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9" r:id="rId4"/>
  </p:sldMasterIdLst>
  <p:notesMasterIdLst>
    <p:notesMasterId r:id="rId41"/>
  </p:notesMasterIdLst>
  <p:handoutMasterIdLst>
    <p:handoutMasterId r:id="rId42"/>
  </p:handoutMasterIdLst>
  <p:sldIdLst>
    <p:sldId id="259" r:id="rId5"/>
    <p:sldId id="261" r:id="rId6"/>
    <p:sldId id="273" r:id="rId7"/>
    <p:sldId id="289" r:id="rId8"/>
    <p:sldId id="4437" r:id="rId9"/>
    <p:sldId id="266" r:id="rId10"/>
    <p:sldId id="270" r:id="rId11"/>
    <p:sldId id="276" r:id="rId12"/>
    <p:sldId id="271" r:id="rId13"/>
    <p:sldId id="268" r:id="rId14"/>
    <p:sldId id="280" r:id="rId15"/>
    <p:sldId id="279" r:id="rId16"/>
    <p:sldId id="292" r:id="rId17"/>
    <p:sldId id="282" r:id="rId18"/>
    <p:sldId id="287" r:id="rId19"/>
    <p:sldId id="4433" r:id="rId20"/>
    <p:sldId id="283" r:id="rId21"/>
    <p:sldId id="284" r:id="rId22"/>
    <p:sldId id="290" r:id="rId23"/>
    <p:sldId id="286" r:id="rId24"/>
    <p:sldId id="285" r:id="rId25"/>
    <p:sldId id="262" r:id="rId26"/>
    <p:sldId id="264" r:id="rId27"/>
    <p:sldId id="263" r:id="rId28"/>
    <p:sldId id="277" r:id="rId29"/>
    <p:sldId id="278" r:id="rId30"/>
    <p:sldId id="294" r:id="rId31"/>
    <p:sldId id="4425" r:id="rId32"/>
    <p:sldId id="4432" r:id="rId33"/>
    <p:sldId id="4436" r:id="rId34"/>
    <p:sldId id="4434" r:id="rId35"/>
    <p:sldId id="4428" r:id="rId36"/>
    <p:sldId id="296" r:id="rId37"/>
    <p:sldId id="4429" r:id="rId38"/>
    <p:sldId id="4430" r:id="rId39"/>
    <p:sldId id="4431" r:id="rId40"/>
  </p:sldIdLst>
  <p:sldSz cx="12192000" cy="6858000"/>
  <p:notesSz cx="7315200" cy="9601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8B1F080A-C8C1-627C-FFA8-5C84DFC0B17D}" name="Zwiener, Jill A." initials="JZ" userId="S::JAZ1@na.valmont.com::05cfe66d-1e77-493c-973d-9b8507ee1af3" providerId="AD"/>
  <p188:author id="{1E89E30A-B3C6-630D-FC29-43547B2D4248}" name="Kros-Dorfmeyer, Jennifer" initials="KJ" userId="S::jk708219@na.valmont.com::17799ebc-cf62-4090-ac63-7b3290170d88" providerId="AD"/>
  <p188:author id="{38C6453E-0B01-76D9-1D29-98CA343C2C9A}" name="Reutzel, Fernanda" initials="RF" userId="S::fr718723@na.valmont.com::397ab9b5-5b96-4d70-bc28-13b727e042c8" providerId="AD"/>
  <p188:author id="{7BB2C966-A816-2FD8-2F8E-D65EA7D76524}" name="Zwiener, Jill A." initials="ZA" userId="S::jaz1@na.valmont.com::05cfe66d-1e77-493c-973d-9b8507ee1af3" providerId="AD"/>
  <p188:author id="{FD45F271-2238-B7BC-B34F-3FFE03108168}" name="Boriana Ditcheva" initials="BD" userId="84fef8162b85ecb3" providerId="Windows Live"/>
  <p188:author id="{1742BA96-CAAA-4D2D-AF1B-67FC8A6E70E0}" name="Novotny, Rebecca L." initials="NL" userId="S::rln2@na.valmont.com::79886c6f-1aec-413c-a3bd-d405c666faaa" providerId="AD"/>
  <p188:author id="{79440698-9695-41AA-1CFE-AB1DC84F35F8}" name="Freimanis, Jay L." initials="" userId="S::ja711045@na.valmont.com::70d8a0dc-5722-4cf1-9e92-0c27edcb4d59" providerId="AD"/>
  <p188:author id="{7A0442E8-AC2D-F588-DF3B-921DFE166CF8}" name="Troia, Kathleen A." initials="" userId="S::kt714109@na.valmont.com::3f8cd32d-b3fc-45e3-9fcd-d59232af496e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6E6E6"/>
    <a:srgbClr val="0093D0"/>
    <a:srgbClr val="0085CA"/>
    <a:srgbClr val="A7A8AA"/>
    <a:srgbClr val="CBA9E5"/>
    <a:srgbClr val="1A85C8"/>
    <a:srgbClr val="1485C8"/>
    <a:srgbClr val="9CA3AD"/>
    <a:srgbClr val="4F868E"/>
    <a:srgbClr val="23619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157" autoAdjust="0"/>
    <p:restoredTop sz="91575" autoAdjust="0"/>
  </p:normalViewPr>
  <p:slideViewPr>
    <p:cSldViewPr snapToGrid="0">
      <p:cViewPr varScale="1">
        <p:scale>
          <a:sx n="157" d="100"/>
          <a:sy n="157" d="100"/>
        </p:scale>
        <p:origin x="168" y="28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handoutMaster" Target="handoutMasters/handoutMaster1.xml"/><Relationship Id="rId47" Type="http://schemas.microsoft.com/office/2018/10/relationships/authors" Target="authors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presProps" Target="presProps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tableStyles" Target="tableStyles.xml"/><Relationship Id="rId20" Type="http://schemas.openxmlformats.org/officeDocument/2006/relationships/slide" Target="slides/slide16.xml"/><Relationship Id="rId41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alpha val="80000"/>
              </a:schemeClr>
            </a:solidFill>
            <a:ln>
              <a:noFill/>
            </a:ln>
            <a:effectLst/>
          </c:spPr>
          <c:invertIfNegative val="0"/>
          <c:xVal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xVal>
          <c:y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yVal>
          <c:bubbleSize>
            <c:numLit>
              <c:formatCode>General</c:formatCode>
              <c:ptCount val="4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</c:numLit>
          </c:bubbleSize>
          <c:bubble3D val="0"/>
          <c:extLst>
            <c:ext xmlns:c16="http://schemas.microsoft.com/office/drawing/2014/chart" uri="{C3380CC4-5D6E-409C-BE32-E72D297353CC}">
              <c16:uniqueId val="{00000000-7FAC-4313-AC5A-848BE297DD4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1">
                <a:alpha val="90000"/>
              </a:schemeClr>
            </a:solidFill>
            <a:ln>
              <a:noFill/>
            </a:ln>
            <a:effectLst/>
          </c:spPr>
          <c:invertIfNegative val="0"/>
          <c:xVal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xVal>
          <c:y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yVal>
          <c:bubbleSize>
            <c:numLit>
              <c:formatCode>General</c:formatCode>
              <c:ptCount val="4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</c:numLit>
          </c:bubbleSize>
          <c:bubble3D val="0"/>
          <c:extLst>
            <c:ext xmlns:c16="http://schemas.microsoft.com/office/drawing/2014/chart" uri="{C3380CC4-5D6E-409C-BE32-E72D297353CC}">
              <c16:uniqueId val="{00000001-7FAC-4313-AC5A-848BE297DD4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>
                <a:alpha val="70000"/>
              </a:schemeClr>
            </a:solidFill>
            <a:ln>
              <a:noFill/>
            </a:ln>
            <a:effectLst/>
          </c:spPr>
          <c:invertIfNegative val="0"/>
          <c:xVal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xVal>
          <c:y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yVal>
          <c:bubbleSize>
            <c:numLit>
              <c:formatCode>General</c:formatCode>
              <c:ptCount val="4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</c:numLit>
          </c:bubbleSize>
          <c:bubble3D val="0"/>
          <c:extLst>
            <c:ext xmlns:c16="http://schemas.microsoft.com/office/drawing/2014/chart" uri="{C3380CC4-5D6E-409C-BE32-E72D297353CC}">
              <c16:uniqueId val="{00000002-7FAC-4313-AC5A-848BE297DD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0"/>
        <c:axId val="1433476719"/>
        <c:axId val="1433477967"/>
      </c:bubbleChart>
      <c:valAx>
        <c:axId val="14334767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3477967"/>
        <c:crosses val="autoZero"/>
        <c:crossBetween val="midCat"/>
        <c:majorUnit val="1"/>
      </c:valAx>
      <c:valAx>
        <c:axId val="14334779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3476719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FAC-4313-AC5A-848BE297DD4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FAC-4313-AC5A-848BE297DD4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FAC-4313-AC5A-848BE297DD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33476719"/>
        <c:axId val="1433477967"/>
      </c:barChart>
      <c:catAx>
        <c:axId val="14334767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3477967"/>
        <c:crosses val="autoZero"/>
        <c:auto val="1"/>
        <c:lblAlgn val="ctr"/>
        <c:lblOffset val="100"/>
        <c:noMultiLvlLbl val="0"/>
      </c:catAx>
      <c:valAx>
        <c:axId val="14334779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347671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Y-Values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Sheet1!$A$2:$A$4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Sheet1!$B$2:$B$4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2CC4-41F6-BC86-E408A338D5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35917183"/>
        <c:axId val="1435917599"/>
      </c:scatterChart>
      <c:valAx>
        <c:axId val="1435917183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5917599"/>
        <c:crosses val="autoZero"/>
        <c:crossBetween val="midCat"/>
      </c:valAx>
      <c:valAx>
        <c:axId val="14359175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5917183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DB-453D-B327-3DD222996CA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9DB-453D-B327-3DD222996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8209007"/>
        <c:axId val="438205679"/>
      </c:areaChart>
      <c:dateAx>
        <c:axId val="438209007"/>
        <c:scaling>
          <c:orientation val="minMax"/>
        </c:scaling>
        <c:delete val="0"/>
        <c:axPos val="b"/>
        <c:numFmt formatCode="m/d;@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8205679"/>
        <c:crosses val="autoZero"/>
        <c:auto val="1"/>
        <c:lblOffset val="100"/>
        <c:baseTimeUnit val="days"/>
      </c:dateAx>
      <c:valAx>
        <c:axId val="4382056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8209007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1366409109394063"/>
          <c:y val="0.20237239824687184"/>
          <c:w val="0.84480687960921685"/>
          <c:h val="0.4640511758262896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A8-4514-B75D-509A8B505E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A8-4514-B75D-509A8B505E4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A8-4514-B75D-509A8B505E4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1</c:v>
                </c:pt>
                <c:pt idx="1">
                  <c:v>3</c:v>
                </c:pt>
                <c:pt idx="2">
                  <c:v>1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29-4D7F-A12C-DF5DFB0B5D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35861023"/>
        <c:axId val="1435876831"/>
      </c:barChart>
      <c:catAx>
        <c:axId val="14358610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5876831"/>
        <c:crosses val="autoZero"/>
        <c:auto val="1"/>
        <c:lblAlgn val="ctr"/>
        <c:lblOffset val="100"/>
        <c:noMultiLvlLbl val="0"/>
      </c:catAx>
      <c:valAx>
        <c:axId val="1435876831"/>
        <c:scaling>
          <c:orientation val="minMax"/>
          <c:max val="18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58610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B2C7A9C-B423-4A98-A631-9DEC1EC66C8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471948" y="0"/>
            <a:ext cx="3170238" cy="4810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z="1050">
                <a:latin typeface="Arial" panose="020B0604020202020204" pitchFamily="34" charset="0"/>
                <a:cs typeface="Arial" panose="020B0604020202020204" pitchFamily="34" charset="0"/>
              </a:rPr>
              <a:t>Valmont Industries, Inc.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DAB1AA7-00AF-41BA-8148-7F35B502BFA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4143375" y="0"/>
            <a:ext cx="2699877" cy="4810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marL="457200"/>
            <a:fld id="{25DA56C9-8028-4EB0-B2D5-CB065145CA20}" type="datetime4">
              <a:rPr lang="en-US" sz="1050" smtClean="0">
                <a:latin typeface="Arial" panose="020B0604020202020204" pitchFamily="34" charset="0"/>
                <a:cs typeface="Arial" panose="020B0604020202020204" pitchFamily="34" charset="0"/>
              </a:rPr>
              <a:t>July 21, 2025</a:t>
            </a:fld>
            <a:endParaRPr lang="en-US" sz="105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Footer Placeholder 5">
            <a:extLst>
              <a:ext uri="{FF2B5EF4-FFF2-40B4-BE49-F238E27FC236}">
                <a16:creationId xmlns:a16="http://schemas.microsoft.com/office/drawing/2014/main" id="{DDF0718C-862E-430F-885E-AF8CF502142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433810" y="9119474"/>
            <a:ext cx="3169920" cy="481726"/>
          </a:xfrm>
          <a:prstGeom prst="rect">
            <a:avLst/>
          </a:prstGeom>
        </p:spPr>
        <p:txBody>
          <a:bodyPr vert="horz" lIns="96661" tIns="48331" rIns="96661" bIns="48331" rtlCol="0" anchor="ctr" anchorCtr="0"/>
          <a:lstStyle>
            <a:lvl1pPr marL="0" indent="0" algn="l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valmont.com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ECB46A0F-E896-46D4-828E-5B634477DE8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4143587" y="9119474"/>
            <a:ext cx="2737803" cy="481726"/>
          </a:xfrm>
          <a:prstGeom prst="rect">
            <a:avLst/>
          </a:prstGeom>
        </p:spPr>
        <p:txBody>
          <a:bodyPr vert="horz" lIns="96661" tIns="48331" rIns="96661" bIns="48331" rtlCol="0" anchor="ctr" anchorCtr="0"/>
          <a:lstStyle>
            <a:lvl1pPr algn="r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7D759821-13FE-4DB5-940A-55CEF469311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919661"/>
      </p:ext>
    </p:extLst>
  </p:cSld>
  <p:clrMap bg1="lt1" tx1="dk1" bg2="lt2" tx2="dk2" accent1="accent1" accent2="accent2" accent3="accent3" accent4="accent4" accent5="accent5" accent6="accent6" hlink="hlink" folHlink="folHlink"/>
  <p:hf/>
  <p:extLst>
    <p:ext uri="{56416CCD-93CA-4268-BC5B-53C4BB910035}">
      <p15:sldGuideLst xmlns:p15="http://schemas.microsoft.com/office/powerpoint/2012/main">
        <p15:guide id="1" orient="horz" pos="3024" userDrawn="1">
          <p15:clr>
            <a:srgbClr val="F26B43"/>
          </p15:clr>
        </p15:guide>
        <p15:guide id="2" pos="2304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433810" y="0"/>
            <a:ext cx="3169920" cy="481727"/>
          </a:xfrm>
          <a:prstGeom prst="rect">
            <a:avLst/>
          </a:prstGeom>
        </p:spPr>
        <p:txBody>
          <a:bodyPr vert="horz" lIns="96661" tIns="48331" rIns="96661" bIns="48331" rtlCol="0" anchor="b"/>
          <a:lstStyle>
            <a:lvl1pPr marL="0" indent="0" algn="l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Valmont Industries, Inc.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587" y="0"/>
            <a:ext cx="2737803" cy="481727"/>
          </a:xfrm>
          <a:prstGeom prst="rect">
            <a:avLst/>
          </a:prstGeom>
        </p:spPr>
        <p:txBody>
          <a:bodyPr vert="horz" lIns="96661" tIns="48331" rIns="96661" bIns="48331" rtlCol="0" anchor="b"/>
          <a:lstStyle>
            <a:lvl1pPr algn="r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4D4D8696-31C7-4210-9C4C-F90DC7E7C718}" type="datetime4">
              <a:rPr lang="en-US" smtClean="0"/>
              <a:t>July 21, 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77875" y="1200150"/>
            <a:ext cx="5759450" cy="32400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61" tIns="48331" rIns="96661" bIns="48331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520" y="4620577"/>
            <a:ext cx="5852160" cy="3780473"/>
          </a:xfrm>
          <a:prstGeom prst="rect">
            <a:avLst/>
          </a:prstGeom>
        </p:spPr>
        <p:txBody>
          <a:bodyPr vert="horz" lIns="96661" tIns="48331" rIns="96661" bIns="48331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433810" y="9119474"/>
            <a:ext cx="3169920" cy="481726"/>
          </a:xfrm>
          <a:prstGeom prst="rect">
            <a:avLst/>
          </a:prstGeom>
        </p:spPr>
        <p:txBody>
          <a:bodyPr vert="horz" lIns="96661" tIns="48331" rIns="96661" bIns="48331" rtlCol="0" anchor="t"/>
          <a:lstStyle>
            <a:lvl1pPr marL="0" indent="0" algn="l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587" y="9119474"/>
            <a:ext cx="2737803" cy="481726"/>
          </a:xfrm>
          <a:prstGeom prst="rect">
            <a:avLst/>
          </a:prstGeom>
        </p:spPr>
        <p:txBody>
          <a:bodyPr vert="horz" lIns="96661" tIns="48331" rIns="96661" bIns="48331" rtlCol="0" anchor="t"/>
          <a:lstStyle>
            <a:lvl1pPr algn="r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7D759821-13FE-4DB5-940A-55CEF469311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A51C374-1E7A-D4E6-9568-41C746E3C0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041" y="9181675"/>
            <a:ext cx="1005840" cy="165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3485955"/>
      </p:ext>
    </p:extLst>
  </p:cSld>
  <p:clrMap bg1="lt1" tx1="dk1" bg2="lt2" tx2="dk2" accent1="accent1" accent2="accent2" accent3="accent3" accent4="accent4" accent5="accent5" accent6="accent6" hlink="hlink" folHlink="folHlink"/>
  <p:hf/>
  <p:notesStyle>
    <a:lvl1pPr marL="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  <p:extLst>
    <p:ext uri="{620B2872-D7B9-4A21-9093-7833F8D536E1}">
      <p15:sldGuideLst xmlns:p15="http://schemas.microsoft.com/office/powerpoint/2012/main">
        <p15:guide id="1" orient="horz" pos="3024" userDrawn="1">
          <p15:clr>
            <a:srgbClr val="F26B43"/>
          </p15:clr>
        </p15:guide>
        <p15:guide id="2" pos="2304" userDrawn="1">
          <p15:clr>
            <a:srgbClr val="F26B43"/>
          </p15:clr>
        </p15:guide>
      </p15:sldGuideLst>
    </p:ext>
  </p:extLst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30505B86-A28D-45C2-8BE6-C12C3A444147}" type="datetime4">
              <a:rPr lang="en-US" smtClean="0"/>
              <a:t>July 21, 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1302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July 21, 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0666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July 21, 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6727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July 21, 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776300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July 21, 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073120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July 21, 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74633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July 21, 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2476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latin typeface="Calibri"/>
              <a:ea typeface="Calibri"/>
              <a:cs typeface="Calibri"/>
            </a:endParaRPr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3D510110-69E3-48AF-A2CB-73278CDB71E7}" type="datetime4">
              <a:rPr lang="en-US" smtClean="0"/>
              <a:t>July 21, 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946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July 21, 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73137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520E53A-965F-9B2C-8C7C-49449CA96C7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" y="0"/>
            <a:ext cx="8120665" cy="6858000"/>
          </a:xfrm>
          <a:custGeom>
            <a:avLst/>
            <a:gdLst>
              <a:gd name="connsiteX0" fmla="*/ 0 w 8120665"/>
              <a:gd name="connsiteY0" fmla="*/ 0 h 6858000"/>
              <a:gd name="connsiteX1" fmla="*/ 8120665 w 8120665"/>
              <a:gd name="connsiteY1" fmla="*/ 0 h 6858000"/>
              <a:gd name="connsiteX2" fmla="*/ 4099826 w 8120665"/>
              <a:gd name="connsiteY2" fmla="*/ 6858000 h 6858000"/>
              <a:gd name="connsiteX3" fmla="*/ 0 w 8120665"/>
              <a:gd name="connsiteY3" fmla="*/ 6858000 h 6858000"/>
              <a:gd name="connsiteX4" fmla="*/ 0 w 8120665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0665" h="6858000">
                <a:moveTo>
                  <a:pt x="0" y="0"/>
                </a:moveTo>
                <a:lnTo>
                  <a:pt x="8120665" y="0"/>
                </a:lnTo>
                <a:lnTo>
                  <a:pt x="4099826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1B66BE1-A30E-4E4E-A4BE-8C14FDF74C94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6743700" y="3145971"/>
            <a:ext cx="4840514" cy="1605189"/>
          </a:xfrm>
        </p:spPr>
        <p:txBody>
          <a:bodyPr anchor="t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800" b="1" i="0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24420C1-1DD3-4E48-8F44-B71BD0F19EE0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>
          <a:xfrm>
            <a:off x="6743697" y="4747986"/>
            <a:ext cx="4840513" cy="957943"/>
          </a:xfrm>
        </p:spPr>
        <p:txBody>
          <a:bodyPr lIns="182880" rIns="182880">
            <a:noAutofit/>
          </a:bodyPr>
          <a:lstStyle>
            <a:lvl1pPr mar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24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Optional Subtitle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5806206-8068-B6F5-F22A-47087335CC14}"/>
              </a:ext>
            </a:extLst>
          </p:cNvPr>
          <p:cNvSpPr txBox="1"/>
          <p:nvPr userDrawn="1"/>
        </p:nvSpPr>
        <p:spPr>
          <a:xfrm>
            <a:off x="970067" y="6504460"/>
            <a:ext cx="2279462" cy="175584"/>
          </a:xfrm>
          <a:prstGeom prst="rect">
            <a:avLst/>
          </a:prstGeom>
          <a:noFill/>
        </p:spPr>
        <p:txBody>
          <a:bodyPr wrap="square" lIns="45720" rtlCol="0" anchor="ctr">
            <a:noAutofit/>
          </a:bodyPr>
          <a:lstStyle/>
          <a:p>
            <a:pPr algn="l"/>
            <a:r>
              <a:rPr lang="en-US" sz="1050">
                <a:solidFill>
                  <a:schemeClr val="bg1"/>
                </a:solidFill>
              </a:rPr>
              <a:t>Valmont</a:t>
            </a:r>
            <a:r>
              <a:rPr lang="en-US" sz="1050" baseline="30000">
                <a:solidFill>
                  <a:schemeClr val="bg1"/>
                </a:solidFill>
              </a:rPr>
              <a:t>®</a:t>
            </a:r>
            <a:r>
              <a:rPr lang="en-US" sz="1050">
                <a:solidFill>
                  <a:schemeClr val="bg1"/>
                </a:solidFill>
              </a:rPr>
              <a:t> Industries, Inc.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8B5AED3-CB37-038E-31F4-3030FC1D984B}"/>
              </a:ext>
            </a:extLst>
          </p:cNvPr>
          <p:cNvSpPr txBox="1"/>
          <p:nvPr userDrawn="1"/>
        </p:nvSpPr>
        <p:spPr>
          <a:xfrm>
            <a:off x="461739" y="6504460"/>
            <a:ext cx="578178" cy="175584"/>
          </a:xfrm>
          <a:prstGeom prst="rect">
            <a:avLst/>
          </a:prstGeom>
          <a:noFill/>
        </p:spPr>
        <p:txBody>
          <a:bodyPr wrap="square" lIns="45720" rtlCol="0" anchor="ctr">
            <a:noAutofit/>
          </a:bodyPr>
          <a:lstStyle/>
          <a:p>
            <a:pPr algn="l"/>
            <a:r>
              <a:rPr lang="en-US" sz="1050" dirty="0">
                <a:solidFill>
                  <a:schemeClr val="bg1"/>
                </a:solidFill>
              </a:rPr>
              <a:t>© 2025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BAD10F43-C22E-1308-1239-6093C64D30C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65683" y="3157546"/>
            <a:ext cx="2673881" cy="8276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85530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5D1A73-F202-4211-AB86-86E0BAA09F4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5457" y="1457740"/>
            <a:ext cx="4870217" cy="731520"/>
          </a:xfrm>
        </p:spPr>
        <p:txBody>
          <a:bodyPr anchor="b">
            <a:noAutofit/>
          </a:bodyPr>
          <a:lstStyle>
            <a:lvl1pPr marL="0" indent="0">
              <a:buNone/>
              <a:defRPr lang="en-US" sz="2400" b="1" kern="1200" dirty="0" smtClean="0">
                <a:solidFill>
                  <a:schemeClr val="tx1"/>
                </a:solidFill>
                <a:latin typeface="+mj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/>
              <a:t>Add Column Headline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1F7ABCC-C40F-4F13-AFF0-562B5049C27B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096000" y="1473509"/>
            <a:ext cx="4901415" cy="731520"/>
          </a:xfrm>
        </p:spPr>
        <p:txBody>
          <a:bodyPr anchor="b">
            <a:noAutofit/>
          </a:bodyPr>
          <a:lstStyle>
            <a:lvl1pPr marL="0" indent="0">
              <a:buNone/>
              <a:defRPr sz="2400" b="1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/>
              <a:t>Add Column Headline</a:t>
            </a:r>
          </a:p>
        </p:txBody>
      </p:sp>
      <p:sp>
        <p:nvSpPr>
          <p:cNvPr id="15" name="Rectangle 5">
            <a:extLst>
              <a:ext uri="{FF2B5EF4-FFF2-40B4-BE49-F238E27FC236}">
                <a16:creationId xmlns:a16="http://schemas.microsoft.com/office/drawing/2014/main" id="{350F3AF8-246A-CB2D-9B0D-12EF4B503A48}"/>
              </a:ext>
            </a:extLst>
          </p:cNvPr>
          <p:cNvSpPr/>
          <p:nvPr userDrawn="1"/>
        </p:nvSpPr>
        <p:spPr>
          <a:xfrm>
            <a:off x="0" y="6705909"/>
            <a:ext cx="11579939" cy="152091"/>
          </a:xfrm>
          <a:custGeom>
            <a:avLst/>
            <a:gdLst>
              <a:gd name="connsiteX0" fmla="*/ 0 w 11579939"/>
              <a:gd name="connsiteY0" fmla="*/ 0 h 144503"/>
              <a:gd name="connsiteX1" fmla="*/ 11579939 w 11579939"/>
              <a:gd name="connsiteY1" fmla="*/ 0 h 144503"/>
              <a:gd name="connsiteX2" fmla="*/ 11579939 w 11579939"/>
              <a:gd name="connsiteY2" fmla="*/ 144503 h 144503"/>
              <a:gd name="connsiteX3" fmla="*/ 0 w 11579939"/>
              <a:gd name="connsiteY3" fmla="*/ 144503 h 144503"/>
              <a:gd name="connsiteX4" fmla="*/ 0 w 11579939"/>
              <a:gd name="connsiteY4" fmla="*/ 0 h 144503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9646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74300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3550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63216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79939" h="152091">
                <a:moveTo>
                  <a:pt x="0" y="0"/>
                </a:moveTo>
                <a:lnTo>
                  <a:pt x="11579939" y="0"/>
                </a:lnTo>
                <a:lnTo>
                  <a:pt x="11463216" y="152091"/>
                </a:lnTo>
                <a:lnTo>
                  <a:pt x="0" y="144503"/>
                </a:lnTo>
                <a:lnTo>
                  <a:pt x="0" y="0"/>
                </a:lnTo>
                <a:close/>
              </a:path>
            </a:pathLst>
          </a:cu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7DBB1FC0-16E4-F896-76F0-4DDC1155FEC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E06D98D1-82B0-8EB2-045C-BBE2283CF87E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400050" y="2348164"/>
            <a:ext cx="4901415" cy="3869755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3">
            <a:extLst>
              <a:ext uri="{FF2B5EF4-FFF2-40B4-BE49-F238E27FC236}">
                <a16:creationId xmlns:a16="http://schemas.microsoft.com/office/drawing/2014/main" id="{EB213DD4-B069-7B9C-D52C-C1775A5237B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0" y="2348164"/>
            <a:ext cx="4901415" cy="3869755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Date Placeholder 31">
            <a:extLst>
              <a:ext uri="{FF2B5EF4-FFF2-40B4-BE49-F238E27FC236}">
                <a16:creationId xmlns:a16="http://schemas.microsoft.com/office/drawing/2014/main" id="{A30C562C-4D88-9D5E-471E-3A3895CB049A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34F244DC-362E-4A97-A4A3-41523A1A0B95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669444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31">
            <a:extLst>
              <a:ext uri="{FF2B5EF4-FFF2-40B4-BE49-F238E27FC236}">
                <a16:creationId xmlns:a16="http://schemas.microsoft.com/office/drawing/2014/main" id="{D770917D-46F7-8C2C-CF37-6D4FCCE86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0A2181B4-0854-431A-B241-B814D55A860A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565150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31">
            <a:extLst>
              <a:ext uri="{FF2B5EF4-FFF2-40B4-BE49-F238E27FC236}">
                <a16:creationId xmlns:a16="http://schemas.microsoft.com/office/drawing/2014/main" id="{D770917D-46F7-8C2C-CF37-6D4FCCE86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0A2181B4-0854-431A-B241-B814D55A860A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4837155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3">
            <a:extLst>
              <a:ext uri="{FF2B5EF4-FFF2-40B4-BE49-F238E27FC236}">
                <a16:creationId xmlns:a16="http://schemas.microsoft.com/office/drawing/2014/main" id="{176A62D9-3F21-4657-B51A-F31EA794910F}"/>
              </a:ext>
            </a:extLst>
          </p:cNvPr>
          <p:cNvSpPr/>
          <p:nvPr userDrawn="1"/>
        </p:nvSpPr>
        <p:spPr>
          <a:xfrm>
            <a:off x="0" y="2100185"/>
            <a:ext cx="12200793" cy="2656205"/>
          </a:xfrm>
          <a:prstGeom prst="rect">
            <a:avLst/>
          </a:pr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38BEBF8-213E-41FD-AAC1-736D99D48B8F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831850" y="2430680"/>
            <a:ext cx="6668545" cy="2004470"/>
          </a:xfr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685800" rtl="0" eaLnBrk="1" latinLnBrk="0" hangingPunct="1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None/>
              <a:defRPr lang="en-US" sz="3800" b="0" i="0" kern="1200" cap="none" baseline="0" dirty="0">
                <a:solidFill>
                  <a:schemeClr val="bg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Insert Section Title</a:t>
            </a:r>
          </a:p>
        </p:txBody>
      </p:sp>
      <p:sp>
        <p:nvSpPr>
          <p:cNvPr id="6" name="Date Placeholder 31">
            <a:extLst>
              <a:ext uri="{FF2B5EF4-FFF2-40B4-BE49-F238E27FC236}">
                <a16:creationId xmlns:a16="http://schemas.microsoft.com/office/drawing/2014/main" id="{5E31569A-A5EE-D83D-DAAA-D348AE57927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00C4CD9E-0EDB-4B72-B777-6AAB5CE2A9F3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0267072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C16D8A-F4BC-4F6E-887A-29B9BF90273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26" name="Rectangle 5">
            <a:extLst>
              <a:ext uri="{FF2B5EF4-FFF2-40B4-BE49-F238E27FC236}">
                <a16:creationId xmlns:a16="http://schemas.microsoft.com/office/drawing/2014/main" id="{F8430B27-2998-4AE6-8F3B-F92F18F1BB1A}"/>
              </a:ext>
            </a:extLst>
          </p:cNvPr>
          <p:cNvSpPr/>
          <p:nvPr userDrawn="1"/>
        </p:nvSpPr>
        <p:spPr>
          <a:xfrm>
            <a:off x="0" y="6705909"/>
            <a:ext cx="11579939" cy="152091"/>
          </a:xfrm>
          <a:custGeom>
            <a:avLst/>
            <a:gdLst>
              <a:gd name="connsiteX0" fmla="*/ 0 w 11579939"/>
              <a:gd name="connsiteY0" fmla="*/ 0 h 144503"/>
              <a:gd name="connsiteX1" fmla="*/ 11579939 w 11579939"/>
              <a:gd name="connsiteY1" fmla="*/ 0 h 144503"/>
              <a:gd name="connsiteX2" fmla="*/ 11579939 w 11579939"/>
              <a:gd name="connsiteY2" fmla="*/ 144503 h 144503"/>
              <a:gd name="connsiteX3" fmla="*/ 0 w 11579939"/>
              <a:gd name="connsiteY3" fmla="*/ 144503 h 144503"/>
              <a:gd name="connsiteX4" fmla="*/ 0 w 11579939"/>
              <a:gd name="connsiteY4" fmla="*/ 0 h 144503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9646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74300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3550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63216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79939" h="152091">
                <a:moveTo>
                  <a:pt x="0" y="0"/>
                </a:moveTo>
                <a:lnTo>
                  <a:pt x="11579939" y="0"/>
                </a:lnTo>
                <a:lnTo>
                  <a:pt x="11463216" y="152091"/>
                </a:lnTo>
                <a:lnTo>
                  <a:pt x="0" y="144503"/>
                </a:lnTo>
                <a:lnTo>
                  <a:pt x="0" y="0"/>
                </a:lnTo>
                <a:close/>
              </a:path>
            </a:pathLst>
          </a:cu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ate Placeholder 31">
            <a:extLst>
              <a:ext uri="{FF2B5EF4-FFF2-40B4-BE49-F238E27FC236}">
                <a16:creationId xmlns:a16="http://schemas.microsoft.com/office/drawing/2014/main" id="{DC55A679-DA6E-29C4-E75C-BE5EC774A9B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48E43FBB-55AE-4FFE-B0FF-39BEC4C71ABE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6773549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5">
            <a:extLst>
              <a:ext uri="{FF2B5EF4-FFF2-40B4-BE49-F238E27FC236}">
                <a16:creationId xmlns:a16="http://schemas.microsoft.com/office/drawing/2014/main" id="{68EF6D7E-EAC2-910F-F01D-5DAD091AEC9D}"/>
              </a:ext>
            </a:extLst>
          </p:cNvPr>
          <p:cNvSpPr/>
          <p:nvPr userDrawn="1"/>
        </p:nvSpPr>
        <p:spPr>
          <a:xfrm>
            <a:off x="0" y="6705909"/>
            <a:ext cx="11579939" cy="152091"/>
          </a:xfrm>
          <a:custGeom>
            <a:avLst/>
            <a:gdLst>
              <a:gd name="connsiteX0" fmla="*/ 0 w 11579939"/>
              <a:gd name="connsiteY0" fmla="*/ 0 h 144503"/>
              <a:gd name="connsiteX1" fmla="*/ 11579939 w 11579939"/>
              <a:gd name="connsiteY1" fmla="*/ 0 h 144503"/>
              <a:gd name="connsiteX2" fmla="*/ 11579939 w 11579939"/>
              <a:gd name="connsiteY2" fmla="*/ 144503 h 144503"/>
              <a:gd name="connsiteX3" fmla="*/ 0 w 11579939"/>
              <a:gd name="connsiteY3" fmla="*/ 144503 h 144503"/>
              <a:gd name="connsiteX4" fmla="*/ 0 w 11579939"/>
              <a:gd name="connsiteY4" fmla="*/ 0 h 144503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9646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74300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3550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63216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79939" h="152091">
                <a:moveTo>
                  <a:pt x="0" y="0"/>
                </a:moveTo>
                <a:lnTo>
                  <a:pt x="11579939" y="0"/>
                </a:lnTo>
                <a:lnTo>
                  <a:pt x="11463216" y="152091"/>
                </a:lnTo>
                <a:lnTo>
                  <a:pt x="0" y="144503"/>
                </a:lnTo>
                <a:lnTo>
                  <a:pt x="0" y="0"/>
                </a:lnTo>
                <a:close/>
              </a:path>
            </a:pathLst>
          </a:cu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E70E5A6F-5AE1-2B77-CFA2-52DCC38260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One-Line Slide Title</a:t>
            </a:r>
          </a:p>
        </p:txBody>
      </p:sp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81F10732-247E-4805-265C-2B320C00341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93302" y="1094414"/>
            <a:ext cx="11360747" cy="302895"/>
          </a:xfrm>
        </p:spPr>
        <p:txBody>
          <a:bodyPr anchor="b">
            <a:noAutofit/>
          </a:bodyPr>
          <a:lstStyle>
            <a:lvl1pPr marL="0" indent="0">
              <a:buNone/>
              <a:defRPr lang="en-US" sz="1800" b="0" kern="1200" dirty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/>
              <a:t>Add Subtitle Here</a:t>
            </a:r>
          </a:p>
        </p:txBody>
      </p:sp>
      <p:sp>
        <p:nvSpPr>
          <p:cNvPr id="3" name="Date Placeholder 31">
            <a:extLst>
              <a:ext uri="{FF2B5EF4-FFF2-40B4-BE49-F238E27FC236}">
                <a16:creationId xmlns:a16="http://schemas.microsoft.com/office/drawing/2014/main" id="{2CCACC18-49D2-03E7-0D4B-9B09326B4D3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83D7D8F1-4712-42A1-A04A-DB1F7841DF45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31417077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720E5B46-8D2A-9AE2-3DED-C2226466AF3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0051" y="1552575"/>
            <a:ext cx="11334748" cy="4684572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Rectangle 5">
            <a:extLst>
              <a:ext uri="{FF2B5EF4-FFF2-40B4-BE49-F238E27FC236}">
                <a16:creationId xmlns:a16="http://schemas.microsoft.com/office/drawing/2014/main" id="{E78BB90B-E036-7A6D-50DD-C656AE08EEAF}"/>
              </a:ext>
            </a:extLst>
          </p:cNvPr>
          <p:cNvSpPr/>
          <p:nvPr userDrawn="1"/>
        </p:nvSpPr>
        <p:spPr>
          <a:xfrm>
            <a:off x="0" y="6705909"/>
            <a:ext cx="11579939" cy="152091"/>
          </a:xfrm>
          <a:custGeom>
            <a:avLst/>
            <a:gdLst>
              <a:gd name="connsiteX0" fmla="*/ 0 w 11579939"/>
              <a:gd name="connsiteY0" fmla="*/ 0 h 144503"/>
              <a:gd name="connsiteX1" fmla="*/ 11579939 w 11579939"/>
              <a:gd name="connsiteY1" fmla="*/ 0 h 144503"/>
              <a:gd name="connsiteX2" fmla="*/ 11579939 w 11579939"/>
              <a:gd name="connsiteY2" fmla="*/ 144503 h 144503"/>
              <a:gd name="connsiteX3" fmla="*/ 0 w 11579939"/>
              <a:gd name="connsiteY3" fmla="*/ 144503 h 144503"/>
              <a:gd name="connsiteX4" fmla="*/ 0 w 11579939"/>
              <a:gd name="connsiteY4" fmla="*/ 0 h 144503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9646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74300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3550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63216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79939" h="152091">
                <a:moveTo>
                  <a:pt x="0" y="0"/>
                </a:moveTo>
                <a:lnTo>
                  <a:pt x="11579939" y="0"/>
                </a:lnTo>
                <a:lnTo>
                  <a:pt x="11463216" y="152091"/>
                </a:lnTo>
                <a:lnTo>
                  <a:pt x="0" y="144503"/>
                </a:lnTo>
                <a:lnTo>
                  <a:pt x="0" y="0"/>
                </a:lnTo>
                <a:close/>
              </a:path>
            </a:pathLst>
          </a:cu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00180810-E01E-144F-AEDF-582A37F1B4F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Aktiv Grotesk Medium" panose="020B0504020202020204" pitchFamily="34" charset="0"/>
                <a:cs typeface="Aktiv Grotesk Medium" panose="020B05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2" name="Date Placeholder 31">
            <a:extLst>
              <a:ext uri="{FF2B5EF4-FFF2-40B4-BE49-F238E27FC236}">
                <a16:creationId xmlns:a16="http://schemas.microsoft.com/office/drawing/2014/main" id="{52C23CF9-B4AD-181A-EADD-BC6112B08B5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2F5C3A23-8B77-44DE-ABCE-FE58EBF45E1A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9642641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5D1A73-F202-4211-AB86-86E0BAA09F4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93302" y="1094414"/>
            <a:ext cx="11360747" cy="302895"/>
          </a:xfrm>
        </p:spPr>
        <p:txBody>
          <a:bodyPr anchor="b">
            <a:noAutofit/>
          </a:bodyPr>
          <a:lstStyle>
            <a:lvl1pPr marL="0" indent="0">
              <a:buNone/>
              <a:defRPr lang="en-US" sz="1800" b="0" kern="1200" dirty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/>
              <a:t>Add Subtitle Here</a:t>
            </a:r>
          </a:p>
        </p:txBody>
      </p:sp>
      <p:sp>
        <p:nvSpPr>
          <p:cNvPr id="20" name="Rectangle 5">
            <a:extLst>
              <a:ext uri="{FF2B5EF4-FFF2-40B4-BE49-F238E27FC236}">
                <a16:creationId xmlns:a16="http://schemas.microsoft.com/office/drawing/2014/main" id="{68EF6D7E-EAC2-910F-F01D-5DAD091AEC9D}"/>
              </a:ext>
            </a:extLst>
          </p:cNvPr>
          <p:cNvSpPr/>
          <p:nvPr userDrawn="1"/>
        </p:nvSpPr>
        <p:spPr>
          <a:xfrm>
            <a:off x="0" y="6705909"/>
            <a:ext cx="11579939" cy="152091"/>
          </a:xfrm>
          <a:custGeom>
            <a:avLst/>
            <a:gdLst>
              <a:gd name="connsiteX0" fmla="*/ 0 w 11579939"/>
              <a:gd name="connsiteY0" fmla="*/ 0 h 144503"/>
              <a:gd name="connsiteX1" fmla="*/ 11579939 w 11579939"/>
              <a:gd name="connsiteY1" fmla="*/ 0 h 144503"/>
              <a:gd name="connsiteX2" fmla="*/ 11579939 w 11579939"/>
              <a:gd name="connsiteY2" fmla="*/ 144503 h 144503"/>
              <a:gd name="connsiteX3" fmla="*/ 0 w 11579939"/>
              <a:gd name="connsiteY3" fmla="*/ 144503 h 144503"/>
              <a:gd name="connsiteX4" fmla="*/ 0 w 11579939"/>
              <a:gd name="connsiteY4" fmla="*/ 0 h 144503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9646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74300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3550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63216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79939" h="152091">
                <a:moveTo>
                  <a:pt x="0" y="0"/>
                </a:moveTo>
                <a:lnTo>
                  <a:pt x="11579939" y="0"/>
                </a:lnTo>
                <a:lnTo>
                  <a:pt x="11463216" y="152091"/>
                </a:lnTo>
                <a:lnTo>
                  <a:pt x="0" y="144503"/>
                </a:lnTo>
                <a:lnTo>
                  <a:pt x="0" y="0"/>
                </a:lnTo>
                <a:close/>
              </a:path>
            </a:pathLst>
          </a:cu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E70E5A6F-5AE1-2B77-CFA2-52DCC38260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23" name="Content Placeholder 3">
            <a:extLst>
              <a:ext uri="{FF2B5EF4-FFF2-40B4-BE49-F238E27FC236}">
                <a16:creationId xmlns:a16="http://schemas.microsoft.com/office/drawing/2014/main" id="{BBBE3F82-2CB6-318F-1BFC-060BB86E15D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0051" y="1791318"/>
            <a:ext cx="11334748" cy="4445829"/>
          </a:xfrm>
        </p:spPr>
        <p:txBody>
          <a:bodyPr>
            <a:noAutofit/>
          </a:bodyPr>
          <a:lstStyle>
            <a:lvl1pPr>
              <a:defRPr sz="1800">
                <a:latin typeface="+mn-lt"/>
              </a:defRPr>
            </a:lvl1pPr>
            <a:lvl2pPr>
              <a:defRPr sz="1600">
                <a:latin typeface="+mn-lt"/>
              </a:defRPr>
            </a:lvl2pPr>
            <a:lvl3pPr>
              <a:defRPr sz="1400">
                <a:latin typeface="+mn-lt"/>
              </a:defRPr>
            </a:lvl3pPr>
            <a:lvl4pPr>
              <a:defRPr sz="1200">
                <a:latin typeface="+mn-lt"/>
              </a:defRPr>
            </a:lvl4pPr>
            <a:lvl5pPr>
              <a:defRPr sz="1100"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Date Placeholder 31">
            <a:extLst>
              <a:ext uri="{FF2B5EF4-FFF2-40B4-BE49-F238E27FC236}">
                <a16:creationId xmlns:a16="http://schemas.microsoft.com/office/drawing/2014/main" id="{138F5DEB-F9A5-D33F-2068-D7E5E40D20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281DCF4B-C618-4A01-9652-E6C38B7B8A22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33050942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, and Side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05FA7E5E-57E2-3A1D-BF32-7F962792A59E}"/>
              </a:ext>
            </a:extLst>
          </p:cNvPr>
          <p:cNvSpPr/>
          <p:nvPr userDrawn="1"/>
        </p:nvSpPr>
        <p:spPr>
          <a:xfrm>
            <a:off x="8839200" y="0"/>
            <a:ext cx="3352800" cy="685800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5D1A73-F202-4211-AB86-86E0BAA09F4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93303" y="1094414"/>
            <a:ext cx="8165242" cy="302895"/>
          </a:xfrm>
        </p:spPr>
        <p:txBody>
          <a:bodyPr anchor="b">
            <a:noAutofit/>
          </a:bodyPr>
          <a:lstStyle>
            <a:lvl1pPr marL="0" indent="0">
              <a:buNone/>
              <a:defRPr lang="en-US" sz="1800" b="0" kern="1200" dirty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/>
              <a:t>Add Subtitle Here</a:t>
            </a:r>
          </a:p>
        </p:txBody>
      </p:sp>
      <p:sp>
        <p:nvSpPr>
          <p:cNvPr id="20" name="Rectangle 5">
            <a:extLst>
              <a:ext uri="{FF2B5EF4-FFF2-40B4-BE49-F238E27FC236}">
                <a16:creationId xmlns:a16="http://schemas.microsoft.com/office/drawing/2014/main" id="{68EF6D7E-EAC2-910F-F01D-5DAD091AEC9D}"/>
              </a:ext>
            </a:extLst>
          </p:cNvPr>
          <p:cNvSpPr/>
          <p:nvPr userDrawn="1"/>
        </p:nvSpPr>
        <p:spPr>
          <a:xfrm>
            <a:off x="0" y="6705909"/>
            <a:ext cx="11579939" cy="152091"/>
          </a:xfrm>
          <a:custGeom>
            <a:avLst/>
            <a:gdLst>
              <a:gd name="connsiteX0" fmla="*/ 0 w 11579939"/>
              <a:gd name="connsiteY0" fmla="*/ 0 h 144503"/>
              <a:gd name="connsiteX1" fmla="*/ 11579939 w 11579939"/>
              <a:gd name="connsiteY1" fmla="*/ 0 h 144503"/>
              <a:gd name="connsiteX2" fmla="*/ 11579939 w 11579939"/>
              <a:gd name="connsiteY2" fmla="*/ 144503 h 144503"/>
              <a:gd name="connsiteX3" fmla="*/ 0 w 11579939"/>
              <a:gd name="connsiteY3" fmla="*/ 144503 h 144503"/>
              <a:gd name="connsiteX4" fmla="*/ 0 w 11579939"/>
              <a:gd name="connsiteY4" fmla="*/ 0 h 144503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9646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74300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3550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63216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79939" h="152091">
                <a:moveTo>
                  <a:pt x="0" y="0"/>
                </a:moveTo>
                <a:lnTo>
                  <a:pt x="11579939" y="0"/>
                </a:lnTo>
                <a:lnTo>
                  <a:pt x="11463216" y="152091"/>
                </a:lnTo>
                <a:lnTo>
                  <a:pt x="0" y="144503"/>
                </a:lnTo>
                <a:lnTo>
                  <a:pt x="0" y="0"/>
                </a:lnTo>
                <a:close/>
              </a:path>
            </a:pathLst>
          </a:cu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E70E5A6F-5AE1-2B77-CFA2-52DCC38260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5" y="452120"/>
            <a:ext cx="8226426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One-Line Slide Title</a:t>
            </a:r>
          </a:p>
        </p:txBody>
      </p:sp>
      <p:sp>
        <p:nvSpPr>
          <p:cNvPr id="23" name="Content Placeholder 3">
            <a:extLst>
              <a:ext uri="{FF2B5EF4-FFF2-40B4-BE49-F238E27FC236}">
                <a16:creationId xmlns:a16="http://schemas.microsoft.com/office/drawing/2014/main" id="{BBBE3F82-2CB6-318F-1BFC-060BB86E15D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0051" y="1791318"/>
            <a:ext cx="8146556" cy="4445829"/>
          </a:xfrm>
        </p:spPr>
        <p:txBody>
          <a:bodyPr>
            <a:noAutofit/>
          </a:bodyPr>
          <a:lstStyle>
            <a:lvl1pPr>
              <a:defRPr sz="1800">
                <a:latin typeface="+mn-lt"/>
              </a:defRPr>
            </a:lvl1pPr>
            <a:lvl2pPr>
              <a:defRPr sz="1600">
                <a:latin typeface="+mn-lt"/>
              </a:defRPr>
            </a:lvl2pPr>
            <a:lvl3pPr>
              <a:defRPr sz="1400">
                <a:latin typeface="+mn-lt"/>
              </a:defRPr>
            </a:lvl3pPr>
            <a:lvl4pPr>
              <a:defRPr sz="1200">
                <a:latin typeface="+mn-lt"/>
              </a:defRPr>
            </a:lvl4pPr>
            <a:lvl5pPr>
              <a:defRPr sz="1100"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855E3868-44E1-37B1-DEA5-46CCC26716C2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9046634" y="1098650"/>
            <a:ext cx="3145366" cy="302895"/>
          </a:xfrm>
        </p:spPr>
        <p:txBody>
          <a:bodyPr anchor="b">
            <a:noAutofit/>
          </a:bodyPr>
          <a:lstStyle>
            <a:lvl1pPr marL="0" indent="0">
              <a:buNone/>
              <a:defRPr lang="en-US" sz="2000" b="1" kern="1200" dirty="0" smtClean="0">
                <a:solidFill>
                  <a:schemeClr val="bg1"/>
                </a:solidFill>
                <a:latin typeface="+mj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 dirty="0"/>
              <a:t>Sidebar Heading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13C6A939-A387-0A6B-59BA-EBB5971B60DB}"/>
              </a:ext>
            </a:extLst>
          </p:cNvPr>
          <p:cNvSpPr>
            <a:spLocks noGrp="1"/>
          </p:cNvSpPr>
          <p:nvPr>
            <p:ph sz="half" idx="14" hasCustomPrompt="1"/>
          </p:nvPr>
        </p:nvSpPr>
        <p:spPr>
          <a:xfrm>
            <a:off x="9061618" y="1709729"/>
            <a:ext cx="2849243" cy="4445829"/>
          </a:xfrm>
        </p:spPr>
        <p:txBody>
          <a:bodyPr>
            <a:noAutofit/>
          </a:bodyPr>
          <a:lstStyle>
            <a:lvl1pPr>
              <a:defRPr sz="1800">
                <a:solidFill>
                  <a:schemeClr val="bg1"/>
                </a:solidFill>
                <a:latin typeface="+mn-lt"/>
              </a:defRPr>
            </a:lvl1pPr>
            <a:lvl2pPr>
              <a:defRPr sz="1600">
                <a:solidFill>
                  <a:schemeClr val="bg1"/>
                </a:solidFill>
                <a:latin typeface="+mn-lt"/>
              </a:defRPr>
            </a:lvl2pPr>
            <a:lvl3pPr>
              <a:defRPr sz="1400">
                <a:solidFill>
                  <a:schemeClr val="bg1"/>
                </a:solidFill>
                <a:latin typeface="+mn-lt"/>
              </a:defRPr>
            </a:lvl3pPr>
            <a:lvl4pPr>
              <a:defRPr sz="1200">
                <a:solidFill>
                  <a:schemeClr val="bg1"/>
                </a:solidFill>
                <a:latin typeface="+mn-lt"/>
              </a:defRPr>
            </a:lvl4pPr>
            <a:lvl5pPr>
              <a:defRPr sz="1100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Only include text in the sidebar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Date Placeholder 31">
            <a:extLst>
              <a:ext uri="{FF2B5EF4-FFF2-40B4-BE49-F238E27FC236}">
                <a16:creationId xmlns:a16="http://schemas.microsoft.com/office/drawing/2014/main" id="{46541247-C83C-0933-7176-564EF383A53D}"/>
              </a:ext>
            </a:extLst>
          </p:cNvPr>
          <p:cNvSpPr>
            <a:spLocks noGrp="1"/>
          </p:cNvSpPr>
          <p:nvPr>
            <p:ph type="dt" sz="half" idx="15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0BD8877E-AEA1-4BFF-BDAD-73BAE64282AB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8FBAD80B-52F3-F757-D747-4631CD3177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7044" t="42207" r="27547" b="42107"/>
          <a:stretch/>
        </p:blipFill>
        <p:spPr>
          <a:xfrm>
            <a:off x="10720385" y="6443442"/>
            <a:ext cx="909637" cy="2428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44476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Side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3940;p141">
            <a:extLst>
              <a:ext uri="{FF2B5EF4-FFF2-40B4-BE49-F238E27FC236}">
                <a16:creationId xmlns:a16="http://schemas.microsoft.com/office/drawing/2014/main" id="{AF5FB803-F9A2-A313-2F3D-44EE11144D6D}"/>
              </a:ext>
            </a:extLst>
          </p:cNvPr>
          <p:cNvSpPr/>
          <p:nvPr userDrawn="1"/>
        </p:nvSpPr>
        <p:spPr>
          <a:xfrm>
            <a:off x="0" y="4555729"/>
            <a:ext cx="12192000" cy="230227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288D623F-724F-D58F-A06B-D2D7A4038F9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0050" y="1554480"/>
            <a:ext cx="11334749" cy="2508341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23">
            <a:extLst>
              <a:ext uri="{FF2B5EF4-FFF2-40B4-BE49-F238E27FC236}">
                <a16:creationId xmlns:a16="http://schemas.microsoft.com/office/drawing/2014/main" id="{608F0085-AAE3-B786-8B7A-72B181DB692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392586" y="5410530"/>
            <a:ext cx="2711450" cy="598488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Enter descriptive text here</a:t>
            </a:r>
          </a:p>
        </p:txBody>
      </p:sp>
      <p:sp>
        <p:nvSpPr>
          <p:cNvPr id="7" name="Text Placeholder 23">
            <a:extLst>
              <a:ext uri="{FF2B5EF4-FFF2-40B4-BE49-F238E27FC236}">
                <a16:creationId xmlns:a16="http://schemas.microsoft.com/office/drawing/2014/main" id="{664A1A95-8383-71AA-DEF9-C5B37F6D1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732314" y="5399593"/>
            <a:ext cx="2711450" cy="598488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Enter descriptive text here</a:t>
            </a:r>
          </a:p>
        </p:txBody>
      </p:sp>
      <p:sp>
        <p:nvSpPr>
          <p:cNvPr id="8" name="Text Placeholder 23">
            <a:extLst>
              <a:ext uri="{FF2B5EF4-FFF2-40B4-BE49-F238E27FC236}">
                <a16:creationId xmlns:a16="http://schemas.microsoft.com/office/drawing/2014/main" id="{06A7C6B9-825C-8569-62DB-34FBDD9AE8F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071311" y="5410530"/>
            <a:ext cx="2711450" cy="598488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Enter descriptive text here</a:t>
            </a:r>
          </a:p>
        </p:txBody>
      </p:sp>
      <p:sp>
        <p:nvSpPr>
          <p:cNvPr id="9" name="Text Placeholder 21">
            <a:extLst>
              <a:ext uri="{FF2B5EF4-FFF2-40B4-BE49-F238E27FC236}">
                <a16:creationId xmlns:a16="http://schemas.microsoft.com/office/drawing/2014/main" id="{35C2F884-3B04-5788-4C84-7367CF9CD8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732314" y="4974424"/>
            <a:ext cx="2711450" cy="355600"/>
          </a:xfrm>
        </p:spPr>
        <p:txBody>
          <a:bodyPr/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Short Heading</a:t>
            </a:r>
          </a:p>
        </p:txBody>
      </p:sp>
      <p:sp>
        <p:nvSpPr>
          <p:cNvPr id="10" name="Text Placeholder 21">
            <a:extLst>
              <a:ext uri="{FF2B5EF4-FFF2-40B4-BE49-F238E27FC236}">
                <a16:creationId xmlns:a16="http://schemas.microsoft.com/office/drawing/2014/main" id="{16070B18-F61D-CB3A-7897-9A349126DA7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71311" y="4985361"/>
            <a:ext cx="2711450" cy="355600"/>
          </a:xfrm>
        </p:spPr>
        <p:txBody>
          <a:bodyPr/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Short Heading</a:t>
            </a:r>
          </a:p>
        </p:txBody>
      </p:sp>
      <p:sp>
        <p:nvSpPr>
          <p:cNvPr id="11" name="Text Placeholder 21">
            <a:extLst>
              <a:ext uri="{FF2B5EF4-FFF2-40B4-BE49-F238E27FC236}">
                <a16:creationId xmlns:a16="http://schemas.microsoft.com/office/drawing/2014/main" id="{B0776C79-B651-0F4D-B960-C6AFCFC6400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392586" y="4985361"/>
            <a:ext cx="2711450" cy="355600"/>
          </a:xfrm>
        </p:spPr>
        <p:txBody>
          <a:bodyPr/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Short Heading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BC16D8A-F4BC-4F6E-887A-29B9BF90273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26" name="Rectangle 5">
            <a:extLst>
              <a:ext uri="{FF2B5EF4-FFF2-40B4-BE49-F238E27FC236}">
                <a16:creationId xmlns:a16="http://schemas.microsoft.com/office/drawing/2014/main" id="{F8430B27-2998-4AE6-8F3B-F92F18F1BB1A}"/>
              </a:ext>
            </a:extLst>
          </p:cNvPr>
          <p:cNvSpPr/>
          <p:nvPr userDrawn="1"/>
        </p:nvSpPr>
        <p:spPr>
          <a:xfrm>
            <a:off x="0" y="6705909"/>
            <a:ext cx="11579939" cy="152091"/>
          </a:xfrm>
          <a:custGeom>
            <a:avLst/>
            <a:gdLst>
              <a:gd name="connsiteX0" fmla="*/ 0 w 11579939"/>
              <a:gd name="connsiteY0" fmla="*/ 0 h 144503"/>
              <a:gd name="connsiteX1" fmla="*/ 11579939 w 11579939"/>
              <a:gd name="connsiteY1" fmla="*/ 0 h 144503"/>
              <a:gd name="connsiteX2" fmla="*/ 11579939 w 11579939"/>
              <a:gd name="connsiteY2" fmla="*/ 144503 h 144503"/>
              <a:gd name="connsiteX3" fmla="*/ 0 w 11579939"/>
              <a:gd name="connsiteY3" fmla="*/ 144503 h 144503"/>
              <a:gd name="connsiteX4" fmla="*/ 0 w 11579939"/>
              <a:gd name="connsiteY4" fmla="*/ 0 h 144503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9646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74300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3550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63216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79939" h="152091">
                <a:moveTo>
                  <a:pt x="0" y="0"/>
                </a:moveTo>
                <a:lnTo>
                  <a:pt x="11579939" y="0"/>
                </a:lnTo>
                <a:lnTo>
                  <a:pt x="11463216" y="152091"/>
                </a:lnTo>
                <a:lnTo>
                  <a:pt x="0" y="144503"/>
                </a:lnTo>
                <a:lnTo>
                  <a:pt x="0" y="0"/>
                </a:lnTo>
                <a:close/>
              </a:path>
            </a:pathLst>
          </a:cu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ate Placeholder 31">
            <a:extLst>
              <a:ext uri="{FF2B5EF4-FFF2-40B4-BE49-F238E27FC236}">
                <a16:creationId xmlns:a16="http://schemas.microsoft.com/office/drawing/2014/main" id="{DC55A679-DA6E-29C4-E75C-BE5EC774A9B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2"/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48E43FBB-55AE-4FFE-B0FF-39BEC4C71ABE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2984B94E-3417-560D-1E45-FC1284BDDE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7044" t="42207" r="27547" b="42107"/>
          <a:stretch/>
        </p:blipFill>
        <p:spPr>
          <a:xfrm>
            <a:off x="10720385" y="6443442"/>
            <a:ext cx="909637" cy="2428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75916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38B152-A35D-44ED-B62E-341F585EE35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0050" y="1554480"/>
            <a:ext cx="4891141" cy="4663440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F23FECE-A6F9-4F44-BC3C-B78E33482CB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0" y="1554480"/>
            <a:ext cx="4891141" cy="4663440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E0CC991F-349F-9B62-6EFA-CC1E96F0C2D9}"/>
              </a:ext>
            </a:extLst>
          </p:cNvPr>
          <p:cNvSpPr/>
          <p:nvPr userDrawn="1"/>
        </p:nvSpPr>
        <p:spPr>
          <a:xfrm>
            <a:off x="0" y="6705909"/>
            <a:ext cx="11579939" cy="152091"/>
          </a:xfrm>
          <a:custGeom>
            <a:avLst/>
            <a:gdLst>
              <a:gd name="connsiteX0" fmla="*/ 0 w 11579939"/>
              <a:gd name="connsiteY0" fmla="*/ 0 h 144503"/>
              <a:gd name="connsiteX1" fmla="*/ 11579939 w 11579939"/>
              <a:gd name="connsiteY1" fmla="*/ 0 h 144503"/>
              <a:gd name="connsiteX2" fmla="*/ 11579939 w 11579939"/>
              <a:gd name="connsiteY2" fmla="*/ 144503 h 144503"/>
              <a:gd name="connsiteX3" fmla="*/ 0 w 11579939"/>
              <a:gd name="connsiteY3" fmla="*/ 144503 h 144503"/>
              <a:gd name="connsiteX4" fmla="*/ 0 w 11579939"/>
              <a:gd name="connsiteY4" fmla="*/ 0 h 144503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9646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74300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3550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63216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79939" h="152091">
                <a:moveTo>
                  <a:pt x="0" y="0"/>
                </a:moveTo>
                <a:lnTo>
                  <a:pt x="11579939" y="0"/>
                </a:lnTo>
                <a:lnTo>
                  <a:pt x="11463216" y="152091"/>
                </a:lnTo>
                <a:lnTo>
                  <a:pt x="0" y="144503"/>
                </a:lnTo>
                <a:lnTo>
                  <a:pt x="0" y="0"/>
                </a:lnTo>
                <a:close/>
              </a:path>
            </a:pathLst>
          </a:cu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F886B265-A380-2385-33E8-39623F877E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2" name="Date Placeholder 31">
            <a:extLst>
              <a:ext uri="{FF2B5EF4-FFF2-40B4-BE49-F238E27FC236}">
                <a16:creationId xmlns:a16="http://schemas.microsoft.com/office/drawing/2014/main" id="{F9F1F565-B46E-A132-7620-B930717366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22CEA979-733F-46C3-A3B6-607F3A1472CE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9410197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sv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55951DE-1F0B-41F7-A58A-DA3F8BF6A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5750" y="455295"/>
            <a:ext cx="11449050" cy="1097280"/>
          </a:xfrm>
          <a:prstGeom prst="rect">
            <a:avLst/>
          </a:prstGeom>
        </p:spPr>
        <p:txBody>
          <a:bodyPr vert="horz" lIns="182880" tIns="45720" rIns="91440" bIns="45720" rtlCol="0" anchor="t">
            <a:noAutofit/>
          </a:bodyPr>
          <a:lstStyle/>
          <a:p>
            <a:r>
              <a:rPr lang="en-US"/>
              <a:t>Enter a One- or Two-Line Slide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A5D773-4F78-43F0-9D30-129CE5AB60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9575" y="1554480"/>
            <a:ext cx="11325225" cy="457394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Rectangle 5">
            <a:extLst>
              <a:ext uri="{FF2B5EF4-FFF2-40B4-BE49-F238E27FC236}">
                <a16:creationId xmlns:a16="http://schemas.microsoft.com/office/drawing/2014/main" id="{E46A1A03-87E6-4299-A27A-9073475A90B4}"/>
              </a:ext>
            </a:extLst>
          </p:cNvPr>
          <p:cNvSpPr/>
          <p:nvPr userDrawn="1"/>
        </p:nvSpPr>
        <p:spPr>
          <a:xfrm>
            <a:off x="0" y="6705909"/>
            <a:ext cx="11579939" cy="152091"/>
          </a:xfrm>
          <a:custGeom>
            <a:avLst/>
            <a:gdLst>
              <a:gd name="connsiteX0" fmla="*/ 0 w 11579939"/>
              <a:gd name="connsiteY0" fmla="*/ 0 h 144503"/>
              <a:gd name="connsiteX1" fmla="*/ 11579939 w 11579939"/>
              <a:gd name="connsiteY1" fmla="*/ 0 h 144503"/>
              <a:gd name="connsiteX2" fmla="*/ 11579939 w 11579939"/>
              <a:gd name="connsiteY2" fmla="*/ 144503 h 144503"/>
              <a:gd name="connsiteX3" fmla="*/ 0 w 11579939"/>
              <a:gd name="connsiteY3" fmla="*/ 144503 h 144503"/>
              <a:gd name="connsiteX4" fmla="*/ 0 w 11579939"/>
              <a:gd name="connsiteY4" fmla="*/ 0 h 144503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9646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74300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35507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  <a:gd name="connsiteX0" fmla="*/ 0 w 11579939"/>
              <a:gd name="connsiteY0" fmla="*/ 0 h 152091"/>
              <a:gd name="connsiteX1" fmla="*/ 11579939 w 11579939"/>
              <a:gd name="connsiteY1" fmla="*/ 0 h 152091"/>
              <a:gd name="connsiteX2" fmla="*/ 11463216 w 11579939"/>
              <a:gd name="connsiteY2" fmla="*/ 152091 h 152091"/>
              <a:gd name="connsiteX3" fmla="*/ 0 w 11579939"/>
              <a:gd name="connsiteY3" fmla="*/ 144503 h 152091"/>
              <a:gd name="connsiteX4" fmla="*/ 0 w 11579939"/>
              <a:gd name="connsiteY4" fmla="*/ 0 h 1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79939" h="152091">
                <a:moveTo>
                  <a:pt x="0" y="0"/>
                </a:moveTo>
                <a:lnTo>
                  <a:pt x="11579939" y="0"/>
                </a:lnTo>
                <a:lnTo>
                  <a:pt x="11463216" y="152091"/>
                </a:lnTo>
                <a:lnTo>
                  <a:pt x="0" y="144503"/>
                </a:lnTo>
                <a:lnTo>
                  <a:pt x="0" y="0"/>
                </a:lnTo>
                <a:close/>
              </a:path>
            </a:pathLst>
          </a:cu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Date Placeholder 31">
            <a:extLst>
              <a:ext uri="{FF2B5EF4-FFF2-40B4-BE49-F238E27FC236}">
                <a16:creationId xmlns:a16="http://schemas.microsoft.com/office/drawing/2014/main" id="{D8096892-B897-FDF3-0D56-64E47F26E08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C0E8BB58-D252-41C6-A89F-E32491DBEFB9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FC05B996-5685-972D-B9E3-91E94A58A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28139" t="43024" r="26693" b="41620"/>
          <a:stretch/>
        </p:blipFill>
        <p:spPr>
          <a:xfrm>
            <a:off x="10739437" y="6451406"/>
            <a:ext cx="909637" cy="2389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0920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7" r:id="rId2"/>
    <p:sldLayoutId id="2147483705" r:id="rId3"/>
    <p:sldLayoutId id="2147483712" r:id="rId4"/>
    <p:sldLayoutId id="2147483704" r:id="rId5"/>
    <p:sldLayoutId id="2147483710" r:id="rId6"/>
    <p:sldLayoutId id="2147483713" r:id="rId7"/>
    <p:sldLayoutId id="2147483715" r:id="rId8"/>
    <p:sldLayoutId id="2147483708" r:id="rId9"/>
    <p:sldLayoutId id="2147483709" r:id="rId10"/>
    <p:sldLayoutId id="2147483706" r:id="rId11"/>
    <p:sldLayoutId id="2147483714" r:id="rId12"/>
  </p:sldLayoutIdLst>
  <p:hf sldNum="0" hdr="0" ft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3600" b="1" kern="1200" dirty="0">
          <a:solidFill>
            <a:schemeClr val="tx1"/>
          </a:solidFill>
          <a:latin typeface="+mj-lt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Char char="−"/>
        <a:defRPr sz="18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375"/>
        </a:spcBef>
        <a:buSzPct val="90000"/>
        <a:buFont typeface="Courier New" panose="02070309020205020404" pitchFamily="49" charset="0"/>
        <a:buChar char="o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Char char="»"/>
        <a:defRPr sz="14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312" userDrawn="1">
          <p15:clr>
            <a:srgbClr val="F26B43"/>
          </p15:clr>
        </p15:guide>
        <p15:guide id="4" pos="7392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7.png"/><Relationship Id="rId21" Type="http://schemas.openxmlformats.org/officeDocument/2006/relationships/image" Target="../media/image32.svg"/><Relationship Id="rId42" Type="http://schemas.openxmlformats.org/officeDocument/2006/relationships/image" Target="../media/image53.png"/><Relationship Id="rId47" Type="http://schemas.openxmlformats.org/officeDocument/2006/relationships/image" Target="../media/image58.svg"/><Relationship Id="rId63" Type="http://schemas.openxmlformats.org/officeDocument/2006/relationships/image" Target="../media/image74.svg"/><Relationship Id="rId68" Type="http://schemas.openxmlformats.org/officeDocument/2006/relationships/image" Target="../media/image79.png"/><Relationship Id="rId84" Type="http://schemas.openxmlformats.org/officeDocument/2006/relationships/image" Target="../media/image95.png"/><Relationship Id="rId89" Type="http://schemas.openxmlformats.org/officeDocument/2006/relationships/image" Target="../media/image100.svg"/><Relationship Id="rId16" Type="http://schemas.openxmlformats.org/officeDocument/2006/relationships/image" Target="../media/image27.png"/><Relationship Id="rId11" Type="http://schemas.openxmlformats.org/officeDocument/2006/relationships/image" Target="../media/image22.svg"/><Relationship Id="rId32" Type="http://schemas.openxmlformats.org/officeDocument/2006/relationships/image" Target="../media/image43.png"/><Relationship Id="rId37" Type="http://schemas.openxmlformats.org/officeDocument/2006/relationships/image" Target="../media/image48.svg"/><Relationship Id="rId53" Type="http://schemas.openxmlformats.org/officeDocument/2006/relationships/image" Target="../media/image64.svg"/><Relationship Id="rId58" Type="http://schemas.openxmlformats.org/officeDocument/2006/relationships/image" Target="../media/image69.png"/><Relationship Id="rId74" Type="http://schemas.openxmlformats.org/officeDocument/2006/relationships/image" Target="../media/image85.png"/><Relationship Id="rId79" Type="http://schemas.openxmlformats.org/officeDocument/2006/relationships/image" Target="../media/image90.svg"/><Relationship Id="rId5" Type="http://schemas.openxmlformats.org/officeDocument/2006/relationships/image" Target="../media/image16.svg"/><Relationship Id="rId90" Type="http://schemas.openxmlformats.org/officeDocument/2006/relationships/image" Target="../media/image101.png"/><Relationship Id="rId95" Type="http://schemas.openxmlformats.org/officeDocument/2006/relationships/image" Target="../media/image106.svg"/><Relationship Id="rId22" Type="http://schemas.openxmlformats.org/officeDocument/2006/relationships/image" Target="../media/image33.png"/><Relationship Id="rId27" Type="http://schemas.openxmlformats.org/officeDocument/2006/relationships/image" Target="../media/image38.svg"/><Relationship Id="rId43" Type="http://schemas.openxmlformats.org/officeDocument/2006/relationships/image" Target="../media/image54.svg"/><Relationship Id="rId48" Type="http://schemas.openxmlformats.org/officeDocument/2006/relationships/image" Target="../media/image59.png"/><Relationship Id="rId64" Type="http://schemas.openxmlformats.org/officeDocument/2006/relationships/image" Target="../media/image75.png"/><Relationship Id="rId69" Type="http://schemas.openxmlformats.org/officeDocument/2006/relationships/image" Target="../media/image80.svg"/><Relationship Id="rId80" Type="http://schemas.openxmlformats.org/officeDocument/2006/relationships/image" Target="../media/image91.png"/><Relationship Id="rId85" Type="http://schemas.openxmlformats.org/officeDocument/2006/relationships/image" Target="../media/image96.svg"/><Relationship Id="rId3" Type="http://schemas.openxmlformats.org/officeDocument/2006/relationships/image" Target="../media/image14.svg"/><Relationship Id="rId12" Type="http://schemas.openxmlformats.org/officeDocument/2006/relationships/image" Target="../media/image23.png"/><Relationship Id="rId17" Type="http://schemas.openxmlformats.org/officeDocument/2006/relationships/image" Target="../media/image28.svg"/><Relationship Id="rId25" Type="http://schemas.openxmlformats.org/officeDocument/2006/relationships/image" Target="../media/image36.svg"/><Relationship Id="rId33" Type="http://schemas.openxmlformats.org/officeDocument/2006/relationships/image" Target="../media/image44.svg"/><Relationship Id="rId38" Type="http://schemas.openxmlformats.org/officeDocument/2006/relationships/image" Target="../media/image49.png"/><Relationship Id="rId46" Type="http://schemas.openxmlformats.org/officeDocument/2006/relationships/image" Target="../media/image57.png"/><Relationship Id="rId59" Type="http://schemas.openxmlformats.org/officeDocument/2006/relationships/image" Target="../media/image70.svg"/><Relationship Id="rId67" Type="http://schemas.openxmlformats.org/officeDocument/2006/relationships/image" Target="../media/image78.svg"/><Relationship Id="rId20" Type="http://schemas.openxmlformats.org/officeDocument/2006/relationships/image" Target="../media/image31.png"/><Relationship Id="rId41" Type="http://schemas.openxmlformats.org/officeDocument/2006/relationships/image" Target="../media/image52.svg"/><Relationship Id="rId54" Type="http://schemas.openxmlformats.org/officeDocument/2006/relationships/image" Target="../media/image65.png"/><Relationship Id="rId62" Type="http://schemas.openxmlformats.org/officeDocument/2006/relationships/image" Target="../media/image73.png"/><Relationship Id="rId70" Type="http://schemas.openxmlformats.org/officeDocument/2006/relationships/image" Target="../media/image81.png"/><Relationship Id="rId75" Type="http://schemas.openxmlformats.org/officeDocument/2006/relationships/image" Target="../media/image86.svg"/><Relationship Id="rId83" Type="http://schemas.openxmlformats.org/officeDocument/2006/relationships/image" Target="../media/image94.svg"/><Relationship Id="rId88" Type="http://schemas.openxmlformats.org/officeDocument/2006/relationships/image" Target="../media/image99.png"/><Relationship Id="rId91" Type="http://schemas.openxmlformats.org/officeDocument/2006/relationships/image" Target="../media/image102.svg"/><Relationship Id="rId96" Type="http://schemas.openxmlformats.org/officeDocument/2006/relationships/image" Target="../media/image10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png"/><Relationship Id="rId15" Type="http://schemas.openxmlformats.org/officeDocument/2006/relationships/image" Target="../media/image26.svg"/><Relationship Id="rId23" Type="http://schemas.openxmlformats.org/officeDocument/2006/relationships/image" Target="../media/image34.svg"/><Relationship Id="rId28" Type="http://schemas.openxmlformats.org/officeDocument/2006/relationships/image" Target="../media/image39.png"/><Relationship Id="rId36" Type="http://schemas.openxmlformats.org/officeDocument/2006/relationships/image" Target="../media/image47.png"/><Relationship Id="rId49" Type="http://schemas.openxmlformats.org/officeDocument/2006/relationships/image" Target="../media/image60.svg"/><Relationship Id="rId57" Type="http://schemas.openxmlformats.org/officeDocument/2006/relationships/image" Target="../media/image68.svg"/><Relationship Id="rId10" Type="http://schemas.openxmlformats.org/officeDocument/2006/relationships/image" Target="../media/image21.png"/><Relationship Id="rId31" Type="http://schemas.openxmlformats.org/officeDocument/2006/relationships/image" Target="../media/image42.svg"/><Relationship Id="rId44" Type="http://schemas.openxmlformats.org/officeDocument/2006/relationships/image" Target="../media/image55.png"/><Relationship Id="rId52" Type="http://schemas.openxmlformats.org/officeDocument/2006/relationships/image" Target="../media/image63.png"/><Relationship Id="rId60" Type="http://schemas.openxmlformats.org/officeDocument/2006/relationships/image" Target="../media/image71.png"/><Relationship Id="rId65" Type="http://schemas.openxmlformats.org/officeDocument/2006/relationships/image" Target="../media/image76.svg"/><Relationship Id="rId73" Type="http://schemas.openxmlformats.org/officeDocument/2006/relationships/image" Target="../media/image84.svg"/><Relationship Id="rId78" Type="http://schemas.openxmlformats.org/officeDocument/2006/relationships/image" Target="../media/image89.png"/><Relationship Id="rId81" Type="http://schemas.openxmlformats.org/officeDocument/2006/relationships/image" Target="../media/image92.svg"/><Relationship Id="rId86" Type="http://schemas.openxmlformats.org/officeDocument/2006/relationships/image" Target="../media/image97.png"/><Relationship Id="rId94" Type="http://schemas.openxmlformats.org/officeDocument/2006/relationships/image" Target="../media/image105.png"/><Relationship Id="rId99" Type="http://schemas.openxmlformats.org/officeDocument/2006/relationships/image" Target="../media/image110.svg"/><Relationship Id="rId4" Type="http://schemas.openxmlformats.org/officeDocument/2006/relationships/image" Target="../media/image15.png"/><Relationship Id="rId9" Type="http://schemas.openxmlformats.org/officeDocument/2006/relationships/image" Target="../media/image20.svg"/><Relationship Id="rId13" Type="http://schemas.openxmlformats.org/officeDocument/2006/relationships/image" Target="../media/image24.svg"/><Relationship Id="rId18" Type="http://schemas.openxmlformats.org/officeDocument/2006/relationships/image" Target="../media/image29.png"/><Relationship Id="rId39" Type="http://schemas.openxmlformats.org/officeDocument/2006/relationships/image" Target="../media/image50.svg"/><Relationship Id="rId34" Type="http://schemas.openxmlformats.org/officeDocument/2006/relationships/image" Target="../media/image45.png"/><Relationship Id="rId50" Type="http://schemas.openxmlformats.org/officeDocument/2006/relationships/image" Target="../media/image61.png"/><Relationship Id="rId55" Type="http://schemas.openxmlformats.org/officeDocument/2006/relationships/image" Target="../media/image66.svg"/><Relationship Id="rId76" Type="http://schemas.openxmlformats.org/officeDocument/2006/relationships/image" Target="../media/image87.png"/><Relationship Id="rId97" Type="http://schemas.openxmlformats.org/officeDocument/2006/relationships/image" Target="../media/image108.svg"/><Relationship Id="rId7" Type="http://schemas.openxmlformats.org/officeDocument/2006/relationships/image" Target="../media/image18.svg"/><Relationship Id="rId71" Type="http://schemas.openxmlformats.org/officeDocument/2006/relationships/image" Target="../media/image82.svg"/><Relationship Id="rId92" Type="http://schemas.openxmlformats.org/officeDocument/2006/relationships/image" Target="../media/image103.png"/><Relationship Id="rId2" Type="http://schemas.openxmlformats.org/officeDocument/2006/relationships/image" Target="../media/image13.png"/><Relationship Id="rId29" Type="http://schemas.openxmlformats.org/officeDocument/2006/relationships/image" Target="../media/image40.svg"/><Relationship Id="rId24" Type="http://schemas.openxmlformats.org/officeDocument/2006/relationships/image" Target="../media/image35.png"/><Relationship Id="rId40" Type="http://schemas.openxmlformats.org/officeDocument/2006/relationships/image" Target="../media/image51.png"/><Relationship Id="rId45" Type="http://schemas.openxmlformats.org/officeDocument/2006/relationships/image" Target="../media/image56.svg"/><Relationship Id="rId66" Type="http://schemas.openxmlformats.org/officeDocument/2006/relationships/image" Target="../media/image77.png"/><Relationship Id="rId87" Type="http://schemas.openxmlformats.org/officeDocument/2006/relationships/image" Target="../media/image98.svg"/><Relationship Id="rId61" Type="http://schemas.openxmlformats.org/officeDocument/2006/relationships/image" Target="../media/image72.svg"/><Relationship Id="rId82" Type="http://schemas.openxmlformats.org/officeDocument/2006/relationships/image" Target="../media/image93.png"/><Relationship Id="rId19" Type="http://schemas.openxmlformats.org/officeDocument/2006/relationships/image" Target="../media/image30.svg"/><Relationship Id="rId14" Type="http://schemas.openxmlformats.org/officeDocument/2006/relationships/image" Target="../media/image25.png"/><Relationship Id="rId30" Type="http://schemas.openxmlformats.org/officeDocument/2006/relationships/image" Target="../media/image41.png"/><Relationship Id="rId35" Type="http://schemas.openxmlformats.org/officeDocument/2006/relationships/image" Target="../media/image46.svg"/><Relationship Id="rId56" Type="http://schemas.openxmlformats.org/officeDocument/2006/relationships/image" Target="../media/image67.png"/><Relationship Id="rId77" Type="http://schemas.openxmlformats.org/officeDocument/2006/relationships/image" Target="../media/image88.svg"/><Relationship Id="rId8" Type="http://schemas.openxmlformats.org/officeDocument/2006/relationships/image" Target="../media/image19.png"/><Relationship Id="rId51" Type="http://schemas.openxmlformats.org/officeDocument/2006/relationships/image" Target="../media/image62.svg"/><Relationship Id="rId72" Type="http://schemas.openxmlformats.org/officeDocument/2006/relationships/image" Target="../media/image83.png"/><Relationship Id="rId93" Type="http://schemas.openxmlformats.org/officeDocument/2006/relationships/image" Target="../media/image104.svg"/><Relationship Id="rId98" Type="http://schemas.openxmlformats.org/officeDocument/2006/relationships/image" Target="../media/image109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35.png"/><Relationship Id="rId21" Type="http://schemas.openxmlformats.org/officeDocument/2006/relationships/image" Target="../media/image130.svg"/><Relationship Id="rId42" Type="http://schemas.openxmlformats.org/officeDocument/2006/relationships/image" Target="../media/image151.png"/><Relationship Id="rId47" Type="http://schemas.openxmlformats.org/officeDocument/2006/relationships/image" Target="../media/image156.svg"/><Relationship Id="rId63" Type="http://schemas.openxmlformats.org/officeDocument/2006/relationships/image" Target="../media/image172.svg"/><Relationship Id="rId68" Type="http://schemas.openxmlformats.org/officeDocument/2006/relationships/image" Target="../media/image177.png"/><Relationship Id="rId84" Type="http://schemas.openxmlformats.org/officeDocument/2006/relationships/image" Target="../media/image193.png"/><Relationship Id="rId89" Type="http://schemas.openxmlformats.org/officeDocument/2006/relationships/image" Target="../media/image198.svg"/><Relationship Id="rId16" Type="http://schemas.openxmlformats.org/officeDocument/2006/relationships/image" Target="../media/image125.png"/><Relationship Id="rId11" Type="http://schemas.openxmlformats.org/officeDocument/2006/relationships/image" Target="../media/image120.svg"/><Relationship Id="rId32" Type="http://schemas.openxmlformats.org/officeDocument/2006/relationships/image" Target="../media/image141.png"/><Relationship Id="rId37" Type="http://schemas.openxmlformats.org/officeDocument/2006/relationships/image" Target="../media/image146.svg"/><Relationship Id="rId53" Type="http://schemas.openxmlformats.org/officeDocument/2006/relationships/image" Target="../media/image162.svg"/><Relationship Id="rId58" Type="http://schemas.openxmlformats.org/officeDocument/2006/relationships/image" Target="../media/image167.png"/><Relationship Id="rId74" Type="http://schemas.openxmlformats.org/officeDocument/2006/relationships/image" Target="../media/image183.png"/><Relationship Id="rId79" Type="http://schemas.openxmlformats.org/officeDocument/2006/relationships/image" Target="../media/image188.svg"/><Relationship Id="rId5" Type="http://schemas.openxmlformats.org/officeDocument/2006/relationships/image" Target="../media/image114.svg"/><Relationship Id="rId90" Type="http://schemas.openxmlformats.org/officeDocument/2006/relationships/image" Target="../media/image199.png"/><Relationship Id="rId95" Type="http://schemas.openxmlformats.org/officeDocument/2006/relationships/image" Target="../media/image204.svg"/><Relationship Id="rId22" Type="http://schemas.openxmlformats.org/officeDocument/2006/relationships/image" Target="../media/image131.png"/><Relationship Id="rId27" Type="http://schemas.openxmlformats.org/officeDocument/2006/relationships/image" Target="../media/image136.svg"/><Relationship Id="rId43" Type="http://schemas.openxmlformats.org/officeDocument/2006/relationships/image" Target="../media/image152.svg"/><Relationship Id="rId48" Type="http://schemas.openxmlformats.org/officeDocument/2006/relationships/image" Target="../media/image157.png"/><Relationship Id="rId64" Type="http://schemas.openxmlformats.org/officeDocument/2006/relationships/image" Target="../media/image173.png"/><Relationship Id="rId69" Type="http://schemas.openxmlformats.org/officeDocument/2006/relationships/image" Target="../media/image178.svg"/><Relationship Id="rId80" Type="http://schemas.openxmlformats.org/officeDocument/2006/relationships/image" Target="../media/image189.png"/><Relationship Id="rId85" Type="http://schemas.openxmlformats.org/officeDocument/2006/relationships/image" Target="../media/image194.svg"/><Relationship Id="rId3" Type="http://schemas.openxmlformats.org/officeDocument/2006/relationships/image" Target="../media/image112.svg"/><Relationship Id="rId12" Type="http://schemas.openxmlformats.org/officeDocument/2006/relationships/image" Target="../media/image121.png"/><Relationship Id="rId17" Type="http://schemas.openxmlformats.org/officeDocument/2006/relationships/image" Target="../media/image126.svg"/><Relationship Id="rId25" Type="http://schemas.openxmlformats.org/officeDocument/2006/relationships/image" Target="../media/image134.svg"/><Relationship Id="rId33" Type="http://schemas.openxmlformats.org/officeDocument/2006/relationships/image" Target="../media/image142.svg"/><Relationship Id="rId38" Type="http://schemas.openxmlformats.org/officeDocument/2006/relationships/image" Target="../media/image147.png"/><Relationship Id="rId46" Type="http://schemas.openxmlformats.org/officeDocument/2006/relationships/image" Target="../media/image155.png"/><Relationship Id="rId59" Type="http://schemas.openxmlformats.org/officeDocument/2006/relationships/image" Target="../media/image168.svg"/><Relationship Id="rId67" Type="http://schemas.openxmlformats.org/officeDocument/2006/relationships/image" Target="../media/image176.svg"/><Relationship Id="rId20" Type="http://schemas.openxmlformats.org/officeDocument/2006/relationships/image" Target="../media/image129.png"/><Relationship Id="rId41" Type="http://schemas.openxmlformats.org/officeDocument/2006/relationships/image" Target="../media/image150.svg"/><Relationship Id="rId54" Type="http://schemas.openxmlformats.org/officeDocument/2006/relationships/image" Target="../media/image163.png"/><Relationship Id="rId62" Type="http://schemas.openxmlformats.org/officeDocument/2006/relationships/image" Target="../media/image171.png"/><Relationship Id="rId70" Type="http://schemas.openxmlformats.org/officeDocument/2006/relationships/image" Target="../media/image179.png"/><Relationship Id="rId75" Type="http://schemas.openxmlformats.org/officeDocument/2006/relationships/image" Target="../media/image184.svg"/><Relationship Id="rId83" Type="http://schemas.openxmlformats.org/officeDocument/2006/relationships/image" Target="../media/image192.svg"/><Relationship Id="rId88" Type="http://schemas.openxmlformats.org/officeDocument/2006/relationships/image" Target="../media/image197.png"/><Relationship Id="rId91" Type="http://schemas.openxmlformats.org/officeDocument/2006/relationships/image" Target="../media/image200.svg"/><Relationship Id="rId96" Type="http://schemas.openxmlformats.org/officeDocument/2006/relationships/image" Target="../media/image205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5.png"/><Relationship Id="rId15" Type="http://schemas.openxmlformats.org/officeDocument/2006/relationships/image" Target="../media/image124.svg"/><Relationship Id="rId23" Type="http://schemas.openxmlformats.org/officeDocument/2006/relationships/image" Target="../media/image132.svg"/><Relationship Id="rId28" Type="http://schemas.openxmlformats.org/officeDocument/2006/relationships/image" Target="../media/image137.png"/><Relationship Id="rId36" Type="http://schemas.openxmlformats.org/officeDocument/2006/relationships/image" Target="../media/image145.png"/><Relationship Id="rId49" Type="http://schemas.openxmlformats.org/officeDocument/2006/relationships/image" Target="../media/image158.svg"/><Relationship Id="rId57" Type="http://schemas.openxmlformats.org/officeDocument/2006/relationships/image" Target="../media/image166.svg"/><Relationship Id="rId10" Type="http://schemas.openxmlformats.org/officeDocument/2006/relationships/image" Target="../media/image119.png"/><Relationship Id="rId31" Type="http://schemas.openxmlformats.org/officeDocument/2006/relationships/image" Target="../media/image140.svg"/><Relationship Id="rId44" Type="http://schemas.openxmlformats.org/officeDocument/2006/relationships/image" Target="../media/image153.png"/><Relationship Id="rId52" Type="http://schemas.openxmlformats.org/officeDocument/2006/relationships/image" Target="../media/image161.png"/><Relationship Id="rId60" Type="http://schemas.openxmlformats.org/officeDocument/2006/relationships/image" Target="../media/image169.png"/><Relationship Id="rId65" Type="http://schemas.openxmlformats.org/officeDocument/2006/relationships/image" Target="../media/image174.svg"/><Relationship Id="rId73" Type="http://schemas.openxmlformats.org/officeDocument/2006/relationships/image" Target="../media/image182.svg"/><Relationship Id="rId78" Type="http://schemas.openxmlformats.org/officeDocument/2006/relationships/image" Target="../media/image187.png"/><Relationship Id="rId81" Type="http://schemas.openxmlformats.org/officeDocument/2006/relationships/image" Target="../media/image190.svg"/><Relationship Id="rId86" Type="http://schemas.openxmlformats.org/officeDocument/2006/relationships/image" Target="../media/image195.png"/><Relationship Id="rId94" Type="http://schemas.openxmlformats.org/officeDocument/2006/relationships/image" Target="../media/image203.png"/><Relationship Id="rId4" Type="http://schemas.openxmlformats.org/officeDocument/2006/relationships/image" Target="../media/image113.png"/><Relationship Id="rId9" Type="http://schemas.openxmlformats.org/officeDocument/2006/relationships/image" Target="../media/image118.svg"/><Relationship Id="rId13" Type="http://schemas.openxmlformats.org/officeDocument/2006/relationships/image" Target="../media/image122.svg"/><Relationship Id="rId18" Type="http://schemas.openxmlformats.org/officeDocument/2006/relationships/image" Target="../media/image127.png"/><Relationship Id="rId39" Type="http://schemas.openxmlformats.org/officeDocument/2006/relationships/image" Target="../media/image148.svg"/><Relationship Id="rId34" Type="http://schemas.openxmlformats.org/officeDocument/2006/relationships/image" Target="../media/image143.png"/><Relationship Id="rId50" Type="http://schemas.openxmlformats.org/officeDocument/2006/relationships/image" Target="../media/image159.png"/><Relationship Id="rId55" Type="http://schemas.openxmlformats.org/officeDocument/2006/relationships/image" Target="../media/image164.svg"/><Relationship Id="rId76" Type="http://schemas.openxmlformats.org/officeDocument/2006/relationships/image" Target="../media/image185.png"/><Relationship Id="rId97" Type="http://schemas.openxmlformats.org/officeDocument/2006/relationships/image" Target="../media/image206.svg"/><Relationship Id="rId7" Type="http://schemas.openxmlformats.org/officeDocument/2006/relationships/image" Target="../media/image116.svg"/><Relationship Id="rId71" Type="http://schemas.openxmlformats.org/officeDocument/2006/relationships/image" Target="../media/image180.svg"/><Relationship Id="rId92" Type="http://schemas.openxmlformats.org/officeDocument/2006/relationships/image" Target="../media/image201.png"/><Relationship Id="rId2" Type="http://schemas.openxmlformats.org/officeDocument/2006/relationships/image" Target="../media/image111.png"/><Relationship Id="rId29" Type="http://schemas.openxmlformats.org/officeDocument/2006/relationships/image" Target="../media/image138.svg"/><Relationship Id="rId24" Type="http://schemas.openxmlformats.org/officeDocument/2006/relationships/image" Target="../media/image133.png"/><Relationship Id="rId40" Type="http://schemas.openxmlformats.org/officeDocument/2006/relationships/image" Target="../media/image149.png"/><Relationship Id="rId45" Type="http://schemas.openxmlformats.org/officeDocument/2006/relationships/image" Target="../media/image154.svg"/><Relationship Id="rId66" Type="http://schemas.openxmlformats.org/officeDocument/2006/relationships/image" Target="../media/image175.png"/><Relationship Id="rId87" Type="http://schemas.openxmlformats.org/officeDocument/2006/relationships/image" Target="../media/image196.svg"/><Relationship Id="rId61" Type="http://schemas.openxmlformats.org/officeDocument/2006/relationships/image" Target="../media/image170.svg"/><Relationship Id="rId82" Type="http://schemas.openxmlformats.org/officeDocument/2006/relationships/image" Target="../media/image191.png"/><Relationship Id="rId19" Type="http://schemas.openxmlformats.org/officeDocument/2006/relationships/image" Target="../media/image128.svg"/><Relationship Id="rId14" Type="http://schemas.openxmlformats.org/officeDocument/2006/relationships/image" Target="../media/image123.png"/><Relationship Id="rId30" Type="http://schemas.openxmlformats.org/officeDocument/2006/relationships/image" Target="../media/image139.png"/><Relationship Id="rId35" Type="http://schemas.openxmlformats.org/officeDocument/2006/relationships/image" Target="../media/image144.svg"/><Relationship Id="rId56" Type="http://schemas.openxmlformats.org/officeDocument/2006/relationships/image" Target="../media/image165.png"/><Relationship Id="rId77" Type="http://schemas.openxmlformats.org/officeDocument/2006/relationships/image" Target="../media/image186.svg"/><Relationship Id="rId8" Type="http://schemas.openxmlformats.org/officeDocument/2006/relationships/image" Target="../media/image117.png"/><Relationship Id="rId51" Type="http://schemas.openxmlformats.org/officeDocument/2006/relationships/image" Target="../media/image160.svg"/><Relationship Id="rId72" Type="http://schemas.openxmlformats.org/officeDocument/2006/relationships/image" Target="../media/image181.png"/><Relationship Id="rId93" Type="http://schemas.openxmlformats.org/officeDocument/2006/relationships/image" Target="../media/image202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sv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09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6.png"/><Relationship Id="rId3" Type="http://schemas.openxmlformats.org/officeDocument/2006/relationships/image" Target="../media/image211.svg"/><Relationship Id="rId7" Type="http://schemas.openxmlformats.org/officeDocument/2006/relationships/image" Target="../media/image215.sv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4.png"/><Relationship Id="rId5" Type="http://schemas.openxmlformats.org/officeDocument/2006/relationships/image" Target="../media/image213.svg"/><Relationship Id="rId10" Type="http://schemas.openxmlformats.org/officeDocument/2006/relationships/image" Target="../media/image209.png"/><Relationship Id="rId4" Type="http://schemas.openxmlformats.org/officeDocument/2006/relationships/image" Target="../media/image212.png"/><Relationship Id="rId9" Type="http://schemas.openxmlformats.org/officeDocument/2006/relationships/image" Target="../media/image217.sv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4.png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E61E93-25D4-590D-EE03-61C40D5BB07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/>
              <a:t>Insert Your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172CE2C-E0A7-D098-26F9-EB275B22931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/>
              <a:t>Optional Subtitle</a:t>
            </a:r>
          </a:p>
        </p:txBody>
      </p:sp>
    </p:spTree>
    <p:extLst>
      <p:ext uri="{BB962C8B-B14F-4D97-AF65-F5344CB8AC3E}">
        <p14:creationId xmlns:p14="http://schemas.microsoft.com/office/powerpoint/2010/main" val="137446187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 Examples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8A90FA7-C82E-D0E5-74F2-00FE9FD0376B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10</a:t>
            </a:fld>
            <a:r>
              <a:rPr lang="en-US"/>
              <a:t>      </a:t>
            </a:r>
            <a:fld id="{234C5DFD-62F7-482B-A3C8-CB40CFA55679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222215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C4A15-6816-319A-B204-3678BA4AAB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 with a Header Row and Header Column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99B7C80D-8424-7E62-B1A8-5A5699526CC3}"/>
              </a:ext>
            </a:extLst>
          </p:cNvPr>
          <p:cNvGraphicFramePr>
            <a:graphicFrameLocks noGrp="1"/>
          </p:cNvGraphicFramePr>
          <p:nvPr/>
        </p:nvGraphicFramePr>
        <p:xfrm>
          <a:off x="571786" y="1498807"/>
          <a:ext cx="10966095" cy="3860385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2017302">
                  <a:extLst>
                    <a:ext uri="{9D8B030D-6E8A-4147-A177-3AD203B41FA5}">
                      <a16:colId xmlns:a16="http://schemas.microsoft.com/office/drawing/2014/main" val="2851696159"/>
                    </a:ext>
                  </a:extLst>
                </a:gridCol>
                <a:gridCol w="2982931">
                  <a:extLst>
                    <a:ext uri="{9D8B030D-6E8A-4147-A177-3AD203B41FA5}">
                      <a16:colId xmlns:a16="http://schemas.microsoft.com/office/drawing/2014/main" val="1005280288"/>
                    </a:ext>
                  </a:extLst>
                </a:gridCol>
                <a:gridCol w="2982931">
                  <a:extLst>
                    <a:ext uri="{9D8B030D-6E8A-4147-A177-3AD203B41FA5}">
                      <a16:colId xmlns:a16="http://schemas.microsoft.com/office/drawing/2014/main" val="796509677"/>
                    </a:ext>
                  </a:extLst>
                </a:gridCol>
                <a:gridCol w="2982931">
                  <a:extLst>
                    <a:ext uri="{9D8B030D-6E8A-4147-A177-3AD203B41FA5}">
                      <a16:colId xmlns:a16="http://schemas.microsoft.com/office/drawing/2014/main" val="1270508682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pPr algn="ctr"/>
                      <a:r>
                        <a:rPr lang="bg-BG" sz="1400" b="1" i="0">
                          <a:solidFill>
                            <a:schemeClr val="tx2"/>
                          </a:solidFill>
                          <a:latin typeface="+mj-lt"/>
                          <a:ea typeface="Roboto Medium" panose="02000000000000000000" pitchFamily="2" charset="0"/>
                        </a:rPr>
                        <a:t>Column 1</a:t>
                      </a:r>
                      <a:endParaRPr lang="en-US" sz="1400" b="1" i="0">
                        <a:solidFill>
                          <a:schemeClr val="tx2"/>
                        </a:solidFill>
                        <a:latin typeface="+mj-lt"/>
                        <a:ea typeface="Roboto Medium" panose="02000000000000000000" pitchFamily="2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400" b="1" i="0">
                          <a:solidFill>
                            <a:schemeClr val="tx2"/>
                          </a:solidFill>
                          <a:latin typeface="+mj-lt"/>
                          <a:ea typeface="Roboto Medium" panose="02000000000000000000" pitchFamily="2" charset="0"/>
                        </a:rPr>
                        <a:t>Column 2</a:t>
                      </a:r>
                      <a:endParaRPr lang="en-US" sz="1400" b="1" i="0">
                        <a:solidFill>
                          <a:schemeClr val="tx2"/>
                        </a:solidFill>
                        <a:latin typeface="+mj-lt"/>
                        <a:ea typeface="Roboto Medium" panose="02000000000000000000" pitchFamily="2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400" b="1" i="0">
                          <a:solidFill>
                            <a:schemeClr val="tx2"/>
                          </a:solidFill>
                          <a:latin typeface="+mj-lt"/>
                          <a:ea typeface="Roboto Medium" panose="02000000000000000000" pitchFamily="2" charset="0"/>
                        </a:rPr>
                        <a:t>Column 3</a:t>
                      </a:r>
                      <a:endParaRPr lang="en-US" sz="1400" b="1" i="0">
                        <a:solidFill>
                          <a:schemeClr val="tx2"/>
                        </a:solidFill>
                        <a:latin typeface="+mj-lt"/>
                        <a:ea typeface="Roboto Medium" panose="02000000000000000000" pitchFamily="2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i="0">
                          <a:solidFill>
                            <a:schemeClr val="tx2"/>
                          </a:solidFill>
                          <a:latin typeface="+mj-lt"/>
                          <a:ea typeface="Roboto Medium" panose="02000000000000000000" pitchFamily="2" charset="0"/>
                        </a:rPr>
                        <a:t>Column 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85598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Year 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1</a:t>
                      </a:r>
                      <a:r>
                        <a:rPr lang="en-US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   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0" i="0" dirty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lang="en-US" sz="1400" b="0" i="0" dirty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0" i="0" dirty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lang="en-US" sz="1400" b="0" i="0" dirty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516819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Year 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2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0" i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lang="en-US" sz="1400" b="0" i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0" i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lang="en-US" sz="1400" b="0" i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273471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Year 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3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i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amet.</a:t>
                      </a:r>
                      <a:endParaRPr lang="en-US" sz="1400" b="0" i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i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amet.</a:t>
                      </a:r>
                      <a:endParaRPr lang="en-US" sz="1400" b="0" i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212300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bg-BG" sz="1400" b="1" i="0" err="1">
                          <a:solidFill>
                            <a:schemeClr val="bg1"/>
                          </a:solidFill>
                          <a:latin typeface="+mj-lt"/>
                          <a:ea typeface="Roboto Medium" panose="02000000000000000000" pitchFamily="2" charset="0"/>
                          <a:cs typeface="Lato Light" panose="020F0502020204030203" pitchFamily="34" charset="0"/>
                        </a:rPr>
                        <a:t>Year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Roboto Medium" panose="02000000000000000000" pitchFamily="2" charset="0"/>
                          <a:cs typeface="Lato Light" panose="020F0502020204030203" pitchFamily="34" charset="0"/>
                        </a:rPr>
                        <a:t> 4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136"/>
                          </a:solidFill>
                          <a:effectLst/>
                          <a:uLnTx/>
                          <a:uFillTx/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136"/>
                        </a:solidFill>
                        <a:effectLst/>
                        <a:uLnTx/>
                        <a:uFillTx/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136"/>
                          </a:solidFill>
                          <a:effectLst/>
                          <a:uLnTx/>
                          <a:uFillTx/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136"/>
                        </a:solidFill>
                        <a:effectLst/>
                        <a:uLnTx/>
                        <a:uFillTx/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8012690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bg-BG" sz="1400" b="1" i="0" err="1">
                          <a:solidFill>
                            <a:schemeClr val="bg1"/>
                          </a:solidFill>
                          <a:latin typeface="+mj-lt"/>
                          <a:ea typeface="Roboto Medium" panose="02000000000000000000" pitchFamily="2" charset="0"/>
                          <a:cs typeface="Lato Light" panose="020F0502020204030203" pitchFamily="34" charset="0"/>
                        </a:rPr>
                        <a:t>Year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Roboto Medium" panose="02000000000000000000" pitchFamily="2" charset="0"/>
                          <a:cs typeface="Lato Light" panose="020F0502020204030203" pitchFamily="34" charset="0"/>
                        </a:rPr>
                        <a:t> 5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136"/>
                          </a:solidFill>
                          <a:effectLst/>
                          <a:uLnTx/>
                          <a:uFillTx/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136"/>
                        </a:solidFill>
                        <a:effectLst/>
                        <a:uLnTx/>
                        <a:uFillTx/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136"/>
                          </a:solidFill>
                          <a:effectLst/>
                          <a:uLnTx/>
                          <a:uFillTx/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136"/>
                        </a:solidFill>
                        <a:effectLst/>
                        <a:uLnTx/>
                        <a:uFillTx/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839796"/>
                  </a:ext>
                </a:extLst>
              </a:tr>
            </a:tbl>
          </a:graphicData>
        </a:graphic>
      </p:graphicFrame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C3D4150-7AE6-A3C0-BE75-7565C29454BE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11</a:t>
            </a:fld>
            <a:r>
              <a:rPr lang="en-US"/>
              <a:t>      </a:t>
            </a:r>
            <a:fld id="{852921B8-DC5F-40CD-B07A-0D1DAE088C32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743867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oogle Shape;755;p82">
            <a:extLst>
              <a:ext uri="{FF2B5EF4-FFF2-40B4-BE49-F238E27FC236}">
                <a16:creationId xmlns:a16="http://schemas.microsoft.com/office/drawing/2014/main" id="{41E2E142-2790-FF55-FCCF-BEAFDFEFDB05}"/>
              </a:ext>
            </a:extLst>
          </p:cNvPr>
          <p:cNvGraphicFramePr/>
          <p:nvPr/>
        </p:nvGraphicFramePr>
        <p:xfrm>
          <a:off x="6237596" y="1227138"/>
          <a:ext cx="4354203" cy="4483419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7455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32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54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31989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 u="none" strike="noStrike" cap="none">
                          <a:solidFill>
                            <a:schemeClr val="dk2"/>
                          </a:solidFill>
                          <a:latin typeface="+mj-lt"/>
                          <a:ea typeface="Noto Sans"/>
                          <a:cs typeface="Noto Sans"/>
                          <a:sym typeface="Noto Sans"/>
                        </a:rPr>
                        <a:t>Rank</a:t>
                      </a:r>
                      <a:endParaRPr sz="1200" b="1" i="0">
                        <a:solidFill>
                          <a:schemeClr val="dk2"/>
                        </a:solidFill>
                        <a:latin typeface="+mj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45725" marB="45725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j-lt"/>
                          <a:ea typeface="Noto Sans"/>
                          <a:cs typeface="Noto Sans"/>
                          <a:sym typeface="Noto Sans"/>
                        </a:rPr>
                        <a:t>Heading</a:t>
                      </a:r>
                      <a:endParaRPr sz="1200" b="1">
                        <a:solidFill>
                          <a:schemeClr val="dk2"/>
                        </a:solidFill>
                        <a:latin typeface="+mj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45725" marB="45725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j-lt"/>
                          <a:ea typeface="Noto Sans"/>
                          <a:cs typeface="Noto Sans"/>
                          <a:sym typeface="Noto Sans"/>
                        </a:rPr>
                        <a:t>Number</a:t>
                      </a:r>
                      <a:endParaRPr sz="1200" b="1">
                        <a:solidFill>
                          <a:schemeClr val="dk2"/>
                        </a:solidFill>
                        <a:latin typeface="+mj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45725" marB="45725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1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2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bg1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3</a:t>
                      </a:r>
                      <a:endParaRPr sz="1200" b="1">
                        <a:solidFill>
                          <a:schemeClr val="bg1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b="1" i="0">
                          <a:solidFill>
                            <a:schemeClr val="bg1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b="1">
                        <a:solidFill>
                          <a:schemeClr val="bg1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bg1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b="1">
                        <a:solidFill>
                          <a:schemeClr val="bg1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tx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4</a:t>
                      </a:r>
                      <a:endParaRPr sz="1200" b="1">
                        <a:solidFill>
                          <a:schemeClr val="tx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557A7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400" b="0" i="0" dirty="0">
                          <a:solidFill>
                            <a:schemeClr val="tx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b="0" dirty="0">
                        <a:solidFill>
                          <a:schemeClr val="tx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557A7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 dirty="0">
                          <a:solidFill>
                            <a:schemeClr val="tx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b="1" dirty="0">
                        <a:solidFill>
                          <a:schemeClr val="tx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5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6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7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8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9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10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AAE153C4-69D9-C392-0BB8-C67DFB8B189D}"/>
              </a:ext>
            </a:extLst>
          </p:cNvPr>
          <p:cNvSpPr txBox="1">
            <a:spLocks/>
          </p:cNvSpPr>
          <p:nvPr/>
        </p:nvSpPr>
        <p:spPr>
          <a:xfrm>
            <a:off x="592140" y="1227137"/>
            <a:ext cx="4107968" cy="703580"/>
          </a:xfrm>
          <a:prstGeom prst="rect">
            <a:avLst/>
          </a:prstGeom>
        </p:spPr>
        <p:txBody>
          <a:bodyPr vert="horz" lIns="182880" tIns="45720" rIns="91440" bIns="45720" rtlCol="0" anchor="t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Table Caption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39ABF6C-F6A2-12C6-E5E5-D19D2C43C9EE}"/>
              </a:ext>
            </a:extLst>
          </p:cNvPr>
          <p:cNvSpPr txBox="1">
            <a:spLocks/>
          </p:cNvSpPr>
          <p:nvPr/>
        </p:nvSpPr>
        <p:spPr>
          <a:xfrm>
            <a:off x="751923" y="2073275"/>
            <a:ext cx="3555917" cy="36718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da-DK" sz="1800" dirty="0"/>
              <a:t>Call out important insights or include a short summary here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BD81957-7480-7675-C76B-9D454B9438E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12</a:t>
            </a:fld>
            <a:r>
              <a:rPr lang="en-US"/>
              <a:t>      </a:t>
            </a:r>
            <a:fld id="{3B3D679D-8848-4CAE-96CC-FD55EC67C88E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8281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Image Based Layouts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17FFFE9-BD10-172A-EC60-5E45F4E8AD64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13</a:t>
            </a:fld>
            <a:r>
              <a:rPr lang="en-US"/>
              <a:t>      </a:t>
            </a:r>
            <a:fld id="{FD81C865-9BB1-419C-A459-D26F86A99EBF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970078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D5F532-1E85-8AE9-B1DE-1F8F7434DB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Image and Paragraphs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AB32656-4E9F-A480-1711-F49877814A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640" r="37" b="24640"/>
          <a:stretch/>
        </p:blipFill>
        <p:spPr>
          <a:xfrm>
            <a:off x="1" y="1373343"/>
            <a:ext cx="6931605" cy="462337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E17B1A6-FF2E-17A6-5CE9-4240CD1C52C7}"/>
              </a:ext>
            </a:extLst>
          </p:cNvPr>
          <p:cNvSpPr txBox="1"/>
          <p:nvPr/>
        </p:nvSpPr>
        <p:spPr>
          <a:xfrm>
            <a:off x="7407667" y="1594518"/>
            <a:ext cx="4074293" cy="3985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2000" b="1" dirty="0"/>
              <a:t>Heading</a:t>
            </a:r>
          </a:p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libero.</a:t>
            </a:r>
          </a:p>
          <a:p>
            <a:pPr algn="l">
              <a:lnSpc>
                <a:spcPct val="110000"/>
              </a:lnSpc>
              <a:spcBef>
                <a:spcPts val="300"/>
              </a:spcBef>
            </a:pPr>
            <a:endParaRPr lang="en-US" dirty="0"/>
          </a:p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2000" b="1" dirty="0"/>
              <a:t>Heading</a:t>
            </a:r>
          </a:p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libero.</a:t>
            </a:r>
          </a:p>
          <a:p>
            <a:pPr algn="l">
              <a:lnSpc>
                <a:spcPct val="110000"/>
              </a:lnSpc>
              <a:spcBef>
                <a:spcPts val="300"/>
              </a:spcBef>
            </a:pP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2E479C6-4320-B103-0149-F51F4FE5A84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14</a:t>
            </a:fld>
            <a:r>
              <a:rPr lang="en-US"/>
              <a:t>      </a:t>
            </a:r>
            <a:fld id="{239C9C1F-CC6C-42A1-87DB-8FF3DE4DB4EF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01322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Two Photo Layout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9F03C75-CCB5-C4B2-1605-9AE24292CA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27" b="5427"/>
          <a:stretch/>
        </p:blipFill>
        <p:spPr>
          <a:xfrm>
            <a:off x="601676" y="1301425"/>
            <a:ext cx="4617596" cy="231507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656BF5EB-157C-F900-A9F1-B6E12AB82D02}"/>
              </a:ext>
            </a:extLst>
          </p:cNvPr>
          <p:cNvSpPr txBox="1"/>
          <p:nvPr/>
        </p:nvSpPr>
        <p:spPr>
          <a:xfrm>
            <a:off x="601676" y="3920051"/>
            <a:ext cx="4617596" cy="1423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  <a:spcAft>
                <a:spcPts val="750"/>
              </a:spcAft>
            </a:pPr>
            <a:r>
              <a:rPr lang="en-US" sz="2000" b="1" dirty="0"/>
              <a:t>Heading</a:t>
            </a:r>
            <a:endParaRPr lang="en-US" sz="2400" b="1" dirty="0"/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Lorem ipsum dolor sit amet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Consectetur adipiscing elit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</a:t>
            </a: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B14C064B-221C-63C0-541C-1F2F1113B4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789" b="15789"/>
          <a:stretch/>
        </p:blipFill>
        <p:spPr>
          <a:xfrm>
            <a:off x="5964786" y="1301425"/>
            <a:ext cx="4614760" cy="2315079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A3C562A2-7C4E-5F34-4BA0-6B177DAC225E}"/>
              </a:ext>
            </a:extLst>
          </p:cNvPr>
          <p:cNvSpPr txBox="1"/>
          <p:nvPr/>
        </p:nvSpPr>
        <p:spPr>
          <a:xfrm>
            <a:off x="5964786" y="3920051"/>
            <a:ext cx="4617596" cy="1423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  <a:spcAft>
                <a:spcPts val="750"/>
              </a:spcAft>
            </a:pPr>
            <a:r>
              <a:rPr lang="en-US" sz="2000" b="1" dirty="0"/>
              <a:t>Heading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Lorem ipsum dolor sit amet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Consectetur adipiscing elit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F6B0147-E443-8145-BAA7-08DD03BFA4C2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15</a:t>
            </a:fld>
            <a:r>
              <a:rPr lang="en-US"/>
              <a:t>      </a:t>
            </a:r>
            <a:fld id="{D395515C-D773-413E-9E19-B8C694588E4D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03765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Meet Our Team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2BDFA0B-804F-DA55-C1A0-44C510111A9B}"/>
              </a:ext>
            </a:extLst>
          </p:cNvPr>
          <p:cNvSpPr txBox="1"/>
          <p:nvPr/>
        </p:nvSpPr>
        <p:spPr>
          <a:xfrm>
            <a:off x="689487" y="4272216"/>
            <a:ext cx="2286197" cy="1585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000" b="1" i="0" u="none" strike="noStrike" dirty="0">
                <a:effectLst/>
                <a:latin typeface="+mj-lt"/>
                <a:ea typeface="Lato Black" panose="020F0502020204030203" pitchFamily="34" charset="0"/>
                <a:cs typeface="Lato Black" panose="020F0502020204030203" pitchFamily="34" charset="0"/>
              </a:rPr>
              <a:t>Mary Beth Brown</a:t>
            </a:r>
          </a:p>
          <a:p>
            <a:pPr algn="ctr">
              <a:spcAft>
                <a:spcPts val="600"/>
              </a:spcAft>
            </a:pPr>
            <a:r>
              <a:rPr lang="en-US" b="0" i="0" u="none" strike="noStrike" dirty="0">
                <a:solidFill>
                  <a:schemeClr val="tx2"/>
                </a:solidFill>
                <a:effectLst/>
              </a:rPr>
              <a:t>Lorem ipsum dolor sit amet, consectetur adipiscing elit. 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18FA587-D607-B0AF-D58C-41B96FE6DF54}"/>
              </a:ext>
            </a:extLst>
          </p:cNvPr>
          <p:cNvSpPr txBox="1"/>
          <p:nvPr/>
        </p:nvSpPr>
        <p:spPr>
          <a:xfrm>
            <a:off x="3520969" y="4272216"/>
            <a:ext cx="2260825" cy="1585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000" b="1" i="0" u="none" strike="noStrike" dirty="0">
                <a:effectLst/>
                <a:latin typeface="+mj-lt"/>
                <a:ea typeface="Lato Black" panose="020F0502020204030203" pitchFamily="34" charset="0"/>
                <a:cs typeface="Lato Black" panose="020F0502020204030203" pitchFamily="34" charset="0"/>
              </a:rPr>
              <a:t>Jeremy Jones</a:t>
            </a:r>
          </a:p>
          <a:p>
            <a:pPr algn="ctr">
              <a:spcAft>
                <a:spcPts val="600"/>
              </a:spcAft>
            </a:pPr>
            <a:r>
              <a:rPr lang="en-US" b="0" i="0" u="none" strike="noStrike" dirty="0">
                <a:solidFill>
                  <a:schemeClr val="tx2"/>
                </a:solidFill>
                <a:effectLst/>
              </a:rPr>
              <a:t>Lorem ipsum dolor sit amet, consectetur adipiscing elit. 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242696-A9B7-5A1B-4108-3D6E5F25FBAF}"/>
              </a:ext>
            </a:extLst>
          </p:cNvPr>
          <p:cNvSpPr txBox="1"/>
          <p:nvPr/>
        </p:nvSpPr>
        <p:spPr>
          <a:xfrm>
            <a:off x="6337741" y="4272216"/>
            <a:ext cx="2248683" cy="1585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000" b="1" i="0" u="none" strike="noStrike" dirty="0">
                <a:effectLst/>
                <a:latin typeface="+mj-lt"/>
                <a:ea typeface="Lato Black" panose="020F0502020204030203" pitchFamily="34" charset="0"/>
                <a:cs typeface="Lato Black" panose="020F0502020204030203" pitchFamily="34" charset="0"/>
              </a:rPr>
              <a:t>Stacy Smith</a:t>
            </a:r>
          </a:p>
          <a:p>
            <a:pPr algn="ctr">
              <a:spcAft>
                <a:spcPts val="600"/>
              </a:spcAft>
            </a:pPr>
            <a:r>
              <a:rPr lang="en-US" b="0" i="0" u="none" strike="noStrike" dirty="0">
                <a:solidFill>
                  <a:schemeClr val="tx2"/>
                </a:solidFill>
                <a:effectLst/>
              </a:rPr>
              <a:t>Lorem ipsum dolor sit amet, consectetur adipiscing elit. 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14F4B55-2957-DABD-ACDE-B8F8FAD5B845}"/>
              </a:ext>
            </a:extLst>
          </p:cNvPr>
          <p:cNvSpPr txBox="1"/>
          <p:nvPr/>
        </p:nvSpPr>
        <p:spPr>
          <a:xfrm>
            <a:off x="9154513" y="4272216"/>
            <a:ext cx="2217683" cy="1585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000" b="1" i="0" u="none" strike="noStrike" dirty="0">
                <a:effectLst/>
                <a:latin typeface="+mj-lt"/>
                <a:ea typeface="Lato Black" panose="020F0502020204030203" pitchFamily="34" charset="0"/>
                <a:cs typeface="Lato Black" panose="020F0502020204030203" pitchFamily="34" charset="0"/>
              </a:rPr>
              <a:t>Scott Johnson</a:t>
            </a:r>
          </a:p>
          <a:p>
            <a:pPr algn="ctr">
              <a:spcAft>
                <a:spcPts val="600"/>
              </a:spcAft>
            </a:pPr>
            <a:r>
              <a:rPr lang="en-US" b="0" i="0" u="none" strike="noStrike" dirty="0">
                <a:solidFill>
                  <a:schemeClr val="tx2"/>
                </a:solidFill>
                <a:effectLst/>
              </a:rPr>
              <a:t>Lorem ipsum dolor sit amet, consectetur adipiscing elit. 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F58D71-2C6B-DD5F-6FD2-9B7E8CB75FB8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16</a:t>
            </a:fld>
            <a:r>
              <a:rPr lang="en-US"/>
              <a:t>      </a:t>
            </a:r>
            <a:fld id="{D01F30B1-3CE0-4D07-828F-7E09877EADF4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9929A33-0B62-14A2-E37F-537E73F5A1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2330" y="1805256"/>
            <a:ext cx="2286198" cy="229839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A80B7B68-BAB2-6657-90F9-DFCD27DB63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8983" y="1838786"/>
            <a:ext cx="2286198" cy="2298391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3F33E4E6-E333-EB8B-9810-CB9EA12CEF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23288" y="1823028"/>
            <a:ext cx="2280102" cy="229839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E7276966-49B5-3D2E-A05B-71A1B6C3DF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20774" y="1823028"/>
            <a:ext cx="2280102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80856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Visual Layouts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DBED3E8-0768-D196-F328-E00FFE3FF325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17</a:t>
            </a:fld>
            <a:r>
              <a:rPr lang="en-US"/>
              <a:t>      </a:t>
            </a:r>
            <a:fld id="{03D8E11D-2643-49D7-9755-47DC7FB1BA4B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883478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Process or Milestones</a:t>
            </a:r>
          </a:p>
        </p:txBody>
      </p:sp>
      <p:sp>
        <p:nvSpPr>
          <p:cNvPr id="4" name="Arrow: Pentagon 3">
            <a:extLst>
              <a:ext uri="{FF2B5EF4-FFF2-40B4-BE49-F238E27FC236}">
                <a16:creationId xmlns:a16="http://schemas.microsoft.com/office/drawing/2014/main" id="{F1FBC78F-95C9-B6B6-A540-D0545FAEC882}"/>
              </a:ext>
            </a:extLst>
          </p:cNvPr>
          <p:cNvSpPr/>
          <p:nvPr/>
        </p:nvSpPr>
        <p:spPr>
          <a:xfrm>
            <a:off x="523277" y="2055977"/>
            <a:ext cx="1952564" cy="1272122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" name="Arrow: Chevron 4">
            <a:extLst>
              <a:ext uri="{FF2B5EF4-FFF2-40B4-BE49-F238E27FC236}">
                <a16:creationId xmlns:a16="http://schemas.microsoft.com/office/drawing/2014/main" id="{0DC24704-DC9A-C1AE-4A13-4F8917D3A97D}"/>
              </a:ext>
            </a:extLst>
          </p:cNvPr>
          <p:cNvSpPr/>
          <p:nvPr/>
        </p:nvSpPr>
        <p:spPr>
          <a:xfrm>
            <a:off x="2029905" y="2054612"/>
            <a:ext cx="2710070" cy="1273486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E0832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" name="Arrow: Chevron 5">
            <a:extLst>
              <a:ext uri="{FF2B5EF4-FFF2-40B4-BE49-F238E27FC236}">
                <a16:creationId xmlns:a16="http://schemas.microsoft.com/office/drawing/2014/main" id="{ED39192C-240E-8893-3B26-0A9F18719F85}"/>
              </a:ext>
            </a:extLst>
          </p:cNvPr>
          <p:cNvSpPr/>
          <p:nvPr/>
        </p:nvSpPr>
        <p:spPr>
          <a:xfrm>
            <a:off x="4283186" y="2063162"/>
            <a:ext cx="2710070" cy="1273486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E0832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" name="Arrow: Chevron 6">
            <a:extLst>
              <a:ext uri="{FF2B5EF4-FFF2-40B4-BE49-F238E27FC236}">
                <a16:creationId xmlns:a16="http://schemas.microsoft.com/office/drawing/2014/main" id="{E01FD3FA-399C-F145-1813-F56EE6EC1448}"/>
              </a:ext>
            </a:extLst>
          </p:cNvPr>
          <p:cNvSpPr/>
          <p:nvPr/>
        </p:nvSpPr>
        <p:spPr>
          <a:xfrm>
            <a:off x="6509572" y="2063162"/>
            <a:ext cx="2710070" cy="1273486"/>
          </a:xfrm>
          <a:prstGeom prst="chevr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E0832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" name="Arrow: Chevron 7">
            <a:extLst>
              <a:ext uri="{FF2B5EF4-FFF2-40B4-BE49-F238E27FC236}">
                <a16:creationId xmlns:a16="http://schemas.microsoft.com/office/drawing/2014/main" id="{30657B73-7466-6D8A-7099-E4186052E833}"/>
              </a:ext>
            </a:extLst>
          </p:cNvPr>
          <p:cNvSpPr/>
          <p:nvPr/>
        </p:nvSpPr>
        <p:spPr>
          <a:xfrm>
            <a:off x="8751152" y="2066845"/>
            <a:ext cx="2710070" cy="1273486"/>
          </a:xfrm>
          <a:prstGeom prst="chevron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E0832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9" name="CuadroTexto 395">
            <a:extLst>
              <a:ext uri="{FF2B5EF4-FFF2-40B4-BE49-F238E27FC236}">
                <a16:creationId xmlns:a16="http://schemas.microsoft.com/office/drawing/2014/main" id="{DD0E4CB1-87CA-8123-77A6-7009D2968FAD}"/>
              </a:ext>
            </a:extLst>
          </p:cNvPr>
          <p:cNvSpPr txBox="1"/>
          <p:nvPr/>
        </p:nvSpPr>
        <p:spPr>
          <a:xfrm>
            <a:off x="541956" y="2563578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Jan 5</a:t>
            </a:r>
          </a:p>
        </p:txBody>
      </p:sp>
      <p:sp>
        <p:nvSpPr>
          <p:cNvPr id="10" name="CuadroTexto 395">
            <a:extLst>
              <a:ext uri="{FF2B5EF4-FFF2-40B4-BE49-F238E27FC236}">
                <a16:creationId xmlns:a16="http://schemas.microsoft.com/office/drawing/2014/main" id="{3AB75FB4-8197-A5E8-CB88-418B52B2D37E}"/>
              </a:ext>
            </a:extLst>
          </p:cNvPr>
          <p:cNvSpPr txBox="1"/>
          <p:nvPr/>
        </p:nvSpPr>
        <p:spPr>
          <a:xfrm>
            <a:off x="2768370" y="2575115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Jan 15</a:t>
            </a:r>
          </a:p>
        </p:txBody>
      </p:sp>
      <p:sp>
        <p:nvSpPr>
          <p:cNvPr id="11" name="CuadroTexto 395">
            <a:extLst>
              <a:ext uri="{FF2B5EF4-FFF2-40B4-BE49-F238E27FC236}">
                <a16:creationId xmlns:a16="http://schemas.microsoft.com/office/drawing/2014/main" id="{531B2F45-CCE6-3198-6AE6-E6E1C1524367}"/>
              </a:ext>
            </a:extLst>
          </p:cNvPr>
          <p:cNvSpPr txBox="1"/>
          <p:nvPr/>
        </p:nvSpPr>
        <p:spPr>
          <a:xfrm>
            <a:off x="5026542" y="2591520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Feb 5</a:t>
            </a:r>
          </a:p>
        </p:txBody>
      </p:sp>
      <p:sp>
        <p:nvSpPr>
          <p:cNvPr id="12" name="CuadroTexto 395">
            <a:extLst>
              <a:ext uri="{FF2B5EF4-FFF2-40B4-BE49-F238E27FC236}">
                <a16:creationId xmlns:a16="http://schemas.microsoft.com/office/drawing/2014/main" id="{9EE28801-430B-AB36-83A1-83F15194FF3F}"/>
              </a:ext>
            </a:extLst>
          </p:cNvPr>
          <p:cNvSpPr txBox="1"/>
          <p:nvPr/>
        </p:nvSpPr>
        <p:spPr>
          <a:xfrm>
            <a:off x="7533901" y="2558711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Feb 20</a:t>
            </a:r>
          </a:p>
        </p:txBody>
      </p:sp>
      <p:sp>
        <p:nvSpPr>
          <p:cNvPr id="13" name="CuadroTexto 395">
            <a:extLst>
              <a:ext uri="{FF2B5EF4-FFF2-40B4-BE49-F238E27FC236}">
                <a16:creationId xmlns:a16="http://schemas.microsoft.com/office/drawing/2014/main" id="{13B67998-A5A0-78D4-5F66-EFB33BBA9670}"/>
              </a:ext>
            </a:extLst>
          </p:cNvPr>
          <p:cNvSpPr txBox="1"/>
          <p:nvPr/>
        </p:nvSpPr>
        <p:spPr>
          <a:xfrm>
            <a:off x="9606215" y="2573680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Mar 5</a:t>
            </a:r>
          </a:p>
        </p:txBody>
      </p:sp>
      <p:sp>
        <p:nvSpPr>
          <p:cNvPr id="14" name="Content Placeholder 7">
            <a:extLst>
              <a:ext uri="{FF2B5EF4-FFF2-40B4-BE49-F238E27FC236}">
                <a16:creationId xmlns:a16="http://schemas.microsoft.com/office/drawing/2014/main" id="{BA3862E9-7B03-5062-0BD1-7970A1E72EA5}"/>
              </a:ext>
            </a:extLst>
          </p:cNvPr>
          <p:cNvSpPr txBox="1">
            <a:spLocks/>
          </p:cNvSpPr>
          <p:nvPr/>
        </p:nvSpPr>
        <p:spPr>
          <a:xfrm>
            <a:off x="431663" y="3835699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5" name="Content Placeholder 7">
            <a:extLst>
              <a:ext uri="{FF2B5EF4-FFF2-40B4-BE49-F238E27FC236}">
                <a16:creationId xmlns:a16="http://schemas.microsoft.com/office/drawing/2014/main" id="{509B6A37-0365-632E-C198-994C6E3E664B}"/>
              </a:ext>
            </a:extLst>
          </p:cNvPr>
          <p:cNvSpPr txBox="1">
            <a:spLocks/>
          </p:cNvSpPr>
          <p:nvPr/>
        </p:nvSpPr>
        <p:spPr>
          <a:xfrm>
            <a:off x="2576247" y="3835699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6" name="Content Placeholder 7">
            <a:extLst>
              <a:ext uri="{FF2B5EF4-FFF2-40B4-BE49-F238E27FC236}">
                <a16:creationId xmlns:a16="http://schemas.microsoft.com/office/drawing/2014/main" id="{C622AFB6-E313-05C4-50BB-6C7C7D30BE2F}"/>
              </a:ext>
            </a:extLst>
          </p:cNvPr>
          <p:cNvSpPr txBox="1">
            <a:spLocks/>
          </p:cNvSpPr>
          <p:nvPr/>
        </p:nvSpPr>
        <p:spPr>
          <a:xfrm>
            <a:off x="4720831" y="3835699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7" name="Content Placeholder 7">
            <a:extLst>
              <a:ext uri="{FF2B5EF4-FFF2-40B4-BE49-F238E27FC236}">
                <a16:creationId xmlns:a16="http://schemas.microsoft.com/office/drawing/2014/main" id="{FF2C7724-734C-87EF-8CBB-030AE9E232E4}"/>
              </a:ext>
            </a:extLst>
          </p:cNvPr>
          <p:cNvSpPr txBox="1">
            <a:spLocks/>
          </p:cNvSpPr>
          <p:nvPr/>
        </p:nvSpPr>
        <p:spPr>
          <a:xfrm>
            <a:off x="6865415" y="3832197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8" name="Content Placeholder 7">
            <a:extLst>
              <a:ext uri="{FF2B5EF4-FFF2-40B4-BE49-F238E27FC236}">
                <a16:creationId xmlns:a16="http://schemas.microsoft.com/office/drawing/2014/main" id="{66D90562-7A84-1155-BC64-B788ECBEFBB7}"/>
              </a:ext>
            </a:extLst>
          </p:cNvPr>
          <p:cNvSpPr txBox="1">
            <a:spLocks/>
          </p:cNvSpPr>
          <p:nvPr/>
        </p:nvSpPr>
        <p:spPr>
          <a:xfrm>
            <a:off x="9009997" y="3832197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9" name="Date Placeholder 18">
            <a:extLst>
              <a:ext uri="{FF2B5EF4-FFF2-40B4-BE49-F238E27FC236}">
                <a16:creationId xmlns:a16="http://schemas.microsoft.com/office/drawing/2014/main" id="{F7EDBDAA-ADAC-2D82-E9C8-92B6D6962089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18</a:t>
            </a:fld>
            <a:r>
              <a:rPr lang="en-US"/>
              <a:t>      </a:t>
            </a:r>
            <a:fld id="{AD35D225-619F-406E-AFB4-3F33FBF0B114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6947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Diagram</a:t>
            </a:r>
          </a:p>
        </p:txBody>
      </p:sp>
      <p:sp>
        <p:nvSpPr>
          <p:cNvPr id="5" name="CuadroTexto 395">
            <a:extLst>
              <a:ext uri="{FF2B5EF4-FFF2-40B4-BE49-F238E27FC236}">
                <a16:creationId xmlns:a16="http://schemas.microsoft.com/office/drawing/2014/main" id="{CB6625FC-A4CB-8421-696D-92488BD763F7}"/>
              </a:ext>
            </a:extLst>
          </p:cNvPr>
          <p:cNvSpPr txBox="1"/>
          <p:nvPr/>
        </p:nvSpPr>
        <p:spPr>
          <a:xfrm>
            <a:off x="1244600" y="2279749"/>
            <a:ext cx="16503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E0832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Heading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AB4C76C-9ABA-D39E-00A7-C8DDBA96600F}"/>
              </a:ext>
            </a:extLst>
          </p:cNvPr>
          <p:cNvSpPr txBox="1"/>
          <p:nvPr/>
        </p:nvSpPr>
        <p:spPr>
          <a:xfrm flipH="1">
            <a:off x="1244599" y="2618086"/>
            <a:ext cx="16503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Roboto Light" panose="02000000000000000000" pitchFamily="2" charset="0"/>
                <a:cs typeface="Lato Light" panose="020F0502020204030203" pitchFamily="34" charset="0"/>
              </a:rPr>
              <a:t>Lorem ipsum dolor sit amet</a:t>
            </a:r>
          </a:p>
        </p:txBody>
      </p:sp>
      <p:sp>
        <p:nvSpPr>
          <p:cNvPr id="7" name="CuadroTexto 395">
            <a:extLst>
              <a:ext uri="{FF2B5EF4-FFF2-40B4-BE49-F238E27FC236}">
                <a16:creationId xmlns:a16="http://schemas.microsoft.com/office/drawing/2014/main" id="{803AA6D2-2C70-34A2-326F-6933BA9CF982}"/>
              </a:ext>
            </a:extLst>
          </p:cNvPr>
          <p:cNvSpPr txBox="1"/>
          <p:nvPr/>
        </p:nvSpPr>
        <p:spPr>
          <a:xfrm>
            <a:off x="1233602" y="3857625"/>
            <a:ext cx="16503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E0832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Heading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CFD6CEF-81D3-F728-D31E-7CF6A0FA4929}"/>
              </a:ext>
            </a:extLst>
          </p:cNvPr>
          <p:cNvSpPr txBox="1"/>
          <p:nvPr/>
        </p:nvSpPr>
        <p:spPr>
          <a:xfrm flipH="1">
            <a:off x="1233601" y="4195962"/>
            <a:ext cx="16503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Roboto Light" panose="02000000000000000000" pitchFamily="2" charset="0"/>
                <a:cs typeface="Lato Light" panose="020F0502020204030203" pitchFamily="34" charset="0"/>
              </a:rPr>
              <a:t>Lorem ipsum dolor sit amet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F73760E-BA3C-A090-23A0-D511C7549C42}"/>
              </a:ext>
            </a:extLst>
          </p:cNvPr>
          <p:cNvGrpSpPr/>
          <p:nvPr/>
        </p:nvGrpSpPr>
        <p:grpSpPr>
          <a:xfrm>
            <a:off x="3907071" y="1507341"/>
            <a:ext cx="4203697" cy="4207659"/>
            <a:chOff x="3568700" y="901700"/>
            <a:chExt cx="5053013" cy="5057775"/>
          </a:xfrm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7DAABF51-1B8E-BEEE-C16E-B4882EEC7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0" y="936625"/>
              <a:ext cx="2595563" cy="2763838"/>
            </a:xfrm>
            <a:custGeom>
              <a:avLst/>
              <a:gdLst>
                <a:gd name="T0" fmla="*/ 152 w 682"/>
                <a:gd name="T1" fmla="*/ 603 h 726"/>
                <a:gd name="T2" fmla="*/ 305 w 682"/>
                <a:gd name="T3" fmla="*/ 685 h 726"/>
                <a:gd name="T4" fmla="*/ 305 w 682"/>
                <a:gd name="T5" fmla="*/ 630 h 726"/>
                <a:gd name="T6" fmla="*/ 600 w 682"/>
                <a:gd name="T7" fmla="*/ 300 h 726"/>
                <a:gd name="T8" fmla="*/ 682 w 682"/>
                <a:gd name="T9" fmla="*/ 146 h 726"/>
                <a:gd name="T10" fmla="*/ 561 w 682"/>
                <a:gd name="T11" fmla="*/ 0 h 726"/>
                <a:gd name="T12" fmla="*/ 3 w 682"/>
                <a:gd name="T13" fmla="*/ 609 h 726"/>
                <a:gd name="T14" fmla="*/ 5 w 682"/>
                <a:gd name="T15" fmla="*/ 726 h 726"/>
                <a:gd name="T16" fmla="*/ 152 w 682"/>
                <a:gd name="T17" fmla="*/ 60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2" h="726">
                  <a:moveTo>
                    <a:pt x="152" y="603"/>
                  </a:moveTo>
                  <a:cubicBezTo>
                    <a:pt x="305" y="685"/>
                    <a:pt x="305" y="685"/>
                    <a:pt x="305" y="685"/>
                  </a:cubicBezTo>
                  <a:cubicBezTo>
                    <a:pt x="303" y="667"/>
                    <a:pt x="303" y="649"/>
                    <a:pt x="305" y="630"/>
                  </a:cubicBezTo>
                  <a:cubicBezTo>
                    <a:pt x="316" y="462"/>
                    <a:pt x="441" y="329"/>
                    <a:pt x="600" y="300"/>
                  </a:cubicBezTo>
                  <a:cubicBezTo>
                    <a:pt x="682" y="146"/>
                    <a:pt x="682" y="146"/>
                    <a:pt x="682" y="146"/>
                  </a:cubicBezTo>
                  <a:cubicBezTo>
                    <a:pt x="561" y="0"/>
                    <a:pt x="561" y="0"/>
                    <a:pt x="561" y="0"/>
                  </a:cubicBezTo>
                  <a:cubicBezTo>
                    <a:pt x="262" y="47"/>
                    <a:pt x="25" y="296"/>
                    <a:pt x="3" y="609"/>
                  </a:cubicBezTo>
                  <a:cubicBezTo>
                    <a:pt x="0" y="649"/>
                    <a:pt x="1" y="688"/>
                    <a:pt x="5" y="726"/>
                  </a:cubicBezTo>
                  <a:lnTo>
                    <a:pt x="152" y="6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1BFBAF-BCB6-FD13-A825-C6E3B14B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25" y="3362325"/>
              <a:ext cx="2762250" cy="2597150"/>
            </a:xfrm>
            <a:custGeom>
              <a:avLst/>
              <a:gdLst>
                <a:gd name="T0" fmla="*/ 603 w 726"/>
                <a:gd name="T1" fmla="*/ 530 h 682"/>
                <a:gd name="T2" fmla="*/ 685 w 726"/>
                <a:gd name="T3" fmla="*/ 377 h 682"/>
                <a:gd name="T4" fmla="*/ 630 w 726"/>
                <a:gd name="T5" fmla="*/ 377 h 682"/>
                <a:gd name="T6" fmla="*/ 300 w 726"/>
                <a:gd name="T7" fmla="*/ 82 h 682"/>
                <a:gd name="T8" fmla="*/ 146 w 726"/>
                <a:gd name="T9" fmla="*/ 0 h 682"/>
                <a:gd name="T10" fmla="*/ 0 w 726"/>
                <a:gd name="T11" fmla="*/ 121 h 682"/>
                <a:gd name="T12" fmla="*/ 609 w 726"/>
                <a:gd name="T13" fmla="*/ 679 h 682"/>
                <a:gd name="T14" fmla="*/ 726 w 726"/>
                <a:gd name="T15" fmla="*/ 677 h 682"/>
                <a:gd name="T16" fmla="*/ 603 w 726"/>
                <a:gd name="T17" fmla="*/ 53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82">
                  <a:moveTo>
                    <a:pt x="603" y="530"/>
                  </a:moveTo>
                  <a:cubicBezTo>
                    <a:pt x="685" y="377"/>
                    <a:pt x="685" y="377"/>
                    <a:pt x="685" y="377"/>
                  </a:cubicBezTo>
                  <a:cubicBezTo>
                    <a:pt x="667" y="379"/>
                    <a:pt x="649" y="379"/>
                    <a:pt x="630" y="377"/>
                  </a:cubicBezTo>
                  <a:cubicBezTo>
                    <a:pt x="462" y="366"/>
                    <a:pt x="329" y="241"/>
                    <a:pt x="300" y="82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47" y="420"/>
                    <a:pt x="296" y="657"/>
                    <a:pt x="609" y="679"/>
                  </a:cubicBezTo>
                  <a:cubicBezTo>
                    <a:pt x="649" y="682"/>
                    <a:pt x="688" y="681"/>
                    <a:pt x="726" y="677"/>
                  </a:cubicBezTo>
                  <a:lnTo>
                    <a:pt x="603" y="53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BE32D1C7-8D2C-F633-E8C8-6201086FE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738" y="3160713"/>
              <a:ext cx="2593975" cy="2763838"/>
            </a:xfrm>
            <a:custGeom>
              <a:avLst/>
              <a:gdLst>
                <a:gd name="T0" fmla="*/ 530 w 682"/>
                <a:gd name="T1" fmla="*/ 123 h 726"/>
                <a:gd name="T2" fmla="*/ 377 w 682"/>
                <a:gd name="T3" fmla="*/ 41 h 726"/>
                <a:gd name="T4" fmla="*/ 377 w 682"/>
                <a:gd name="T5" fmla="*/ 96 h 726"/>
                <a:gd name="T6" fmla="*/ 82 w 682"/>
                <a:gd name="T7" fmla="*/ 426 h 726"/>
                <a:gd name="T8" fmla="*/ 0 w 682"/>
                <a:gd name="T9" fmla="*/ 580 h 726"/>
                <a:gd name="T10" fmla="*/ 121 w 682"/>
                <a:gd name="T11" fmla="*/ 726 h 726"/>
                <a:gd name="T12" fmla="*/ 679 w 682"/>
                <a:gd name="T13" fmla="*/ 117 h 726"/>
                <a:gd name="T14" fmla="*/ 677 w 682"/>
                <a:gd name="T15" fmla="*/ 0 h 726"/>
                <a:gd name="T16" fmla="*/ 530 w 682"/>
                <a:gd name="T17" fmla="*/ 12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2" h="726">
                  <a:moveTo>
                    <a:pt x="530" y="123"/>
                  </a:moveTo>
                  <a:cubicBezTo>
                    <a:pt x="377" y="41"/>
                    <a:pt x="377" y="41"/>
                    <a:pt x="377" y="41"/>
                  </a:cubicBezTo>
                  <a:cubicBezTo>
                    <a:pt x="379" y="59"/>
                    <a:pt x="379" y="77"/>
                    <a:pt x="377" y="96"/>
                  </a:cubicBezTo>
                  <a:cubicBezTo>
                    <a:pt x="366" y="264"/>
                    <a:pt x="241" y="397"/>
                    <a:pt x="82" y="426"/>
                  </a:cubicBezTo>
                  <a:cubicBezTo>
                    <a:pt x="0" y="580"/>
                    <a:pt x="0" y="580"/>
                    <a:pt x="0" y="580"/>
                  </a:cubicBezTo>
                  <a:cubicBezTo>
                    <a:pt x="121" y="726"/>
                    <a:pt x="121" y="726"/>
                    <a:pt x="121" y="726"/>
                  </a:cubicBezTo>
                  <a:cubicBezTo>
                    <a:pt x="420" y="679"/>
                    <a:pt x="657" y="430"/>
                    <a:pt x="679" y="117"/>
                  </a:cubicBezTo>
                  <a:cubicBezTo>
                    <a:pt x="682" y="77"/>
                    <a:pt x="681" y="38"/>
                    <a:pt x="677" y="0"/>
                  </a:cubicBezTo>
                  <a:lnTo>
                    <a:pt x="530" y="12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59F7DA97-DA87-D1F3-6CEA-96D7C6C8F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125" y="901700"/>
              <a:ext cx="2762250" cy="2597150"/>
            </a:xfrm>
            <a:custGeom>
              <a:avLst/>
              <a:gdLst>
                <a:gd name="T0" fmla="*/ 123 w 726"/>
                <a:gd name="T1" fmla="*/ 152 h 682"/>
                <a:gd name="T2" fmla="*/ 41 w 726"/>
                <a:gd name="T3" fmla="*/ 305 h 682"/>
                <a:gd name="T4" fmla="*/ 96 w 726"/>
                <a:gd name="T5" fmla="*/ 305 h 682"/>
                <a:gd name="T6" fmla="*/ 426 w 726"/>
                <a:gd name="T7" fmla="*/ 600 h 682"/>
                <a:gd name="T8" fmla="*/ 580 w 726"/>
                <a:gd name="T9" fmla="*/ 682 h 682"/>
                <a:gd name="T10" fmla="*/ 726 w 726"/>
                <a:gd name="T11" fmla="*/ 561 h 682"/>
                <a:gd name="T12" fmla="*/ 117 w 726"/>
                <a:gd name="T13" fmla="*/ 3 h 682"/>
                <a:gd name="T14" fmla="*/ 0 w 726"/>
                <a:gd name="T15" fmla="*/ 5 h 682"/>
                <a:gd name="T16" fmla="*/ 123 w 726"/>
                <a:gd name="T17" fmla="*/ 15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82">
                  <a:moveTo>
                    <a:pt x="123" y="152"/>
                  </a:moveTo>
                  <a:cubicBezTo>
                    <a:pt x="41" y="305"/>
                    <a:pt x="41" y="305"/>
                    <a:pt x="41" y="305"/>
                  </a:cubicBezTo>
                  <a:cubicBezTo>
                    <a:pt x="59" y="303"/>
                    <a:pt x="77" y="303"/>
                    <a:pt x="96" y="305"/>
                  </a:cubicBezTo>
                  <a:cubicBezTo>
                    <a:pt x="264" y="316"/>
                    <a:pt x="397" y="441"/>
                    <a:pt x="426" y="600"/>
                  </a:cubicBezTo>
                  <a:cubicBezTo>
                    <a:pt x="580" y="682"/>
                    <a:pt x="580" y="682"/>
                    <a:pt x="580" y="682"/>
                  </a:cubicBezTo>
                  <a:cubicBezTo>
                    <a:pt x="726" y="561"/>
                    <a:pt x="726" y="561"/>
                    <a:pt x="726" y="561"/>
                  </a:cubicBezTo>
                  <a:cubicBezTo>
                    <a:pt x="679" y="262"/>
                    <a:pt x="430" y="25"/>
                    <a:pt x="117" y="3"/>
                  </a:cubicBezTo>
                  <a:cubicBezTo>
                    <a:pt x="77" y="0"/>
                    <a:pt x="38" y="1"/>
                    <a:pt x="0" y="5"/>
                  </a:cubicBezTo>
                  <a:lnTo>
                    <a:pt x="123" y="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" name="CuadroTexto 395">
            <a:extLst>
              <a:ext uri="{FF2B5EF4-FFF2-40B4-BE49-F238E27FC236}">
                <a16:creationId xmlns:a16="http://schemas.microsoft.com/office/drawing/2014/main" id="{5DD96796-F6FD-9BF3-B349-0606CE214C48}"/>
              </a:ext>
            </a:extLst>
          </p:cNvPr>
          <p:cNvSpPr txBox="1"/>
          <p:nvPr/>
        </p:nvSpPr>
        <p:spPr>
          <a:xfrm>
            <a:off x="9026676" y="2279749"/>
            <a:ext cx="16286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E0832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Heading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68B2538-5BB2-2363-DA68-0AB5827ABA7A}"/>
              </a:ext>
            </a:extLst>
          </p:cNvPr>
          <p:cNvSpPr txBox="1"/>
          <p:nvPr/>
        </p:nvSpPr>
        <p:spPr>
          <a:xfrm flipH="1">
            <a:off x="9026675" y="2618086"/>
            <a:ext cx="16286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Roboto Light" panose="02000000000000000000" pitchFamily="2" charset="0"/>
                <a:cs typeface="Lato Light" panose="020F0502020204030203" pitchFamily="34" charset="0"/>
              </a:rPr>
              <a:t>Lorem ipsum dolor sit amet</a:t>
            </a:r>
          </a:p>
        </p:txBody>
      </p:sp>
      <p:sp>
        <p:nvSpPr>
          <p:cNvPr id="20" name="CuadroTexto 395">
            <a:extLst>
              <a:ext uri="{FF2B5EF4-FFF2-40B4-BE49-F238E27FC236}">
                <a16:creationId xmlns:a16="http://schemas.microsoft.com/office/drawing/2014/main" id="{556772C7-0857-92AF-29BA-0F1DFC937E2F}"/>
              </a:ext>
            </a:extLst>
          </p:cNvPr>
          <p:cNvSpPr txBox="1"/>
          <p:nvPr/>
        </p:nvSpPr>
        <p:spPr>
          <a:xfrm>
            <a:off x="9015678" y="3857625"/>
            <a:ext cx="16286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E0832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Heading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2A7D38-9B66-7C60-D948-A3281CDC5721}"/>
              </a:ext>
            </a:extLst>
          </p:cNvPr>
          <p:cNvSpPr txBox="1"/>
          <p:nvPr/>
        </p:nvSpPr>
        <p:spPr>
          <a:xfrm flipH="1">
            <a:off x="9015677" y="4195962"/>
            <a:ext cx="16286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Roboto Light" panose="02000000000000000000" pitchFamily="2" charset="0"/>
                <a:cs typeface="Lato Light" panose="020F0502020204030203" pitchFamily="34" charset="0"/>
              </a:rPr>
              <a:t>Lorem ipsum dolor sit amet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44DEACD-7BB5-975D-1856-08921E588751}"/>
              </a:ext>
            </a:extLst>
          </p:cNvPr>
          <p:cNvGrpSpPr>
            <a:grpSpLocks noChangeAspect="1"/>
          </p:cNvGrpSpPr>
          <p:nvPr/>
        </p:nvGrpSpPr>
        <p:grpSpPr>
          <a:xfrm>
            <a:off x="4479386" y="2164953"/>
            <a:ext cx="616739" cy="566928"/>
            <a:chOff x="1607343" y="1709576"/>
            <a:chExt cx="371475" cy="341473"/>
          </a:xfrm>
          <a:solidFill>
            <a:schemeClr val="bg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3DA22F0-6D17-4C65-5AD5-F49C06851CC5}"/>
                </a:ext>
              </a:extLst>
            </p:cNvPr>
            <p:cNvSpPr/>
            <p:nvPr/>
          </p:nvSpPr>
          <p:spPr>
            <a:xfrm>
              <a:off x="1757362" y="1759584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71438 w 71437"/>
                <a:gd name="connsiteY1" fmla="*/ 35719 h 71437"/>
                <a:gd name="connsiteX2" fmla="*/ 35719 w 71437"/>
                <a:gd name="connsiteY2" fmla="*/ 0 h 71437"/>
                <a:gd name="connsiteX3" fmla="*/ 0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57150 w 71437"/>
                <a:gd name="connsiteY6" fmla="*/ 35719 h 71437"/>
                <a:gd name="connsiteX7" fmla="*/ 35719 w 71437"/>
                <a:gd name="connsiteY7" fmla="*/ 57150 h 71437"/>
                <a:gd name="connsiteX8" fmla="*/ 14288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55445" y="71438"/>
                    <a:pt x="71438" y="55445"/>
                    <a:pt x="71438" y="35719"/>
                  </a:cubicBezTo>
                  <a:cubicBezTo>
                    <a:pt x="71438" y="15992"/>
                    <a:pt x="55445" y="0"/>
                    <a:pt x="35719" y="0"/>
                  </a:cubicBezTo>
                  <a:cubicBezTo>
                    <a:pt x="15992" y="0"/>
                    <a:pt x="0" y="15992"/>
                    <a:pt x="0" y="35719"/>
                  </a:cubicBezTo>
                  <a:cubicBezTo>
                    <a:pt x="0" y="55445"/>
                    <a:pt x="15992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47555" y="14288"/>
                    <a:pt x="57150" y="23882"/>
                    <a:pt x="57150" y="35719"/>
                  </a:cubicBezTo>
                  <a:cubicBezTo>
                    <a:pt x="57150" y="47555"/>
                    <a:pt x="47555" y="57150"/>
                    <a:pt x="35719" y="57150"/>
                  </a:cubicBezTo>
                  <a:cubicBezTo>
                    <a:pt x="23882" y="57150"/>
                    <a:pt x="14288" y="47555"/>
                    <a:pt x="14288" y="35719"/>
                  </a:cubicBezTo>
                  <a:cubicBezTo>
                    <a:pt x="14288" y="23882"/>
                    <a:pt x="23882" y="14288"/>
                    <a:pt x="35719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ABA33E-8C75-043A-DCF3-85CC5CC71748}"/>
                </a:ext>
              </a:extLst>
            </p:cNvPr>
            <p:cNvSpPr/>
            <p:nvPr/>
          </p:nvSpPr>
          <p:spPr>
            <a:xfrm>
              <a:off x="1706640" y="1709576"/>
              <a:ext cx="172881" cy="172167"/>
            </a:xfrm>
            <a:custGeom>
              <a:avLst/>
              <a:gdLst>
                <a:gd name="connsiteX0" fmla="*/ 5716 w 172881"/>
                <a:gd name="connsiteY0" fmla="*/ 106443 h 172167"/>
                <a:gd name="connsiteX1" fmla="*/ 25005 w 172881"/>
                <a:gd name="connsiteY1" fmla="*/ 111444 h 172167"/>
                <a:gd name="connsiteX2" fmla="*/ 25005 w 172881"/>
                <a:gd name="connsiteY2" fmla="*/ 112158 h 172167"/>
                <a:gd name="connsiteX3" fmla="*/ 14289 w 172881"/>
                <a:gd name="connsiteY3" fmla="*/ 129303 h 172167"/>
                <a:gd name="connsiteX4" fmla="*/ 16432 w 172881"/>
                <a:gd name="connsiteY4" fmla="*/ 137161 h 172167"/>
                <a:gd name="connsiteX5" fmla="*/ 35006 w 172881"/>
                <a:gd name="connsiteY5" fmla="*/ 155735 h 172167"/>
                <a:gd name="connsiteX6" fmla="*/ 43578 w 172881"/>
                <a:gd name="connsiteY6" fmla="*/ 157164 h 172167"/>
                <a:gd name="connsiteX7" fmla="*/ 60723 w 172881"/>
                <a:gd name="connsiteY7" fmla="*/ 147163 h 172167"/>
                <a:gd name="connsiteX8" fmla="*/ 61438 w 172881"/>
                <a:gd name="connsiteY8" fmla="*/ 147163 h 172167"/>
                <a:gd name="connsiteX9" fmla="*/ 66438 w 172881"/>
                <a:gd name="connsiteY9" fmla="*/ 166451 h 172167"/>
                <a:gd name="connsiteX10" fmla="*/ 73582 w 172881"/>
                <a:gd name="connsiteY10" fmla="*/ 172166 h 172167"/>
                <a:gd name="connsiteX11" fmla="*/ 100014 w 172881"/>
                <a:gd name="connsiteY11" fmla="*/ 172166 h 172167"/>
                <a:gd name="connsiteX12" fmla="*/ 107158 w 172881"/>
                <a:gd name="connsiteY12" fmla="*/ 166451 h 172167"/>
                <a:gd name="connsiteX13" fmla="*/ 112158 w 172881"/>
                <a:gd name="connsiteY13" fmla="*/ 147163 h 172167"/>
                <a:gd name="connsiteX14" fmla="*/ 112873 w 172881"/>
                <a:gd name="connsiteY14" fmla="*/ 146448 h 172167"/>
                <a:gd name="connsiteX15" fmla="*/ 129303 w 172881"/>
                <a:gd name="connsiteY15" fmla="*/ 156450 h 172167"/>
                <a:gd name="connsiteX16" fmla="*/ 137876 w 172881"/>
                <a:gd name="connsiteY16" fmla="*/ 155021 h 172167"/>
                <a:gd name="connsiteX17" fmla="*/ 156450 w 172881"/>
                <a:gd name="connsiteY17" fmla="*/ 136447 h 172167"/>
                <a:gd name="connsiteX18" fmla="*/ 157164 w 172881"/>
                <a:gd name="connsiteY18" fmla="*/ 127875 h 172167"/>
                <a:gd name="connsiteX19" fmla="*/ 147163 w 172881"/>
                <a:gd name="connsiteY19" fmla="*/ 110730 h 172167"/>
                <a:gd name="connsiteX20" fmla="*/ 147877 w 172881"/>
                <a:gd name="connsiteY20" fmla="*/ 110015 h 172167"/>
                <a:gd name="connsiteX21" fmla="*/ 167165 w 172881"/>
                <a:gd name="connsiteY21" fmla="*/ 105015 h 172167"/>
                <a:gd name="connsiteX22" fmla="*/ 172880 w 172881"/>
                <a:gd name="connsiteY22" fmla="*/ 97871 h 172167"/>
                <a:gd name="connsiteX23" fmla="*/ 172880 w 172881"/>
                <a:gd name="connsiteY23" fmla="*/ 71439 h 172167"/>
                <a:gd name="connsiteX24" fmla="*/ 167165 w 172881"/>
                <a:gd name="connsiteY24" fmla="*/ 64295 h 172167"/>
                <a:gd name="connsiteX25" fmla="*/ 147877 w 172881"/>
                <a:gd name="connsiteY25" fmla="*/ 59295 h 172167"/>
                <a:gd name="connsiteX26" fmla="*/ 147163 w 172881"/>
                <a:gd name="connsiteY26" fmla="*/ 58580 h 172167"/>
                <a:gd name="connsiteX27" fmla="*/ 157164 w 172881"/>
                <a:gd name="connsiteY27" fmla="*/ 41435 h 172167"/>
                <a:gd name="connsiteX28" fmla="*/ 155735 w 172881"/>
                <a:gd name="connsiteY28" fmla="*/ 32863 h 172167"/>
                <a:gd name="connsiteX29" fmla="*/ 137161 w 172881"/>
                <a:gd name="connsiteY29" fmla="*/ 14289 h 172167"/>
                <a:gd name="connsiteX30" fmla="*/ 128589 w 172881"/>
                <a:gd name="connsiteY30" fmla="*/ 13575 h 172167"/>
                <a:gd name="connsiteX31" fmla="*/ 111444 w 172881"/>
                <a:gd name="connsiteY31" fmla="*/ 23576 h 172167"/>
                <a:gd name="connsiteX32" fmla="*/ 110730 w 172881"/>
                <a:gd name="connsiteY32" fmla="*/ 22861 h 172167"/>
                <a:gd name="connsiteX33" fmla="*/ 106443 w 172881"/>
                <a:gd name="connsiteY33" fmla="*/ 5716 h 172167"/>
                <a:gd name="connsiteX34" fmla="*/ 99300 w 172881"/>
                <a:gd name="connsiteY34" fmla="*/ 1 h 172167"/>
                <a:gd name="connsiteX35" fmla="*/ 72868 w 172881"/>
                <a:gd name="connsiteY35" fmla="*/ 1 h 172167"/>
                <a:gd name="connsiteX36" fmla="*/ 65724 w 172881"/>
                <a:gd name="connsiteY36" fmla="*/ 5716 h 172167"/>
                <a:gd name="connsiteX37" fmla="*/ 60723 w 172881"/>
                <a:gd name="connsiteY37" fmla="*/ 25005 h 172167"/>
                <a:gd name="connsiteX38" fmla="*/ 60009 w 172881"/>
                <a:gd name="connsiteY38" fmla="*/ 25005 h 172167"/>
                <a:gd name="connsiteX39" fmla="*/ 42864 w 172881"/>
                <a:gd name="connsiteY39" fmla="*/ 15003 h 172167"/>
                <a:gd name="connsiteX40" fmla="*/ 34291 w 172881"/>
                <a:gd name="connsiteY40" fmla="*/ 15718 h 172167"/>
                <a:gd name="connsiteX41" fmla="*/ 15718 w 172881"/>
                <a:gd name="connsiteY41" fmla="*/ 34291 h 172167"/>
                <a:gd name="connsiteX42" fmla="*/ 15003 w 172881"/>
                <a:gd name="connsiteY42" fmla="*/ 42864 h 172167"/>
                <a:gd name="connsiteX43" fmla="*/ 25005 w 172881"/>
                <a:gd name="connsiteY43" fmla="*/ 60009 h 172167"/>
                <a:gd name="connsiteX44" fmla="*/ 25005 w 172881"/>
                <a:gd name="connsiteY44" fmla="*/ 60723 h 172167"/>
                <a:gd name="connsiteX45" fmla="*/ 5716 w 172881"/>
                <a:gd name="connsiteY45" fmla="*/ 65724 h 172167"/>
                <a:gd name="connsiteX46" fmla="*/ 1 w 172881"/>
                <a:gd name="connsiteY46" fmla="*/ 72868 h 172167"/>
                <a:gd name="connsiteX47" fmla="*/ 1 w 172881"/>
                <a:gd name="connsiteY47" fmla="*/ 99300 h 172167"/>
                <a:gd name="connsiteX48" fmla="*/ 5716 w 172881"/>
                <a:gd name="connsiteY48" fmla="*/ 106443 h 172167"/>
                <a:gd name="connsiteX49" fmla="*/ 15003 w 172881"/>
                <a:gd name="connsiteY49" fmla="*/ 79297 h 172167"/>
                <a:gd name="connsiteX50" fmla="*/ 32148 w 172881"/>
                <a:gd name="connsiteY50" fmla="*/ 75011 h 172167"/>
                <a:gd name="connsiteX51" fmla="*/ 37149 w 172881"/>
                <a:gd name="connsiteY51" fmla="*/ 70725 h 172167"/>
                <a:gd name="connsiteX52" fmla="*/ 39292 w 172881"/>
                <a:gd name="connsiteY52" fmla="*/ 65010 h 172167"/>
                <a:gd name="connsiteX53" fmla="*/ 40006 w 172881"/>
                <a:gd name="connsiteY53" fmla="*/ 62866 h 172167"/>
                <a:gd name="connsiteX54" fmla="*/ 39292 w 172881"/>
                <a:gd name="connsiteY54" fmla="*/ 56437 h 172167"/>
                <a:gd name="connsiteX55" fmla="*/ 30005 w 172881"/>
                <a:gd name="connsiteY55" fmla="*/ 41435 h 172167"/>
                <a:gd name="connsiteX56" fmla="*/ 40721 w 172881"/>
                <a:gd name="connsiteY56" fmla="*/ 30720 h 172167"/>
                <a:gd name="connsiteX57" fmla="*/ 56437 w 172881"/>
                <a:gd name="connsiteY57" fmla="*/ 40006 h 172167"/>
                <a:gd name="connsiteX58" fmla="*/ 62866 w 172881"/>
                <a:gd name="connsiteY58" fmla="*/ 40721 h 172167"/>
                <a:gd name="connsiteX59" fmla="*/ 64295 w 172881"/>
                <a:gd name="connsiteY59" fmla="*/ 40006 h 172167"/>
                <a:gd name="connsiteX60" fmla="*/ 70725 w 172881"/>
                <a:gd name="connsiteY60" fmla="*/ 37149 h 172167"/>
                <a:gd name="connsiteX61" fmla="*/ 75011 w 172881"/>
                <a:gd name="connsiteY61" fmla="*/ 32148 h 172167"/>
                <a:gd name="connsiteX62" fmla="*/ 79297 w 172881"/>
                <a:gd name="connsiteY62" fmla="*/ 14289 h 172167"/>
                <a:gd name="connsiteX63" fmla="*/ 94299 w 172881"/>
                <a:gd name="connsiteY63" fmla="*/ 14289 h 172167"/>
                <a:gd name="connsiteX64" fmla="*/ 98585 w 172881"/>
                <a:gd name="connsiteY64" fmla="*/ 31434 h 172167"/>
                <a:gd name="connsiteX65" fmla="*/ 103586 w 172881"/>
                <a:gd name="connsiteY65" fmla="*/ 36435 h 172167"/>
                <a:gd name="connsiteX66" fmla="*/ 110015 w 172881"/>
                <a:gd name="connsiteY66" fmla="*/ 39292 h 172167"/>
                <a:gd name="connsiteX67" fmla="*/ 117159 w 172881"/>
                <a:gd name="connsiteY67" fmla="*/ 39292 h 172167"/>
                <a:gd name="connsiteX68" fmla="*/ 132875 w 172881"/>
                <a:gd name="connsiteY68" fmla="*/ 30005 h 172167"/>
                <a:gd name="connsiteX69" fmla="*/ 143591 w 172881"/>
                <a:gd name="connsiteY69" fmla="*/ 40721 h 172167"/>
                <a:gd name="connsiteX70" fmla="*/ 134304 w 172881"/>
                <a:gd name="connsiteY70" fmla="*/ 55723 h 172167"/>
                <a:gd name="connsiteX71" fmla="*/ 134304 w 172881"/>
                <a:gd name="connsiteY71" fmla="*/ 62866 h 172167"/>
                <a:gd name="connsiteX72" fmla="*/ 137161 w 172881"/>
                <a:gd name="connsiteY72" fmla="*/ 69296 h 172167"/>
                <a:gd name="connsiteX73" fmla="*/ 142162 w 172881"/>
                <a:gd name="connsiteY73" fmla="*/ 74296 h 172167"/>
                <a:gd name="connsiteX74" fmla="*/ 158593 w 172881"/>
                <a:gd name="connsiteY74" fmla="*/ 78583 h 172167"/>
                <a:gd name="connsiteX75" fmla="*/ 158593 w 172881"/>
                <a:gd name="connsiteY75" fmla="*/ 93585 h 172167"/>
                <a:gd name="connsiteX76" fmla="*/ 141448 w 172881"/>
                <a:gd name="connsiteY76" fmla="*/ 97871 h 172167"/>
                <a:gd name="connsiteX77" fmla="*/ 136447 w 172881"/>
                <a:gd name="connsiteY77" fmla="*/ 102871 h 172167"/>
                <a:gd name="connsiteX78" fmla="*/ 133590 w 172881"/>
                <a:gd name="connsiteY78" fmla="*/ 109301 h 172167"/>
                <a:gd name="connsiteX79" fmla="*/ 133590 w 172881"/>
                <a:gd name="connsiteY79" fmla="*/ 116445 h 172167"/>
                <a:gd name="connsiteX80" fmla="*/ 142876 w 172881"/>
                <a:gd name="connsiteY80" fmla="*/ 132161 h 172167"/>
                <a:gd name="connsiteX81" fmla="*/ 132161 w 172881"/>
                <a:gd name="connsiteY81" fmla="*/ 142876 h 172167"/>
                <a:gd name="connsiteX82" fmla="*/ 116445 w 172881"/>
                <a:gd name="connsiteY82" fmla="*/ 133590 h 172167"/>
                <a:gd name="connsiteX83" fmla="*/ 109301 w 172881"/>
                <a:gd name="connsiteY83" fmla="*/ 133590 h 172167"/>
                <a:gd name="connsiteX84" fmla="*/ 102871 w 172881"/>
                <a:gd name="connsiteY84" fmla="*/ 136447 h 172167"/>
                <a:gd name="connsiteX85" fmla="*/ 97871 w 172881"/>
                <a:gd name="connsiteY85" fmla="*/ 141448 h 172167"/>
                <a:gd name="connsiteX86" fmla="*/ 94299 w 172881"/>
                <a:gd name="connsiteY86" fmla="*/ 157878 h 172167"/>
                <a:gd name="connsiteX87" fmla="*/ 79297 w 172881"/>
                <a:gd name="connsiteY87" fmla="*/ 157878 h 172167"/>
                <a:gd name="connsiteX88" fmla="*/ 75011 w 172881"/>
                <a:gd name="connsiteY88" fmla="*/ 140733 h 172167"/>
                <a:gd name="connsiteX89" fmla="*/ 70725 w 172881"/>
                <a:gd name="connsiteY89" fmla="*/ 135733 h 172167"/>
                <a:gd name="connsiteX90" fmla="*/ 63581 w 172881"/>
                <a:gd name="connsiteY90" fmla="*/ 132875 h 172167"/>
                <a:gd name="connsiteX91" fmla="*/ 57151 w 172881"/>
                <a:gd name="connsiteY91" fmla="*/ 132875 h 172167"/>
                <a:gd name="connsiteX92" fmla="*/ 41435 w 172881"/>
                <a:gd name="connsiteY92" fmla="*/ 142162 h 172167"/>
                <a:gd name="connsiteX93" fmla="*/ 30720 w 172881"/>
                <a:gd name="connsiteY93" fmla="*/ 131446 h 172167"/>
                <a:gd name="connsiteX94" fmla="*/ 40006 w 172881"/>
                <a:gd name="connsiteY94" fmla="*/ 115730 h 172167"/>
                <a:gd name="connsiteX95" fmla="*/ 40721 w 172881"/>
                <a:gd name="connsiteY95" fmla="*/ 109301 h 172167"/>
                <a:gd name="connsiteX96" fmla="*/ 40006 w 172881"/>
                <a:gd name="connsiteY96" fmla="*/ 107872 h 172167"/>
                <a:gd name="connsiteX97" fmla="*/ 37863 w 172881"/>
                <a:gd name="connsiteY97" fmla="*/ 102157 h 172167"/>
                <a:gd name="connsiteX98" fmla="*/ 32863 w 172881"/>
                <a:gd name="connsiteY98" fmla="*/ 97871 h 172167"/>
                <a:gd name="connsiteX99" fmla="*/ 15003 w 172881"/>
                <a:gd name="connsiteY99" fmla="*/ 93585 h 17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72881" h="172167">
                  <a:moveTo>
                    <a:pt x="5716" y="106443"/>
                  </a:moveTo>
                  <a:lnTo>
                    <a:pt x="25005" y="111444"/>
                  </a:lnTo>
                  <a:lnTo>
                    <a:pt x="25005" y="112158"/>
                  </a:lnTo>
                  <a:lnTo>
                    <a:pt x="14289" y="129303"/>
                  </a:lnTo>
                  <a:cubicBezTo>
                    <a:pt x="13620" y="132117"/>
                    <a:pt x="14428" y="135077"/>
                    <a:pt x="16432" y="137161"/>
                  </a:cubicBezTo>
                  <a:lnTo>
                    <a:pt x="35006" y="155735"/>
                  </a:lnTo>
                  <a:cubicBezTo>
                    <a:pt x="37278" y="157967"/>
                    <a:pt x="40704" y="158538"/>
                    <a:pt x="43578" y="157164"/>
                  </a:cubicBezTo>
                  <a:lnTo>
                    <a:pt x="60723" y="147163"/>
                  </a:lnTo>
                  <a:lnTo>
                    <a:pt x="61438" y="147163"/>
                  </a:lnTo>
                  <a:lnTo>
                    <a:pt x="66438" y="166451"/>
                  </a:lnTo>
                  <a:cubicBezTo>
                    <a:pt x="67128" y="169831"/>
                    <a:pt x="70133" y="172235"/>
                    <a:pt x="73582" y="172166"/>
                  </a:cubicBezTo>
                  <a:lnTo>
                    <a:pt x="100014" y="172166"/>
                  </a:lnTo>
                  <a:cubicBezTo>
                    <a:pt x="103463" y="172235"/>
                    <a:pt x="106468" y="169831"/>
                    <a:pt x="107158" y="166451"/>
                  </a:cubicBezTo>
                  <a:lnTo>
                    <a:pt x="112158" y="147163"/>
                  </a:lnTo>
                  <a:lnTo>
                    <a:pt x="112873" y="146448"/>
                  </a:lnTo>
                  <a:lnTo>
                    <a:pt x="129303" y="156450"/>
                  </a:lnTo>
                  <a:cubicBezTo>
                    <a:pt x="132119" y="158168"/>
                    <a:pt x="135769" y="157559"/>
                    <a:pt x="137876" y="155021"/>
                  </a:cubicBezTo>
                  <a:lnTo>
                    <a:pt x="156450" y="136447"/>
                  </a:lnTo>
                  <a:cubicBezTo>
                    <a:pt x="158574" y="134069"/>
                    <a:pt x="158866" y="130571"/>
                    <a:pt x="157164" y="127875"/>
                  </a:cubicBezTo>
                  <a:lnTo>
                    <a:pt x="147163" y="110730"/>
                  </a:lnTo>
                  <a:lnTo>
                    <a:pt x="147877" y="110015"/>
                  </a:lnTo>
                  <a:lnTo>
                    <a:pt x="167165" y="105015"/>
                  </a:lnTo>
                  <a:cubicBezTo>
                    <a:pt x="170545" y="104325"/>
                    <a:pt x="172950" y="101320"/>
                    <a:pt x="172880" y="97871"/>
                  </a:cubicBezTo>
                  <a:lnTo>
                    <a:pt x="172880" y="71439"/>
                  </a:lnTo>
                  <a:cubicBezTo>
                    <a:pt x="172950" y="67990"/>
                    <a:pt x="170545" y="64985"/>
                    <a:pt x="167165" y="64295"/>
                  </a:cubicBezTo>
                  <a:lnTo>
                    <a:pt x="147877" y="59295"/>
                  </a:lnTo>
                  <a:lnTo>
                    <a:pt x="147163" y="58580"/>
                  </a:lnTo>
                  <a:lnTo>
                    <a:pt x="157164" y="41435"/>
                  </a:lnTo>
                  <a:cubicBezTo>
                    <a:pt x="158882" y="38619"/>
                    <a:pt x="158273" y="34969"/>
                    <a:pt x="155735" y="32863"/>
                  </a:cubicBezTo>
                  <a:lnTo>
                    <a:pt x="137161" y="14289"/>
                  </a:lnTo>
                  <a:cubicBezTo>
                    <a:pt x="134783" y="12164"/>
                    <a:pt x="131286" y="11873"/>
                    <a:pt x="128589" y="13575"/>
                  </a:cubicBezTo>
                  <a:lnTo>
                    <a:pt x="111444" y="23576"/>
                  </a:lnTo>
                  <a:lnTo>
                    <a:pt x="110730" y="22861"/>
                  </a:lnTo>
                  <a:lnTo>
                    <a:pt x="106443" y="5716"/>
                  </a:lnTo>
                  <a:cubicBezTo>
                    <a:pt x="105754" y="2337"/>
                    <a:pt x="102749" y="-68"/>
                    <a:pt x="99300" y="1"/>
                  </a:cubicBezTo>
                  <a:lnTo>
                    <a:pt x="72868" y="1"/>
                  </a:lnTo>
                  <a:cubicBezTo>
                    <a:pt x="69419" y="-68"/>
                    <a:pt x="66413" y="2337"/>
                    <a:pt x="65724" y="5716"/>
                  </a:cubicBezTo>
                  <a:lnTo>
                    <a:pt x="60723" y="25005"/>
                  </a:lnTo>
                  <a:lnTo>
                    <a:pt x="60009" y="25005"/>
                  </a:lnTo>
                  <a:lnTo>
                    <a:pt x="42864" y="15003"/>
                  </a:lnTo>
                  <a:cubicBezTo>
                    <a:pt x="40167" y="13301"/>
                    <a:pt x="36670" y="13593"/>
                    <a:pt x="34291" y="15718"/>
                  </a:cubicBezTo>
                  <a:lnTo>
                    <a:pt x="15718" y="34291"/>
                  </a:lnTo>
                  <a:cubicBezTo>
                    <a:pt x="13593" y="36670"/>
                    <a:pt x="13302" y="40167"/>
                    <a:pt x="15003" y="42864"/>
                  </a:cubicBezTo>
                  <a:lnTo>
                    <a:pt x="25005" y="60009"/>
                  </a:lnTo>
                  <a:lnTo>
                    <a:pt x="25005" y="60723"/>
                  </a:lnTo>
                  <a:lnTo>
                    <a:pt x="5716" y="65724"/>
                  </a:lnTo>
                  <a:cubicBezTo>
                    <a:pt x="2337" y="66413"/>
                    <a:pt x="-68" y="69419"/>
                    <a:pt x="1" y="72868"/>
                  </a:cubicBezTo>
                  <a:lnTo>
                    <a:pt x="1" y="99300"/>
                  </a:lnTo>
                  <a:cubicBezTo>
                    <a:pt x="-68" y="102749"/>
                    <a:pt x="2337" y="105754"/>
                    <a:pt x="5716" y="106443"/>
                  </a:cubicBezTo>
                  <a:close/>
                  <a:moveTo>
                    <a:pt x="15003" y="79297"/>
                  </a:moveTo>
                  <a:lnTo>
                    <a:pt x="32148" y="75011"/>
                  </a:lnTo>
                  <a:cubicBezTo>
                    <a:pt x="34381" y="74420"/>
                    <a:pt x="36223" y="72841"/>
                    <a:pt x="37149" y="70725"/>
                  </a:cubicBezTo>
                  <a:cubicBezTo>
                    <a:pt x="37863" y="68581"/>
                    <a:pt x="38578" y="67153"/>
                    <a:pt x="39292" y="65010"/>
                  </a:cubicBezTo>
                  <a:lnTo>
                    <a:pt x="40006" y="62866"/>
                  </a:lnTo>
                  <a:cubicBezTo>
                    <a:pt x="40808" y="60732"/>
                    <a:pt x="40542" y="58344"/>
                    <a:pt x="39292" y="56437"/>
                  </a:cubicBezTo>
                  <a:lnTo>
                    <a:pt x="30005" y="41435"/>
                  </a:lnTo>
                  <a:lnTo>
                    <a:pt x="40721" y="30720"/>
                  </a:lnTo>
                  <a:lnTo>
                    <a:pt x="56437" y="40006"/>
                  </a:lnTo>
                  <a:cubicBezTo>
                    <a:pt x="58344" y="41257"/>
                    <a:pt x="60732" y="41522"/>
                    <a:pt x="62866" y="40721"/>
                  </a:cubicBezTo>
                  <a:lnTo>
                    <a:pt x="64295" y="40006"/>
                  </a:lnTo>
                  <a:cubicBezTo>
                    <a:pt x="66561" y="39357"/>
                    <a:pt x="68724" y="38396"/>
                    <a:pt x="70725" y="37149"/>
                  </a:cubicBezTo>
                  <a:cubicBezTo>
                    <a:pt x="72841" y="36223"/>
                    <a:pt x="74420" y="34381"/>
                    <a:pt x="75011" y="32148"/>
                  </a:cubicBezTo>
                  <a:lnTo>
                    <a:pt x="79297" y="14289"/>
                  </a:lnTo>
                  <a:lnTo>
                    <a:pt x="94299" y="14289"/>
                  </a:lnTo>
                  <a:lnTo>
                    <a:pt x="98585" y="31434"/>
                  </a:lnTo>
                  <a:cubicBezTo>
                    <a:pt x="99252" y="33867"/>
                    <a:pt x="101153" y="35767"/>
                    <a:pt x="103586" y="36435"/>
                  </a:cubicBezTo>
                  <a:cubicBezTo>
                    <a:pt x="105851" y="37084"/>
                    <a:pt x="108015" y="38046"/>
                    <a:pt x="110015" y="39292"/>
                  </a:cubicBezTo>
                  <a:cubicBezTo>
                    <a:pt x="112183" y="40718"/>
                    <a:pt x="114991" y="40718"/>
                    <a:pt x="117159" y="39292"/>
                  </a:cubicBezTo>
                  <a:lnTo>
                    <a:pt x="132875" y="30005"/>
                  </a:lnTo>
                  <a:lnTo>
                    <a:pt x="143591" y="40721"/>
                  </a:lnTo>
                  <a:lnTo>
                    <a:pt x="134304" y="55723"/>
                  </a:lnTo>
                  <a:cubicBezTo>
                    <a:pt x="132878" y="57891"/>
                    <a:pt x="132878" y="60698"/>
                    <a:pt x="134304" y="62866"/>
                  </a:cubicBezTo>
                  <a:cubicBezTo>
                    <a:pt x="135018" y="65010"/>
                    <a:pt x="136447" y="67153"/>
                    <a:pt x="137161" y="69296"/>
                  </a:cubicBezTo>
                  <a:cubicBezTo>
                    <a:pt x="138039" y="71600"/>
                    <a:pt x="139858" y="73419"/>
                    <a:pt x="142162" y="74296"/>
                  </a:cubicBezTo>
                  <a:lnTo>
                    <a:pt x="158593" y="78583"/>
                  </a:lnTo>
                  <a:lnTo>
                    <a:pt x="158593" y="93585"/>
                  </a:lnTo>
                  <a:lnTo>
                    <a:pt x="141448" y="97871"/>
                  </a:lnTo>
                  <a:cubicBezTo>
                    <a:pt x="139015" y="98538"/>
                    <a:pt x="137114" y="100438"/>
                    <a:pt x="136447" y="102871"/>
                  </a:cubicBezTo>
                  <a:cubicBezTo>
                    <a:pt x="135798" y="105137"/>
                    <a:pt x="134836" y="107301"/>
                    <a:pt x="133590" y="109301"/>
                  </a:cubicBezTo>
                  <a:cubicBezTo>
                    <a:pt x="132164" y="111469"/>
                    <a:pt x="132164" y="114276"/>
                    <a:pt x="133590" y="116445"/>
                  </a:cubicBezTo>
                  <a:lnTo>
                    <a:pt x="142876" y="132161"/>
                  </a:lnTo>
                  <a:lnTo>
                    <a:pt x="132161" y="142876"/>
                  </a:lnTo>
                  <a:lnTo>
                    <a:pt x="116445" y="133590"/>
                  </a:lnTo>
                  <a:cubicBezTo>
                    <a:pt x="114276" y="132164"/>
                    <a:pt x="111469" y="132164"/>
                    <a:pt x="109301" y="133590"/>
                  </a:cubicBezTo>
                  <a:cubicBezTo>
                    <a:pt x="107158" y="134304"/>
                    <a:pt x="105015" y="135733"/>
                    <a:pt x="102871" y="136447"/>
                  </a:cubicBezTo>
                  <a:cubicBezTo>
                    <a:pt x="100568" y="137324"/>
                    <a:pt x="98748" y="139144"/>
                    <a:pt x="97871" y="141448"/>
                  </a:cubicBezTo>
                  <a:lnTo>
                    <a:pt x="94299" y="157878"/>
                  </a:lnTo>
                  <a:lnTo>
                    <a:pt x="79297" y="157878"/>
                  </a:lnTo>
                  <a:lnTo>
                    <a:pt x="75011" y="140733"/>
                  </a:lnTo>
                  <a:cubicBezTo>
                    <a:pt x="74420" y="138500"/>
                    <a:pt x="72841" y="136659"/>
                    <a:pt x="70725" y="135733"/>
                  </a:cubicBezTo>
                  <a:cubicBezTo>
                    <a:pt x="68581" y="135018"/>
                    <a:pt x="65724" y="133590"/>
                    <a:pt x="63581" y="132875"/>
                  </a:cubicBezTo>
                  <a:cubicBezTo>
                    <a:pt x="61497" y="132162"/>
                    <a:pt x="59235" y="132162"/>
                    <a:pt x="57151" y="132875"/>
                  </a:cubicBezTo>
                  <a:lnTo>
                    <a:pt x="41435" y="142162"/>
                  </a:lnTo>
                  <a:lnTo>
                    <a:pt x="30720" y="131446"/>
                  </a:lnTo>
                  <a:lnTo>
                    <a:pt x="40006" y="115730"/>
                  </a:lnTo>
                  <a:cubicBezTo>
                    <a:pt x="41257" y="113824"/>
                    <a:pt x="41522" y="111435"/>
                    <a:pt x="40721" y="109301"/>
                  </a:cubicBezTo>
                  <a:lnTo>
                    <a:pt x="40006" y="107872"/>
                  </a:lnTo>
                  <a:cubicBezTo>
                    <a:pt x="39292" y="105729"/>
                    <a:pt x="38578" y="104300"/>
                    <a:pt x="37863" y="102157"/>
                  </a:cubicBezTo>
                  <a:cubicBezTo>
                    <a:pt x="36938" y="100040"/>
                    <a:pt x="35096" y="98462"/>
                    <a:pt x="32863" y="97871"/>
                  </a:cubicBezTo>
                  <a:lnTo>
                    <a:pt x="15003" y="9358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1015635-D205-84BA-C4B1-2A4EEDC915C2}"/>
                </a:ext>
              </a:extLst>
            </p:cNvPr>
            <p:cNvSpPr/>
            <p:nvPr/>
          </p:nvSpPr>
          <p:spPr>
            <a:xfrm>
              <a:off x="1643062" y="1893887"/>
              <a:ext cx="300037" cy="71437"/>
            </a:xfrm>
            <a:custGeom>
              <a:avLst/>
              <a:gdLst>
                <a:gd name="connsiteX0" fmla="*/ 7144 w 300037"/>
                <a:gd name="connsiteY0" fmla="*/ 71438 h 71437"/>
                <a:gd name="connsiteX1" fmla="*/ 14288 w 300037"/>
                <a:gd name="connsiteY1" fmla="*/ 64294 h 71437"/>
                <a:gd name="connsiteX2" fmla="*/ 14288 w 300037"/>
                <a:gd name="connsiteY2" fmla="*/ 35719 h 71437"/>
                <a:gd name="connsiteX3" fmla="*/ 142875 w 300037"/>
                <a:gd name="connsiteY3" fmla="*/ 35719 h 71437"/>
                <a:gd name="connsiteX4" fmla="*/ 142875 w 300037"/>
                <a:gd name="connsiteY4" fmla="*/ 64294 h 71437"/>
                <a:gd name="connsiteX5" fmla="*/ 150019 w 300037"/>
                <a:gd name="connsiteY5" fmla="*/ 71438 h 71437"/>
                <a:gd name="connsiteX6" fmla="*/ 157163 w 300037"/>
                <a:gd name="connsiteY6" fmla="*/ 64294 h 71437"/>
                <a:gd name="connsiteX7" fmla="*/ 157163 w 300037"/>
                <a:gd name="connsiteY7" fmla="*/ 35719 h 71437"/>
                <a:gd name="connsiteX8" fmla="*/ 285750 w 300037"/>
                <a:gd name="connsiteY8" fmla="*/ 35719 h 71437"/>
                <a:gd name="connsiteX9" fmla="*/ 285750 w 300037"/>
                <a:gd name="connsiteY9" fmla="*/ 64294 h 71437"/>
                <a:gd name="connsiteX10" fmla="*/ 292894 w 300037"/>
                <a:gd name="connsiteY10" fmla="*/ 71438 h 71437"/>
                <a:gd name="connsiteX11" fmla="*/ 300038 w 300037"/>
                <a:gd name="connsiteY11" fmla="*/ 64294 h 71437"/>
                <a:gd name="connsiteX12" fmla="*/ 300038 w 300037"/>
                <a:gd name="connsiteY12" fmla="*/ 28575 h 71437"/>
                <a:gd name="connsiteX13" fmla="*/ 292894 w 300037"/>
                <a:gd name="connsiteY13" fmla="*/ 21431 h 71437"/>
                <a:gd name="connsiteX14" fmla="*/ 157163 w 300037"/>
                <a:gd name="connsiteY14" fmla="*/ 21431 h 71437"/>
                <a:gd name="connsiteX15" fmla="*/ 157163 w 300037"/>
                <a:gd name="connsiteY15" fmla="*/ 7144 h 71437"/>
                <a:gd name="connsiteX16" fmla="*/ 150019 w 300037"/>
                <a:gd name="connsiteY16" fmla="*/ 0 h 71437"/>
                <a:gd name="connsiteX17" fmla="*/ 142875 w 300037"/>
                <a:gd name="connsiteY17" fmla="*/ 7144 h 71437"/>
                <a:gd name="connsiteX18" fmla="*/ 142875 w 300037"/>
                <a:gd name="connsiteY18" fmla="*/ 21431 h 71437"/>
                <a:gd name="connsiteX19" fmla="*/ 7144 w 300037"/>
                <a:gd name="connsiteY19" fmla="*/ 21431 h 71437"/>
                <a:gd name="connsiteX20" fmla="*/ 0 w 300037"/>
                <a:gd name="connsiteY20" fmla="*/ 28575 h 71437"/>
                <a:gd name="connsiteX21" fmla="*/ 0 w 300037"/>
                <a:gd name="connsiteY21" fmla="*/ 64294 h 71437"/>
                <a:gd name="connsiteX22" fmla="*/ 7144 w 300037"/>
                <a:gd name="connsiteY22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0037" h="71437">
                  <a:moveTo>
                    <a:pt x="7144" y="71438"/>
                  </a:moveTo>
                  <a:cubicBezTo>
                    <a:pt x="11089" y="71438"/>
                    <a:pt x="14288" y="68239"/>
                    <a:pt x="14288" y="64294"/>
                  </a:cubicBezTo>
                  <a:lnTo>
                    <a:pt x="14288" y="35719"/>
                  </a:lnTo>
                  <a:lnTo>
                    <a:pt x="142875" y="35719"/>
                  </a:lnTo>
                  <a:lnTo>
                    <a:pt x="142875" y="64294"/>
                  </a:lnTo>
                  <a:cubicBezTo>
                    <a:pt x="142875" y="68239"/>
                    <a:pt x="146073" y="71438"/>
                    <a:pt x="150019" y="71438"/>
                  </a:cubicBezTo>
                  <a:cubicBezTo>
                    <a:pt x="153964" y="71438"/>
                    <a:pt x="157163" y="68239"/>
                    <a:pt x="157163" y="64294"/>
                  </a:cubicBezTo>
                  <a:lnTo>
                    <a:pt x="157163" y="35719"/>
                  </a:lnTo>
                  <a:lnTo>
                    <a:pt x="285750" y="35719"/>
                  </a:lnTo>
                  <a:lnTo>
                    <a:pt x="285750" y="64294"/>
                  </a:lnTo>
                  <a:cubicBezTo>
                    <a:pt x="285750" y="68239"/>
                    <a:pt x="288948" y="71438"/>
                    <a:pt x="292894" y="71438"/>
                  </a:cubicBezTo>
                  <a:cubicBezTo>
                    <a:pt x="296839" y="71438"/>
                    <a:pt x="300038" y="68239"/>
                    <a:pt x="300038" y="64294"/>
                  </a:cubicBezTo>
                  <a:lnTo>
                    <a:pt x="300038" y="28575"/>
                  </a:lnTo>
                  <a:cubicBezTo>
                    <a:pt x="300038" y="24630"/>
                    <a:pt x="296839" y="21431"/>
                    <a:pt x="292894" y="21431"/>
                  </a:cubicBezTo>
                  <a:lnTo>
                    <a:pt x="157163" y="21431"/>
                  </a:lnTo>
                  <a:lnTo>
                    <a:pt x="157163" y="7144"/>
                  </a:lnTo>
                  <a:cubicBezTo>
                    <a:pt x="157163" y="3198"/>
                    <a:pt x="153964" y="0"/>
                    <a:pt x="150019" y="0"/>
                  </a:cubicBezTo>
                  <a:cubicBezTo>
                    <a:pt x="146073" y="0"/>
                    <a:pt x="142875" y="3198"/>
                    <a:pt x="142875" y="7144"/>
                  </a:cubicBezTo>
                  <a:lnTo>
                    <a:pt x="142875" y="21431"/>
                  </a:lnTo>
                  <a:lnTo>
                    <a:pt x="7144" y="21431"/>
                  </a:lnTo>
                  <a:cubicBezTo>
                    <a:pt x="3198" y="21431"/>
                    <a:pt x="0" y="24630"/>
                    <a:pt x="0" y="28575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5871D8E-8FB6-D57F-0D93-007D3C3BDABD}"/>
                </a:ext>
              </a:extLst>
            </p:cNvPr>
            <p:cNvSpPr/>
            <p:nvPr/>
          </p:nvSpPr>
          <p:spPr>
            <a:xfrm>
              <a:off x="1607343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45A156-9911-BD86-DC22-7C8353D618E6}"/>
                </a:ext>
              </a:extLst>
            </p:cNvPr>
            <p:cNvSpPr/>
            <p:nvPr/>
          </p:nvSpPr>
          <p:spPr>
            <a:xfrm>
              <a:off x="1750218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CAB2E11-4CEF-E2DF-A133-4298462180CE}"/>
                </a:ext>
              </a:extLst>
            </p:cNvPr>
            <p:cNvSpPr/>
            <p:nvPr/>
          </p:nvSpPr>
          <p:spPr>
            <a:xfrm>
              <a:off x="1893093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Content Placeholder 59">
            <a:extLst>
              <a:ext uri="{FF2B5EF4-FFF2-40B4-BE49-F238E27FC236}">
                <a16:creationId xmlns:a16="http://schemas.microsoft.com/office/drawing/2014/main" id="{9D3D5807-0749-F15F-F48D-C43A5B8C8D16}"/>
              </a:ext>
            </a:extLst>
          </p:cNvPr>
          <p:cNvGrpSpPr>
            <a:grpSpLocks noChangeAspect="1"/>
          </p:cNvGrpSpPr>
          <p:nvPr/>
        </p:nvGrpSpPr>
        <p:grpSpPr>
          <a:xfrm>
            <a:off x="6892551" y="2213973"/>
            <a:ext cx="656607" cy="566928"/>
            <a:chOff x="3699668" y="1697733"/>
            <a:chExt cx="428624" cy="370083"/>
          </a:xfrm>
          <a:solidFill>
            <a:schemeClr val="bg1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08BA072-5E3A-FA3F-A879-9C372F1FCC8E}"/>
                </a:ext>
              </a:extLst>
            </p:cNvPr>
            <p:cNvSpPr/>
            <p:nvPr/>
          </p:nvSpPr>
          <p:spPr>
            <a:xfrm>
              <a:off x="3699668" y="1861343"/>
              <a:ext cx="391210" cy="206472"/>
            </a:xfrm>
            <a:custGeom>
              <a:avLst/>
              <a:gdLst>
                <a:gd name="connsiteX0" fmla="*/ 386477 w 391210"/>
                <a:gd name="connsiteY0" fmla="*/ 71438 h 206472"/>
                <a:gd name="connsiteX1" fmla="*/ 377190 w 391210"/>
                <a:gd name="connsiteY1" fmla="*/ 75724 h 206472"/>
                <a:gd name="connsiteX2" fmla="*/ 377190 w 391210"/>
                <a:gd name="connsiteY2" fmla="*/ 75724 h 206472"/>
                <a:gd name="connsiteX3" fmla="*/ 160020 w 391210"/>
                <a:gd name="connsiteY3" fmla="*/ 183594 h 206472"/>
                <a:gd name="connsiteX4" fmla="*/ 43577 w 391210"/>
                <a:gd name="connsiteY4" fmla="*/ 25003 h 206472"/>
                <a:gd name="connsiteX5" fmla="*/ 59293 w 391210"/>
                <a:gd name="connsiteY5" fmla="*/ 40719 h 206472"/>
                <a:gd name="connsiteX6" fmla="*/ 69294 w 391210"/>
                <a:gd name="connsiteY6" fmla="*/ 40719 h 206472"/>
                <a:gd name="connsiteX7" fmla="*/ 69294 w 391210"/>
                <a:gd name="connsiteY7" fmla="*/ 40719 h 206472"/>
                <a:gd name="connsiteX8" fmla="*/ 69294 w 391210"/>
                <a:gd name="connsiteY8" fmla="*/ 30718 h 206472"/>
                <a:gd name="connsiteX9" fmla="*/ 69294 w 391210"/>
                <a:gd name="connsiteY9" fmla="*/ 30718 h 206472"/>
                <a:gd name="connsiteX10" fmla="*/ 40719 w 391210"/>
                <a:gd name="connsiteY10" fmla="*/ 2143 h 206472"/>
                <a:gd name="connsiteX11" fmla="*/ 30718 w 391210"/>
                <a:gd name="connsiteY11" fmla="*/ 2143 h 206472"/>
                <a:gd name="connsiteX12" fmla="*/ 30718 w 391210"/>
                <a:gd name="connsiteY12" fmla="*/ 2143 h 206472"/>
                <a:gd name="connsiteX13" fmla="*/ 2143 w 391210"/>
                <a:gd name="connsiteY13" fmla="*/ 30718 h 206472"/>
                <a:gd name="connsiteX14" fmla="*/ 2143 w 391210"/>
                <a:gd name="connsiteY14" fmla="*/ 40719 h 206472"/>
                <a:gd name="connsiteX15" fmla="*/ 12144 w 391210"/>
                <a:gd name="connsiteY15" fmla="*/ 40719 h 206472"/>
                <a:gd name="connsiteX16" fmla="*/ 12144 w 391210"/>
                <a:gd name="connsiteY16" fmla="*/ 40719 h 206472"/>
                <a:gd name="connsiteX17" fmla="*/ 29289 w 391210"/>
                <a:gd name="connsiteY17" fmla="*/ 23574 h 206472"/>
                <a:gd name="connsiteX18" fmla="*/ 217884 w 391210"/>
                <a:gd name="connsiteY18" fmla="*/ 206454 h 206472"/>
                <a:gd name="connsiteX19" fmla="*/ 390763 w 391210"/>
                <a:gd name="connsiteY19" fmla="*/ 80010 h 206472"/>
                <a:gd name="connsiteX20" fmla="*/ 386477 w 391210"/>
                <a:gd name="connsiteY20" fmla="*/ 71438 h 20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1210" h="206472">
                  <a:moveTo>
                    <a:pt x="386477" y="71438"/>
                  </a:moveTo>
                  <a:cubicBezTo>
                    <a:pt x="382905" y="70009"/>
                    <a:pt x="378619" y="72152"/>
                    <a:pt x="377190" y="75724"/>
                  </a:cubicBezTo>
                  <a:cubicBezTo>
                    <a:pt x="377190" y="75724"/>
                    <a:pt x="377190" y="75724"/>
                    <a:pt x="377190" y="75724"/>
                  </a:cubicBezTo>
                  <a:cubicBezTo>
                    <a:pt x="347186" y="165735"/>
                    <a:pt x="250031" y="213598"/>
                    <a:pt x="160020" y="183594"/>
                  </a:cubicBezTo>
                  <a:cubicBezTo>
                    <a:pt x="91440" y="160734"/>
                    <a:pt x="45006" y="97155"/>
                    <a:pt x="43577" y="25003"/>
                  </a:cubicBezTo>
                  <a:lnTo>
                    <a:pt x="59293" y="40719"/>
                  </a:lnTo>
                  <a:cubicBezTo>
                    <a:pt x="62151" y="43577"/>
                    <a:pt x="66437" y="43577"/>
                    <a:pt x="69294" y="40719"/>
                  </a:cubicBezTo>
                  <a:cubicBezTo>
                    <a:pt x="69294" y="40719"/>
                    <a:pt x="69294" y="40719"/>
                    <a:pt x="69294" y="40719"/>
                  </a:cubicBezTo>
                  <a:cubicBezTo>
                    <a:pt x="72152" y="37862"/>
                    <a:pt x="72152" y="33576"/>
                    <a:pt x="69294" y="30718"/>
                  </a:cubicBezTo>
                  <a:cubicBezTo>
                    <a:pt x="69294" y="30718"/>
                    <a:pt x="69294" y="30718"/>
                    <a:pt x="69294" y="30718"/>
                  </a:cubicBezTo>
                  <a:lnTo>
                    <a:pt x="40719" y="2143"/>
                  </a:lnTo>
                  <a:cubicBezTo>
                    <a:pt x="37862" y="-714"/>
                    <a:pt x="33576" y="-714"/>
                    <a:pt x="30718" y="2143"/>
                  </a:cubicBezTo>
                  <a:cubicBezTo>
                    <a:pt x="30718" y="2143"/>
                    <a:pt x="30718" y="2143"/>
                    <a:pt x="30718" y="2143"/>
                  </a:cubicBezTo>
                  <a:lnTo>
                    <a:pt x="2143" y="30718"/>
                  </a:lnTo>
                  <a:cubicBezTo>
                    <a:pt x="-714" y="33576"/>
                    <a:pt x="-714" y="37862"/>
                    <a:pt x="2143" y="40719"/>
                  </a:cubicBezTo>
                  <a:cubicBezTo>
                    <a:pt x="5001" y="43577"/>
                    <a:pt x="9287" y="43577"/>
                    <a:pt x="12144" y="40719"/>
                  </a:cubicBezTo>
                  <a:lnTo>
                    <a:pt x="12144" y="40719"/>
                  </a:lnTo>
                  <a:lnTo>
                    <a:pt x="29289" y="23574"/>
                  </a:lnTo>
                  <a:cubicBezTo>
                    <a:pt x="30718" y="126444"/>
                    <a:pt x="115014" y="207883"/>
                    <a:pt x="217884" y="206454"/>
                  </a:cubicBezTo>
                  <a:cubicBezTo>
                    <a:pt x="296466" y="205026"/>
                    <a:pt x="365760" y="154305"/>
                    <a:pt x="390763" y="80010"/>
                  </a:cubicBezTo>
                  <a:cubicBezTo>
                    <a:pt x="392192" y="76438"/>
                    <a:pt x="390049" y="72866"/>
                    <a:pt x="386477" y="714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C11C16D-E3B1-5CA6-9A41-5161ADD64933}"/>
                </a:ext>
              </a:extLst>
            </p:cNvPr>
            <p:cNvSpPr/>
            <p:nvPr/>
          </p:nvSpPr>
          <p:spPr>
            <a:xfrm>
              <a:off x="3737082" y="1697733"/>
              <a:ext cx="391210" cy="205758"/>
            </a:xfrm>
            <a:custGeom>
              <a:avLst/>
              <a:gdLst>
                <a:gd name="connsiteX0" fmla="*/ 389068 w 391210"/>
                <a:gd name="connsiteY0" fmla="*/ 165754 h 205758"/>
                <a:gd name="connsiteX1" fmla="*/ 379066 w 391210"/>
                <a:gd name="connsiteY1" fmla="*/ 165754 h 205758"/>
                <a:gd name="connsiteX2" fmla="*/ 379066 w 391210"/>
                <a:gd name="connsiteY2" fmla="*/ 165754 h 205758"/>
                <a:gd name="connsiteX3" fmla="*/ 361921 w 391210"/>
                <a:gd name="connsiteY3" fmla="*/ 182899 h 205758"/>
                <a:gd name="connsiteX4" fmla="*/ 173326 w 391210"/>
                <a:gd name="connsiteY4" fmla="*/ 19 h 205758"/>
                <a:gd name="connsiteX5" fmla="*/ 448 w 391210"/>
                <a:gd name="connsiteY5" fmla="*/ 126463 h 205758"/>
                <a:gd name="connsiteX6" fmla="*/ 4734 w 391210"/>
                <a:gd name="connsiteY6" fmla="*/ 135750 h 205758"/>
                <a:gd name="connsiteX7" fmla="*/ 14021 w 391210"/>
                <a:gd name="connsiteY7" fmla="*/ 131464 h 205758"/>
                <a:gd name="connsiteX8" fmla="*/ 231191 w 391210"/>
                <a:gd name="connsiteY8" fmla="*/ 22879 h 205758"/>
                <a:gd name="connsiteX9" fmla="*/ 347634 w 391210"/>
                <a:gd name="connsiteY9" fmla="*/ 180755 h 205758"/>
                <a:gd name="connsiteX10" fmla="*/ 331918 w 391210"/>
                <a:gd name="connsiteY10" fmla="*/ 165039 h 205758"/>
                <a:gd name="connsiteX11" fmla="*/ 321916 w 391210"/>
                <a:gd name="connsiteY11" fmla="*/ 165039 h 205758"/>
                <a:gd name="connsiteX12" fmla="*/ 321916 w 391210"/>
                <a:gd name="connsiteY12" fmla="*/ 175040 h 205758"/>
                <a:gd name="connsiteX13" fmla="*/ 350491 w 391210"/>
                <a:gd name="connsiteY13" fmla="*/ 203615 h 205758"/>
                <a:gd name="connsiteX14" fmla="*/ 360493 w 391210"/>
                <a:gd name="connsiteY14" fmla="*/ 203615 h 205758"/>
                <a:gd name="connsiteX15" fmla="*/ 360493 w 391210"/>
                <a:gd name="connsiteY15" fmla="*/ 203615 h 205758"/>
                <a:gd name="connsiteX16" fmla="*/ 389068 w 391210"/>
                <a:gd name="connsiteY16" fmla="*/ 175040 h 205758"/>
                <a:gd name="connsiteX17" fmla="*/ 389068 w 391210"/>
                <a:gd name="connsiteY17" fmla="*/ 165754 h 205758"/>
                <a:gd name="connsiteX18" fmla="*/ 389068 w 391210"/>
                <a:gd name="connsiteY18" fmla="*/ 165754 h 20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1210" h="205758">
                  <a:moveTo>
                    <a:pt x="389068" y="165754"/>
                  </a:moveTo>
                  <a:cubicBezTo>
                    <a:pt x="386210" y="162896"/>
                    <a:pt x="381924" y="162896"/>
                    <a:pt x="379066" y="165754"/>
                  </a:cubicBezTo>
                  <a:cubicBezTo>
                    <a:pt x="379066" y="165754"/>
                    <a:pt x="379066" y="165754"/>
                    <a:pt x="379066" y="165754"/>
                  </a:cubicBezTo>
                  <a:lnTo>
                    <a:pt x="361921" y="182899"/>
                  </a:lnTo>
                  <a:cubicBezTo>
                    <a:pt x="360493" y="80029"/>
                    <a:pt x="276196" y="-1410"/>
                    <a:pt x="173326" y="19"/>
                  </a:cubicBezTo>
                  <a:cubicBezTo>
                    <a:pt x="94745" y="1447"/>
                    <a:pt x="25451" y="52168"/>
                    <a:pt x="448" y="126463"/>
                  </a:cubicBezTo>
                  <a:cubicBezTo>
                    <a:pt x="-981" y="130035"/>
                    <a:pt x="1162" y="134321"/>
                    <a:pt x="4734" y="135750"/>
                  </a:cubicBezTo>
                  <a:cubicBezTo>
                    <a:pt x="8306" y="137179"/>
                    <a:pt x="12592" y="135035"/>
                    <a:pt x="14021" y="131464"/>
                  </a:cubicBezTo>
                  <a:cubicBezTo>
                    <a:pt x="44024" y="40738"/>
                    <a:pt x="141179" y="-7125"/>
                    <a:pt x="231191" y="22879"/>
                  </a:cubicBezTo>
                  <a:cubicBezTo>
                    <a:pt x="299056" y="45739"/>
                    <a:pt x="346205" y="109318"/>
                    <a:pt x="347634" y="180755"/>
                  </a:cubicBezTo>
                  <a:lnTo>
                    <a:pt x="331918" y="165039"/>
                  </a:lnTo>
                  <a:cubicBezTo>
                    <a:pt x="329060" y="162182"/>
                    <a:pt x="324774" y="162182"/>
                    <a:pt x="321916" y="165039"/>
                  </a:cubicBezTo>
                  <a:cubicBezTo>
                    <a:pt x="319059" y="167897"/>
                    <a:pt x="319059" y="172183"/>
                    <a:pt x="321916" y="175040"/>
                  </a:cubicBezTo>
                  <a:lnTo>
                    <a:pt x="350491" y="203615"/>
                  </a:lnTo>
                  <a:cubicBezTo>
                    <a:pt x="353349" y="206473"/>
                    <a:pt x="357635" y="206473"/>
                    <a:pt x="360493" y="203615"/>
                  </a:cubicBezTo>
                  <a:cubicBezTo>
                    <a:pt x="360493" y="203615"/>
                    <a:pt x="360493" y="203615"/>
                    <a:pt x="360493" y="203615"/>
                  </a:cubicBezTo>
                  <a:lnTo>
                    <a:pt x="389068" y="175040"/>
                  </a:lnTo>
                  <a:cubicBezTo>
                    <a:pt x="391925" y="172897"/>
                    <a:pt x="391925" y="168611"/>
                    <a:pt x="389068" y="165754"/>
                  </a:cubicBezTo>
                  <a:cubicBezTo>
                    <a:pt x="389068" y="165754"/>
                    <a:pt x="389068" y="165754"/>
                    <a:pt x="389068" y="16575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5BC01D-D922-9EAA-1D54-D7C543A64FE4}"/>
                </a:ext>
              </a:extLst>
            </p:cNvPr>
            <p:cNvSpPr/>
            <p:nvPr/>
          </p:nvSpPr>
          <p:spPr>
            <a:xfrm>
              <a:off x="3849687" y="1747043"/>
              <a:ext cx="128587" cy="271462"/>
            </a:xfrm>
            <a:custGeom>
              <a:avLst/>
              <a:gdLst>
                <a:gd name="connsiteX0" fmla="*/ 121444 w 128587"/>
                <a:gd name="connsiteY0" fmla="*/ 100013 h 271462"/>
                <a:gd name="connsiteX1" fmla="*/ 128588 w 128587"/>
                <a:gd name="connsiteY1" fmla="*/ 92869 h 271462"/>
                <a:gd name="connsiteX2" fmla="*/ 128588 w 128587"/>
                <a:gd name="connsiteY2" fmla="*/ 85725 h 271462"/>
                <a:gd name="connsiteX3" fmla="*/ 71438 w 128587"/>
                <a:gd name="connsiteY3" fmla="*/ 28575 h 271462"/>
                <a:gd name="connsiteX4" fmla="*/ 71438 w 128587"/>
                <a:gd name="connsiteY4" fmla="*/ 7144 h 271462"/>
                <a:gd name="connsiteX5" fmla="*/ 64294 w 128587"/>
                <a:gd name="connsiteY5" fmla="*/ 0 h 271462"/>
                <a:gd name="connsiteX6" fmla="*/ 57150 w 128587"/>
                <a:gd name="connsiteY6" fmla="*/ 7144 h 271462"/>
                <a:gd name="connsiteX7" fmla="*/ 57150 w 128587"/>
                <a:gd name="connsiteY7" fmla="*/ 28575 h 271462"/>
                <a:gd name="connsiteX8" fmla="*/ 0 w 128587"/>
                <a:gd name="connsiteY8" fmla="*/ 85725 h 271462"/>
                <a:gd name="connsiteX9" fmla="*/ 57150 w 128587"/>
                <a:gd name="connsiteY9" fmla="*/ 142875 h 271462"/>
                <a:gd name="connsiteX10" fmla="*/ 71438 w 128587"/>
                <a:gd name="connsiteY10" fmla="*/ 142875 h 271462"/>
                <a:gd name="connsiteX11" fmla="*/ 114300 w 128587"/>
                <a:gd name="connsiteY11" fmla="*/ 185738 h 271462"/>
                <a:gd name="connsiteX12" fmla="*/ 71438 w 128587"/>
                <a:gd name="connsiteY12" fmla="*/ 228600 h 271462"/>
                <a:gd name="connsiteX13" fmla="*/ 57150 w 128587"/>
                <a:gd name="connsiteY13" fmla="*/ 228600 h 271462"/>
                <a:gd name="connsiteX14" fmla="*/ 14288 w 128587"/>
                <a:gd name="connsiteY14" fmla="*/ 185738 h 271462"/>
                <a:gd name="connsiteX15" fmla="*/ 14288 w 128587"/>
                <a:gd name="connsiteY15" fmla="*/ 178594 h 271462"/>
                <a:gd name="connsiteX16" fmla="*/ 7144 w 128587"/>
                <a:gd name="connsiteY16" fmla="*/ 171450 h 271462"/>
                <a:gd name="connsiteX17" fmla="*/ 0 w 128587"/>
                <a:gd name="connsiteY17" fmla="*/ 178594 h 271462"/>
                <a:gd name="connsiteX18" fmla="*/ 0 w 128587"/>
                <a:gd name="connsiteY18" fmla="*/ 185738 h 271462"/>
                <a:gd name="connsiteX19" fmla="*/ 57150 w 128587"/>
                <a:gd name="connsiteY19" fmla="*/ 242888 h 271462"/>
                <a:gd name="connsiteX20" fmla="*/ 57150 w 128587"/>
                <a:gd name="connsiteY20" fmla="*/ 264319 h 271462"/>
                <a:gd name="connsiteX21" fmla="*/ 64294 w 128587"/>
                <a:gd name="connsiteY21" fmla="*/ 271463 h 271462"/>
                <a:gd name="connsiteX22" fmla="*/ 71438 w 128587"/>
                <a:gd name="connsiteY22" fmla="*/ 264319 h 271462"/>
                <a:gd name="connsiteX23" fmla="*/ 71438 w 128587"/>
                <a:gd name="connsiteY23" fmla="*/ 242888 h 271462"/>
                <a:gd name="connsiteX24" fmla="*/ 128588 w 128587"/>
                <a:gd name="connsiteY24" fmla="*/ 185738 h 271462"/>
                <a:gd name="connsiteX25" fmla="*/ 71438 w 128587"/>
                <a:gd name="connsiteY25" fmla="*/ 128588 h 271462"/>
                <a:gd name="connsiteX26" fmla="*/ 57150 w 128587"/>
                <a:gd name="connsiteY26" fmla="*/ 128588 h 271462"/>
                <a:gd name="connsiteX27" fmla="*/ 14288 w 128587"/>
                <a:gd name="connsiteY27" fmla="*/ 85725 h 271462"/>
                <a:gd name="connsiteX28" fmla="*/ 57150 w 128587"/>
                <a:gd name="connsiteY28" fmla="*/ 42863 h 271462"/>
                <a:gd name="connsiteX29" fmla="*/ 71438 w 128587"/>
                <a:gd name="connsiteY29" fmla="*/ 42863 h 271462"/>
                <a:gd name="connsiteX30" fmla="*/ 114300 w 128587"/>
                <a:gd name="connsiteY30" fmla="*/ 85725 h 271462"/>
                <a:gd name="connsiteX31" fmla="*/ 114300 w 128587"/>
                <a:gd name="connsiteY31" fmla="*/ 92869 h 271462"/>
                <a:gd name="connsiteX32" fmla="*/ 121444 w 128587"/>
                <a:gd name="connsiteY32" fmla="*/ 100013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8587" h="271462">
                  <a:moveTo>
                    <a:pt x="121444" y="100013"/>
                  </a:moveTo>
                  <a:cubicBezTo>
                    <a:pt x="125730" y="100013"/>
                    <a:pt x="128588" y="97155"/>
                    <a:pt x="128588" y="92869"/>
                  </a:cubicBezTo>
                  <a:lnTo>
                    <a:pt x="128588" y="85725"/>
                  </a:lnTo>
                  <a:cubicBezTo>
                    <a:pt x="128588" y="54293"/>
                    <a:pt x="102870" y="28575"/>
                    <a:pt x="71438" y="28575"/>
                  </a:cubicBezTo>
                  <a:lnTo>
                    <a:pt x="71438" y="7144"/>
                  </a:lnTo>
                  <a:cubicBezTo>
                    <a:pt x="71438" y="2857"/>
                    <a:pt x="68580" y="0"/>
                    <a:pt x="64294" y="0"/>
                  </a:cubicBezTo>
                  <a:cubicBezTo>
                    <a:pt x="60007" y="0"/>
                    <a:pt x="57150" y="2857"/>
                    <a:pt x="57150" y="7144"/>
                  </a:cubicBezTo>
                  <a:lnTo>
                    <a:pt x="57150" y="28575"/>
                  </a:lnTo>
                  <a:cubicBezTo>
                    <a:pt x="25718" y="28575"/>
                    <a:pt x="0" y="54293"/>
                    <a:pt x="0" y="85725"/>
                  </a:cubicBezTo>
                  <a:cubicBezTo>
                    <a:pt x="0" y="117158"/>
                    <a:pt x="25718" y="142875"/>
                    <a:pt x="57150" y="142875"/>
                  </a:cubicBezTo>
                  <a:lnTo>
                    <a:pt x="71438" y="142875"/>
                  </a:lnTo>
                  <a:cubicBezTo>
                    <a:pt x="95012" y="142875"/>
                    <a:pt x="114300" y="162163"/>
                    <a:pt x="114300" y="185738"/>
                  </a:cubicBezTo>
                  <a:cubicBezTo>
                    <a:pt x="114300" y="209312"/>
                    <a:pt x="95012" y="228600"/>
                    <a:pt x="71438" y="228600"/>
                  </a:cubicBezTo>
                  <a:lnTo>
                    <a:pt x="57150" y="228600"/>
                  </a:lnTo>
                  <a:cubicBezTo>
                    <a:pt x="33576" y="228600"/>
                    <a:pt x="14288" y="209312"/>
                    <a:pt x="14288" y="185738"/>
                  </a:cubicBezTo>
                  <a:lnTo>
                    <a:pt x="14288" y="178594"/>
                  </a:lnTo>
                  <a:cubicBezTo>
                    <a:pt x="14288" y="174308"/>
                    <a:pt x="11430" y="171450"/>
                    <a:pt x="7144" y="171450"/>
                  </a:cubicBezTo>
                  <a:cubicBezTo>
                    <a:pt x="2857" y="171450"/>
                    <a:pt x="0" y="174308"/>
                    <a:pt x="0" y="178594"/>
                  </a:cubicBezTo>
                  <a:lnTo>
                    <a:pt x="0" y="185738"/>
                  </a:lnTo>
                  <a:cubicBezTo>
                    <a:pt x="0" y="217170"/>
                    <a:pt x="25718" y="242888"/>
                    <a:pt x="57150" y="242888"/>
                  </a:cubicBezTo>
                  <a:lnTo>
                    <a:pt x="57150" y="264319"/>
                  </a:lnTo>
                  <a:cubicBezTo>
                    <a:pt x="57150" y="268605"/>
                    <a:pt x="60007" y="271463"/>
                    <a:pt x="64294" y="271463"/>
                  </a:cubicBezTo>
                  <a:cubicBezTo>
                    <a:pt x="68580" y="271463"/>
                    <a:pt x="71438" y="268605"/>
                    <a:pt x="71438" y="264319"/>
                  </a:cubicBezTo>
                  <a:lnTo>
                    <a:pt x="71438" y="242888"/>
                  </a:lnTo>
                  <a:cubicBezTo>
                    <a:pt x="102870" y="242888"/>
                    <a:pt x="128588" y="217170"/>
                    <a:pt x="128588" y="185738"/>
                  </a:cubicBezTo>
                  <a:cubicBezTo>
                    <a:pt x="128588" y="154305"/>
                    <a:pt x="102870" y="128588"/>
                    <a:pt x="71438" y="128588"/>
                  </a:cubicBezTo>
                  <a:lnTo>
                    <a:pt x="57150" y="128588"/>
                  </a:lnTo>
                  <a:cubicBezTo>
                    <a:pt x="33576" y="128588"/>
                    <a:pt x="14288" y="109299"/>
                    <a:pt x="14288" y="85725"/>
                  </a:cubicBezTo>
                  <a:cubicBezTo>
                    <a:pt x="14288" y="62151"/>
                    <a:pt x="33576" y="42863"/>
                    <a:pt x="57150" y="42863"/>
                  </a:cubicBezTo>
                  <a:lnTo>
                    <a:pt x="71438" y="42863"/>
                  </a:lnTo>
                  <a:cubicBezTo>
                    <a:pt x="95012" y="42863"/>
                    <a:pt x="114300" y="62151"/>
                    <a:pt x="114300" y="85725"/>
                  </a:cubicBezTo>
                  <a:lnTo>
                    <a:pt x="114300" y="92869"/>
                  </a:lnTo>
                  <a:cubicBezTo>
                    <a:pt x="114300" y="97155"/>
                    <a:pt x="117158" y="100013"/>
                    <a:pt x="121444" y="1000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Content Placeholder 67">
            <a:extLst>
              <a:ext uri="{FF2B5EF4-FFF2-40B4-BE49-F238E27FC236}">
                <a16:creationId xmlns:a16="http://schemas.microsoft.com/office/drawing/2014/main" id="{E44A8FCC-7E9F-B994-66AF-90DFE71E4F25}"/>
              </a:ext>
            </a:extLst>
          </p:cNvPr>
          <p:cNvGrpSpPr>
            <a:grpSpLocks noChangeAspect="1"/>
          </p:cNvGrpSpPr>
          <p:nvPr/>
        </p:nvGrpSpPr>
        <p:grpSpPr>
          <a:xfrm>
            <a:off x="4557019" y="4408581"/>
            <a:ext cx="597408" cy="640080"/>
            <a:chOff x="7966869" y="1684337"/>
            <a:chExt cx="426720" cy="457200"/>
          </a:xfrm>
          <a:solidFill>
            <a:schemeClr val="bg1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9770E8D-E2AE-0A21-5B93-391EBE3D3737}"/>
                </a:ext>
              </a:extLst>
            </p:cNvPr>
            <p:cNvSpPr/>
            <p:nvPr/>
          </p:nvSpPr>
          <p:spPr>
            <a:xfrm>
              <a:off x="8157369" y="212629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DE490BA-34CC-8DA1-2F9A-AC4CF98112D7}"/>
                </a:ext>
              </a:extLst>
            </p:cNvPr>
            <p:cNvSpPr/>
            <p:nvPr/>
          </p:nvSpPr>
          <p:spPr>
            <a:xfrm>
              <a:off x="8111649" y="2095817"/>
              <a:ext cx="137160" cy="15240"/>
            </a:xfrm>
            <a:custGeom>
              <a:avLst/>
              <a:gdLst>
                <a:gd name="connsiteX0" fmla="*/ 129540 w 137160"/>
                <a:gd name="connsiteY0" fmla="*/ 0 h 15240"/>
                <a:gd name="connsiteX1" fmla="*/ 7620 w 137160"/>
                <a:gd name="connsiteY1" fmla="*/ 0 h 15240"/>
                <a:gd name="connsiteX2" fmla="*/ 0 w 137160"/>
                <a:gd name="connsiteY2" fmla="*/ 7620 h 15240"/>
                <a:gd name="connsiteX3" fmla="*/ 7620 w 137160"/>
                <a:gd name="connsiteY3" fmla="*/ 15240 h 15240"/>
                <a:gd name="connsiteX4" fmla="*/ 129540 w 137160"/>
                <a:gd name="connsiteY4" fmla="*/ 15240 h 15240"/>
                <a:gd name="connsiteX5" fmla="*/ 137160 w 137160"/>
                <a:gd name="connsiteY5" fmla="*/ 7620 h 15240"/>
                <a:gd name="connsiteX6" fmla="*/ 129540 w 13716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60" h="15240">
                  <a:moveTo>
                    <a:pt x="12954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129540" y="15240"/>
                  </a:lnTo>
                  <a:cubicBezTo>
                    <a:pt x="134112" y="15240"/>
                    <a:pt x="137160" y="12192"/>
                    <a:pt x="137160" y="7620"/>
                  </a:cubicBezTo>
                  <a:cubicBezTo>
                    <a:pt x="137160" y="3048"/>
                    <a:pt x="134112" y="0"/>
                    <a:pt x="12954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076FCFA-4796-01AC-4C10-FC4CC38E0A6F}"/>
                </a:ext>
              </a:extLst>
            </p:cNvPr>
            <p:cNvSpPr/>
            <p:nvPr/>
          </p:nvSpPr>
          <p:spPr>
            <a:xfrm>
              <a:off x="8111649" y="2065337"/>
              <a:ext cx="137160" cy="15240"/>
            </a:xfrm>
            <a:custGeom>
              <a:avLst/>
              <a:gdLst>
                <a:gd name="connsiteX0" fmla="*/ 129540 w 137160"/>
                <a:gd name="connsiteY0" fmla="*/ 0 h 15240"/>
                <a:gd name="connsiteX1" fmla="*/ 121920 w 137160"/>
                <a:gd name="connsiteY1" fmla="*/ 0 h 15240"/>
                <a:gd name="connsiteX2" fmla="*/ 15240 w 137160"/>
                <a:gd name="connsiteY2" fmla="*/ 0 h 15240"/>
                <a:gd name="connsiteX3" fmla="*/ 7620 w 137160"/>
                <a:gd name="connsiteY3" fmla="*/ 0 h 15240"/>
                <a:gd name="connsiteX4" fmla="*/ 0 w 137160"/>
                <a:gd name="connsiteY4" fmla="*/ 7620 h 15240"/>
                <a:gd name="connsiteX5" fmla="*/ 7620 w 137160"/>
                <a:gd name="connsiteY5" fmla="*/ 15240 h 15240"/>
                <a:gd name="connsiteX6" fmla="*/ 15240 w 137160"/>
                <a:gd name="connsiteY6" fmla="*/ 15240 h 15240"/>
                <a:gd name="connsiteX7" fmla="*/ 121920 w 137160"/>
                <a:gd name="connsiteY7" fmla="*/ 15240 h 15240"/>
                <a:gd name="connsiteX8" fmla="*/ 129540 w 137160"/>
                <a:gd name="connsiteY8" fmla="*/ 15240 h 15240"/>
                <a:gd name="connsiteX9" fmla="*/ 137160 w 137160"/>
                <a:gd name="connsiteY9" fmla="*/ 7620 h 15240"/>
                <a:gd name="connsiteX10" fmla="*/ 129540 w 137160"/>
                <a:gd name="connsiteY10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60" h="15240">
                  <a:moveTo>
                    <a:pt x="129540" y="0"/>
                  </a:moveTo>
                  <a:lnTo>
                    <a:pt x="121920" y="0"/>
                  </a:lnTo>
                  <a:lnTo>
                    <a:pt x="15240" y="0"/>
                  </a:ln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15240" y="15240"/>
                  </a:lnTo>
                  <a:lnTo>
                    <a:pt x="121920" y="15240"/>
                  </a:lnTo>
                  <a:lnTo>
                    <a:pt x="129540" y="15240"/>
                  </a:lnTo>
                  <a:cubicBezTo>
                    <a:pt x="134112" y="15240"/>
                    <a:pt x="137160" y="12192"/>
                    <a:pt x="137160" y="7620"/>
                  </a:cubicBezTo>
                  <a:cubicBezTo>
                    <a:pt x="137160" y="3048"/>
                    <a:pt x="134112" y="0"/>
                    <a:pt x="12954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C4BE677-9FD2-8DF3-5262-F3251201E5FB}"/>
                </a:ext>
              </a:extLst>
            </p:cNvPr>
            <p:cNvSpPr/>
            <p:nvPr/>
          </p:nvSpPr>
          <p:spPr>
            <a:xfrm>
              <a:off x="8096647" y="1958133"/>
              <a:ext cx="46005" cy="61483"/>
            </a:xfrm>
            <a:custGeom>
              <a:avLst/>
              <a:gdLst>
                <a:gd name="connsiteX0" fmla="*/ 37862 w 46005"/>
                <a:gd name="connsiteY0" fmla="*/ 61484 h 61483"/>
                <a:gd name="connsiteX1" fmla="*/ 42434 w 46005"/>
                <a:gd name="connsiteY1" fmla="*/ 59960 h 61483"/>
                <a:gd name="connsiteX2" fmla="*/ 44720 w 46005"/>
                <a:gd name="connsiteY2" fmla="*/ 49292 h 61483"/>
                <a:gd name="connsiteX3" fmla="*/ 14240 w 46005"/>
                <a:gd name="connsiteY3" fmla="*/ 3572 h 61483"/>
                <a:gd name="connsiteX4" fmla="*/ 3572 w 46005"/>
                <a:gd name="connsiteY4" fmla="*/ 1286 h 61483"/>
                <a:gd name="connsiteX5" fmla="*/ 1286 w 46005"/>
                <a:gd name="connsiteY5" fmla="*/ 11954 h 61483"/>
                <a:gd name="connsiteX6" fmla="*/ 31766 w 46005"/>
                <a:gd name="connsiteY6" fmla="*/ 57674 h 61483"/>
                <a:gd name="connsiteX7" fmla="*/ 37862 w 46005"/>
                <a:gd name="connsiteY7" fmla="*/ 61484 h 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05" h="61483">
                  <a:moveTo>
                    <a:pt x="37862" y="61484"/>
                  </a:moveTo>
                  <a:cubicBezTo>
                    <a:pt x="39386" y="61484"/>
                    <a:pt x="40910" y="60722"/>
                    <a:pt x="42434" y="59960"/>
                  </a:cubicBezTo>
                  <a:cubicBezTo>
                    <a:pt x="46244" y="57674"/>
                    <a:pt x="47006" y="53102"/>
                    <a:pt x="44720" y="49292"/>
                  </a:cubicBezTo>
                  <a:lnTo>
                    <a:pt x="14240" y="3572"/>
                  </a:lnTo>
                  <a:cubicBezTo>
                    <a:pt x="11954" y="-238"/>
                    <a:pt x="7382" y="-1000"/>
                    <a:pt x="3572" y="1286"/>
                  </a:cubicBezTo>
                  <a:cubicBezTo>
                    <a:pt x="-238" y="3572"/>
                    <a:pt x="-1000" y="8144"/>
                    <a:pt x="1286" y="11954"/>
                  </a:cubicBezTo>
                  <a:lnTo>
                    <a:pt x="31766" y="57674"/>
                  </a:lnTo>
                  <a:cubicBezTo>
                    <a:pt x="33290" y="59960"/>
                    <a:pt x="35576" y="61484"/>
                    <a:pt x="37862" y="61484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24F93D8-2D32-C8DD-5509-A2A960D6CFF0}"/>
                </a:ext>
              </a:extLst>
            </p:cNvPr>
            <p:cNvSpPr/>
            <p:nvPr/>
          </p:nvSpPr>
          <p:spPr>
            <a:xfrm>
              <a:off x="8172609" y="1951037"/>
              <a:ext cx="15240" cy="76200"/>
            </a:xfrm>
            <a:custGeom>
              <a:avLst/>
              <a:gdLst>
                <a:gd name="connsiteX0" fmla="*/ 15240 w 15240"/>
                <a:gd name="connsiteY0" fmla="*/ 68580 h 76200"/>
                <a:gd name="connsiteX1" fmla="*/ 15240 w 15240"/>
                <a:gd name="connsiteY1" fmla="*/ 7620 h 76200"/>
                <a:gd name="connsiteX2" fmla="*/ 7620 w 15240"/>
                <a:gd name="connsiteY2" fmla="*/ 0 h 76200"/>
                <a:gd name="connsiteX3" fmla="*/ 0 w 15240"/>
                <a:gd name="connsiteY3" fmla="*/ 7620 h 76200"/>
                <a:gd name="connsiteX4" fmla="*/ 0 w 15240"/>
                <a:gd name="connsiteY4" fmla="*/ 68580 h 76200"/>
                <a:gd name="connsiteX5" fmla="*/ 7620 w 15240"/>
                <a:gd name="connsiteY5" fmla="*/ 76200 h 76200"/>
                <a:gd name="connsiteX6" fmla="*/ 15240 w 15240"/>
                <a:gd name="connsiteY6" fmla="*/ 6858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" h="76200">
                  <a:moveTo>
                    <a:pt x="15240" y="68580"/>
                  </a:moveTo>
                  <a:lnTo>
                    <a:pt x="15240" y="7620"/>
                  </a:lnTo>
                  <a:cubicBezTo>
                    <a:pt x="15240" y="3048"/>
                    <a:pt x="12192" y="0"/>
                    <a:pt x="7620" y="0"/>
                  </a:cubicBezTo>
                  <a:cubicBezTo>
                    <a:pt x="3048" y="0"/>
                    <a:pt x="0" y="3048"/>
                    <a:pt x="0" y="7620"/>
                  </a:cubicBezTo>
                  <a:lnTo>
                    <a:pt x="0" y="68580"/>
                  </a:lnTo>
                  <a:cubicBezTo>
                    <a:pt x="0" y="73152"/>
                    <a:pt x="3048" y="76200"/>
                    <a:pt x="7620" y="76200"/>
                  </a:cubicBezTo>
                  <a:cubicBezTo>
                    <a:pt x="12192" y="76200"/>
                    <a:pt x="15240" y="73152"/>
                    <a:pt x="15240" y="6858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6FFBBAD-57F7-64D7-641C-C0871A5503C7}"/>
                </a:ext>
              </a:extLst>
            </p:cNvPr>
            <p:cNvSpPr/>
            <p:nvPr/>
          </p:nvSpPr>
          <p:spPr>
            <a:xfrm>
              <a:off x="8217805" y="1958895"/>
              <a:ext cx="46005" cy="61483"/>
            </a:xfrm>
            <a:custGeom>
              <a:avLst/>
              <a:gdLst>
                <a:gd name="connsiteX0" fmla="*/ 14240 w 46005"/>
                <a:gd name="connsiteY0" fmla="*/ 57674 h 61483"/>
                <a:gd name="connsiteX1" fmla="*/ 44720 w 46005"/>
                <a:gd name="connsiteY1" fmla="*/ 11954 h 61483"/>
                <a:gd name="connsiteX2" fmla="*/ 42434 w 46005"/>
                <a:gd name="connsiteY2" fmla="*/ 1286 h 61483"/>
                <a:gd name="connsiteX3" fmla="*/ 31766 w 46005"/>
                <a:gd name="connsiteY3" fmla="*/ 3572 h 61483"/>
                <a:gd name="connsiteX4" fmla="*/ 1286 w 46005"/>
                <a:gd name="connsiteY4" fmla="*/ 49292 h 61483"/>
                <a:gd name="connsiteX5" fmla="*/ 3572 w 46005"/>
                <a:gd name="connsiteY5" fmla="*/ 59960 h 61483"/>
                <a:gd name="connsiteX6" fmla="*/ 8144 w 46005"/>
                <a:gd name="connsiteY6" fmla="*/ 61484 h 61483"/>
                <a:gd name="connsiteX7" fmla="*/ 14240 w 46005"/>
                <a:gd name="connsiteY7" fmla="*/ 57674 h 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05" h="61483">
                  <a:moveTo>
                    <a:pt x="14240" y="57674"/>
                  </a:moveTo>
                  <a:lnTo>
                    <a:pt x="44720" y="11954"/>
                  </a:lnTo>
                  <a:cubicBezTo>
                    <a:pt x="47006" y="8144"/>
                    <a:pt x="46244" y="3572"/>
                    <a:pt x="42434" y="1286"/>
                  </a:cubicBezTo>
                  <a:cubicBezTo>
                    <a:pt x="38624" y="-1000"/>
                    <a:pt x="34052" y="-238"/>
                    <a:pt x="31766" y="3572"/>
                  </a:cubicBezTo>
                  <a:lnTo>
                    <a:pt x="1286" y="49292"/>
                  </a:lnTo>
                  <a:cubicBezTo>
                    <a:pt x="-1000" y="53102"/>
                    <a:pt x="-238" y="57674"/>
                    <a:pt x="3572" y="59960"/>
                  </a:cubicBezTo>
                  <a:cubicBezTo>
                    <a:pt x="5096" y="60722"/>
                    <a:pt x="6620" y="61484"/>
                    <a:pt x="8144" y="61484"/>
                  </a:cubicBezTo>
                  <a:cubicBezTo>
                    <a:pt x="10430" y="60722"/>
                    <a:pt x="12716" y="59198"/>
                    <a:pt x="14240" y="57674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8AF8476-398F-0236-48B0-BDA4B3B58046}"/>
                </a:ext>
              </a:extLst>
            </p:cNvPr>
            <p:cNvSpPr/>
            <p:nvPr/>
          </p:nvSpPr>
          <p:spPr>
            <a:xfrm>
              <a:off x="8043069" y="1760537"/>
              <a:ext cx="275081" cy="289560"/>
            </a:xfrm>
            <a:custGeom>
              <a:avLst/>
              <a:gdLst>
                <a:gd name="connsiteX0" fmla="*/ 137160 w 275081"/>
                <a:gd name="connsiteY0" fmla="*/ 0 h 289560"/>
                <a:gd name="connsiteX1" fmla="*/ 0 w 275081"/>
                <a:gd name="connsiteY1" fmla="*/ 137160 h 289560"/>
                <a:gd name="connsiteX2" fmla="*/ 0 w 275081"/>
                <a:gd name="connsiteY2" fmla="*/ 160020 h 289560"/>
                <a:gd name="connsiteX3" fmla="*/ 40386 w 275081"/>
                <a:gd name="connsiteY3" fmla="*/ 257556 h 289560"/>
                <a:gd name="connsiteX4" fmla="*/ 62484 w 275081"/>
                <a:gd name="connsiteY4" fmla="*/ 285750 h 289560"/>
                <a:gd name="connsiteX5" fmla="*/ 69342 w 275081"/>
                <a:gd name="connsiteY5" fmla="*/ 289560 h 289560"/>
                <a:gd name="connsiteX6" fmla="*/ 73152 w 275081"/>
                <a:gd name="connsiteY6" fmla="*/ 288798 h 289560"/>
                <a:gd name="connsiteX7" fmla="*/ 75438 w 275081"/>
                <a:gd name="connsiteY7" fmla="*/ 278130 h 289560"/>
                <a:gd name="connsiteX8" fmla="*/ 51816 w 275081"/>
                <a:gd name="connsiteY8" fmla="*/ 247650 h 289560"/>
                <a:gd name="connsiteX9" fmla="*/ 16002 w 275081"/>
                <a:gd name="connsiteY9" fmla="*/ 167640 h 289560"/>
                <a:gd name="connsiteX10" fmla="*/ 259842 w 275081"/>
                <a:gd name="connsiteY10" fmla="*/ 167640 h 289560"/>
                <a:gd name="connsiteX11" fmla="*/ 224028 w 275081"/>
                <a:gd name="connsiteY11" fmla="*/ 247650 h 289560"/>
                <a:gd name="connsiteX12" fmla="*/ 200406 w 275081"/>
                <a:gd name="connsiteY12" fmla="*/ 278130 h 289560"/>
                <a:gd name="connsiteX13" fmla="*/ 202692 w 275081"/>
                <a:gd name="connsiteY13" fmla="*/ 288798 h 289560"/>
                <a:gd name="connsiteX14" fmla="*/ 205740 w 275081"/>
                <a:gd name="connsiteY14" fmla="*/ 289560 h 289560"/>
                <a:gd name="connsiteX15" fmla="*/ 212598 w 275081"/>
                <a:gd name="connsiteY15" fmla="*/ 285750 h 289560"/>
                <a:gd name="connsiteX16" fmla="*/ 234696 w 275081"/>
                <a:gd name="connsiteY16" fmla="*/ 257556 h 289560"/>
                <a:gd name="connsiteX17" fmla="*/ 275082 w 275081"/>
                <a:gd name="connsiteY17" fmla="*/ 160020 h 289560"/>
                <a:gd name="connsiteX18" fmla="*/ 275082 w 275081"/>
                <a:gd name="connsiteY18" fmla="*/ 137160 h 289560"/>
                <a:gd name="connsiteX19" fmla="*/ 137160 w 275081"/>
                <a:gd name="connsiteY19" fmla="*/ 0 h 289560"/>
                <a:gd name="connsiteX20" fmla="*/ 259080 w 275081"/>
                <a:gd name="connsiteY20" fmla="*/ 152400 h 289560"/>
                <a:gd name="connsiteX21" fmla="*/ 15240 w 275081"/>
                <a:gd name="connsiteY21" fmla="*/ 152400 h 289560"/>
                <a:gd name="connsiteX22" fmla="*/ 15240 w 275081"/>
                <a:gd name="connsiteY22" fmla="*/ 137160 h 289560"/>
                <a:gd name="connsiteX23" fmla="*/ 137160 w 275081"/>
                <a:gd name="connsiteY23" fmla="*/ 15240 h 289560"/>
                <a:gd name="connsiteX24" fmla="*/ 259080 w 275081"/>
                <a:gd name="connsiteY24" fmla="*/ 137160 h 289560"/>
                <a:gd name="connsiteX25" fmla="*/ 259080 w 275081"/>
                <a:gd name="connsiteY25" fmla="*/ 152400 h 28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5081" h="289560">
                  <a:moveTo>
                    <a:pt x="137160" y="0"/>
                  </a:moveTo>
                  <a:cubicBezTo>
                    <a:pt x="61722" y="0"/>
                    <a:pt x="0" y="61722"/>
                    <a:pt x="0" y="137160"/>
                  </a:cubicBezTo>
                  <a:lnTo>
                    <a:pt x="0" y="160020"/>
                  </a:lnTo>
                  <a:cubicBezTo>
                    <a:pt x="0" y="211074"/>
                    <a:pt x="20574" y="234696"/>
                    <a:pt x="40386" y="257556"/>
                  </a:cubicBezTo>
                  <a:cubicBezTo>
                    <a:pt x="48768" y="266700"/>
                    <a:pt x="55626" y="275082"/>
                    <a:pt x="62484" y="285750"/>
                  </a:cubicBezTo>
                  <a:cubicBezTo>
                    <a:pt x="64008" y="288036"/>
                    <a:pt x="66294" y="289560"/>
                    <a:pt x="69342" y="289560"/>
                  </a:cubicBezTo>
                  <a:cubicBezTo>
                    <a:pt x="70866" y="289560"/>
                    <a:pt x="72390" y="289560"/>
                    <a:pt x="73152" y="288798"/>
                  </a:cubicBezTo>
                  <a:cubicBezTo>
                    <a:pt x="76962" y="286512"/>
                    <a:pt x="77724" y="281940"/>
                    <a:pt x="75438" y="278130"/>
                  </a:cubicBezTo>
                  <a:cubicBezTo>
                    <a:pt x="68580" y="266700"/>
                    <a:pt x="60198" y="256794"/>
                    <a:pt x="51816" y="247650"/>
                  </a:cubicBezTo>
                  <a:cubicBezTo>
                    <a:pt x="34290" y="227076"/>
                    <a:pt x="17526" y="208026"/>
                    <a:pt x="16002" y="167640"/>
                  </a:cubicBezTo>
                  <a:lnTo>
                    <a:pt x="259842" y="167640"/>
                  </a:lnTo>
                  <a:cubicBezTo>
                    <a:pt x="258318" y="208026"/>
                    <a:pt x="241554" y="227076"/>
                    <a:pt x="224028" y="247650"/>
                  </a:cubicBezTo>
                  <a:cubicBezTo>
                    <a:pt x="215646" y="256794"/>
                    <a:pt x="207264" y="266700"/>
                    <a:pt x="200406" y="278130"/>
                  </a:cubicBezTo>
                  <a:cubicBezTo>
                    <a:pt x="198120" y="281940"/>
                    <a:pt x="199644" y="286512"/>
                    <a:pt x="202692" y="288798"/>
                  </a:cubicBezTo>
                  <a:cubicBezTo>
                    <a:pt x="202692" y="289560"/>
                    <a:pt x="204216" y="289560"/>
                    <a:pt x="205740" y="289560"/>
                  </a:cubicBezTo>
                  <a:cubicBezTo>
                    <a:pt x="208026" y="289560"/>
                    <a:pt x="211074" y="288036"/>
                    <a:pt x="212598" y="285750"/>
                  </a:cubicBezTo>
                  <a:cubicBezTo>
                    <a:pt x="218694" y="275082"/>
                    <a:pt x="226314" y="266700"/>
                    <a:pt x="234696" y="257556"/>
                  </a:cubicBezTo>
                  <a:cubicBezTo>
                    <a:pt x="254508" y="234696"/>
                    <a:pt x="275082" y="211836"/>
                    <a:pt x="275082" y="160020"/>
                  </a:cubicBezTo>
                  <a:lnTo>
                    <a:pt x="275082" y="137160"/>
                  </a:lnTo>
                  <a:cubicBezTo>
                    <a:pt x="274320" y="61722"/>
                    <a:pt x="212598" y="0"/>
                    <a:pt x="137160" y="0"/>
                  </a:cubicBezTo>
                  <a:close/>
                  <a:moveTo>
                    <a:pt x="259080" y="152400"/>
                  </a:moveTo>
                  <a:lnTo>
                    <a:pt x="15240" y="152400"/>
                  </a:lnTo>
                  <a:lnTo>
                    <a:pt x="15240" y="137160"/>
                  </a:lnTo>
                  <a:cubicBezTo>
                    <a:pt x="15240" y="70104"/>
                    <a:pt x="70104" y="15240"/>
                    <a:pt x="137160" y="15240"/>
                  </a:cubicBezTo>
                  <a:cubicBezTo>
                    <a:pt x="204216" y="15240"/>
                    <a:pt x="259080" y="70104"/>
                    <a:pt x="259080" y="137160"/>
                  </a:cubicBezTo>
                  <a:lnTo>
                    <a:pt x="259080" y="152400"/>
                  </a:ln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589FC24-169A-B3FB-7E9D-474AF508B4FB}"/>
                </a:ext>
              </a:extLst>
            </p:cNvPr>
            <p:cNvSpPr/>
            <p:nvPr/>
          </p:nvSpPr>
          <p:spPr>
            <a:xfrm>
              <a:off x="7966869" y="189007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F304572-50D0-2A6C-FC5A-4AFE19F4ADA8}"/>
                </a:ext>
              </a:extLst>
            </p:cNvPr>
            <p:cNvSpPr/>
            <p:nvPr/>
          </p:nvSpPr>
          <p:spPr>
            <a:xfrm>
              <a:off x="8027829" y="1745297"/>
              <a:ext cx="38100" cy="38099"/>
            </a:xfrm>
            <a:custGeom>
              <a:avLst/>
              <a:gdLst>
                <a:gd name="connsiteX0" fmla="*/ 30480 w 38100"/>
                <a:gd name="connsiteY0" fmla="*/ 38100 h 38099"/>
                <a:gd name="connsiteX1" fmla="*/ 35814 w 38100"/>
                <a:gd name="connsiteY1" fmla="*/ 35814 h 38099"/>
                <a:gd name="connsiteX2" fmla="*/ 35814 w 38100"/>
                <a:gd name="connsiteY2" fmla="*/ 25146 h 38099"/>
                <a:gd name="connsiteX3" fmla="*/ 12954 w 38100"/>
                <a:gd name="connsiteY3" fmla="*/ 2286 h 38099"/>
                <a:gd name="connsiteX4" fmla="*/ 2286 w 38100"/>
                <a:gd name="connsiteY4" fmla="*/ 2286 h 38099"/>
                <a:gd name="connsiteX5" fmla="*/ 2286 w 38100"/>
                <a:gd name="connsiteY5" fmla="*/ 12954 h 38099"/>
                <a:gd name="connsiteX6" fmla="*/ 25146 w 38100"/>
                <a:gd name="connsiteY6" fmla="*/ 35814 h 38099"/>
                <a:gd name="connsiteX7" fmla="*/ 30480 w 38100"/>
                <a:gd name="connsiteY7" fmla="*/ 38100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099">
                  <a:moveTo>
                    <a:pt x="30480" y="38100"/>
                  </a:moveTo>
                  <a:cubicBezTo>
                    <a:pt x="32766" y="38100"/>
                    <a:pt x="34290" y="37338"/>
                    <a:pt x="35814" y="35814"/>
                  </a:cubicBezTo>
                  <a:cubicBezTo>
                    <a:pt x="38862" y="32766"/>
                    <a:pt x="38862" y="28194"/>
                    <a:pt x="35814" y="25146"/>
                  </a:cubicBezTo>
                  <a:lnTo>
                    <a:pt x="12954" y="2286"/>
                  </a:lnTo>
                  <a:cubicBezTo>
                    <a:pt x="9906" y="-762"/>
                    <a:pt x="5334" y="-762"/>
                    <a:pt x="2286" y="2286"/>
                  </a:cubicBezTo>
                  <a:cubicBezTo>
                    <a:pt x="-762" y="5334"/>
                    <a:pt x="-762" y="9906"/>
                    <a:pt x="2286" y="12954"/>
                  </a:cubicBezTo>
                  <a:lnTo>
                    <a:pt x="25146" y="35814"/>
                  </a:lnTo>
                  <a:cubicBezTo>
                    <a:pt x="26670" y="37338"/>
                    <a:pt x="28194" y="38100"/>
                    <a:pt x="30480" y="3810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EEE09B7-8C58-B680-C7D7-7AD3B640E26F}"/>
                </a:ext>
              </a:extLst>
            </p:cNvPr>
            <p:cNvSpPr/>
            <p:nvPr/>
          </p:nvSpPr>
          <p:spPr>
            <a:xfrm>
              <a:off x="8347869" y="189007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D1D9464-FF03-2F68-88AA-2E1222DF0575}"/>
                </a:ext>
              </a:extLst>
            </p:cNvPr>
            <p:cNvSpPr/>
            <p:nvPr/>
          </p:nvSpPr>
          <p:spPr>
            <a:xfrm>
              <a:off x="8294529" y="1745297"/>
              <a:ext cx="38099" cy="38099"/>
            </a:xfrm>
            <a:custGeom>
              <a:avLst/>
              <a:gdLst>
                <a:gd name="connsiteX0" fmla="*/ 25146 w 38099"/>
                <a:gd name="connsiteY0" fmla="*/ 2286 h 38099"/>
                <a:gd name="connsiteX1" fmla="*/ 2286 w 38099"/>
                <a:gd name="connsiteY1" fmla="*/ 25146 h 38099"/>
                <a:gd name="connsiteX2" fmla="*/ 2286 w 38099"/>
                <a:gd name="connsiteY2" fmla="*/ 35814 h 38099"/>
                <a:gd name="connsiteX3" fmla="*/ 7620 w 38099"/>
                <a:gd name="connsiteY3" fmla="*/ 38100 h 38099"/>
                <a:gd name="connsiteX4" fmla="*/ 12954 w 38099"/>
                <a:gd name="connsiteY4" fmla="*/ 35814 h 38099"/>
                <a:gd name="connsiteX5" fmla="*/ 35814 w 38099"/>
                <a:gd name="connsiteY5" fmla="*/ 12954 h 38099"/>
                <a:gd name="connsiteX6" fmla="*/ 35814 w 38099"/>
                <a:gd name="connsiteY6" fmla="*/ 2286 h 38099"/>
                <a:gd name="connsiteX7" fmla="*/ 25146 w 38099"/>
                <a:gd name="connsiteY7" fmla="*/ 2286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9" h="38099">
                  <a:moveTo>
                    <a:pt x="25146" y="2286"/>
                  </a:moveTo>
                  <a:lnTo>
                    <a:pt x="2286" y="25146"/>
                  </a:lnTo>
                  <a:cubicBezTo>
                    <a:pt x="-762" y="28194"/>
                    <a:pt x="-762" y="32766"/>
                    <a:pt x="2286" y="35814"/>
                  </a:cubicBezTo>
                  <a:cubicBezTo>
                    <a:pt x="3810" y="37338"/>
                    <a:pt x="6096" y="38100"/>
                    <a:pt x="7620" y="38100"/>
                  </a:cubicBezTo>
                  <a:cubicBezTo>
                    <a:pt x="9144" y="38100"/>
                    <a:pt x="11430" y="37338"/>
                    <a:pt x="12954" y="35814"/>
                  </a:cubicBezTo>
                  <a:lnTo>
                    <a:pt x="35814" y="12954"/>
                  </a:lnTo>
                  <a:cubicBezTo>
                    <a:pt x="38862" y="9906"/>
                    <a:pt x="38862" y="5334"/>
                    <a:pt x="35814" y="2286"/>
                  </a:cubicBezTo>
                  <a:cubicBezTo>
                    <a:pt x="32766" y="-762"/>
                    <a:pt x="28194" y="-762"/>
                    <a:pt x="25146" y="2286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BE7F658-DA81-33E3-7E29-967460F4106C}"/>
                </a:ext>
              </a:extLst>
            </p:cNvPr>
            <p:cNvSpPr/>
            <p:nvPr/>
          </p:nvSpPr>
          <p:spPr>
            <a:xfrm>
              <a:off x="8172609" y="1684337"/>
              <a:ext cx="15240" cy="45720"/>
            </a:xfrm>
            <a:custGeom>
              <a:avLst/>
              <a:gdLst>
                <a:gd name="connsiteX0" fmla="*/ 7620 w 15240"/>
                <a:gd name="connsiteY0" fmla="*/ 45720 h 45720"/>
                <a:gd name="connsiteX1" fmla="*/ 15240 w 15240"/>
                <a:gd name="connsiteY1" fmla="*/ 38100 h 45720"/>
                <a:gd name="connsiteX2" fmla="*/ 15240 w 15240"/>
                <a:gd name="connsiteY2" fmla="*/ 7620 h 45720"/>
                <a:gd name="connsiteX3" fmla="*/ 7620 w 15240"/>
                <a:gd name="connsiteY3" fmla="*/ 0 h 45720"/>
                <a:gd name="connsiteX4" fmla="*/ 0 w 15240"/>
                <a:gd name="connsiteY4" fmla="*/ 7620 h 45720"/>
                <a:gd name="connsiteX5" fmla="*/ 0 w 15240"/>
                <a:gd name="connsiteY5" fmla="*/ 38100 h 45720"/>
                <a:gd name="connsiteX6" fmla="*/ 7620 w 15240"/>
                <a:gd name="connsiteY6" fmla="*/ 45720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" h="45720">
                  <a:moveTo>
                    <a:pt x="7620" y="45720"/>
                  </a:moveTo>
                  <a:cubicBezTo>
                    <a:pt x="12192" y="45720"/>
                    <a:pt x="15240" y="42672"/>
                    <a:pt x="15240" y="38100"/>
                  </a:cubicBezTo>
                  <a:lnTo>
                    <a:pt x="15240" y="7620"/>
                  </a:lnTo>
                  <a:cubicBezTo>
                    <a:pt x="15240" y="3048"/>
                    <a:pt x="12192" y="0"/>
                    <a:pt x="7620" y="0"/>
                  </a:cubicBezTo>
                  <a:cubicBezTo>
                    <a:pt x="3048" y="0"/>
                    <a:pt x="0" y="3048"/>
                    <a:pt x="0" y="7620"/>
                  </a:cubicBezTo>
                  <a:lnTo>
                    <a:pt x="0" y="38100"/>
                  </a:lnTo>
                  <a:cubicBezTo>
                    <a:pt x="0" y="42672"/>
                    <a:pt x="3048" y="45720"/>
                    <a:pt x="7620" y="4572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2B3A3BF-A0BC-4548-1714-364DBF540A27}"/>
              </a:ext>
            </a:extLst>
          </p:cNvPr>
          <p:cNvGrpSpPr>
            <a:grpSpLocks noChangeAspect="1"/>
          </p:cNvGrpSpPr>
          <p:nvPr/>
        </p:nvGrpSpPr>
        <p:grpSpPr>
          <a:xfrm>
            <a:off x="6965097" y="4473596"/>
            <a:ext cx="277900" cy="640080"/>
            <a:chOff x="10197664" y="1708149"/>
            <a:chExt cx="161329" cy="371585"/>
          </a:xfrm>
          <a:solidFill>
            <a:schemeClr val="bg1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D1D9D1-2AB4-778F-D69F-297126651FB1}"/>
                </a:ext>
              </a:extLst>
            </p:cNvPr>
            <p:cNvSpPr/>
            <p:nvPr/>
          </p:nvSpPr>
          <p:spPr>
            <a:xfrm>
              <a:off x="10228262" y="1708149"/>
              <a:ext cx="100012" cy="100012"/>
            </a:xfrm>
            <a:custGeom>
              <a:avLst/>
              <a:gdLst>
                <a:gd name="connsiteX0" fmla="*/ 50006 w 100012"/>
                <a:gd name="connsiteY0" fmla="*/ 100013 h 100012"/>
                <a:gd name="connsiteX1" fmla="*/ 0 w 100012"/>
                <a:gd name="connsiteY1" fmla="*/ 50006 h 100012"/>
                <a:gd name="connsiteX2" fmla="*/ 50006 w 100012"/>
                <a:gd name="connsiteY2" fmla="*/ 0 h 100012"/>
                <a:gd name="connsiteX3" fmla="*/ 100013 w 100012"/>
                <a:gd name="connsiteY3" fmla="*/ 50006 h 100012"/>
                <a:gd name="connsiteX4" fmla="*/ 50006 w 100012"/>
                <a:gd name="connsiteY4" fmla="*/ 100013 h 100012"/>
                <a:gd name="connsiteX5" fmla="*/ 50006 w 100012"/>
                <a:gd name="connsiteY5" fmla="*/ 14288 h 100012"/>
                <a:gd name="connsiteX6" fmla="*/ 14288 w 100012"/>
                <a:gd name="connsiteY6" fmla="*/ 50006 h 100012"/>
                <a:gd name="connsiteX7" fmla="*/ 50006 w 100012"/>
                <a:gd name="connsiteY7" fmla="*/ 85725 h 100012"/>
                <a:gd name="connsiteX8" fmla="*/ 85725 w 100012"/>
                <a:gd name="connsiteY8" fmla="*/ 50006 h 100012"/>
                <a:gd name="connsiteX9" fmla="*/ 50006 w 100012"/>
                <a:gd name="connsiteY9" fmla="*/ 1428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12" h="100012">
                  <a:moveTo>
                    <a:pt x="50006" y="100013"/>
                  </a:moveTo>
                  <a:cubicBezTo>
                    <a:pt x="22146" y="100013"/>
                    <a:pt x="0" y="77867"/>
                    <a:pt x="0" y="50006"/>
                  </a:cubicBezTo>
                  <a:cubicBezTo>
                    <a:pt x="0" y="22146"/>
                    <a:pt x="22146" y="0"/>
                    <a:pt x="50006" y="0"/>
                  </a:cubicBezTo>
                  <a:cubicBezTo>
                    <a:pt x="77867" y="0"/>
                    <a:pt x="100013" y="22146"/>
                    <a:pt x="100013" y="50006"/>
                  </a:cubicBezTo>
                  <a:cubicBezTo>
                    <a:pt x="100013" y="77867"/>
                    <a:pt x="77867" y="100013"/>
                    <a:pt x="50006" y="100013"/>
                  </a:cubicBezTo>
                  <a:close/>
                  <a:moveTo>
                    <a:pt x="50006" y="14288"/>
                  </a:moveTo>
                  <a:cubicBezTo>
                    <a:pt x="30004" y="14288"/>
                    <a:pt x="14288" y="30004"/>
                    <a:pt x="14288" y="50006"/>
                  </a:cubicBezTo>
                  <a:cubicBezTo>
                    <a:pt x="14288" y="70009"/>
                    <a:pt x="30004" y="85725"/>
                    <a:pt x="50006" y="85725"/>
                  </a:cubicBezTo>
                  <a:cubicBezTo>
                    <a:pt x="70009" y="85725"/>
                    <a:pt x="85725" y="70009"/>
                    <a:pt x="85725" y="50006"/>
                  </a:cubicBezTo>
                  <a:cubicBezTo>
                    <a:pt x="85725" y="30004"/>
                    <a:pt x="70009" y="14288"/>
                    <a:pt x="50006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BCE2386-F81E-A47E-20DE-3157DF466016}"/>
                </a:ext>
              </a:extLst>
            </p:cNvPr>
            <p:cNvSpPr/>
            <p:nvPr/>
          </p:nvSpPr>
          <p:spPr>
            <a:xfrm>
              <a:off x="10197664" y="1822449"/>
              <a:ext cx="161329" cy="257285"/>
            </a:xfrm>
            <a:custGeom>
              <a:avLst/>
              <a:gdLst>
                <a:gd name="connsiteX0" fmla="*/ 116324 w 161329"/>
                <a:gd name="connsiteY0" fmla="*/ 257175 h 257285"/>
                <a:gd name="connsiteX1" fmla="*/ 114895 w 161329"/>
                <a:gd name="connsiteY1" fmla="*/ 257175 h 257285"/>
                <a:gd name="connsiteX2" fmla="*/ 109180 w 161329"/>
                <a:gd name="connsiteY2" fmla="*/ 249317 h 257285"/>
                <a:gd name="connsiteX3" fmla="*/ 109180 w 161329"/>
                <a:gd name="connsiteY3" fmla="*/ 249317 h 257285"/>
                <a:gd name="connsiteX4" fmla="*/ 146327 w 161329"/>
                <a:gd name="connsiteY4" fmla="*/ 40005 h 257285"/>
                <a:gd name="connsiteX5" fmla="*/ 129182 w 161329"/>
                <a:gd name="connsiteY5" fmla="*/ 15002 h 257285"/>
                <a:gd name="connsiteX6" fmla="*/ 124896 w 161329"/>
                <a:gd name="connsiteY6" fmla="*/ 15002 h 257285"/>
                <a:gd name="connsiteX7" fmla="*/ 36314 w 161329"/>
                <a:gd name="connsiteY7" fmla="*/ 15002 h 257285"/>
                <a:gd name="connsiteX8" fmla="*/ 14882 w 161329"/>
                <a:gd name="connsiteY8" fmla="*/ 36433 h 257285"/>
                <a:gd name="connsiteX9" fmla="*/ 14882 w 161329"/>
                <a:gd name="connsiteY9" fmla="*/ 40719 h 257285"/>
                <a:gd name="connsiteX10" fmla="*/ 52030 w 161329"/>
                <a:gd name="connsiteY10" fmla="*/ 248603 h 257285"/>
                <a:gd name="connsiteX11" fmla="*/ 46315 w 161329"/>
                <a:gd name="connsiteY11" fmla="*/ 257175 h 257285"/>
                <a:gd name="connsiteX12" fmla="*/ 37742 w 161329"/>
                <a:gd name="connsiteY12" fmla="*/ 251460 h 257285"/>
                <a:gd name="connsiteX13" fmla="*/ 595 w 161329"/>
                <a:gd name="connsiteY13" fmla="*/ 42148 h 257285"/>
                <a:gd name="connsiteX14" fmla="*/ 29884 w 161329"/>
                <a:gd name="connsiteY14" fmla="*/ 714 h 257285"/>
                <a:gd name="connsiteX15" fmla="*/ 36314 w 161329"/>
                <a:gd name="connsiteY15" fmla="*/ 0 h 257285"/>
                <a:gd name="connsiteX16" fmla="*/ 125611 w 161329"/>
                <a:gd name="connsiteY16" fmla="*/ 0 h 257285"/>
                <a:gd name="connsiteX17" fmla="*/ 161329 w 161329"/>
                <a:gd name="connsiteY17" fmla="*/ 35719 h 257285"/>
                <a:gd name="connsiteX18" fmla="*/ 160615 w 161329"/>
                <a:gd name="connsiteY18" fmla="*/ 42148 h 257285"/>
                <a:gd name="connsiteX19" fmla="*/ 123467 w 161329"/>
                <a:gd name="connsiteY19" fmla="*/ 251460 h 257285"/>
                <a:gd name="connsiteX20" fmla="*/ 116324 w 161329"/>
                <a:gd name="connsiteY20" fmla="*/ 257175 h 25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329" h="257285">
                  <a:moveTo>
                    <a:pt x="116324" y="257175"/>
                  </a:moveTo>
                  <a:cubicBezTo>
                    <a:pt x="115609" y="257175"/>
                    <a:pt x="115609" y="257175"/>
                    <a:pt x="114895" y="257175"/>
                  </a:cubicBezTo>
                  <a:cubicBezTo>
                    <a:pt x="111323" y="256461"/>
                    <a:pt x="108466" y="252889"/>
                    <a:pt x="109180" y="249317"/>
                  </a:cubicBezTo>
                  <a:cubicBezTo>
                    <a:pt x="109180" y="249317"/>
                    <a:pt x="109180" y="249317"/>
                    <a:pt x="109180" y="249317"/>
                  </a:cubicBezTo>
                  <a:lnTo>
                    <a:pt x="146327" y="40005"/>
                  </a:lnTo>
                  <a:cubicBezTo>
                    <a:pt x="148471" y="28575"/>
                    <a:pt x="140612" y="17145"/>
                    <a:pt x="129182" y="15002"/>
                  </a:cubicBezTo>
                  <a:cubicBezTo>
                    <a:pt x="127754" y="15002"/>
                    <a:pt x="126325" y="15002"/>
                    <a:pt x="124896" y="15002"/>
                  </a:cubicBezTo>
                  <a:lnTo>
                    <a:pt x="36314" y="15002"/>
                  </a:lnTo>
                  <a:cubicBezTo>
                    <a:pt x="24169" y="15002"/>
                    <a:pt x="14882" y="24289"/>
                    <a:pt x="14882" y="36433"/>
                  </a:cubicBezTo>
                  <a:cubicBezTo>
                    <a:pt x="14882" y="37862"/>
                    <a:pt x="14882" y="39291"/>
                    <a:pt x="14882" y="40719"/>
                  </a:cubicBezTo>
                  <a:lnTo>
                    <a:pt x="52030" y="248603"/>
                  </a:lnTo>
                  <a:cubicBezTo>
                    <a:pt x="52744" y="252889"/>
                    <a:pt x="49887" y="256461"/>
                    <a:pt x="46315" y="257175"/>
                  </a:cubicBezTo>
                  <a:cubicBezTo>
                    <a:pt x="42029" y="257889"/>
                    <a:pt x="38457" y="255032"/>
                    <a:pt x="37742" y="251460"/>
                  </a:cubicBezTo>
                  <a:lnTo>
                    <a:pt x="595" y="42148"/>
                  </a:lnTo>
                  <a:cubicBezTo>
                    <a:pt x="-2977" y="22860"/>
                    <a:pt x="9882" y="4286"/>
                    <a:pt x="29884" y="714"/>
                  </a:cubicBezTo>
                  <a:cubicBezTo>
                    <a:pt x="32027" y="0"/>
                    <a:pt x="34171" y="0"/>
                    <a:pt x="36314" y="0"/>
                  </a:cubicBezTo>
                  <a:lnTo>
                    <a:pt x="125611" y="0"/>
                  </a:lnTo>
                  <a:cubicBezTo>
                    <a:pt x="145613" y="0"/>
                    <a:pt x="161329" y="15716"/>
                    <a:pt x="161329" y="35719"/>
                  </a:cubicBezTo>
                  <a:cubicBezTo>
                    <a:pt x="161329" y="37862"/>
                    <a:pt x="161329" y="40005"/>
                    <a:pt x="160615" y="42148"/>
                  </a:cubicBezTo>
                  <a:lnTo>
                    <a:pt x="123467" y="251460"/>
                  </a:lnTo>
                  <a:cubicBezTo>
                    <a:pt x="122753" y="255032"/>
                    <a:pt x="119896" y="257175"/>
                    <a:pt x="116324" y="25717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076938-B8D9-1F44-76BD-FAF7B9733006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19</a:t>
            </a:fld>
            <a:r>
              <a:rPr lang="en-US"/>
              <a:t>      </a:t>
            </a:r>
            <a:fld id="{42B0DF6C-A6FD-4EBD-8C49-407A2017B3B0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677169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0D17D23-4405-7814-86E4-BB16FBA25BAD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>
              <a:lnSpc>
                <a:spcPct val="110000"/>
              </a:lnSpc>
            </a:pPr>
            <a:r>
              <a:rPr lang="en-US" dirty="0"/>
              <a:t>Level 1 bullet point – size 18 font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Level 2 bullet point – size 16 font</a:t>
            </a:r>
          </a:p>
          <a:p>
            <a:pPr lvl="2">
              <a:lnSpc>
                <a:spcPct val="110000"/>
              </a:lnSpc>
            </a:pPr>
            <a:r>
              <a:rPr lang="en-US" dirty="0"/>
              <a:t>Level 3 bullet point – size 14 font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8BD06CE-F513-3CFE-F3AB-48F9A0F9F6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Title and Content Layout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AB4949-B786-EDCE-24DD-7011CFF005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</a:t>
            </a:fld>
            <a:r>
              <a:rPr lang="en-US"/>
              <a:t>      </a:t>
            </a:r>
            <a:fld id="{E0918333-2D37-469D-BB23-A8DBF9D90A76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731127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Editable US Map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E867A8B-B911-6666-8F94-DFB921119BA5}"/>
              </a:ext>
            </a:extLst>
          </p:cNvPr>
          <p:cNvGrpSpPr/>
          <p:nvPr/>
        </p:nvGrpSpPr>
        <p:grpSpPr>
          <a:xfrm>
            <a:off x="977673" y="5189756"/>
            <a:ext cx="1538039" cy="276999"/>
            <a:chOff x="442809" y="5885182"/>
            <a:chExt cx="1538039" cy="276999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734FC337-975C-E090-26A2-53B708F214D9}"/>
                </a:ext>
              </a:extLst>
            </p:cNvPr>
            <p:cNvSpPr/>
            <p:nvPr/>
          </p:nvSpPr>
          <p:spPr>
            <a:xfrm>
              <a:off x="442809" y="5927330"/>
              <a:ext cx="201168" cy="201929"/>
            </a:xfrm>
            <a:prstGeom prst="ellipse">
              <a:avLst/>
            </a:prstGeom>
            <a:solidFill>
              <a:schemeClr val="accent1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38B2908-43CB-964D-5D18-7ACC9399B557}"/>
                </a:ext>
              </a:extLst>
            </p:cNvPr>
            <p:cNvSpPr txBox="1"/>
            <p:nvPr/>
          </p:nvSpPr>
          <p:spPr>
            <a:xfrm>
              <a:off x="637032" y="5885182"/>
              <a:ext cx="13438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/>
                <a:t>Legend 1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DC33A96-F7E2-16F7-5498-AC7E902DDCB1}"/>
              </a:ext>
            </a:extLst>
          </p:cNvPr>
          <p:cNvGrpSpPr/>
          <p:nvPr/>
        </p:nvGrpSpPr>
        <p:grpSpPr>
          <a:xfrm>
            <a:off x="977673" y="5478906"/>
            <a:ext cx="1538039" cy="276999"/>
            <a:chOff x="442809" y="5885182"/>
            <a:chExt cx="1538039" cy="276999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A52606B-E54A-D420-9ABF-3F0CEFEC3C50}"/>
                </a:ext>
              </a:extLst>
            </p:cNvPr>
            <p:cNvSpPr/>
            <p:nvPr/>
          </p:nvSpPr>
          <p:spPr>
            <a:xfrm>
              <a:off x="442809" y="5927330"/>
              <a:ext cx="201168" cy="201929"/>
            </a:xfrm>
            <a:prstGeom prst="ellipse">
              <a:avLst/>
            </a:prstGeom>
            <a:solidFill>
              <a:schemeClr val="accent4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75ED9E1-BAE8-8FF9-03A0-99DE96B53424}"/>
                </a:ext>
              </a:extLst>
            </p:cNvPr>
            <p:cNvSpPr txBox="1"/>
            <p:nvPr/>
          </p:nvSpPr>
          <p:spPr>
            <a:xfrm>
              <a:off x="637032" y="5885182"/>
              <a:ext cx="13438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/>
                <a:t>Legend 2</a:t>
              </a:r>
            </a:p>
          </p:txBody>
        </p:sp>
      </p:grpSp>
      <p:sp>
        <p:nvSpPr>
          <p:cNvPr id="5" name="Freeform 8">
            <a:extLst>
              <a:ext uri="{FF2B5EF4-FFF2-40B4-BE49-F238E27FC236}">
                <a16:creationId xmlns:a16="http://schemas.microsoft.com/office/drawing/2014/main" id="{C8F75144-5A7D-EC0C-994C-5E6E8C02EC47}"/>
              </a:ext>
            </a:extLst>
          </p:cNvPr>
          <p:cNvSpPr>
            <a:spLocks/>
          </p:cNvSpPr>
          <p:nvPr/>
        </p:nvSpPr>
        <p:spPr bwMode="auto">
          <a:xfrm>
            <a:off x="4105871" y="2352093"/>
            <a:ext cx="920750" cy="719137"/>
          </a:xfrm>
          <a:custGeom>
            <a:avLst/>
            <a:gdLst>
              <a:gd name="T0" fmla="*/ 0 w 580"/>
              <a:gd name="T1" fmla="*/ 0 h 453"/>
              <a:gd name="T2" fmla="*/ 0 w 580"/>
              <a:gd name="T3" fmla="*/ 343 h 453"/>
              <a:gd name="T4" fmla="*/ 0 w 580"/>
              <a:gd name="T5" fmla="*/ 453 h 453"/>
              <a:gd name="T6" fmla="*/ 580 w 580"/>
              <a:gd name="T7" fmla="*/ 453 h 453"/>
              <a:gd name="T8" fmla="*/ 580 w 580"/>
              <a:gd name="T9" fmla="*/ 0 h 453"/>
              <a:gd name="T10" fmla="*/ 0 w 580"/>
              <a:gd name="T1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0" h="453">
                <a:moveTo>
                  <a:pt x="0" y="0"/>
                </a:moveTo>
                <a:lnTo>
                  <a:pt x="0" y="343"/>
                </a:lnTo>
                <a:lnTo>
                  <a:pt x="0" y="453"/>
                </a:lnTo>
                <a:lnTo>
                  <a:pt x="580" y="453"/>
                </a:lnTo>
                <a:lnTo>
                  <a:pt x="58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8ECFB820-862E-9D89-13DB-4276540F574A}"/>
              </a:ext>
            </a:extLst>
          </p:cNvPr>
          <p:cNvSpPr>
            <a:spLocks noEditPoints="1"/>
          </p:cNvSpPr>
          <p:nvPr/>
        </p:nvSpPr>
        <p:spPr bwMode="auto">
          <a:xfrm>
            <a:off x="6491884" y="1982205"/>
            <a:ext cx="795338" cy="822325"/>
          </a:xfrm>
          <a:custGeom>
            <a:avLst/>
            <a:gdLst>
              <a:gd name="T0" fmla="*/ 79 w 209"/>
              <a:gd name="T1" fmla="*/ 5 h 216"/>
              <a:gd name="T2" fmla="*/ 76 w 209"/>
              <a:gd name="T3" fmla="*/ 10 h 216"/>
              <a:gd name="T4" fmla="*/ 82 w 209"/>
              <a:gd name="T5" fmla="*/ 1 h 216"/>
              <a:gd name="T6" fmla="*/ 79 w 209"/>
              <a:gd name="T7" fmla="*/ 2 h 216"/>
              <a:gd name="T8" fmla="*/ 208 w 209"/>
              <a:gd name="T9" fmla="*/ 81 h 216"/>
              <a:gd name="T10" fmla="*/ 206 w 209"/>
              <a:gd name="T11" fmla="*/ 81 h 216"/>
              <a:gd name="T12" fmla="*/ 202 w 209"/>
              <a:gd name="T13" fmla="*/ 89 h 216"/>
              <a:gd name="T14" fmla="*/ 199 w 209"/>
              <a:gd name="T15" fmla="*/ 97 h 216"/>
              <a:gd name="T16" fmla="*/ 197 w 209"/>
              <a:gd name="T17" fmla="*/ 103 h 216"/>
              <a:gd name="T18" fmla="*/ 190 w 209"/>
              <a:gd name="T19" fmla="*/ 115 h 216"/>
              <a:gd name="T20" fmla="*/ 186 w 209"/>
              <a:gd name="T21" fmla="*/ 125 h 216"/>
              <a:gd name="T22" fmla="*/ 186 w 209"/>
              <a:gd name="T23" fmla="*/ 133 h 216"/>
              <a:gd name="T24" fmla="*/ 184 w 209"/>
              <a:gd name="T25" fmla="*/ 138 h 216"/>
              <a:gd name="T26" fmla="*/ 180 w 209"/>
              <a:gd name="T27" fmla="*/ 147 h 216"/>
              <a:gd name="T28" fmla="*/ 179 w 209"/>
              <a:gd name="T29" fmla="*/ 155 h 216"/>
              <a:gd name="T30" fmla="*/ 179 w 209"/>
              <a:gd name="T31" fmla="*/ 164 h 216"/>
              <a:gd name="T32" fmla="*/ 175 w 209"/>
              <a:gd name="T33" fmla="*/ 174 h 216"/>
              <a:gd name="T34" fmla="*/ 173 w 209"/>
              <a:gd name="T35" fmla="*/ 181 h 216"/>
              <a:gd name="T36" fmla="*/ 173 w 209"/>
              <a:gd name="T37" fmla="*/ 193 h 216"/>
              <a:gd name="T38" fmla="*/ 176 w 209"/>
              <a:gd name="T39" fmla="*/ 202 h 216"/>
              <a:gd name="T40" fmla="*/ 177 w 209"/>
              <a:gd name="T41" fmla="*/ 207 h 216"/>
              <a:gd name="T42" fmla="*/ 176 w 209"/>
              <a:gd name="T43" fmla="*/ 216 h 216"/>
              <a:gd name="T44" fmla="*/ 74 w 209"/>
              <a:gd name="T45" fmla="*/ 210 h 216"/>
              <a:gd name="T46" fmla="*/ 63 w 209"/>
              <a:gd name="T47" fmla="*/ 201 h 216"/>
              <a:gd name="T48" fmla="*/ 60 w 209"/>
              <a:gd name="T49" fmla="*/ 189 h 216"/>
              <a:gd name="T50" fmla="*/ 58 w 209"/>
              <a:gd name="T51" fmla="*/ 176 h 216"/>
              <a:gd name="T52" fmla="*/ 56 w 209"/>
              <a:gd name="T53" fmla="*/ 162 h 216"/>
              <a:gd name="T54" fmla="*/ 46 w 209"/>
              <a:gd name="T55" fmla="*/ 145 h 216"/>
              <a:gd name="T56" fmla="*/ 32 w 209"/>
              <a:gd name="T57" fmla="*/ 127 h 216"/>
              <a:gd name="T58" fmla="*/ 13 w 209"/>
              <a:gd name="T59" fmla="*/ 118 h 216"/>
              <a:gd name="T60" fmla="*/ 5 w 209"/>
              <a:gd name="T61" fmla="*/ 100 h 216"/>
              <a:gd name="T62" fmla="*/ 5 w 209"/>
              <a:gd name="T63" fmla="*/ 87 h 216"/>
              <a:gd name="T64" fmla="*/ 5 w 209"/>
              <a:gd name="T65" fmla="*/ 69 h 216"/>
              <a:gd name="T66" fmla="*/ 5 w 209"/>
              <a:gd name="T67" fmla="*/ 56 h 216"/>
              <a:gd name="T68" fmla="*/ 17 w 209"/>
              <a:gd name="T69" fmla="*/ 47 h 216"/>
              <a:gd name="T70" fmla="*/ 24 w 209"/>
              <a:gd name="T71" fmla="*/ 15 h 216"/>
              <a:gd name="T72" fmla="*/ 31 w 209"/>
              <a:gd name="T73" fmla="*/ 14 h 216"/>
              <a:gd name="T74" fmla="*/ 47 w 209"/>
              <a:gd name="T75" fmla="*/ 10 h 216"/>
              <a:gd name="T76" fmla="*/ 64 w 209"/>
              <a:gd name="T77" fmla="*/ 4 h 216"/>
              <a:gd name="T78" fmla="*/ 74 w 209"/>
              <a:gd name="T79" fmla="*/ 3 h 216"/>
              <a:gd name="T80" fmla="*/ 70 w 209"/>
              <a:gd name="T81" fmla="*/ 14 h 216"/>
              <a:gd name="T82" fmla="*/ 71 w 209"/>
              <a:gd name="T83" fmla="*/ 18 h 216"/>
              <a:gd name="T84" fmla="*/ 83 w 209"/>
              <a:gd name="T85" fmla="*/ 19 h 216"/>
              <a:gd name="T86" fmla="*/ 89 w 209"/>
              <a:gd name="T87" fmla="*/ 22 h 216"/>
              <a:gd name="T88" fmla="*/ 141 w 209"/>
              <a:gd name="T89" fmla="*/ 47 h 216"/>
              <a:gd name="T90" fmla="*/ 153 w 209"/>
              <a:gd name="T91" fmla="*/ 48 h 216"/>
              <a:gd name="T92" fmla="*/ 162 w 209"/>
              <a:gd name="T93" fmla="*/ 50 h 216"/>
              <a:gd name="T94" fmla="*/ 165 w 209"/>
              <a:gd name="T95" fmla="*/ 57 h 216"/>
              <a:gd name="T96" fmla="*/ 174 w 209"/>
              <a:gd name="T97" fmla="*/ 60 h 216"/>
              <a:gd name="T98" fmla="*/ 177 w 209"/>
              <a:gd name="T99" fmla="*/ 69 h 216"/>
              <a:gd name="T100" fmla="*/ 174 w 209"/>
              <a:gd name="T101" fmla="*/ 76 h 216"/>
              <a:gd name="T102" fmla="*/ 181 w 209"/>
              <a:gd name="T103" fmla="*/ 78 h 216"/>
              <a:gd name="T104" fmla="*/ 181 w 209"/>
              <a:gd name="T105" fmla="*/ 91 h 216"/>
              <a:gd name="T106" fmla="*/ 177 w 209"/>
              <a:gd name="T107" fmla="*/ 100 h 216"/>
              <a:gd name="T108" fmla="*/ 170 w 209"/>
              <a:gd name="T109" fmla="*/ 113 h 216"/>
              <a:gd name="T110" fmla="*/ 172 w 209"/>
              <a:gd name="T111" fmla="*/ 119 h 216"/>
              <a:gd name="T112" fmla="*/ 180 w 209"/>
              <a:gd name="T113" fmla="*/ 109 h 216"/>
              <a:gd name="T114" fmla="*/ 190 w 209"/>
              <a:gd name="T115" fmla="*/ 104 h 216"/>
              <a:gd name="T116" fmla="*/ 194 w 209"/>
              <a:gd name="T117" fmla="*/ 95 h 216"/>
              <a:gd name="T118" fmla="*/ 201 w 209"/>
              <a:gd name="T119" fmla="*/ 8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9" h="216">
                <a:moveTo>
                  <a:pt x="74" y="9"/>
                </a:moveTo>
                <a:cubicBezTo>
                  <a:pt x="74" y="9"/>
                  <a:pt x="74" y="8"/>
                  <a:pt x="74" y="8"/>
                </a:cubicBezTo>
                <a:cubicBezTo>
                  <a:pt x="75" y="7"/>
                  <a:pt x="75" y="7"/>
                  <a:pt x="76" y="7"/>
                </a:cubicBezTo>
                <a:cubicBezTo>
                  <a:pt x="76" y="7"/>
                  <a:pt x="77" y="6"/>
                  <a:pt x="77" y="6"/>
                </a:cubicBezTo>
                <a:cubicBezTo>
                  <a:pt x="78" y="6"/>
                  <a:pt x="78" y="5"/>
                  <a:pt x="79" y="5"/>
                </a:cubicBezTo>
                <a:cubicBezTo>
                  <a:pt x="79" y="5"/>
                  <a:pt x="80" y="4"/>
                  <a:pt x="80" y="5"/>
                </a:cubicBezTo>
                <a:cubicBezTo>
                  <a:pt x="80" y="5"/>
                  <a:pt x="81" y="6"/>
                  <a:pt x="80" y="6"/>
                </a:cubicBezTo>
                <a:cubicBezTo>
                  <a:pt x="80" y="6"/>
                  <a:pt x="79" y="7"/>
                  <a:pt x="79" y="7"/>
                </a:cubicBezTo>
                <a:cubicBezTo>
                  <a:pt x="78" y="7"/>
                  <a:pt x="77" y="8"/>
                  <a:pt x="77" y="9"/>
                </a:cubicBezTo>
                <a:cubicBezTo>
                  <a:pt x="76" y="9"/>
                  <a:pt x="76" y="9"/>
                  <a:pt x="76" y="10"/>
                </a:cubicBezTo>
                <a:cubicBezTo>
                  <a:pt x="75" y="10"/>
                  <a:pt x="75" y="10"/>
                  <a:pt x="75" y="10"/>
                </a:cubicBezTo>
                <a:cubicBezTo>
                  <a:pt x="75" y="10"/>
                  <a:pt x="74" y="10"/>
                  <a:pt x="74" y="10"/>
                </a:cubicBezTo>
                <a:cubicBezTo>
                  <a:pt x="74" y="10"/>
                  <a:pt x="74" y="10"/>
                  <a:pt x="74" y="9"/>
                </a:cubicBezTo>
                <a:close/>
                <a:moveTo>
                  <a:pt x="81" y="2"/>
                </a:moveTo>
                <a:cubicBezTo>
                  <a:pt x="82" y="2"/>
                  <a:pt x="82" y="2"/>
                  <a:pt x="82" y="1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0"/>
                  <a:pt x="81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2"/>
                </a:cubicBezTo>
                <a:cubicBezTo>
                  <a:pt x="79" y="2"/>
                  <a:pt x="79" y="2"/>
                  <a:pt x="79" y="2"/>
                </a:cubicBezTo>
                <a:cubicBezTo>
                  <a:pt x="80" y="2"/>
                  <a:pt x="81" y="3"/>
                  <a:pt x="81" y="2"/>
                </a:cubicBezTo>
                <a:close/>
                <a:moveTo>
                  <a:pt x="206" y="81"/>
                </a:moveTo>
                <a:cubicBezTo>
                  <a:pt x="207" y="81"/>
                  <a:pt x="207" y="81"/>
                  <a:pt x="208" y="81"/>
                </a:cubicBezTo>
                <a:cubicBezTo>
                  <a:pt x="208" y="81"/>
                  <a:pt x="208" y="81"/>
                  <a:pt x="208" y="81"/>
                </a:cubicBezTo>
                <a:cubicBezTo>
                  <a:pt x="209" y="81"/>
                  <a:pt x="209" y="80"/>
                  <a:pt x="209" y="80"/>
                </a:cubicBezTo>
                <a:cubicBezTo>
                  <a:pt x="208" y="79"/>
                  <a:pt x="208" y="79"/>
                  <a:pt x="207" y="78"/>
                </a:cubicBezTo>
                <a:cubicBezTo>
                  <a:pt x="207" y="78"/>
                  <a:pt x="207" y="77"/>
                  <a:pt x="206" y="77"/>
                </a:cubicBezTo>
                <a:cubicBezTo>
                  <a:pt x="205" y="78"/>
                  <a:pt x="205" y="79"/>
                  <a:pt x="206" y="79"/>
                </a:cubicBezTo>
                <a:cubicBezTo>
                  <a:pt x="206" y="80"/>
                  <a:pt x="206" y="81"/>
                  <a:pt x="206" y="81"/>
                </a:cubicBezTo>
                <a:close/>
                <a:moveTo>
                  <a:pt x="205" y="84"/>
                </a:moveTo>
                <a:cubicBezTo>
                  <a:pt x="205" y="85"/>
                  <a:pt x="204" y="85"/>
                  <a:pt x="204" y="86"/>
                </a:cubicBezTo>
                <a:cubicBezTo>
                  <a:pt x="204" y="86"/>
                  <a:pt x="204" y="86"/>
                  <a:pt x="203" y="86"/>
                </a:cubicBezTo>
                <a:cubicBezTo>
                  <a:pt x="203" y="86"/>
                  <a:pt x="202" y="86"/>
                  <a:pt x="202" y="87"/>
                </a:cubicBezTo>
                <a:cubicBezTo>
                  <a:pt x="202" y="88"/>
                  <a:pt x="202" y="88"/>
                  <a:pt x="202" y="89"/>
                </a:cubicBezTo>
                <a:cubicBezTo>
                  <a:pt x="202" y="89"/>
                  <a:pt x="202" y="90"/>
                  <a:pt x="202" y="90"/>
                </a:cubicBezTo>
                <a:cubicBezTo>
                  <a:pt x="202" y="91"/>
                  <a:pt x="202" y="91"/>
                  <a:pt x="202" y="92"/>
                </a:cubicBezTo>
                <a:cubicBezTo>
                  <a:pt x="202" y="92"/>
                  <a:pt x="202" y="93"/>
                  <a:pt x="202" y="93"/>
                </a:cubicBezTo>
                <a:cubicBezTo>
                  <a:pt x="201" y="94"/>
                  <a:pt x="201" y="95"/>
                  <a:pt x="200" y="96"/>
                </a:cubicBezTo>
                <a:cubicBezTo>
                  <a:pt x="200" y="96"/>
                  <a:pt x="199" y="97"/>
                  <a:pt x="199" y="97"/>
                </a:cubicBezTo>
                <a:cubicBezTo>
                  <a:pt x="199" y="97"/>
                  <a:pt x="199" y="98"/>
                  <a:pt x="199" y="98"/>
                </a:cubicBezTo>
                <a:cubicBezTo>
                  <a:pt x="198" y="99"/>
                  <a:pt x="198" y="99"/>
                  <a:pt x="197" y="99"/>
                </a:cubicBezTo>
                <a:cubicBezTo>
                  <a:pt x="197" y="100"/>
                  <a:pt x="197" y="100"/>
                  <a:pt x="197" y="101"/>
                </a:cubicBezTo>
                <a:cubicBezTo>
                  <a:pt x="197" y="101"/>
                  <a:pt x="197" y="102"/>
                  <a:pt x="197" y="102"/>
                </a:cubicBezTo>
                <a:cubicBezTo>
                  <a:pt x="197" y="102"/>
                  <a:pt x="197" y="103"/>
                  <a:pt x="197" y="103"/>
                </a:cubicBezTo>
                <a:cubicBezTo>
                  <a:pt x="197" y="104"/>
                  <a:pt x="196" y="105"/>
                  <a:pt x="196" y="105"/>
                </a:cubicBezTo>
                <a:cubicBezTo>
                  <a:pt x="194" y="106"/>
                  <a:pt x="192" y="108"/>
                  <a:pt x="192" y="110"/>
                </a:cubicBezTo>
                <a:cubicBezTo>
                  <a:pt x="192" y="110"/>
                  <a:pt x="192" y="111"/>
                  <a:pt x="192" y="111"/>
                </a:cubicBezTo>
                <a:cubicBezTo>
                  <a:pt x="191" y="112"/>
                  <a:pt x="191" y="113"/>
                  <a:pt x="191" y="113"/>
                </a:cubicBezTo>
                <a:cubicBezTo>
                  <a:pt x="190" y="114"/>
                  <a:pt x="190" y="115"/>
                  <a:pt x="190" y="115"/>
                </a:cubicBezTo>
                <a:cubicBezTo>
                  <a:pt x="189" y="116"/>
                  <a:pt x="189" y="116"/>
                  <a:pt x="189" y="117"/>
                </a:cubicBezTo>
                <a:cubicBezTo>
                  <a:pt x="189" y="118"/>
                  <a:pt x="189" y="118"/>
                  <a:pt x="188" y="119"/>
                </a:cubicBezTo>
                <a:cubicBezTo>
                  <a:pt x="188" y="120"/>
                  <a:pt x="188" y="120"/>
                  <a:pt x="188" y="121"/>
                </a:cubicBezTo>
                <a:cubicBezTo>
                  <a:pt x="187" y="122"/>
                  <a:pt x="187" y="123"/>
                  <a:pt x="187" y="124"/>
                </a:cubicBezTo>
                <a:cubicBezTo>
                  <a:pt x="187" y="124"/>
                  <a:pt x="186" y="124"/>
                  <a:pt x="186" y="125"/>
                </a:cubicBezTo>
                <a:cubicBezTo>
                  <a:pt x="186" y="125"/>
                  <a:pt x="186" y="126"/>
                  <a:pt x="186" y="126"/>
                </a:cubicBezTo>
                <a:cubicBezTo>
                  <a:pt x="186" y="127"/>
                  <a:pt x="186" y="128"/>
                  <a:pt x="186" y="128"/>
                </a:cubicBezTo>
                <a:cubicBezTo>
                  <a:pt x="186" y="129"/>
                  <a:pt x="185" y="129"/>
                  <a:pt x="185" y="129"/>
                </a:cubicBezTo>
                <a:cubicBezTo>
                  <a:pt x="185" y="130"/>
                  <a:pt x="185" y="130"/>
                  <a:pt x="185" y="131"/>
                </a:cubicBezTo>
                <a:cubicBezTo>
                  <a:pt x="185" y="131"/>
                  <a:pt x="186" y="132"/>
                  <a:pt x="186" y="133"/>
                </a:cubicBezTo>
                <a:cubicBezTo>
                  <a:pt x="186" y="133"/>
                  <a:pt x="186" y="134"/>
                  <a:pt x="186" y="134"/>
                </a:cubicBezTo>
                <a:cubicBezTo>
                  <a:pt x="186" y="135"/>
                  <a:pt x="187" y="135"/>
                  <a:pt x="187" y="135"/>
                </a:cubicBezTo>
                <a:cubicBezTo>
                  <a:pt x="187" y="136"/>
                  <a:pt x="186" y="136"/>
                  <a:pt x="186" y="136"/>
                </a:cubicBezTo>
                <a:cubicBezTo>
                  <a:pt x="186" y="136"/>
                  <a:pt x="186" y="136"/>
                  <a:pt x="185" y="137"/>
                </a:cubicBezTo>
                <a:cubicBezTo>
                  <a:pt x="185" y="137"/>
                  <a:pt x="185" y="137"/>
                  <a:pt x="184" y="138"/>
                </a:cubicBezTo>
                <a:cubicBezTo>
                  <a:pt x="184" y="138"/>
                  <a:pt x="183" y="139"/>
                  <a:pt x="183" y="140"/>
                </a:cubicBezTo>
                <a:cubicBezTo>
                  <a:pt x="182" y="141"/>
                  <a:pt x="182" y="142"/>
                  <a:pt x="182" y="143"/>
                </a:cubicBezTo>
                <a:cubicBezTo>
                  <a:pt x="182" y="143"/>
                  <a:pt x="181" y="144"/>
                  <a:pt x="181" y="144"/>
                </a:cubicBezTo>
                <a:cubicBezTo>
                  <a:pt x="181" y="145"/>
                  <a:pt x="181" y="145"/>
                  <a:pt x="181" y="146"/>
                </a:cubicBezTo>
                <a:cubicBezTo>
                  <a:pt x="180" y="146"/>
                  <a:pt x="180" y="146"/>
                  <a:pt x="180" y="147"/>
                </a:cubicBezTo>
                <a:cubicBezTo>
                  <a:pt x="180" y="147"/>
                  <a:pt x="180" y="147"/>
                  <a:pt x="180" y="147"/>
                </a:cubicBezTo>
                <a:cubicBezTo>
                  <a:pt x="180" y="148"/>
                  <a:pt x="180" y="149"/>
                  <a:pt x="179" y="149"/>
                </a:cubicBezTo>
                <a:cubicBezTo>
                  <a:pt x="179" y="150"/>
                  <a:pt x="179" y="151"/>
                  <a:pt x="179" y="152"/>
                </a:cubicBezTo>
                <a:cubicBezTo>
                  <a:pt x="179" y="153"/>
                  <a:pt x="179" y="153"/>
                  <a:pt x="179" y="154"/>
                </a:cubicBezTo>
                <a:cubicBezTo>
                  <a:pt x="179" y="154"/>
                  <a:pt x="179" y="154"/>
                  <a:pt x="179" y="155"/>
                </a:cubicBezTo>
                <a:cubicBezTo>
                  <a:pt x="179" y="155"/>
                  <a:pt x="179" y="155"/>
                  <a:pt x="179" y="156"/>
                </a:cubicBezTo>
                <a:cubicBezTo>
                  <a:pt x="179" y="157"/>
                  <a:pt x="179" y="157"/>
                  <a:pt x="179" y="158"/>
                </a:cubicBezTo>
                <a:cubicBezTo>
                  <a:pt x="179" y="159"/>
                  <a:pt x="179" y="160"/>
                  <a:pt x="179" y="161"/>
                </a:cubicBezTo>
                <a:cubicBezTo>
                  <a:pt x="179" y="162"/>
                  <a:pt x="179" y="162"/>
                  <a:pt x="179" y="162"/>
                </a:cubicBezTo>
                <a:cubicBezTo>
                  <a:pt x="179" y="163"/>
                  <a:pt x="179" y="163"/>
                  <a:pt x="179" y="164"/>
                </a:cubicBezTo>
                <a:cubicBezTo>
                  <a:pt x="178" y="164"/>
                  <a:pt x="178" y="165"/>
                  <a:pt x="178" y="165"/>
                </a:cubicBezTo>
                <a:cubicBezTo>
                  <a:pt x="178" y="166"/>
                  <a:pt x="177" y="166"/>
                  <a:pt x="177" y="167"/>
                </a:cubicBezTo>
                <a:cubicBezTo>
                  <a:pt x="177" y="168"/>
                  <a:pt x="177" y="168"/>
                  <a:pt x="177" y="169"/>
                </a:cubicBezTo>
                <a:cubicBezTo>
                  <a:pt x="176" y="170"/>
                  <a:pt x="176" y="171"/>
                  <a:pt x="176" y="171"/>
                </a:cubicBezTo>
                <a:cubicBezTo>
                  <a:pt x="175" y="172"/>
                  <a:pt x="175" y="173"/>
                  <a:pt x="175" y="174"/>
                </a:cubicBezTo>
                <a:cubicBezTo>
                  <a:pt x="174" y="174"/>
                  <a:pt x="174" y="175"/>
                  <a:pt x="174" y="176"/>
                </a:cubicBezTo>
                <a:cubicBezTo>
                  <a:pt x="174" y="176"/>
                  <a:pt x="174" y="176"/>
                  <a:pt x="174" y="177"/>
                </a:cubicBezTo>
                <a:cubicBezTo>
                  <a:pt x="173" y="178"/>
                  <a:pt x="174" y="178"/>
                  <a:pt x="173" y="179"/>
                </a:cubicBezTo>
                <a:cubicBezTo>
                  <a:pt x="173" y="179"/>
                  <a:pt x="173" y="180"/>
                  <a:pt x="173" y="180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3" y="182"/>
                  <a:pt x="173" y="183"/>
                  <a:pt x="173" y="184"/>
                </a:cubicBezTo>
                <a:cubicBezTo>
                  <a:pt x="173" y="185"/>
                  <a:pt x="173" y="186"/>
                  <a:pt x="174" y="187"/>
                </a:cubicBezTo>
                <a:cubicBezTo>
                  <a:pt x="174" y="188"/>
                  <a:pt x="174" y="189"/>
                  <a:pt x="174" y="190"/>
                </a:cubicBezTo>
                <a:cubicBezTo>
                  <a:pt x="174" y="190"/>
                  <a:pt x="174" y="191"/>
                  <a:pt x="173" y="192"/>
                </a:cubicBezTo>
                <a:cubicBezTo>
                  <a:pt x="173" y="192"/>
                  <a:pt x="173" y="192"/>
                  <a:pt x="173" y="193"/>
                </a:cubicBezTo>
                <a:cubicBezTo>
                  <a:pt x="174" y="193"/>
                  <a:pt x="174" y="194"/>
                  <a:pt x="174" y="194"/>
                </a:cubicBezTo>
                <a:cubicBezTo>
                  <a:pt x="174" y="195"/>
                  <a:pt x="175" y="195"/>
                  <a:pt x="175" y="196"/>
                </a:cubicBezTo>
                <a:cubicBezTo>
                  <a:pt x="175" y="197"/>
                  <a:pt x="175" y="197"/>
                  <a:pt x="175" y="198"/>
                </a:cubicBezTo>
                <a:cubicBezTo>
                  <a:pt x="175" y="199"/>
                  <a:pt x="175" y="200"/>
                  <a:pt x="175" y="201"/>
                </a:cubicBezTo>
                <a:cubicBezTo>
                  <a:pt x="175" y="201"/>
                  <a:pt x="176" y="201"/>
                  <a:pt x="176" y="202"/>
                </a:cubicBezTo>
                <a:cubicBezTo>
                  <a:pt x="176" y="202"/>
                  <a:pt x="176" y="203"/>
                  <a:pt x="176" y="203"/>
                </a:cubicBezTo>
                <a:cubicBezTo>
                  <a:pt x="176" y="203"/>
                  <a:pt x="176" y="203"/>
                  <a:pt x="177" y="204"/>
                </a:cubicBezTo>
                <a:cubicBezTo>
                  <a:pt x="177" y="204"/>
                  <a:pt x="177" y="204"/>
                  <a:pt x="177" y="204"/>
                </a:cubicBezTo>
                <a:cubicBezTo>
                  <a:pt x="177" y="205"/>
                  <a:pt x="177" y="205"/>
                  <a:pt x="177" y="205"/>
                </a:cubicBezTo>
                <a:cubicBezTo>
                  <a:pt x="177" y="206"/>
                  <a:pt x="177" y="206"/>
                  <a:pt x="177" y="207"/>
                </a:cubicBezTo>
                <a:cubicBezTo>
                  <a:pt x="177" y="207"/>
                  <a:pt x="177" y="208"/>
                  <a:pt x="177" y="208"/>
                </a:cubicBezTo>
                <a:cubicBezTo>
                  <a:pt x="177" y="208"/>
                  <a:pt x="176" y="209"/>
                  <a:pt x="176" y="209"/>
                </a:cubicBezTo>
                <a:cubicBezTo>
                  <a:pt x="176" y="210"/>
                  <a:pt x="176" y="211"/>
                  <a:pt x="176" y="212"/>
                </a:cubicBezTo>
                <a:cubicBezTo>
                  <a:pt x="176" y="213"/>
                  <a:pt x="176" y="214"/>
                  <a:pt x="176" y="215"/>
                </a:cubicBezTo>
                <a:cubicBezTo>
                  <a:pt x="176" y="215"/>
                  <a:pt x="176" y="216"/>
                  <a:pt x="176" y="216"/>
                </a:cubicBezTo>
                <a:cubicBezTo>
                  <a:pt x="176" y="216"/>
                  <a:pt x="176" y="216"/>
                  <a:pt x="176" y="216"/>
                </a:cubicBezTo>
                <a:cubicBezTo>
                  <a:pt x="78" y="216"/>
                  <a:pt x="78" y="216"/>
                  <a:pt x="78" y="216"/>
                </a:cubicBezTo>
                <a:cubicBezTo>
                  <a:pt x="77" y="215"/>
                  <a:pt x="77" y="214"/>
                  <a:pt x="77" y="213"/>
                </a:cubicBezTo>
                <a:cubicBezTo>
                  <a:pt x="76" y="213"/>
                  <a:pt x="76" y="212"/>
                  <a:pt x="76" y="211"/>
                </a:cubicBezTo>
                <a:cubicBezTo>
                  <a:pt x="75" y="211"/>
                  <a:pt x="75" y="210"/>
                  <a:pt x="74" y="210"/>
                </a:cubicBezTo>
                <a:cubicBezTo>
                  <a:pt x="73" y="209"/>
                  <a:pt x="72" y="209"/>
                  <a:pt x="71" y="209"/>
                </a:cubicBezTo>
                <a:cubicBezTo>
                  <a:pt x="70" y="209"/>
                  <a:pt x="70" y="209"/>
                  <a:pt x="69" y="208"/>
                </a:cubicBezTo>
                <a:cubicBezTo>
                  <a:pt x="69" y="208"/>
                  <a:pt x="68" y="208"/>
                  <a:pt x="67" y="208"/>
                </a:cubicBezTo>
                <a:cubicBezTo>
                  <a:pt x="66" y="208"/>
                  <a:pt x="66" y="207"/>
                  <a:pt x="65" y="207"/>
                </a:cubicBezTo>
                <a:cubicBezTo>
                  <a:pt x="63" y="205"/>
                  <a:pt x="63" y="203"/>
                  <a:pt x="63" y="201"/>
                </a:cubicBezTo>
                <a:cubicBezTo>
                  <a:pt x="63" y="200"/>
                  <a:pt x="63" y="199"/>
                  <a:pt x="62" y="199"/>
                </a:cubicBezTo>
                <a:cubicBezTo>
                  <a:pt x="62" y="198"/>
                  <a:pt x="61" y="197"/>
                  <a:pt x="61" y="197"/>
                </a:cubicBezTo>
                <a:cubicBezTo>
                  <a:pt x="61" y="196"/>
                  <a:pt x="60" y="196"/>
                  <a:pt x="60" y="195"/>
                </a:cubicBezTo>
                <a:cubicBezTo>
                  <a:pt x="60" y="194"/>
                  <a:pt x="60" y="194"/>
                  <a:pt x="60" y="193"/>
                </a:cubicBezTo>
                <a:cubicBezTo>
                  <a:pt x="59" y="192"/>
                  <a:pt x="60" y="190"/>
                  <a:pt x="60" y="189"/>
                </a:cubicBezTo>
                <a:cubicBezTo>
                  <a:pt x="60" y="188"/>
                  <a:pt x="59" y="187"/>
                  <a:pt x="60" y="186"/>
                </a:cubicBezTo>
                <a:cubicBezTo>
                  <a:pt x="60" y="185"/>
                  <a:pt x="61" y="184"/>
                  <a:pt x="61" y="184"/>
                </a:cubicBezTo>
                <a:cubicBezTo>
                  <a:pt x="62" y="183"/>
                  <a:pt x="63" y="182"/>
                  <a:pt x="63" y="182"/>
                </a:cubicBezTo>
                <a:cubicBezTo>
                  <a:pt x="64" y="179"/>
                  <a:pt x="61" y="178"/>
                  <a:pt x="59" y="177"/>
                </a:cubicBezTo>
                <a:cubicBezTo>
                  <a:pt x="59" y="177"/>
                  <a:pt x="58" y="176"/>
                  <a:pt x="58" y="176"/>
                </a:cubicBezTo>
                <a:cubicBezTo>
                  <a:pt x="58" y="175"/>
                  <a:pt x="58" y="175"/>
                  <a:pt x="58" y="174"/>
                </a:cubicBezTo>
                <a:cubicBezTo>
                  <a:pt x="58" y="173"/>
                  <a:pt x="58" y="173"/>
                  <a:pt x="58" y="172"/>
                </a:cubicBezTo>
                <a:cubicBezTo>
                  <a:pt x="58" y="169"/>
                  <a:pt x="58" y="169"/>
                  <a:pt x="58" y="169"/>
                </a:cubicBezTo>
                <a:cubicBezTo>
                  <a:pt x="58" y="169"/>
                  <a:pt x="57" y="166"/>
                  <a:pt x="57" y="165"/>
                </a:cubicBezTo>
                <a:cubicBezTo>
                  <a:pt x="57" y="165"/>
                  <a:pt x="56" y="163"/>
                  <a:pt x="56" y="162"/>
                </a:cubicBezTo>
                <a:cubicBezTo>
                  <a:pt x="56" y="161"/>
                  <a:pt x="57" y="159"/>
                  <a:pt x="57" y="158"/>
                </a:cubicBezTo>
                <a:cubicBezTo>
                  <a:pt x="57" y="157"/>
                  <a:pt x="56" y="154"/>
                  <a:pt x="56" y="153"/>
                </a:cubicBezTo>
                <a:cubicBezTo>
                  <a:pt x="55" y="153"/>
                  <a:pt x="53" y="149"/>
                  <a:pt x="52" y="149"/>
                </a:cubicBezTo>
                <a:cubicBezTo>
                  <a:pt x="52" y="148"/>
                  <a:pt x="52" y="147"/>
                  <a:pt x="51" y="146"/>
                </a:cubicBezTo>
                <a:cubicBezTo>
                  <a:pt x="50" y="146"/>
                  <a:pt x="47" y="145"/>
                  <a:pt x="46" y="145"/>
                </a:cubicBezTo>
                <a:cubicBezTo>
                  <a:pt x="45" y="144"/>
                  <a:pt x="45" y="143"/>
                  <a:pt x="44" y="142"/>
                </a:cubicBezTo>
                <a:cubicBezTo>
                  <a:pt x="43" y="142"/>
                  <a:pt x="40" y="139"/>
                  <a:pt x="39" y="138"/>
                </a:cubicBezTo>
                <a:cubicBezTo>
                  <a:pt x="38" y="138"/>
                  <a:pt x="37" y="137"/>
                  <a:pt x="36" y="136"/>
                </a:cubicBezTo>
                <a:cubicBezTo>
                  <a:pt x="35" y="136"/>
                  <a:pt x="35" y="136"/>
                  <a:pt x="35" y="134"/>
                </a:cubicBezTo>
                <a:cubicBezTo>
                  <a:pt x="35" y="133"/>
                  <a:pt x="33" y="128"/>
                  <a:pt x="32" y="127"/>
                </a:cubicBezTo>
                <a:cubicBezTo>
                  <a:pt x="30" y="126"/>
                  <a:pt x="29" y="127"/>
                  <a:pt x="28" y="126"/>
                </a:cubicBezTo>
                <a:cubicBezTo>
                  <a:pt x="27" y="125"/>
                  <a:pt x="24" y="124"/>
                  <a:pt x="23" y="124"/>
                </a:cubicBezTo>
                <a:cubicBezTo>
                  <a:pt x="22" y="123"/>
                  <a:pt x="21" y="121"/>
                  <a:pt x="20" y="120"/>
                </a:cubicBezTo>
                <a:cubicBezTo>
                  <a:pt x="20" y="120"/>
                  <a:pt x="20" y="119"/>
                  <a:pt x="18" y="118"/>
                </a:cubicBezTo>
                <a:cubicBezTo>
                  <a:pt x="17" y="118"/>
                  <a:pt x="15" y="118"/>
                  <a:pt x="13" y="118"/>
                </a:cubicBezTo>
                <a:cubicBezTo>
                  <a:pt x="12" y="118"/>
                  <a:pt x="11" y="118"/>
                  <a:pt x="11" y="117"/>
                </a:cubicBezTo>
                <a:cubicBezTo>
                  <a:pt x="11" y="116"/>
                  <a:pt x="9" y="114"/>
                  <a:pt x="8" y="113"/>
                </a:cubicBezTo>
                <a:cubicBezTo>
                  <a:pt x="7" y="112"/>
                  <a:pt x="4" y="110"/>
                  <a:pt x="4" y="110"/>
                </a:cubicBezTo>
                <a:cubicBezTo>
                  <a:pt x="3" y="109"/>
                  <a:pt x="4" y="106"/>
                  <a:pt x="4" y="105"/>
                </a:cubicBezTo>
                <a:cubicBezTo>
                  <a:pt x="4" y="105"/>
                  <a:pt x="5" y="101"/>
                  <a:pt x="5" y="100"/>
                </a:cubicBezTo>
                <a:cubicBezTo>
                  <a:pt x="5" y="99"/>
                  <a:pt x="5" y="97"/>
                  <a:pt x="5" y="96"/>
                </a:cubicBezTo>
                <a:cubicBezTo>
                  <a:pt x="4" y="95"/>
                  <a:pt x="4" y="95"/>
                  <a:pt x="4" y="94"/>
                </a:cubicBezTo>
                <a:cubicBezTo>
                  <a:pt x="4" y="94"/>
                  <a:pt x="4" y="93"/>
                  <a:pt x="4" y="92"/>
                </a:cubicBezTo>
                <a:cubicBezTo>
                  <a:pt x="5" y="92"/>
                  <a:pt x="5" y="91"/>
                  <a:pt x="5" y="90"/>
                </a:cubicBezTo>
                <a:cubicBezTo>
                  <a:pt x="5" y="89"/>
                  <a:pt x="5" y="88"/>
                  <a:pt x="5" y="87"/>
                </a:cubicBezTo>
                <a:cubicBezTo>
                  <a:pt x="5" y="86"/>
                  <a:pt x="4" y="84"/>
                  <a:pt x="5" y="83"/>
                </a:cubicBezTo>
                <a:cubicBezTo>
                  <a:pt x="5" y="82"/>
                  <a:pt x="7" y="80"/>
                  <a:pt x="7" y="79"/>
                </a:cubicBezTo>
                <a:cubicBezTo>
                  <a:pt x="8" y="78"/>
                  <a:pt x="9" y="78"/>
                  <a:pt x="9" y="77"/>
                </a:cubicBezTo>
                <a:cubicBezTo>
                  <a:pt x="9" y="76"/>
                  <a:pt x="7" y="73"/>
                  <a:pt x="6" y="72"/>
                </a:cubicBezTo>
                <a:cubicBezTo>
                  <a:pt x="6" y="71"/>
                  <a:pt x="6" y="70"/>
                  <a:pt x="5" y="69"/>
                </a:cubicBezTo>
                <a:cubicBezTo>
                  <a:pt x="4" y="69"/>
                  <a:pt x="1" y="69"/>
                  <a:pt x="1" y="69"/>
                </a:cubicBezTo>
                <a:cubicBezTo>
                  <a:pt x="0" y="68"/>
                  <a:pt x="0" y="67"/>
                  <a:pt x="0" y="66"/>
                </a:cubicBezTo>
                <a:cubicBezTo>
                  <a:pt x="1" y="65"/>
                  <a:pt x="0" y="63"/>
                  <a:pt x="1" y="62"/>
                </a:cubicBezTo>
                <a:cubicBezTo>
                  <a:pt x="1" y="62"/>
                  <a:pt x="3" y="61"/>
                  <a:pt x="4" y="60"/>
                </a:cubicBezTo>
                <a:cubicBezTo>
                  <a:pt x="4" y="59"/>
                  <a:pt x="5" y="57"/>
                  <a:pt x="5" y="56"/>
                </a:cubicBezTo>
                <a:cubicBezTo>
                  <a:pt x="6" y="55"/>
                  <a:pt x="6" y="54"/>
                  <a:pt x="7" y="53"/>
                </a:cubicBezTo>
                <a:cubicBezTo>
                  <a:pt x="8" y="52"/>
                  <a:pt x="10" y="51"/>
                  <a:pt x="11" y="51"/>
                </a:cubicBezTo>
                <a:cubicBezTo>
                  <a:pt x="12" y="50"/>
                  <a:pt x="12" y="49"/>
                  <a:pt x="13" y="49"/>
                </a:cubicBezTo>
                <a:cubicBezTo>
                  <a:pt x="13" y="48"/>
                  <a:pt x="14" y="49"/>
                  <a:pt x="15" y="49"/>
                </a:cubicBezTo>
                <a:cubicBezTo>
                  <a:pt x="15" y="49"/>
                  <a:pt x="16" y="47"/>
                  <a:pt x="17" y="47"/>
                </a:cubicBezTo>
                <a:cubicBezTo>
                  <a:pt x="17" y="46"/>
                  <a:pt x="19" y="47"/>
                  <a:pt x="19" y="47"/>
                </a:cubicBezTo>
                <a:cubicBezTo>
                  <a:pt x="19" y="46"/>
                  <a:pt x="20" y="45"/>
                  <a:pt x="20" y="45"/>
                </a:cubicBezTo>
                <a:cubicBezTo>
                  <a:pt x="20" y="44"/>
                  <a:pt x="21" y="43"/>
                  <a:pt x="21" y="43"/>
                </a:cubicBezTo>
                <a:cubicBezTo>
                  <a:pt x="21" y="43"/>
                  <a:pt x="21" y="14"/>
                  <a:pt x="21" y="14"/>
                </a:cubicBezTo>
                <a:cubicBezTo>
                  <a:pt x="21" y="14"/>
                  <a:pt x="24" y="15"/>
                  <a:pt x="24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7" y="12"/>
                  <a:pt x="27" y="12"/>
                </a:cubicBezTo>
                <a:cubicBezTo>
                  <a:pt x="27" y="12"/>
                  <a:pt x="28" y="11"/>
                  <a:pt x="29" y="11"/>
                </a:cubicBezTo>
                <a:cubicBezTo>
                  <a:pt x="30" y="11"/>
                  <a:pt x="31" y="13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4" y="14"/>
                  <a:pt x="35" y="14"/>
                </a:cubicBezTo>
                <a:cubicBezTo>
                  <a:pt x="35" y="14"/>
                  <a:pt x="37" y="14"/>
                  <a:pt x="37" y="14"/>
                </a:cubicBezTo>
                <a:cubicBezTo>
                  <a:pt x="38" y="13"/>
                  <a:pt x="40" y="12"/>
                  <a:pt x="41" y="12"/>
                </a:cubicBezTo>
                <a:cubicBezTo>
                  <a:pt x="41" y="12"/>
                  <a:pt x="43" y="11"/>
                  <a:pt x="44" y="11"/>
                </a:cubicBezTo>
                <a:cubicBezTo>
                  <a:pt x="45" y="11"/>
                  <a:pt x="46" y="11"/>
                  <a:pt x="47" y="10"/>
                </a:cubicBezTo>
                <a:cubicBezTo>
                  <a:pt x="48" y="10"/>
                  <a:pt x="51" y="9"/>
                  <a:pt x="52" y="9"/>
                </a:cubicBezTo>
                <a:cubicBezTo>
                  <a:pt x="53" y="9"/>
                  <a:pt x="56" y="7"/>
                  <a:pt x="57" y="6"/>
                </a:cubicBezTo>
                <a:cubicBezTo>
                  <a:pt x="58" y="5"/>
                  <a:pt x="59" y="5"/>
                  <a:pt x="59" y="4"/>
                </a:cubicBezTo>
                <a:cubicBezTo>
                  <a:pt x="60" y="4"/>
                  <a:pt x="60" y="4"/>
                  <a:pt x="61" y="4"/>
                </a:cubicBezTo>
                <a:cubicBezTo>
                  <a:pt x="61" y="4"/>
                  <a:pt x="62" y="4"/>
                  <a:pt x="64" y="4"/>
                </a:cubicBezTo>
                <a:cubicBezTo>
                  <a:pt x="65" y="3"/>
                  <a:pt x="67" y="2"/>
                  <a:pt x="68" y="1"/>
                </a:cubicBezTo>
                <a:cubicBezTo>
                  <a:pt x="69" y="1"/>
                  <a:pt x="70" y="1"/>
                  <a:pt x="71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"/>
                  <a:pt x="72" y="2"/>
                  <a:pt x="73" y="2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4"/>
                  <a:pt x="74" y="5"/>
                  <a:pt x="73" y="6"/>
                </a:cubicBezTo>
                <a:cubicBezTo>
                  <a:pt x="73" y="7"/>
                  <a:pt x="72" y="8"/>
                  <a:pt x="71" y="8"/>
                </a:cubicBezTo>
                <a:cubicBezTo>
                  <a:pt x="71" y="9"/>
                  <a:pt x="70" y="9"/>
                  <a:pt x="70" y="10"/>
                </a:cubicBezTo>
                <a:cubicBezTo>
                  <a:pt x="70" y="11"/>
                  <a:pt x="70" y="13"/>
                  <a:pt x="70" y="14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9" y="15"/>
                  <a:pt x="69" y="15"/>
                </a:cubicBezTo>
                <a:cubicBezTo>
                  <a:pt x="69" y="15"/>
                  <a:pt x="69" y="16"/>
                  <a:pt x="69" y="16"/>
                </a:cubicBezTo>
                <a:cubicBezTo>
                  <a:pt x="69" y="17"/>
                  <a:pt x="69" y="17"/>
                  <a:pt x="68" y="17"/>
                </a:cubicBezTo>
                <a:cubicBezTo>
                  <a:pt x="68" y="18"/>
                  <a:pt x="68" y="18"/>
                  <a:pt x="68" y="19"/>
                </a:cubicBezTo>
                <a:cubicBezTo>
                  <a:pt x="69" y="19"/>
                  <a:pt x="70" y="18"/>
                  <a:pt x="71" y="18"/>
                </a:cubicBezTo>
                <a:cubicBezTo>
                  <a:pt x="72" y="17"/>
                  <a:pt x="74" y="16"/>
                  <a:pt x="74" y="16"/>
                </a:cubicBezTo>
                <a:cubicBezTo>
                  <a:pt x="75" y="16"/>
                  <a:pt x="76" y="15"/>
                  <a:pt x="76" y="15"/>
                </a:cubicBezTo>
                <a:cubicBezTo>
                  <a:pt x="76" y="15"/>
                  <a:pt x="77" y="15"/>
                  <a:pt x="77" y="16"/>
                </a:cubicBezTo>
                <a:cubicBezTo>
                  <a:pt x="78" y="16"/>
                  <a:pt x="79" y="17"/>
                  <a:pt x="80" y="18"/>
                </a:cubicBezTo>
                <a:cubicBezTo>
                  <a:pt x="81" y="18"/>
                  <a:pt x="82" y="18"/>
                  <a:pt x="83" y="19"/>
                </a:cubicBezTo>
                <a:cubicBezTo>
                  <a:pt x="83" y="19"/>
                  <a:pt x="84" y="20"/>
                  <a:pt x="85" y="20"/>
                </a:cubicBezTo>
                <a:cubicBezTo>
                  <a:pt x="85" y="20"/>
                  <a:pt x="86" y="19"/>
                  <a:pt x="86" y="19"/>
                </a:cubicBezTo>
                <a:cubicBezTo>
                  <a:pt x="86" y="21"/>
                  <a:pt x="86" y="21"/>
                  <a:pt x="86" y="21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21"/>
                  <a:pt x="89" y="22"/>
                  <a:pt x="89" y="22"/>
                </a:cubicBezTo>
                <a:cubicBezTo>
                  <a:pt x="89" y="22"/>
                  <a:pt x="93" y="23"/>
                  <a:pt x="93" y="23"/>
                </a:cubicBezTo>
                <a:cubicBezTo>
                  <a:pt x="96" y="30"/>
                  <a:pt x="96" y="30"/>
                  <a:pt x="96" y="3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4" y="47"/>
                  <a:pt x="144" y="47"/>
                  <a:pt x="144" y="47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47" y="48"/>
                  <a:pt x="148" y="47"/>
                  <a:pt x="148" y="47"/>
                </a:cubicBezTo>
                <a:cubicBezTo>
                  <a:pt x="149" y="47"/>
                  <a:pt x="151" y="47"/>
                  <a:pt x="151" y="47"/>
                </a:cubicBezTo>
                <a:cubicBezTo>
                  <a:pt x="151" y="47"/>
                  <a:pt x="153" y="48"/>
                  <a:pt x="153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48"/>
                  <a:pt x="155" y="49"/>
                  <a:pt x="155" y="49"/>
                </a:cubicBezTo>
                <a:cubicBezTo>
                  <a:pt x="155" y="49"/>
                  <a:pt x="156" y="48"/>
                  <a:pt x="156" y="49"/>
                </a:cubicBezTo>
                <a:cubicBezTo>
                  <a:pt x="156" y="49"/>
                  <a:pt x="158" y="50"/>
                  <a:pt x="158" y="50"/>
                </a:cubicBezTo>
                <a:cubicBezTo>
                  <a:pt x="158" y="50"/>
                  <a:pt x="161" y="50"/>
                  <a:pt x="162" y="50"/>
                </a:cubicBezTo>
                <a:cubicBezTo>
                  <a:pt x="163" y="50"/>
                  <a:pt x="164" y="51"/>
                  <a:pt x="165" y="51"/>
                </a:cubicBezTo>
                <a:cubicBezTo>
                  <a:pt x="165" y="51"/>
                  <a:pt x="166" y="52"/>
                  <a:pt x="166" y="52"/>
                </a:cubicBezTo>
                <a:cubicBezTo>
                  <a:pt x="166" y="53"/>
                  <a:pt x="166" y="54"/>
                  <a:pt x="166" y="55"/>
                </a:cubicBezTo>
                <a:cubicBezTo>
                  <a:pt x="166" y="55"/>
                  <a:pt x="165" y="56"/>
                  <a:pt x="165" y="56"/>
                </a:cubicBezTo>
                <a:cubicBezTo>
                  <a:pt x="165" y="56"/>
                  <a:pt x="165" y="57"/>
                  <a:pt x="165" y="57"/>
                </a:cubicBezTo>
                <a:cubicBezTo>
                  <a:pt x="165" y="58"/>
                  <a:pt x="166" y="58"/>
                  <a:pt x="167" y="58"/>
                </a:cubicBezTo>
                <a:cubicBezTo>
                  <a:pt x="167" y="59"/>
                  <a:pt x="169" y="58"/>
                  <a:pt x="169" y="58"/>
                </a:cubicBezTo>
                <a:cubicBezTo>
                  <a:pt x="170" y="58"/>
                  <a:pt x="170" y="58"/>
                  <a:pt x="170" y="59"/>
                </a:cubicBezTo>
                <a:cubicBezTo>
                  <a:pt x="170" y="59"/>
                  <a:pt x="171" y="60"/>
                  <a:pt x="171" y="60"/>
                </a:cubicBezTo>
                <a:cubicBezTo>
                  <a:pt x="171" y="60"/>
                  <a:pt x="174" y="60"/>
                  <a:pt x="174" y="60"/>
                </a:cubicBezTo>
                <a:cubicBezTo>
                  <a:pt x="174" y="60"/>
                  <a:pt x="177" y="63"/>
                  <a:pt x="177" y="63"/>
                </a:cubicBezTo>
                <a:cubicBezTo>
                  <a:pt x="177" y="64"/>
                  <a:pt x="176" y="64"/>
                  <a:pt x="176" y="65"/>
                </a:cubicBezTo>
                <a:cubicBezTo>
                  <a:pt x="176" y="65"/>
                  <a:pt x="175" y="66"/>
                  <a:pt x="176" y="66"/>
                </a:cubicBezTo>
                <a:cubicBezTo>
                  <a:pt x="176" y="66"/>
                  <a:pt x="176" y="67"/>
                  <a:pt x="176" y="68"/>
                </a:cubicBezTo>
                <a:cubicBezTo>
                  <a:pt x="177" y="68"/>
                  <a:pt x="177" y="69"/>
                  <a:pt x="177" y="69"/>
                </a:cubicBezTo>
                <a:cubicBezTo>
                  <a:pt x="176" y="69"/>
                  <a:pt x="175" y="70"/>
                  <a:pt x="175" y="70"/>
                </a:cubicBezTo>
                <a:cubicBezTo>
                  <a:pt x="175" y="70"/>
                  <a:pt x="175" y="70"/>
                  <a:pt x="175" y="71"/>
                </a:cubicBezTo>
                <a:cubicBezTo>
                  <a:pt x="175" y="71"/>
                  <a:pt x="176" y="72"/>
                  <a:pt x="176" y="72"/>
                </a:cubicBezTo>
                <a:cubicBezTo>
                  <a:pt x="176" y="72"/>
                  <a:pt x="175" y="74"/>
                  <a:pt x="175" y="74"/>
                </a:cubicBezTo>
                <a:cubicBezTo>
                  <a:pt x="175" y="74"/>
                  <a:pt x="174" y="76"/>
                  <a:pt x="174" y="76"/>
                </a:cubicBezTo>
                <a:cubicBezTo>
                  <a:pt x="174" y="77"/>
                  <a:pt x="173" y="78"/>
                  <a:pt x="173" y="79"/>
                </a:cubicBezTo>
                <a:cubicBezTo>
                  <a:pt x="173" y="79"/>
                  <a:pt x="173" y="79"/>
                  <a:pt x="174" y="79"/>
                </a:cubicBezTo>
                <a:cubicBezTo>
                  <a:pt x="174" y="80"/>
                  <a:pt x="177" y="80"/>
                  <a:pt x="177" y="80"/>
                </a:cubicBezTo>
                <a:cubicBezTo>
                  <a:pt x="177" y="80"/>
                  <a:pt x="179" y="78"/>
                  <a:pt x="179" y="78"/>
                </a:cubicBezTo>
                <a:cubicBezTo>
                  <a:pt x="179" y="78"/>
                  <a:pt x="181" y="78"/>
                  <a:pt x="181" y="78"/>
                </a:cubicBezTo>
                <a:cubicBezTo>
                  <a:pt x="181" y="79"/>
                  <a:pt x="181" y="79"/>
                  <a:pt x="181" y="80"/>
                </a:cubicBezTo>
                <a:cubicBezTo>
                  <a:pt x="181" y="80"/>
                  <a:pt x="179" y="85"/>
                  <a:pt x="179" y="86"/>
                </a:cubicBezTo>
                <a:cubicBezTo>
                  <a:pt x="179" y="86"/>
                  <a:pt x="178" y="88"/>
                  <a:pt x="178" y="88"/>
                </a:cubicBezTo>
                <a:cubicBezTo>
                  <a:pt x="178" y="88"/>
                  <a:pt x="179" y="90"/>
                  <a:pt x="180" y="90"/>
                </a:cubicBezTo>
                <a:cubicBezTo>
                  <a:pt x="180" y="90"/>
                  <a:pt x="181" y="91"/>
                  <a:pt x="181" y="91"/>
                </a:cubicBezTo>
                <a:cubicBezTo>
                  <a:pt x="181" y="91"/>
                  <a:pt x="182" y="92"/>
                  <a:pt x="183" y="92"/>
                </a:cubicBezTo>
                <a:cubicBezTo>
                  <a:pt x="183" y="93"/>
                  <a:pt x="183" y="95"/>
                  <a:pt x="183" y="96"/>
                </a:cubicBezTo>
                <a:cubicBezTo>
                  <a:pt x="183" y="97"/>
                  <a:pt x="183" y="97"/>
                  <a:pt x="182" y="98"/>
                </a:cubicBezTo>
                <a:cubicBezTo>
                  <a:pt x="182" y="99"/>
                  <a:pt x="181" y="99"/>
                  <a:pt x="180" y="99"/>
                </a:cubicBezTo>
                <a:cubicBezTo>
                  <a:pt x="179" y="99"/>
                  <a:pt x="178" y="99"/>
                  <a:pt x="177" y="100"/>
                </a:cubicBezTo>
                <a:cubicBezTo>
                  <a:pt x="176" y="100"/>
                  <a:pt x="176" y="100"/>
                  <a:pt x="175" y="101"/>
                </a:cubicBezTo>
                <a:cubicBezTo>
                  <a:pt x="175" y="101"/>
                  <a:pt x="175" y="102"/>
                  <a:pt x="175" y="102"/>
                </a:cubicBezTo>
                <a:cubicBezTo>
                  <a:pt x="175" y="103"/>
                  <a:pt x="175" y="104"/>
                  <a:pt x="175" y="104"/>
                </a:cubicBezTo>
                <a:cubicBezTo>
                  <a:pt x="174" y="105"/>
                  <a:pt x="174" y="106"/>
                  <a:pt x="173" y="107"/>
                </a:cubicBezTo>
                <a:cubicBezTo>
                  <a:pt x="172" y="109"/>
                  <a:pt x="170" y="110"/>
                  <a:pt x="170" y="113"/>
                </a:cubicBezTo>
                <a:cubicBezTo>
                  <a:pt x="170" y="114"/>
                  <a:pt x="169" y="114"/>
                  <a:pt x="169" y="115"/>
                </a:cubicBezTo>
                <a:cubicBezTo>
                  <a:pt x="169" y="116"/>
                  <a:pt x="169" y="116"/>
                  <a:pt x="169" y="117"/>
                </a:cubicBezTo>
                <a:cubicBezTo>
                  <a:pt x="169" y="118"/>
                  <a:pt x="169" y="118"/>
                  <a:pt x="170" y="119"/>
                </a:cubicBezTo>
                <a:cubicBezTo>
                  <a:pt x="170" y="119"/>
                  <a:pt x="170" y="120"/>
                  <a:pt x="171" y="119"/>
                </a:cubicBezTo>
                <a:cubicBezTo>
                  <a:pt x="171" y="119"/>
                  <a:pt x="172" y="119"/>
                  <a:pt x="172" y="119"/>
                </a:cubicBezTo>
                <a:cubicBezTo>
                  <a:pt x="172" y="118"/>
                  <a:pt x="173" y="118"/>
                  <a:pt x="173" y="118"/>
                </a:cubicBezTo>
                <a:cubicBezTo>
                  <a:pt x="174" y="117"/>
                  <a:pt x="175" y="116"/>
                  <a:pt x="177" y="115"/>
                </a:cubicBezTo>
                <a:cubicBezTo>
                  <a:pt x="177" y="115"/>
                  <a:pt x="179" y="114"/>
                  <a:pt x="179" y="113"/>
                </a:cubicBezTo>
                <a:cubicBezTo>
                  <a:pt x="179" y="112"/>
                  <a:pt x="179" y="111"/>
                  <a:pt x="179" y="111"/>
                </a:cubicBezTo>
                <a:cubicBezTo>
                  <a:pt x="179" y="110"/>
                  <a:pt x="180" y="110"/>
                  <a:pt x="180" y="109"/>
                </a:cubicBezTo>
                <a:cubicBezTo>
                  <a:pt x="180" y="109"/>
                  <a:pt x="181" y="108"/>
                  <a:pt x="181" y="108"/>
                </a:cubicBezTo>
                <a:cubicBezTo>
                  <a:pt x="181" y="107"/>
                  <a:pt x="182" y="107"/>
                  <a:pt x="182" y="106"/>
                </a:cubicBezTo>
                <a:cubicBezTo>
                  <a:pt x="183" y="106"/>
                  <a:pt x="183" y="105"/>
                  <a:pt x="183" y="105"/>
                </a:cubicBezTo>
                <a:cubicBezTo>
                  <a:pt x="184" y="105"/>
                  <a:pt x="184" y="105"/>
                  <a:pt x="185" y="105"/>
                </a:cubicBezTo>
                <a:cubicBezTo>
                  <a:pt x="186" y="105"/>
                  <a:pt x="188" y="105"/>
                  <a:pt x="190" y="104"/>
                </a:cubicBezTo>
                <a:cubicBezTo>
                  <a:pt x="190" y="104"/>
                  <a:pt x="191" y="103"/>
                  <a:pt x="191" y="103"/>
                </a:cubicBezTo>
                <a:cubicBezTo>
                  <a:pt x="190" y="102"/>
                  <a:pt x="190" y="101"/>
                  <a:pt x="191" y="100"/>
                </a:cubicBezTo>
                <a:cubicBezTo>
                  <a:pt x="191" y="99"/>
                  <a:pt x="192" y="99"/>
                  <a:pt x="192" y="98"/>
                </a:cubicBezTo>
                <a:cubicBezTo>
                  <a:pt x="192" y="98"/>
                  <a:pt x="192" y="97"/>
                  <a:pt x="193" y="96"/>
                </a:cubicBezTo>
                <a:cubicBezTo>
                  <a:pt x="193" y="96"/>
                  <a:pt x="193" y="96"/>
                  <a:pt x="194" y="95"/>
                </a:cubicBezTo>
                <a:cubicBezTo>
                  <a:pt x="194" y="95"/>
                  <a:pt x="194" y="95"/>
                  <a:pt x="194" y="94"/>
                </a:cubicBezTo>
                <a:cubicBezTo>
                  <a:pt x="195" y="93"/>
                  <a:pt x="195" y="93"/>
                  <a:pt x="195" y="92"/>
                </a:cubicBezTo>
                <a:cubicBezTo>
                  <a:pt x="196" y="91"/>
                  <a:pt x="196" y="90"/>
                  <a:pt x="196" y="89"/>
                </a:cubicBezTo>
                <a:cubicBezTo>
                  <a:pt x="197" y="89"/>
                  <a:pt x="198" y="89"/>
                  <a:pt x="199" y="88"/>
                </a:cubicBezTo>
                <a:cubicBezTo>
                  <a:pt x="199" y="88"/>
                  <a:pt x="200" y="87"/>
                  <a:pt x="201" y="86"/>
                </a:cubicBezTo>
                <a:cubicBezTo>
                  <a:pt x="201" y="86"/>
                  <a:pt x="201" y="85"/>
                  <a:pt x="201" y="84"/>
                </a:cubicBezTo>
                <a:cubicBezTo>
                  <a:pt x="202" y="83"/>
                  <a:pt x="202" y="83"/>
                  <a:pt x="203" y="83"/>
                </a:cubicBezTo>
                <a:cubicBezTo>
                  <a:pt x="204" y="83"/>
                  <a:pt x="204" y="83"/>
                  <a:pt x="204" y="83"/>
                </a:cubicBezTo>
                <a:cubicBezTo>
                  <a:pt x="205" y="83"/>
                  <a:pt x="205" y="84"/>
                  <a:pt x="205" y="8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F7D08CA7-CDC6-B23E-21F4-CC37B2F0EA29}"/>
              </a:ext>
            </a:extLst>
          </p:cNvPr>
          <p:cNvSpPr>
            <a:spLocks/>
          </p:cNvSpPr>
          <p:nvPr/>
        </p:nvSpPr>
        <p:spPr bwMode="auto">
          <a:xfrm>
            <a:off x="7838084" y="3136318"/>
            <a:ext cx="647700" cy="582612"/>
          </a:xfrm>
          <a:custGeom>
            <a:avLst/>
            <a:gdLst>
              <a:gd name="T0" fmla="*/ 168 w 170"/>
              <a:gd name="T1" fmla="*/ 51 h 153"/>
              <a:gd name="T2" fmla="*/ 165 w 170"/>
              <a:gd name="T3" fmla="*/ 47 h 153"/>
              <a:gd name="T4" fmla="*/ 162 w 170"/>
              <a:gd name="T5" fmla="*/ 46 h 153"/>
              <a:gd name="T6" fmla="*/ 151 w 170"/>
              <a:gd name="T7" fmla="*/ 45 h 153"/>
              <a:gd name="T8" fmla="*/ 146 w 170"/>
              <a:gd name="T9" fmla="*/ 47 h 153"/>
              <a:gd name="T10" fmla="*/ 144 w 170"/>
              <a:gd name="T11" fmla="*/ 50 h 153"/>
              <a:gd name="T12" fmla="*/ 135 w 170"/>
              <a:gd name="T13" fmla="*/ 48 h 153"/>
              <a:gd name="T14" fmla="*/ 132 w 170"/>
              <a:gd name="T15" fmla="*/ 48 h 153"/>
              <a:gd name="T16" fmla="*/ 127 w 170"/>
              <a:gd name="T17" fmla="*/ 53 h 153"/>
              <a:gd name="T18" fmla="*/ 122 w 170"/>
              <a:gd name="T19" fmla="*/ 53 h 153"/>
              <a:gd name="T20" fmla="*/ 116 w 170"/>
              <a:gd name="T21" fmla="*/ 59 h 153"/>
              <a:gd name="T22" fmla="*/ 74 w 170"/>
              <a:gd name="T23" fmla="*/ 41 h 153"/>
              <a:gd name="T24" fmla="*/ 69 w 170"/>
              <a:gd name="T25" fmla="*/ 0 h 153"/>
              <a:gd name="T26" fmla="*/ 70 w 170"/>
              <a:gd name="T27" fmla="*/ 9 h 153"/>
              <a:gd name="T28" fmla="*/ 66 w 170"/>
              <a:gd name="T29" fmla="*/ 28 h 153"/>
              <a:gd name="T30" fmla="*/ 63 w 170"/>
              <a:gd name="T31" fmla="*/ 37 h 153"/>
              <a:gd name="T32" fmla="*/ 61 w 170"/>
              <a:gd name="T33" fmla="*/ 46 h 153"/>
              <a:gd name="T34" fmla="*/ 46 w 170"/>
              <a:gd name="T35" fmla="*/ 58 h 153"/>
              <a:gd name="T36" fmla="*/ 39 w 170"/>
              <a:gd name="T37" fmla="*/ 57 h 153"/>
              <a:gd name="T38" fmla="*/ 34 w 170"/>
              <a:gd name="T39" fmla="*/ 61 h 153"/>
              <a:gd name="T40" fmla="*/ 30 w 170"/>
              <a:gd name="T41" fmla="*/ 70 h 153"/>
              <a:gd name="T42" fmla="*/ 28 w 170"/>
              <a:gd name="T43" fmla="*/ 76 h 153"/>
              <a:gd name="T44" fmla="*/ 25 w 170"/>
              <a:gd name="T45" fmla="*/ 77 h 153"/>
              <a:gd name="T46" fmla="*/ 22 w 170"/>
              <a:gd name="T47" fmla="*/ 72 h 153"/>
              <a:gd name="T48" fmla="*/ 17 w 170"/>
              <a:gd name="T49" fmla="*/ 81 h 153"/>
              <a:gd name="T50" fmla="*/ 14 w 170"/>
              <a:gd name="T51" fmla="*/ 91 h 153"/>
              <a:gd name="T52" fmla="*/ 10 w 170"/>
              <a:gd name="T53" fmla="*/ 98 h 153"/>
              <a:gd name="T54" fmla="*/ 2 w 170"/>
              <a:gd name="T55" fmla="*/ 106 h 153"/>
              <a:gd name="T56" fmla="*/ 0 w 170"/>
              <a:gd name="T57" fmla="*/ 112 h 153"/>
              <a:gd name="T58" fmla="*/ 6 w 170"/>
              <a:gd name="T59" fmla="*/ 118 h 153"/>
              <a:gd name="T60" fmla="*/ 9 w 170"/>
              <a:gd name="T61" fmla="*/ 126 h 153"/>
              <a:gd name="T62" fmla="*/ 15 w 170"/>
              <a:gd name="T63" fmla="*/ 134 h 153"/>
              <a:gd name="T64" fmla="*/ 23 w 170"/>
              <a:gd name="T65" fmla="*/ 138 h 153"/>
              <a:gd name="T66" fmla="*/ 24 w 170"/>
              <a:gd name="T67" fmla="*/ 142 h 153"/>
              <a:gd name="T68" fmla="*/ 30 w 170"/>
              <a:gd name="T69" fmla="*/ 149 h 153"/>
              <a:gd name="T70" fmla="*/ 44 w 170"/>
              <a:gd name="T71" fmla="*/ 146 h 153"/>
              <a:gd name="T72" fmla="*/ 61 w 170"/>
              <a:gd name="T73" fmla="*/ 148 h 153"/>
              <a:gd name="T74" fmla="*/ 63 w 170"/>
              <a:gd name="T75" fmla="*/ 144 h 153"/>
              <a:gd name="T76" fmla="*/ 75 w 170"/>
              <a:gd name="T77" fmla="*/ 143 h 153"/>
              <a:gd name="T78" fmla="*/ 83 w 170"/>
              <a:gd name="T79" fmla="*/ 135 h 153"/>
              <a:gd name="T80" fmla="*/ 84 w 170"/>
              <a:gd name="T81" fmla="*/ 125 h 153"/>
              <a:gd name="T82" fmla="*/ 93 w 170"/>
              <a:gd name="T83" fmla="*/ 115 h 153"/>
              <a:gd name="T84" fmla="*/ 95 w 170"/>
              <a:gd name="T85" fmla="*/ 108 h 153"/>
              <a:gd name="T86" fmla="*/ 101 w 170"/>
              <a:gd name="T87" fmla="*/ 101 h 153"/>
              <a:gd name="T88" fmla="*/ 106 w 170"/>
              <a:gd name="T89" fmla="*/ 92 h 153"/>
              <a:gd name="T90" fmla="*/ 121 w 170"/>
              <a:gd name="T91" fmla="*/ 89 h 153"/>
              <a:gd name="T92" fmla="*/ 130 w 170"/>
              <a:gd name="T93" fmla="*/ 84 h 153"/>
              <a:gd name="T94" fmla="*/ 135 w 170"/>
              <a:gd name="T95" fmla="*/ 78 h 153"/>
              <a:gd name="T96" fmla="*/ 141 w 170"/>
              <a:gd name="T97" fmla="*/ 72 h 153"/>
              <a:gd name="T98" fmla="*/ 147 w 170"/>
              <a:gd name="T99" fmla="*/ 61 h 153"/>
              <a:gd name="T100" fmla="*/ 166 w 170"/>
              <a:gd name="T101" fmla="*/ 6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0" h="153">
                <a:moveTo>
                  <a:pt x="169" y="54"/>
                </a:moveTo>
                <a:cubicBezTo>
                  <a:pt x="167" y="54"/>
                  <a:pt x="167" y="54"/>
                  <a:pt x="167" y="54"/>
                </a:cubicBezTo>
                <a:cubicBezTo>
                  <a:pt x="167" y="54"/>
                  <a:pt x="168" y="52"/>
                  <a:pt x="168" y="52"/>
                </a:cubicBezTo>
                <a:cubicBezTo>
                  <a:pt x="168" y="52"/>
                  <a:pt x="168" y="51"/>
                  <a:pt x="168" y="51"/>
                </a:cubicBezTo>
                <a:cubicBezTo>
                  <a:pt x="166" y="51"/>
                  <a:pt x="166" y="51"/>
                  <a:pt x="166" y="51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0"/>
                  <a:pt x="165" y="48"/>
                  <a:pt x="165" y="47"/>
                </a:cubicBezTo>
                <a:cubicBezTo>
                  <a:pt x="165" y="47"/>
                  <a:pt x="166" y="46"/>
                  <a:pt x="166" y="46"/>
                </a:cubicBezTo>
                <a:cubicBezTo>
                  <a:pt x="166" y="46"/>
                  <a:pt x="164" y="46"/>
                  <a:pt x="164" y="46"/>
                </a:cubicBezTo>
                <a:cubicBezTo>
                  <a:pt x="164" y="46"/>
                  <a:pt x="162" y="47"/>
                  <a:pt x="162" y="47"/>
                </a:cubicBezTo>
                <a:cubicBezTo>
                  <a:pt x="162" y="47"/>
                  <a:pt x="163" y="46"/>
                  <a:pt x="162" y="46"/>
                </a:cubicBezTo>
                <a:cubicBezTo>
                  <a:pt x="162" y="45"/>
                  <a:pt x="161" y="46"/>
                  <a:pt x="161" y="46"/>
                </a:cubicBezTo>
                <a:cubicBezTo>
                  <a:pt x="161" y="46"/>
                  <a:pt x="155" y="42"/>
                  <a:pt x="155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51" y="45"/>
                  <a:pt x="148" y="45"/>
                  <a:pt x="148" y="45"/>
                </a:cubicBezTo>
                <a:cubicBezTo>
                  <a:pt x="148" y="44"/>
                  <a:pt x="147" y="46"/>
                  <a:pt x="147" y="46"/>
                </a:cubicBezTo>
                <a:cubicBezTo>
                  <a:pt x="145" y="45"/>
                  <a:pt x="145" y="45"/>
                  <a:pt x="145" y="45"/>
                </a:cubicBezTo>
                <a:cubicBezTo>
                  <a:pt x="145" y="45"/>
                  <a:pt x="146" y="47"/>
                  <a:pt x="146" y="47"/>
                </a:cubicBezTo>
                <a:cubicBezTo>
                  <a:pt x="146" y="47"/>
                  <a:pt x="145" y="47"/>
                  <a:pt x="145" y="47"/>
                </a:cubicBezTo>
                <a:cubicBezTo>
                  <a:pt x="144" y="48"/>
                  <a:pt x="144" y="49"/>
                  <a:pt x="144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4" y="50"/>
                  <a:pt x="142" y="50"/>
                  <a:pt x="142" y="50"/>
                </a:cubicBezTo>
                <a:cubicBezTo>
                  <a:pt x="142" y="50"/>
                  <a:pt x="140" y="50"/>
                  <a:pt x="139" y="49"/>
                </a:cubicBezTo>
                <a:cubicBezTo>
                  <a:pt x="139" y="49"/>
                  <a:pt x="137" y="48"/>
                  <a:pt x="137" y="48"/>
                </a:cubicBezTo>
                <a:cubicBezTo>
                  <a:pt x="137" y="48"/>
                  <a:pt x="135" y="48"/>
                  <a:pt x="135" y="48"/>
                </a:cubicBezTo>
                <a:cubicBezTo>
                  <a:pt x="135" y="47"/>
                  <a:pt x="134" y="46"/>
                  <a:pt x="134" y="46"/>
                </a:cubicBezTo>
                <a:cubicBezTo>
                  <a:pt x="134" y="45"/>
                  <a:pt x="133" y="46"/>
                  <a:pt x="133" y="46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2" y="46"/>
                  <a:pt x="132" y="47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31" y="48"/>
                  <a:pt x="128" y="51"/>
                  <a:pt x="128" y="51"/>
                </a:cubicBezTo>
                <a:cubicBezTo>
                  <a:pt x="128" y="52"/>
                  <a:pt x="127" y="53"/>
                  <a:pt x="127" y="53"/>
                </a:cubicBezTo>
                <a:cubicBezTo>
                  <a:pt x="127" y="53"/>
                  <a:pt x="126" y="53"/>
                  <a:pt x="126" y="53"/>
                </a:cubicBezTo>
                <a:cubicBezTo>
                  <a:pt x="126" y="52"/>
                  <a:pt x="125" y="52"/>
                  <a:pt x="124" y="52"/>
                </a:cubicBezTo>
                <a:cubicBezTo>
                  <a:pt x="124" y="51"/>
                  <a:pt x="123" y="52"/>
                  <a:pt x="123" y="52"/>
                </a:cubicBezTo>
                <a:cubicBezTo>
                  <a:pt x="122" y="53"/>
                  <a:pt x="122" y="53"/>
                  <a:pt x="122" y="53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9"/>
                  <a:pt x="114" y="60"/>
                  <a:pt x="114" y="60"/>
                </a:cubicBezTo>
                <a:cubicBezTo>
                  <a:pt x="114" y="60"/>
                  <a:pt x="109" y="63"/>
                  <a:pt x="109" y="63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0"/>
                  <a:pt x="74" y="0"/>
                  <a:pt x="74" y="0"/>
                </a:cubicBezTo>
                <a:cubicBezTo>
                  <a:pt x="72" y="1"/>
                  <a:pt x="72" y="1"/>
                  <a:pt x="72" y="1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0"/>
                  <a:pt x="69" y="0"/>
                  <a:pt x="69" y="0"/>
                </a:cubicBezTo>
                <a:cubicBezTo>
                  <a:pt x="69" y="1"/>
                  <a:pt x="68" y="2"/>
                  <a:pt x="68" y="2"/>
                </a:cubicBezTo>
                <a:cubicBezTo>
                  <a:pt x="68" y="2"/>
                  <a:pt x="70" y="5"/>
                  <a:pt x="70" y="5"/>
                </a:cubicBezTo>
                <a:cubicBezTo>
                  <a:pt x="70" y="5"/>
                  <a:pt x="71" y="7"/>
                  <a:pt x="71" y="7"/>
                </a:cubicBezTo>
                <a:cubicBezTo>
                  <a:pt x="71" y="7"/>
                  <a:pt x="70" y="9"/>
                  <a:pt x="70" y="9"/>
                </a:cubicBezTo>
                <a:cubicBezTo>
                  <a:pt x="70" y="10"/>
                  <a:pt x="69" y="11"/>
                  <a:pt x="69" y="11"/>
                </a:cubicBezTo>
                <a:cubicBezTo>
                  <a:pt x="69" y="12"/>
                  <a:pt x="71" y="15"/>
                  <a:pt x="71" y="15"/>
                </a:cubicBezTo>
                <a:cubicBezTo>
                  <a:pt x="66" y="24"/>
                  <a:pt x="66" y="24"/>
                  <a:pt x="66" y="24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4" y="33"/>
                  <a:pt x="64" y="33"/>
                </a:cubicBezTo>
                <a:cubicBezTo>
                  <a:pt x="64" y="33"/>
                  <a:pt x="64" y="35"/>
                  <a:pt x="64" y="35"/>
                </a:cubicBezTo>
                <a:cubicBezTo>
                  <a:pt x="64" y="35"/>
                  <a:pt x="63" y="37"/>
                  <a:pt x="63" y="37"/>
                </a:cubicBezTo>
                <a:cubicBezTo>
                  <a:pt x="62" y="37"/>
                  <a:pt x="61" y="39"/>
                  <a:pt x="61" y="39"/>
                </a:cubicBezTo>
                <a:cubicBezTo>
                  <a:pt x="61" y="40"/>
                  <a:pt x="63" y="42"/>
                  <a:pt x="63" y="42"/>
                </a:cubicBezTo>
                <a:cubicBezTo>
                  <a:pt x="63" y="42"/>
                  <a:pt x="62" y="42"/>
                  <a:pt x="62" y="43"/>
                </a:cubicBezTo>
                <a:cubicBezTo>
                  <a:pt x="61" y="43"/>
                  <a:pt x="61" y="46"/>
                  <a:pt x="61" y="46"/>
                </a:cubicBezTo>
                <a:cubicBezTo>
                  <a:pt x="61" y="46"/>
                  <a:pt x="59" y="46"/>
                  <a:pt x="59" y="46"/>
                </a:cubicBezTo>
                <a:cubicBezTo>
                  <a:pt x="59" y="46"/>
                  <a:pt x="58" y="48"/>
                  <a:pt x="58" y="48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5"/>
                  <a:pt x="46" y="58"/>
                  <a:pt x="46" y="58"/>
                </a:cubicBezTo>
                <a:cubicBezTo>
                  <a:pt x="46" y="58"/>
                  <a:pt x="44" y="58"/>
                  <a:pt x="44" y="58"/>
                </a:cubicBezTo>
                <a:cubicBezTo>
                  <a:pt x="44" y="58"/>
                  <a:pt x="42" y="55"/>
                  <a:pt x="42" y="55"/>
                </a:cubicBezTo>
                <a:cubicBezTo>
                  <a:pt x="42" y="55"/>
                  <a:pt x="41" y="55"/>
                  <a:pt x="41" y="55"/>
                </a:cubicBezTo>
                <a:cubicBezTo>
                  <a:pt x="40" y="55"/>
                  <a:pt x="40" y="57"/>
                  <a:pt x="39" y="57"/>
                </a:cubicBezTo>
                <a:cubicBezTo>
                  <a:pt x="39" y="57"/>
                  <a:pt x="38" y="58"/>
                  <a:pt x="38" y="58"/>
                </a:cubicBezTo>
                <a:cubicBezTo>
                  <a:pt x="38" y="58"/>
                  <a:pt x="37" y="62"/>
                  <a:pt x="37" y="62"/>
                </a:cubicBezTo>
                <a:cubicBezTo>
                  <a:pt x="37" y="62"/>
                  <a:pt x="36" y="61"/>
                  <a:pt x="36" y="61"/>
                </a:cubicBezTo>
                <a:cubicBezTo>
                  <a:pt x="35" y="61"/>
                  <a:pt x="34" y="61"/>
                  <a:pt x="34" y="61"/>
                </a:cubicBezTo>
                <a:cubicBezTo>
                  <a:pt x="34" y="61"/>
                  <a:pt x="33" y="64"/>
                  <a:pt x="33" y="64"/>
                </a:cubicBezTo>
                <a:cubicBezTo>
                  <a:pt x="32" y="64"/>
                  <a:pt x="31" y="65"/>
                  <a:pt x="31" y="65"/>
                </a:cubicBezTo>
                <a:cubicBezTo>
                  <a:pt x="31" y="65"/>
                  <a:pt x="31" y="69"/>
                  <a:pt x="31" y="69"/>
                </a:cubicBezTo>
                <a:cubicBezTo>
                  <a:pt x="31" y="69"/>
                  <a:pt x="30" y="70"/>
                  <a:pt x="30" y="70"/>
                </a:cubicBezTo>
                <a:cubicBezTo>
                  <a:pt x="30" y="70"/>
                  <a:pt x="29" y="70"/>
                  <a:pt x="29" y="71"/>
                </a:cubicBezTo>
                <a:cubicBezTo>
                  <a:pt x="29" y="71"/>
                  <a:pt x="30" y="72"/>
                  <a:pt x="30" y="72"/>
                </a:cubicBezTo>
                <a:cubicBezTo>
                  <a:pt x="30" y="72"/>
                  <a:pt x="30" y="77"/>
                  <a:pt x="30" y="77"/>
                </a:cubicBezTo>
                <a:cubicBezTo>
                  <a:pt x="28" y="76"/>
                  <a:pt x="28" y="76"/>
                  <a:pt x="28" y="76"/>
                </a:cubicBezTo>
                <a:cubicBezTo>
                  <a:pt x="28" y="76"/>
                  <a:pt x="28" y="77"/>
                  <a:pt x="28" y="78"/>
                </a:cubicBezTo>
                <a:cubicBezTo>
                  <a:pt x="28" y="78"/>
                  <a:pt x="27" y="79"/>
                  <a:pt x="27" y="79"/>
                </a:cubicBezTo>
                <a:cubicBezTo>
                  <a:pt x="27" y="79"/>
                  <a:pt x="25" y="79"/>
                  <a:pt x="25" y="79"/>
                </a:cubicBezTo>
                <a:cubicBezTo>
                  <a:pt x="25" y="79"/>
                  <a:pt x="25" y="77"/>
                  <a:pt x="25" y="77"/>
                </a:cubicBezTo>
                <a:cubicBezTo>
                  <a:pt x="25" y="77"/>
                  <a:pt x="26" y="76"/>
                  <a:pt x="26" y="76"/>
                </a:cubicBezTo>
                <a:cubicBezTo>
                  <a:pt x="26" y="76"/>
                  <a:pt x="25" y="75"/>
                  <a:pt x="25" y="75"/>
                </a:cubicBezTo>
                <a:cubicBezTo>
                  <a:pt x="25" y="75"/>
                  <a:pt x="24" y="74"/>
                  <a:pt x="24" y="74"/>
                </a:cubicBezTo>
                <a:cubicBezTo>
                  <a:pt x="24" y="74"/>
                  <a:pt x="22" y="73"/>
                  <a:pt x="22" y="72"/>
                </a:cubicBezTo>
                <a:cubicBezTo>
                  <a:pt x="22" y="72"/>
                  <a:pt x="21" y="72"/>
                  <a:pt x="21" y="73"/>
                </a:cubicBezTo>
                <a:cubicBezTo>
                  <a:pt x="21" y="73"/>
                  <a:pt x="20" y="74"/>
                  <a:pt x="20" y="74"/>
                </a:cubicBezTo>
                <a:cubicBezTo>
                  <a:pt x="20" y="75"/>
                  <a:pt x="18" y="78"/>
                  <a:pt x="18" y="78"/>
                </a:cubicBezTo>
                <a:cubicBezTo>
                  <a:pt x="18" y="79"/>
                  <a:pt x="17" y="81"/>
                  <a:pt x="17" y="81"/>
                </a:cubicBezTo>
                <a:cubicBezTo>
                  <a:pt x="17" y="81"/>
                  <a:pt x="15" y="83"/>
                  <a:pt x="15" y="83"/>
                </a:cubicBezTo>
                <a:cubicBezTo>
                  <a:pt x="15" y="83"/>
                  <a:pt x="16" y="86"/>
                  <a:pt x="16" y="87"/>
                </a:cubicBezTo>
                <a:cubicBezTo>
                  <a:pt x="16" y="87"/>
                  <a:pt x="17" y="91"/>
                  <a:pt x="17" y="91"/>
                </a:cubicBezTo>
                <a:cubicBezTo>
                  <a:pt x="17" y="91"/>
                  <a:pt x="14" y="91"/>
                  <a:pt x="14" y="91"/>
                </a:cubicBezTo>
                <a:cubicBezTo>
                  <a:pt x="14" y="92"/>
                  <a:pt x="12" y="92"/>
                  <a:pt x="12" y="92"/>
                </a:cubicBezTo>
                <a:cubicBezTo>
                  <a:pt x="12" y="92"/>
                  <a:pt x="12" y="94"/>
                  <a:pt x="12" y="94"/>
                </a:cubicBezTo>
                <a:cubicBezTo>
                  <a:pt x="12" y="95"/>
                  <a:pt x="11" y="97"/>
                  <a:pt x="11" y="97"/>
                </a:cubicBezTo>
                <a:cubicBezTo>
                  <a:pt x="11" y="97"/>
                  <a:pt x="10" y="98"/>
                  <a:pt x="10" y="98"/>
                </a:cubicBezTo>
                <a:cubicBezTo>
                  <a:pt x="9" y="99"/>
                  <a:pt x="6" y="99"/>
                  <a:pt x="6" y="99"/>
                </a:cubicBezTo>
                <a:cubicBezTo>
                  <a:pt x="2" y="100"/>
                  <a:pt x="2" y="100"/>
                  <a:pt x="2" y="100"/>
                </a:cubicBezTo>
                <a:cubicBezTo>
                  <a:pt x="2" y="100"/>
                  <a:pt x="2" y="102"/>
                  <a:pt x="2" y="103"/>
                </a:cubicBezTo>
                <a:cubicBezTo>
                  <a:pt x="2" y="103"/>
                  <a:pt x="2" y="106"/>
                  <a:pt x="2" y="106"/>
                </a:cubicBezTo>
                <a:cubicBezTo>
                  <a:pt x="2" y="106"/>
                  <a:pt x="1" y="107"/>
                  <a:pt x="1" y="107"/>
                </a:cubicBezTo>
                <a:cubicBezTo>
                  <a:pt x="2" y="109"/>
                  <a:pt x="2" y="109"/>
                  <a:pt x="2" y="109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0"/>
                  <a:pt x="0" y="111"/>
                  <a:pt x="0" y="112"/>
                </a:cubicBezTo>
                <a:cubicBezTo>
                  <a:pt x="0" y="112"/>
                  <a:pt x="2" y="112"/>
                  <a:pt x="2" y="112"/>
                </a:cubicBezTo>
                <a:cubicBezTo>
                  <a:pt x="2" y="112"/>
                  <a:pt x="3" y="115"/>
                  <a:pt x="3" y="115"/>
                </a:cubicBezTo>
                <a:cubicBezTo>
                  <a:pt x="4" y="115"/>
                  <a:pt x="4" y="117"/>
                  <a:pt x="4" y="117"/>
                </a:cubicBezTo>
                <a:cubicBezTo>
                  <a:pt x="4" y="117"/>
                  <a:pt x="6" y="118"/>
                  <a:pt x="6" y="118"/>
                </a:cubicBezTo>
                <a:cubicBezTo>
                  <a:pt x="6" y="118"/>
                  <a:pt x="6" y="119"/>
                  <a:pt x="6" y="119"/>
                </a:cubicBezTo>
                <a:cubicBezTo>
                  <a:pt x="5" y="121"/>
                  <a:pt x="5" y="121"/>
                  <a:pt x="5" y="121"/>
                </a:cubicBezTo>
                <a:cubicBezTo>
                  <a:pt x="5" y="121"/>
                  <a:pt x="8" y="122"/>
                  <a:pt x="8" y="122"/>
                </a:cubicBezTo>
                <a:cubicBezTo>
                  <a:pt x="8" y="122"/>
                  <a:pt x="9" y="126"/>
                  <a:pt x="9" y="126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2" y="128"/>
                  <a:pt x="11" y="129"/>
                  <a:pt x="11" y="129"/>
                </a:cubicBezTo>
                <a:cubicBezTo>
                  <a:pt x="11" y="130"/>
                  <a:pt x="11" y="131"/>
                  <a:pt x="11" y="131"/>
                </a:cubicBezTo>
                <a:cubicBezTo>
                  <a:pt x="11" y="131"/>
                  <a:pt x="15" y="134"/>
                  <a:pt x="15" y="1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3" y="138"/>
                  <a:pt x="23" y="138"/>
                  <a:pt x="23" y="138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25" y="139"/>
                  <a:pt x="24" y="140"/>
                  <a:pt x="24" y="140"/>
                </a:cubicBezTo>
                <a:cubicBezTo>
                  <a:pt x="24" y="140"/>
                  <a:pt x="23" y="141"/>
                  <a:pt x="23" y="141"/>
                </a:cubicBezTo>
                <a:cubicBezTo>
                  <a:pt x="24" y="142"/>
                  <a:pt x="24" y="142"/>
                  <a:pt x="24" y="142"/>
                </a:cubicBezTo>
                <a:cubicBezTo>
                  <a:pt x="24" y="143"/>
                  <a:pt x="24" y="143"/>
                  <a:pt x="24" y="143"/>
                </a:cubicBezTo>
                <a:cubicBezTo>
                  <a:pt x="24" y="143"/>
                  <a:pt x="25" y="146"/>
                  <a:pt x="25" y="146"/>
                </a:cubicBezTo>
                <a:cubicBezTo>
                  <a:pt x="25" y="146"/>
                  <a:pt x="28" y="148"/>
                  <a:pt x="28" y="148"/>
                </a:cubicBezTo>
                <a:cubicBezTo>
                  <a:pt x="30" y="149"/>
                  <a:pt x="30" y="149"/>
                  <a:pt x="30" y="149"/>
                </a:cubicBezTo>
                <a:cubicBezTo>
                  <a:pt x="30" y="149"/>
                  <a:pt x="32" y="150"/>
                  <a:pt x="32" y="150"/>
                </a:cubicBezTo>
                <a:cubicBezTo>
                  <a:pt x="32" y="150"/>
                  <a:pt x="33" y="152"/>
                  <a:pt x="33" y="152"/>
                </a:cubicBezTo>
                <a:cubicBezTo>
                  <a:pt x="33" y="153"/>
                  <a:pt x="38" y="152"/>
                  <a:pt x="38" y="152"/>
                </a:cubicBezTo>
                <a:cubicBezTo>
                  <a:pt x="44" y="146"/>
                  <a:pt x="44" y="146"/>
                  <a:pt x="44" y="146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2" y="146"/>
                  <a:pt x="62" y="146"/>
                  <a:pt x="62" y="146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8"/>
                  <a:pt x="80" y="138"/>
                </a:cubicBezTo>
                <a:cubicBezTo>
                  <a:pt x="80" y="138"/>
                  <a:pt x="80" y="137"/>
                  <a:pt x="80" y="136"/>
                </a:cubicBezTo>
                <a:cubicBezTo>
                  <a:pt x="80" y="136"/>
                  <a:pt x="83" y="135"/>
                  <a:pt x="83" y="135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3" y="134"/>
                  <a:pt x="82" y="132"/>
                  <a:pt x="82" y="132"/>
                </a:cubicBezTo>
                <a:cubicBezTo>
                  <a:pt x="82" y="132"/>
                  <a:pt x="82" y="130"/>
                  <a:pt x="82" y="130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5" y="123"/>
                  <a:pt x="85" y="123"/>
                </a:cubicBezTo>
                <a:cubicBezTo>
                  <a:pt x="85" y="123"/>
                  <a:pt x="88" y="121"/>
                  <a:pt x="88" y="121"/>
                </a:cubicBezTo>
                <a:cubicBezTo>
                  <a:pt x="88" y="120"/>
                  <a:pt x="91" y="117"/>
                  <a:pt x="91" y="117"/>
                </a:cubicBezTo>
                <a:cubicBezTo>
                  <a:pt x="91" y="117"/>
                  <a:pt x="93" y="115"/>
                  <a:pt x="93" y="115"/>
                </a:cubicBezTo>
                <a:cubicBezTo>
                  <a:pt x="93" y="115"/>
                  <a:pt x="94" y="113"/>
                  <a:pt x="94" y="113"/>
                </a:cubicBezTo>
                <a:cubicBezTo>
                  <a:pt x="93" y="111"/>
                  <a:pt x="93" y="111"/>
                  <a:pt x="93" y="111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8" y="104"/>
                  <a:pt x="101" y="102"/>
                  <a:pt x="101" y="102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1" y="101"/>
                  <a:pt x="102" y="99"/>
                  <a:pt x="102" y="99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3" y="91"/>
                  <a:pt x="106" y="92"/>
                  <a:pt x="106" y="92"/>
                </a:cubicBezTo>
                <a:cubicBezTo>
                  <a:pt x="107" y="93"/>
                  <a:pt x="108" y="94"/>
                  <a:pt x="108" y="94"/>
                </a:cubicBezTo>
                <a:cubicBezTo>
                  <a:pt x="108" y="94"/>
                  <a:pt x="109" y="97"/>
                  <a:pt x="109" y="97"/>
                </a:cubicBezTo>
                <a:cubicBezTo>
                  <a:pt x="109" y="97"/>
                  <a:pt x="116" y="99"/>
                  <a:pt x="116" y="99"/>
                </a:cubicBezTo>
                <a:cubicBezTo>
                  <a:pt x="116" y="99"/>
                  <a:pt x="121" y="89"/>
                  <a:pt x="121" y="89"/>
                </a:cubicBezTo>
                <a:cubicBezTo>
                  <a:pt x="121" y="88"/>
                  <a:pt x="123" y="89"/>
                  <a:pt x="123" y="89"/>
                </a:cubicBezTo>
                <a:cubicBezTo>
                  <a:pt x="123" y="89"/>
                  <a:pt x="123" y="85"/>
                  <a:pt x="123" y="85"/>
                </a:cubicBezTo>
                <a:cubicBezTo>
                  <a:pt x="123" y="85"/>
                  <a:pt x="126" y="80"/>
                  <a:pt x="126" y="80"/>
                </a:cubicBezTo>
                <a:cubicBezTo>
                  <a:pt x="130" y="84"/>
                  <a:pt x="130" y="84"/>
                  <a:pt x="130" y="84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3" y="79"/>
                  <a:pt x="133" y="79"/>
                  <a:pt x="133" y="79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137" y="76"/>
                  <a:pt x="137" y="76"/>
                  <a:pt x="137" y="76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39" y="75"/>
                  <a:pt x="141" y="72"/>
                  <a:pt x="141" y="72"/>
                </a:cubicBezTo>
                <a:cubicBezTo>
                  <a:pt x="141" y="72"/>
                  <a:pt x="146" y="66"/>
                  <a:pt x="146" y="66"/>
                </a:cubicBezTo>
                <a:cubicBezTo>
                  <a:pt x="146" y="66"/>
                  <a:pt x="146" y="65"/>
                  <a:pt x="146" y="65"/>
                </a:cubicBezTo>
                <a:cubicBezTo>
                  <a:pt x="146" y="65"/>
                  <a:pt x="145" y="64"/>
                  <a:pt x="145" y="64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2"/>
                  <a:pt x="148" y="52"/>
                  <a:pt x="148" y="52"/>
                </a:cubicBezTo>
                <a:cubicBezTo>
                  <a:pt x="166" y="67"/>
                  <a:pt x="166" y="67"/>
                  <a:pt x="166" y="67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69" y="58"/>
                  <a:pt x="169" y="58"/>
                  <a:pt x="169" y="58"/>
                </a:cubicBezTo>
                <a:lnTo>
                  <a:pt x="169" y="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20F257ED-D2CE-24A2-EF75-47489195BD1E}"/>
              </a:ext>
            </a:extLst>
          </p:cNvPr>
          <p:cNvSpPr>
            <a:spLocks noEditPoints="1"/>
          </p:cNvSpPr>
          <p:nvPr/>
        </p:nvSpPr>
        <p:spPr bwMode="auto">
          <a:xfrm>
            <a:off x="2308821" y="1577393"/>
            <a:ext cx="1027113" cy="671512"/>
          </a:xfrm>
          <a:custGeom>
            <a:avLst/>
            <a:gdLst>
              <a:gd name="T0" fmla="*/ 65 w 270"/>
              <a:gd name="T1" fmla="*/ 93 h 176"/>
              <a:gd name="T2" fmla="*/ 79 w 270"/>
              <a:gd name="T3" fmla="*/ 83 h 176"/>
              <a:gd name="T4" fmla="*/ 75 w 270"/>
              <a:gd name="T5" fmla="*/ 48 h 176"/>
              <a:gd name="T6" fmla="*/ 72 w 270"/>
              <a:gd name="T7" fmla="*/ 39 h 176"/>
              <a:gd name="T8" fmla="*/ 72 w 270"/>
              <a:gd name="T9" fmla="*/ 33 h 176"/>
              <a:gd name="T10" fmla="*/ 73 w 270"/>
              <a:gd name="T11" fmla="*/ 45 h 176"/>
              <a:gd name="T12" fmla="*/ 78 w 270"/>
              <a:gd name="T13" fmla="*/ 53 h 176"/>
              <a:gd name="T14" fmla="*/ 81 w 270"/>
              <a:gd name="T15" fmla="*/ 51 h 176"/>
              <a:gd name="T16" fmla="*/ 57 w 270"/>
              <a:gd name="T17" fmla="*/ 21 h 176"/>
              <a:gd name="T18" fmla="*/ 65 w 270"/>
              <a:gd name="T19" fmla="*/ 30 h 176"/>
              <a:gd name="T20" fmla="*/ 64 w 270"/>
              <a:gd name="T21" fmla="*/ 30 h 176"/>
              <a:gd name="T22" fmla="*/ 67 w 270"/>
              <a:gd name="T23" fmla="*/ 17 h 176"/>
              <a:gd name="T24" fmla="*/ 63 w 270"/>
              <a:gd name="T25" fmla="*/ 22 h 176"/>
              <a:gd name="T26" fmla="*/ 73 w 270"/>
              <a:gd name="T27" fmla="*/ 25 h 176"/>
              <a:gd name="T28" fmla="*/ 67 w 270"/>
              <a:gd name="T29" fmla="*/ 0 h 176"/>
              <a:gd name="T30" fmla="*/ 68 w 270"/>
              <a:gd name="T31" fmla="*/ 7 h 176"/>
              <a:gd name="T32" fmla="*/ 74 w 270"/>
              <a:gd name="T33" fmla="*/ 12 h 176"/>
              <a:gd name="T34" fmla="*/ 80 w 270"/>
              <a:gd name="T35" fmla="*/ 21 h 176"/>
              <a:gd name="T36" fmla="*/ 75 w 270"/>
              <a:gd name="T37" fmla="*/ 28 h 176"/>
              <a:gd name="T38" fmla="*/ 76 w 270"/>
              <a:gd name="T39" fmla="*/ 32 h 176"/>
              <a:gd name="T40" fmla="*/ 83 w 270"/>
              <a:gd name="T41" fmla="*/ 37 h 176"/>
              <a:gd name="T42" fmla="*/ 76 w 270"/>
              <a:gd name="T43" fmla="*/ 41 h 176"/>
              <a:gd name="T44" fmla="*/ 79 w 270"/>
              <a:gd name="T45" fmla="*/ 46 h 176"/>
              <a:gd name="T46" fmla="*/ 82 w 270"/>
              <a:gd name="T47" fmla="*/ 43 h 176"/>
              <a:gd name="T48" fmla="*/ 86 w 270"/>
              <a:gd name="T49" fmla="*/ 54 h 176"/>
              <a:gd name="T50" fmla="*/ 81 w 270"/>
              <a:gd name="T51" fmla="*/ 66 h 176"/>
              <a:gd name="T52" fmla="*/ 82 w 270"/>
              <a:gd name="T53" fmla="*/ 74 h 176"/>
              <a:gd name="T54" fmla="*/ 83 w 270"/>
              <a:gd name="T55" fmla="*/ 87 h 176"/>
              <a:gd name="T56" fmla="*/ 75 w 270"/>
              <a:gd name="T57" fmla="*/ 92 h 176"/>
              <a:gd name="T58" fmla="*/ 63 w 270"/>
              <a:gd name="T59" fmla="*/ 98 h 176"/>
              <a:gd name="T60" fmla="*/ 62 w 270"/>
              <a:gd name="T61" fmla="*/ 92 h 176"/>
              <a:gd name="T62" fmla="*/ 67 w 270"/>
              <a:gd name="T63" fmla="*/ 91 h 176"/>
              <a:gd name="T64" fmla="*/ 72 w 270"/>
              <a:gd name="T65" fmla="*/ 85 h 176"/>
              <a:gd name="T66" fmla="*/ 77 w 270"/>
              <a:gd name="T67" fmla="*/ 75 h 176"/>
              <a:gd name="T68" fmla="*/ 77 w 270"/>
              <a:gd name="T69" fmla="*/ 59 h 176"/>
              <a:gd name="T70" fmla="*/ 67 w 270"/>
              <a:gd name="T71" fmla="*/ 70 h 176"/>
              <a:gd name="T72" fmla="*/ 66 w 270"/>
              <a:gd name="T73" fmla="*/ 65 h 176"/>
              <a:gd name="T74" fmla="*/ 72 w 270"/>
              <a:gd name="T75" fmla="*/ 61 h 176"/>
              <a:gd name="T76" fmla="*/ 66 w 270"/>
              <a:gd name="T77" fmla="*/ 46 h 176"/>
              <a:gd name="T78" fmla="*/ 61 w 270"/>
              <a:gd name="T79" fmla="*/ 48 h 176"/>
              <a:gd name="T80" fmla="*/ 43 w 270"/>
              <a:gd name="T81" fmla="*/ 46 h 176"/>
              <a:gd name="T82" fmla="*/ 20 w 270"/>
              <a:gd name="T83" fmla="*/ 41 h 176"/>
              <a:gd name="T84" fmla="*/ 1 w 270"/>
              <a:gd name="T85" fmla="*/ 35 h 176"/>
              <a:gd name="T86" fmla="*/ 3 w 270"/>
              <a:gd name="T87" fmla="*/ 56 h 176"/>
              <a:gd name="T88" fmla="*/ 11 w 270"/>
              <a:gd name="T89" fmla="*/ 68 h 176"/>
              <a:gd name="T90" fmla="*/ 14 w 270"/>
              <a:gd name="T91" fmla="*/ 84 h 176"/>
              <a:gd name="T92" fmla="*/ 20 w 270"/>
              <a:gd name="T93" fmla="*/ 101 h 176"/>
              <a:gd name="T94" fmla="*/ 26 w 270"/>
              <a:gd name="T95" fmla="*/ 109 h 176"/>
              <a:gd name="T96" fmla="*/ 25 w 270"/>
              <a:gd name="T97" fmla="*/ 118 h 176"/>
              <a:gd name="T98" fmla="*/ 28 w 270"/>
              <a:gd name="T99" fmla="*/ 125 h 176"/>
              <a:gd name="T100" fmla="*/ 25 w 270"/>
              <a:gd name="T101" fmla="*/ 133 h 176"/>
              <a:gd name="T102" fmla="*/ 24 w 270"/>
              <a:gd name="T103" fmla="*/ 135 h 176"/>
              <a:gd name="T104" fmla="*/ 43 w 270"/>
              <a:gd name="T105" fmla="*/ 140 h 176"/>
              <a:gd name="T106" fmla="*/ 64 w 270"/>
              <a:gd name="T107" fmla="*/ 150 h 176"/>
              <a:gd name="T108" fmla="*/ 81 w 270"/>
              <a:gd name="T109" fmla="*/ 175 h 176"/>
              <a:gd name="T110" fmla="*/ 109 w 270"/>
              <a:gd name="T111" fmla="*/ 168 h 176"/>
              <a:gd name="T112" fmla="*/ 126 w 270"/>
              <a:gd name="T113" fmla="*/ 172 h 176"/>
              <a:gd name="T114" fmla="*/ 154 w 270"/>
              <a:gd name="T115" fmla="*/ 168 h 176"/>
              <a:gd name="T116" fmla="*/ 179 w 270"/>
              <a:gd name="T117" fmla="*/ 158 h 176"/>
              <a:gd name="T118" fmla="*/ 199 w 270"/>
              <a:gd name="T119" fmla="*/ 15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70" h="176">
                <a:moveTo>
                  <a:pt x="63" y="94"/>
                </a:moveTo>
                <a:cubicBezTo>
                  <a:pt x="63" y="94"/>
                  <a:pt x="63" y="94"/>
                  <a:pt x="63" y="94"/>
                </a:cubicBezTo>
                <a:cubicBezTo>
                  <a:pt x="63" y="94"/>
                  <a:pt x="63" y="93"/>
                  <a:pt x="63" y="93"/>
                </a:cubicBezTo>
                <a:cubicBezTo>
                  <a:pt x="63" y="93"/>
                  <a:pt x="63" y="92"/>
                  <a:pt x="63" y="92"/>
                </a:cubicBezTo>
                <a:cubicBezTo>
                  <a:pt x="63" y="92"/>
                  <a:pt x="63" y="91"/>
                  <a:pt x="64" y="91"/>
                </a:cubicBezTo>
                <a:cubicBezTo>
                  <a:pt x="64" y="91"/>
                  <a:pt x="64" y="91"/>
                  <a:pt x="64" y="90"/>
                </a:cubicBezTo>
                <a:cubicBezTo>
                  <a:pt x="64" y="90"/>
                  <a:pt x="64" y="90"/>
                  <a:pt x="64" y="90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90"/>
                  <a:pt x="65" y="91"/>
                  <a:pt x="65" y="91"/>
                </a:cubicBezTo>
                <a:cubicBezTo>
                  <a:pt x="65" y="91"/>
                  <a:pt x="65" y="92"/>
                  <a:pt x="65" y="92"/>
                </a:cubicBezTo>
                <a:cubicBezTo>
                  <a:pt x="65" y="93"/>
                  <a:pt x="65" y="93"/>
                  <a:pt x="65" y="93"/>
                </a:cubicBezTo>
                <a:cubicBezTo>
                  <a:pt x="66" y="93"/>
                  <a:pt x="66" y="93"/>
                  <a:pt x="65" y="93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5"/>
                  <a:pt x="65" y="95"/>
                </a:cubicBezTo>
                <a:cubicBezTo>
                  <a:pt x="65" y="95"/>
                  <a:pt x="64" y="95"/>
                  <a:pt x="64" y="95"/>
                </a:cubicBezTo>
                <a:cubicBezTo>
                  <a:pt x="64" y="95"/>
                  <a:pt x="64" y="95"/>
                  <a:pt x="63" y="94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6"/>
                </a:cubicBezTo>
                <a:cubicBezTo>
                  <a:pt x="77" y="86"/>
                  <a:pt x="77" y="87"/>
                  <a:pt x="77" y="87"/>
                </a:cubicBezTo>
                <a:cubicBezTo>
                  <a:pt x="78" y="87"/>
                  <a:pt x="78" y="86"/>
                  <a:pt x="78" y="86"/>
                </a:cubicBezTo>
                <a:cubicBezTo>
                  <a:pt x="78" y="86"/>
                  <a:pt x="79" y="86"/>
                  <a:pt x="79" y="85"/>
                </a:cubicBezTo>
                <a:cubicBezTo>
                  <a:pt x="79" y="85"/>
                  <a:pt x="79" y="84"/>
                  <a:pt x="79" y="83"/>
                </a:cubicBezTo>
                <a:cubicBezTo>
                  <a:pt x="79" y="82"/>
                  <a:pt x="79" y="82"/>
                  <a:pt x="79" y="81"/>
                </a:cubicBezTo>
                <a:cubicBezTo>
                  <a:pt x="79" y="80"/>
                  <a:pt x="79" y="79"/>
                  <a:pt x="78" y="79"/>
                </a:cubicBezTo>
                <a:cubicBezTo>
                  <a:pt x="78" y="79"/>
                  <a:pt x="78" y="80"/>
                  <a:pt x="77" y="81"/>
                </a:cubicBezTo>
                <a:cubicBezTo>
                  <a:pt x="77" y="81"/>
                  <a:pt x="77" y="81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3"/>
                  <a:pt x="77" y="84"/>
                  <a:pt x="77" y="85"/>
                </a:cubicBezTo>
                <a:close/>
                <a:moveTo>
                  <a:pt x="77" y="49"/>
                </a:moveTo>
                <a:cubicBezTo>
                  <a:pt x="77" y="49"/>
                  <a:pt x="77" y="50"/>
                  <a:pt x="76" y="50"/>
                </a:cubicBezTo>
                <a:cubicBezTo>
                  <a:pt x="76" y="51"/>
                  <a:pt x="76" y="51"/>
                  <a:pt x="76" y="50"/>
                </a:cubicBezTo>
                <a:cubicBezTo>
                  <a:pt x="76" y="50"/>
                  <a:pt x="76" y="49"/>
                  <a:pt x="76" y="49"/>
                </a:cubicBezTo>
                <a:cubicBezTo>
                  <a:pt x="75" y="49"/>
                  <a:pt x="76" y="48"/>
                  <a:pt x="75" y="48"/>
                </a:cubicBezTo>
                <a:cubicBezTo>
                  <a:pt x="75" y="47"/>
                  <a:pt x="75" y="47"/>
                  <a:pt x="75" y="46"/>
                </a:cubicBezTo>
                <a:cubicBezTo>
                  <a:pt x="75" y="46"/>
                  <a:pt x="75" y="46"/>
                  <a:pt x="75" y="45"/>
                </a:cubicBezTo>
                <a:cubicBezTo>
                  <a:pt x="75" y="45"/>
                  <a:pt x="75" y="45"/>
                  <a:pt x="75" y="45"/>
                </a:cubicBezTo>
                <a:cubicBezTo>
                  <a:pt x="75" y="44"/>
                  <a:pt x="75" y="44"/>
                  <a:pt x="74" y="44"/>
                </a:cubicBezTo>
                <a:cubicBezTo>
                  <a:pt x="74" y="44"/>
                  <a:pt x="74" y="43"/>
                  <a:pt x="74" y="43"/>
                </a:cubicBezTo>
                <a:cubicBezTo>
                  <a:pt x="74" y="43"/>
                  <a:pt x="74" y="43"/>
                  <a:pt x="73" y="42"/>
                </a:cubicBezTo>
                <a:cubicBezTo>
                  <a:pt x="73" y="42"/>
                  <a:pt x="73" y="43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2" y="42"/>
                  <a:pt x="71" y="41"/>
                  <a:pt x="71" y="41"/>
                </a:cubicBezTo>
                <a:cubicBezTo>
                  <a:pt x="71" y="41"/>
                  <a:pt x="71" y="40"/>
                  <a:pt x="71" y="40"/>
                </a:cubicBezTo>
                <a:cubicBezTo>
                  <a:pt x="72" y="40"/>
                  <a:pt x="72" y="40"/>
                  <a:pt x="72" y="39"/>
                </a:cubicBezTo>
                <a:cubicBezTo>
                  <a:pt x="72" y="39"/>
                  <a:pt x="72" y="39"/>
                  <a:pt x="73" y="39"/>
                </a:cubicBezTo>
                <a:cubicBezTo>
                  <a:pt x="73" y="39"/>
                  <a:pt x="73" y="39"/>
                  <a:pt x="73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37"/>
                  <a:pt x="77" y="37"/>
                  <a:pt x="77" y="36"/>
                </a:cubicBezTo>
                <a:cubicBezTo>
                  <a:pt x="77" y="36"/>
                  <a:pt x="76" y="35"/>
                  <a:pt x="75" y="35"/>
                </a:cubicBezTo>
                <a:cubicBezTo>
                  <a:pt x="74" y="35"/>
                  <a:pt x="74" y="34"/>
                  <a:pt x="73" y="33"/>
                </a:cubicBezTo>
                <a:cubicBezTo>
                  <a:pt x="73" y="33"/>
                  <a:pt x="72" y="33"/>
                  <a:pt x="72" y="33"/>
                </a:cubicBezTo>
                <a:cubicBezTo>
                  <a:pt x="72" y="34"/>
                  <a:pt x="72" y="34"/>
                  <a:pt x="71" y="34"/>
                </a:cubicBezTo>
                <a:cubicBezTo>
                  <a:pt x="71" y="34"/>
                  <a:pt x="71" y="35"/>
                  <a:pt x="71" y="35"/>
                </a:cubicBezTo>
                <a:cubicBezTo>
                  <a:pt x="71" y="36"/>
                  <a:pt x="70" y="36"/>
                  <a:pt x="70" y="36"/>
                </a:cubicBezTo>
                <a:cubicBezTo>
                  <a:pt x="70" y="37"/>
                  <a:pt x="70" y="37"/>
                  <a:pt x="70" y="37"/>
                </a:cubicBezTo>
                <a:cubicBezTo>
                  <a:pt x="70" y="38"/>
                  <a:pt x="70" y="38"/>
                  <a:pt x="70" y="39"/>
                </a:cubicBezTo>
                <a:cubicBezTo>
                  <a:pt x="69" y="39"/>
                  <a:pt x="69" y="39"/>
                  <a:pt x="69" y="40"/>
                </a:cubicBezTo>
                <a:cubicBezTo>
                  <a:pt x="69" y="40"/>
                  <a:pt x="69" y="40"/>
                  <a:pt x="69" y="41"/>
                </a:cubicBezTo>
                <a:cubicBezTo>
                  <a:pt x="69" y="41"/>
                  <a:pt x="69" y="41"/>
                  <a:pt x="69" y="42"/>
                </a:cubicBezTo>
                <a:cubicBezTo>
                  <a:pt x="69" y="42"/>
                  <a:pt x="69" y="42"/>
                  <a:pt x="69" y="43"/>
                </a:cubicBezTo>
                <a:cubicBezTo>
                  <a:pt x="70" y="43"/>
                  <a:pt x="70" y="44"/>
                  <a:pt x="71" y="44"/>
                </a:cubicBezTo>
                <a:cubicBezTo>
                  <a:pt x="71" y="45"/>
                  <a:pt x="72" y="45"/>
                  <a:pt x="73" y="45"/>
                </a:cubicBezTo>
                <a:cubicBezTo>
                  <a:pt x="73" y="45"/>
                  <a:pt x="73" y="45"/>
                  <a:pt x="73" y="46"/>
                </a:cubicBezTo>
                <a:cubicBezTo>
                  <a:pt x="73" y="47"/>
                  <a:pt x="73" y="48"/>
                  <a:pt x="73" y="49"/>
                </a:cubicBezTo>
                <a:cubicBezTo>
                  <a:pt x="74" y="49"/>
                  <a:pt x="74" y="50"/>
                  <a:pt x="74" y="50"/>
                </a:cubicBezTo>
                <a:cubicBezTo>
                  <a:pt x="74" y="50"/>
                  <a:pt x="74" y="50"/>
                  <a:pt x="74" y="51"/>
                </a:cubicBezTo>
                <a:cubicBezTo>
                  <a:pt x="74" y="51"/>
                  <a:pt x="74" y="52"/>
                  <a:pt x="75" y="52"/>
                </a:cubicBezTo>
                <a:cubicBezTo>
                  <a:pt x="75" y="52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6" y="54"/>
                  <a:pt x="76" y="54"/>
                  <a:pt x="76" y="55"/>
                </a:cubicBezTo>
                <a:cubicBezTo>
                  <a:pt x="76" y="55"/>
                  <a:pt x="76" y="54"/>
                  <a:pt x="76" y="54"/>
                </a:cubicBezTo>
                <a:cubicBezTo>
                  <a:pt x="77" y="54"/>
                  <a:pt x="77" y="54"/>
                  <a:pt x="77" y="54"/>
                </a:cubicBezTo>
                <a:cubicBezTo>
                  <a:pt x="77" y="54"/>
                  <a:pt x="77" y="54"/>
                  <a:pt x="78" y="53"/>
                </a:cubicBezTo>
                <a:cubicBezTo>
                  <a:pt x="78" y="53"/>
                  <a:pt x="78" y="53"/>
                  <a:pt x="79" y="54"/>
                </a:cubicBezTo>
                <a:cubicBezTo>
                  <a:pt x="79" y="54"/>
                  <a:pt x="79" y="55"/>
                  <a:pt x="79" y="55"/>
                </a:cubicBezTo>
                <a:cubicBezTo>
                  <a:pt x="79" y="56"/>
                  <a:pt x="79" y="56"/>
                  <a:pt x="79" y="57"/>
                </a:cubicBezTo>
                <a:cubicBezTo>
                  <a:pt x="79" y="57"/>
                  <a:pt x="79" y="58"/>
                  <a:pt x="80" y="58"/>
                </a:cubicBezTo>
                <a:cubicBezTo>
                  <a:pt x="80" y="58"/>
                  <a:pt x="81" y="57"/>
                  <a:pt x="81" y="57"/>
                </a:cubicBezTo>
                <a:cubicBezTo>
                  <a:pt x="81" y="57"/>
                  <a:pt x="81" y="57"/>
                  <a:pt x="8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5"/>
                  <a:pt x="82" y="54"/>
                  <a:pt x="82" y="54"/>
                </a:cubicBezTo>
                <a:cubicBezTo>
                  <a:pt x="82" y="54"/>
                  <a:pt x="82" y="54"/>
                  <a:pt x="82" y="53"/>
                </a:cubicBezTo>
                <a:cubicBezTo>
                  <a:pt x="82" y="53"/>
                  <a:pt x="81" y="53"/>
                  <a:pt x="81" y="52"/>
                </a:cubicBezTo>
                <a:cubicBezTo>
                  <a:pt x="81" y="52"/>
                  <a:pt x="81" y="51"/>
                  <a:pt x="81" y="51"/>
                </a:cubicBezTo>
                <a:cubicBezTo>
                  <a:pt x="80" y="50"/>
                  <a:pt x="80" y="50"/>
                  <a:pt x="79" y="50"/>
                </a:cubicBezTo>
                <a:cubicBezTo>
                  <a:pt x="79" y="49"/>
                  <a:pt x="78" y="50"/>
                  <a:pt x="78" y="49"/>
                </a:cubicBezTo>
                <a:cubicBezTo>
                  <a:pt x="78" y="49"/>
                  <a:pt x="77" y="49"/>
                  <a:pt x="77" y="49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8"/>
                  <a:pt x="77" y="49"/>
                  <a:pt x="77" y="49"/>
                </a:cubicBezTo>
                <a:close/>
                <a:moveTo>
                  <a:pt x="59" y="27"/>
                </a:moveTo>
                <a:cubicBezTo>
                  <a:pt x="59" y="26"/>
                  <a:pt x="60" y="25"/>
                  <a:pt x="59" y="25"/>
                </a:cubicBezTo>
                <a:cubicBezTo>
                  <a:pt x="59" y="25"/>
                  <a:pt x="59" y="24"/>
                  <a:pt x="59" y="24"/>
                </a:cubicBezTo>
                <a:cubicBezTo>
                  <a:pt x="59" y="24"/>
                  <a:pt x="59" y="24"/>
                  <a:pt x="58" y="23"/>
                </a:cubicBezTo>
                <a:cubicBezTo>
                  <a:pt x="58" y="23"/>
                  <a:pt x="57" y="23"/>
                  <a:pt x="57" y="22"/>
                </a:cubicBezTo>
                <a:cubicBezTo>
                  <a:pt x="57" y="22"/>
                  <a:pt x="57" y="21"/>
                  <a:pt x="57" y="21"/>
                </a:cubicBezTo>
                <a:cubicBezTo>
                  <a:pt x="56" y="20"/>
                  <a:pt x="56" y="21"/>
                  <a:pt x="55" y="21"/>
                </a:cubicBezTo>
                <a:cubicBezTo>
                  <a:pt x="55" y="22"/>
                  <a:pt x="54" y="22"/>
                  <a:pt x="55" y="23"/>
                </a:cubicBezTo>
                <a:cubicBezTo>
                  <a:pt x="55" y="23"/>
                  <a:pt x="54" y="23"/>
                  <a:pt x="55" y="24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6"/>
                  <a:pt x="55" y="26"/>
                  <a:pt x="56" y="27"/>
                </a:cubicBezTo>
                <a:cubicBezTo>
                  <a:pt x="56" y="27"/>
                  <a:pt x="57" y="27"/>
                  <a:pt x="57" y="28"/>
                </a:cubicBezTo>
                <a:cubicBezTo>
                  <a:pt x="58" y="28"/>
                  <a:pt x="58" y="28"/>
                  <a:pt x="59" y="29"/>
                </a:cubicBezTo>
                <a:cubicBezTo>
                  <a:pt x="60" y="29"/>
                  <a:pt x="59" y="27"/>
                  <a:pt x="59" y="27"/>
                </a:cubicBezTo>
                <a:close/>
                <a:moveTo>
                  <a:pt x="64" y="30"/>
                </a:moveTo>
                <a:cubicBezTo>
                  <a:pt x="64" y="30"/>
                  <a:pt x="64" y="30"/>
                  <a:pt x="65" y="30"/>
                </a:cubicBezTo>
                <a:cubicBezTo>
                  <a:pt x="65" y="30"/>
                  <a:pt x="65" y="31"/>
                  <a:pt x="65" y="30"/>
                </a:cubicBezTo>
                <a:cubicBezTo>
                  <a:pt x="66" y="30"/>
                  <a:pt x="65" y="30"/>
                  <a:pt x="65" y="30"/>
                </a:cubicBezTo>
                <a:cubicBezTo>
                  <a:pt x="65" y="29"/>
                  <a:pt x="65" y="29"/>
                  <a:pt x="65" y="28"/>
                </a:cubicBezTo>
                <a:cubicBezTo>
                  <a:pt x="65" y="28"/>
                  <a:pt x="65" y="27"/>
                  <a:pt x="65" y="26"/>
                </a:cubicBezTo>
                <a:cubicBezTo>
                  <a:pt x="65" y="26"/>
                  <a:pt x="65" y="26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4" y="25"/>
                  <a:pt x="64" y="26"/>
                </a:cubicBezTo>
                <a:cubicBezTo>
                  <a:pt x="64" y="26"/>
                  <a:pt x="64" y="26"/>
                  <a:pt x="64" y="27"/>
                </a:cubicBezTo>
                <a:cubicBezTo>
                  <a:pt x="64" y="27"/>
                  <a:pt x="63" y="27"/>
                  <a:pt x="63" y="27"/>
                </a:cubicBezTo>
                <a:cubicBezTo>
                  <a:pt x="63" y="28"/>
                  <a:pt x="63" y="28"/>
                  <a:pt x="63" y="29"/>
                </a:cubicBezTo>
                <a:cubicBezTo>
                  <a:pt x="63" y="29"/>
                  <a:pt x="62" y="29"/>
                  <a:pt x="62" y="29"/>
                </a:cubicBezTo>
                <a:cubicBezTo>
                  <a:pt x="63" y="30"/>
                  <a:pt x="63" y="30"/>
                  <a:pt x="64" y="30"/>
                </a:cubicBezTo>
                <a:close/>
                <a:moveTo>
                  <a:pt x="63" y="18"/>
                </a:moveTo>
                <a:cubicBezTo>
                  <a:pt x="63" y="18"/>
                  <a:pt x="63" y="18"/>
                  <a:pt x="64" y="18"/>
                </a:cubicBezTo>
                <a:cubicBezTo>
                  <a:pt x="64" y="17"/>
                  <a:pt x="64" y="18"/>
                  <a:pt x="64" y="18"/>
                </a:cubicBezTo>
                <a:cubicBezTo>
                  <a:pt x="64" y="19"/>
                  <a:pt x="65" y="19"/>
                  <a:pt x="65" y="19"/>
                </a:cubicBezTo>
                <a:cubicBezTo>
                  <a:pt x="65" y="20"/>
                  <a:pt x="65" y="20"/>
                  <a:pt x="66" y="20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2"/>
                  <a:pt x="67" y="21"/>
                  <a:pt x="67" y="21"/>
                </a:cubicBezTo>
                <a:cubicBezTo>
                  <a:pt x="67" y="21"/>
                  <a:pt x="68" y="20"/>
                  <a:pt x="68" y="20"/>
                </a:cubicBezTo>
                <a:cubicBezTo>
                  <a:pt x="69" y="20"/>
                  <a:pt x="69" y="19"/>
                  <a:pt x="69" y="19"/>
                </a:cubicBezTo>
                <a:cubicBezTo>
                  <a:pt x="69" y="18"/>
                  <a:pt x="68" y="18"/>
                  <a:pt x="68" y="18"/>
                </a:cubicBezTo>
                <a:cubicBezTo>
                  <a:pt x="67" y="18"/>
                  <a:pt x="67" y="18"/>
                  <a:pt x="67" y="17"/>
                </a:cubicBezTo>
                <a:cubicBezTo>
                  <a:pt x="67" y="17"/>
                  <a:pt x="66" y="17"/>
                  <a:pt x="66" y="17"/>
                </a:cubicBezTo>
                <a:cubicBezTo>
                  <a:pt x="65" y="17"/>
                  <a:pt x="65" y="16"/>
                  <a:pt x="64" y="16"/>
                </a:cubicBezTo>
                <a:cubicBezTo>
                  <a:pt x="64" y="16"/>
                  <a:pt x="63" y="16"/>
                  <a:pt x="62" y="16"/>
                </a:cubicBezTo>
                <a:cubicBezTo>
                  <a:pt x="62" y="16"/>
                  <a:pt x="62" y="17"/>
                  <a:pt x="61" y="17"/>
                </a:cubicBezTo>
                <a:cubicBezTo>
                  <a:pt x="61" y="17"/>
                  <a:pt x="61" y="18"/>
                  <a:pt x="60" y="18"/>
                </a:cubicBezTo>
                <a:cubicBezTo>
                  <a:pt x="60" y="19"/>
                  <a:pt x="59" y="19"/>
                  <a:pt x="60" y="19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21"/>
                  <a:pt x="60" y="21"/>
                  <a:pt x="61" y="21"/>
                </a:cubicBezTo>
                <a:cubicBezTo>
                  <a:pt x="61" y="21"/>
                  <a:pt x="61" y="21"/>
                  <a:pt x="61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2" y="22"/>
                  <a:pt x="63" y="22"/>
                </a:cubicBezTo>
                <a:cubicBezTo>
                  <a:pt x="63" y="22"/>
                  <a:pt x="63" y="22"/>
                  <a:pt x="64" y="22"/>
                </a:cubicBezTo>
                <a:cubicBezTo>
                  <a:pt x="64" y="22"/>
                  <a:pt x="64" y="22"/>
                  <a:pt x="64" y="21"/>
                </a:cubicBezTo>
                <a:cubicBezTo>
                  <a:pt x="64" y="21"/>
                  <a:pt x="64" y="20"/>
                  <a:pt x="64" y="20"/>
                </a:cubicBezTo>
                <a:cubicBezTo>
                  <a:pt x="64" y="20"/>
                  <a:pt x="63" y="19"/>
                  <a:pt x="63" y="19"/>
                </a:cubicBezTo>
                <a:cubicBezTo>
                  <a:pt x="63" y="19"/>
                  <a:pt x="63" y="19"/>
                  <a:pt x="63" y="18"/>
                </a:cubicBezTo>
                <a:close/>
                <a:moveTo>
                  <a:pt x="74" y="26"/>
                </a:moveTo>
                <a:cubicBezTo>
                  <a:pt x="74" y="26"/>
                  <a:pt x="75" y="25"/>
                  <a:pt x="74" y="25"/>
                </a:cubicBezTo>
                <a:cubicBezTo>
                  <a:pt x="74" y="25"/>
                  <a:pt x="74" y="25"/>
                  <a:pt x="74" y="24"/>
                </a:cubicBezTo>
                <a:cubicBezTo>
                  <a:pt x="74" y="24"/>
                  <a:pt x="73" y="23"/>
                  <a:pt x="73" y="24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6"/>
                  <a:pt x="74" y="26"/>
                  <a:pt x="74" y="26"/>
                </a:cubicBezTo>
                <a:close/>
                <a:moveTo>
                  <a:pt x="269" y="147"/>
                </a:moveTo>
                <a:cubicBezTo>
                  <a:pt x="269" y="146"/>
                  <a:pt x="270" y="145"/>
                  <a:pt x="269" y="145"/>
                </a:cubicBezTo>
                <a:cubicBezTo>
                  <a:pt x="269" y="145"/>
                  <a:pt x="268" y="145"/>
                  <a:pt x="268" y="144"/>
                </a:cubicBezTo>
                <a:cubicBezTo>
                  <a:pt x="268" y="143"/>
                  <a:pt x="268" y="141"/>
                  <a:pt x="268" y="141"/>
                </a:cubicBezTo>
                <a:cubicBezTo>
                  <a:pt x="268" y="140"/>
                  <a:pt x="268" y="139"/>
                  <a:pt x="267" y="139"/>
                </a:cubicBezTo>
                <a:cubicBezTo>
                  <a:pt x="266" y="138"/>
                  <a:pt x="265" y="137"/>
                  <a:pt x="265" y="137"/>
                </a:cubicBezTo>
                <a:cubicBezTo>
                  <a:pt x="265" y="136"/>
                  <a:pt x="265" y="136"/>
                  <a:pt x="265" y="135"/>
                </a:cubicBezTo>
                <a:cubicBezTo>
                  <a:pt x="265" y="135"/>
                  <a:pt x="266" y="133"/>
                  <a:pt x="266" y="133"/>
                </a:cubicBezTo>
                <a:cubicBezTo>
                  <a:pt x="266" y="0"/>
                  <a:pt x="266" y="0"/>
                  <a:pt x="26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1"/>
                  <a:pt x="69" y="2"/>
                  <a:pt x="69" y="2"/>
                </a:cubicBezTo>
                <a:cubicBezTo>
                  <a:pt x="69" y="3"/>
                  <a:pt x="69" y="3"/>
                  <a:pt x="69" y="3"/>
                </a:cubicBezTo>
                <a:cubicBezTo>
                  <a:pt x="69" y="3"/>
                  <a:pt x="69" y="3"/>
                  <a:pt x="68" y="3"/>
                </a:cubicBezTo>
                <a:cubicBezTo>
                  <a:pt x="68" y="3"/>
                  <a:pt x="68" y="2"/>
                  <a:pt x="68" y="2"/>
                </a:cubicBezTo>
                <a:cubicBezTo>
                  <a:pt x="67" y="2"/>
                  <a:pt x="67" y="3"/>
                  <a:pt x="67" y="3"/>
                </a:cubicBezTo>
                <a:cubicBezTo>
                  <a:pt x="67" y="3"/>
                  <a:pt x="66" y="3"/>
                  <a:pt x="66" y="4"/>
                </a:cubicBezTo>
                <a:cubicBezTo>
                  <a:pt x="67" y="4"/>
                  <a:pt x="68" y="4"/>
                  <a:pt x="68" y="4"/>
                </a:cubicBezTo>
                <a:cubicBezTo>
                  <a:pt x="69" y="4"/>
                  <a:pt x="68" y="4"/>
                  <a:pt x="68" y="5"/>
                </a:cubicBezTo>
                <a:cubicBezTo>
                  <a:pt x="68" y="5"/>
                  <a:pt x="68" y="5"/>
                  <a:pt x="68" y="6"/>
                </a:cubicBezTo>
                <a:cubicBezTo>
                  <a:pt x="68" y="6"/>
                  <a:pt x="67" y="6"/>
                  <a:pt x="67" y="6"/>
                </a:cubicBezTo>
                <a:cubicBezTo>
                  <a:pt x="67" y="7"/>
                  <a:pt x="68" y="7"/>
                  <a:pt x="68" y="7"/>
                </a:cubicBezTo>
                <a:cubicBezTo>
                  <a:pt x="68" y="8"/>
                  <a:pt x="69" y="8"/>
                  <a:pt x="69" y="8"/>
                </a:cubicBezTo>
                <a:cubicBezTo>
                  <a:pt x="69" y="8"/>
                  <a:pt x="69" y="8"/>
                  <a:pt x="70" y="8"/>
                </a:cubicBezTo>
                <a:cubicBezTo>
                  <a:pt x="70" y="9"/>
                  <a:pt x="70" y="9"/>
                  <a:pt x="70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1"/>
                  <a:pt x="71" y="12"/>
                  <a:pt x="71" y="12"/>
                </a:cubicBezTo>
                <a:cubicBezTo>
                  <a:pt x="71" y="12"/>
                  <a:pt x="71" y="12"/>
                  <a:pt x="72" y="12"/>
                </a:cubicBezTo>
                <a:cubicBezTo>
                  <a:pt x="72" y="12"/>
                  <a:pt x="72" y="12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3" y="15"/>
                  <a:pt x="73" y="14"/>
                </a:cubicBezTo>
                <a:cubicBezTo>
                  <a:pt x="73" y="14"/>
                  <a:pt x="73" y="14"/>
                  <a:pt x="73" y="13"/>
                </a:cubicBezTo>
                <a:cubicBezTo>
                  <a:pt x="73" y="13"/>
                  <a:pt x="74" y="13"/>
                  <a:pt x="74" y="12"/>
                </a:cubicBezTo>
                <a:cubicBezTo>
                  <a:pt x="74" y="12"/>
                  <a:pt x="75" y="13"/>
                  <a:pt x="76" y="13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4"/>
                  <a:pt x="76" y="14"/>
                  <a:pt x="77" y="14"/>
                </a:cubicBezTo>
                <a:cubicBezTo>
                  <a:pt x="77" y="14"/>
                  <a:pt x="78" y="14"/>
                  <a:pt x="78" y="14"/>
                </a:cubicBezTo>
                <a:cubicBezTo>
                  <a:pt x="78" y="14"/>
                  <a:pt x="78" y="15"/>
                  <a:pt x="78" y="15"/>
                </a:cubicBezTo>
                <a:cubicBezTo>
                  <a:pt x="78" y="15"/>
                  <a:pt x="77" y="15"/>
                  <a:pt x="77" y="16"/>
                </a:cubicBezTo>
                <a:cubicBezTo>
                  <a:pt x="77" y="16"/>
                  <a:pt x="77" y="17"/>
                  <a:pt x="77" y="18"/>
                </a:cubicBezTo>
                <a:cubicBezTo>
                  <a:pt x="78" y="18"/>
                  <a:pt x="78" y="18"/>
                  <a:pt x="78" y="18"/>
                </a:cubicBezTo>
                <a:cubicBezTo>
                  <a:pt x="78" y="19"/>
                  <a:pt x="78" y="19"/>
                  <a:pt x="79" y="19"/>
                </a:cubicBezTo>
                <a:cubicBezTo>
                  <a:pt x="79" y="20"/>
                  <a:pt x="79" y="20"/>
                  <a:pt x="79" y="21"/>
                </a:cubicBezTo>
                <a:cubicBezTo>
                  <a:pt x="79" y="21"/>
                  <a:pt x="80" y="21"/>
                  <a:pt x="80" y="21"/>
                </a:cubicBezTo>
                <a:cubicBezTo>
                  <a:pt x="80" y="22"/>
                  <a:pt x="80" y="22"/>
                  <a:pt x="79" y="23"/>
                </a:cubicBezTo>
                <a:cubicBezTo>
                  <a:pt x="79" y="23"/>
                  <a:pt x="78" y="23"/>
                  <a:pt x="78" y="23"/>
                </a:cubicBezTo>
                <a:cubicBezTo>
                  <a:pt x="78" y="23"/>
                  <a:pt x="77" y="24"/>
                  <a:pt x="77" y="24"/>
                </a:cubicBezTo>
                <a:cubicBezTo>
                  <a:pt x="78" y="24"/>
                  <a:pt x="78" y="24"/>
                  <a:pt x="78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8" y="28"/>
                  <a:pt x="78" y="29"/>
                  <a:pt x="78" y="29"/>
                </a:cubicBezTo>
                <a:cubicBezTo>
                  <a:pt x="78" y="29"/>
                  <a:pt x="77" y="29"/>
                  <a:pt x="77" y="29"/>
                </a:cubicBezTo>
                <a:cubicBezTo>
                  <a:pt x="77" y="29"/>
                  <a:pt x="77" y="29"/>
                  <a:pt x="76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8"/>
                  <a:pt x="76" y="28"/>
                  <a:pt x="75" y="28"/>
                </a:cubicBezTo>
                <a:cubicBezTo>
                  <a:pt x="75" y="27"/>
                  <a:pt x="75" y="27"/>
                  <a:pt x="74" y="27"/>
                </a:cubicBezTo>
                <a:cubicBezTo>
                  <a:pt x="74" y="27"/>
                  <a:pt x="73" y="26"/>
                  <a:pt x="73" y="27"/>
                </a:cubicBezTo>
                <a:cubicBezTo>
                  <a:pt x="72" y="27"/>
                  <a:pt x="72" y="27"/>
                  <a:pt x="72" y="28"/>
                </a:cubicBezTo>
                <a:cubicBezTo>
                  <a:pt x="72" y="28"/>
                  <a:pt x="72" y="29"/>
                  <a:pt x="72" y="29"/>
                </a:cubicBezTo>
                <a:cubicBezTo>
                  <a:pt x="72" y="29"/>
                  <a:pt x="71" y="30"/>
                  <a:pt x="72" y="30"/>
                </a:cubicBezTo>
                <a:cubicBezTo>
                  <a:pt x="72" y="30"/>
                  <a:pt x="72" y="31"/>
                  <a:pt x="72" y="31"/>
                </a:cubicBezTo>
                <a:cubicBezTo>
                  <a:pt x="73" y="31"/>
                  <a:pt x="72" y="32"/>
                  <a:pt x="73" y="32"/>
                </a:cubicBezTo>
                <a:cubicBezTo>
                  <a:pt x="73" y="32"/>
                  <a:pt x="73" y="32"/>
                  <a:pt x="73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5" y="31"/>
                  <a:pt x="75" y="31"/>
                </a:cubicBezTo>
                <a:cubicBezTo>
                  <a:pt x="75" y="32"/>
                  <a:pt x="76" y="32"/>
                  <a:pt x="76" y="32"/>
                </a:cubicBezTo>
                <a:cubicBezTo>
                  <a:pt x="76" y="32"/>
                  <a:pt x="76" y="33"/>
                  <a:pt x="76" y="33"/>
                </a:cubicBezTo>
                <a:cubicBezTo>
                  <a:pt x="76" y="33"/>
                  <a:pt x="77" y="33"/>
                  <a:pt x="77" y="34"/>
                </a:cubicBezTo>
                <a:cubicBezTo>
                  <a:pt x="77" y="34"/>
                  <a:pt x="77" y="34"/>
                  <a:pt x="78" y="34"/>
                </a:cubicBezTo>
                <a:cubicBezTo>
                  <a:pt x="78" y="34"/>
                  <a:pt x="78" y="34"/>
                  <a:pt x="79" y="35"/>
                </a:cubicBezTo>
                <a:cubicBezTo>
                  <a:pt x="79" y="35"/>
                  <a:pt x="80" y="35"/>
                  <a:pt x="80" y="35"/>
                </a:cubicBezTo>
                <a:cubicBezTo>
                  <a:pt x="80" y="35"/>
                  <a:pt x="80" y="35"/>
                  <a:pt x="80" y="36"/>
                </a:cubicBezTo>
                <a:cubicBezTo>
                  <a:pt x="80" y="36"/>
                  <a:pt x="81" y="36"/>
                  <a:pt x="81" y="36"/>
                </a:cubicBezTo>
                <a:cubicBezTo>
                  <a:pt x="81" y="36"/>
                  <a:pt x="82" y="36"/>
                  <a:pt x="82" y="36"/>
                </a:cubicBezTo>
                <a:cubicBezTo>
                  <a:pt x="82" y="37"/>
                  <a:pt x="82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2" y="39"/>
                  <a:pt x="81" y="39"/>
                </a:cubicBezTo>
                <a:cubicBezTo>
                  <a:pt x="81" y="39"/>
                  <a:pt x="81" y="40"/>
                  <a:pt x="81" y="40"/>
                </a:cubicBezTo>
                <a:cubicBezTo>
                  <a:pt x="81" y="40"/>
                  <a:pt x="80" y="40"/>
                  <a:pt x="80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9"/>
                  <a:pt x="80" y="40"/>
                  <a:pt x="80" y="39"/>
                </a:cubicBezTo>
                <a:cubicBezTo>
                  <a:pt x="80" y="39"/>
                  <a:pt x="80" y="39"/>
                  <a:pt x="79" y="39"/>
                </a:cubicBezTo>
                <a:cubicBezTo>
                  <a:pt x="79" y="39"/>
                  <a:pt x="79" y="39"/>
                  <a:pt x="78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78" y="40"/>
                  <a:pt x="78" y="40"/>
                  <a:pt x="77" y="40"/>
                </a:cubicBezTo>
                <a:cubicBezTo>
                  <a:pt x="77" y="40"/>
                  <a:pt x="76" y="40"/>
                  <a:pt x="76" y="41"/>
                </a:cubicBezTo>
                <a:cubicBezTo>
                  <a:pt x="76" y="41"/>
                  <a:pt x="76" y="42"/>
                  <a:pt x="76" y="42"/>
                </a:cubicBezTo>
                <a:cubicBezTo>
                  <a:pt x="76" y="43"/>
                  <a:pt x="76" y="43"/>
                  <a:pt x="76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5"/>
                  <a:pt x="77" y="45"/>
                  <a:pt x="77" y="46"/>
                </a:cubicBezTo>
                <a:cubicBezTo>
                  <a:pt x="77" y="46"/>
                  <a:pt x="77" y="46"/>
                  <a:pt x="78" y="46"/>
                </a:cubicBezTo>
                <a:cubicBezTo>
                  <a:pt x="78" y="47"/>
                  <a:pt x="78" y="47"/>
                  <a:pt x="78" y="47"/>
                </a:cubicBezTo>
                <a:cubicBezTo>
                  <a:pt x="79" y="47"/>
                  <a:pt x="79" y="47"/>
                  <a:pt x="79" y="47"/>
                </a:cubicBezTo>
                <a:cubicBezTo>
                  <a:pt x="80" y="47"/>
                  <a:pt x="80" y="48"/>
                  <a:pt x="80" y="48"/>
                </a:cubicBezTo>
                <a:cubicBezTo>
                  <a:pt x="80" y="48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79" y="47"/>
                  <a:pt x="79" y="47"/>
                  <a:pt x="79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9" y="45"/>
                  <a:pt x="79" y="45"/>
                </a:cubicBezTo>
                <a:cubicBezTo>
                  <a:pt x="79" y="45"/>
                  <a:pt x="79" y="45"/>
                  <a:pt x="79" y="44"/>
                </a:cubicBezTo>
                <a:cubicBezTo>
                  <a:pt x="79" y="44"/>
                  <a:pt x="79" y="44"/>
                  <a:pt x="78" y="44"/>
                </a:cubicBezTo>
                <a:cubicBezTo>
                  <a:pt x="78" y="44"/>
                  <a:pt x="78" y="44"/>
                  <a:pt x="78" y="44"/>
                </a:cubicBezTo>
                <a:cubicBezTo>
                  <a:pt x="78" y="43"/>
                  <a:pt x="78" y="43"/>
                  <a:pt x="78" y="43"/>
                </a:cubicBezTo>
                <a:cubicBezTo>
                  <a:pt x="79" y="43"/>
                  <a:pt x="79" y="43"/>
                  <a:pt x="79" y="42"/>
                </a:cubicBezTo>
                <a:cubicBezTo>
                  <a:pt x="79" y="42"/>
                  <a:pt x="79" y="42"/>
                  <a:pt x="80" y="42"/>
                </a:cubicBezTo>
                <a:cubicBezTo>
                  <a:pt x="80" y="42"/>
                  <a:pt x="80" y="42"/>
                  <a:pt x="80" y="42"/>
                </a:cubicBezTo>
                <a:cubicBezTo>
                  <a:pt x="80" y="42"/>
                  <a:pt x="81" y="42"/>
                  <a:pt x="81" y="42"/>
                </a:cubicBezTo>
                <a:cubicBezTo>
                  <a:pt x="82" y="42"/>
                  <a:pt x="81" y="43"/>
                  <a:pt x="82" y="43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6"/>
                  <a:pt x="82" y="46"/>
                  <a:pt x="82" y="46"/>
                </a:cubicBezTo>
                <a:cubicBezTo>
                  <a:pt x="82" y="46"/>
                  <a:pt x="82" y="47"/>
                  <a:pt x="83" y="47"/>
                </a:cubicBezTo>
                <a:cubicBezTo>
                  <a:pt x="83" y="47"/>
                  <a:pt x="83" y="48"/>
                  <a:pt x="83" y="48"/>
                </a:cubicBezTo>
                <a:cubicBezTo>
                  <a:pt x="83" y="48"/>
                  <a:pt x="84" y="48"/>
                  <a:pt x="84" y="49"/>
                </a:cubicBezTo>
                <a:cubicBezTo>
                  <a:pt x="84" y="49"/>
                  <a:pt x="85" y="49"/>
                  <a:pt x="85" y="50"/>
                </a:cubicBezTo>
                <a:cubicBezTo>
                  <a:pt x="86" y="50"/>
                  <a:pt x="86" y="51"/>
                  <a:pt x="86" y="51"/>
                </a:cubicBezTo>
                <a:cubicBezTo>
                  <a:pt x="86" y="52"/>
                  <a:pt x="87" y="52"/>
                  <a:pt x="87" y="52"/>
                </a:cubicBezTo>
                <a:cubicBezTo>
                  <a:pt x="87" y="52"/>
                  <a:pt x="88" y="52"/>
                  <a:pt x="88" y="52"/>
                </a:cubicBezTo>
                <a:cubicBezTo>
                  <a:pt x="88" y="52"/>
                  <a:pt x="87" y="52"/>
                  <a:pt x="87" y="53"/>
                </a:cubicBezTo>
                <a:cubicBezTo>
                  <a:pt x="87" y="53"/>
                  <a:pt x="86" y="53"/>
                  <a:pt x="86" y="54"/>
                </a:cubicBezTo>
                <a:cubicBezTo>
                  <a:pt x="86" y="54"/>
                  <a:pt x="86" y="54"/>
                  <a:pt x="85" y="55"/>
                </a:cubicBezTo>
                <a:cubicBezTo>
                  <a:pt x="85" y="55"/>
                  <a:pt x="85" y="56"/>
                  <a:pt x="85" y="56"/>
                </a:cubicBezTo>
                <a:cubicBezTo>
                  <a:pt x="84" y="56"/>
                  <a:pt x="84" y="56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58"/>
                  <a:pt x="84" y="58"/>
                  <a:pt x="83" y="58"/>
                </a:cubicBezTo>
                <a:cubicBezTo>
                  <a:pt x="83" y="58"/>
                  <a:pt x="83" y="58"/>
                  <a:pt x="83" y="59"/>
                </a:cubicBezTo>
                <a:cubicBezTo>
                  <a:pt x="83" y="59"/>
                  <a:pt x="83" y="60"/>
                  <a:pt x="83" y="60"/>
                </a:cubicBezTo>
                <a:cubicBezTo>
                  <a:pt x="83" y="61"/>
                  <a:pt x="82" y="61"/>
                  <a:pt x="82" y="62"/>
                </a:cubicBezTo>
                <a:cubicBezTo>
                  <a:pt x="82" y="62"/>
                  <a:pt x="82" y="63"/>
                  <a:pt x="81" y="63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5"/>
                  <a:pt x="81" y="65"/>
                  <a:pt x="81" y="66"/>
                </a:cubicBezTo>
                <a:cubicBezTo>
                  <a:pt x="82" y="66"/>
                  <a:pt x="82" y="66"/>
                  <a:pt x="82" y="67"/>
                </a:cubicBezTo>
                <a:cubicBezTo>
                  <a:pt x="81" y="67"/>
                  <a:pt x="81" y="67"/>
                  <a:pt x="81" y="68"/>
                </a:cubicBezTo>
                <a:cubicBezTo>
                  <a:pt x="81" y="68"/>
                  <a:pt x="81" y="69"/>
                  <a:pt x="81" y="69"/>
                </a:cubicBezTo>
                <a:cubicBezTo>
                  <a:pt x="81" y="69"/>
                  <a:pt x="80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1"/>
                  <a:pt x="80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1" y="72"/>
                  <a:pt x="81" y="72"/>
                </a:cubicBezTo>
                <a:cubicBezTo>
                  <a:pt x="81" y="72"/>
                  <a:pt x="81" y="72"/>
                  <a:pt x="82" y="73"/>
                </a:cubicBezTo>
                <a:cubicBezTo>
                  <a:pt x="82" y="73"/>
                  <a:pt x="82" y="73"/>
                  <a:pt x="82" y="73"/>
                </a:cubicBezTo>
                <a:cubicBezTo>
                  <a:pt x="82" y="74"/>
                  <a:pt x="83" y="74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1" y="74"/>
                  <a:pt x="80" y="74"/>
                  <a:pt x="80" y="75"/>
                </a:cubicBezTo>
                <a:cubicBezTo>
                  <a:pt x="80" y="75"/>
                  <a:pt x="80" y="76"/>
                  <a:pt x="80" y="76"/>
                </a:cubicBezTo>
                <a:cubicBezTo>
                  <a:pt x="81" y="76"/>
                  <a:pt x="81" y="77"/>
                  <a:pt x="81" y="77"/>
                </a:cubicBezTo>
                <a:cubicBezTo>
                  <a:pt x="81" y="77"/>
                  <a:pt x="81" y="78"/>
                  <a:pt x="81" y="78"/>
                </a:cubicBezTo>
                <a:cubicBezTo>
                  <a:pt x="81" y="79"/>
                  <a:pt x="81" y="79"/>
                  <a:pt x="81" y="79"/>
                </a:cubicBezTo>
                <a:cubicBezTo>
                  <a:pt x="81" y="80"/>
                  <a:pt x="82" y="80"/>
                  <a:pt x="82" y="80"/>
                </a:cubicBezTo>
                <a:cubicBezTo>
                  <a:pt x="82" y="81"/>
                  <a:pt x="83" y="81"/>
                  <a:pt x="83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3" y="86"/>
                  <a:pt x="83" y="86"/>
                  <a:pt x="83" y="86"/>
                </a:cubicBezTo>
                <a:cubicBezTo>
                  <a:pt x="83" y="87"/>
                  <a:pt x="83" y="87"/>
                  <a:pt x="83" y="87"/>
                </a:cubicBezTo>
                <a:cubicBezTo>
                  <a:pt x="83" y="87"/>
                  <a:pt x="82" y="87"/>
                  <a:pt x="82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1" y="88"/>
                  <a:pt x="80" y="88"/>
                  <a:pt x="80" y="88"/>
                </a:cubicBezTo>
                <a:cubicBezTo>
                  <a:pt x="80" y="89"/>
                  <a:pt x="80" y="89"/>
                  <a:pt x="81" y="90"/>
                </a:cubicBezTo>
                <a:cubicBezTo>
                  <a:pt x="81" y="90"/>
                  <a:pt x="81" y="90"/>
                  <a:pt x="81" y="90"/>
                </a:cubicBezTo>
                <a:cubicBezTo>
                  <a:pt x="80" y="91"/>
                  <a:pt x="80" y="90"/>
                  <a:pt x="80" y="90"/>
                </a:cubicBezTo>
                <a:cubicBezTo>
                  <a:pt x="80" y="90"/>
                  <a:pt x="79" y="90"/>
                  <a:pt x="79" y="90"/>
                </a:cubicBezTo>
                <a:cubicBezTo>
                  <a:pt x="79" y="90"/>
                  <a:pt x="79" y="89"/>
                  <a:pt x="78" y="89"/>
                </a:cubicBezTo>
                <a:cubicBezTo>
                  <a:pt x="78" y="89"/>
                  <a:pt x="77" y="89"/>
                  <a:pt x="77" y="89"/>
                </a:cubicBezTo>
                <a:cubicBezTo>
                  <a:pt x="77" y="90"/>
                  <a:pt x="77" y="91"/>
                  <a:pt x="76" y="91"/>
                </a:cubicBezTo>
                <a:cubicBezTo>
                  <a:pt x="76" y="91"/>
                  <a:pt x="75" y="92"/>
                  <a:pt x="75" y="92"/>
                </a:cubicBezTo>
                <a:cubicBezTo>
                  <a:pt x="75" y="93"/>
                  <a:pt x="75" y="93"/>
                  <a:pt x="75" y="94"/>
                </a:cubicBezTo>
                <a:cubicBezTo>
                  <a:pt x="75" y="94"/>
                  <a:pt x="74" y="95"/>
                  <a:pt x="74" y="95"/>
                </a:cubicBezTo>
                <a:cubicBezTo>
                  <a:pt x="73" y="96"/>
                  <a:pt x="73" y="97"/>
                  <a:pt x="72" y="98"/>
                </a:cubicBezTo>
                <a:cubicBezTo>
                  <a:pt x="71" y="99"/>
                  <a:pt x="70" y="99"/>
                  <a:pt x="70" y="99"/>
                </a:cubicBezTo>
                <a:cubicBezTo>
                  <a:pt x="69" y="98"/>
                  <a:pt x="69" y="98"/>
                  <a:pt x="69" y="98"/>
                </a:cubicBezTo>
                <a:cubicBezTo>
                  <a:pt x="68" y="98"/>
                  <a:pt x="68" y="97"/>
                  <a:pt x="68" y="97"/>
                </a:cubicBezTo>
                <a:cubicBezTo>
                  <a:pt x="67" y="97"/>
                  <a:pt x="67" y="96"/>
                  <a:pt x="66" y="96"/>
                </a:cubicBezTo>
                <a:cubicBezTo>
                  <a:pt x="66" y="95"/>
                  <a:pt x="65" y="96"/>
                  <a:pt x="65" y="96"/>
                </a:cubicBezTo>
                <a:cubicBezTo>
                  <a:pt x="65" y="96"/>
                  <a:pt x="65" y="96"/>
                  <a:pt x="64" y="97"/>
                </a:cubicBezTo>
                <a:cubicBezTo>
                  <a:pt x="64" y="97"/>
                  <a:pt x="64" y="96"/>
                  <a:pt x="64" y="97"/>
                </a:cubicBezTo>
                <a:cubicBezTo>
                  <a:pt x="63" y="97"/>
                  <a:pt x="63" y="98"/>
                  <a:pt x="63" y="98"/>
                </a:cubicBezTo>
                <a:cubicBezTo>
                  <a:pt x="63" y="98"/>
                  <a:pt x="64" y="100"/>
                  <a:pt x="63" y="100"/>
                </a:cubicBezTo>
                <a:cubicBezTo>
                  <a:pt x="63" y="100"/>
                  <a:pt x="63" y="99"/>
                  <a:pt x="63" y="99"/>
                </a:cubicBezTo>
                <a:cubicBezTo>
                  <a:pt x="62" y="98"/>
                  <a:pt x="62" y="99"/>
                  <a:pt x="62" y="99"/>
                </a:cubicBezTo>
                <a:cubicBezTo>
                  <a:pt x="61" y="99"/>
                  <a:pt x="61" y="100"/>
                  <a:pt x="60" y="100"/>
                </a:cubicBezTo>
                <a:cubicBezTo>
                  <a:pt x="60" y="99"/>
                  <a:pt x="61" y="99"/>
                  <a:pt x="61" y="99"/>
                </a:cubicBezTo>
                <a:cubicBezTo>
                  <a:pt x="61" y="98"/>
                  <a:pt x="61" y="98"/>
                  <a:pt x="62" y="97"/>
                </a:cubicBezTo>
                <a:cubicBezTo>
                  <a:pt x="62" y="97"/>
                  <a:pt x="62" y="97"/>
                  <a:pt x="62" y="96"/>
                </a:cubicBezTo>
                <a:cubicBezTo>
                  <a:pt x="62" y="96"/>
                  <a:pt x="62" y="96"/>
                  <a:pt x="61" y="96"/>
                </a:cubicBezTo>
                <a:cubicBezTo>
                  <a:pt x="61" y="95"/>
                  <a:pt x="61" y="95"/>
                  <a:pt x="62" y="95"/>
                </a:cubicBezTo>
                <a:cubicBezTo>
                  <a:pt x="62" y="95"/>
                  <a:pt x="62" y="94"/>
                  <a:pt x="62" y="94"/>
                </a:cubicBezTo>
                <a:cubicBezTo>
                  <a:pt x="62" y="93"/>
                  <a:pt x="62" y="93"/>
                  <a:pt x="62" y="92"/>
                </a:cubicBezTo>
                <a:cubicBezTo>
                  <a:pt x="62" y="92"/>
                  <a:pt x="62" y="91"/>
                  <a:pt x="62" y="91"/>
                </a:cubicBezTo>
                <a:cubicBezTo>
                  <a:pt x="63" y="90"/>
                  <a:pt x="63" y="90"/>
                  <a:pt x="63" y="89"/>
                </a:cubicBezTo>
                <a:cubicBezTo>
                  <a:pt x="64" y="89"/>
                  <a:pt x="64" y="88"/>
                  <a:pt x="64" y="88"/>
                </a:cubicBezTo>
                <a:cubicBezTo>
                  <a:pt x="65" y="88"/>
                  <a:pt x="65" y="88"/>
                  <a:pt x="65" y="88"/>
                </a:cubicBezTo>
                <a:cubicBezTo>
                  <a:pt x="66" y="88"/>
                  <a:pt x="66" y="87"/>
                  <a:pt x="66" y="87"/>
                </a:cubicBezTo>
                <a:cubicBezTo>
                  <a:pt x="66" y="87"/>
                  <a:pt x="65" y="86"/>
                  <a:pt x="66" y="86"/>
                </a:cubicBezTo>
                <a:cubicBezTo>
                  <a:pt x="66" y="86"/>
                  <a:pt x="67" y="86"/>
                  <a:pt x="67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9"/>
                  <a:pt x="67" y="90"/>
                </a:cubicBezTo>
                <a:cubicBezTo>
                  <a:pt x="67" y="90"/>
                  <a:pt x="67" y="90"/>
                  <a:pt x="67" y="91"/>
                </a:cubicBezTo>
                <a:cubicBezTo>
                  <a:pt x="67" y="91"/>
                  <a:pt x="67" y="92"/>
                  <a:pt x="67" y="92"/>
                </a:cubicBezTo>
                <a:cubicBezTo>
                  <a:pt x="67" y="92"/>
                  <a:pt x="67" y="93"/>
                  <a:pt x="67" y="93"/>
                </a:cubicBezTo>
                <a:cubicBezTo>
                  <a:pt x="67" y="93"/>
                  <a:pt x="67" y="93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8" y="95"/>
                  <a:pt x="68" y="95"/>
                  <a:pt x="68" y="95"/>
                </a:cubicBezTo>
                <a:cubicBezTo>
                  <a:pt x="69" y="95"/>
                  <a:pt x="69" y="95"/>
                  <a:pt x="69" y="94"/>
                </a:cubicBezTo>
                <a:cubicBezTo>
                  <a:pt x="69" y="93"/>
                  <a:pt x="69" y="93"/>
                  <a:pt x="69" y="92"/>
                </a:cubicBezTo>
                <a:cubicBezTo>
                  <a:pt x="69" y="91"/>
                  <a:pt x="70" y="90"/>
                  <a:pt x="70" y="89"/>
                </a:cubicBezTo>
                <a:cubicBezTo>
                  <a:pt x="70" y="89"/>
                  <a:pt x="70" y="88"/>
                  <a:pt x="70" y="87"/>
                </a:cubicBezTo>
                <a:cubicBezTo>
                  <a:pt x="70" y="87"/>
                  <a:pt x="70" y="87"/>
                  <a:pt x="71" y="86"/>
                </a:cubicBezTo>
                <a:cubicBezTo>
                  <a:pt x="71" y="86"/>
                  <a:pt x="72" y="85"/>
                  <a:pt x="72" y="85"/>
                </a:cubicBezTo>
                <a:cubicBezTo>
                  <a:pt x="72" y="86"/>
                  <a:pt x="73" y="86"/>
                  <a:pt x="72" y="86"/>
                </a:cubicBezTo>
                <a:cubicBezTo>
                  <a:pt x="72" y="87"/>
                  <a:pt x="72" y="87"/>
                  <a:pt x="72" y="87"/>
                </a:cubicBezTo>
                <a:cubicBezTo>
                  <a:pt x="72" y="88"/>
                  <a:pt x="72" y="88"/>
                  <a:pt x="72" y="89"/>
                </a:cubicBezTo>
                <a:cubicBezTo>
                  <a:pt x="72" y="89"/>
                  <a:pt x="72" y="89"/>
                  <a:pt x="73" y="90"/>
                </a:cubicBezTo>
                <a:cubicBezTo>
                  <a:pt x="73" y="90"/>
                  <a:pt x="73" y="90"/>
                  <a:pt x="74" y="90"/>
                </a:cubicBezTo>
                <a:cubicBezTo>
                  <a:pt x="74" y="91"/>
                  <a:pt x="75" y="91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75"/>
                  <a:pt x="75" y="75"/>
                  <a:pt x="76" y="75"/>
                </a:cubicBezTo>
                <a:cubicBezTo>
                  <a:pt x="76" y="74"/>
                  <a:pt x="76" y="75"/>
                  <a:pt x="77" y="75"/>
                </a:cubicBezTo>
                <a:cubicBezTo>
                  <a:pt x="78" y="75"/>
                  <a:pt x="77" y="73"/>
                  <a:pt x="77" y="73"/>
                </a:cubicBezTo>
                <a:cubicBezTo>
                  <a:pt x="77" y="72"/>
                  <a:pt x="77" y="72"/>
                  <a:pt x="77" y="71"/>
                </a:cubicBezTo>
                <a:cubicBezTo>
                  <a:pt x="77" y="71"/>
                  <a:pt x="77" y="70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5" y="68"/>
                  <a:pt x="76" y="67"/>
                </a:cubicBezTo>
                <a:cubicBezTo>
                  <a:pt x="76" y="67"/>
                  <a:pt x="77" y="67"/>
                  <a:pt x="77" y="67"/>
                </a:cubicBezTo>
                <a:cubicBezTo>
                  <a:pt x="78" y="67"/>
                  <a:pt x="78" y="66"/>
                  <a:pt x="78" y="65"/>
                </a:cubicBezTo>
                <a:cubicBezTo>
                  <a:pt x="78" y="64"/>
                  <a:pt x="78" y="63"/>
                  <a:pt x="78" y="62"/>
                </a:cubicBezTo>
                <a:cubicBezTo>
                  <a:pt x="78" y="62"/>
                  <a:pt x="77" y="61"/>
                  <a:pt x="77" y="61"/>
                </a:cubicBezTo>
                <a:cubicBezTo>
                  <a:pt x="77" y="60"/>
                  <a:pt x="77" y="60"/>
                  <a:pt x="77" y="59"/>
                </a:cubicBezTo>
                <a:cubicBezTo>
                  <a:pt x="77" y="59"/>
                  <a:pt x="77" y="59"/>
                  <a:pt x="77" y="58"/>
                </a:cubicBezTo>
                <a:cubicBezTo>
                  <a:pt x="76" y="58"/>
                  <a:pt x="76" y="58"/>
                  <a:pt x="76" y="58"/>
                </a:cubicBezTo>
                <a:cubicBezTo>
                  <a:pt x="75" y="58"/>
                  <a:pt x="75" y="58"/>
                  <a:pt x="75" y="59"/>
                </a:cubicBezTo>
                <a:cubicBezTo>
                  <a:pt x="74" y="59"/>
                  <a:pt x="74" y="59"/>
                  <a:pt x="74" y="60"/>
                </a:cubicBezTo>
                <a:cubicBezTo>
                  <a:pt x="73" y="60"/>
                  <a:pt x="73" y="60"/>
                  <a:pt x="73" y="61"/>
                </a:cubicBezTo>
                <a:cubicBezTo>
                  <a:pt x="72" y="62"/>
                  <a:pt x="72" y="62"/>
                  <a:pt x="72" y="63"/>
                </a:cubicBezTo>
                <a:cubicBezTo>
                  <a:pt x="71" y="63"/>
                  <a:pt x="71" y="63"/>
                  <a:pt x="71" y="64"/>
                </a:cubicBezTo>
                <a:cubicBezTo>
                  <a:pt x="70" y="65"/>
                  <a:pt x="70" y="65"/>
                  <a:pt x="70" y="66"/>
                </a:cubicBezTo>
                <a:cubicBezTo>
                  <a:pt x="70" y="66"/>
                  <a:pt x="70" y="67"/>
                  <a:pt x="69" y="68"/>
                </a:cubicBezTo>
                <a:cubicBezTo>
                  <a:pt x="69" y="68"/>
                  <a:pt x="69" y="69"/>
                  <a:pt x="69" y="69"/>
                </a:cubicBezTo>
                <a:cubicBezTo>
                  <a:pt x="68" y="70"/>
                  <a:pt x="68" y="70"/>
                  <a:pt x="67" y="70"/>
                </a:cubicBezTo>
                <a:cubicBezTo>
                  <a:pt x="65" y="71"/>
                  <a:pt x="62" y="73"/>
                  <a:pt x="61" y="76"/>
                </a:cubicBezTo>
                <a:cubicBezTo>
                  <a:pt x="61" y="76"/>
                  <a:pt x="61" y="77"/>
                  <a:pt x="60" y="77"/>
                </a:cubicBezTo>
                <a:cubicBezTo>
                  <a:pt x="59" y="77"/>
                  <a:pt x="59" y="77"/>
                  <a:pt x="59" y="76"/>
                </a:cubicBezTo>
                <a:cubicBezTo>
                  <a:pt x="59" y="76"/>
                  <a:pt x="59" y="76"/>
                  <a:pt x="59" y="75"/>
                </a:cubicBezTo>
                <a:cubicBezTo>
                  <a:pt x="60" y="75"/>
                  <a:pt x="60" y="74"/>
                  <a:pt x="60" y="74"/>
                </a:cubicBezTo>
                <a:cubicBezTo>
                  <a:pt x="60" y="74"/>
                  <a:pt x="61" y="73"/>
                  <a:pt x="61" y="73"/>
                </a:cubicBezTo>
                <a:cubicBezTo>
                  <a:pt x="62" y="73"/>
                  <a:pt x="62" y="72"/>
                  <a:pt x="63" y="72"/>
                </a:cubicBezTo>
                <a:cubicBezTo>
                  <a:pt x="63" y="71"/>
                  <a:pt x="63" y="70"/>
                  <a:pt x="63" y="69"/>
                </a:cubicBezTo>
                <a:cubicBezTo>
                  <a:pt x="63" y="69"/>
                  <a:pt x="64" y="68"/>
                  <a:pt x="65" y="67"/>
                </a:cubicBezTo>
                <a:cubicBezTo>
                  <a:pt x="65" y="67"/>
                  <a:pt x="65" y="66"/>
                  <a:pt x="66" y="66"/>
                </a:cubicBezTo>
                <a:cubicBezTo>
                  <a:pt x="66" y="66"/>
                  <a:pt x="66" y="66"/>
                  <a:pt x="66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6"/>
                  <a:pt x="67" y="66"/>
                  <a:pt x="67" y="67"/>
                </a:cubicBezTo>
                <a:cubicBezTo>
                  <a:pt x="67" y="67"/>
                  <a:pt x="66" y="68"/>
                  <a:pt x="67" y="69"/>
                </a:cubicBezTo>
                <a:cubicBezTo>
                  <a:pt x="67" y="70"/>
                  <a:pt x="68" y="69"/>
                  <a:pt x="68" y="68"/>
                </a:cubicBezTo>
                <a:cubicBezTo>
                  <a:pt x="68" y="68"/>
                  <a:pt x="68" y="67"/>
                  <a:pt x="68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5"/>
                  <a:pt x="69" y="65"/>
                  <a:pt x="69" y="64"/>
                </a:cubicBezTo>
                <a:cubicBezTo>
                  <a:pt x="69" y="64"/>
                  <a:pt x="69" y="64"/>
                  <a:pt x="69" y="63"/>
                </a:cubicBezTo>
                <a:cubicBezTo>
                  <a:pt x="69" y="63"/>
                  <a:pt x="70" y="63"/>
                  <a:pt x="70" y="62"/>
                </a:cubicBezTo>
                <a:cubicBezTo>
                  <a:pt x="70" y="62"/>
                  <a:pt x="71" y="62"/>
                  <a:pt x="71" y="61"/>
                </a:cubicBezTo>
                <a:cubicBezTo>
                  <a:pt x="71" y="61"/>
                  <a:pt x="72" y="61"/>
                  <a:pt x="72" y="61"/>
                </a:cubicBezTo>
                <a:cubicBezTo>
                  <a:pt x="72" y="60"/>
                  <a:pt x="72" y="60"/>
                  <a:pt x="72" y="60"/>
                </a:cubicBezTo>
                <a:cubicBezTo>
                  <a:pt x="72" y="59"/>
                  <a:pt x="72" y="59"/>
                  <a:pt x="72" y="59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6"/>
                  <a:pt x="70" y="55"/>
                  <a:pt x="70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2"/>
                  <a:pt x="70" y="52"/>
                  <a:pt x="70" y="52"/>
                </a:cubicBezTo>
                <a:cubicBezTo>
                  <a:pt x="69" y="51"/>
                  <a:pt x="69" y="51"/>
                  <a:pt x="69" y="50"/>
                </a:cubicBezTo>
                <a:cubicBezTo>
                  <a:pt x="68" y="50"/>
                  <a:pt x="68" y="49"/>
                  <a:pt x="67" y="49"/>
                </a:cubicBezTo>
                <a:cubicBezTo>
                  <a:pt x="67" y="48"/>
                  <a:pt x="67" y="48"/>
                  <a:pt x="67" y="47"/>
                </a:cubicBezTo>
                <a:cubicBezTo>
                  <a:pt x="68" y="47"/>
                  <a:pt x="69" y="46"/>
                  <a:pt x="68" y="46"/>
                </a:cubicBezTo>
                <a:cubicBezTo>
                  <a:pt x="68" y="45"/>
                  <a:pt x="67" y="45"/>
                  <a:pt x="66" y="46"/>
                </a:cubicBezTo>
                <a:cubicBezTo>
                  <a:pt x="66" y="46"/>
                  <a:pt x="66" y="46"/>
                  <a:pt x="66" y="46"/>
                </a:cubicBezTo>
                <a:cubicBezTo>
                  <a:pt x="66" y="46"/>
                  <a:pt x="65" y="46"/>
                  <a:pt x="65" y="47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8"/>
                  <a:pt x="65" y="48"/>
                  <a:pt x="65" y="48"/>
                </a:cubicBezTo>
                <a:cubicBezTo>
                  <a:pt x="64" y="48"/>
                  <a:pt x="64" y="49"/>
                  <a:pt x="64" y="50"/>
                </a:cubicBezTo>
                <a:cubicBezTo>
                  <a:pt x="64" y="50"/>
                  <a:pt x="65" y="50"/>
                  <a:pt x="65" y="51"/>
                </a:cubicBezTo>
                <a:cubicBezTo>
                  <a:pt x="65" y="51"/>
                  <a:pt x="66" y="52"/>
                  <a:pt x="66" y="52"/>
                </a:cubicBezTo>
                <a:cubicBezTo>
                  <a:pt x="65" y="53"/>
                  <a:pt x="65" y="52"/>
                  <a:pt x="64" y="52"/>
                </a:cubicBezTo>
                <a:cubicBezTo>
                  <a:pt x="64" y="51"/>
                  <a:pt x="64" y="51"/>
                  <a:pt x="63" y="51"/>
                </a:cubicBezTo>
                <a:cubicBezTo>
                  <a:pt x="63" y="50"/>
                  <a:pt x="62" y="50"/>
                  <a:pt x="62" y="49"/>
                </a:cubicBezTo>
                <a:cubicBezTo>
                  <a:pt x="62" y="49"/>
                  <a:pt x="61" y="49"/>
                  <a:pt x="61" y="48"/>
                </a:cubicBezTo>
                <a:cubicBezTo>
                  <a:pt x="61" y="48"/>
                  <a:pt x="61" y="48"/>
                  <a:pt x="60" y="49"/>
                </a:cubicBezTo>
                <a:cubicBezTo>
                  <a:pt x="60" y="49"/>
                  <a:pt x="61" y="50"/>
                  <a:pt x="60" y="51"/>
                </a:cubicBezTo>
                <a:cubicBezTo>
                  <a:pt x="60" y="52"/>
                  <a:pt x="60" y="51"/>
                  <a:pt x="60" y="51"/>
                </a:cubicBezTo>
                <a:cubicBezTo>
                  <a:pt x="59" y="50"/>
                  <a:pt x="59" y="50"/>
                  <a:pt x="59" y="49"/>
                </a:cubicBezTo>
                <a:cubicBezTo>
                  <a:pt x="58" y="49"/>
                  <a:pt x="58" y="48"/>
                  <a:pt x="58" y="48"/>
                </a:cubicBezTo>
                <a:cubicBezTo>
                  <a:pt x="58" y="47"/>
                  <a:pt x="57" y="47"/>
                  <a:pt x="57" y="46"/>
                </a:cubicBezTo>
                <a:cubicBezTo>
                  <a:pt x="56" y="46"/>
                  <a:pt x="56" y="44"/>
                  <a:pt x="55" y="45"/>
                </a:cubicBezTo>
                <a:cubicBezTo>
                  <a:pt x="55" y="46"/>
                  <a:pt x="54" y="46"/>
                  <a:pt x="53" y="46"/>
                </a:cubicBezTo>
                <a:cubicBezTo>
                  <a:pt x="53" y="46"/>
                  <a:pt x="52" y="47"/>
                  <a:pt x="5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4" y="46"/>
                  <a:pt x="43" y="46"/>
                </a:cubicBezTo>
                <a:cubicBezTo>
                  <a:pt x="42" y="46"/>
                  <a:pt x="42" y="45"/>
                  <a:pt x="41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6" y="45"/>
                  <a:pt x="26" y="44"/>
                </a:cubicBezTo>
                <a:cubicBezTo>
                  <a:pt x="26" y="44"/>
                  <a:pt x="26" y="44"/>
                  <a:pt x="25" y="44"/>
                </a:cubicBezTo>
                <a:cubicBezTo>
                  <a:pt x="25" y="44"/>
                  <a:pt x="25" y="44"/>
                  <a:pt x="24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3"/>
                  <a:pt x="23" y="43"/>
                  <a:pt x="22" y="43"/>
                </a:cubicBezTo>
                <a:cubicBezTo>
                  <a:pt x="22" y="43"/>
                  <a:pt x="22" y="42"/>
                  <a:pt x="22" y="42"/>
                </a:cubicBezTo>
                <a:cubicBezTo>
                  <a:pt x="22" y="42"/>
                  <a:pt x="22" y="42"/>
                  <a:pt x="21" y="42"/>
                </a:cubicBezTo>
                <a:cubicBezTo>
                  <a:pt x="21" y="42"/>
                  <a:pt x="21" y="41"/>
                  <a:pt x="20" y="41"/>
                </a:cubicBezTo>
                <a:cubicBezTo>
                  <a:pt x="20" y="41"/>
                  <a:pt x="19" y="41"/>
                  <a:pt x="19" y="41"/>
                </a:cubicBezTo>
                <a:cubicBezTo>
                  <a:pt x="18" y="40"/>
                  <a:pt x="17" y="40"/>
                  <a:pt x="17" y="40"/>
                </a:cubicBezTo>
                <a:cubicBezTo>
                  <a:pt x="16" y="40"/>
                  <a:pt x="15" y="39"/>
                  <a:pt x="14" y="39"/>
                </a:cubicBezTo>
                <a:cubicBezTo>
                  <a:pt x="13" y="38"/>
                  <a:pt x="12" y="38"/>
                  <a:pt x="11" y="37"/>
                </a:cubicBezTo>
                <a:cubicBezTo>
                  <a:pt x="10" y="36"/>
                  <a:pt x="9" y="36"/>
                  <a:pt x="7" y="35"/>
                </a:cubicBezTo>
                <a:cubicBezTo>
                  <a:pt x="6" y="35"/>
                  <a:pt x="6" y="34"/>
                  <a:pt x="5" y="34"/>
                </a:cubicBezTo>
                <a:cubicBezTo>
                  <a:pt x="4" y="34"/>
                  <a:pt x="3" y="34"/>
                  <a:pt x="2" y="34"/>
                </a:cubicBezTo>
                <a:cubicBezTo>
                  <a:pt x="2" y="34"/>
                  <a:pt x="2" y="34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1" y="34"/>
                  <a:pt x="1" y="34"/>
                </a:cubicBezTo>
                <a:cubicBezTo>
                  <a:pt x="1" y="34"/>
                  <a:pt x="1" y="35"/>
                  <a:pt x="1" y="35"/>
                </a:cubicBezTo>
                <a:cubicBezTo>
                  <a:pt x="1" y="36"/>
                  <a:pt x="2" y="36"/>
                  <a:pt x="2" y="37"/>
                </a:cubicBezTo>
                <a:cubicBezTo>
                  <a:pt x="2" y="37"/>
                  <a:pt x="2" y="38"/>
                  <a:pt x="2" y="39"/>
                </a:cubicBezTo>
                <a:cubicBezTo>
                  <a:pt x="2" y="40"/>
                  <a:pt x="2" y="40"/>
                  <a:pt x="2" y="41"/>
                </a:cubicBezTo>
                <a:cubicBezTo>
                  <a:pt x="2" y="41"/>
                  <a:pt x="2" y="42"/>
                  <a:pt x="1" y="42"/>
                </a:cubicBezTo>
                <a:cubicBezTo>
                  <a:pt x="1" y="42"/>
                  <a:pt x="1" y="43"/>
                  <a:pt x="1" y="44"/>
                </a:cubicBezTo>
                <a:cubicBezTo>
                  <a:pt x="1" y="45"/>
                  <a:pt x="1" y="45"/>
                  <a:pt x="2" y="46"/>
                </a:cubicBezTo>
                <a:cubicBezTo>
                  <a:pt x="2" y="47"/>
                  <a:pt x="2" y="48"/>
                  <a:pt x="2" y="49"/>
                </a:cubicBezTo>
                <a:cubicBezTo>
                  <a:pt x="2" y="49"/>
                  <a:pt x="2" y="50"/>
                  <a:pt x="2" y="50"/>
                </a:cubicBezTo>
                <a:cubicBezTo>
                  <a:pt x="2" y="51"/>
                  <a:pt x="2" y="51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3" y="54"/>
                  <a:pt x="3" y="55"/>
                  <a:pt x="3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7"/>
                  <a:pt x="3" y="58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5" y="60"/>
                  <a:pt x="5" y="60"/>
                  <a:pt x="5" y="60"/>
                </a:cubicBezTo>
                <a:cubicBezTo>
                  <a:pt x="6" y="61"/>
                  <a:pt x="7" y="61"/>
                  <a:pt x="8" y="62"/>
                </a:cubicBezTo>
                <a:cubicBezTo>
                  <a:pt x="8" y="62"/>
                  <a:pt x="9" y="62"/>
                  <a:pt x="9" y="63"/>
                </a:cubicBezTo>
                <a:cubicBezTo>
                  <a:pt x="9" y="63"/>
                  <a:pt x="9" y="64"/>
                  <a:pt x="10" y="64"/>
                </a:cubicBezTo>
                <a:cubicBezTo>
                  <a:pt x="10" y="64"/>
                  <a:pt x="10" y="64"/>
                  <a:pt x="10" y="65"/>
                </a:cubicBezTo>
                <a:cubicBezTo>
                  <a:pt x="10" y="65"/>
                  <a:pt x="10" y="65"/>
                  <a:pt x="10" y="66"/>
                </a:cubicBezTo>
                <a:cubicBezTo>
                  <a:pt x="11" y="66"/>
                  <a:pt x="11" y="66"/>
                  <a:pt x="11" y="67"/>
                </a:cubicBezTo>
                <a:cubicBezTo>
                  <a:pt x="11" y="67"/>
                  <a:pt x="11" y="67"/>
                  <a:pt x="11" y="68"/>
                </a:cubicBezTo>
                <a:cubicBezTo>
                  <a:pt x="11" y="68"/>
                  <a:pt x="11" y="68"/>
                  <a:pt x="11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70"/>
                  <a:pt x="12" y="71"/>
                  <a:pt x="12" y="71"/>
                </a:cubicBezTo>
                <a:cubicBezTo>
                  <a:pt x="12" y="72"/>
                  <a:pt x="13" y="73"/>
                  <a:pt x="13" y="74"/>
                </a:cubicBezTo>
                <a:cubicBezTo>
                  <a:pt x="13" y="74"/>
                  <a:pt x="12" y="75"/>
                  <a:pt x="13" y="75"/>
                </a:cubicBezTo>
                <a:cubicBezTo>
                  <a:pt x="13" y="75"/>
                  <a:pt x="13" y="75"/>
                  <a:pt x="13" y="76"/>
                </a:cubicBezTo>
                <a:cubicBezTo>
                  <a:pt x="13" y="76"/>
                  <a:pt x="13" y="76"/>
                  <a:pt x="13" y="76"/>
                </a:cubicBezTo>
                <a:cubicBezTo>
                  <a:pt x="13" y="77"/>
                  <a:pt x="13" y="79"/>
                  <a:pt x="13" y="80"/>
                </a:cubicBezTo>
                <a:cubicBezTo>
                  <a:pt x="13" y="80"/>
                  <a:pt x="13" y="81"/>
                  <a:pt x="14" y="81"/>
                </a:cubicBezTo>
                <a:cubicBezTo>
                  <a:pt x="14" y="81"/>
                  <a:pt x="14" y="82"/>
                  <a:pt x="14" y="82"/>
                </a:cubicBezTo>
                <a:cubicBezTo>
                  <a:pt x="14" y="83"/>
                  <a:pt x="14" y="84"/>
                  <a:pt x="14" y="84"/>
                </a:cubicBezTo>
                <a:cubicBezTo>
                  <a:pt x="15" y="85"/>
                  <a:pt x="15" y="86"/>
                  <a:pt x="16" y="87"/>
                </a:cubicBezTo>
                <a:cubicBezTo>
                  <a:pt x="16" y="87"/>
                  <a:pt x="16" y="88"/>
                  <a:pt x="17" y="89"/>
                </a:cubicBezTo>
                <a:cubicBezTo>
                  <a:pt x="17" y="89"/>
                  <a:pt x="18" y="90"/>
                  <a:pt x="18" y="91"/>
                </a:cubicBezTo>
                <a:cubicBezTo>
                  <a:pt x="18" y="92"/>
                  <a:pt x="18" y="92"/>
                  <a:pt x="18" y="93"/>
                </a:cubicBezTo>
                <a:cubicBezTo>
                  <a:pt x="18" y="93"/>
                  <a:pt x="18" y="93"/>
                  <a:pt x="19" y="93"/>
                </a:cubicBezTo>
                <a:cubicBezTo>
                  <a:pt x="19" y="94"/>
                  <a:pt x="19" y="94"/>
                  <a:pt x="19" y="94"/>
                </a:cubicBezTo>
                <a:cubicBezTo>
                  <a:pt x="19" y="95"/>
                  <a:pt x="18" y="95"/>
                  <a:pt x="19" y="96"/>
                </a:cubicBezTo>
                <a:cubicBezTo>
                  <a:pt x="19" y="96"/>
                  <a:pt x="19" y="96"/>
                  <a:pt x="19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19" y="98"/>
                  <a:pt x="19" y="98"/>
                  <a:pt x="19" y="99"/>
                </a:cubicBezTo>
                <a:cubicBezTo>
                  <a:pt x="19" y="100"/>
                  <a:pt x="19" y="100"/>
                  <a:pt x="20" y="101"/>
                </a:cubicBezTo>
                <a:cubicBezTo>
                  <a:pt x="20" y="101"/>
                  <a:pt x="20" y="102"/>
                  <a:pt x="20" y="103"/>
                </a:cubicBezTo>
                <a:cubicBezTo>
                  <a:pt x="20" y="103"/>
                  <a:pt x="21" y="103"/>
                  <a:pt x="21" y="103"/>
                </a:cubicBezTo>
                <a:cubicBezTo>
                  <a:pt x="21" y="103"/>
                  <a:pt x="22" y="102"/>
                  <a:pt x="22" y="102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23" y="103"/>
                  <a:pt x="24" y="103"/>
                  <a:pt x="24" y="103"/>
                </a:cubicBezTo>
                <a:cubicBezTo>
                  <a:pt x="25" y="104"/>
                  <a:pt x="26" y="104"/>
                  <a:pt x="28" y="105"/>
                </a:cubicBezTo>
                <a:cubicBezTo>
                  <a:pt x="28" y="105"/>
                  <a:pt x="29" y="105"/>
                  <a:pt x="29" y="106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29" y="107"/>
                  <a:pt x="28" y="107"/>
                  <a:pt x="28" y="108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5" y="109"/>
                  <a:pt x="24" y="110"/>
                  <a:pt x="24" y="110"/>
                </a:cubicBezTo>
                <a:cubicBezTo>
                  <a:pt x="23" y="111"/>
                  <a:pt x="22" y="110"/>
                  <a:pt x="22" y="110"/>
                </a:cubicBezTo>
                <a:cubicBezTo>
                  <a:pt x="22" y="110"/>
                  <a:pt x="22" y="109"/>
                  <a:pt x="21" y="109"/>
                </a:cubicBezTo>
                <a:cubicBezTo>
                  <a:pt x="21" y="109"/>
                  <a:pt x="21" y="110"/>
                  <a:pt x="21" y="110"/>
                </a:cubicBezTo>
                <a:cubicBezTo>
                  <a:pt x="21" y="111"/>
                  <a:pt x="22" y="111"/>
                  <a:pt x="22" y="112"/>
                </a:cubicBezTo>
                <a:cubicBezTo>
                  <a:pt x="22" y="113"/>
                  <a:pt x="22" y="113"/>
                  <a:pt x="22" y="114"/>
                </a:cubicBezTo>
                <a:cubicBezTo>
                  <a:pt x="22" y="114"/>
                  <a:pt x="22" y="115"/>
                  <a:pt x="22" y="115"/>
                </a:cubicBezTo>
                <a:cubicBezTo>
                  <a:pt x="22" y="115"/>
                  <a:pt x="23" y="116"/>
                  <a:pt x="23" y="116"/>
                </a:cubicBezTo>
                <a:cubicBezTo>
                  <a:pt x="23" y="117"/>
                  <a:pt x="23" y="117"/>
                  <a:pt x="23" y="117"/>
                </a:cubicBezTo>
                <a:cubicBezTo>
                  <a:pt x="23" y="118"/>
                  <a:pt x="24" y="118"/>
                  <a:pt x="24" y="118"/>
                </a:cubicBezTo>
                <a:cubicBezTo>
                  <a:pt x="25" y="118"/>
                  <a:pt x="25" y="118"/>
                  <a:pt x="25" y="118"/>
                </a:cubicBezTo>
                <a:cubicBezTo>
                  <a:pt x="25" y="119"/>
                  <a:pt x="26" y="119"/>
                  <a:pt x="27" y="118"/>
                </a:cubicBezTo>
                <a:cubicBezTo>
                  <a:pt x="27" y="118"/>
                  <a:pt x="27" y="118"/>
                  <a:pt x="27" y="117"/>
                </a:cubicBezTo>
                <a:cubicBezTo>
                  <a:pt x="28" y="117"/>
                  <a:pt x="29" y="117"/>
                  <a:pt x="30" y="118"/>
                </a:cubicBezTo>
                <a:cubicBezTo>
                  <a:pt x="31" y="118"/>
                  <a:pt x="31" y="118"/>
                  <a:pt x="31" y="119"/>
                </a:cubicBezTo>
                <a:cubicBezTo>
                  <a:pt x="31" y="119"/>
                  <a:pt x="31" y="119"/>
                  <a:pt x="31" y="120"/>
                </a:cubicBezTo>
                <a:cubicBezTo>
                  <a:pt x="30" y="120"/>
                  <a:pt x="30" y="120"/>
                  <a:pt x="29" y="120"/>
                </a:cubicBezTo>
                <a:cubicBezTo>
                  <a:pt x="29" y="120"/>
                  <a:pt x="29" y="120"/>
                  <a:pt x="28" y="121"/>
                </a:cubicBezTo>
                <a:cubicBezTo>
                  <a:pt x="28" y="121"/>
                  <a:pt x="28" y="121"/>
                  <a:pt x="28" y="122"/>
                </a:cubicBezTo>
                <a:cubicBezTo>
                  <a:pt x="28" y="122"/>
                  <a:pt x="27" y="123"/>
                  <a:pt x="27" y="123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9" y="126"/>
                  <a:pt x="29" y="126"/>
                  <a:pt x="29" y="127"/>
                </a:cubicBezTo>
                <a:cubicBezTo>
                  <a:pt x="29" y="127"/>
                  <a:pt x="29" y="127"/>
                  <a:pt x="29" y="128"/>
                </a:cubicBezTo>
                <a:cubicBezTo>
                  <a:pt x="28" y="128"/>
                  <a:pt x="29" y="129"/>
                  <a:pt x="29" y="129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9" y="132"/>
                  <a:pt x="29" y="132"/>
                  <a:pt x="29" y="133"/>
                </a:cubicBezTo>
                <a:cubicBezTo>
                  <a:pt x="29" y="134"/>
                  <a:pt x="28" y="134"/>
                  <a:pt x="28" y="134"/>
                </a:cubicBezTo>
                <a:cubicBezTo>
                  <a:pt x="28" y="135"/>
                  <a:pt x="28" y="135"/>
                  <a:pt x="27" y="136"/>
                </a:cubicBezTo>
                <a:cubicBezTo>
                  <a:pt x="27" y="136"/>
                  <a:pt x="26" y="136"/>
                  <a:pt x="26" y="136"/>
                </a:cubicBezTo>
                <a:cubicBezTo>
                  <a:pt x="26" y="135"/>
                  <a:pt x="26" y="135"/>
                  <a:pt x="26" y="135"/>
                </a:cubicBezTo>
                <a:cubicBezTo>
                  <a:pt x="25" y="134"/>
                  <a:pt x="25" y="134"/>
                  <a:pt x="25" y="133"/>
                </a:cubicBezTo>
                <a:cubicBezTo>
                  <a:pt x="25" y="133"/>
                  <a:pt x="26" y="132"/>
                  <a:pt x="25" y="132"/>
                </a:cubicBezTo>
                <a:cubicBezTo>
                  <a:pt x="25" y="132"/>
                  <a:pt x="25" y="132"/>
                  <a:pt x="25" y="131"/>
                </a:cubicBezTo>
                <a:cubicBezTo>
                  <a:pt x="25" y="131"/>
                  <a:pt x="25" y="131"/>
                  <a:pt x="25" y="130"/>
                </a:cubicBezTo>
                <a:cubicBezTo>
                  <a:pt x="24" y="129"/>
                  <a:pt x="25" y="128"/>
                  <a:pt x="25" y="126"/>
                </a:cubicBezTo>
                <a:cubicBezTo>
                  <a:pt x="25" y="126"/>
                  <a:pt x="25" y="125"/>
                  <a:pt x="25" y="125"/>
                </a:cubicBezTo>
                <a:cubicBezTo>
                  <a:pt x="25" y="125"/>
                  <a:pt x="24" y="124"/>
                  <a:pt x="24" y="124"/>
                </a:cubicBezTo>
                <a:cubicBezTo>
                  <a:pt x="24" y="124"/>
                  <a:pt x="24" y="123"/>
                  <a:pt x="24" y="123"/>
                </a:cubicBezTo>
                <a:cubicBezTo>
                  <a:pt x="24" y="123"/>
                  <a:pt x="24" y="124"/>
                  <a:pt x="23" y="124"/>
                </a:cubicBezTo>
                <a:cubicBezTo>
                  <a:pt x="23" y="125"/>
                  <a:pt x="23" y="127"/>
                  <a:pt x="23" y="128"/>
                </a:cubicBezTo>
                <a:cubicBezTo>
                  <a:pt x="23" y="129"/>
                  <a:pt x="23" y="131"/>
                  <a:pt x="23" y="132"/>
                </a:cubicBezTo>
                <a:cubicBezTo>
                  <a:pt x="23" y="133"/>
                  <a:pt x="23" y="134"/>
                  <a:pt x="24" y="135"/>
                </a:cubicBezTo>
                <a:cubicBezTo>
                  <a:pt x="24" y="136"/>
                  <a:pt x="24" y="137"/>
                  <a:pt x="24" y="138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7" y="140"/>
                  <a:pt x="27" y="140"/>
                  <a:pt x="28" y="141"/>
                </a:cubicBezTo>
                <a:cubicBezTo>
                  <a:pt x="28" y="141"/>
                  <a:pt x="28" y="142"/>
                  <a:pt x="29" y="142"/>
                </a:cubicBezTo>
                <a:cubicBezTo>
                  <a:pt x="29" y="142"/>
                  <a:pt x="30" y="141"/>
                  <a:pt x="30" y="141"/>
                </a:cubicBezTo>
                <a:cubicBezTo>
                  <a:pt x="31" y="141"/>
                  <a:pt x="31" y="141"/>
                  <a:pt x="32" y="141"/>
                </a:cubicBezTo>
                <a:cubicBezTo>
                  <a:pt x="33" y="141"/>
                  <a:pt x="34" y="140"/>
                  <a:pt x="35" y="139"/>
                </a:cubicBezTo>
                <a:cubicBezTo>
                  <a:pt x="35" y="139"/>
                  <a:pt x="36" y="139"/>
                  <a:pt x="36" y="140"/>
                </a:cubicBezTo>
                <a:cubicBezTo>
                  <a:pt x="36" y="140"/>
                  <a:pt x="36" y="140"/>
                  <a:pt x="37" y="140"/>
                </a:cubicBezTo>
                <a:cubicBezTo>
                  <a:pt x="38" y="141"/>
                  <a:pt x="39" y="140"/>
                  <a:pt x="40" y="140"/>
                </a:cubicBezTo>
                <a:cubicBezTo>
                  <a:pt x="41" y="140"/>
                  <a:pt x="42" y="140"/>
                  <a:pt x="43" y="140"/>
                </a:cubicBezTo>
                <a:cubicBezTo>
                  <a:pt x="44" y="141"/>
                  <a:pt x="45" y="142"/>
                  <a:pt x="45" y="142"/>
                </a:cubicBezTo>
                <a:cubicBezTo>
                  <a:pt x="46" y="143"/>
                  <a:pt x="47" y="144"/>
                  <a:pt x="48" y="145"/>
                </a:cubicBezTo>
                <a:cubicBezTo>
                  <a:pt x="48" y="145"/>
                  <a:pt x="49" y="146"/>
                  <a:pt x="49" y="146"/>
                </a:cubicBezTo>
                <a:cubicBezTo>
                  <a:pt x="50" y="146"/>
                  <a:pt x="50" y="146"/>
                  <a:pt x="50" y="146"/>
                </a:cubicBezTo>
                <a:cubicBezTo>
                  <a:pt x="51" y="146"/>
                  <a:pt x="51" y="146"/>
                  <a:pt x="52" y="146"/>
                </a:cubicBezTo>
                <a:cubicBezTo>
                  <a:pt x="52" y="146"/>
                  <a:pt x="53" y="145"/>
                  <a:pt x="54" y="145"/>
                </a:cubicBezTo>
                <a:cubicBezTo>
                  <a:pt x="54" y="145"/>
                  <a:pt x="55" y="145"/>
                  <a:pt x="55" y="145"/>
                </a:cubicBezTo>
                <a:cubicBezTo>
                  <a:pt x="56" y="145"/>
                  <a:pt x="57" y="145"/>
                  <a:pt x="58" y="146"/>
                </a:cubicBezTo>
                <a:cubicBezTo>
                  <a:pt x="59" y="146"/>
                  <a:pt x="59" y="147"/>
                  <a:pt x="60" y="147"/>
                </a:cubicBezTo>
                <a:cubicBezTo>
                  <a:pt x="60" y="148"/>
                  <a:pt x="61" y="148"/>
                  <a:pt x="61" y="148"/>
                </a:cubicBezTo>
                <a:cubicBezTo>
                  <a:pt x="62" y="149"/>
                  <a:pt x="63" y="149"/>
                  <a:pt x="64" y="150"/>
                </a:cubicBezTo>
                <a:cubicBezTo>
                  <a:pt x="64" y="151"/>
                  <a:pt x="64" y="152"/>
                  <a:pt x="64" y="153"/>
                </a:cubicBezTo>
                <a:cubicBezTo>
                  <a:pt x="65" y="154"/>
                  <a:pt x="65" y="155"/>
                  <a:pt x="66" y="156"/>
                </a:cubicBezTo>
                <a:cubicBezTo>
                  <a:pt x="66" y="156"/>
                  <a:pt x="67" y="157"/>
                  <a:pt x="67" y="157"/>
                </a:cubicBezTo>
                <a:cubicBezTo>
                  <a:pt x="68" y="158"/>
                  <a:pt x="68" y="159"/>
                  <a:pt x="68" y="161"/>
                </a:cubicBezTo>
                <a:cubicBezTo>
                  <a:pt x="68" y="162"/>
                  <a:pt x="68" y="163"/>
                  <a:pt x="68" y="164"/>
                </a:cubicBezTo>
                <a:cubicBezTo>
                  <a:pt x="68" y="165"/>
                  <a:pt x="69" y="166"/>
                  <a:pt x="69" y="167"/>
                </a:cubicBezTo>
                <a:cubicBezTo>
                  <a:pt x="69" y="167"/>
                  <a:pt x="69" y="168"/>
                  <a:pt x="69" y="168"/>
                </a:cubicBezTo>
                <a:cubicBezTo>
                  <a:pt x="69" y="169"/>
                  <a:pt x="69" y="169"/>
                  <a:pt x="69" y="170"/>
                </a:cubicBezTo>
                <a:cubicBezTo>
                  <a:pt x="70" y="171"/>
                  <a:pt x="70" y="171"/>
                  <a:pt x="71" y="172"/>
                </a:cubicBezTo>
                <a:cubicBezTo>
                  <a:pt x="73" y="174"/>
                  <a:pt x="76" y="174"/>
                  <a:pt x="78" y="175"/>
                </a:cubicBezTo>
                <a:cubicBezTo>
                  <a:pt x="79" y="175"/>
                  <a:pt x="80" y="175"/>
                  <a:pt x="81" y="175"/>
                </a:cubicBezTo>
                <a:cubicBezTo>
                  <a:pt x="82" y="175"/>
                  <a:pt x="82" y="175"/>
                  <a:pt x="83" y="176"/>
                </a:cubicBezTo>
                <a:cubicBezTo>
                  <a:pt x="83" y="176"/>
                  <a:pt x="84" y="176"/>
                  <a:pt x="84" y="176"/>
                </a:cubicBezTo>
                <a:cubicBezTo>
                  <a:pt x="87" y="176"/>
                  <a:pt x="87" y="176"/>
                  <a:pt x="87" y="176"/>
                </a:cubicBezTo>
                <a:cubicBezTo>
                  <a:pt x="88" y="176"/>
                  <a:pt x="89" y="175"/>
                  <a:pt x="90" y="175"/>
                </a:cubicBezTo>
                <a:cubicBezTo>
                  <a:pt x="92" y="174"/>
                  <a:pt x="94" y="173"/>
                  <a:pt x="95" y="172"/>
                </a:cubicBezTo>
                <a:cubicBezTo>
                  <a:pt x="96" y="171"/>
                  <a:pt x="97" y="171"/>
                  <a:pt x="98" y="170"/>
                </a:cubicBezTo>
                <a:cubicBezTo>
                  <a:pt x="99" y="170"/>
                  <a:pt x="100" y="169"/>
                  <a:pt x="101" y="169"/>
                </a:cubicBezTo>
                <a:cubicBezTo>
                  <a:pt x="101" y="169"/>
                  <a:pt x="102" y="169"/>
                  <a:pt x="102" y="169"/>
                </a:cubicBezTo>
                <a:cubicBezTo>
                  <a:pt x="104" y="169"/>
                  <a:pt x="106" y="170"/>
                  <a:pt x="107" y="169"/>
                </a:cubicBezTo>
                <a:cubicBezTo>
                  <a:pt x="107" y="169"/>
                  <a:pt x="108" y="169"/>
                  <a:pt x="108" y="168"/>
                </a:cubicBezTo>
                <a:cubicBezTo>
                  <a:pt x="108" y="168"/>
                  <a:pt x="109" y="168"/>
                  <a:pt x="109" y="168"/>
                </a:cubicBezTo>
                <a:cubicBezTo>
                  <a:pt x="110" y="168"/>
                  <a:pt x="111" y="168"/>
                  <a:pt x="112" y="168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4" y="169"/>
                  <a:pt x="114" y="169"/>
                  <a:pt x="115" y="169"/>
                </a:cubicBezTo>
                <a:cubicBezTo>
                  <a:pt x="115" y="169"/>
                  <a:pt x="116" y="169"/>
                  <a:pt x="116" y="169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8" y="169"/>
                  <a:pt x="118" y="169"/>
                  <a:pt x="119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2"/>
                  <a:pt x="121" y="173"/>
                  <a:pt x="122" y="173"/>
                </a:cubicBezTo>
                <a:cubicBezTo>
                  <a:pt x="123" y="174"/>
                  <a:pt x="124" y="174"/>
                  <a:pt x="124" y="173"/>
                </a:cubicBezTo>
                <a:cubicBezTo>
                  <a:pt x="125" y="173"/>
                  <a:pt x="125" y="172"/>
                  <a:pt x="126" y="172"/>
                </a:cubicBezTo>
                <a:cubicBezTo>
                  <a:pt x="126" y="171"/>
                  <a:pt x="127" y="171"/>
                  <a:pt x="128" y="171"/>
                </a:cubicBezTo>
                <a:cubicBezTo>
                  <a:pt x="128" y="171"/>
                  <a:pt x="129" y="171"/>
                  <a:pt x="130" y="171"/>
                </a:cubicBezTo>
                <a:cubicBezTo>
                  <a:pt x="131" y="171"/>
                  <a:pt x="132" y="172"/>
                  <a:pt x="133" y="172"/>
                </a:cubicBezTo>
                <a:cubicBezTo>
                  <a:pt x="134" y="171"/>
                  <a:pt x="135" y="171"/>
                  <a:pt x="136" y="170"/>
                </a:cubicBezTo>
                <a:cubicBezTo>
                  <a:pt x="137" y="169"/>
                  <a:pt x="138" y="169"/>
                  <a:pt x="139" y="168"/>
                </a:cubicBezTo>
                <a:cubicBezTo>
                  <a:pt x="139" y="168"/>
                  <a:pt x="140" y="168"/>
                  <a:pt x="141" y="167"/>
                </a:cubicBezTo>
                <a:cubicBezTo>
                  <a:pt x="141" y="167"/>
                  <a:pt x="142" y="167"/>
                  <a:pt x="143" y="167"/>
                </a:cubicBezTo>
                <a:cubicBezTo>
                  <a:pt x="143" y="167"/>
                  <a:pt x="144" y="167"/>
                  <a:pt x="144" y="168"/>
                </a:cubicBezTo>
                <a:cubicBezTo>
                  <a:pt x="145" y="168"/>
                  <a:pt x="145" y="168"/>
                  <a:pt x="146" y="169"/>
                </a:cubicBezTo>
                <a:cubicBezTo>
                  <a:pt x="147" y="169"/>
                  <a:pt x="149" y="169"/>
                  <a:pt x="150" y="169"/>
                </a:cubicBezTo>
                <a:cubicBezTo>
                  <a:pt x="151" y="169"/>
                  <a:pt x="153" y="169"/>
                  <a:pt x="154" y="168"/>
                </a:cubicBezTo>
                <a:cubicBezTo>
                  <a:pt x="155" y="168"/>
                  <a:pt x="156" y="168"/>
                  <a:pt x="157" y="167"/>
                </a:cubicBezTo>
                <a:cubicBezTo>
                  <a:pt x="159" y="166"/>
                  <a:pt x="161" y="164"/>
                  <a:pt x="163" y="164"/>
                </a:cubicBezTo>
                <a:cubicBezTo>
                  <a:pt x="164" y="163"/>
                  <a:pt x="165" y="163"/>
                  <a:pt x="166" y="163"/>
                </a:cubicBezTo>
                <a:cubicBezTo>
                  <a:pt x="167" y="163"/>
                  <a:pt x="167" y="163"/>
                  <a:pt x="168" y="162"/>
                </a:cubicBezTo>
                <a:cubicBezTo>
                  <a:pt x="168" y="162"/>
                  <a:pt x="168" y="162"/>
                  <a:pt x="169" y="162"/>
                </a:cubicBezTo>
                <a:cubicBezTo>
                  <a:pt x="169" y="162"/>
                  <a:pt x="170" y="162"/>
                  <a:pt x="171" y="162"/>
                </a:cubicBezTo>
                <a:cubicBezTo>
                  <a:pt x="171" y="162"/>
                  <a:pt x="172" y="162"/>
                  <a:pt x="172" y="162"/>
                </a:cubicBezTo>
                <a:cubicBezTo>
                  <a:pt x="173" y="161"/>
                  <a:pt x="174" y="161"/>
                  <a:pt x="175" y="160"/>
                </a:cubicBezTo>
                <a:cubicBezTo>
                  <a:pt x="175" y="160"/>
                  <a:pt x="175" y="160"/>
                  <a:pt x="176" y="159"/>
                </a:cubicBezTo>
                <a:cubicBezTo>
                  <a:pt x="176" y="159"/>
                  <a:pt x="176" y="159"/>
                  <a:pt x="177" y="158"/>
                </a:cubicBezTo>
                <a:cubicBezTo>
                  <a:pt x="177" y="158"/>
                  <a:pt x="178" y="158"/>
                  <a:pt x="179" y="158"/>
                </a:cubicBezTo>
                <a:cubicBezTo>
                  <a:pt x="180" y="158"/>
                  <a:pt x="181" y="158"/>
                  <a:pt x="181" y="158"/>
                </a:cubicBezTo>
                <a:cubicBezTo>
                  <a:pt x="182" y="159"/>
                  <a:pt x="182" y="158"/>
                  <a:pt x="183" y="158"/>
                </a:cubicBezTo>
                <a:cubicBezTo>
                  <a:pt x="183" y="158"/>
                  <a:pt x="184" y="158"/>
                  <a:pt x="185" y="158"/>
                </a:cubicBezTo>
                <a:cubicBezTo>
                  <a:pt x="185" y="158"/>
                  <a:pt x="185" y="158"/>
                  <a:pt x="186" y="157"/>
                </a:cubicBezTo>
                <a:cubicBezTo>
                  <a:pt x="186" y="157"/>
                  <a:pt x="187" y="157"/>
                  <a:pt x="187" y="157"/>
                </a:cubicBezTo>
                <a:cubicBezTo>
                  <a:pt x="187" y="157"/>
                  <a:pt x="188" y="157"/>
                  <a:pt x="188" y="157"/>
                </a:cubicBezTo>
                <a:cubicBezTo>
                  <a:pt x="189" y="157"/>
                  <a:pt x="191" y="157"/>
                  <a:pt x="192" y="157"/>
                </a:cubicBezTo>
                <a:cubicBezTo>
                  <a:pt x="193" y="157"/>
                  <a:pt x="193" y="157"/>
                  <a:pt x="194" y="157"/>
                </a:cubicBezTo>
                <a:cubicBezTo>
                  <a:pt x="195" y="156"/>
                  <a:pt x="195" y="156"/>
                  <a:pt x="196" y="155"/>
                </a:cubicBezTo>
                <a:cubicBezTo>
                  <a:pt x="196" y="155"/>
                  <a:pt x="197" y="155"/>
                  <a:pt x="197" y="154"/>
                </a:cubicBezTo>
                <a:cubicBezTo>
                  <a:pt x="198" y="154"/>
                  <a:pt x="198" y="154"/>
                  <a:pt x="199" y="154"/>
                </a:cubicBezTo>
                <a:cubicBezTo>
                  <a:pt x="270" y="154"/>
                  <a:pt x="270" y="154"/>
                  <a:pt x="270" y="154"/>
                </a:cubicBezTo>
                <a:cubicBezTo>
                  <a:pt x="267" y="150"/>
                  <a:pt x="267" y="150"/>
                  <a:pt x="267" y="150"/>
                </a:cubicBezTo>
                <a:cubicBezTo>
                  <a:pt x="267" y="150"/>
                  <a:pt x="269" y="147"/>
                  <a:pt x="269" y="1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FAFBAE96-774F-2D0F-2A8C-E92B96A7BD65}"/>
              </a:ext>
            </a:extLst>
          </p:cNvPr>
          <p:cNvSpPr>
            <a:spLocks noEditPoints="1"/>
          </p:cNvSpPr>
          <p:nvPr/>
        </p:nvSpPr>
        <p:spPr bwMode="auto">
          <a:xfrm>
            <a:off x="7706321" y="3334755"/>
            <a:ext cx="1106488" cy="490537"/>
          </a:xfrm>
          <a:custGeom>
            <a:avLst/>
            <a:gdLst>
              <a:gd name="T0" fmla="*/ 270 w 291"/>
              <a:gd name="T1" fmla="*/ 129 h 129"/>
              <a:gd name="T2" fmla="*/ 290 w 291"/>
              <a:gd name="T3" fmla="*/ 67 h 129"/>
              <a:gd name="T4" fmla="*/ 288 w 291"/>
              <a:gd name="T5" fmla="*/ 67 h 129"/>
              <a:gd name="T6" fmla="*/ 278 w 291"/>
              <a:gd name="T7" fmla="*/ 65 h 129"/>
              <a:gd name="T8" fmla="*/ 283 w 291"/>
              <a:gd name="T9" fmla="*/ 72 h 129"/>
              <a:gd name="T10" fmla="*/ 276 w 291"/>
              <a:gd name="T11" fmla="*/ 83 h 129"/>
              <a:gd name="T12" fmla="*/ 270 w 291"/>
              <a:gd name="T13" fmla="*/ 93 h 129"/>
              <a:gd name="T14" fmla="*/ 267 w 291"/>
              <a:gd name="T15" fmla="*/ 101 h 129"/>
              <a:gd name="T16" fmla="*/ 264 w 291"/>
              <a:gd name="T17" fmla="*/ 97 h 129"/>
              <a:gd name="T18" fmla="*/ 266 w 291"/>
              <a:gd name="T19" fmla="*/ 88 h 129"/>
              <a:gd name="T20" fmla="*/ 274 w 291"/>
              <a:gd name="T21" fmla="*/ 73 h 129"/>
              <a:gd name="T22" fmla="*/ 278 w 291"/>
              <a:gd name="T23" fmla="*/ 65 h 129"/>
              <a:gd name="T24" fmla="*/ 69 w 291"/>
              <a:gd name="T25" fmla="*/ 126 h 129"/>
              <a:gd name="T26" fmla="*/ 18 w 291"/>
              <a:gd name="T27" fmla="*/ 120 h 129"/>
              <a:gd name="T28" fmla="*/ 28 w 291"/>
              <a:gd name="T29" fmla="*/ 110 h 129"/>
              <a:gd name="T30" fmla="*/ 46 w 291"/>
              <a:gd name="T31" fmla="*/ 97 h 129"/>
              <a:gd name="T32" fmla="*/ 59 w 291"/>
              <a:gd name="T33" fmla="*/ 90 h 129"/>
              <a:gd name="T34" fmla="*/ 68 w 291"/>
              <a:gd name="T35" fmla="*/ 100 h 129"/>
              <a:gd name="T36" fmla="*/ 96 w 291"/>
              <a:gd name="T37" fmla="*/ 96 h 129"/>
              <a:gd name="T38" fmla="*/ 105 w 291"/>
              <a:gd name="T39" fmla="*/ 90 h 129"/>
              <a:gd name="T40" fmla="*/ 118 w 291"/>
              <a:gd name="T41" fmla="*/ 83 h 129"/>
              <a:gd name="T42" fmla="*/ 123 w 291"/>
              <a:gd name="T43" fmla="*/ 69 h 129"/>
              <a:gd name="T44" fmla="*/ 130 w 291"/>
              <a:gd name="T45" fmla="*/ 56 h 129"/>
              <a:gd name="T46" fmla="*/ 138 w 291"/>
              <a:gd name="T47" fmla="*/ 43 h 129"/>
              <a:gd name="T48" fmla="*/ 156 w 291"/>
              <a:gd name="T49" fmla="*/ 37 h 129"/>
              <a:gd name="T50" fmla="*/ 168 w 291"/>
              <a:gd name="T51" fmla="*/ 27 h 129"/>
              <a:gd name="T52" fmla="*/ 176 w 291"/>
              <a:gd name="T53" fmla="*/ 20 h 129"/>
              <a:gd name="T54" fmla="*/ 183 w 291"/>
              <a:gd name="T55" fmla="*/ 5 h 129"/>
              <a:gd name="T56" fmla="*/ 212 w 291"/>
              <a:gd name="T57" fmla="*/ 14 h 129"/>
              <a:gd name="T58" fmla="*/ 224 w 291"/>
              <a:gd name="T59" fmla="*/ 22 h 129"/>
              <a:gd name="T60" fmla="*/ 229 w 291"/>
              <a:gd name="T61" fmla="*/ 28 h 129"/>
              <a:gd name="T62" fmla="*/ 226 w 291"/>
              <a:gd name="T63" fmla="*/ 37 h 129"/>
              <a:gd name="T64" fmla="*/ 221 w 291"/>
              <a:gd name="T65" fmla="*/ 42 h 129"/>
              <a:gd name="T66" fmla="*/ 228 w 291"/>
              <a:gd name="T67" fmla="*/ 50 h 129"/>
              <a:gd name="T68" fmla="*/ 239 w 291"/>
              <a:gd name="T69" fmla="*/ 60 h 129"/>
              <a:gd name="T70" fmla="*/ 250 w 291"/>
              <a:gd name="T71" fmla="*/ 67 h 129"/>
              <a:gd name="T72" fmla="*/ 254 w 291"/>
              <a:gd name="T73" fmla="*/ 73 h 129"/>
              <a:gd name="T74" fmla="*/ 252 w 291"/>
              <a:gd name="T75" fmla="*/ 72 h 129"/>
              <a:gd name="T76" fmla="*/ 253 w 291"/>
              <a:gd name="T77" fmla="*/ 81 h 129"/>
              <a:gd name="T78" fmla="*/ 246 w 291"/>
              <a:gd name="T79" fmla="*/ 79 h 129"/>
              <a:gd name="T80" fmla="*/ 237 w 291"/>
              <a:gd name="T81" fmla="*/ 69 h 129"/>
              <a:gd name="T82" fmla="*/ 239 w 291"/>
              <a:gd name="T83" fmla="*/ 73 h 129"/>
              <a:gd name="T84" fmla="*/ 245 w 291"/>
              <a:gd name="T85" fmla="*/ 81 h 129"/>
              <a:gd name="T86" fmla="*/ 252 w 291"/>
              <a:gd name="T87" fmla="*/ 86 h 129"/>
              <a:gd name="T88" fmla="*/ 255 w 291"/>
              <a:gd name="T89" fmla="*/ 90 h 129"/>
              <a:gd name="T90" fmla="*/ 254 w 291"/>
              <a:gd name="T91" fmla="*/ 95 h 129"/>
              <a:gd name="T92" fmla="*/ 249 w 291"/>
              <a:gd name="T93" fmla="*/ 92 h 129"/>
              <a:gd name="T94" fmla="*/ 251 w 291"/>
              <a:gd name="T95" fmla="*/ 100 h 129"/>
              <a:gd name="T96" fmla="*/ 254 w 291"/>
              <a:gd name="T97" fmla="*/ 109 h 129"/>
              <a:gd name="T98" fmla="*/ 248 w 291"/>
              <a:gd name="T99" fmla="*/ 109 h 129"/>
              <a:gd name="T100" fmla="*/ 241 w 291"/>
              <a:gd name="T101" fmla="*/ 100 h 129"/>
              <a:gd name="T102" fmla="*/ 232 w 291"/>
              <a:gd name="T103" fmla="*/ 99 h 129"/>
              <a:gd name="T104" fmla="*/ 236 w 291"/>
              <a:gd name="T105" fmla="*/ 100 h 129"/>
              <a:gd name="T106" fmla="*/ 245 w 291"/>
              <a:gd name="T107" fmla="*/ 110 h 129"/>
              <a:gd name="T108" fmla="*/ 247 w 291"/>
              <a:gd name="T109" fmla="*/ 116 h 129"/>
              <a:gd name="T110" fmla="*/ 253 w 291"/>
              <a:gd name="T111" fmla="*/ 117 h 129"/>
              <a:gd name="T112" fmla="*/ 259 w 291"/>
              <a:gd name="T113" fmla="*/ 113 h 129"/>
              <a:gd name="T114" fmla="*/ 265 w 291"/>
              <a:gd name="T115" fmla="*/ 115 h 129"/>
              <a:gd name="T116" fmla="*/ 267 w 291"/>
              <a:gd name="T117" fmla="*/ 12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91" h="129">
                <a:moveTo>
                  <a:pt x="270" y="129"/>
                </a:moveTo>
                <a:cubicBezTo>
                  <a:pt x="268" y="129"/>
                  <a:pt x="268" y="129"/>
                  <a:pt x="268" y="129"/>
                </a:cubicBezTo>
                <a:cubicBezTo>
                  <a:pt x="268" y="128"/>
                  <a:pt x="268" y="128"/>
                  <a:pt x="268" y="128"/>
                </a:cubicBezTo>
                <a:cubicBezTo>
                  <a:pt x="268" y="127"/>
                  <a:pt x="268" y="127"/>
                  <a:pt x="268" y="127"/>
                </a:cubicBezTo>
                <a:cubicBezTo>
                  <a:pt x="269" y="126"/>
                  <a:pt x="270" y="128"/>
                  <a:pt x="270" y="128"/>
                </a:cubicBezTo>
                <a:cubicBezTo>
                  <a:pt x="270" y="128"/>
                  <a:pt x="270" y="128"/>
                  <a:pt x="270" y="129"/>
                </a:cubicBezTo>
                <a:close/>
                <a:moveTo>
                  <a:pt x="287" y="71"/>
                </a:moveTo>
                <a:cubicBezTo>
                  <a:pt x="288" y="70"/>
                  <a:pt x="288" y="70"/>
                  <a:pt x="288" y="70"/>
                </a:cubicBezTo>
                <a:cubicBezTo>
                  <a:pt x="288" y="70"/>
                  <a:pt x="288" y="69"/>
                  <a:pt x="288" y="69"/>
                </a:cubicBezTo>
                <a:cubicBezTo>
                  <a:pt x="289" y="69"/>
                  <a:pt x="289" y="68"/>
                  <a:pt x="289" y="68"/>
                </a:cubicBezTo>
                <a:cubicBezTo>
                  <a:pt x="289" y="68"/>
                  <a:pt x="289" y="68"/>
                  <a:pt x="289" y="67"/>
                </a:cubicBezTo>
                <a:cubicBezTo>
                  <a:pt x="289" y="67"/>
                  <a:pt x="290" y="67"/>
                  <a:pt x="290" y="67"/>
                </a:cubicBezTo>
                <a:cubicBezTo>
                  <a:pt x="290" y="67"/>
                  <a:pt x="290" y="66"/>
                  <a:pt x="290" y="66"/>
                </a:cubicBezTo>
                <a:cubicBezTo>
                  <a:pt x="290" y="66"/>
                  <a:pt x="290" y="66"/>
                  <a:pt x="290" y="66"/>
                </a:cubicBezTo>
                <a:cubicBezTo>
                  <a:pt x="291" y="65"/>
                  <a:pt x="291" y="65"/>
                  <a:pt x="291" y="65"/>
                </a:cubicBezTo>
                <a:cubicBezTo>
                  <a:pt x="291" y="65"/>
                  <a:pt x="290" y="65"/>
                  <a:pt x="290" y="65"/>
                </a:cubicBezTo>
                <a:cubicBezTo>
                  <a:pt x="290" y="65"/>
                  <a:pt x="290" y="66"/>
                  <a:pt x="289" y="66"/>
                </a:cubicBezTo>
                <a:cubicBezTo>
                  <a:pt x="289" y="66"/>
                  <a:pt x="289" y="67"/>
                  <a:pt x="288" y="67"/>
                </a:cubicBezTo>
                <a:cubicBezTo>
                  <a:pt x="288" y="67"/>
                  <a:pt x="287" y="68"/>
                  <a:pt x="287" y="68"/>
                </a:cubicBezTo>
                <a:cubicBezTo>
                  <a:pt x="287" y="68"/>
                  <a:pt x="287" y="69"/>
                  <a:pt x="287" y="69"/>
                </a:cubicBezTo>
                <a:cubicBezTo>
                  <a:pt x="287" y="69"/>
                  <a:pt x="287" y="69"/>
                  <a:pt x="287" y="69"/>
                </a:cubicBezTo>
                <a:cubicBezTo>
                  <a:pt x="287" y="70"/>
                  <a:pt x="287" y="70"/>
                  <a:pt x="287" y="70"/>
                </a:cubicBezTo>
                <a:cubicBezTo>
                  <a:pt x="287" y="70"/>
                  <a:pt x="287" y="71"/>
                  <a:pt x="287" y="71"/>
                </a:cubicBezTo>
                <a:close/>
                <a:moveTo>
                  <a:pt x="278" y="65"/>
                </a:moveTo>
                <a:cubicBezTo>
                  <a:pt x="285" y="65"/>
                  <a:pt x="285" y="65"/>
                  <a:pt x="285" y="65"/>
                </a:cubicBezTo>
                <a:cubicBezTo>
                  <a:pt x="285" y="65"/>
                  <a:pt x="285" y="65"/>
                  <a:pt x="285" y="65"/>
                </a:cubicBezTo>
                <a:cubicBezTo>
                  <a:pt x="285" y="66"/>
                  <a:pt x="284" y="67"/>
                  <a:pt x="284" y="68"/>
                </a:cubicBezTo>
                <a:cubicBezTo>
                  <a:pt x="284" y="68"/>
                  <a:pt x="284" y="69"/>
                  <a:pt x="284" y="69"/>
                </a:cubicBezTo>
                <a:cubicBezTo>
                  <a:pt x="284" y="69"/>
                  <a:pt x="284" y="70"/>
                  <a:pt x="284" y="70"/>
                </a:cubicBezTo>
                <a:cubicBezTo>
                  <a:pt x="283" y="71"/>
                  <a:pt x="283" y="71"/>
                  <a:pt x="283" y="72"/>
                </a:cubicBezTo>
                <a:cubicBezTo>
                  <a:pt x="283" y="72"/>
                  <a:pt x="283" y="72"/>
                  <a:pt x="282" y="72"/>
                </a:cubicBezTo>
                <a:cubicBezTo>
                  <a:pt x="282" y="73"/>
                  <a:pt x="282" y="73"/>
                  <a:pt x="282" y="73"/>
                </a:cubicBezTo>
                <a:cubicBezTo>
                  <a:pt x="282" y="74"/>
                  <a:pt x="281" y="74"/>
                  <a:pt x="281" y="75"/>
                </a:cubicBezTo>
                <a:cubicBezTo>
                  <a:pt x="281" y="75"/>
                  <a:pt x="281" y="76"/>
                  <a:pt x="280" y="76"/>
                </a:cubicBezTo>
                <a:cubicBezTo>
                  <a:pt x="279" y="78"/>
                  <a:pt x="278" y="79"/>
                  <a:pt x="277" y="81"/>
                </a:cubicBezTo>
                <a:cubicBezTo>
                  <a:pt x="277" y="82"/>
                  <a:pt x="276" y="82"/>
                  <a:pt x="276" y="83"/>
                </a:cubicBezTo>
                <a:cubicBezTo>
                  <a:pt x="276" y="85"/>
                  <a:pt x="276" y="86"/>
                  <a:pt x="276" y="87"/>
                </a:cubicBezTo>
                <a:cubicBezTo>
                  <a:pt x="276" y="88"/>
                  <a:pt x="276" y="89"/>
                  <a:pt x="274" y="89"/>
                </a:cubicBezTo>
                <a:cubicBezTo>
                  <a:pt x="274" y="89"/>
                  <a:pt x="274" y="89"/>
                  <a:pt x="273" y="89"/>
                </a:cubicBezTo>
                <a:cubicBezTo>
                  <a:pt x="273" y="89"/>
                  <a:pt x="272" y="89"/>
                  <a:pt x="272" y="90"/>
                </a:cubicBezTo>
                <a:cubicBezTo>
                  <a:pt x="271" y="90"/>
                  <a:pt x="271" y="91"/>
                  <a:pt x="271" y="92"/>
                </a:cubicBezTo>
                <a:cubicBezTo>
                  <a:pt x="271" y="92"/>
                  <a:pt x="271" y="92"/>
                  <a:pt x="270" y="93"/>
                </a:cubicBezTo>
                <a:cubicBezTo>
                  <a:pt x="269" y="93"/>
                  <a:pt x="269" y="94"/>
                  <a:pt x="269" y="94"/>
                </a:cubicBezTo>
                <a:cubicBezTo>
                  <a:pt x="268" y="94"/>
                  <a:pt x="268" y="95"/>
                  <a:pt x="268" y="95"/>
                </a:cubicBezTo>
                <a:cubicBezTo>
                  <a:pt x="268" y="96"/>
                  <a:pt x="268" y="96"/>
                  <a:pt x="268" y="96"/>
                </a:cubicBezTo>
                <a:cubicBezTo>
                  <a:pt x="267" y="97"/>
                  <a:pt x="267" y="97"/>
                  <a:pt x="268" y="98"/>
                </a:cubicBezTo>
                <a:cubicBezTo>
                  <a:pt x="268" y="98"/>
                  <a:pt x="268" y="99"/>
                  <a:pt x="268" y="99"/>
                </a:cubicBezTo>
                <a:cubicBezTo>
                  <a:pt x="268" y="100"/>
                  <a:pt x="268" y="101"/>
                  <a:pt x="267" y="101"/>
                </a:cubicBezTo>
                <a:cubicBezTo>
                  <a:pt x="267" y="102"/>
                  <a:pt x="267" y="103"/>
                  <a:pt x="266" y="103"/>
                </a:cubicBezTo>
                <a:cubicBezTo>
                  <a:pt x="266" y="103"/>
                  <a:pt x="266" y="102"/>
                  <a:pt x="266" y="102"/>
                </a:cubicBezTo>
                <a:cubicBezTo>
                  <a:pt x="266" y="101"/>
                  <a:pt x="266" y="101"/>
                  <a:pt x="265" y="101"/>
                </a:cubicBezTo>
                <a:cubicBezTo>
                  <a:pt x="265" y="101"/>
                  <a:pt x="265" y="100"/>
                  <a:pt x="265" y="100"/>
                </a:cubicBezTo>
                <a:cubicBezTo>
                  <a:pt x="264" y="100"/>
                  <a:pt x="264" y="99"/>
                  <a:pt x="264" y="98"/>
                </a:cubicBezTo>
                <a:cubicBezTo>
                  <a:pt x="264" y="98"/>
                  <a:pt x="264" y="97"/>
                  <a:pt x="264" y="97"/>
                </a:cubicBezTo>
                <a:cubicBezTo>
                  <a:pt x="264" y="97"/>
                  <a:pt x="264" y="96"/>
                  <a:pt x="264" y="96"/>
                </a:cubicBezTo>
                <a:cubicBezTo>
                  <a:pt x="264" y="95"/>
                  <a:pt x="265" y="95"/>
                  <a:pt x="265" y="94"/>
                </a:cubicBezTo>
                <a:cubicBezTo>
                  <a:pt x="265" y="93"/>
                  <a:pt x="265" y="93"/>
                  <a:pt x="266" y="92"/>
                </a:cubicBezTo>
                <a:cubicBezTo>
                  <a:pt x="266" y="92"/>
                  <a:pt x="266" y="91"/>
                  <a:pt x="266" y="91"/>
                </a:cubicBezTo>
                <a:cubicBezTo>
                  <a:pt x="266" y="90"/>
                  <a:pt x="266" y="90"/>
                  <a:pt x="266" y="89"/>
                </a:cubicBezTo>
                <a:cubicBezTo>
                  <a:pt x="266" y="89"/>
                  <a:pt x="266" y="89"/>
                  <a:pt x="266" y="88"/>
                </a:cubicBezTo>
                <a:cubicBezTo>
                  <a:pt x="267" y="87"/>
                  <a:pt x="267" y="86"/>
                  <a:pt x="267" y="86"/>
                </a:cubicBezTo>
                <a:cubicBezTo>
                  <a:pt x="267" y="85"/>
                  <a:pt x="268" y="83"/>
                  <a:pt x="268" y="82"/>
                </a:cubicBezTo>
                <a:cubicBezTo>
                  <a:pt x="269" y="82"/>
                  <a:pt x="269" y="81"/>
                  <a:pt x="269" y="81"/>
                </a:cubicBezTo>
                <a:cubicBezTo>
                  <a:pt x="269" y="80"/>
                  <a:pt x="270" y="80"/>
                  <a:pt x="270" y="79"/>
                </a:cubicBezTo>
                <a:cubicBezTo>
                  <a:pt x="271" y="78"/>
                  <a:pt x="272" y="77"/>
                  <a:pt x="272" y="76"/>
                </a:cubicBezTo>
                <a:cubicBezTo>
                  <a:pt x="273" y="75"/>
                  <a:pt x="274" y="74"/>
                  <a:pt x="274" y="73"/>
                </a:cubicBezTo>
                <a:cubicBezTo>
                  <a:pt x="275" y="73"/>
                  <a:pt x="276" y="72"/>
                  <a:pt x="276" y="71"/>
                </a:cubicBezTo>
                <a:cubicBezTo>
                  <a:pt x="276" y="70"/>
                  <a:pt x="274" y="71"/>
                  <a:pt x="274" y="70"/>
                </a:cubicBezTo>
                <a:cubicBezTo>
                  <a:pt x="274" y="69"/>
                  <a:pt x="276" y="69"/>
                  <a:pt x="276" y="69"/>
                </a:cubicBezTo>
                <a:cubicBezTo>
                  <a:pt x="276" y="68"/>
                  <a:pt x="276" y="68"/>
                  <a:pt x="276" y="68"/>
                </a:cubicBezTo>
                <a:cubicBezTo>
                  <a:pt x="276" y="68"/>
                  <a:pt x="276" y="68"/>
                  <a:pt x="276" y="68"/>
                </a:cubicBezTo>
                <a:lnTo>
                  <a:pt x="278" y="65"/>
                </a:lnTo>
                <a:close/>
                <a:moveTo>
                  <a:pt x="266" y="128"/>
                </a:moveTo>
                <a:cubicBezTo>
                  <a:pt x="266" y="129"/>
                  <a:pt x="266" y="129"/>
                  <a:pt x="267" y="129"/>
                </a:cubicBezTo>
                <a:cubicBezTo>
                  <a:pt x="164" y="129"/>
                  <a:pt x="164" y="129"/>
                  <a:pt x="164" y="129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3"/>
                  <a:pt x="9" y="123"/>
                  <a:pt x="9" y="123"/>
                </a:cubicBezTo>
                <a:cubicBezTo>
                  <a:pt x="9" y="123"/>
                  <a:pt x="13" y="122"/>
                  <a:pt x="14" y="122"/>
                </a:cubicBezTo>
                <a:cubicBezTo>
                  <a:pt x="14" y="121"/>
                  <a:pt x="17" y="121"/>
                  <a:pt x="18" y="120"/>
                </a:cubicBezTo>
                <a:cubicBezTo>
                  <a:pt x="18" y="120"/>
                  <a:pt x="19" y="119"/>
                  <a:pt x="19" y="119"/>
                </a:cubicBezTo>
                <a:cubicBezTo>
                  <a:pt x="19" y="118"/>
                  <a:pt x="20" y="116"/>
                  <a:pt x="20" y="116"/>
                </a:cubicBezTo>
                <a:cubicBezTo>
                  <a:pt x="21" y="116"/>
                  <a:pt x="23" y="115"/>
                  <a:pt x="24" y="115"/>
                </a:cubicBezTo>
                <a:cubicBezTo>
                  <a:pt x="25" y="115"/>
                  <a:pt x="25" y="115"/>
                  <a:pt x="26" y="115"/>
                </a:cubicBezTo>
                <a:cubicBezTo>
                  <a:pt x="26" y="114"/>
                  <a:pt x="27" y="113"/>
                  <a:pt x="28" y="113"/>
                </a:cubicBezTo>
                <a:cubicBezTo>
                  <a:pt x="28" y="112"/>
                  <a:pt x="27" y="110"/>
                  <a:pt x="28" y="110"/>
                </a:cubicBezTo>
                <a:cubicBezTo>
                  <a:pt x="29" y="109"/>
                  <a:pt x="31" y="108"/>
                  <a:pt x="31" y="108"/>
                </a:cubicBezTo>
                <a:cubicBezTo>
                  <a:pt x="32" y="107"/>
                  <a:pt x="32" y="108"/>
                  <a:pt x="32" y="107"/>
                </a:cubicBezTo>
                <a:cubicBezTo>
                  <a:pt x="33" y="106"/>
                  <a:pt x="33" y="105"/>
                  <a:pt x="33" y="104"/>
                </a:cubicBezTo>
                <a:cubicBezTo>
                  <a:pt x="33" y="104"/>
                  <a:pt x="35" y="103"/>
                  <a:pt x="36" y="102"/>
                </a:cubicBezTo>
                <a:cubicBezTo>
                  <a:pt x="37" y="101"/>
                  <a:pt x="40" y="99"/>
                  <a:pt x="41" y="99"/>
                </a:cubicBezTo>
                <a:cubicBezTo>
                  <a:pt x="43" y="98"/>
                  <a:pt x="45" y="98"/>
                  <a:pt x="46" y="97"/>
                </a:cubicBezTo>
                <a:cubicBezTo>
                  <a:pt x="47" y="97"/>
                  <a:pt x="48" y="95"/>
                  <a:pt x="49" y="94"/>
                </a:cubicBezTo>
                <a:cubicBezTo>
                  <a:pt x="50" y="94"/>
                  <a:pt x="58" y="86"/>
                  <a:pt x="58" y="86"/>
                </a:cubicBezTo>
                <a:cubicBezTo>
                  <a:pt x="60" y="87"/>
                  <a:pt x="60" y="87"/>
                  <a:pt x="60" y="87"/>
                </a:cubicBezTo>
                <a:cubicBezTo>
                  <a:pt x="60" y="87"/>
                  <a:pt x="59" y="88"/>
                  <a:pt x="59" y="88"/>
                </a:cubicBezTo>
                <a:cubicBezTo>
                  <a:pt x="59" y="88"/>
                  <a:pt x="58" y="89"/>
                  <a:pt x="58" y="89"/>
                </a:cubicBezTo>
                <a:cubicBezTo>
                  <a:pt x="59" y="90"/>
                  <a:pt x="59" y="90"/>
                  <a:pt x="59" y="90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60" y="94"/>
                  <a:pt x="60" y="94"/>
                </a:cubicBezTo>
                <a:cubicBezTo>
                  <a:pt x="60" y="94"/>
                  <a:pt x="63" y="96"/>
                  <a:pt x="63" y="96"/>
                </a:cubicBezTo>
                <a:cubicBezTo>
                  <a:pt x="65" y="97"/>
                  <a:pt x="65" y="97"/>
                  <a:pt x="65" y="97"/>
                </a:cubicBezTo>
                <a:cubicBezTo>
                  <a:pt x="65" y="97"/>
                  <a:pt x="67" y="98"/>
                  <a:pt x="67" y="98"/>
                </a:cubicBezTo>
                <a:cubicBezTo>
                  <a:pt x="67" y="98"/>
                  <a:pt x="68" y="100"/>
                  <a:pt x="68" y="100"/>
                </a:cubicBezTo>
                <a:cubicBezTo>
                  <a:pt x="68" y="101"/>
                  <a:pt x="73" y="100"/>
                  <a:pt x="73" y="100"/>
                </a:cubicBezTo>
                <a:cubicBezTo>
                  <a:pt x="79" y="94"/>
                  <a:pt x="79" y="94"/>
                  <a:pt x="79" y="94"/>
                </a:cubicBezTo>
                <a:cubicBezTo>
                  <a:pt x="84" y="99"/>
                  <a:pt x="84" y="99"/>
                  <a:pt x="84" y="99"/>
                </a:cubicBezTo>
                <a:cubicBezTo>
                  <a:pt x="87" y="97"/>
                  <a:pt x="87" y="97"/>
                  <a:pt x="87" y="97"/>
                </a:cubicBezTo>
                <a:cubicBezTo>
                  <a:pt x="89" y="97"/>
                  <a:pt x="89" y="97"/>
                  <a:pt x="89" y="97"/>
                </a:cubicBezTo>
                <a:cubicBezTo>
                  <a:pt x="96" y="96"/>
                  <a:pt x="96" y="96"/>
                  <a:pt x="96" y="96"/>
                </a:cubicBezTo>
                <a:cubicBezTo>
                  <a:pt x="97" y="94"/>
                  <a:pt x="97" y="94"/>
                  <a:pt x="97" y="94"/>
                </a:cubicBezTo>
                <a:cubicBezTo>
                  <a:pt x="96" y="93"/>
                  <a:pt x="96" y="93"/>
                  <a:pt x="96" y="93"/>
                </a:cubicBezTo>
                <a:cubicBezTo>
                  <a:pt x="97" y="91"/>
                  <a:pt x="97" y="91"/>
                  <a:pt x="97" y="91"/>
                </a:cubicBezTo>
                <a:cubicBezTo>
                  <a:pt x="98" y="92"/>
                  <a:pt x="98" y="92"/>
                  <a:pt x="98" y="92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5" y="90"/>
                  <a:pt x="105" y="90"/>
                  <a:pt x="105" y="90"/>
                </a:cubicBezTo>
                <a:cubicBezTo>
                  <a:pt x="108" y="88"/>
                  <a:pt x="108" y="88"/>
                  <a:pt x="108" y="88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87"/>
                  <a:pt x="116" y="86"/>
                  <a:pt x="115" y="86"/>
                </a:cubicBezTo>
                <a:cubicBezTo>
                  <a:pt x="115" y="86"/>
                  <a:pt x="115" y="85"/>
                  <a:pt x="115" y="84"/>
                </a:cubicBezTo>
                <a:cubicBezTo>
                  <a:pt x="115" y="84"/>
                  <a:pt x="118" y="83"/>
                  <a:pt x="118" y="83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8" y="82"/>
                  <a:pt x="117" y="80"/>
                  <a:pt x="117" y="80"/>
                </a:cubicBezTo>
                <a:cubicBezTo>
                  <a:pt x="117" y="80"/>
                  <a:pt x="117" y="78"/>
                  <a:pt x="117" y="78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3"/>
                  <a:pt x="120" y="71"/>
                  <a:pt x="120" y="71"/>
                </a:cubicBezTo>
                <a:cubicBezTo>
                  <a:pt x="120" y="71"/>
                  <a:pt x="123" y="69"/>
                  <a:pt x="123" y="69"/>
                </a:cubicBezTo>
                <a:cubicBezTo>
                  <a:pt x="123" y="68"/>
                  <a:pt x="126" y="65"/>
                  <a:pt x="126" y="65"/>
                </a:cubicBezTo>
                <a:cubicBezTo>
                  <a:pt x="126" y="65"/>
                  <a:pt x="128" y="63"/>
                  <a:pt x="128" y="63"/>
                </a:cubicBezTo>
                <a:cubicBezTo>
                  <a:pt x="128" y="63"/>
                  <a:pt x="129" y="61"/>
                  <a:pt x="129" y="61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33" y="52"/>
                  <a:pt x="133" y="52"/>
                  <a:pt x="133" y="52"/>
                </a:cubicBezTo>
                <a:cubicBezTo>
                  <a:pt x="133" y="52"/>
                  <a:pt x="136" y="50"/>
                  <a:pt x="136" y="50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49"/>
                  <a:pt x="137" y="47"/>
                  <a:pt x="137" y="47"/>
                </a:cubicBezTo>
                <a:cubicBezTo>
                  <a:pt x="138" y="43"/>
                  <a:pt x="138" y="43"/>
                  <a:pt x="138" y="43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38" y="39"/>
                  <a:pt x="141" y="40"/>
                  <a:pt x="141" y="40"/>
                </a:cubicBezTo>
                <a:cubicBezTo>
                  <a:pt x="142" y="41"/>
                  <a:pt x="143" y="42"/>
                  <a:pt x="143" y="42"/>
                </a:cubicBezTo>
                <a:cubicBezTo>
                  <a:pt x="143" y="42"/>
                  <a:pt x="144" y="45"/>
                  <a:pt x="144" y="45"/>
                </a:cubicBezTo>
                <a:cubicBezTo>
                  <a:pt x="144" y="45"/>
                  <a:pt x="151" y="47"/>
                  <a:pt x="151" y="47"/>
                </a:cubicBezTo>
                <a:cubicBezTo>
                  <a:pt x="151" y="47"/>
                  <a:pt x="156" y="37"/>
                  <a:pt x="156" y="37"/>
                </a:cubicBezTo>
                <a:cubicBezTo>
                  <a:pt x="156" y="36"/>
                  <a:pt x="158" y="37"/>
                  <a:pt x="158" y="37"/>
                </a:cubicBezTo>
                <a:cubicBezTo>
                  <a:pt x="158" y="37"/>
                  <a:pt x="158" y="33"/>
                  <a:pt x="158" y="33"/>
                </a:cubicBezTo>
                <a:cubicBezTo>
                  <a:pt x="158" y="33"/>
                  <a:pt x="161" y="28"/>
                  <a:pt x="161" y="28"/>
                </a:cubicBezTo>
                <a:cubicBezTo>
                  <a:pt x="165" y="32"/>
                  <a:pt x="165" y="32"/>
                  <a:pt x="165" y="32"/>
                </a:cubicBezTo>
                <a:cubicBezTo>
                  <a:pt x="167" y="29"/>
                  <a:pt x="167" y="29"/>
                  <a:pt x="167" y="29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70" y="24"/>
                  <a:pt x="170" y="24"/>
                  <a:pt x="170" y="24"/>
                </a:cubicBezTo>
                <a:cubicBezTo>
                  <a:pt x="170" y="26"/>
                  <a:pt x="170" y="26"/>
                  <a:pt x="170" y="26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4" y="22"/>
                  <a:pt x="174" y="22"/>
                  <a:pt x="174" y="22"/>
                </a:cubicBezTo>
                <a:cubicBezTo>
                  <a:pt x="174" y="23"/>
                  <a:pt x="174" y="23"/>
                  <a:pt x="174" y="23"/>
                </a:cubicBezTo>
                <a:cubicBezTo>
                  <a:pt x="174" y="23"/>
                  <a:pt x="176" y="20"/>
                  <a:pt x="176" y="20"/>
                </a:cubicBezTo>
                <a:cubicBezTo>
                  <a:pt x="176" y="20"/>
                  <a:pt x="181" y="14"/>
                  <a:pt x="181" y="14"/>
                </a:cubicBezTo>
                <a:cubicBezTo>
                  <a:pt x="181" y="14"/>
                  <a:pt x="181" y="13"/>
                  <a:pt x="181" y="13"/>
                </a:cubicBezTo>
                <a:cubicBezTo>
                  <a:pt x="181" y="13"/>
                  <a:pt x="180" y="12"/>
                  <a:pt x="180" y="12"/>
                </a:cubicBezTo>
                <a:cubicBezTo>
                  <a:pt x="182" y="9"/>
                  <a:pt x="182" y="9"/>
                  <a:pt x="182" y="9"/>
                </a:cubicBezTo>
                <a:cubicBezTo>
                  <a:pt x="184" y="6"/>
                  <a:pt x="184" y="6"/>
                  <a:pt x="184" y="6"/>
                </a:cubicBezTo>
                <a:cubicBezTo>
                  <a:pt x="183" y="5"/>
                  <a:pt x="183" y="5"/>
                  <a:pt x="183" y="5"/>
                </a:cubicBezTo>
                <a:cubicBezTo>
                  <a:pt x="183" y="0"/>
                  <a:pt x="183" y="0"/>
                  <a:pt x="183" y="0"/>
                </a:cubicBezTo>
                <a:cubicBezTo>
                  <a:pt x="201" y="15"/>
                  <a:pt x="201" y="15"/>
                  <a:pt x="201" y="15"/>
                </a:cubicBezTo>
                <a:cubicBezTo>
                  <a:pt x="205" y="7"/>
                  <a:pt x="205" y="7"/>
                  <a:pt x="205" y="7"/>
                </a:cubicBezTo>
                <a:cubicBezTo>
                  <a:pt x="205" y="7"/>
                  <a:pt x="210" y="7"/>
                  <a:pt x="211" y="8"/>
                </a:cubicBezTo>
                <a:cubicBezTo>
                  <a:pt x="211" y="8"/>
                  <a:pt x="214" y="11"/>
                  <a:pt x="214" y="11"/>
                </a:cubicBezTo>
                <a:cubicBezTo>
                  <a:pt x="214" y="11"/>
                  <a:pt x="212" y="14"/>
                  <a:pt x="212" y="14"/>
                </a:cubicBezTo>
                <a:cubicBezTo>
                  <a:pt x="212" y="14"/>
                  <a:pt x="212" y="16"/>
                  <a:pt x="212" y="16"/>
                </a:cubicBezTo>
                <a:cubicBezTo>
                  <a:pt x="212" y="17"/>
                  <a:pt x="215" y="18"/>
                  <a:pt x="215" y="18"/>
                </a:cubicBezTo>
                <a:cubicBezTo>
                  <a:pt x="216" y="18"/>
                  <a:pt x="219" y="19"/>
                  <a:pt x="219" y="19"/>
                </a:cubicBezTo>
                <a:cubicBezTo>
                  <a:pt x="220" y="19"/>
                  <a:pt x="221" y="20"/>
                  <a:pt x="221" y="20"/>
                </a:cubicBezTo>
                <a:cubicBezTo>
                  <a:pt x="221" y="20"/>
                  <a:pt x="222" y="22"/>
                  <a:pt x="222" y="22"/>
                </a:cubicBezTo>
                <a:cubicBezTo>
                  <a:pt x="222" y="22"/>
                  <a:pt x="224" y="22"/>
                  <a:pt x="224" y="22"/>
                </a:cubicBezTo>
                <a:cubicBezTo>
                  <a:pt x="224" y="22"/>
                  <a:pt x="226" y="24"/>
                  <a:pt x="226" y="24"/>
                </a:cubicBezTo>
                <a:cubicBezTo>
                  <a:pt x="226" y="25"/>
                  <a:pt x="229" y="21"/>
                  <a:pt x="229" y="21"/>
                </a:cubicBezTo>
                <a:cubicBezTo>
                  <a:pt x="232" y="25"/>
                  <a:pt x="232" y="25"/>
                  <a:pt x="232" y="25"/>
                </a:cubicBezTo>
                <a:cubicBezTo>
                  <a:pt x="232" y="27"/>
                  <a:pt x="232" y="27"/>
                  <a:pt x="232" y="27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29" y="28"/>
                  <a:pt x="229" y="28"/>
                  <a:pt x="229" y="28"/>
                </a:cubicBezTo>
                <a:cubicBezTo>
                  <a:pt x="229" y="33"/>
                  <a:pt x="229" y="33"/>
                  <a:pt x="229" y="33"/>
                </a:cubicBezTo>
                <a:cubicBezTo>
                  <a:pt x="228" y="33"/>
                  <a:pt x="228" y="34"/>
                  <a:pt x="227" y="34"/>
                </a:cubicBezTo>
                <a:cubicBezTo>
                  <a:pt x="227" y="35"/>
                  <a:pt x="226" y="35"/>
                  <a:pt x="225" y="35"/>
                </a:cubicBezTo>
                <a:cubicBezTo>
                  <a:pt x="225" y="36"/>
                  <a:pt x="225" y="36"/>
                  <a:pt x="225" y="36"/>
                </a:cubicBezTo>
                <a:cubicBezTo>
                  <a:pt x="225" y="36"/>
                  <a:pt x="225" y="36"/>
                  <a:pt x="225" y="37"/>
                </a:cubicBezTo>
                <a:cubicBezTo>
                  <a:pt x="226" y="37"/>
                  <a:pt x="226" y="37"/>
                  <a:pt x="226" y="37"/>
                </a:cubicBezTo>
                <a:cubicBezTo>
                  <a:pt x="226" y="37"/>
                  <a:pt x="225" y="38"/>
                  <a:pt x="225" y="38"/>
                </a:cubicBezTo>
                <a:cubicBezTo>
                  <a:pt x="225" y="38"/>
                  <a:pt x="224" y="38"/>
                  <a:pt x="224" y="38"/>
                </a:cubicBezTo>
                <a:cubicBezTo>
                  <a:pt x="224" y="38"/>
                  <a:pt x="223" y="37"/>
                  <a:pt x="223" y="37"/>
                </a:cubicBezTo>
                <a:cubicBezTo>
                  <a:pt x="222" y="37"/>
                  <a:pt x="222" y="38"/>
                  <a:pt x="222" y="38"/>
                </a:cubicBezTo>
                <a:cubicBezTo>
                  <a:pt x="222" y="39"/>
                  <a:pt x="221" y="40"/>
                  <a:pt x="221" y="40"/>
                </a:cubicBezTo>
                <a:cubicBezTo>
                  <a:pt x="221" y="41"/>
                  <a:pt x="221" y="42"/>
                  <a:pt x="221" y="42"/>
                </a:cubicBezTo>
                <a:cubicBezTo>
                  <a:pt x="221" y="44"/>
                  <a:pt x="220" y="45"/>
                  <a:pt x="220" y="47"/>
                </a:cubicBezTo>
                <a:cubicBezTo>
                  <a:pt x="220" y="48"/>
                  <a:pt x="220" y="48"/>
                  <a:pt x="220" y="49"/>
                </a:cubicBezTo>
                <a:cubicBezTo>
                  <a:pt x="220" y="50"/>
                  <a:pt x="221" y="50"/>
                  <a:pt x="222" y="50"/>
                </a:cubicBezTo>
                <a:cubicBezTo>
                  <a:pt x="223" y="51"/>
                  <a:pt x="224" y="51"/>
                  <a:pt x="225" y="50"/>
                </a:cubicBezTo>
                <a:cubicBezTo>
                  <a:pt x="225" y="50"/>
                  <a:pt x="226" y="50"/>
                  <a:pt x="227" y="50"/>
                </a:cubicBezTo>
                <a:cubicBezTo>
                  <a:pt x="227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9"/>
                  <a:pt x="230" y="50"/>
                  <a:pt x="230" y="50"/>
                </a:cubicBezTo>
                <a:cubicBezTo>
                  <a:pt x="230" y="51"/>
                  <a:pt x="230" y="52"/>
                  <a:pt x="230" y="53"/>
                </a:cubicBezTo>
                <a:cubicBezTo>
                  <a:pt x="231" y="54"/>
                  <a:pt x="231" y="55"/>
                  <a:pt x="232" y="56"/>
                </a:cubicBezTo>
                <a:cubicBezTo>
                  <a:pt x="234" y="57"/>
                  <a:pt x="235" y="58"/>
                  <a:pt x="236" y="59"/>
                </a:cubicBezTo>
                <a:cubicBezTo>
                  <a:pt x="237" y="59"/>
                  <a:pt x="238" y="60"/>
                  <a:pt x="239" y="60"/>
                </a:cubicBezTo>
                <a:cubicBezTo>
                  <a:pt x="240" y="60"/>
                  <a:pt x="240" y="60"/>
                  <a:pt x="241" y="60"/>
                </a:cubicBezTo>
                <a:cubicBezTo>
                  <a:pt x="242" y="60"/>
                  <a:pt x="242" y="60"/>
                  <a:pt x="243" y="60"/>
                </a:cubicBezTo>
                <a:cubicBezTo>
                  <a:pt x="243" y="61"/>
                  <a:pt x="244" y="61"/>
                  <a:pt x="244" y="61"/>
                </a:cubicBezTo>
                <a:cubicBezTo>
                  <a:pt x="245" y="62"/>
                  <a:pt x="245" y="63"/>
                  <a:pt x="246" y="63"/>
                </a:cubicBezTo>
                <a:cubicBezTo>
                  <a:pt x="246" y="64"/>
                  <a:pt x="247" y="65"/>
                  <a:pt x="247" y="65"/>
                </a:cubicBezTo>
                <a:cubicBezTo>
                  <a:pt x="248" y="66"/>
                  <a:pt x="249" y="67"/>
                  <a:pt x="250" y="67"/>
                </a:cubicBezTo>
                <a:cubicBezTo>
                  <a:pt x="251" y="68"/>
                  <a:pt x="252" y="68"/>
                  <a:pt x="253" y="69"/>
                </a:cubicBezTo>
                <a:cubicBezTo>
                  <a:pt x="254" y="69"/>
                  <a:pt x="254" y="69"/>
                  <a:pt x="255" y="70"/>
                </a:cubicBezTo>
                <a:cubicBezTo>
                  <a:pt x="255" y="70"/>
                  <a:pt x="255" y="71"/>
                  <a:pt x="255" y="72"/>
                </a:cubicBezTo>
                <a:cubicBezTo>
                  <a:pt x="255" y="72"/>
                  <a:pt x="255" y="72"/>
                  <a:pt x="255" y="73"/>
                </a:cubicBezTo>
                <a:cubicBezTo>
                  <a:pt x="255" y="73"/>
                  <a:pt x="255" y="74"/>
                  <a:pt x="255" y="74"/>
                </a:cubicBezTo>
                <a:cubicBezTo>
                  <a:pt x="255" y="74"/>
                  <a:pt x="255" y="73"/>
                  <a:pt x="254" y="73"/>
                </a:cubicBezTo>
                <a:cubicBezTo>
                  <a:pt x="254" y="73"/>
                  <a:pt x="254" y="72"/>
                  <a:pt x="254" y="72"/>
                </a:cubicBezTo>
                <a:cubicBezTo>
                  <a:pt x="253" y="72"/>
                  <a:pt x="253" y="72"/>
                  <a:pt x="25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50" y="71"/>
                  <a:pt x="249" y="71"/>
                  <a:pt x="249" y="72"/>
                </a:cubicBezTo>
                <a:cubicBezTo>
                  <a:pt x="250" y="72"/>
                  <a:pt x="250" y="72"/>
                  <a:pt x="250" y="72"/>
                </a:cubicBezTo>
                <a:cubicBezTo>
                  <a:pt x="251" y="72"/>
                  <a:pt x="251" y="72"/>
                  <a:pt x="252" y="72"/>
                </a:cubicBezTo>
                <a:cubicBezTo>
                  <a:pt x="252" y="73"/>
                  <a:pt x="253" y="73"/>
                  <a:pt x="253" y="73"/>
                </a:cubicBezTo>
                <a:cubicBezTo>
                  <a:pt x="254" y="74"/>
                  <a:pt x="255" y="75"/>
                  <a:pt x="255" y="77"/>
                </a:cubicBezTo>
                <a:cubicBezTo>
                  <a:pt x="255" y="77"/>
                  <a:pt x="255" y="77"/>
                  <a:pt x="255" y="78"/>
                </a:cubicBezTo>
                <a:cubicBezTo>
                  <a:pt x="255" y="78"/>
                  <a:pt x="255" y="79"/>
                  <a:pt x="255" y="79"/>
                </a:cubicBezTo>
                <a:cubicBezTo>
                  <a:pt x="255" y="79"/>
                  <a:pt x="254" y="80"/>
                  <a:pt x="254" y="80"/>
                </a:cubicBezTo>
                <a:cubicBezTo>
                  <a:pt x="254" y="80"/>
                  <a:pt x="254" y="81"/>
                  <a:pt x="253" y="81"/>
                </a:cubicBezTo>
                <a:cubicBezTo>
                  <a:pt x="253" y="82"/>
                  <a:pt x="253" y="83"/>
                  <a:pt x="252" y="82"/>
                </a:cubicBezTo>
                <a:cubicBezTo>
                  <a:pt x="251" y="82"/>
                  <a:pt x="251" y="82"/>
                  <a:pt x="251" y="81"/>
                </a:cubicBezTo>
                <a:cubicBezTo>
                  <a:pt x="250" y="81"/>
                  <a:pt x="249" y="81"/>
                  <a:pt x="248" y="81"/>
                </a:cubicBezTo>
                <a:cubicBezTo>
                  <a:pt x="248" y="81"/>
                  <a:pt x="247" y="81"/>
                  <a:pt x="247" y="80"/>
                </a:cubicBezTo>
                <a:cubicBezTo>
                  <a:pt x="247" y="80"/>
                  <a:pt x="247" y="80"/>
                  <a:pt x="247" y="80"/>
                </a:cubicBezTo>
                <a:cubicBezTo>
                  <a:pt x="247" y="80"/>
                  <a:pt x="246" y="79"/>
                  <a:pt x="246" y="79"/>
                </a:cubicBezTo>
                <a:cubicBezTo>
                  <a:pt x="246" y="79"/>
                  <a:pt x="246" y="78"/>
                  <a:pt x="246" y="77"/>
                </a:cubicBezTo>
                <a:cubicBezTo>
                  <a:pt x="246" y="77"/>
                  <a:pt x="245" y="76"/>
                  <a:pt x="245" y="76"/>
                </a:cubicBezTo>
                <a:cubicBezTo>
                  <a:pt x="243" y="75"/>
                  <a:pt x="242" y="75"/>
                  <a:pt x="241" y="73"/>
                </a:cubicBezTo>
                <a:cubicBezTo>
                  <a:pt x="240" y="73"/>
                  <a:pt x="240" y="72"/>
                  <a:pt x="239" y="72"/>
                </a:cubicBezTo>
                <a:cubicBezTo>
                  <a:pt x="238" y="71"/>
                  <a:pt x="238" y="71"/>
                  <a:pt x="238" y="70"/>
                </a:cubicBezTo>
                <a:cubicBezTo>
                  <a:pt x="237" y="70"/>
                  <a:pt x="237" y="69"/>
                  <a:pt x="237" y="69"/>
                </a:cubicBezTo>
                <a:cubicBezTo>
                  <a:pt x="237" y="68"/>
                  <a:pt x="236" y="67"/>
                  <a:pt x="236" y="67"/>
                </a:cubicBezTo>
                <a:cubicBezTo>
                  <a:pt x="236" y="67"/>
                  <a:pt x="236" y="68"/>
                  <a:pt x="236" y="69"/>
                </a:cubicBezTo>
                <a:cubicBezTo>
                  <a:pt x="236" y="69"/>
                  <a:pt x="236" y="69"/>
                  <a:pt x="236" y="70"/>
                </a:cubicBezTo>
                <a:cubicBezTo>
                  <a:pt x="236" y="71"/>
                  <a:pt x="236" y="71"/>
                  <a:pt x="237" y="71"/>
                </a:cubicBezTo>
                <a:cubicBezTo>
                  <a:pt x="237" y="72"/>
                  <a:pt x="238" y="72"/>
                  <a:pt x="238" y="73"/>
                </a:cubicBezTo>
                <a:cubicBezTo>
                  <a:pt x="238" y="73"/>
                  <a:pt x="239" y="73"/>
                  <a:pt x="239" y="73"/>
                </a:cubicBezTo>
                <a:cubicBezTo>
                  <a:pt x="239" y="74"/>
                  <a:pt x="240" y="74"/>
                  <a:pt x="240" y="74"/>
                </a:cubicBezTo>
                <a:cubicBezTo>
                  <a:pt x="240" y="75"/>
                  <a:pt x="240" y="75"/>
                  <a:pt x="241" y="76"/>
                </a:cubicBezTo>
                <a:cubicBezTo>
                  <a:pt x="241" y="76"/>
                  <a:pt x="242" y="77"/>
                  <a:pt x="242" y="77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43" y="79"/>
                  <a:pt x="244" y="79"/>
                  <a:pt x="244" y="79"/>
                </a:cubicBezTo>
                <a:cubicBezTo>
                  <a:pt x="244" y="80"/>
                  <a:pt x="245" y="80"/>
                  <a:pt x="245" y="81"/>
                </a:cubicBezTo>
                <a:cubicBezTo>
                  <a:pt x="245" y="81"/>
                  <a:pt x="245" y="82"/>
                  <a:pt x="245" y="82"/>
                </a:cubicBezTo>
                <a:cubicBezTo>
                  <a:pt x="245" y="83"/>
                  <a:pt x="247" y="83"/>
                  <a:pt x="248" y="83"/>
                </a:cubicBezTo>
                <a:cubicBezTo>
                  <a:pt x="248" y="82"/>
                  <a:pt x="249" y="82"/>
                  <a:pt x="250" y="83"/>
                </a:cubicBezTo>
                <a:cubicBezTo>
                  <a:pt x="250" y="83"/>
                  <a:pt x="250" y="83"/>
                  <a:pt x="250" y="83"/>
                </a:cubicBezTo>
                <a:cubicBezTo>
                  <a:pt x="250" y="84"/>
                  <a:pt x="251" y="84"/>
                  <a:pt x="251" y="84"/>
                </a:cubicBezTo>
                <a:cubicBezTo>
                  <a:pt x="251" y="85"/>
                  <a:pt x="251" y="85"/>
                  <a:pt x="252" y="86"/>
                </a:cubicBezTo>
                <a:cubicBezTo>
                  <a:pt x="252" y="86"/>
                  <a:pt x="253" y="86"/>
                  <a:pt x="253" y="86"/>
                </a:cubicBezTo>
                <a:cubicBezTo>
                  <a:pt x="253" y="86"/>
                  <a:pt x="252" y="86"/>
                  <a:pt x="252" y="87"/>
                </a:cubicBezTo>
                <a:cubicBezTo>
                  <a:pt x="252" y="87"/>
                  <a:pt x="251" y="87"/>
                  <a:pt x="251" y="87"/>
                </a:cubicBezTo>
                <a:cubicBezTo>
                  <a:pt x="252" y="88"/>
                  <a:pt x="252" y="88"/>
                  <a:pt x="253" y="88"/>
                </a:cubicBezTo>
                <a:cubicBezTo>
                  <a:pt x="253" y="89"/>
                  <a:pt x="253" y="89"/>
                  <a:pt x="254" y="89"/>
                </a:cubicBezTo>
                <a:cubicBezTo>
                  <a:pt x="254" y="89"/>
                  <a:pt x="254" y="89"/>
                  <a:pt x="255" y="90"/>
                </a:cubicBezTo>
                <a:cubicBezTo>
                  <a:pt x="255" y="90"/>
                  <a:pt x="255" y="90"/>
                  <a:pt x="256" y="90"/>
                </a:cubicBezTo>
                <a:cubicBezTo>
                  <a:pt x="256" y="91"/>
                  <a:pt x="256" y="91"/>
                  <a:pt x="256" y="91"/>
                </a:cubicBezTo>
                <a:cubicBezTo>
                  <a:pt x="256" y="92"/>
                  <a:pt x="256" y="93"/>
                  <a:pt x="256" y="94"/>
                </a:cubicBezTo>
                <a:cubicBezTo>
                  <a:pt x="256" y="94"/>
                  <a:pt x="256" y="95"/>
                  <a:pt x="255" y="95"/>
                </a:cubicBezTo>
                <a:cubicBezTo>
                  <a:pt x="255" y="95"/>
                  <a:pt x="255" y="95"/>
                  <a:pt x="255" y="95"/>
                </a:cubicBezTo>
                <a:cubicBezTo>
                  <a:pt x="254" y="95"/>
                  <a:pt x="254" y="95"/>
                  <a:pt x="254" y="95"/>
                </a:cubicBezTo>
                <a:cubicBezTo>
                  <a:pt x="254" y="94"/>
                  <a:pt x="254" y="94"/>
                  <a:pt x="254" y="94"/>
                </a:cubicBezTo>
                <a:cubicBezTo>
                  <a:pt x="254" y="93"/>
                  <a:pt x="253" y="93"/>
                  <a:pt x="253" y="92"/>
                </a:cubicBezTo>
                <a:cubicBezTo>
                  <a:pt x="252" y="92"/>
                  <a:pt x="251" y="91"/>
                  <a:pt x="251" y="91"/>
                </a:cubicBezTo>
                <a:cubicBezTo>
                  <a:pt x="250" y="92"/>
                  <a:pt x="251" y="93"/>
                  <a:pt x="250" y="93"/>
                </a:cubicBezTo>
                <a:cubicBezTo>
                  <a:pt x="250" y="93"/>
                  <a:pt x="250" y="93"/>
                  <a:pt x="249" y="93"/>
                </a:cubicBezTo>
                <a:cubicBezTo>
                  <a:pt x="249" y="93"/>
                  <a:pt x="249" y="93"/>
                  <a:pt x="249" y="92"/>
                </a:cubicBezTo>
                <a:cubicBezTo>
                  <a:pt x="249" y="93"/>
                  <a:pt x="249" y="93"/>
                  <a:pt x="249" y="94"/>
                </a:cubicBezTo>
                <a:cubicBezTo>
                  <a:pt x="250" y="94"/>
                  <a:pt x="251" y="95"/>
                  <a:pt x="251" y="95"/>
                </a:cubicBezTo>
                <a:cubicBezTo>
                  <a:pt x="251" y="95"/>
                  <a:pt x="251" y="96"/>
                  <a:pt x="251" y="96"/>
                </a:cubicBezTo>
                <a:cubicBezTo>
                  <a:pt x="251" y="96"/>
                  <a:pt x="251" y="96"/>
                  <a:pt x="251" y="97"/>
                </a:cubicBezTo>
                <a:cubicBezTo>
                  <a:pt x="251" y="97"/>
                  <a:pt x="251" y="97"/>
                  <a:pt x="251" y="98"/>
                </a:cubicBezTo>
                <a:cubicBezTo>
                  <a:pt x="251" y="98"/>
                  <a:pt x="251" y="99"/>
                  <a:pt x="251" y="100"/>
                </a:cubicBezTo>
                <a:cubicBezTo>
                  <a:pt x="251" y="101"/>
                  <a:pt x="251" y="101"/>
                  <a:pt x="252" y="102"/>
                </a:cubicBezTo>
                <a:cubicBezTo>
                  <a:pt x="252" y="102"/>
                  <a:pt x="252" y="103"/>
                  <a:pt x="253" y="103"/>
                </a:cubicBezTo>
                <a:cubicBezTo>
                  <a:pt x="253" y="103"/>
                  <a:pt x="253" y="103"/>
                  <a:pt x="254" y="104"/>
                </a:cubicBezTo>
                <a:cubicBezTo>
                  <a:pt x="254" y="105"/>
                  <a:pt x="253" y="106"/>
                  <a:pt x="254" y="107"/>
                </a:cubicBezTo>
                <a:cubicBezTo>
                  <a:pt x="254" y="107"/>
                  <a:pt x="254" y="108"/>
                  <a:pt x="254" y="108"/>
                </a:cubicBezTo>
                <a:cubicBezTo>
                  <a:pt x="255" y="108"/>
                  <a:pt x="255" y="109"/>
                  <a:pt x="254" y="109"/>
                </a:cubicBezTo>
                <a:cubicBezTo>
                  <a:pt x="254" y="110"/>
                  <a:pt x="254" y="110"/>
                  <a:pt x="253" y="110"/>
                </a:cubicBezTo>
                <a:cubicBezTo>
                  <a:pt x="253" y="110"/>
                  <a:pt x="253" y="110"/>
                  <a:pt x="253" y="110"/>
                </a:cubicBezTo>
                <a:cubicBezTo>
                  <a:pt x="253" y="110"/>
                  <a:pt x="253" y="110"/>
                  <a:pt x="252" y="110"/>
                </a:cubicBezTo>
                <a:cubicBezTo>
                  <a:pt x="252" y="111"/>
                  <a:pt x="252" y="111"/>
                  <a:pt x="251" y="111"/>
                </a:cubicBezTo>
                <a:cubicBezTo>
                  <a:pt x="251" y="110"/>
                  <a:pt x="250" y="110"/>
                  <a:pt x="250" y="110"/>
                </a:cubicBezTo>
                <a:cubicBezTo>
                  <a:pt x="250" y="109"/>
                  <a:pt x="249" y="109"/>
                  <a:pt x="248" y="109"/>
                </a:cubicBezTo>
                <a:cubicBezTo>
                  <a:pt x="248" y="108"/>
                  <a:pt x="248" y="108"/>
                  <a:pt x="247" y="108"/>
                </a:cubicBezTo>
                <a:cubicBezTo>
                  <a:pt x="246" y="107"/>
                  <a:pt x="245" y="106"/>
                  <a:pt x="244" y="105"/>
                </a:cubicBezTo>
                <a:cubicBezTo>
                  <a:pt x="244" y="104"/>
                  <a:pt x="244" y="104"/>
                  <a:pt x="244" y="103"/>
                </a:cubicBezTo>
                <a:cubicBezTo>
                  <a:pt x="244" y="102"/>
                  <a:pt x="244" y="102"/>
                  <a:pt x="243" y="101"/>
                </a:cubicBezTo>
                <a:cubicBezTo>
                  <a:pt x="243" y="101"/>
                  <a:pt x="243" y="100"/>
                  <a:pt x="242" y="100"/>
                </a:cubicBezTo>
                <a:cubicBezTo>
                  <a:pt x="242" y="100"/>
                  <a:pt x="241" y="100"/>
                  <a:pt x="241" y="100"/>
                </a:cubicBezTo>
                <a:cubicBezTo>
                  <a:pt x="240" y="101"/>
                  <a:pt x="239" y="100"/>
                  <a:pt x="239" y="100"/>
                </a:cubicBezTo>
                <a:cubicBezTo>
                  <a:pt x="238" y="100"/>
                  <a:pt x="238" y="100"/>
                  <a:pt x="238" y="100"/>
                </a:cubicBezTo>
                <a:cubicBezTo>
                  <a:pt x="237" y="100"/>
                  <a:pt x="237" y="100"/>
                  <a:pt x="236" y="100"/>
                </a:cubicBezTo>
                <a:cubicBezTo>
                  <a:pt x="236" y="100"/>
                  <a:pt x="236" y="99"/>
                  <a:pt x="235" y="99"/>
                </a:cubicBezTo>
                <a:cubicBezTo>
                  <a:pt x="235" y="99"/>
                  <a:pt x="234" y="99"/>
                  <a:pt x="234" y="99"/>
                </a:cubicBezTo>
                <a:cubicBezTo>
                  <a:pt x="233" y="99"/>
                  <a:pt x="233" y="99"/>
                  <a:pt x="232" y="99"/>
                </a:cubicBezTo>
                <a:cubicBezTo>
                  <a:pt x="232" y="99"/>
                  <a:pt x="232" y="98"/>
                  <a:pt x="231" y="98"/>
                </a:cubicBezTo>
                <a:cubicBezTo>
                  <a:pt x="231" y="98"/>
                  <a:pt x="231" y="97"/>
                  <a:pt x="231" y="98"/>
                </a:cubicBezTo>
                <a:cubicBezTo>
                  <a:pt x="230" y="98"/>
                  <a:pt x="231" y="98"/>
                  <a:pt x="231" y="98"/>
                </a:cubicBezTo>
                <a:cubicBezTo>
                  <a:pt x="231" y="99"/>
                  <a:pt x="232" y="99"/>
                  <a:pt x="232" y="99"/>
                </a:cubicBezTo>
                <a:cubicBezTo>
                  <a:pt x="233" y="100"/>
                  <a:pt x="233" y="100"/>
                  <a:pt x="234" y="100"/>
                </a:cubicBezTo>
                <a:cubicBezTo>
                  <a:pt x="235" y="100"/>
                  <a:pt x="236" y="100"/>
                  <a:pt x="236" y="100"/>
                </a:cubicBezTo>
                <a:cubicBezTo>
                  <a:pt x="237" y="101"/>
                  <a:pt x="238" y="102"/>
                  <a:pt x="239" y="102"/>
                </a:cubicBezTo>
                <a:cubicBezTo>
                  <a:pt x="240" y="102"/>
                  <a:pt x="241" y="103"/>
                  <a:pt x="241" y="104"/>
                </a:cubicBezTo>
                <a:cubicBezTo>
                  <a:pt x="242" y="105"/>
                  <a:pt x="241" y="107"/>
                  <a:pt x="242" y="108"/>
                </a:cubicBezTo>
                <a:cubicBezTo>
                  <a:pt x="242" y="108"/>
                  <a:pt x="243" y="108"/>
                  <a:pt x="243" y="108"/>
                </a:cubicBezTo>
                <a:cubicBezTo>
                  <a:pt x="244" y="109"/>
                  <a:pt x="244" y="109"/>
                  <a:pt x="244" y="109"/>
                </a:cubicBezTo>
                <a:cubicBezTo>
                  <a:pt x="245" y="109"/>
                  <a:pt x="245" y="110"/>
                  <a:pt x="245" y="110"/>
                </a:cubicBezTo>
                <a:cubicBezTo>
                  <a:pt x="246" y="110"/>
                  <a:pt x="246" y="110"/>
                  <a:pt x="247" y="111"/>
                </a:cubicBezTo>
                <a:cubicBezTo>
                  <a:pt x="248" y="111"/>
                  <a:pt x="248" y="111"/>
                  <a:pt x="248" y="112"/>
                </a:cubicBezTo>
                <a:cubicBezTo>
                  <a:pt x="248" y="112"/>
                  <a:pt x="248" y="113"/>
                  <a:pt x="248" y="113"/>
                </a:cubicBezTo>
                <a:cubicBezTo>
                  <a:pt x="248" y="113"/>
                  <a:pt x="248" y="114"/>
                  <a:pt x="248" y="114"/>
                </a:cubicBezTo>
                <a:cubicBezTo>
                  <a:pt x="247" y="114"/>
                  <a:pt x="246" y="115"/>
                  <a:pt x="246" y="116"/>
                </a:cubicBezTo>
                <a:cubicBezTo>
                  <a:pt x="245" y="116"/>
                  <a:pt x="246" y="117"/>
                  <a:pt x="247" y="116"/>
                </a:cubicBezTo>
                <a:cubicBezTo>
                  <a:pt x="247" y="116"/>
                  <a:pt x="247" y="116"/>
                  <a:pt x="247" y="115"/>
                </a:cubicBezTo>
                <a:cubicBezTo>
                  <a:pt x="248" y="115"/>
                  <a:pt x="248" y="115"/>
                  <a:pt x="248" y="114"/>
                </a:cubicBezTo>
                <a:cubicBezTo>
                  <a:pt x="249" y="114"/>
                  <a:pt x="250" y="114"/>
                  <a:pt x="252" y="114"/>
                </a:cubicBezTo>
                <a:cubicBezTo>
                  <a:pt x="252" y="114"/>
                  <a:pt x="253" y="114"/>
                  <a:pt x="252" y="115"/>
                </a:cubicBezTo>
                <a:cubicBezTo>
                  <a:pt x="252" y="115"/>
                  <a:pt x="252" y="116"/>
                  <a:pt x="252" y="116"/>
                </a:cubicBezTo>
                <a:cubicBezTo>
                  <a:pt x="251" y="116"/>
                  <a:pt x="252" y="117"/>
                  <a:pt x="253" y="117"/>
                </a:cubicBezTo>
                <a:cubicBezTo>
                  <a:pt x="253" y="116"/>
                  <a:pt x="254" y="116"/>
                  <a:pt x="255" y="115"/>
                </a:cubicBezTo>
                <a:cubicBezTo>
                  <a:pt x="255" y="115"/>
                  <a:pt x="255" y="114"/>
                  <a:pt x="255" y="114"/>
                </a:cubicBezTo>
                <a:cubicBezTo>
                  <a:pt x="255" y="114"/>
                  <a:pt x="254" y="113"/>
                  <a:pt x="254" y="113"/>
                </a:cubicBezTo>
                <a:cubicBezTo>
                  <a:pt x="254" y="113"/>
                  <a:pt x="254" y="112"/>
                  <a:pt x="255" y="111"/>
                </a:cubicBezTo>
                <a:cubicBezTo>
                  <a:pt x="256" y="111"/>
                  <a:pt x="256" y="112"/>
                  <a:pt x="257" y="112"/>
                </a:cubicBezTo>
                <a:cubicBezTo>
                  <a:pt x="258" y="112"/>
                  <a:pt x="258" y="112"/>
                  <a:pt x="259" y="113"/>
                </a:cubicBezTo>
                <a:cubicBezTo>
                  <a:pt x="259" y="113"/>
                  <a:pt x="260" y="113"/>
                  <a:pt x="260" y="113"/>
                </a:cubicBezTo>
                <a:cubicBezTo>
                  <a:pt x="261" y="113"/>
                  <a:pt x="262" y="113"/>
                  <a:pt x="263" y="113"/>
                </a:cubicBezTo>
                <a:cubicBezTo>
                  <a:pt x="264" y="114"/>
                  <a:pt x="264" y="113"/>
                  <a:pt x="265" y="113"/>
                </a:cubicBezTo>
                <a:cubicBezTo>
                  <a:pt x="266" y="113"/>
                  <a:pt x="266" y="113"/>
                  <a:pt x="265" y="114"/>
                </a:cubicBezTo>
                <a:cubicBezTo>
                  <a:pt x="265" y="114"/>
                  <a:pt x="265" y="114"/>
                  <a:pt x="265" y="114"/>
                </a:cubicBezTo>
                <a:cubicBezTo>
                  <a:pt x="265" y="115"/>
                  <a:pt x="265" y="115"/>
                  <a:pt x="265" y="115"/>
                </a:cubicBezTo>
                <a:cubicBezTo>
                  <a:pt x="266" y="116"/>
                  <a:pt x="265" y="116"/>
                  <a:pt x="266" y="116"/>
                </a:cubicBezTo>
                <a:cubicBezTo>
                  <a:pt x="266" y="117"/>
                  <a:pt x="266" y="117"/>
                  <a:pt x="266" y="118"/>
                </a:cubicBezTo>
                <a:cubicBezTo>
                  <a:pt x="266" y="118"/>
                  <a:pt x="266" y="118"/>
                  <a:pt x="267" y="119"/>
                </a:cubicBezTo>
                <a:cubicBezTo>
                  <a:pt x="267" y="119"/>
                  <a:pt x="266" y="119"/>
                  <a:pt x="267" y="120"/>
                </a:cubicBezTo>
                <a:cubicBezTo>
                  <a:pt x="267" y="120"/>
                  <a:pt x="267" y="120"/>
                  <a:pt x="267" y="120"/>
                </a:cubicBezTo>
                <a:cubicBezTo>
                  <a:pt x="267" y="121"/>
                  <a:pt x="267" y="121"/>
                  <a:pt x="267" y="122"/>
                </a:cubicBezTo>
                <a:cubicBezTo>
                  <a:pt x="266" y="122"/>
                  <a:pt x="266" y="123"/>
                  <a:pt x="266" y="124"/>
                </a:cubicBezTo>
                <a:cubicBezTo>
                  <a:pt x="266" y="124"/>
                  <a:pt x="266" y="125"/>
                  <a:pt x="265" y="125"/>
                </a:cubicBezTo>
                <a:cubicBezTo>
                  <a:pt x="265" y="126"/>
                  <a:pt x="265" y="126"/>
                  <a:pt x="265" y="127"/>
                </a:cubicBezTo>
                <a:cubicBezTo>
                  <a:pt x="265" y="128"/>
                  <a:pt x="265" y="128"/>
                  <a:pt x="266" y="128"/>
                </a:cubicBezTo>
                <a:close/>
              </a:path>
            </a:pathLst>
          </a:custGeom>
          <a:solidFill>
            <a:schemeClr val="accent4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0" name="Freeform 13">
            <a:extLst>
              <a:ext uri="{FF2B5EF4-FFF2-40B4-BE49-F238E27FC236}">
                <a16:creationId xmlns:a16="http://schemas.microsoft.com/office/drawing/2014/main" id="{96BECE94-6CD9-4C72-F5EF-191FC9E8BE26}"/>
              </a:ext>
            </a:extLst>
          </p:cNvPr>
          <p:cNvSpPr>
            <a:spLocks/>
          </p:cNvSpPr>
          <p:nvPr/>
        </p:nvSpPr>
        <p:spPr bwMode="auto">
          <a:xfrm>
            <a:off x="9049346" y="2347330"/>
            <a:ext cx="254000" cy="419100"/>
          </a:xfrm>
          <a:custGeom>
            <a:avLst/>
            <a:gdLst>
              <a:gd name="T0" fmla="*/ 2 w 67"/>
              <a:gd name="T1" fmla="*/ 8 h 110"/>
              <a:gd name="T2" fmla="*/ 3 w 67"/>
              <a:gd name="T3" fmla="*/ 13 h 110"/>
              <a:gd name="T4" fmla="*/ 2 w 67"/>
              <a:gd name="T5" fmla="*/ 21 h 110"/>
              <a:gd name="T6" fmla="*/ 4 w 67"/>
              <a:gd name="T7" fmla="*/ 28 h 110"/>
              <a:gd name="T8" fmla="*/ 4 w 67"/>
              <a:gd name="T9" fmla="*/ 37 h 110"/>
              <a:gd name="T10" fmla="*/ 1 w 67"/>
              <a:gd name="T11" fmla="*/ 41 h 110"/>
              <a:gd name="T12" fmla="*/ 0 w 67"/>
              <a:gd name="T13" fmla="*/ 47 h 110"/>
              <a:gd name="T14" fmla="*/ 1 w 67"/>
              <a:gd name="T15" fmla="*/ 53 h 110"/>
              <a:gd name="T16" fmla="*/ 3 w 67"/>
              <a:gd name="T17" fmla="*/ 61 h 110"/>
              <a:gd name="T18" fmla="*/ 0 w 67"/>
              <a:gd name="T19" fmla="*/ 68 h 110"/>
              <a:gd name="T20" fmla="*/ 2 w 67"/>
              <a:gd name="T21" fmla="*/ 70 h 110"/>
              <a:gd name="T22" fmla="*/ 3 w 67"/>
              <a:gd name="T23" fmla="*/ 68 h 110"/>
              <a:gd name="T24" fmla="*/ 5 w 67"/>
              <a:gd name="T25" fmla="*/ 70 h 110"/>
              <a:gd name="T26" fmla="*/ 5 w 67"/>
              <a:gd name="T27" fmla="*/ 105 h 110"/>
              <a:gd name="T28" fmla="*/ 33 w 67"/>
              <a:gd name="T29" fmla="*/ 110 h 110"/>
              <a:gd name="T30" fmla="*/ 31 w 67"/>
              <a:gd name="T31" fmla="*/ 106 h 110"/>
              <a:gd name="T32" fmla="*/ 31 w 67"/>
              <a:gd name="T33" fmla="*/ 101 h 110"/>
              <a:gd name="T34" fmla="*/ 33 w 67"/>
              <a:gd name="T35" fmla="*/ 97 h 110"/>
              <a:gd name="T36" fmla="*/ 33 w 67"/>
              <a:gd name="T37" fmla="*/ 90 h 110"/>
              <a:gd name="T38" fmla="*/ 36 w 67"/>
              <a:gd name="T39" fmla="*/ 83 h 110"/>
              <a:gd name="T40" fmla="*/ 36 w 67"/>
              <a:gd name="T41" fmla="*/ 77 h 110"/>
              <a:gd name="T42" fmla="*/ 37 w 67"/>
              <a:gd name="T43" fmla="*/ 68 h 110"/>
              <a:gd name="T44" fmla="*/ 39 w 67"/>
              <a:gd name="T45" fmla="*/ 63 h 110"/>
              <a:gd name="T46" fmla="*/ 42 w 67"/>
              <a:gd name="T47" fmla="*/ 57 h 110"/>
              <a:gd name="T48" fmla="*/ 46 w 67"/>
              <a:gd name="T49" fmla="*/ 52 h 110"/>
              <a:gd name="T50" fmla="*/ 48 w 67"/>
              <a:gd name="T51" fmla="*/ 46 h 110"/>
              <a:gd name="T52" fmla="*/ 48 w 67"/>
              <a:gd name="T53" fmla="*/ 36 h 110"/>
              <a:gd name="T54" fmla="*/ 51 w 67"/>
              <a:gd name="T55" fmla="*/ 33 h 110"/>
              <a:gd name="T56" fmla="*/ 56 w 67"/>
              <a:gd name="T57" fmla="*/ 32 h 110"/>
              <a:gd name="T58" fmla="*/ 60 w 67"/>
              <a:gd name="T59" fmla="*/ 29 h 110"/>
              <a:gd name="T60" fmla="*/ 63 w 67"/>
              <a:gd name="T61" fmla="*/ 26 h 110"/>
              <a:gd name="T62" fmla="*/ 64 w 67"/>
              <a:gd name="T63" fmla="*/ 23 h 110"/>
              <a:gd name="T64" fmla="*/ 66 w 67"/>
              <a:gd name="T65" fmla="*/ 21 h 110"/>
              <a:gd name="T66" fmla="*/ 62 w 67"/>
              <a:gd name="T67" fmla="*/ 14 h 110"/>
              <a:gd name="T68" fmla="*/ 64 w 67"/>
              <a:gd name="T69" fmla="*/ 10 h 110"/>
              <a:gd name="T70" fmla="*/ 67 w 67"/>
              <a:gd name="T71" fmla="*/ 6 h 110"/>
              <a:gd name="T72" fmla="*/ 66 w 67"/>
              <a:gd name="T73" fmla="*/ 3 h 110"/>
              <a:gd name="T74" fmla="*/ 10 w 67"/>
              <a:gd name="T75" fmla="*/ 0 h 110"/>
              <a:gd name="T76" fmla="*/ 3 w 67"/>
              <a:gd name="T77" fmla="*/ 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7" h="110">
                <a:moveTo>
                  <a:pt x="3" y="5"/>
                </a:moveTo>
                <a:cubicBezTo>
                  <a:pt x="3" y="6"/>
                  <a:pt x="2" y="7"/>
                  <a:pt x="2" y="8"/>
                </a:cubicBezTo>
                <a:cubicBezTo>
                  <a:pt x="1" y="9"/>
                  <a:pt x="2" y="9"/>
                  <a:pt x="3" y="10"/>
                </a:cubicBezTo>
                <a:cubicBezTo>
                  <a:pt x="3" y="11"/>
                  <a:pt x="3" y="12"/>
                  <a:pt x="3" y="13"/>
                </a:cubicBezTo>
                <a:cubicBezTo>
                  <a:pt x="3" y="13"/>
                  <a:pt x="3" y="15"/>
                  <a:pt x="2" y="16"/>
                </a:cubicBezTo>
                <a:cubicBezTo>
                  <a:pt x="2" y="18"/>
                  <a:pt x="2" y="20"/>
                  <a:pt x="2" y="21"/>
                </a:cubicBezTo>
                <a:cubicBezTo>
                  <a:pt x="1" y="22"/>
                  <a:pt x="3" y="24"/>
                  <a:pt x="4" y="25"/>
                </a:cubicBezTo>
                <a:cubicBezTo>
                  <a:pt x="4" y="26"/>
                  <a:pt x="4" y="28"/>
                  <a:pt x="4" y="28"/>
                </a:cubicBezTo>
                <a:cubicBezTo>
                  <a:pt x="4" y="29"/>
                  <a:pt x="4" y="31"/>
                  <a:pt x="4" y="32"/>
                </a:cubicBezTo>
                <a:cubicBezTo>
                  <a:pt x="3" y="32"/>
                  <a:pt x="4" y="37"/>
                  <a:pt x="4" y="37"/>
                </a:cubicBezTo>
                <a:cubicBezTo>
                  <a:pt x="4" y="37"/>
                  <a:pt x="3" y="38"/>
                  <a:pt x="3" y="39"/>
                </a:cubicBezTo>
                <a:cubicBezTo>
                  <a:pt x="2" y="39"/>
                  <a:pt x="1" y="40"/>
                  <a:pt x="1" y="41"/>
                </a:cubicBezTo>
                <a:cubicBezTo>
                  <a:pt x="1" y="41"/>
                  <a:pt x="1" y="43"/>
                  <a:pt x="0" y="44"/>
                </a:cubicBezTo>
                <a:cubicBezTo>
                  <a:pt x="0" y="44"/>
                  <a:pt x="0" y="47"/>
                  <a:pt x="0" y="47"/>
                </a:cubicBezTo>
                <a:cubicBezTo>
                  <a:pt x="0" y="47"/>
                  <a:pt x="1" y="49"/>
                  <a:pt x="1" y="49"/>
                </a:cubicBezTo>
                <a:cubicBezTo>
                  <a:pt x="1" y="49"/>
                  <a:pt x="1" y="52"/>
                  <a:pt x="1" y="53"/>
                </a:cubicBezTo>
                <a:cubicBezTo>
                  <a:pt x="1" y="53"/>
                  <a:pt x="1" y="58"/>
                  <a:pt x="1" y="58"/>
                </a:cubicBezTo>
                <a:cubicBezTo>
                  <a:pt x="3" y="61"/>
                  <a:pt x="3" y="61"/>
                  <a:pt x="3" y="61"/>
                </a:cubicBezTo>
                <a:cubicBezTo>
                  <a:pt x="3" y="61"/>
                  <a:pt x="1" y="65"/>
                  <a:pt x="1" y="65"/>
                </a:cubicBezTo>
                <a:cubicBezTo>
                  <a:pt x="1" y="66"/>
                  <a:pt x="0" y="68"/>
                  <a:pt x="0" y="68"/>
                </a:cubicBezTo>
                <a:cubicBezTo>
                  <a:pt x="0" y="68"/>
                  <a:pt x="1" y="69"/>
                  <a:pt x="1" y="70"/>
                </a:cubicBezTo>
                <a:cubicBezTo>
                  <a:pt x="1" y="70"/>
                  <a:pt x="2" y="70"/>
                  <a:pt x="2" y="70"/>
                </a:cubicBezTo>
                <a:cubicBezTo>
                  <a:pt x="2" y="69"/>
                  <a:pt x="2" y="69"/>
                  <a:pt x="2" y="69"/>
                </a:cubicBezTo>
                <a:cubicBezTo>
                  <a:pt x="2" y="69"/>
                  <a:pt x="3" y="68"/>
                  <a:pt x="3" y="68"/>
                </a:cubicBezTo>
                <a:cubicBezTo>
                  <a:pt x="3" y="68"/>
                  <a:pt x="4" y="68"/>
                  <a:pt x="4" y="68"/>
                </a:cubicBezTo>
                <a:cubicBezTo>
                  <a:pt x="5" y="68"/>
                  <a:pt x="5" y="69"/>
                  <a:pt x="5" y="70"/>
                </a:cubicBezTo>
                <a:cubicBezTo>
                  <a:pt x="5" y="70"/>
                  <a:pt x="6" y="71"/>
                  <a:pt x="6" y="71"/>
                </a:cubicBezTo>
                <a:cubicBezTo>
                  <a:pt x="5" y="105"/>
                  <a:pt x="5" y="105"/>
                  <a:pt x="5" y="105"/>
                </a:cubicBezTo>
                <a:cubicBezTo>
                  <a:pt x="6" y="109"/>
                  <a:pt x="6" y="109"/>
                  <a:pt x="6" y="109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1" y="107"/>
                  <a:pt x="31" y="106"/>
                  <a:pt x="31" y="106"/>
                </a:cubicBezTo>
                <a:cubicBezTo>
                  <a:pt x="31" y="106"/>
                  <a:pt x="30" y="104"/>
                  <a:pt x="30" y="103"/>
                </a:cubicBezTo>
                <a:cubicBezTo>
                  <a:pt x="30" y="103"/>
                  <a:pt x="31" y="101"/>
                  <a:pt x="31" y="101"/>
                </a:cubicBezTo>
                <a:cubicBezTo>
                  <a:pt x="31" y="101"/>
                  <a:pt x="31" y="99"/>
                  <a:pt x="31" y="99"/>
                </a:cubicBezTo>
                <a:cubicBezTo>
                  <a:pt x="31" y="99"/>
                  <a:pt x="33" y="97"/>
                  <a:pt x="33" y="97"/>
                </a:cubicBezTo>
                <a:cubicBezTo>
                  <a:pt x="33" y="96"/>
                  <a:pt x="34" y="92"/>
                  <a:pt x="34" y="92"/>
                </a:cubicBezTo>
                <a:cubicBezTo>
                  <a:pt x="34" y="91"/>
                  <a:pt x="33" y="90"/>
                  <a:pt x="33" y="90"/>
                </a:cubicBezTo>
                <a:cubicBezTo>
                  <a:pt x="33" y="89"/>
                  <a:pt x="34" y="89"/>
                  <a:pt x="34" y="88"/>
                </a:cubicBezTo>
                <a:cubicBezTo>
                  <a:pt x="34" y="88"/>
                  <a:pt x="36" y="83"/>
                  <a:pt x="36" y="83"/>
                </a:cubicBezTo>
                <a:cubicBezTo>
                  <a:pt x="36" y="83"/>
                  <a:pt x="35" y="82"/>
                  <a:pt x="35" y="81"/>
                </a:cubicBezTo>
                <a:cubicBezTo>
                  <a:pt x="35" y="80"/>
                  <a:pt x="36" y="78"/>
                  <a:pt x="36" y="77"/>
                </a:cubicBezTo>
                <a:cubicBezTo>
                  <a:pt x="36" y="77"/>
                  <a:pt x="35" y="73"/>
                  <a:pt x="35" y="73"/>
                </a:cubicBezTo>
                <a:cubicBezTo>
                  <a:pt x="35" y="72"/>
                  <a:pt x="37" y="68"/>
                  <a:pt x="37" y="68"/>
                </a:cubicBezTo>
                <a:cubicBezTo>
                  <a:pt x="38" y="67"/>
                  <a:pt x="39" y="65"/>
                  <a:pt x="39" y="64"/>
                </a:cubicBezTo>
                <a:cubicBezTo>
                  <a:pt x="39" y="64"/>
                  <a:pt x="39" y="63"/>
                  <a:pt x="39" y="63"/>
                </a:cubicBezTo>
                <a:cubicBezTo>
                  <a:pt x="39" y="63"/>
                  <a:pt x="41" y="61"/>
                  <a:pt x="42" y="60"/>
                </a:cubicBezTo>
                <a:cubicBezTo>
                  <a:pt x="42" y="60"/>
                  <a:pt x="42" y="58"/>
                  <a:pt x="42" y="57"/>
                </a:cubicBezTo>
                <a:cubicBezTo>
                  <a:pt x="43" y="57"/>
                  <a:pt x="44" y="54"/>
                  <a:pt x="45" y="54"/>
                </a:cubicBezTo>
                <a:cubicBezTo>
                  <a:pt x="45" y="53"/>
                  <a:pt x="46" y="52"/>
                  <a:pt x="46" y="52"/>
                </a:cubicBezTo>
                <a:cubicBezTo>
                  <a:pt x="46" y="52"/>
                  <a:pt x="46" y="49"/>
                  <a:pt x="46" y="49"/>
                </a:cubicBezTo>
                <a:cubicBezTo>
                  <a:pt x="46" y="49"/>
                  <a:pt x="48" y="46"/>
                  <a:pt x="48" y="46"/>
                </a:cubicBezTo>
                <a:cubicBezTo>
                  <a:pt x="48" y="45"/>
                  <a:pt x="48" y="40"/>
                  <a:pt x="48" y="40"/>
                </a:cubicBezTo>
                <a:cubicBezTo>
                  <a:pt x="48" y="40"/>
                  <a:pt x="48" y="37"/>
                  <a:pt x="48" y="36"/>
                </a:cubicBezTo>
                <a:cubicBezTo>
                  <a:pt x="48" y="36"/>
                  <a:pt x="48" y="34"/>
                  <a:pt x="48" y="34"/>
                </a:cubicBezTo>
                <a:cubicBezTo>
                  <a:pt x="49" y="34"/>
                  <a:pt x="51" y="33"/>
                  <a:pt x="51" y="33"/>
                </a:cubicBezTo>
                <a:cubicBezTo>
                  <a:pt x="51" y="33"/>
                  <a:pt x="53" y="33"/>
                  <a:pt x="53" y="33"/>
                </a:cubicBezTo>
                <a:cubicBezTo>
                  <a:pt x="54" y="33"/>
                  <a:pt x="56" y="32"/>
                  <a:pt x="56" y="32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0"/>
                  <a:pt x="60" y="29"/>
                  <a:pt x="60" y="29"/>
                </a:cubicBezTo>
                <a:cubicBezTo>
                  <a:pt x="61" y="29"/>
                  <a:pt x="61" y="28"/>
                  <a:pt x="62" y="27"/>
                </a:cubicBezTo>
                <a:cubicBezTo>
                  <a:pt x="62" y="27"/>
                  <a:pt x="63" y="26"/>
                  <a:pt x="63" y="26"/>
                </a:cubicBezTo>
                <a:cubicBezTo>
                  <a:pt x="64" y="26"/>
                  <a:pt x="64" y="25"/>
                  <a:pt x="64" y="25"/>
                </a:cubicBezTo>
                <a:cubicBezTo>
                  <a:pt x="64" y="25"/>
                  <a:pt x="64" y="24"/>
                  <a:pt x="64" y="23"/>
                </a:cubicBezTo>
                <a:cubicBezTo>
                  <a:pt x="64" y="23"/>
                  <a:pt x="64" y="22"/>
                  <a:pt x="64" y="22"/>
                </a:cubicBezTo>
                <a:cubicBezTo>
                  <a:pt x="64" y="22"/>
                  <a:pt x="66" y="21"/>
                  <a:pt x="66" y="21"/>
                </a:cubicBezTo>
                <a:cubicBezTo>
                  <a:pt x="66" y="21"/>
                  <a:pt x="64" y="17"/>
                  <a:pt x="64" y="16"/>
                </a:cubicBezTo>
                <a:cubicBezTo>
                  <a:pt x="63" y="16"/>
                  <a:pt x="62" y="14"/>
                  <a:pt x="62" y="14"/>
                </a:cubicBezTo>
                <a:cubicBezTo>
                  <a:pt x="62" y="13"/>
                  <a:pt x="63" y="12"/>
                  <a:pt x="63" y="12"/>
                </a:cubicBezTo>
                <a:cubicBezTo>
                  <a:pt x="64" y="12"/>
                  <a:pt x="64" y="11"/>
                  <a:pt x="64" y="10"/>
                </a:cubicBezTo>
                <a:cubicBezTo>
                  <a:pt x="65" y="10"/>
                  <a:pt x="65" y="7"/>
                  <a:pt x="66" y="7"/>
                </a:cubicBezTo>
                <a:cubicBezTo>
                  <a:pt x="66" y="7"/>
                  <a:pt x="67" y="6"/>
                  <a:pt x="67" y="6"/>
                </a:cubicBezTo>
                <a:cubicBezTo>
                  <a:pt x="67" y="6"/>
                  <a:pt x="67" y="5"/>
                  <a:pt x="67" y="5"/>
                </a:cubicBezTo>
                <a:cubicBezTo>
                  <a:pt x="67" y="4"/>
                  <a:pt x="66" y="3"/>
                  <a:pt x="66" y="3"/>
                </a:cubicBezTo>
                <a:cubicBezTo>
                  <a:pt x="66" y="3"/>
                  <a:pt x="67" y="0"/>
                  <a:pt x="67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4"/>
                  <a:pt x="3" y="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1" name="Freeform 14">
            <a:extLst>
              <a:ext uri="{FF2B5EF4-FFF2-40B4-BE49-F238E27FC236}">
                <a16:creationId xmlns:a16="http://schemas.microsoft.com/office/drawing/2014/main" id="{93F3B0D7-084B-1FBF-F90D-FCF66EB21867}"/>
              </a:ext>
            </a:extLst>
          </p:cNvPr>
          <p:cNvSpPr>
            <a:spLocks/>
          </p:cNvSpPr>
          <p:nvPr/>
        </p:nvSpPr>
        <p:spPr bwMode="auto">
          <a:xfrm>
            <a:off x="3713759" y="2896605"/>
            <a:ext cx="657225" cy="852487"/>
          </a:xfrm>
          <a:custGeom>
            <a:avLst/>
            <a:gdLst>
              <a:gd name="T0" fmla="*/ 414 w 414"/>
              <a:gd name="T1" fmla="*/ 537 h 537"/>
              <a:gd name="T2" fmla="*/ 0 w 414"/>
              <a:gd name="T3" fmla="*/ 537 h 537"/>
              <a:gd name="T4" fmla="*/ 0 w 414"/>
              <a:gd name="T5" fmla="*/ 0 h 537"/>
              <a:gd name="T6" fmla="*/ 247 w 414"/>
              <a:gd name="T7" fmla="*/ 0 h 537"/>
              <a:gd name="T8" fmla="*/ 247 w 414"/>
              <a:gd name="T9" fmla="*/ 110 h 537"/>
              <a:gd name="T10" fmla="*/ 412 w 414"/>
              <a:gd name="T11" fmla="*/ 110 h 537"/>
              <a:gd name="T12" fmla="*/ 414 w 414"/>
              <a:gd name="T13" fmla="*/ 53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4" h="537">
                <a:moveTo>
                  <a:pt x="414" y="537"/>
                </a:moveTo>
                <a:lnTo>
                  <a:pt x="0" y="537"/>
                </a:lnTo>
                <a:lnTo>
                  <a:pt x="0" y="0"/>
                </a:lnTo>
                <a:lnTo>
                  <a:pt x="247" y="0"/>
                </a:lnTo>
                <a:lnTo>
                  <a:pt x="247" y="110"/>
                </a:lnTo>
                <a:lnTo>
                  <a:pt x="412" y="110"/>
                </a:lnTo>
                <a:lnTo>
                  <a:pt x="414" y="5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2" name="Freeform 15">
            <a:extLst>
              <a:ext uri="{FF2B5EF4-FFF2-40B4-BE49-F238E27FC236}">
                <a16:creationId xmlns:a16="http://schemas.microsoft.com/office/drawing/2014/main" id="{C0744145-05AB-60BF-597F-B8864C8844B4}"/>
              </a:ext>
            </a:extLst>
          </p:cNvPr>
          <p:cNvSpPr>
            <a:spLocks noEditPoints="1"/>
          </p:cNvSpPr>
          <p:nvPr/>
        </p:nvSpPr>
        <p:spPr bwMode="auto">
          <a:xfrm>
            <a:off x="4686896" y="3830055"/>
            <a:ext cx="1720850" cy="1644650"/>
          </a:xfrm>
          <a:custGeom>
            <a:avLst/>
            <a:gdLst>
              <a:gd name="T0" fmla="*/ 345 w 452"/>
              <a:gd name="T1" fmla="*/ 339 h 432"/>
              <a:gd name="T2" fmla="*/ 348 w 452"/>
              <a:gd name="T3" fmla="*/ 339 h 432"/>
              <a:gd name="T4" fmla="*/ 335 w 452"/>
              <a:gd name="T5" fmla="*/ 350 h 432"/>
              <a:gd name="T6" fmla="*/ 324 w 452"/>
              <a:gd name="T7" fmla="*/ 369 h 432"/>
              <a:gd name="T8" fmla="*/ 323 w 452"/>
              <a:gd name="T9" fmla="*/ 367 h 432"/>
              <a:gd name="T10" fmla="*/ 321 w 452"/>
              <a:gd name="T11" fmla="*/ 379 h 432"/>
              <a:gd name="T12" fmla="*/ 320 w 452"/>
              <a:gd name="T13" fmla="*/ 397 h 432"/>
              <a:gd name="T14" fmla="*/ 321 w 452"/>
              <a:gd name="T15" fmla="*/ 397 h 432"/>
              <a:gd name="T16" fmla="*/ 447 w 452"/>
              <a:gd name="T17" fmla="*/ 217 h 432"/>
              <a:gd name="T18" fmla="*/ 435 w 452"/>
              <a:gd name="T19" fmla="*/ 189 h 432"/>
              <a:gd name="T20" fmla="*/ 426 w 452"/>
              <a:gd name="T21" fmla="*/ 124 h 432"/>
              <a:gd name="T22" fmla="*/ 417 w 452"/>
              <a:gd name="T23" fmla="*/ 121 h 432"/>
              <a:gd name="T24" fmla="*/ 410 w 452"/>
              <a:gd name="T25" fmla="*/ 117 h 432"/>
              <a:gd name="T26" fmla="*/ 398 w 452"/>
              <a:gd name="T27" fmla="*/ 110 h 432"/>
              <a:gd name="T28" fmla="*/ 382 w 452"/>
              <a:gd name="T29" fmla="*/ 111 h 432"/>
              <a:gd name="T30" fmla="*/ 370 w 452"/>
              <a:gd name="T31" fmla="*/ 112 h 432"/>
              <a:gd name="T32" fmla="*/ 356 w 452"/>
              <a:gd name="T33" fmla="*/ 118 h 432"/>
              <a:gd name="T34" fmla="*/ 340 w 452"/>
              <a:gd name="T35" fmla="*/ 113 h 432"/>
              <a:gd name="T36" fmla="*/ 331 w 452"/>
              <a:gd name="T37" fmla="*/ 113 h 432"/>
              <a:gd name="T38" fmla="*/ 324 w 452"/>
              <a:gd name="T39" fmla="*/ 112 h 432"/>
              <a:gd name="T40" fmla="*/ 309 w 452"/>
              <a:gd name="T41" fmla="*/ 107 h 432"/>
              <a:gd name="T42" fmla="*/ 295 w 452"/>
              <a:gd name="T43" fmla="*/ 105 h 432"/>
              <a:gd name="T44" fmla="*/ 269 w 452"/>
              <a:gd name="T45" fmla="*/ 100 h 432"/>
              <a:gd name="T46" fmla="*/ 254 w 452"/>
              <a:gd name="T47" fmla="*/ 90 h 432"/>
              <a:gd name="T48" fmla="*/ 238 w 452"/>
              <a:gd name="T49" fmla="*/ 90 h 432"/>
              <a:gd name="T50" fmla="*/ 0 w 452"/>
              <a:gd name="T51" fmla="*/ 190 h 432"/>
              <a:gd name="T52" fmla="*/ 19 w 452"/>
              <a:gd name="T53" fmla="*/ 212 h 432"/>
              <a:gd name="T54" fmla="*/ 52 w 452"/>
              <a:gd name="T55" fmla="*/ 239 h 432"/>
              <a:gd name="T56" fmla="*/ 80 w 452"/>
              <a:gd name="T57" fmla="*/ 288 h 432"/>
              <a:gd name="T58" fmla="*/ 112 w 452"/>
              <a:gd name="T59" fmla="*/ 309 h 432"/>
              <a:gd name="T60" fmla="*/ 129 w 452"/>
              <a:gd name="T61" fmla="*/ 297 h 432"/>
              <a:gd name="T62" fmla="*/ 147 w 452"/>
              <a:gd name="T63" fmla="*/ 276 h 432"/>
              <a:gd name="T64" fmla="*/ 175 w 452"/>
              <a:gd name="T65" fmla="*/ 278 h 432"/>
              <a:gd name="T66" fmla="*/ 186 w 452"/>
              <a:gd name="T67" fmla="*/ 288 h 432"/>
              <a:gd name="T68" fmla="*/ 216 w 452"/>
              <a:gd name="T69" fmla="*/ 330 h 432"/>
              <a:gd name="T70" fmla="*/ 244 w 452"/>
              <a:gd name="T71" fmla="*/ 363 h 432"/>
              <a:gd name="T72" fmla="*/ 254 w 452"/>
              <a:gd name="T73" fmla="*/ 393 h 432"/>
              <a:gd name="T74" fmla="*/ 270 w 452"/>
              <a:gd name="T75" fmla="*/ 411 h 432"/>
              <a:gd name="T76" fmla="*/ 295 w 452"/>
              <a:gd name="T77" fmla="*/ 423 h 432"/>
              <a:gd name="T78" fmla="*/ 327 w 452"/>
              <a:gd name="T79" fmla="*/ 428 h 432"/>
              <a:gd name="T80" fmla="*/ 321 w 452"/>
              <a:gd name="T81" fmla="*/ 415 h 432"/>
              <a:gd name="T82" fmla="*/ 314 w 452"/>
              <a:gd name="T83" fmla="*/ 394 h 432"/>
              <a:gd name="T84" fmla="*/ 317 w 452"/>
              <a:gd name="T85" fmla="*/ 380 h 432"/>
              <a:gd name="T86" fmla="*/ 311 w 452"/>
              <a:gd name="T87" fmla="*/ 376 h 432"/>
              <a:gd name="T88" fmla="*/ 321 w 452"/>
              <a:gd name="T89" fmla="*/ 369 h 432"/>
              <a:gd name="T90" fmla="*/ 319 w 452"/>
              <a:gd name="T91" fmla="*/ 356 h 432"/>
              <a:gd name="T92" fmla="*/ 327 w 452"/>
              <a:gd name="T93" fmla="*/ 354 h 432"/>
              <a:gd name="T94" fmla="*/ 329 w 452"/>
              <a:gd name="T95" fmla="*/ 343 h 432"/>
              <a:gd name="T96" fmla="*/ 340 w 452"/>
              <a:gd name="T97" fmla="*/ 336 h 432"/>
              <a:gd name="T98" fmla="*/ 352 w 452"/>
              <a:gd name="T99" fmla="*/ 329 h 432"/>
              <a:gd name="T100" fmla="*/ 351 w 452"/>
              <a:gd name="T101" fmla="*/ 324 h 432"/>
              <a:gd name="T102" fmla="*/ 360 w 452"/>
              <a:gd name="T103" fmla="*/ 323 h 432"/>
              <a:gd name="T104" fmla="*/ 368 w 452"/>
              <a:gd name="T105" fmla="*/ 325 h 432"/>
              <a:gd name="T106" fmla="*/ 370 w 452"/>
              <a:gd name="T107" fmla="*/ 323 h 432"/>
              <a:gd name="T108" fmla="*/ 397 w 452"/>
              <a:gd name="T109" fmla="*/ 307 h 432"/>
              <a:gd name="T110" fmla="*/ 406 w 452"/>
              <a:gd name="T111" fmla="*/ 297 h 432"/>
              <a:gd name="T112" fmla="*/ 401 w 452"/>
              <a:gd name="T113" fmla="*/ 285 h 432"/>
              <a:gd name="T114" fmla="*/ 407 w 452"/>
              <a:gd name="T115" fmla="*/ 281 h 432"/>
              <a:gd name="T116" fmla="*/ 419 w 452"/>
              <a:gd name="T117" fmla="*/ 288 h 432"/>
              <a:gd name="T118" fmla="*/ 435 w 452"/>
              <a:gd name="T119" fmla="*/ 283 h 432"/>
              <a:gd name="T120" fmla="*/ 446 w 452"/>
              <a:gd name="T121" fmla="*/ 25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52" h="432">
                <a:moveTo>
                  <a:pt x="331" y="354"/>
                </a:moveTo>
                <a:cubicBezTo>
                  <a:pt x="331" y="353"/>
                  <a:pt x="331" y="352"/>
                  <a:pt x="332" y="352"/>
                </a:cubicBezTo>
                <a:cubicBezTo>
                  <a:pt x="332" y="351"/>
                  <a:pt x="333" y="349"/>
                  <a:pt x="334" y="349"/>
                </a:cubicBezTo>
                <a:cubicBezTo>
                  <a:pt x="334" y="348"/>
                  <a:pt x="334" y="347"/>
                  <a:pt x="335" y="347"/>
                </a:cubicBezTo>
                <a:cubicBezTo>
                  <a:pt x="335" y="347"/>
                  <a:pt x="335" y="346"/>
                  <a:pt x="336" y="346"/>
                </a:cubicBezTo>
                <a:cubicBezTo>
                  <a:pt x="336" y="346"/>
                  <a:pt x="336" y="346"/>
                  <a:pt x="336" y="345"/>
                </a:cubicBezTo>
                <a:cubicBezTo>
                  <a:pt x="336" y="345"/>
                  <a:pt x="337" y="345"/>
                  <a:pt x="338" y="344"/>
                </a:cubicBezTo>
                <a:cubicBezTo>
                  <a:pt x="339" y="344"/>
                  <a:pt x="339" y="343"/>
                  <a:pt x="340" y="342"/>
                </a:cubicBezTo>
                <a:cubicBezTo>
                  <a:pt x="340" y="342"/>
                  <a:pt x="340" y="341"/>
                  <a:pt x="341" y="341"/>
                </a:cubicBezTo>
                <a:cubicBezTo>
                  <a:pt x="341" y="341"/>
                  <a:pt x="342" y="341"/>
                  <a:pt x="342" y="340"/>
                </a:cubicBezTo>
                <a:cubicBezTo>
                  <a:pt x="343" y="340"/>
                  <a:pt x="343" y="340"/>
                  <a:pt x="344" y="339"/>
                </a:cubicBezTo>
                <a:cubicBezTo>
                  <a:pt x="344" y="339"/>
                  <a:pt x="344" y="339"/>
                  <a:pt x="345" y="339"/>
                </a:cubicBezTo>
                <a:cubicBezTo>
                  <a:pt x="346" y="338"/>
                  <a:pt x="346" y="338"/>
                  <a:pt x="347" y="338"/>
                </a:cubicBezTo>
                <a:cubicBezTo>
                  <a:pt x="347" y="338"/>
                  <a:pt x="348" y="337"/>
                  <a:pt x="348" y="337"/>
                </a:cubicBezTo>
                <a:cubicBezTo>
                  <a:pt x="349" y="336"/>
                  <a:pt x="350" y="336"/>
                  <a:pt x="350" y="336"/>
                </a:cubicBezTo>
                <a:cubicBezTo>
                  <a:pt x="351" y="335"/>
                  <a:pt x="351" y="335"/>
                  <a:pt x="351" y="335"/>
                </a:cubicBezTo>
                <a:cubicBezTo>
                  <a:pt x="352" y="335"/>
                  <a:pt x="352" y="334"/>
                  <a:pt x="352" y="334"/>
                </a:cubicBezTo>
                <a:cubicBezTo>
                  <a:pt x="352" y="334"/>
                  <a:pt x="353" y="333"/>
                  <a:pt x="353" y="334"/>
                </a:cubicBezTo>
                <a:cubicBezTo>
                  <a:pt x="353" y="334"/>
                  <a:pt x="353" y="335"/>
                  <a:pt x="353" y="335"/>
                </a:cubicBezTo>
                <a:cubicBezTo>
                  <a:pt x="353" y="336"/>
                  <a:pt x="353" y="336"/>
                  <a:pt x="352" y="337"/>
                </a:cubicBezTo>
                <a:cubicBezTo>
                  <a:pt x="352" y="337"/>
                  <a:pt x="352" y="337"/>
                  <a:pt x="351" y="337"/>
                </a:cubicBezTo>
                <a:cubicBezTo>
                  <a:pt x="351" y="337"/>
                  <a:pt x="351" y="337"/>
                  <a:pt x="350" y="337"/>
                </a:cubicBezTo>
                <a:cubicBezTo>
                  <a:pt x="350" y="338"/>
                  <a:pt x="349" y="338"/>
                  <a:pt x="348" y="338"/>
                </a:cubicBezTo>
                <a:cubicBezTo>
                  <a:pt x="348" y="338"/>
                  <a:pt x="348" y="339"/>
                  <a:pt x="348" y="339"/>
                </a:cubicBezTo>
                <a:cubicBezTo>
                  <a:pt x="348" y="339"/>
                  <a:pt x="347" y="339"/>
                  <a:pt x="347" y="339"/>
                </a:cubicBezTo>
                <a:cubicBezTo>
                  <a:pt x="346" y="340"/>
                  <a:pt x="346" y="340"/>
                  <a:pt x="345" y="341"/>
                </a:cubicBezTo>
                <a:cubicBezTo>
                  <a:pt x="345" y="341"/>
                  <a:pt x="344" y="341"/>
                  <a:pt x="344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3" y="342"/>
                  <a:pt x="343" y="342"/>
                  <a:pt x="342" y="343"/>
                </a:cubicBezTo>
                <a:cubicBezTo>
                  <a:pt x="342" y="343"/>
                  <a:pt x="342" y="343"/>
                  <a:pt x="341" y="343"/>
                </a:cubicBezTo>
                <a:cubicBezTo>
                  <a:pt x="341" y="344"/>
                  <a:pt x="341" y="344"/>
                  <a:pt x="341" y="344"/>
                </a:cubicBezTo>
                <a:cubicBezTo>
                  <a:pt x="340" y="344"/>
                  <a:pt x="340" y="344"/>
                  <a:pt x="340" y="345"/>
                </a:cubicBezTo>
                <a:cubicBezTo>
                  <a:pt x="339" y="345"/>
                  <a:pt x="338" y="346"/>
                  <a:pt x="337" y="346"/>
                </a:cubicBezTo>
                <a:cubicBezTo>
                  <a:pt x="337" y="347"/>
                  <a:pt x="336" y="348"/>
                  <a:pt x="336" y="348"/>
                </a:cubicBezTo>
                <a:cubicBezTo>
                  <a:pt x="336" y="348"/>
                  <a:pt x="336" y="348"/>
                  <a:pt x="336" y="349"/>
                </a:cubicBezTo>
                <a:cubicBezTo>
                  <a:pt x="336" y="349"/>
                  <a:pt x="336" y="349"/>
                  <a:pt x="335" y="350"/>
                </a:cubicBezTo>
                <a:cubicBezTo>
                  <a:pt x="334" y="351"/>
                  <a:pt x="332" y="352"/>
                  <a:pt x="331" y="354"/>
                </a:cubicBezTo>
                <a:cubicBezTo>
                  <a:pt x="331" y="354"/>
                  <a:pt x="331" y="355"/>
                  <a:pt x="331" y="354"/>
                </a:cubicBezTo>
                <a:close/>
                <a:moveTo>
                  <a:pt x="330" y="356"/>
                </a:moveTo>
                <a:cubicBezTo>
                  <a:pt x="330" y="356"/>
                  <a:pt x="330" y="356"/>
                  <a:pt x="330" y="356"/>
                </a:cubicBezTo>
                <a:cubicBezTo>
                  <a:pt x="330" y="356"/>
                  <a:pt x="330" y="356"/>
                  <a:pt x="330" y="356"/>
                </a:cubicBezTo>
                <a:cubicBezTo>
                  <a:pt x="331" y="356"/>
                  <a:pt x="331" y="355"/>
                  <a:pt x="330" y="355"/>
                </a:cubicBezTo>
                <a:cubicBezTo>
                  <a:pt x="330" y="355"/>
                  <a:pt x="330" y="356"/>
                  <a:pt x="330" y="356"/>
                </a:cubicBezTo>
                <a:close/>
                <a:moveTo>
                  <a:pt x="321" y="375"/>
                </a:moveTo>
                <a:cubicBezTo>
                  <a:pt x="322" y="374"/>
                  <a:pt x="322" y="374"/>
                  <a:pt x="322" y="374"/>
                </a:cubicBezTo>
                <a:cubicBezTo>
                  <a:pt x="322" y="373"/>
                  <a:pt x="322" y="373"/>
                  <a:pt x="322" y="372"/>
                </a:cubicBezTo>
                <a:cubicBezTo>
                  <a:pt x="323" y="372"/>
                  <a:pt x="323" y="371"/>
                  <a:pt x="323" y="370"/>
                </a:cubicBezTo>
                <a:cubicBezTo>
                  <a:pt x="323" y="370"/>
                  <a:pt x="323" y="369"/>
                  <a:pt x="324" y="369"/>
                </a:cubicBezTo>
                <a:cubicBezTo>
                  <a:pt x="324" y="368"/>
                  <a:pt x="325" y="367"/>
                  <a:pt x="325" y="366"/>
                </a:cubicBezTo>
                <a:cubicBezTo>
                  <a:pt x="325" y="365"/>
                  <a:pt x="326" y="365"/>
                  <a:pt x="326" y="364"/>
                </a:cubicBezTo>
                <a:cubicBezTo>
                  <a:pt x="326" y="364"/>
                  <a:pt x="326" y="363"/>
                  <a:pt x="327" y="363"/>
                </a:cubicBezTo>
                <a:cubicBezTo>
                  <a:pt x="327" y="362"/>
                  <a:pt x="327" y="361"/>
                  <a:pt x="328" y="360"/>
                </a:cubicBezTo>
                <a:cubicBezTo>
                  <a:pt x="328" y="360"/>
                  <a:pt x="329" y="359"/>
                  <a:pt x="329" y="359"/>
                </a:cubicBezTo>
                <a:cubicBezTo>
                  <a:pt x="329" y="358"/>
                  <a:pt x="330" y="357"/>
                  <a:pt x="329" y="357"/>
                </a:cubicBezTo>
                <a:cubicBezTo>
                  <a:pt x="329" y="357"/>
                  <a:pt x="329" y="357"/>
                  <a:pt x="329" y="358"/>
                </a:cubicBezTo>
                <a:cubicBezTo>
                  <a:pt x="328" y="358"/>
                  <a:pt x="328" y="358"/>
                  <a:pt x="328" y="358"/>
                </a:cubicBezTo>
                <a:cubicBezTo>
                  <a:pt x="327" y="359"/>
                  <a:pt x="327" y="360"/>
                  <a:pt x="327" y="360"/>
                </a:cubicBezTo>
                <a:cubicBezTo>
                  <a:pt x="326" y="361"/>
                  <a:pt x="326" y="361"/>
                  <a:pt x="325" y="362"/>
                </a:cubicBezTo>
                <a:cubicBezTo>
                  <a:pt x="325" y="363"/>
                  <a:pt x="324" y="364"/>
                  <a:pt x="324" y="365"/>
                </a:cubicBezTo>
                <a:cubicBezTo>
                  <a:pt x="324" y="366"/>
                  <a:pt x="324" y="366"/>
                  <a:pt x="323" y="367"/>
                </a:cubicBezTo>
                <a:cubicBezTo>
                  <a:pt x="323" y="367"/>
                  <a:pt x="323" y="367"/>
                  <a:pt x="323" y="368"/>
                </a:cubicBezTo>
                <a:cubicBezTo>
                  <a:pt x="322" y="369"/>
                  <a:pt x="322" y="370"/>
                  <a:pt x="322" y="371"/>
                </a:cubicBezTo>
                <a:cubicBezTo>
                  <a:pt x="321" y="371"/>
                  <a:pt x="321" y="371"/>
                  <a:pt x="321" y="372"/>
                </a:cubicBezTo>
                <a:cubicBezTo>
                  <a:pt x="321" y="372"/>
                  <a:pt x="321" y="372"/>
                  <a:pt x="321" y="373"/>
                </a:cubicBezTo>
                <a:cubicBezTo>
                  <a:pt x="321" y="374"/>
                  <a:pt x="321" y="375"/>
                  <a:pt x="321" y="375"/>
                </a:cubicBezTo>
                <a:cubicBezTo>
                  <a:pt x="321" y="375"/>
                  <a:pt x="321" y="375"/>
                  <a:pt x="321" y="375"/>
                </a:cubicBezTo>
                <a:close/>
                <a:moveTo>
                  <a:pt x="321" y="379"/>
                </a:moveTo>
                <a:cubicBezTo>
                  <a:pt x="321" y="379"/>
                  <a:pt x="321" y="378"/>
                  <a:pt x="321" y="378"/>
                </a:cubicBezTo>
                <a:cubicBezTo>
                  <a:pt x="321" y="377"/>
                  <a:pt x="321" y="377"/>
                  <a:pt x="321" y="377"/>
                </a:cubicBezTo>
                <a:cubicBezTo>
                  <a:pt x="321" y="377"/>
                  <a:pt x="321" y="377"/>
                  <a:pt x="321" y="376"/>
                </a:cubicBezTo>
                <a:cubicBezTo>
                  <a:pt x="320" y="377"/>
                  <a:pt x="320" y="377"/>
                  <a:pt x="320" y="378"/>
                </a:cubicBezTo>
                <a:cubicBezTo>
                  <a:pt x="320" y="378"/>
                  <a:pt x="320" y="379"/>
                  <a:pt x="321" y="379"/>
                </a:cubicBezTo>
                <a:close/>
                <a:moveTo>
                  <a:pt x="320" y="387"/>
                </a:moveTo>
                <a:cubicBezTo>
                  <a:pt x="320" y="386"/>
                  <a:pt x="320" y="386"/>
                  <a:pt x="320" y="386"/>
                </a:cubicBezTo>
                <a:cubicBezTo>
                  <a:pt x="320" y="385"/>
                  <a:pt x="320" y="384"/>
                  <a:pt x="320" y="384"/>
                </a:cubicBezTo>
                <a:cubicBezTo>
                  <a:pt x="320" y="383"/>
                  <a:pt x="320" y="382"/>
                  <a:pt x="320" y="382"/>
                </a:cubicBezTo>
                <a:cubicBezTo>
                  <a:pt x="320" y="381"/>
                  <a:pt x="320" y="381"/>
                  <a:pt x="320" y="381"/>
                </a:cubicBezTo>
                <a:cubicBezTo>
                  <a:pt x="320" y="380"/>
                  <a:pt x="319" y="380"/>
                  <a:pt x="319" y="381"/>
                </a:cubicBezTo>
                <a:cubicBezTo>
                  <a:pt x="319" y="381"/>
                  <a:pt x="319" y="381"/>
                  <a:pt x="319" y="382"/>
                </a:cubicBezTo>
                <a:cubicBezTo>
                  <a:pt x="319" y="382"/>
                  <a:pt x="319" y="383"/>
                  <a:pt x="319" y="384"/>
                </a:cubicBezTo>
                <a:cubicBezTo>
                  <a:pt x="319" y="385"/>
                  <a:pt x="319" y="385"/>
                  <a:pt x="319" y="386"/>
                </a:cubicBezTo>
                <a:cubicBezTo>
                  <a:pt x="319" y="386"/>
                  <a:pt x="319" y="386"/>
                  <a:pt x="319" y="386"/>
                </a:cubicBezTo>
                <a:cubicBezTo>
                  <a:pt x="320" y="387"/>
                  <a:pt x="320" y="387"/>
                  <a:pt x="320" y="387"/>
                </a:cubicBezTo>
                <a:close/>
                <a:moveTo>
                  <a:pt x="320" y="397"/>
                </a:moveTo>
                <a:cubicBezTo>
                  <a:pt x="320" y="397"/>
                  <a:pt x="320" y="398"/>
                  <a:pt x="320" y="398"/>
                </a:cubicBezTo>
                <a:cubicBezTo>
                  <a:pt x="320" y="399"/>
                  <a:pt x="320" y="399"/>
                  <a:pt x="321" y="399"/>
                </a:cubicBezTo>
                <a:cubicBezTo>
                  <a:pt x="321" y="399"/>
                  <a:pt x="321" y="399"/>
                  <a:pt x="321" y="400"/>
                </a:cubicBezTo>
                <a:cubicBezTo>
                  <a:pt x="321" y="400"/>
                  <a:pt x="321" y="400"/>
                  <a:pt x="321" y="400"/>
                </a:cubicBezTo>
                <a:cubicBezTo>
                  <a:pt x="321" y="400"/>
                  <a:pt x="321" y="401"/>
                  <a:pt x="322" y="401"/>
                </a:cubicBezTo>
                <a:cubicBezTo>
                  <a:pt x="322" y="402"/>
                  <a:pt x="322" y="402"/>
                  <a:pt x="322" y="403"/>
                </a:cubicBezTo>
                <a:cubicBezTo>
                  <a:pt x="322" y="403"/>
                  <a:pt x="322" y="404"/>
                  <a:pt x="323" y="404"/>
                </a:cubicBezTo>
                <a:cubicBezTo>
                  <a:pt x="323" y="404"/>
                  <a:pt x="322" y="402"/>
                  <a:pt x="322" y="402"/>
                </a:cubicBezTo>
                <a:cubicBezTo>
                  <a:pt x="322" y="402"/>
                  <a:pt x="322" y="401"/>
                  <a:pt x="322" y="400"/>
                </a:cubicBezTo>
                <a:cubicBezTo>
                  <a:pt x="322" y="400"/>
                  <a:pt x="322" y="400"/>
                  <a:pt x="322" y="400"/>
                </a:cubicBezTo>
                <a:cubicBezTo>
                  <a:pt x="321" y="399"/>
                  <a:pt x="321" y="399"/>
                  <a:pt x="321" y="399"/>
                </a:cubicBezTo>
                <a:cubicBezTo>
                  <a:pt x="321" y="398"/>
                  <a:pt x="321" y="398"/>
                  <a:pt x="321" y="397"/>
                </a:cubicBezTo>
                <a:cubicBezTo>
                  <a:pt x="320" y="397"/>
                  <a:pt x="321" y="397"/>
                  <a:pt x="320" y="396"/>
                </a:cubicBezTo>
                <a:cubicBezTo>
                  <a:pt x="320" y="396"/>
                  <a:pt x="320" y="397"/>
                  <a:pt x="320" y="397"/>
                </a:cubicBezTo>
                <a:close/>
                <a:moveTo>
                  <a:pt x="451" y="229"/>
                </a:moveTo>
                <a:cubicBezTo>
                  <a:pt x="451" y="229"/>
                  <a:pt x="451" y="229"/>
                  <a:pt x="451" y="228"/>
                </a:cubicBezTo>
                <a:cubicBezTo>
                  <a:pt x="452" y="228"/>
                  <a:pt x="452" y="227"/>
                  <a:pt x="452" y="227"/>
                </a:cubicBezTo>
                <a:cubicBezTo>
                  <a:pt x="452" y="226"/>
                  <a:pt x="452" y="225"/>
                  <a:pt x="451" y="225"/>
                </a:cubicBezTo>
                <a:cubicBezTo>
                  <a:pt x="451" y="225"/>
                  <a:pt x="452" y="224"/>
                  <a:pt x="452" y="223"/>
                </a:cubicBezTo>
                <a:cubicBezTo>
                  <a:pt x="452" y="223"/>
                  <a:pt x="452" y="222"/>
                  <a:pt x="452" y="222"/>
                </a:cubicBezTo>
                <a:cubicBezTo>
                  <a:pt x="452" y="222"/>
                  <a:pt x="451" y="223"/>
                  <a:pt x="451" y="223"/>
                </a:cubicBezTo>
                <a:cubicBezTo>
                  <a:pt x="451" y="223"/>
                  <a:pt x="450" y="222"/>
                  <a:pt x="450" y="222"/>
                </a:cubicBezTo>
                <a:cubicBezTo>
                  <a:pt x="450" y="221"/>
                  <a:pt x="450" y="221"/>
                  <a:pt x="450" y="220"/>
                </a:cubicBezTo>
                <a:cubicBezTo>
                  <a:pt x="450" y="220"/>
                  <a:pt x="448" y="218"/>
                  <a:pt x="447" y="217"/>
                </a:cubicBezTo>
                <a:cubicBezTo>
                  <a:pt x="447" y="217"/>
                  <a:pt x="447" y="216"/>
                  <a:pt x="447" y="216"/>
                </a:cubicBezTo>
                <a:cubicBezTo>
                  <a:pt x="447" y="216"/>
                  <a:pt x="448" y="215"/>
                  <a:pt x="448" y="214"/>
                </a:cubicBezTo>
                <a:cubicBezTo>
                  <a:pt x="448" y="214"/>
                  <a:pt x="447" y="214"/>
                  <a:pt x="447" y="213"/>
                </a:cubicBezTo>
                <a:cubicBezTo>
                  <a:pt x="447" y="213"/>
                  <a:pt x="447" y="212"/>
                  <a:pt x="447" y="211"/>
                </a:cubicBezTo>
                <a:cubicBezTo>
                  <a:pt x="446" y="211"/>
                  <a:pt x="445" y="210"/>
                  <a:pt x="445" y="210"/>
                </a:cubicBezTo>
                <a:cubicBezTo>
                  <a:pt x="445" y="210"/>
                  <a:pt x="445" y="209"/>
                  <a:pt x="446" y="209"/>
                </a:cubicBezTo>
                <a:cubicBezTo>
                  <a:pt x="446" y="209"/>
                  <a:pt x="446" y="209"/>
                  <a:pt x="446" y="209"/>
                </a:cubicBezTo>
                <a:cubicBezTo>
                  <a:pt x="446" y="208"/>
                  <a:pt x="443" y="207"/>
                  <a:pt x="443" y="206"/>
                </a:cubicBezTo>
                <a:cubicBezTo>
                  <a:pt x="442" y="206"/>
                  <a:pt x="443" y="204"/>
                  <a:pt x="443" y="204"/>
                </a:cubicBezTo>
                <a:cubicBezTo>
                  <a:pt x="443" y="204"/>
                  <a:pt x="443" y="202"/>
                  <a:pt x="443" y="201"/>
                </a:cubicBezTo>
                <a:cubicBezTo>
                  <a:pt x="443" y="200"/>
                  <a:pt x="441" y="196"/>
                  <a:pt x="441" y="196"/>
                </a:cubicBezTo>
                <a:cubicBezTo>
                  <a:pt x="441" y="195"/>
                  <a:pt x="435" y="189"/>
                  <a:pt x="435" y="189"/>
                </a:cubicBezTo>
                <a:cubicBezTo>
                  <a:pt x="435" y="127"/>
                  <a:pt x="435" y="127"/>
                  <a:pt x="435" y="127"/>
                </a:cubicBezTo>
                <a:cubicBezTo>
                  <a:pt x="435" y="126"/>
                  <a:pt x="434" y="126"/>
                  <a:pt x="434" y="125"/>
                </a:cubicBezTo>
                <a:cubicBezTo>
                  <a:pt x="434" y="125"/>
                  <a:pt x="434" y="124"/>
                  <a:pt x="434" y="124"/>
                </a:cubicBezTo>
                <a:cubicBezTo>
                  <a:pt x="434" y="123"/>
                  <a:pt x="433" y="124"/>
                  <a:pt x="433" y="124"/>
                </a:cubicBezTo>
                <a:cubicBezTo>
                  <a:pt x="432" y="125"/>
                  <a:pt x="432" y="125"/>
                  <a:pt x="431" y="125"/>
                </a:cubicBezTo>
                <a:cubicBezTo>
                  <a:pt x="431" y="124"/>
                  <a:pt x="431" y="124"/>
                  <a:pt x="431" y="124"/>
                </a:cubicBezTo>
                <a:cubicBezTo>
                  <a:pt x="431" y="124"/>
                  <a:pt x="431" y="124"/>
                  <a:pt x="430" y="124"/>
                </a:cubicBezTo>
                <a:cubicBezTo>
                  <a:pt x="429" y="123"/>
                  <a:pt x="429" y="124"/>
                  <a:pt x="429" y="125"/>
                </a:cubicBezTo>
                <a:cubicBezTo>
                  <a:pt x="429" y="125"/>
                  <a:pt x="428" y="125"/>
                  <a:pt x="428" y="125"/>
                </a:cubicBezTo>
                <a:cubicBezTo>
                  <a:pt x="428" y="124"/>
                  <a:pt x="428" y="124"/>
                  <a:pt x="427" y="124"/>
                </a:cubicBezTo>
                <a:cubicBezTo>
                  <a:pt x="427" y="124"/>
                  <a:pt x="427" y="125"/>
                  <a:pt x="427" y="125"/>
                </a:cubicBezTo>
                <a:cubicBezTo>
                  <a:pt x="427" y="125"/>
                  <a:pt x="426" y="125"/>
                  <a:pt x="426" y="124"/>
                </a:cubicBezTo>
                <a:cubicBezTo>
                  <a:pt x="426" y="124"/>
                  <a:pt x="426" y="124"/>
                  <a:pt x="425" y="125"/>
                </a:cubicBezTo>
                <a:cubicBezTo>
                  <a:pt x="425" y="124"/>
                  <a:pt x="425" y="125"/>
                  <a:pt x="424" y="125"/>
                </a:cubicBezTo>
                <a:cubicBezTo>
                  <a:pt x="424" y="125"/>
                  <a:pt x="424" y="125"/>
                  <a:pt x="424" y="125"/>
                </a:cubicBezTo>
                <a:cubicBezTo>
                  <a:pt x="424" y="125"/>
                  <a:pt x="424" y="125"/>
                  <a:pt x="424" y="125"/>
                </a:cubicBezTo>
                <a:cubicBezTo>
                  <a:pt x="423" y="126"/>
                  <a:pt x="423" y="125"/>
                  <a:pt x="423" y="125"/>
                </a:cubicBezTo>
                <a:cubicBezTo>
                  <a:pt x="422" y="125"/>
                  <a:pt x="423" y="125"/>
                  <a:pt x="423" y="124"/>
                </a:cubicBezTo>
                <a:cubicBezTo>
                  <a:pt x="423" y="123"/>
                  <a:pt x="422" y="124"/>
                  <a:pt x="421" y="124"/>
                </a:cubicBezTo>
                <a:cubicBezTo>
                  <a:pt x="421" y="124"/>
                  <a:pt x="420" y="123"/>
                  <a:pt x="420" y="123"/>
                </a:cubicBezTo>
                <a:cubicBezTo>
                  <a:pt x="420" y="123"/>
                  <a:pt x="420" y="123"/>
                  <a:pt x="421" y="122"/>
                </a:cubicBezTo>
                <a:cubicBezTo>
                  <a:pt x="421" y="122"/>
                  <a:pt x="420" y="121"/>
                  <a:pt x="420" y="121"/>
                </a:cubicBezTo>
                <a:cubicBezTo>
                  <a:pt x="418" y="123"/>
                  <a:pt x="418" y="123"/>
                  <a:pt x="418" y="123"/>
                </a:cubicBezTo>
                <a:cubicBezTo>
                  <a:pt x="418" y="122"/>
                  <a:pt x="418" y="122"/>
                  <a:pt x="417" y="121"/>
                </a:cubicBezTo>
                <a:cubicBezTo>
                  <a:pt x="417" y="121"/>
                  <a:pt x="417" y="121"/>
                  <a:pt x="416" y="121"/>
                </a:cubicBezTo>
                <a:cubicBezTo>
                  <a:pt x="416" y="120"/>
                  <a:pt x="416" y="120"/>
                  <a:pt x="416" y="120"/>
                </a:cubicBezTo>
                <a:cubicBezTo>
                  <a:pt x="416" y="120"/>
                  <a:pt x="415" y="120"/>
                  <a:pt x="415" y="120"/>
                </a:cubicBezTo>
                <a:cubicBezTo>
                  <a:pt x="415" y="120"/>
                  <a:pt x="415" y="120"/>
                  <a:pt x="414" y="120"/>
                </a:cubicBezTo>
                <a:cubicBezTo>
                  <a:pt x="414" y="119"/>
                  <a:pt x="414" y="119"/>
                  <a:pt x="414" y="119"/>
                </a:cubicBezTo>
                <a:cubicBezTo>
                  <a:pt x="413" y="119"/>
                  <a:pt x="413" y="120"/>
                  <a:pt x="413" y="120"/>
                </a:cubicBezTo>
                <a:cubicBezTo>
                  <a:pt x="413" y="120"/>
                  <a:pt x="412" y="120"/>
                  <a:pt x="411" y="119"/>
                </a:cubicBezTo>
                <a:cubicBezTo>
                  <a:pt x="411" y="119"/>
                  <a:pt x="411" y="119"/>
                  <a:pt x="411" y="119"/>
                </a:cubicBezTo>
                <a:cubicBezTo>
                  <a:pt x="411" y="119"/>
                  <a:pt x="410" y="119"/>
                  <a:pt x="410" y="118"/>
                </a:cubicBezTo>
                <a:cubicBezTo>
                  <a:pt x="410" y="118"/>
                  <a:pt x="410" y="118"/>
                  <a:pt x="410" y="117"/>
                </a:cubicBezTo>
                <a:cubicBezTo>
                  <a:pt x="410" y="117"/>
                  <a:pt x="409" y="117"/>
                  <a:pt x="409" y="117"/>
                </a:cubicBezTo>
                <a:cubicBezTo>
                  <a:pt x="409" y="117"/>
                  <a:pt x="410" y="117"/>
                  <a:pt x="410" y="117"/>
                </a:cubicBezTo>
                <a:cubicBezTo>
                  <a:pt x="409" y="116"/>
                  <a:pt x="408" y="117"/>
                  <a:pt x="408" y="117"/>
                </a:cubicBezTo>
                <a:cubicBezTo>
                  <a:pt x="408" y="117"/>
                  <a:pt x="408" y="118"/>
                  <a:pt x="407" y="118"/>
                </a:cubicBezTo>
                <a:cubicBezTo>
                  <a:pt x="407" y="118"/>
                  <a:pt x="407" y="117"/>
                  <a:pt x="407" y="117"/>
                </a:cubicBezTo>
                <a:cubicBezTo>
                  <a:pt x="406" y="117"/>
                  <a:pt x="406" y="116"/>
                  <a:pt x="406" y="116"/>
                </a:cubicBezTo>
                <a:cubicBezTo>
                  <a:pt x="406" y="116"/>
                  <a:pt x="405" y="116"/>
                  <a:pt x="405" y="116"/>
                </a:cubicBezTo>
                <a:cubicBezTo>
                  <a:pt x="405" y="116"/>
                  <a:pt x="405" y="116"/>
                  <a:pt x="404" y="115"/>
                </a:cubicBezTo>
                <a:cubicBezTo>
                  <a:pt x="404" y="115"/>
                  <a:pt x="404" y="115"/>
                  <a:pt x="404" y="115"/>
                </a:cubicBezTo>
                <a:cubicBezTo>
                  <a:pt x="404" y="114"/>
                  <a:pt x="404" y="114"/>
                  <a:pt x="403" y="114"/>
                </a:cubicBezTo>
                <a:cubicBezTo>
                  <a:pt x="403" y="114"/>
                  <a:pt x="403" y="113"/>
                  <a:pt x="403" y="113"/>
                </a:cubicBezTo>
                <a:cubicBezTo>
                  <a:pt x="403" y="112"/>
                  <a:pt x="402" y="112"/>
                  <a:pt x="401" y="112"/>
                </a:cubicBezTo>
                <a:cubicBezTo>
                  <a:pt x="400" y="112"/>
                  <a:pt x="399" y="112"/>
                  <a:pt x="399" y="111"/>
                </a:cubicBezTo>
                <a:cubicBezTo>
                  <a:pt x="399" y="110"/>
                  <a:pt x="399" y="110"/>
                  <a:pt x="398" y="110"/>
                </a:cubicBezTo>
                <a:cubicBezTo>
                  <a:pt x="398" y="110"/>
                  <a:pt x="398" y="111"/>
                  <a:pt x="398" y="111"/>
                </a:cubicBezTo>
                <a:cubicBezTo>
                  <a:pt x="397" y="111"/>
                  <a:pt x="397" y="109"/>
                  <a:pt x="397" y="109"/>
                </a:cubicBezTo>
                <a:cubicBezTo>
                  <a:pt x="396" y="108"/>
                  <a:pt x="395" y="108"/>
                  <a:pt x="394" y="108"/>
                </a:cubicBezTo>
                <a:cubicBezTo>
                  <a:pt x="393" y="108"/>
                  <a:pt x="393" y="109"/>
                  <a:pt x="393" y="110"/>
                </a:cubicBezTo>
                <a:cubicBezTo>
                  <a:pt x="393" y="110"/>
                  <a:pt x="393" y="110"/>
                  <a:pt x="393" y="110"/>
                </a:cubicBezTo>
                <a:cubicBezTo>
                  <a:pt x="392" y="110"/>
                  <a:pt x="392" y="111"/>
                  <a:pt x="392" y="111"/>
                </a:cubicBezTo>
                <a:cubicBezTo>
                  <a:pt x="391" y="112"/>
                  <a:pt x="390" y="112"/>
                  <a:pt x="389" y="112"/>
                </a:cubicBezTo>
                <a:cubicBezTo>
                  <a:pt x="388" y="112"/>
                  <a:pt x="387" y="112"/>
                  <a:pt x="386" y="112"/>
                </a:cubicBezTo>
                <a:cubicBezTo>
                  <a:pt x="385" y="112"/>
                  <a:pt x="385" y="112"/>
                  <a:pt x="385" y="111"/>
                </a:cubicBezTo>
                <a:cubicBezTo>
                  <a:pt x="385" y="111"/>
                  <a:pt x="384" y="111"/>
                  <a:pt x="384" y="111"/>
                </a:cubicBezTo>
                <a:cubicBezTo>
                  <a:pt x="384" y="111"/>
                  <a:pt x="384" y="111"/>
                  <a:pt x="383" y="111"/>
                </a:cubicBezTo>
                <a:cubicBezTo>
                  <a:pt x="383" y="111"/>
                  <a:pt x="383" y="111"/>
                  <a:pt x="382" y="111"/>
                </a:cubicBezTo>
                <a:cubicBezTo>
                  <a:pt x="382" y="110"/>
                  <a:pt x="382" y="110"/>
                  <a:pt x="382" y="110"/>
                </a:cubicBezTo>
                <a:cubicBezTo>
                  <a:pt x="381" y="109"/>
                  <a:pt x="381" y="109"/>
                  <a:pt x="381" y="109"/>
                </a:cubicBezTo>
                <a:cubicBezTo>
                  <a:pt x="380" y="109"/>
                  <a:pt x="380" y="110"/>
                  <a:pt x="379" y="110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8" y="111"/>
                  <a:pt x="377" y="110"/>
                  <a:pt x="376" y="111"/>
                </a:cubicBezTo>
                <a:cubicBezTo>
                  <a:pt x="376" y="111"/>
                  <a:pt x="376" y="111"/>
                  <a:pt x="376" y="112"/>
                </a:cubicBezTo>
                <a:cubicBezTo>
                  <a:pt x="376" y="112"/>
                  <a:pt x="376" y="112"/>
                  <a:pt x="375" y="112"/>
                </a:cubicBezTo>
                <a:cubicBezTo>
                  <a:pt x="375" y="112"/>
                  <a:pt x="374" y="112"/>
                  <a:pt x="374" y="112"/>
                </a:cubicBezTo>
                <a:cubicBezTo>
                  <a:pt x="373" y="113"/>
                  <a:pt x="373" y="113"/>
                  <a:pt x="373" y="113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2" y="113"/>
                  <a:pt x="372" y="113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70" y="111"/>
                </a:cubicBezTo>
                <a:cubicBezTo>
                  <a:pt x="369" y="111"/>
                  <a:pt x="369" y="112"/>
                  <a:pt x="368" y="112"/>
                </a:cubicBezTo>
                <a:cubicBezTo>
                  <a:pt x="368" y="112"/>
                  <a:pt x="368" y="111"/>
                  <a:pt x="367" y="111"/>
                </a:cubicBezTo>
                <a:cubicBezTo>
                  <a:pt x="367" y="112"/>
                  <a:pt x="367" y="112"/>
                  <a:pt x="367" y="112"/>
                </a:cubicBezTo>
                <a:cubicBezTo>
                  <a:pt x="366" y="113"/>
                  <a:pt x="366" y="113"/>
                  <a:pt x="365" y="113"/>
                </a:cubicBezTo>
                <a:cubicBezTo>
                  <a:pt x="365" y="113"/>
                  <a:pt x="364" y="113"/>
                  <a:pt x="363" y="113"/>
                </a:cubicBezTo>
                <a:cubicBezTo>
                  <a:pt x="363" y="113"/>
                  <a:pt x="362" y="113"/>
                  <a:pt x="362" y="114"/>
                </a:cubicBezTo>
                <a:cubicBezTo>
                  <a:pt x="361" y="114"/>
                  <a:pt x="361" y="114"/>
                  <a:pt x="361" y="115"/>
                </a:cubicBezTo>
                <a:cubicBezTo>
                  <a:pt x="361" y="115"/>
                  <a:pt x="361" y="116"/>
                  <a:pt x="361" y="116"/>
                </a:cubicBezTo>
                <a:cubicBezTo>
                  <a:pt x="360" y="117"/>
                  <a:pt x="359" y="116"/>
                  <a:pt x="359" y="116"/>
                </a:cubicBezTo>
                <a:cubicBezTo>
                  <a:pt x="358" y="116"/>
                  <a:pt x="357" y="116"/>
                  <a:pt x="357" y="116"/>
                </a:cubicBezTo>
                <a:cubicBezTo>
                  <a:pt x="356" y="116"/>
                  <a:pt x="356" y="117"/>
                  <a:pt x="356" y="118"/>
                </a:cubicBezTo>
                <a:cubicBezTo>
                  <a:pt x="356" y="118"/>
                  <a:pt x="356" y="119"/>
                  <a:pt x="355" y="120"/>
                </a:cubicBezTo>
                <a:cubicBezTo>
                  <a:pt x="355" y="120"/>
                  <a:pt x="354" y="118"/>
                  <a:pt x="354" y="118"/>
                </a:cubicBezTo>
                <a:cubicBezTo>
                  <a:pt x="353" y="117"/>
                  <a:pt x="353" y="116"/>
                  <a:pt x="352" y="116"/>
                </a:cubicBezTo>
                <a:cubicBezTo>
                  <a:pt x="351" y="116"/>
                  <a:pt x="350" y="116"/>
                  <a:pt x="350" y="116"/>
                </a:cubicBezTo>
                <a:cubicBezTo>
                  <a:pt x="349" y="116"/>
                  <a:pt x="349" y="115"/>
                  <a:pt x="349" y="115"/>
                </a:cubicBezTo>
                <a:cubicBezTo>
                  <a:pt x="349" y="115"/>
                  <a:pt x="349" y="114"/>
                  <a:pt x="348" y="114"/>
                </a:cubicBezTo>
                <a:cubicBezTo>
                  <a:pt x="348" y="114"/>
                  <a:pt x="344" y="113"/>
                  <a:pt x="345" y="112"/>
                </a:cubicBezTo>
                <a:cubicBezTo>
                  <a:pt x="346" y="112"/>
                  <a:pt x="346" y="112"/>
                  <a:pt x="346" y="111"/>
                </a:cubicBezTo>
                <a:cubicBezTo>
                  <a:pt x="346" y="110"/>
                  <a:pt x="345" y="109"/>
                  <a:pt x="344" y="110"/>
                </a:cubicBezTo>
                <a:cubicBezTo>
                  <a:pt x="344" y="111"/>
                  <a:pt x="344" y="111"/>
                  <a:pt x="344" y="111"/>
                </a:cubicBezTo>
                <a:cubicBezTo>
                  <a:pt x="343" y="112"/>
                  <a:pt x="343" y="112"/>
                  <a:pt x="343" y="113"/>
                </a:cubicBezTo>
                <a:cubicBezTo>
                  <a:pt x="342" y="113"/>
                  <a:pt x="341" y="114"/>
                  <a:pt x="340" y="113"/>
                </a:cubicBezTo>
                <a:cubicBezTo>
                  <a:pt x="340" y="113"/>
                  <a:pt x="340" y="112"/>
                  <a:pt x="339" y="112"/>
                </a:cubicBezTo>
                <a:cubicBezTo>
                  <a:pt x="339" y="112"/>
                  <a:pt x="339" y="112"/>
                  <a:pt x="338" y="112"/>
                </a:cubicBezTo>
                <a:cubicBezTo>
                  <a:pt x="338" y="112"/>
                  <a:pt x="338" y="112"/>
                  <a:pt x="337" y="112"/>
                </a:cubicBezTo>
                <a:cubicBezTo>
                  <a:pt x="337" y="113"/>
                  <a:pt x="337" y="112"/>
                  <a:pt x="337" y="112"/>
                </a:cubicBezTo>
                <a:cubicBezTo>
                  <a:pt x="337" y="112"/>
                  <a:pt x="337" y="112"/>
                  <a:pt x="337" y="111"/>
                </a:cubicBezTo>
                <a:cubicBezTo>
                  <a:pt x="337" y="111"/>
                  <a:pt x="336" y="110"/>
                  <a:pt x="336" y="109"/>
                </a:cubicBezTo>
                <a:cubicBezTo>
                  <a:pt x="335" y="109"/>
                  <a:pt x="335" y="109"/>
                  <a:pt x="335" y="109"/>
                </a:cubicBezTo>
                <a:cubicBezTo>
                  <a:pt x="335" y="109"/>
                  <a:pt x="334" y="109"/>
                  <a:pt x="333" y="109"/>
                </a:cubicBezTo>
                <a:cubicBezTo>
                  <a:pt x="333" y="109"/>
                  <a:pt x="333" y="110"/>
                  <a:pt x="333" y="110"/>
                </a:cubicBezTo>
                <a:cubicBezTo>
                  <a:pt x="333" y="111"/>
                  <a:pt x="333" y="111"/>
                  <a:pt x="333" y="112"/>
                </a:cubicBezTo>
                <a:cubicBezTo>
                  <a:pt x="332" y="112"/>
                  <a:pt x="331" y="112"/>
                  <a:pt x="331" y="113"/>
                </a:cubicBezTo>
                <a:cubicBezTo>
                  <a:pt x="331" y="113"/>
                  <a:pt x="331" y="113"/>
                  <a:pt x="331" y="113"/>
                </a:cubicBezTo>
                <a:cubicBezTo>
                  <a:pt x="331" y="113"/>
                  <a:pt x="330" y="113"/>
                  <a:pt x="330" y="113"/>
                </a:cubicBezTo>
                <a:cubicBezTo>
                  <a:pt x="330" y="113"/>
                  <a:pt x="329" y="114"/>
                  <a:pt x="329" y="114"/>
                </a:cubicBezTo>
                <a:cubicBezTo>
                  <a:pt x="329" y="115"/>
                  <a:pt x="329" y="115"/>
                  <a:pt x="329" y="116"/>
                </a:cubicBezTo>
                <a:cubicBezTo>
                  <a:pt x="330" y="116"/>
                  <a:pt x="329" y="116"/>
                  <a:pt x="329" y="117"/>
                </a:cubicBezTo>
                <a:cubicBezTo>
                  <a:pt x="329" y="117"/>
                  <a:pt x="329" y="118"/>
                  <a:pt x="329" y="118"/>
                </a:cubicBezTo>
                <a:cubicBezTo>
                  <a:pt x="327" y="118"/>
                  <a:pt x="326" y="117"/>
                  <a:pt x="326" y="116"/>
                </a:cubicBezTo>
                <a:cubicBezTo>
                  <a:pt x="326" y="115"/>
                  <a:pt x="326" y="115"/>
                  <a:pt x="326" y="114"/>
                </a:cubicBezTo>
                <a:cubicBezTo>
                  <a:pt x="326" y="114"/>
                  <a:pt x="326" y="113"/>
                  <a:pt x="326" y="113"/>
                </a:cubicBezTo>
                <a:cubicBezTo>
                  <a:pt x="326" y="112"/>
                  <a:pt x="326" y="112"/>
                  <a:pt x="326" y="111"/>
                </a:cubicBezTo>
                <a:cubicBezTo>
                  <a:pt x="326" y="111"/>
                  <a:pt x="326" y="110"/>
                  <a:pt x="325" y="110"/>
                </a:cubicBezTo>
                <a:cubicBezTo>
                  <a:pt x="325" y="110"/>
                  <a:pt x="325" y="111"/>
                  <a:pt x="324" y="111"/>
                </a:cubicBezTo>
                <a:cubicBezTo>
                  <a:pt x="324" y="112"/>
                  <a:pt x="324" y="112"/>
                  <a:pt x="324" y="112"/>
                </a:cubicBezTo>
                <a:cubicBezTo>
                  <a:pt x="323" y="112"/>
                  <a:pt x="323" y="112"/>
                  <a:pt x="323" y="112"/>
                </a:cubicBezTo>
                <a:cubicBezTo>
                  <a:pt x="322" y="111"/>
                  <a:pt x="322" y="111"/>
                  <a:pt x="321" y="112"/>
                </a:cubicBezTo>
                <a:cubicBezTo>
                  <a:pt x="321" y="112"/>
                  <a:pt x="321" y="112"/>
                  <a:pt x="321" y="112"/>
                </a:cubicBezTo>
                <a:cubicBezTo>
                  <a:pt x="320" y="113"/>
                  <a:pt x="320" y="113"/>
                  <a:pt x="320" y="113"/>
                </a:cubicBezTo>
                <a:cubicBezTo>
                  <a:pt x="320" y="114"/>
                  <a:pt x="319" y="114"/>
                  <a:pt x="318" y="114"/>
                </a:cubicBezTo>
                <a:cubicBezTo>
                  <a:pt x="317" y="114"/>
                  <a:pt x="317" y="113"/>
                  <a:pt x="316" y="113"/>
                </a:cubicBezTo>
                <a:cubicBezTo>
                  <a:pt x="316" y="112"/>
                  <a:pt x="317" y="112"/>
                  <a:pt x="317" y="111"/>
                </a:cubicBezTo>
                <a:cubicBezTo>
                  <a:pt x="316" y="110"/>
                  <a:pt x="314" y="111"/>
                  <a:pt x="313" y="111"/>
                </a:cubicBezTo>
                <a:cubicBezTo>
                  <a:pt x="313" y="111"/>
                  <a:pt x="313" y="111"/>
                  <a:pt x="312" y="110"/>
                </a:cubicBezTo>
                <a:cubicBezTo>
                  <a:pt x="312" y="110"/>
                  <a:pt x="312" y="109"/>
                  <a:pt x="312" y="109"/>
                </a:cubicBezTo>
                <a:cubicBezTo>
                  <a:pt x="312" y="108"/>
                  <a:pt x="311" y="108"/>
                  <a:pt x="310" y="108"/>
                </a:cubicBezTo>
                <a:cubicBezTo>
                  <a:pt x="310" y="107"/>
                  <a:pt x="310" y="107"/>
                  <a:pt x="309" y="107"/>
                </a:cubicBezTo>
                <a:cubicBezTo>
                  <a:pt x="309" y="107"/>
                  <a:pt x="308" y="107"/>
                  <a:pt x="308" y="108"/>
                </a:cubicBezTo>
                <a:cubicBezTo>
                  <a:pt x="308" y="108"/>
                  <a:pt x="307" y="108"/>
                  <a:pt x="307" y="109"/>
                </a:cubicBezTo>
                <a:cubicBezTo>
                  <a:pt x="306" y="109"/>
                  <a:pt x="306" y="109"/>
                  <a:pt x="306" y="110"/>
                </a:cubicBezTo>
                <a:cubicBezTo>
                  <a:pt x="305" y="110"/>
                  <a:pt x="304" y="111"/>
                  <a:pt x="303" y="111"/>
                </a:cubicBezTo>
                <a:cubicBezTo>
                  <a:pt x="303" y="112"/>
                  <a:pt x="303" y="112"/>
                  <a:pt x="302" y="112"/>
                </a:cubicBezTo>
                <a:cubicBezTo>
                  <a:pt x="301" y="112"/>
                  <a:pt x="301" y="112"/>
                  <a:pt x="300" y="111"/>
                </a:cubicBezTo>
                <a:cubicBezTo>
                  <a:pt x="300" y="111"/>
                  <a:pt x="299" y="111"/>
                  <a:pt x="299" y="110"/>
                </a:cubicBezTo>
                <a:cubicBezTo>
                  <a:pt x="298" y="110"/>
                  <a:pt x="299" y="108"/>
                  <a:pt x="299" y="108"/>
                </a:cubicBezTo>
                <a:cubicBezTo>
                  <a:pt x="299" y="108"/>
                  <a:pt x="299" y="107"/>
                  <a:pt x="299" y="107"/>
                </a:cubicBezTo>
                <a:cubicBezTo>
                  <a:pt x="299" y="107"/>
                  <a:pt x="299" y="107"/>
                  <a:pt x="298" y="107"/>
                </a:cubicBezTo>
                <a:cubicBezTo>
                  <a:pt x="297" y="107"/>
                  <a:pt x="296" y="106"/>
                  <a:pt x="296" y="106"/>
                </a:cubicBezTo>
                <a:cubicBezTo>
                  <a:pt x="295" y="106"/>
                  <a:pt x="295" y="106"/>
                  <a:pt x="295" y="105"/>
                </a:cubicBezTo>
                <a:cubicBezTo>
                  <a:pt x="295" y="104"/>
                  <a:pt x="294" y="103"/>
                  <a:pt x="294" y="102"/>
                </a:cubicBezTo>
                <a:cubicBezTo>
                  <a:pt x="294" y="102"/>
                  <a:pt x="294" y="101"/>
                  <a:pt x="294" y="100"/>
                </a:cubicBezTo>
                <a:cubicBezTo>
                  <a:pt x="293" y="100"/>
                  <a:pt x="293" y="101"/>
                  <a:pt x="292" y="102"/>
                </a:cubicBezTo>
                <a:cubicBezTo>
                  <a:pt x="291" y="102"/>
                  <a:pt x="290" y="101"/>
                  <a:pt x="289" y="101"/>
                </a:cubicBezTo>
                <a:cubicBezTo>
                  <a:pt x="288" y="100"/>
                  <a:pt x="287" y="100"/>
                  <a:pt x="286" y="100"/>
                </a:cubicBezTo>
                <a:cubicBezTo>
                  <a:pt x="285" y="100"/>
                  <a:pt x="285" y="101"/>
                  <a:pt x="285" y="101"/>
                </a:cubicBezTo>
                <a:cubicBezTo>
                  <a:pt x="284" y="102"/>
                  <a:pt x="284" y="102"/>
                  <a:pt x="284" y="102"/>
                </a:cubicBezTo>
                <a:cubicBezTo>
                  <a:pt x="283" y="103"/>
                  <a:pt x="282" y="103"/>
                  <a:pt x="281" y="103"/>
                </a:cubicBezTo>
                <a:cubicBezTo>
                  <a:pt x="280" y="102"/>
                  <a:pt x="279" y="101"/>
                  <a:pt x="278" y="100"/>
                </a:cubicBezTo>
                <a:cubicBezTo>
                  <a:pt x="277" y="99"/>
                  <a:pt x="275" y="100"/>
                  <a:pt x="273" y="100"/>
                </a:cubicBezTo>
                <a:cubicBezTo>
                  <a:pt x="273" y="101"/>
                  <a:pt x="272" y="101"/>
                  <a:pt x="271" y="101"/>
                </a:cubicBezTo>
                <a:cubicBezTo>
                  <a:pt x="271" y="101"/>
                  <a:pt x="270" y="99"/>
                  <a:pt x="269" y="100"/>
                </a:cubicBezTo>
                <a:cubicBezTo>
                  <a:pt x="269" y="100"/>
                  <a:pt x="268" y="100"/>
                  <a:pt x="268" y="100"/>
                </a:cubicBezTo>
                <a:cubicBezTo>
                  <a:pt x="267" y="100"/>
                  <a:pt x="267" y="99"/>
                  <a:pt x="266" y="99"/>
                </a:cubicBezTo>
                <a:cubicBezTo>
                  <a:pt x="266" y="99"/>
                  <a:pt x="265" y="98"/>
                  <a:pt x="265" y="98"/>
                </a:cubicBezTo>
                <a:cubicBezTo>
                  <a:pt x="265" y="98"/>
                  <a:pt x="264" y="97"/>
                  <a:pt x="264" y="97"/>
                </a:cubicBezTo>
                <a:cubicBezTo>
                  <a:pt x="263" y="97"/>
                  <a:pt x="263" y="97"/>
                  <a:pt x="263" y="98"/>
                </a:cubicBezTo>
                <a:cubicBezTo>
                  <a:pt x="262" y="98"/>
                  <a:pt x="262" y="98"/>
                  <a:pt x="261" y="98"/>
                </a:cubicBezTo>
                <a:cubicBezTo>
                  <a:pt x="260" y="98"/>
                  <a:pt x="259" y="97"/>
                  <a:pt x="258" y="97"/>
                </a:cubicBezTo>
                <a:cubicBezTo>
                  <a:pt x="258" y="97"/>
                  <a:pt x="257" y="97"/>
                  <a:pt x="257" y="97"/>
                </a:cubicBezTo>
                <a:cubicBezTo>
                  <a:pt x="256" y="96"/>
                  <a:pt x="256" y="94"/>
                  <a:pt x="256" y="93"/>
                </a:cubicBezTo>
                <a:cubicBezTo>
                  <a:pt x="256" y="93"/>
                  <a:pt x="256" y="92"/>
                  <a:pt x="255" y="92"/>
                </a:cubicBezTo>
                <a:cubicBezTo>
                  <a:pt x="255" y="92"/>
                  <a:pt x="255" y="91"/>
                  <a:pt x="254" y="91"/>
                </a:cubicBezTo>
                <a:cubicBezTo>
                  <a:pt x="254" y="90"/>
                  <a:pt x="254" y="90"/>
                  <a:pt x="254" y="90"/>
                </a:cubicBezTo>
                <a:cubicBezTo>
                  <a:pt x="254" y="89"/>
                  <a:pt x="253" y="90"/>
                  <a:pt x="253" y="89"/>
                </a:cubicBezTo>
                <a:cubicBezTo>
                  <a:pt x="253" y="89"/>
                  <a:pt x="252" y="89"/>
                  <a:pt x="252" y="88"/>
                </a:cubicBezTo>
                <a:cubicBezTo>
                  <a:pt x="252" y="88"/>
                  <a:pt x="252" y="88"/>
                  <a:pt x="251" y="88"/>
                </a:cubicBezTo>
                <a:cubicBezTo>
                  <a:pt x="251" y="87"/>
                  <a:pt x="251" y="87"/>
                  <a:pt x="251" y="87"/>
                </a:cubicBezTo>
                <a:cubicBezTo>
                  <a:pt x="250" y="88"/>
                  <a:pt x="250" y="88"/>
                  <a:pt x="250" y="89"/>
                </a:cubicBezTo>
                <a:cubicBezTo>
                  <a:pt x="250" y="89"/>
                  <a:pt x="250" y="90"/>
                  <a:pt x="249" y="91"/>
                </a:cubicBezTo>
                <a:cubicBezTo>
                  <a:pt x="249" y="91"/>
                  <a:pt x="248" y="90"/>
                  <a:pt x="248" y="90"/>
                </a:cubicBezTo>
                <a:cubicBezTo>
                  <a:pt x="247" y="90"/>
                  <a:pt x="246" y="89"/>
                  <a:pt x="246" y="89"/>
                </a:cubicBezTo>
                <a:cubicBezTo>
                  <a:pt x="245" y="89"/>
                  <a:pt x="245" y="89"/>
                  <a:pt x="244" y="89"/>
                </a:cubicBezTo>
                <a:cubicBezTo>
                  <a:pt x="244" y="89"/>
                  <a:pt x="243" y="90"/>
                  <a:pt x="243" y="90"/>
                </a:cubicBezTo>
                <a:cubicBezTo>
                  <a:pt x="242" y="90"/>
                  <a:pt x="241" y="90"/>
                  <a:pt x="240" y="90"/>
                </a:cubicBezTo>
                <a:cubicBezTo>
                  <a:pt x="240" y="90"/>
                  <a:pt x="239" y="90"/>
                  <a:pt x="238" y="90"/>
                </a:cubicBezTo>
                <a:cubicBezTo>
                  <a:pt x="238" y="90"/>
                  <a:pt x="238" y="89"/>
                  <a:pt x="238" y="89"/>
                </a:cubicBezTo>
                <a:cubicBezTo>
                  <a:pt x="237" y="88"/>
                  <a:pt x="236" y="87"/>
                  <a:pt x="236" y="87"/>
                </a:cubicBezTo>
                <a:cubicBezTo>
                  <a:pt x="235" y="86"/>
                  <a:pt x="234" y="85"/>
                  <a:pt x="233" y="84"/>
                </a:cubicBezTo>
                <a:cubicBezTo>
                  <a:pt x="233" y="83"/>
                  <a:pt x="232" y="83"/>
                  <a:pt x="231" y="82"/>
                </a:cubicBezTo>
                <a:cubicBezTo>
                  <a:pt x="231" y="82"/>
                  <a:pt x="231" y="82"/>
                  <a:pt x="230" y="82"/>
                </a:cubicBezTo>
                <a:cubicBezTo>
                  <a:pt x="230" y="83"/>
                  <a:pt x="229" y="83"/>
                  <a:pt x="229" y="82"/>
                </a:cubicBezTo>
                <a:cubicBezTo>
                  <a:pt x="229" y="0"/>
                  <a:pt x="229" y="0"/>
                  <a:pt x="22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3" y="189"/>
                  <a:pt x="123" y="189"/>
                  <a:pt x="123" y="189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188"/>
                  <a:pt x="0" y="190"/>
                  <a:pt x="0" y="190"/>
                </a:cubicBezTo>
                <a:cubicBezTo>
                  <a:pt x="0" y="190"/>
                  <a:pt x="0" y="190"/>
                  <a:pt x="0" y="190"/>
                </a:cubicBezTo>
                <a:cubicBezTo>
                  <a:pt x="1" y="191"/>
                  <a:pt x="1" y="191"/>
                  <a:pt x="1" y="191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192"/>
                  <a:pt x="0" y="193"/>
                  <a:pt x="0" y="193"/>
                </a:cubicBezTo>
                <a:cubicBezTo>
                  <a:pt x="0" y="193"/>
                  <a:pt x="0" y="194"/>
                  <a:pt x="0" y="195"/>
                </a:cubicBezTo>
                <a:cubicBezTo>
                  <a:pt x="1" y="195"/>
                  <a:pt x="2" y="196"/>
                  <a:pt x="2" y="196"/>
                </a:cubicBezTo>
                <a:cubicBezTo>
                  <a:pt x="3" y="196"/>
                  <a:pt x="4" y="197"/>
                  <a:pt x="4" y="197"/>
                </a:cubicBezTo>
                <a:cubicBezTo>
                  <a:pt x="5" y="199"/>
                  <a:pt x="5" y="199"/>
                  <a:pt x="5" y="199"/>
                </a:cubicBezTo>
                <a:cubicBezTo>
                  <a:pt x="6" y="198"/>
                  <a:pt x="6" y="198"/>
                  <a:pt x="6" y="198"/>
                </a:cubicBezTo>
                <a:cubicBezTo>
                  <a:pt x="9" y="201"/>
                  <a:pt x="9" y="201"/>
                  <a:pt x="9" y="201"/>
                </a:cubicBezTo>
                <a:cubicBezTo>
                  <a:pt x="12" y="206"/>
                  <a:pt x="12" y="206"/>
                  <a:pt x="12" y="206"/>
                </a:cubicBez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9" y="212"/>
                  <a:pt x="19" y="212"/>
                </a:cubicBezTo>
                <a:cubicBezTo>
                  <a:pt x="19" y="212"/>
                  <a:pt x="22" y="214"/>
                  <a:pt x="22" y="214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28" y="220"/>
                  <a:pt x="28" y="220"/>
                  <a:pt x="28" y="220"/>
                </a:cubicBezTo>
                <a:cubicBezTo>
                  <a:pt x="30" y="223"/>
                  <a:pt x="30" y="223"/>
                  <a:pt x="30" y="223"/>
                </a:cubicBezTo>
                <a:cubicBezTo>
                  <a:pt x="36" y="226"/>
                  <a:pt x="36" y="226"/>
                  <a:pt x="36" y="226"/>
                </a:cubicBezTo>
                <a:cubicBezTo>
                  <a:pt x="37" y="230"/>
                  <a:pt x="37" y="230"/>
                  <a:pt x="37" y="230"/>
                </a:cubicBezTo>
                <a:cubicBezTo>
                  <a:pt x="42" y="233"/>
                  <a:pt x="42" y="233"/>
                  <a:pt x="42" y="233"/>
                </a:cubicBezTo>
                <a:cubicBezTo>
                  <a:pt x="42" y="235"/>
                  <a:pt x="42" y="235"/>
                  <a:pt x="42" y="235"/>
                </a:cubicBezTo>
                <a:cubicBezTo>
                  <a:pt x="47" y="237"/>
                  <a:pt x="47" y="237"/>
                  <a:pt x="47" y="237"/>
                </a:cubicBezTo>
                <a:cubicBezTo>
                  <a:pt x="49" y="237"/>
                  <a:pt x="49" y="237"/>
                  <a:pt x="49" y="237"/>
                </a:cubicBezTo>
                <a:cubicBezTo>
                  <a:pt x="49" y="237"/>
                  <a:pt x="49" y="238"/>
                  <a:pt x="49" y="238"/>
                </a:cubicBezTo>
                <a:cubicBezTo>
                  <a:pt x="49" y="238"/>
                  <a:pt x="52" y="239"/>
                  <a:pt x="52" y="239"/>
                </a:cubicBezTo>
                <a:cubicBezTo>
                  <a:pt x="52" y="239"/>
                  <a:pt x="54" y="242"/>
                  <a:pt x="54" y="242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57" y="245"/>
                  <a:pt x="57" y="245"/>
                  <a:pt x="57" y="245"/>
                </a:cubicBezTo>
                <a:cubicBezTo>
                  <a:pt x="59" y="245"/>
                  <a:pt x="59" y="245"/>
                  <a:pt x="59" y="245"/>
                </a:cubicBezTo>
                <a:cubicBezTo>
                  <a:pt x="61" y="249"/>
                  <a:pt x="61" y="249"/>
                  <a:pt x="61" y="249"/>
                </a:cubicBezTo>
                <a:cubicBezTo>
                  <a:pt x="61" y="254"/>
                  <a:pt x="61" y="254"/>
                  <a:pt x="61" y="254"/>
                </a:cubicBezTo>
                <a:cubicBezTo>
                  <a:pt x="67" y="260"/>
                  <a:pt x="67" y="260"/>
                  <a:pt x="67" y="260"/>
                </a:cubicBezTo>
                <a:cubicBezTo>
                  <a:pt x="67" y="272"/>
                  <a:pt x="67" y="272"/>
                  <a:pt x="67" y="272"/>
                </a:cubicBezTo>
                <a:cubicBezTo>
                  <a:pt x="67" y="272"/>
                  <a:pt x="71" y="277"/>
                  <a:pt x="71" y="277"/>
                </a:cubicBezTo>
                <a:cubicBezTo>
                  <a:pt x="71" y="277"/>
                  <a:pt x="72" y="283"/>
                  <a:pt x="72" y="283"/>
                </a:cubicBezTo>
                <a:cubicBezTo>
                  <a:pt x="75" y="286"/>
                  <a:pt x="75" y="286"/>
                  <a:pt x="75" y="286"/>
                </a:cubicBezTo>
                <a:cubicBezTo>
                  <a:pt x="75" y="286"/>
                  <a:pt x="80" y="288"/>
                  <a:pt x="80" y="288"/>
                </a:cubicBezTo>
                <a:cubicBezTo>
                  <a:pt x="80" y="288"/>
                  <a:pt x="83" y="289"/>
                  <a:pt x="83" y="289"/>
                </a:cubicBezTo>
                <a:cubicBezTo>
                  <a:pt x="83" y="289"/>
                  <a:pt x="85" y="293"/>
                  <a:pt x="85" y="293"/>
                </a:cubicBezTo>
                <a:cubicBezTo>
                  <a:pt x="85" y="293"/>
                  <a:pt x="89" y="296"/>
                  <a:pt x="89" y="296"/>
                </a:cubicBezTo>
                <a:cubicBezTo>
                  <a:pt x="91" y="297"/>
                  <a:pt x="91" y="297"/>
                  <a:pt x="91" y="297"/>
                </a:cubicBezTo>
                <a:cubicBezTo>
                  <a:pt x="98" y="298"/>
                  <a:pt x="98" y="298"/>
                  <a:pt x="98" y="298"/>
                </a:cubicBezTo>
                <a:cubicBezTo>
                  <a:pt x="98" y="300"/>
                  <a:pt x="98" y="300"/>
                  <a:pt x="98" y="300"/>
                </a:cubicBezTo>
                <a:cubicBezTo>
                  <a:pt x="98" y="300"/>
                  <a:pt x="100" y="300"/>
                  <a:pt x="100" y="300"/>
                </a:cubicBezTo>
                <a:cubicBezTo>
                  <a:pt x="100" y="300"/>
                  <a:pt x="100" y="302"/>
                  <a:pt x="100" y="302"/>
                </a:cubicBezTo>
                <a:cubicBezTo>
                  <a:pt x="100" y="302"/>
                  <a:pt x="103" y="302"/>
                  <a:pt x="103" y="302"/>
                </a:cubicBezTo>
                <a:cubicBezTo>
                  <a:pt x="103" y="302"/>
                  <a:pt x="106" y="302"/>
                  <a:pt x="106" y="302"/>
                </a:cubicBezTo>
                <a:cubicBezTo>
                  <a:pt x="109" y="306"/>
                  <a:pt x="109" y="306"/>
                  <a:pt x="109" y="306"/>
                </a:cubicBezTo>
                <a:cubicBezTo>
                  <a:pt x="112" y="309"/>
                  <a:pt x="112" y="309"/>
                  <a:pt x="112" y="309"/>
                </a:cubicBezTo>
                <a:cubicBezTo>
                  <a:pt x="114" y="307"/>
                  <a:pt x="114" y="307"/>
                  <a:pt x="114" y="307"/>
                </a:cubicBezTo>
                <a:cubicBezTo>
                  <a:pt x="115" y="310"/>
                  <a:pt x="115" y="310"/>
                  <a:pt x="115" y="310"/>
                </a:cubicBezTo>
                <a:cubicBezTo>
                  <a:pt x="121" y="310"/>
                  <a:pt x="121" y="310"/>
                  <a:pt x="121" y="310"/>
                </a:cubicBezTo>
                <a:cubicBezTo>
                  <a:pt x="122" y="307"/>
                  <a:pt x="122" y="307"/>
                  <a:pt x="122" y="307"/>
                </a:cubicBezTo>
                <a:cubicBezTo>
                  <a:pt x="122" y="307"/>
                  <a:pt x="125" y="304"/>
                  <a:pt x="125" y="304"/>
                </a:cubicBezTo>
                <a:cubicBezTo>
                  <a:pt x="125" y="304"/>
                  <a:pt x="125" y="303"/>
                  <a:pt x="125" y="303"/>
                </a:cubicBezTo>
                <a:cubicBezTo>
                  <a:pt x="125" y="303"/>
                  <a:pt x="126" y="301"/>
                  <a:pt x="126" y="301"/>
                </a:cubicBezTo>
                <a:cubicBezTo>
                  <a:pt x="126" y="301"/>
                  <a:pt x="127" y="302"/>
                  <a:pt x="127" y="302"/>
                </a:cubicBezTo>
                <a:cubicBezTo>
                  <a:pt x="130" y="300"/>
                  <a:pt x="130" y="300"/>
                  <a:pt x="130" y="300"/>
                </a:cubicBezTo>
                <a:cubicBezTo>
                  <a:pt x="130" y="300"/>
                  <a:pt x="129" y="299"/>
                  <a:pt x="129" y="299"/>
                </a:cubicBezTo>
                <a:cubicBezTo>
                  <a:pt x="128" y="298"/>
                  <a:pt x="128" y="298"/>
                  <a:pt x="129" y="298"/>
                </a:cubicBezTo>
                <a:cubicBezTo>
                  <a:pt x="129" y="298"/>
                  <a:pt x="129" y="297"/>
                  <a:pt x="129" y="297"/>
                </a:cubicBezTo>
                <a:cubicBezTo>
                  <a:pt x="129" y="297"/>
                  <a:pt x="129" y="296"/>
                  <a:pt x="129" y="296"/>
                </a:cubicBezTo>
                <a:cubicBezTo>
                  <a:pt x="129" y="295"/>
                  <a:pt x="130" y="294"/>
                  <a:pt x="130" y="294"/>
                </a:cubicBezTo>
                <a:cubicBezTo>
                  <a:pt x="130" y="294"/>
                  <a:pt x="132" y="293"/>
                  <a:pt x="132" y="293"/>
                </a:cubicBezTo>
                <a:cubicBezTo>
                  <a:pt x="132" y="288"/>
                  <a:pt x="132" y="288"/>
                  <a:pt x="132" y="288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38" y="280"/>
                  <a:pt x="138" y="280"/>
                  <a:pt x="138" y="280"/>
                </a:cubicBezTo>
                <a:cubicBezTo>
                  <a:pt x="140" y="278"/>
                  <a:pt x="140" y="278"/>
                  <a:pt x="140" y="278"/>
                </a:cubicBezTo>
                <a:cubicBezTo>
                  <a:pt x="141" y="279"/>
                  <a:pt x="141" y="279"/>
                  <a:pt x="141" y="279"/>
                </a:cubicBezTo>
                <a:cubicBezTo>
                  <a:pt x="143" y="277"/>
                  <a:pt x="143" y="277"/>
                  <a:pt x="143" y="277"/>
                </a:cubicBezTo>
                <a:cubicBezTo>
                  <a:pt x="143" y="277"/>
                  <a:pt x="145" y="278"/>
                  <a:pt x="145" y="278"/>
                </a:cubicBezTo>
                <a:cubicBezTo>
                  <a:pt x="145" y="278"/>
                  <a:pt x="146" y="279"/>
                  <a:pt x="146" y="279"/>
                </a:cubicBezTo>
                <a:cubicBezTo>
                  <a:pt x="147" y="276"/>
                  <a:pt x="147" y="276"/>
                  <a:pt x="147" y="276"/>
                </a:cubicBezTo>
                <a:cubicBezTo>
                  <a:pt x="149" y="274"/>
                  <a:pt x="149" y="274"/>
                  <a:pt x="149" y="274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160" y="276"/>
                  <a:pt x="160" y="276"/>
                  <a:pt x="160" y="276"/>
                </a:cubicBezTo>
                <a:cubicBezTo>
                  <a:pt x="162" y="278"/>
                  <a:pt x="162" y="278"/>
                  <a:pt x="162" y="278"/>
                </a:cubicBezTo>
                <a:cubicBezTo>
                  <a:pt x="164" y="277"/>
                  <a:pt x="164" y="277"/>
                  <a:pt x="164" y="277"/>
                </a:cubicBezTo>
                <a:cubicBezTo>
                  <a:pt x="166" y="277"/>
                  <a:pt x="166" y="277"/>
                  <a:pt x="166" y="277"/>
                </a:cubicBezTo>
                <a:cubicBezTo>
                  <a:pt x="167" y="277"/>
                  <a:pt x="167" y="277"/>
                  <a:pt x="167" y="277"/>
                </a:cubicBezTo>
                <a:cubicBezTo>
                  <a:pt x="167" y="278"/>
                  <a:pt x="167" y="278"/>
                  <a:pt x="167" y="278"/>
                </a:cubicBezTo>
                <a:cubicBezTo>
                  <a:pt x="167" y="278"/>
                  <a:pt x="169" y="278"/>
                  <a:pt x="169" y="278"/>
                </a:cubicBezTo>
                <a:cubicBezTo>
                  <a:pt x="170" y="278"/>
                  <a:pt x="171" y="279"/>
                  <a:pt x="171" y="279"/>
                </a:cubicBezTo>
                <a:cubicBezTo>
                  <a:pt x="171" y="279"/>
                  <a:pt x="173" y="279"/>
                  <a:pt x="173" y="279"/>
                </a:cubicBezTo>
                <a:cubicBezTo>
                  <a:pt x="173" y="279"/>
                  <a:pt x="175" y="278"/>
                  <a:pt x="175" y="278"/>
                </a:cubicBezTo>
                <a:cubicBezTo>
                  <a:pt x="176" y="277"/>
                  <a:pt x="176" y="277"/>
                  <a:pt x="176" y="277"/>
                </a:cubicBezTo>
                <a:cubicBezTo>
                  <a:pt x="176" y="279"/>
                  <a:pt x="176" y="279"/>
                  <a:pt x="176" y="279"/>
                </a:cubicBezTo>
                <a:cubicBezTo>
                  <a:pt x="176" y="279"/>
                  <a:pt x="178" y="278"/>
                  <a:pt x="178" y="278"/>
                </a:cubicBezTo>
                <a:cubicBezTo>
                  <a:pt x="178" y="278"/>
                  <a:pt x="178" y="278"/>
                  <a:pt x="178" y="278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80"/>
                  <a:pt x="180" y="280"/>
                  <a:pt x="180" y="280"/>
                </a:cubicBezTo>
                <a:cubicBezTo>
                  <a:pt x="182" y="283"/>
                  <a:pt x="182" y="283"/>
                  <a:pt x="182" y="283"/>
                </a:cubicBezTo>
                <a:cubicBezTo>
                  <a:pt x="184" y="283"/>
                  <a:pt x="184" y="283"/>
                  <a:pt x="184" y="283"/>
                </a:cubicBezTo>
                <a:cubicBezTo>
                  <a:pt x="184" y="286"/>
                  <a:pt x="184" y="286"/>
                  <a:pt x="184" y="286"/>
                </a:cubicBezTo>
                <a:cubicBezTo>
                  <a:pt x="186" y="284"/>
                  <a:pt x="186" y="284"/>
                  <a:pt x="186" y="284"/>
                </a:cubicBezTo>
                <a:cubicBezTo>
                  <a:pt x="186" y="288"/>
                  <a:pt x="186" y="288"/>
                  <a:pt x="186" y="288"/>
                </a:cubicBezTo>
                <a:cubicBezTo>
                  <a:pt x="192" y="290"/>
                  <a:pt x="192" y="290"/>
                  <a:pt x="192" y="290"/>
                </a:cubicBezTo>
                <a:cubicBezTo>
                  <a:pt x="194" y="294"/>
                  <a:pt x="194" y="294"/>
                  <a:pt x="194" y="294"/>
                </a:cubicBezTo>
                <a:cubicBezTo>
                  <a:pt x="201" y="298"/>
                  <a:pt x="201" y="298"/>
                  <a:pt x="201" y="298"/>
                </a:cubicBezTo>
                <a:cubicBezTo>
                  <a:pt x="202" y="302"/>
                  <a:pt x="202" y="302"/>
                  <a:pt x="202" y="302"/>
                </a:cubicBezTo>
                <a:cubicBezTo>
                  <a:pt x="206" y="305"/>
                  <a:pt x="206" y="305"/>
                  <a:pt x="206" y="305"/>
                </a:cubicBezTo>
                <a:cubicBezTo>
                  <a:pt x="206" y="311"/>
                  <a:pt x="206" y="311"/>
                  <a:pt x="206" y="311"/>
                </a:cubicBezTo>
                <a:cubicBezTo>
                  <a:pt x="210" y="316"/>
                  <a:pt x="210" y="316"/>
                  <a:pt x="210" y="316"/>
                </a:cubicBezTo>
                <a:cubicBezTo>
                  <a:pt x="211" y="321"/>
                  <a:pt x="211" y="321"/>
                  <a:pt x="211" y="321"/>
                </a:cubicBezTo>
                <a:cubicBezTo>
                  <a:pt x="215" y="325"/>
                  <a:pt x="215" y="325"/>
                  <a:pt x="215" y="325"/>
                </a:cubicBezTo>
                <a:cubicBezTo>
                  <a:pt x="215" y="328"/>
                  <a:pt x="215" y="328"/>
                  <a:pt x="215" y="328"/>
                </a:cubicBezTo>
                <a:cubicBezTo>
                  <a:pt x="218" y="328"/>
                  <a:pt x="218" y="328"/>
                  <a:pt x="218" y="328"/>
                </a:cubicBezTo>
                <a:cubicBezTo>
                  <a:pt x="216" y="330"/>
                  <a:pt x="216" y="330"/>
                  <a:pt x="216" y="330"/>
                </a:cubicBezTo>
                <a:cubicBezTo>
                  <a:pt x="217" y="332"/>
                  <a:pt x="217" y="332"/>
                  <a:pt x="217" y="332"/>
                </a:cubicBezTo>
                <a:cubicBezTo>
                  <a:pt x="218" y="335"/>
                  <a:pt x="218" y="335"/>
                  <a:pt x="218" y="335"/>
                </a:cubicBezTo>
                <a:cubicBezTo>
                  <a:pt x="219" y="337"/>
                  <a:pt x="219" y="337"/>
                  <a:pt x="219" y="337"/>
                </a:cubicBezTo>
                <a:cubicBezTo>
                  <a:pt x="221" y="339"/>
                  <a:pt x="221" y="339"/>
                  <a:pt x="221" y="339"/>
                </a:cubicBezTo>
                <a:cubicBezTo>
                  <a:pt x="221" y="340"/>
                  <a:pt x="221" y="340"/>
                  <a:pt x="221" y="340"/>
                </a:cubicBezTo>
                <a:cubicBezTo>
                  <a:pt x="226" y="342"/>
                  <a:pt x="226" y="342"/>
                  <a:pt x="226" y="342"/>
                </a:cubicBezTo>
                <a:cubicBezTo>
                  <a:pt x="229" y="348"/>
                  <a:pt x="229" y="348"/>
                  <a:pt x="229" y="348"/>
                </a:cubicBezTo>
                <a:cubicBezTo>
                  <a:pt x="231" y="349"/>
                  <a:pt x="231" y="349"/>
                  <a:pt x="231" y="349"/>
                </a:cubicBezTo>
                <a:cubicBezTo>
                  <a:pt x="234" y="357"/>
                  <a:pt x="234" y="357"/>
                  <a:pt x="234" y="357"/>
                </a:cubicBezTo>
                <a:cubicBezTo>
                  <a:pt x="236" y="357"/>
                  <a:pt x="236" y="357"/>
                  <a:pt x="236" y="357"/>
                </a:cubicBezTo>
                <a:cubicBezTo>
                  <a:pt x="239" y="361"/>
                  <a:pt x="239" y="361"/>
                  <a:pt x="239" y="361"/>
                </a:cubicBezTo>
                <a:cubicBezTo>
                  <a:pt x="244" y="363"/>
                  <a:pt x="244" y="363"/>
                  <a:pt x="244" y="363"/>
                </a:cubicBezTo>
                <a:cubicBezTo>
                  <a:pt x="245" y="365"/>
                  <a:pt x="245" y="365"/>
                  <a:pt x="245" y="365"/>
                </a:cubicBezTo>
                <a:cubicBezTo>
                  <a:pt x="247" y="370"/>
                  <a:pt x="247" y="370"/>
                  <a:pt x="247" y="370"/>
                </a:cubicBezTo>
                <a:cubicBezTo>
                  <a:pt x="247" y="370"/>
                  <a:pt x="246" y="372"/>
                  <a:pt x="246" y="372"/>
                </a:cubicBezTo>
                <a:cubicBezTo>
                  <a:pt x="246" y="372"/>
                  <a:pt x="245" y="375"/>
                  <a:pt x="245" y="375"/>
                </a:cubicBezTo>
                <a:cubicBezTo>
                  <a:pt x="248" y="377"/>
                  <a:pt x="248" y="377"/>
                  <a:pt x="248" y="377"/>
                </a:cubicBezTo>
                <a:cubicBezTo>
                  <a:pt x="249" y="383"/>
                  <a:pt x="249" y="383"/>
                  <a:pt x="249" y="383"/>
                </a:cubicBezTo>
                <a:cubicBezTo>
                  <a:pt x="248" y="385"/>
                  <a:pt x="248" y="385"/>
                  <a:pt x="248" y="385"/>
                </a:cubicBezTo>
                <a:cubicBezTo>
                  <a:pt x="250" y="388"/>
                  <a:pt x="250" y="388"/>
                  <a:pt x="250" y="388"/>
                </a:cubicBezTo>
                <a:cubicBezTo>
                  <a:pt x="250" y="389"/>
                  <a:pt x="250" y="389"/>
                  <a:pt x="250" y="389"/>
                </a:cubicBezTo>
                <a:cubicBezTo>
                  <a:pt x="252" y="390"/>
                  <a:pt x="252" y="390"/>
                  <a:pt x="252" y="390"/>
                </a:cubicBezTo>
                <a:cubicBezTo>
                  <a:pt x="252" y="392"/>
                  <a:pt x="252" y="392"/>
                  <a:pt x="252" y="392"/>
                </a:cubicBezTo>
                <a:cubicBezTo>
                  <a:pt x="254" y="393"/>
                  <a:pt x="254" y="393"/>
                  <a:pt x="254" y="393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7" y="399"/>
                  <a:pt x="257" y="400"/>
                </a:cubicBezTo>
                <a:cubicBezTo>
                  <a:pt x="257" y="400"/>
                  <a:pt x="257" y="405"/>
                  <a:pt x="257" y="405"/>
                </a:cubicBezTo>
                <a:cubicBezTo>
                  <a:pt x="260" y="407"/>
                  <a:pt x="260" y="407"/>
                  <a:pt x="260" y="407"/>
                </a:cubicBezTo>
                <a:cubicBezTo>
                  <a:pt x="260" y="407"/>
                  <a:pt x="259" y="409"/>
                  <a:pt x="259" y="409"/>
                </a:cubicBezTo>
                <a:cubicBezTo>
                  <a:pt x="259" y="409"/>
                  <a:pt x="260" y="410"/>
                  <a:pt x="260" y="410"/>
                </a:cubicBezTo>
                <a:cubicBezTo>
                  <a:pt x="264" y="410"/>
                  <a:pt x="264" y="410"/>
                  <a:pt x="264" y="410"/>
                </a:cubicBezTo>
                <a:cubicBezTo>
                  <a:pt x="265" y="411"/>
                  <a:pt x="265" y="411"/>
                  <a:pt x="265" y="411"/>
                </a:cubicBezTo>
                <a:cubicBezTo>
                  <a:pt x="266" y="410"/>
                  <a:pt x="266" y="410"/>
                  <a:pt x="266" y="410"/>
                </a:cubicBezTo>
                <a:cubicBezTo>
                  <a:pt x="267" y="412"/>
                  <a:pt x="267" y="412"/>
                  <a:pt x="267" y="412"/>
                </a:cubicBezTo>
                <a:cubicBezTo>
                  <a:pt x="268" y="412"/>
                  <a:pt x="268" y="412"/>
                  <a:pt x="268" y="412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75" y="417"/>
                  <a:pt x="275" y="417"/>
                  <a:pt x="275" y="417"/>
                </a:cubicBezTo>
                <a:cubicBezTo>
                  <a:pt x="278" y="416"/>
                  <a:pt x="278" y="416"/>
                  <a:pt x="278" y="416"/>
                </a:cubicBezTo>
                <a:cubicBezTo>
                  <a:pt x="281" y="418"/>
                  <a:pt x="281" y="418"/>
                  <a:pt x="281" y="418"/>
                </a:cubicBezTo>
                <a:cubicBezTo>
                  <a:pt x="283" y="417"/>
                  <a:pt x="283" y="417"/>
                  <a:pt x="283" y="417"/>
                </a:cubicBezTo>
                <a:cubicBezTo>
                  <a:pt x="284" y="419"/>
                  <a:pt x="284" y="419"/>
                  <a:pt x="284" y="419"/>
                </a:cubicBezTo>
                <a:cubicBezTo>
                  <a:pt x="286" y="419"/>
                  <a:pt x="286" y="419"/>
                  <a:pt x="286" y="419"/>
                </a:cubicBezTo>
                <a:cubicBezTo>
                  <a:pt x="287" y="422"/>
                  <a:pt x="287" y="422"/>
                  <a:pt x="287" y="422"/>
                </a:cubicBezTo>
                <a:cubicBezTo>
                  <a:pt x="288" y="421"/>
                  <a:pt x="288" y="421"/>
                  <a:pt x="288" y="421"/>
                </a:cubicBezTo>
                <a:cubicBezTo>
                  <a:pt x="288" y="422"/>
                  <a:pt x="288" y="422"/>
                  <a:pt x="288" y="422"/>
                </a:cubicBezTo>
                <a:cubicBezTo>
                  <a:pt x="292" y="424"/>
                  <a:pt x="292" y="424"/>
                  <a:pt x="292" y="424"/>
                </a:cubicBezTo>
                <a:cubicBezTo>
                  <a:pt x="293" y="423"/>
                  <a:pt x="293" y="423"/>
                  <a:pt x="293" y="423"/>
                </a:cubicBezTo>
                <a:cubicBezTo>
                  <a:pt x="295" y="423"/>
                  <a:pt x="295" y="423"/>
                  <a:pt x="295" y="423"/>
                </a:cubicBezTo>
                <a:cubicBezTo>
                  <a:pt x="295" y="424"/>
                  <a:pt x="295" y="424"/>
                  <a:pt x="295" y="424"/>
                </a:cubicBezTo>
                <a:cubicBezTo>
                  <a:pt x="297" y="423"/>
                  <a:pt x="297" y="423"/>
                  <a:pt x="297" y="423"/>
                </a:cubicBezTo>
                <a:cubicBezTo>
                  <a:pt x="303" y="423"/>
                  <a:pt x="303" y="423"/>
                  <a:pt x="303" y="423"/>
                </a:cubicBezTo>
                <a:cubicBezTo>
                  <a:pt x="306" y="424"/>
                  <a:pt x="306" y="424"/>
                  <a:pt x="306" y="424"/>
                </a:cubicBezTo>
                <a:cubicBezTo>
                  <a:pt x="310" y="425"/>
                  <a:pt x="310" y="425"/>
                  <a:pt x="310" y="425"/>
                </a:cubicBezTo>
                <a:cubicBezTo>
                  <a:pt x="310" y="425"/>
                  <a:pt x="318" y="432"/>
                  <a:pt x="318" y="432"/>
                </a:cubicBezTo>
                <a:cubicBezTo>
                  <a:pt x="318" y="432"/>
                  <a:pt x="318" y="431"/>
                  <a:pt x="318" y="431"/>
                </a:cubicBezTo>
                <a:cubicBezTo>
                  <a:pt x="318" y="430"/>
                  <a:pt x="319" y="432"/>
                  <a:pt x="319" y="432"/>
                </a:cubicBezTo>
                <a:cubicBezTo>
                  <a:pt x="319" y="432"/>
                  <a:pt x="320" y="431"/>
                  <a:pt x="320" y="430"/>
                </a:cubicBezTo>
                <a:cubicBezTo>
                  <a:pt x="320" y="430"/>
                  <a:pt x="320" y="428"/>
                  <a:pt x="320" y="428"/>
                </a:cubicBezTo>
                <a:cubicBezTo>
                  <a:pt x="320" y="428"/>
                  <a:pt x="324" y="428"/>
                  <a:pt x="324" y="428"/>
                </a:cubicBezTo>
                <a:cubicBezTo>
                  <a:pt x="325" y="428"/>
                  <a:pt x="327" y="428"/>
                  <a:pt x="327" y="428"/>
                </a:cubicBezTo>
                <a:cubicBezTo>
                  <a:pt x="327" y="428"/>
                  <a:pt x="327" y="427"/>
                  <a:pt x="327" y="426"/>
                </a:cubicBezTo>
                <a:cubicBezTo>
                  <a:pt x="328" y="426"/>
                  <a:pt x="327" y="426"/>
                  <a:pt x="327" y="426"/>
                </a:cubicBezTo>
                <a:cubicBezTo>
                  <a:pt x="327" y="426"/>
                  <a:pt x="326" y="427"/>
                  <a:pt x="326" y="427"/>
                </a:cubicBezTo>
                <a:cubicBezTo>
                  <a:pt x="326" y="427"/>
                  <a:pt x="325" y="427"/>
                  <a:pt x="325" y="426"/>
                </a:cubicBezTo>
                <a:cubicBezTo>
                  <a:pt x="325" y="426"/>
                  <a:pt x="326" y="426"/>
                  <a:pt x="326" y="425"/>
                </a:cubicBezTo>
                <a:cubicBezTo>
                  <a:pt x="326" y="425"/>
                  <a:pt x="326" y="424"/>
                  <a:pt x="326" y="424"/>
                </a:cubicBezTo>
                <a:cubicBezTo>
                  <a:pt x="326" y="423"/>
                  <a:pt x="326" y="423"/>
                  <a:pt x="325" y="423"/>
                </a:cubicBezTo>
                <a:cubicBezTo>
                  <a:pt x="324" y="423"/>
                  <a:pt x="324" y="423"/>
                  <a:pt x="323" y="422"/>
                </a:cubicBezTo>
                <a:cubicBezTo>
                  <a:pt x="323" y="421"/>
                  <a:pt x="322" y="421"/>
                  <a:pt x="322" y="420"/>
                </a:cubicBezTo>
                <a:cubicBezTo>
                  <a:pt x="322" y="420"/>
                  <a:pt x="322" y="419"/>
                  <a:pt x="322" y="418"/>
                </a:cubicBezTo>
                <a:cubicBezTo>
                  <a:pt x="321" y="418"/>
                  <a:pt x="322" y="417"/>
                  <a:pt x="322" y="416"/>
                </a:cubicBezTo>
                <a:cubicBezTo>
                  <a:pt x="321" y="415"/>
                  <a:pt x="321" y="415"/>
                  <a:pt x="321" y="415"/>
                </a:cubicBezTo>
                <a:cubicBezTo>
                  <a:pt x="321" y="415"/>
                  <a:pt x="321" y="414"/>
                  <a:pt x="321" y="413"/>
                </a:cubicBezTo>
                <a:cubicBezTo>
                  <a:pt x="321" y="413"/>
                  <a:pt x="320" y="412"/>
                  <a:pt x="320" y="411"/>
                </a:cubicBezTo>
                <a:cubicBezTo>
                  <a:pt x="319" y="410"/>
                  <a:pt x="318" y="409"/>
                  <a:pt x="318" y="409"/>
                </a:cubicBezTo>
                <a:cubicBezTo>
                  <a:pt x="318" y="409"/>
                  <a:pt x="318" y="407"/>
                  <a:pt x="318" y="407"/>
                </a:cubicBezTo>
                <a:cubicBezTo>
                  <a:pt x="318" y="407"/>
                  <a:pt x="318" y="407"/>
                  <a:pt x="318" y="406"/>
                </a:cubicBezTo>
                <a:cubicBezTo>
                  <a:pt x="319" y="406"/>
                  <a:pt x="318" y="405"/>
                  <a:pt x="318" y="404"/>
                </a:cubicBezTo>
                <a:cubicBezTo>
                  <a:pt x="318" y="404"/>
                  <a:pt x="318" y="404"/>
                  <a:pt x="318" y="403"/>
                </a:cubicBezTo>
                <a:cubicBezTo>
                  <a:pt x="317" y="403"/>
                  <a:pt x="318" y="402"/>
                  <a:pt x="318" y="402"/>
                </a:cubicBezTo>
                <a:cubicBezTo>
                  <a:pt x="318" y="402"/>
                  <a:pt x="318" y="401"/>
                  <a:pt x="317" y="401"/>
                </a:cubicBezTo>
                <a:cubicBezTo>
                  <a:pt x="317" y="400"/>
                  <a:pt x="317" y="400"/>
                  <a:pt x="317" y="399"/>
                </a:cubicBezTo>
                <a:cubicBezTo>
                  <a:pt x="317" y="399"/>
                  <a:pt x="317" y="397"/>
                  <a:pt x="316" y="397"/>
                </a:cubicBezTo>
                <a:cubicBezTo>
                  <a:pt x="316" y="396"/>
                  <a:pt x="314" y="395"/>
                  <a:pt x="314" y="394"/>
                </a:cubicBezTo>
                <a:cubicBezTo>
                  <a:pt x="313" y="393"/>
                  <a:pt x="313" y="393"/>
                  <a:pt x="313" y="393"/>
                </a:cubicBezTo>
                <a:cubicBezTo>
                  <a:pt x="313" y="392"/>
                  <a:pt x="314" y="393"/>
                  <a:pt x="314" y="392"/>
                </a:cubicBezTo>
                <a:cubicBezTo>
                  <a:pt x="314" y="392"/>
                  <a:pt x="314" y="392"/>
                  <a:pt x="314" y="392"/>
                </a:cubicBezTo>
                <a:cubicBezTo>
                  <a:pt x="314" y="391"/>
                  <a:pt x="314" y="389"/>
                  <a:pt x="314" y="389"/>
                </a:cubicBezTo>
                <a:cubicBezTo>
                  <a:pt x="314" y="389"/>
                  <a:pt x="314" y="388"/>
                  <a:pt x="314" y="388"/>
                </a:cubicBezTo>
                <a:cubicBezTo>
                  <a:pt x="315" y="387"/>
                  <a:pt x="317" y="388"/>
                  <a:pt x="317" y="388"/>
                </a:cubicBezTo>
                <a:cubicBezTo>
                  <a:pt x="317" y="388"/>
                  <a:pt x="317" y="387"/>
                  <a:pt x="317" y="387"/>
                </a:cubicBezTo>
                <a:cubicBezTo>
                  <a:pt x="317" y="387"/>
                  <a:pt x="317" y="386"/>
                  <a:pt x="317" y="386"/>
                </a:cubicBezTo>
                <a:cubicBezTo>
                  <a:pt x="317" y="386"/>
                  <a:pt x="316" y="385"/>
                  <a:pt x="316" y="385"/>
                </a:cubicBezTo>
                <a:cubicBezTo>
                  <a:pt x="316" y="385"/>
                  <a:pt x="317" y="384"/>
                  <a:pt x="317" y="384"/>
                </a:cubicBezTo>
                <a:cubicBezTo>
                  <a:pt x="317" y="384"/>
                  <a:pt x="317" y="383"/>
                  <a:pt x="317" y="381"/>
                </a:cubicBezTo>
                <a:cubicBezTo>
                  <a:pt x="317" y="381"/>
                  <a:pt x="317" y="381"/>
                  <a:pt x="317" y="380"/>
                </a:cubicBezTo>
                <a:cubicBezTo>
                  <a:pt x="317" y="380"/>
                  <a:pt x="317" y="380"/>
                  <a:pt x="317" y="380"/>
                </a:cubicBezTo>
                <a:cubicBezTo>
                  <a:pt x="317" y="379"/>
                  <a:pt x="318" y="379"/>
                  <a:pt x="318" y="379"/>
                </a:cubicBezTo>
                <a:cubicBezTo>
                  <a:pt x="318" y="378"/>
                  <a:pt x="316" y="378"/>
                  <a:pt x="316" y="378"/>
                </a:cubicBezTo>
                <a:cubicBezTo>
                  <a:pt x="315" y="378"/>
                  <a:pt x="315" y="379"/>
                  <a:pt x="315" y="379"/>
                </a:cubicBezTo>
                <a:cubicBezTo>
                  <a:pt x="315" y="379"/>
                  <a:pt x="314" y="378"/>
                  <a:pt x="314" y="378"/>
                </a:cubicBezTo>
                <a:cubicBezTo>
                  <a:pt x="313" y="378"/>
                  <a:pt x="312" y="378"/>
                  <a:pt x="311" y="378"/>
                </a:cubicBezTo>
                <a:cubicBezTo>
                  <a:pt x="311" y="378"/>
                  <a:pt x="310" y="378"/>
                  <a:pt x="309" y="378"/>
                </a:cubicBezTo>
                <a:cubicBezTo>
                  <a:pt x="309" y="377"/>
                  <a:pt x="309" y="377"/>
                  <a:pt x="309" y="377"/>
                </a:cubicBezTo>
                <a:cubicBezTo>
                  <a:pt x="309" y="377"/>
                  <a:pt x="309" y="377"/>
                  <a:pt x="309" y="377"/>
                </a:cubicBezTo>
                <a:cubicBezTo>
                  <a:pt x="308" y="377"/>
                  <a:pt x="308" y="377"/>
                  <a:pt x="309" y="377"/>
                </a:cubicBezTo>
                <a:cubicBezTo>
                  <a:pt x="309" y="376"/>
                  <a:pt x="310" y="377"/>
                  <a:pt x="310" y="376"/>
                </a:cubicBezTo>
                <a:cubicBezTo>
                  <a:pt x="310" y="376"/>
                  <a:pt x="311" y="376"/>
                  <a:pt x="311" y="376"/>
                </a:cubicBezTo>
                <a:cubicBezTo>
                  <a:pt x="312" y="376"/>
                  <a:pt x="312" y="376"/>
                  <a:pt x="313" y="375"/>
                </a:cubicBezTo>
                <a:cubicBezTo>
                  <a:pt x="313" y="375"/>
                  <a:pt x="314" y="374"/>
                  <a:pt x="315" y="375"/>
                </a:cubicBezTo>
                <a:cubicBezTo>
                  <a:pt x="315" y="375"/>
                  <a:pt x="314" y="376"/>
                  <a:pt x="314" y="376"/>
                </a:cubicBezTo>
                <a:cubicBezTo>
                  <a:pt x="314" y="376"/>
                  <a:pt x="315" y="377"/>
                  <a:pt x="315" y="377"/>
                </a:cubicBezTo>
                <a:cubicBezTo>
                  <a:pt x="315" y="376"/>
                  <a:pt x="315" y="376"/>
                  <a:pt x="316" y="376"/>
                </a:cubicBezTo>
                <a:cubicBezTo>
                  <a:pt x="316" y="376"/>
                  <a:pt x="317" y="376"/>
                  <a:pt x="317" y="376"/>
                </a:cubicBezTo>
                <a:cubicBezTo>
                  <a:pt x="318" y="376"/>
                  <a:pt x="318" y="375"/>
                  <a:pt x="318" y="375"/>
                </a:cubicBezTo>
                <a:cubicBezTo>
                  <a:pt x="319" y="375"/>
                  <a:pt x="319" y="375"/>
                  <a:pt x="319" y="375"/>
                </a:cubicBezTo>
                <a:cubicBezTo>
                  <a:pt x="319" y="374"/>
                  <a:pt x="319" y="374"/>
                  <a:pt x="319" y="374"/>
                </a:cubicBezTo>
                <a:cubicBezTo>
                  <a:pt x="319" y="373"/>
                  <a:pt x="319" y="373"/>
                  <a:pt x="320" y="372"/>
                </a:cubicBezTo>
                <a:cubicBezTo>
                  <a:pt x="320" y="372"/>
                  <a:pt x="320" y="372"/>
                  <a:pt x="320" y="371"/>
                </a:cubicBezTo>
                <a:cubicBezTo>
                  <a:pt x="320" y="371"/>
                  <a:pt x="320" y="370"/>
                  <a:pt x="321" y="369"/>
                </a:cubicBezTo>
                <a:cubicBezTo>
                  <a:pt x="321" y="369"/>
                  <a:pt x="320" y="368"/>
                  <a:pt x="321" y="367"/>
                </a:cubicBezTo>
                <a:cubicBezTo>
                  <a:pt x="321" y="367"/>
                  <a:pt x="321" y="366"/>
                  <a:pt x="322" y="366"/>
                </a:cubicBezTo>
                <a:cubicBezTo>
                  <a:pt x="322" y="365"/>
                  <a:pt x="322" y="365"/>
                  <a:pt x="322" y="365"/>
                </a:cubicBezTo>
                <a:cubicBezTo>
                  <a:pt x="323" y="364"/>
                  <a:pt x="323" y="364"/>
                  <a:pt x="323" y="363"/>
                </a:cubicBezTo>
                <a:cubicBezTo>
                  <a:pt x="323" y="363"/>
                  <a:pt x="323" y="362"/>
                  <a:pt x="324" y="362"/>
                </a:cubicBezTo>
                <a:cubicBezTo>
                  <a:pt x="324" y="362"/>
                  <a:pt x="324" y="361"/>
                  <a:pt x="324" y="361"/>
                </a:cubicBezTo>
                <a:cubicBezTo>
                  <a:pt x="324" y="361"/>
                  <a:pt x="323" y="360"/>
                  <a:pt x="323" y="360"/>
                </a:cubicBezTo>
                <a:cubicBezTo>
                  <a:pt x="323" y="360"/>
                  <a:pt x="322" y="360"/>
                  <a:pt x="321" y="360"/>
                </a:cubicBezTo>
                <a:cubicBezTo>
                  <a:pt x="321" y="359"/>
                  <a:pt x="320" y="359"/>
                  <a:pt x="320" y="358"/>
                </a:cubicBezTo>
                <a:cubicBezTo>
                  <a:pt x="320" y="358"/>
                  <a:pt x="320" y="358"/>
                  <a:pt x="320" y="358"/>
                </a:cubicBezTo>
                <a:cubicBezTo>
                  <a:pt x="320" y="357"/>
                  <a:pt x="319" y="357"/>
                  <a:pt x="319" y="357"/>
                </a:cubicBezTo>
                <a:cubicBezTo>
                  <a:pt x="319" y="357"/>
                  <a:pt x="319" y="356"/>
                  <a:pt x="319" y="356"/>
                </a:cubicBezTo>
                <a:cubicBezTo>
                  <a:pt x="319" y="356"/>
                  <a:pt x="319" y="356"/>
                  <a:pt x="319" y="355"/>
                </a:cubicBezTo>
                <a:cubicBezTo>
                  <a:pt x="319" y="355"/>
                  <a:pt x="318" y="355"/>
                  <a:pt x="318" y="354"/>
                </a:cubicBezTo>
                <a:cubicBezTo>
                  <a:pt x="318" y="354"/>
                  <a:pt x="318" y="354"/>
                  <a:pt x="319" y="354"/>
                </a:cubicBezTo>
                <a:cubicBezTo>
                  <a:pt x="319" y="354"/>
                  <a:pt x="320" y="354"/>
                  <a:pt x="321" y="354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21" y="353"/>
                  <a:pt x="322" y="353"/>
                  <a:pt x="322" y="353"/>
                </a:cubicBezTo>
                <a:cubicBezTo>
                  <a:pt x="323" y="353"/>
                  <a:pt x="323" y="353"/>
                  <a:pt x="324" y="353"/>
                </a:cubicBezTo>
                <a:cubicBezTo>
                  <a:pt x="324" y="354"/>
                  <a:pt x="324" y="354"/>
                  <a:pt x="325" y="354"/>
                </a:cubicBezTo>
                <a:cubicBezTo>
                  <a:pt x="325" y="355"/>
                  <a:pt x="325" y="355"/>
                  <a:pt x="326" y="355"/>
                </a:cubicBezTo>
                <a:cubicBezTo>
                  <a:pt x="326" y="355"/>
                  <a:pt x="327" y="355"/>
                  <a:pt x="327" y="355"/>
                </a:cubicBezTo>
                <a:cubicBezTo>
                  <a:pt x="327" y="355"/>
                  <a:pt x="327" y="355"/>
                  <a:pt x="327" y="355"/>
                </a:cubicBezTo>
                <a:cubicBezTo>
                  <a:pt x="327" y="354"/>
                  <a:pt x="327" y="354"/>
                  <a:pt x="327" y="354"/>
                </a:cubicBezTo>
                <a:cubicBezTo>
                  <a:pt x="328" y="353"/>
                  <a:pt x="329" y="352"/>
                  <a:pt x="329" y="351"/>
                </a:cubicBezTo>
                <a:cubicBezTo>
                  <a:pt x="330" y="350"/>
                  <a:pt x="330" y="349"/>
                  <a:pt x="331" y="348"/>
                </a:cubicBezTo>
                <a:cubicBezTo>
                  <a:pt x="331" y="347"/>
                  <a:pt x="331" y="346"/>
                  <a:pt x="331" y="346"/>
                </a:cubicBezTo>
                <a:cubicBezTo>
                  <a:pt x="331" y="346"/>
                  <a:pt x="331" y="346"/>
                  <a:pt x="330" y="346"/>
                </a:cubicBezTo>
                <a:cubicBezTo>
                  <a:pt x="330" y="346"/>
                  <a:pt x="330" y="346"/>
                  <a:pt x="329" y="346"/>
                </a:cubicBezTo>
                <a:cubicBezTo>
                  <a:pt x="329" y="346"/>
                  <a:pt x="329" y="347"/>
                  <a:pt x="329" y="347"/>
                </a:cubicBezTo>
                <a:cubicBezTo>
                  <a:pt x="328" y="347"/>
                  <a:pt x="328" y="347"/>
                  <a:pt x="327" y="347"/>
                </a:cubicBezTo>
                <a:cubicBezTo>
                  <a:pt x="326" y="346"/>
                  <a:pt x="326" y="346"/>
                  <a:pt x="326" y="345"/>
                </a:cubicBezTo>
                <a:cubicBezTo>
                  <a:pt x="325" y="345"/>
                  <a:pt x="326" y="345"/>
                  <a:pt x="326" y="345"/>
                </a:cubicBezTo>
                <a:cubicBezTo>
                  <a:pt x="327" y="345"/>
                  <a:pt x="327" y="344"/>
                  <a:pt x="328" y="344"/>
                </a:cubicBezTo>
                <a:cubicBezTo>
                  <a:pt x="328" y="344"/>
                  <a:pt x="328" y="343"/>
                  <a:pt x="329" y="343"/>
                </a:cubicBezTo>
                <a:cubicBezTo>
                  <a:pt x="329" y="343"/>
                  <a:pt x="329" y="343"/>
                  <a:pt x="329" y="343"/>
                </a:cubicBezTo>
                <a:cubicBezTo>
                  <a:pt x="330" y="343"/>
                  <a:pt x="330" y="343"/>
                  <a:pt x="330" y="342"/>
                </a:cubicBezTo>
                <a:cubicBezTo>
                  <a:pt x="330" y="342"/>
                  <a:pt x="331" y="342"/>
                  <a:pt x="331" y="342"/>
                </a:cubicBezTo>
                <a:cubicBezTo>
                  <a:pt x="331" y="342"/>
                  <a:pt x="331" y="341"/>
                  <a:pt x="332" y="341"/>
                </a:cubicBezTo>
                <a:cubicBezTo>
                  <a:pt x="332" y="341"/>
                  <a:pt x="333" y="341"/>
                  <a:pt x="333" y="341"/>
                </a:cubicBezTo>
                <a:cubicBezTo>
                  <a:pt x="333" y="342"/>
                  <a:pt x="333" y="342"/>
                  <a:pt x="333" y="343"/>
                </a:cubicBezTo>
                <a:cubicBezTo>
                  <a:pt x="333" y="343"/>
                  <a:pt x="333" y="343"/>
                  <a:pt x="334" y="343"/>
                </a:cubicBezTo>
                <a:cubicBezTo>
                  <a:pt x="334" y="343"/>
                  <a:pt x="335" y="343"/>
                  <a:pt x="336" y="343"/>
                </a:cubicBezTo>
                <a:cubicBezTo>
                  <a:pt x="336" y="343"/>
                  <a:pt x="337" y="342"/>
                  <a:pt x="338" y="342"/>
                </a:cubicBezTo>
                <a:cubicBezTo>
                  <a:pt x="338" y="341"/>
                  <a:pt x="339" y="340"/>
                  <a:pt x="340" y="340"/>
                </a:cubicBezTo>
                <a:cubicBezTo>
                  <a:pt x="340" y="339"/>
                  <a:pt x="340" y="339"/>
                  <a:pt x="340" y="338"/>
                </a:cubicBezTo>
                <a:cubicBezTo>
                  <a:pt x="340" y="338"/>
                  <a:pt x="340" y="338"/>
                  <a:pt x="340" y="337"/>
                </a:cubicBezTo>
                <a:cubicBezTo>
                  <a:pt x="340" y="337"/>
                  <a:pt x="340" y="337"/>
                  <a:pt x="340" y="336"/>
                </a:cubicBezTo>
                <a:cubicBezTo>
                  <a:pt x="340" y="336"/>
                  <a:pt x="340" y="336"/>
                  <a:pt x="340" y="336"/>
                </a:cubicBezTo>
                <a:cubicBezTo>
                  <a:pt x="339" y="336"/>
                  <a:pt x="340" y="335"/>
                  <a:pt x="340" y="335"/>
                </a:cubicBezTo>
                <a:cubicBezTo>
                  <a:pt x="340" y="334"/>
                  <a:pt x="339" y="334"/>
                  <a:pt x="339" y="333"/>
                </a:cubicBezTo>
                <a:cubicBezTo>
                  <a:pt x="338" y="333"/>
                  <a:pt x="338" y="333"/>
                  <a:pt x="339" y="332"/>
                </a:cubicBezTo>
                <a:cubicBezTo>
                  <a:pt x="340" y="332"/>
                  <a:pt x="342" y="332"/>
                  <a:pt x="343" y="333"/>
                </a:cubicBezTo>
                <a:cubicBezTo>
                  <a:pt x="343" y="333"/>
                  <a:pt x="343" y="334"/>
                  <a:pt x="343" y="335"/>
                </a:cubicBezTo>
                <a:cubicBezTo>
                  <a:pt x="343" y="336"/>
                  <a:pt x="343" y="335"/>
                  <a:pt x="344" y="335"/>
                </a:cubicBezTo>
                <a:cubicBezTo>
                  <a:pt x="345" y="335"/>
                  <a:pt x="345" y="336"/>
                  <a:pt x="346" y="335"/>
                </a:cubicBezTo>
                <a:cubicBezTo>
                  <a:pt x="347" y="335"/>
                  <a:pt x="348" y="334"/>
                  <a:pt x="348" y="334"/>
                </a:cubicBezTo>
                <a:cubicBezTo>
                  <a:pt x="349" y="333"/>
                  <a:pt x="350" y="333"/>
                  <a:pt x="351" y="332"/>
                </a:cubicBezTo>
                <a:cubicBezTo>
                  <a:pt x="352" y="332"/>
                  <a:pt x="353" y="332"/>
                  <a:pt x="353" y="331"/>
                </a:cubicBezTo>
                <a:cubicBezTo>
                  <a:pt x="353" y="330"/>
                  <a:pt x="352" y="330"/>
                  <a:pt x="352" y="329"/>
                </a:cubicBezTo>
                <a:cubicBezTo>
                  <a:pt x="352" y="329"/>
                  <a:pt x="352" y="329"/>
                  <a:pt x="351" y="328"/>
                </a:cubicBezTo>
                <a:cubicBezTo>
                  <a:pt x="351" y="328"/>
                  <a:pt x="350" y="327"/>
                  <a:pt x="349" y="327"/>
                </a:cubicBezTo>
                <a:cubicBezTo>
                  <a:pt x="349" y="326"/>
                  <a:pt x="348" y="326"/>
                  <a:pt x="347" y="326"/>
                </a:cubicBezTo>
                <a:cubicBezTo>
                  <a:pt x="347" y="326"/>
                  <a:pt x="347" y="326"/>
                  <a:pt x="347" y="325"/>
                </a:cubicBezTo>
                <a:cubicBezTo>
                  <a:pt x="346" y="325"/>
                  <a:pt x="346" y="325"/>
                  <a:pt x="346" y="325"/>
                </a:cubicBezTo>
                <a:cubicBezTo>
                  <a:pt x="346" y="325"/>
                  <a:pt x="346" y="324"/>
                  <a:pt x="346" y="324"/>
                </a:cubicBezTo>
                <a:cubicBezTo>
                  <a:pt x="346" y="323"/>
                  <a:pt x="346" y="322"/>
                  <a:pt x="346" y="322"/>
                </a:cubicBezTo>
                <a:cubicBezTo>
                  <a:pt x="346" y="322"/>
                  <a:pt x="346" y="321"/>
                  <a:pt x="347" y="321"/>
                </a:cubicBezTo>
                <a:cubicBezTo>
                  <a:pt x="347" y="321"/>
                  <a:pt x="347" y="320"/>
                  <a:pt x="347" y="321"/>
                </a:cubicBezTo>
                <a:cubicBezTo>
                  <a:pt x="348" y="321"/>
                  <a:pt x="347" y="322"/>
                  <a:pt x="348" y="323"/>
                </a:cubicBezTo>
                <a:cubicBezTo>
                  <a:pt x="348" y="323"/>
                  <a:pt x="349" y="323"/>
                  <a:pt x="349" y="323"/>
                </a:cubicBezTo>
                <a:cubicBezTo>
                  <a:pt x="350" y="323"/>
                  <a:pt x="351" y="323"/>
                  <a:pt x="351" y="324"/>
                </a:cubicBezTo>
                <a:cubicBezTo>
                  <a:pt x="352" y="324"/>
                  <a:pt x="351" y="324"/>
                  <a:pt x="352" y="324"/>
                </a:cubicBezTo>
                <a:cubicBezTo>
                  <a:pt x="352" y="324"/>
                  <a:pt x="353" y="324"/>
                  <a:pt x="353" y="324"/>
                </a:cubicBezTo>
                <a:cubicBezTo>
                  <a:pt x="354" y="324"/>
                  <a:pt x="353" y="323"/>
                  <a:pt x="353" y="322"/>
                </a:cubicBezTo>
                <a:cubicBezTo>
                  <a:pt x="353" y="322"/>
                  <a:pt x="354" y="321"/>
                  <a:pt x="354" y="321"/>
                </a:cubicBezTo>
                <a:cubicBezTo>
                  <a:pt x="354" y="321"/>
                  <a:pt x="355" y="322"/>
                  <a:pt x="355" y="322"/>
                </a:cubicBezTo>
                <a:cubicBezTo>
                  <a:pt x="355" y="323"/>
                  <a:pt x="355" y="323"/>
                  <a:pt x="355" y="323"/>
                </a:cubicBezTo>
                <a:cubicBezTo>
                  <a:pt x="356" y="323"/>
                  <a:pt x="356" y="323"/>
                  <a:pt x="356" y="323"/>
                </a:cubicBezTo>
                <a:cubicBezTo>
                  <a:pt x="357" y="323"/>
                  <a:pt x="357" y="322"/>
                  <a:pt x="357" y="322"/>
                </a:cubicBezTo>
                <a:cubicBezTo>
                  <a:pt x="358" y="322"/>
                  <a:pt x="358" y="321"/>
                  <a:pt x="359" y="321"/>
                </a:cubicBezTo>
                <a:cubicBezTo>
                  <a:pt x="359" y="321"/>
                  <a:pt x="360" y="320"/>
                  <a:pt x="360" y="321"/>
                </a:cubicBezTo>
                <a:cubicBezTo>
                  <a:pt x="360" y="321"/>
                  <a:pt x="360" y="321"/>
                  <a:pt x="360" y="322"/>
                </a:cubicBezTo>
                <a:cubicBezTo>
                  <a:pt x="360" y="322"/>
                  <a:pt x="360" y="323"/>
                  <a:pt x="360" y="323"/>
                </a:cubicBezTo>
                <a:cubicBezTo>
                  <a:pt x="360" y="324"/>
                  <a:pt x="360" y="324"/>
                  <a:pt x="360" y="324"/>
                </a:cubicBezTo>
                <a:cubicBezTo>
                  <a:pt x="360" y="325"/>
                  <a:pt x="360" y="325"/>
                  <a:pt x="360" y="325"/>
                </a:cubicBezTo>
                <a:cubicBezTo>
                  <a:pt x="360" y="326"/>
                  <a:pt x="360" y="325"/>
                  <a:pt x="361" y="325"/>
                </a:cubicBezTo>
                <a:cubicBezTo>
                  <a:pt x="361" y="325"/>
                  <a:pt x="361" y="325"/>
                  <a:pt x="362" y="325"/>
                </a:cubicBezTo>
                <a:cubicBezTo>
                  <a:pt x="362" y="325"/>
                  <a:pt x="363" y="325"/>
                  <a:pt x="363" y="325"/>
                </a:cubicBezTo>
                <a:cubicBezTo>
                  <a:pt x="363" y="325"/>
                  <a:pt x="363" y="324"/>
                  <a:pt x="364" y="324"/>
                </a:cubicBezTo>
                <a:cubicBezTo>
                  <a:pt x="364" y="324"/>
                  <a:pt x="365" y="324"/>
                  <a:pt x="365" y="324"/>
                </a:cubicBezTo>
                <a:cubicBezTo>
                  <a:pt x="366" y="324"/>
                  <a:pt x="366" y="324"/>
                  <a:pt x="366" y="324"/>
                </a:cubicBezTo>
                <a:cubicBezTo>
                  <a:pt x="366" y="323"/>
                  <a:pt x="367" y="323"/>
                  <a:pt x="367" y="323"/>
                </a:cubicBezTo>
                <a:cubicBezTo>
                  <a:pt x="367" y="323"/>
                  <a:pt x="367" y="323"/>
                  <a:pt x="367" y="323"/>
                </a:cubicBezTo>
                <a:cubicBezTo>
                  <a:pt x="368" y="323"/>
                  <a:pt x="368" y="323"/>
                  <a:pt x="368" y="323"/>
                </a:cubicBezTo>
                <a:cubicBezTo>
                  <a:pt x="368" y="324"/>
                  <a:pt x="368" y="324"/>
                  <a:pt x="368" y="325"/>
                </a:cubicBezTo>
                <a:cubicBezTo>
                  <a:pt x="367" y="325"/>
                  <a:pt x="367" y="325"/>
                  <a:pt x="366" y="326"/>
                </a:cubicBezTo>
                <a:cubicBezTo>
                  <a:pt x="365" y="326"/>
                  <a:pt x="365" y="326"/>
                  <a:pt x="364" y="327"/>
                </a:cubicBezTo>
                <a:cubicBezTo>
                  <a:pt x="362" y="327"/>
                  <a:pt x="361" y="328"/>
                  <a:pt x="359" y="329"/>
                </a:cubicBezTo>
                <a:cubicBezTo>
                  <a:pt x="359" y="329"/>
                  <a:pt x="358" y="330"/>
                  <a:pt x="357" y="330"/>
                </a:cubicBezTo>
                <a:cubicBezTo>
                  <a:pt x="357" y="330"/>
                  <a:pt x="356" y="331"/>
                  <a:pt x="357" y="331"/>
                </a:cubicBezTo>
                <a:cubicBezTo>
                  <a:pt x="357" y="332"/>
                  <a:pt x="357" y="331"/>
                  <a:pt x="357" y="331"/>
                </a:cubicBezTo>
                <a:cubicBezTo>
                  <a:pt x="358" y="331"/>
                  <a:pt x="359" y="330"/>
                  <a:pt x="359" y="330"/>
                </a:cubicBezTo>
                <a:cubicBezTo>
                  <a:pt x="360" y="330"/>
                  <a:pt x="361" y="329"/>
                  <a:pt x="362" y="328"/>
                </a:cubicBezTo>
                <a:cubicBezTo>
                  <a:pt x="363" y="328"/>
                  <a:pt x="364" y="327"/>
                  <a:pt x="365" y="327"/>
                </a:cubicBezTo>
                <a:cubicBezTo>
                  <a:pt x="366" y="326"/>
                  <a:pt x="367" y="326"/>
                  <a:pt x="368" y="326"/>
                </a:cubicBezTo>
                <a:cubicBezTo>
                  <a:pt x="369" y="325"/>
                  <a:pt x="369" y="325"/>
                  <a:pt x="370" y="324"/>
                </a:cubicBezTo>
                <a:cubicBezTo>
                  <a:pt x="370" y="324"/>
                  <a:pt x="370" y="324"/>
                  <a:pt x="370" y="323"/>
                </a:cubicBezTo>
                <a:cubicBezTo>
                  <a:pt x="370" y="323"/>
                  <a:pt x="370" y="323"/>
                  <a:pt x="370" y="323"/>
                </a:cubicBezTo>
                <a:cubicBezTo>
                  <a:pt x="370" y="321"/>
                  <a:pt x="372" y="320"/>
                  <a:pt x="374" y="320"/>
                </a:cubicBezTo>
                <a:cubicBezTo>
                  <a:pt x="375" y="319"/>
                  <a:pt x="375" y="319"/>
                  <a:pt x="376" y="319"/>
                </a:cubicBezTo>
                <a:cubicBezTo>
                  <a:pt x="377" y="319"/>
                  <a:pt x="378" y="319"/>
                  <a:pt x="379" y="319"/>
                </a:cubicBezTo>
                <a:cubicBezTo>
                  <a:pt x="380" y="318"/>
                  <a:pt x="381" y="318"/>
                  <a:pt x="381" y="318"/>
                </a:cubicBezTo>
                <a:cubicBezTo>
                  <a:pt x="382" y="317"/>
                  <a:pt x="383" y="317"/>
                  <a:pt x="383" y="316"/>
                </a:cubicBezTo>
                <a:cubicBezTo>
                  <a:pt x="384" y="316"/>
                  <a:pt x="385" y="315"/>
                  <a:pt x="386" y="315"/>
                </a:cubicBezTo>
                <a:cubicBezTo>
                  <a:pt x="388" y="314"/>
                  <a:pt x="389" y="314"/>
                  <a:pt x="389" y="314"/>
                </a:cubicBezTo>
                <a:cubicBezTo>
                  <a:pt x="391" y="313"/>
                  <a:pt x="392" y="312"/>
                  <a:pt x="393" y="311"/>
                </a:cubicBezTo>
                <a:cubicBezTo>
                  <a:pt x="393" y="310"/>
                  <a:pt x="393" y="310"/>
                  <a:pt x="394" y="310"/>
                </a:cubicBezTo>
                <a:cubicBezTo>
                  <a:pt x="394" y="309"/>
                  <a:pt x="395" y="309"/>
                  <a:pt x="395" y="309"/>
                </a:cubicBezTo>
                <a:cubicBezTo>
                  <a:pt x="396" y="309"/>
                  <a:pt x="397" y="308"/>
                  <a:pt x="397" y="307"/>
                </a:cubicBezTo>
                <a:cubicBezTo>
                  <a:pt x="397" y="307"/>
                  <a:pt x="397" y="306"/>
                  <a:pt x="397" y="306"/>
                </a:cubicBezTo>
                <a:cubicBezTo>
                  <a:pt x="397" y="306"/>
                  <a:pt x="397" y="306"/>
                  <a:pt x="396" y="306"/>
                </a:cubicBezTo>
                <a:cubicBezTo>
                  <a:pt x="396" y="306"/>
                  <a:pt x="396" y="306"/>
                  <a:pt x="396" y="305"/>
                </a:cubicBezTo>
                <a:cubicBezTo>
                  <a:pt x="396" y="305"/>
                  <a:pt x="395" y="305"/>
                  <a:pt x="395" y="305"/>
                </a:cubicBezTo>
                <a:cubicBezTo>
                  <a:pt x="395" y="305"/>
                  <a:pt x="396" y="304"/>
                  <a:pt x="396" y="304"/>
                </a:cubicBezTo>
                <a:cubicBezTo>
                  <a:pt x="396" y="304"/>
                  <a:pt x="396" y="303"/>
                  <a:pt x="396" y="303"/>
                </a:cubicBezTo>
                <a:cubicBezTo>
                  <a:pt x="397" y="303"/>
                  <a:pt x="397" y="303"/>
                  <a:pt x="398" y="302"/>
                </a:cubicBezTo>
                <a:cubicBezTo>
                  <a:pt x="399" y="302"/>
                  <a:pt x="400" y="302"/>
                  <a:pt x="400" y="301"/>
                </a:cubicBezTo>
                <a:cubicBezTo>
                  <a:pt x="401" y="300"/>
                  <a:pt x="402" y="300"/>
                  <a:pt x="402" y="299"/>
                </a:cubicBezTo>
                <a:cubicBezTo>
                  <a:pt x="403" y="299"/>
                  <a:pt x="403" y="299"/>
                  <a:pt x="403" y="299"/>
                </a:cubicBezTo>
                <a:cubicBezTo>
                  <a:pt x="403" y="298"/>
                  <a:pt x="404" y="298"/>
                  <a:pt x="404" y="298"/>
                </a:cubicBezTo>
                <a:cubicBezTo>
                  <a:pt x="404" y="298"/>
                  <a:pt x="405" y="298"/>
                  <a:pt x="406" y="297"/>
                </a:cubicBezTo>
                <a:cubicBezTo>
                  <a:pt x="406" y="297"/>
                  <a:pt x="406" y="296"/>
                  <a:pt x="406" y="296"/>
                </a:cubicBezTo>
                <a:cubicBezTo>
                  <a:pt x="406" y="295"/>
                  <a:pt x="406" y="295"/>
                  <a:pt x="406" y="294"/>
                </a:cubicBezTo>
                <a:cubicBezTo>
                  <a:pt x="406" y="293"/>
                  <a:pt x="406" y="293"/>
                  <a:pt x="405" y="292"/>
                </a:cubicBezTo>
                <a:cubicBezTo>
                  <a:pt x="405" y="292"/>
                  <a:pt x="405" y="292"/>
                  <a:pt x="405" y="292"/>
                </a:cubicBezTo>
                <a:cubicBezTo>
                  <a:pt x="405" y="292"/>
                  <a:pt x="404" y="292"/>
                  <a:pt x="404" y="291"/>
                </a:cubicBezTo>
                <a:cubicBezTo>
                  <a:pt x="403" y="291"/>
                  <a:pt x="404" y="291"/>
                  <a:pt x="404" y="290"/>
                </a:cubicBezTo>
                <a:cubicBezTo>
                  <a:pt x="404" y="290"/>
                  <a:pt x="405" y="290"/>
                  <a:pt x="404" y="289"/>
                </a:cubicBezTo>
                <a:cubicBezTo>
                  <a:pt x="404" y="289"/>
                  <a:pt x="403" y="289"/>
                  <a:pt x="403" y="289"/>
                </a:cubicBezTo>
                <a:cubicBezTo>
                  <a:pt x="403" y="289"/>
                  <a:pt x="403" y="289"/>
                  <a:pt x="402" y="289"/>
                </a:cubicBezTo>
                <a:cubicBezTo>
                  <a:pt x="402" y="288"/>
                  <a:pt x="402" y="288"/>
                  <a:pt x="401" y="287"/>
                </a:cubicBezTo>
                <a:cubicBezTo>
                  <a:pt x="402" y="287"/>
                  <a:pt x="402" y="287"/>
                  <a:pt x="402" y="286"/>
                </a:cubicBezTo>
                <a:cubicBezTo>
                  <a:pt x="402" y="286"/>
                  <a:pt x="402" y="285"/>
                  <a:pt x="401" y="285"/>
                </a:cubicBezTo>
                <a:cubicBezTo>
                  <a:pt x="402" y="285"/>
                  <a:pt x="402" y="285"/>
                  <a:pt x="402" y="284"/>
                </a:cubicBezTo>
                <a:cubicBezTo>
                  <a:pt x="402" y="284"/>
                  <a:pt x="402" y="283"/>
                  <a:pt x="402" y="283"/>
                </a:cubicBezTo>
                <a:cubicBezTo>
                  <a:pt x="402" y="281"/>
                  <a:pt x="401" y="281"/>
                  <a:pt x="400" y="281"/>
                </a:cubicBezTo>
                <a:cubicBezTo>
                  <a:pt x="400" y="281"/>
                  <a:pt x="399" y="280"/>
                  <a:pt x="399" y="280"/>
                </a:cubicBezTo>
                <a:cubicBezTo>
                  <a:pt x="399" y="279"/>
                  <a:pt x="399" y="279"/>
                  <a:pt x="399" y="279"/>
                </a:cubicBezTo>
                <a:cubicBezTo>
                  <a:pt x="399" y="278"/>
                  <a:pt x="399" y="277"/>
                  <a:pt x="399" y="277"/>
                </a:cubicBezTo>
                <a:cubicBezTo>
                  <a:pt x="400" y="276"/>
                  <a:pt x="400" y="277"/>
                  <a:pt x="400" y="278"/>
                </a:cubicBezTo>
                <a:cubicBezTo>
                  <a:pt x="401" y="278"/>
                  <a:pt x="401" y="279"/>
                  <a:pt x="401" y="279"/>
                </a:cubicBezTo>
                <a:cubicBezTo>
                  <a:pt x="401" y="280"/>
                  <a:pt x="402" y="280"/>
                  <a:pt x="402" y="280"/>
                </a:cubicBezTo>
                <a:cubicBezTo>
                  <a:pt x="403" y="281"/>
                  <a:pt x="404" y="282"/>
                  <a:pt x="404" y="282"/>
                </a:cubicBezTo>
                <a:cubicBezTo>
                  <a:pt x="405" y="283"/>
                  <a:pt x="406" y="283"/>
                  <a:pt x="407" y="282"/>
                </a:cubicBezTo>
                <a:cubicBezTo>
                  <a:pt x="407" y="282"/>
                  <a:pt x="407" y="281"/>
                  <a:pt x="407" y="281"/>
                </a:cubicBezTo>
                <a:cubicBezTo>
                  <a:pt x="408" y="280"/>
                  <a:pt x="408" y="279"/>
                  <a:pt x="409" y="279"/>
                </a:cubicBezTo>
                <a:cubicBezTo>
                  <a:pt x="410" y="279"/>
                  <a:pt x="411" y="279"/>
                  <a:pt x="412" y="279"/>
                </a:cubicBezTo>
                <a:cubicBezTo>
                  <a:pt x="412" y="279"/>
                  <a:pt x="412" y="279"/>
                  <a:pt x="412" y="280"/>
                </a:cubicBezTo>
                <a:cubicBezTo>
                  <a:pt x="413" y="280"/>
                  <a:pt x="412" y="281"/>
                  <a:pt x="412" y="281"/>
                </a:cubicBezTo>
                <a:cubicBezTo>
                  <a:pt x="412" y="282"/>
                  <a:pt x="412" y="282"/>
                  <a:pt x="412" y="283"/>
                </a:cubicBezTo>
                <a:cubicBezTo>
                  <a:pt x="412" y="283"/>
                  <a:pt x="412" y="284"/>
                  <a:pt x="412" y="285"/>
                </a:cubicBezTo>
                <a:cubicBezTo>
                  <a:pt x="412" y="285"/>
                  <a:pt x="411" y="286"/>
                  <a:pt x="411" y="286"/>
                </a:cubicBezTo>
                <a:cubicBezTo>
                  <a:pt x="411" y="287"/>
                  <a:pt x="411" y="287"/>
                  <a:pt x="411" y="288"/>
                </a:cubicBezTo>
                <a:cubicBezTo>
                  <a:pt x="411" y="289"/>
                  <a:pt x="412" y="288"/>
                  <a:pt x="412" y="288"/>
                </a:cubicBezTo>
                <a:cubicBezTo>
                  <a:pt x="413" y="288"/>
                  <a:pt x="414" y="288"/>
                  <a:pt x="415" y="287"/>
                </a:cubicBezTo>
                <a:cubicBezTo>
                  <a:pt x="416" y="287"/>
                  <a:pt x="417" y="287"/>
                  <a:pt x="417" y="287"/>
                </a:cubicBezTo>
                <a:cubicBezTo>
                  <a:pt x="418" y="287"/>
                  <a:pt x="419" y="287"/>
                  <a:pt x="419" y="288"/>
                </a:cubicBezTo>
                <a:cubicBezTo>
                  <a:pt x="419" y="288"/>
                  <a:pt x="418" y="288"/>
                  <a:pt x="418" y="289"/>
                </a:cubicBezTo>
                <a:cubicBezTo>
                  <a:pt x="417" y="289"/>
                  <a:pt x="416" y="290"/>
                  <a:pt x="416" y="290"/>
                </a:cubicBezTo>
                <a:cubicBezTo>
                  <a:pt x="415" y="291"/>
                  <a:pt x="413" y="291"/>
                  <a:pt x="412" y="291"/>
                </a:cubicBezTo>
                <a:cubicBezTo>
                  <a:pt x="412" y="292"/>
                  <a:pt x="411" y="293"/>
                  <a:pt x="411" y="293"/>
                </a:cubicBezTo>
                <a:cubicBezTo>
                  <a:pt x="410" y="293"/>
                  <a:pt x="410" y="294"/>
                  <a:pt x="410" y="294"/>
                </a:cubicBezTo>
                <a:cubicBezTo>
                  <a:pt x="410" y="294"/>
                  <a:pt x="411" y="293"/>
                  <a:pt x="412" y="293"/>
                </a:cubicBezTo>
                <a:cubicBezTo>
                  <a:pt x="413" y="293"/>
                  <a:pt x="414" y="292"/>
                  <a:pt x="415" y="291"/>
                </a:cubicBezTo>
                <a:cubicBezTo>
                  <a:pt x="417" y="290"/>
                  <a:pt x="419" y="289"/>
                  <a:pt x="421" y="289"/>
                </a:cubicBezTo>
                <a:cubicBezTo>
                  <a:pt x="423" y="288"/>
                  <a:pt x="425" y="287"/>
                  <a:pt x="427" y="286"/>
                </a:cubicBezTo>
                <a:cubicBezTo>
                  <a:pt x="428" y="286"/>
                  <a:pt x="429" y="285"/>
                  <a:pt x="431" y="284"/>
                </a:cubicBezTo>
                <a:cubicBezTo>
                  <a:pt x="432" y="284"/>
                  <a:pt x="433" y="284"/>
                  <a:pt x="434" y="283"/>
                </a:cubicBezTo>
                <a:cubicBezTo>
                  <a:pt x="434" y="283"/>
                  <a:pt x="435" y="283"/>
                  <a:pt x="435" y="283"/>
                </a:cubicBezTo>
                <a:cubicBezTo>
                  <a:pt x="436" y="282"/>
                  <a:pt x="438" y="282"/>
                  <a:pt x="439" y="282"/>
                </a:cubicBezTo>
                <a:cubicBezTo>
                  <a:pt x="440" y="283"/>
                  <a:pt x="441" y="283"/>
                  <a:pt x="441" y="282"/>
                </a:cubicBezTo>
                <a:cubicBezTo>
                  <a:pt x="442" y="281"/>
                  <a:pt x="441" y="281"/>
                  <a:pt x="441" y="280"/>
                </a:cubicBezTo>
                <a:cubicBezTo>
                  <a:pt x="440" y="280"/>
                  <a:pt x="439" y="279"/>
                  <a:pt x="439" y="279"/>
                </a:cubicBezTo>
                <a:cubicBezTo>
                  <a:pt x="439" y="278"/>
                  <a:pt x="439" y="277"/>
                  <a:pt x="439" y="277"/>
                </a:cubicBezTo>
                <a:cubicBezTo>
                  <a:pt x="439" y="276"/>
                  <a:pt x="439" y="276"/>
                  <a:pt x="440" y="275"/>
                </a:cubicBezTo>
                <a:cubicBezTo>
                  <a:pt x="440" y="274"/>
                  <a:pt x="440" y="274"/>
                  <a:pt x="441" y="273"/>
                </a:cubicBezTo>
                <a:cubicBezTo>
                  <a:pt x="441" y="272"/>
                  <a:pt x="440" y="272"/>
                  <a:pt x="441" y="271"/>
                </a:cubicBezTo>
                <a:cubicBezTo>
                  <a:pt x="441" y="270"/>
                  <a:pt x="443" y="270"/>
                  <a:pt x="443" y="271"/>
                </a:cubicBezTo>
                <a:cubicBezTo>
                  <a:pt x="444" y="269"/>
                  <a:pt x="446" y="267"/>
                  <a:pt x="446" y="267"/>
                </a:cubicBezTo>
                <a:cubicBezTo>
                  <a:pt x="446" y="266"/>
                  <a:pt x="446" y="262"/>
                  <a:pt x="446" y="262"/>
                </a:cubicBezTo>
                <a:cubicBezTo>
                  <a:pt x="446" y="261"/>
                  <a:pt x="446" y="259"/>
                  <a:pt x="446" y="258"/>
                </a:cubicBezTo>
                <a:cubicBezTo>
                  <a:pt x="446" y="258"/>
                  <a:pt x="445" y="257"/>
                  <a:pt x="444" y="256"/>
                </a:cubicBezTo>
                <a:cubicBezTo>
                  <a:pt x="444" y="255"/>
                  <a:pt x="445" y="255"/>
                  <a:pt x="445" y="254"/>
                </a:cubicBezTo>
                <a:cubicBezTo>
                  <a:pt x="445" y="254"/>
                  <a:pt x="446" y="253"/>
                  <a:pt x="446" y="252"/>
                </a:cubicBezTo>
                <a:cubicBezTo>
                  <a:pt x="446" y="252"/>
                  <a:pt x="446" y="249"/>
                  <a:pt x="446" y="249"/>
                </a:cubicBezTo>
                <a:cubicBezTo>
                  <a:pt x="446" y="248"/>
                  <a:pt x="445" y="247"/>
                  <a:pt x="445" y="247"/>
                </a:cubicBezTo>
                <a:cubicBezTo>
                  <a:pt x="445" y="246"/>
                  <a:pt x="447" y="246"/>
                  <a:pt x="447" y="245"/>
                </a:cubicBezTo>
                <a:cubicBezTo>
                  <a:pt x="448" y="245"/>
                  <a:pt x="449" y="242"/>
                  <a:pt x="450" y="241"/>
                </a:cubicBezTo>
                <a:cubicBezTo>
                  <a:pt x="450" y="240"/>
                  <a:pt x="451" y="237"/>
                  <a:pt x="451" y="237"/>
                </a:cubicBezTo>
                <a:cubicBezTo>
                  <a:pt x="451" y="236"/>
                  <a:pt x="452" y="234"/>
                  <a:pt x="452" y="234"/>
                </a:cubicBezTo>
                <a:cubicBezTo>
                  <a:pt x="452" y="233"/>
                  <a:pt x="452" y="232"/>
                  <a:pt x="452" y="232"/>
                </a:cubicBezTo>
                <a:cubicBezTo>
                  <a:pt x="452" y="231"/>
                  <a:pt x="451" y="230"/>
                  <a:pt x="451" y="229"/>
                </a:cubicBez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3" name="Freeform 16">
            <a:extLst>
              <a:ext uri="{FF2B5EF4-FFF2-40B4-BE49-F238E27FC236}">
                <a16:creationId xmlns:a16="http://schemas.microsoft.com/office/drawing/2014/main" id="{856F09E5-80E5-20A8-4BBA-F2E5C0A895B9}"/>
              </a:ext>
            </a:extLst>
          </p:cNvPr>
          <p:cNvSpPr>
            <a:spLocks/>
          </p:cNvSpPr>
          <p:nvPr/>
        </p:nvSpPr>
        <p:spPr bwMode="auto">
          <a:xfrm>
            <a:off x="6834784" y="3803068"/>
            <a:ext cx="1133475" cy="273050"/>
          </a:xfrm>
          <a:custGeom>
            <a:avLst/>
            <a:gdLst>
              <a:gd name="T0" fmla="*/ 211 w 298"/>
              <a:gd name="T1" fmla="*/ 62 h 72"/>
              <a:gd name="T2" fmla="*/ 216 w 298"/>
              <a:gd name="T3" fmla="*/ 58 h 72"/>
              <a:gd name="T4" fmla="*/ 217 w 298"/>
              <a:gd name="T5" fmla="*/ 54 h 72"/>
              <a:gd name="T6" fmla="*/ 226 w 298"/>
              <a:gd name="T7" fmla="*/ 48 h 72"/>
              <a:gd name="T8" fmla="*/ 240 w 298"/>
              <a:gd name="T9" fmla="*/ 44 h 72"/>
              <a:gd name="T10" fmla="*/ 243 w 298"/>
              <a:gd name="T11" fmla="*/ 41 h 72"/>
              <a:gd name="T12" fmla="*/ 248 w 298"/>
              <a:gd name="T13" fmla="*/ 38 h 72"/>
              <a:gd name="T14" fmla="*/ 254 w 298"/>
              <a:gd name="T15" fmla="*/ 37 h 72"/>
              <a:gd name="T16" fmla="*/ 257 w 298"/>
              <a:gd name="T17" fmla="*/ 31 h 72"/>
              <a:gd name="T18" fmla="*/ 263 w 298"/>
              <a:gd name="T19" fmla="*/ 27 h 72"/>
              <a:gd name="T20" fmla="*/ 265 w 298"/>
              <a:gd name="T21" fmla="*/ 30 h 72"/>
              <a:gd name="T22" fmla="*/ 272 w 298"/>
              <a:gd name="T23" fmla="*/ 26 h 72"/>
              <a:gd name="T24" fmla="*/ 279 w 298"/>
              <a:gd name="T25" fmla="*/ 22 h 72"/>
              <a:gd name="T26" fmla="*/ 286 w 298"/>
              <a:gd name="T27" fmla="*/ 23 h 72"/>
              <a:gd name="T28" fmla="*/ 293 w 298"/>
              <a:gd name="T29" fmla="*/ 14 h 72"/>
              <a:gd name="T30" fmla="*/ 296 w 298"/>
              <a:gd name="T31" fmla="*/ 11 h 72"/>
              <a:gd name="T32" fmla="*/ 298 w 298"/>
              <a:gd name="T33" fmla="*/ 4 h 72"/>
              <a:gd name="T34" fmla="*/ 214 w 298"/>
              <a:gd name="T35" fmla="*/ 3 h 72"/>
              <a:gd name="T36" fmla="*/ 104 w 298"/>
              <a:gd name="T37" fmla="*/ 2 h 72"/>
              <a:gd name="T38" fmla="*/ 77 w 298"/>
              <a:gd name="T39" fmla="*/ 0 h 72"/>
              <a:gd name="T40" fmla="*/ 30 w 298"/>
              <a:gd name="T41" fmla="*/ 8 h 72"/>
              <a:gd name="T42" fmla="*/ 28 w 298"/>
              <a:gd name="T43" fmla="*/ 8 h 72"/>
              <a:gd name="T44" fmla="*/ 28 w 298"/>
              <a:gd name="T45" fmla="*/ 5 h 72"/>
              <a:gd name="T46" fmla="*/ 26 w 298"/>
              <a:gd name="T47" fmla="*/ 6 h 72"/>
              <a:gd name="T48" fmla="*/ 25 w 298"/>
              <a:gd name="T49" fmla="*/ 14 h 72"/>
              <a:gd name="T50" fmla="*/ 25 w 298"/>
              <a:gd name="T51" fmla="*/ 17 h 72"/>
              <a:gd name="T52" fmla="*/ 22 w 298"/>
              <a:gd name="T53" fmla="*/ 18 h 72"/>
              <a:gd name="T54" fmla="*/ 23 w 298"/>
              <a:gd name="T55" fmla="*/ 20 h 72"/>
              <a:gd name="T56" fmla="*/ 22 w 298"/>
              <a:gd name="T57" fmla="*/ 25 h 72"/>
              <a:gd name="T58" fmla="*/ 21 w 298"/>
              <a:gd name="T59" fmla="*/ 27 h 72"/>
              <a:gd name="T60" fmla="*/ 20 w 298"/>
              <a:gd name="T61" fmla="*/ 29 h 72"/>
              <a:gd name="T62" fmla="*/ 21 w 298"/>
              <a:gd name="T63" fmla="*/ 34 h 72"/>
              <a:gd name="T64" fmla="*/ 19 w 298"/>
              <a:gd name="T65" fmla="*/ 36 h 72"/>
              <a:gd name="T66" fmla="*/ 17 w 298"/>
              <a:gd name="T67" fmla="*/ 38 h 72"/>
              <a:gd name="T68" fmla="*/ 14 w 298"/>
              <a:gd name="T69" fmla="*/ 40 h 72"/>
              <a:gd name="T70" fmla="*/ 13 w 298"/>
              <a:gd name="T71" fmla="*/ 43 h 72"/>
              <a:gd name="T72" fmla="*/ 14 w 298"/>
              <a:gd name="T73" fmla="*/ 46 h 72"/>
              <a:gd name="T74" fmla="*/ 13 w 298"/>
              <a:gd name="T75" fmla="*/ 49 h 72"/>
              <a:gd name="T76" fmla="*/ 9 w 298"/>
              <a:gd name="T77" fmla="*/ 49 h 72"/>
              <a:gd name="T78" fmla="*/ 8 w 298"/>
              <a:gd name="T79" fmla="*/ 54 h 72"/>
              <a:gd name="T80" fmla="*/ 8 w 298"/>
              <a:gd name="T81" fmla="*/ 51 h 72"/>
              <a:gd name="T82" fmla="*/ 6 w 298"/>
              <a:gd name="T83" fmla="*/ 55 h 72"/>
              <a:gd name="T84" fmla="*/ 8 w 298"/>
              <a:gd name="T85" fmla="*/ 56 h 72"/>
              <a:gd name="T86" fmla="*/ 6 w 298"/>
              <a:gd name="T87" fmla="*/ 59 h 72"/>
              <a:gd name="T88" fmla="*/ 6 w 298"/>
              <a:gd name="T89" fmla="*/ 62 h 72"/>
              <a:gd name="T90" fmla="*/ 7 w 298"/>
              <a:gd name="T91" fmla="*/ 64 h 72"/>
              <a:gd name="T92" fmla="*/ 5 w 298"/>
              <a:gd name="T93" fmla="*/ 66 h 72"/>
              <a:gd name="T94" fmla="*/ 0 w 298"/>
              <a:gd name="T95" fmla="*/ 72 h 72"/>
              <a:gd name="T96" fmla="*/ 207 w 298"/>
              <a:gd name="T9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8" h="72">
                <a:moveTo>
                  <a:pt x="207" y="62"/>
                </a:moveTo>
                <a:cubicBezTo>
                  <a:pt x="208" y="61"/>
                  <a:pt x="209" y="60"/>
                  <a:pt x="210" y="60"/>
                </a:cubicBezTo>
                <a:cubicBezTo>
                  <a:pt x="210" y="60"/>
                  <a:pt x="211" y="62"/>
                  <a:pt x="211" y="62"/>
                </a:cubicBezTo>
                <a:cubicBezTo>
                  <a:pt x="211" y="62"/>
                  <a:pt x="213" y="61"/>
                  <a:pt x="213" y="61"/>
                </a:cubicBezTo>
                <a:cubicBezTo>
                  <a:pt x="214" y="61"/>
                  <a:pt x="215" y="60"/>
                  <a:pt x="216" y="60"/>
                </a:cubicBezTo>
                <a:cubicBezTo>
                  <a:pt x="216" y="60"/>
                  <a:pt x="217" y="59"/>
                  <a:pt x="216" y="58"/>
                </a:cubicBezTo>
                <a:cubicBezTo>
                  <a:pt x="216" y="58"/>
                  <a:pt x="216" y="57"/>
                  <a:pt x="216" y="57"/>
                </a:cubicBezTo>
                <a:cubicBezTo>
                  <a:pt x="216" y="57"/>
                  <a:pt x="217" y="56"/>
                  <a:pt x="217" y="56"/>
                </a:cubicBezTo>
                <a:cubicBezTo>
                  <a:pt x="217" y="55"/>
                  <a:pt x="217" y="54"/>
                  <a:pt x="217" y="54"/>
                </a:cubicBezTo>
                <a:cubicBezTo>
                  <a:pt x="217" y="54"/>
                  <a:pt x="220" y="51"/>
                  <a:pt x="220" y="51"/>
                </a:cubicBezTo>
                <a:cubicBezTo>
                  <a:pt x="220" y="51"/>
                  <a:pt x="224" y="48"/>
                  <a:pt x="224" y="48"/>
                </a:cubicBezTo>
                <a:cubicBezTo>
                  <a:pt x="224" y="48"/>
                  <a:pt x="226" y="48"/>
                  <a:pt x="226" y="48"/>
                </a:cubicBezTo>
                <a:cubicBezTo>
                  <a:pt x="235" y="48"/>
                  <a:pt x="235" y="48"/>
                  <a:pt x="235" y="48"/>
                </a:cubicBezTo>
                <a:cubicBezTo>
                  <a:pt x="235" y="48"/>
                  <a:pt x="238" y="45"/>
                  <a:pt x="238" y="45"/>
                </a:cubicBezTo>
                <a:cubicBezTo>
                  <a:pt x="239" y="44"/>
                  <a:pt x="240" y="44"/>
                  <a:pt x="240" y="44"/>
                </a:cubicBezTo>
                <a:cubicBezTo>
                  <a:pt x="240" y="43"/>
                  <a:pt x="242" y="43"/>
                  <a:pt x="242" y="43"/>
                </a:cubicBezTo>
                <a:cubicBezTo>
                  <a:pt x="242" y="43"/>
                  <a:pt x="243" y="43"/>
                  <a:pt x="243" y="42"/>
                </a:cubicBezTo>
                <a:cubicBezTo>
                  <a:pt x="243" y="42"/>
                  <a:pt x="243" y="41"/>
                  <a:pt x="243" y="41"/>
                </a:cubicBezTo>
                <a:cubicBezTo>
                  <a:pt x="244" y="41"/>
                  <a:pt x="245" y="41"/>
                  <a:pt x="245" y="41"/>
                </a:cubicBezTo>
                <a:cubicBezTo>
                  <a:pt x="245" y="40"/>
                  <a:pt x="246" y="40"/>
                  <a:pt x="247" y="39"/>
                </a:cubicBezTo>
                <a:cubicBezTo>
                  <a:pt x="247" y="39"/>
                  <a:pt x="247" y="39"/>
                  <a:pt x="248" y="38"/>
                </a:cubicBezTo>
                <a:cubicBezTo>
                  <a:pt x="248" y="38"/>
                  <a:pt x="250" y="38"/>
                  <a:pt x="250" y="38"/>
                </a:cubicBezTo>
                <a:cubicBezTo>
                  <a:pt x="251" y="38"/>
                  <a:pt x="252" y="38"/>
                  <a:pt x="252" y="38"/>
                </a:cubicBezTo>
                <a:cubicBezTo>
                  <a:pt x="253" y="38"/>
                  <a:pt x="253" y="37"/>
                  <a:pt x="254" y="37"/>
                </a:cubicBezTo>
                <a:cubicBezTo>
                  <a:pt x="254" y="36"/>
                  <a:pt x="255" y="35"/>
                  <a:pt x="255" y="34"/>
                </a:cubicBezTo>
                <a:cubicBezTo>
                  <a:pt x="255" y="34"/>
                  <a:pt x="255" y="33"/>
                  <a:pt x="255" y="32"/>
                </a:cubicBezTo>
                <a:cubicBezTo>
                  <a:pt x="256" y="32"/>
                  <a:pt x="257" y="31"/>
                  <a:pt x="257" y="31"/>
                </a:cubicBezTo>
                <a:cubicBezTo>
                  <a:pt x="258" y="32"/>
                  <a:pt x="259" y="32"/>
                  <a:pt x="259" y="32"/>
                </a:cubicBezTo>
                <a:cubicBezTo>
                  <a:pt x="260" y="29"/>
                  <a:pt x="260" y="29"/>
                  <a:pt x="260" y="29"/>
                </a:cubicBezTo>
                <a:cubicBezTo>
                  <a:pt x="260" y="29"/>
                  <a:pt x="262" y="27"/>
                  <a:pt x="263" y="27"/>
                </a:cubicBezTo>
                <a:cubicBezTo>
                  <a:pt x="263" y="27"/>
                  <a:pt x="264" y="26"/>
                  <a:pt x="265" y="26"/>
                </a:cubicBezTo>
                <a:cubicBezTo>
                  <a:pt x="265" y="26"/>
                  <a:pt x="266" y="28"/>
                  <a:pt x="266" y="28"/>
                </a:cubicBezTo>
                <a:cubicBezTo>
                  <a:pt x="266" y="28"/>
                  <a:pt x="265" y="29"/>
                  <a:pt x="265" y="30"/>
                </a:cubicBezTo>
                <a:cubicBezTo>
                  <a:pt x="265" y="30"/>
                  <a:pt x="267" y="31"/>
                  <a:pt x="268" y="31"/>
                </a:cubicBezTo>
                <a:cubicBezTo>
                  <a:pt x="269" y="30"/>
                  <a:pt x="270" y="30"/>
                  <a:pt x="271" y="29"/>
                </a:cubicBezTo>
                <a:cubicBezTo>
                  <a:pt x="271" y="28"/>
                  <a:pt x="271" y="27"/>
                  <a:pt x="272" y="26"/>
                </a:cubicBezTo>
                <a:cubicBezTo>
                  <a:pt x="273" y="25"/>
                  <a:pt x="273" y="24"/>
                  <a:pt x="274" y="24"/>
                </a:cubicBezTo>
                <a:cubicBezTo>
                  <a:pt x="276" y="23"/>
                  <a:pt x="277" y="24"/>
                  <a:pt x="278" y="23"/>
                </a:cubicBezTo>
                <a:cubicBezTo>
                  <a:pt x="278" y="23"/>
                  <a:pt x="279" y="23"/>
                  <a:pt x="279" y="22"/>
                </a:cubicBezTo>
                <a:cubicBezTo>
                  <a:pt x="280" y="22"/>
                  <a:pt x="280" y="23"/>
                  <a:pt x="281" y="23"/>
                </a:cubicBezTo>
                <a:cubicBezTo>
                  <a:pt x="282" y="24"/>
                  <a:pt x="283" y="25"/>
                  <a:pt x="284" y="25"/>
                </a:cubicBezTo>
                <a:cubicBezTo>
                  <a:pt x="284" y="24"/>
                  <a:pt x="285" y="24"/>
                  <a:pt x="286" y="23"/>
                </a:cubicBezTo>
                <a:cubicBezTo>
                  <a:pt x="286" y="23"/>
                  <a:pt x="288" y="18"/>
                  <a:pt x="289" y="17"/>
                </a:cubicBezTo>
                <a:cubicBezTo>
                  <a:pt x="290" y="16"/>
                  <a:pt x="291" y="15"/>
                  <a:pt x="292" y="15"/>
                </a:cubicBezTo>
                <a:cubicBezTo>
                  <a:pt x="292" y="14"/>
                  <a:pt x="293" y="13"/>
                  <a:pt x="293" y="14"/>
                </a:cubicBezTo>
                <a:cubicBezTo>
                  <a:pt x="294" y="14"/>
                  <a:pt x="296" y="14"/>
                  <a:pt x="296" y="15"/>
                </a:cubicBezTo>
                <a:cubicBezTo>
                  <a:pt x="297" y="15"/>
                  <a:pt x="296" y="13"/>
                  <a:pt x="296" y="13"/>
                </a:cubicBezTo>
                <a:cubicBezTo>
                  <a:pt x="296" y="12"/>
                  <a:pt x="295" y="12"/>
                  <a:pt x="296" y="11"/>
                </a:cubicBezTo>
                <a:cubicBezTo>
                  <a:pt x="296" y="10"/>
                  <a:pt x="297" y="10"/>
                  <a:pt x="297" y="9"/>
                </a:cubicBezTo>
                <a:cubicBezTo>
                  <a:pt x="297" y="9"/>
                  <a:pt x="296" y="7"/>
                  <a:pt x="296" y="7"/>
                </a:cubicBezTo>
                <a:cubicBezTo>
                  <a:pt x="296" y="6"/>
                  <a:pt x="298" y="4"/>
                  <a:pt x="298" y="4"/>
                </a:cubicBezTo>
                <a:cubicBezTo>
                  <a:pt x="298" y="3"/>
                  <a:pt x="298" y="3"/>
                  <a:pt x="298" y="3"/>
                </a:cubicBezTo>
                <a:cubicBezTo>
                  <a:pt x="260" y="3"/>
                  <a:pt x="260" y="3"/>
                  <a:pt x="260" y="3"/>
                </a:cubicBezTo>
                <a:cubicBezTo>
                  <a:pt x="214" y="3"/>
                  <a:pt x="214" y="3"/>
                  <a:pt x="214" y="3"/>
                </a:cubicBezTo>
                <a:cubicBezTo>
                  <a:pt x="172" y="3"/>
                  <a:pt x="172" y="3"/>
                  <a:pt x="172" y="3"/>
                </a:cubicBezTo>
                <a:cubicBezTo>
                  <a:pt x="127" y="1"/>
                  <a:pt x="127" y="1"/>
                  <a:pt x="127" y="1"/>
                </a:cubicBezTo>
                <a:cubicBezTo>
                  <a:pt x="104" y="2"/>
                  <a:pt x="104" y="2"/>
                  <a:pt x="104" y="2"/>
                </a:cubicBezTo>
                <a:cubicBezTo>
                  <a:pt x="85" y="2"/>
                  <a:pt x="85" y="2"/>
                  <a:pt x="85" y="2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8" y="3"/>
                  <a:pt x="78" y="3"/>
                  <a:pt x="78" y="3"/>
                </a:cubicBezTo>
                <a:cubicBezTo>
                  <a:pt x="77" y="8"/>
                  <a:pt x="77" y="8"/>
                  <a:pt x="77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9"/>
                  <a:pt x="29" y="9"/>
                </a:cubicBezTo>
                <a:cubicBezTo>
                  <a:pt x="29" y="9"/>
                  <a:pt x="29" y="10"/>
                  <a:pt x="28" y="9"/>
                </a:cubicBezTo>
                <a:cubicBezTo>
                  <a:pt x="28" y="9"/>
                  <a:pt x="28" y="9"/>
                  <a:pt x="28" y="8"/>
                </a:cubicBezTo>
                <a:cubicBezTo>
                  <a:pt x="28" y="8"/>
                  <a:pt x="27" y="8"/>
                  <a:pt x="27" y="8"/>
                </a:cubicBezTo>
                <a:cubicBezTo>
                  <a:pt x="27" y="8"/>
                  <a:pt x="28" y="7"/>
                  <a:pt x="28" y="7"/>
                </a:cubicBezTo>
                <a:cubicBezTo>
                  <a:pt x="28" y="6"/>
                  <a:pt x="28" y="5"/>
                  <a:pt x="28" y="5"/>
                </a:cubicBezTo>
                <a:cubicBezTo>
                  <a:pt x="28" y="4"/>
                  <a:pt x="27" y="4"/>
                  <a:pt x="26" y="4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7"/>
                  <a:pt x="26" y="8"/>
                  <a:pt x="26" y="8"/>
                </a:cubicBezTo>
                <a:cubicBezTo>
                  <a:pt x="27" y="10"/>
                  <a:pt x="27" y="12"/>
                  <a:pt x="27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5" y="17"/>
                </a:cubicBezTo>
                <a:cubicBezTo>
                  <a:pt x="25" y="17"/>
                  <a:pt x="26" y="18"/>
                  <a:pt x="26" y="18"/>
                </a:cubicBezTo>
                <a:cubicBezTo>
                  <a:pt x="26" y="18"/>
                  <a:pt x="25" y="18"/>
                  <a:pt x="25" y="18"/>
                </a:cubicBezTo>
                <a:cubicBezTo>
                  <a:pt x="24" y="18"/>
                  <a:pt x="23" y="18"/>
                  <a:pt x="22" y="18"/>
                </a:cubicBezTo>
                <a:cubicBezTo>
                  <a:pt x="22" y="18"/>
                  <a:pt x="21" y="18"/>
                  <a:pt x="21" y="18"/>
                </a:cubicBezTo>
                <a:cubicBezTo>
                  <a:pt x="21" y="18"/>
                  <a:pt x="21" y="19"/>
                  <a:pt x="22" y="19"/>
                </a:cubicBezTo>
                <a:cubicBezTo>
                  <a:pt x="22" y="20"/>
                  <a:pt x="23" y="20"/>
                  <a:pt x="23" y="20"/>
                </a:cubicBezTo>
                <a:cubicBezTo>
                  <a:pt x="23" y="21"/>
                  <a:pt x="24" y="21"/>
                  <a:pt x="24" y="22"/>
                </a:cubicBezTo>
                <a:cubicBezTo>
                  <a:pt x="24" y="22"/>
                  <a:pt x="24" y="23"/>
                  <a:pt x="24" y="24"/>
                </a:cubicBezTo>
                <a:cubicBezTo>
                  <a:pt x="23" y="24"/>
                  <a:pt x="23" y="24"/>
                  <a:pt x="22" y="25"/>
                </a:cubicBezTo>
                <a:cubicBezTo>
                  <a:pt x="22" y="25"/>
                  <a:pt x="22" y="26"/>
                  <a:pt x="22" y="26"/>
                </a:cubicBezTo>
                <a:cubicBezTo>
                  <a:pt x="22" y="26"/>
                  <a:pt x="21" y="26"/>
                  <a:pt x="21" y="26"/>
                </a:cubicBezTo>
                <a:cubicBezTo>
                  <a:pt x="21" y="26"/>
                  <a:pt x="21" y="26"/>
                  <a:pt x="21" y="27"/>
                </a:cubicBezTo>
                <a:cubicBezTo>
                  <a:pt x="21" y="27"/>
                  <a:pt x="21" y="28"/>
                  <a:pt x="2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8"/>
                  <a:pt x="20" y="29"/>
                  <a:pt x="20" y="29"/>
                </a:cubicBezTo>
                <a:cubicBezTo>
                  <a:pt x="20" y="29"/>
                  <a:pt x="22" y="32"/>
                  <a:pt x="22" y="33"/>
                </a:cubicBezTo>
                <a:cubicBezTo>
                  <a:pt x="22" y="33"/>
                  <a:pt x="23" y="33"/>
                  <a:pt x="22" y="34"/>
                </a:cubicBezTo>
                <a:cubicBezTo>
                  <a:pt x="22" y="34"/>
                  <a:pt x="22" y="34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20" y="33"/>
                  <a:pt x="19" y="33"/>
                  <a:pt x="18" y="34"/>
                </a:cubicBezTo>
                <a:cubicBezTo>
                  <a:pt x="18" y="34"/>
                  <a:pt x="18" y="35"/>
                  <a:pt x="19" y="36"/>
                </a:cubicBezTo>
                <a:cubicBezTo>
                  <a:pt x="19" y="36"/>
                  <a:pt x="20" y="36"/>
                  <a:pt x="20" y="36"/>
                </a:cubicBezTo>
                <a:cubicBezTo>
                  <a:pt x="20" y="37"/>
                  <a:pt x="19" y="37"/>
                  <a:pt x="19" y="37"/>
                </a:cubicBezTo>
                <a:cubicBezTo>
                  <a:pt x="18" y="37"/>
                  <a:pt x="18" y="37"/>
                  <a:pt x="17" y="38"/>
                </a:cubicBezTo>
                <a:cubicBezTo>
                  <a:pt x="17" y="38"/>
                  <a:pt x="17" y="38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4" y="40"/>
                  <a:pt x="14" y="40"/>
                </a:cubicBezTo>
                <a:cubicBezTo>
                  <a:pt x="13" y="40"/>
                  <a:pt x="13" y="39"/>
                  <a:pt x="12" y="40"/>
                </a:cubicBezTo>
                <a:cubicBezTo>
                  <a:pt x="12" y="41"/>
                  <a:pt x="12" y="42"/>
                  <a:pt x="12" y="42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4" y="43"/>
                  <a:pt x="15" y="43"/>
                </a:cubicBezTo>
                <a:cubicBezTo>
                  <a:pt x="15" y="44"/>
                  <a:pt x="15" y="44"/>
                  <a:pt x="15" y="45"/>
                </a:cubicBezTo>
                <a:cubicBezTo>
                  <a:pt x="15" y="45"/>
                  <a:pt x="14" y="45"/>
                  <a:pt x="14" y="46"/>
                </a:cubicBezTo>
                <a:cubicBezTo>
                  <a:pt x="13" y="46"/>
                  <a:pt x="12" y="46"/>
                  <a:pt x="12" y="47"/>
                </a:cubicBezTo>
                <a:cubicBezTo>
                  <a:pt x="12" y="48"/>
                  <a:pt x="13" y="48"/>
                  <a:pt x="13" y="48"/>
                </a:cubicBezTo>
                <a:cubicBezTo>
                  <a:pt x="13" y="48"/>
                  <a:pt x="13" y="49"/>
                  <a:pt x="13" y="49"/>
                </a:cubicBezTo>
                <a:cubicBezTo>
                  <a:pt x="13" y="49"/>
                  <a:pt x="12" y="49"/>
                  <a:pt x="12" y="49"/>
                </a:cubicBezTo>
                <a:cubicBezTo>
                  <a:pt x="12" y="49"/>
                  <a:pt x="11" y="48"/>
                  <a:pt x="11" y="48"/>
                </a:cubicBezTo>
                <a:cubicBezTo>
                  <a:pt x="10" y="48"/>
                  <a:pt x="10" y="48"/>
                  <a:pt x="9" y="49"/>
                </a:cubicBezTo>
                <a:cubicBezTo>
                  <a:pt x="9" y="49"/>
                  <a:pt x="9" y="50"/>
                  <a:pt x="9" y="51"/>
                </a:cubicBezTo>
                <a:cubicBezTo>
                  <a:pt x="10" y="52"/>
                  <a:pt x="10" y="52"/>
                  <a:pt x="9" y="53"/>
                </a:cubicBezTo>
                <a:cubicBezTo>
                  <a:pt x="9" y="53"/>
                  <a:pt x="8" y="54"/>
                  <a:pt x="8" y="54"/>
                </a:cubicBezTo>
                <a:cubicBezTo>
                  <a:pt x="8" y="54"/>
                  <a:pt x="8" y="54"/>
                  <a:pt x="8" y="53"/>
                </a:cubicBezTo>
                <a:cubicBezTo>
                  <a:pt x="8" y="53"/>
                  <a:pt x="8" y="53"/>
                  <a:pt x="8" y="52"/>
                </a:cubicBezTo>
                <a:cubicBezTo>
                  <a:pt x="8" y="52"/>
                  <a:pt x="8" y="52"/>
                  <a:pt x="8" y="51"/>
                </a:cubicBezTo>
                <a:cubicBezTo>
                  <a:pt x="6" y="51"/>
                  <a:pt x="6" y="52"/>
                  <a:pt x="6" y="53"/>
                </a:cubicBezTo>
                <a:cubicBezTo>
                  <a:pt x="5" y="54"/>
                  <a:pt x="4" y="54"/>
                  <a:pt x="4" y="55"/>
                </a:cubicBezTo>
                <a:cubicBezTo>
                  <a:pt x="5" y="55"/>
                  <a:pt x="5" y="55"/>
                  <a:pt x="6" y="55"/>
                </a:cubicBezTo>
                <a:cubicBezTo>
                  <a:pt x="6" y="55"/>
                  <a:pt x="6" y="54"/>
                  <a:pt x="7" y="54"/>
                </a:cubicBez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7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7" y="57"/>
                  <a:pt x="7" y="58"/>
                  <a:pt x="7" y="58"/>
                </a:cubicBezTo>
                <a:cubicBezTo>
                  <a:pt x="7" y="58"/>
                  <a:pt x="6" y="59"/>
                  <a:pt x="6" y="59"/>
                </a:cubicBezTo>
                <a:cubicBezTo>
                  <a:pt x="6" y="59"/>
                  <a:pt x="5" y="59"/>
                  <a:pt x="5" y="59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61"/>
                  <a:pt x="6" y="61"/>
                  <a:pt x="6" y="62"/>
                </a:cubicBezTo>
                <a:cubicBezTo>
                  <a:pt x="7" y="62"/>
                  <a:pt x="7" y="62"/>
                  <a:pt x="7" y="62"/>
                </a:cubicBezTo>
                <a:cubicBezTo>
                  <a:pt x="7" y="63"/>
                  <a:pt x="7" y="63"/>
                  <a:pt x="7" y="63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64"/>
                  <a:pt x="7" y="65"/>
                  <a:pt x="7" y="65"/>
                </a:cubicBezTo>
                <a:cubicBezTo>
                  <a:pt x="7" y="65"/>
                  <a:pt x="7" y="66"/>
                  <a:pt x="7" y="66"/>
                </a:cubicBezTo>
                <a:cubicBezTo>
                  <a:pt x="6" y="66"/>
                  <a:pt x="5" y="66"/>
                  <a:pt x="5" y="66"/>
                </a:cubicBezTo>
                <a:cubicBezTo>
                  <a:pt x="4" y="67"/>
                  <a:pt x="4" y="69"/>
                  <a:pt x="4" y="69"/>
                </a:cubicBezTo>
                <a:cubicBezTo>
                  <a:pt x="3" y="70"/>
                  <a:pt x="1" y="69"/>
                  <a:pt x="0" y="70"/>
                </a:cubicBezTo>
                <a:cubicBezTo>
                  <a:pt x="0" y="71"/>
                  <a:pt x="0" y="71"/>
                  <a:pt x="0" y="72"/>
                </a:cubicBezTo>
                <a:cubicBezTo>
                  <a:pt x="206" y="72"/>
                  <a:pt x="206" y="72"/>
                  <a:pt x="206" y="72"/>
                </a:cubicBezTo>
                <a:cubicBezTo>
                  <a:pt x="206" y="72"/>
                  <a:pt x="207" y="65"/>
                  <a:pt x="207" y="65"/>
                </a:cubicBezTo>
                <a:cubicBezTo>
                  <a:pt x="207" y="64"/>
                  <a:pt x="207" y="62"/>
                  <a:pt x="207" y="6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4" name="Freeform 17">
            <a:extLst>
              <a:ext uri="{FF2B5EF4-FFF2-40B4-BE49-F238E27FC236}">
                <a16:creationId xmlns:a16="http://schemas.microsoft.com/office/drawing/2014/main" id="{CF6CC2FD-330D-4F78-1F5C-0244E97F602F}"/>
              </a:ext>
            </a:extLst>
          </p:cNvPr>
          <p:cNvSpPr>
            <a:spLocks/>
          </p:cNvSpPr>
          <p:nvPr/>
        </p:nvSpPr>
        <p:spPr bwMode="auto">
          <a:xfrm>
            <a:off x="5026621" y="2172705"/>
            <a:ext cx="1000125" cy="635000"/>
          </a:xfrm>
          <a:custGeom>
            <a:avLst/>
            <a:gdLst>
              <a:gd name="T0" fmla="*/ 193 w 263"/>
              <a:gd name="T1" fmla="*/ 147 h 167"/>
              <a:gd name="T2" fmla="*/ 203 w 263"/>
              <a:gd name="T3" fmla="*/ 150 h 167"/>
              <a:gd name="T4" fmla="*/ 207 w 263"/>
              <a:gd name="T5" fmla="*/ 154 h 167"/>
              <a:gd name="T6" fmla="*/ 212 w 263"/>
              <a:gd name="T7" fmla="*/ 153 h 167"/>
              <a:gd name="T8" fmla="*/ 214 w 263"/>
              <a:gd name="T9" fmla="*/ 149 h 167"/>
              <a:gd name="T10" fmla="*/ 219 w 263"/>
              <a:gd name="T11" fmla="*/ 151 h 167"/>
              <a:gd name="T12" fmla="*/ 222 w 263"/>
              <a:gd name="T13" fmla="*/ 151 h 167"/>
              <a:gd name="T14" fmla="*/ 227 w 263"/>
              <a:gd name="T15" fmla="*/ 150 h 167"/>
              <a:gd name="T16" fmla="*/ 229 w 263"/>
              <a:gd name="T17" fmla="*/ 149 h 167"/>
              <a:gd name="T18" fmla="*/ 232 w 263"/>
              <a:gd name="T19" fmla="*/ 150 h 167"/>
              <a:gd name="T20" fmla="*/ 235 w 263"/>
              <a:gd name="T21" fmla="*/ 150 h 167"/>
              <a:gd name="T22" fmla="*/ 236 w 263"/>
              <a:gd name="T23" fmla="*/ 152 h 167"/>
              <a:gd name="T24" fmla="*/ 239 w 263"/>
              <a:gd name="T25" fmla="*/ 154 h 167"/>
              <a:gd name="T26" fmla="*/ 244 w 263"/>
              <a:gd name="T27" fmla="*/ 155 h 167"/>
              <a:gd name="T28" fmla="*/ 244 w 263"/>
              <a:gd name="T29" fmla="*/ 156 h 167"/>
              <a:gd name="T30" fmla="*/ 249 w 263"/>
              <a:gd name="T31" fmla="*/ 156 h 167"/>
              <a:gd name="T32" fmla="*/ 251 w 263"/>
              <a:gd name="T33" fmla="*/ 159 h 167"/>
              <a:gd name="T34" fmla="*/ 254 w 263"/>
              <a:gd name="T35" fmla="*/ 159 h 167"/>
              <a:gd name="T36" fmla="*/ 253 w 263"/>
              <a:gd name="T37" fmla="*/ 162 h 167"/>
              <a:gd name="T38" fmla="*/ 257 w 263"/>
              <a:gd name="T39" fmla="*/ 166 h 167"/>
              <a:gd name="T40" fmla="*/ 258 w 263"/>
              <a:gd name="T41" fmla="*/ 166 h 167"/>
              <a:gd name="T42" fmla="*/ 261 w 263"/>
              <a:gd name="T43" fmla="*/ 167 h 167"/>
              <a:gd name="T44" fmla="*/ 262 w 263"/>
              <a:gd name="T45" fmla="*/ 165 h 167"/>
              <a:gd name="T46" fmla="*/ 260 w 263"/>
              <a:gd name="T47" fmla="*/ 162 h 167"/>
              <a:gd name="T48" fmla="*/ 260 w 263"/>
              <a:gd name="T49" fmla="*/ 160 h 167"/>
              <a:gd name="T50" fmla="*/ 256 w 263"/>
              <a:gd name="T51" fmla="*/ 156 h 167"/>
              <a:gd name="T52" fmla="*/ 256 w 263"/>
              <a:gd name="T53" fmla="*/ 154 h 167"/>
              <a:gd name="T54" fmla="*/ 259 w 263"/>
              <a:gd name="T55" fmla="*/ 151 h 167"/>
              <a:gd name="T56" fmla="*/ 259 w 263"/>
              <a:gd name="T57" fmla="*/ 147 h 167"/>
              <a:gd name="T58" fmla="*/ 261 w 263"/>
              <a:gd name="T59" fmla="*/ 146 h 167"/>
              <a:gd name="T60" fmla="*/ 260 w 263"/>
              <a:gd name="T61" fmla="*/ 142 h 167"/>
              <a:gd name="T62" fmla="*/ 261 w 263"/>
              <a:gd name="T63" fmla="*/ 141 h 167"/>
              <a:gd name="T64" fmla="*/ 263 w 263"/>
              <a:gd name="T65" fmla="*/ 140 h 167"/>
              <a:gd name="T66" fmla="*/ 263 w 263"/>
              <a:gd name="T67" fmla="*/ 138 h 167"/>
              <a:gd name="T68" fmla="*/ 262 w 263"/>
              <a:gd name="T69" fmla="*/ 133 h 167"/>
              <a:gd name="T70" fmla="*/ 258 w 263"/>
              <a:gd name="T71" fmla="*/ 132 h 167"/>
              <a:gd name="T72" fmla="*/ 258 w 263"/>
              <a:gd name="T73" fmla="*/ 130 h 167"/>
              <a:gd name="T74" fmla="*/ 258 w 263"/>
              <a:gd name="T75" fmla="*/ 129 h 167"/>
              <a:gd name="T76" fmla="*/ 260 w 263"/>
              <a:gd name="T77" fmla="*/ 128 h 167"/>
              <a:gd name="T78" fmla="*/ 260 w 263"/>
              <a:gd name="T79" fmla="*/ 124 h 167"/>
              <a:gd name="T80" fmla="*/ 257 w 263"/>
              <a:gd name="T81" fmla="*/ 122 h 167"/>
              <a:gd name="T82" fmla="*/ 257 w 263"/>
              <a:gd name="T83" fmla="*/ 120 h 167"/>
              <a:gd name="T84" fmla="*/ 262 w 263"/>
              <a:gd name="T85" fmla="*/ 120 h 167"/>
              <a:gd name="T86" fmla="*/ 262 w 263"/>
              <a:gd name="T87" fmla="*/ 32 h 167"/>
              <a:gd name="T88" fmla="*/ 261 w 263"/>
              <a:gd name="T89" fmla="*/ 30 h 167"/>
              <a:gd name="T90" fmla="*/ 258 w 263"/>
              <a:gd name="T91" fmla="*/ 28 h 167"/>
              <a:gd name="T92" fmla="*/ 254 w 263"/>
              <a:gd name="T93" fmla="*/ 27 h 167"/>
              <a:gd name="T94" fmla="*/ 251 w 263"/>
              <a:gd name="T95" fmla="*/ 21 h 167"/>
              <a:gd name="T96" fmla="*/ 249 w 263"/>
              <a:gd name="T97" fmla="*/ 17 h 167"/>
              <a:gd name="T98" fmla="*/ 249 w 263"/>
              <a:gd name="T99" fmla="*/ 15 h 167"/>
              <a:gd name="T100" fmla="*/ 251 w 263"/>
              <a:gd name="T101" fmla="*/ 14 h 167"/>
              <a:gd name="T102" fmla="*/ 255 w 263"/>
              <a:gd name="T103" fmla="*/ 11 h 167"/>
              <a:gd name="T104" fmla="*/ 258 w 263"/>
              <a:gd name="T105" fmla="*/ 6 h 167"/>
              <a:gd name="T106" fmla="*/ 258 w 263"/>
              <a:gd name="T107" fmla="*/ 0 h 167"/>
              <a:gd name="T108" fmla="*/ 0 w 263"/>
              <a:gd name="T109" fmla="*/ 0 h 167"/>
              <a:gd name="T110" fmla="*/ 0 w 263"/>
              <a:gd name="T111" fmla="*/ 47 h 167"/>
              <a:gd name="T112" fmla="*/ 0 w 263"/>
              <a:gd name="T113" fmla="*/ 143 h 167"/>
              <a:gd name="T114" fmla="*/ 192 w 263"/>
              <a:gd name="T115" fmla="*/ 143 h 167"/>
              <a:gd name="T116" fmla="*/ 193 w 263"/>
              <a:gd name="T117" fmla="*/ 14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3" h="167">
                <a:moveTo>
                  <a:pt x="193" y="147"/>
                </a:moveTo>
                <a:cubicBezTo>
                  <a:pt x="193" y="147"/>
                  <a:pt x="203" y="150"/>
                  <a:pt x="203" y="150"/>
                </a:cubicBezTo>
                <a:cubicBezTo>
                  <a:pt x="203" y="150"/>
                  <a:pt x="207" y="154"/>
                  <a:pt x="207" y="154"/>
                </a:cubicBezTo>
                <a:cubicBezTo>
                  <a:pt x="207" y="155"/>
                  <a:pt x="212" y="153"/>
                  <a:pt x="212" y="153"/>
                </a:cubicBezTo>
                <a:cubicBezTo>
                  <a:pt x="214" y="149"/>
                  <a:pt x="214" y="149"/>
                  <a:pt x="214" y="149"/>
                </a:cubicBezTo>
                <a:cubicBezTo>
                  <a:pt x="214" y="149"/>
                  <a:pt x="219" y="151"/>
                  <a:pt x="219" y="151"/>
                </a:cubicBezTo>
                <a:cubicBezTo>
                  <a:pt x="220" y="151"/>
                  <a:pt x="221" y="151"/>
                  <a:pt x="222" y="151"/>
                </a:cubicBezTo>
                <a:cubicBezTo>
                  <a:pt x="222" y="151"/>
                  <a:pt x="227" y="150"/>
                  <a:pt x="227" y="150"/>
                </a:cubicBezTo>
                <a:cubicBezTo>
                  <a:pt x="228" y="150"/>
                  <a:pt x="229" y="149"/>
                  <a:pt x="229" y="149"/>
                </a:cubicBezTo>
                <a:cubicBezTo>
                  <a:pt x="232" y="150"/>
                  <a:pt x="232" y="150"/>
                  <a:pt x="232" y="150"/>
                </a:cubicBezTo>
                <a:cubicBezTo>
                  <a:pt x="235" y="150"/>
                  <a:pt x="235" y="150"/>
                  <a:pt x="235" y="150"/>
                </a:cubicBezTo>
                <a:cubicBezTo>
                  <a:pt x="235" y="150"/>
                  <a:pt x="236" y="152"/>
                  <a:pt x="236" y="152"/>
                </a:cubicBezTo>
                <a:cubicBezTo>
                  <a:pt x="236" y="153"/>
                  <a:pt x="239" y="154"/>
                  <a:pt x="239" y="154"/>
                </a:cubicBezTo>
                <a:cubicBezTo>
                  <a:pt x="244" y="155"/>
                  <a:pt x="244" y="155"/>
                  <a:pt x="244" y="155"/>
                </a:cubicBezTo>
                <a:cubicBezTo>
                  <a:pt x="244" y="156"/>
                  <a:pt x="244" y="156"/>
                  <a:pt x="244" y="156"/>
                </a:cubicBezTo>
                <a:cubicBezTo>
                  <a:pt x="249" y="156"/>
                  <a:pt x="249" y="156"/>
                  <a:pt x="249" y="156"/>
                </a:cubicBezTo>
                <a:cubicBezTo>
                  <a:pt x="249" y="156"/>
                  <a:pt x="251" y="159"/>
                  <a:pt x="251" y="159"/>
                </a:cubicBezTo>
                <a:cubicBezTo>
                  <a:pt x="251" y="159"/>
                  <a:pt x="254" y="159"/>
                  <a:pt x="254" y="159"/>
                </a:cubicBezTo>
                <a:cubicBezTo>
                  <a:pt x="254" y="159"/>
                  <a:pt x="253" y="162"/>
                  <a:pt x="253" y="162"/>
                </a:cubicBezTo>
                <a:cubicBezTo>
                  <a:pt x="253" y="162"/>
                  <a:pt x="257" y="166"/>
                  <a:pt x="257" y="166"/>
                </a:cubicBezTo>
                <a:cubicBezTo>
                  <a:pt x="258" y="166"/>
                  <a:pt x="258" y="166"/>
                  <a:pt x="258" y="166"/>
                </a:cubicBezTo>
                <a:cubicBezTo>
                  <a:pt x="261" y="167"/>
                  <a:pt x="261" y="167"/>
                  <a:pt x="261" y="167"/>
                </a:cubicBezTo>
                <a:cubicBezTo>
                  <a:pt x="261" y="167"/>
                  <a:pt x="262" y="165"/>
                  <a:pt x="262" y="165"/>
                </a:cubicBezTo>
                <a:cubicBezTo>
                  <a:pt x="262" y="165"/>
                  <a:pt x="260" y="162"/>
                  <a:pt x="260" y="162"/>
                </a:cubicBezTo>
                <a:cubicBezTo>
                  <a:pt x="260" y="161"/>
                  <a:pt x="260" y="161"/>
                  <a:pt x="260" y="160"/>
                </a:cubicBezTo>
                <a:cubicBezTo>
                  <a:pt x="260" y="160"/>
                  <a:pt x="256" y="157"/>
                  <a:pt x="256" y="156"/>
                </a:cubicBezTo>
                <a:cubicBezTo>
                  <a:pt x="256" y="156"/>
                  <a:pt x="256" y="154"/>
                  <a:pt x="256" y="154"/>
                </a:cubicBezTo>
                <a:cubicBezTo>
                  <a:pt x="256" y="154"/>
                  <a:pt x="259" y="151"/>
                  <a:pt x="259" y="151"/>
                </a:cubicBezTo>
                <a:cubicBezTo>
                  <a:pt x="259" y="151"/>
                  <a:pt x="259" y="148"/>
                  <a:pt x="259" y="147"/>
                </a:cubicBezTo>
                <a:cubicBezTo>
                  <a:pt x="259" y="147"/>
                  <a:pt x="261" y="146"/>
                  <a:pt x="261" y="146"/>
                </a:cubicBezTo>
                <a:cubicBezTo>
                  <a:pt x="261" y="145"/>
                  <a:pt x="260" y="142"/>
                  <a:pt x="260" y="142"/>
                </a:cubicBezTo>
                <a:cubicBezTo>
                  <a:pt x="260" y="141"/>
                  <a:pt x="261" y="141"/>
                  <a:pt x="261" y="141"/>
                </a:cubicBezTo>
                <a:cubicBezTo>
                  <a:pt x="262" y="140"/>
                  <a:pt x="263" y="140"/>
                  <a:pt x="263" y="140"/>
                </a:cubicBezTo>
                <a:cubicBezTo>
                  <a:pt x="263" y="139"/>
                  <a:pt x="263" y="138"/>
                  <a:pt x="263" y="138"/>
                </a:cubicBezTo>
                <a:cubicBezTo>
                  <a:pt x="263" y="137"/>
                  <a:pt x="262" y="133"/>
                  <a:pt x="262" y="133"/>
                </a:cubicBezTo>
                <a:cubicBezTo>
                  <a:pt x="262" y="133"/>
                  <a:pt x="258" y="132"/>
                  <a:pt x="258" y="132"/>
                </a:cubicBezTo>
                <a:cubicBezTo>
                  <a:pt x="258" y="130"/>
                  <a:pt x="258" y="130"/>
                  <a:pt x="258" y="130"/>
                </a:cubicBezTo>
                <a:cubicBezTo>
                  <a:pt x="258" y="129"/>
                  <a:pt x="258" y="129"/>
                  <a:pt x="258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60" y="128"/>
                  <a:pt x="260" y="125"/>
                  <a:pt x="260" y="124"/>
                </a:cubicBezTo>
                <a:cubicBezTo>
                  <a:pt x="260" y="124"/>
                  <a:pt x="258" y="122"/>
                  <a:pt x="257" y="122"/>
                </a:cubicBezTo>
                <a:cubicBezTo>
                  <a:pt x="257" y="121"/>
                  <a:pt x="257" y="120"/>
                  <a:pt x="257" y="120"/>
                </a:cubicBezTo>
                <a:cubicBezTo>
                  <a:pt x="262" y="120"/>
                  <a:pt x="262" y="120"/>
                  <a:pt x="262" y="120"/>
                </a:cubicBezTo>
                <a:cubicBezTo>
                  <a:pt x="262" y="32"/>
                  <a:pt x="262" y="32"/>
                  <a:pt x="262" y="32"/>
                </a:cubicBezTo>
                <a:cubicBezTo>
                  <a:pt x="262" y="32"/>
                  <a:pt x="262" y="30"/>
                  <a:pt x="261" y="30"/>
                </a:cubicBezTo>
                <a:cubicBezTo>
                  <a:pt x="261" y="29"/>
                  <a:pt x="258" y="28"/>
                  <a:pt x="258" y="28"/>
                </a:cubicBezTo>
                <a:cubicBezTo>
                  <a:pt x="258" y="28"/>
                  <a:pt x="254" y="27"/>
                  <a:pt x="254" y="27"/>
                </a:cubicBezTo>
                <a:cubicBezTo>
                  <a:pt x="254" y="27"/>
                  <a:pt x="251" y="22"/>
                  <a:pt x="251" y="21"/>
                </a:cubicBezTo>
                <a:cubicBezTo>
                  <a:pt x="250" y="21"/>
                  <a:pt x="249" y="17"/>
                  <a:pt x="249" y="17"/>
                </a:cubicBezTo>
                <a:cubicBezTo>
                  <a:pt x="249" y="17"/>
                  <a:pt x="249" y="15"/>
                  <a:pt x="249" y="15"/>
                </a:cubicBezTo>
                <a:cubicBezTo>
                  <a:pt x="249" y="15"/>
                  <a:pt x="250" y="15"/>
                  <a:pt x="251" y="14"/>
                </a:cubicBezTo>
                <a:cubicBezTo>
                  <a:pt x="251" y="14"/>
                  <a:pt x="255" y="11"/>
                  <a:pt x="255" y="11"/>
                </a:cubicBezTo>
                <a:cubicBezTo>
                  <a:pt x="255" y="11"/>
                  <a:pt x="258" y="6"/>
                  <a:pt x="258" y="6"/>
                </a:cubicBezTo>
                <a:cubicBezTo>
                  <a:pt x="259" y="6"/>
                  <a:pt x="258" y="0"/>
                  <a:pt x="2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43"/>
                  <a:pt x="0" y="143"/>
                  <a:pt x="0" y="143"/>
                </a:cubicBezTo>
                <a:cubicBezTo>
                  <a:pt x="192" y="143"/>
                  <a:pt x="192" y="143"/>
                  <a:pt x="192" y="143"/>
                </a:cubicBezTo>
                <a:lnTo>
                  <a:pt x="193" y="1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Freeform 18">
            <a:extLst>
              <a:ext uri="{FF2B5EF4-FFF2-40B4-BE49-F238E27FC236}">
                <a16:creationId xmlns:a16="http://schemas.microsoft.com/office/drawing/2014/main" id="{8490B736-BBF6-6D82-23DA-C2928F61A1E5}"/>
              </a:ext>
            </a:extLst>
          </p:cNvPr>
          <p:cNvSpPr>
            <a:spLocks/>
          </p:cNvSpPr>
          <p:nvPr/>
        </p:nvSpPr>
        <p:spPr bwMode="auto">
          <a:xfrm>
            <a:off x="7742834" y="4042780"/>
            <a:ext cx="636588" cy="495300"/>
          </a:xfrm>
          <a:custGeom>
            <a:avLst/>
            <a:gdLst>
              <a:gd name="T0" fmla="*/ 84 w 167"/>
              <a:gd name="T1" fmla="*/ 5 h 130"/>
              <a:gd name="T2" fmla="*/ 81 w 167"/>
              <a:gd name="T3" fmla="*/ 2 h 130"/>
              <a:gd name="T4" fmla="*/ 37 w 167"/>
              <a:gd name="T5" fmla="*/ 0 h 130"/>
              <a:gd name="T6" fmla="*/ 25 w 167"/>
              <a:gd name="T7" fmla="*/ 3 h 130"/>
              <a:gd name="T8" fmla="*/ 9 w 167"/>
              <a:gd name="T9" fmla="*/ 9 h 130"/>
              <a:gd name="T10" fmla="*/ 2 w 167"/>
              <a:gd name="T11" fmla="*/ 22 h 130"/>
              <a:gd name="T12" fmla="*/ 16 w 167"/>
              <a:gd name="T13" fmla="*/ 30 h 130"/>
              <a:gd name="T14" fmla="*/ 24 w 167"/>
              <a:gd name="T15" fmla="*/ 45 h 130"/>
              <a:gd name="T16" fmla="*/ 41 w 167"/>
              <a:gd name="T17" fmla="*/ 66 h 130"/>
              <a:gd name="T18" fmla="*/ 50 w 167"/>
              <a:gd name="T19" fmla="*/ 78 h 130"/>
              <a:gd name="T20" fmla="*/ 55 w 167"/>
              <a:gd name="T21" fmla="*/ 83 h 130"/>
              <a:gd name="T22" fmla="*/ 65 w 167"/>
              <a:gd name="T23" fmla="*/ 97 h 130"/>
              <a:gd name="T24" fmla="*/ 75 w 167"/>
              <a:gd name="T25" fmla="*/ 114 h 130"/>
              <a:gd name="T26" fmla="*/ 78 w 167"/>
              <a:gd name="T27" fmla="*/ 124 h 130"/>
              <a:gd name="T28" fmla="*/ 84 w 167"/>
              <a:gd name="T29" fmla="*/ 129 h 130"/>
              <a:gd name="T30" fmla="*/ 88 w 167"/>
              <a:gd name="T31" fmla="*/ 124 h 130"/>
              <a:gd name="T32" fmla="*/ 93 w 167"/>
              <a:gd name="T33" fmla="*/ 125 h 130"/>
              <a:gd name="T34" fmla="*/ 91 w 167"/>
              <a:gd name="T35" fmla="*/ 123 h 130"/>
              <a:gd name="T36" fmla="*/ 88 w 167"/>
              <a:gd name="T37" fmla="*/ 121 h 130"/>
              <a:gd name="T38" fmla="*/ 87 w 167"/>
              <a:gd name="T39" fmla="*/ 116 h 130"/>
              <a:gd name="T40" fmla="*/ 87 w 167"/>
              <a:gd name="T41" fmla="*/ 112 h 130"/>
              <a:gd name="T42" fmla="*/ 88 w 167"/>
              <a:gd name="T43" fmla="*/ 111 h 130"/>
              <a:gd name="T44" fmla="*/ 90 w 167"/>
              <a:gd name="T45" fmla="*/ 117 h 130"/>
              <a:gd name="T46" fmla="*/ 94 w 167"/>
              <a:gd name="T47" fmla="*/ 115 h 130"/>
              <a:gd name="T48" fmla="*/ 94 w 167"/>
              <a:gd name="T49" fmla="*/ 120 h 130"/>
              <a:gd name="T50" fmla="*/ 100 w 167"/>
              <a:gd name="T51" fmla="*/ 118 h 130"/>
              <a:gd name="T52" fmla="*/ 98 w 167"/>
              <a:gd name="T53" fmla="*/ 115 h 130"/>
              <a:gd name="T54" fmla="*/ 92 w 167"/>
              <a:gd name="T55" fmla="*/ 112 h 130"/>
              <a:gd name="T56" fmla="*/ 93 w 167"/>
              <a:gd name="T57" fmla="*/ 110 h 130"/>
              <a:gd name="T58" fmla="*/ 97 w 167"/>
              <a:gd name="T59" fmla="*/ 109 h 130"/>
              <a:gd name="T60" fmla="*/ 99 w 167"/>
              <a:gd name="T61" fmla="*/ 108 h 130"/>
              <a:gd name="T62" fmla="*/ 104 w 167"/>
              <a:gd name="T63" fmla="*/ 112 h 130"/>
              <a:gd name="T64" fmla="*/ 109 w 167"/>
              <a:gd name="T65" fmla="*/ 110 h 130"/>
              <a:gd name="T66" fmla="*/ 105 w 167"/>
              <a:gd name="T67" fmla="*/ 107 h 130"/>
              <a:gd name="T68" fmla="*/ 108 w 167"/>
              <a:gd name="T69" fmla="*/ 105 h 130"/>
              <a:gd name="T70" fmla="*/ 110 w 167"/>
              <a:gd name="T71" fmla="*/ 110 h 130"/>
              <a:gd name="T72" fmla="*/ 116 w 167"/>
              <a:gd name="T73" fmla="*/ 108 h 130"/>
              <a:gd name="T74" fmla="*/ 120 w 167"/>
              <a:gd name="T75" fmla="*/ 106 h 130"/>
              <a:gd name="T76" fmla="*/ 120 w 167"/>
              <a:gd name="T77" fmla="*/ 103 h 130"/>
              <a:gd name="T78" fmla="*/ 118 w 167"/>
              <a:gd name="T79" fmla="*/ 101 h 130"/>
              <a:gd name="T80" fmla="*/ 125 w 167"/>
              <a:gd name="T81" fmla="*/ 101 h 130"/>
              <a:gd name="T82" fmla="*/ 128 w 167"/>
              <a:gd name="T83" fmla="*/ 98 h 130"/>
              <a:gd name="T84" fmla="*/ 131 w 167"/>
              <a:gd name="T85" fmla="*/ 92 h 130"/>
              <a:gd name="T86" fmla="*/ 137 w 167"/>
              <a:gd name="T87" fmla="*/ 92 h 130"/>
              <a:gd name="T88" fmla="*/ 141 w 167"/>
              <a:gd name="T89" fmla="*/ 87 h 130"/>
              <a:gd name="T90" fmla="*/ 144 w 167"/>
              <a:gd name="T91" fmla="*/ 85 h 130"/>
              <a:gd name="T92" fmla="*/ 142 w 167"/>
              <a:gd name="T93" fmla="*/ 80 h 130"/>
              <a:gd name="T94" fmla="*/ 147 w 167"/>
              <a:gd name="T95" fmla="*/ 74 h 130"/>
              <a:gd name="T96" fmla="*/ 154 w 167"/>
              <a:gd name="T97" fmla="*/ 66 h 130"/>
              <a:gd name="T98" fmla="*/ 159 w 167"/>
              <a:gd name="T99" fmla="*/ 60 h 130"/>
              <a:gd name="T100" fmla="*/ 164 w 167"/>
              <a:gd name="T101" fmla="*/ 58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7" h="130">
                <a:moveTo>
                  <a:pt x="128" y="17"/>
                </a:moveTo>
                <a:cubicBezTo>
                  <a:pt x="89" y="16"/>
                  <a:pt x="89" y="16"/>
                  <a:pt x="89" y="16"/>
                </a:cubicBezTo>
                <a:cubicBezTo>
                  <a:pt x="89" y="16"/>
                  <a:pt x="89" y="11"/>
                  <a:pt x="89" y="11"/>
                </a:cubicBezTo>
                <a:cubicBezTo>
                  <a:pt x="89" y="11"/>
                  <a:pt x="85" y="5"/>
                  <a:pt x="85" y="5"/>
                </a:cubicBezTo>
                <a:cubicBezTo>
                  <a:pt x="85" y="5"/>
                  <a:pt x="84" y="5"/>
                  <a:pt x="84" y="5"/>
                </a:cubicBezTo>
                <a:cubicBezTo>
                  <a:pt x="84" y="5"/>
                  <a:pt x="83" y="5"/>
                  <a:pt x="82" y="5"/>
                </a:cubicBezTo>
                <a:cubicBezTo>
                  <a:pt x="82" y="5"/>
                  <a:pt x="81" y="6"/>
                  <a:pt x="81" y="6"/>
                </a:cubicBezTo>
                <a:cubicBezTo>
                  <a:pt x="81" y="6"/>
                  <a:pt x="80" y="5"/>
                  <a:pt x="80" y="5"/>
                </a:cubicBezTo>
                <a:cubicBezTo>
                  <a:pt x="80" y="5"/>
                  <a:pt x="81" y="4"/>
                  <a:pt x="81" y="4"/>
                </a:cubicBezTo>
                <a:cubicBezTo>
                  <a:pt x="81" y="4"/>
                  <a:pt x="81" y="2"/>
                  <a:pt x="81" y="2"/>
                </a:cubicBezTo>
                <a:cubicBezTo>
                  <a:pt x="81" y="2"/>
                  <a:pt x="75" y="2"/>
                  <a:pt x="75" y="2"/>
                </a:cubicBezTo>
                <a:cubicBezTo>
                  <a:pt x="75" y="2"/>
                  <a:pt x="66" y="1"/>
                  <a:pt x="66" y="1"/>
                </a:cubicBezTo>
                <a:cubicBezTo>
                  <a:pt x="66" y="1"/>
                  <a:pt x="47" y="0"/>
                  <a:pt x="47" y="0"/>
                </a:cubicBezTo>
                <a:cubicBezTo>
                  <a:pt x="47" y="0"/>
                  <a:pt x="42" y="0"/>
                  <a:pt x="42" y="0"/>
                </a:cubicBezTo>
                <a:cubicBezTo>
                  <a:pt x="41" y="0"/>
                  <a:pt x="38" y="0"/>
                  <a:pt x="37" y="0"/>
                </a:cubicBezTo>
                <a:cubicBezTo>
                  <a:pt x="36" y="1"/>
                  <a:pt x="35" y="1"/>
                  <a:pt x="35" y="0"/>
                </a:cubicBezTo>
                <a:cubicBezTo>
                  <a:pt x="35" y="0"/>
                  <a:pt x="34" y="0"/>
                  <a:pt x="33" y="0"/>
                </a:cubicBezTo>
                <a:cubicBezTo>
                  <a:pt x="33" y="0"/>
                  <a:pt x="32" y="1"/>
                  <a:pt x="31" y="2"/>
                </a:cubicBezTo>
                <a:cubicBezTo>
                  <a:pt x="31" y="2"/>
                  <a:pt x="30" y="2"/>
                  <a:pt x="29" y="2"/>
                </a:cubicBezTo>
                <a:cubicBezTo>
                  <a:pt x="29" y="2"/>
                  <a:pt x="26" y="3"/>
                  <a:pt x="25" y="3"/>
                </a:cubicBezTo>
                <a:cubicBezTo>
                  <a:pt x="24" y="3"/>
                  <a:pt x="24" y="4"/>
                  <a:pt x="23" y="4"/>
                </a:cubicBezTo>
                <a:cubicBezTo>
                  <a:pt x="22" y="4"/>
                  <a:pt x="22" y="5"/>
                  <a:pt x="22" y="5"/>
                </a:cubicBezTo>
                <a:cubicBezTo>
                  <a:pt x="22" y="5"/>
                  <a:pt x="20" y="5"/>
                  <a:pt x="19" y="5"/>
                </a:cubicBezTo>
                <a:cubicBezTo>
                  <a:pt x="19" y="5"/>
                  <a:pt x="18" y="6"/>
                  <a:pt x="18" y="6"/>
                </a:cubicBezTo>
                <a:cubicBezTo>
                  <a:pt x="18" y="6"/>
                  <a:pt x="9" y="9"/>
                  <a:pt x="9" y="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5" y="14"/>
                  <a:pt x="4" y="14"/>
                </a:cubicBezTo>
                <a:cubicBezTo>
                  <a:pt x="4" y="15"/>
                  <a:pt x="3" y="16"/>
                  <a:pt x="2" y="17"/>
                </a:cubicBezTo>
                <a:cubicBezTo>
                  <a:pt x="1" y="17"/>
                  <a:pt x="1" y="20"/>
                  <a:pt x="1" y="21"/>
                </a:cubicBezTo>
                <a:cubicBezTo>
                  <a:pt x="0" y="22"/>
                  <a:pt x="1" y="22"/>
                  <a:pt x="2" y="22"/>
                </a:cubicBezTo>
                <a:cubicBezTo>
                  <a:pt x="2" y="23"/>
                  <a:pt x="3" y="23"/>
                  <a:pt x="3" y="24"/>
                </a:cubicBezTo>
                <a:cubicBezTo>
                  <a:pt x="4" y="24"/>
                  <a:pt x="5" y="25"/>
                  <a:pt x="7" y="25"/>
                </a:cubicBezTo>
                <a:cubicBezTo>
                  <a:pt x="9" y="25"/>
                  <a:pt x="8" y="26"/>
                  <a:pt x="8" y="27"/>
                </a:cubicBezTo>
                <a:cubicBezTo>
                  <a:pt x="9" y="27"/>
                  <a:pt x="10" y="28"/>
                  <a:pt x="11" y="29"/>
                </a:cubicBezTo>
                <a:cubicBezTo>
                  <a:pt x="12" y="30"/>
                  <a:pt x="14" y="30"/>
                  <a:pt x="16" y="30"/>
                </a:cubicBezTo>
                <a:cubicBezTo>
                  <a:pt x="18" y="30"/>
                  <a:pt x="18" y="31"/>
                  <a:pt x="18" y="32"/>
                </a:cubicBezTo>
                <a:cubicBezTo>
                  <a:pt x="18" y="33"/>
                  <a:pt x="19" y="35"/>
                  <a:pt x="19" y="36"/>
                </a:cubicBezTo>
                <a:cubicBezTo>
                  <a:pt x="19" y="36"/>
                  <a:pt x="21" y="39"/>
                  <a:pt x="22" y="39"/>
                </a:cubicBezTo>
                <a:cubicBezTo>
                  <a:pt x="22" y="40"/>
                  <a:pt x="22" y="42"/>
                  <a:pt x="22" y="43"/>
                </a:cubicBezTo>
                <a:cubicBezTo>
                  <a:pt x="22" y="45"/>
                  <a:pt x="24" y="45"/>
                  <a:pt x="24" y="45"/>
                </a:cubicBezTo>
                <a:cubicBezTo>
                  <a:pt x="25" y="46"/>
                  <a:pt x="26" y="48"/>
                  <a:pt x="27" y="49"/>
                </a:cubicBezTo>
                <a:cubicBezTo>
                  <a:pt x="27" y="50"/>
                  <a:pt x="28" y="52"/>
                  <a:pt x="28" y="53"/>
                </a:cubicBezTo>
                <a:cubicBezTo>
                  <a:pt x="29" y="53"/>
                  <a:pt x="35" y="57"/>
                  <a:pt x="36" y="57"/>
                </a:cubicBezTo>
                <a:cubicBezTo>
                  <a:pt x="37" y="58"/>
                  <a:pt x="40" y="62"/>
                  <a:pt x="40" y="62"/>
                </a:cubicBezTo>
                <a:cubicBezTo>
                  <a:pt x="40" y="63"/>
                  <a:pt x="40" y="66"/>
                  <a:pt x="41" y="66"/>
                </a:cubicBezTo>
                <a:cubicBezTo>
                  <a:pt x="41" y="67"/>
                  <a:pt x="45" y="69"/>
                  <a:pt x="46" y="69"/>
                </a:cubicBezTo>
                <a:cubicBezTo>
                  <a:pt x="47" y="70"/>
                  <a:pt x="48" y="72"/>
                  <a:pt x="49" y="72"/>
                </a:cubicBezTo>
                <a:cubicBezTo>
                  <a:pt x="50" y="73"/>
                  <a:pt x="50" y="74"/>
                  <a:pt x="50" y="74"/>
                </a:cubicBezTo>
                <a:cubicBezTo>
                  <a:pt x="50" y="74"/>
                  <a:pt x="49" y="75"/>
                  <a:pt x="49" y="76"/>
                </a:cubicBezTo>
                <a:cubicBezTo>
                  <a:pt x="49" y="76"/>
                  <a:pt x="50" y="78"/>
                  <a:pt x="50" y="78"/>
                </a:cubicBezTo>
                <a:cubicBezTo>
                  <a:pt x="50" y="78"/>
                  <a:pt x="51" y="78"/>
                  <a:pt x="52" y="79"/>
                </a:cubicBezTo>
                <a:cubicBezTo>
                  <a:pt x="53" y="79"/>
                  <a:pt x="52" y="79"/>
                  <a:pt x="52" y="80"/>
                </a:cubicBezTo>
                <a:cubicBezTo>
                  <a:pt x="52" y="80"/>
                  <a:pt x="53" y="81"/>
                  <a:pt x="53" y="81"/>
                </a:cubicBezTo>
                <a:cubicBezTo>
                  <a:pt x="53" y="81"/>
                  <a:pt x="53" y="82"/>
                  <a:pt x="53" y="82"/>
                </a:cubicBezTo>
                <a:cubicBezTo>
                  <a:pt x="54" y="82"/>
                  <a:pt x="55" y="83"/>
                  <a:pt x="55" y="83"/>
                </a:cubicBezTo>
                <a:cubicBezTo>
                  <a:pt x="56" y="83"/>
                  <a:pt x="56" y="85"/>
                  <a:pt x="56" y="85"/>
                </a:cubicBezTo>
                <a:cubicBezTo>
                  <a:pt x="56" y="86"/>
                  <a:pt x="56" y="86"/>
                  <a:pt x="57" y="86"/>
                </a:cubicBezTo>
                <a:cubicBezTo>
                  <a:pt x="57" y="86"/>
                  <a:pt x="61" y="88"/>
                  <a:pt x="62" y="88"/>
                </a:cubicBezTo>
                <a:cubicBezTo>
                  <a:pt x="62" y="89"/>
                  <a:pt x="64" y="91"/>
                  <a:pt x="65" y="92"/>
                </a:cubicBezTo>
                <a:cubicBezTo>
                  <a:pt x="65" y="92"/>
                  <a:pt x="65" y="96"/>
                  <a:pt x="65" y="97"/>
                </a:cubicBezTo>
                <a:cubicBezTo>
                  <a:pt x="66" y="97"/>
                  <a:pt x="67" y="99"/>
                  <a:pt x="67" y="99"/>
                </a:cubicBezTo>
                <a:cubicBezTo>
                  <a:pt x="68" y="100"/>
                  <a:pt x="67" y="104"/>
                  <a:pt x="68" y="104"/>
                </a:cubicBezTo>
                <a:cubicBezTo>
                  <a:pt x="68" y="104"/>
                  <a:pt x="68" y="105"/>
                  <a:pt x="68" y="106"/>
                </a:cubicBezTo>
                <a:cubicBezTo>
                  <a:pt x="68" y="106"/>
                  <a:pt x="68" y="107"/>
                  <a:pt x="68" y="108"/>
                </a:cubicBezTo>
                <a:cubicBezTo>
                  <a:pt x="68" y="108"/>
                  <a:pt x="75" y="114"/>
                  <a:pt x="75" y="114"/>
                </a:cubicBezTo>
                <a:cubicBezTo>
                  <a:pt x="75" y="114"/>
                  <a:pt x="75" y="115"/>
                  <a:pt x="75" y="115"/>
                </a:cubicBezTo>
                <a:cubicBezTo>
                  <a:pt x="75" y="116"/>
                  <a:pt x="75" y="117"/>
                  <a:pt x="76" y="117"/>
                </a:cubicBezTo>
                <a:cubicBezTo>
                  <a:pt x="76" y="117"/>
                  <a:pt x="76" y="118"/>
                  <a:pt x="77" y="119"/>
                </a:cubicBezTo>
                <a:cubicBezTo>
                  <a:pt x="78" y="120"/>
                  <a:pt x="78" y="120"/>
                  <a:pt x="78" y="121"/>
                </a:cubicBezTo>
                <a:cubicBezTo>
                  <a:pt x="78" y="122"/>
                  <a:pt x="78" y="124"/>
                  <a:pt x="78" y="124"/>
                </a:cubicBezTo>
                <a:cubicBezTo>
                  <a:pt x="78" y="125"/>
                  <a:pt x="78" y="128"/>
                  <a:pt x="78" y="128"/>
                </a:cubicBezTo>
                <a:cubicBezTo>
                  <a:pt x="78" y="129"/>
                  <a:pt x="79" y="129"/>
                  <a:pt x="80" y="129"/>
                </a:cubicBezTo>
                <a:cubicBezTo>
                  <a:pt x="80" y="129"/>
                  <a:pt x="82" y="129"/>
                  <a:pt x="82" y="129"/>
                </a:cubicBezTo>
                <a:cubicBezTo>
                  <a:pt x="83" y="129"/>
                  <a:pt x="83" y="130"/>
                  <a:pt x="83" y="130"/>
                </a:cubicBezTo>
                <a:cubicBezTo>
                  <a:pt x="84" y="130"/>
                  <a:pt x="84" y="130"/>
                  <a:pt x="84" y="129"/>
                </a:cubicBezTo>
                <a:cubicBezTo>
                  <a:pt x="84" y="129"/>
                  <a:pt x="84" y="129"/>
                  <a:pt x="85" y="128"/>
                </a:cubicBezTo>
                <a:cubicBezTo>
                  <a:pt x="85" y="128"/>
                  <a:pt x="85" y="127"/>
                  <a:pt x="86" y="127"/>
                </a:cubicBezTo>
                <a:cubicBezTo>
                  <a:pt x="86" y="126"/>
                  <a:pt x="87" y="126"/>
                  <a:pt x="87" y="125"/>
                </a:cubicBezTo>
                <a:cubicBezTo>
                  <a:pt x="87" y="125"/>
                  <a:pt x="87" y="124"/>
                  <a:pt x="87" y="124"/>
                </a:cubicBezTo>
                <a:cubicBezTo>
                  <a:pt x="87" y="124"/>
                  <a:pt x="87" y="124"/>
                  <a:pt x="88" y="124"/>
                </a:cubicBezTo>
                <a:cubicBezTo>
                  <a:pt x="88" y="124"/>
                  <a:pt x="88" y="125"/>
                  <a:pt x="89" y="125"/>
                </a:cubicBezTo>
                <a:cubicBezTo>
                  <a:pt x="89" y="125"/>
                  <a:pt x="90" y="125"/>
                  <a:pt x="90" y="126"/>
                </a:cubicBezTo>
                <a:cubicBezTo>
                  <a:pt x="90" y="126"/>
                  <a:pt x="90" y="127"/>
                  <a:pt x="90" y="127"/>
                </a:cubicBezTo>
                <a:cubicBezTo>
                  <a:pt x="90" y="128"/>
                  <a:pt x="91" y="127"/>
                  <a:pt x="91" y="127"/>
                </a:cubicBezTo>
                <a:cubicBezTo>
                  <a:pt x="92" y="126"/>
                  <a:pt x="92" y="126"/>
                  <a:pt x="93" y="125"/>
                </a:cubicBezTo>
                <a:cubicBezTo>
                  <a:pt x="93" y="125"/>
                  <a:pt x="94" y="125"/>
                  <a:pt x="94" y="124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2" y="123"/>
                  <a:pt x="92" y="123"/>
                  <a:pt x="92" y="123"/>
                </a:cubicBezTo>
                <a:cubicBezTo>
                  <a:pt x="92" y="123"/>
                  <a:pt x="92" y="123"/>
                  <a:pt x="92" y="123"/>
                </a:cubicBezTo>
                <a:cubicBezTo>
                  <a:pt x="92" y="123"/>
                  <a:pt x="91" y="123"/>
                  <a:pt x="91" y="123"/>
                </a:cubicBezTo>
                <a:cubicBezTo>
                  <a:pt x="91" y="123"/>
                  <a:pt x="90" y="124"/>
                  <a:pt x="90" y="124"/>
                </a:cubicBezTo>
                <a:cubicBezTo>
                  <a:pt x="90" y="124"/>
                  <a:pt x="89" y="124"/>
                  <a:pt x="89" y="123"/>
                </a:cubicBezTo>
                <a:cubicBezTo>
                  <a:pt x="89" y="123"/>
                  <a:pt x="89" y="123"/>
                  <a:pt x="89" y="122"/>
                </a:cubicBezTo>
                <a:cubicBezTo>
                  <a:pt x="89" y="122"/>
                  <a:pt x="89" y="122"/>
                  <a:pt x="89" y="121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88" y="121"/>
                  <a:pt x="87" y="120"/>
                  <a:pt x="87" y="120"/>
                </a:cubicBezTo>
                <a:cubicBezTo>
                  <a:pt x="87" y="120"/>
                  <a:pt x="87" y="119"/>
                  <a:pt x="87" y="119"/>
                </a:cubicBezTo>
                <a:cubicBezTo>
                  <a:pt x="87" y="119"/>
                  <a:pt x="88" y="118"/>
                  <a:pt x="88" y="118"/>
                </a:cubicBezTo>
                <a:cubicBezTo>
                  <a:pt x="88" y="118"/>
                  <a:pt x="88" y="117"/>
                  <a:pt x="88" y="117"/>
                </a:cubicBezTo>
                <a:cubicBezTo>
                  <a:pt x="87" y="116"/>
                  <a:pt x="87" y="116"/>
                  <a:pt x="87" y="116"/>
                </a:cubicBezTo>
                <a:cubicBezTo>
                  <a:pt x="87" y="116"/>
                  <a:pt x="87" y="116"/>
                  <a:pt x="87" y="116"/>
                </a:cubicBezTo>
                <a:cubicBezTo>
                  <a:pt x="87" y="115"/>
                  <a:pt x="87" y="115"/>
                  <a:pt x="8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8" y="114"/>
                  <a:pt x="88" y="113"/>
                  <a:pt x="88" y="113"/>
                </a:cubicBezTo>
                <a:cubicBezTo>
                  <a:pt x="88" y="113"/>
                  <a:pt x="88" y="112"/>
                  <a:pt x="87" y="112"/>
                </a:cubicBezTo>
                <a:cubicBezTo>
                  <a:pt x="87" y="112"/>
                  <a:pt x="87" y="112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7" y="111"/>
                </a:cubicBezTo>
                <a:cubicBezTo>
                  <a:pt x="87" y="111"/>
                  <a:pt x="87" y="111"/>
                  <a:pt x="88" y="111"/>
                </a:cubicBezTo>
                <a:cubicBezTo>
                  <a:pt x="88" y="111"/>
                  <a:pt x="88" y="112"/>
                  <a:pt x="88" y="112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90" y="112"/>
                  <a:pt x="90" y="113"/>
                  <a:pt x="90" y="113"/>
                </a:cubicBezTo>
                <a:cubicBezTo>
                  <a:pt x="90" y="114"/>
                  <a:pt x="90" y="115"/>
                  <a:pt x="90" y="116"/>
                </a:cubicBezTo>
                <a:cubicBezTo>
                  <a:pt x="90" y="116"/>
                  <a:pt x="90" y="117"/>
                  <a:pt x="90" y="117"/>
                </a:cubicBezTo>
                <a:cubicBezTo>
                  <a:pt x="90" y="117"/>
                  <a:pt x="90" y="117"/>
                  <a:pt x="91" y="117"/>
                </a:cubicBezTo>
                <a:cubicBezTo>
                  <a:pt x="91" y="117"/>
                  <a:pt x="91" y="118"/>
                  <a:pt x="92" y="118"/>
                </a:cubicBezTo>
                <a:cubicBezTo>
                  <a:pt x="92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5"/>
                  <a:pt x="94" y="115"/>
                </a:cubicBezTo>
                <a:cubicBezTo>
                  <a:pt x="95" y="115"/>
                  <a:pt x="94" y="116"/>
                  <a:pt x="94" y="116"/>
                </a:cubicBezTo>
                <a:cubicBezTo>
                  <a:pt x="94" y="117"/>
                  <a:pt x="93" y="117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20"/>
                  <a:pt x="94" y="120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5" y="121"/>
                  <a:pt x="95" y="121"/>
                  <a:pt x="96" y="121"/>
                </a:cubicBezTo>
                <a:cubicBezTo>
                  <a:pt x="96" y="121"/>
                  <a:pt x="97" y="120"/>
                  <a:pt x="98" y="120"/>
                </a:cubicBezTo>
                <a:cubicBezTo>
                  <a:pt x="98" y="119"/>
                  <a:pt x="99" y="119"/>
                  <a:pt x="99" y="119"/>
                </a:cubicBezTo>
                <a:cubicBezTo>
                  <a:pt x="99" y="118"/>
                  <a:pt x="99" y="118"/>
                  <a:pt x="100" y="118"/>
                </a:cubicBezTo>
                <a:cubicBezTo>
                  <a:pt x="100" y="118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5"/>
                </a:cubicBezTo>
                <a:cubicBezTo>
                  <a:pt x="99" y="115"/>
                  <a:pt x="98" y="115"/>
                  <a:pt x="98" y="115"/>
                </a:cubicBezTo>
                <a:cubicBezTo>
                  <a:pt x="98" y="115"/>
                  <a:pt x="97" y="114"/>
                  <a:pt x="97" y="114"/>
                </a:cubicBezTo>
                <a:cubicBezTo>
                  <a:pt x="97" y="114"/>
                  <a:pt x="96" y="114"/>
                  <a:pt x="96" y="114"/>
                </a:cubicBezTo>
                <a:cubicBezTo>
                  <a:pt x="96" y="114"/>
                  <a:pt x="95" y="114"/>
                  <a:pt x="95" y="114"/>
                </a:cubicBezTo>
                <a:cubicBezTo>
                  <a:pt x="95" y="113"/>
                  <a:pt x="94" y="113"/>
                  <a:pt x="94" y="113"/>
                </a:cubicBezTo>
                <a:cubicBezTo>
                  <a:pt x="93" y="113"/>
                  <a:pt x="93" y="113"/>
                  <a:pt x="92" y="112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92" y="112"/>
                  <a:pt x="91" y="112"/>
                  <a:pt x="91" y="111"/>
                </a:cubicBezTo>
                <a:cubicBezTo>
                  <a:pt x="91" y="111"/>
                  <a:pt x="91" y="111"/>
                  <a:pt x="91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10"/>
                  <a:pt x="93" y="109"/>
                  <a:pt x="93" y="109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4" y="109"/>
                  <a:pt x="95" y="109"/>
                  <a:pt x="96" y="109"/>
                </a:cubicBezTo>
                <a:cubicBezTo>
                  <a:pt x="96" y="109"/>
                  <a:pt x="96" y="110"/>
                  <a:pt x="96" y="110"/>
                </a:cubicBezTo>
                <a:cubicBezTo>
                  <a:pt x="96" y="110"/>
                  <a:pt x="97" y="110"/>
                  <a:pt x="97" y="109"/>
                </a:cubicBezTo>
                <a:cubicBezTo>
                  <a:pt x="97" y="109"/>
                  <a:pt x="97" y="109"/>
                  <a:pt x="98" y="109"/>
                </a:cubicBezTo>
                <a:cubicBezTo>
                  <a:pt x="98" y="109"/>
                  <a:pt x="98" y="109"/>
                  <a:pt x="98" y="108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98" y="107"/>
                  <a:pt x="99" y="107"/>
                  <a:pt x="99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109"/>
                  <a:pt x="99" y="109"/>
                  <a:pt x="99" y="110"/>
                </a:cubicBezTo>
                <a:cubicBezTo>
                  <a:pt x="100" y="110"/>
                  <a:pt x="100" y="111"/>
                  <a:pt x="101" y="111"/>
                </a:cubicBezTo>
                <a:cubicBezTo>
                  <a:pt x="101" y="111"/>
                  <a:pt x="102" y="112"/>
                  <a:pt x="102" y="112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03" y="112"/>
                  <a:pt x="104" y="112"/>
                  <a:pt x="104" y="112"/>
                </a:cubicBezTo>
                <a:cubicBezTo>
                  <a:pt x="104" y="113"/>
                  <a:pt x="105" y="113"/>
                  <a:pt x="105" y="113"/>
                </a:cubicBezTo>
                <a:cubicBezTo>
                  <a:pt x="106" y="114"/>
                  <a:pt x="106" y="113"/>
                  <a:pt x="107" y="113"/>
                </a:cubicBezTo>
                <a:cubicBezTo>
                  <a:pt x="107" y="112"/>
                  <a:pt x="108" y="112"/>
                  <a:pt x="108" y="112"/>
                </a:cubicBezTo>
                <a:cubicBezTo>
                  <a:pt x="108" y="112"/>
                  <a:pt x="108" y="111"/>
                  <a:pt x="109" y="111"/>
                </a:cubicBezTo>
                <a:cubicBezTo>
                  <a:pt x="109" y="111"/>
                  <a:pt x="109" y="111"/>
                  <a:pt x="109" y="110"/>
                </a:cubicBezTo>
                <a:cubicBezTo>
                  <a:pt x="109" y="110"/>
                  <a:pt x="109" y="109"/>
                  <a:pt x="109" y="109"/>
                </a:cubicBezTo>
                <a:cubicBezTo>
                  <a:pt x="109" y="109"/>
                  <a:pt x="108" y="109"/>
                  <a:pt x="108" y="109"/>
                </a:cubicBezTo>
                <a:cubicBezTo>
                  <a:pt x="108" y="109"/>
                  <a:pt x="108" y="109"/>
                  <a:pt x="107" y="109"/>
                </a:cubicBezTo>
                <a:cubicBezTo>
                  <a:pt x="107" y="108"/>
                  <a:pt x="107" y="108"/>
                  <a:pt x="106" y="108"/>
                </a:cubicBezTo>
                <a:cubicBezTo>
                  <a:pt x="106" y="107"/>
                  <a:pt x="106" y="107"/>
                  <a:pt x="105" y="107"/>
                </a:cubicBezTo>
                <a:cubicBezTo>
                  <a:pt x="105" y="106"/>
                  <a:pt x="105" y="106"/>
                  <a:pt x="104" y="106"/>
                </a:cubicBezTo>
                <a:cubicBezTo>
                  <a:pt x="104" y="106"/>
                  <a:pt x="105" y="106"/>
                  <a:pt x="105" y="105"/>
                </a:cubicBezTo>
                <a:cubicBezTo>
                  <a:pt x="106" y="105"/>
                  <a:pt x="107" y="106"/>
                  <a:pt x="107" y="106"/>
                </a:cubicBezTo>
                <a:cubicBezTo>
                  <a:pt x="108" y="106"/>
                  <a:pt x="108" y="106"/>
                  <a:pt x="108" y="10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9" y="105"/>
                  <a:pt x="109" y="106"/>
                  <a:pt x="109" y="106"/>
                </a:cubicBezTo>
                <a:cubicBezTo>
                  <a:pt x="109" y="106"/>
                  <a:pt x="109" y="106"/>
                  <a:pt x="108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08" y="108"/>
                  <a:pt x="109" y="109"/>
                  <a:pt x="109" y="109"/>
                </a:cubicBezTo>
                <a:cubicBezTo>
                  <a:pt x="109" y="109"/>
                  <a:pt x="110" y="109"/>
                  <a:pt x="110" y="110"/>
                </a:cubicBezTo>
                <a:cubicBezTo>
                  <a:pt x="110" y="110"/>
                  <a:pt x="110" y="110"/>
                  <a:pt x="111" y="110"/>
                </a:cubicBezTo>
                <a:cubicBezTo>
                  <a:pt x="111" y="110"/>
                  <a:pt x="112" y="109"/>
                  <a:pt x="112" y="109"/>
                </a:cubicBezTo>
                <a:cubicBezTo>
                  <a:pt x="112" y="109"/>
                  <a:pt x="113" y="109"/>
                  <a:pt x="114" y="109"/>
                </a:cubicBezTo>
                <a:cubicBezTo>
                  <a:pt x="114" y="109"/>
                  <a:pt x="115" y="109"/>
                  <a:pt x="115" y="109"/>
                </a:cubicBezTo>
                <a:cubicBezTo>
                  <a:pt x="116" y="109"/>
                  <a:pt x="116" y="109"/>
                  <a:pt x="116" y="108"/>
                </a:cubicBezTo>
                <a:cubicBezTo>
                  <a:pt x="116" y="108"/>
                  <a:pt x="116" y="108"/>
                  <a:pt x="116" y="107"/>
                </a:cubicBezTo>
                <a:cubicBezTo>
                  <a:pt x="117" y="107"/>
                  <a:pt x="116" y="107"/>
                  <a:pt x="117" y="107"/>
                </a:cubicBezTo>
                <a:cubicBezTo>
                  <a:pt x="117" y="106"/>
                  <a:pt x="117" y="107"/>
                  <a:pt x="118" y="107"/>
                </a:cubicBezTo>
                <a:cubicBezTo>
                  <a:pt x="118" y="107"/>
                  <a:pt x="119" y="107"/>
                  <a:pt x="119" y="106"/>
                </a:cubicBezTo>
                <a:cubicBezTo>
                  <a:pt x="119" y="106"/>
                  <a:pt x="119" y="106"/>
                  <a:pt x="120" y="106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21" y="104"/>
                  <a:pt x="121" y="104"/>
                </a:cubicBezTo>
                <a:cubicBezTo>
                  <a:pt x="121" y="104"/>
                  <a:pt x="121" y="104"/>
                  <a:pt x="120" y="104"/>
                </a:cubicBezTo>
                <a:cubicBezTo>
                  <a:pt x="120" y="103"/>
                  <a:pt x="120" y="103"/>
                  <a:pt x="120" y="103"/>
                </a:cubicBezTo>
                <a:cubicBezTo>
                  <a:pt x="119" y="102"/>
                  <a:pt x="119" y="102"/>
                  <a:pt x="118" y="102"/>
                </a:cubicBezTo>
                <a:cubicBezTo>
                  <a:pt x="118" y="102"/>
                  <a:pt x="118" y="101"/>
                  <a:pt x="117" y="100"/>
                </a:cubicBezTo>
                <a:cubicBezTo>
                  <a:pt x="117" y="100"/>
                  <a:pt x="117" y="100"/>
                  <a:pt x="117" y="99"/>
                </a:cubicBezTo>
                <a:cubicBezTo>
                  <a:pt x="118" y="99"/>
                  <a:pt x="118" y="100"/>
                  <a:pt x="118" y="100"/>
                </a:cubicBezTo>
                <a:cubicBezTo>
                  <a:pt x="118" y="100"/>
                  <a:pt x="118" y="101"/>
                  <a:pt x="118" y="101"/>
                </a:cubicBezTo>
                <a:cubicBezTo>
                  <a:pt x="119" y="101"/>
                  <a:pt x="119" y="102"/>
                  <a:pt x="119" y="102"/>
                </a:cubicBezTo>
                <a:cubicBezTo>
                  <a:pt x="120" y="102"/>
                  <a:pt x="120" y="102"/>
                  <a:pt x="121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3" y="101"/>
                  <a:pt x="124" y="101"/>
                  <a:pt x="124" y="101"/>
                </a:cubicBezTo>
                <a:cubicBezTo>
                  <a:pt x="125" y="101"/>
                  <a:pt x="125" y="101"/>
                  <a:pt x="125" y="101"/>
                </a:cubicBezTo>
                <a:cubicBezTo>
                  <a:pt x="126" y="101"/>
                  <a:pt x="126" y="101"/>
                  <a:pt x="126" y="100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26" y="99"/>
                  <a:pt x="125" y="99"/>
                  <a:pt x="125" y="99"/>
                </a:cubicBezTo>
                <a:cubicBezTo>
                  <a:pt x="125" y="99"/>
                  <a:pt x="125" y="98"/>
                  <a:pt x="126" y="98"/>
                </a:cubicBezTo>
                <a:cubicBezTo>
                  <a:pt x="126" y="98"/>
                  <a:pt x="127" y="98"/>
                  <a:pt x="128" y="98"/>
                </a:cubicBezTo>
                <a:cubicBezTo>
                  <a:pt x="128" y="97"/>
                  <a:pt x="129" y="97"/>
                  <a:pt x="129" y="96"/>
                </a:cubicBezTo>
                <a:cubicBezTo>
                  <a:pt x="129" y="96"/>
                  <a:pt x="130" y="95"/>
                  <a:pt x="130" y="95"/>
                </a:cubicBezTo>
                <a:cubicBezTo>
                  <a:pt x="130" y="95"/>
                  <a:pt x="130" y="94"/>
                  <a:pt x="130" y="94"/>
                </a:cubicBezTo>
                <a:cubicBezTo>
                  <a:pt x="130" y="94"/>
                  <a:pt x="131" y="94"/>
                  <a:pt x="131" y="93"/>
                </a:cubicBezTo>
                <a:cubicBezTo>
                  <a:pt x="131" y="93"/>
                  <a:pt x="131" y="93"/>
                  <a:pt x="131" y="92"/>
                </a:cubicBezTo>
                <a:cubicBezTo>
                  <a:pt x="131" y="92"/>
                  <a:pt x="132" y="91"/>
                  <a:pt x="132" y="91"/>
                </a:cubicBezTo>
                <a:cubicBezTo>
                  <a:pt x="133" y="91"/>
                  <a:pt x="133" y="91"/>
                  <a:pt x="134" y="91"/>
                </a:cubicBezTo>
                <a:cubicBezTo>
                  <a:pt x="134" y="91"/>
                  <a:pt x="134" y="91"/>
                  <a:pt x="135" y="91"/>
                </a:cubicBezTo>
                <a:cubicBezTo>
                  <a:pt x="135" y="91"/>
                  <a:pt x="135" y="91"/>
                  <a:pt x="135" y="92"/>
                </a:cubicBezTo>
                <a:cubicBezTo>
                  <a:pt x="136" y="92"/>
                  <a:pt x="136" y="92"/>
                  <a:pt x="137" y="92"/>
                </a:cubicBezTo>
                <a:cubicBezTo>
                  <a:pt x="137" y="91"/>
                  <a:pt x="138" y="92"/>
                  <a:pt x="138" y="91"/>
                </a:cubicBezTo>
                <a:cubicBezTo>
                  <a:pt x="138" y="91"/>
                  <a:pt x="138" y="90"/>
                  <a:pt x="138" y="90"/>
                </a:cubicBezTo>
                <a:cubicBezTo>
                  <a:pt x="138" y="89"/>
                  <a:pt x="139" y="89"/>
                  <a:pt x="139" y="89"/>
                </a:cubicBezTo>
                <a:cubicBezTo>
                  <a:pt x="139" y="89"/>
                  <a:pt x="140" y="88"/>
                  <a:pt x="140" y="88"/>
                </a:cubicBezTo>
                <a:cubicBezTo>
                  <a:pt x="140" y="88"/>
                  <a:pt x="141" y="87"/>
                  <a:pt x="141" y="87"/>
                </a:cubicBezTo>
                <a:cubicBezTo>
                  <a:pt x="141" y="87"/>
                  <a:pt x="141" y="86"/>
                  <a:pt x="142" y="86"/>
                </a:cubicBezTo>
                <a:cubicBezTo>
                  <a:pt x="142" y="86"/>
                  <a:pt x="142" y="86"/>
                  <a:pt x="142" y="86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44" y="86"/>
                  <a:pt x="144" y="86"/>
                  <a:pt x="144" y="85"/>
                </a:cubicBezTo>
                <a:cubicBezTo>
                  <a:pt x="144" y="85"/>
                  <a:pt x="144" y="85"/>
                  <a:pt x="144" y="85"/>
                </a:cubicBezTo>
                <a:cubicBezTo>
                  <a:pt x="144" y="84"/>
                  <a:pt x="145" y="83"/>
                  <a:pt x="144" y="82"/>
                </a:cubicBezTo>
                <a:cubicBezTo>
                  <a:pt x="144" y="82"/>
                  <a:pt x="144" y="82"/>
                  <a:pt x="144" y="82"/>
                </a:cubicBezTo>
                <a:cubicBezTo>
                  <a:pt x="144" y="81"/>
                  <a:pt x="143" y="81"/>
                  <a:pt x="143" y="81"/>
                </a:cubicBezTo>
                <a:cubicBezTo>
                  <a:pt x="143" y="80"/>
                  <a:pt x="142" y="80"/>
                  <a:pt x="142" y="80"/>
                </a:cubicBezTo>
                <a:cubicBezTo>
                  <a:pt x="142" y="79"/>
                  <a:pt x="142" y="79"/>
                  <a:pt x="142" y="79"/>
                </a:cubicBezTo>
                <a:cubicBezTo>
                  <a:pt x="142" y="78"/>
                  <a:pt x="144" y="79"/>
                  <a:pt x="144" y="79"/>
                </a:cubicBezTo>
                <a:cubicBezTo>
                  <a:pt x="145" y="78"/>
                  <a:pt x="146" y="78"/>
                  <a:pt x="146" y="77"/>
                </a:cubicBezTo>
                <a:cubicBezTo>
                  <a:pt x="146" y="77"/>
                  <a:pt x="147" y="76"/>
                  <a:pt x="147" y="75"/>
                </a:cubicBezTo>
                <a:cubicBezTo>
                  <a:pt x="147" y="75"/>
                  <a:pt x="147" y="74"/>
                  <a:pt x="147" y="74"/>
                </a:cubicBezTo>
                <a:cubicBezTo>
                  <a:pt x="148" y="73"/>
                  <a:pt x="148" y="72"/>
                  <a:pt x="149" y="72"/>
                </a:cubicBezTo>
                <a:cubicBezTo>
                  <a:pt x="149" y="71"/>
                  <a:pt x="149" y="71"/>
                  <a:pt x="150" y="70"/>
                </a:cubicBezTo>
                <a:cubicBezTo>
                  <a:pt x="151" y="70"/>
                  <a:pt x="151" y="69"/>
                  <a:pt x="151" y="68"/>
                </a:cubicBezTo>
                <a:cubicBezTo>
                  <a:pt x="152" y="68"/>
                  <a:pt x="152" y="67"/>
                  <a:pt x="153" y="67"/>
                </a:cubicBezTo>
                <a:cubicBezTo>
                  <a:pt x="153" y="66"/>
                  <a:pt x="154" y="66"/>
                  <a:pt x="154" y="66"/>
                </a:cubicBezTo>
                <a:cubicBezTo>
                  <a:pt x="154" y="65"/>
                  <a:pt x="154" y="65"/>
                  <a:pt x="155" y="64"/>
                </a:cubicBezTo>
                <a:cubicBezTo>
                  <a:pt x="155" y="64"/>
                  <a:pt x="155" y="64"/>
                  <a:pt x="155" y="63"/>
                </a:cubicBezTo>
                <a:cubicBezTo>
                  <a:pt x="156" y="63"/>
                  <a:pt x="156" y="63"/>
                  <a:pt x="156" y="63"/>
                </a:cubicBezTo>
                <a:cubicBezTo>
                  <a:pt x="157" y="62"/>
                  <a:pt x="157" y="62"/>
                  <a:pt x="158" y="61"/>
                </a:cubicBezTo>
                <a:cubicBezTo>
                  <a:pt x="158" y="61"/>
                  <a:pt x="159" y="61"/>
                  <a:pt x="159" y="60"/>
                </a:cubicBezTo>
                <a:cubicBezTo>
                  <a:pt x="159" y="60"/>
                  <a:pt x="160" y="60"/>
                  <a:pt x="160" y="60"/>
                </a:cubicBezTo>
                <a:cubicBezTo>
                  <a:pt x="160" y="60"/>
                  <a:pt x="160" y="60"/>
                  <a:pt x="161" y="59"/>
                </a:cubicBezTo>
                <a:cubicBezTo>
                  <a:pt x="161" y="59"/>
                  <a:pt x="161" y="59"/>
                  <a:pt x="161" y="59"/>
                </a:cubicBezTo>
                <a:cubicBezTo>
                  <a:pt x="162" y="59"/>
                  <a:pt x="162" y="59"/>
                  <a:pt x="163" y="59"/>
                </a:cubicBezTo>
                <a:cubicBezTo>
                  <a:pt x="163" y="59"/>
                  <a:pt x="164" y="58"/>
                  <a:pt x="164" y="58"/>
                </a:cubicBezTo>
                <a:cubicBezTo>
                  <a:pt x="165" y="58"/>
                  <a:pt x="165" y="58"/>
                  <a:pt x="166" y="57"/>
                </a:cubicBezTo>
                <a:cubicBezTo>
                  <a:pt x="166" y="57"/>
                  <a:pt x="166" y="57"/>
                  <a:pt x="167" y="57"/>
                </a:cubicBezTo>
                <a:cubicBezTo>
                  <a:pt x="167" y="57"/>
                  <a:pt x="167" y="57"/>
                  <a:pt x="167" y="57"/>
                </a:cubicBezTo>
                <a:lnTo>
                  <a:pt x="128" y="1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6" name="Freeform 19">
            <a:extLst>
              <a:ext uri="{FF2B5EF4-FFF2-40B4-BE49-F238E27FC236}">
                <a16:creationId xmlns:a16="http://schemas.microsoft.com/office/drawing/2014/main" id="{CA8249A3-3E14-5F3A-907D-0768BCFECE3F}"/>
              </a:ext>
            </a:extLst>
          </p:cNvPr>
          <p:cNvSpPr>
            <a:spLocks noEditPoints="1"/>
          </p:cNvSpPr>
          <p:nvPr/>
        </p:nvSpPr>
        <p:spPr bwMode="auto">
          <a:xfrm>
            <a:off x="9258896" y="2891843"/>
            <a:ext cx="98425" cy="122237"/>
          </a:xfrm>
          <a:custGeom>
            <a:avLst/>
            <a:gdLst>
              <a:gd name="T0" fmla="*/ 18 w 26"/>
              <a:gd name="T1" fmla="*/ 25 h 32"/>
              <a:gd name="T2" fmla="*/ 18 w 26"/>
              <a:gd name="T3" fmla="*/ 24 h 32"/>
              <a:gd name="T4" fmla="*/ 19 w 26"/>
              <a:gd name="T5" fmla="*/ 23 h 32"/>
              <a:gd name="T6" fmla="*/ 19 w 26"/>
              <a:gd name="T7" fmla="*/ 21 h 32"/>
              <a:gd name="T8" fmla="*/ 20 w 26"/>
              <a:gd name="T9" fmla="*/ 20 h 32"/>
              <a:gd name="T10" fmla="*/ 21 w 26"/>
              <a:gd name="T11" fmla="*/ 22 h 32"/>
              <a:gd name="T12" fmla="*/ 20 w 26"/>
              <a:gd name="T13" fmla="*/ 25 h 32"/>
              <a:gd name="T14" fmla="*/ 19 w 26"/>
              <a:gd name="T15" fmla="*/ 26 h 32"/>
              <a:gd name="T16" fmla="*/ 18 w 26"/>
              <a:gd name="T17" fmla="*/ 26 h 32"/>
              <a:gd name="T18" fmla="*/ 17 w 26"/>
              <a:gd name="T19" fmla="*/ 25 h 32"/>
              <a:gd name="T20" fmla="*/ 17 w 26"/>
              <a:gd name="T21" fmla="*/ 24 h 32"/>
              <a:gd name="T22" fmla="*/ 16 w 26"/>
              <a:gd name="T23" fmla="*/ 23 h 32"/>
              <a:gd name="T24" fmla="*/ 16 w 26"/>
              <a:gd name="T25" fmla="*/ 24 h 32"/>
              <a:gd name="T26" fmla="*/ 17 w 26"/>
              <a:gd name="T27" fmla="*/ 25 h 32"/>
              <a:gd name="T28" fmla="*/ 23 w 26"/>
              <a:gd name="T29" fmla="*/ 16 h 32"/>
              <a:gd name="T30" fmla="*/ 23 w 26"/>
              <a:gd name="T31" fmla="*/ 17 h 32"/>
              <a:gd name="T32" fmla="*/ 22 w 26"/>
              <a:gd name="T33" fmla="*/ 18 h 32"/>
              <a:gd name="T34" fmla="*/ 21 w 26"/>
              <a:gd name="T35" fmla="*/ 20 h 32"/>
              <a:gd name="T36" fmla="*/ 22 w 26"/>
              <a:gd name="T37" fmla="*/ 21 h 32"/>
              <a:gd name="T38" fmla="*/ 23 w 26"/>
              <a:gd name="T39" fmla="*/ 23 h 32"/>
              <a:gd name="T40" fmla="*/ 23 w 26"/>
              <a:gd name="T41" fmla="*/ 26 h 32"/>
              <a:gd name="T42" fmla="*/ 24 w 26"/>
              <a:gd name="T43" fmla="*/ 25 h 32"/>
              <a:gd name="T44" fmla="*/ 26 w 26"/>
              <a:gd name="T45" fmla="*/ 25 h 32"/>
              <a:gd name="T46" fmla="*/ 24 w 26"/>
              <a:gd name="T47" fmla="*/ 17 h 32"/>
              <a:gd name="T48" fmla="*/ 16 w 26"/>
              <a:gd name="T49" fmla="*/ 4 h 32"/>
              <a:gd name="T50" fmla="*/ 1 w 26"/>
              <a:gd name="T51" fmla="*/ 0 h 32"/>
              <a:gd name="T52" fmla="*/ 0 w 26"/>
              <a:gd name="T53" fmla="*/ 30 h 32"/>
              <a:gd name="T54" fmla="*/ 3 w 26"/>
              <a:gd name="T55" fmla="*/ 32 h 32"/>
              <a:gd name="T56" fmla="*/ 4 w 26"/>
              <a:gd name="T57" fmla="*/ 31 h 32"/>
              <a:gd name="T58" fmla="*/ 7 w 26"/>
              <a:gd name="T59" fmla="*/ 31 h 32"/>
              <a:gd name="T60" fmla="*/ 9 w 26"/>
              <a:gd name="T61" fmla="*/ 30 h 32"/>
              <a:gd name="T62" fmla="*/ 12 w 26"/>
              <a:gd name="T63" fmla="*/ 30 h 32"/>
              <a:gd name="T64" fmla="*/ 13 w 26"/>
              <a:gd name="T65" fmla="*/ 29 h 32"/>
              <a:gd name="T66" fmla="*/ 14 w 26"/>
              <a:gd name="T67" fmla="*/ 27 h 32"/>
              <a:gd name="T68" fmla="*/ 14 w 26"/>
              <a:gd name="T69" fmla="*/ 25 h 32"/>
              <a:gd name="T70" fmla="*/ 15 w 26"/>
              <a:gd name="T71" fmla="*/ 23 h 32"/>
              <a:gd name="T72" fmla="*/ 15 w 26"/>
              <a:gd name="T73" fmla="*/ 21 h 32"/>
              <a:gd name="T74" fmla="*/ 15 w 26"/>
              <a:gd name="T75" fmla="*/ 20 h 32"/>
              <a:gd name="T76" fmla="*/ 15 w 26"/>
              <a:gd name="T77" fmla="*/ 19 h 32"/>
              <a:gd name="T78" fmla="*/ 14 w 26"/>
              <a:gd name="T79" fmla="*/ 18 h 32"/>
              <a:gd name="T80" fmla="*/ 15 w 26"/>
              <a:gd name="T81" fmla="*/ 17 h 32"/>
              <a:gd name="T82" fmla="*/ 16 w 26"/>
              <a:gd name="T83" fmla="*/ 17 h 32"/>
              <a:gd name="T84" fmla="*/ 16 w 26"/>
              <a:gd name="T85" fmla="*/ 14 h 32"/>
              <a:gd name="T86" fmla="*/ 16 w 26"/>
              <a:gd name="T87" fmla="*/ 11 h 32"/>
              <a:gd name="T88" fmla="*/ 17 w 26"/>
              <a:gd name="T89" fmla="*/ 11 h 32"/>
              <a:gd name="T90" fmla="*/ 18 w 26"/>
              <a:gd name="T91" fmla="*/ 12 h 32"/>
              <a:gd name="T92" fmla="*/ 19 w 26"/>
              <a:gd name="T93" fmla="*/ 14 h 32"/>
              <a:gd name="T94" fmla="*/ 19 w 26"/>
              <a:gd name="T95" fmla="*/ 15 h 32"/>
              <a:gd name="T96" fmla="*/ 21 w 26"/>
              <a:gd name="T97" fmla="*/ 14 h 32"/>
              <a:gd name="T98" fmla="*/ 17 w 26"/>
              <a:gd name="T99" fmla="*/ 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" h="32">
                <a:moveTo>
                  <a:pt x="18" y="25"/>
                </a:move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4"/>
                  <a:pt x="18" y="24"/>
                  <a:pt x="18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2"/>
                  <a:pt x="19" y="22"/>
                </a:cubicBezTo>
                <a:cubicBezTo>
                  <a:pt x="19" y="22"/>
                  <a:pt x="19" y="21"/>
                  <a:pt x="19" y="21"/>
                </a:cubicBezTo>
                <a:cubicBezTo>
                  <a:pt x="19" y="21"/>
                  <a:pt x="19" y="21"/>
                  <a:pt x="19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9"/>
                  <a:pt x="21" y="19"/>
                  <a:pt x="21" y="20"/>
                </a:cubicBezTo>
                <a:cubicBezTo>
                  <a:pt x="21" y="21"/>
                  <a:pt x="21" y="21"/>
                  <a:pt x="21" y="22"/>
                </a:cubicBezTo>
                <a:cubicBezTo>
                  <a:pt x="21" y="23"/>
                  <a:pt x="21" y="24"/>
                  <a:pt x="21" y="24"/>
                </a:cubicBezTo>
                <a:cubicBezTo>
                  <a:pt x="21" y="25"/>
                  <a:pt x="21" y="25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8" y="26"/>
                  <a:pt x="18" y="26"/>
                </a:cubicBezTo>
                <a:cubicBezTo>
                  <a:pt x="18" y="26"/>
                  <a:pt x="18" y="26"/>
                  <a:pt x="18" y="25"/>
                </a:cubicBezTo>
                <a:close/>
                <a:moveTo>
                  <a:pt x="17" y="25"/>
                </a:moveTo>
                <a:cubicBezTo>
                  <a:pt x="17" y="25"/>
                  <a:pt x="17" y="25"/>
                  <a:pt x="17" y="25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3"/>
                  <a:pt x="17" y="23"/>
                  <a:pt x="17" y="22"/>
                </a:cubicBezTo>
                <a:cubicBezTo>
                  <a:pt x="17" y="22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4"/>
                  <a:pt x="16" y="24"/>
                </a:cubicBezTo>
                <a:cubicBezTo>
                  <a:pt x="16" y="24"/>
                  <a:pt x="16" y="24"/>
                  <a:pt x="16" y="25"/>
                </a:cubicBezTo>
                <a:cubicBezTo>
                  <a:pt x="16" y="25"/>
                  <a:pt x="16" y="25"/>
                  <a:pt x="17" y="25"/>
                </a:cubicBezTo>
                <a:close/>
                <a:moveTo>
                  <a:pt x="24" y="17"/>
                </a:moveTo>
                <a:cubicBezTo>
                  <a:pt x="23" y="16"/>
                  <a:pt x="23" y="16"/>
                  <a:pt x="23" y="16"/>
                </a:cubicBezTo>
                <a:cubicBezTo>
                  <a:pt x="23" y="16"/>
                  <a:pt x="23" y="16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1" y="18"/>
                  <a:pt x="21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1"/>
                </a:cubicBezTo>
                <a:cubicBezTo>
                  <a:pt x="22" y="21"/>
                  <a:pt x="22" y="21"/>
                  <a:pt x="22" y="22"/>
                </a:cubicBezTo>
                <a:cubicBezTo>
                  <a:pt x="23" y="22"/>
                  <a:pt x="23" y="23"/>
                  <a:pt x="23" y="23"/>
                </a:cubicBezTo>
                <a:cubicBezTo>
                  <a:pt x="23" y="24"/>
                  <a:pt x="23" y="24"/>
                  <a:pt x="23" y="25"/>
                </a:cubicBezTo>
                <a:cubicBezTo>
                  <a:pt x="23" y="25"/>
                  <a:pt x="23" y="26"/>
                  <a:pt x="23" y="26"/>
                </a:cubicBezTo>
                <a:cubicBezTo>
                  <a:pt x="23" y="26"/>
                  <a:pt x="24" y="26"/>
                  <a:pt x="24" y="26"/>
                </a:cubicBezTo>
                <a:cubicBezTo>
                  <a:pt x="24" y="26"/>
                  <a:pt x="24" y="25"/>
                  <a:pt x="24" y="25"/>
                </a:cubicBezTo>
                <a:cubicBezTo>
                  <a:pt x="24" y="25"/>
                  <a:pt x="25" y="25"/>
                  <a:pt x="25" y="25"/>
                </a:cubicBezTo>
                <a:cubicBezTo>
                  <a:pt x="25" y="24"/>
                  <a:pt x="26" y="25"/>
                  <a:pt x="26" y="25"/>
                </a:cubicBezTo>
                <a:cubicBezTo>
                  <a:pt x="26" y="23"/>
                  <a:pt x="25" y="19"/>
                  <a:pt x="25" y="19"/>
                </a:cubicBezTo>
                <a:cubicBezTo>
                  <a:pt x="25" y="19"/>
                  <a:pt x="24" y="17"/>
                  <a:pt x="24" y="17"/>
                </a:cubicBezTo>
                <a:close/>
                <a:moveTo>
                  <a:pt x="17" y="6"/>
                </a:moveTo>
                <a:cubicBezTo>
                  <a:pt x="17" y="6"/>
                  <a:pt x="16" y="5"/>
                  <a:pt x="16" y="4"/>
                </a:cubicBezTo>
                <a:cubicBezTo>
                  <a:pt x="16" y="4"/>
                  <a:pt x="16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32"/>
                  <a:pt x="2" y="32"/>
                  <a:pt x="3" y="32"/>
                </a:cubicBezTo>
                <a:cubicBezTo>
                  <a:pt x="3" y="32"/>
                  <a:pt x="3" y="32"/>
                  <a:pt x="4" y="32"/>
                </a:cubicBezTo>
                <a:cubicBezTo>
                  <a:pt x="4" y="31"/>
                  <a:pt x="4" y="31"/>
                  <a:pt x="4" y="31"/>
                </a:cubicBezTo>
                <a:cubicBezTo>
                  <a:pt x="5" y="31"/>
                  <a:pt x="6" y="31"/>
                  <a:pt x="6" y="31"/>
                </a:cubicBezTo>
                <a:cubicBezTo>
                  <a:pt x="6" y="31"/>
                  <a:pt x="7" y="31"/>
                  <a:pt x="7" y="31"/>
                </a:cubicBezTo>
                <a:cubicBezTo>
                  <a:pt x="7" y="31"/>
                  <a:pt x="7" y="31"/>
                  <a:pt x="8" y="31"/>
                </a:cubicBezTo>
                <a:cubicBezTo>
                  <a:pt x="8" y="30"/>
                  <a:pt x="8" y="30"/>
                  <a:pt x="9" y="30"/>
                </a:cubicBezTo>
                <a:cubicBezTo>
                  <a:pt x="9" y="31"/>
                  <a:pt x="10" y="31"/>
                  <a:pt x="10" y="31"/>
                </a:cubicBezTo>
                <a:cubicBezTo>
                  <a:pt x="11" y="31"/>
                  <a:pt x="11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29"/>
                  <a:pt x="13" y="29"/>
                </a:cubicBezTo>
                <a:cubicBezTo>
                  <a:pt x="13" y="29"/>
                  <a:pt x="13" y="29"/>
                  <a:pt x="14" y="28"/>
                </a:cubicBezTo>
                <a:cubicBezTo>
                  <a:pt x="14" y="28"/>
                  <a:pt x="14" y="27"/>
                  <a:pt x="14" y="27"/>
                </a:cubicBezTo>
                <a:cubicBezTo>
                  <a:pt x="14" y="27"/>
                  <a:pt x="14" y="26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5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3"/>
                  <a:pt x="15" y="23"/>
                  <a:pt x="15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0"/>
                  <a:pt x="16" y="20"/>
                  <a:pt x="15" y="20"/>
                </a:cubicBezTo>
                <a:cubicBezTo>
                  <a:pt x="15" y="20"/>
                  <a:pt x="15" y="20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5" y="17"/>
                  <a:pt x="15" y="17"/>
                </a:cubicBezTo>
                <a:cubicBezTo>
                  <a:pt x="15" y="17"/>
                  <a:pt x="15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5"/>
                  <a:pt x="16" y="15"/>
                  <a:pt x="16" y="14"/>
                </a:cubicBezTo>
                <a:cubicBezTo>
                  <a:pt x="16" y="14"/>
                  <a:pt x="16" y="13"/>
                  <a:pt x="16" y="12"/>
                </a:cubicBezTo>
                <a:cubicBezTo>
                  <a:pt x="16" y="12"/>
                  <a:pt x="16" y="12"/>
                  <a:pt x="16" y="11"/>
                </a:cubicBezTo>
                <a:cubicBezTo>
                  <a:pt x="16" y="11"/>
                  <a:pt x="16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2"/>
                  <a:pt x="17" y="12"/>
                </a:cubicBezTo>
                <a:cubicBezTo>
                  <a:pt x="17" y="12"/>
                  <a:pt x="17" y="12"/>
                  <a:pt x="18" y="12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6"/>
                  <a:pt x="17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Freeform 20">
            <a:extLst>
              <a:ext uri="{FF2B5EF4-FFF2-40B4-BE49-F238E27FC236}">
                <a16:creationId xmlns:a16="http://schemas.microsoft.com/office/drawing/2014/main" id="{A87256E6-7804-F726-EDA8-3C6A8305A4D1}"/>
              </a:ext>
            </a:extLst>
          </p:cNvPr>
          <p:cNvSpPr>
            <a:spLocks/>
          </p:cNvSpPr>
          <p:nvPr/>
        </p:nvSpPr>
        <p:spPr bwMode="auto">
          <a:xfrm>
            <a:off x="8120659" y="2850568"/>
            <a:ext cx="765175" cy="441325"/>
          </a:xfrm>
          <a:custGeom>
            <a:avLst/>
            <a:gdLst>
              <a:gd name="T0" fmla="*/ 191 w 201"/>
              <a:gd name="T1" fmla="*/ 85 h 116"/>
              <a:gd name="T2" fmla="*/ 188 w 201"/>
              <a:gd name="T3" fmla="*/ 79 h 116"/>
              <a:gd name="T4" fmla="*/ 183 w 201"/>
              <a:gd name="T5" fmla="*/ 77 h 116"/>
              <a:gd name="T6" fmla="*/ 186 w 201"/>
              <a:gd name="T7" fmla="*/ 67 h 116"/>
              <a:gd name="T8" fmla="*/ 188 w 201"/>
              <a:gd name="T9" fmla="*/ 64 h 116"/>
              <a:gd name="T10" fmla="*/ 186 w 201"/>
              <a:gd name="T11" fmla="*/ 58 h 116"/>
              <a:gd name="T12" fmla="*/ 191 w 201"/>
              <a:gd name="T13" fmla="*/ 52 h 116"/>
              <a:gd name="T14" fmla="*/ 196 w 201"/>
              <a:gd name="T15" fmla="*/ 45 h 116"/>
              <a:gd name="T16" fmla="*/ 201 w 201"/>
              <a:gd name="T17" fmla="*/ 41 h 116"/>
              <a:gd name="T18" fmla="*/ 199 w 201"/>
              <a:gd name="T19" fmla="*/ 39 h 116"/>
              <a:gd name="T20" fmla="*/ 194 w 201"/>
              <a:gd name="T21" fmla="*/ 38 h 116"/>
              <a:gd name="T22" fmla="*/ 193 w 201"/>
              <a:gd name="T23" fmla="*/ 36 h 116"/>
              <a:gd name="T24" fmla="*/ 188 w 201"/>
              <a:gd name="T25" fmla="*/ 30 h 116"/>
              <a:gd name="T26" fmla="*/ 189 w 201"/>
              <a:gd name="T27" fmla="*/ 29 h 116"/>
              <a:gd name="T28" fmla="*/ 188 w 201"/>
              <a:gd name="T29" fmla="*/ 26 h 116"/>
              <a:gd name="T30" fmla="*/ 187 w 201"/>
              <a:gd name="T31" fmla="*/ 23 h 116"/>
              <a:gd name="T32" fmla="*/ 188 w 201"/>
              <a:gd name="T33" fmla="*/ 20 h 116"/>
              <a:gd name="T34" fmla="*/ 182 w 201"/>
              <a:gd name="T35" fmla="*/ 18 h 116"/>
              <a:gd name="T36" fmla="*/ 180 w 201"/>
              <a:gd name="T37" fmla="*/ 14 h 116"/>
              <a:gd name="T38" fmla="*/ 26 w 201"/>
              <a:gd name="T39" fmla="*/ 12 h 116"/>
              <a:gd name="T40" fmla="*/ 24 w 201"/>
              <a:gd name="T41" fmla="*/ 1 h 116"/>
              <a:gd name="T42" fmla="*/ 18 w 201"/>
              <a:gd name="T43" fmla="*/ 4 h 116"/>
              <a:gd name="T44" fmla="*/ 14 w 201"/>
              <a:gd name="T45" fmla="*/ 6 h 116"/>
              <a:gd name="T46" fmla="*/ 12 w 201"/>
              <a:gd name="T47" fmla="*/ 6 h 116"/>
              <a:gd name="T48" fmla="*/ 9 w 201"/>
              <a:gd name="T49" fmla="*/ 9 h 116"/>
              <a:gd name="T50" fmla="*/ 6 w 201"/>
              <a:gd name="T51" fmla="*/ 10 h 116"/>
              <a:gd name="T52" fmla="*/ 1 w 201"/>
              <a:gd name="T53" fmla="*/ 13 h 116"/>
              <a:gd name="T54" fmla="*/ 0 w 201"/>
              <a:gd name="T55" fmla="*/ 116 h 116"/>
              <a:gd name="T56" fmla="*/ 169 w 201"/>
              <a:gd name="T57" fmla="*/ 111 h 116"/>
              <a:gd name="T58" fmla="*/ 179 w 201"/>
              <a:gd name="T59" fmla="*/ 110 h 116"/>
              <a:gd name="T60" fmla="*/ 182 w 201"/>
              <a:gd name="T61" fmla="*/ 109 h 116"/>
              <a:gd name="T62" fmla="*/ 185 w 201"/>
              <a:gd name="T63" fmla="*/ 109 h 116"/>
              <a:gd name="T64" fmla="*/ 195 w 201"/>
              <a:gd name="T65" fmla="*/ 99 h 116"/>
              <a:gd name="T66" fmla="*/ 199 w 201"/>
              <a:gd name="T67" fmla="*/ 95 h 116"/>
              <a:gd name="T68" fmla="*/ 192 w 201"/>
              <a:gd name="T69" fmla="*/ 8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1" h="116">
                <a:moveTo>
                  <a:pt x="192" y="88"/>
                </a:moveTo>
                <a:cubicBezTo>
                  <a:pt x="191" y="85"/>
                  <a:pt x="191" y="85"/>
                  <a:pt x="191" y="85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8" y="79"/>
                  <a:pt x="188" y="79"/>
                  <a:pt x="188" y="79"/>
                </a:cubicBezTo>
                <a:cubicBezTo>
                  <a:pt x="186" y="77"/>
                  <a:pt x="186" y="77"/>
                  <a:pt x="186" y="77"/>
                </a:cubicBezTo>
                <a:cubicBezTo>
                  <a:pt x="183" y="77"/>
                  <a:pt x="183" y="77"/>
                  <a:pt x="183" y="77"/>
                </a:cubicBezTo>
                <a:cubicBezTo>
                  <a:pt x="183" y="69"/>
                  <a:pt x="183" y="69"/>
                  <a:pt x="183" y="69"/>
                </a:cubicBezTo>
                <a:cubicBezTo>
                  <a:pt x="186" y="67"/>
                  <a:pt x="186" y="67"/>
                  <a:pt x="186" y="67"/>
                </a:cubicBezTo>
                <a:cubicBezTo>
                  <a:pt x="187" y="65"/>
                  <a:pt x="187" y="65"/>
                  <a:pt x="187" y="65"/>
                </a:cubicBezTo>
                <a:cubicBezTo>
                  <a:pt x="188" y="64"/>
                  <a:pt x="188" y="64"/>
                  <a:pt x="188" y="64"/>
                </a:cubicBezTo>
                <a:cubicBezTo>
                  <a:pt x="186" y="61"/>
                  <a:pt x="186" y="61"/>
                  <a:pt x="186" y="61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91" y="54"/>
                  <a:pt x="191" y="54"/>
                  <a:pt x="191" y="54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96" y="45"/>
                  <a:pt x="196" y="45"/>
                  <a:pt x="196" y="45"/>
                </a:cubicBezTo>
                <a:cubicBezTo>
                  <a:pt x="197" y="43"/>
                  <a:pt x="197" y="43"/>
                  <a:pt x="197" y="43"/>
                </a:cubicBezTo>
                <a:cubicBezTo>
                  <a:pt x="201" y="41"/>
                  <a:pt x="201" y="41"/>
                  <a:pt x="201" y="41"/>
                </a:cubicBezTo>
                <a:cubicBezTo>
                  <a:pt x="200" y="41"/>
                  <a:pt x="200" y="41"/>
                  <a:pt x="200" y="41"/>
                </a:cubicBezTo>
                <a:cubicBezTo>
                  <a:pt x="200" y="41"/>
                  <a:pt x="199" y="39"/>
                  <a:pt x="199" y="39"/>
                </a:cubicBezTo>
                <a:cubicBezTo>
                  <a:pt x="199" y="38"/>
                  <a:pt x="198" y="38"/>
                  <a:pt x="198" y="38"/>
                </a:cubicBezTo>
                <a:cubicBezTo>
                  <a:pt x="197" y="38"/>
                  <a:pt x="195" y="38"/>
                  <a:pt x="194" y="38"/>
                </a:cubicBezTo>
                <a:cubicBezTo>
                  <a:pt x="193" y="38"/>
                  <a:pt x="193" y="37"/>
                  <a:pt x="193" y="37"/>
                </a:cubicBezTo>
                <a:cubicBezTo>
                  <a:pt x="193" y="37"/>
                  <a:pt x="193" y="36"/>
                  <a:pt x="193" y="36"/>
                </a:cubicBezTo>
                <a:cubicBezTo>
                  <a:pt x="192" y="36"/>
                  <a:pt x="191" y="36"/>
                  <a:pt x="190" y="36"/>
                </a:cubicBezTo>
                <a:cubicBezTo>
                  <a:pt x="190" y="36"/>
                  <a:pt x="188" y="30"/>
                  <a:pt x="188" y="30"/>
                </a:cubicBezTo>
                <a:cubicBezTo>
                  <a:pt x="188" y="30"/>
                  <a:pt x="188" y="30"/>
                  <a:pt x="188" y="30"/>
                </a:cubicBezTo>
                <a:cubicBezTo>
                  <a:pt x="189" y="30"/>
                  <a:pt x="189" y="29"/>
                  <a:pt x="189" y="29"/>
                </a:cubicBezTo>
                <a:cubicBezTo>
                  <a:pt x="189" y="29"/>
                  <a:pt x="188" y="28"/>
                  <a:pt x="188" y="27"/>
                </a:cubicBezTo>
                <a:cubicBezTo>
                  <a:pt x="188" y="27"/>
                  <a:pt x="188" y="26"/>
                  <a:pt x="188" y="26"/>
                </a:cubicBezTo>
                <a:cubicBezTo>
                  <a:pt x="188" y="26"/>
                  <a:pt x="188" y="24"/>
                  <a:pt x="188" y="24"/>
                </a:cubicBezTo>
                <a:cubicBezTo>
                  <a:pt x="188" y="23"/>
                  <a:pt x="187" y="23"/>
                  <a:pt x="187" y="23"/>
                </a:cubicBezTo>
                <a:cubicBezTo>
                  <a:pt x="187" y="22"/>
                  <a:pt x="187" y="22"/>
                  <a:pt x="187" y="22"/>
                </a:cubicBezTo>
                <a:cubicBezTo>
                  <a:pt x="187" y="22"/>
                  <a:pt x="188" y="20"/>
                  <a:pt x="188" y="20"/>
                </a:cubicBezTo>
                <a:cubicBezTo>
                  <a:pt x="188" y="20"/>
                  <a:pt x="184" y="18"/>
                  <a:pt x="184" y="18"/>
                </a:cubicBezTo>
                <a:cubicBezTo>
                  <a:pt x="184" y="17"/>
                  <a:pt x="183" y="18"/>
                  <a:pt x="182" y="18"/>
                </a:cubicBezTo>
                <a:cubicBezTo>
                  <a:pt x="182" y="18"/>
                  <a:pt x="181" y="18"/>
                  <a:pt x="181" y="18"/>
                </a:cubicBezTo>
                <a:cubicBezTo>
                  <a:pt x="181" y="18"/>
                  <a:pt x="180" y="15"/>
                  <a:pt x="180" y="14"/>
                </a:cubicBezTo>
                <a:cubicBezTo>
                  <a:pt x="180" y="14"/>
                  <a:pt x="178" y="12"/>
                  <a:pt x="178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0"/>
                  <a:pt x="25" y="1"/>
                  <a:pt x="24" y="1"/>
                </a:cubicBezTo>
                <a:cubicBezTo>
                  <a:pt x="23" y="1"/>
                  <a:pt x="23" y="2"/>
                  <a:pt x="22" y="2"/>
                </a:cubicBezTo>
                <a:cubicBezTo>
                  <a:pt x="20" y="3"/>
                  <a:pt x="19" y="3"/>
                  <a:pt x="18" y="4"/>
                </a:cubicBezTo>
                <a:cubicBezTo>
                  <a:pt x="17" y="5"/>
                  <a:pt x="16" y="5"/>
                  <a:pt x="15" y="6"/>
                </a:cubicBezTo>
                <a:cubicBezTo>
                  <a:pt x="15" y="6"/>
                  <a:pt x="14" y="6"/>
                  <a:pt x="14" y="6"/>
                </a:cubicBezTo>
                <a:cubicBezTo>
                  <a:pt x="13" y="6"/>
                  <a:pt x="14" y="5"/>
                  <a:pt x="14" y="5"/>
                </a:cubicBezTo>
                <a:cubicBezTo>
                  <a:pt x="13" y="5"/>
                  <a:pt x="12" y="6"/>
                  <a:pt x="12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8"/>
                  <a:pt x="10" y="8"/>
                  <a:pt x="9" y="9"/>
                </a:cubicBezTo>
                <a:cubicBezTo>
                  <a:pt x="9" y="9"/>
                  <a:pt x="8" y="9"/>
                  <a:pt x="8" y="10"/>
                </a:cubicBezTo>
                <a:cubicBezTo>
                  <a:pt x="7" y="10"/>
                  <a:pt x="7" y="10"/>
                  <a:pt x="6" y="10"/>
                </a:cubicBezTo>
                <a:cubicBezTo>
                  <a:pt x="5" y="11"/>
                  <a:pt x="5" y="11"/>
                  <a:pt x="4" y="12"/>
                </a:cubicBezTo>
                <a:cubicBezTo>
                  <a:pt x="3" y="12"/>
                  <a:pt x="2" y="13"/>
                  <a:pt x="1" y="13"/>
                </a:cubicBezTo>
                <a:cubicBezTo>
                  <a:pt x="1" y="13"/>
                  <a:pt x="0" y="13"/>
                  <a:pt x="0" y="14"/>
                </a:cubicBezTo>
                <a:cubicBezTo>
                  <a:pt x="0" y="116"/>
                  <a:pt x="0" y="116"/>
                  <a:pt x="0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169" y="111"/>
                  <a:pt x="169" y="111"/>
                  <a:pt x="169" y="111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1"/>
                  <a:pt x="178" y="110"/>
                  <a:pt x="179" y="110"/>
                </a:cubicBezTo>
                <a:cubicBezTo>
                  <a:pt x="179" y="110"/>
                  <a:pt x="180" y="110"/>
                  <a:pt x="180" y="110"/>
                </a:cubicBezTo>
                <a:cubicBezTo>
                  <a:pt x="181" y="110"/>
                  <a:pt x="182" y="109"/>
                  <a:pt x="182" y="109"/>
                </a:cubicBezTo>
                <a:cubicBezTo>
                  <a:pt x="183" y="109"/>
                  <a:pt x="183" y="109"/>
                  <a:pt x="184" y="108"/>
                </a:cubicBezTo>
                <a:cubicBezTo>
                  <a:pt x="184" y="108"/>
                  <a:pt x="185" y="108"/>
                  <a:pt x="185" y="109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95" y="99"/>
                  <a:pt x="195" y="99"/>
                  <a:pt x="195" y="99"/>
                </a:cubicBezTo>
                <a:cubicBezTo>
                  <a:pt x="198" y="98"/>
                  <a:pt x="198" y="98"/>
                  <a:pt x="198" y="98"/>
                </a:cubicBezTo>
                <a:cubicBezTo>
                  <a:pt x="199" y="95"/>
                  <a:pt x="199" y="95"/>
                  <a:pt x="199" y="95"/>
                </a:cubicBezTo>
                <a:cubicBezTo>
                  <a:pt x="198" y="94"/>
                  <a:pt x="198" y="94"/>
                  <a:pt x="198" y="94"/>
                </a:cubicBezTo>
                <a:lnTo>
                  <a:pt x="192" y="88"/>
                </a:ln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8" name="Freeform 21">
            <a:extLst>
              <a:ext uri="{FF2B5EF4-FFF2-40B4-BE49-F238E27FC236}">
                <a16:creationId xmlns:a16="http://schemas.microsoft.com/office/drawing/2014/main" id="{AF955943-FE22-D249-7BA8-57F7C4BE3B90}"/>
              </a:ext>
            </a:extLst>
          </p:cNvPr>
          <p:cNvSpPr>
            <a:spLocks/>
          </p:cNvSpPr>
          <p:nvPr/>
        </p:nvSpPr>
        <p:spPr bwMode="auto">
          <a:xfrm>
            <a:off x="2331046" y="2123493"/>
            <a:ext cx="1062038" cy="773112"/>
          </a:xfrm>
          <a:custGeom>
            <a:avLst/>
            <a:gdLst>
              <a:gd name="T0" fmla="*/ 262 w 279"/>
              <a:gd name="T1" fmla="*/ 99 h 203"/>
              <a:gd name="T2" fmla="*/ 254 w 279"/>
              <a:gd name="T3" fmla="*/ 94 h 203"/>
              <a:gd name="T4" fmla="*/ 253 w 279"/>
              <a:gd name="T5" fmla="*/ 86 h 203"/>
              <a:gd name="T6" fmla="*/ 262 w 279"/>
              <a:gd name="T7" fmla="*/ 72 h 203"/>
              <a:gd name="T8" fmla="*/ 267 w 279"/>
              <a:gd name="T9" fmla="*/ 61 h 203"/>
              <a:gd name="T10" fmla="*/ 277 w 279"/>
              <a:gd name="T11" fmla="*/ 36 h 203"/>
              <a:gd name="T12" fmla="*/ 277 w 279"/>
              <a:gd name="T13" fmla="*/ 23 h 203"/>
              <a:gd name="T14" fmla="*/ 191 w 279"/>
              <a:gd name="T15" fmla="*/ 11 h 203"/>
              <a:gd name="T16" fmla="*/ 181 w 279"/>
              <a:gd name="T17" fmla="*/ 14 h 203"/>
              <a:gd name="T18" fmla="*/ 173 w 279"/>
              <a:gd name="T19" fmla="*/ 15 h 203"/>
              <a:gd name="T20" fmla="*/ 165 w 279"/>
              <a:gd name="T21" fmla="*/ 19 h 203"/>
              <a:gd name="T22" fmla="*/ 151 w 279"/>
              <a:gd name="T23" fmla="*/ 24 h 203"/>
              <a:gd name="T24" fmla="*/ 137 w 279"/>
              <a:gd name="T25" fmla="*/ 24 h 203"/>
              <a:gd name="T26" fmla="*/ 124 w 279"/>
              <a:gd name="T27" fmla="*/ 28 h 203"/>
              <a:gd name="T28" fmla="*/ 115 w 279"/>
              <a:gd name="T29" fmla="*/ 28 h 203"/>
              <a:gd name="T30" fmla="*/ 109 w 279"/>
              <a:gd name="T31" fmla="*/ 26 h 203"/>
              <a:gd name="T32" fmla="*/ 101 w 279"/>
              <a:gd name="T33" fmla="*/ 26 h 203"/>
              <a:gd name="T34" fmla="*/ 84 w 279"/>
              <a:gd name="T35" fmla="*/ 32 h 203"/>
              <a:gd name="T36" fmla="*/ 69 w 279"/>
              <a:gd name="T37" fmla="*/ 32 h 203"/>
              <a:gd name="T38" fmla="*/ 59 w 279"/>
              <a:gd name="T39" fmla="*/ 12 h 203"/>
              <a:gd name="T40" fmla="*/ 49 w 279"/>
              <a:gd name="T41" fmla="*/ 2 h 203"/>
              <a:gd name="T42" fmla="*/ 40 w 279"/>
              <a:gd name="T43" fmla="*/ 3 h 203"/>
              <a:gd name="T44" fmla="*/ 35 w 279"/>
              <a:gd name="T45" fmla="*/ 1 h 203"/>
              <a:gd name="T46" fmla="*/ 29 w 279"/>
              <a:gd name="T47" fmla="*/ 2 h 203"/>
              <a:gd name="T48" fmla="*/ 24 w 279"/>
              <a:gd name="T49" fmla="*/ 2 h 203"/>
              <a:gd name="T50" fmla="*/ 21 w 279"/>
              <a:gd name="T51" fmla="*/ 6 h 203"/>
              <a:gd name="T52" fmla="*/ 21 w 279"/>
              <a:gd name="T53" fmla="*/ 22 h 203"/>
              <a:gd name="T54" fmla="*/ 22 w 279"/>
              <a:gd name="T55" fmla="*/ 32 h 203"/>
              <a:gd name="T56" fmla="*/ 21 w 279"/>
              <a:gd name="T57" fmla="*/ 37 h 203"/>
              <a:gd name="T58" fmla="*/ 20 w 279"/>
              <a:gd name="T59" fmla="*/ 53 h 203"/>
              <a:gd name="T60" fmla="*/ 19 w 279"/>
              <a:gd name="T61" fmla="*/ 62 h 203"/>
              <a:gd name="T62" fmla="*/ 17 w 279"/>
              <a:gd name="T63" fmla="*/ 81 h 203"/>
              <a:gd name="T64" fmla="*/ 17 w 279"/>
              <a:gd name="T65" fmla="*/ 87 h 203"/>
              <a:gd name="T66" fmla="*/ 16 w 279"/>
              <a:gd name="T67" fmla="*/ 101 h 203"/>
              <a:gd name="T68" fmla="*/ 15 w 279"/>
              <a:gd name="T69" fmla="*/ 108 h 203"/>
              <a:gd name="T70" fmla="*/ 14 w 279"/>
              <a:gd name="T71" fmla="*/ 118 h 203"/>
              <a:gd name="T72" fmla="*/ 15 w 279"/>
              <a:gd name="T73" fmla="*/ 122 h 203"/>
              <a:gd name="T74" fmla="*/ 13 w 279"/>
              <a:gd name="T75" fmla="*/ 124 h 203"/>
              <a:gd name="T76" fmla="*/ 11 w 279"/>
              <a:gd name="T77" fmla="*/ 133 h 203"/>
              <a:gd name="T78" fmla="*/ 7 w 279"/>
              <a:gd name="T79" fmla="*/ 141 h 203"/>
              <a:gd name="T80" fmla="*/ 6 w 279"/>
              <a:gd name="T81" fmla="*/ 144 h 203"/>
              <a:gd name="T82" fmla="*/ 5 w 279"/>
              <a:gd name="T83" fmla="*/ 151 h 203"/>
              <a:gd name="T84" fmla="*/ 3 w 279"/>
              <a:gd name="T85" fmla="*/ 156 h 203"/>
              <a:gd name="T86" fmla="*/ 4 w 279"/>
              <a:gd name="T87" fmla="*/ 160 h 203"/>
              <a:gd name="T88" fmla="*/ 6 w 279"/>
              <a:gd name="T89" fmla="*/ 161 h 203"/>
              <a:gd name="T90" fmla="*/ 0 w 279"/>
              <a:gd name="T91" fmla="*/ 164 h 203"/>
              <a:gd name="T92" fmla="*/ 3 w 279"/>
              <a:gd name="T93" fmla="*/ 170 h 203"/>
              <a:gd name="T94" fmla="*/ 6 w 279"/>
              <a:gd name="T95" fmla="*/ 176 h 203"/>
              <a:gd name="T96" fmla="*/ 5 w 279"/>
              <a:gd name="T97" fmla="*/ 180 h 203"/>
              <a:gd name="T98" fmla="*/ 7 w 279"/>
              <a:gd name="T99" fmla="*/ 196 h 203"/>
              <a:gd name="T100" fmla="*/ 9 w 279"/>
              <a:gd name="T101" fmla="*/ 200 h 203"/>
              <a:gd name="T102" fmla="*/ 260 w 279"/>
              <a:gd name="T103" fmla="*/ 203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9" h="203">
                <a:moveTo>
                  <a:pt x="262" y="113"/>
                </a:moveTo>
                <a:cubicBezTo>
                  <a:pt x="262" y="111"/>
                  <a:pt x="263" y="110"/>
                  <a:pt x="263" y="109"/>
                </a:cubicBezTo>
                <a:cubicBezTo>
                  <a:pt x="263" y="107"/>
                  <a:pt x="261" y="106"/>
                  <a:pt x="262" y="104"/>
                </a:cubicBezTo>
                <a:cubicBezTo>
                  <a:pt x="263" y="104"/>
                  <a:pt x="265" y="101"/>
                  <a:pt x="264" y="100"/>
                </a:cubicBezTo>
                <a:cubicBezTo>
                  <a:pt x="263" y="100"/>
                  <a:pt x="262" y="100"/>
                  <a:pt x="262" y="99"/>
                </a:cubicBezTo>
                <a:cubicBezTo>
                  <a:pt x="262" y="99"/>
                  <a:pt x="262" y="97"/>
                  <a:pt x="262" y="97"/>
                </a:cubicBezTo>
                <a:cubicBezTo>
                  <a:pt x="261" y="96"/>
                  <a:pt x="261" y="97"/>
                  <a:pt x="260" y="97"/>
                </a:cubicBezTo>
                <a:cubicBezTo>
                  <a:pt x="260" y="97"/>
                  <a:pt x="260" y="97"/>
                  <a:pt x="259" y="97"/>
                </a:cubicBezTo>
                <a:cubicBezTo>
                  <a:pt x="258" y="96"/>
                  <a:pt x="257" y="95"/>
                  <a:pt x="256" y="95"/>
                </a:cubicBezTo>
                <a:cubicBezTo>
                  <a:pt x="256" y="96"/>
                  <a:pt x="254" y="95"/>
                  <a:pt x="254" y="94"/>
                </a:cubicBezTo>
                <a:cubicBezTo>
                  <a:pt x="254" y="94"/>
                  <a:pt x="254" y="93"/>
                  <a:pt x="254" y="93"/>
                </a:cubicBezTo>
                <a:cubicBezTo>
                  <a:pt x="254" y="92"/>
                  <a:pt x="254" y="91"/>
                  <a:pt x="253" y="91"/>
                </a:cubicBezTo>
                <a:cubicBezTo>
                  <a:pt x="253" y="90"/>
                  <a:pt x="252" y="90"/>
                  <a:pt x="252" y="90"/>
                </a:cubicBezTo>
                <a:cubicBezTo>
                  <a:pt x="252" y="89"/>
                  <a:pt x="253" y="89"/>
                  <a:pt x="253" y="89"/>
                </a:cubicBezTo>
                <a:cubicBezTo>
                  <a:pt x="254" y="88"/>
                  <a:pt x="253" y="87"/>
                  <a:pt x="253" y="86"/>
                </a:cubicBezTo>
                <a:cubicBezTo>
                  <a:pt x="254" y="84"/>
                  <a:pt x="255" y="84"/>
                  <a:pt x="256" y="82"/>
                </a:cubicBezTo>
                <a:cubicBezTo>
                  <a:pt x="257" y="81"/>
                  <a:pt x="257" y="79"/>
                  <a:pt x="257" y="78"/>
                </a:cubicBezTo>
                <a:cubicBezTo>
                  <a:pt x="258" y="77"/>
                  <a:pt x="258" y="75"/>
                  <a:pt x="259" y="74"/>
                </a:cubicBezTo>
                <a:cubicBezTo>
                  <a:pt x="259" y="73"/>
                  <a:pt x="259" y="73"/>
                  <a:pt x="260" y="73"/>
                </a:cubicBezTo>
                <a:cubicBezTo>
                  <a:pt x="260" y="72"/>
                  <a:pt x="261" y="72"/>
                  <a:pt x="262" y="72"/>
                </a:cubicBezTo>
                <a:cubicBezTo>
                  <a:pt x="263" y="71"/>
                  <a:pt x="263" y="71"/>
                  <a:pt x="263" y="70"/>
                </a:cubicBezTo>
                <a:cubicBezTo>
                  <a:pt x="264" y="69"/>
                  <a:pt x="264" y="68"/>
                  <a:pt x="265" y="67"/>
                </a:cubicBezTo>
                <a:cubicBezTo>
                  <a:pt x="266" y="66"/>
                  <a:pt x="266" y="65"/>
                  <a:pt x="266" y="64"/>
                </a:cubicBezTo>
                <a:cubicBezTo>
                  <a:pt x="266" y="63"/>
                  <a:pt x="266" y="63"/>
                  <a:pt x="267" y="62"/>
                </a:cubicBezTo>
                <a:cubicBezTo>
                  <a:pt x="267" y="61"/>
                  <a:pt x="267" y="61"/>
                  <a:pt x="267" y="61"/>
                </a:cubicBezTo>
                <a:cubicBezTo>
                  <a:pt x="266" y="60"/>
                  <a:pt x="266" y="60"/>
                  <a:pt x="266" y="60"/>
                </a:cubicBezTo>
                <a:cubicBezTo>
                  <a:pt x="266" y="59"/>
                  <a:pt x="266" y="59"/>
                  <a:pt x="266" y="59"/>
                </a:cubicBezTo>
                <a:cubicBezTo>
                  <a:pt x="270" y="53"/>
                  <a:pt x="270" y="53"/>
                  <a:pt x="270" y="53"/>
                </a:cubicBezTo>
                <a:cubicBezTo>
                  <a:pt x="270" y="53"/>
                  <a:pt x="272" y="46"/>
                  <a:pt x="272" y="46"/>
                </a:cubicBezTo>
                <a:cubicBezTo>
                  <a:pt x="272" y="46"/>
                  <a:pt x="277" y="36"/>
                  <a:pt x="277" y="36"/>
                </a:cubicBezTo>
                <a:cubicBezTo>
                  <a:pt x="277" y="36"/>
                  <a:pt x="277" y="35"/>
                  <a:pt x="277" y="34"/>
                </a:cubicBezTo>
                <a:cubicBezTo>
                  <a:pt x="278" y="34"/>
                  <a:pt x="279" y="31"/>
                  <a:pt x="279" y="31"/>
                </a:cubicBezTo>
                <a:cubicBezTo>
                  <a:pt x="278" y="28"/>
                  <a:pt x="278" y="28"/>
                  <a:pt x="278" y="28"/>
                </a:cubicBezTo>
                <a:cubicBezTo>
                  <a:pt x="278" y="28"/>
                  <a:pt x="277" y="26"/>
                  <a:pt x="277" y="26"/>
                </a:cubicBezTo>
                <a:cubicBezTo>
                  <a:pt x="277" y="25"/>
                  <a:pt x="277" y="23"/>
                  <a:pt x="277" y="23"/>
                </a:cubicBezTo>
                <a:cubicBezTo>
                  <a:pt x="277" y="23"/>
                  <a:pt x="273" y="21"/>
                  <a:pt x="273" y="21"/>
                </a:cubicBezTo>
                <a:cubicBezTo>
                  <a:pt x="272" y="21"/>
                  <a:pt x="269" y="19"/>
                  <a:pt x="269" y="19"/>
                </a:cubicBezTo>
                <a:cubicBezTo>
                  <a:pt x="264" y="11"/>
                  <a:pt x="264" y="11"/>
                  <a:pt x="264" y="11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192" y="11"/>
                  <a:pt x="192" y="11"/>
                  <a:pt x="191" y="11"/>
                </a:cubicBezTo>
                <a:cubicBezTo>
                  <a:pt x="191" y="12"/>
                  <a:pt x="190" y="12"/>
                  <a:pt x="190" y="12"/>
                </a:cubicBezTo>
                <a:cubicBezTo>
                  <a:pt x="189" y="13"/>
                  <a:pt x="189" y="13"/>
                  <a:pt x="188" y="14"/>
                </a:cubicBezTo>
                <a:cubicBezTo>
                  <a:pt x="187" y="14"/>
                  <a:pt x="187" y="14"/>
                  <a:pt x="186" y="14"/>
                </a:cubicBezTo>
                <a:cubicBezTo>
                  <a:pt x="185" y="14"/>
                  <a:pt x="183" y="14"/>
                  <a:pt x="182" y="14"/>
                </a:cubicBezTo>
                <a:cubicBezTo>
                  <a:pt x="182" y="14"/>
                  <a:pt x="181" y="14"/>
                  <a:pt x="181" y="14"/>
                </a:cubicBezTo>
                <a:cubicBezTo>
                  <a:pt x="181" y="14"/>
                  <a:pt x="180" y="14"/>
                  <a:pt x="180" y="14"/>
                </a:cubicBezTo>
                <a:cubicBezTo>
                  <a:pt x="179" y="15"/>
                  <a:pt x="179" y="15"/>
                  <a:pt x="179" y="15"/>
                </a:cubicBezTo>
                <a:cubicBezTo>
                  <a:pt x="178" y="15"/>
                  <a:pt x="177" y="15"/>
                  <a:pt x="177" y="15"/>
                </a:cubicBezTo>
                <a:cubicBezTo>
                  <a:pt x="176" y="15"/>
                  <a:pt x="176" y="16"/>
                  <a:pt x="175" y="15"/>
                </a:cubicBezTo>
                <a:cubicBezTo>
                  <a:pt x="175" y="15"/>
                  <a:pt x="174" y="15"/>
                  <a:pt x="173" y="15"/>
                </a:cubicBezTo>
                <a:cubicBezTo>
                  <a:pt x="172" y="15"/>
                  <a:pt x="171" y="15"/>
                  <a:pt x="171" y="15"/>
                </a:cubicBezTo>
                <a:cubicBezTo>
                  <a:pt x="170" y="16"/>
                  <a:pt x="170" y="16"/>
                  <a:pt x="170" y="16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168" y="18"/>
                  <a:pt x="167" y="18"/>
                  <a:pt x="166" y="19"/>
                </a:cubicBezTo>
                <a:cubicBezTo>
                  <a:pt x="166" y="19"/>
                  <a:pt x="165" y="19"/>
                  <a:pt x="165" y="19"/>
                </a:cubicBezTo>
                <a:cubicBezTo>
                  <a:pt x="164" y="19"/>
                  <a:pt x="163" y="19"/>
                  <a:pt x="163" y="19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61" y="20"/>
                  <a:pt x="161" y="20"/>
                  <a:pt x="160" y="20"/>
                </a:cubicBezTo>
                <a:cubicBezTo>
                  <a:pt x="159" y="20"/>
                  <a:pt x="158" y="20"/>
                  <a:pt x="157" y="21"/>
                </a:cubicBezTo>
                <a:cubicBezTo>
                  <a:pt x="155" y="21"/>
                  <a:pt x="153" y="23"/>
                  <a:pt x="151" y="24"/>
                </a:cubicBezTo>
                <a:cubicBezTo>
                  <a:pt x="150" y="25"/>
                  <a:pt x="149" y="25"/>
                  <a:pt x="148" y="25"/>
                </a:cubicBezTo>
                <a:cubicBezTo>
                  <a:pt x="147" y="26"/>
                  <a:pt x="145" y="26"/>
                  <a:pt x="144" y="26"/>
                </a:cubicBezTo>
                <a:cubicBezTo>
                  <a:pt x="143" y="26"/>
                  <a:pt x="141" y="26"/>
                  <a:pt x="140" y="26"/>
                </a:cubicBezTo>
                <a:cubicBezTo>
                  <a:pt x="139" y="25"/>
                  <a:pt x="139" y="25"/>
                  <a:pt x="138" y="25"/>
                </a:cubicBezTo>
                <a:cubicBezTo>
                  <a:pt x="138" y="24"/>
                  <a:pt x="137" y="24"/>
                  <a:pt x="137" y="24"/>
                </a:cubicBezTo>
                <a:cubicBezTo>
                  <a:pt x="136" y="24"/>
                  <a:pt x="135" y="24"/>
                  <a:pt x="135" y="24"/>
                </a:cubicBezTo>
                <a:cubicBezTo>
                  <a:pt x="134" y="25"/>
                  <a:pt x="133" y="25"/>
                  <a:pt x="133" y="25"/>
                </a:cubicBezTo>
                <a:cubicBezTo>
                  <a:pt x="132" y="26"/>
                  <a:pt x="131" y="26"/>
                  <a:pt x="130" y="27"/>
                </a:cubicBezTo>
                <a:cubicBezTo>
                  <a:pt x="129" y="28"/>
                  <a:pt x="128" y="28"/>
                  <a:pt x="127" y="29"/>
                </a:cubicBezTo>
                <a:cubicBezTo>
                  <a:pt x="126" y="29"/>
                  <a:pt x="125" y="28"/>
                  <a:pt x="124" y="28"/>
                </a:cubicBezTo>
                <a:cubicBezTo>
                  <a:pt x="123" y="28"/>
                  <a:pt x="122" y="28"/>
                  <a:pt x="122" y="28"/>
                </a:cubicBezTo>
                <a:cubicBezTo>
                  <a:pt x="121" y="28"/>
                  <a:pt x="120" y="28"/>
                  <a:pt x="120" y="29"/>
                </a:cubicBezTo>
                <a:cubicBezTo>
                  <a:pt x="119" y="29"/>
                  <a:pt x="119" y="30"/>
                  <a:pt x="118" y="30"/>
                </a:cubicBezTo>
                <a:cubicBezTo>
                  <a:pt x="118" y="31"/>
                  <a:pt x="117" y="31"/>
                  <a:pt x="116" y="30"/>
                </a:cubicBezTo>
                <a:cubicBezTo>
                  <a:pt x="115" y="30"/>
                  <a:pt x="116" y="29"/>
                  <a:pt x="115" y="28"/>
                </a:cubicBezTo>
                <a:cubicBezTo>
                  <a:pt x="115" y="28"/>
                  <a:pt x="115" y="28"/>
                  <a:pt x="115" y="27"/>
                </a:cubicBezTo>
                <a:cubicBezTo>
                  <a:pt x="114" y="27"/>
                  <a:pt x="114" y="27"/>
                  <a:pt x="113" y="27"/>
                </a:cubicBezTo>
                <a:cubicBezTo>
                  <a:pt x="112" y="26"/>
                  <a:pt x="112" y="26"/>
                  <a:pt x="111" y="26"/>
                </a:cubicBezTo>
                <a:cubicBezTo>
                  <a:pt x="111" y="26"/>
                  <a:pt x="110" y="26"/>
                  <a:pt x="110" y="26"/>
                </a:cubicBezTo>
                <a:cubicBezTo>
                  <a:pt x="110" y="26"/>
                  <a:pt x="109" y="26"/>
                  <a:pt x="109" y="26"/>
                </a:cubicBezTo>
                <a:cubicBezTo>
                  <a:pt x="108" y="26"/>
                  <a:pt x="108" y="26"/>
                  <a:pt x="107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5" y="25"/>
                  <a:pt x="104" y="25"/>
                  <a:pt x="103" y="25"/>
                </a:cubicBezTo>
                <a:cubicBezTo>
                  <a:pt x="103" y="25"/>
                  <a:pt x="102" y="25"/>
                  <a:pt x="102" y="25"/>
                </a:cubicBezTo>
                <a:cubicBezTo>
                  <a:pt x="102" y="26"/>
                  <a:pt x="101" y="26"/>
                  <a:pt x="101" y="26"/>
                </a:cubicBezTo>
                <a:cubicBezTo>
                  <a:pt x="100" y="27"/>
                  <a:pt x="98" y="26"/>
                  <a:pt x="96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4" y="26"/>
                  <a:pt x="93" y="27"/>
                  <a:pt x="92" y="27"/>
                </a:cubicBezTo>
                <a:cubicBezTo>
                  <a:pt x="91" y="28"/>
                  <a:pt x="90" y="28"/>
                  <a:pt x="89" y="29"/>
                </a:cubicBezTo>
                <a:cubicBezTo>
                  <a:pt x="88" y="30"/>
                  <a:pt x="86" y="31"/>
                  <a:pt x="84" y="32"/>
                </a:cubicBezTo>
                <a:cubicBezTo>
                  <a:pt x="83" y="32"/>
                  <a:pt x="82" y="33"/>
                  <a:pt x="81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7" y="33"/>
                  <a:pt x="76" y="33"/>
                  <a:pt x="75" y="33"/>
                </a:cubicBezTo>
                <a:cubicBezTo>
                  <a:pt x="74" y="33"/>
                  <a:pt x="73" y="33"/>
                  <a:pt x="72" y="33"/>
                </a:cubicBezTo>
                <a:cubicBezTo>
                  <a:pt x="71" y="33"/>
                  <a:pt x="70" y="32"/>
                  <a:pt x="69" y="32"/>
                </a:cubicBezTo>
                <a:cubicBezTo>
                  <a:pt x="68" y="32"/>
                  <a:pt x="66" y="31"/>
                  <a:pt x="64" y="30"/>
                </a:cubicBezTo>
                <a:cubicBezTo>
                  <a:pt x="62" y="29"/>
                  <a:pt x="62" y="26"/>
                  <a:pt x="62" y="24"/>
                </a:cubicBezTo>
                <a:cubicBezTo>
                  <a:pt x="61" y="22"/>
                  <a:pt x="61" y="20"/>
                  <a:pt x="61" y="18"/>
                </a:cubicBezTo>
                <a:cubicBezTo>
                  <a:pt x="61" y="17"/>
                  <a:pt x="60" y="16"/>
                  <a:pt x="60" y="15"/>
                </a:cubicBezTo>
                <a:cubicBezTo>
                  <a:pt x="60" y="14"/>
                  <a:pt x="59" y="13"/>
                  <a:pt x="59" y="12"/>
                </a:cubicBezTo>
                <a:cubicBezTo>
                  <a:pt x="59" y="11"/>
                  <a:pt x="58" y="11"/>
                  <a:pt x="58" y="10"/>
                </a:cubicBezTo>
                <a:cubicBezTo>
                  <a:pt x="58" y="9"/>
                  <a:pt x="58" y="8"/>
                  <a:pt x="57" y="8"/>
                </a:cubicBezTo>
                <a:cubicBezTo>
                  <a:pt x="57" y="7"/>
                  <a:pt x="55" y="6"/>
                  <a:pt x="54" y="6"/>
                </a:cubicBezTo>
                <a:cubicBezTo>
                  <a:pt x="53" y="5"/>
                  <a:pt x="53" y="4"/>
                  <a:pt x="52" y="4"/>
                </a:cubicBezTo>
                <a:cubicBezTo>
                  <a:pt x="51" y="3"/>
                  <a:pt x="50" y="2"/>
                  <a:pt x="49" y="2"/>
                </a:cubicBezTo>
                <a:cubicBezTo>
                  <a:pt x="48" y="2"/>
                  <a:pt x="47" y="3"/>
                  <a:pt x="47" y="3"/>
                </a:cubicBezTo>
                <a:cubicBezTo>
                  <a:pt x="46" y="4"/>
                  <a:pt x="45" y="4"/>
                  <a:pt x="43" y="4"/>
                </a:cubicBezTo>
                <a:cubicBezTo>
                  <a:pt x="43" y="4"/>
                  <a:pt x="42" y="4"/>
                  <a:pt x="42" y="4"/>
                </a:cubicBezTo>
                <a:cubicBezTo>
                  <a:pt x="41" y="4"/>
                  <a:pt x="40" y="4"/>
                  <a:pt x="40" y="4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2"/>
                  <a:pt x="39" y="2"/>
                  <a:pt x="39" y="2"/>
                </a:cubicBezTo>
                <a:cubicBezTo>
                  <a:pt x="39" y="2"/>
                  <a:pt x="38" y="1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0"/>
                  <a:pt x="35" y="1"/>
                  <a:pt x="35" y="1"/>
                </a:cubicBezTo>
                <a:cubicBezTo>
                  <a:pt x="35" y="1"/>
                  <a:pt x="34" y="1"/>
                  <a:pt x="34" y="2"/>
                </a:cubicBezTo>
                <a:cubicBezTo>
                  <a:pt x="34" y="2"/>
                  <a:pt x="33" y="2"/>
                  <a:pt x="33" y="2"/>
                </a:cubicBezTo>
                <a:cubicBezTo>
                  <a:pt x="33" y="2"/>
                  <a:pt x="32" y="2"/>
                  <a:pt x="32" y="3"/>
                </a:cubicBezTo>
                <a:cubicBezTo>
                  <a:pt x="32" y="3"/>
                  <a:pt x="32" y="3"/>
                  <a:pt x="31" y="3"/>
                </a:cubicBezTo>
                <a:cubicBezTo>
                  <a:pt x="31" y="3"/>
                  <a:pt x="30" y="3"/>
                  <a:pt x="29" y="2"/>
                </a:cubicBezTo>
                <a:cubicBezTo>
                  <a:pt x="29" y="2"/>
                  <a:pt x="28" y="2"/>
                  <a:pt x="28" y="2"/>
                </a:cubicBezTo>
                <a:cubicBezTo>
                  <a:pt x="28" y="2"/>
                  <a:pt x="28" y="1"/>
                  <a:pt x="28" y="1"/>
                </a:cubicBezTo>
                <a:cubicBezTo>
                  <a:pt x="27" y="1"/>
                  <a:pt x="27" y="2"/>
                  <a:pt x="27" y="2"/>
                </a:cubicBezTo>
                <a:cubicBezTo>
                  <a:pt x="26" y="3"/>
                  <a:pt x="26" y="3"/>
                  <a:pt x="25" y="2"/>
                </a:cubicBezTo>
                <a:cubicBezTo>
                  <a:pt x="25" y="2"/>
                  <a:pt x="25" y="2"/>
                  <a:pt x="24" y="2"/>
                </a:cubicBezTo>
                <a:cubicBezTo>
                  <a:pt x="24" y="2"/>
                  <a:pt x="23" y="2"/>
                  <a:pt x="22" y="1"/>
                </a:cubicBezTo>
                <a:cubicBezTo>
                  <a:pt x="22" y="1"/>
                  <a:pt x="22" y="1"/>
                  <a:pt x="21" y="1"/>
                </a:cubicBezTo>
                <a:cubicBezTo>
                  <a:pt x="21" y="1"/>
                  <a:pt x="21" y="2"/>
                  <a:pt x="21" y="3"/>
                </a:cubicBezTo>
                <a:cubicBezTo>
                  <a:pt x="21" y="3"/>
                  <a:pt x="21" y="4"/>
                  <a:pt x="21" y="4"/>
                </a:cubicBezTo>
                <a:cubicBezTo>
                  <a:pt x="21" y="5"/>
                  <a:pt x="21" y="6"/>
                  <a:pt x="21" y="6"/>
                </a:cubicBezTo>
                <a:cubicBezTo>
                  <a:pt x="21" y="7"/>
                  <a:pt x="21" y="7"/>
                  <a:pt x="22" y="8"/>
                </a:cubicBezTo>
                <a:cubicBezTo>
                  <a:pt x="22" y="9"/>
                  <a:pt x="22" y="10"/>
                  <a:pt x="22" y="10"/>
                </a:cubicBezTo>
                <a:cubicBezTo>
                  <a:pt x="22" y="11"/>
                  <a:pt x="22" y="12"/>
                  <a:pt x="21" y="13"/>
                </a:cubicBezTo>
                <a:cubicBezTo>
                  <a:pt x="21" y="14"/>
                  <a:pt x="21" y="15"/>
                  <a:pt x="21" y="16"/>
                </a:cubicBezTo>
                <a:cubicBezTo>
                  <a:pt x="21" y="18"/>
                  <a:pt x="21" y="20"/>
                  <a:pt x="21" y="22"/>
                </a:cubicBezTo>
                <a:cubicBezTo>
                  <a:pt x="21" y="22"/>
                  <a:pt x="21" y="23"/>
                  <a:pt x="21" y="24"/>
                </a:cubicBezTo>
                <a:cubicBezTo>
                  <a:pt x="21" y="25"/>
                  <a:pt x="21" y="26"/>
                  <a:pt x="21" y="27"/>
                </a:cubicBezTo>
                <a:cubicBezTo>
                  <a:pt x="21" y="27"/>
                  <a:pt x="22" y="28"/>
                  <a:pt x="22" y="28"/>
                </a:cubicBezTo>
                <a:cubicBezTo>
                  <a:pt x="22" y="29"/>
                  <a:pt x="22" y="29"/>
                  <a:pt x="22" y="30"/>
                </a:cubicBezTo>
                <a:cubicBezTo>
                  <a:pt x="22" y="31"/>
                  <a:pt x="22" y="31"/>
                  <a:pt x="22" y="32"/>
                </a:cubicBezTo>
                <a:cubicBezTo>
                  <a:pt x="23" y="32"/>
                  <a:pt x="22" y="33"/>
                  <a:pt x="23" y="33"/>
                </a:cubicBezTo>
                <a:cubicBezTo>
                  <a:pt x="22" y="33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21" y="36"/>
                  <a:pt x="21" y="37"/>
                </a:cubicBezTo>
                <a:cubicBezTo>
                  <a:pt x="21" y="37"/>
                  <a:pt x="21" y="38"/>
                  <a:pt x="21" y="38"/>
                </a:cubicBezTo>
                <a:cubicBezTo>
                  <a:pt x="21" y="39"/>
                  <a:pt x="22" y="39"/>
                  <a:pt x="22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0" y="44"/>
                  <a:pt x="20" y="45"/>
                  <a:pt x="20" y="46"/>
                </a:cubicBezTo>
                <a:cubicBezTo>
                  <a:pt x="20" y="48"/>
                  <a:pt x="20" y="51"/>
                  <a:pt x="20" y="53"/>
                </a:cubicBezTo>
                <a:cubicBezTo>
                  <a:pt x="20" y="54"/>
                  <a:pt x="21" y="55"/>
                  <a:pt x="20" y="56"/>
                </a:cubicBezTo>
                <a:cubicBezTo>
                  <a:pt x="20" y="56"/>
                  <a:pt x="20" y="57"/>
                  <a:pt x="20" y="57"/>
                </a:cubicBezTo>
                <a:cubicBezTo>
                  <a:pt x="19" y="57"/>
                  <a:pt x="20" y="58"/>
                  <a:pt x="20" y="58"/>
                </a:cubicBezTo>
                <a:cubicBezTo>
                  <a:pt x="20" y="59"/>
                  <a:pt x="20" y="60"/>
                  <a:pt x="19" y="61"/>
                </a:cubicBezTo>
                <a:cubicBezTo>
                  <a:pt x="19" y="61"/>
                  <a:pt x="19" y="62"/>
                  <a:pt x="19" y="62"/>
                </a:cubicBezTo>
                <a:cubicBezTo>
                  <a:pt x="19" y="63"/>
                  <a:pt x="19" y="64"/>
                  <a:pt x="19" y="64"/>
                </a:cubicBezTo>
                <a:cubicBezTo>
                  <a:pt x="19" y="65"/>
                  <a:pt x="18" y="66"/>
                  <a:pt x="18" y="67"/>
                </a:cubicBezTo>
                <a:cubicBezTo>
                  <a:pt x="18" y="67"/>
                  <a:pt x="17" y="68"/>
                  <a:pt x="17" y="6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7" y="80"/>
                  <a:pt x="17" y="81"/>
                </a:cubicBezTo>
                <a:cubicBezTo>
                  <a:pt x="17" y="81"/>
                  <a:pt x="17" y="81"/>
                  <a:pt x="17" y="82"/>
                </a:cubicBezTo>
                <a:cubicBezTo>
                  <a:pt x="17" y="82"/>
                  <a:pt x="17" y="82"/>
                  <a:pt x="18" y="82"/>
                </a:cubicBezTo>
                <a:cubicBezTo>
                  <a:pt x="17" y="83"/>
                  <a:pt x="17" y="83"/>
                  <a:pt x="17" y="82"/>
                </a:cubicBezTo>
                <a:cubicBezTo>
                  <a:pt x="17" y="85"/>
                  <a:pt x="17" y="85"/>
                  <a:pt x="17" y="85"/>
                </a:cubicBezTo>
                <a:cubicBezTo>
                  <a:pt x="17" y="86"/>
                  <a:pt x="16" y="86"/>
                  <a:pt x="17" y="87"/>
                </a:cubicBezTo>
                <a:cubicBezTo>
                  <a:pt x="17" y="88"/>
                  <a:pt x="17" y="89"/>
                  <a:pt x="17" y="90"/>
                </a:cubicBezTo>
                <a:cubicBezTo>
                  <a:pt x="17" y="91"/>
                  <a:pt x="16" y="92"/>
                  <a:pt x="16" y="92"/>
                </a:cubicBezTo>
                <a:cubicBezTo>
                  <a:pt x="16" y="93"/>
                  <a:pt x="16" y="93"/>
                  <a:pt x="16" y="94"/>
                </a:cubicBezTo>
                <a:cubicBezTo>
                  <a:pt x="16" y="94"/>
                  <a:pt x="16" y="94"/>
                  <a:pt x="16" y="94"/>
                </a:cubicBezTo>
                <a:cubicBezTo>
                  <a:pt x="16" y="101"/>
                  <a:pt x="16" y="101"/>
                  <a:pt x="16" y="101"/>
                </a:cubicBezTo>
                <a:cubicBezTo>
                  <a:pt x="16" y="101"/>
                  <a:pt x="16" y="101"/>
                  <a:pt x="16" y="102"/>
                </a:cubicBezTo>
                <a:cubicBezTo>
                  <a:pt x="16" y="102"/>
                  <a:pt x="16" y="102"/>
                  <a:pt x="15" y="103"/>
                </a:cubicBezTo>
                <a:cubicBezTo>
                  <a:pt x="15" y="103"/>
                  <a:pt x="15" y="104"/>
                  <a:pt x="15" y="104"/>
                </a:cubicBezTo>
                <a:cubicBezTo>
                  <a:pt x="15" y="105"/>
                  <a:pt x="15" y="105"/>
                  <a:pt x="15" y="106"/>
                </a:cubicBezTo>
                <a:cubicBezTo>
                  <a:pt x="15" y="106"/>
                  <a:pt x="15" y="107"/>
                  <a:pt x="15" y="108"/>
                </a:cubicBezTo>
                <a:cubicBezTo>
                  <a:pt x="15" y="109"/>
                  <a:pt x="15" y="110"/>
                  <a:pt x="15" y="111"/>
                </a:cubicBezTo>
                <a:cubicBezTo>
                  <a:pt x="15" y="111"/>
                  <a:pt x="14" y="112"/>
                  <a:pt x="14" y="113"/>
                </a:cubicBezTo>
                <a:cubicBezTo>
                  <a:pt x="14" y="113"/>
                  <a:pt x="14" y="114"/>
                  <a:pt x="14" y="115"/>
                </a:cubicBezTo>
                <a:cubicBezTo>
                  <a:pt x="14" y="116"/>
                  <a:pt x="14" y="117"/>
                  <a:pt x="14" y="117"/>
                </a:cubicBezTo>
                <a:cubicBezTo>
                  <a:pt x="14" y="117"/>
                  <a:pt x="14" y="117"/>
                  <a:pt x="14" y="118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9"/>
                  <a:pt x="13" y="119"/>
                  <a:pt x="13" y="120"/>
                </a:cubicBezTo>
                <a:cubicBezTo>
                  <a:pt x="13" y="121"/>
                  <a:pt x="13" y="122"/>
                  <a:pt x="14" y="122"/>
                </a:cubicBezTo>
                <a:cubicBezTo>
                  <a:pt x="14" y="122"/>
                  <a:pt x="14" y="121"/>
                  <a:pt x="15" y="121"/>
                </a:cubicBezTo>
                <a:cubicBezTo>
                  <a:pt x="15" y="121"/>
                  <a:pt x="15" y="122"/>
                  <a:pt x="15" y="122"/>
                </a:cubicBezTo>
                <a:cubicBezTo>
                  <a:pt x="16" y="123"/>
                  <a:pt x="15" y="123"/>
                  <a:pt x="14" y="124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3" y="124"/>
                  <a:pt x="13" y="123"/>
                  <a:pt x="13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3"/>
                  <a:pt x="13" y="123"/>
                  <a:pt x="13" y="124"/>
                </a:cubicBezTo>
                <a:cubicBezTo>
                  <a:pt x="12" y="124"/>
                  <a:pt x="13" y="125"/>
                  <a:pt x="13" y="126"/>
                </a:cubicBezTo>
                <a:cubicBezTo>
                  <a:pt x="13" y="126"/>
                  <a:pt x="13" y="126"/>
                  <a:pt x="12" y="126"/>
                </a:cubicBezTo>
                <a:cubicBezTo>
                  <a:pt x="12" y="127"/>
                  <a:pt x="12" y="128"/>
                  <a:pt x="12" y="129"/>
                </a:cubicBezTo>
                <a:cubicBezTo>
                  <a:pt x="12" y="130"/>
                  <a:pt x="12" y="130"/>
                  <a:pt x="11" y="131"/>
                </a:cubicBezTo>
                <a:cubicBezTo>
                  <a:pt x="11" y="132"/>
                  <a:pt x="11" y="132"/>
                  <a:pt x="11" y="133"/>
                </a:cubicBezTo>
                <a:cubicBezTo>
                  <a:pt x="11" y="133"/>
                  <a:pt x="10" y="134"/>
                  <a:pt x="10" y="134"/>
                </a:cubicBezTo>
                <a:cubicBezTo>
                  <a:pt x="10" y="136"/>
                  <a:pt x="10" y="137"/>
                  <a:pt x="10" y="138"/>
                </a:cubicBezTo>
                <a:cubicBezTo>
                  <a:pt x="9" y="138"/>
                  <a:pt x="9" y="139"/>
                  <a:pt x="9" y="139"/>
                </a:cubicBezTo>
                <a:cubicBezTo>
                  <a:pt x="9" y="140"/>
                  <a:pt x="8" y="141"/>
                  <a:pt x="8" y="141"/>
                </a:cubicBezTo>
                <a:cubicBezTo>
                  <a:pt x="8" y="141"/>
                  <a:pt x="7" y="141"/>
                  <a:pt x="7" y="141"/>
                </a:cubicBezTo>
                <a:cubicBezTo>
                  <a:pt x="7" y="141"/>
                  <a:pt x="6" y="141"/>
                  <a:pt x="6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6" y="142"/>
                  <a:pt x="6" y="143"/>
                  <a:pt x="6" y="143"/>
                </a:cubicBezTo>
                <a:cubicBezTo>
                  <a:pt x="6" y="143"/>
                  <a:pt x="6" y="144"/>
                  <a:pt x="6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6" y="145"/>
                  <a:pt x="6" y="145"/>
                  <a:pt x="6" y="145"/>
                </a:cubicBezTo>
                <a:cubicBezTo>
                  <a:pt x="6" y="145"/>
                  <a:pt x="6" y="145"/>
                  <a:pt x="6" y="145"/>
                </a:cubicBezTo>
                <a:cubicBezTo>
                  <a:pt x="6" y="146"/>
                  <a:pt x="6" y="147"/>
                  <a:pt x="6" y="147"/>
                </a:cubicBezTo>
                <a:cubicBezTo>
                  <a:pt x="6" y="148"/>
                  <a:pt x="5" y="148"/>
                  <a:pt x="5" y="149"/>
                </a:cubicBezTo>
                <a:cubicBezTo>
                  <a:pt x="5" y="150"/>
                  <a:pt x="5" y="150"/>
                  <a:pt x="5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4" y="152"/>
                  <a:pt x="4" y="153"/>
                  <a:pt x="4" y="153"/>
                </a:cubicBezTo>
                <a:cubicBezTo>
                  <a:pt x="4" y="153"/>
                  <a:pt x="4" y="154"/>
                  <a:pt x="4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3" y="156"/>
                  <a:pt x="3" y="156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8"/>
                  <a:pt x="3" y="158"/>
                  <a:pt x="3" y="159"/>
                </a:cubicBezTo>
                <a:cubicBezTo>
                  <a:pt x="3" y="159"/>
                  <a:pt x="3" y="159"/>
                  <a:pt x="3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4" y="161"/>
                  <a:pt x="5" y="161"/>
                  <a:pt x="5" y="161"/>
                </a:cubicBezTo>
                <a:cubicBezTo>
                  <a:pt x="5" y="161"/>
                  <a:pt x="6" y="161"/>
                  <a:pt x="6" y="161"/>
                </a:cubicBezTo>
                <a:cubicBezTo>
                  <a:pt x="6" y="161"/>
                  <a:pt x="7" y="160"/>
                  <a:pt x="7" y="160"/>
                </a:cubicBezTo>
                <a:cubicBezTo>
                  <a:pt x="7" y="161"/>
                  <a:pt x="7" y="161"/>
                  <a:pt x="7" y="161"/>
                </a:cubicBezTo>
                <a:cubicBezTo>
                  <a:pt x="7" y="161"/>
                  <a:pt x="6" y="161"/>
                  <a:pt x="6" y="161"/>
                </a:cubicBezTo>
                <a:cubicBezTo>
                  <a:pt x="5" y="161"/>
                  <a:pt x="4" y="161"/>
                  <a:pt x="3" y="161"/>
                </a:cubicBezTo>
                <a:cubicBezTo>
                  <a:pt x="3" y="161"/>
                  <a:pt x="2" y="161"/>
                  <a:pt x="2" y="162"/>
                </a:cubicBezTo>
                <a:cubicBezTo>
                  <a:pt x="2" y="162"/>
                  <a:pt x="2" y="162"/>
                  <a:pt x="1" y="162"/>
                </a:cubicBezTo>
                <a:cubicBezTo>
                  <a:pt x="1" y="163"/>
                  <a:pt x="1" y="163"/>
                  <a:pt x="1" y="163"/>
                </a:cubicBezTo>
                <a:cubicBezTo>
                  <a:pt x="1" y="164"/>
                  <a:pt x="1" y="163"/>
                  <a:pt x="0" y="164"/>
                </a:cubicBezTo>
                <a:cubicBezTo>
                  <a:pt x="0" y="165"/>
                  <a:pt x="0" y="165"/>
                  <a:pt x="1" y="166"/>
                </a:cubicBezTo>
                <a:cubicBezTo>
                  <a:pt x="1" y="166"/>
                  <a:pt x="1" y="166"/>
                  <a:pt x="1" y="166"/>
                </a:cubicBezTo>
                <a:cubicBezTo>
                  <a:pt x="1" y="167"/>
                  <a:pt x="1" y="167"/>
                  <a:pt x="1" y="167"/>
                </a:cubicBezTo>
                <a:cubicBezTo>
                  <a:pt x="1" y="168"/>
                  <a:pt x="2" y="168"/>
                  <a:pt x="2" y="168"/>
                </a:cubicBezTo>
                <a:cubicBezTo>
                  <a:pt x="2" y="169"/>
                  <a:pt x="3" y="169"/>
                  <a:pt x="3" y="170"/>
                </a:cubicBezTo>
                <a:cubicBezTo>
                  <a:pt x="3" y="170"/>
                  <a:pt x="3" y="170"/>
                  <a:pt x="4" y="171"/>
                </a:cubicBezTo>
                <a:cubicBezTo>
                  <a:pt x="4" y="171"/>
                  <a:pt x="4" y="171"/>
                  <a:pt x="5" y="172"/>
                </a:cubicBezTo>
                <a:cubicBezTo>
                  <a:pt x="5" y="172"/>
                  <a:pt x="5" y="172"/>
                  <a:pt x="5" y="173"/>
                </a:cubicBezTo>
                <a:cubicBezTo>
                  <a:pt x="6" y="173"/>
                  <a:pt x="6" y="174"/>
                  <a:pt x="6" y="175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7"/>
                  <a:pt x="6" y="177"/>
                  <a:pt x="6" y="178"/>
                </a:cubicBezTo>
                <a:cubicBezTo>
                  <a:pt x="6" y="178"/>
                  <a:pt x="6" y="178"/>
                  <a:pt x="6" y="178"/>
                </a:cubicBezTo>
                <a:cubicBezTo>
                  <a:pt x="6" y="179"/>
                  <a:pt x="6" y="179"/>
                  <a:pt x="6" y="179"/>
                </a:cubicBezTo>
                <a:cubicBezTo>
                  <a:pt x="6" y="179"/>
                  <a:pt x="6" y="180"/>
                  <a:pt x="5" y="180"/>
                </a:cubicBezTo>
                <a:cubicBezTo>
                  <a:pt x="5" y="180"/>
                  <a:pt x="5" y="180"/>
                  <a:pt x="5" y="180"/>
                </a:cubicBezTo>
                <a:cubicBezTo>
                  <a:pt x="5" y="190"/>
                  <a:pt x="5" y="190"/>
                  <a:pt x="5" y="190"/>
                </a:cubicBezTo>
                <a:cubicBezTo>
                  <a:pt x="5" y="191"/>
                  <a:pt x="5" y="192"/>
                  <a:pt x="5" y="192"/>
                </a:cubicBezTo>
                <a:cubicBezTo>
                  <a:pt x="6" y="192"/>
                  <a:pt x="6" y="193"/>
                  <a:pt x="6" y="193"/>
                </a:cubicBezTo>
                <a:cubicBezTo>
                  <a:pt x="6" y="194"/>
                  <a:pt x="6" y="194"/>
                  <a:pt x="6" y="194"/>
                </a:cubicBezTo>
                <a:cubicBezTo>
                  <a:pt x="6" y="195"/>
                  <a:pt x="6" y="195"/>
                  <a:pt x="7" y="196"/>
                </a:cubicBezTo>
                <a:cubicBezTo>
                  <a:pt x="7" y="196"/>
                  <a:pt x="7" y="196"/>
                  <a:pt x="7" y="196"/>
                </a:cubicBezTo>
                <a:cubicBezTo>
                  <a:pt x="7" y="197"/>
                  <a:pt x="7" y="197"/>
                  <a:pt x="7" y="197"/>
                </a:cubicBezTo>
                <a:cubicBezTo>
                  <a:pt x="7" y="198"/>
                  <a:pt x="8" y="198"/>
                  <a:pt x="8" y="198"/>
                </a:cubicBezTo>
                <a:cubicBezTo>
                  <a:pt x="8" y="198"/>
                  <a:pt x="8" y="199"/>
                  <a:pt x="8" y="199"/>
                </a:cubicBezTo>
                <a:cubicBezTo>
                  <a:pt x="8" y="199"/>
                  <a:pt x="8" y="199"/>
                  <a:pt x="9" y="200"/>
                </a:cubicBezTo>
                <a:cubicBezTo>
                  <a:pt x="9" y="200"/>
                  <a:pt x="9" y="200"/>
                  <a:pt x="10" y="201"/>
                </a:cubicBezTo>
                <a:cubicBezTo>
                  <a:pt x="10" y="201"/>
                  <a:pt x="11" y="201"/>
                  <a:pt x="11" y="202"/>
                </a:cubicBezTo>
                <a:cubicBezTo>
                  <a:pt x="11" y="202"/>
                  <a:pt x="12" y="203"/>
                  <a:pt x="12" y="203"/>
                </a:cubicBezTo>
                <a:cubicBezTo>
                  <a:pt x="157" y="203"/>
                  <a:pt x="157" y="203"/>
                  <a:pt x="157" y="203"/>
                </a:cubicBezTo>
                <a:cubicBezTo>
                  <a:pt x="260" y="203"/>
                  <a:pt x="260" y="203"/>
                  <a:pt x="260" y="203"/>
                </a:cubicBezTo>
                <a:cubicBezTo>
                  <a:pt x="260" y="116"/>
                  <a:pt x="260" y="116"/>
                  <a:pt x="260" y="116"/>
                </a:cubicBezTo>
                <a:cubicBezTo>
                  <a:pt x="261" y="116"/>
                  <a:pt x="261" y="114"/>
                  <a:pt x="262" y="1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1" name="Freeform 22">
            <a:extLst>
              <a:ext uri="{FF2B5EF4-FFF2-40B4-BE49-F238E27FC236}">
                <a16:creationId xmlns:a16="http://schemas.microsoft.com/office/drawing/2014/main" id="{91813E7F-7B7F-B500-2315-90F3200D536B}"/>
              </a:ext>
            </a:extLst>
          </p:cNvPr>
          <p:cNvSpPr>
            <a:spLocks/>
          </p:cNvSpPr>
          <p:nvPr/>
        </p:nvSpPr>
        <p:spPr bwMode="auto">
          <a:xfrm>
            <a:off x="5163146" y="3749093"/>
            <a:ext cx="1127125" cy="549275"/>
          </a:xfrm>
          <a:custGeom>
            <a:avLst/>
            <a:gdLst>
              <a:gd name="T0" fmla="*/ 0 w 296"/>
              <a:gd name="T1" fmla="*/ 0 h 144"/>
              <a:gd name="T2" fmla="*/ 104 w 296"/>
              <a:gd name="T3" fmla="*/ 103 h 144"/>
              <a:gd name="T4" fmla="*/ 108 w 296"/>
              <a:gd name="T5" fmla="*/ 105 h 144"/>
              <a:gd name="T6" fmla="*/ 113 w 296"/>
              <a:gd name="T7" fmla="*/ 111 h 144"/>
              <a:gd name="T8" fmla="*/ 119 w 296"/>
              <a:gd name="T9" fmla="*/ 110 h 144"/>
              <a:gd name="T10" fmla="*/ 124 w 296"/>
              <a:gd name="T11" fmla="*/ 112 h 144"/>
              <a:gd name="T12" fmla="*/ 126 w 296"/>
              <a:gd name="T13" fmla="*/ 109 h 144"/>
              <a:gd name="T14" fmla="*/ 129 w 296"/>
              <a:gd name="T15" fmla="*/ 111 h 144"/>
              <a:gd name="T16" fmla="*/ 131 w 296"/>
              <a:gd name="T17" fmla="*/ 114 h 144"/>
              <a:gd name="T18" fmla="*/ 136 w 296"/>
              <a:gd name="T19" fmla="*/ 119 h 144"/>
              <a:gd name="T20" fmla="*/ 140 w 296"/>
              <a:gd name="T21" fmla="*/ 119 h 144"/>
              <a:gd name="T22" fmla="*/ 144 w 296"/>
              <a:gd name="T23" fmla="*/ 121 h 144"/>
              <a:gd name="T24" fmla="*/ 153 w 296"/>
              <a:gd name="T25" fmla="*/ 121 h 144"/>
              <a:gd name="T26" fmla="*/ 160 w 296"/>
              <a:gd name="T27" fmla="*/ 122 h 144"/>
              <a:gd name="T28" fmla="*/ 167 w 296"/>
              <a:gd name="T29" fmla="*/ 123 h 144"/>
              <a:gd name="T30" fmla="*/ 170 w 296"/>
              <a:gd name="T31" fmla="*/ 126 h 144"/>
              <a:gd name="T32" fmla="*/ 174 w 296"/>
              <a:gd name="T33" fmla="*/ 128 h 144"/>
              <a:gd name="T34" fmla="*/ 175 w 296"/>
              <a:gd name="T35" fmla="*/ 132 h 144"/>
              <a:gd name="T36" fmla="*/ 181 w 296"/>
              <a:gd name="T37" fmla="*/ 131 h 144"/>
              <a:gd name="T38" fmla="*/ 184 w 296"/>
              <a:gd name="T39" fmla="*/ 128 h 144"/>
              <a:gd name="T40" fmla="*/ 187 w 296"/>
              <a:gd name="T41" fmla="*/ 131 h 144"/>
              <a:gd name="T42" fmla="*/ 191 w 296"/>
              <a:gd name="T43" fmla="*/ 134 h 144"/>
              <a:gd name="T44" fmla="*/ 196 w 296"/>
              <a:gd name="T45" fmla="*/ 133 h 144"/>
              <a:gd name="T46" fmla="*/ 199 w 296"/>
              <a:gd name="T47" fmla="*/ 133 h 144"/>
              <a:gd name="T48" fmla="*/ 201 w 296"/>
              <a:gd name="T49" fmla="*/ 132 h 144"/>
              <a:gd name="T50" fmla="*/ 201 w 296"/>
              <a:gd name="T51" fmla="*/ 137 h 144"/>
              <a:gd name="T52" fmla="*/ 204 w 296"/>
              <a:gd name="T53" fmla="*/ 137 h 144"/>
              <a:gd name="T54" fmla="*/ 206 w 296"/>
              <a:gd name="T55" fmla="*/ 134 h 144"/>
              <a:gd name="T56" fmla="*/ 208 w 296"/>
              <a:gd name="T57" fmla="*/ 131 h 144"/>
              <a:gd name="T58" fmla="*/ 211 w 296"/>
              <a:gd name="T59" fmla="*/ 130 h 144"/>
              <a:gd name="T60" fmla="*/ 212 w 296"/>
              <a:gd name="T61" fmla="*/ 133 h 144"/>
              <a:gd name="T62" fmla="*/ 215 w 296"/>
              <a:gd name="T63" fmla="*/ 134 h 144"/>
              <a:gd name="T64" fmla="*/ 219 w 296"/>
              <a:gd name="T65" fmla="*/ 131 h 144"/>
              <a:gd name="T66" fmla="*/ 223 w 296"/>
              <a:gd name="T67" fmla="*/ 135 h 144"/>
              <a:gd name="T68" fmla="*/ 227 w 296"/>
              <a:gd name="T69" fmla="*/ 137 h 144"/>
              <a:gd name="T70" fmla="*/ 231 w 296"/>
              <a:gd name="T71" fmla="*/ 139 h 144"/>
              <a:gd name="T72" fmla="*/ 236 w 296"/>
              <a:gd name="T73" fmla="*/ 137 h 144"/>
              <a:gd name="T74" fmla="*/ 238 w 296"/>
              <a:gd name="T75" fmla="*/ 134 h 144"/>
              <a:gd name="T76" fmla="*/ 242 w 296"/>
              <a:gd name="T77" fmla="*/ 132 h 144"/>
              <a:gd name="T78" fmla="*/ 245 w 296"/>
              <a:gd name="T79" fmla="*/ 133 h 144"/>
              <a:gd name="T80" fmla="*/ 248 w 296"/>
              <a:gd name="T81" fmla="*/ 134 h 144"/>
              <a:gd name="T82" fmla="*/ 251 w 296"/>
              <a:gd name="T83" fmla="*/ 133 h 144"/>
              <a:gd name="T84" fmla="*/ 254 w 296"/>
              <a:gd name="T85" fmla="*/ 131 h 144"/>
              <a:gd name="T86" fmla="*/ 257 w 296"/>
              <a:gd name="T87" fmla="*/ 132 h 144"/>
              <a:gd name="T88" fmla="*/ 260 w 296"/>
              <a:gd name="T89" fmla="*/ 132 h 144"/>
              <a:gd name="T90" fmla="*/ 267 w 296"/>
              <a:gd name="T91" fmla="*/ 132 h 144"/>
              <a:gd name="T92" fmla="*/ 269 w 296"/>
              <a:gd name="T93" fmla="*/ 129 h 144"/>
              <a:gd name="T94" fmla="*/ 273 w 296"/>
              <a:gd name="T95" fmla="*/ 131 h 144"/>
              <a:gd name="T96" fmla="*/ 278 w 296"/>
              <a:gd name="T97" fmla="*/ 134 h 144"/>
              <a:gd name="T98" fmla="*/ 279 w 296"/>
              <a:gd name="T99" fmla="*/ 136 h 144"/>
              <a:gd name="T100" fmla="*/ 282 w 296"/>
              <a:gd name="T101" fmla="*/ 138 h 144"/>
              <a:gd name="T102" fmla="*/ 285 w 296"/>
              <a:gd name="T103" fmla="*/ 138 h 144"/>
              <a:gd name="T104" fmla="*/ 285 w 296"/>
              <a:gd name="T105" fmla="*/ 139 h 144"/>
              <a:gd name="T106" fmla="*/ 288 w 296"/>
              <a:gd name="T107" fmla="*/ 141 h 144"/>
              <a:gd name="T108" fmla="*/ 290 w 296"/>
              <a:gd name="T109" fmla="*/ 141 h 144"/>
              <a:gd name="T110" fmla="*/ 292 w 296"/>
              <a:gd name="T111" fmla="*/ 142 h 144"/>
              <a:gd name="T112" fmla="*/ 296 w 296"/>
              <a:gd name="T113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6" h="144">
                <a:moveTo>
                  <a:pt x="290" y="22"/>
                </a:moveTo>
                <a:cubicBezTo>
                  <a:pt x="290" y="0"/>
                  <a:pt x="290" y="0"/>
                  <a:pt x="29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103"/>
                  <a:pt x="104" y="103"/>
                  <a:pt x="104" y="103"/>
                </a:cubicBezTo>
                <a:cubicBezTo>
                  <a:pt x="104" y="104"/>
                  <a:pt x="105" y="104"/>
                  <a:pt x="105" y="103"/>
                </a:cubicBezTo>
                <a:cubicBezTo>
                  <a:pt x="106" y="103"/>
                  <a:pt x="106" y="103"/>
                  <a:pt x="106" y="103"/>
                </a:cubicBezTo>
                <a:cubicBezTo>
                  <a:pt x="107" y="104"/>
                  <a:pt x="108" y="104"/>
                  <a:pt x="108" y="105"/>
                </a:cubicBezTo>
                <a:cubicBezTo>
                  <a:pt x="109" y="106"/>
                  <a:pt x="110" y="107"/>
                  <a:pt x="111" y="108"/>
                </a:cubicBezTo>
                <a:cubicBezTo>
                  <a:pt x="111" y="108"/>
                  <a:pt x="112" y="109"/>
                  <a:pt x="113" y="110"/>
                </a:cubicBezTo>
                <a:cubicBezTo>
                  <a:pt x="113" y="110"/>
                  <a:pt x="113" y="111"/>
                  <a:pt x="113" y="111"/>
                </a:cubicBezTo>
                <a:cubicBezTo>
                  <a:pt x="114" y="111"/>
                  <a:pt x="115" y="111"/>
                  <a:pt x="115" y="111"/>
                </a:cubicBezTo>
                <a:cubicBezTo>
                  <a:pt x="116" y="111"/>
                  <a:pt x="117" y="111"/>
                  <a:pt x="118" y="111"/>
                </a:cubicBezTo>
                <a:cubicBezTo>
                  <a:pt x="118" y="111"/>
                  <a:pt x="119" y="110"/>
                  <a:pt x="119" y="110"/>
                </a:cubicBezTo>
                <a:cubicBezTo>
                  <a:pt x="120" y="110"/>
                  <a:pt x="120" y="110"/>
                  <a:pt x="121" y="110"/>
                </a:cubicBezTo>
                <a:cubicBezTo>
                  <a:pt x="121" y="110"/>
                  <a:pt x="122" y="111"/>
                  <a:pt x="123" y="111"/>
                </a:cubicBezTo>
                <a:cubicBezTo>
                  <a:pt x="123" y="111"/>
                  <a:pt x="124" y="112"/>
                  <a:pt x="124" y="112"/>
                </a:cubicBezTo>
                <a:cubicBezTo>
                  <a:pt x="125" y="111"/>
                  <a:pt x="125" y="110"/>
                  <a:pt x="125" y="110"/>
                </a:cubicBezTo>
                <a:cubicBezTo>
                  <a:pt x="125" y="109"/>
                  <a:pt x="125" y="109"/>
                  <a:pt x="126" y="108"/>
                </a:cubicBezTo>
                <a:cubicBezTo>
                  <a:pt x="126" y="108"/>
                  <a:pt x="126" y="108"/>
                  <a:pt x="126" y="109"/>
                </a:cubicBezTo>
                <a:cubicBezTo>
                  <a:pt x="127" y="109"/>
                  <a:pt x="127" y="109"/>
                  <a:pt x="127" y="109"/>
                </a:cubicBezTo>
                <a:cubicBezTo>
                  <a:pt x="127" y="110"/>
                  <a:pt x="128" y="110"/>
                  <a:pt x="128" y="110"/>
                </a:cubicBezTo>
                <a:cubicBezTo>
                  <a:pt x="128" y="111"/>
                  <a:pt x="129" y="110"/>
                  <a:pt x="129" y="111"/>
                </a:cubicBezTo>
                <a:cubicBezTo>
                  <a:pt x="129" y="111"/>
                  <a:pt x="129" y="111"/>
                  <a:pt x="129" y="112"/>
                </a:cubicBezTo>
                <a:cubicBezTo>
                  <a:pt x="130" y="112"/>
                  <a:pt x="130" y="113"/>
                  <a:pt x="130" y="113"/>
                </a:cubicBezTo>
                <a:cubicBezTo>
                  <a:pt x="131" y="113"/>
                  <a:pt x="131" y="114"/>
                  <a:pt x="131" y="114"/>
                </a:cubicBezTo>
                <a:cubicBezTo>
                  <a:pt x="131" y="115"/>
                  <a:pt x="131" y="117"/>
                  <a:pt x="132" y="118"/>
                </a:cubicBezTo>
                <a:cubicBezTo>
                  <a:pt x="132" y="118"/>
                  <a:pt x="133" y="118"/>
                  <a:pt x="133" y="118"/>
                </a:cubicBezTo>
                <a:cubicBezTo>
                  <a:pt x="134" y="118"/>
                  <a:pt x="135" y="119"/>
                  <a:pt x="136" y="119"/>
                </a:cubicBezTo>
                <a:cubicBezTo>
                  <a:pt x="137" y="119"/>
                  <a:pt x="137" y="119"/>
                  <a:pt x="138" y="119"/>
                </a:cubicBezTo>
                <a:cubicBezTo>
                  <a:pt x="138" y="118"/>
                  <a:pt x="138" y="118"/>
                  <a:pt x="139" y="118"/>
                </a:cubicBezTo>
                <a:cubicBezTo>
                  <a:pt x="139" y="118"/>
                  <a:pt x="140" y="119"/>
                  <a:pt x="140" y="119"/>
                </a:cubicBezTo>
                <a:cubicBezTo>
                  <a:pt x="140" y="119"/>
                  <a:pt x="141" y="120"/>
                  <a:pt x="141" y="120"/>
                </a:cubicBezTo>
                <a:cubicBezTo>
                  <a:pt x="142" y="120"/>
                  <a:pt x="142" y="121"/>
                  <a:pt x="143" y="121"/>
                </a:cubicBezTo>
                <a:cubicBezTo>
                  <a:pt x="143" y="121"/>
                  <a:pt x="144" y="121"/>
                  <a:pt x="144" y="121"/>
                </a:cubicBezTo>
                <a:cubicBezTo>
                  <a:pt x="145" y="120"/>
                  <a:pt x="146" y="122"/>
                  <a:pt x="146" y="122"/>
                </a:cubicBezTo>
                <a:cubicBezTo>
                  <a:pt x="147" y="122"/>
                  <a:pt x="148" y="122"/>
                  <a:pt x="148" y="121"/>
                </a:cubicBezTo>
                <a:cubicBezTo>
                  <a:pt x="150" y="121"/>
                  <a:pt x="152" y="120"/>
                  <a:pt x="153" y="121"/>
                </a:cubicBezTo>
                <a:cubicBezTo>
                  <a:pt x="154" y="122"/>
                  <a:pt x="155" y="123"/>
                  <a:pt x="156" y="124"/>
                </a:cubicBezTo>
                <a:cubicBezTo>
                  <a:pt x="157" y="124"/>
                  <a:pt x="158" y="124"/>
                  <a:pt x="159" y="123"/>
                </a:cubicBezTo>
                <a:cubicBezTo>
                  <a:pt x="159" y="123"/>
                  <a:pt x="159" y="123"/>
                  <a:pt x="160" y="122"/>
                </a:cubicBezTo>
                <a:cubicBezTo>
                  <a:pt x="160" y="122"/>
                  <a:pt x="160" y="121"/>
                  <a:pt x="161" y="121"/>
                </a:cubicBezTo>
                <a:cubicBezTo>
                  <a:pt x="162" y="121"/>
                  <a:pt x="163" y="121"/>
                  <a:pt x="164" y="122"/>
                </a:cubicBezTo>
                <a:cubicBezTo>
                  <a:pt x="165" y="122"/>
                  <a:pt x="166" y="123"/>
                  <a:pt x="167" y="123"/>
                </a:cubicBezTo>
                <a:cubicBezTo>
                  <a:pt x="168" y="122"/>
                  <a:pt x="168" y="121"/>
                  <a:pt x="169" y="121"/>
                </a:cubicBezTo>
                <a:cubicBezTo>
                  <a:pt x="169" y="122"/>
                  <a:pt x="169" y="123"/>
                  <a:pt x="169" y="123"/>
                </a:cubicBezTo>
                <a:cubicBezTo>
                  <a:pt x="169" y="124"/>
                  <a:pt x="170" y="125"/>
                  <a:pt x="170" y="126"/>
                </a:cubicBezTo>
                <a:cubicBezTo>
                  <a:pt x="170" y="127"/>
                  <a:pt x="170" y="127"/>
                  <a:pt x="171" y="127"/>
                </a:cubicBezTo>
                <a:cubicBezTo>
                  <a:pt x="171" y="127"/>
                  <a:pt x="172" y="128"/>
                  <a:pt x="173" y="128"/>
                </a:cubicBezTo>
                <a:cubicBezTo>
                  <a:pt x="174" y="128"/>
                  <a:pt x="174" y="128"/>
                  <a:pt x="174" y="128"/>
                </a:cubicBezTo>
                <a:cubicBezTo>
                  <a:pt x="174" y="128"/>
                  <a:pt x="174" y="129"/>
                  <a:pt x="174" y="129"/>
                </a:cubicBezTo>
                <a:cubicBezTo>
                  <a:pt x="174" y="129"/>
                  <a:pt x="173" y="131"/>
                  <a:pt x="174" y="131"/>
                </a:cubicBezTo>
                <a:cubicBezTo>
                  <a:pt x="174" y="132"/>
                  <a:pt x="175" y="132"/>
                  <a:pt x="175" y="132"/>
                </a:cubicBezTo>
                <a:cubicBezTo>
                  <a:pt x="176" y="133"/>
                  <a:pt x="176" y="133"/>
                  <a:pt x="177" y="133"/>
                </a:cubicBezTo>
                <a:cubicBezTo>
                  <a:pt x="178" y="133"/>
                  <a:pt x="178" y="133"/>
                  <a:pt x="178" y="132"/>
                </a:cubicBezTo>
                <a:cubicBezTo>
                  <a:pt x="179" y="132"/>
                  <a:pt x="180" y="131"/>
                  <a:pt x="181" y="131"/>
                </a:cubicBezTo>
                <a:cubicBezTo>
                  <a:pt x="181" y="130"/>
                  <a:pt x="181" y="130"/>
                  <a:pt x="182" y="130"/>
                </a:cubicBezTo>
                <a:cubicBezTo>
                  <a:pt x="182" y="129"/>
                  <a:pt x="183" y="129"/>
                  <a:pt x="183" y="129"/>
                </a:cubicBezTo>
                <a:cubicBezTo>
                  <a:pt x="183" y="128"/>
                  <a:pt x="184" y="128"/>
                  <a:pt x="184" y="128"/>
                </a:cubicBezTo>
                <a:cubicBezTo>
                  <a:pt x="185" y="128"/>
                  <a:pt x="185" y="128"/>
                  <a:pt x="185" y="129"/>
                </a:cubicBezTo>
                <a:cubicBezTo>
                  <a:pt x="186" y="129"/>
                  <a:pt x="187" y="129"/>
                  <a:pt x="187" y="130"/>
                </a:cubicBezTo>
                <a:cubicBezTo>
                  <a:pt x="187" y="130"/>
                  <a:pt x="187" y="131"/>
                  <a:pt x="187" y="131"/>
                </a:cubicBezTo>
                <a:cubicBezTo>
                  <a:pt x="188" y="132"/>
                  <a:pt x="188" y="132"/>
                  <a:pt x="188" y="132"/>
                </a:cubicBezTo>
                <a:cubicBezTo>
                  <a:pt x="189" y="132"/>
                  <a:pt x="191" y="131"/>
                  <a:pt x="192" y="132"/>
                </a:cubicBezTo>
                <a:cubicBezTo>
                  <a:pt x="192" y="133"/>
                  <a:pt x="191" y="133"/>
                  <a:pt x="191" y="134"/>
                </a:cubicBezTo>
                <a:cubicBezTo>
                  <a:pt x="192" y="134"/>
                  <a:pt x="192" y="135"/>
                  <a:pt x="193" y="135"/>
                </a:cubicBezTo>
                <a:cubicBezTo>
                  <a:pt x="194" y="135"/>
                  <a:pt x="195" y="135"/>
                  <a:pt x="195" y="134"/>
                </a:cubicBezTo>
                <a:cubicBezTo>
                  <a:pt x="195" y="134"/>
                  <a:pt x="195" y="134"/>
                  <a:pt x="196" y="133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197" y="132"/>
                  <a:pt x="197" y="132"/>
                  <a:pt x="198" y="133"/>
                </a:cubicBezTo>
                <a:cubicBezTo>
                  <a:pt x="198" y="133"/>
                  <a:pt x="198" y="133"/>
                  <a:pt x="199" y="133"/>
                </a:cubicBezTo>
                <a:cubicBezTo>
                  <a:pt x="199" y="133"/>
                  <a:pt x="199" y="133"/>
                  <a:pt x="199" y="132"/>
                </a:cubicBezTo>
                <a:cubicBezTo>
                  <a:pt x="200" y="132"/>
                  <a:pt x="200" y="131"/>
                  <a:pt x="200" y="131"/>
                </a:cubicBezTo>
                <a:cubicBezTo>
                  <a:pt x="201" y="131"/>
                  <a:pt x="201" y="132"/>
                  <a:pt x="201" y="132"/>
                </a:cubicBezTo>
                <a:cubicBezTo>
                  <a:pt x="201" y="133"/>
                  <a:pt x="201" y="133"/>
                  <a:pt x="201" y="134"/>
                </a:cubicBezTo>
                <a:cubicBezTo>
                  <a:pt x="201" y="134"/>
                  <a:pt x="201" y="135"/>
                  <a:pt x="201" y="135"/>
                </a:cubicBezTo>
                <a:cubicBezTo>
                  <a:pt x="201" y="136"/>
                  <a:pt x="201" y="136"/>
                  <a:pt x="201" y="137"/>
                </a:cubicBezTo>
                <a:cubicBezTo>
                  <a:pt x="201" y="138"/>
                  <a:pt x="202" y="139"/>
                  <a:pt x="204" y="139"/>
                </a:cubicBezTo>
                <a:cubicBezTo>
                  <a:pt x="204" y="139"/>
                  <a:pt x="204" y="138"/>
                  <a:pt x="204" y="138"/>
                </a:cubicBezTo>
                <a:cubicBezTo>
                  <a:pt x="204" y="137"/>
                  <a:pt x="205" y="137"/>
                  <a:pt x="204" y="137"/>
                </a:cubicBezTo>
                <a:cubicBezTo>
                  <a:pt x="204" y="136"/>
                  <a:pt x="204" y="136"/>
                  <a:pt x="204" y="135"/>
                </a:cubicBezTo>
                <a:cubicBezTo>
                  <a:pt x="204" y="135"/>
                  <a:pt x="205" y="134"/>
                  <a:pt x="205" y="134"/>
                </a:cubicBezTo>
                <a:cubicBezTo>
                  <a:pt x="205" y="134"/>
                  <a:pt x="206" y="134"/>
                  <a:pt x="206" y="134"/>
                </a:cubicBezTo>
                <a:cubicBezTo>
                  <a:pt x="206" y="134"/>
                  <a:pt x="206" y="134"/>
                  <a:pt x="206" y="134"/>
                </a:cubicBezTo>
                <a:cubicBezTo>
                  <a:pt x="206" y="133"/>
                  <a:pt x="207" y="133"/>
                  <a:pt x="208" y="133"/>
                </a:cubicBezTo>
                <a:cubicBezTo>
                  <a:pt x="208" y="132"/>
                  <a:pt x="208" y="132"/>
                  <a:pt x="208" y="131"/>
                </a:cubicBezTo>
                <a:cubicBezTo>
                  <a:pt x="208" y="131"/>
                  <a:pt x="208" y="130"/>
                  <a:pt x="208" y="130"/>
                </a:cubicBezTo>
                <a:cubicBezTo>
                  <a:pt x="209" y="130"/>
                  <a:pt x="210" y="130"/>
                  <a:pt x="210" y="130"/>
                </a:cubicBezTo>
                <a:cubicBezTo>
                  <a:pt x="210" y="130"/>
                  <a:pt x="210" y="130"/>
                  <a:pt x="211" y="130"/>
                </a:cubicBezTo>
                <a:cubicBezTo>
                  <a:pt x="211" y="131"/>
                  <a:pt x="212" y="132"/>
                  <a:pt x="212" y="132"/>
                </a:cubicBezTo>
                <a:cubicBezTo>
                  <a:pt x="212" y="133"/>
                  <a:pt x="212" y="133"/>
                  <a:pt x="212" y="133"/>
                </a:cubicBezTo>
                <a:cubicBezTo>
                  <a:pt x="212" y="133"/>
                  <a:pt x="212" y="134"/>
                  <a:pt x="212" y="133"/>
                </a:cubicBezTo>
                <a:cubicBezTo>
                  <a:pt x="213" y="133"/>
                  <a:pt x="213" y="133"/>
                  <a:pt x="213" y="133"/>
                </a:cubicBezTo>
                <a:cubicBezTo>
                  <a:pt x="214" y="133"/>
                  <a:pt x="214" y="133"/>
                  <a:pt x="214" y="133"/>
                </a:cubicBezTo>
                <a:cubicBezTo>
                  <a:pt x="215" y="133"/>
                  <a:pt x="215" y="134"/>
                  <a:pt x="215" y="134"/>
                </a:cubicBezTo>
                <a:cubicBezTo>
                  <a:pt x="216" y="135"/>
                  <a:pt x="217" y="134"/>
                  <a:pt x="218" y="134"/>
                </a:cubicBezTo>
                <a:cubicBezTo>
                  <a:pt x="218" y="133"/>
                  <a:pt x="218" y="133"/>
                  <a:pt x="219" y="132"/>
                </a:cubicBezTo>
                <a:cubicBezTo>
                  <a:pt x="219" y="132"/>
                  <a:pt x="219" y="132"/>
                  <a:pt x="219" y="131"/>
                </a:cubicBezTo>
                <a:cubicBezTo>
                  <a:pt x="220" y="130"/>
                  <a:pt x="221" y="131"/>
                  <a:pt x="221" y="132"/>
                </a:cubicBezTo>
                <a:cubicBezTo>
                  <a:pt x="221" y="133"/>
                  <a:pt x="221" y="133"/>
                  <a:pt x="220" y="133"/>
                </a:cubicBezTo>
                <a:cubicBezTo>
                  <a:pt x="219" y="134"/>
                  <a:pt x="223" y="135"/>
                  <a:pt x="223" y="135"/>
                </a:cubicBezTo>
                <a:cubicBezTo>
                  <a:pt x="224" y="135"/>
                  <a:pt x="224" y="136"/>
                  <a:pt x="224" y="136"/>
                </a:cubicBezTo>
                <a:cubicBezTo>
                  <a:pt x="224" y="136"/>
                  <a:pt x="224" y="137"/>
                  <a:pt x="225" y="137"/>
                </a:cubicBezTo>
                <a:cubicBezTo>
                  <a:pt x="225" y="137"/>
                  <a:pt x="226" y="137"/>
                  <a:pt x="227" y="137"/>
                </a:cubicBezTo>
                <a:cubicBezTo>
                  <a:pt x="228" y="137"/>
                  <a:pt x="228" y="138"/>
                  <a:pt x="229" y="139"/>
                </a:cubicBezTo>
                <a:cubicBezTo>
                  <a:pt x="229" y="139"/>
                  <a:pt x="230" y="141"/>
                  <a:pt x="230" y="141"/>
                </a:cubicBezTo>
                <a:cubicBezTo>
                  <a:pt x="231" y="140"/>
                  <a:pt x="231" y="139"/>
                  <a:pt x="231" y="139"/>
                </a:cubicBezTo>
                <a:cubicBezTo>
                  <a:pt x="231" y="138"/>
                  <a:pt x="231" y="137"/>
                  <a:pt x="232" y="137"/>
                </a:cubicBezTo>
                <a:cubicBezTo>
                  <a:pt x="232" y="137"/>
                  <a:pt x="233" y="137"/>
                  <a:pt x="234" y="137"/>
                </a:cubicBezTo>
                <a:cubicBezTo>
                  <a:pt x="234" y="137"/>
                  <a:pt x="235" y="138"/>
                  <a:pt x="236" y="137"/>
                </a:cubicBezTo>
                <a:cubicBezTo>
                  <a:pt x="236" y="137"/>
                  <a:pt x="236" y="136"/>
                  <a:pt x="236" y="136"/>
                </a:cubicBezTo>
                <a:cubicBezTo>
                  <a:pt x="236" y="135"/>
                  <a:pt x="236" y="135"/>
                  <a:pt x="237" y="135"/>
                </a:cubicBezTo>
                <a:cubicBezTo>
                  <a:pt x="237" y="134"/>
                  <a:pt x="238" y="134"/>
                  <a:pt x="238" y="134"/>
                </a:cubicBezTo>
                <a:cubicBezTo>
                  <a:pt x="239" y="134"/>
                  <a:pt x="240" y="134"/>
                  <a:pt x="240" y="134"/>
                </a:cubicBezTo>
                <a:cubicBezTo>
                  <a:pt x="241" y="134"/>
                  <a:pt x="241" y="134"/>
                  <a:pt x="242" y="133"/>
                </a:cubicBezTo>
                <a:cubicBezTo>
                  <a:pt x="242" y="133"/>
                  <a:pt x="242" y="133"/>
                  <a:pt x="242" y="132"/>
                </a:cubicBezTo>
                <a:cubicBezTo>
                  <a:pt x="243" y="132"/>
                  <a:pt x="243" y="133"/>
                  <a:pt x="243" y="133"/>
                </a:cubicBezTo>
                <a:cubicBezTo>
                  <a:pt x="244" y="133"/>
                  <a:pt x="244" y="132"/>
                  <a:pt x="245" y="132"/>
                </a:cubicBezTo>
                <a:cubicBezTo>
                  <a:pt x="245" y="132"/>
                  <a:pt x="245" y="133"/>
                  <a:pt x="245" y="133"/>
                </a:cubicBezTo>
                <a:cubicBezTo>
                  <a:pt x="245" y="133"/>
                  <a:pt x="246" y="133"/>
                  <a:pt x="246" y="133"/>
                </a:cubicBezTo>
                <a:cubicBezTo>
                  <a:pt x="247" y="134"/>
                  <a:pt x="247" y="134"/>
                  <a:pt x="247" y="134"/>
                </a:cubicBezTo>
                <a:cubicBezTo>
                  <a:pt x="247" y="134"/>
                  <a:pt x="248" y="134"/>
                  <a:pt x="248" y="134"/>
                </a:cubicBezTo>
                <a:cubicBezTo>
                  <a:pt x="248" y="134"/>
                  <a:pt x="248" y="134"/>
                  <a:pt x="249" y="133"/>
                </a:cubicBezTo>
                <a:cubicBezTo>
                  <a:pt x="249" y="133"/>
                  <a:pt x="250" y="133"/>
                  <a:pt x="250" y="133"/>
                </a:cubicBezTo>
                <a:cubicBezTo>
                  <a:pt x="251" y="133"/>
                  <a:pt x="251" y="133"/>
                  <a:pt x="251" y="133"/>
                </a:cubicBezTo>
                <a:cubicBezTo>
                  <a:pt x="251" y="132"/>
                  <a:pt x="251" y="132"/>
                  <a:pt x="251" y="132"/>
                </a:cubicBezTo>
                <a:cubicBezTo>
                  <a:pt x="252" y="131"/>
                  <a:pt x="253" y="132"/>
                  <a:pt x="254" y="131"/>
                </a:cubicBezTo>
                <a:cubicBezTo>
                  <a:pt x="254" y="131"/>
                  <a:pt x="254" y="131"/>
                  <a:pt x="254" y="131"/>
                </a:cubicBezTo>
                <a:cubicBezTo>
                  <a:pt x="255" y="131"/>
                  <a:pt x="255" y="130"/>
                  <a:pt x="256" y="130"/>
                </a:cubicBezTo>
                <a:cubicBezTo>
                  <a:pt x="256" y="130"/>
                  <a:pt x="256" y="130"/>
                  <a:pt x="257" y="131"/>
                </a:cubicBezTo>
                <a:cubicBezTo>
                  <a:pt x="257" y="131"/>
                  <a:pt x="257" y="131"/>
                  <a:pt x="257" y="132"/>
                </a:cubicBezTo>
                <a:cubicBezTo>
                  <a:pt x="258" y="132"/>
                  <a:pt x="258" y="132"/>
                  <a:pt x="258" y="132"/>
                </a:cubicBezTo>
                <a:cubicBezTo>
                  <a:pt x="259" y="132"/>
                  <a:pt x="259" y="132"/>
                  <a:pt x="259" y="132"/>
                </a:cubicBezTo>
                <a:cubicBezTo>
                  <a:pt x="259" y="132"/>
                  <a:pt x="260" y="132"/>
                  <a:pt x="260" y="132"/>
                </a:cubicBezTo>
                <a:cubicBezTo>
                  <a:pt x="260" y="133"/>
                  <a:pt x="260" y="133"/>
                  <a:pt x="261" y="133"/>
                </a:cubicBezTo>
                <a:cubicBezTo>
                  <a:pt x="262" y="133"/>
                  <a:pt x="263" y="133"/>
                  <a:pt x="264" y="133"/>
                </a:cubicBezTo>
                <a:cubicBezTo>
                  <a:pt x="265" y="133"/>
                  <a:pt x="266" y="133"/>
                  <a:pt x="267" y="132"/>
                </a:cubicBezTo>
                <a:cubicBezTo>
                  <a:pt x="267" y="132"/>
                  <a:pt x="267" y="131"/>
                  <a:pt x="268" y="131"/>
                </a:cubicBezTo>
                <a:cubicBezTo>
                  <a:pt x="268" y="131"/>
                  <a:pt x="268" y="131"/>
                  <a:pt x="268" y="131"/>
                </a:cubicBezTo>
                <a:cubicBezTo>
                  <a:pt x="268" y="130"/>
                  <a:pt x="268" y="129"/>
                  <a:pt x="269" y="129"/>
                </a:cubicBezTo>
                <a:cubicBezTo>
                  <a:pt x="270" y="129"/>
                  <a:pt x="271" y="129"/>
                  <a:pt x="272" y="130"/>
                </a:cubicBezTo>
                <a:cubicBezTo>
                  <a:pt x="272" y="130"/>
                  <a:pt x="272" y="132"/>
                  <a:pt x="273" y="132"/>
                </a:cubicBezTo>
                <a:cubicBezTo>
                  <a:pt x="273" y="132"/>
                  <a:pt x="273" y="131"/>
                  <a:pt x="273" y="131"/>
                </a:cubicBezTo>
                <a:cubicBezTo>
                  <a:pt x="274" y="131"/>
                  <a:pt x="274" y="131"/>
                  <a:pt x="274" y="132"/>
                </a:cubicBezTo>
                <a:cubicBezTo>
                  <a:pt x="274" y="133"/>
                  <a:pt x="275" y="133"/>
                  <a:pt x="276" y="133"/>
                </a:cubicBezTo>
                <a:cubicBezTo>
                  <a:pt x="277" y="133"/>
                  <a:pt x="278" y="133"/>
                  <a:pt x="278" y="134"/>
                </a:cubicBezTo>
                <a:cubicBezTo>
                  <a:pt x="278" y="134"/>
                  <a:pt x="278" y="135"/>
                  <a:pt x="278" y="135"/>
                </a:cubicBezTo>
                <a:cubicBezTo>
                  <a:pt x="279" y="135"/>
                  <a:pt x="279" y="135"/>
                  <a:pt x="279" y="136"/>
                </a:cubicBezTo>
                <a:cubicBezTo>
                  <a:pt x="279" y="136"/>
                  <a:pt x="279" y="136"/>
                  <a:pt x="279" y="136"/>
                </a:cubicBezTo>
                <a:cubicBezTo>
                  <a:pt x="280" y="137"/>
                  <a:pt x="280" y="137"/>
                  <a:pt x="280" y="137"/>
                </a:cubicBezTo>
                <a:cubicBezTo>
                  <a:pt x="280" y="137"/>
                  <a:pt x="281" y="137"/>
                  <a:pt x="281" y="137"/>
                </a:cubicBezTo>
                <a:cubicBezTo>
                  <a:pt x="281" y="137"/>
                  <a:pt x="281" y="138"/>
                  <a:pt x="282" y="138"/>
                </a:cubicBezTo>
                <a:cubicBezTo>
                  <a:pt x="282" y="138"/>
                  <a:pt x="282" y="139"/>
                  <a:pt x="282" y="139"/>
                </a:cubicBezTo>
                <a:cubicBezTo>
                  <a:pt x="283" y="139"/>
                  <a:pt x="283" y="138"/>
                  <a:pt x="283" y="138"/>
                </a:cubicBezTo>
                <a:cubicBezTo>
                  <a:pt x="283" y="138"/>
                  <a:pt x="284" y="137"/>
                  <a:pt x="285" y="138"/>
                </a:cubicBezTo>
                <a:cubicBezTo>
                  <a:pt x="285" y="138"/>
                  <a:pt x="284" y="138"/>
                  <a:pt x="284" y="138"/>
                </a:cubicBezTo>
                <a:cubicBezTo>
                  <a:pt x="284" y="138"/>
                  <a:pt x="285" y="138"/>
                  <a:pt x="285" y="138"/>
                </a:cubicBezTo>
                <a:cubicBezTo>
                  <a:pt x="285" y="139"/>
                  <a:pt x="285" y="139"/>
                  <a:pt x="285" y="139"/>
                </a:cubicBezTo>
                <a:cubicBezTo>
                  <a:pt x="285" y="140"/>
                  <a:pt x="286" y="140"/>
                  <a:pt x="286" y="140"/>
                </a:cubicBezTo>
                <a:cubicBezTo>
                  <a:pt x="286" y="140"/>
                  <a:pt x="286" y="140"/>
                  <a:pt x="286" y="140"/>
                </a:cubicBezTo>
                <a:cubicBezTo>
                  <a:pt x="287" y="141"/>
                  <a:pt x="288" y="141"/>
                  <a:pt x="288" y="141"/>
                </a:cubicBezTo>
                <a:cubicBezTo>
                  <a:pt x="288" y="141"/>
                  <a:pt x="288" y="140"/>
                  <a:pt x="289" y="140"/>
                </a:cubicBezTo>
                <a:cubicBezTo>
                  <a:pt x="289" y="140"/>
                  <a:pt x="289" y="140"/>
                  <a:pt x="289" y="141"/>
                </a:cubicBezTo>
                <a:cubicBezTo>
                  <a:pt x="290" y="141"/>
                  <a:pt x="290" y="141"/>
                  <a:pt x="290" y="141"/>
                </a:cubicBezTo>
                <a:cubicBezTo>
                  <a:pt x="290" y="141"/>
                  <a:pt x="291" y="141"/>
                  <a:pt x="291" y="141"/>
                </a:cubicBezTo>
                <a:cubicBezTo>
                  <a:pt x="291" y="141"/>
                  <a:pt x="291" y="141"/>
                  <a:pt x="291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4"/>
                </a:cubicBezTo>
                <a:cubicBezTo>
                  <a:pt x="295" y="142"/>
                  <a:pt x="295" y="142"/>
                  <a:pt x="295" y="142"/>
                </a:cubicBezTo>
                <a:cubicBezTo>
                  <a:pt x="296" y="72"/>
                  <a:pt x="296" y="72"/>
                  <a:pt x="296" y="72"/>
                </a:cubicBezTo>
                <a:cubicBezTo>
                  <a:pt x="296" y="65"/>
                  <a:pt x="296" y="65"/>
                  <a:pt x="296" y="65"/>
                </a:cubicBezTo>
                <a:lnTo>
                  <a:pt x="290" y="2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2" name="Freeform 23">
            <a:extLst>
              <a:ext uri="{FF2B5EF4-FFF2-40B4-BE49-F238E27FC236}">
                <a16:creationId xmlns:a16="http://schemas.microsoft.com/office/drawing/2014/main" id="{4C9A6D06-3E68-6A81-DEED-FB36CB443D50}"/>
              </a:ext>
            </a:extLst>
          </p:cNvPr>
          <p:cNvSpPr>
            <a:spLocks/>
          </p:cNvSpPr>
          <p:nvPr/>
        </p:nvSpPr>
        <p:spPr bwMode="auto">
          <a:xfrm>
            <a:off x="7553921" y="2902955"/>
            <a:ext cx="566738" cy="614362"/>
          </a:xfrm>
          <a:custGeom>
            <a:avLst/>
            <a:gdLst>
              <a:gd name="T0" fmla="*/ 135 w 149"/>
              <a:gd name="T1" fmla="*/ 4 h 161"/>
              <a:gd name="T2" fmla="*/ 120 w 149"/>
              <a:gd name="T3" fmla="*/ 11 h 161"/>
              <a:gd name="T4" fmla="*/ 115 w 149"/>
              <a:gd name="T5" fmla="*/ 15 h 161"/>
              <a:gd name="T6" fmla="*/ 109 w 149"/>
              <a:gd name="T7" fmla="*/ 19 h 161"/>
              <a:gd name="T8" fmla="*/ 107 w 149"/>
              <a:gd name="T9" fmla="*/ 21 h 161"/>
              <a:gd name="T10" fmla="*/ 99 w 149"/>
              <a:gd name="T11" fmla="*/ 21 h 161"/>
              <a:gd name="T12" fmla="*/ 95 w 149"/>
              <a:gd name="T13" fmla="*/ 21 h 161"/>
              <a:gd name="T14" fmla="*/ 89 w 149"/>
              <a:gd name="T15" fmla="*/ 24 h 161"/>
              <a:gd name="T16" fmla="*/ 83 w 149"/>
              <a:gd name="T17" fmla="*/ 26 h 161"/>
              <a:gd name="T18" fmla="*/ 80 w 149"/>
              <a:gd name="T19" fmla="*/ 26 h 161"/>
              <a:gd name="T20" fmla="*/ 75 w 149"/>
              <a:gd name="T21" fmla="*/ 24 h 161"/>
              <a:gd name="T22" fmla="*/ 72 w 149"/>
              <a:gd name="T23" fmla="*/ 23 h 161"/>
              <a:gd name="T24" fmla="*/ 68 w 149"/>
              <a:gd name="T25" fmla="*/ 24 h 161"/>
              <a:gd name="T26" fmla="*/ 63 w 149"/>
              <a:gd name="T27" fmla="*/ 25 h 161"/>
              <a:gd name="T28" fmla="*/ 66 w 149"/>
              <a:gd name="T29" fmla="*/ 22 h 161"/>
              <a:gd name="T30" fmla="*/ 72 w 149"/>
              <a:gd name="T31" fmla="*/ 21 h 161"/>
              <a:gd name="T32" fmla="*/ 70 w 149"/>
              <a:gd name="T33" fmla="*/ 20 h 161"/>
              <a:gd name="T34" fmla="*/ 68 w 149"/>
              <a:gd name="T35" fmla="*/ 19 h 161"/>
              <a:gd name="T36" fmla="*/ 63 w 149"/>
              <a:gd name="T37" fmla="*/ 20 h 161"/>
              <a:gd name="T38" fmla="*/ 57 w 149"/>
              <a:gd name="T39" fmla="*/ 15 h 161"/>
              <a:gd name="T40" fmla="*/ 50 w 149"/>
              <a:gd name="T41" fmla="*/ 12 h 161"/>
              <a:gd name="T42" fmla="*/ 1 w 149"/>
              <a:gd name="T43" fmla="*/ 12 h 161"/>
              <a:gd name="T44" fmla="*/ 1 w 149"/>
              <a:gd name="T45" fmla="*/ 128 h 161"/>
              <a:gd name="T46" fmla="*/ 5 w 149"/>
              <a:gd name="T47" fmla="*/ 130 h 161"/>
              <a:gd name="T48" fmla="*/ 9 w 149"/>
              <a:gd name="T49" fmla="*/ 130 h 161"/>
              <a:gd name="T50" fmla="*/ 14 w 149"/>
              <a:gd name="T51" fmla="*/ 130 h 161"/>
              <a:gd name="T52" fmla="*/ 18 w 149"/>
              <a:gd name="T53" fmla="*/ 134 h 161"/>
              <a:gd name="T54" fmla="*/ 20 w 149"/>
              <a:gd name="T55" fmla="*/ 139 h 161"/>
              <a:gd name="T56" fmla="*/ 27 w 149"/>
              <a:gd name="T57" fmla="*/ 144 h 161"/>
              <a:gd name="T58" fmla="*/ 35 w 149"/>
              <a:gd name="T59" fmla="*/ 147 h 161"/>
              <a:gd name="T60" fmla="*/ 42 w 149"/>
              <a:gd name="T61" fmla="*/ 148 h 161"/>
              <a:gd name="T62" fmla="*/ 46 w 149"/>
              <a:gd name="T63" fmla="*/ 148 h 161"/>
              <a:gd name="T64" fmla="*/ 51 w 149"/>
              <a:gd name="T65" fmla="*/ 151 h 161"/>
              <a:gd name="T66" fmla="*/ 55 w 149"/>
              <a:gd name="T67" fmla="*/ 151 h 161"/>
              <a:gd name="T68" fmla="*/ 59 w 149"/>
              <a:gd name="T69" fmla="*/ 149 h 161"/>
              <a:gd name="T70" fmla="*/ 65 w 149"/>
              <a:gd name="T71" fmla="*/ 145 h 161"/>
              <a:gd name="T72" fmla="*/ 67 w 149"/>
              <a:gd name="T73" fmla="*/ 148 h 161"/>
              <a:gd name="T74" fmla="*/ 71 w 149"/>
              <a:gd name="T75" fmla="*/ 153 h 161"/>
              <a:gd name="T76" fmla="*/ 76 w 149"/>
              <a:gd name="T77" fmla="*/ 158 h 161"/>
              <a:gd name="T78" fmla="*/ 81 w 149"/>
              <a:gd name="T79" fmla="*/ 160 h 161"/>
              <a:gd name="T80" fmla="*/ 87 w 149"/>
              <a:gd name="T81" fmla="*/ 155 h 161"/>
              <a:gd name="T82" fmla="*/ 92 w 149"/>
              <a:gd name="T83" fmla="*/ 152 h 161"/>
              <a:gd name="T84" fmla="*/ 92 w 149"/>
              <a:gd name="T85" fmla="*/ 142 h 161"/>
              <a:gd name="T86" fmla="*/ 96 w 149"/>
              <a:gd name="T87" fmla="*/ 134 h 161"/>
              <a:gd name="T88" fmla="*/ 100 w 149"/>
              <a:gd name="T89" fmla="*/ 136 h 161"/>
              <a:gd name="T90" fmla="*/ 100 w 149"/>
              <a:gd name="T91" fmla="*/ 140 h 161"/>
              <a:gd name="T92" fmla="*/ 103 w 149"/>
              <a:gd name="T93" fmla="*/ 137 h 161"/>
              <a:gd name="T94" fmla="*/ 104 w 149"/>
              <a:gd name="T95" fmla="*/ 132 h 161"/>
              <a:gd name="T96" fmla="*/ 106 w 149"/>
              <a:gd name="T97" fmla="*/ 126 h 161"/>
              <a:gd name="T98" fmla="*/ 111 w 149"/>
              <a:gd name="T99" fmla="*/ 122 h 161"/>
              <a:gd name="T100" fmla="*/ 114 w 149"/>
              <a:gd name="T101" fmla="*/ 118 h 161"/>
              <a:gd name="T102" fmla="*/ 119 w 149"/>
              <a:gd name="T103" fmla="*/ 119 h 161"/>
              <a:gd name="T104" fmla="*/ 133 w 149"/>
              <a:gd name="T105" fmla="*/ 109 h 161"/>
              <a:gd name="T106" fmla="*/ 137 w 149"/>
              <a:gd name="T107" fmla="*/ 104 h 161"/>
              <a:gd name="T108" fmla="*/ 138 w 149"/>
              <a:gd name="T109" fmla="*/ 98 h 161"/>
              <a:gd name="T110" fmla="*/ 141 w 149"/>
              <a:gd name="T111" fmla="*/ 93 h 161"/>
              <a:gd name="T112" fmla="*/ 146 w 149"/>
              <a:gd name="T113" fmla="*/ 76 h 161"/>
              <a:gd name="T114" fmla="*/ 146 w 149"/>
              <a:gd name="T115" fmla="*/ 68 h 161"/>
              <a:gd name="T116" fmla="*/ 144 w 149"/>
              <a:gd name="T117" fmla="*/ 61 h 161"/>
              <a:gd name="T118" fmla="*/ 149 w 149"/>
              <a:gd name="T119" fmla="*/ 6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9" h="161">
                <a:moveTo>
                  <a:pt x="146" y="1"/>
                </a:moveTo>
                <a:cubicBezTo>
                  <a:pt x="145" y="1"/>
                  <a:pt x="143" y="2"/>
                  <a:pt x="142" y="2"/>
                </a:cubicBezTo>
                <a:cubicBezTo>
                  <a:pt x="140" y="3"/>
                  <a:pt x="138" y="4"/>
                  <a:pt x="135" y="4"/>
                </a:cubicBezTo>
                <a:cubicBezTo>
                  <a:pt x="134" y="5"/>
                  <a:pt x="132" y="6"/>
                  <a:pt x="130" y="7"/>
                </a:cubicBezTo>
                <a:cubicBezTo>
                  <a:pt x="128" y="7"/>
                  <a:pt x="127" y="8"/>
                  <a:pt x="125" y="8"/>
                </a:cubicBezTo>
                <a:cubicBezTo>
                  <a:pt x="123" y="9"/>
                  <a:pt x="122" y="10"/>
                  <a:pt x="120" y="11"/>
                </a:cubicBezTo>
                <a:cubicBezTo>
                  <a:pt x="119" y="11"/>
                  <a:pt x="118" y="12"/>
                  <a:pt x="118" y="13"/>
                </a:cubicBezTo>
                <a:cubicBezTo>
                  <a:pt x="117" y="13"/>
                  <a:pt x="117" y="14"/>
                  <a:pt x="116" y="14"/>
                </a:cubicBezTo>
                <a:cubicBezTo>
                  <a:pt x="116" y="15"/>
                  <a:pt x="115" y="15"/>
                  <a:pt x="115" y="15"/>
                </a:cubicBezTo>
                <a:cubicBezTo>
                  <a:pt x="115" y="15"/>
                  <a:pt x="115" y="16"/>
                  <a:pt x="114" y="16"/>
                </a:cubicBezTo>
                <a:cubicBezTo>
                  <a:pt x="113" y="16"/>
                  <a:pt x="112" y="17"/>
                  <a:pt x="112" y="18"/>
                </a:cubicBezTo>
                <a:cubicBezTo>
                  <a:pt x="111" y="18"/>
                  <a:pt x="110" y="19"/>
                  <a:pt x="109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8" y="21"/>
                  <a:pt x="108" y="21"/>
                  <a:pt x="107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5" y="21"/>
                  <a:pt x="104" y="21"/>
                  <a:pt x="102" y="21"/>
                </a:cubicBezTo>
                <a:cubicBezTo>
                  <a:pt x="102" y="21"/>
                  <a:pt x="101" y="21"/>
                  <a:pt x="101" y="21"/>
                </a:cubicBezTo>
                <a:cubicBezTo>
                  <a:pt x="100" y="21"/>
                  <a:pt x="100" y="21"/>
                  <a:pt x="99" y="21"/>
                </a:cubicBezTo>
                <a:cubicBezTo>
                  <a:pt x="99" y="21"/>
                  <a:pt x="98" y="21"/>
                  <a:pt x="98" y="21"/>
                </a:cubicBezTo>
                <a:cubicBezTo>
                  <a:pt x="97" y="21"/>
                  <a:pt x="97" y="21"/>
                  <a:pt x="96" y="21"/>
                </a:cubicBezTo>
                <a:cubicBezTo>
                  <a:pt x="96" y="21"/>
                  <a:pt x="95" y="21"/>
                  <a:pt x="95" y="21"/>
                </a:cubicBezTo>
                <a:cubicBezTo>
                  <a:pt x="95" y="21"/>
                  <a:pt x="94" y="22"/>
                  <a:pt x="94" y="22"/>
                </a:cubicBezTo>
                <a:cubicBezTo>
                  <a:pt x="94" y="22"/>
                  <a:pt x="93" y="22"/>
                  <a:pt x="93" y="22"/>
                </a:cubicBezTo>
                <a:cubicBezTo>
                  <a:pt x="91" y="23"/>
                  <a:pt x="90" y="23"/>
                  <a:pt x="89" y="24"/>
                </a:cubicBezTo>
                <a:cubicBezTo>
                  <a:pt x="88" y="24"/>
                  <a:pt x="87" y="24"/>
                  <a:pt x="87" y="24"/>
                </a:cubicBezTo>
                <a:cubicBezTo>
                  <a:pt x="86" y="24"/>
                  <a:pt x="86" y="25"/>
                  <a:pt x="85" y="25"/>
                </a:cubicBezTo>
                <a:cubicBezTo>
                  <a:pt x="85" y="25"/>
                  <a:pt x="84" y="25"/>
                  <a:pt x="83" y="26"/>
                </a:cubicBezTo>
                <a:cubicBezTo>
                  <a:pt x="83" y="26"/>
                  <a:pt x="82" y="26"/>
                  <a:pt x="82" y="27"/>
                </a:cubicBezTo>
                <a:cubicBezTo>
                  <a:pt x="81" y="27"/>
                  <a:pt x="81" y="27"/>
                  <a:pt x="81" y="27"/>
                </a:cubicBezTo>
                <a:cubicBezTo>
                  <a:pt x="80" y="26"/>
                  <a:pt x="80" y="26"/>
                  <a:pt x="80" y="26"/>
                </a:cubicBezTo>
                <a:cubicBezTo>
                  <a:pt x="79" y="26"/>
                  <a:pt x="79" y="26"/>
                  <a:pt x="79" y="25"/>
                </a:cubicBezTo>
                <a:cubicBezTo>
                  <a:pt x="78" y="25"/>
                  <a:pt x="78" y="25"/>
                  <a:pt x="77" y="25"/>
                </a:cubicBezTo>
                <a:cubicBezTo>
                  <a:pt x="76" y="25"/>
                  <a:pt x="76" y="25"/>
                  <a:pt x="75" y="24"/>
                </a:cubicBezTo>
                <a:cubicBezTo>
                  <a:pt x="75" y="24"/>
                  <a:pt x="74" y="24"/>
                  <a:pt x="74" y="24"/>
                </a:cubicBezTo>
                <a:cubicBezTo>
                  <a:pt x="74" y="24"/>
                  <a:pt x="73" y="24"/>
                  <a:pt x="73" y="24"/>
                </a:cubicBezTo>
                <a:cubicBezTo>
                  <a:pt x="73" y="24"/>
                  <a:pt x="72" y="24"/>
                  <a:pt x="72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0" y="23"/>
                  <a:pt x="69" y="23"/>
                  <a:pt x="69" y="23"/>
                </a:cubicBezTo>
                <a:cubicBezTo>
                  <a:pt x="69" y="24"/>
                  <a:pt x="68" y="24"/>
                  <a:pt x="68" y="24"/>
                </a:cubicBezTo>
                <a:cubicBezTo>
                  <a:pt x="68" y="24"/>
                  <a:pt x="67" y="24"/>
                  <a:pt x="67" y="24"/>
                </a:cubicBezTo>
                <a:cubicBezTo>
                  <a:pt x="66" y="25"/>
                  <a:pt x="66" y="25"/>
                  <a:pt x="65" y="25"/>
                </a:cubicBezTo>
                <a:cubicBezTo>
                  <a:pt x="64" y="25"/>
                  <a:pt x="63" y="25"/>
                  <a:pt x="63" y="25"/>
                </a:cubicBezTo>
                <a:cubicBezTo>
                  <a:pt x="62" y="25"/>
                  <a:pt x="61" y="25"/>
                  <a:pt x="62" y="25"/>
                </a:cubicBezTo>
                <a:cubicBezTo>
                  <a:pt x="62" y="24"/>
                  <a:pt x="63" y="23"/>
                  <a:pt x="63" y="23"/>
                </a:cubicBezTo>
                <a:cubicBezTo>
                  <a:pt x="64" y="22"/>
                  <a:pt x="65" y="22"/>
                  <a:pt x="66" y="22"/>
                </a:cubicBezTo>
                <a:cubicBezTo>
                  <a:pt x="67" y="22"/>
                  <a:pt x="68" y="22"/>
                  <a:pt x="69" y="22"/>
                </a:cubicBezTo>
                <a:cubicBezTo>
                  <a:pt x="69" y="22"/>
                  <a:pt x="70" y="22"/>
                  <a:pt x="70" y="22"/>
                </a:cubicBezTo>
                <a:cubicBezTo>
                  <a:pt x="71" y="21"/>
                  <a:pt x="71" y="21"/>
                  <a:pt x="72" y="21"/>
                </a:cubicBezTo>
                <a:cubicBezTo>
                  <a:pt x="72" y="21"/>
                  <a:pt x="72" y="20"/>
                  <a:pt x="72" y="20"/>
                </a:cubicBezTo>
                <a:cubicBezTo>
                  <a:pt x="72" y="20"/>
                  <a:pt x="71" y="20"/>
                  <a:pt x="71" y="20"/>
                </a:cubicBezTo>
                <a:cubicBezTo>
                  <a:pt x="71" y="20"/>
                  <a:pt x="70" y="20"/>
                  <a:pt x="70" y="20"/>
                </a:cubicBezTo>
                <a:cubicBezTo>
                  <a:pt x="70" y="20"/>
                  <a:pt x="69" y="20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7" y="19"/>
                  <a:pt x="67" y="20"/>
                  <a:pt x="66" y="20"/>
                </a:cubicBezTo>
                <a:cubicBezTo>
                  <a:pt x="66" y="21"/>
                  <a:pt x="65" y="21"/>
                  <a:pt x="65" y="20"/>
                </a:cubicBezTo>
                <a:cubicBezTo>
                  <a:pt x="64" y="20"/>
                  <a:pt x="64" y="20"/>
                  <a:pt x="63" y="20"/>
                </a:cubicBezTo>
                <a:cubicBezTo>
                  <a:pt x="63" y="19"/>
                  <a:pt x="62" y="19"/>
                  <a:pt x="62" y="18"/>
                </a:cubicBezTo>
                <a:cubicBezTo>
                  <a:pt x="61" y="17"/>
                  <a:pt x="60" y="16"/>
                  <a:pt x="58" y="16"/>
                </a:cubicBezTo>
                <a:cubicBezTo>
                  <a:pt x="58" y="15"/>
                  <a:pt x="57" y="15"/>
                  <a:pt x="57" y="15"/>
                </a:cubicBezTo>
                <a:cubicBezTo>
                  <a:pt x="56" y="15"/>
                  <a:pt x="56" y="14"/>
                  <a:pt x="56" y="14"/>
                </a:cubicBezTo>
                <a:cubicBezTo>
                  <a:pt x="55" y="14"/>
                  <a:pt x="54" y="13"/>
                  <a:pt x="52" y="13"/>
                </a:cubicBezTo>
                <a:cubicBezTo>
                  <a:pt x="51" y="12"/>
                  <a:pt x="51" y="12"/>
                  <a:pt x="50" y="12"/>
                </a:cubicBezTo>
                <a:cubicBezTo>
                  <a:pt x="49" y="12"/>
                  <a:pt x="48" y="12"/>
                  <a:pt x="47" y="12"/>
                </a:cubicBezTo>
                <a:cubicBezTo>
                  <a:pt x="47" y="12"/>
                  <a:pt x="47" y="11"/>
                  <a:pt x="47" y="10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29"/>
                  <a:pt x="1" y="128"/>
                  <a:pt x="1" y="128"/>
                </a:cubicBezTo>
                <a:cubicBezTo>
                  <a:pt x="1" y="128"/>
                  <a:pt x="2" y="128"/>
                  <a:pt x="2" y="128"/>
                </a:cubicBezTo>
                <a:cubicBezTo>
                  <a:pt x="3" y="128"/>
                  <a:pt x="3" y="128"/>
                  <a:pt x="4" y="129"/>
                </a:cubicBezTo>
                <a:cubicBezTo>
                  <a:pt x="4" y="129"/>
                  <a:pt x="4" y="130"/>
                  <a:pt x="5" y="130"/>
                </a:cubicBezTo>
                <a:cubicBezTo>
                  <a:pt x="5" y="130"/>
                  <a:pt x="6" y="131"/>
                  <a:pt x="7" y="131"/>
                </a:cubicBezTo>
                <a:cubicBezTo>
                  <a:pt x="7" y="131"/>
                  <a:pt x="8" y="131"/>
                  <a:pt x="8" y="131"/>
                </a:cubicBezTo>
                <a:cubicBezTo>
                  <a:pt x="8" y="130"/>
                  <a:pt x="9" y="130"/>
                  <a:pt x="9" y="130"/>
                </a:cubicBezTo>
                <a:cubicBezTo>
                  <a:pt x="10" y="130"/>
                  <a:pt x="11" y="129"/>
                  <a:pt x="11" y="129"/>
                </a:cubicBezTo>
                <a:cubicBezTo>
                  <a:pt x="12" y="129"/>
                  <a:pt x="13" y="129"/>
                  <a:pt x="13" y="129"/>
                </a:cubicBezTo>
                <a:cubicBezTo>
                  <a:pt x="13" y="130"/>
                  <a:pt x="13" y="130"/>
                  <a:pt x="14" y="130"/>
                </a:cubicBezTo>
                <a:cubicBezTo>
                  <a:pt x="14" y="131"/>
                  <a:pt x="15" y="132"/>
                  <a:pt x="16" y="132"/>
                </a:cubicBezTo>
                <a:cubicBezTo>
                  <a:pt x="16" y="132"/>
                  <a:pt x="17" y="133"/>
                  <a:pt x="17" y="133"/>
                </a:cubicBezTo>
                <a:cubicBezTo>
                  <a:pt x="17" y="133"/>
                  <a:pt x="18" y="134"/>
                  <a:pt x="18" y="134"/>
                </a:cubicBezTo>
                <a:cubicBezTo>
                  <a:pt x="18" y="135"/>
                  <a:pt x="18" y="135"/>
                  <a:pt x="18" y="135"/>
                </a:cubicBezTo>
                <a:cubicBezTo>
                  <a:pt x="18" y="136"/>
                  <a:pt x="19" y="136"/>
                  <a:pt x="19" y="136"/>
                </a:cubicBezTo>
                <a:cubicBezTo>
                  <a:pt x="19" y="137"/>
                  <a:pt x="19" y="138"/>
                  <a:pt x="20" y="139"/>
                </a:cubicBezTo>
                <a:cubicBezTo>
                  <a:pt x="20" y="140"/>
                  <a:pt x="21" y="141"/>
                  <a:pt x="21" y="142"/>
                </a:cubicBezTo>
                <a:cubicBezTo>
                  <a:pt x="22" y="143"/>
                  <a:pt x="22" y="144"/>
                  <a:pt x="23" y="144"/>
                </a:cubicBezTo>
                <a:cubicBezTo>
                  <a:pt x="25" y="144"/>
                  <a:pt x="26" y="144"/>
                  <a:pt x="27" y="144"/>
                </a:cubicBezTo>
                <a:cubicBezTo>
                  <a:pt x="28" y="144"/>
                  <a:pt x="30" y="143"/>
                  <a:pt x="31" y="144"/>
                </a:cubicBezTo>
                <a:cubicBezTo>
                  <a:pt x="32" y="144"/>
                  <a:pt x="33" y="145"/>
                  <a:pt x="33" y="145"/>
                </a:cubicBezTo>
                <a:cubicBezTo>
                  <a:pt x="34" y="146"/>
                  <a:pt x="34" y="146"/>
                  <a:pt x="35" y="147"/>
                </a:cubicBezTo>
                <a:cubicBezTo>
                  <a:pt x="36" y="148"/>
                  <a:pt x="36" y="149"/>
                  <a:pt x="37" y="150"/>
                </a:cubicBezTo>
                <a:cubicBezTo>
                  <a:pt x="38" y="151"/>
                  <a:pt x="40" y="150"/>
                  <a:pt x="40" y="150"/>
                </a:cubicBezTo>
                <a:cubicBezTo>
                  <a:pt x="41" y="149"/>
                  <a:pt x="41" y="149"/>
                  <a:pt x="42" y="148"/>
                </a:cubicBezTo>
                <a:cubicBezTo>
                  <a:pt x="42" y="148"/>
                  <a:pt x="43" y="148"/>
                  <a:pt x="43" y="148"/>
                </a:cubicBezTo>
                <a:cubicBezTo>
                  <a:pt x="44" y="148"/>
                  <a:pt x="45" y="147"/>
                  <a:pt x="45" y="147"/>
                </a:cubicBezTo>
                <a:cubicBezTo>
                  <a:pt x="46" y="147"/>
                  <a:pt x="46" y="147"/>
                  <a:pt x="46" y="148"/>
                </a:cubicBezTo>
                <a:cubicBezTo>
                  <a:pt x="46" y="148"/>
                  <a:pt x="47" y="148"/>
                  <a:pt x="47" y="148"/>
                </a:cubicBezTo>
                <a:cubicBezTo>
                  <a:pt x="47" y="148"/>
                  <a:pt x="48" y="149"/>
                  <a:pt x="48" y="149"/>
                </a:cubicBezTo>
                <a:cubicBezTo>
                  <a:pt x="49" y="149"/>
                  <a:pt x="50" y="150"/>
                  <a:pt x="51" y="151"/>
                </a:cubicBezTo>
                <a:cubicBezTo>
                  <a:pt x="51" y="151"/>
                  <a:pt x="52" y="152"/>
                  <a:pt x="52" y="152"/>
                </a:cubicBezTo>
                <a:cubicBezTo>
                  <a:pt x="52" y="152"/>
                  <a:pt x="53" y="151"/>
                  <a:pt x="54" y="151"/>
                </a:cubicBezTo>
                <a:cubicBezTo>
                  <a:pt x="54" y="151"/>
                  <a:pt x="54" y="151"/>
                  <a:pt x="55" y="151"/>
                </a:cubicBezTo>
                <a:cubicBezTo>
                  <a:pt x="55" y="151"/>
                  <a:pt x="56" y="151"/>
                  <a:pt x="56" y="151"/>
                </a:cubicBezTo>
                <a:cubicBezTo>
                  <a:pt x="57" y="151"/>
                  <a:pt x="57" y="151"/>
                  <a:pt x="58" y="150"/>
                </a:cubicBezTo>
                <a:cubicBezTo>
                  <a:pt x="58" y="150"/>
                  <a:pt x="59" y="150"/>
                  <a:pt x="59" y="149"/>
                </a:cubicBezTo>
                <a:cubicBezTo>
                  <a:pt x="60" y="149"/>
                  <a:pt x="60" y="148"/>
                  <a:pt x="61" y="148"/>
                </a:cubicBezTo>
                <a:cubicBezTo>
                  <a:pt x="61" y="147"/>
                  <a:pt x="62" y="146"/>
                  <a:pt x="62" y="146"/>
                </a:cubicBezTo>
                <a:cubicBezTo>
                  <a:pt x="63" y="146"/>
                  <a:pt x="64" y="146"/>
                  <a:pt x="65" y="145"/>
                </a:cubicBezTo>
                <a:cubicBezTo>
                  <a:pt x="65" y="145"/>
                  <a:pt x="66" y="145"/>
                  <a:pt x="67" y="146"/>
                </a:cubicBezTo>
                <a:cubicBezTo>
                  <a:pt x="67" y="146"/>
                  <a:pt x="67" y="146"/>
                  <a:pt x="67" y="147"/>
                </a:cubicBezTo>
                <a:cubicBezTo>
                  <a:pt x="67" y="147"/>
                  <a:pt x="67" y="147"/>
                  <a:pt x="67" y="148"/>
                </a:cubicBezTo>
                <a:cubicBezTo>
                  <a:pt x="67" y="149"/>
                  <a:pt x="67" y="150"/>
                  <a:pt x="67" y="151"/>
                </a:cubicBezTo>
                <a:cubicBezTo>
                  <a:pt x="68" y="151"/>
                  <a:pt x="68" y="152"/>
                  <a:pt x="69" y="153"/>
                </a:cubicBezTo>
                <a:cubicBezTo>
                  <a:pt x="70" y="153"/>
                  <a:pt x="70" y="153"/>
                  <a:pt x="71" y="153"/>
                </a:cubicBezTo>
                <a:cubicBezTo>
                  <a:pt x="71" y="154"/>
                  <a:pt x="72" y="154"/>
                  <a:pt x="72" y="154"/>
                </a:cubicBezTo>
                <a:cubicBezTo>
                  <a:pt x="73" y="154"/>
                  <a:pt x="74" y="155"/>
                  <a:pt x="75" y="156"/>
                </a:cubicBezTo>
                <a:cubicBezTo>
                  <a:pt x="76" y="156"/>
                  <a:pt x="76" y="157"/>
                  <a:pt x="76" y="158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1" y="160"/>
                  <a:pt x="84" y="160"/>
                  <a:pt x="85" y="159"/>
                </a:cubicBezTo>
                <a:cubicBezTo>
                  <a:pt x="85" y="159"/>
                  <a:pt x="86" y="158"/>
                  <a:pt x="86" y="158"/>
                </a:cubicBezTo>
                <a:cubicBezTo>
                  <a:pt x="86" y="158"/>
                  <a:pt x="87" y="156"/>
                  <a:pt x="87" y="155"/>
                </a:cubicBezTo>
                <a:cubicBezTo>
                  <a:pt x="87" y="155"/>
                  <a:pt x="87" y="153"/>
                  <a:pt x="87" y="153"/>
                </a:cubicBezTo>
                <a:cubicBezTo>
                  <a:pt x="87" y="153"/>
                  <a:pt x="89" y="153"/>
                  <a:pt x="89" y="152"/>
                </a:cubicBezTo>
                <a:cubicBezTo>
                  <a:pt x="89" y="152"/>
                  <a:pt x="92" y="152"/>
                  <a:pt x="92" y="152"/>
                </a:cubicBezTo>
                <a:cubicBezTo>
                  <a:pt x="92" y="152"/>
                  <a:pt x="91" y="148"/>
                  <a:pt x="91" y="148"/>
                </a:cubicBezTo>
                <a:cubicBezTo>
                  <a:pt x="91" y="147"/>
                  <a:pt x="90" y="144"/>
                  <a:pt x="90" y="144"/>
                </a:cubicBezTo>
                <a:cubicBezTo>
                  <a:pt x="90" y="144"/>
                  <a:pt x="92" y="142"/>
                  <a:pt x="92" y="142"/>
                </a:cubicBezTo>
                <a:cubicBezTo>
                  <a:pt x="92" y="142"/>
                  <a:pt x="93" y="140"/>
                  <a:pt x="93" y="139"/>
                </a:cubicBezTo>
                <a:cubicBezTo>
                  <a:pt x="93" y="139"/>
                  <a:pt x="95" y="136"/>
                  <a:pt x="95" y="135"/>
                </a:cubicBezTo>
                <a:cubicBezTo>
                  <a:pt x="95" y="135"/>
                  <a:pt x="96" y="134"/>
                  <a:pt x="96" y="134"/>
                </a:cubicBezTo>
                <a:cubicBezTo>
                  <a:pt x="96" y="133"/>
                  <a:pt x="97" y="133"/>
                  <a:pt x="97" y="133"/>
                </a:cubicBezTo>
                <a:cubicBezTo>
                  <a:pt x="97" y="134"/>
                  <a:pt x="99" y="135"/>
                  <a:pt x="99" y="135"/>
                </a:cubicBezTo>
                <a:cubicBezTo>
                  <a:pt x="99" y="135"/>
                  <a:pt x="100" y="136"/>
                  <a:pt x="100" y="136"/>
                </a:cubicBezTo>
                <a:cubicBezTo>
                  <a:pt x="100" y="136"/>
                  <a:pt x="101" y="137"/>
                  <a:pt x="101" y="137"/>
                </a:cubicBezTo>
                <a:cubicBezTo>
                  <a:pt x="101" y="137"/>
                  <a:pt x="100" y="138"/>
                  <a:pt x="100" y="138"/>
                </a:cubicBezTo>
                <a:cubicBezTo>
                  <a:pt x="100" y="138"/>
                  <a:pt x="100" y="140"/>
                  <a:pt x="100" y="140"/>
                </a:cubicBezTo>
                <a:cubicBezTo>
                  <a:pt x="100" y="140"/>
                  <a:pt x="102" y="140"/>
                  <a:pt x="102" y="140"/>
                </a:cubicBezTo>
                <a:cubicBezTo>
                  <a:pt x="102" y="140"/>
                  <a:pt x="103" y="139"/>
                  <a:pt x="103" y="139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38"/>
                  <a:pt x="105" y="133"/>
                  <a:pt x="105" y="133"/>
                </a:cubicBezTo>
                <a:cubicBezTo>
                  <a:pt x="105" y="133"/>
                  <a:pt x="104" y="132"/>
                  <a:pt x="104" y="132"/>
                </a:cubicBezTo>
                <a:cubicBezTo>
                  <a:pt x="104" y="131"/>
                  <a:pt x="105" y="131"/>
                  <a:pt x="105" y="131"/>
                </a:cubicBezTo>
                <a:cubicBezTo>
                  <a:pt x="105" y="131"/>
                  <a:pt x="106" y="130"/>
                  <a:pt x="106" y="130"/>
                </a:cubicBezTo>
                <a:cubicBezTo>
                  <a:pt x="106" y="130"/>
                  <a:pt x="106" y="126"/>
                  <a:pt x="106" y="126"/>
                </a:cubicBezTo>
                <a:cubicBezTo>
                  <a:pt x="106" y="126"/>
                  <a:pt x="107" y="125"/>
                  <a:pt x="108" y="125"/>
                </a:cubicBezTo>
                <a:cubicBezTo>
                  <a:pt x="108" y="125"/>
                  <a:pt x="109" y="122"/>
                  <a:pt x="109" y="122"/>
                </a:cubicBezTo>
                <a:cubicBezTo>
                  <a:pt x="109" y="122"/>
                  <a:pt x="110" y="122"/>
                  <a:pt x="111" y="122"/>
                </a:cubicBezTo>
                <a:cubicBezTo>
                  <a:pt x="111" y="122"/>
                  <a:pt x="112" y="123"/>
                  <a:pt x="112" y="123"/>
                </a:cubicBezTo>
                <a:cubicBezTo>
                  <a:pt x="112" y="123"/>
                  <a:pt x="113" y="119"/>
                  <a:pt x="113" y="119"/>
                </a:cubicBezTo>
                <a:cubicBezTo>
                  <a:pt x="113" y="119"/>
                  <a:pt x="114" y="118"/>
                  <a:pt x="114" y="118"/>
                </a:cubicBezTo>
                <a:cubicBezTo>
                  <a:pt x="115" y="118"/>
                  <a:pt x="115" y="116"/>
                  <a:pt x="116" y="116"/>
                </a:cubicBezTo>
                <a:cubicBezTo>
                  <a:pt x="116" y="116"/>
                  <a:pt x="117" y="116"/>
                  <a:pt x="117" y="116"/>
                </a:cubicBezTo>
                <a:cubicBezTo>
                  <a:pt x="117" y="116"/>
                  <a:pt x="119" y="119"/>
                  <a:pt x="119" y="119"/>
                </a:cubicBezTo>
                <a:cubicBezTo>
                  <a:pt x="119" y="119"/>
                  <a:pt x="121" y="119"/>
                  <a:pt x="121" y="119"/>
                </a:cubicBezTo>
                <a:cubicBezTo>
                  <a:pt x="121" y="119"/>
                  <a:pt x="126" y="116"/>
                  <a:pt x="126" y="116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3" y="109"/>
                  <a:pt x="134" y="107"/>
                  <a:pt x="134" y="107"/>
                </a:cubicBezTo>
                <a:cubicBezTo>
                  <a:pt x="134" y="107"/>
                  <a:pt x="136" y="107"/>
                  <a:pt x="136" y="107"/>
                </a:cubicBezTo>
                <a:cubicBezTo>
                  <a:pt x="136" y="107"/>
                  <a:pt x="136" y="104"/>
                  <a:pt x="137" y="104"/>
                </a:cubicBezTo>
                <a:cubicBezTo>
                  <a:pt x="137" y="103"/>
                  <a:pt x="138" y="103"/>
                  <a:pt x="138" y="103"/>
                </a:cubicBezTo>
                <a:cubicBezTo>
                  <a:pt x="138" y="103"/>
                  <a:pt x="136" y="101"/>
                  <a:pt x="136" y="100"/>
                </a:cubicBezTo>
                <a:cubicBezTo>
                  <a:pt x="136" y="100"/>
                  <a:pt x="137" y="98"/>
                  <a:pt x="138" y="98"/>
                </a:cubicBezTo>
                <a:cubicBezTo>
                  <a:pt x="138" y="98"/>
                  <a:pt x="139" y="96"/>
                  <a:pt x="139" y="96"/>
                </a:cubicBezTo>
                <a:cubicBezTo>
                  <a:pt x="139" y="96"/>
                  <a:pt x="139" y="94"/>
                  <a:pt x="139" y="94"/>
                </a:cubicBezTo>
                <a:cubicBezTo>
                  <a:pt x="139" y="94"/>
                  <a:pt x="141" y="93"/>
                  <a:pt x="141" y="93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4" y="73"/>
                  <a:pt x="144" y="72"/>
                </a:cubicBezTo>
                <a:cubicBezTo>
                  <a:pt x="144" y="72"/>
                  <a:pt x="145" y="71"/>
                  <a:pt x="145" y="70"/>
                </a:cubicBezTo>
                <a:cubicBezTo>
                  <a:pt x="145" y="70"/>
                  <a:pt x="146" y="68"/>
                  <a:pt x="146" y="68"/>
                </a:cubicBezTo>
                <a:cubicBezTo>
                  <a:pt x="146" y="68"/>
                  <a:pt x="145" y="66"/>
                  <a:pt x="145" y="66"/>
                </a:cubicBezTo>
                <a:cubicBezTo>
                  <a:pt x="145" y="66"/>
                  <a:pt x="143" y="63"/>
                  <a:pt x="143" y="63"/>
                </a:cubicBezTo>
                <a:cubicBezTo>
                  <a:pt x="143" y="63"/>
                  <a:pt x="144" y="62"/>
                  <a:pt x="144" y="61"/>
                </a:cubicBezTo>
                <a:cubicBezTo>
                  <a:pt x="144" y="61"/>
                  <a:pt x="145" y="61"/>
                  <a:pt x="145" y="61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49" y="0"/>
                  <a:pt x="149" y="0"/>
                  <a:pt x="149" y="0"/>
                </a:cubicBezTo>
                <a:cubicBezTo>
                  <a:pt x="148" y="0"/>
                  <a:pt x="147" y="0"/>
                  <a:pt x="146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3" name="Freeform 24">
            <a:extLst>
              <a:ext uri="{FF2B5EF4-FFF2-40B4-BE49-F238E27FC236}">
                <a16:creationId xmlns:a16="http://schemas.microsoft.com/office/drawing/2014/main" id="{2623FBED-5789-B7C2-E51C-69D20BA728F5}"/>
              </a:ext>
            </a:extLst>
          </p:cNvPr>
          <p:cNvSpPr>
            <a:spLocks/>
          </p:cNvSpPr>
          <p:nvPr/>
        </p:nvSpPr>
        <p:spPr bwMode="auto">
          <a:xfrm>
            <a:off x="5026621" y="1577393"/>
            <a:ext cx="981075" cy="595312"/>
          </a:xfrm>
          <a:custGeom>
            <a:avLst/>
            <a:gdLst>
              <a:gd name="T0" fmla="*/ 258 w 258"/>
              <a:gd name="T1" fmla="*/ 139 h 156"/>
              <a:gd name="T2" fmla="*/ 256 w 258"/>
              <a:gd name="T3" fmla="*/ 134 h 156"/>
              <a:gd name="T4" fmla="*/ 253 w 258"/>
              <a:gd name="T5" fmla="*/ 131 h 156"/>
              <a:gd name="T6" fmla="*/ 252 w 258"/>
              <a:gd name="T7" fmla="*/ 127 h 156"/>
              <a:gd name="T8" fmla="*/ 251 w 258"/>
              <a:gd name="T9" fmla="*/ 123 h 156"/>
              <a:gd name="T10" fmla="*/ 251 w 258"/>
              <a:gd name="T11" fmla="*/ 119 h 156"/>
              <a:gd name="T12" fmla="*/ 252 w 258"/>
              <a:gd name="T13" fmla="*/ 111 h 156"/>
              <a:gd name="T14" fmla="*/ 252 w 258"/>
              <a:gd name="T15" fmla="*/ 109 h 156"/>
              <a:gd name="T16" fmla="*/ 251 w 258"/>
              <a:gd name="T17" fmla="*/ 106 h 156"/>
              <a:gd name="T18" fmla="*/ 249 w 258"/>
              <a:gd name="T19" fmla="*/ 102 h 156"/>
              <a:gd name="T20" fmla="*/ 249 w 258"/>
              <a:gd name="T21" fmla="*/ 90 h 156"/>
              <a:gd name="T22" fmla="*/ 249 w 258"/>
              <a:gd name="T23" fmla="*/ 84 h 156"/>
              <a:gd name="T24" fmla="*/ 248 w 258"/>
              <a:gd name="T25" fmla="*/ 75 h 156"/>
              <a:gd name="T26" fmla="*/ 247 w 258"/>
              <a:gd name="T27" fmla="*/ 69 h 156"/>
              <a:gd name="T28" fmla="*/ 244 w 258"/>
              <a:gd name="T29" fmla="*/ 62 h 156"/>
              <a:gd name="T30" fmla="*/ 241 w 258"/>
              <a:gd name="T31" fmla="*/ 52 h 156"/>
              <a:gd name="T32" fmla="*/ 239 w 258"/>
              <a:gd name="T33" fmla="*/ 47 h 156"/>
              <a:gd name="T34" fmla="*/ 239 w 258"/>
              <a:gd name="T35" fmla="*/ 40 h 156"/>
              <a:gd name="T36" fmla="*/ 239 w 258"/>
              <a:gd name="T37" fmla="*/ 36 h 156"/>
              <a:gd name="T38" fmla="*/ 238 w 258"/>
              <a:gd name="T39" fmla="*/ 33 h 156"/>
              <a:gd name="T40" fmla="*/ 239 w 258"/>
              <a:gd name="T41" fmla="*/ 30 h 156"/>
              <a:gd name="T42" fmla="*/ 238 w 258"/>
              <a:gd name="T43" fmla="*/ 28 h 156"/>
              <a:gd name="T44" fmla="*/ 238 w 258"/>
              <a:gd name="T45" fmla="*/ 27 h 156"/>
              <a:gd name="T46" fmla="*/ 239 w 258"/>
              <a:gd name="T47" fmla="*/ 25 h 156"/>
              <a:gd name="T48" fmla="*/ 238 w 258"/>
              <a:gd name="T49" fmla="*/ 24 h 156"/>
              <a:gd name="T50" fmla="*/ 239 w 258"/>
              <a:gd name="T51" fmla="*/ 21 h 156"/>
              <a:gd name="T52" fmla="*/ 239 w 258"/>
              <a:gd name="T53" fmla="*/ 18 h 156"/>
              <a:gd name="T54" fmla="*/ 239 w 258"/>
              <a:gd name="T55" fmla="*/ 14 h 156"/>
              <a:gd name="T56" fmla="*/ 237 w 258"/>
              <a:gd name="T57" fmla="*/ 8 h 156"/>
              <a:gd name="T58" fmla="*/ 236 w 258"/>
              <a:gd name="T59" fmla="*/ 4 h 156"/>
              <a:gd name="T60" fmla="*/ 236 w 258"/>
              <a:gd name="T61" fmla="*/ 0 h 156"/>
              <a:gd name="T62" fmla="*/ 0 w 258"/>
              <a:gd name="T63" fmla="*/ 0 h 156"/>
              <a:gd name="T64" fmla="*/ 0 w 258"/>
              <a:gd name="T65" fmla="*/ 156 h 156"/>
              <a:gd name="T66" fmla="*/ 258 w 258"/>
              <a:gd name="T67" fmla="*/ 156 h 156"/>
              <a:gd name="T68" fmla="*/ 258 w 258"/>
              <a:gd name="T69" fmla="*/ 13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8" h="156">
                <a:moveTo>
                  <a:pt x="258" y="139"/>
                </a:moveTo>
                <a:cubicBezTo>
                  <a:pt x="257" y="139"/>
                  <a:pt x="256" y="135"/>
                  <a:pt x="256" y="134"/>
                </a:cubicBezTo>
                <a:cubicBezTo>
                  <a:pt x="255" y="134"/>
                  <a:pt x="254" y="132"/>
                  <a:pt x="253" y="131"/>
                </a:cubicBezTo>
                <a:cubicBezTo>
                  <a:pt x="253" y="130"/>
                  <a:pt x="252" y="128"/>
                  <a:pt x="252" y="127"/>
                </a:cubicBezTo>
                <a:cubicBezTo>
                  <a:pt x="252" y="126"/>
                  <a:pt x="251" y="124"/>
                  <a:pt x="251" y="123"/>
                </a:cubicBezTo>
                <a:cubicBezTo>
                  <a:pt x="251" y="122"/>
                  <a:pt x="251" y="121"/>
                  <a:pt x="251" y="119"/>
                </a:cubicBezTo>
                <a:cubicBezTo>
                  <a:pt x="251" y="118"/>
                  <a:pt x="252" y="112"/>
                  <a:pt x="252" y="111"/>
                </a:cubicBezTo>
                <a:cubicBezTo>
                  <a:pt x="252" y="111"/>
                  <a:pt x="252" y="110"/>
                  <a:pt x="252" y="109"/>
                </a:cubicBezTo>
                <a:cubicBezTo>
                  <a:pt x="252" y="108"/>
                  <a:pt x="251" y="107"/>
                  <a:pt x="251" y="106"/>
                </a:cubicBezTo>
                <a:cubicBezTo>
                  <a:pt x="250" y="105"/>
                  <a:pt x="250" y="104"/>
                  <a:pt x="249" y="102"/>
                </a:cubicBezTo>
                <a:cubicBezTo>
                  <a:pt x="249" y="100"/>
                  <a:pt x="249" y="92"/>
                  <a:pt x="249" y="90"/>
                </a:cubicBezTo>
                <a:cubicBezTo>
                  <a:pt x="249" y="89"/>
                  <a:pt x="249" y="86"/>
                  <a:pt x="249" y="84"/>
                </a:cubicBezTo>
                <a:cubicBezTo>
                  <a:pt x="249" y="83"/>
                  <a:pt x="249" y="77"/>
                  <a:pt x="248" y="75"/>
                </a:cubicBezTo>
                <a:cubicBezTo>
                  <a:pt x="248" y="74"/>
                  <a:pt x="248" y="71"/>
                  <a:pt x="247" y="69"/>
                </a:cubicBezTo>
                <a:cubicBezTo>
                  <a:pt x="247" y="67"/>
                  <a:pt x="244" y="64"/>
                  <a:pt x="244" y="62"/>
                </a:cubicBezTo>
                <a:cubicBezTo>
                  <a:pt x="243" y="60"/>
                  <a:pt x="241" y="53"/>
                  <a:pt x="241" y="52"/>
                </a:cubicBezTo>
                <a:cubicBezTo>
                  <a:pt x="240" y="50"/>
                  <a:pt x="239" y="49"/>
                  <a:pt x="239" y="47"/>
                </a:cubicBezTo>
                <a:cubicBezTo>
                  <a:pt x="239" y="45"/>
                  <a:pt x="239" y="41"/>
                  <a:pt x="239" y="40"/>
                </a:cubicBezTo>
                <a:cubicBezTo>
                  <a:pt x="239" y="38"/>
                  <a:pt x="239" y="37"/>
                  <a:pt x="239" y="36"/>
                </a:cubicBezTo>
                <a:cubicBezTo>
                  <a:pt x="239" y="35"/>
                  <a:pt x="238" y="34"/>
                  <a:pt x="238" y="33"/>
                </a:cubicBezTo>
                <a:cubicBezTo>
                  <a:pt x="238" y="32"/>
                  <a:pt x="239" y="30"/>
                  <a:pt x="239" y="30"/>
                </a:cubicBezTo>
                <a:cubicBezTo>
                  <a:pt x="239" y="29"/>
                  <a:pt x="238" y="28"/>
                  <a:pt x="238" y="28"/>
                </a:cubicBezTo>
                <a:cubicBezTo>
                  <a:pt x="238" y="28"/>
                  <a:pt x="238" y="27"/>
                  <a:pt x="238" y="27"/>
                </a:cubicBezTo>
                <a:cubicBezTo>
                  <a:pt x="239" y="26"/>
                  <a:pt x="239" y="25"/>
                  <a:pt x="239" y="25"/>
                </a:cubicBezTo>
                <a:cubicBezTo>
                  <a:pt x="238" y="24"/>
                  <a:pt x="238" y="25"/>
                  <a:pt x="238" y="24"/>
                </a:cubicBezTo>
                <a:cubicBezTo>
                  <a:pt x="238" y="23"/>
                  <a:pt x="238" y="21"/>
                  <a:pt x="239" y="21"/>
                </a:cubicBezTo>
                <a:cubicBezTo>
                  <a:pt x="239" y="20"/>
                  <a:pt x="239" y="20"/>
                  <a:pt x="239" y="18"/>
                </a:cubicBezTo>
                <a:cubicBezTo>
                  <a:pt x="240" y="16"/>
                  <a:pt x="239" y="15"/>
                  <a:pt x="239" y="14"/>
                </a:cubicBezTo>
                <a:cubicBezTo>
                  <a:pt x="239" y="14"/>
                  <a:pt x="237" y="9"/>
                  <a:pt x="237" y="8"/>
                </a:cubicBezTo>
                <a:cubicBezTo>
                  <a:pt x="237" y="7"/>
                  <a:pt x="236" y="6"/>
                  <a:pt x="236" y="4"/>
                </a:cubicBezTo>
                <a:cubicBezTo>
                  <a:pt x="236" y="3"/>
                  <a:pt x="236" y="0"/>
                  <a:pt x="2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cubicBezTo>
                  <a:pt x="258" y="156"/>
                  <a:pt x="258" y="156"/>
                  <a:pt x="258" y="156"/>
                </a:cubicBezTo>
                <a:cubicBezTo>
                  <a:pt x="258" y="156"/>
                  <a:pt x="258" y="140"/>
                  <a:pt x="258" y="13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4" name="Freeform 25">
            <a:extLst>
              <a:ext uri="{FF2B5EF4-FFF2-40B4-BE49-F238E27FC236}">
                <a16:creationId xmlns:a16="http://schemas.microsoft.com/office/drawing/2014/main" id="{441B79B5-B05D-8855-1971-307684022981}"/>
              </a:ext>
            </a:extLst>
          </p:cNvPr>
          <p:cNvSpPr>
            <a:spLocks noEditPoints="1"/>
          </p:cNvSpPr>
          <p:nvPr/>
        </p:nvSpPr>
        <p:spPr bwMode="auto">
          <a:xfrm>
            <a:off x="7617421" y="3817355"/>
            <a:ext cx="1149350" cy="442912"/>
          </a:xfrm>
          <a:custGeom>
            <a:avLst/>
            <a:gdLst>
              <a:gd name="T0" fmla="*/ 300 w 302"/>
              <a:gd name="T1" fmla="*/ 26 h 116"/>
              <a:gd name="T2" fmla="*/ 293 w 302"/>
              <a:gd name="T3" fmla="*/ 4 h 116"/>
              <a:gd name="T4" fmla="*/ 123 w 302"/>
              <a:gd name="T5" fmla="*/ 0 h 116"/>
              <a:gd name="T6" fmla="*/ 87 w 302"/>
              <a:gd name="T7" fmla="*/ 10 h 116"/>
              <a:gd name="T8" fmla="*/ 72 w 302"/>
              <a:gd name="T9" fmla="*/ 19 h 116"/>
              <a:gd name="T10" fmla="*/ 59 w 302"/>
              <a:gd name="T11" fmla="*/ 22 h 116"/>
              <a:gd name="T12" fmla="*/ 48 w 302"/>
              <a:gd name="T13" fmla="*/ 33 h 116"/>
              <a:gd name="T14" fmla="*/ 37 w 302"/>
              <a:gd name="T15" fmla="*/ 38 h 116"/>
              <a:gd name="T16" fmla="*/ 14 w 302"/>
              <a:gd name="T17" fmla="*/ 47 h 116"/>
              <a:gd name="T18" fmla="*/ 5 w 302"/>
              <a:gd name="T19" fmla="*/ 58 h 116"/>
              <a:gd name="T20" fmla="*/ 52 w 302"/>
              <a:gd name="T21" fmla="*/ 64 h 116"/>
              <a:gd name="T22" fmla="*/ 68 w 302"/>
              <a:gd name="T23" fmla="*/ 59 h 116"/>
              <a:gd name="T24" fmla="*/ 114 w 302"/>
              <a:gd name="T25" fmla="*/ 63 h 116"/>
              <a:gd name="T26" fmla="*/ 122 w 302"/>
              <a:gd name="T27" fmla="*/ 75 h 116"/>
              <a:gd name="T28" fmla="*/ 205 w 302"/>
              <a:gd name="T29" fmla="*/ 114 h 116"/>
              <a:gd name="T30" fmla="*/ 218 w 302"/>
              <a:gd name="T31" fmla="*/ 114 h 116"/>
              <a:gd name="T32" fmla="*/ 222 w 302"/>
              <a:gd name="T33" fmla="*/ 106 h 116"/>
              <a:gd name="T34" fmla="*/ 225 w 302"/>
              <a:gd name="T35" fmla="*/ 104 h 116"/>
              <a:gd name="T36" fmla="*/ 233 w 302"/>
              <a:gd name="T37" fmla="*/ 93 h 116"/>
              <a:gd name="T38" fmla="*/ 240 w 302"/>
              <a:gd name="T39" fmla="*/ 88 h 116"/>
              <a:gd name="T40" fmla="*/ 240 w 302"/>
              <a:gd name="T41" fmla="*/ 83 h 116"/>
              <a:gd name="T42" fmla="*/ 242 w 302"/>
              <a:gd name="T43" fmla="*/ 84 h 116"/>
              <a:gd name="T44" fmla="*/ 252 w 302"/>
              <a:gd name="T45" fmla="*/ 81 h 116"/>
              <a:gd name="T46" fmla="*/ 261 w 302"/>
              <a:gd name="T47" fmla="*/ 79 h 116"/>
              <a:gd name="T48" fmla="*/ 268 w 302"/>
              <a:gd name="T49" fmla="*/ 78 h 116"/>
              <a:gd name="T50" fmla="*/ 274 w 302"/>
              <a:gd name="T51" fmla="*/ 73 h 116"/>
              <a:gd name="T52" fmla="*/ 274 w 302"/>
              <a:gd name="T53" fmla="*/ 69 h 116"/>
              <a:gd name="T54" fmla="*/ 269 w 302"/>
              <a:gd name="T55" fmla="*/ 68 h 116"/>
              <a:gd name="T56" fmla="*/ 261 w 302"/>
              <a:gd name="T57" fmla="*/ 71 h 116"/>
              <a:gd name="T58" fmla="*/ 253 w 302"/>
              <a:gd name="T59" fmla="*/ 65 h 116"/>
              <a:gd name="T60" fmla="*/ 258 w 302"/>
              <a:gd name="T61" fmla="*/ 67 h 116"/>
              <a:gd name="T62" fmla="*/ 265 w 302"/>
              <a:gd name="T63" fmla="*/ 67 h 116"/>
              <a:gd name="T64" fmla="*/ 264 w 302"/>
              <a:gd name="T65" fmla="*/ 61 h 116"/>
              <a:gd name="T66" fmla="*/ 270 w 302"/>
              <a:gd name="T67" fmla="*/ 56 h 116"/>
              <a:gd name="T68" fmla="*/ 259 w 302"/>
              <a:gd name="T69" fmla="*/ 51 h 116"/>
              <a:gd name="T70" fmla="*/ 266 w 302"/>
              <a:gd name="T71" fmla="*/ 51 h 116"/>
              <a:gd name="T72" fmla="*/ 271 w 302"/>
              <a:gd name="T73" fmla="*/ 47 h 116"/>
              <a:gd name="T74" fmla="*/ 274 w 302"/>
              <a:gd name="T75" fmla="*/ 50 h 116"/>
              <a:gd name="T76" fmla="*/ 285 w 302"/>
              <a:gd name="T77" fmla="*/ 52 h 116"/>
              <a:gd name="T78" fmla="*/ 298 w 302"/>
              <a:gd name="T79" fmla="*/ 39 h 116"/>
              <a:gd name="T80" fmla="*/ 291 w 302"/>
              <a:gd name="T81" fmla="*/ 29 h 116"/>
              <a:gd name="T82" fmla="*/ 284 w 302"/>
              <a:gd name="T83" fmla="*/ 38 h 116"/>
              <a:gd name="T84" fmla="*/ 286 w 302"/>
              <a:gd name="T85" fmla="*/ 27 h 116"/>
              <a:gd name="T86" fmla="*/ 274 w 302"/>
              <a:gd name="T87" fmla="*/ 26 h 116"/>
              <a:gd name="T88" fmla="*/ 264 w 302"/>
              <a:gd name="T89" fmla="*/ 26 h 116"/>
              <a:gd name="T90" fmla="*/ 261 w 302"/>
              <a:gd name="T91" fmla="*/ 19 h 116"/>
              <a:gd name="T92" fmla="*/ 264 w 302"/>
              <a:gd name="T93" fmla="*/ 17 h 116"/>
              <a:gd name="T94" fmla="*/ 269 w 302"/>
              <a:gd name="T95" fmla="*/ 24 h 116"/>
              <a:gd name="T96" fmla="*/ 274 w 302"/>
              <a:gd name="T97" fmla="*/ 19 h 116"/>
              <a:gd name="T98" fmla="*/ 279 w 302"/>
              <a:gd name="T99" fmla="*/ 17 h 116"/>
              <a:gd name="T100" fmla="*/ 283 w 302"/>
              <a:gd name="T101" fmla="*/ 15 h 116"/>
              <a:gd name="T102" fmla="*/ 289 w 302"/>
              <a:gd name="T103" fmla="*/ 17 h 116"/>
              <a:gd name="T104" fmla="*/ 294 w 302"/>
              <a:gd name="T105" fmla="*/ 20 h 116"/>
              <a:gd name="T106" fmla="*/ 287 w 302"/>
              <a:gd name="T107" fmla="*/ 4 h 116"/>
              <a:gd name="T108" fmla="*/ 294 w 302"/>
              <a:gd name="T109" fmla="*/ 12 h 116"/>
              <a:gd name="T110" fmla="*/ 302 w 302"/>
              <a:gd name="T111" fmla="*/ 29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02" h="116">
                <a:moveTo>
                  <a:pt x="298" y="29"/>
                </a:moveTo>
                <a:cubicBezTo>
                  <a:pt x="299" y="28"/>
                  <a:pt x="299" y="29"/>
                  <a:pt x="300" y="30"/>
                </a:cubicBezTo>
                <a:cubicBezTo>
                  <a:pt x="300" y="30"/>
                  <a:pt x="301" y="31"/>
                  <a:pt x="300" y="31"/>
                </a:cubicBezTo>
                <a:cubicBezTo>
                  <a:pt x="300" y="32"/>
                  <a:pt x="299" y="31"/>
                  <a:pt x="299" y="31"/>
                </a:cubicBezTo>
                <a:cubicBezTo>
                  <a:pt x="299" y="31"/>
                  <a:pt x="299" y="31"/>
                  <a:pt x="299" y="30"/>
                </a:cubicBezTo>
                <a:cubicBezTo>
                  <a:pt x="298" y="30"/>
                  <a:pt x="298" y="30"/>
                  <a:pt x="298" y="29"/>
                </a:cubicBezTo>
                <a:close/>
                <a:moveTo>
                  <a:pt x="300" y="26"/>
                </a:moveTo>
                <a:cubicBezTo>
                  <a:pt x="300" y="25"/>
                  <a:pt x="299" y="24"/>
                  <a:pt x="299" y="23"/>
                </a:cubicBezTo>
                <a:cubicBezTo>
                  <a:pt x="298" y="21"/>
                  <a:pt x="298" y="20"/>
                  <a:pt x="297" y="19"/>
                </a:cubicBezTo>
                <a:cubicBezTo>
                  <a:pt x="297" y="18"/>
                  <a:pt x="296" y="17"/>
                  <a:pt x="296" y="16"/>
                </a:cubicBezTo>
                <a:cubicBezTo>
                  <a:pt x="296" y="15"/>
                  <a:pt x="295" y="13"/>
                  <a:pt x="295" y="12"/>
                </a:cubicBezTo>
                <a:cubicBezTo>
                  <a:pt x="295" y="11"/>
                  <a:pt x="294" y="10"/>
                  <a:pt x="294" y="9"/>
                </a:cubicBezTo>
                <a:cubicBezTo>
                  <a:pt x="294" y="8"/>
                  <a:pt x="294" y="8"/>
                  <a:pt x="294" y="7"/>
                </a:cubicBezTo>
                <a:cubicBezTo>
                  <a:pt x="294" y="6"/>
                  <a:pt x="293" y="5"/>
                  <a:pt x="293" y="4"/>
                </a:cubicBezTo>
                <a:cubicBezTo>
                  <a:pt x="293" y="3"/>
                  <a:pt x="293" y="2"/>
                  <a:pt x="293" y="2"/>
                </a:cubicBezTo>
                <a:cubicBezTo>
                  <a:pt x="291" y="2"/>
                  <a:pt x="291" y="2"/>
                  <a:pt x="291" y="2"/>
                </a:cubicBezTo>
                <a:cubicBezTo>
                  <a:pt x="291" y="2"/>
                  <a:pt x="291" y="2"/>
                  <a:pt x="291" y="2"/>
                </a:cubicBezTo>
                <a:cubicBezTo>
                  <a:pt x="291" y="2"/>
                  <a:pt x="291" y="2"/>
                  <a:pt x="290" y="2"/>
                </a:cubicBezTo>
                <a:cubicBezTo>
                  <a:pt x="290" y="2"/>
                  <a:pt x="290" y="2"/>
                  <a:pt x="290" y="2"/>
                </a:cubicBezTo>
                <a:cubicBezTo>
                  <a:pt x="187" y="2"/>
                  <a:pt x="187" y="2"/>
                  <a:pt x="187" y="2"/>
                </a:cubicBezTo>
                <a:cubicBezTo>
                  <a:pt x="123" y="0"/>
                  <a:pt x="123" y="0"/>
                  <a:pt x="123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0"/>
                  <a:pt x="90" y="2"/>
                  <a:pt x="90" y="3"/>
                </a:cubicBezTo>
                <a:cubicBezTo>
                  <a:pt x="90" y="3"/>
                  <a:pt x="91" y="5"/>
                  <a:pt x="91" y="5"/>
                </a:cubicBezTo>
                <a:cubicBezTo>
                  <a:pt x="91" y="6"/>
                  <a:pt x="90" y="6"/>
                  <a:pt x="90" y="7"/>
                </a:cubicBezTo>
                <a:cubicBezTo>
                  <a:pt x="89" y="8"/>
                  <a:pt x="90" y="8"/>
                  <a:pt x="90" y="9"/>
                </a:cubicBezTo>
                <a:cubicBezTo>
                  <a:pt x="90" y="9"/>
                  <a:pt x="91" y="11"/>
                  <a:pt x="90" y="11"/>
                </a:cubicBezTo>
                <a:cubicBezTo>
                  <a:pt x="90" y="10"/>
                  <a:pt x="88" y="10"/>
                  <a:pt x="87" y="10"/>
                </a:cubicBezTo>
                <a:cubicBezTo>
                  <a:pt x="87" y="9"/>
                  <a:pt x="86" y="10"/>
                  <a:pt x="86" y="11"/>
                </a:cubicBezTo>
                <a:cubicBezTo>
                  <a:pt x="85" y="11"/>
                  <a:pt x="84" y="12"/>
                  <a:pt x="83" y="13"/>
                </a:cubicBezTo>
                <a:cubicBezTo>
                  <a:pt x="82" y="14"/>
                  <a:pt x="80" y="19"/>
                  <a:pt x="80" y="19"/>
                </a:cubicBezTo>
                <a:cubicBezTo>
                  <a:pt x="79" y="20"/>
                  <a:pt x="78" y="20"/>
                  <a:pt x="78" y="21"/>
                </a:cubicBezTo>
                <a:cubicBezTo>
                  <a:pt x="77" y="21"/>
                  <a:pt x="76" y="20"/>
                  <a:pt x="75" y="19"/>
                </a:cubicBezTo>
                <a:cubicBezTo>
                  <a:pt x="74" y="19"/>
                  <a:pt x="74" y="18"/>
                  <a:pt x="73" y="18"/>
                </a:cubicBezTo>
                <a:cubicBezTo>
                  <a:pt x="73" y="19"/>
                  <a:pt x="72" y="19"/>
                  <a:pt x="72" y="19"/>
                </a:cubicBezTo>
                <a:cubicBezTo>
                  <a:pt x="71" y="20"/>
                  <a:pt x="70" y="19"/>
                  <a:pt x="68" y="20"/>
                </a:cubicBezTo>
                <a:cubicBezTo>
                  <a:pt x="67" y="20"/>
                  <a:pt x="67" y="21"/>
                  <a:pt x="66" y="22"/>
                </a:cubicBezTo>
                <a:cubicBezTo>
                  <a:pt x="65" y="23"/>
                  <a:pt x="65" y="24"/>
                  <a:pt x="65" y="25"/>
                </a:cubicBezTo>
                <a:cubicBezTo>
                  <a:pt x="64" y="26"/>
                  <a:pt x="63" y="26"/>
                  <a:pt x="62" y="27"/>
                </a:cubicBezTo>
                <a:cubicBezTo>
                  <a:pt x="61" y="27"/>
                  <a:pt x="59" y="26"/>
                  <a:pt x="59" y="26"/>
                </a:cubicBezTo>
                <a:cubicBezTo>
                  <a:pt x="59" y="25"/>
                  <a:pt x="60" y="24"/>
                  <a:pt x="60" y="24"/>
                </a:cubicBezTo>
                <a:cubicBezTo>
                  <a:pt x="60" y="24"/>
                  <a:pt x="59" y="22"/>
                  <a:pt x="59" y="22"/>
                </a:cubicBezTo>
                <a:cubicBezTo>
                  <a:pt x="58" y="22"/>
                  <a:pt x="57" y="23"/>
                  <a:pt x="57" y="23"/>
                </a:cubicBezTo>
                <a:cubicBezTo>
                  <a:pt x="56" y="23"/>
                  <a:pt x="54" y="25"/>
                  <a:pt x="54" y="25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2" y="28"/>
                  <a:pt x="51" y="27"/>
                </a:cubicBezTo>
                <a:cubicBezTo>
                  <a:pt x="51" y="27"/>
                  <a:pt x="50" y="28"/>
                  <a:pt x="49" y="28"/>
                </a:cubicBezTo>
                <a:cubicBezTo>
                  <a:pt x="49" y="29"/>
                  <a:pt x="49" y="30"/>
                  <a:pt x="49" y="30"/>
                </a:cubicBezTo>
                <a:cubicBezTo>
                  <a:pt x="49" y="31"/>
                  <a:pt x="48" y="32"/>
                  <a:pt x="48" y="33"/>
                </a:cubicBezTo>
                <a:cubicBezTo>
                  <a:pt x="47" y="33"/>
                  <a:pt x="47" y="34"/>
                  <a:pt x="46" y="34"/>
                </a:cubicBezTo>
                <a:cubicBezTo>
                  <a:pt x="46" y="34"/>
                  <a:pt x="45" y="34"/>
                  <a:pt x="44" y="34"/>
                </a:cubicBezTo>
                <a:cubicBezTo>
                  <a:pt x="44" y="34"/>
                  <a:pt x="42" y="34"/>
                  <a:pt x="42" y="34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6"/>
                  <a:pt x="39" y="36"/>
                  <a:pt x="39" y="37"/>
                </a:cubicBezTo>
                <a:cubicBezTo>
                  <a:pt x="39" y="37"/>
                  <a:pt x="38" y="37"/>
                  <a:pt x="37" y="37"/>
                </a:cubicBezTo>
                <a:cubicBezTo>
                  <a:pt x="37" y="37"/>
                  <a:pt x="37" y="38"/>
                  <a:pt x="37" y="38"/>
                </a:cubicBezTo>
                <a:cubicBezTo>
                  <a:pt x="37" y="39"/>
                  <a:pt x="36" y="39"/>
                  <a:pt x="36" y="39"/>
                </a:cubicBezTo>
                <a:cubicBezTo>
                  <a:pt x="36" y="39"/>
                  <a:pt x="34" y="39"/>
                  <a:pt x="34" y="40"/>
                </a:cubicBezTo>
                <a:cubicBezTo>
                  <a:pt x="34" y="40"/>
                  <a:pt x="33" y="40"/>
                  <a:pt x="32" y="41"/>
                </a:cubicBezTo>
                <a:cubicBezTo>
                  <a:pt x="32" y="41"/>
                  <a:pt x="29" y="44"/>
                  <a:pt x="29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4"/>
                  <a:pt x="18" y="44"/>
                  <a:pt x="18" y="44"/>
                </a:cubicBezTo>
                <a:cubicBezTo>
                  <a:pt x="18" y="44"/>
                  <a:pt x="14" y="47"/>
                  <a:pt x="14" y="47"/>
                </a:cubicBezTo>
                <a:cubicBezTo>
                  <a:pt x="14" y="47"/>
                  <a:pt x="11" y="50"/>
                  <a:pt x="11" y="50"/>
                </a:cubicBezTo>
                <a:cubicBezTo>
                  <a:pt x="11" y="50"/>
                  <a:pt x="11" y="51"/>
                  <a:pt x="11" y="52"/>
                </a:cubicBezTo>
                <a:cubicBezTo>
                  <a:pt x="11" y="52"/>
                  <a:pt x="10" y="53"/>
                  <a:pt x="10" y="53"/>
                </a:cubicBezTo>
                <a:cubicBezTo>
                  <a:pt x="10" y="53"/>
                  <a:pt x="10" y="54"/>
                  <a:pt x="10" y="54"/>
                </a:cubicBezTo>
                <a:cubicBezTo>
                  <a:pt x="11" y="55"/>
                  <a:pt x="10" y="56"/>
                  <a:pt x="10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7" y="57"/>
                  <a:pt x="5" y="58"/>
                  <a:pt x="5" y="58"/>
                </a:cubicBezTo>
                <a:cubicBezTo>
                  <a:pt x="5" y="58"/>
                  <a:pt x="4" y="56"/>
                  <a:pt x="4" y="56"/>
                </a:cubicBezTo>
                <a:cubicBezTo>
                  <a:pt x="3" y="56"/>
                  <a:pt x="2" y="57"/>
                  <a:pt x="1" y="58"/>
                </a:cubicBezTo>
                <a:cubicBezTo>
                  <a:pt x="1" y="58"/>
                  <a:pt x="1" y="60"/>
                  <a:pt x="1" y="61"/>
                </a:cubicBezTo>
                <a:cubicBezTo>
                  <a:pt x="1" y="61"/>
                  <a:pt x="0" y="68"/>
                  <a:pt x="0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68"/>
                  <a:pt x="51" y="65"/>
                  <a:pt x="51" y="65"/>
                </a:cubicBezTo>
                <a:cubicBezTo>
                  <a:pt x="51" y="65"/>
                  <a:pt x="52" y="64"/>
                  <a:pt x="52" y="64"/>
                </a:cubicBezTo>
                <a:cubicBezTo>
                  <a:pt x="53" y="64"/>
                  <a:pt x="55" y="64"/>
                  <a:pt x="55" y="64"/>
                </a:cubicBezTo>
                <a:cubicBezTo>
                  <a:pt x="55" y="64"/>
                  <a:pt x="55" y="63"/>
                  <a:pt x="56" y="63"/>
                </a:cubicBezTo>
                <a:cubicBezTo>
                  <a:pt x="57" y="63"/>
                  <a:pt x="57" y="62"/>
                  <a:pt x="58" y="62"/>
                </a:cubicBezTo>
                <a:cubicBezTo>
                  <a:pt x="59" y="62"/>
                  <a:pt x="62" y="61"/>
                  <a:pt x="62" y="61"/>
                </a:cubicBezTo>
                <a:cubicBezTo>
                  <a:pt x="63" y="61"/>
                  <a:pt x="64" y="61"/>
                  <a:pt x="64" y="61"/>
                </a:cubicBezTo>
                <a:cubicBezTo>
                  <a:pt x="65" y="60"/>
                  <a:pt x="66" y="59"/>
                  <a:pt x="66" y="59"/>
                </a:cubicBezTo>
                <a:cubicBezTo>
                  <a:pt x="67" y="59"/>
                  <a:pt x="68" y="59"/>
                  <a:pt x="68" y="59"/>
                </a:cubicBezTo>
                <a:cubicBezTo>
                  <a:pt x="68" y="60"/>
                  <a:pt x="69" y="60"/>
                  <a:pt x="70" y="59"/>
                </a:cubicBezTo>
                <a:cubicBezTo>
                  <a:pt x="71" y="59"/>
                  <a:pt x="74" y="59"/>
                  <a:pt x="75" y="59"/>
                </a:cubicBezTo>
                <a:cubicBezTo>
                  <a:pt x="75" y="59"/>
                  <a:pt x="80" y="59"/>
                  <a:pt x="80" y="59"/>
                </a:cubicBezTo>
                <a:cubicBezTo>
                  <a:pt x="80" y="59"/>
                  <a:pt x="99" y="60"/>
                  <a:pt x="99" y="60"/>
                </a:cubicBezTo>
                <a:cubicBezTo>
                  <a:pt x="99" y="60"/>
                  <a:pt x="108" y="61"/>
                  <a:pt x="108" y="61"/>
                </a:cubicBezTo>
                <a:cubicBezTo>
                  <a:pt x="108" y="61"/>
                  <a:pt x="114" y="61"/>
                  <a:pt x="114" y="61"/>
                </a:cubicBezTo>
                <a:cubicBezTo>
                  <a:pt x="114" y="61"/>
                  <a:pt x="114" y="63"/>
                  <a:pt x="114" y="63"/>
                </a:cubicBezTo>
                <a:cubicBezTo>
                  <a:pt x="114" y="63"/>
                  <a:pt x="113" y="64"/>
                  <a:pt x="113" y="64"/>
                </a:cubicBezTo>
                <a:cubicBezTo>
                  <a:pt x="113" y="64"/>
                  <a:pt x="114" y="65"/>
                  <a:pt x="114" y="65"/>
                </a:cubicBezTo>
                <a:cubicBezTo>
                  <a:pt x="114" y="65"/>
                  <a:pt x="115" y="64"/>
                  <a:pt x="115" y="64"/>
                </a:cubicBezTo>
                <a:cubicBezTo>
                  <a:pt x="116" y="64"/>
                  <a:pt x="117" y="64"/>
                  <a:pt x="117" y="64"/>
                </a:cubicBezTo>
                <a:cubicBezTo>
                  <a:pt x="117" y="64"/>
                  <a:pt x="118" y="64"/>
                  <a:pt x="118" y="64"/>
                </a:cubicBezTo>
                <a:cubicBezTo>
                  <a:pt x="118" y="64"/>
                  <a:pt x="122" y="70"/>
                  <a:pt x="122" y="70"/>
                </a:cubicBezTo>
                <a:cubicBezTo>
                  <a:pt x="122" y="70"/>
                  <a:pt x="122" y="75"/>
                  <a:pt x="122" y="75"/>
                </a:cubicBezTo>
                <a:cubicBezTo>
                  <a:pt x="161" y="76"/>
                  <a:pt x="161" y="76"/>
                  <a:pt x="161" y="76"/>
                </a:cubicBezTo>
                <a:cubicBezTo>
                  <a:pt x="200" y="116"/>
                  <a:pt x="200" y="116"/>
                  <a:pt x="200" y="116"/>
                </a:cubicBezTo>
                <a:cubicBezTo>
                  <a:pt x="200" y="116"/>
                  <a:pt x="201" y="116"/>
                  <a:pt x="201" y="115"/>
                </a:cubicBezTo>
                <a:cubicBezTo>
                  <a:pt x="201" y="115"/>
                  <a:pt x="201" y="115"/>
                  <a:pt x="202" y="115"/>
                </a:cubicBezTo>
                <a:cubicBezTo>
                  <a:pt x="202" y="115"/>
                  <a:pt x="202" y="115"/>
                  <a:pt x="203" y="114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04" y="114"/>
                  <a:pt x="205" y="114"/>
                  <a:pt x="205" y="114"/>
                </a:cubicBezTo>
                <a:cubicBezTo>
                  <a:pt x="206" y="114"/>
                  <a:pt x="206" y="113"/>
                  <a:pt x="206" y="113"/>
                </a:cubicBezTo>
                <a:cubicBezTo>
                  <a:pt x="207" y="113"/>
                  <a:pt x="208" y="113"/>
                  <a:pt x="209" y="113"/>
                </a:cubicBezTo>
                <a:cubicBezTo>
                  <a:pt x="210" y="113"/>
                  <a:pt x="211" y="113"/>
                  <a:pt x="213" y="113"/>
                </a:cubicBezTo>
                <a:cubicBezTo>
                  <a:pt x="213" y="113"/>
                  <a:pt x="214" y="113"/>
                  <a:pt x="215" y="113"/>
                </a:cubicBezTo>
                <a:cubicBezTo>
                  <a:pt x="215" y="114"/>
                  <a:pt x="215" y="114"/>
                  <a:pt x="216" y="114"/>
                </a:cubicBezTo>
                <a:cubicBezTo>
                  <a:pt x="216" y="114"/>
                  <a:pt x="217" y="114"/>
                  <a:pt x="217" y="114"/>
                </a:cubicBezTo>
                <a:cubicBezTo>
                  <a:pt x="218" y="114"/>
                  <a:pt x="218" y="114"/>
                  <a:pt x="218" y="114"/>
                </a:cubicBezTo>
                <a:cubicBezTo>
                  <a:pt x="219" y="113"/>
                  <a:pt x="219" y="113"/>
                  <a:pt x="219" y="113"/>
                </a:cubicBezTo>
                <a:cubicBezTo>
                  <a:pt x="219" y="112"/>
                  <a:pt x="220" y="112"/>
                  <a:pt x="220" y="111"/>
                </a:cubicBezTo>
                <a:cubicBezTo>
                  <a:pt x="220" y="111"/>
                  <a:pt x="220" y="110"/>
                  <a:pt x="220" y="109"/>
                </a:cubicBezTo>
                <a:cubicBezTo>
                  <a:pt x="220" y="108"/>
                  <a:pt x="220" y="108"/>
                  <a:pt x="220" y="107"/>
                </a:cubicBezTo>
                <a:cubicBezTo>
                  <a:pt x="220" y="106"/>
                  <a:pt x="221" y="106"/>
                  <a:pt x="221" y="106"/>
                </a:cubicBezTo>
                <a:cubicBezTo>
                  <a:pt x="221" y="105"/>
                  <a:pt x="221" y="105"/>
                  <a:pt x="221" y="105"/>
                </a:cubicBezTo>
                <a:cubicBezTo>
                  <a:pt x="221" y="105"/>
                  <a:pt x="222" y="106"/>
                  <a:pt x="222" y="106"/>
                </a:cubicBezTo>
                <a:cubicBezTo>
                  <a:pt x="222" y="107"/>
                  <a:pt x="221" y="107"/>
                  <a:pt x="222" y="108"/>
                </a:cubicBezTo>
                <a:cubicBezTo>
                  <a:pt x="222" y="108"/>
                  <a:pt x="222" y="108"/>
                  <a:pt x="222" y="109"/>
                </a:cubicBezTo>
                <a:cubicBezTo>
                  <a:pt x="222" y="109"/>
                  <a:pt x="222" y="108"/>
                  <a:pt x="223" y="108"/>
                </a:cubicBezTo>
                <a:cubicBezTo>
                  <a:pt x="223" y="108"/>
                  <a:pt x="223" y="107"/>
                  <a:pt x="223" y="107"/>
                </a:cubicBezTo>
                <a:cubicBezTo>
                  <a:pt x="223" y="107"/>
                  <a:pt x="223" y="106"/>
                  <a:pt x="223" y="106"/>
                </a:cubicBezTo>
                <a:cubicBezTo>
                  <a:pt x="223" y="106"/>
                  <a:pt x="224" y="105"/>
                  <a:pt x="224" y="105"/>
                </a:cubicBezTo>
                <a:cubicBezTo>
                  <a:pt x="224" y="105"/>
                  <a:pt x="224" y="104"/>
                  <a:pt x="225" y="104"/>
                </a:cubicBezTo>
                <a:cubicBezTo>
                  <a:pt x="225" y="104"/>
                  <a:pt x="225" y="103"/>
                  <a:pt x="225" y="103"/>
                </a:cubicBezTo>
                <a:cubicBezTo>
                  <a:pt x="225" y="102"/>
                  <a:pt x="225" y="102"/>
                  <a:pt x="225" y="101"/>
                </a:cubicBezTo>
                <a:cubicBezTo>
                  <a:pt x="225" y="100"/>
                  <a:pt x="226" y="100"/>
                  <a:pt x="227" y="100"/>
                </a:cubicBezTo>
                <a:cubicBezTo>
                  <a:pt x="228" y="99"/>
                  <a:pt x="228" y="98"/>
                  <a:pt x="229" y="98"/>
                </a:cubicBezTo>
                <a:cubicBezTo>
                  <a:pt x="230" y="97"/>
                  <a:pt x="230" y="97"/>
                  <a:pt x="230" y="97"/>
                </a:cubicBezTo>
                <a:cubicBezTo>
                  <a:pt x="230" y="96"/>
                  <a:pt x="231" y="96"/>
                  <a:pt x="231" y="95"/>
                </a:cubicBezTo>
                <a:cubicBezTo>
                  <a:pt x="231" y="95"/>
                  <a:pt x="232" y="94"/>
                  <a:pt x="233" y="93"/>
                </a:cubicBezTo>
                <a:cubicBezTo>
                  <a:pt x="233" y="93"/>
                  <a:pt x="234" y="92"/>
                  <a:pt x="234" y="91"/>
                </a:cubicBezTo>
                <a:cubicBezTo>
                  <a:pt x="235" y="91"/>
                  <a:pt x="235" y="91"/>
                  <a:pt x="235" y="91"/>
                </a:cubicBezTo>
                <a:cubicBezTo>
                  <a:pt x="235" y="91"/>
                  <a:pt x="235" y="91"/>
                  <a:pt x="236" y="91"/>
                </a:cubicBezTo>
                <a:cubicBezTo>
                  <a:pt x="236" y="91"/>
                  <a:pt x="236" y="91"/>
                  <a:pt x="237" y="90"/>
                </a:cubicBezTo>
                <a:cubicBezTo>
                  <a:pt x="237" y="90"/>
                  <a:pt x="238" y="89"/>
                  <a:pt x="239" y="89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9"/>
                  <a:pt x="240" y="88"/>
                  <a:pt x="240" y="88"/>
                </a:cubicBezTo>
                <a:cubicBezTo>
                  <a:pt x="240" y="88"/>
                  <a:pt x="242" y="87"/>
                  <a:pt x="242" y="87"/>
                </a:cubicBezTo>
                <a:cubicBezTo>
                  <a:pt x="242" y="87"/>
                  <a:pt x="241" y="86"/>
                  <a:pt x="241" y="86"/>
                </a:cubicBezTo>
                <a:cubicBezTo>
                  <a:pt x="241" y="86"/>
                  <a:pt x="240" y="86"/>
                  <a:pt x="240" y="86"/>
                </a:cubicBezTo>
                <a:cubicBezTo>
                  <a:pt x="239" y="86"/>
                  <a:pt x="239" y="85"/>
                  <a:pt x="239" y="85"/>
                </a:cubicBezTo>
                <a:cubicBezTo>
                  <a:pt x="239" y="85"/>
                  <a:pt x="238" y="84"/>
                  <a:pt x="238" y="84"/>
                </a:cubicBezTo>
                <a:cubicBezTo>
                  <a:pt x="238" y="84"/>
                  <a:pt x="239" y="84"/>
                  <a:pt x="239" y="84"/>
                </a:cubicBezTo>
                <a:cubicBezTo>
                  <a:pt x="239" y="84"/>
                  <a:pt x="240" y="83"/>
                  <a:pt x="240" y="83"/>
                </a:cubicBezTo>
                <a:cubicBezTo>
                  <a:pt x="241" y="82"/>
                  <a:pt x="240" y="82"/>
                  <a:pt x="239" y="81"/>
                </a:cubicBezTo>
                <a:cubicBezTo>
                  <a:pt x="239" y="81"/>
                  <a:pt x="239" y="81"/>
                  <a:pt x="239" y="81"/>
                </a:cubicBezTo>
                <a:cubicBezTo>
                  <a:pt x="239" y="80"/>
                  <a:pt x="240" y="80"/>
                  <a:pt x="240" y="80"/>
                </a:cubicBezTo>
                <a:cubicBezTo>
                  <a:pt x="240" y="80"/>
                  <a:pt x="241" y="81"/>
                  <a:pt x="241" y="81"/>
                </a:cubicBezTo>
                <a:cubicBezTo>
                  <a:pt x="241" y="82"/>
                  <a:pt x="241" y="82"/>
                  <a:pt x="241" y="83"/>
                </a:cubicBezTo>
                <a:cubicBezTo>
                  <a:pt x="242" y="83"/>
                  <a:pt x="242" y="83"/>
                  <a:pt x="242" y="83"/>
                </a:cubicBezTo>
                <a:cubicBezTo>
                  <a:pt x="242" y="84"/>
                  <a:pt x="242" y="84"/>
                  <a:pt x="242" y="84"/>
                </a:cubicBezTo>
                <a:cubicBezTo>
                  <a:pt x="242" y="85"/>
                  <a:pt x="242" y="85"/>
                  <a:pt x="242" y="86"/>
                </a:cubicBezTo>
                <a:cubicBezTo>
                  <a:pt x="242" y="86"/>
                  <a:pt x="242" y="87"/>
                  <a:pt x="243" y="86"/>
                </a:cubicBezTo>
                <a:cubicBezTo>
                  <a:pt x="243" y="86"/>
                  <a:pt x="244" y="86"/>
                  <a:pt x="244" y="86"/>
                </a:cubicBezTo>
                <a:cubicBezTo>
                  <a:pt x="245" y="85"/>
                  <a:pt x="246" y="84"/>
                  <a:pt x="247" y="84"/>
                </a:cubicBezTo>
                <a:cubicBezTo>
                  <a:pt x="247" y="83"/>
                  <a:pt x="248" y="82"/>
                  <a:pt x="249" y="82"/>
                </a:cubicBezTo>
                <a:cubicBezTo>
                  <a:pt x="249" y="82"/>
                  <a:pt x="250" y="82"/>
                  <a:pt x="250" y="82"/>
                </a:cubicBezTo>
                <a:cubicBezTo>
                  <a:pt x="250" y="81"/>
                  <a:pt x="251" y="81"/>
                  <a:pt x="252" y="81"/>
                </a:cubicBezTo>
                <a:cubicBezTo>
                  <a:pt x="252" y="81"/>
                  <a:pt x="252" y="81"/>
                  <a:pt x="253" y="81"/>
                </a:cubicBezTo>
                <a:cubicBezTo>
                  <a:pt x="253" y="81"/>
                  <a:pt x="253" y="81"/>
                  <a:pt x="254" y="81"/>
                </a:cubicBezTo>
                <a:cubicBezTo>
                  <a:pt x="254" y="81"/>
                  <a:pt x="255" y="81"/>
                  <a:pt x="255" y="81"/>
                </a:cubicBezTo>
                <a:cubicBezTo>
                  <a:pt x="256" y="81"/>
                  <a:pt x="256" y="80"/>
                  <a:pt x="256" y="80"/>
                </a:cubicBezTo>
                <a:cubicBezTo>
                  <a:pt x="257" y="80"/>
                  <a:pt x="258" y="80"/>
                  <a:pt x="259" y="80"/>
                </a:cubicBezTo>
                <a:cubicBezTo>
                  <a:pt x="259" y="80"/>
                  <a:pt x="260" y="80"/>
                  <a:pt x="260" y="79"/>
                </a:cubicBezTo>
                <a:cubicBezTo>
                  <a:pt x="260" y="79"/>
                  <a:pt x="260" y="79"/>
                  <a:pt x="261" y="79"/>
                </a:cubicBezTo>
                <a:cubicBezTo>
                  <a:pt x="261" y="79"/>
                  <a:pt x="261" y="78"/>
                  <a:pt x="262" y="78"/>
                </a:cubicBezTo>
                <a:cubicBezTo>
                  <a:pt x="262" y="78"/>
                  <a:pt x="263" y="78"/>
                  <a:pt x="264" y="77"/>
                </a:cubicBezTo>
                <a:cubicBezTo>
                  <a:pt x="264" y="77"/>
                  <a:pt x="265" y="77"/>
                  <a:pt x="265" y="78"/>
                </a:cubicBezTo>
                <a:cubicBezTo>
                  <a:pt x="265" y="78"/>
                  <a:pt x="265" y="78"/>
                  <a:pt x="265" y="79"/>
                </a:cubicBezTo>
                <a:cubicBezTo>
                  <a:pt x="265" y="79"/>
                  <a:pt x="265" y="79"/>
                  <a:pt x="266" y="80"/>
                </a:cubicBezTo>
                <a:cubicBezTo>
                  <a:pt x="266" y="80"/>
                  <a:pt x="266" y="80"/>
                  <a:pt x="266" y="79"/>
                </a:cubicBezTo>
                <a:cubicBezTo>
                  <a:pt x="267" y="79"/>
                  <a:pt x="266" y="77"/>
                  <a:pt x="268" y="78"/>
                </a:cubicBezTo>
                <a:cubicBezTo>
                  <a:pt x="268" y="78"/>
                  <a:pt x="268" y="79"/>
                  <a:pt x="268" y="79"/>
                </a:cubicBezTo>
                <a:cubicBezTo>
                  <a:pt x="268" y="79"/>
                  <a:pt x="269" y="79"/>
                  <a:pt x="269" y="79"/>
                </a:cubicBezTo>
                <a:cubicBezTo>
                  <a:pt x="270" y="79"/>
                  <a:pt x="270" y="79"/>
                  <a:pt x="271" y="79"/>
                </a:cubicBezTo>
                <a:cubicBezTo>
                  <a:pt x="271" y="78"/>
                  <a:pt x="271" y="78"/>
                  <a:pt x="271" y="78"/>
                </a:cubicBezTo>
                <a:cubicBezTo>
                  <a:pt x="272" y="77"/>
                  <a:pt x="272" y="76"/>
                  <a:pt x="272" y="75"/>
                </a:cubicBezTo>
                <a:cubicBezTo>
                  <a:pt x="273" y="75"/>
                  <a:pt x="273" y="74"/>
                  <a:pt x="273" y="73"/>
                </a:cubicBezTo>
                <a:cubicBezTo>
                  <a:pt x="274" y="73"/>
                  <a:pt x="274" y="72"/>
                  <a:pt x="274" y="73"/>
                </a:cubicBezTo>
                <a:cubicBezTo>
                  <a:pt x="275" y="73"/>
                  <a:pt x="275" y="73"/>
                  <a:pt x="275" y="73"/>
                </a:cubicBezTo>
                <a:cubicBezTo>
                  <a:pt x="275" y="73"/>
                  <a:pt x="275" y="73"/>
                  <a:pt x="276" y="73"/>
                </a:cubicBezTo>
                <a:cubicBezTo>
                  <a:pt x="276" y="73"/>
                  <a:pt x="276" y="73"/>
                  <a:pt x="277" y="72"/>
                </a:cubicBezTo>
                <a:cubicBezTo>
                  <a:pt x="277" y="72"/>
                  <a:pt x="278" y="71"/>
                  <a:pt x="278" y="71"/>
                </a:cubicBezTo>
                <a:cubicBezTo>
                  <a:pt x="278" y="70"/>
                  <a:pt x="279" y="70"/>
                  <a:pt x="278" y="69"/>
                </a:cubicBezTo>
                <a:cubicBezTo>
                  <a:pt x="277" y="69"/>
                  <a:pt x="277" y="69"/>
                  <a:pt x="276" y="69"/>
                </a:cubicBezTo>
                <a:cubicBezTo>
                  <a:pt x="276" y="69"/>
                  <a:pt x="275" y="69"/>
                  <a:pt x="274" y="69"/>
                </a:cubicBezTo>
                <a:cubicBezTo>
                  <a:pt x="273" y="69"/>
                  <a:pt x="273" y="69"/>
                  <a:pt x="273" y="68"/>
                </a:cubicBezTo>
                <a:cubicBezTo>
                  <a:pt x="273" y="68"/>
                  <a:pt x="273" y="67"/>
                  <a:pt x="273" y="66"/>
                </a:cubicBezTo>
                <a:cubicBezTo>
                  <a:pt x="273" y="66"/>
                  <a:pt x="273" y="66"/>
                  <a:pt x="272" y="66"/>
                </a:cubicBezTo>
                <a:cubicBezTo>
                  <a:pt x="272" y="66"/>
                  <a:pt x="272" y="66"/>
                  <a:pt x="272" y="67"/>
                </a:cubicBezTo>
                <a:cubicBezTo>
                  <a:pt x="272" y="67"/>
                  <a:pt x="272" y="67"/>
                  <a:pt x="271" y="67"/>
                </a:cubicBezTo>
                <a:cubicBezTo>
                  <a:pt x="271" y="67"/>
                  <a:pt x="271" y="68"/>
                  <a:pt x="270" y="68"/>
                </a:cubicBezTo>
                <a:cubicBezTo>
                  <a:pt x="269" y="68"/>
                  <a:pt x="269" y="68"/>
                  <a:pt x="269" y="68"/>
                </a:cubicBezTo>
                <a:cubicBezTo>
                  <a:pt x="268" y="68"/>
                  <a:pt x="268" y="68"/>
                  <a:pt x="267" y="69"/>
                </a:cubicBezTo>
                <a:cubicBezTo>
                  <a:pt x="267" y="69"/>
                  <a:pt x="266" y="69"/>
                  <a:pt x="266" y="69"/>
                </a:cubicBezTo>
                <a:cubicBezTo>
                  <a:pt x="266" y="69"/>
                  <a:pt x="265" y="70"/>
                  <a:pt x="265" y="70"/>
                </a:cubicBezTo>
                <a:cubicBezTo>
                  <a:pt x="264" y="70"/>
                  <a:pt x="264" y="70"/>
                  <a:pt x="264" y="70"/>
                </a:cubicBezTo>
                <a:cubicBezTo>
                  <a:pt x="264" y="70"/>
                  <a:pt x="264" y="70"/>
                  <a:pt x="263" y="70"/>
                </a:cubicBezTo>
                <a:cubicBezTo>
                  <a:pt x="263" y="71"/>
                  <a:pt x="263" y="71"/>
                  <a:pt x="262" y="71"/>
                </a:cubicBezTo>
                <a:cubicBezTo>
                  <a:pt x="262" y="71"/>
                  <a:pt x="261" y="71"/>
                  <a:pt x="261" y="71"/>
                </a:cubicBezTo>
                <a:cubicBezTo>
                  <a:pt x="261" y="71"/>
                  <a:pt x="260" y="71"/>
                  <a:pt x="260" y="71"/>
                </a:cubicBezTo>
                <a:cubicBezTo>
                  <a:pt x="259" y="70"/>
                  <a:pt x="259" y="70"/>
                  <a:pt x="259" y="70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8" y="69"/>
                  <a:pt x="257" y="69"/>
                  <a:pt x="257" y="69"/>
                </a:cubicBezTo>
                <a:cubicBezTo>
                  <a:pt x="256" y="69"/>
                  <a:pt x="255" y="69"/>
                  <a:pt x="255" y="68"/>
                </a:cubicBezTo>
                <a:cubicBezTo>
                  <a:pt x="255" y="68"/>
                  <a:pt x="255" y="67"/>
                  <a:pt x="254" y="67"/>
                </a:cubicBezTo>
                <a:cubicBezTo>
                  <a:pt x="254" y="66"/>
                  <a:pt x="254" y="66"/>
                  <a:pt x="253" y="65"/>
                </a:cubicBezTo>
                <a:cubicBezTo>
                  <a:pt x="253" y="65"/>
                  <a:pt x="253" y="64"/>
                  <a:pt x="252" y="64"/>
                </a:cubicBezTo>
                <a:cubicBezTo>
                  <a:pt x="252" y="64"/>
                  <a:pt x="252" y="64"/>
                  <a:pt x="252" y="64"/>
                </a:cubicBezTo>
                <a:cubicBezTo>
                  <a:pt x="253" y="63"/>
                  <a:pt x="253" y="64"/>
                  <a:pt x="254" y="64"/>
                </a:cubicBezTo>
                <a:cubicBezTo>
                  <a:pt x="254" y="64"/>
                  <a:pt x="254" y="64"/>
                  <a:pt x="254" y="64"/>
                </a:cubicBezTo>
                <a:cubicBezTo>
                  <a:pt x="254" y="65"/>
                  <a:pt x="255" y="65"/>
                  <a:pt x="255" y="65"/>
                </a:cubicBezTo>
                <a:cubicBezTo>
                  <a:pt x="255" y="65"/>
                  <a:pt x="255" y="65"/>
                  <a:pt x="256" y="66"/>
                </a:cubicBezTo>
                <a:cubicBezTo>
                  <a:pt x="256" y="66"/>
                  <a:pt x="257" y="67"/>
                  <a:pt x="258" y="67"/>
                </a:cubicBezTo>
                <a:cubicBezTo>
                  <a:pt x="258" y="67"/>
                  <a:pt x="258" y="68"/>
                  <a:pt x="258" y="68"/>
                </a:cubicBezTo>
                <a:cubicBezTo>
                  <a:pt x="259" y="68"/>
                  <a:pt x="259" y="68"/>
                  <a:pt x="259" y="68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69"/>
                  <a:pt x="261" y="69"/>
                  <a:pt x="262" y="68"/>
                </a:cubicBezTo>
                <a:cubicBezTo>
                  <a:pt x="262" y="68"/>
                  <a:pt x="263" y="68"/>
                  <a:pt x="263" y="67"/>
                </a:cubicBezTo>
                <a:cubicBezTo>
                  <a:pt x="264" y="67"/>
                  <a:pt x="264" y="67"/>
                  <a:pt x="264" y="67"/>
                </a:cubicBezTo>
                <a:cubicBezTo>
                  <a:pt x="264" y="67"/>
                  <a:pt x="265" y="67"/>
                  <a:pt x="265" y="67"/>
                </a:cubicBezTo>
                <a:cubicBezTo>
                  <a:pt x="265" y="66"/>
                  <a:pt x="265" y="66"/>
                  <a:pt x="265" y="66"/>
                </a:cubicBezTo>
                <a:cubicBezTo>
                  <a:pt x="266" y="66"/>
                  <a:pt x="266" y="66"/>
                  <a:pt x="266" y="65"/>
                </a:cubicBezTo>
                <a:cubicBezTo>
                  <a:pt x="267" y="65"/>
                  <a:pt x="267" y="65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8" y="63"/>
                  <a:pt x="268" y="62"/>
                  <a:pt x="268" y="61"/>
                </a:cubicBezTo>
                <a:cubicBezTo>
                  <a:pt x="267" y="60"/>
                  <a:pt x="266" y="61"/>
                  <a:pt x="265" y="61"/>
                </a:cubicBezTo>
                <a:cubicBezTo>
                  <a:pt x="265" y="61"/>
                  <a:pt x="265" y="61"/>
                  <a:pt x="264" y="61"/>
                </a:cubicBezTo>
                <a:cubicBezTo>
                  <a:pt x="264" y="62"/>
                  <a:pt x="264" y="61"/>
                  <a:pt x="264" y="61"/>
                </a:cubicBezTo>
                <a:cubicBezTo>
                  <a:pt x="264" y="61"/>
                  <a:pt x="264" y="61"/>
                  <a:pt x="265" y="60"/>
                </a:cubicBezTo>
                <a:cubicBezTo>
                  <a:pt x="265" y="60"/>
                  <a:pt x="265" y="60"/>
                  <a:pt x="265" y="60"/>
                </a:cubicBezTo>
                <a:cubicBezTo>
                  <a:pt x="266" y="59"/>
                  <a:pt x="266" y="59"/>
                  <a:pt x="267" y="59"/>
                </a:cubicBezTo>
                <a:cubicBezTo>
                  <a:pt x="267" y="59"/>
                  <a:pt x="268" y="60"/>
                  <a:pt x="269" y="59"/>
                </a:cubicBezTo>
                <a:cubicBezTo>
                  <a:pt x="269" y="59"/>
                  <a:pt x="270" y="59"/>
                  <a:pt x="270" y="59"/>
                </a:cubicBezTo>
                <a:cubicBezTo>
                  <a:pt x="270" y="58"/>
                  <a:pt x="270" y="57"/>
                  <a:pt x="270" y="56"/>
                </a:cubicBezTo>
                <a:cubicBezTo>
                  <a:pt x="271" y="56"/>
                  <a:pt x="271" y="56"/>
                  <a:pt x="271" y="55"/>
                </a:cubicBezTo>
                <a:cubicBezTo>
                  <a:pt x="270" y="54"/>
                  <a:pt x="268" y="54"/>
                  <a:pt x="267" y="54"/>
                </a:cubicBezTo>
                <a:cubicBezTo>
                  <a:pt x="266" y="54"/>
                  <a:pt x="266" y="53"/>
                  <a:pt x="265" y="53"/>
                </a:cubicBezTo>
                <a:cubicBezTo>
                  <a:pt x="265" y="53"/>
                  <a:pt x="264" y="53"/>
                  <a:pt x="264" y="53"/>
                </a:cubicBezTo>
                <a:cubicBezTo>
                  <a:pt x="264" y="53"/>
                  <a:pt x="263" y="53"/>
                  <a:pt x="263" y="53"/>
                </a:cubicBezTo>
                <a:cubicBezTo>
                  <a:pt x="263" y="52"/>
                  <a:pt x="263" y="52"/>
                  <a:pt x="262" y="52"/>
                </a:cubicBezTo>
                <a:cubicBezTo>
                  <a:pt x="261" y="52"/>
                  <a:pt x="260" y="51"/>
                  <a:pt x="259" y="51"/>
                </a:cubicBezTo>
                <a:cubicBezTo>
                  <a:pt x="259" y="50"/>
                  <a:pt x="258" y="50"/>
                  <a:pt x="258" y="50"/>
                </a:cubicBezTo>
                <a:cubicBezTo>
                  <a:pt x="257" y="49"/>
                  <a:pt x="256" y="49"/>
                  <a:pt x="256" y="48"/>
                </a:cubicBezTo>
                <a:cubicBezTo>
                  <a:pt x="255" y="48"/>
                  <a:pt x="254" y="48"/>
                  <a:pt x="254" y="47"/>
                </a:cubicBezTo>
                <a:cubicBezTo>
                  <a:pt x="255" y="47"/>
                  <a:pt x="256" y="48"/>
                  <a:pt x="257" y="48"/>
                </a:cubicBezTo>
                <a:cubicBezTo>
                  <a:pt x="258" y="49"/>
                  <a:pt x="260" y="49"/>
                  <a:pt x="261" y="49"/>
                </a:cubicBezTo>
                <a:cubicBezTo>
                  <a:pt x="262" y="50"/>
                  <a:pt x="264" y="50"/>
                  <a:pt x="265" y="50"/>
                </a:cubicBezTo>
                <a:cubicBezTo>
                  <a:pt x="265" y="51"/>
                  <a:pt x="266" y="51"/>
                  <a:pt x="266" y="51"/>
                </a:cubicBezTo>
                <a:cubicBezTo>
                  <a:pt x="266" y="51"/>
                  <a:pt x="267" y="51"/>
                  <a:pt x="267" y="51"/>
                </a:cubicBezTo>
                <a:cubicBezTo>
                  <a:pt x="268" y="51"/>
                  <a:pt x="267" y="50"/>
                  <a:pt x="267" y="49"/>
                </a:cubicBezTo>
                <a:cubicBezTo>
                  <a:pt x="266" y="49"/>
                  <a:pt x="266" y="48"/>
                  <a:pt x="266" y="47"/>
                </a:cubicBezTo>
                <a:cubicBezTo>
                  <a:pt x="267" y="47"/>
                  <a:pt x="267" y="46"/>
                  <a:pt x="267" y="46"/>
                </a:cubicBezTo>
                <a:cubicBezTo>
                  <a:pt x="268" y="45"/>
                  <a:pt x="268" y="45"/>
                  <a:pt x="269" y="45"/>
                </a:cubicBezTo>
                <a:cubicBezTo>
                  <a:pt x="270" y="45"/>
                  <a:pt x="271" y="45"/>
                  <a:pt x="271" y="45"/>
                </a:cubicBezTo>
                <a:cubicBezTo>
                  <a:pt x="271" y="46"/>
                  <a:pt x="271" y="47"/>
                  <a:pt x="271" y="47"/>
                </a:cubicBezTo>
                <a:cubicBezTo>
                  <a:pt x="270" y="47"/>
                  <a:pt x="270" y="47"/>
                  <a:pt x="269" y="46"/>
                </a:cubicBezTo>
                <a:cubicBezTo>
                  <a:pt x="269" y="46"/>
                  <a:pt x="268" y="46"/>
                  <a:pt x="268" y="47"/>
                </a:cubicBezTo>
                <a:cubicBezTo>
                  <a:pt x="268" y="47"/>
                  <a:pt x="269" y="48"/>
                  <a:pt x="269" y="48"/>
                </a:cubicBezTo>
                <a:cubicBezTo>
                  <a:pt x="269" y="49"/>
                  <a:pt x="270" y="49"/>
                  <a:pt x="270" y="50"/>
                </a:cubicBezTo>
                <a:cubicBezTo>
                  <a:pt x="270" y="50"/>
                  <a:pt x="270" y="51"/>
                  <a:pt x="271" y="51"/>
                </a:cubicBezTo>
                <a:cubicBezTo>
                  <a:pt x="271" y="52"/>
                  <a:pt x="272" y="52"/>
                  <a:pt x="272" y="52"/>
                </a:cubicBezTo>
                <a:cubicBezTo>
                  <a:pt x="273" y="51"/>
                  <a:pt x="273" y="50"/>
                  <a:pt x="274" y="50"/>
                </a:cubicBezTo>
                <a:cubicBezTo>
                  <a:pt x="275" y="50"/>
                  <a:pt x="275" y="51"/>
                  <a:pt x="276" y="51"/>
                </a:cubicBezTo>
                <a:cubicBezTo>
                  <a:pt x="276" y="52"/>
                  <a:pt x="277" y="52"/>
                  <a:pt x="277" y="53"/>
                </a:cubicBezTo>
                <a:cubicBezTo>
                  <a:pt x="278" y="53"/>
                  <a:pt x="278" y="53"/>
                  <a:pt x="279" y="53"/>
                </a:cubicBezTo>
                <a:cubicBezTo>
                  <a:pt x="279" y="53"/>
                  <a:pt x="280" y="53"/>
                  <a:pt x="281" y="54"/>
                </a:cubicBezTo>
                <a:cubicBezTo>
                  <a:pt x="281" y="54"/>
                  <a:pt x="281" y="54"/>
                  <a:pt x="282" y="54"/>
                </a:cubicBezTo>
                <a:cubicBezTo>
                  <a:pt x="283" y="54"/>
                  <a:pt x="283" y="54"/>
                  <a:pt x="283" y="53"/>
                </a:cubicBezTo>
                <a:cubicBezTo>
                  <a:pt x="284" y="53"/>
                  <a:pt x="285" y="53"/>
                  <a:pt x="285" y="52"/>
                </a:cubicBezTo>
                <a:cubicBezTo>
                  <a:pt x="286" y="52"/>
                  <a:pt x="286" y="51"/>
                  <a:pt x="287" y="51"/>
                </a:cubicBezTo>
                <a:cubicBezTo>
                  <a:pt x="287" y="50"/>
                  <a:pt x="288" y="49"/>
                  <a:pt x="288" y="49"/>
                </a:cubicBezTo>
                <a:cubicBezTo>
                  <a:pt x="289" y="47"/>
                  <a:pt x="289" y="46"/>
                  <a:pt x="290" y="45"/>
                </a:cubicBezTo>
                <a:cubicBezTo>
                  <a:pt x="291" y="44"/>
                  <a:pt x="293" y="43"/>
                  <a:pt x="294" y="43"/>
                </a:cubicBezTo>
                <a:cubicBezTo>
                  <a:pt x="295" y="43"/>
                  <a:pt x="295" y="43"/>
                  <a:pt x="296" y="43"/>
                </a:cubicBezTo>
                <a:cubicBezTo>
                  <a:pt x="296" y="43"/>
                  <a:pt x="296" y="42"/>
                  <a:pt x="296" y="42"/>
                </a:cubicBezTo>
                <a:cubicBezTo>
                  <a:pt x="296" y="41"/>
                  <a:pt x="297" y="40"/>
                  <a:pt x="298" y="39"/>
                </a:cubicBezTo>
                <a:cubicBezTo>
                  <a:pt x="298" y="39"/>
                  <a:pt x="298" y="38"/>
                  <a:pt x="298" y="38"/>
                </a:cubicBezTo>
                <a:cubicBezTo>
                  <a:pt x="298" y="37"/>
                  <a:pt x="298" y="37"/>
                  <a:pt x="298" y="37"/>
                </a:cubicBezTo>
                <a:cubicBezTo>
                  <a:pt x="297" y="36"/>
                  <a:pt x="297" y="35"/>
                  <a:pt x="297" y="34"/>
                </a:cubicBezTo>
                <a:cubicBezTo>
                  <a:pt x="297" y="34"/>
                  <a:pt x="297" y="33"/>
                  <a:pt x="297" y="33"/>
                </a:cubicBezTo>
                <a:cubicBezTo>
                  <a:pt x="297" y="32"/>
                  <a:pt x="297" y="31"/>
                  <a:pt x="296" y="30"/>
                </a:cubicBezTo>
                <a:cubicBezTo>
                  <a:pt x="296" y="29"/>
                  <a:pt x="295" y="29"/>
                  <a:pt x="294" y="29"/>
                </a:cubicBezTo>
                <a:cubicBezTo>
                  <a:pt x="293" y="29"/>
                  <a:pt x="292" y="28"/>
                  <a:pt x="291" y="29"/>
                </a:cubicBezTo>
                <a:cubicBezTo>
                  <a:pt x="290" y="29"/>
                  <a:pt x="289" y="30"/>
                  <a:pt x="288" y="31"/>
                </a:cubicBezTo>
                <a:cubicBezTo>
                  <a:pt x="288" y="31"/>
                  <a:pt x="288" y="32"/>
                  <a:pt x="288" y="32"/>
                </a:cubicBezTo>
                <a:cubicBezTo>
                  <a:pt x="288" y="33"/>
                  <a:pt x="288" y="34"/>
                  <a:pt x="288" y="35"/>
                </a:cubicBezTo>
                <a:cubicBezTo>
                  <a:pt x="288" y="36"/>
                  <a:pt x="288" y="38"/>
                  <a:pt x="288" y="39"/>
                </a:cubicBezTo>
                <a:cubicBezTo>
                  <a:pt x="287" y="40"/>
                  <a:pt x="286" y="40"/>
                  <a:pt x="285" y="40"/>
                </a:cubicBezTo>
                <a:cubicBezTo>
                  <a:pt x="284" y="39"/>
                  <a:pt x="284" y="39"/>
                  <a:pt x="284" y="39"/>
                </a:cubicBezTo>
                <a:cubicBezTo>
                  <a:pt x="283" y="39"/>
                  <a:pt x="283" y="38"/>
                  <a:pt x="284" y="38"/>
                </a:cubicBezTo>
                <a:cubicBezTo>
                  <a:pt x="284" y="38"/>
                  <a:pt x="284" y="39"/>
                  <a:pt x="285" y="39"/>
                </a:cubicBezTo>
                <a:cubicBezTo>
                  <a:pt x="285" y="39"/>
                  <a:pt x="285" y="39"/>
                  <a:pt x="285" y="38"/>
                </a:cubicBezTo>
                <a:cubicBezTo>
                  <a:pt x="285" y="37"/>
                  <a:pt x="286" y="37"/>
                  <a:pt x="286" y="36"/>
                </a:cubicBezTo>
                <a:cubicBezTo>
                  <a:pt x="286" y="35"/>
                  <a:pt x="286" y="34"/>
                  <a:pt x="286" y="33"/>
                </a:cubicBezTo>
                <a:cubicBezTo>
                  <a:pt x="286" y="32"/>
                  <a:pt x="286" y="31"/>
                  <a:pt x="286" y="30"/>
                </a:cubicBezTo>
                <a:cubicBezTo>
                  <a:pt x="285" y="29"/>
                  <a:pt x="286" y="29"/>
                  <a:pt x="286" y="29"/>
                </a:cubicBezTo>
                <a:cubicBezTo>
                  <a:pt x="286" y="28"/>
                  <a:pt x="286" y="27"/>
                  <a:pt x="286" y="27"/>
                </a:cubicBezTo>
                <a:cubicBezTo>
                  <a:pt x="286" y="27"/>
                  <a:pt x="286" y="26"/>
                  <a:pt x="285" y="26"/>
                </a:cubicBezTo>
                <a:cubicBezTo>
                  <a:pt x="281" y="26"/>
                  <a:pt x="281" y="26"/>
                  <a:pt x="281" y="26"/>
                </a:cubicBezTo>
                <a:cubicBezTo>
                  <a:pt x="280" y="26"/>
                  <a:pt x="280" y="27"/>
                  <a:pt x="279" y="27"/>
                </a:cubicBezTo>
                <a:cubicBezTo>
                  <a:pt x="279" y="27"/>
                  <a:pt x="278" y="27"/>
                  <a:pt x="277" y="28"/>
                </a:cubicBezTo>
                <a:cubicBezTo>
                  <a:pt x="277" y="28"/>
                  <a:pt x="277" y="28"/>
                  <a:pt x="276" y="28"/>
                </a:cubicBezTo>
                <a:cubicBezTo>
                  <a:pt x="276" y="28"/>
                  <a:pt x="275" y="27"/>
                  <a:pt x="275" y="27"/>
                </a:cubicBezTo>
                <a:cubicBezTo>
                  <a:pt x="275" y="27"/>
                  <a:pt x="275" y="26"/>
                  <a:pt x="274" y="26"/>
                </a:cubicBezTo>
                <a:cubicBezTo>
                  <a:pt x="274" y="26"/>
                  <a:pt x="273" y="27"/>
                  <a:pt x="273" y="27"/>
                </a:cubicBezTo>
                <a:cubicBezTo>
                  <a:pt x="272" y="27"/>
                  <a:pt x="272" y="27"/>
                  <a:pt x="271" y="27"/>
                </a:cubicBezTo>
                <a:cubicBezTo>
                  <a:pt x="271" y="27"/>
                  <a:pt x="270" y="28"/>
                  <a:pt x="270" y="28"/>
                </a:cubicBezTo>
                <a:cubicBezTo>
                  <a:pt x="270" y="28"/>
                  <a:pt x="270" y="28"/>
                  <a:pt x="270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3" y="28"/>
                  <a:pt x="262" y="28"/>
                  <a:pt x="263" y="28"/>
                </a:cubicBezTo>
                <a:cubicBezTo>
                  <a:pt x="263" y="27"/>
                  <a:pt x="264" y="27"/>
                  <a:pt x="264" y="26"/>
                </a:cubicBezTo>
                <a:cubicBezTo>
                  <a:pt x="265" y="26"/>
                  <a:pt x="265" y="25"/>
                  <a:pt x="265" y="25"/>
                </a:cubicBezTo>
                <a:cubicBezTo>
                  <a:pt x="264" y="24"/>
                  <a:pt x="264" y="25"/>
                  <a:pt x="263" y="25"/>
                </a:cubicBezTo>
                <a:cubicBezTo>
                  <a:pt x="263" y="25"/>
                  <a:pt x="263" y="24"/>
                  <a:pt x="263" y="23"/>
                </a:cubicBezTo>
                <a:cubicBezTo>
                  <a:pt x="263" y="23"/>
                  <a:pt x="263" y="23"/>
                  <a:pt x="263" y="22"/>
                </a:cubicBezTo>
                <a:cubicBezTo>
                  <a:pt x="263" y="22"/>
                  <a:pt x="262" y="22"/>
                  <a:pt x="262" y="22"/>
                </a:cubicBezTo>
                <a:cubicBezTo>
                  <a:pt x="262" y="21"/>
                  <a:pt x="262" y="21"/>
                  <a:pt x="262" y="20"/>
                </a:cubicBezTo>
                <a:cubicBezTo>
                  <a:pt x="262" y="20"/>
                  <a:pt x="261" y="20"/>
                  <a:pt x="261" y="19"/>
                </a:cubicBezTo>
                <a:cubicBezTo>
                  <a:pt x="262" y="19"/>
                  <a:pt x="262" y="19"/>
                  <a:pt x="262" y="19"/>
                </a:cubicBezTo>
                <a:cubicBezTo>
                  <a:pt x="262" y="18"/>
                  <a:pt x="262" y="18"/>
                  <a:pt x="263" y="17"/>
                </a:cubicBezTo>
                <a:cubicBezTo>
                  <a:pt x="263" y="17"/>
                  <a:pt x="263" y="16"/>
                  <a:pt x="263" y="15"/>
                </a:cubicBezTo>
                <a:cubicBezTo>
                  <a:pt x="263" y="15"/>
                  <a:pt x="264" y="14"/>
                  <a:pt x="264" y="14"/>
                </a:cubicBezTo>
                <a:cubicBezTo>
                  <a:pt x="265" y="14"/>
                  <a:pt x="265" y="15"/>
                  <a:pt x="265" y="15"/>
                </a:cubicBezTo>
                <a:cubicBezTo>
                  <a:pt x="264" y="15"/>
                  <a:pt x="264" y="16"/>
                  <a:pt x="264" y="16"/>
                </a:cubicBezTo>
                <a:cubicBezTo>
                  <a:pt x="264" y="16"/>
                  <a:pt x="264" y="17"/>
                  <a:pt x="264" y="17"/>
                </a:cubicBezTo>
                <a:cubicBezTo>
                  <a:pt x="263" y="18"/>
                  <a:pt x="263" y="18"/>
                  <a:pt x="263" y="19"/>
                </a:cubicBezTo>
                <a:cubicBezTo>
                  <a:pt x="263" y="20"/>
                  <a:pt x="264" y="20"/>
                  <a:pt x="264" y="21"/>
                </a:cubicBezTo>
                <a:cubicBezTo>
                  <a:pt x="264" y="22"/>
                  <a:pt x="265" y="22"/>
                  <a:pt x="265" y="23"/>
                </a:cubicBezTo>
                <a:cubicBezTo>
                  <a:pt x="265" y="23"/>
                  <a:pt x="265" y="24"/>
                  <a:pt x="266" y="24"/>
                </a:cubicBezTo>
                <a:cubicBezTo>
                  <a:pt x="266" y="24"/>
                  <a:pt x="266" y="23"/>
                  <a:pt x="266" y="23"/>
                </a:cubicBezTo>
                <a:cubicBezTo>
                  <a:pt x="267" y="23"/>
                  <a:pt x="267" y="24"/>
                  <a:pt x="268" y="24"/>
                </a:cubicBezTo>
                <a:cubicBezTo>
                  <a:pt x="268" y="25"/>
                  <a:pt x="269" y="24"/>
                  <a:pt x="269" y="24"/>
                </a:cubicBezTo>
                <a:cubicBezTo>
                  <a:pt x="270" y="24"/>
                  <a:pt x="270" y="24"/>
                  <a:pt x="270" y="24"/>
                </a:cubicBezTo>
                <a:cubicBezTo>
                  <a:pt x="271" y="24"/>
                  <a:pt x="271" y="24"/>
                  <a:pt x="271" y="24"/>
                </a:cubicBezTo>
                <a:cubicBezTo>
                  <a:pt x="272" y="24"/>
                  <a:pt x="272" y="24"/>
                  <a:pt x="272" y="23"/>
                </a:cubicBezTo>
                <a:cubicBezTo>
                  <a:pt x="273" y="23"/>
                  <a:pt x="274" y="23"/>
                  <a:pt x="275" y="22"/>
                </a:cubicBezTo>
                <a:cubicBezTo>
                  <a:pt x="275" y="22"/>
                  <a:pt x="276" y="22"/>
                  <a:pt x="276" y="22"/>
                </a:cubicBezTo>
                <a:cubicBezTo>
                  <a:pt x="277" y="22"/>
                  <a:pt x="276" y="21"/>
                  <a:pt x="276" y="21"/>
                </a:cubicBezTo>
                <a:cubicBezTo>
                  <a:pt x="275" y="20"/>
                  <a:pt x="275" y="20"/>
                  <a:pt x="274" y="19"/>
                </a:cubicBezTo>
                <a:cubicBezTo>
                  <a:pt x="274" y="19"/>
                  <a:pt x="273" y="19"/>
                  <a:pt x="272" y="18"/>
                </a:cubicBezTo>
                <a:cubicBezTo>
                  <a:pt x="273" y="17"/>
                  <a:pt x="274" y="19"/>
                  <a:pt x="275" y="19"/>
                </a:cubicBezTo>
                <a:cubicBezTo>
                  <a:pt x="276" y="20"/>
                  <a:pt x="277" y="20"/>
                  <a:pt x="278" y="20"/>
                </a:cubicBezTo>
                <a:cubicBezTo>
                  <a:pt x="278" y="21"/>
                  <a:pt x="280" y="21"/>
                  <a:pt x="280" y="21"/>
                </a:cubicBezTo>
                <a:cubicBezTo>
                  <a:pt x="281" y="20"/>
                  <a:pt x="281" y="20"/>
                  <a:pt x="281" y="19"/>
                </a:cubicBezTo>
                <a:cubicBezTo>
                  <a:pt x="280" y="19"/>
                  <a:pt x="280" y="18"/>
                  <a:pt x="279" y="18"/>
                </a:cubicBezTo>
                <a:cubicBezTo>
                  <a:pt x="279" y="18"/>
                  <a:pt x="278" y="17"/>
                  <a:pt x="279" y="17"/>
                </a:cubicBezTo>
                <a:cubicBezTo>
                  <a:pt x="279" y="17"/>
                  <a:pt x="280" y="18"/>
                  <a:pt x="280" y="19"/>
                </a:cubicBezTo>
                <a:cubicBezTo>
                  <a:pt x="281" y="19"/>
                  <a:pt x="282" y="20"/>
                  <a:pt x="282" y="20"/>
                </a:cubicBezTo>
                <a:cubicBezTo>
                  <a:pt x="283" y="20"/>
                  <a:pt x="283" y="20"/>
                  <a:pt x="284" y="19"/>
                </a:cubicBezTo>
                <a:cubicBezTo>
                  <a:pt x="284" y="19"/>
                  <a:pt x="285" y="19"/>
                  <a:pt x="286" y="19"/>
                </a:cubicBezTo>
                <a:cubicBezTo>
                  <a:pt x="286" y="18"/>
                  <a:pt x="285" y="18"/>
                  <a:pt x="285" y="17"/>
                </a:cubicBezTo>
                <a:cubicBezTo>
                  <a:pt x="284" y="17"/>
                  <a:pt x="284" y="16"/>
                  <a:pt x="284" y="16"/>
                </a:cubicBezTo>
                <a:cubicBezTo>
                  <a:pt x="284" y="16"/>
                  <a:pt x="283" y="15"/>
                  <a:pt x="283" y="15"/>
                </a:cubicBezTo>
                <a:cubicBezTo>
                  <a:pt x="283" y="14"/>
                  <a:pt x="283" y="14"/>
                  <a:pt x="282" y="13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82" y="12"/>
                  <a:pt x="282" y="13"/>
                  <a:pt x="283" y="13"/>
                </a:cubicBezTo>
                <a:cubicBezTo>
                  <a:pt x="283" y="13"/>
                  <a:pt x="284" y="14"/>
                  <a:pt x="284" y="14"/>
                </a:cubicBezTo>
                <a:cubicBezTo>
                  <a:pt x="285" y="15"/>
                  <a:pt x="286" y="15"/>
                  <a:pt x="286" y="15"/>
                </a:cubicBezTo>
                <a:cubicBezTo>
                  <a:pt x="287" y="16"/>
                  <a:pt x="287" y="16"/>
                  <a:pt x="288" y="17"/>
                </a:cubicBezTo>
                <a:cubicBezTo>
                  <a:pt x="288" y="17"/>
                  <a:pt x="289" y="17"/>
                  <a:pt x="289" y="17"/>
                </a:cubicBezTo>
                <a:cubicBezTo>
                  <a:pt x="290" y="17"/>
                  <a:pt x="289" y="16"/>
                  <a:pt x="289" y="15"/>
                </a:cubicBezTo>
                <a:cubicBezTo>
                  <a:pt x="289" y="15"/>
                  <a:pt x="289" y="14"/>
                  <a:pt x="290" y="14"/>
                </a:cubicBezTo>
                <a:cubicBezTo>
                  <a:pt x="290" y="14"/>
                  <a:pt x="290" y="15"/>
                  <a:pt x="290" y="15"/>
                </a:cubicBezTo>
                <a:cubicBezTo>
                  <a:pt x="290" y="16"/>
                  <a:pt x="290" y="17"/>
                  <a:pt x="291" y="17"/>
                </a:cubicBezTo>
                <a:cubicBezTo>
                  <a:pt x="291" y="18"/>
                  <a:pt x="292" y="19"/>
                  <a:pt x="292" y="20"/>
                </a:cubicBezTo>
                <a:cubicBezTo>
                  <a:pt x="293" y="21"/>
                  <a:pt x="294" y="22"/>
                  <a:pt x="295" y="22"/>
                </a:cubicBezTo>
                <a:cubicBezTo>
                  <a:pt x="295" y="21"/>
                  <a:pt x="295" y="21"/>
                  <a:pt x="294" y="20"/>
                </a:cubicBezTo>
                <a:cubicBezTo>
                  <a:pt x="294" y="20"/>
                  <a:pt x="294" y="19"/>
                  <a:pt x="294" y="19"/>
                </a:cubicBezTo>
                <a:cubicBezTo>
                  <a:pt x="294" y="17"/>
                  <a:pt x="293" y="16"/>
                  <a:pt x="293" y="15"/>
                </a:cubicBezTo>
                <a:cubicBezTo>
                  <a:pt x="293" y="14"/>
                  <a:pt x="293" y="13"/>
                  <a:pt x="292" y="12"/>
                </a:cubicBezTo>
                <a:cubicBezTo>
                  <a:pt x="291" y="11"/>
                  <a:pt x="290" y="10"/>
                  <a:pt x="290" y="9"/>
                </a:cubicBezTo>
                <a:cubicBezTo>
                  <a:pt x="289" y="9"/>
                  <a:pt x="288" y="8"/>
                  <a:pt x="288" y="7"/>
                </a:cubicBezTo>
                <a:cubicBezTo>
                  <a:pt x="288" y="6"/>
                  <a:pt x="287" y="6"/>
                  <a:pt x="287" y="5"/>
                </a:cubicBezTo>
                <a:cubicBezTo>
                  <a:pt x="287" y="5"/>
                  <a:pt x="287" y="4"/>
                  <a:pt x="287" y="4"/>
                </a:cubicBezTo>
                <a:cubicBezTo>
                  <a:pt x="287" y="3"/>
                  <a:pt x="288" y="3"/>
                  <a:pt x="288" y="3"/>
                </a:cubicBezTo>
                <a:cubicBezTo>
                  <a:pt x="288" y="4"/>
                  <a:pt x="289" y="4"/>
                  <a:pt x="289" y="4"/>
                </a:cubicBezTo>
                <a:cubicBezTo>
                  <a:pt x="290" y="4"/>
                  <a:pt x="291" y="4"/>
                  <a:pt x="292" y="4"/>
                </a:cubicBezTo>
                <a:cubicBezTo>
                  <a:pt x="292" y="5"/>
                  <a:pt x="292" y="5"/>
                  <a:pt x="292" y="6"/>
                </a:cubicBezTo>
                <a:cubicBezTo>
                  <a:pt x="292" y="7"/>
                  <a:pt x="293" y="7"/>
                  <a:pt x="293" y="8"/>
                </a:cubicBezTo>
                <a:cubicBezTo>
                  <a:pt x="293" y="9"/>
                  <a:pt x="294" y="10"/>
                  <a:pt x="294" y="10"/>
                </a:cubicBezTo>
                <a:cubicBezTo>
                  <a:pt x="293" y="11"/>
                  <a:pt x="294" y="11"/>
                  <a:pt x="294" y="12"/>
                </a:cubicBezTo>
                <a:cubicBezTo>
                  <a:pt x="294" y="12"/>
                  <a:pt x="294" y="13"/>
                  <a:pt x="294" y="13"/>
                </a:cubicBezTo>
                <a:cubicBezTo>
                  <a:pt x="294" y="14"/>
                  <a:pt x="295" y="15"/>
                  <a:pt x="295" y="16"/>
                </a:cubicBezTo>
                <a:cubicBezTo>
                  <a:pt x="296" y="17"/>
                  <a:pt x="296" y="19"/>
                  <a:pt x="297" y="20"/>
                </a:cubicBezTo>
                <a:cubicBezTo>
                  <a:pt x="297" y="21"/>
                  <a:pt x="297" y="22"/>
                  <a:pt x="298" y="23"/>
                </a:cubicBezTo>
                <a:cubicBezTo>
                  <a:pt x="298" y="23"/>
                  <a:pt x="299" y="24"/>
                  <a:pt x="299" y="24"/>
                </a:cubicBezTo>
                <a:cubicBezTo>
                  <a:pt x="300" y="25"/>
                  <a:pt x="300" y="26"/>
                  <a:pt x="300" y="27"/>
                </a:cubicBezTo>
                <a:cubicBezTo>
                  <a:pt x="301" y="28"/>
                  <a:pt x="301" y="29"/>
                  <a:pt x="302" y="29"/>
                </a:cubicBezTo>
                <a:cubicBezTo>
                  <a:pt x="301" y="28"/>
                  <a:pt x="301" y="27"/>
                  <a:pt x="300" y="26"/>
                </a:cubicBezTo>
                <a:close/>
              </a:path>
            </a:pathLst>
          </a:custGeom>
          <a:solidFill>
            <a:schemeClr val="accent4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5" name="Freeform 26">
            <a:extLst>
              <a:ext uri="{FF2B5EF4-FFF2-40B4-BE49-F238E27FC236}">
                <a16:creationId xmlns:a16="http://schemas.microsoft.com/office/drawing/2014/main" id="{B29A3DF2-B071-58B3-472C-6863BFE6B94C}"/>
              </a:ext>
            </a:extLst>
          </p:cNvPr>
          <p:cNvSpPr>
            <a:spLocks/>
          </p:cNvSpPr>
          <p:nvPr/>
        </p:nvSpPr>
        <p:spPr bwMode="auto">
          <a:xfrm>
            <a:off x="4367809" y="3749093"/>
            <a:ext cx="795338" cy="898525"/>
          </a:xfrm>
          <a:custGeom>
            <a:avLst/>
            <a:gdLst>
              <a:gd name="T0" fmla="*/ 1 w 209"/>
              <a:gd name="T1" fmla="*/ 0 h 236"/>
              <a:gd name="T2" fmla="*/ 0 w 209"/>
              <a:gd name="T3" fmla="*/ 236 h 236"/>
              <a:gd name="T4" fmla="*/ 29 w 209"/>
              <a:gd name="T5" fmla="*/ 236 h 236"/>
              <a:gd name="T6" fmla="*/ 29 w 209"/>
              <a:gd name="T7" fmla="*/ 218 h 236"/>
              <a:gd name="T8" fmla="*/ 88 w 209"/>
              <a:gd name="T9" fmla="*/ 218 h 236"/>
              <a:gd name="T10" fmla="*/ 86 w 209"/>
              <a:gd name="T11" fmla="*/ 217 h 236"/>
              <a:gd name="T12" fmla="*/ 84 w 209"/>
              <a:gd name="T13" fmla="*/ 216 h 236"/>
              <a:gd name="T14" fmla="*/ 84 w 209"/>
              <a:gd name="T15" fmla="*/ 214 h 236"/>
              <a:gd name="T16" fmla="*/ 84 w 209"/>
              <a:gd name="T17" fmla="*/ 213 h 236"/>
              <a:gd name="T18" fmla="*/ 85 w 209"/>
              <a:gd name="T19" fmla="*/ 212 h 236"/>
              <a:gd name="T20" fmla="*/ 84 w 209"/>
              <a:gd name="T21" fmla="*/ 211 h 236"/>
              <a:gd name="T22" fmla="*/ 84 w 209"/>
              <a:gd name="T23" fmla="*/ 211 h 236"/>
              <a:gd name="T24" fmla="*/ 84 w 209"/>
              <a:gd name="T25" fmla="*/ 209 h 236"/>
              <a:gd name="T26" fmla="*/ 207 w 209"/>
              <a:gd name="T27" fmla="*/ 210 h 236"/>
              <a:gd name="T28" fmla="*/ 208 w 209"/>
              <a:gd name="T29" fmla="*/ 21 h 236"/>
              <a:gd name="T30" fmla="*/ 209 w 209"/>
              <a:gd name="T31" fmla="*/ 21 h 236"/>
              <a:gd name="T32" fmla="*/ 209 w 209"/>
              <a:gd name="T33" fmla="*/ 0 h 236"/>
              <a:gd name="T34" fmla="*/ 1 w 209"/>
              <a:gd name="T35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9" h="236">
                <a:moveTo>
                  <a:pt x="1" y="0"/>
                </a:moveTo>
                <a:cubicBezTo>
                  <a:pt x="0" y="236"/>
                  <a:pt x="0" y="236"/>
                  <a:pt x="0" y="236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18"/>
                  <a:pt x="29" y="218"/>
                  <a:pt x="29" y="218"/>
                </a:cubicBezTo>
                <a:cubicBezTo>
                  <a:pt x="88" y="218"/>
                  <a:pt x="88" y="218"/>
                  <a:pt x="88" y="218"/>
                </a:cubicBezTo>
                <a:cubicBezTo>
                  <a:pt x="88" y="218"/>
                  <a:pt x="87" y="217"/>
                  <a:pt x="86" y="217"/>
                </a:cubicBezTo>
                <a:cubicBezTo>
                  <a:pt x="86" y="217"/>
                  <a:pt x="85" y="216"/>
                  <a:pt x="84" y="216"/>
                </a:cubicBezTo>
                <a:cubicBezTo>
                  <a:pt x="84" y="215"/>
                  <a:pt x="84" y="214"/>
                  <a:pt x="84" y="214"/>
                </a:cubicBezTo>
                <a:cubicBezTo>
                  <a:pt x="84" y="214"/>
                  <a:pt x="84" y="213"/>
                  <a:pt x="84" y="213"/>
                </a:cubicBezTo>
                <a:cubicBezTo>
                  <a:pt x="85" y="212"/>
                  <a:pt x="85" y="212"/>
                  <a:pt x="85" y="212"/>
                </a:cubicBezTo>
                <a:cubicBezTo>
                  <a:pt x="84" y="211"/>
                  <a:pt x="84" y="211"/>
                  <a:pt x="84" y="211"/>
                </a:cubicBezTo>
                <a:cubicBezTo>
                  <a:pt x="84" y="211"/>
                  <a:pt x="84" y="211"/>
                  <a:pt x="84" y="211"/>
                </a:cubicBezTo>
                <a:cubicBezTo>
                  <a:pt x="84" y="211"/>
                  <a:pt x="84" y="209"/>
                  <a:pt x="84" y="209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9" y="21"/>
                  <a:pt x="209" y="21"/>
                  <a:pt x="209" y="21"/>
                </a:cubicBezTo>
                <a:cubicBezTo>
                  <a:pt x="209" y="0"/>
                  <a:pt x="209" y="0"/>
                  <a:pt x="209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6" name="Freeform 27">
            <a:extLst>
              <a:ext uri="{FF2B5EF4-FFF2-40B4-BE49-F238E27FC236}">
                <a16:creationId xmlns:a16="http://schemas.microsoft.com/office/drawing/2014/main" id="{41D799A6-4C0B-327F-8636-8BEBB7D2041C}"/>
              </a:ext>
            </a:extLst>
          </p:cNvPr>
          <p:cNvSpPr>
            <a:spLocks noEditPoints="1"/>
          </p:cNvSpPr>
          <p:nvPr/>
        </p:nvSpPr>
        <p:spPr bwMode="auto">
          <a:xfrm>
            <a:off x="8219084" y="2347330"/>
            <a:ext cx="1035050" cy="815975"/>
          </a:xfrm>
          <a:custGeom>
            <a:avLst/>
            <a:gdLst>
              <a:gd name="T0" fmla="*/ 207 w 272"/>
              <a:gd name="T1" fmla="*/ 195 h 214"/>
              <a:gd name="T2" fmla="*/ 207 w 272"/>
              <a:gd name="T3" fmla="*/ 198 h 214"/>
              <a:gd name="T4" fmla="*/ 211 w 272"/>
              <a:gd name="T5" fmla="*/ 197 h 214"/>
              <a:gd name="T6" fmla="*/ 217 w 272"/>
              <a:gd name="T7" fmla="*/ 196 h 214"/>
              <a:gd name="T8" fmla="*/ 222 w 272"/>
              <a:gd name="T9" fmla="*/ 194 h 214"/>
              <a:gd name="T10" fmla="*/ 236 w 272"/>
              <a:gd name="T11" fmla="*/ 192 h 214"/>
              <a:gd name="T12" fmla="*/ 248 w 272"/>
              <a:gd name="T13" fmla="*/ 190 h 214"/>
              <a:gd name="T14" fmla="*/ 255 w 272"/>
              <a:gd name="T15" fmla="*/ 187 h 214"/>
              <a:gd name="T16" fmla="*/ 249 w 272"/>
              <a:gd name="T17" fmla="*/ 192 h 214"/>
              <a:gd name="T18" fmla="*/ 250 w 272"/>
              <a:gd name="T19" fmla="*/ 194 h 214"/>
              <a:gd name="T20" fmla="*/ 260 w 272"/>
              <a:gd name="T21" fmla="*/ 189 h 214"/>
              <a:gd name="T22" fmla="*/ 269 w 272"/>
              <a:gd name="T23" fmla="*/ 188 h 214"/>
              <a:gd name="T24" fmla="*/ 269 w 272"/>
              <a:gd name="T25" fmla="*/ 189 h 214"/>
              <a:gd name="T26" fmla="*/ 261 w 272"/>
              <a:gd name="T27" fmla="*/ 193 h 214"/>
              <a:gd name="T28" fmla="*/ 254 w 272"/>
              <a:gd name="T29" fmla="*/ 196 h 214"/>
              <a:gd name="T30" fmla="*/ 250 w 272"/>
              <a:gd name="T31" fmla="*/ 197 h 214"/>
              <a:gd name="T32" fmla="*/ 241 w 272"/>
              <a:gd name="T33" fmla="*/ 200 h 214"/>
              <a:gd name="T34" fmla="*/ 233 w 272"/>
              <a:gd name="T35" fmla="*/ 202 h 214"/>
              <a:gd name="T36" fmla="*/ 227 w 272"/>
              <a:gd name="T37" fmla="*/ 204 h 214"/>
              <a:gd name="T38" fmla="*/ 220 w 272"/>
              <a:gd name="T39" fmla="*/ 206 h 214"/>
              <a:gd name="T40" fmla="*/ 211 w 272"/>
              <a:gd name="T41" fmla="*/ 208 h 214"/>
              <a:gd name="T42" fmla="*/ 206 w 272"/>
              <a:gd name="T43" fmla="*/ 208 h 214"/>
              <a:gd name="T44" fmla="*/ 203 w 272"/>
              <a:gd name="T45" fmla="*/ 209 h 214"/>
              <a:gd name="T46" fmla="*/ 198 w 272"/>
              <a:gd name="T47" fmla="*/ 207 h 214"/>
              <a:gd name="T48" fmla="*/ 202 w 272"/>
              <a:gd name="T49" fmla="*/ 191 h 214"/>
              <a:gd name="T50" fmla="*/ 167 w 272"/>
              <a:gd name="T51" fmla="*/ 169 h 214"/>
              <a:gd name="T52" fmla="*/ 162 w 272"/>
              <a:gd name="T53" fmla="*/ 159 h 214"/>
              <a:gd name="T54" fmla="*/ 158 w 272"/>
              <a:gd name="T55" fmla="*/ 150 h 214"/>
              <a:gd name="T56" fmla="*/ 0 w 272"/>
              <a:gd name="T57" fmla="*/ 132 h 214"/>
              <a:gd name="T58" fmla="*/ 18 w 272"/>
              <a:gd name="T59" fmla="*/ 120 h 214"/>
              <a:gd name="T60" fmla="*/ 24 w 272"/>
              <a:gd name="T61" fmla="*/ 113 h 214"/>
              <a:gd name="T62" fmla="*/ 30 w 272"/>
              <a:gd name="T63" fmla="*/ 103 h 214"/>
              <a:gd name="T64" fmla="*/ 26 w 272"/>
              <a:gd name="T65" fmla="*/ 94 h 214"/>
              <a:gd name="T66" fmla="*/ 35 w 272"/>
              <a:gd name="T67" fmla="*/ 82 h 214"/>
              <a:gd name="T68" fmla="*/ 73 w 272"/>
              <a:gd name="T69" fmla="*/ 84 h 214"/>
              <a:gd name="T70" fmla="*/ 101 w 272"/>
              <a:gd name="T71" fmla="*/ 83 h 214"/>
              <a:gd name="T72" fmla="*/ 123 w 272"/>
              <a:gd name="T73" fmla="*/ 68 h 214"/>
              <a:gd name="T74" fmla="*/ 122 w 272"/>
              <a:gd name="T75" fmla="*/ 60 h 214"/>
              <a:gd name="T76" fmla="*/ 124 w 272"/>
              <a:gd name="T77" fmla="*/ 55 h 214"/>
              <a:gd name="T78" fmla="*/ 124 w 272"/>
              <a:gd name="T79" fmla="*/ 51 h 214"/>
              <a:gd name="T80" fmla="*/ 122 w 272"/>
              <a:gd name="T81" fmla="*/ 50 h 214"/>
              <a:gd name="T82" fmla="*/ 119 w 272"/>
              <a:gd name="T83" fmla="*/ 46 h 214"/>
              <a:gd name="T84" fmla="*/ 125 w 272"/>
              <a:gd name="T85" fmla="*/ 39 h 214"/>
              <a:gd name="T86" fmla="*/ 133 w 272"/>
              <a:gd name="T87" fmla="*/ 33 h 214"/>
              <a:gd name="T88" fmla="*/ 139 w 272"/>
              <a:gd name="T89" fmla="*/ 25 h 214"/>
              <a:gd name="T90" fmla="*/ 168 w 272"/>
              <a:gd name="T91" fmla="*/ 2 h 214"/>
              <a:gd name="T92" fmla="*/ 220 w 272"/>
              <a:gd name="T93" fmla="*/ 8 h 214"/>
              <a:gd name="T94" fmla="*/ 222 w 272"/>
              <a:gd name="T95" fmla="*/ 28 h 214"/>
              <a:gd name="T96" fmla="*/ 218 w 272"/>
              <a:gd name="T97" fmla="*/ 47 h 214"/>
              <a:gd name="T98" fmla="*/ 218 w 272"/>
              <a:gd name="T99" fmla="*/ 68 h 214"/>
              <a:gd name="T100" fmla="*/ 223 w 272"/>
              <a:gd name="T101" fmla="*/ 70 h 214"/>
              <a:gd name="T102" fmla="*/ 215 w 272"/>
              <a:gd name="T103" fmla="*/ 161 h 214"/>
              <a:gd name="T104" fmla="*/ 208 w 272"/>
              <a:gd name="T105" fmla="*/ 188 h 214"/>
              <a:gd name="T106" fmla="*/ 190 w 272"/>
              <a:gd name="T107" fmla="*/ 213 h 214"/>
              <a:gd name="T108" fmla="*/ 196 w 272"/>
              <a:gd name="T109" fmla="*/ 207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2" h="214">
                <a:moveTo>
                  <a:pt x="208" y="188"/>
                </a:moveTo>
                <a:cubicBezTo>
                  <a:pt x="211" y="191"/>
                  <a:pt x="211" y="191"/>
                  <a:pt x="211" y="191"/>
                </a:cubicBezTo>
                <a:cubicBezTo>
                  <a:pt x="210" y="191"/>
                  <a:pt x="210" y="191"/>
                  <a:pt x="210" y="191"/>
                </a:cubicBezTo>
                <a:cubicBezTo>
                  <a:pt x="210" y="191"/>
                  <a:pt x="209" y="191"/>
                  <a:pt x="209" y="192"/>
                </a:cubicBezTo>
                <a:cubicBezTo>
                  <a:pt x="209" y="192"/>
                  <a:pt x="209" y="193"/>
                  <a:pt x="208" y="193"/>
                </a:cubicBezTo>
                <a:cubicBezTo>
                  <a:pt x="208" y="194"/>
                  <a:pt x="207" y="194"/>
                  <a:pt x="207" y="195"/>
                </a:cubicBezTo>
                <a:cubicBezTo>
                  <a:pt x="207" y="195"/>
                  <a:pt x="207" y="196"/>
                  <a:pt x="206" y="196"/>
                </a:cubicBezTo>
                <a:cubicBezTo>
                  <a:pt x="206" y="197"/>
                  <a:pt x="206" y="197"/>
                  <a:pt x="206" y="197"/>
                </a:cubicBezTo>
                <a:cubicBezTo>
                  <a:pt x="206" y="197"/>
                  <a:pt x="206" y="198"/>
                  <a:pt x="206" y="198"/>
                </a:cubicBezTo>
                <a:cubicBezTo>
                  <a:pt x="206" y="199"/>
                  <a:pt x="206" y="199"/>
                  <a:pt x="206" y="200"/>
                </a:cubicBezTo>
                <a:cubicBezTo>
                  <a:pt x="207" y="200"/>
                  <a:pt x="208" y="200"/>
                  <a:pt x="207" y="199"/>
                </a:cubicBezTo>
                <a:cubicBezTo>
                  <a:pt x="207" y="199"/>
                  <a:pt x="207" y="199"/>
                  <a:pt x="207" y="198"/>
                </a:cubicBezTo>
                <a:cubicBezTo>
                  <a:pt x="208" y="198"/>
                  <a:pt x="208" y="198"/>
                  <a:pt x="208" y="198"/>
                </a:cubicBezTo>
                <a:cubicBezTo>
                  <a:pt x="208" y="198"/>
                  <a:pt x="209" y="198"/>
                  <a:pt x="209" y="198"/>
                </a:cubicBezTo>
                <a:cubicBezTo>
                  <a:pt x="209" y="198"/>
                  <a:pt x="209" y="198"/>
                  <a:pt x="209" y="198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9" y="197"/>
                  <a:pt x="209" y="197"/>
                  <a:pt x="210" y="197"/>
                </a:cubicBezTo>
                <a:cubicBezTo>
                  <a:pt x="210" y="197"/>
                  <a:pt x="211" y="197"/>
                  <a:pt x="211" y="197"/>
                </a:cubicBezTo>
                <a:cubicBezTo>
                  <a:pt x="211" y="197"/>
                  <a:pt x="211" y="196"/>
                  <a:pt x="211" y="196"/>
                </a:cubicBezTo>
                <a:cubicBezTo>
                  <a:pt x="212" y="196"/>
                  <a:pt x="212" y="195"/>
                  <a:pt x="212" y="195"/>
                </a:cubicBezTo>
                <a:cubicBezTo>
                  <a:pt x="212" y="195"/>
                  <a:pt x="213" y="195"/>
                  <a:pt x="213" y="195"/>
                </a:cubicBezTo>
                <a:cubicBezTo>
                  <a:pt x="214" y="195"/>
                  <a:pt x="214" y="195"/>
                  <a:pt x="214" y="195"/>
                </a:cubicBezTo>
                <a:cubicBezTo>
                  <a:pt x="215" y="195"/>
                  <a:pt x="215" y="195"/>
                  <a:pt x="216" y="195"/>
                </a:cubicBezTo>
                <a:cubicBezTo>
                  <a:pt x="216" y="196"/>
                  <a:pt x="217" y="196"/>
                  <a:pt x="217" y="196"/>
                </a:cubicBezTo>
                <a:cubicBezTo>
                  <a:pt x="217" y="196"/>
                  <a:pt x="218" y="195"/>
                  <a:pt x="218" y="195"/>
                </a:cubicBezTo>
                <a:cubicBezTo>
                  <a:pt x="218" y="195"/>
                  <a:pt x="218" y="195"/>
                  <a:pt x="218" y="195"/>
                </a:cubicBezTo>
                <a:cubicBezTo>
                  <a:pt x="218" y="195"/>
                  <a:pt x="218" y="194"/>
                  <a:pt x="218" y="194"/>
                </a:cubicBezTo>
                <a:cubicBezTo>
                  <a:pt x="219" y="194"/>
                  <a:pt x="219" y="194"/>
                  <a:pt x="219" y="195"/>
                </a:cubicBezTo>
                <a:cubicBezTo>
                  <a:pt x="220" y="195"/>
                  <a:pt x="220" y="195"/>
                  <a:pt x="221" y="194"/>
                </a:cubicBezTo>
                <a:cubicBezTo>
                  <a:pt x="221" y="194"/>
                  <a:pt x="221" y="194"/>
                  <a:pt x="222" y="194"/>
                </a:cubicBezTo>
                <a:cubicBezTo>
                  <a:pt x="223" y="194"/>
                  <a:pt x="223" y="194"/>
                  <a:pt x="224" y="194"/>
                </a:cubicBezTo>
                <a:cubicBezTo>
                  <a:pt x="226" y="194"/>
                  <a:pt x="228" y="194"/>
                  <a:pt x="229" y="193"/>
                </a:cubicBezTo>
                <a:cubicBezTo>
                  <a:pt x="229" y="192"/>
                  <a:pt x="230" y="192"/>
                  <a:pt x="231" y="192"/>
                </a:cubicBezTo>
                <a:cubicBezTo>
                  <a:pt x="231" y="192"/>
                  <a:pt x="232" y="192"/>
                  <a:pt x="233" y="192"/>
                </a:cubicBezTo>
                <a:cubicBezTo>
                  <a:pt x="233" y="192"/>
                  <a:pt x="234" y="192"/>
                  <a:pt x="234" y="192"/>
                </a:cubicBezTo>
                <a:cubicBezTo>
                  <a:pt x="235" y="192"/>
                  <a:pt x="236" y="192"/>
                  <a:pt x="236" y="192"/>
                </a:cubicBezTo>
                <a:cubicBezTo>
                  <a:pt x="237" y="192"/>
                  <a:pt x="237" y="192"/>
                  <a:pt x="238" y="192"/>
                </a:cubicBezTo>
                <a:cubicBezTo>
                  <a:pt x="238" y="192"/>
                  <a:pt x="238" y="192"/>
                  <a:pt x="239" y="192"/>
                </a:cubicBezTo>
                <a:cubicBezTo>
                  <a:pt x="240" y="192"/>
                  <a:pt x="240" y="191"/>
                  <a:pt x="241" y="191"/>
                </a:cubicBezTo>
                <a:cubicBezTo>
                  <a:pt x="242" y="192"/>
                  <a:pt x="243" y="192"/>
                  <a:pt x="244" y="191"/>
                </a:cubicBezTo>
                <a:cubicBezTo>
                  <a:pt x="245" y="191"/>
                  <a:pt x="246" y="191"/>
                  <a:pt x="246" y="191"/>
                </a:cubicBezTo>
                <a:cubicBezTo>
                  <a:pt x="247" y="190"/>
                  <a:pt x="247" y="190"/>
                  <a:pt x="248" y="190"/>
                </a:cubicBezTo>
                <a:cubicBezTo>
                  <a:pt x="248" y="190"/>
                  <a:pt x="249" y="190"/>
                  <a:pt x="249" y="189"/>
                </a:cubicBezTo>
                <a:cubicBezTo>
                  <a:pt x="250" y="189"/>
                  <a:pt x="251" y="188"/>
                  <a:pt x="251" y="188"/>
                </a:cubicBezTo>
                <a:cubicBezTo>
                  <a:pt x="252" y="188"/>
                  <a:pt x="252" y="187"/>
                  <a:pt x="253" y="187"/>
                </a:cubicBezTo>
                <a:cubicBezTo>
                  <a:pt x="253" y="187"/>
                  <a:pt x="254" y="186"/>
                  <a:pt x="254" y="186"/>
                </a:cubicBezTo>
                <a:cubicBezTo>
                  <a:pt x="254" y="186"/>
                  <a:pt x="255" y="186"/>
                  <a:pt x="255" y="186"/>
                </a:cubicBezTo>
                <a:cubicBezTo>
                  <a:pt x="255" y="186"/>
                  <a:pt x="255" y="186"/>
                  <a:pt x="255" y="187"/>
                </a:cubicBezTo>
                <a:cubicBezTo>
                  <a:pt x="255" y="187"/>
                  <a:pt x="255" y="187"/>
                  <a:pt x="254" y="187"/>
                </a:cubicBezTo>
                <a:cubicBezTo>
                  <a:pt x="254" y="188"/>
                  <a:pt x="253" y="189"/>
                  <a:pt x="253" y="190"/>
                </a:cubicBezTo>
                <a:cubicBezTo>
                  <a:pt x="253" y="190"/>
                  <a:pt x="253" y="191"/>
                  <a:pt x="252" y="191"/>
                </a:cubicBezTo>
                <a:cubicBezTo>
                  <a:pt x="252" y="191"/>
                  <a:pt x="251" y="191"/>
                  <a:pt x="251" y="191"/>
                </a:cubicBezTo>
                <a:cubicBezTo>
                  <a:pt x="251" y="191"/>
                  <a:pt x="251" y="191"/>
                  <a:pt x="250" y="192"/>
                </a:cubicBezTo>
                <a:cubicBezTo>
                  <a:pt x="250" y="192"/>
                  <a:pt x="249" y="192"/>
                  <a:pt x="249" y="192"/>
                </a:cubicBezTo>
                <a:cubicBezTo>
                  <a:pt x="248" y="193"/>
                  <a:pt x="248" y="193"/>
                  <a:pt x="248" y="193"/>
                </a:cubicBezTo>
                <a:cubicBezTo>
                  <a:pt x="247" y="193"/>
                  <a:pt x="247" y="193"/>
                  <a:pt x="247" y="194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8" y="194"/>
                  <a:pt x="248" y="194"/>
                  <a:pt x="248" y="194"/>
                </a:cubicBezTo>
                <a:cubicBezTo>
                  <a:pt x="248" y="194"/>
                  <a:pt x="248" y="194"/>
                  <a:pt x="249" y="195"/>
                </a:cubicBezTo>
                <a:cubicBezTo>
                  <a:pt x="249" y="195"/>
                  <a:pt x="249" y="194"/>
                  <a:pt x="250" y="194"/>
                </a:cubicBezTo>
                <a:cubicBezTo>
                  <a:pt x="251" y="194"/>
                  <a:pt x="252" y="194"/>
                  <a:pt x="253" y="193"/>
                </a:cubicBezTo>
                <a:cubicBezTo>
                  <a:pt x="254" y="193"/>
                  <a:pt x="254" y="192"/>
                  <a:pt x="255" y="192"/>
                </a:cubicBezTo>
                <a:cubicBezTo>
                  <a:pt x="255" y="191"/>
                  <a:pt x="256" y="191"/>
                  <a:pt x="256" y="191"/>
                </a:cubicBezTo>
                <a:cubicBezTo>
                  <a:pt x="257" y="190"/>
                  <a:pt x="257" y="190"/>
                  <a:pt x="258" y="190"/>
                </a:cubicBezTo>
                <a:cubicBezTo>
                  <a:pt x="258" y="190"/>
                  <a:pt x="259" y="190"/>
                  <a:pt x="259" y="190"/>
                </a:cubicBezTo>
                <a:cubicBezTo>
                  <a:pt x="259" y="190"/>
                  <a:pt x="260" y="189"/>
                  <a:pt x="260" y="189"/>
                </a:cubicBezTo>
                <a:cubicBezTo>
                  <a:pt x="260" y="189"/>
                  <a:pt x="261" y="189"/>
                  <a:pt x="261" y="189"/>
                </a:cubicBezTo>
                <a:cubicBezTo>
                  <a:pt x="261" y="189"/>
                  <a:pt x="261" y="188"/>
                  <a:pt x="262" y="188"/>
                </a:cubicBezTo>
                <a:cubicBezTo>
                  <a:pt x="262" y="188"/>
                  <a:pt x="263" y="189"/>
                  <a:pt x="263" y="189"/>
                </a:cubicBezTo>
                <a:cubicBezTo>
                  <a:pt x="263" y="189"/>
                  <a:pt x="264" y="189"/>
                  <a:pt x="265" y="189"/>
                </a:cubicBezTo>
                <a:cubicBezTo>
                  <a:pt x="265" y="189"/>
                  <a:pt x="266" y="189"/>
                  <a:pt x="267" y="189"/>
                </a:cubicBezTo>
                <a:cubicBezTo>
                  <a:pt x="267" y="189"/>
                  <a:pt x="268" y="188"/>
                  <a:pt x="269" y="188"/>
                </a:cubicBezTo>
                <a:cubicBezTo>
                  <a:pt x="269" y="188"/>
                  <a:pt x="269" y="188"/>
                  <a:pt x="270" y="188"/>
                </a:cubicBezTo>
                <a:cubicBezTo>
                  <a:pt x="270" y="187"/>
                  <a:pt x="270" y="187"/>
                  <a:pt x="271" y="187"/>
                </a:cubicBezTo>
                <a:cubicBezTo>
                  <a:pt x="271" y="187"/>
                  <a:pt x="272" y="187"/>
                  <a:pt x="272" y="188"/>
                </a:cubicBezTo>
                <a:cubicBezTo>
                  <a:pt x="272" y="189"/>
                  <a:pt x="271" y="189"/>
                  <a:pt x="270" y="189"/>
                </a:cubicBezTo>
                <a:cubicBezTo>
                  <a:pt x="270" y="189"/>
                  <a:pt x="270" y="189"/>
                  <a:pt x="270" y="189"/>
                </a:cubicBezTo>
                <a:cubicBezTo>
                  <a:pt x="270" y="189"/>
                  <a:pt x="269" y="189"/>
                  <a:pt x="269" y="189"/>
                </a:cubicBezTo>
                <a:cubicBezTo>
                  <a:pt x="268" y="190"/>
                  <a:pt x="268" y="190"/>
                  <a:pt x="267" y="190"/>
                </a:cubicBezTo>
                <a:cubicBezTo>
                  <a:pt x="267" y="191"/>
                  <a:pt x="266" y="191"/>
                  <a:pt x="265" y="191"/>
                </a:cubicBezTo>
                <a:cubicBezTo>
                  <a:pt x="265" y="191"/>
                  <a:pt x="265" y="192"/>
                  <a:pt x="264" y="192"/>
                </a:cubicBezTo>
                <a:cubicBezTo>
                  <a:pt x="264" y="192"/>
                  <a:pt x="264" y="192"/>
                  <a:pt x="263" y="192"/>
                </a:cubicBezTo>
                <a:cubicBezTo>
                  <a:pt x="263" y="193"/>
                  <a:pt x="263" y="193"/>
                  <a:pt x="262" y="193"/>
                </a:cubicBezTo>
                <a:cubicBezTo>
                  <a:pt x="262" y="193"/>
                  <a:pt x="261" y="193"/>
                  <a:pt x="261" y="193"/>
                </a:cubicBezTo>
                <a:cubicBezTo>
                  <a:pt x="260" y="193"/>
                  <a:pt x="260" y="194"/>
                  <a:pt x="259" y="194"/>
                </a:cubicBezTo>
                <a:cubicBezTo>
                  <a:pt x="259" y="194"/>
                  <a:pt x="258" y="194"/>
                  <a:pt x="258" y="194"/>
                </a:cubicBezTo>
                <a:cubicBezTo>
                  <a:pt x="258" y="195"/>
                  <a:pt x="257" y="195"/>
                  <a:pt x="257" y="195"/>
                </a:cubicBezTo>
                <a:cubicBezTo>
                  <a:pt x="256" y="195"/>
                  <a:pt x="256" y="195"/>
                  <a:pt x="256" y="195"/>
                </a:cubicBezTo>
                <a:cubicBezTo>
                  <a:pt x="255" y="195"/>
                  <a:pt x="255" y="196"/>
                  <a:pt x="255" y="196"/>
                </a:cubicBezTo>
                <a:cubicBezTo>
                  <a:pt x="255" y="196"/>
                  <a:pt x="254" y="196"/>
                  <a:pt x="254" y="196"/>
                </a:cubicBezTo>
                <a:cubicBezTo>
                  <a:pt x="254" y="196"/>
                  <a:pt x="253" y="196"/>
                  <a:pt x="253" y="196"/>
                </a:cubicBezTo>
                <a:cubicBezTo>
                  <a:pt x="253" y="196"/>
                  <a:pt x="253" y="196"/>
                  <a:pt x="253" y="196"/>
                </a:cubicBezTo>
                <a:cubicBezTo>
                  <a:pt x="253" y="195"/>
                  <a:pt x="252" y="196"/>
                  <a:pt x="251" y="196"/>
                </a:cubicBezTo>
                <a:cubicBezTo>
                  <a:pt x="251" y="196"/>
                  <a:pt x="251" y="195"/>
                  <a:pt x="251" y="196"/>
                </a:cubicBezTo>
                <a:cubicBezTo>
                  <a:pt x="251" y="196"/>
                  <a:pt x="251" y="196"/>
                  <a:pt x="250" y="196"/>
                </a:cubicBezTo>
                <a:cubicBezTo>
                  <a:pt x="250" y="196"/>
                  <a:pt x="250" y="196"/>
                  <a:pt x="250" y="197"/>
                </a:cubicBezTo>
                <a:cubicBezTo>
                  <a:pt x="250" y="197"/>
                  <a:pt x="250" y="198"/>
                  <a:pt x="250" y="198"/>
                </a:cubicBezTo>
                <a:cubicBezTo>
                  <a:pt x="249" y="198"/>
                  <a:pt x="249" y="199"/>
                  <a:pt x="248" y="199"/>
                </a:cubicBezTo>
                <a:cubicBezTo>
                  <a:pt x="248" y="199"/>
                  <a:pt x="247" y="199"/>
                  <a:pt x="247" y="199"/>
                </a:cubicBezTo>
                <a:cubicBezTo>
                  <a:pt x="246" y="199"/>
                  <a:pt x="246" y="199"/>
                  <a:pt x="245" y="199"/>
                </a:cubicBezTo>
                <a:cubicBezTo>
                  <a:pt x="244" y="199"/>
                  <a:pt x="244" y="200"/>
                  <a:pt x="244" y="200"/>
                </a:cubicBezTo>
                <a:cubicBezTo>
                  <a:pt x="243" y="200"/>
                  <a:pt x="242" y="200"/>
                  <a:pt x="241" y="200"/>
                </a:cubicBezTo>
                <a:cubicBezTo>
                  <a:pt x="241" y="200"/>
                  <a:pt x="240" y="200"/>
                  <a:pt x="240" y="200"/>
                </a:cubicBezTo>
                <a:cubicBezTo>
                  <a:pt x="239" y="201"/>
                  <a:pt x="239" y="201"/>
                  <a:pt x="239" y="201"/>
                </a:cubicBezTo>
                <a:cubicBezTo>
                  <a:pt x="239" y="202"/>
                  <a:pt x="238" y="202"/>
                  <a:pt x="238" y="202"/>
                </a:cubicBezTo>
                <a:cubicBezTo>
                  <a:pt x="237" y="202"/>
                  <a:pt x="237" y="202"/>
                  <a:pt x="236" y="202"/>
                </a:cubicBezTo>
                <a:cubicBezTo>
                  <a:pt x="235" y="202"/>
                  <a:pt x="235" y="202"/>
                  <a:pt x="234" y="202"/>
                </a:cubicBezTo>
                <a:cubicBezTo>
                  <a:pt x="234" y="202"/>
                  <a:pt x="233" y="202"/>
                  <a:pt x="233" y="202"/>
                </a:cubicBezTo>
                <a:cubicBezTo>
                  <a:pt x="232" y="202"/>
                  <a:pt x="232" y="202"/>
                  <a:pt x="232" y="202"/>
                </a:cubicBezTo>
                <a:cubicBezTo>
                  <a:pt x="231" y="202"/>
                  <a:pt x="231" y="202"/>
                  <a:pt x="231" y="202"/>
                </a:cubicBezTo>
                <a:cubicBezTo>
                  <a:pt x="230" y="202"/>
                  <a:pt x="230" y="203"/>
                  <a:pt x="230" y="203"/>
                </a:cubicBezTo>
                <a:cubicBezTo>
                  <a:pt x="229" y="203"/>
                  <a:pt x="229" y="203"/>
                  <a:pt x="229" y="203"/>
                </a:cubicBezTo>
                <a:cubicBezTo>
                  <a:pt x="229" y="203"/>
                  <a:pt x="229" y="203"/>
                  <a:pt x="229" y="203"/>
                </a:cubicBezTo>
                <a:cubicBezTo>
                  <a:pt x="228" y="204"/>
                  <a:pt x="228" y="204"/>
                  <a:pt x="227" y="204"/>
                </a:cubicBezTo>
                <a:cubicBezTo>
                  <a:pt x="226" y="204"/>
                  <a:pt x="226" y="204"/>
                  <a:pt x="225" y="204"/>
                </a:cubicBezTo>
                <a:cubicBezTo>
                  <a:pt x="225" y="204"/>
                  <a:pt x="224" y="204"/>
                  <a:pt x="224" y="204"/>
                </a:cubicBezTo>
                <a:cubicBezTo>
                  <a:pt x="224" y="204"/>
                  <a:pt x="224" y="204"/>
                  <a:pt x="224" y="204"/>
                </a:cubicBezTo>
                <a:cubicBezTo>
                  <a:pt x="223" y="204"/>
                  <a:pt x="223" y="204"/>
                  <a:pt x="223" y="205"/>
                </a:cubicBezTo>
                <a:cubicBezTo>
                  <a:pt x="222" y="205"/>
                  <a:pt x="222" y="205"/>
                  <a:pt x="222" y="205"/>
                </a:cubicBezTo>
                <a:cubicBezTo>
                  <a:pt x="221" y="205"/>
                  <a:pt x="221" y="205"/>
                  <a:pt x="220" y="206"/>
                </a:cubicBezTo>
                <a:cubicBezTo>
                  <a:pt x="219" y="206"/>
                  <a:pt x="218" y="206"/>
                  <a:pt x="218" y="206"/>
                </a:cubicBezTo>
                <a:cubicBezTo>
                  <a:pt x="217" y="206"/>
                  <a:pt x="217" y="206"/>
                  <a:pt x="217" y="206"/>
                </a:cubicBezTo>
                <a:cubicBezTo>
                  <a:pt x="216" y="207"/>
                  <a:pt x="216" y="207"/>
                  <a:pt x="216" y="207"/>
                </a:cubicBezTo>
                <a:cubicBezTo>
                  <a:pt x="216" y="207"/>
                  <a:pt x="216" y="208"/>
                  <a:pt x="215" y="209"/>
                </a:cubicBezTo>
                <a:cubicBezTo>
                  <a:pt x="214" y="209"/>
                  <a:pt x="214" y="208"/>
                  <a:pt x="213" y="208"/>
                </a:cubicBezTo>
                <a:cubicBezTo>
                  <a:pt x="213" y="208"/>
                  <a:pt x="211" y="207"/>
                  <a:pt x="211" y="208"/>
                </a:cubicBezTo>
                <a:cubicBezTo>
                  <a:pt x="211" y="208"/>
                  <a:pt x="211" y="208"/>
                  <a:pt x="211" y="209"/>
                </a:cubicBezTo>
                <a:cubicBezTo>
                  <a:pt x="211" y="209"/>
                  <a:pt x="210" y="209"/>
                  <a:pt x="210" y="209"/>
                </a:cubicBezTo>
                <a:cubicBezTo>
                  <a:pt x="210" y="209"/>
                  <a:pt x="209" y="209"/>
                  <a:pt x="209" y="209"/>
                </a:cubicBezTo>
                <a:cubicBezTo>
                  <a:pt x="209" y="209"/>
                  <a:pt x="208" y="209"/>
                  <a:pt x="208" y="209"/>
                </a:cubicBezTo>
                <a:cubicBezTo>
                  <a:pt x="207" y="209"/>
                  <a:pt x="207" y="209"/>
                  <a:pt x="206" y="209"/>
                </a:cubicBezTo>
                <a:cubicBezTo>
                  <a:pt x="206" y="209"/>
                  <a:pt x="206" y="208"/>
                  <a:pt x="206" y="208"/>
                </a:cubicBezTo>
                <a:cubicBezTo>
                  <a:pt x="206" y="208"/>
                  <a:pt x="207" y="208"/>
                  <a:pt x="206" y="208"/>
                </a:cubicBezTo>
                <a:cubicBezTo>
                  <a:pt x="206" y="208"/>
                  <a:pt x="205" y="208"/>
                  <a:pt x="205" y="207"/>
                </a:cubicBezTo>
                <a:cubicBezTo>
                  <a:pt x="205" y="207"/>
                  <a:pt x="205" y="207"/>
                  <a:pt x="205" y="207"/>
                </a:cubicBezTo>
                <a:cubicBezTo>
                  <a:pt x="204" y="207"/>
                  <a:pt x="204" y="207"/>
                  <a:pt x="204" y="207"/>
                </a:cubicBezTo>
                <a:cubicBezTo>
                  <a:pt x="204" y="208"/>
                  <a:pt x="204" y="208"/>
                  <a:pt x="203" y="208"/>
                </a:cubicBezTo>
                <a:cubicBezTo>
                  <a:pt x="203" y="208"/>
                  <a:pt x="203" y="208"/>
                  <a:pt x="203" y="209"/>
                </a:cubicBezTo>
                <a:cubicBezTo>
                  <a:pt x="202" y="209"/>
                  <a:pt x="202" y="209"/>
                  <a:pt x="202" y="209"/>
                </a:cubicBezTo>
                <a:cubicBezTo>
                  <a:pt x="202" y="209"/>
                  <a:pt x="201" y="209"/>
                  <a:pt x="201" y="209"/>
                </a:cubicBezTo>
                <a:cubicBezTo>
                  <a:pt x="201" y="209"/>
                  <a:pt x="201" y="210"/>
                  <a:pt x="201" y="210"/>
                </a:cubicBezTo>
                <a:cubicBezTo>
                  <a:pt x="200" y="210"/>
                  <a:pt x="200" y="210"/>
                  <a:pt x="199" y="210"/>
                </a:cubicBezTo>
                <a:cubicBezTo>
                  <a:pt x="199" y="210"/>
                  <a:pt x="199" y="210"/>
                  <a:pt x="198" y="209"/>
                </a:cubicBezTo>
                <a:cubicBezTo>
                  <a:pt x="198" y="209"/>
                  <a:pt x="198" y="208"/>
                  <a:pt x="198" y="207"/>
                </a:cubicBezTo>
                <a:cubicBezTo>
                  <a:pt x="198" y="207"/>
                  <a:pt x="198" y="206"/>
                  <a:pt x="198" y="206"/>
                </a:cubicBezTo>
                <a:cubicBezTo>
                  <a:pt x="198" y="206"/>
                  <a:pt x="199" y="205"/>
                  <a:pt x="199" y="204"/>
                </a:cubicBezTo>
                <a:cubicBezTo>
                  <a:pt x="199" y="204"/>
                  <a:pt x="199" y="203"/>
                  <a:pt x="199" y="202"/>
                </a:cubicBezTo>
                <a:cubicBezTo>
                  <a:pt x="199" y="202"/>
                  <a:pt x="199" y="202"/>
                  <a:pt x="199" y="202"/>
                </a:cubicBezTo>
                <a:cubicBezTo>
                  <a:pt x="199" y="202"/>
                  <a:pt x="198" y="202"/>
                  <a:pt x="198" y="202"/>
                </a:cubicBezTo>
                <a:cubicBezTo>
                  <a:pt x="202" y="191"/>
                  <a:pt x="202" y="191"/>
                  <a:pt x="202" y="191"/>
                </a:cubicBezTo>
                <a:cubicBezTo>
                  <a:pt x="202" y="191"/>
                  <a:pt x="176" y="175"/>
                  <a:pt x="176" y="175"/>
                </a:cubicBezTo>
                <a:cubicBezTo>
                  <a:pt x="176" y="175"/>
                  <a:pt x="174" y="173"/>
                  <a:pt x="174" y="173"/>
                </a:cubicBezTo>
                <a:cubicBezTo>
                  <a:pt x="174" y="173"/>
                  <a:pt x="173" y="171"/>
                  <a:pt x="173" y="171"/>
                </a:cubicBezTo>
                <a:cubicBezTo>
                  <a:pt x="173" y="170"/>
                  <a:pt x="172" y="170"/>
                  <a:pt x="172" y="170"/>
                </a:cubicBezTo>
                <a:cubicBezTo>
                  <a:pt x="171" y="170"/>
                  <a:pt x="169" y="170"/>
                  <a:pt x="168" y="170"/>
                </a:cubicBezTo>
                <a:cubicBezTo>
                  <a:pt x="167" y="170"/>
                  <a:pt x="167" y="169"/>
                  <a:pt x="167" y="169"/>
                </a:cubicBezTo>
                <a:cubicBezTo>
                  <a:pt x="167" y="169"/>
                  <a:pt x="167" y="168"/>
                  <a:pt x="167" y="168"/>
                </a:cubicBezTo>
                <a:cubicBezTo>
                  <a:pt x="166" y="168"/>
                  <a:pt x="165" y="168"/>
                  <a:pt x="164" y="168"/>
                </a:cubicBezTo>
                <a:cubicBezTo>
                  <a:pt x="164" y="168"/>
                  <a:pt x="162" y="162"/>
                  <a:pt x="162" y="162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63" y="162"/>
                  <a:pt x="163" y="161"/>
                  <a:pt x="163" y="161"/>
                </a:cubicBezTo>
                <a:cubicBezTo>
                  <a:pt x="163" y="161"/>
                  <a:pt x="162" y="160"/>
                  <a:pt x="162" y="159"/>
                </a:cubicBezTo>
                <a:cubicBezTo>
                  <a:pt x="162" y="159"/>
                  <a:pt x="162" y="158"/>
                  <a:pt x="162" y="158"/>
                </a:cubicBezTo>
                <a:cubicBezTo>
                  <a:pt x="162" y="158"/>
                  <a:pt x="162" y="156"/>
                  <a:pt x="162" y="156"/>
                </a:cubicBezTo>
                <a:cubicBezTo>
                  <a:pt x="162" y="155"/>
                  <a:pt x="161" y="155"/>
                  <a:pt x="161" y="155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61" y="154"/>
                  <a:pt x="162" y="152"/>
                  <a:pt x="162" y="152"/>
                </a:cubicBezTo>
                <a:cubicBezTo>
                  <a:pt x="162" y="152"/>
                  <a:pt x="158" y="150"/>
                  <a:pt x="158" y="150"/>
                </a:cubicBezTo>
                <a:cubicBezTo>
                  <a:pt x="158" y="149"/>
                  <a:pt x="157" y="150"/>
                  <a:pt x="156" y="150"/>
                </a:cubicBezTo>
                <a:cubicBezTo>
                  <a:pt x="156" y="150"/>
                  <a:pt x="155" y="150"/>
                  <a:pt x="155" y="150"/>
                </a:cubicBezTo>
                <a:cubicBezTo>
                  <a:pt x="155" y="150"/>
                  <a:pt x="154" y="147"/>
                  <a:pt x="154" y="146"/>
                </a:cubicBezTo>
                <a:cubicBezTo>
                  <a:pt x="154" y="146"/>
                  <a:pt x="152" y="144"/>
                  <a:pt x="152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1"/>
                  <a:pt x="0" y="131"/>
                </a:cubicBezTo>
                <a:cubicBezTo>
                  <a:pt x="4" y="129"/>
                  <a:pt x="7" y="127"/>
                  <a:pt x="10" y="125"/>
                </a:cubicBezTo>
                <a:cubicBezTo>
                  <a:pt x="11" y="124"/>
                  <a:pt x="12" y="123"/>
                  <a:pt x="13" y="122"/>
                </a:cubicBezTo>
                <a:cubicBezTo>
                  <a:pt x="14" y="122"/>
                  <a:pt x="15" y="122"/>
                  <a:pt x="16" y="121"/>
                </a:cubicBezTo>
                <a:cubicBezTo>
                  <a:pt x="16" y="121"/>
                  <a:pt x="16" y="121"/>
                  <a:pt x="17" y="120"/>
                </a:cubicBezTo>
                <a:cubicBezTo>
                  <a:pt x="17" y="120"/>
                  <a:pt x="18" y="120"/>
                  <a:pt x="18" y="120"/>
                </a:cubicBezTo>
                <a:cubicBezTo>
                  <a:pt x="19" y="119"/>
                  <a:pt x="19" y="119"/>
                  <a:pt x="20" y="119"/>
                </a:cubicBezTo>
                <a:cubicBezTo>
                  <a:pt x="20" y="118"/>
                  <a:pt x="21" y="118"/>
                  <a:pt x="22" y="118"/>
                </a:cubicBezTo>
                <a:cubicBezTo>
                  <a:pt x="22" y="117"/>
                  <a:pt x="22" y="117"/>
                  <a:pt x="23" y="116"/>
                </a:cubicBezTo>
                <a:cubicBezTo>
                  <a:pt x="23" y="116"/>
                  <a:pt x="23" y="115"/>
                  <a:pt x="23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5" y="113"/>
                  <a:pt x="25" y="112"/>
                  <a:pt x="25" y="112"/>
                </a:cubicBezTo>
                <a:cubicBezTo>
                  <a:pt x="27" y="111"/>
                  <a:pt x="28" y="110"/>
                  <a:pt x="29" y="110"/>
                </a:cubicBezTo>
                <a:cubicBezTo>
                  <a:pt x="30" y="109"/>
                  <a:pt x="31" y="108"/>
                  <a:pt x="31" y="107"/>
                </a:cubicBezTo>
                <a:cubicBezTo>
                  <a:pt x="31" y="106"/>
                  <a:pt x="31" y="105"/>
                  <a:pt x="31" y="105"/>
                </a:cubicBezTo>
                <a:cubicBezTo>
                  <a:pt x="31" y="105"/>
                  <a:pt x="31" y="104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29" y="103"/>
                  <a:pt x="29" y="103"/>
                  <a:pt x="29" y="102"/>
                </a:cubicBezTo>
                <a:cubicBezTo>
                  <a:pt x="29" y="100"/>
                  <a:pt x="29" y="100"/>
                  <a:pt x="29" y="100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4"/>
                  <a:pt x="26" y="94"/>
                  <a:pt x="26" y="94"/>
                </a:cubicBezTo>
                <a:cubicBezTo>
                  <a:pt x="23" y="93"/>
                  <a:pt x="23" y="93"/>
                  <a:pt x="23" y="93"/>
                </a:cubicBezTo>
                <a:cubicBezTo>
                  <a:pt x="24" y="91"/>
                  <a:pt x="24" y="91"/>
                  <a:pt x="24" y="91"/>
                </a:cubicBezTo>
                <a:cubicBezTo>
                  <a:pt x="24" y="85"/>
                  <a:pt x="24" y="85"/>
                  <a:pt x="24" y="85"/>
                </a:cubicBezTo>
                <a:cubicBezTo>
                  <a:pt x="25" y="85"/>
                  <a:pt x="26" y="84"/>
                  <a:pt x="26" y="84"/>
                </a:cubicBezTo>
                <a:cubicBezTo>
                  <a:pt x="28" y="83"/>
                  <a:pt x="29" y="83"/>
                  <a:pt x="31" y="83"/>
                </a:cubicBezTo>
                <a:cubicBezTo>
                  <a:pt x="32" y="83"/>
                  <a:pt x="33" y="82"/>
                  <a:pt x="35" y="82"/>
                </a:cubicBezTo>
                <a:cubicBezTo>
                  <a:pt x="36" y="81"/>
                  <a:pt x="38" y="81"/>
                  <a:pt x="39" y="81"/>
                </a:cubicBezTo>
                <a:cubicBezTo>
                  <a:pt x="42" y="81"/>
                  <a:pt x="46" y="80"/>
                  <a:pt x="49" y="80"/>
                </a:cubicBezTo>
                <a:cubicBezTo>
                  <a:pt x="51" y="80"/>
                  <a:pt x="53" y="80"/>
                  <a:pt x="55" y="80"/>
                </a:cubicBezTo>
                <a:cubicBezTo>
                  <a:pt x="57" y="80"/>
                  <a:pt x="59" y="80"/>
                  <a:pt x="61" y="80"/>
                </a:cubicBezTo>
                <a:cubicBezTo>
                  <a:pt x="64" y="80"/>
                  <a:pt x="67" y="81"/>
                  <a:pt x="70" y="82"/>
                </a:cubicBezTo>
                <a:cubicBezTo>
                  <a:pt x="71" y="82"/>
                  <a:pt x="72" y="84"/>
                  <a:pt x="73" y="84"/>
                </a:cubicBezTo>
                <a:cubicBezTo>
                  <a:pt x="75" y="85"/>
                  <a:pt x="76" y="87"/>
                  <a:pt x="78" y="86"/>
                </a:cubicBezTo>
                <a:cubicBezTo>
                  <a:pt x="79" y="86"/>
                  <a:pt x="80" y="86"/>
                  <a:pt x="81" y="85"/>
                </a:cubicBezTo>
                <a:cubicBezTo>
                  <a:pt x="82" y="85"/>
                  <a:pt x="84" y="85"/>
                  <a:pt x="85" y="85"/>
                </a:cubicBezTo>
                <a:cubicBezTo>
                  <a:pt x="87" y="85"/>
                  <a:pt x="89" y="85"/>
                  <a:pt x="91" y="85"/>
                </a:cubicBezTo>
                <a:cubicBezTo>
                  <a:pt x="93" y="85"/>
                  <a:pt x="96" y="85"/>
                  <a:pt x="98" y="84"/>
                </a:cubicBezTo>
                <a:cubicBezTo>
                  <a:pt x="99" y="84"/>
                  <a:pt x="100" y="84"/>
                  <a:pt x="101" y="83"/>
                </a:cubicBezTo>
                <a:cubicBezTo>
                  <a:pt x="102" y="83"/>
                  <a:pt x="103" y="83"/>
                  <a:pt x="104" y="82"/>
                </a:cubicBezTo>
                <a:cubicBezTo>
                  <a:pt x="106" y="81"/>
                  <a:pt x="107" y="79"/>
                  <a:pt x="109" y="78"/>
                </a:cubicBezTo>
                <a:cubicBezTo>
                  <a:pt x="111" y="76"/>
                  <a:pt x="113" y="75"/>
                  <a:pt x="115" y="73"/>
                </a:cubicBezTo>
                <a:cubicBezTo>
                  <a:pt x="117" y="73"/>
                  <a:pt x="118" y="72"/>
                  <a:pt x="119" y="72"/>
                </a:cubicBezTo>
                <a:cubicBezTo>
                  <a:pt x="120" y="72"/>
                  <a:pt x="122" y="72"/>
                  <a:pt x="122" y="71"/>
                </a:cubicBezTo>
                <a:cubicBezTo>
                  <a:pt x="123" y="71"/>
                  <a:pt x="123" y="69"/>
                  <a:pt x="123" y="68"/>
                </a:cubicBezTo>
                <a:cubicBezTo>
                  <a:pt x="123" y="68"/>
                  <a:pt x="124" y="67"/>
                  <a:pt x="124" y="66"/>
                </a:cubicBezTo>
                <a:cubicBezTo>
                  <a:pt x="124" y="65"/>
                  <a:pt x="123" y="65"/>
                  <a:pt x="123" y="64"/>
                </a:cubicBezTo>
                <a:cubicBezTo>
                  <a:pt x="123" y="64"/>
                  <a:pt x="123" y="64"/>
                  <a:pt x="123" y="63"/>
                </a:cubicBezTo>
                <a:cubicBezTo>
                  <a:pt x="123" y="63"/>
                  <a:pt x="123" y="63"/>
                  <a:pt x="123" y="62"/>
                </a:cubicBezTo>
                <a:cubicBezTo>
                  <a:pt x="123" y="62"/>
                  <a:pt x="123" y="62"/>
                  <a:pt x="123" y="61"/>
                </a:cubicBezTo>
                <a:cubicBezTo>
                  <a:pt x="123" y="61"/>
                  <a:pt x="123" y="61"/>
                  <a:pt x="122" y="60"/>
                </a:cubicBezTo>
                <a:cubicBezTo>
                  <a:pt x="122" y="60"/>
                  <a:pt x="122" y="59"/>
                  <a:pt x="121" y="59"/>
                </a:cubicBezTo>
                <a:cubicBezTo>
                  <a:pt x="121" y="59"/>
                  <a:pt x="121" y="58"/>
                  <a:pt x="120" y="58"/>
                </a:cubicBezTo>
                <a:cubicBezTo>
                  <a:pt x="120" y="58"/>
                  <a:pt x="120" y="58"/>
                  <a:pt x="120" y="57"/>
                </a:cubicBezTo>
                <a:cubicBezTo>
                  <a:pt x="120" y="57"/>
                  <a:pt x="120" y="57"/>
                  <a:pt x="121" y="56"/>
                </a:cubicBezTo>
                <a:cubicBezTo>
                  <a:pt x="121" y="56"/>
                  <a:pt x="122" y="56"/>
                  <a:pt x="123" y="56"/>
                </a:cubicBezTo>
                <a:cubicBezTo>
                  <a:pt x="123" y="55"/>
                  <a:pt x="124" y="55"/>
                  <a:pt x="124" y="55"/>
                </a:cubicBezTo>
                <a:cubicBezTo>
                  <a:pt x="125" y="55"/>
                  <a:pt x="126" y="55"/>
                  <a:pt x="126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6" y="53"/>
                  <a:pt x="126" y="52"/>
                  <a:pt x="125" y="52"/>
                </a:cubicBezTo>
                <a:cubicBezTo>
                  <a:pt x="125" y="51"/>
                  <a:pt x="124" y="51"/>
                  <a:pt x="124" y="51"/>
                </a:cubicBezTo>
                <a:cubicBezTo>
                  <a:pt x="124" y="51"/>
                  <a:pt x="123" y="51"/>
                  <a:pt x="123" y="51"/>
                </a:cubicBezTo>
                <a:cubicBezTo>
                  <a:pt x="122" y="51"/>
                  <a:pt x="123" y="51"/>
                  <a:pt x="124" y="50"/>
                </a:cubicBezTo>
                <a:cubicBezTo>
                  <a:pt x="124" y="50"/>
                  <a:pt x="125" y="49"/>
                  <a:pt x="124" y="49"/>
                </a:cubicBezTo>
                <a:cubicBezTo>
                  <a:pt x="124" y="49"/>
                  <a:pt x="124" y="49"/>
                  <a:pt x="123" y="49"/>
                </a:cubicBezTo>
                <a:cubicBezTo>
                  <a:pt x="123" y="48"/>
                  <a:pt x="123" y="48"/>
                  <a:pt x="123" y="49"/>
                </a:cubicBezTo>
                <a:cubicBezTo>
                  <a:pt x="122" y="49"/>
                  <a:pt x="122" y="49"/>
                  <a:pt x="122" y="50"/>
                </a:cubicBezTo>
                <a:cubicBezTo>
                  <a:pt x="122" y="50"/>
                  <a:pt x="121" y="50"/>
                  <a:pt x="121" y="51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20" y="51"/>
                  <a:pt x="120" y="50"/>
                  <a:pt x="120" y="50"/>
                </a:cubicBezTo>
                <a:cubicBezTo>
                  <a:pt x="120" y="50"/>
                  <a:pt x="120" y="49"/>
                  <a:pt x="119" y="49"/>
                </a:cubicBezTo>
                <a:cubicBezTo>
                  <a:pt x="119" y="49"/>
                  <a:pt x="119" y="48"/>
                  <a:pt x="119" y="48"/>
                </a:cubicBezTo>
                <a:cubicBezTo>
                  <a:pt x="119" y="47"/>
                  <a:pt x="119" y="47"/>
                  <a:pt x="119" y="46"/>
                </a:cubicBezTo>
                <a:cubicBezTo>
                  <a:pt x="119" y="46"/>
                  <a:pt x="118" y="46"/>
                  <a:pt x="118" y="45"/>
                </a:cubicBezTo>
                <a:cubicBezTo>
                  <a:pt x="118" y="44"/>
                  <a:pt x="118" y="44"/>
                  <a:pt x="119" y="44"/>
                </a:cubicBezTo>
                <a:cubicBezTo>
                  <a:pt x="119" y="44"/>
                  <a:pt x="119" y="44"/>
                  <a:pt x="119" y="43"/>
                </a:cubicBezTo>
                <a:cubicBezTo>
                  <a:pt x="119" y="43"/>
                  <a:pt x="120" y="43"/>
                  <a:pt x="120" y="42"/>
                </a:cubicBezTo>
                <a:cubicBezTo>
                  <a:pt x="121" y="42"/>
                  <a:pt x="122" y="41"/>
                  <a:pt x="123" y="41"/>
                </a:cubicBezTo>
                <a:cubicBezTo>
                  <a:pt x="124" y="40"/>
                  <a:pt x="124" y="40"/>
                  <a:pt x="125" y="39"/>
                </a:cubicBezTo>
                <a:cubicBezTo>
                  <a:pt x="126" y="39"/>
                  <a:pt x="126" y="39"/>
                  <a:pt x="127" y="38"/>
                </a:cubicBezTo>
                <a:cubicBezTo>
                  <a:pt x="127" y="38"/>
                  <a:pt x="128" y="37"/>
                  <a:pt x="128" y="37"/>
                </a:cubicBezTo>
                <a:cubicBezTo>
                  <a:pt x="128" y="36"/>
                  <a:pt x="129" y="35"/>
                  <a:pt x="129" y="35"/>
                </a:cubicBezTo>
                <a:cubicBezTo>
                  <a:pt x="129" y="34"/>
                  <a:pt x="129" y="34"/>
                  <a:pt x="130" y="34"/>
                </a:cubicBezTo>
                <a:cubicBezTo>
                  <a:pt x="130" y="33"/>
                  <a:pt x="131" y="33"/>
                  <a:pt x="131" y="33"/>
                </a:cubicBezTo>
                <a:cubicBezTo>
                  <a:pt x="132" y="33"/>
                  <a:pt x="133" y="33"/>
                  <a:pt x="133" y="33"/>
                </a:cubicBezTo>
                <a:cubicBezTo>
                  <a:pt x="134" y="32"/>
                  <a:pt x="134" y="32"/>
                  <a:pt x="135" y="31"/>
                </a:cubicBezTo>
                <a:cubicBezTo>
                  <a:pt x="135" y="31"/>
                  <a:pt x="136" y="30"/>
                  <a:pt x="136" y="30"/>
                </a:cubicBezTo>
                <a:cubicBezTo>
                  <a:pt x="137" y="30"/>
                  <a:pt x="137" y="29"/>
                  <a:pt x="138" y="29"/>
                </a:cubicBezTo>
                <a:cubicBezTo>
                  <a:pt x="138" y="28"/>
                  <a:pt x="138" y="28"/>
                  <a:pt x="139" y="27"/>
                </a:cubicBezTo>
                <a:cubicBezTo>
                  <a:pt x="139" y="27"/>
                  <a:pt x="139" y="26"/>
                  <a:pt x="139" y="25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56" y="8"/>
                  <a:pt x="156" y="8"/>
                  <a:pt x="156" y="8"/>
                </a:cubicBezTo>
                <a:cubicBezTo>
                  <a:pt x="157" y="8"/>
                  <a:pt x="157" y="8"/>
                  <a:pt x="157" y="8"/>
                </a:cubicBezTo>
                <a:cubicBezTo>
                  <a:pt x="157" y="8"/>
                  <a:pt x="161" y="6"/>
                  <a:pt x="161" y="6"/>
                </a:cubicBezTo>
                <a:cubicBezTo>
                  <a:pt x="161" y="6"/>
                  <a:pt x="168" y="2"/>
                  <a:pt x="168" y="2"/>
                </a:cubicBezTo>
                <a:cubicBezTo>
                  <a:pt x="168" y="2"/>
                  <a:pt x="169" y="1"/>
                  <a:pt x="169" y="1"/>
                </a:cubicBezTo>
                <a:cubicBezTo>
                  <a:pt x="169" y="1"/>
                  <a:pt x="170" y="0"/>
                  <a:pt x="170" y="0"/>
                </a:cubicBezTo>
                <a:cubicBezTo>
                  <a:pt x="173" y="2"/>
                  <a:pt x="173" y="2"/>
                  <a:pt x="173" y="2"/>
                </a:cubicBezTo>
                <a:cubicBezTo>
                  <a:pt x="221" y="0"/>
                  <a:pt x="221" y="0"/>
                  <a:pt x="221" y="0"/>
                </a:cubicBezTo>
                <a:cubicBezTo>
                  <a:pt x="221" y="0"/>
                  <a:pt x="221" y="4"/>
                  <a:pt x="221" y="5"/>
                </a:cubicBezTo>
                <a:cubicBezTo>
                  <a:pt x="221" y="6"/>
                  <a:pt x="220" y="7"/>
                  <a:pt x="220" y="8"/>
                </a:cubicBezTo>
                <a:cubicBezTo>
                  <a:pt x="219" y="9"/>
                  <a:pt x="220" y="9"/>
                  <a:pt x="221" y="10"/>
                </a:cubicBezTo>
                <a:cubicBezTo>
                  <a:pt x="221" y="11"/>
                  <a:pt x="221" y="12"/>
                  <a:pt x="221" y="13"/>
                </a:cubicBezTo>
                <a:cubicBezTo>
                  <a:pt x="221" y="13"/>
                  <a:pt x="221" y="15"/>
                  <a:pt x="220" y="16"/>
                </a:cubicBezTo>
                <a:cubicBezTo>
                  <a:pt x="220" y="18"/>
                  <a:pt x="220" y="20"/>
                  <a:pt x="220" y="21"/>
                </a:cubicBezTo>
                <a:cubicBezTo>
                  <a:pt x="219" y="22"/>
                  <a:pt x="221" y="24"/>
                  <a:pt x="222" y="25"/>
                </a:cubicBezTo>
                <a:cubicBezTo>
                  <a:pt x="222" y="26"/>
                  <a:pt x="222" y="28"/>
                  <a:pt x="222" y="28"/>
                </a:cubicBezTo>
                <a:cubicBezTo>
                  <a:pt x="222" y="29"/>
                  <a:pt x="222" y="31"/>
                  <a:pt x="222" y="32"/>
                </a:cubicBezTo>
                <a:cubicBezTo>
                  <a:pt x="221" y="32"/>
                  <a:pt x="222" y="37"/>
                  <a:pt x="222" y="37"/>
                </a:cubicBezTo>
                <a:cubicBezTo>
                  <a:pt x="222" y="37"/>
                  <a:pt x="221" y="38"/>
                  <a:pt x="221" y="39"/>
                </a:cubicBezTo>
                <a:cubicBezTo>
                  <a:pt x="220" y="39"/>
                  <a:pt x="219" y="40"/>
                  <a:pt x="219" y="41"/>
                </a:cubicBezTo>
                <a:cubicBezTo>
                  <a:pt x="219" y="41"/>
                  <a:pt x="219" y="43"/>
                  <a:pt x="218" y="44"/>
                </a:cubicBezTo>
                <a:cubicBezTo>
                  <a:pt x="218" y="44"/>
                  <a:pt x="218" y="47"/>
                  <a:pt x="218" y="47"/>
                </a:cubicBezTo>
                <a:cubicBezTo>
                  <a:pt x="218" y="47"/>
                  <a:pt x="219" y="49"/>
                  <a:pt x="219" y="49"/>
                </a:cubicBezTo>
                <a:cubicBezTo>
                  <a:pt x="219" y="49"/>
                  <a:pt x="219" y="52"/>
                  <a:pt x="219" y="53"/>
                </a:cubicBezTo>
                <a:cubicBezTo>
                  <a:pt x="219" y="53"/>
                  <a:pt x="219" y="58"/>
                  <a:pt x="219" y="58"/>
                </a:cubicBezTo>
                <a:cubicBezTo>
                  <a:pt x="221" y="61"/>
                  <a:pt x="221" y="61"/>
                  <a:pt x="221" y="61"/>
                </a:cubicBezTo>
                <a:cubicBezTo>
                  <a:pt x="221" y="61"/>
                  <a:pt x="219" y="65"/>
                  <a:pt x="219" y="65"/>
                </a:cubicBezTo>
                <a:cubicBezTo>
                  <a:pt x="219" y="66"/>
                  <a:pt x="218" y="68"/>
                  <a:pt x="218" y="68"/>
                </a:cubicBezTo>
                <a:cubicBezTo>
                  <a:pt x="218" y="68"/>
                  <a:pt x="219" y="69"/>
                  <a:pt x="219" y="70"/>
                </a:cubicBezTo>
                <a:cubicBezTo>
                  <a:pt x="219" y="70"/>
                  <a:pt x="220" y="70"/>
                  <a:pt x="220" y="70"/>
                </a:cubicBezTo>
                <a:cubicBezTo>
                  <a:pt x="220" y="69"/>
                  <a:pt x="220" y="69"/>
                  <a:pt x="220" y="69"/>
                </a:cubicBezTo>
                <a:cubicBezTo>
                  <a:pt x="220" y="69"/>
                  <a:pt x="221" y="68"/>
                  <a:pt x="221" y="68"/>
                </a:cubicBezTo>
                <a:cubicBezTo>
                  <a:pt x="221" y="68"/>
                  <a:pt x="222" y="68"/>
                  <a:pt x="222" y="68"/>
                </a:cubicBezTo>
                <a:cubicBezTo>
                  <a:pt x="223" y="68"/>
                  <a:pt x="223" y="69"/>
                  <a:pt x="223" y="70"/>
                </a:cubicBezTo>
                <a:cubicBezTo>
                  <a:pt x="223" y="70"/>
                  <a:pt x="224" y="71"/>
                  <a:pt x="224" y="71"/>
                </a:cubicBezTo>
                <a:cubicBezTo>
                  <a:pt x="223" y="105"/>
                  <a:pt x="223" y="105"/>
                  <a:pt x="223" y="105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15" y="140"/>
                  <a:pt x="215" y="140"/>
                  <a:pt x="215" y="140"/>
                </a:cubicBezTo>
                <a:cubicBezTo>
                  <a:pt x="216" y="142"/>
                  <a:pt x="216" y="142"/>
                  <a:pt x="216" y="142"/>
                </a:cubicBezTo>
                <a:cubicBezTo>
                  <a:pt x="215" y="161"/>
                  <a:pt x="215" y="161"/>
                  <a:pt x="215" y="161"/>
                </a:cubicBezTo>
                <a:cubicBezTo>
                  <a:pt x="214" y="176"/>
                  <a:pt x="214" y="176"/>
                  <a:pt x="214" y="176"/>
                </a:cubicBezTo>
                <a:cubicBezTo>
                  <a:pt x="214" y="176"/>
                  <a:pt x="215" y="178"/>
                  <a:pt x="215" y="178"/>
                </a:cubicBezTo>
                <a:cubicBezTo>
                  <a:pt x="215" y="178"/>
                  <a:pt x="216" y="181"/>
                  <a:pt x="216" y="181"/>
                </a:cubicBezTo>
                <a:cubicBezTo>
                  <a:pt x="210" y="184"/>
                  <a:pt x="210" y="184"/>
                  <a:pt x="210" y="184"/>
                </a:cubicBezTo>
                <a:cubicBezTo>
                  <a:pt x="210" y="184"/>
                  <a:pt x="208" y="186"/>
                  <a:pt x="208" y="186"/>
                </a:cubicBezTo>
                <a:cubicBezTo>
                  <a:pt x="208" y="187"/>
                  <a:pt x="208" y="188"/>
                  <a:pt x="208" y="188"/>
                </a:cubicBezTo>
                <a:close/>
                <a:moveTo>
                  <a:pt x="195" y="206"/>
                </a:moveTo>
                <a:cubicBezTo>
                  <a:pt x="195" y="206"/>
                  <a:pt x="193" y="206"/>
                  <a:pt x="193" y="206"/>
                </a:cubicBezTo>
                <a:cubicBezTo>
                  <a:pt x="193" y="206"/>
                  <a:pt x="192" y="207"/>
                  <a:pt x="192" y="207"/>
                </a:cubicBezTo>
                <a:cubicBezTo>
                  <a:pt x="192" y="208"/>
                  <a:pt x="191" y="209"/>
                  <a:pt x="191" y="209"/>
                </a:cubicBezTo>
                <a:cubicBezTo>
                  <a:pt x="190" y="210"/>
                  <a:pt x="190" y="211"/>
                  <a:pt x="190" y="212"/>
                </a:cubicBezTo>
                <a:cubicBezTo>
                  <a:pt x="190" y="212"/>
                  <a:pt x="190" y="213"/>
                  <a:pt x="190" y="213"/>
                </a:cubicBezTo>
                <a:cubicBezTo>
                  <a:pt x="192" y="214"/>
                  <a:pt x="192" y="214"/>
                  <a:pt x="192" y="214"/>
                </a:cubicBezTo>
                <a:cubicBezTo>
                  <a:pt x="192" y="213"/>
                  <a:pt x="193" y="213"/>
                  <a:pt x="193" y="212"/>
                </a:cubicBezTo>
                <a:cubicBezTo>
                  <a:pt x="194" y="212"/>
                  <a:pt x="194" y="211"/>
                  <a:pt x="195" y="211"/>
                </a:cubicBezTo>
                <a:cubicBezTo>
                  <a:pt x="195" y="210"/>
                  <a:pt x="195" y="210"/>
                  <a:pt x="195" y="209"/>
                </a:cubicBezTo>
                <a:cubicBezTo>
                  <a:pt x="195" y="209"/>
                  <a:pt x="195" y="209"/>
                  <a:pt x="195" y="208"/>
                </a:cubicBezTo>
                <a:cubicBezTo>
                  <a:pt x="196" y="208"/>
                  <a:pt x="196" y="207"/>
                  <a:pt x="196" y="207"/>
                </a:cubicBezTo>
                <a:cubicBezTo>
                  <a:pt x="196" y="207"/>
                  <a:pt x="196" y="206"/>
                  <a:pt x="196" y="206"/>
                </a:cubicBezTo>
                <a:cubicBezTo>
                  <a:pt x="196" y="206"/>
                  <a:pt x="196" y="206"/>
                  <a:pt x="196" y="206"/>
                </a:cubicBezTo>
                <a:cubicBezTo>
                  <a:pt x="196" y="206"/>
                  <a:pt x="195" y="205"/>
                  <a:pt x="195" y="206"/>
                </a:cubicBezTo>
                <a:close/>
              </a:path>
            </a:pathLst>
          </a:custGeom>
          <a:solidFill>
            <a:schemeClr val="accent4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7" name="Freeform 28">
            <a:extLst>
              <a:ext uri="{FF2B5EF4-FFF2-40B4-BE49-F238E27FC236}">
                <a16:creationId xmlns:a16="http://schemas.microsoft.com/office/drawing/2014/main" id="{E55A20C6-DA05-88F2-D108-9851D2EC6AD9}"/>
              </a:ext>
            </a:extLst>
          </p:cNvPr>
          <p:cNvSpPr>
            <a:spLocks/>
          </p:cNvSpPr>
          <p:nvPr/>
        </p:nvSpPr>
        <p:spPr bwMode="auto">
          <a:xfrm>
            <a:off x="8771534" y="3006143"/>
            <a:ext cx="215900" cy="419100"/>
          </a:xfrm>
          <a:custGeom>
            <a:avLst/>
            <a:gdLst>
              <a:gd name="T0" fmla="*/ 52 w 57"/>
              <a:gd name="T1" fmla="*/ 44 h 110"/>
              <a:gd name="T2" fmla="*/ 48 w 57"/>
              <a:gd name="T3" fmla="*/ 43 h 110"/>
              <a:gd name="T4" fmla="*/ 45 w 57"/>
              <a:gd name="T5" fmla="*/ 42 h 110"/>
              <a:gd name="T6" fmla="*/ 45 w 57"/>
              <a:gd name="T7" fmla="*/ 41 h 110"/>
              <a:gd name="T8" fmla="*/ 45 w 57"/>
              <a:gd name="T9" fmla="*/ 36 h 110"/>
              <a:gd name="T10" fmla="*/ 47 w 57"/>
              <a:gd name="T11" fmla="*/ 33 h 110"/>
              <a:gd name="T12" fmla="*/ 50 w 57"/>
              <a:gd name="T13" fmla="*/ 32 h 110"/>
              <a:gd name="T14" fmla="*/ 52 w 57"/>
              <a:gd name="T15" fmla="*/ 32 h 110"/>
              <a:gd name="T16" fmla="*/ 53 w 57"/>
              <a:gd name="T17" fmla="*/ 29 h 110"/>
              <a:gd name="T18" fmla="*/ 31 w 57"/>
              <a:gd name="T19" fmla="*/ 2 h 110"/>
              <a:gd name="T20" fmla="*/ 25 w 57"/>
              <a:gd name="T21" fmla="*/ 4 h 110"/>
              <a:gd name="T22" fmla="*/ 20 w 57"/>
              <a:gd name="T23" fmla="*/ 13 h 110"/>
              <a:gd name="T24" fmla="*/ 17 w 57"/>
              <a:gd name="T25" fmla="*/ 23 h 110"/>
              <a:gd name="T26" fmla="*/ 12 w 57"/>
              <a:gd name="T27" fmla="*/ 28 h 110"/>
              <a:gd name="T28" fmla="*/ 17 w 57"/>
              <a:gd name="T29" fmla="*/ 38 h 110"/>
              <a:gd name="T30" fmla="*/ 21 w 57"/>
              <a:gd name="T31" fmla="*/ 47 h 110"/>
              <a:gd name="T32" fmla="*/ 27 w 57"/>
              <a:gd name="T33" fmla="*/ 57 h 110"/>
              <a:gd name="T34" fmla="*/ 14 w 57"/>
              <a:gd name="T35" fmla="*/ 68 h 110"/>
              <a:gd name="T36" fmla="*/ 8 w 57"/>
              <a:gd name="T37" fmla="*/ 70 h 110"/>
              <a:gd name="T38" fmla="*/ 3 w 57"/>
              <a:gd name="T39" fmla="*/ 75 h 110"/>
              <a:gd name="T40" fmla="*/ 1 w 57"/>
              <a:gd name="T41" fmla="*/ 80 h 110"/>
              <a:gd name="T42" fmla="*/ 1 w 57"/>
              <a:gd name="T43" fmla="*/ 85 h 110"/>
              <a:gd name="T44" fmla="*/ 6 w 57"/>
              <a:gd name="T45" fmla="*/ 88 h 110"/>
              <a:gd name="T46" fmla="*/ 7 w 57"/>
              <a:gd name="T47" fmla="*/ 92 h 110"/>
              <a:gd name="T48" fmla="*/ 12 w 57"/>
              <a:gd name="T49" fmla="*/ 97 h 110"/>
              <a:gd name="T50" fmla="*/ 14 w 57"/>
              <a:gd name="T51" fmla="*/ 99 h 110"/>
              <a:gd name="T52" fmla="*/ 17 w 57"/>
              <a:gd name="T53" fmla="*/ 98 h 110"/>
              <a:gd name="T54" fmla="*/ 20 w 57"/>
              <a:gd name="T55" fmla="*/ 99 h 110"/>
              <a:gd name="T56" fmla="*/ 23 w 57"/>
              <a:gd name="T57" fmla="*/ 101 h 110"/>
              <a:gd name="T58" fmla="*/ 22 w 57"/>
              <a:gd name="T59" fmla="*/ 105 h 110"/>
              <a:gd name="T60" fmla="*/ 21 w 57"/>
              <a:gd name="T61" fmla="*/ 110 h 110"/>
              <a:gd name="T62" fmla="*/ 25 w 57"/>
              <a:gd name="T63" fmla="*/ 108 h 110"/>
              <a:gd name="T64" fmla="*/ 28 w 57"/>
              <a:gd name="T65" fmla="*/ 104 h 110"/>
              <a:gd name="T66" fmla="*/ 31 w 57"/>
              <a:gd name="T67" fmla="*/ 98 h 110"/>
              <a:gd name="T68" fmla="*/ 32 w 57"/>
              <a:gd name="T69" fmla="*/ 95 h 110"/>
              <a:gd name="T70" fmla="*/ 35 w 57"/>
              <a:gd name="T71" fmla="*/ 94 h 110"/>
              <a:gd name="T72" fmla="*/ 39 w 57"/>
              <a:gd name="T73" fmla="*/ 91 h 110"/>
              <a:gd name="T74" fmla="*/ 42 w 57"/>
              <a:gd name="T75" fmla="*/ 88 h 110"/>
              <a:gd name="T76" fmla="*/ 40 w 57"/>
              <a:gd name="T77" fmla="*/ 89 h 110"/>
              <a:gd name="T78" fmla="*/ 38 w 57"/>
              <a:gd name="T79" fmla="*/ 89 h 110"/>
              <a:gd name="T80" fmla="*/ 40 w 57"/>
              <a:gd name="T81" fmla="*/ 86 h 110"/>
              <a:gd name="T82" fmla="*/ 40 w 57"/>
              <a:gd name="T83" fmla="*/ 83 h 110"/>
              <a:gd name="T84" fmla="*/ 43 w 57"/>
              <a:gd name="T85" fmla="*/ 81 h 110"/>
              <a:gd name="T86" fmla="*/ 46 w 57"/>
              <a:gd name="T87" fmla="*/ 79 h 110"/>
              <a:gd name="T88" fmla="*/ 48 w 57"/>
              <a:gd name="T89" fmla="*/ 71 h 110"/>
              <a:gd name="T90" fmla="*/ 49 w 57"/>
              <a:gd name="T91" fmla="*/ 64 h 110"/>
              <a:gd name="T92" fmla="*/ 52 w 57"/>
              <a:gd name="T93" fmla="*/ 60 h 110"/>
              <a:gd name="T94" fmla="*/ 53 w 57"/>
              <a:gd name="T95" fmla="*/ 55 h 110"/>
              <a:gd name="T96" fmla="*/ 54 w 57"/>
              <a:gd name="T97" fmla="*/ 50 h 110"/>
              <a:gd name="T98" fmla="*/ 54 w 57"/>
              <a:gd name="T99" fmla="*/ 4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7" h="110">
                <a:moveTo>
                  <a:pt x="54" y="46"/>
                </a:moveTo>
                <a:cubicBezTo>
                  <a:pt x="54" y="45"/>
                  <a:pt x="53" y="45"/>
                  <a:pt x="53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0" y="43"/>
                  <a:pt x="50" y="43"/>
                </a:cubicBezTo>
                <a:cubicBezTo>
                  <a:pt x="49" y="43"/>
                  <a:pt x="49" y="43"/>
                  <a:pt x="48" y="43"/>
                </a:cubicBezTo>
                <a:cubicBezTo>
                  <a:pt x="48" y="43"/>
                  <a:pt x="48" y="43"/>
                  <a:pt x="47" y="42"/>
                </a:cubicBezTo>
                <a:cubicBezTo>
                  <a:pt x="47" y="42"/>
                  <a:pt x="47" y="42"/>
                  <a:pt x="46" y="42"/>
                </a:cubicBezTo>
                <a:cubicBezTo>
                  <a:pt x="46" y="42"/>
                  <a:pt x="45" y="42"/>
                  <a:pt x="45" y="42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6" y="41"/>
                  <a:pt x="46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4" y="41"/>
                </a:cubicBezTo>
                <a:cubicBezTo>
                  <a:pt x="44" y="40"/>
                  <a:pt x="44" y="39"/>
                  <a:pt x="44" y="39"/>
                </a:cubicBezTo>
                <a:cubicBezTo>
                  <a:pt x="44" y="38"/>
                  <a:pt x="45" y="36"/>
                  <a:pt x="45" y="36"/>
                </a:cubicBezTo>
                <a:cubicBezTo>
                  <a:pt x="45" y="36"/>
                  <a:pt x="45" y="36"/>
                  <a:pt x="46" y="35"/>
                </a:cubicBezTo>
                <a:cubicBezTo>
                  <a:pt x="46" y="34"/>
                  <a:pt x="46" y="34"/>
                  <a:pt x="47" y="34"/>
                </a:cubicBezTo>
                <a:cubicBezTo>
                  <a:pt x="47" y="34"/>
                  <a:pt x="47" y="33"/>
                  <a:pt x="47" y="33"/>
                </a:cubicBezTo>
                <a:cubicBezTo>
                  <a:pt x="47" y="33"/>
                  <a:pt x="47" y="32"/>
                  <a:pt x="47" y="32"/>
                </a:cubicBezTo>
                <a:cubicBezTo>
                  <a:pt x="48" y="32"/>
                  <a:pt x="48" y="32"/>
                  <a:pt x="50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2"/>
                  <a:pt x="51" y="32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2" y="32"/>
                  <a:pt x="52" y="31"/>
                  <a:pt x="52" y="31"/>
                </a:cubicBezTo>
                <a:cubicBezTo>
                  <a:pt x="52" y="31"/>
                  <a:pt x="53" y="30"/>
                  <a:pt x="53" y="30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7" y="18"/>
                  <a:pt x="57" y="18"/>
                  <a:pt x="57" y="18"/>
                </a:cubicBezTo>
                <a:cubicBezTo>
                  <a:pt x="57" y="18"/>
                  <a:pt x="31" y="2"/>
                  <a:pt x="31" y="2"/>
                </a:cubicBezTo>
                <a:cubicBezTo>
                  <a:pt x="31" y="2"/>
                  <a:pt x="30" y="1"/>
                  <a:pt x="30" y="0"/>
                </a:cubicBezTo>
                <a:cubicBezTo>
                  <a:pt x="26" y="2"/>
                  <a:pt x="26" y="2"/>
                  <a:pt x="26" y="2"/>
                </a:cubicBezTo>
                <a:cubicBezTo>
                  <a:pt x="25" y="4"/>
                  <a:pt x="25" y="4"/>
                  <a:pt x="25" y="4"/>
                </a:cubicBezTo>
                <a:cubicBezTo>
                  <a:pt x="23" y="9"/>
                  <a:pt x="23" y="9"/>
                  <a:pt x="23" y="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3"/>
                  <a:pt x="20" y="13"/>
                  <a:pt x="20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6"/>
                  <a:pt x="12" y="36"/>
                  <a:pt x="12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43"/>
                  <a:pt x="16" y="43"/>
                  <a:pt x="16" y="43"/>
                </a:cubicBezTo>
                <a:cubicBezTo>
                  <a:pt x="20" y="44"/>
                  <a:pt x="20" y="44"/>
                  <a:pt x="20" y="44"/>
                </a:cubicBezTo>
                <a:cubicBezTo>
                  <a:pt x="21" y="47"/>
                  <a:pt x="21" y="47"/>
                  <a:pt x="21" y="47"/>
                </a:cubicBezTo>
                <a:cubicBezTo>
                  <a:pt x="27" y="53"/>
                  <a:pt x="27" y="53"/>
                  <a:pt x="27" y="53"/>
                </a:cubicBezTo>
                <a:cubicBezTo>
                  <a:pt x="28" y="54"/>
                  <a:pt x="28" y="54"/>
                  <a:pt x="28" y="54"/>
                </a:cubicBezTo>
                <a:cubicBezTo>
                  <a:pt x="27" y="57"/>
                  <a:pt x="27" y="57"/>
                  <a:pt x="27" y="57"/>
                </a:cubicBezTo>
                <a:cubicBezTo>
                  <a:pt x="24" y="58"/>
                  <a:pt x="24" y="58"/>
                  <a:pt x="24" y="58"/>
                </a:cubicBezTo>
                <a:cubicBezTo>
                  <a:pt x="14" y="64"/>
                  <a:pt x="14" y="64"/>
                  <a:pt x="14" y="64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9"/>
                  <a:pt x="12" y="69"/>
                  <a:pt x="12" y="69"/>
                </a:cubicBezTo>
                <a:cubicBezTo>
                  <a:pt x="10" y="70"/>
                  <a:pt x="9" y="70"/>
                  <a:pt x="8" y="70"/>
                </a:cubicBezTo>
                <a:cubicBezTo>
                  <a:pt x="7" y="71"/>
                  <a:pt x="6" y="71"/>
                  <a:pt x="5" y="72"/>
                </a:cubicBezTo>
                <a:cubicBezTo>
                  <a:pt x="4" y="72"/>
                  <a:pt x="4" y="73"/>
                  <a:pt x="4" y="74"/>
                </a:cubicBezTo>
                <a:cubicBezTo>
                  <a:pt x="3" y="74"/>
                  <a:pt x="3" y="75"/>
                  <a:pt x="3" y="75"/>
                </a:cubicBezTo>
                <a:cubicBezTo>
                  <a:pt x="2" y="76"/>
                  <a:pt x="2" y="77"/>
                  <a:pt x="1" y="78"/>
                </a:cubicBezTo>
                <a:cubicBezTo>
                  <a:pt x="1" y="78"/>
                  <a:pt x="0" y="78"/>
                  <a:pt x="1" y="79"/>
                </a:cubicBezTo>
                <a:cubicBezTo>
                  <a:pt x="1" y="79"/>
                  <a:pt x="1" y="80"/>
                  <a:pt x="1" y="80"/>
                </a:cubicBezTo>
                <a:cubicBezTo>
                  <a:pt x="2" y="81"/>
                  <a:pt x="2" y="81"/>
                  <a:pt x="3" y="81"/>
                </a:cubicBezTo>
                <a:cubicBezTo>
                  <a:pt x="3" y="82"/>
                  <a:pt x="2" y="83"/>
                  <a:pt x="2" y="84"/>
                </a:cubicBezTo>
                <a:cubicBezTo>
                  <a:pt x="2" y="84"/>
                  <a:pt x="1" y="84"/>
                  <a:pt x="1" y="85"/>
                </a:cubicBezTo>
                <a:cubicBezTo>
                  <a:pt x="1" y="85"/>
                  <a:pt x="1" y="86"/>
                  <a:pt x="1" y="86"/>
                </a:cubicBezTo>
                <a:cubicBezTo>
                  <a:pt x="1" y="87"/>
                  <a:pt x="3" y="87"/>
                  <a:pt x="4" y="87"/>
                </a:cubicBezTo>
                <a:cubicBezTo>
                  <a:pt x="5" y="87"/>
                  <a:pt x="6" y="87"/>
                  <a:pt x="6" y="88"/>
                </a:cubicBezTo>
                <a:cubicBezTo>
                  <a:pt x="6" y="88"/>
                  <a:pt x="6" y="90"/>
                  <a:pt x="6" y="90"/>
                </a:cubicBezTo>
                <a:cubicBezTo>
                  <a:pt x="6" y="91"/>
                  <a:pt x="5" y="91"/>
                  <a:pt x="6" y="92"/>
                </a:cubicBezTo>
                <a:cubicBezTo>
                  <a:pt x="6" y="92"/>
                  <a:pt x="7" y="92"/>
                  <a:pt x="7" y="92"/>
                </a:cubicBezTo>
                <a:cubicBezTo>
                  <a:pt x="8" y="93"/>
                  <a:pt x="8" y="93"/>
                  <a:pt x="9" y="93"/>
                </a:cubicBezTo>
                <a:cubicBezTo>
                  <a:pt x="10" y="94"/>
                  <a:pt x="10" y="94"/>
                  <a:pt x="11" y="95"/>
                </a:cubicBezTo>
                <a:cubicBezTo>
                  <a:pt x="11" y="96"/>
                  <a:pt x="12" y="96"/>
                  <a:pt x="12" y="97"/>
                </a:cubicBezTo>
                <a:cubicBezTo>
                  <a:pt x="13" y="97"/>
                  <a:pt x="13" y="97"/>
                  <a:pt x="13" y="98"/>
                </a:cubicBezTo>
                <a:cubicBezTo>
                  <a:pt x="14" y="98"/>
                  <a:pt x="14" y="98"/>
                  <a:pt x="14" y="98"/>
                </a:cubicBezTo>
                <a:cubicBezTo>
                  <a:pt x="14" y="99"/>
                  <a:pt x="14" y="99"/>
                  <a:pt x="14" y="99"/>
                </a:cubicBezTo>
                <a:cubicBezTo>
                  <a:pt x="15" y="99"/>
                  <a:pt x="15" y="99"/>
                  <a:pt x="15" y="99"/>
                </a:cubicBezTo>
                <a:cubicBezTo>
                  <a:pt x="16" y="99"/>
                  <a:pt x="16" y="99"/>
                  <a:pt x="16" y="98"/>
                </a:cubicBezTo>
                <a:cubicBezTo>
                  <a:pt x="17" y="98"/>
                  <a:pt x="17" y="98"/>
                  <a:pt x="17" y="98"/>
                </a:cubicBezTo>
                <a:cubicBezTo>
                  <a:pt x="17" y="97"/>
                  <a:pt x="18" y="98"/>
                  <a:pt x="18" y="98"/>
                </a:cubicBezTo>
                <a:cubicBezTo>
                  <a:pt x="19" y="98"/>
                  <a:pt x="19" y="98"/>
                  <a:pt x="19" y="99"/>
                </a:cubicBezTo>
                <a:cubicBezTo>
                  <a:pt x="20" y="99"/>
                  <a:pt x="20" y="99"/>
                  <a:pt x="20" y="99"/>
                </a:cubicBezTo>
                <a:cubicBezTo>
                  <a:pt x="20" y="99"/>
                  <a:pt x="21" y="99"/>
                  <a:pt x="21" y="99"/>
                </a:cubicBezTo>
                <a:cubicBezTo>
                  <a:pt x="21" y="99"/>
                  <a:pt x="22" y="99"/>
                  <a:pt x="22" y="99"/>
                </a:cubicBezTo>
                <a:cubicBezTo>
                  <a:pt x="22" y="100"/>
                  <a:pt x="23" y="100"/>
                  <a:pt x="23" y="101"/>
                </a:cubicBezTo>
                <a:cubicBezTo>
                  <a:pt x="23" y="101"/>
                  <a:pt x="23" y="102"/>
                  <a:pt x="23" y="102"/>
                </a:cubicBezTo>
                <a:cubicBezTo>
                  <a:pt x="23" y="103"/>
                  <a:pt x="23" y="103"/>
                  <a:pt x="23" y="104"/>
                </a:cubicBezTo>
                <a:cubicBezTo>
                  <a:pt x="23" y="104"/>
                  <a:pt x="22" y="104"/>
                  <a:pt x="22" y="105"/>
                </a:cubicBezTo>
                <a:cubicBezTo>
                  <a:pt x="22" y="106"/>
                  <a:pt x="22" y="107"/>
                  <a:pt x="21" y="107"/>
                </a:cubicBezTo>
                <a:cubicBezTo>
                  <a:pt x="21" y="108"/>
                  <a:pt x="21" y="108"/>
                  <a:pt x="21" y="109"/>
                </a:cubicBezTo>
                <a:cubicBezTo>
                  <a:pt x="21" y="109"/>
                  <a:pt x="21" y="110"/>
                  <a:pt x="21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3" y="110"/>
                  <a:pt x="23" y="110"/>
                  <a:pt x="24" y="109"/>
                </a:cubicBezTo>
                <a:cubicBezTo>
                  <a:pt x="24" y="109"/>
                  <a:pt x="24" y="109"/>
                  <a:pt x="25" y="108"/>
                </a:cubicBezTo>
                <a:cubicBezTo>
                  <a:pt x="25" y="108"/>
                  <a:pt x="26" y="108"/>
                  <a:pt x="26" y="108"/>
                </a:cubicBezTo>
                <a:cubicBezTo>
                  <a:pt x="27" y="107"/>
                  <a:pt x="27" y="106"/>
                  <a:pt x="27" y="106"/>
                </a:cubicBezTo>
                <a:cubicBezTo>
                  <a:pt x="28" y="105"/>
                  <a:pt x="28" y="104"/>
                  <a:pt x="28" y="104"/>
                </a:cubicBezTo>
                <a:cubicBezTo>
                  <a:pt x="29" y="103"/>
                  <a:pt x="29" y="102"/>
                  <a:pt x="29" y="102"/>
                </a:cubicBezTo>
                <a:cubicBezTo>
                  <a:pt x="29" y="102"/>
                  <a:pt x="30" y="101"/>
                  <a:pt x="30" y="101"/>
                </a:cubicBezTo>
                <a:cubicBezTo>
                  <a:pt x="30" y="100"/>
                  <a:pt x="30" y="99"/>
                  <a:pt x="31" y="98"/>
                </a:cubicBezTo>
                <a:cubicBezTo>
                  <a:pt x="31" y="97"/>
                  <a:pt x="32" y="97"/>
                  <a:pt x="32" y="97"/>
                </a:cubicBezTo>
                <a:cubicBezTo>
                  <a:pt x="32" y="96"/>
                  <a:pt x="34" y="96"/>
                  <a:pt x="34" y="95"/>
                </a:cubicBezTo>
                <a:cubicBezTo>
                  <a:pt x="33" y="94"/>
                  <a:pt x="33" y="95"/>
                  <a:pt x="32" y="95"/>
                </a:cubicBezTo>
                <a:cubicBezTo>
                  <a:pt x="32" y="95"/>
                  <a:pt x="31" y="95"/>
                  <a:pt x="32" y="94"/>
                </a:cubicBezTo>
                <a:cubicBezTo>
                  <a:pt x="32" y="94"/>
                  <a:pt x="33" y="94"/>
                  <a:pt x="33" y="94"/>
                </a:cubicBezTo>
                <a:cubicBezTo>
                  <a:pt x="34" y="94"/>
                  <a:pt x="34" y="94"/>
                  <a:pt x="35" y="94"/>
                </a:cubicBezTo>
                <a:cubicBezTo>
                  <a:pt x="36" y="94"/>
                  <a:pt x="36" y="93"/>
                  <a:pt x="37" y="93"/>
                </a:cubicBezTo>
                <a:cubicBezTo>
                  <a:pt x="37" y="92"/>
                  <a:pt x="37" y="92"/>
                  <a:pt x="38" y="92"/>
                </a:cubicBezTo>
                <a:cubicBezTo>
                  <a:pt x="38" y="92"/>
                  <a:pt x="38" y="91"/>
                  <a:pt x="39" y="91"/>
                </a:cubicBezTo>
                <a:cubicBezTo>
                  <a:pt x="39" y="91"/>
                  <a:pt x="39" y="91"/>
                  <a:pt x="39" y="91"/>
                </a:cubicBezTo>
                <a:cubicBezTo>
                  <a:pt x="40" y="90"/>
                  <a:pt x="40" y="90"/>
                  <a:pt x="41" y="89"/>
                </a:cubicBezTo>
                <a:cubicBezTo>
                  <a:pt x="41" y="89"/>
                  <a:pt x="41" y="89"/>
                  <a:pt x="42" y="88"/>
                </a:cubicBezTo>
                <a:cubicBezTo>
                  <a:pt x="42" y="88"/>
                  <a:pt x="42" y="87"/>
                  <a:pt x="41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8"/>
                  <a:pt x="40" y="88"/>
                  <a:pt x="40" y="89"/>
                </a:cubicBezTo>
                <a:cubicBezTo>
                  <a:pt x="40" y="89"/>
                  <a:pt x="40" y="89"/>
                  <a:pt x="39" y="89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89"/>
                  <a:pt x="38" y="89"/>
                  <a:pt x="38" y="89"/>
                </a:cubicBezTo>
                <a:cubicBezTo>
                  <a:pt x="38" y="89"/>
                  <a:pt x="38" y="88"/>
                  <a:pt x="38" y="88"/>
                </a:cubicBezTo>
                <a:cubicBezTo>
                  <a:pt x="38" y="88"/>
                  <a:pt x="39" y="87"/>
                  <a:pt x="39" y="87"/>
                </a:cubicBezTo>
                <a:cubicBezTo>
                  <a:pt x="39" y="87"/>
                  <a:pt x="40" y="87"/>
                  <a:pt x="40" y="86"/>
                </a:cubicBezTo>
                <a:cubicBezTo>
                  <a:pt x="40" y="86"/>
                  <a:pt x="40" y="86"/>
                  <a:pt x="40" y="85"/>
                </a:cubicBezTo>
                <a:cubicBezTo>
                  <a:pt x="40" y="85"/>
                  <a:pt x="40" y="85"/>
                  <a:pt x="40" y="85"/>
                </a:cubicBezTo>
                <a:cubicBezTo>
                  <a:pt x="40" y="84"/>
                  <a:pt x="39" y="84"/>
                  <a:pt x="40" y="83"/>
                </a:cubicBezTo>
                <a:cubicBezTo>
                  <a:pt x="40" y="83"/>
                  <a:pt x="41" y="82"/>
                  <a:pt x="41" y="82"/>
                </a:cubicBezTo>
                <a:cubicBezTo>
                  <a:pt x="42" y="82"/>
                  <a:pt x="42" y="81"/>
                  <a:pt x="42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44" y="80"/>
                  <a:pt x="44" y="80"/>
                  <a:pt x="45" y="80"/>
                </a:cubicBezTo>
                <a:cubicBezTo>
                  <a:pt x="45" y="79"/>
                  <a:pt x="45" y="79"/>
                  <a:pt x="46" y="79"/>
                </a:cubicBezTo>
                <a:cubicBezTo>
                  <a:pt x="46" y="79"/>
                  <a:pt x="46" y="79"/>
                  <a:pt x="46" y="79"/>
                </a:cubicBezTo>
                <a:cubicBezTo>
                  <a:pt x="47" y="78"/>
                  <a:pt x="47" y="77"/>
                  <a:pt x="48" y="76"/>
                </a:cubicBezTo>
                <a:cubicBezTo>
                  <a:pt x="48" y="75"/>
                  <a:pt x="48" y="74"/>
                  <a:pt x="48" y="73"/>
                </a:cubicBezTo>
                <a:cubicBezTo>
                  <a:pt x="48" y="73"/>
                  <a:pt x="48" y="72"/>
                  <a:pt x="48" y="71"/>
                </a:cubicBezTo>
                <a:cubicBezTo>
                  <a:pt x="48" y="70"/>
                  <a:pt x="48" y="70"/>
                  <a:pt x="49" y="69"/>
                </a:cubicBezTo>
                <a:cubicBezTo>
                  <a:pt x="49" y="69"/>
                  <a:pt x="49" y="68"/>
                  <a:pt x="49" y="67"/>
                </a:cubicBezTo>
                <a:cubicBezTo>
                  <a:pt x="49" y="66"/>
                  <a:pt x="49" y="65"/>
                  <a:pt x="49" y="64"/>
                </a:cubicBezTo>
                <a:cubicBezTo>
                  <a:pt x="50" y="64"/>
                  <a:pt x="50" y="63"/>
                  <a:pt x="50" y="63"/>
                </a:cubicBezTo>
                <a:cubicBezTo>
                  <a:pt x="50" y="62"/>
                  <a:pt x="50" y="62"/>
                  <a:pt x="50" y="62"/>
                </a:cubicBezTo>
                <a:cubicBezTo>
                  <a:pt x="51" y="61"/>
                  <a:pt x="51" y="60"/>
                  <a:pt x="52" y="60"/>
                </a:cubicBezTo>
                <a:cubicBezTo>
                  <a:pt x="52" y="59"/>
                  <a:pt x="52" y="59"/>
                  <a:pt x="53" y="58"/>
                </a:cubicBezTo>
                <a:cubicBezTo>
                  <a:pt x="53" y="58"/>
                  <a:pt x="53" y="57"/>
                  <a:pt x="53" y="56"/>
                </a:cubicBezTo>
                <a:cubicBezTo>
                  <a:pt x="53" y="56"/>
                  <a:pt x="53" y="55"/>
                  <a:pt x="53" y="55"/>
                </a:cubicBezTo>
                <a:cubicBezTo>
                  <a:pt x="53" y="54"/>
                  <a:pt x="54" y="54"/>
                  <a:pt x="54" y="53"/>
                </a:cubicBezTo>
                <a:cubicBezTo>
                  <a:pt x="54" y="53"/>
                  <a:pt x="54" y="52"/>
                  <a:pt x="54" y="51"/>
                </a:cubicBezTo>
                <a:cubicBezTo>
                  <a:pt x="54" y="51"/>
                  <a:pt x="54" y="51"/>
                  <a:pt x="54" y="50"/>
                </a:cubicBezTo>
                <a:cubicBezTo>
                  <a:pt x="54" y="50"/>
                  <a:pt x="55" y="50"/>
                  <a:pt x="55" y="49"/>
                </a:cubicBezTo>
                <a:cubicBezTo>
                  <a:pt x="55" y="49"/>
                  <a:pt x="55" y="48"/>
                  <a:pt x="55" y="47"/>
                </a:cubicBezTo>
                <a:cubicBezTo>
                  <a:pt x="55" y="47"/>
                  <a:pt x="55" y="46"/>
                  <a:pt x="54" y="4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8" name="Freeform 29">
            <a:extLst>
              <a:ext uri="{FF2B5EF4-FFF2-40B4-BE49-F238E27FC236}">
                <a16:creationId xmlns:a16="http://schemas.microsoft.com/office/drawing/2014/main" id="{45B2BAF0-467E-DE7C-39D1-B8B92BD2BDD4}"/>
              </a:ext>
            </a:extLst>
          </p:cNvPr>
          <p:cNvSpPr>
            <a:spLocks/>
          </p:cNvSpPr>
          <p:nvPr/>
        </p:nvSpPr>
        <p:spPr bwMode="auto">
          <a:xfrm>
            <a:off x="9163646" y="2294943"/>
            <a:ext cx="242888" cy="479425"/>
          </a:xfrm>
          <a:custGeom>
            <a:avLst/>
            <a:gdLst>
              <a:gd name="T0" fmla="*/ 37 w 64"/>
              <a:gd name="T1" fmla="*/ 20 h 126"/>
              <a:gd name="T2" fmla="*/ 34 w 64"/>
              <a:gd name="T3" fmla="*/ 24 h 126"/>
              <a:gd name="T4" fmla="*/ 32 w 64"/>
              <a:gd name="T5" fmla="*/ 28 h 126"/>
              <a:gd name="T6" fmla="*/ 36 w 64"/>
              <a:gd name="T7" fmla="*/ 35 h 126"/>
              <a:gd name="T8" fmla="*/ 34 w 64"/>
              <a:gd name="T9" fmla="*/ 37 h 126"/>
              <a:gd name="T10" fmla="*/ 33 w 64"/>
              <a:gd name="T11" fmla="*/ 40 h 126"/>
              <a:gd name="T12" fmla="*/ 30 w 64"/>
              <a:gd name="T13" fmla="*/ 43 h 126"/>
              <a:gd name="T14" fmla="*/ 26 w 64"/>
              <a:gd name="T15" fmla="*/ 46 h 126"/>
              <a:gd name="T16" fmla="*/ 21 w 64"/>
              <a:gd name="T17" fmla="*/ 47 h 126"/>
              <a:gd name="T18" fmla="*/ 18 w 64"/>
              <a:gd name="T19" fmla="*/ 50 h 126"/>
              <a:gd name="T20" fmla="*/ 18 w 64"/>
              <a:gd name="T21" fmla="*/ 60 h 126"/>
              <a:gd name="T22" fmla="*/ 16 w 64"/>
              <a:gd name="T23" fmla="*/ 66 h 126"/>
              <a:gd name="T24" fmla="*/ 12 w 64"/>
              <a:gd name="T25" fmla="*/ 71 h 126"/>
              <a:gd name="T26" fmla="*/ 9 w 64"/>
              <a:gd name="T27" fmla="*/ 77 h 126"/>
              <a:gd name="T28" fmla="*/ 7 w 64"/>
              <a:gd name="T29" fmla="*/ 82 h 126"/>
              <a:gd name="T30" fmla="*/ 6 w 64"/>
              <a:gd name="T31" fmla="*/ 91 h 126"/>
              <a:gd name="T32" fmla="*/ 6 w 64"/>
              <a:gd name="T33" fmla="*/ 97 h 126"/>
              <a:gd name="T34" fmla="*/ 3 w 64"/>
              <a:gd name="T35" fmla="*/ 104 h 126"/>
              <a:gd name="T36" fmla="*/ 3 w 64"/>
              <a:gd name="T37" fmla="*/ 111 h 126"/>
              <a:gd name="T38" fmla="*/ 1 w 64"/>
              <a:gd name="T39" fmla="*/ 115 h 126"/>
              <a:gd name="T40" fmla="*/ 1 w 64"/>
              <a:gd name="T41" fmla="*/ 120 h 126"/>
              <a:gd name="T42" fmla="*/ 3 w 64"/>
              <a:gd name="T43" fmla="*/ 124 h 126"/>
              <a:gd name="T44" fmla="*/ 45 w 64"/>
              <a:gd name="T45" fmla="*/ 123 h 126"/>
              <a:gd name="T46" fmla="*/ 47 w 64"/>
              <a:gd name="T47" fmla="*/ 122 h 126"/>
              <a:gd name="T48" fmla="*/ 52 w 64"/>
              <a:gd name="T49" fmla="*/ 119 h 126"/>
              <a:gd name="T50" fmla="*/ 57 w 64"/>
              <a:gd name="T51" fmla="*/ 117 h 126"/>
              <a:gd name="T52" fmla="*/ 61 w 64"/>
              <a:gd name="T53" fmla="*/ 116 h 126"/>
              <a:gd name="T54" fmla="*/ 63 w 64"/>
              <a:gd name="T55" fmla="*/ 111 h 126"/>
              <a:gd name="T56" fmla="*/ 63 w 64"/>
              <a:gd name="T57" fmla="*/ 109 h 126"/>
              <a:gd name="T58" fmla="*/ 59 w 64"/>
              <a:gd name="T59" fmla="*/ 106 h 126"/>
              <a:gd name="T60" fmla="*/ 60 w 64"/>
              <a:gd name="T61" fmla="*/ 103 h 126"/>
              <a:gd name="T62" fmla="*/ 55 w 64"/>
              <a:gd name="T63" fmla="*/ 94 h 126"/>
              <a:gd name="T64" fmla="*/ 55 w 64"/>
              <a:gd name="T65" fmla="*/ 78 h 126"/>
              <a:gd name="T66" fmla="*/ 51 w 64"/>
              <a:gd name="T67" fmla="*/ 0 h 126"/>
              <a:gd name="T68" fmla="*/ 49 w 64"/>
              <a:gd name="T69" fmla="*/ 3 h 126"/>
              <a:gd name="T70" fmla="*/ 44 w 64"/>
              <a:gd name="T71" fmla="*/ 0 h 126"/>
              <a:gd name="T72" fmla="*/ 39 w 64"/>
              <a:gd name="T73" fmla="*/ 4 h 126"/>
              <a:gd name="T74" fmla="*/ 39 w 64"/>
              <a:gd name="T75" fmla="*/ 9 h 126"/>
              <a:gd name="T76" fmla="*/ 37 w 64"/>
              <a:gd name="T77" fmla="*/ 14 h 126"/>
              <a:gd name="T78" fmla="*/ 37 w 64"/>
              <a:gd name="T79" fmla="*/ 1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4" h="126">
                <a:moveTo>
                  <a:pt x="37" y="19"/>
                </a:moveTo>
                <a:cubicBezTo>
                  <a:pt x="37" y="19"/>
                  <a:pt x="37" y="20"/>
                  <a:pt x="37" y="20"/>
                </a:cubicBezTo>
                <a:cubicBezTo>
                  <a:pt x="37" y="20"/>
                  <a:pt x="36" y="21"/>
                  <a:pt x="36" y="21"/>
                </a:cubicBezTo>
                <a:cubicBezTo>
                  <a:pt x="35" y="21"/>
                  <a:pt x="35" y="24"/>
                  <a:pt x="34" y="24"/>
                </a:cubicBezTo>
                <a:cubicBezTo>
                  <a:pt x="34" y="25"/>
                  <a:pt x="34" y="26"/>
                  <a:pt x="33" y="26"/>
                </a:cubicBezTo>
                <a:cubicBezTo>
                  <a:pt x="33" y="26"/>
                  <a:pt x="32" y="27"/>
                  <a:pt x="32" y="28"/>
                </a:cubicBezTo>
                <a:cubicBezTo>
                  <a:pt x="32" y="28"/>
                  <a:pt x="33" y="30"/>
                  <a:pt x="34" y="30"/>
                </a:cubicBezTo>
                <a:cubicBezTo>
                  <a:pt x="34" y="31"/>
                  <a:pt x="36" y="35"/>
                  <a:pt x="36" y="35"/>
                </a:cubicBezTo>
                <a:cubicBezTo>
                  <a:pt x="36" y="35"/>
                  <a:pt x="34" y="36"/>
                  <a:pt x="34" y="36"/>
                </a:cubicBezTo>
                <a:cubicBezTo>
                  <a:pt x="34" y="36"/>
                  <a:pt x="34" y="37"/>
                  <a:pt x="34" y="37"/>
                </a:cubicBezTo>
                <a:cubicBezTo>
                  <a:pt x="34" y="38"/>
                  <a:pt x="34" y="39"/>
                  <a:pt x="34" y="39"/>
                </a:cubicBezTo>
                <a:cubicBezTo>
                  <a:pt x="34" y="39"/>
                  <a:pt x="34" y="40"/>
                  <a:pt x="33" y="40"/>
                </a:cubicBezTo>
                <a:cubicBezTo>
                  <a:pt x="33" y="40"/>
                  <a:pt x="32" y="41"/>
                  <a:pt x="32" y="41"/>
                </a:cubicBezTo>
                <a:cubicBezTo>
                  <a:pt x="31" y="42"/>
                  <a:pt x="31" y="43"/>
                  <a:pt x="30" y="43"/>
                </a:cubicBezTo>
                <a:cubicBezTo>
                  <a:pt x="30" y="43"/>
                  <a:pt x="27" y="44"/>
                  <a:pt x="27" y="44"/>
                </a:cubicBezTo>
                <a:cubicBezTo>
                  <a:pt x="26" y="46"/>
                  <a:pt x="26" y="46"/>
                  <a:pt x="26" y="46"/>
                </a:cubicBezTo>
                <a:cubicBezTo>
                  <a:pt x="26" y="46"/>
                  <a:pt x="24" y="47"/>
                  <a:pt x="23" y="47"/>
                </a:cubicBezTo>
                <a:cubicBezTo>
                  <a:pt x="23" y="47"/>
                  <a:pt x="21" y="47"/>
                  <a:pt x="21" y="47"/>
                </a:cubicBezTo>
                <a:cubicBezTo>
                  <a:pt x="21" y="47"/>
                  <a:pt x="19" y="48"/>
                  <a:pt x="18" y="48"/>
                </a:cubicBezTo>
                <a:cubicBezTo>
                  <a:pt x="18" y="48"/>
                  <a:pt x="18" y="50"/>
                  <a:pt x="18" y="50"/>
                </a:cubicBezTo>
                <a:cubicBezTo>
                  <a:pt x="18" y="51"/>
                  <a:pt x="18" y="54"/>
                  <a:pt x="18" y="54"/>
                </a:cubicBezTo>
                <a:cubicBezTo>
                  <a:pt x="18" y="54"/>
                  <a:pt x="18" y="59"/>
                  <a:pt x="18" y="60"/>
                </a:cubicBezTo>
                <a:cubicBezTo>
                  <a:pt x="18" y="60"/>
                  <a:pt x="16" y="63"/>
                  <a:pt x="16" y="63"/>
                </a:cubicBezTo>
                <a:cubicBezTo>
                  <a:pt x="16" y="63"/>
                  <a:pt x="16" y="66"/>
                  <a:pt x="16" y="66"/>
                </a:cubicBezTo>
                <a:cubicBezTo>
                  <a:pt x="16" y="66"/>
                  <a:pt x="15" y="67"/>
                  <a:pt x="15" y="68"/>
                </a:cubicBezTo>
                <a:cubicBezTo>
                  <a:pt x="14" y="68"/>
                  <a:pt x="13" y="71"/>
                  <a:pt x="12" y="71"/>
                </a:cubicBezTo>
                <a:cubicBezTo>
                  <a:pt x="12" y="72"/>
                  <a:pt x="12" y="74"/>
                  <a:pt x="12" y="74"/>
                </a:cubicBezTo>
                <a:cubicBezTo>
                  <a:pt x="11" y="75"/>
                  <a:pt x="9" y="77"/>
                  <a:pt x="9" y="77"/>
                </a:cubicBezTo>
                <a:cubicBezTo>
                  <a:pt x="9" y="77"/>
                  <a:pt x="9" y="78"/>
                  <a:pt x="9" y="78"/>
                </a:cubicBezTo>
                <a:cubicBezTo>
                  <a:pt x="9" y="79"/>
                  <a:pt x="8" y="81"/>
                  <a:pt x="7" y="82"/>
                </a:cubicBezTo>
                <a:cubicBezTo>
                  <a:pt x="7" y="82"/>
                  <a:pt x="5" y="86"/>
                  <a:pt x="5" y="87"/>
                </a:cubicBezTo>
                <a:cubicBezTo>
                  <a:pt x="5" y="87"/>
                  <a:pt x="6" y="91"/>
                  <a:pt x="6" y="91"/>
                </a:cubicBezTo>
                <a:cubicBezTo>
                  <a:pt x="6" y="92"/>
                  <a:pt x="5" y="94"/>
                  <a:pt x="5" y="95"/>
                </a:cubicBezTo>
                <a:cubicBezTo>
                  <a:pt x="5" y="96"/>
                  <a:pt x="6" y="97"/>
                  <a:pt x="6" y="97"/>
                </a:cubicBezTo>
                <a:cubicBezTo>
                  <a:pt x="6" y="97"/>
                  <a:pt x="4" y="102"/>
                  <a:pt x="4" y="102"/>
                </a:cubicBezTo>
                <a:cubicBezTo>
                  <a:pt x="4" y="103"/>
                  <a:pt x="3" y="103"/>
                  <a:pt x="3" y="104"/>
                </a:cubicBezTo>
                <a:cubicBezTo>
                  <a:pt x="3" y="104"/>
                  <a:pt x="4" y="105"/>
                  <a:pt x="4" y="106"/>
                </a:cubicBezTo>
                <a:cubicBezTo>
                  <a:pt x="4" y="106"/>
                  <a:pt x="3" y="110"/>
                  <a:pt x="3" y="111"/>
                </a:cubicBezTo>
                <a:cubicBezTo>
                  <a:pt x="3" y="111"/>
                  <a:pt x="1" y="113"/>
                  <a:pt x="1" y="113"/>
                </a:cubicBezTo>
                <a:cubicBezTo>
                  <a:pt x="1" y="113"/>
                  <a:pt x="1" y="115"/>
                  <a:pt x="1" y="115"/>
                </a:cubicBezTo>
                <a:cubicBezTo>
                  <a:pt x="1" y="115"/>
                  <a:pt x="0" y="117"/>
                  <a:pt x="0" y="117"/>
                </a:cubicBezTo>
                <a:cubicBezTo>
                  <a:pt x="0" y="118"/>
                  <a:pt x="1" y="120"/>
                  <a:pt x="1" y="120"/>
                </a:cubicBezTo>
                <a:cubicBezTo>
                  <a:pt x="1" y="120"/>
                  <a:pt x="1" y="121"/>
                  <a:pt x="1" y="121"/>
                </a:cubicBezTo>
                <a:cubicBezTo>
                  <a:pt x="3" y="124"/>
                  <a:pt x="3" y="124"/>
                  <a:pt x="3" y="124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3" y="126"/>
                  <a:pt x="45" y="124"/>
                  <a:pt x="45" y="123"/>
                </a:cubicBezTo>
                <a:cubicBezTo>
                  <a:pt x="45" y="123"/>
                  <a:pt x="47" y="123"/>
                  <a:pt x="47" y="123"/>
                </a:cubicBezTo>
                <a:cubicBezTo>
                  <a:pt x="47" y="123"/>
                  <a:pt x="47" y="122"/>
                  <a:pt x="47" y="122"/>
                </a:cubicBezTo>
                <a:cubicBezTo>
                  <a:pt x="47" y="121"/>
                  <a:pt x="49" y="120"/>
                  <a:pt x="49" y="120"/>
                </a:cubicBezTo>
                <a:cubicBezTo>
                  <a:pt x="49" y="120"/>
                  <a:pt x="52" y="119"/>
                  <a:pt x="52" y="119"/>
                </a:cubicBezTo>
                <a:cubicBezTo>
                  <a:pt x="52" y="119"/>
                  <a:pt x="53" y="118"/>
                  <a:pt x="53" y="118"/>
                </a:cubicBezTo>
                <a:cubicBezTo>
                  <a:pt x="53" y="118"/>
                  <a:pt x="56" y="117"/>
                  <a:pt x="57" y="117"/>
                </a:cubicBezTo>
                <a:cubicBezTo>
                  <a:pt x="57" y="117"/>
                  <a:pt x="59" y="117"/>
                  <a:pt x="61" y="117"/>
                </a:cubicBezTo>
                <a:cubicBezTo>
                  <a:pt x="61" y="117"/>
                  <a:pt x="61" y="116"/>
                  <a:pt x="61" y="116"/>
                </a:cubicBezTo>
                <a:cubicBezTo>
                  <a:pt x="61" y="115"/>
                  <a:pt x="61" y="114"/>
                  <a:pt x="62" y="114"/>
                </a:cubicBezTo>
                <a:cubicBezTo>
                  <a:pt x="63" y="113"/>
                  <a:pt x="63" y="112"/>
                  <a:pt x="63" y="111"/>
                </a:cubicBezTo>
                <a:cubicBezTo>
                  <a:pt x="63" y="111"/>
                  <a:pt x="64" y="110"/>
                  <a:pt x="64" y="110"/>
                </a:cubicBezTo>
                <a:cubicBezTo>
                  <a:pt x="64" y="109"/>
                  <a:pt x="63" y="109"/>
                  <a:pt x="63" y="109"/>
                </a:cubicBezTo>
                <a:cubicBezTo>
                  <a:pt x="63" y="108"/>
                  <a:pt x="63" y="108"/>
                  <a:pt x="63" y="107"/>
                </a:cubicBezTo>
                <a:cubicBezTo>
                  <a:pt x="62" y="106"/>
                  <a:pt x="60" y="107"/>
                  <a:pt x="59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5"/>
                  <a:pt x="60" y="103"/>
                  <a:pt x="60" y="103"/>
                </a:cubicBezTo>
                <a:cubicBezTo>
                  <a:pt x="60" y="103"/>
                  <a:pt x="60" y="100"/>
                  <a:pt x="60" y="100"/>
                </a:cubicBezTo>
                <a:cubicBezTo>
                  <a:pt x="55" y="94"/>
                  <a:pt x="55" y="94"/>
                  <a:pt x="55" y="94"/>
                </a:cubicBezTo>
                <a:cubicBezTo>
                  <a:pt x="55" y="94"/>
                  <a:pt x="55" y="87"/>
                  <a:pt x="55" y="87"/>
                </a:cubicBezTo>
                <a:cubicBezTo>
                  <a:pt x="55" y="87"/>
                  <a:pt x="55" y="78"/>
                  <a:pt x="55" y="78"/>
                </a:cubicBezTo>
                <a:cubicBezTo>
                  <a:pt x="54" y="58"/>
                  <a:pt x="54" y="58"/>
                  <a:pt x="54" y="58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49" y="3"/>
                  <a:pt x="49" y="3"/>
                  <a:pt x="49" y="3"/>
                </a:cubicBezTo>
                <a:cubicBezTo>
                  <a:pt x="46" y="3"/>
                  <a:pt x="46" y="3"/>
                  <a:pt x="46" y="3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4"/>
                  <a:pt x="41" y="4"/>
                  <a:pt x="41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39" y="9"/>
                  <a:pt x="39" y="9"/>
                </a:cubicBezTo>
                <a:cubicBezTo>
                  <a:pt x="39" y="10"/>
                  <a:pt x="37" y="12"/>
                  <a:pt x="37" y="12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6" y="17"/>
                  <a:pt x="36" y="17"/>
                </a:cubicBezTo>
                <a:cubicBezTo>
                  <a:pt x="36" y="17"/>
                  <a:pt x="37" y="18"/>
                  <a:pt x="37" y="1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9" name="Freeform 30">
            <a:extLst>
              <a:ext uri="{FF2B5EF4-FFF2-40B4-BE49-F238E27FC236}">
                <a16:creationId xmlns:a16="http://schemas.microsoft.com/office/drawing/2014/main" id="{93351D2E-6B66-E44B-EBBC-2F9A980833BC}"/>
              </a:ext>
            </a:extLst>
          </p:cNvPr>
          <p:cNvSpPr>
            <a:spLocks/>
          </p:cNvSpPr>
          <p:nvPr/>
        </p:nvSpPr>
        <p:spPr bwMode="auto">
          <a:xfrm>
            <a:off x="2929534" y="2896605"/>
            <a:ext cx="784225" cy="1176337"/>
          </a:xfrm>
          <a:custGeom>
            <a:avLst/>
            <a:gdLst>
              <a:gd name="T0" fmla="*/ 0 w 206"/>
              <a:gd name="T1" fmla="*/ 0 h 309"/>
              <a:gd name="T2" fmla="*/ 0 w 206"/>
              <a:gd name="T3" fmla="*/ 137 h 309"/>
              <a:gd name="T4" fmla="*/ 40 w 206"/>
              <a:gd name="T5" fmla="*/ 171 h 309"/>
              <a:gd name="T6" fmla="*/ 186 w 206"/>
              <a:gd name="T7" fmla="*/ 309 h 309"/>
              <a:gd name="T8" fmla="*/ 186 w 206"/>
              <a:gd name="T9" fmla="*/ 307 h 309"/>
              <a:gd name="T10" fmla="*/ 186 w 206"/>
              <a:gd name="T11" fmla="*/ 305 h 309"/>
              <a:gd name="T12" fmla="*/ 185 w 206"/>
              <a:gd name="T13" fmla="*/ 305 h 309"/>
              <a:gd name="T14" fmla="*/ 187 w 206"/>
              <a:gd name="T15" fmla="*/ 304 h 309"/>
              <a:gd name="T16" fmla="*/ 188 w 206"/>
              <a:gd name="T17" fmla="*/ 302 h 309"/>
              <a:gd name="T18" fmla="*/ 187 w 206"/>
              <a:gd name="T19" fmla="*/ 298 h 309"/>
              <a:gd name="T20" fmla="*/ 187 w 206"/>
              <a:gd name="T21" fmla="*/ 295 h 309"/>
              <a:gd name="T22" fmla="*/ 186 w 206"/>
              <a:gd name="T23" fmla="*/ 292 h 309"/>
              <a:gd name="T24" fmla="*/ 184 w 206"/>
              <a:gd name="T25" fmla="*/ 289 h 309"/>
              <a:gd name="T26" fmla="*/ 184 w 206"/>
              <a:gd name="T27" fmla="*/ 286 h 309"/>
              <a:gd name="T28" fmla="*/ 185 w 206"/>
              <a:gd name="T29" fmla="*/ 283 h 309"/>
              <a:gd name="T30" fmla="*/ 183 w 206"/>
              <a:gd name="T31" fmla="*/ 279 h 309"/>
              <a:gd name="T32" fmla="*/ 183 w 206"/>
              <a:gd name="T33" fmla="*/ 277 h 309"/>
              <a:gd name="T34" fmla="*/ 183 w 206"/>
              <a:gd name="T35" fmla="*/ 274 h 309"/>
              <a:gd name="T36" fmla="*/ 185 w 206"/>
              <a:gd name="T37" fmla="*/ 272 h 309"/>
              <a:gd name="T38" fmla="*/ 183 w 206"/>
              <a:gd name="T39" fmla="*/ 271 h 309"/>
              <a:gd name="T40" fmla="*/ 183 w 206"/>
              <a:gd name="T41" fmla="*/ 269 h 309"/>
              <a:gd name="T42" fmla="*/ 183 w 206"/>
              <a:gd name="T43" fmla="*/ 265 h 309"/>
              <a:gd name="T44" fmla="*/ 182 w 206"/>
              <a:gd name="T45" fmla="*/ 263 h 309"/>
              <a:gd name="T46" fmla="*/ 183 w 206"/>
              <a:gd name="T47" fmla="*/ 262 h 309"/>
              <a:gd name="T48" fmla="*/ 185 w 206"/>
              <a:gd name="T49" fmla="*/ 262 h 309"/>
              <a:gd name="T50" fmla="*/ 188 w 206"/>
              <a:gd name="T51" fmla="*/ 261 h 309"/>
              <a:gd name="T52" fmla="*/ 190 w 206"/>
              <a:gd name="T53" fmla="*/ 261 h 309"/>
              <a:gd name="T54" fmla="*/ 191 w 206"/>
              <a:gd name="T55" fmla="*/ 262 h 309"/>
              <a:gd name="T56" fmla="*/ 193 w 206"/>
              <a:gd name="T57" fmla="*/ 261 h 309"/>
              <a:gd name="T58" fmla="*/ 195 w 206"/>
              <a:gd name="T59" fmla="*/ 263 h 309"/>
              <a:gd name="T60" fmla="*/ 198 w 206"/>
              <a:gd name="T61" fmla="*/ 265 h 309"/>
              <a:gd name="T62" fmla="*/ 201 w 206"/>
              <a:gd name="T63" fmla="*/ 266 h 309"/>
              <a:gd name="T64" fmla="*/ 203 w 206"/>
              <a:gd name="T65" fmla="*/ 265 h 309"/>
              <a:gd name="T66" fmla="*/ 203 w 206"/>
              <a:gd name="T67" fmla="*/ 262 h 309"/>
              <a:gd name="T68" fmla="*/ 204 w 206"/>
              <a:gd name="T69" fmla="*/ 260 h 309"/>
              <a:gd name="T70" fmla="*/ 206 w 206"/>
              <a:gd name="T71" fmla="*/ 259 h 309"/>
              <a:gd name="T72" fmla="*/ 206 w 206"/>
              <a:gd name="T73" fmla="*/ 224 h 309"/>
              <a:gd name="T74" fmla="*/ 206 w 206"/>
              <a:gd name="T75" fmla="*/ 0 h 309"/>
              <a:gd name="T76" fmla="*/ 0 w 206"/>
              <a:gd name="T77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6" h="309">
                <a:moveTo>
                  <a:pt x="0" y="0"/>
                </a:moveTo>
                <a:cubicBezTo>
                  <a:pt x="0" y="137"/>
                  <a:pt x="0" y="137"/>
                  <a:pt x="0" y="137"/>
                </a:cubicBezTo>
                <a:cubicBezTo>
                  <a:pt x="40" y="171"/>
                  <a:pt x="40" y="171"/>
                  <a:pt x="40" y="171"/>
                </a:cubicBezTo>
                <a:cubicBezTo>
                  <a:pt x="186" y="309"/>
                  <a:pt x="186" y="309"/>
                  <a:pt x="186" y="309"/>
                </a:cubicBezTo>
                <a:cubicBezTo>
                  <a:pt x="186" y="309"/>
                  <a:pt x="186" y="307"/>
                  <a:pt x="186" y="307"/>
                </a:cubicBezTo>
                <a:cubicBezTo>
                  <a:pt x="186" y="307"/>
                  <a:pt x="187" y="306"/>
                  <a:pt x="186" y="305"/>
                </a:cubicBezTo>
                <a:cubicBezTo>
                  <a:pt x="186" y="305"/>
                  <a:pt x="185" y="305"/>
                  <a:pt x="185" y="305"/>
                </a:cubicBezTo>
                <a:cubicBezTo>
                  <a:pt x="186" y="305"/>
                  <a:pt x="187" y="304"/>
                  <a:pt x="187" y="304"/>
                </a:cubicBezTo>
                <a:cubicBezTo>
                  <a:pt x="187" y="304"/>
                  <a:pt x="189" y="302"/>
                  <a:pt x="188" y="302"/>
                </a:cubicBezTo>
                <a:cubicBezTo>
                  <a:pt x="188" y="301"/>
                  <a:pt x="187" y="299"/>
                  <a:pt x="187" y="298"/>
                </a:cubicBezTo>
                <a:cubicBezTo>
                  <a:pt x="188" y="298"/>
                  <a:pt x="187" y="296"/>
                  <a:pt x="187" y="295"/>
                </a:cubicBezTo>
                <a:cubicBezTo>
                  <a:pt x="187" y="295"/>
                  <a:pt x="186" y="293"/>
                  <a:pt x="186" y="292"/>
                </a:cubicBezTo>
                <a:cubicBezTo>
                  <a:pt x="185" y="291"/>
                  <a:pt x="184" y="290"/>
                  <a:pt x="184" y="289"/>
                </a:cubicBezTo>
                <a:cubicBezTo>
                  <a:pt x="184" y="288"/>
                  <a:pt x="184" y="287"/>
                  <a:pt x="184" y="286"/>
                </a:cubicBezTo>
                <a:cubicBezTo>
                  <a:pt x="185" y="285"/>
                  <a:pt x="185" y="284"/>
                  <a:pt x="185" y="283"/>
                </a:cubicBezTo>
                <a:cubicBezTo>
                  <a:pt x="184" y="283"/>
                  <a:pt x="183" y="280"/>
                  <a:pt x="183" y="279"/>
                </a:cubicBezTo>
                <a:cubicBezTo>
                  <a:pt x="183" y="278"/>
                  <a:pt x="183" y="278"/>
                  <a:pt x="183" y="277"/>
                </a:cubicBezTo>
                <a:cubicBezTo>
                  <a:pt x="183" y="276"/>
                  <a:pt x="182" y="275"/>
                  <a:pt x="183" y="274"/>
                </a:cubicBezTo>
                <a:cubicBezTo>
                  <a:pt x="183" y="274"/>
                  <a:pt x="185" y="272"/>
                  <a:pt x="185" y="272"/>
                </a:cubicBezTo>
                <a:cubicBezTo>
                  <a:pt x="185" y="272"/>
                  <a:pt x="183" y="271"/>
                  <a:pt x="183" y="271"/>
                </a:cubicBezTo>
                <a:cubicBezTo>
                  <a:pt x="183" y="270"/>
                  <a:pt x="183" y="270"/>
                  <a:pt x="183" y="269"/>
                </a:cubicBezTo>
                <a:cubicBezTo>
                  <a:pt x="183" y="268"/>
                  <a:pt x="183" y="266"/>
                  <a:pt x="183" y="265"/>
                </a:cubicBezTo>
                <a:cubicBezTo>
                  <a:pt x="182" y="264"/>
                  <a:pt x="182" y="263"/>
                  <a:pt x="182" y="263"/>
                </a:cubicBezTo>
                <a:cubicBezTo>
                  <a:pt x="182" y="263"/>
                  <a:pt x="182" y="263"/>
                  <a:pt x="183" y="262"/>
                </a:cubicBezTo>
                <a:cubicBezTo>
                  <a:pt x="184" y="262"/>
                  <a:pt x="185" y="262"/>
                  <a:pt x="185" y="262"/>
                </a:cubicBezTo>
                <a:cubicBezTo>
                  <a:pt x="186" y="261"/>
                  <a:pt x="187" y="261"/>
                  <a:pt x="188" y="261"/>
                </a:cubicBezTo>
                <a:cubicBezTo>
                  <a:pt x="188" y="261"/>
                  <a:pt x="189" y="260"/>
                  <a:pt x="190" y="261"/>
                </a:cubicBezTo>
                <a:cubicBezTo>
                  <a:pt x="190" y="261"/>
                  <a:pt x="190" y="262"/>
                  <a:pt x="191" y="262"/>
                </a:cubicBezTo>
                <a:cubicBezTo>
                  <a:pt x="192" y="262"/>
                  <a:pt x="193" y="261"/>
                  <a:pt x="193" y="261"/>
                </a:cubicBezTo>
                <a:cubicBezTo>
                  <a:pt x="193" y="261"/>
                  <a:pt x="195" y="262"/>
                  <a:pt x="195" y="263"/>
                </a:cubicBezTo>
                <a:cubicBezTo>
                  <a:pt x="196" y="263"/>
                  <a:pt x="197" y="265"/>
                  <a:pt x="198" y="265"/>
                </a:cubicBezTo>
                <a:cubicBezTo>
                  <a:pt x="199" y="266"/>
                  <a:pt x="200" y="267"/>
                  <a:pt x="201" y="266"/>
                </a:cubicBezTo>
                <a:cubicBezTo>
                  <a:pt x="202" y="266"/>
                  <a:pt x="202" y="266"/>
                  <a:pt x="203" y="265"/>
                </a:cubicBezTo>
                <a:cubicBezTo>
                  <a:pt x="203" y="264"/>
                  <a:pt x="203" y="263"/>
                  <a:pt x="203" y="262"/>
                </a:cubicBezTo>
                <a:cubicBezTo>
                  <a:pt x="204" y="262"/>
                  <a:pt x="204" y="261"/>
                  <a:pt x="204" y="260"/>
                </a:cubicBezTo>
                <a:cubicBezTo>
                  <a:pt x="205" y="259"/>
                  <a:pt x="206" y="259"/>
                  <a:pt x="206" y="259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206" y="0"/>
                  <a:pt x="206" y="0"/>
                  <a:pt x="20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0" name="Freeform 31">
            <a:extLst>
              <a:ext uri="{FF2B5EF4-FFF2-40B4-BE49-F238E27FC236}">
                <a16:creationId xmlns:a16="http://schemas.microsoft.com/office/drawing/2014/main" id="{4B05F53C-B725-3A70-6551-C86646B407A9}"/>
              </a:ext>
            </a:extLst>
          </p:cNvPr>
          <p:cNvSpPr>
            <a:spLocks/>
          </p:cNvSpPr>
          <p:nvPr/>
        </p:nvSpPr>
        <p:spPr bwMode="auto">
          <a:xfrm>
            <a:off x="5026621" y="2717218"/>
            <a:ext cx="1144588" cy="525462"/>
          </a:xfrm>
          <a:custGeom>
            <a:avLst/>
            <a:gdLst>
              <a:gd name="T0" fmla="*/ 299 w 301"/>
              <a:gd name="T1" fmla="*/ 137 h 138"/>
              <a:gd name="T2" fmla="*/ 299 w 301"/>
              <a:gd name="T3" fmla="*/ 134 h 138"/>
              <a:gd name="T4" fmla="*/ 296 w 301"/>
              <a:gd name="T5" fmla="*/ 130 h 138"/>
              <a:gd name="T6" fmla="*/ 293 w 301"/>
              <a:gd name="T7" fmla="*/ 126 h 138"/>
              <a:gd name="T8" fmla="*/ 291 w 301"/>
              <a:gd name="T9" fmla="*/ 123 h 138"/>
              <a:gd name="T10" fmla="*/ 288 w 301"/>
              <a:gd name="T11" fmla="*/ 116 h 138"/>
              <a:gd name="T12" fmla="*/ 289 w 301"/>
              <a:gd name="T13" fmla="*/ 113 h 138"/>
              <a:gd name="T14" fmla="*/ 286 w 301"/>
              <a:gd name="T15" fmla="*/ 114 h 138"/>
              <a:gd name="T16" fmla="*/ 285 w 301"/>
              <a:gd name="T17" fmla="*/ 109 h 138"/>
              <a:gd name="T18" fmla="*/ 282 w 301"/>
              <a:gd name="T19" fmla="*/ 105 h 138"/>
              <a:gd name="T20" fmla="*/ 284 w 301"/>
              <a:gd name="T21" fmla="*/ 98 h 138"/>
              <a:gd name="T22" fmla="*/ 282 w 301"/>
              <a:gd name="T23" fmla="*/ 89 h 138"/>
              <a:gd name="T24" fmla="*/ 280 w 301"/>
              <a:gd name="T25" fmla="*/ 83 h 138"/>
              <a:gd name="T26" fmla="*/ 282 w 301"/>
              <a:gd name="T27" fmla="*/ 79 h 138"/>
              <a:gd name="T28" fmla="*/ 280 w 301"/>
              <a:gd name="T29" fmla="*/ 72 h 138"/>
              <a:gd name="T30" fmla="*/ 278 w 301"/>
              <a:gd name="T31" fmla="*/ 68 h 138"/>
              <a:gd name="T32" fmla="*/ 275 w 301"/>
              <a:gd name="T33" fmla="*/ 68 h 138"/>
              <a:gd name="T34" fmla="*/ 274 w 301"/>
              <a:gd name="T35" fmla="*/ 63 h 138"/>
              <a:gd name="T36" fmla="*/ 275 w 301"/>
              <a:gd name="T37" fmla="*/ 61 h 138"/>
              <a:gd name="T38" fmla="*/ 276 w 301"/>
              <a:gd name="T39" fmla="*/ 56 h 138"/>
              <a:gd name="T40" fmla="*/ 273 w 301"/>
              <a:gd name="T41" fmla="*/ 49 h 138"/>
              <a:gd name="T42" fmla="*/ 271 w 301"/>
              <a:gd name="T43" fmla="*/ 47 h 138"/>
              <a:gd name="T44" fmla="*/ 270 w 301"/>
              <a:gd name="T45" fmla="*/ 45 h 138"/>
              <a:gd name="T46" fmla="*/ 268 w 301"/>
              <a:gd name="T47" fmla="*/ 41 h 138"/>
              <a:gd name="T48" fmla="*/ 266 w 301"/>
              <a:gd name="T49" fmla="*/ 37 h 138"/>
              <a:gd name="T50" fmla="*/ 265 w 301"/>
              <a:gd name="T51" fmla="*/ 33 h 138"/>
              <a:gd name="T52" fmla="*/ 264 w 301"/>
              <a:gd name="T53" fmla="*/ 28 h 138"/>
              <a:gd name="T54" fmla="*/ 261 w 301"/>
              <a:gd name="T55" fmla="*/ 24 h 138"/>
              <a:gd name="T56" fmla="*/ 257 w 301"/>
              <a:gd name="T57" fmla="*/ 23 h 138"/>
              <a:gd name="T58" fmla="*/ 254 w 301"/>
              <a:gd name="T59" fmla="*/ 16 h 138"/>
              <a:gd name="T60" fmla="*/ 249 w 301"/>
              <a:gd name="T61" fmla="*/ 13 h 138"/>
              <a:gd name="T62" fmla="*/ 244 w 301"/>
              <a:gd name="T63" fmla="*/ 12 h 138"/>
              <a:gd name="T64" fmla="*/ 236 w 301"/>
              <a:gd name="T65" fmla="*/ 9 h 138"/>
              <a:gd name="T66" fmla="*/ 232 w 301"/>
              <a:gd name="T67" fmla="*/ 7 h 138"/>
              <a:gd name="T68" fmla="*/ 227 w 301"/>
              <a:gd name="T69" fmla="*/ 7 h 138"/>
              <a:gd name="T70" fmla="*/ 219 w 301"/>
              <a:gd name="T71" fmla="*/ 8 h 138"/>
              <a:gd name="T72" fmla="*/ 212 w 301"/>
              <a:gd name="T73" fmla="*/ 10 h 138"/>
              <a:gd name="T74" fmla="*/ 203 w 301"/>
              <a:gd name="T75" fmla="*/ 7 h 138"/>
              <a:gd name="T76" fmla="*/ 192 w 301"/>
              <a:gd name="T77" fmla="*/ 0 h 138"/>
              <a:gd name="T78" fmla="*/ 0 w 301"/>
              <a:gd name="T79" fmla="*/ 93 h 138"/>
              <a:gd name="T80" fmla="*/ 69 w 301"/>
              <a:gd name="T81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1" h="138">
                <a:moveTo>
                  <a:pt x="301" y="138"/>
                </a:moveTo>
                <a:cubicBezTo>
                  <a:pt x="301" y="138"/>
                  <a:pt x="299" y="137"/>
                  <a:pt x="299" y="137"/>
                </a:cubicBezTo>
                <a:cubicBezTo>
                  <a:pt x="299" y="137"/>
                  <a:pt x="298" y="136"/>
                  <a:pt x="298" y="136"/>
                </a:cubicBezTo>
                <a:cubicBezTo>
                  <a:pt x="298" y="135"/>
                  <a:pt x="299" y="134"/>
                  <a:pt x="299" y="134"/>
                </a:cubicBezTo>
                <a:cubicBezTo>
                  <a:pt x="299" y="133"/>
                  <a:pt x="298" y="132"/>
                  <a:pt x="298" y="132"/>
                </a:cubicBezTo>
                <a:cubicBezTo>
                  <a:pt x="297" y="132"/>
                  <a:pt x="296" y="131"/>
                  <a:pt x="296" y="130"/>
                </a:cubicBezTo>
                <a:cubicBezTo>
                  <a:pt x="296" y="130"/>
                  <a:pt x="296" y="128"/>
                  <a:pt x="296" y="128"/>
                </a:cubicBezTo>
                <a:cubicBezTo>
                  <a:pt x="296" y="127"/>
                  <a:pt x="294" y="126"/>
                  <a:pt x="293" y="126"/>
                </a:cubicBezTo>
                <a:cubicBezTo>
                  <a:pt x="292" y="125"/>
                  <a:pt x="290" y="125"/>
                  <a:pt x="290" y="125"/>
                </a:cubicBezTo>
                <a:cubicBezTo>
                  <a:pt x="290" y="125"/>
                  <a:pt x="291" y="123"/>
                  <a:pt x="291" y="123"/>
                </a:cubicBezTo>
                <a:cubicBezTo>
                  <a:pt x="291" y="122"/>
                  <a:pt x="290" y="120"/>
                  <a:pt x="290" y="120"/>
                </a:cubicBezTo>
                <a:cubicBezTo>
                  <a:pt x="289" y="119"/>
                  <a:pt x="288" y="117"/>
                  <a:pt x="288" y="116"/>
                </a:cubicBezTo>
                <a:cubicBezTo>
                  <a:pt x="288" y="116"/>
                  <a:pt x="290" y="115"/>
                  <a:pt x="290" y="114"/>
                </a:cubicBezTo>
                <a:cubicBezTo>
                  <a:pt x="290" y="114"/>
                  <a:pt x="289" y="113"/>
                  <a:pt x="289" y="113"/>
                </a:cubicBezTo>
                <a:cubicBezTo>
                  <a:pt x="289" y="113"/>
                  <a:pt x="289" y="114"/>
                  <a:pt x="288" y="114"/>
                </a:cubicBezTo>
                <a:cubicBezTo>
                  <a:pt x="288" y="115"/>
                  <a:pt x="286" y="115"/>
                  <a:pt x="286" y="114"/>
                </a:cubicBezTo>
                <a:cubicBezTo>
                  <a:pt x="286" y="114"/>
                  <a:pt x="286" y="112"/>
                  <a:pt x="286" y="112"/>
                </a:cubicBezTo>
                <a:cubicBezTo>
                  <a:pt x="286" y="112"/>
                  <a:pt x="286" y="109"/>
                  <a:pt x="285" y="109"/>
                </a:cubicBezTo>
                <a:cubicBezTo>
                  <a:pt x="285" y="108"/>
                  <a:pt x="283" y="108"/>
                  <a:pt x="283" y="107"/>
                </a:cubicBezTo>
                <a:cubicBezTo>
                  <a:pt x="282" y="107"/>
                  <a:pt x="281" y="106"/>
                  <a:pt x="282" y="105"/>
                </a:cubicBezTo>
                <a:cubicBezTo>
                  <a:pt x="283" y="105"/>
                  <a:pt x="283" y="105"/>
                  <a:pt x="284" y="103"/>
                </a:cubicBezTo>
                <a:cubicBezTo>
                  <a:pt x="284" y="102"/>
                  <a:pt x="284" y="99"/>
                  <a:pt x="284" y="98"/>
                </a:cubicBezTo>
                <a:cubicBezTo>
                  <a:pt x="284" y="97"/>
                  <a:pt x="284" y="94"/>
                  <a:pt x="283" y="93"/>
                </a:cubicBezTo>
                <a:cubicBezTo>
                  <a:pt x="283" y="92"/>
                  <a:pt x="282" y="90"/>
                  <a:pt x="282" y="89"/>
                </a:cubicBezTo>
                <a:cubicBezTo>
                  <a:pt x="282" y="88"/>
                  <a:pt x="282" y="86"/>
                  <a:pt x="282" y="85"/>
                </a:cubicBezTo>
                <a:cubicBezTo>
                  <a:pt x="281" y="85"/>
                  <a:pt x="280" y="84"/>
                  <a:pt x="280" y="83"/>
                </a:cubicBezTo>
                <a:cubicBezTo>
                  <a:pt x="280" y="82"/>
                  <a:pt x="280" y="81"/>
                  <a:pt x="281" y="81"/>
                </a:cubicBezTo>
                <a:cubicBezTo>
                  <a:pt x="281" y="80"/>
                  <a:pt x="282" y="80"/>
                  <a:pt x="282" y="79"/>
                </a:cubicBezTo>
                <a:cubicBezTo>
                  <a:pt x="282" y="78"/>
                  <a:pt x="281" y="75"/>
                  <a:pt x="281" y="75"/>
                </a:cubicBezTo>
                <a:cubicBezTo>
                  <a:pt x="281" y="74"/>
                  <a:pt x="281" y="73"/>
                  <a:pt x="280" y="72"/>
                </a:cubicBezTo>
                <a:cubicBezTo>
                  <a:pt x="280" y="72"/>
                  <a:pt x="277" y="71"/>
                  <a:pt x="277" y="71"/>
                </a:cubicBezTo>
                <a:cubicBezTo>
                  <a:pt x="277" y="71"/>
                  <a:pt x="278" y="68"/>
                  <a:pt x="278" y="68"/>
                </a:cubicBezTo>
                <a:cubicBezTo>
                  <a:pt x="277" y="68"/>
                  <a:pt x="276" y="70"/>
                  <a:pt x="276" y="70"/>
                </a:cubicBezTo>
                <a:cubicBezTo>
                  <a:pt x="276" y="70"/>
                  <a:pt x="275" y="68"/>
                  <a:pt x="275" y="68"/>
                </a:cubicBezTo>
                <a:cubicBezTo>
                  <a:pt x="275" y="67"/>
                  <a:pt x="274" y="65"/>
                  <a:pt x="274" y="65"/>
                </a:cubicBezTo>
                <a:cubicBezTo>
                  <a:pt x="274" y="65"/>
                  <a:pt x="274" y="63"/>
                  <a:pt x="274" y="63"/>
                </a:cubicBezTo>
                <a:cubicBezTo>
                  <a:pt x="274" y="63"/>
                  <a:pt x="274" y="61"/>
                  <a:pt x="274" y="61"/>
                </a:cubicBezTo>
                <a:cubicBezTo>
                  <a:pt x="274" y="61"/>
                  <a:pt x="275" y="61"/>
                  <a:pt x="275" y="61"/>
                </a:cubicBezTo>
                <a:cubicBezTo>
                  <a:pt x="275" y="60"/>
                  <a:pt x="275" y="58"/>
                  <a:pt x="275" y="58"/>
                </a:cubicBezTo>
                <a:cubicBezTo>
                  <a:pt x="275" y="58"/>
                  <a:pt x="276" y="56"/>
                  <a:pt x="276" y="56"/>
                </a:cubicBezTo>
                <a:cubicBezTo>
                  <a:pt x="275" y="55"/>
                  <a:pt x="272" y="52"/>
                  <a:pt x="272" y="52"/>
                </a:cubicBezTo>
                <a:cubicBezTo>
                  <a:pt x="272" y="52"/>
                  <a:pt x="274" y="49"/>
                  <a:pt x="273" y="49"/>
                </a:cubicBezTo>
                <a:cubicBezTo>
                  <a:pt x="273" y="48"/>
                  <a:pt x="272" y="48"/>
                  <a:pt x="272" y="48"/>
                </a:cubicBezTo>
                <a:cubicBezTo>
                  <a:pt x="272" y="48"/>
                  <a:pt x="272" y="47"/>
                  <a:pt x="271" y="47"/>
                </a:cubicBezTo>
                <a:cubicBezTo>
                  <a:pt x="271" y="47"/>
                  <a:pt x="270" y="48"/>
                  <a:pt x="270" y="47"/>
                </a:cubicBezTo>
                <a:cubicBezTo>
                  <a:pt x="270" y="47"/>
                  <a:pt x="270" y="45"/>
                  <a:pt x="270" y="45"/>
                </a:cubicBezTo>
                <a:cubicBezTo>
                  <a:pt x="270" y="45"/>
                  <a:pt x="268" y="45"/>
                  <a:pt x="268" y="45"/>
                </a:cubicBezTo>
                <a:cubicBezTo>
                  <a:pt x="268" y="41"/>
                  <a:pt x="268" y="41"/>
                  <a:pt x="268" y="41"/>
                </a:cubicBezTo>
                <a:cubicBezTo>
                  <a:pt x="268" y="41"/>
                  <a:pt x="266" y="39"/>
                  <a:pt x="266" y="39"/>
                </a:cubicBezTo>
                <a:cubicBezTo>
                  <a:pt x="266" y="39"/>
                  <a:pt x="266" y="38"/>
                  <a:pt x="266" y="37"/>
                </a:cubicBezTo>
                <a:cubicBezTo>
                  <a:pt x="266" y="37"/>
                  <a:pt x="267" y="35"/>
                  <a:pt x="267" y="35"/>
                </a:cubicBezTo>
                <a:cubicBezTo>
                  <a:pt x="267" y="35"/>
                  <a:pt x="266" y="34"/>
                  <a:pt x="265" y="33"/>
                </a:cubicBezTo>
                <a:cubicBezTo>
                  <a:pt x="265" y="33"/>
                  <a:pt x="264" y="31"/>
                  <a:pt x="264" y="31"/>
                </a:cubicBezTo>
                <a:cubicBezTo>
                  <a:pt x="264" y="30"/>
                  <a:pt x="264" y="29"/>
                  <a:pt x="264" y="28"/>
                </a:cubicBezTo>
                <a:cubicBezTo>
                  <a:pt x="264" y="28"/>
                  <a:pt x="265" y="25"/>
                  <a:pt x="265" y="25"/>
                </a:cubicBezTo>
                <a:cubicBezTo>
                  <a:pt x="261" y="24"/>
                  <a:pt x="261" y="24"/>
                  <a:pt x="261" y="24"/>
                </a:cubicBezTo>
                <a:cubicBezTo>
                  <a:pt x="258" y="23"/>
                  <a:pt x="258" y="23"/>
                  <a:pt x="258" y="23"/>
                </a:cubicBezTo>
                <a:cubicBezTo>
                  <a:pt x="257" y="23"/>
                  <a:pt x="257" y="23"/>
                  <a:pt x="257" y="23"/>
                </a:cubicBezTo>
                <a:cubicBezTo>
                  <a:pt x="257" y="23"/>
                  <a:pt x="253" y="19"/>
                  <a:pt x="253" y="19"/>
                </a:cubicBezTo>
                <a:cubicBezTo>
                  <a:pt x="253" y="19"/>
                  <a:pt x="254" y="16"/>
                  <a:pt x="254" y="16"/>
                </a:cubicBezTo>
                <a:cubicBezTo>
                  <a:pt x="254" y="16"/>
                  <a:pt x="251" y="16"/>
                  <a:pt x="251" y="16"/>
                </a:cubicBezTo>
                <a:cubicBezTo>
                  <a:pt x="251" y="16"/>
                  <a:pt x="249" y="13"/>
                  <a:pt x="249" y="13"/>
                </a:cubicBezTo>
                <a:cubicBezTo>
                  <a:pt x="244" y="13"/>
                  <a:pt x="244" y="13"/>
                  <a:pt x="244" y="13"/>
                </a:cubicBezTo>
                <a:cubicBezTo>
                  <a:pt x="244" y="12"/>
                  <a:pt x="244" y="12"/>
                  <a:pt x="244" y="12"/>
                </a:cubicBezTo>
                <a:cubicBezTo>
                  <a:pt x="239" y="11"/>
                  <a:pt x="239" y="11"/>
                  <a:pt x="239" y="11"/>
                </a:cubicBezTo>
                <a:cubicBezTo>
                  <a:pt x="239" y="11"/>
                  <a:pt x="236" y="10"/>
                  <a:pt x="236" y="9"/>
                </a:cubicBezTo>
                <a:cubicBezTo>
                  <a:pt x="236" y="9"/>
                  <a:pt x="235" y="7"/>
                  <a:pt x="235" y="7"/>
                </a:cubicBezTo>
                <a:cubicBezTo>
                  <a:pt x="232" y="7"/>
                  <a:pt x="232" y="7"/>
                  <a:pt x="232" y="7"/>
                </a:cubicBezTo>
                <a:cubicBezTo>
                  <a:pt x="229" y="6"/>
                  <a:pt x="229" y="6"/>
                  <a:pt x="229" y="6"/>
                </a:cubicBezTo>
                <a:cubicBezTo>
                  <a:pt x="229" y="6"/>
                  <a:pt x="228" y="7"/>
                  <a:pt x="227" y="7"/>
                </a:cubicBezTo>
                <a:cubicBezTo>
                  <a:pt x="227" y="7"/>
                  <a:pt x="222" y="8"/>
                  <a:pt x="222" y="8"/>
                </a:cubicBezTo>
                <a:cubicBezTo>
                  <a:pt x="221" y="8"/>
                  <a:pt x="220" y="8"/>
                  <a:pt x="219" y="8"/>
                </a:cubicBezTo>
                <a:cubicBezTo>
                  <a:pt x="219" y="8"/>
                  <a:pt x="214" y="6"/>
                  <a:pt x="214" y="6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12" y="10"/>
                  <a:pt x="207" y="12"/>
                  <a:pt x="207" y="11"/>
                </a:cubicBezTo>
                <a:cubicBezTo>
                  <a:pt x="207" y="11"/>
                  <a:pt x="203" y="7"/>
                  <a:pt x="203" y="7"/>
                </a:cubicBezTo>
                <a:cubicBezTo>
                  <a:pt x="203" y="7"/>
                  <a:pt x="193" y="4"/>
                  <a:pt x="193" y="4"/>
                </a:cubicBezTo>
                <a:cubicBezTo>
                  <a:pt x="192" y="0"/>
                  <a:pt x="192" y="0"/>
                  <a:pt x="19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3"/>
                  <a:pt x="0" y="93"/>
                  <a:pt x="0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138"/>
                  <a:pt x="69" y="138"/>
                  <a:pt x="69" y="138"/>
                </a:cubicBezTo>
                <a:lnTo>
                  <a:pt x="301" y="13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1" name="Freeform 32">
            <a:extLst>
              <a:ext uri="{FF2B5EF4-FFF2-40B4-BE49-F238E27FC236}">
                <a16:creationId xmlns:a16="http://schemas.microsoft.com/office/drawing/2014/main" id="{36F04D59-7B91-4236-B846-E006E1FBBFFA}"/>
              </a:ext>
            </a:extLst>
          </p:cNvPr>
          <p:cNvSpPr>
            <a:spLocks/>
          </p:cNvSpPr>
          <p:nvPr/>
        </p:nvSpPr>
        <p:spPr bwMode="auto">
          <a:xfrm>
            <a:off x="3450234" y="1577393"/>
            <a:ext cx="1576388" cy="892175"/>
          </a:xfrm>
          <a:custGeom>
            <a:avLst/>
            <a:gdLst>
              <a:gd name="T0" fmla="*/ 10 w 414"/>
              <a:gd name="T1" fmla="*/ 67 h 234"/>
              <a:gd name="T2" fmla="*/ 10 w 414"/>
              <a:gd name="T3" fmla="*/ 75 h 234"/>
              <a:gd name="T4" fmla="*/ 14 w 414"/>
              <a:gd name="T5" fmla="*/ 79 h 234"/>
              <a:gd name="T6" fmla="*/ 10 w 414"/>
              <a:gd name="T7" fmla="*/ 82 h 234"/>
              <a:gd name="T8" fmla="*/ 15 w 414"/>
              <a:gd name="T9" fmla="*/ 85 h 234"/>
              <a:gd name="T10" fmla="*/ 23 w 414"/>
              <a:gd name="T11" fmla="*/ 90 h 234"/>
              <a:gd name="T12" fmla="*/ 30 w 414"/>
              <a:gd name="T13" fmla="*/ 98 h 234"/>
              <a:gd name="T14" fmla="*/ 36 w 414"/>
              <a:gd name="T15" fmla="*/ 106 h 234"/>
              <a:gd name="T16" fmla="*/ 40 w 414"/>
              <a:gd name="T17" fmla="*/ 114 h 234"/>
              <a:gd name="T18" fmla="*/ 44 w 414"/>
              <a:gd name="T19" fmla="*/ 117 h 234"/>
              <a:gd name="T20" fmla="*/ 48 w 414"/>
              <a:gd name="T21" fmla="*/ 118 h 234"/>
              <a:gd name="T22" fmla="*/ 52 w 414"/>
              <a:gd name="T23" fmla="*/ 122 h 234"/>
              <a:gd name="T24" fmla="*/ 58 w 414"/>
              <a:gd name="T25" fmla="*/ 121 h 234"/>
              <a:gd name="T26" fmla="*/ 58 w 414"/>
              <a:gd name="T27" fmla="*/ 128 h 234"/>
              <a:gd name="T28" fmla="*/ 57 w 414"/>
              <a:gd name="T29" fmla="*/ 134 h 234"/>
              <a:gd name="T30" fmla="*/ 54 w 414"/>
              <a:gd name="T31" fmla="*/ 143 h 234"/>
              <a:gd name="T32" fmla="*/ 53 w 414"/>
              <a:gd name="T33" fmla="*/ 147 h 234"/>
              <a:gd name="T34" fmla="*/ 54 w 414"/>
              <a:gd name="T35" fmla="*/ 153 h 234"/>
              <a:gd name="T36" fmla="*/ 57 w 414"/>
              <a:gd name="T37" fmla="*/ 160 h 234"/>
              <a:gd name="T38" fmla="*/ 52 w 414"/>
              <a:gd name="T39" fmla="*/ 163 h 234"/>
              <a:gd name="T40" fmla="*/ 52 w 414"/>
              <a:gd name="T41" fmla="*/ 172 h 234"/>
              <a:gd name="T42" fmla="*/ 55 w 414"/>
              <a:gd name="T43" fmla="*/ 176 h 234"/>
              <a:gd name="T44" fmla="*/ 61 w 414"/>
              <a:gd name="T45" fmla="*/ 179 h 234"/>
              <a:gd name="T46" fmla="*/ 68 w 414"/>
              <a:gd name="T47" fmla="*/ 173 h 234"/>
              <a:gd name="T48" fmla="*/ 73 w 414"/>
              <a:gd name="T49" fmla="*/ 171 h 234"/>
              <a:gd name="T50" fmla="*/ 76 w 414"/>
              <a:gd name="T51" fmla="*/ 176 h 234"/>
              <a:gd name="T52" fmla="*/ 78 w 414"/>
              <a:gd name="T53" fmla="*/ 180 h 234"/>
              <a:gd name="T54" fmla="*/ 80 w 414"/>
              <a:gd name="T55" fmla="*/ 185 h 234"/>
              <a:gd name="T56" fmla="*/ 84 w 414"/>
              <a:gd name="T57" fmla="*/ 194 h 234"/>
              <a:gd name="T58" fmla="*/ 88 w 414"/>
              <a:gd name="T59" fmla="*/ 199 h 234"/>
              <a:gd name="T60" fmla="*/ 90 w 414"/>
              <a:gd name="T61" fmla="*/ 205 h 234"/>
              <a:gd name="T62" fmla="*/ 91 w 414"/>
              <a:gd name="T63" fmla="*/ 210 h 234"/>
              <a:gd name="T64" fmla="*/ 95 w 414"/>
              <a:gd name="T65" fmla="*/ 212 h 234"/>
              <a:gd name="T66" fmla="*/ 102 w 414"/>
              <a:gd name="T67" fmla="*/ 217 h 234"/>
              <a:gd name="T68" fmla="*/ 102 w 414"/>
              <a:gd name="T69" fmla="*/ 223 h 234"/>
              <a:gd name="T70" fmla="*/ 105 w 414"/>
              <a:gd name="T71" fmla="*/ 229 h 234"/>
              <a:gd name="T72" fmla="*/ 111 w 414"/>
              <a:gd name="T73" fmla="*/ 234 h 234"/>
              <a:gd name="T74" fmla="*/ 117 w 414"/>
              <a:gd name="T75" fmla="*/ 228 h 234"/>
              <a:gd name="T76" fmla="*/ 127 w 414"/>
              <a:gd name="T77" fmla="*/ 228 h 234"/>
              <a:gd name="T78" fmla="*/ 137 w 414"/>
              <a:gd name="T79" fmla="*/ 226 h 234"/>
              <a:gd name="T80" fmla="*/ 145 w 414"/>
              <a:gd name="T81" fmla="*/ 227 h 234"/>
              <a:gd name="T82" fmla="*/ 155 w 414"/>
              <a:gd name="T83" fmla="*/ 225 h 234"/>
              <a:gd name="T84" fmla="*/ 156 w 414"/>
              <a:gd name="T85" fmla="*/ 222 h 234"/>
              <a:gd name="T86" fmla="*/ 160 w 414"/>
              <a:gd name="T87" fmla="*/ 217 h 234"/>
              <a:gd name="T88" fmla="*/ 172 w 414"/>
              <a:gd name="T89" fmla="*/ 229 h 234"/>
              <a:gd name="T90" fmla="*/ 414 w 414"/>
              <a:gd name="T91" fmla="*/ 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4" h="23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10" y="67"/>
                  <a:pt x="10" y="67"/>
                  <a:pt x="10" y="67"/>
                </a:cubicBezTo>
                <a:cubicBezTo>
                  <a:pt x="10" y="67"/>
                  <a:pt x="12" y="70"/>
                  <a:pt x="12" y="71"/>
                </a:cubicBezTo>
                <a:cubicBezTo>
                  <a:pt x="12" y="71"/>
                  <a:pt x="12" y="74"/>
                  <a:pt x="12" y="74"/>
                </a:cubicBezTo>
                <a:cubicBezTo>
                  <a:pt x="10" y="75"/>
                  <a:pt x="10" y="75"/>
                  <a:pt x="10" y="75"/>
                </a:cubicBezTo>
                <a:cubicBezTo>
                  <a:pt x="10" y="76"/>
                  <a:pt x="10" y="76"/>
                  <a:pt x="10" y="76"/>
                </a:cubicBezTo>
                <a:cubicBezTo>
                  <a:pt x="10" y="76"/>
                  <a:pt x="12" y="78"/>
                  <a:pt x="13" y="78"/>
                </a:cubicBezTo>
                <a:cubicBezTo>
                  <a:pt x="13" y="79"/>
                  <a:pt x="14" y="79"/>
                  <a:pt x="14" y="79"/>
                </a:cubicBezTo>
                <a:cubicBezTo>
                  <a:pt x="14" y="80"/>
                  <a:pt x="14" y="80"/>
                  <a:pt x="14" y="80"/>
                </a:cubicBezTo>
                <a:cubicBezTo>
                  <a:pt x="14" y="80"/>
                  <a:pt x="13" y="81"/>
                  <a:pt x="12" y="81"/>
                </a:cubicBezTo>
                <a:cubicBezTo>
                  <a:pt x="12" y="81"/>
                  <a:pt x="10" y="82"/>
                  <a:pt x="10" y="82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83"/>
                  <a:pt x="13" y="83"/>
                  <a:pt x="13" y="84"/>
                </a:cubicBezTo>
                <a:cubicBezTo>
                  <a:pt x="14" y="84"/>
                  <a:pt x="15" y="84"/>
                  <a:pt x="15" y="85"/>
                </a:cubicBezTo>
                <a:cubicBezTo>
                  <a:pt x="16" y="86"/>
                  <a:pt x="17" y="88"/>
                  <a:pt x="18" y="89"/>
                </a:cubicBezTo>
                <a:cubicBezTo>
                  <a:pt x="19" y="89"/>
                  <a:pt x="19" y="89"/>
                  <a:pt x="20" y="90"/>
                </a:cubicBezTo>
                <a:cubicBezTo>
                  <a:pt x="21" y="90"/>
                  <a:pt x="23" y="90"/>
                  <a:pt x="23" y="90"/>
                </a:cubicBezTo>
                <a:cubicBezTo>
                  <a:pt x="24" y="91"/>
                  <a:pt x="25" y="91"/>
                  <a:pt x="25" y="91"/>
                </a:cubicBezTo>
                <a:cubicBezTo>
                  <a:pt x="25" y="92"/>
                  <a:pt x="25" y="94"/>
                  <a:pt x="26" y="94"/>
                </a:cubicBezTo>
                <a:cubicBezTo>
                  <a:pt x="26" y="95"/>
                  <a:pt x="30" y="98"/>
                  <a:pt x="30" y="98"/>
                </a:cubicBezTo>
                <a:cubicBezTo>
                  <a:pt x="31" y="99"/>
                  <a:pt x="32" y="100"/>
                  <a:pt x="32" y="101"/>
                </a:cubicBezTo>
                <a:cubicBezTo>
                  <a:pt x="32" y="101"/>
                  <a:pt x="33" y="104"/>
                  <a:pt x="34" y="105"/>
                </a:cubicBezTo>
                <a:cubicBezTo>
                  <a:pt x="34" y="105"/>
                  <a:pt x="35" y="105"/>
                  <a:pt x="36" y="106"/>
                </a:cubicBezTo>
                <a:cubicBezTo>
                  <a:pt x="37" y="106"/>
                  <a:pt x="38" y="107"/>
                  <a:pt x="38" y="108"/>
                </a:cubicBezTo>
                <a:cubicBezTo>
                  <a:pt x="38" y="109"/>
                  <a:pt x="38" y="111"/>
                  <a:pt x="38" y="112"/>
                </a:cubicBezTo>
                <a:cubicBezTo>
                  <a:pt x="38" y="112"/>
                  <a:pt x="39" y="114"/>
                  <a:pt x="40" y="114"/>
                </a:cubicBezTo>
                <a:cubicBezTo>
                  <a:pt x="40" y="114"/>
                  <a:pt x="41" y="113"/>
                  <a:pt x="41" y="113"/>
                </a:cubicBezTo>
                <a:cubicBezTo>
                  <a:pt x="42" y="114"/>
                  <a:pt x="43" y="115"/>
                  <a:pt x="43" y="115"/>
                </a:cubicBezTo>
                <a:cubicBezTo>
                  <a:pt x="44" y="116"/>
                  <a:pt x="44" y="116"/>
                  <a:pt x="44" y="117"/>
                </a:cubicBezTo>
                <a:cubicBezTo>
                  <a:pt x="44" y="118"/>
                  <a:pt x="44" y="119"/>
                  <a:pt x="44" y="119"/>
                </a:cubicBezTo>
                <a:cubicBezTo>
                  <a:pt x="45" y="119"/>
                  <a:pt x="46" y="117"/>
                  <a:pt x="46" y="117"/>
                </a:cubicBezTo>
                <a:cubicBezTo>
                  <a:pt x="47" y="117"/>
                  <a:pt x="48" y="117"/>
                  <a:pt x="48" y="118"/>
                </a:cubicBezTo>
                <a:cubicBezTo>
                  <a:pt x="48" y="118"/>
                  <a:pt x="48" y="119"/>
                  <a:pt x="49" y="120"/>
                </a:cubicBezTo>
                <a:cubicBezTo>
                  <a:pt x="49" y="121"/>
                  <a:pt x="50" y="122"/>
                  <a:pt x="50" y="122"/>
                </a:cubicBezTo>
                <a:cubicBezTo>
                  <a:pt x="50" y="122"/>
                  <a:pt x="52" y="122"/>
                  <a:pt x="52" y="122"/>
                </a:cubicBezTo>
                <a:cubicBezTo>
                  <a:pt x="52" y="122"/>
                  <a:pt x="53" y="122"/>
                  <a:pt x="54" y="122"/>
                </a:cubicBezTo>
                <a:cubicBezTo>
                  <a:pt x="54" y="122"/>
                  <a:pt x="55" y="123"/>
                  <a:pt x="55" y="122"/>
                </a:cubicBezTo>
                <a:cubicBezTo>
                  <a:pt x="56" y="122"/>
                  <a:pt x="58" y="121"/>
                  <a:pt x="58" y="121"/>
                </a:cubicBezTo>
                <a:cubicBezTo>
                  <a:pt x="58" y="121"/>
                  <a:pt x="59" y="121"/>
                  <a:pt x="59" y="122"/>
                </a:cubicBezTo>
                <a:cubicBezTo>
                  <a:pt x="59" y="122"/>
                  <a:pt x="59" y="125"/>
                  <a:pt x="59" y="125"/>
                </a:cubicBezTo>
                <a:cubicBezTo>
                  <a:pt x="59" y="125"/>
                  <a:pt x="59" y="128"/>
                  <a:pt x="58" y="128"/>
                </a:cubicBezTo>
                <a:cubicBezTo>
                  <a:pt x="58" y="128"/>
                  <a:pt x="57" y="129"/>
                  <a:pt x="57" y="129"/>
                </a:cubicBezTo>
                <a:cubicBezTo>
                  <a:pt x="57" y="129"/>
                  <a:pt x="57" y="130"/>
                  <a:pt x="57" y="130"/>
                </a:cubicBezTo>
                <a:cubicBezTo>
                  <a:pt x="57" y="131"/>
                  <a:pt x="57" y="133"/>
                  <a:pt x="57" y="134"/>
                </a:cubicBezTo>
                <a:cubicBezTo>
                  <a:pt x="57" y="135"/>
                  <a:pt x="56" y="137"/>
                  <a:pt x="56" y="138"/>
                </a:cubicBezTo>
                <a:cubicBezTo>
                  <a:pt x="56" y="138"/>
                  <a:pt x="55" y="140"/>
                  <a:pt x="55" y="140"/>
                </a:cubicBezTo>
                <a:cubicBezTo>
                  <a:pt x="54" y="141"/>
                  <a:pt x="54" y="142"/>
                  <a:pt x="54" y="143"/>
                </a:cubicBezTo>
                <a:cubicBezTo>
                  <a:pt x="55" y="143"/>
                  <a:pt x="55" y="144"/>
                  <a:pt x="55" y="145"/>
                </a:cubicBezTo>
                <a:cubicBezTo>
                  <a:pt x="55" y="145"/>
                  <a:pt x="55" y="146"/>
                  <a:pt x="54" y="146"/>
                </a:cubicBezTo>
                <a:cubicBezTo>
                  <a:pt x="53" y="146"/>
                  <a:pt x="53" y="147"/>
                  <a:pt x="53" y="147"/>
                </a:cubicBezTo>
                <a:cubicBezTo>
                  <a:pt x="53" y="148"/>
                  <a:pt x="54" y="149"/>
                  <a:pt x="54" y="149"/>
                </a:cubicBezTo>
                <a:cubicBezTo>
                  <a:pt x="54" y="150"/>
                  <a:pt x="54" y="151"/>
                  <a:pt x="54" y="151"/>
                </a:cubicBezTo>
                <a:cubicBezTo>
                  <a:pt x="54" y="151"/>
                  <a:pt x="54" y="153"/>
                  <a:pt x="54" y="153"/>
                </a:cubicBezTo>
                <a:cubicBezTo>
                  <a:pt x="54" y="154"/>
                  <a:pt x="55" y="154"/>
                  <a:pt x="56" y="155"/>
                </a:cubicBezTo>
                <a:cubicBezTo>
                  <a:pt x="56" y="155"/>
                  <a:pt x="56" y="156"/>
                  <a:pt x="57" y="158"/>
                </a:cubicBezTo>
                <a:cubicBezTo>
                  <a:pt x="57" y="159"/>
                  <a:pt x="57" y="159"/>
                  <a:pt x="57" y="160"/>
                </a:cubicBezTo>
                <a:cubicBezTo>
                  <a:pt x="57" y="161"/>
                  <a:pt x="57" y="161"/>
                  <a:pt x="56" y="161"/>
                </a:cubicBezTo>
                <a:cubicBezTo>
                  <a:pt x="55" y="161"/>
                  <a:pt x="54" y="161"/>
                  <a:pt x="54" y="161"/>
                </a:cubicBezTo>
                <a:cubicBezTo>
                  <a:pt x="53" y="162"/>
                  <a:pt x="53" y="162"/>
                  <a:pt x="52" y="163"/>
                </a:cubicBezTo>
                <a:cubicBezTo>
                  <a:pt x="52" y="164"/>
                  <a:pt x="51" y="164"/>
                  <a:pt x="51" y="165"/>
                </a:cubicBezTo>
                <a:cubicBezTo>
                  <a:pt x="51" y="166"/>
                  <a:pt x="53" y="168"/>
                  <a:pt x="53" y="169"/>
                </a:cubicBezTo>
                <a:cubicBezTo>
                  <a:pt x="53" y="169"/>
                  <a:pt x="53" y="171"/>
                  <a:pt x="52" y="172"/>
                </a:cubicBezTo>
                <a:cubicBezTo>
                  <a:pt x="52" y="172"/>
                  <a:pt x="51" y="173"/>
                  <a:pt x="51" y="174"/>
                </a:cubicBezTo>
                <a:cubicBezTo>
                  <a:pt x="51" y="175"/>
                  <a:pt x="51" y="176"/>
                  <a:pt x="52" y="176"/>
                </a:cubicBezTo>
                <a:cubicBezTo>
                  <a:pt x="53" y="176"/>
                  <a:pt x="54" y="176"/>
                  <a:pt x="55" y="176"/>
                </a:cubicBezTo>
                <a:cubicBezTo>
                  <a:pt x="55" y="177"/>
                  <a:pt x="55" y="178"/>
                  <a:pt x="56" y="179"/>
                </a:cubicBezTo>
                <a:cubicBezTo>
                  <a:pt x="57" y="179"/>
                  <a:pt x="58" y="180"/>
                  <a:pt x="59" y="180"/>
                </a:cubicBezTo>
                <a:cubicBezTo>
                  <a:pt x="59" y="180"/>
                  <a:pt x="60" y="179"/>
                  <a:pt x="61" y="179"/>
                </a:cubicBezTo>
                <a:cubicBezTo>
                  <a:pt x="62" y="179"/>
                  <a:pt x="62" y="177"/>
                  <a:pt x="62" y="177"/>
                </a:cubicBezTo>
                <a:cubicBezTo>
                  <a:pt x="62" y="176"/>
                  <a:pt x="63" y="176"/>
                  <a:pt x="64" y="176"/>
                </a:cubicBezTo>
                <a:cubicBezTo>
                  <a:pt x="65" y="176"/>
                  <a:pt x="68" y="174"/>
                  <a:pt x="68" y="173"/>
                </a:cubicBezTo>
                <a:cubicBezTo>
                  <a:pt x="69" y="173"/>
                  <a:pt x="70" y="172"/>
                  <a:pt x="70" y="171"/>
                </a:cubicBezTo>
                <a:cubicBezTo>
                  <a:pt x="70" y="170"/>
                  <a:pt x="69" y="169"/>
                  <a:pt x="70" y="169"/>
                </a:cubicBezTo>
                <a:cubicBezTo>
                  <a:pt x="72" y="169"/>
                  <a:pt x="73" y="171"/>
                  <a:pt x="73" y="171"/>
                </a:cubicBezTo>
                <a:cubicBezTo>
                  <a:pt x="73" y="172"/>
                  <a:pt x="74" y="173"/>
                  <a:pt x="75" y="173"/>
                </a:cubicBezTo>
                <a:cubicBezTo>
                  <a:pt x="76" y="173"/>
                  <a:pt x="76" y="173"/>
                  <a:pt x="76" y="174"/>
                </a:cubicBezTo>
                <a:cubicBezTo>
                  <a:pt x="77" y="174"/>
                  <a:pt x="77" y="176"/>
                  <a:pt x="76" y="176"/>
                </a:cubicBezTo>
                <a:cubicBezTo>
                  <a:pt x="76" y="176"/>
                  <a:pt x="76" y="177"/>
                  <a:pt x="77" y="177"/>
                </a:cubicBezTo>
                <a:cubicBezTo>
                  <a:pt x="78" y="178"/>
                  <a:pt x="78" y="178"/>
                  <a:pt x="78" y="178"/>
                </a:cubicBezTo>
                <a:cubicBezTo>
                  <a:pt x="78" y="179"/>
                  <a:pt x="79" y="180"/>
                  <a:pt x="78" y="180"/>
                </a:cubicBezTo>
                <a:cubicBezTo>
                  <a:pt x="78" y="181"/>
                  <a:pt x="78" y="182"/>
                  <a:pt x="78" y="182"/>
                </a:cubicBezTo>
                <a:cubicBezTo>
                  <a:pt x="79" y="183"/>
                  <a:pt x="79" y="184"/>
                  <a:pt x="80" y="184"/>
                </a:cubicBezTo>
                <a:cubicBezTo>
                  <a:pt x="80" y="184"/>
                  <a:pt x="80" y="184"/>
                  <a:pt x="80" y="185"/>
                </a:cubicBezTo>
                <a:cubicBezTo>
                  <a:pt x="80" y="186"/>
                  <a:pt x="80" y="187"/>
                  <a:pt x="81" y="188"/>
                </a:cubicBezTo>
                <a:cubicBezTo>
                  <a:pt x="81" y="189"/>
                  <a:pt x="81" y="190"/>
                  <a:pt x="82" y="191"/>
                </a:cubicBezTo>
                <a:cubicBezTo>
                  <a:pt x="83" y="192"/>
                  <a:pt x="83" y="194"/>
                  <a:pt x="84" y="194"/>
                </a:cubicBezTo>
                <a:cubicBezTo>
                  <a:pt x="84" y="195"/>
                  <a:pt x="85" y="196"/>
                  <a:pt x="85" y="196"/>
                </a:cubicBezTo>
                <a:cubicBezTo>
                  <a:pt x="86" y="197"/>
                  <a:pt x="87" y="197"/>
                  <a:pt x="87" y="197"/>
                </a:cubicBezTo>
                <a:cubicBezTo>
                  <a:pt x="87" y="198"/>
                  <a:pt x="88" y="199"/>
                  <a:pt x="88" y="199"/>
                </a:cubicBezTo>
                <a:cubicBezTo>
                  <a:pt x="88" y="199"/>
                  <a:pt x="89" y="199"/>
                  <a:pt x="89" y="200"/>
                </a:cubicBezTo>
                <a:cubicBezTo>
                  <a:pt x="89" y="200"/>
                  <a:pt x="90" y="200"/>
                  <a:pt x="90" y="201"/>
                </a:cubicBezTo>
                <a:cubicBezTo>
                  <a:pt x="90" y="202"/>
                  <a:pt x="90" y="205"/>
                  <a:pt x="90" y="205"/>
                </a:cubicBezTo>
                <a:cubicBezTo>
                  <a:pt x="90" y="205"/>
                  <a:pt x="88" y="205"/>
                  <a:pt x="88" y="206"/>
                </a:cubicBezTo>
                <a:cubicBezTo>
                  <a:pt x="88" y="206"/>
                  <a:pt x="88" y="207"/>
                  <a:pt x="88" y="208"/>
                </a:cubicBezTo>
                <a:cubicBezTo>
                  <a:pt x="89" y="208"/>
                  <a:pt x="90" y="210"/>
                  <a:pt x="91" y="210"/>
                </a:cubicBezTo>
                <a:cubicBezTo>
                  <a:pt x="91" y="211"/>
                  <a:pt x="92" y="211"/>
                  <a:pt x="92" y="212"/>
                </a:cubicBezTo>
                <a:cubicBezTo>
                  <a:pt x="92" y="212"/>
                  <a:pt x="93" y="213"/>
                  <a:pt x="93" y="213"/>
                </a:cubicBezTo>
                <a:cubicBezTo>
                  <a:pt x="93" y="213"/>
                  <a:pt x="94" y="213"/>
                  <a:pt x="95" y="212"/>
                </a:cubicBezTo>
                <a:cubicBezTo>
                  <a:pt x="96" y="212"/>
                  <a:pt x="96" y="212"/>
                  <a:pt x="97" y="212"/>
                </a:cubicBezTo>
                <a:cubicBezTo>
                  <a:pt x="98" y="213"/>
                  <a:pt x="99" y="214"/>
                  <a:pt x="100" y="214"/>
                </a:cubicBezTo>
                <a:cubicBezTo>
                  <a:pt x="100" y="215"/>
                  <a:pt x="101" y="216"/>
                  <a:pt x="102" y="217"/>
                </a:cubicBezTo>
                <a:cubicBezTo>
                  <a:pt x="102" y="218"/>
                  <a:pt x="102" y="219"/>
                  <a:pt x="103" y="220"/>
                </a:cubicBezTo>
                <a:cubicBezTo>
                  <a:pt x="103" y="221"/>
                  <a:pt x="103" y="221"/>
                  <a:pt x="103" y="222"/>
                </a:cubicBezTo>
                <a:cubicBezTo>
                  <a:pt x="103" y="222"/>
                  <a:pt x="102" y="223"/>
                  <a:pt x="102" y="223"/>
                </a:cubicBezTo>
                <a:cubicBezTo>
                  <a:pt x="102" y="223"/>
                  <a:pt x="104" y="224"/>
                  <a:pt x="104" y="225"/>
                </a:cubicBezTo>
                <a:cubicBezTo>
                  <a:pt x="104" y="226"/>
                  <a:pt x="105" y="226"/>
                  <a:pt x="105" y="227"/>
                </a:cubicBezTo>
                <a:cubicBezTo>
                  <a:pt x="105" y="228"/>
                  <a:pt x="104" y="228"/>
                  <a:pt x="105" y="229"/>
                </a:cubicBezTo>
                <a:cubicBezTo>
                  <a:pt x="105" y="230"/>
                  <a:pt x="106" y="230"/>
                  <a:pt x="106" y="231"/>
                </a:cubicBezTo>
                <a:cubicBezTo>
                  <a:pt x="107" y="232"/>
                  <a:pt x="108" y="232"/>
                  <a:pt x="109" y="233"/>
                </a:cubicBezTo>
                <a:cubicBezTo>
                  <a:pt x="110" y="234"/>
                  <a:pt x="111" y="234"/>
                  <a:pt x="111" y="234"/>
                </a:cubicBezTo>
                <a:cubicBezTo>
                  <a:pt x="111" y="233"/>
                  <a:pt x="111" y="231"/>
                  <a:pt x="111" y="230"/>
                </a:cubicBezTo>
                <a:cubicBezTo>
                  <a:pt x="112" y="229"/>
                  <a:pt x="113" y="229"/>
                  <a:pt x="114" y="228"/>
                </a:cubicBezTo>
                <a:cubicBezTo>
                  <a:pt x="115" y="228"/>
                  <a:pt x="115" y="227"/>
                  <a:pt x="117" y="228"/>
                </a:cubicBezTo>
                <a:cubicBezTo>
                  <a:pt x="119" y="229"/>
                  <a:pt x="121" y="229"/>
                  <a:pt x="123" y="229"/>
                </a:cubicBezTo>
                <a:cubicBezTo>
                  <a:pt x="124" y="230"/>
                  <a:pt x="126" y="230"/>
                  <a:pt x="126" y="230"/>
                </a:cubicBezTo>
                <a:cubicBezTo>
                  <a:pt x="126" y="230"/>
                  <a:pt x="126" y="229"/>
                  <a:pt x="127" y="228"/>
                </a:cubicBezTo>
                <a:cubicBezTo>
                  <a:pt x="127" y="227"/>
                  <a:pt x="127" y="224"/>
                  <a:pt x="128" y="224"/>
                </a:cubicBezTo>
                <a:cubicBezTo>
                  <a:pt x="128" y="224"/>
                  <a:pt x="129" y="224"/>
                  <a:pt x="129" y="224"/>
                </a:cubicBezTo>
                <a:cubicBezTo>
                  <a:pt x="130" y="224"/>
                  <a:pt x="136" y="226"/>
                  <a:pt x="137" y="226"/>
                </a:cubicBezTo>
                <a:cubicBezTo>
                  <a:pt x="137" y="226"/>
                  <a:pt x="141" y="225"/>
                  <a:pt x="141" y="225"/>
                </a:cubicBezTo>
                <a:cubicBezTo>
                  <a:pt x="142" y="225"/>
                  <a:pt x="144" y="225"/>
                  <a:pt x="144" y="225"/>
                </a:cubicBezTo>
                <a:cubicBezTo>
                  <a:pt x="144" y="225"/>
                  <a:pt x="145" y="227"/>
                  <a:pt x="145" y="227"/>
                </a:cubicBezTo>
                <a:cubicBezTo>
                  <a:pt x="145" y="227"/>
                  <a:pt x="146" y="227"/>
                  <a:pt x="147" y="226"/>
                </a:cubicBezTo>
                <a:cubicBezTo>
                  <a:pt x="148" y="226"/>
                  <a:pt x="149" y="225"/>
                  <a:pt x="151" y="225"/>
                </a:cubicBezTo>
                <a:cubicBezTo>
                  <a:pt x="152" y="224"/>
                  <a:pt x="154" y="225"/>
                  <a:pt x="155" y="225"/>
                </a:cubicBezTo>
                <a:cubicBezTo>
                  <a:pt x="155" y="225"/>
                  <a:pt x="157" y="225"/>
                  <a:pt x="157" y="225"/>
                </a:cubicBezTo>
                <a:cubicBezTo>
                  <a:pt x="158" y="225"/>
                  <a:pt x="157" y="225"/>
                  <a:pt x="157" y="224"/>
                </a:cubicBezTo>
                <a:cubicBezTo>
                  <a:pt x="157" y="223"/>
                  <a:pt x="156" y="222"/>
                  <a:pt x="156" y="222"/>
                </a:cubicBezTo>
                <a:cubicBezTo>
                  <a:pt x="157" y="221"/>
                  <a:pt x="157" y="220"/>
                  <a:pt x="157" y="219"/>
                </a:cubicBezTo>
                <a:cubicBezTo>
                  <a:pt x="157" y="218"/>
                  <a:pt x="157" y="218"/>
                  <a:pt x="158" y="217"/>
                </a:cubicBezTo>
                <a:cubicBezTo>
                  <a:pt x="159" y="217"/>
                  <a:pt x="159" y="217"/>
                  <a:pt x="160" y="217"/>
                </a:cubicBezTo>
                <a:cubicBezTo>
                  <a:pt x="160" y="216"/>
                  <a:pt x="161" y="214"/>
                  <a:pt x="161" y="215"/>
                </a:cubicBezTo>
                <a:cubicBezTo>
                  <a:pt x="162" y="215"/>
                  <a:pt x="170" y="228"/>
                  <a:pt x="170" y="228"/>
                </a:cubicBezTo>
                <a:cubicBezTo>
                  <a:pt x="172" y="229"/>
                  <a:pt x="172" y="229"/>
                  <a:pt x="172" y="229"/>
                </a:cubicBezTo>
                <a:cubicBezTo>
                  <a:pt x="172" y="203"/>
                  <a:pt x="172" y="203"/>
                  <a:pt x="172" y="203"/>
                </a:cubicBezTo>
                <a:cubicBezTo>
                  <a:pt x="414" y="203"/>
                  <a:pt x="414" y="203"/>
                  <a:pt x="414" y="203"/>
                </a:cubicBezTo>
                <a:cubicBezTo>
                  <a:pt x="414" y="0"/>
                  <a:pt x="414" y="0"/>
                  <a:pt x="414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2" name="Freeform 33">
            <a:extLst>
              <a:ext uri="{FF2B5EF4-FFF2-40B4-BE49-F238E27FC236}">
                <a16:creationId xmlns:a16="http://schemas.microsoft.com/office/drawing/2014/main" id="{939C6A29-EEE0-F5F3-3086-023454506789}"/>
              </a:ext>
            </a:extLst>
          </p:cNvPr>
          <p:cNvSpPr>
            <a:spLocks/>
          </p:cNvSpPr>
          <p:nvPr/>
        </p:nvSpPr>
        <p:spPr bwMode="auto">
          <a:xfrm>
            <a:off x="6114059" y="3139493"/>
            <a:ext cx="879475" cy="773112"/>
          </a:xfrm>
          <a:custGeom>
            <a:avLst/>
            <a:gdLst>
              <a:gd name="T0" fmla="*/ 223 w 231"/>
              <a:gd name="T1" fmla="*/ 157 h 203"/>
              <a:gd name="T2" fmla="*/ 224 w 231"/>
              <a:gd name="T3" fmla="*/ 160 h 203"/>
              <a:gd name="T4" fmla="*/ 220 w 231"/>
              <a:gd name="T5" fmla="*/ 157 h 203"/>
              <a:gd name="T6" fmla="*/ 218 w 231"/>
              <a:gd name="T7" fmla="*/ 149 h 203"/>
              <a:gd name="T8" fmla="*/ 217 w 231"/>
              <a:gd name="T9" fmla="*/ 146 h 203"/>
              <a:gd name="T10" fmla="*/ 218 w 231"/>
              <a:gd name="T11" fmla="*/ 141 h 203"/>
              <a:gd name="T12" fmla="*/ 216 w 231"/>
              <a:gd name="T13" fmla="*/ 135 h 203"/>
              <a:gd name="T14" fmla="*/ 216 w 231"/>
              <a:gd name="T15" fmla="*/ 131 h 203"/>
              <a:gd name="T16" fmla="*/ 211 w 231"/>
              <a:gd name="T17" fmla="*/ 125 h 203"/>
              <a:gd name="T18" fmla="*/ 202 w 231"/>
              <a:gd name="T19" fmla="*/ 122 h 203"/>
              <a:gd name="T20" fmla="*/ 202 w 231"/>
              <a:gd name="T21" fmla="*/ 119 h 203"/>
              <a:gd name="T22" fmla="*/ 187 w 231"/>
              <a:gd name="T23" fmla="*/ 103 h 203"/>
              <a:gd name="T24" fmla="*/ 190 w 231"/>
              <a:gd name="T25" fmla="*/ 95 h 203"/>
              <a:gd name="T26" fmla="*/ 192 w 231"/>
              <a:gd name="T27" fmla="*/ 85 h 203"/>
              <a:gd name="T28" fmla="*/ 190 w 231"/>
              <a:gd name="T29" fmla="*/ 75 h 203"/>
              <a:gd name="T30" fmla="*/ 179 w 231"/>
              <a:gd name="T31" fmla="*/ 78 h 203"/>
              <a:gd name="T32" fmla="*/ 175 w 231"/>
              <a:gd name="T33" fmla="*/ 71 h 203"/>
              <a:gd name="T34" fmla="*/ 174 w 231"/>
              <a:gd name="T35" fmla="*/ 61 h 203"/>
              <a:gd name="T36" fmla="*/ 161 w 231"/>
              <a:gd name="T37" fmla="*/ 48 h 203"/>
              <a:gd name="T38" fmla="*/ 154 w 231"/>
              <a:gd name="T39" fmla="*/ 42 h 203"/>
              <a:gd name="T40" fmla="*/ 150 w 231"/>
              <a:gd name="T41" fmla="*/ 35 h 203"/>
              <a:gd name="T42" fmla="*/ 149 w 231"/>
              <a:gd name="T43" fmla="*/ 28 h 203"/>
              <a:gd name="T44" fmla="*/ 147 w 231"/>
              <a:gd name="T45" fmla="*/ 20 h 203"/>
              <a:gd name="T46" fmla="*/ 150 w 231"/>
              <a:gd name="T47" fmla="*/ 11 h 203"/>
              <a:gd name="T48" fmla="*/ 146 w 231"/>
              <a:gd name="T49" fmla="*/ 8 h 203"/>
              <a:gd name="T50" fmla="*/ 144 w 231"/>
              <a:gd name="T51" fmla="*/ 4 h 203"/>
              <a:gd name="T52" fmla="*/ 139 w 231"/>
              <a:gd name="T53" fmla="*/ 0 h 203"/>
              <a:gd name="T54" fmla="*/ 0 w 231"/>
              <a:gd name="T55" fmla="*/ 3 h 203"/>
              <a:gd name="T56" fmla="*/ 4 w 231"/>
              <a:gd name="T57" fmla="*/ 3 h 203"/>
              <a:gd name="T58" fmla="*/ 5 w 231"/>
              <a:gd name="T59" fmla="*/ 12 h 203"/>
              <a:gd name="T60" fmla="*/ 10 w 231"/>
              <a:gd name="T61" fmla="*/ 17 h 203"/>
              <a:gd name="T62" fmla="*/ 13 w 231"/>
              <a:gd name="T63" fmla="*/ 23 h 203"/>
              <a:gd name="T64" fmla="*/ 15 w 231"/>
              <a:gd name="T65" fmla="*/ 27 h 203"/>
              <a:gd name="T66" fmla="*/ 21 w 231"/>
              <a:gd name="T67" fmla="*/ 32 h 203"/>
              <a:gd name="T68" fmla="*/ 26 w 231"/>
              <a:gd name="T69" fmla="*/ 33 h 203"/>
              <a:gd name="T70" fmla="*/ 29 w 231"/>
              <a:gd name="T71" fmla="*/ 35 h 203"/>
              <a:gd name="T72" fmla="*/ 30 w 231"/>
              <a:gd name="T73" fmla="*/ 38 h 203"/>
              <a:gd name="T74" fmla="*/ 28 w 231"/>
              <a:gd name="T75" fmla="*/ 40 h 203"/>
              <a:gd name="T76" fmla="*/ 26 w 231"/>
              <a:gd name="T77" fmla="*/ 43 h 203"/>
              <a:gd name="T78" fmla="*/ 24 w 231"/>
              <a:gd name="T79" fmla="*/ 46 h 203"/>
              <a:gd name="T80" fmla="*/ 28 w 231"/>
              <a:gd name="T81" fmla="*/ 55 h 203"/>
              <a:gd name="T82" fmla="*/ 30 w 231"/>
              <a:gd name="T83" fmla="*/ 57 h 203"/>
              <a:gd name="T84" fmla="*/ 38 w 231"/>
              <a:gd name="T85" fmla="*/ 65 h 203"/>
              <a:gd name="T86" fmla="*/ 40 w 231"/>
              <a:gd name="T87" fmla="*/ 182 h 203"/>
              <a:gd name="T88" fmla="*/ 197 w 231"/>
              <a:gd name="T89" fmla="*/ 186 h 203"/>
              <a:gd name="T90" fmla="*/ 190 w 231"/>
              <a:gd name="T91" fmla="*/ 197 h 203"/>
              <a:gd name="T92" fmla="*/ 209 w 231"/>
              <a:gd name="T93" fmla="*/ 203 h 203"/>
              <a:gd name="T94" fmla="*/ 210 w 231"/>
              <a:gd name="T95" fmla="*/ 201 h 203"/>
              <a:gd name="T96" fmla="*/ 211 w 231"/>
              <a:gd name="T97" fmla="*/ 199 h 203"/>
              <a:gd name="T98" fmla="*/ 212 w 231"/>
              <a:gd name="T99" fmla="*/ 194 h 203"/>
              <a:gd name="T100" fmla="*/ 211 w 231"/>
              <a:gd name="T101" fmla="*/ 192 h 203"/>
              <a:gd name="T102" fmla="*/ 214 w 231"/>
              <a:gd name="T103" fmla="*/ 191 h 203"/>
              <a:gd name="T104" fmla="*/ 214 w 231"/>
              <a:gd name="T105" fmla="*/ 188 h 203"/>
              <a:gd name="T106" fmla="*/ 215 w 231"/>
              <a:gd name="T107" fmla="*/ 180 h 203"/>
              <a:gd name="T108" fmla="*/ 217 w 231"/>
              <a:gd name="T109" fmla="*/ 179 h 203"/>
              <a:gd name="T110" fmla="*/ 217 w 231"/>
              <a:gd name="T111" fmla="*/ 182 h 203"/>
              <a:gd name="T112" fmla="*/ 219 w 231"/>
              <a:gd name="T113" fmla="*/ 182 h 203"/>
              <a:gd name="T114" fmla="*/ 224 w 231"/>
              <a:gd name="T115" fmla="*/ 177 h 203"/>
              <a:gd name="T116" fmla="*/ 228 w 231"/>
              <a:gd name="T117" fmla="*/ 175 h 203"/>
              <a:gd name="T118" fmla="*/ 227 w 231"/>
              <a:gd name="T119" fmla="*/ 168 h 203"/>
              <a:gd name="T120" fmla="*/ 229 w 231"/>
              <a:gd name="T121" fmla="*/ 161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1" h="203">
                <a:moveTo>
                  <a:pt x="226" y="160"/>
                </a:moveTo>
                <a:cubicBezTo>
                  <a:pt x="226" y="159"/>
                  <a:pt x="225" y="157"/>
                  <a:pt x="225" y="157"/>
                </a:cubicBezTo>
                <a:cubicBezTo>
                  <a:pt x="223" y="157"/>
                  <a:pt x="223" y="157"/>
                  <a:pt x="223" y="157"/>
                </a:cubicBezTo>
                <a:cubicBezTo>
                  <a:pt x="223" y="157"/>
                  <a:pt x="224" y="158"/>
                  <a:pt x="224" y="158"/>
                </a:cubicBezTo>
                <a:cubicBezTo>
                  <a:pt x="224" y="158"/>
                  <a:pt x="225" y="159"/>
                  <a:pt x="225" y="159"/>
                </a:cubicBezTo>
                <a:cubicBezTo>
                  <a:pt x="225" y="159"/>
                  <a:pt x="224" y="160"/>
                  <a:pt x="224" y="160"/>
                </a:cubicBezTo>
                <a:cubicBezTo>
                  <a:pt x="224" y="160"/>
                  <a:pt x="223" y="160"/>
                  <a:pt x="223" y="160"/>
                </a:cubicBezTo>
                <a:cubicBezTo>
                  <a:pt x="223" y="160"/>
                  <a:pt x="221" y="159"/>
                  <a:pt x="221" y="159"/>
                </a:cubicBezTo>
                <a:cubicBezTo>
                  <a:pt x="221" y="159"/>
                  <a:pt x="220" y="157"/>
                  <a:pt x="220" y="157"/>
                </a:cubicBezTo>
                <a:cubicBezTo>
                  <a:pt x="220" y="156"/>
                  <a:pt x="220" y="155"/>
                  <a:pt x="220" y="155"/>
                </a:cubicBezTo>
                <a:cubicBezTo>
                  <a:pt x="218" y="151"/>
                  <a:pt x="218" y="151"/>
                  <a:pt x="218" y="151"/>
                </a:cubicBezTo>
                <a:cubicBezTo>
                  <a:pt x="218" y="151"/>
                  <a:pt x="218" y="149"/>
                  <a:pt x="218" y="149"/>
                </a:cubicBezTo>
                <a:cubicBezTo>
                  <a:pt x="218" y="149"/>
                  <a:pt x="216" y="149"/>
                  <a:pt x="216" y="148"/>
                </a:cubicBezTo>
                <a:cubicBezTo>
                  <a:pt x="216" y="148"/>
                  <a:pt x="216" y="147"/>
                  <a:pt x="216" y="147"/>
                </a:cubicBezTo>
                <a:cubicBezTo>
                  <a:pt x="217" y="146"/>
                  <a:pt x="217" y="146"/>
                  <a:pt x="217" y="146"/>
                </a:cubicBezTo>
                <a:cubicBezTo>
                  <a:pt x="217" y="146"/>
                  <a:pt x="218" y="145"/>
                  <a:pt x="218" y="145"/>
                </a:cubicBezTo>
                <a:cubicBezTo>
                  <a:pt x="218" y="145"/>
                  <a:pt x="219" y="144"/>
                  <a:pt x="219" y="143"/>
                </a:cubicBezTo>
                <a:cubicBezTo>
                  <a:pt x="219" y="143"/>
                  <a:pt x="218" y="141"/>
                  <a:pt x="218" y="141"/>
                </a:cubicBezTo>
                <a:cubicBezTo>
                  <a:pt x="218" y="141"/>
                  <a:pt x="217" y="138"/>
                  <a:pt x="216" y="138"/>
                </a:cubicBezTo>
                <a:cubicBezTo>
                  <a:pt x="216" y="138"/>
                  <a:pt x="216" y="136"/>
                  <a:pt x="216" y="136"/>
                </a:cubicBezTo>
                <a:cubicBezTo>
                  <a:pt x="216" y="136"/>
                  <a:pt x="216" y="135"/>
                  <a:pt x="216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217" y="135"/>
                  <a:pt x="217" y="133"/>
                  <a:pt x="217" y="133"/>
                </a:cubicBezTo>
                <a:cubicBezTo>
                  <a:pt x="217" y="132"/>
                  <a:pt x="216" y="131"/>
                  <a:pt x="216" y="131"/>
                </a:cubicBezTo>
                <a:cubicBezTo>
                  <a:pt x="216" y="130"/>
                  <a:pt x="213" y="128"/>
                  <a:pt x="213" y="128"/>
                </a:cubicBezTo>
                <a:cubicBezTo>
                  <a:pt x="212" y="128"/>
                  <a:pt x="210" y="128"/>
                  <a:pt x="210" y="128"/>
                </a:cubicBezTo>
                <a:cubicBezTo>
                  <a:pt x="210" y="127"/>
                  <a:pt x="211" y="125"/>
                  <a:pt x="211" y="125"/>
                </a:cubicBezTo>
                <a:cubicBezTo>
                  <a:pt x="205" y="121"/>
                  <a:pt x="205" y="121"/>
                  <a:pt x="205" y="121"/>
                </a:cubicBezTo>
                <a:cubicBezTo>
                  <a:pt x="205" y="121"/>
                  <a:pt x="204" y="121"/>
                  <a:pt x="204" y="121"/>
                </a:cubicBezTo>
                <a:cubicBezTo>
                  <a:pt x="204" y="122"/>
                  <a:pt x="202" y="122"/>
                  <a:pt x="202" y="122"/>
                </a:cubicBezTo>
                <a:cubicBezTo>
                  <a:pt x="202" y="122"/>
                  <a:pt x="200" y="122"/>
                  <a:pt x="200" y="121"/>
                </a:cubicBezTo>
                <a:cubicBezTo>
                  <a:pt x="200" y="121"/>
                  <a:pt x="200" y="119"/>
                  <a:pt x="200" y="119"/>
                </a:cubicBezTo>
                <a:cubicBezTo>
                  <a:pt x="202" y="119"/>
                  <a:pt x="202" y="119"/>
                  <a:pt x="202" y="119"/>
                </a:cubicBezTo>
                <a:cubicBezTo>
                  <a:pt x="198" y="117"/>
                  <a:pt x="198" y="117"/>
                  <a:pt x="198" y="117"/>
                </a:cubicBezTo>
                <a:cubicBezTo>
                  <a:pt x="187" y="108"/>
                  <a:pt x="187" y="108"/>
                  <a:pt x="187" y="108"/>
                </a:cubicBezTo>
                <a:cubicBezTo>
                  <a:pt x="187" y="108"/>
                  <a:pt x="187" y="103"/>
                  <a:pt x="187" y="103"/>
                </a:cubicBezTo>
                <a:cubicBezTo>
                  <a:pt x="187" y="103"/>
                  <a:pt x="187" y="101"/>
                  <a:pt x="187" y="101"/>
                </a:cubicBezTo>
                <a:cubicBezTo>
                  <a:pt x="187" y="100"/>
                  <a:pt x="189" y="97"/>
                  <a:pt x="189" y="97"/>
                </a:cubicBezTo>
                <a:cubicBezTo>
                  <a:pt x="189" y="97"/>
                  <a:pt x="190" y="95"/>
                  <a:pt x="190" y="95"/>
                </a:cubicBezTo>
                <a:cubicBezTo>
                  <a:pt x="190" y="95"/>
                  <a:pt x="191" y="93"/>
                  <a:pt x="191" y="93"/>
                </a:cubicBezTo>
                <a:cubicBezTo>
                  <a:pt x="191" y="93"/>
                  <a:pt x="192" y="89"/>
                  <a:pt x="192" y="89"/>
                </a:cubicBezTo>
                <a:cubicBezTo>
                  <a:pt x="192" y="89"/>
                  <a:pt x="192" y="86"/>
                  <a:pt x="192" y="85"/>
                </a:cubicBezTo>
                <a:cubicBezTo>
                  <a:pt x="192" y="85"/>
                  <a:pt x="194" y="83"/>
                  <a:pt x="194" y="83"/>
                </a:cubicBezTo>
                <a:cubicBezTo>
                  <a:pt x="194" y="82"/>
                  <a:pt x="195" y="79"/>
                  <a:pt x="195" y="79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74"/>
                  <a:pt x="181" y="77"/>
                  <a:pt x="181" y="78"/>
                </a:cubicBezTo>
                <a:cubicBezTo>
                  <a:pt x="181" y="78"/>
                  <a:pt x="179" y="78"/>
                  <a:pt x="179" y="78"/>
                </a:cubicBezTo>
                <a:cubicBezTo>
                  <a:pt x="179" y="78"/>
                  <a:pt x="177" y="78"/>
                  <a:pt x="177" y="78"/>
                </a:cubicBezTo>
                <a:cubicBezTo>
                  <a:pt x="177" y="78"/>
                  <a:pt x="176" y="73"/>
                  <a:pt x="176" y="73"/>
                </a:cubicBezTo>
                <a:cubicBezTo>
                  <a:pt x="176" y="73"/>
                  <a:pt x="175" y="72"/>
                  <a:pt x="175" y="71"/>
                </a:cubicBezTo>
                <a:cubicBezTo>
                  <a:pt x="175" y="71"/>
                  <a:pt x="175" y="70"/>
                  <a:pt x="175" y="70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4" y="61"/>
                  <a:pt x="174" y="61"/>
                  <a:pt x="174" y="61"/>
                </a:cubicBezTo>
                <a:cubicBezTo>
                  <a:pt x="166" y="54"/>
                  <a:pt x="166" y="54"/>
                  <a:pt x="166" y="54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164" y="53"/>
                  <a:pt x="161" y="48"/>
                  <a:pt x="161" y="48"/>
                </a:cubicBezTo>
                <a:cubicBezTo>
                  <a:pt x="161" y="48"/>
                  <a:pt x="159" y="48"/>
                  <a:pt x="159" y="48"/>
                </a:cubicBezTo>
                <a:cubicBezTo>
                  <a:pt x="159" y="48"/>
                  <a:pt x="159" y="46"/>
                  <a:pt x="159" y="46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3"/>
                  <a:pt x="150" y="33"/>
                </a:cubicBezTo>
                <a:cubicBezTo>
                  <a:pt x="150" y="33"/>
                  <a:pt x="150" y="31"/>
                  <a:pt x="150" y="31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8"/>
                  <a:pt x="148" y="26"/>
                  <a:pt x="148" y="26"/>
                </a:cubicBezTo>
                <a:cubicBezTo>
                  <a:pt x="148" y="26"/>
                  <a:pt x="148" y="25"/>
                  <a:pt x="148" y="25"/>
                </a:cubicBezTo>
                <a:cubicBezTo>
                  <a:pt x="148" y="25"/>
                  <a:pt x="147" y="20"/>
                  <a:pt x="147" y="20"/>
                </a:cubicBezTo>
                <a:cubicBezTo>
                  <a:pt x="147" y="20"/>
                  <a:pt x="147" y="16"/>
                  <a:pt x="147" y="16"/>
                </a:cubicBezTo>
                <a:cubicBezTo>
                  <a:pt x="147" y="16"/>
                  <a:pt x="148" y="14"/>
                  <a:pt x="148" y="14"/>
                </a:cubicBezTo>
                <a:cubicBezTo>
                  <a:pt x="148" y="14"/>
                  <a:pt x="150" y="11"/>
                  <a:pt x="150" y="11"/>
                </a:cubicBezTo>
                <a:cubicBezTo>
                  <a:pt x="150" y="11"/>
                  <a:pt x="150" y="10"/>
                  <a:pt x="150" y="10"/>
                </a:cubicBezTo>
                <a:cubicBezTo>
                  <a:pt x="150" y="10"/>
                  <a:pt x="148" y="9"/>
                  <a:pt x="148" y="9"/>
                </a:cubicBezTo>
                <a:cubicBezTo>
                  <a:pt x="147" y="9"/>
                  <a:pt x="147" y="9"/>
                  <a:pt x="146" y="8"/>
                </a:cubicBezTo>
                <a:cubicBezTo>
                  <a:pt x="146" y="8"/>
                  <a:pt x="146" y="7"/>
                  <a:pt x="146" y="7"/>
                </a:cubicBezTo>
                <a:cubicBezTo>
                  <a:pt x="146" y="7"/>
                  <a:pt x="145" y="6"/>
                  <a:pt x="145" y="6"/>
                </a:cubicBezTo>
                <a:cubicBezTo>
                  <a:pt x="144" y="6"/>
                  <a:pt x="144" y="4"/>
                  <a:pt x="144" y="4"/>
                </a:cubicBezTo>
                <a:cubicBezTo>
                  <a:pt x="144" y="4"/>
                  <a:pt x="143" y="3"/>
                  <a:pt x="143" y="3"/>
                </a:cubicBezTo>
                <a:cubicBezTo>
                  <a:pt x="143" y="3"/>
                  <a:pt x="141" y="2"/>
                  <a:pt x="141" y="2"/>
                </a:cubicBezTo>
                <a:cubicBezTo>
                  <a:pt x="140" y="2"/>
                  <a:pt x="139" y="0"/>
                  <a:pt x="139" y="0"/>
                </a:cubicBezTo>
                <a:cubicBezTo>
                  <a:pt x="40" y="1"/>
                  <a:pt x="40" y="1"/>
                  <a:pt x="4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3"/>
                  <a:pt x="0" y="3"/>
                </a:cubicBezTo>
                <a:cubicBezTo>
                  <a:pt x="0" y="4"/>
                  <a:pt x="2" y="4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3" y="2"/>
                  <a:pt x="4" y="3"/>
                  <a:pt x="4" y="3"/>
                </a:cubicBezTo>
                <a:cubicBezTo>
                  <a:pt x="4" y="4"/>
                  <a:pt x="2" y="5"/>
                  <a:pt x="2" y="5"/>
                </a:cubicBezTo>
                <a:cubicBezTo>
                  <a:pt x="2" y="6"/>
                  <a:pt x="3" y="8"/>
                  <a:pt x="4" y="9"/>
                </a:cubicBezTo>
                <a:cubicBezTo>
                  <a:pt x="4" y="9"/>
                  <a:pt x="5" y="11"/>
                  <a:pt x="5" y="12"/>
                </a:cubicBezTo>
                <a:cubicBezTo>
                  <a:pt x="5" y="12"/>
                  <a:pt x="4" y="14"/>
                  <a:pt x="4" y="14"/>
                </a:cubicBezTo>
                <a:cubicBezTo>
                  <a:pt x="4" y="14"/>
                  <a:pt x="6" y="14"/>
                  <a:pt x="7" y="15"/>
                </a:cubicBezTo>
                <a:cubicBezTo>
                  <a:pt x="8" y="15"/>
                  <a:pt x="10" y="16"/>
                  <a:pt x="10" y="17"/>
                </a:cubicBezTo>
                <a:cubicBezTo>
                  <a:pt x="10" y="17"/>
                  <a:pt x="10" y="19"/>
                  <a:pt x="10" y="19"/>
                </a:cubicBezTo>
                <a:cubicBezTo>
                  <a:pt x="10" y="20"/>
                  <a:pt x="11" y="21"/>
                  <a:pt x="12" y="21"/>
                </a:cubicBezTo>
                <a:cubicBezTo>
                  <a:pt x="12" y="21"/>
                  <a:pt x="13" y="22"/>
                  <a:pt x="13" y="23"/>
                </a:cubicBezTo>
                <a:cubicBezTo>
                  <a:pt x="13" y="23"/>
                  <a:pt x="12" y="24"/>
                  <a:pt x="12" y="25"/>
                </a:cubicBezTo>
                <a:cubicBezTo>
                  <a:pt x="12" y="25"/>
                  <a:pt x="13" y="26"/>
                  <a:pt x="13" y="26"/>
                </a:cubicBezTo>
                <a:cubicBezTo>
                  <a:pt x="13" y="26"/>
                  <a:pt x="15" y="27"/>
                  <a:pt x="15" y="27"/>
                </a:cubicBezTo>
                <a:cubicBezTo>
                  <a:pt x="16" y="28"/>
                  <a:pt x="16" y="28"/>
                  <a:pt x="17" y="28"/>
                </a:cubicBezTo>
                <a:cubicBezTo>
                  <a:pt x="18" y="29"/>
                  <a:pt x="18" y="29"/>
                  <a:pt x="19" y="30"/>
                </a:cubicBezTo>
                <a:cubicBezTo>
                  <a:pt x="19" y="31"/>
                  <a:pt x="20" y="31"/>
                  <a:pt x="21" y="32"/>
                </a:cubicBezTo>
                <a:cubicBezTo>
                  <a:pt x="21" y="32"/>
                  <a:pt x="22" y="33"/>
                  <a:pt x="23" y="34"/>
                </a:cubicBezTo>
                <a:cubicBezTo>
                  <a:pt x="24" y="34"/>
                  <a:pt x="25" y="34"/>
                  <a:pt x="25" y="34"/>
                </a:cubicBezTo>
                <a:cubicBezTo>
                  <a:pt x="26" y="34"/>
                  <a:pt x="26" y="33"/>
                  <a:pt x="26" y="33"/>
                </a:cubicBezTo>
                <a:cubicBezTo>
                  <a:pt x="26" y="32"/>
                  <a:pt x="27" y="32"/>
                  <a:pt x="27" y="32"/>
                </a:cubicBezTo>
                <a:cubicBezTo>
                  <a:pt x="28" y="32"/>
                  <a:pt x="28" y="32"/>
                  <a:pt x="29" y="33"/>
                </a:cubicBezTo>
                <a:cubicBezTo>
                  <a:pt x="29" y="33"/>
                  <a:pt x="29" y="34"/>
                  <a:pt x="29" y="35"/>
                </a:cubicBezTo>
                <a:cubicBezTo>
                  <a:pt x="30" y="35"/>
                  <a:pt x="30" y="35"/>
                  <a:pt x="31" y="35"/>
                </a:cubicBezTo>
                <a:cubicBezTo>
                  <a:pt x="31" y="36"/>
                  <a:pt x="31" y="36"/>
                  <a:pt x="31" y="37"/>
                </a:cubicBezTo>
                <a:cubicBezTo>
                  <a:pt x="31" y="37"/>
                  <a:pt x="31" y="38"/>
                  <a:pt x="30" y="38"/>
                </a:cubicBezTo>
                <a:cubicBezTo>
                  <a:pt x="30" y="38"/>
                  <a:pt x="30" y="37"/>
                  <a:pt x="29" y="38"/>
                </a:cubicBezTo>
                <a:cubicBezTo>
                  <a:pt x="28" y="39"/>
                  <a:pt x="30" y="39"/>
                  <a:pt x="30" y="40"/>
                </a:cubicBezTo>
                <a:cubicBezTo>
                  <a:pt x="30" y="40"/>
                  <a:pt x="29" y="40"/>
                  <a:pt x="28" y="40"/>
                </a:cubicBezTo>
                <a:cubicBezTo>
                  <a:pt x="28" y="40"/>
                  <a:pt x="28" y="41"/>
                  <a:pt x="28" y="42"/>
                </a:cubicBezTo>
                <a:cubicBezTo>
                  <a:pt x="27" y="42"/>
                  <a:pt x="27" y="42"/>
                  <a:pt x="26" y="42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4"/>
                  <a:pt x="25" y="44"/>
                  <a:pt x="25" y="45"/>
                </a:cubicBezTo>
                <a:cubicBezTo>
                  <a:pt x="25" y="45"/>
                  <a:pt x="25" y="46"/>
                  <a:pt x="25" y="46"/>
                </a:cubicBezTo>
                <a:cubicBezTo>
                  <a:pt x="25" y="46"/>
                  <a:pt x="24" y="46"/>
                  <a:pt x="24" y="46"/>
                </a:cubicBezTo>
                <a:cubicBezTo>
                  <a:pt x="22" y="47"/>
                  <a:pt x="24" y="50"/>
                  <a:pt x="25" y="51"/>
                </a:cubicBezTo>
                <a:cubicBezTo>
                  <a:pt x="25" y="51"/>
                  <a:pt x="26" y="52"/>
                  <a:pt x="26" y="53"/>
                </a:cubicBezTo>
                <a:cubicBezTo>
                  <a:pt x="27" y="53"/>
                  <a:pt x="27" y="54"/>
                  <a:pt x="28" y="55"/>
                </a:cubicBezTo>
                <a:cubicBezTo>
                  <a:pt x="28" y="55"/>
                  <a:pt x="28" y="55"/>
                  <a:pt x="29" y="55"/>
                </a:cubicBezTo>
                <a:cubicBezTo>
                  <a:pt x="29" y="55"/>
                  <a:pt x="30" y="55"/>
                  <a:pt x="30" y="55"/>
                </a:cubicBezTo>
                <a:cubicBezTo>
                  <a:pt x="30" y="56"/>
                  <a:pt x="30" y="56"/>
                  <a:pt x="30" y="57"/>
                </a:cubicBezTo>
                <a:cubicBezTo>
                  <a:pt x="29" y="59"/>
                  <a:pt x="31" y="60"/>
                  <a:pt x="32" y="61"/>
                </a:cubicBezTo>
                <a:cubicBezTo>
                  <a:pt x="33" y="62"/>
                  <a:pt x="33" y="63"/>
                  <a:pt x="34" y="64"/>
                </a:cubicBezTo>
                <a:cubicBezTo>
                  <a:pt x="36" y="64"/>
                  <a:pt x="37" y="65"/>
                  <a:pt x="38" y="65"/>
                </a:cubicBezTo>
                <a:cubicBezTo>
                  <a:pt x="39" y="65"/>
                  <a:pt x="40" y="65"/>
                  <a:pt x="40" y="65"/>
                </a:cubicBezTo>
                <a:cubicBezTo>
                  <a:pt x="41" y="67"/>
                  <a:pt x="41" y="67"/>
                  <a:pt x="41" y="67"/>
                </a:cubicBezTo>
                <a:cubicBezTo>
                  <a:pt x="40" y="182"/>
                  <a:pt x="40" y="182"/>
                  <a:pt x="40" y="182"/>
                </a:cubicBezTo>
                <a:cubicBezTo>
                  <a:pt x="194" y="182"/>
                  <a:pt x="194" y="182"/>
                  <a:pt x="194" y="182"/>
                </a:cubicBezTo>
                <a:cubicBezTo>
                  <a:pt x="194" y="184"/>
                  <a:pt x="194" y="184"/>
                  <a:pt x="194" y="184"/>
                </a:cubicBezTo>
                <a:cubicBezTo>
                  <a:pt x="197" y="186"/>
                  <a:pt x="197" y="186"/>
                  <a:pt x="197" y="186"/>
                </a:cubicBezTo>
                <a:cubicBezTo>
                  <a:pt x="197" y="191"/>
                  <a:pt x="197" y="191"/>
                  <a:pt x="197" y="191"/>
                </a:cubicBezTo>
                <a:cubicBezTo>
                  <a:pt x="197" y="191"/>
                  <a:pt x="193" y="194"/>
                  <a:pt x="193" y="194"/>
                </a:cubicBezTo>
                <a:cubicBezTo>
                  <a:pt x="193" y="194"/>
                  <a:pt x="190" y="197"/>
                  <a:pt x="190" y="197"/>
                </a:cubicBezTo>
                <a:cubicBezTo>
                  <a:pt x="190" y="198"/>
                  <a:pt x="187" y="202"/>
                  <a:pt x="187" y="202"/>
                </a:cubicBezTo>
                <a:cubicBezTo>
                  <a:pt x="187" y="203"/>
                  <a:pt x="187" y="203"/>
                  <a:pt x="187" y="203"/>
                </a:cubicBezTo>
                <a:cubicBezTo>
                  <a:pt x="209" y="203"/>
                  <a:pt x="209" y="203"/>
                  <a:pt x="209" y="203"/>
                </a:cubicBezTo>
                <a:cubicBezTo>
                  <a:pt x="209" y="203"/>
                  <a:pt x="209" y="202"/>
                  <a:pt x="209" y="202"/>
                </a:cubicBezTo>
                <a:cubicBezTo>
                  <a:pt x="209" y="202"/>
                  <a:pt x="209" y="202"/>
                  <a:pt x="209" y="202"/>
                </a:cubicBezTo>
                <a:cubicBezTo>
                  <a:pt x="210" y="202"/>
                  <a:pt x="210" y="201"/>
                  <a:pt x="210" y="201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0" y="200"/>
                  <a:pt x="211" y="200"/>
                  <a:pt x="211" y="200"/>
                </a:cubicBezTo>
                <a:cubicBezTo>
                  <a:pt x="211" y="200"/>
                  <a:pt x="211" y="199"/>
                  <a:pt x="211" y="199"/>
                </a:cubicBezTo>
                <a:cubicBezTo>
                  <a:pt x="212" y="198"/>
                  <a:pt x="212" y="198"/>
                  <a:pt x="213" y="198"/>
                </a:cubicBezTo>
                <a:cubicBezTo>
                  <a:pt x="213" y="197"/>
                  <a:pt x="213" y="196"/>
                  <a:pt x="213" y="196"/>
                </a:cubicBezTo>
                <a:cubicBezTo>
                  <a:pt x="213" y="195"/>
                  <a:pt x="212" y="195"/>
                  <a:pt x="212" y="194"/>
                </a:cubicBezTo>
                <a:cubicBezTo>
                  <a:pt x="212" y="194"/>
                  <a:pt x="211" y="194"/>
                  <a:pt x="211" y="193"/>
                </a:cubicBezTo>
                <a:cubicBezTo>
                  <a:pt x="210" y="193"/>
                  <a:pt x="210" y="192"/>
                  <a:pt x="210" y="192"/>
                </a:cubicBezTo>
                <a:cubicBezTo>
                  <a:pt x="210" y="192"/>
                  <a:pt x="211" y="192"/>
                  <a:pt x="211" y="192"/>
                </a:cubicBezTo>
                <a:cubicBezTo>
                  <a:pt x="212" y="192"/>
                  <a:pt x="213" y="192"/>
                  <a:pt x="214" y="192"/>
                </a:cubicBezTo>
                <a:cubicBezTo>
                  <a:pt x="214" y="192"/>
                  <a:pt x="215" y="192"/>
                  <a:pt x="215" y="192"/>
                </a:cubicBezTo>
                <a:cubicBezTo>
                  <a:pt x="215" y="192"/>
                  <a:pt x="214" y="191"/>
                  <a:pt x="214" y="191"/>
                </a:cubicBezTo>
                <a:cubicBezTo>
                  <a:pt x="213" y="190"/>
                  <a:pt x="213" y="190"/>
                  <a:pt x="213" y="189"/>
                </a:cubicBezTo>
                <a:cubicBezTo>
                  <a:pt x="213" y="188"/>
                  <a:pt x="213" y="188"/>
                  <a:pt x="213" y="188"/>
                </a:cubicBezTo>
                <a:cubicBezTo>
                  <a:pt x="213" y="188"/>
                  <a:pt x="213" y="188"/>
                  <a:pt x="214" y="188"/>
                </a:cubicBezTo>
                <a:cubicBezTo>
                  <a:pt x="215" y="188"/>
                  <a:pt x="215" y="188"/>
                  <a:pt x="216" y="188"/>
                </a:cubicBezTo>
                <a:cubicBezTo>
                  <a:pt x="216" y="186"/>
                  <a:pt x="216" y="184"/>
                  <a:pt x="215" y="182"/>
                </a:cubicBezTo>
                <a:cubicBezTo>
                  <a:pt x="215" y="182"/>
                  <a:pt x="214" y="181"/>
                  <a:pt x="215" y="180"/>
                </a:cubicBezTo>
                <a:cubicBezTo>
                  <a:pt x="215" y="180"/>
                  <a:pt x="215" y="180"/>
                  <a:pt x="215" y="179"/>
                </a:cubicBezTo>
                <a:cubicBezTo>
                  <a:pt x="215" y="179"/>
                  <a:pt x="215" y="179"/>
                  <a:pt x="215" y="178"/>
                </a:cubicBezTo>
                <a:cubicBezTo>
                  <a:pt x="216" y="178"/>
                  <a:pt x="217" y="178"/>
                  <a:pt x="217" y="179"/>
                </a:cubicBezTo>
                <a:cubicBezTo>
                  <a:pt x="217" y="179"/>
                  <a:pt x="217" y="180"/>
                  <a:pt x="217" y="181"/>
                </a:cubicBezTo>
                <a:cubicBezTo>
                  <a:pt x="217" y="181"/>
                  <a:pt x="216" y="182"/>
                  <a:pt x="216" y="182"/>
                </a:cubicBezTo>
                <a:cubicBezTo>
                  <a:pt x="216" y="182"/>
                  <a:pt x="217" y="182"/>
                  <a:pt x="217" y="182"/>
                </a:cubicBezTo>
                <a:cubicBezTo>
                  <a:pt x="217" y="183"/>
                  <a:pt x="217" y="183"/>
                  <a:pt x="217" y="183"/>
                </a:cubicBezTo>
                <a:cubicBezTo>
                  <a:pt x="218" y="184"/>
                  <a:pt x="218" y="183"/>
                  <a:pt x="218" y="183"/>
                </a:cubicBezTo>
                <a:cubicBezTo>
                  <a:pt x="219" y="183"/>
                  <a:pt x="219" y="182"/>
                  <a:pt x="219" y="182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0" y="178"/>
                  <a:pt x="222" y="176"/>
                  <a:pt x="222" y="176"/>
                </a:cubicBezTo>
                <a:cubicBezTo>
                  <a:pt x="222" y="176"/>
                  <a:pt x="224" y="177"/>
                  <a:pt x="224" y="177"/>
                </a:cubicBezTo>
                <a:cubicBezTo>
                  <a:pt x="224" y="177"/>
                  <a:pt x="225" y="178"/>
                  <a:pt x="225" y="178"/>
                </a:cubicBezTo>
                <a:cubicBezTo>
                  <a:pt x="225" y="178"/>
                  <a:pt x="226" y="179"/>
                  <a:pt x="226" y="179"/>
                </a:cubicBezTo>
                <a:cubicBezTo>
                  <a:pt x="226" y="179"/>
                  <a:pt x="228" y="175"/>
                  <a:pt x="228" y="175"/>
                </a:cubicBezTo>
                <a:cubicBezTo>
                  <a:pt x="228" y="175"/>
                  <a:pt x="227" y="171"/>
                  <a:pt x="227" y="171"/>
                </a:cubicBezTo>
                <a:cubicBezTo>
                  <a:pt x="227" y="171"/>
                  <a:pt x="230" y="170"/>
                  <a:pt x="230" y="170"/>
                </a:cubicBezTo>
                <a:cubicBezTo>
                  <a:pt x="230" y="170"/>
                  <a:pt x="227" y="168"/>
                  <a:pt x="227" y="168"/>
                </a:cubicBezTo>
                <a:cubicBezTo>
                  <a:pt x="227" y="168"/>
                  <a:pt x="229" y="165"/>
                  <a:pt x="229" y="165"/>
                </a:cubicBezTo>
                <a:cubicBezTo>
                  <a:pt x="229" y="165"/>
                  <a:pt x="231" y="163"/>
                  <a:pt x="231" y="163"/>
                </a:cubicBezTo>
                <a:cubicBezTo>
                  <a:pt x="229" y="161"/>
                  <a:pt x="229" y="161"/>
                  <a:pt x="229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6" y="160"/>
                  <a:pt x="226" y="16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3" name="Freeform 34">
            <a:extLst>
              <a:ext uri="{FF2B5EF4-FFF2-40B4-BE49-F238E27FC236}">
                <a16:creationId xmlns:a16="http://schemas.microsoft.com/office/drawing/2014/main" id="{F1C1A609-5815-1383-9108-0B027198BBE4}"/>
              </a:ext>
            </a:extLst>
          </p:cNvPr>
          <p:cNvSpPr>
            <a:spLocks/>
          </p:cNvSpPr>
          <p:nvPr/>
        </p:nvSpPr>
        <p:spPr bwMode="auto">
          <a:xfrm>
            <a:off x="6658571" y="4076118"/>
            <a:ext cx="465138" cy="750887"/>
          </a:xfrm>
          <a:custGeom>
            <a:avLst/>
            <a:gdLst>
              <a:gd name="T0" fmla="*/ 47 w 122"/>
              <a:gd name="T1" fmla="*/ 1 h 197"/>
              <a:gd name="T2" fmla="*/ 41 w 122"/>
              <a:gd name="T3" fmla="*/ 6 h 197"/>
              <a:gd name="T4" fmla="*/ 39 w 122"/>
              <a:gd name="T5" fmla="*/ 10 h 197"/>
              <a:gd name="T6" fmla="*/ 40 w 122"/>
              <a:gd name="T7" fmla="*/ 13 h 197"/>
              <a:gd name="T8" fmla="*/ 37 w 122"/>
              <a:gd name="T9" fmla="*/ 13 h 197"/>
              <a:gd name="T10" fmla="*/ 36 w 122"/>
              <a:gd name="T11" fmla="*/ 20 h 197"/>
              <a:gd name="T12" fmla="*/ 34 w 122"/>
              <a:gd name="T13" fmla="*/ 28 h 197"/>
              <a:gd name="T14" fmla="*/ 29 w 122"/>
              <a:gd name="T15" fmla="*/ 29 h 197"/>
              <a:gd name="T16" fmla="*/ 24 w 122"/>
              <a:gd name="T17" fmla="*/ 32 h 197"/>
              <a:gd name="T18" fmla="*/ 24 w 122"/>
              <a:gd name="T19" fmla="*/ 35 h 197"/>
              <a:gd name="T20" fmla="*/ 23 w 122"/>
              <a:gd name="T21" fmla="*/ 41 h 197"/>
              <a:gd name="T22" fmla="*/ 19 w 122"/>
              <a:gd name="T23" fmla="*/ 41 h 197"/>
              <a:gd name="T24" fmla="*/ 21 w 122"/>
              <a:gd name="T25" fmla="*/ 44 h 197"/>
              <a:gd name="T26" fmla="*/ 20 w 122"/>
              <a:gd name="T27" fmla="*/ 49 h 197"/>
              <a:gd name="T28" fmla="*/ 20 w 122"/>
              <a:gd name="T29" fmla="*/ 51 h 197"/>
              <a:gd name="T30" fmla="*/ 20 w 122"/>
              <a:gd name="T31" fmla="*/ 54 h 197"/>
              <a:gd name="T32" fmla="*/ 16 w 122"/>
              <a:gd name="T33" fmla="*/ 53 h 197"/>
              <a:gd name="T34" fmla="*/ 14 w 122"/>
              <a:gd name="T35" fmla="*/ 59 h 197"/>
              <a:gd name="T36" fmla="*/ 14 w 122"/>
              <a:gd name="T37" fmla="*/ 64 h 197"/>
              <a:gd name="T38" fmla="*/ 16 w 122"/>
              <a:gd name="T39" fmla="*/ 67 h 197"/>
              <a:gd name="T40" fmla="*/ 19 w 122"/>
              <a:gd name="T41" fmla="*/ 65 h 197"/>
              <a:gd name="T42" fmla="*/ 18 w 122"/>
              <a:gd name="T43" fmla="*/ 71 h 197"/>
              <a:gd name="T44" fmla="*/ 19 w 122"/>
              <a:gd name="T45" fmla="*/ 76 h 197"/>
              <a:gd name="T46" fmla="*/ 16 w 122"/>
              <a:gd name="T47" fmla="*/ 80 h 197"/>
              <a:gd name="T48" fmla="*/ 16 w 122"/>
              <a:gd name="T49" fmla="*/ 87 h 197"/>
              <a:gd name="T50" fmla="*/ 19 w 122"/>
              <a:gd name="T51" fmla="*/ 86 h 197"/>
              <a:gd name="T52" fmla="*/ 16 w 122"/>
              <a:gd name="T53" fmla="*/ 93 h 197"/>
              <a:gd name="T54" fmla="*/ 17 w 122"/>
              <a:gd name="T55" fmla="*/ 100 h 197"/>
              <a:gd name="T56" fmla="*/ 20 w 122"/>
              <a:gd name="T57" fmla="*/ 102 h 197"/>
              <a:gd name="T58" fmla="*/ 18 w 122"/>
              <a:gd name="T59" fmla="*/ 102 h 197"/>
              <a:gd name="T60" fmla="*/ 23 w 122"/>
              <a:gd name="T61" fmla="*/ 106 h 197"/>
              <a:gd name="T62" fmla="*/ 23 w 122"/>
              <a:gd name="T63" fmla="*/ 112 h 197"/>
              <a:gd name="T64" fmla="*/ 19 w 122"/>
              <a:gd name="T65" fmla="*/ 115 h 197"/>
              <a:gd name="T66" fmla="*/ 20 w 122"/>
              <a:gd name="T67" fmla="*/ 118 h 197"/>
              <a:gd name="T68" fmla="*/ 21 w 122"/>
              <a:gd name="T69" fmla="*/ 119 h 197"/>
              <a:gd name="T70" fmla="*/ 16 w 122"/>
              <a:gd name="T71" fmla="*/ 121 h 197"/>
              <a:gd name="T72" fmla="*/ 14 w 122"/>
              <a:gd name="T73" fmla="*/ 128 h 197"/>
              <a:gd name="T74" fmla="*/ 10 w 122"/>
              <a:gd name="T75" fmla="*/ 131 h 197"/>
              <a:gd name="T76" fmla="*/ 10 w 122"/>
              <a:gd name="T77" fmla="*/ 134 h 197"/>
              <a:gd name="T78" fmla="*/ 5 w 122"/>
              <a:gd name="T79" fmla="*/ 139 h 197"/>
              <a:gd name="T80" fmla="*/ 5 w 122"/>
              <a:gd name="T81" fmla="*/ 142 h 197"/>
              <a:gd name="T82" fmla="*/ 5 w 122"/>
              <a:gd name="T83" fmla="*/ 149 h 197"/>
              <a:gd name="T84" fmla="*/ 4 w 122"/>
              <a:gd name="T85" fmla="*/ 153 h 197"/>
              <a:gd name="T86" fmla="*/ 1 w 122"/>
              <a:gd name="T87" fmla="*/ 157 h 197"/>
              <a:gd name="T88" fmla="*/ 0 w 122"/>
              <a:gd name="T89" fmla="*/ 164 h 197"/>
              <a:gd name="T90" fmla="*/ 67 w 122"/>
              <a:gd name="T91" fmla="*/ 186 h 197"/>
              <a:gd name="T92" fmla="*/ 75 w 122"/>
              <a:gd name="T93" fmla="*/ 197 h 197"/>
              <a:gd name="T94" fmla="*/ 79 w 122"/>
              <a:gd name="T95" fmla="*/ 190 h 197"/>
              <a:gd name="T96" fmla="*/ 86 w 122"/>
              <a:gd name="T97" fmla="*/ 191 h 197"/>
              <a:gd name="T98" fmla="*/ 98 w 122"/>
              <a:gd name="T99" fmla="*/ 190 h 197"/>
              <a:gd name="T100" fmla="*/ 104 w 122"/>
              <a:gd name="T101" fmla="*/ 190 h 197"/>
              <a:gd name="T102" fmla="*/ 106 w 122"/>
              <a:gd name="T103" fmla="*/ 186 h 197"/>
              <a:gd name="T104" fmla="*/ 110 w 122"/>
              <a:gd name="T105" fmla="*/ 191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2" h="197">
                <a:moveTo>
                  <a:pt x="122" y="4"/>
                </a:moveTo>
                <a:cubicBezTo>
                  <a:pt x="120" y="3"/>
                  <a:pt x="120" y="3"/>
                  <a:pt x="120" y="3"/>
                </a:cubicBezTo>
                <a:cubicBezTo>
                  <a:pt x="119" y="0"/>
                  <a:pt x="119" y="0"/>
                  <a:pt x="119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0"/>
                  <a:pt x="47" y="0"/>
                  <a:pt x="47" y="1"/>
                </a:cubicBezTo>
                <a:cubicBezTo>
                  <a:pt x="48" y="2"/>
                  <a:pt x="48" y="2"/>
                  <a:pt x="47" y="3"/>
                </a:cubicBezTo>
                <a:cubicBezTo>
                  <a:pt x="47" y="4"/>
                  <a:pt x="47" y="4"/>
                  <a:pt x="47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5" y="6"/>
                  <a:pt x="44" y="6"/>
                  <a:pt x="43" y="6"/>
                </a:cubicBezTo>
                <a:cubicBezTo>
                  <a:pt x="42" y="6"/>
                  <a:pt x="42" y="6"/>
                  <a:pt x="41" y="6"/>
                </a:cubicBezTo>
                <a:cubicBezTo>
                  <a:pt x="41" y="5"/>
                  <a:pt x="41" y="5"/>
                  <a:pt x="41" y="4"/>
                </a:cubicBezTo>
                <a:cubicBezTo>
                  <a:pt x="40" y="4"/>
                  <a:pt x="40" y="5"/>
                  <a:pt x="40" y="5"/>
                </a:cubicBezTo>
                <a:cubicBezTo>
                  <a:pt x="40" y="5"/>
                  <a:pt x="40" y="6"/>
                  <a:pt x="40" y="6"/>
                </a:cubicBezTo>
                <a:cubicBezTo>
                  <a:pt x="40" y="7"/>
                  <a:pt x="41" y="8"/>
                  <a:pt x="41" y="10"/>
                </a:cubicBezTo>
                <a:cubicBezTo>
                  <a:pt x="40" y="11"/>
                  <a:pt x="39" y="11"/>
                  <a:pt x="39" y="10"/>
                </a:cubicBezTo>
                <a:cubicBezTo>
                  <a:pt x="38" y="10"/>
                  <a:pt x="38" y="9"/>
                  <a:pt x="38" y="9"/>
                </a:cubicBezTo>
                <a:cubicBezTo>
                  <a:pt x="38" y="9"/>
                  <a:pt x="38" y="8"/>
                  <a:pt x="38" y="7"/>
                </a:cubicBezTo>
                <a:cubicBezTo>
                  <a:pt x="37" y="8"/>
                  <a:pt x="37" y="8"/>
                  <a:pt x="37" y="9"/>
                </a:cubicBezTo>
                <a:cubicBezTo>
                  <a:pt x="37" y="9"/>
                  <a:pt x="37" y="10"/>
                  <a:pt x="37" y="11"/>
                </a:cubicBezTo>
                <a:cubicBezTo>
                  <a:pt x="38" y="12"/>
                  <a:pt x="39" y="12"/>
                  <a:pt x="40" y="13"/>
                </a:cubicBezTo>
                <a:cubicBezTo>
                  <a:pt x="40" y="13"/>
                  <a:pt x="40" y="14"/>
                  <a:pt x="40" y="14"/>
                </a:cubicBezTo>
                <a:cubicBezTo>
                  <a:pt x="40" y="14"/>
                  <a:pt x="40" y="14"/>
                  <a:pt x="39" y="15"/>
                </a:cubicBezTo>
                <a:cubicBezTo>
                  <a:pt x="39" y="15"/>
                  <a:pt x="39" y="15"/>
                  <a:pt x="38" y="15"/>
                </a:cubicBezTo>
                <a:cubicBezTo>
                  <a:pt x="38" y="15"/>
                  <a:pt x="37" y="15"/>
                  <a:pt x="37" y="14"/>
                </a:cubicBezTo>
                <a:cubicBezTo>
                  <a:pt x="37" y="14"/>
                  <a:pt x="37" y="13"/>
                  <a:pt x="37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6" y="15"/>
                  <a:pt x="36" y="15"/>
                  <a:pt x="37" y="16"/>
                </a:cubicBezTo>
                <a:cubicBezTo>
                  <a:pt x="37" y="17"/>
                  <a:pt x="37" y="17"/>
                  <a:pt x="37" y="18"/>
                </a:cubicBezTo>
                <a:cubicBezTo>
                  <a:pt x="37" y="18"/>
                  <a:pt x="37" y="19"/>
                  <a:pt x="37" y="19"/>
                </a:cubicBezTo>
                <a:cubicBezTo>
                  <a:pt x="37" y="19"/>
                  <a:pt x="37" y="20"/>
                  <a:pt x="36" y="20"/>
                </a:cubicBezTo>
                <a:cubicBezTo>
                  <a:pt x="36" y="21"/>
                  <a:pt x="36" y="22"/>
                  <a:pt x="36" y="23"/>
                </a:cubicBezTo>
                <a:cubicBezTo>
                  <a:pt x="37" y="24"/>
                  <a:pt x="36" y="24"/>
                  <a:pt x="35" y="25"/>
                </a:cubicBezTo>
                <a:cubicBezTo>
                  <a:pt x="35" y="25"/>
                  <a:pt x="34" y="26"/>
                  <a:pt x="34" y="26"/>
                </a:cubicBezTo>
                <a:cubicBezTo>
                  <a:pt x="34" y="26"/>
                  <a:pt x="34" y="27"/>
                  <a:pt x="34" y="27"/>
                </a:cubicBezTo>
                <a:cubicBezTo>
                  <a:pt x="34" y="27"/>
                  <a:pt x="34" y="28"/>
                  <a:pt x="34" y="28"/>
                </a:cubicBezTo>
                <a:cubicBezTo>
                  <a:pt x="33" y="29"/>
                  <a:pt x="33" y="28"/>
                  <a:pt x="33" y="28"/>
                </a:cubicBezTo>
                <a:cubicBezTo>
                  <a:pt x="32" y="27"/>
                  <a:pt x="33" y="26"/>
                  <a:pt x="32" y="26"/>
                </a:cubicBezTo>
                <a:cubicBezTo>
                  <a:pt x="32" y="26"/>
                  <a:pt x="30" y="26"/>
                  <a:pt x="30" y="27"/>
                </a:cubicBezTo>
                <a:cubicBezTo>
                  <a:pt x="30" y="28"/>
                  <a:pt x="31" y="28"/>
                  <a:pt x="30" y="29"/>
                </a:cubicBezTo>
                <a:cubicBezTo>
                  <a:pt x="30" y="29"/>
                  <a:pt x="29" y="29"/>
                  <a:pt x="29" y="29"/>
                </a:cubicBezTo>
                <a:cubicBezTo>
                  <a:pt x="29" y="29"/>
                  <a:pt x="28" y="30"/>
                  <a:pt x="28" y="30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3"/>
                  <a:pt x="27" y="32"/>
                  <a:pt x="26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3"/>
                  <a:pt x="26" y="34"/>
                  <a:pt x="26" y="34"/>
                </a:cubicBezTo>
                <a:cubicBezTo>
                  <a:pt x="27" y="34"/>
                  <a:pt x="28" y="34"/>
                  <a:pt x="28" y="34"/>
                </a:cubicBezTo>
                <a:cubicBezTo>
                  <a:pt x="28" y="35"/>
                  <a:pt x="28" y="35"/>
                  <a:pt x="27" y="35"/>
                </a:cubicBezTo>
                <a:cubicBezTo>
                  <a:pt x="27" y="35"/>
                  <a:pt x="26" y="35"/>
                  <a:pt x="26" y="35"/>
                </a:cubicBezTo>
                <a:cubicBezTo>
                  <a:pt x="25" y="35"/>
                  <a:pt x="25" y="35"/>
                  <a:pt x="24" y="35"/>
                </a:cubicBezTo>
                <a:cubicBezTo>
                  <a:pt x="24" y="35"/>
                  <a:pt x="23" y="36"/>
                  <a:pt x="24" y="36"/>
                </a:cubicBezTo>
                <a:cubicBezTo>
                  <a:pt x="24" y="37"/>
                  <a:pt x="25" y="37"/>
                  <a:pt x="26" y="38"/>
                </a:cubicBezTo>
                <a:cubicBezTo>
                  <a:pt x="26" y="38"/>
                  <a:pt x="26" y="40"/>
                  <a:pt x="26" y="40"/>
                </a:cubicBezTo>
                <a:cubicBezTo>
                  <a:pt x="25" y="41"/>
                  <a:pt x="24" y="40"/>
                  <a:pt x="23" y="41"/>
                </a:cubicBezTo>
                <a:cubicBezTo>
                  <a:pt x="23" y="41"/>
                  <a:pt x="22" y="41"/>
                  <a:pt x="23" y="41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3"/>
                  <a:pt x="23" y="43"/>
                  <a:pt x="22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1" y="42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3"/>
                  <a:pt x="19" y="43"/>
                  <a:pt x="2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21" y="44"/>
                  <a:pt x="21" y="44"/>
                  <a:pt x="21" y="45"/>
                </a:cubicBezTo>
                <a:cubicBezTo>
                  <a:pt x="21" y="45"/>
                  <a:pt x="21" y="45"/>
                  <a:pt x="21" y="46"/>
                </a:cubicBezTo>
                <a:cubicBezTo>
                  <a:pt x="21" y="46"/>
                  <a:pt x="20" y="46"/>
                  <a:pt x="20" y="47"/>
                </a:cubicBezTo>
                <a:cubicBezTo>
                  <a:pt x="20" y="47"/>
                  <a:pt x="20" y="47"/>
                  <a:pt x="20" y="48"/>
                </a:cubicBezTo>
                <a:cubicBezTo>
                  <a:pt x="20" y="48"/>
                  <a:pt x="20" y="48"/>
                  <a:pt x="20" y="49"/>
                </a:cubicBezTo>
                <a:cubicBezTo>
                  <a:pt x="20" y="49"/>
                  <a:pt x="21" y="49"/>
                  <a:pt x="21" y="49"/>
                </a:cubicBezTo>
                <a:cubicBezTo>
                  <a:pt x="21" y="50"/>
                  <a:pt x="21" y="50"/>
                  <a:pt x="22" y="50"/>
                </a:cubicBezTo>
                <a:cubicBezTo>
                  <a:pt x="22" y="51"/>
                  <a:pt x="22" y="51"/>
                  <a:pt x="22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1"/>
                  <a:pt x="20" y="51"/>
                </a:cubicBezTo>
                <a:cubicBezTo>
                  <a:pt x="19" y="50"/>
                  <a:pt x="18" y="51"/>
                  <a:pt x="17" y="51"/>
                </a:cubicBezTo>
                <a:cubicBezTo>
                  <a:pt x="17" y="51"/>
                  <a:pt x="17" y="52"/>
                  <a:pt x="17" y="52"/>
                </a:cubicBezTo>
                <a:cubicBezTo>
                  <a:pt x="17" y="52"/>
                  <a:pt x="17" y="53"/>
                  <a:pt x="17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19" y="53"/>
                  <a:pt x="19" y="53"/>
                  <a:pt x="20" y="54"/>
                </a:cubicBezTo>
                <a:cubicBezTo>
                  <a:pt x="20" y="54"/>
                  <a:pt x="21" y="54"/>
                  <a:pt x="21" y="55"/>
                </a:cubicBezTo>
                <a:cubicBezTo>
                  <a:pt x="21" y="55"/>
                  <a:pt x="20" y="56"/>
                  <a:pt x="19" y="55"/>
                </a:cubicBezTo>
                <a:cubicBezTo>
                  <a:pt x="19" y="55"/>
                  <a:pt x="19" y="55"/>
                  <a:pt x="18" y="55"/>
                </a:cubicBezTo>
                <a:cubicBezTo>
                  <a:pt x="18" y="55"/>
                  <a:pt x="18" y="55"/>
                  <a:pt x="17" y="54"/>
                </a:cubicBezTo>
                <a:cubicBezTo>
                  <a:pt x="17" y="54"/>
                  <a:pt x="17" y="53"/>
                  <a:pt x="16" y="53"/>
                </a:cubicBezTo>
                <a:cubicBezTo>
                  <a:pt x="15" y="53"/>
                  <a:pt x="14" y="55"/>
                  <a:pt x="15" y="55"/>
                </a:cubicBezTo>
                <a:cubicBezTo>
                  <a:pt x="15" y="56"/>
                  <a:pt x="16" y="56"/>
                  <a:pt x="16" y="57"/>
                </a:cubicBezTo>
                <a:cubicBezTo>
                  <a:pt x="16" y="57"/>
                  <a:pt x="17" y="57"/>
                  <a:pt x="17" y="58"/>
                </a:cubicBezTo>
                <a:cubicBezTo>
                  <a:pt x="17" y="58"/>
                  <a:pt x="16" y="58"/>
                  <a:pt x="16" y="59"/>
                </a:cubicBezTo>
                <a:cubicBezTo>
                  <a:pt x="15" y="59"/>
                  <a:pt x="15" y="59"/>
                  <a:pt x="14" y="59"/>
                </a:cubicBezTo>
                <a:cubicBezTo>
                  <a:pt x="14" y="60"/>
                  <a:pt x="14" y="60"/>
                  <a:pt x="14" y="61"/>
                </a:cubicBezTo>
                <a:cubicBezTo>
                  <a:pt x="14" y="61"/>
                  <a:pt x="15" y="61"/>
                  <a:pt x="15" y="61"/>
                </a:cubicBezTo>
                <a:cubicBezTo>
                  <a:pt x="15" y="62"/>
                  <a:pt x="15" y="62"/>
                  <a:pt x="15" y="62"/>
                </a:cubicBezTo>
                <a:cubicBezTo>
                  <a:pt x="16" y="63"/>
                  <a:pt x="15" y="63"/>
                  <a:pt x="15" y="63"/>
                </a:cubicBezTo>
                <a:cubicBezTo>
                  <a:pt x="14" y="63"/>
                  <a:pt x="13" y="64"/>
                  <a:pt x="14" y="64"/>
                </a:cubicBezTo>
                <a:cubicBezTo>
                  <a:pt x="14" y="65"/>
                  <a:pt x="15" y="64"/>
                  <a:pt x="16" y="64"/>
                </a:cubicBezTo>
                <a:cubicBezTo>
                  <a:pt x="16" y="64"/>
                  <a:pt x="17" y="64"/>
                  <a:pt x="17" y="64"/>
                </a:cubicBezTo>
                <a:cubicBezTo>
                  <a:pt x="17" y="65"/>
                  <a:pt x="16" y="65"/>
                  <a:pt x="16" y="65"/>
                </a:cubicBezTo>
                <a:cubicBezTo>
                  <a:pt x="16" y="66"/>
                  <a:pt x="15" y="66"/>
                  <a:pt x="15" y="66"/>
                </a:cubicBezTo>
                <a:cubicBezTo>
                  <a:pt x="15" y="67"/>
                  <a:pt x="16" y="67"/>
                  <a:pt x="16" y="67"/>
                </a:cubicBezTo>
                <a:cubicBezTo>
                  <a:pt x="17" y="67"/>
                  <a:pt x="17" y="67"/>
                  <a:pt x="17" y="67"/>
                </a:cubicBezTo>
                <a:cubicBezTo>
                  <a:pt x="17" y="66"/>
                  <a:pt x="18" y="66"/>
                  <a:pt x="18" y="66"/>
                </a:cubicBezTo>
                <a:cubicBezTo>
                  <a:pt x="18" y="65"/>
                  <a:pt x="18" y="65"/>
                  <a:pt x="18" y="65"/>
                </a:cubicBezTo>
                <a:cubicBezTo>
                  <a:pt x="18" y="64"/>
                  <a:pt x="19" y="64"/>
                  <a:pt x="19" y="64"/>
                </a:cubicBezTo>
                <a:cubicBezTo>
                  <a:pt x="19" y="64"/>
                  <a:pt x="19" y="65"/>
                  <a:pt x="19" y="65"/>
                </a:cubicBezTo>
                <a:cubicBezTo>
                  <a:pt x="19" y="66"/>
                  <a:pt x="18" y="67"/>
                  <a:pt x="17" y="68"/>
                </a:cubicBezTo>
                <a:cubicBezTo>
                  <a:pt x="17" y="68"/>
                  <a:pt x="17" y="68"/>
                  <a:pt x="17" y="69"/>
                </a:cubicBezTo>
                <a:cubicBezTo>
                  <a:pt x="17" y="70"/>
                  <a:pt x="17" y="71"/>
                  <a:pt x="17" y="72"/>
                </a:cubicBezTo>
                <a:cubicBezTo>
                  <a:pt x="17" y="72"/>
                  <a:pt x="18" y="72"/>
                  <a:pt x="18" y="72"/>
                </a:cubicBezTo>
                <a:cubicBezTo>
                  <a:pt x="18" y="72"/>
                  <a:pt x="18" y="71"/>
                  <a:pt x="18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20" y="72"/>
                  <a:pt x="20" y="72"/>
                  <a:pt x="20" y="72"/>
                </a:cubicBezTo>
                <a:cubicBezTo>
                  <a:pt x="20" y="73"/>
                  <a:pt x="19" y="73"/>
                  <a:pt x="19" y="73"/>
                </a:cubicBezTo>
                <a:cubicBezTo>
                  <a:pt x="18" y="74"/>
                  <a:pt x="18" y="74"/>
                  <a:pt x="18" y="75"/>
                </a:cubicBezTo>
                <a:cubicBezTo>
                  <a:pt x="19" y="75"/>
                  <a:pt x="19" y="76"/>
                  <a:pt x="19" y="76"/>
                </a:cubicBezTo>
                <a:cubicBezTo>
                  <a:pt x="19" y="76"/>
                  <a:pt x="19" y="77"/>
                  <a:pt x="19" y="77"/>
                </a:cubicBezTo>
                <a:cubicBezTo>
                  <a:pt x="18" y="77"/>
                  <a:pt x="17" y="77"/>
                  <a:pt x="17" y="77"/>
                </a:cubicBezTo>
                <a:cubicBezTo>
                  <a:pt x="16" y="77"/>
                  <a:pt x="15" y="78"/>
                  <a:pt x="15" y="78"/>
                </a:cubicBezTo>
                <a:cubicBezTo>
                  <a:pt x="15" y="78"/>
                  <a:pt x="15" y="79"/>
                  <a:pt x="15" y="79"/>
                </a:cubicBezTo>
                <a:cubicBezTo>
                  <a:pt x="16" y="79"/>
                  <a:pt x="16" y="79"/>
                  <a:pt x="16" y="80"/>
                </a:cubicBezTo>
                <a:cubicBezTo>
                  <a:pt x="16" y="80"/>
                  <a:pt x="17" y="80"/>
                  <a:pt x="17" y="80"/>
                </a:cubicBezTo>
                <a:cubicBezTo>
                  <a:pt x="18" y="81"/>
                  <a:pt x="17" y="82"/>
                  <a:pt x="16" y="82"/>
                </a:cubicBezTo>
                <a:cubicBezTo>
                  <a:pt x="15" y="84"/>
                  <a:pt x="15" y="84"/>
                  <a:pt x="15" y="84"/>
                </a:cubicBezTo>
                <a:cubicBezTo>
                  <a:pt x="15" y="84"/>
                  <a:pt x="14" y="85"/>
                  <a:pt x="14" y="85"/>
                </a:cubicBezTo>
                <a:cubicBezTo>
                  <a:pt x="14" y="86"/>
                  <a:pt x="15" y="87"/>
                  <a:pt x="16" y="87"/>
                </a:cubicBezTo>
                <a:cubicBezTo>
                  <a:pt x="17" y="86"/>
                  <a:pt x="17" y="86"/>
                  <a:pt x="17" y="85"/>
                </a:cubicBezTo>
                <a:cubicBezTo>
                  <a:pt x="17" y="85"/>
                  <a:pt x="17" y="85"/>
                  <a:pt x="17" y="84"/>
                </a:cubicBezTo>
                <a:cubicBezTo>
                  <a:pt x="17" y="84"/>
                  <a:pt x="17" y="83"/>
                  <a:pt x="17" y="83"/>
                </a:cubicBezTo>
                <a:cubicBezTo>
                  <a:pt x="18" y="83"/>
                  <a:pt x="18" y="84"/>
                  <a:pt x="18" y="84"/>
                </a:cubicBezTo>
                <a:cubicBezTo>
                  <a:pt x="19" y="85"/>
                  <a:pt x="19" y="85"/>
                  <a:pt x="19" y="86"/>
                </a:cubicBezTo>
                <a:cubicBezTo>
                  <a:pt x="20" y="88"/>
                  <a:pt x="18" y="89"/>
                  <a:pt x="17" y="89"/>
                </a:cubicBezTo>
                <a:cubicBezTo>
                  <a:pt x="17" y="90"/>
                  <a:pt x="16" y="90"/>
                  <a:pt x="16" y="90"/>
                </a:cubicBezTo>
                <a:cubicBezTo>
                  <a:pt x="16" y="90"/>
                  <a:pt x="16" y="91"/>
                  <a:pt x="16" y="91"/>
                </a:cubicBezTo>
                <a:cubicBezTo>
                  <a:pt x="16" y="91"/>
                  <a:pt x="16" y="92"/>
                  <a:pt x="16" y="92"/>
                </a:cubicBezTo>
                <a:cubicBezTo>
                  <a:pt x="16" y="92"/>
                  <a:pt x="16" y="93"/>
                  <a:pt x="16" y="93"/>
                </a:cubicBezTo>
                <a:cubicBezTo>
                  <a:pt x="17" y="94"/>
                  <a:pt x="18" y="94"/>
                  <a:pt x="19" y="94"/>
                </a:cubicBezTo>
                <a:cubicBezTo>
                  <a:pt x="20" y="94"/>
                  <a:pt x="20" y="94"/>
                  <a:pt x="19" y="95"/>
                </a:cubicBezTo>
                <a:cubicBezTo>
                  <a:pt x="19" y="95"/>
                  <a:pt x="18" y="96"/>
                  <a:pt x="18" y="96"/>
                </a:cubicBezTo>
                <a:cubicBezTo>
                  <a:pt x="18" y="97"/>
                  <a:pt x="17" y="98"/>
                  <a:pt x="17" y="99"/>
                </a:cubicBezTo>
                <a:cubicBezTo>
                  <a:pt x="17" y="99"/>
                  <a:pt x="17" y="100"/>
                  <a:pt x="17" y="100"/>
                </a:cubicBezTo>
                <a:cubicBezTo>
                  <a:pt x="18" y="100"/>
                  <a:pt x="19" y="99"/>
                  <a:pt x="19" y="99"/>
                </a:cubicBezTo>
                <a:cubicBezTo>
                  <a:pt x="20" y="98"/>
                  <a:pt x="20" y="98"/>
                  <a:pt x="21" y="98"/>
                </a:cubicBezTo>
                <a:cubicBezTo>
                  <a:pt x="22" y="98"/>
                  <a:pt x="22" y="98"/>
                  <a:pt x="21" y="99"/>
                </a:cubicBezTo>
                <a:cubicBezTo>
                  <a:pt x="21" y="100"/>
                  <a:pt x="20" y="100"/>
                  <a:pt x="19" y="101"/>
                </a:cubicBezTo>
                <a:cubicBezTo>
                  <a:pt x="19" y="101"/>
                  <a:pt x="20" y="101"/>
                  <a:pt x="20" y="102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1" y="102"/>
                  <a:pt x="22" y="103"/>
                  <a:pt x="22" y="104"/>
                </a:cubicBezTo>
                <a:cubicBezTo>
                  <a:pt x="22" y="104"/>
                  <a:pt x="20" y="103"/>
                  <a:pt x="20" y="103"/>
                </a:cubicBezTo>
                <a:cubicBezTo>
                  <a:pt x="19" y="103"/>
                  <a:pt x="19" y="102"/>
                  <a:pt x="19" y="102"/>
                </a:cubicBezTo>
                <a:cubicBezTo>
                  <a:pt x="18" y="101"/>
                  <a:pt x="18" y="102"/>
                  <a:pt x="18" y="102"/>
                </a:cubicBezTo>
                <a:cubicBezTo>
                  <a:pt x="18" y="103"/>
                  <a:pt x="18" y="103"/>
                  <a:pt x="18" y="104"/>
                </a:cubicBezTo>
                <a:cubicBezTo>
                  <a:pt x="18" y="104"/>
                  <a:pt x="18" y="105"/>
                  <a:pt x="18" y="105"/>
                </a:cubicBezTo>
                <a:cubicBezTo>
                  <a:pt x="19" y="105"/>
                  <a:pt x="19" y="106"/>
                  <a:pt x="20" y="106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2" y="106"/>
                  <a:pt x="22" y="106"/>
                  <a:pt x="23" y="106"/>
                </a:cubicBezTo>
                <a:cubicBezTo>
                  <a:pt x="23" y="107"/>
                  <a:pt x="22" y="108"/>
                  <a:pt x="22" y="109"/>
                </a:cubicBezTo>
                <a:cubicBezTo>
                  <a:pt x="22" y="110"/>
                  <a:pt x="24" y="110"/>
                  <a:pt x="24" y="110"/>
                </a:cubicBezTo>
                <a:cubicBezTo>
                  <a:pt x="25" y="110"/>
                  <a:pt x="25" y="109"/>
                  <a:pt x="26" y="109"/>
                </a:cubicBezTo>
                <a:cubicBezTo>
                  <a:pt x="26" y="110"/>
                  <a:pt x="26" y="111"/>
                  <a:pt x="25" y="111"/>
                </a:cubicBezTo>
                <a:cubicBezTo>
                  <a:pt x="25" y="111"/>
                  <a:pt x="23" y="112"/>
                  <a:pt x="23" y="112"/>
                </a:cubicBezTo>
                <a:cubicBezTo>
                  <a:pt x="22" y="112"/>
                  <a:pt x="22" y="113"/>
                  <a:pt x="22" y="114"/>
                </a:cubicBezTo>
                <a:cubicBezTo>
                  <a:pt x="22" y="114"/>
                  <a:pt x="23" y="116"/>
                  <a:pt x="22" y="116"/>
                </a:cubicBezTo>
                <a:cubicBezTo>
                  <a:pt x="21" y="116"/>
                  <a:pt x="21" y="115"/>
                  <a:pt x="21" y="115"/>
                </a:cubicBezTo>
                <a:cubicBezTo>
                  <a:pt x="21" y="115"/>
                  <a:pt x="21" y="115"/>
                  <a:pt x="21" y="114"/>
                </a:cubicBezTo>
                <a:cubicBezTo>
                  <a:pt x="20" y="114"/>
                  <a:pt x="19" y="114"/>
                  <a:pt x="19" y="115"/>
                </a:cubicBezTo>
                <a:cubicBezTo>
                  <a:pt x="18" y="115"/>
                  <a:pt x="18" y="115"/>
                  <a:pt x="17" y="115"/>
                </a:cubicBezTo>
                <a:cubicBezTo>
                  <a:pt x="16" y="115"/>
                  <a:pt x="16" y="116"/>
                  <a:pt x="16" y="116"/>
                </a:cubicBezTo>
                <a:cubicBezTo>
                  <a:pt x="16" y="117"/>
                  <a:pt x="16" y="118"/>
                  <a:pt x="17" y="118"/>
                </a:cubicBezTo>
                <a:cubicBezTo>
                  <a:pt x="17" y="119"/>
                  <a:pt x="18" y="119"/>
                  <a:pt x="19" y="119"/>
                </a:cubicBezTo>
                <a:cubicBezTo>
                  <a:pt x="19" y="118"/>
                  <a:pt x="20" y="118"/>
                  <a:pt x="20" y="118"/>
                </a:cubicBezTo>
                <a:cubicBezTo>
                  <a:pt x="20" y="118"/>
                  <a:pt x="20" y="117"/>
                  <a:pt x="20" y="117"/>
                </a:cubicBezTo>
                <a:cubicBezTo>
                  <a:pt x="20" y="117"/>
                  <a:pt x="20" y="117"/>
                  <a:pt x="20" y="116"/>
                </a:cubicBezTo>
                <a:cubicBezTo>
                  <a:pt x="20" y="116"/>
                  <a:pt x="21" y="117"/>
                  <a:pt x="21" y="117"/>
                </a:cubicBezTo>
                <a:cubicBezTo>
                  <a:pt x="21" y="118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20"/>
                  <a:pt x="20" y="120"/>
                </a:cubicBezTo>
                <a:cubicBezTo>
                  <a:pt x="20" y="120"/>
                  <a:pt x="19" y="121"/>
                  <a:pt x="19" y="121"/>
                </a:cubicBezTo>
                <a:cubicBezTo>
                  <a:pt x="19" y="122"/>
                  <a:pt x="18" y="121"/>
                  <a:pt x="18" y="121"/>
                </a:cubicBezTo>
                <a:cubicBezTo>
                  <a:pt x="17" y="121"/>
                  <a:pt x="17" y="121"/>
                  <a:pt x="17" y="120"/>
                </a:cubicBezTo>
                <a:cubicBezTo>
                  <a:pt x="17" y="120"/>
                  <a:pt x="16" y="120"/>
                  <a:pt x="16" y="121"/>
                </a:cubicBezTo>
                <a:cubicBezTo>
                  <a:pt x="16" y="121"/>
                  <a:pt x="17" y="121"/>
                  <a:pt x="18" y="122"/>
                </a:cubicBezTo>
                <a:cubicBezTo>
                  <a:pt x="18" y="122"/>
                  <a:pt x="18" y="122"/>
                  <a:pt x="18" y="123"/>
                </a:cubicBezTo>
                <a:cubicBezTo>
                  <a:pt x="19" y="124"/>
                  <a:pt x="18" y="124"/>
                  <a:pt x="17" y="124"/>
                </a:cubicBezTo>
                <a:cubicBezTo>
                  <a:pt x="16" y="125"/>
                  <a:pt x="15" y="126"/>
                  <a:pt x="15" y="127"/>
                </a:cubicBezTo>
                <a:cubicBezTo>
                  <a:pt x="15" y="127"/>
                  <a:pt x="15" y="127"/>
                  <a:pt x="14" y="128"/>
                </a:cubicBezTo>
                <a:cubicBezTo>
                  <a:pt x="14" y="128"/>
                  <a:pt x="13" y="128"/>
                  <a:pt x="13" y="129"/>
                </a:cubicBezTo>
                <a:cubicBezTo>
                  <a:pt x="13" y="129"/>
                  <a:pt x="13" y="130"/>
                  <a:pt x="13" y="131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1" y="131"/>
                  <a:pt x="12" y="130"/>
                  <a:pt x="11" y="130"/>
                </a:cubicBezTo>
                <a:cubicBezTo>
                  <a:pt x="11" y="129"/>
                  <a:pt x="10" y="130"/>
                  <a:pt x="10" y="131"/>
                </a:cubicBezTo>
                <a:cubicBezTo>
                  <a:pt x="10" y="131"/>
                  <a:pt x="9" y="132"/>
                  <a:pt x="10" y="133"/>
                </a:cubicBezTo>
                <a:cubicBezTo>
                  <a:pt x="10" y="133"/>
                  <a:pt x="11" y="133"/>
                  <a:pt x="11" y="133"/>
                </a:cubicBezTo>
                <a:cubicBezTo>
                  <a:pt x="11" y="133"/>
                  <a:pt x="12" y="133"/>
                  <a:pt x="12" y="133"/>
                </a:cubicBezTo>
                <a:cubicBezTo>
                  <a:pt x="12" y="134"/>
                  <a:pt x="11" y="134"/>
                  <a:pt x="11" y="134"/>
                </a:cubicBezTo>
                <a:cubicBezTo>
                  <a:pt x="11" y="134"/>
                  <a:pt x="10" y="134"/>
                  <a:pt x="10" y="134"/>
                </a:cubicBezTo>
                <a:cubicBezTo>
                  <a:pt x="10" y="134"/>
                  <a:pt x="10" y="134"/>
                  <a:pt x="9" y="134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7"/>
                  <a:pt x="8" y="139"/>
                  <a:pt x="8" y="140"/>
                </a:cubicBezTo>
                <a:cubicBezTo>
                  <a:pt x="7" y="140"/>
                  <a:pt x="7" y="139"/>
                  <a:pt x="7" y="139"/>
                </a:cubicBezTo>
                <a:cubicBezTo>
                  <a:pt x="6" y="139"/>
                  <a:pt x="5" y="139"/>
                  <a:pt x="5" y="139"/>
                </a:cubicBezTo>
                <a:cubicBezTo>
                  <a:pt x="4" y="139"/>
                  <a:pt x="4" y="139"/>
                  <a:pt x="4" y="139"/>
                </a:cubicBezTo>
                <a:cubicBezTo>
                  <a:pt x="5" y="140"/>
                  <a:pt x="5" y="140"/>
                  <a:pt x="6" y="140"/>
                </a:cubicBezTo>
                <a:cubicBezTo>
                  <a:pt x="6" y="140"/>
                  <a:pt x="7" y="140"/>
                  <a:pt x="7" y="141"/>
                </a:cubicBezTo>
                <a:cubicBezTo>
                  <a:pt x="7" y="141"/>
                  <a:pt x="7" y="141"/>
                  <a:pt x="7" y="141"/>
                </a:cubicBezTo>
                <a:cubicBezTo>
                  <a:pt x="6" y="142"/>
                  <a:pt x="6" y="142"/>
                  <a:pt x="5" y="142"/>
                </a:cubicBezTo>
                <a:cubicBezTo>
                  <a:pt x="5" y="143"/>
                  <a:pt x="3" y="143"/>
                  <a:pt x="4" y="144"/>
                </a:cubicBezTo>
                <a:cubicBezTo>
                  <a:pt x="4" y="144"/>
                  <a:pt x="4" y="144"/>
                  <a:pt x="4" y="145"/>
                </a:cubicBezTo>
                <a:cubicBezTo>
                  <a:pt x="4" y="145"/>
                  <a:pt x="4" y="145"/>
                  <a:pt x="4" y="146"/>
                </a:cubicBezTo>
                <a:cubicBezTo>
                  <a:pt x="5" y="146"/>
                  <a:pt x="5" y="147"/>
                  <a:pt x="5" y="148"/>
                </a:cubicBezTo>
                <a:cubicBezTo>
                  <a:pt x="5" y="148"/>
                  <a:pt x="5" y="149"/>
                  <a:pt x="5" y="149"/>
                </a:cubicBezTo>
                <a:cubicBezTo>
                  <a:pt x="4" y="150"/>
                  <a:pt x="4" y="149"/>
                  <a:pt x="3" y="148"/>
                </a:cubicBezTo>
                <a:cubicBezTo>
                  <a:pt x="3" y="148"/>
                  <a:pt x="4" y="147"/>
                  <a:pt x="3" y="147"/>
                </a:cubicBezTo>
                <a:cubicBezTo>
                  <a:pt x="3" y="147"/>
                  <a:pt x="2" y="147"/>
                  <a:pt x="2" y="147"/>
                </a:cubicBezTo>
                <a:cubicBezTo>
                  <a:pt x="2" y="148"/>
                  <a:pt x="2" y="149"/>
                  <a:pt x="3" y="150"/>
                </a:cubicBezTo>
                <a:cubicBezTo>
                  <a:pt x="3" y="151"/>
                  <a:pt x="4" y="153"/>
                  <a:pt x="4" y="153"/>
                </a:cubicBezTo>
                <a:cubicBezTo>
                  <a:pt x="4" y="153"/>
                  <a:pt x="3" y="153"/>
                  <a:pt x="2" y="153"/>
                </a:cubicBezTo>
                <a:cubicBezTo>
                  <a:pt x="1" y="154"/>
                  <a:pt x="0" y="154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5"/>
                  <a:pt x="0" y="155"/>
                  <a:pt x="1" y="156"/>
                </a:cubicBezTo>
                <a:cubicBezTo>
                  <a:pt x="1" y="156"/>
                  <a:pt x="1" y="157"/>
                  <a:pt x="1" y="157"/>
                </a:cubicBezTo>
                <a:cubicBezTo>
                  <a:pt x="1" y="157"/>
                  <a:pt x="0" y="158"/>
                  <a:pt x="0" y="159"/>
                </a:cubicBezTo>
                <a:cubicBezTo>
                  <a:pt x="0" y="159"/>
                  <a:pt x="0" y="160"/>
                  <a:pt x="0" y="160"/>
                </a:cubicBezTo>
                <a:cubicBezTo>
                  <a:pt x="0" y="160"/>
                  <a:pt x="2" y="161"/>
                  <a:pt x="2" y="162"/>
                </a:cubicBezTo>
                <a:cubicBezTo>
                  <a:pt x="2" y="162"/>
                  <a:pt x="1" y="163"/>
                  <a:pt x="1" y="163"/>
                </a:cubicBezTo>
                <a:cubicBezTo>
                  <a:pt x="1" y="163"/>
                  <a:pt x="0" y="164"/>
                  <a:pt x="0" y="164"/>
                </a:cubicBezTo>
                <a:cubicBezTo>
                  <a:pt x="65" y="164"/>
                  <a:pt x="65" y="164"/>
                  <a:pt x="65" y="164"/>
                </a:cubicBezTo>
                <a:cubicBezTo>
                  <a:pt x="65" y="164"/>
                  <a:pt x="65" y="167"/>
                  <a:pt x="65" y="167"/>
                </a:cubicBezTo>
                <a:cubicBezTo>
                  <a:pt x="65" y="167"/>
                  <a:pt x="62" y="177"/>
                  <a:pt x="62" y="177"/>
                </a:cubicBezTo>
                <a:cubicBezTo>
                  <a:pt x="62" y="178"/>
                  <a:pt x="62" y="178"/>
                  <a:pt x="62" y="178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67" y="186"/>
                  <a:pt x="69" y="195"/>
                  <a:pt x="69" y="195"/>
                </a:cubicBezTo>
                <a:cubicBezTo>
                  <a:pt x="70" y="195"/>
                  <a:pt x="72" y="197"/>
                  <a:pt x="72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6" y="197"/>
                  <a:pt x="76" y="196"/>
                  <a:pt x="76" y="196"/>
                </a:cubicBezTo>
                <a:cubicBezTo>
                  <a:pt x="77" y="196"/>
                  <a:pt x="77" y="195"/>
                  <a:pt x="77" y="195"/>
                </a:cubicBezTo>
                <a:cubicBezTo>
                  <a:pt x="78" y="195"/>
                  <a:pt x="78" y="194"/>
                  <a:pt x="78" y="194"/>
                </a:cubicBezTo>
                <a:cubicBezTo>
                  <a:pt x="79" y="193"/>
                  <a:pt x="79" y="192"/>
                  <a:pt x="79" y="190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80" y="190"/>
                  <a:pt x="81" y="190"/>
                  <a:pt x="81" y="191"/>
                </a:cubicBezTo>
                <a:cubicBezTo>
                  <a:pt x="82" y="191"/>
                  <a:pt x="82" y="191"/>
                  <a:pt x="81" y="192"/>
                </a:cubicBezTo>
                <a:cubicBezTo>
                  <a:pt x="81" y="192"/>
                  <a:pt x="81" y="192"/>
                  <a:pt x="81" y="193"/>
                </a:cubicBezTo>
                <a:cubicBezTo>
                  <a:pt x="82" y="192"/>
                  <a:pt x="82" y="192"/>
                  <a:pt x="83" y="192"/>
                </a:cubicBezTo>
                <a:cubicBezTo>
                  <a:pt x="84" y="192"/>
                  <a:pt x="85" y="191"/>
                  <a:pt x="86" y="191"/>
                </a:cubicBezTo>
                <a:cubicBezTo>
                  <a:pt x="87" y="191"/>
                  <a:pt x="88" y="190"/>
                  <a:pt x="89" y="190"/>
                </a:cubicBezTo>
                <a:cubicBezTo>
                  <a:pt x="89" y="190"/>
                  <a:pt x="90" y="189"/>
                  <a:pt x="91" y="189"/>
                </a:cubicBezTo>
                <a:cubicBezTo>
                  <a:pt x="92" y="189"/>
                  <a:pt x="94" y="189"/>
                  <a:pt x="95" y="189"/>
                </a:cubicBezTo>
                <a:cubicBezTo>
                  <a:pt x="96" y="189"/>
                  <a:pt x="97" y="189"/>
                  <a:pt x="97" y="189"/>
                </a:cubicBezTo>
                <a:cubicBezTo>
                  <a:pt x="98" y="189"/>
                  <a:pt x="98" y="190"/>
                  <a:pt x="98" y="190"/>
                </a:cubicBezTo>
                <a:cubicBezTo>
                  <a:pt x="99" y="190"/>
                  <a:pt x="99" y="190"/>
                  <a:pt x="99" y="190"/>
                </a:cubicBezTo>
                <a:cubicBezTo>
                  <a:pt x="99" y="190"/>
                  <a:pt x="100" y="190"/>
                  <a:pt x="100" y="190"/>
                </a:cubicBezTo>
                <a:cubicBezTo>
                  <a:pt x="100" y="190"/>
                  <a:pt x="100" y="190"/>
                  <a:pt x="100" y="189"/>
                </a:cubicBezTo>
                <a:cubicBezTo>
                  <a:pt x="101" y="189"/>
                  <a:pt x="102" y="189"/>
                  <a:pt x="103" y="189"/>
                </a:cubicBezTo>
                <a:cubicBezTo>
                  <a:pt x="103" y="190"/>
                  <a:pt x="104" y="190"/>
                  <a:pt x="104" y="190"/>
                </a:cubicBezTo>
                <a:cubicBezTo>
                  <a:pt x="105" y="190"/>
                  <a:pt x="105" y="190"/>
                  <a:pt x="105" y="189"/>
                </a:cubicBezTo>
                <a:cubicBezTo>
                  <a:pt x="106" y="189"/>
                  <a:pt x="105" y="189"/>
                  <a:pt x="105" y="188"/>
                </a:cubicBezTo>
                <a:cubicBezTo>
                  <a:pt x="104" y="188"/>
                  <a:pt x="104" y="188"/>
                  <a:pt x="104" y="187"/>
                </a:cubicBezTo>
                <a:cubicBezTo>
                  <a:pt x="104" y="187"/>
                  <a:pt x="104" y="186"/>
                  <a:pt x="105" y="186"/>
                </a:cubicBezTo>
                <a:cubicBezTo>
                  <a:pt x="105" y="185"/>
                  <a:pt x="106" y="186"/>
                  <a:pt x="106" y="186"/>
                </a:cubicBezTo>
                <a:cubicBezTo>
                  <a:pt x="106" y="186"/>
                  <a:pt x="106" y="187"/>
                  <a:pt x="106" y="188"/>
                </a:cubicBezTo>
                <a:cubicBezTo>
                  <a:pt x="106" y="188"/>
                  <a:pt x="106" y="189"/>
                  <a:pt x="107" y="189"/>
                </a:cubicBezTo>
                <a:cubicBezTo>
                  <a:pt x="107" y="190"/>
                  <a:pt x="107" y="190"/>
                  <a:pt x="107" y="190"/>
                </a:cubicBezTo>
                <a:cubicBezTo>
                  <a:pt x="107" y="191"/>
                  <a:pt x="108" y="191"/>
                  <a:pt x="108" y="191"/>
                </a:cubicBezTo>
                <a:cubicBezTo>
                  <a:pt x="109" y="191"/>
                  <a:pt x="109" y="191"/>
                  <a:pt x="110" y="191"/>
                </a:cubicBezTo>
                <a:cubicBezTo>
                  <a:pt x="110" y="191"/>
                  <a:pt x="111" y="190"/>
                  <a:pt x="111" y="190"/>
                </a:cubicBezTo>
                <a:cubicBezTo>
                  <a:pt x="111" y="190"/>
                  <a:pt x="112" y="190"/>
                  <a:pt x="112" y="189"/>
                </a:cubicBezTo>
                <a:cubicBezTo>
                  <a:pt x="109" y="126"/>
                  <a:pt x="109" y="126"/>
                  <a:pt x="109" y="126"/>
                </a:cubicBezTo>
                <a:lnTo>
                  <a:pt x="122" y="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4" name="Freeform 35">
            <a:extLst>
              <a:ext uri="{FF2B5EF4-FFF2-40B4-BE49-F238E27FC236}">
                <a16:creationId xmlns:a16="http://schemas.microsoft.com/office/drawing/2014/main" id="{0D5CEFB6-3F07-8BA1-BD3D-B749B75C69A4}"/>
              </a:ext>
            </a:extLst>
          </p:cNvPr>
          <p:cNvSpPr>
            <a:spLocks/>
          </p:cNvSpPr>
          <p:nvPr/>
        </p:nvSpPr>
        <p:spPr bwMode="auto">
          <a:xfrm>
            <a:off x="5925146" y="1501193"/>
            <a:ext cx="1003300" cy="1128712"/>
          </a:xfrm>
          <a:custGeom>
            <a:avLst/>
            <a:gdLst>
              <a:gd name="T0" fmla="*/ 15 w 264"/>
              <a:gd name="T1" fmla="*/ 190 h 296"/>
              <a:gd name="T2" fmla="*/ 15 w 264"/>
              <a:gd name="T3" fmla="*/ 197 h 296"/>
              <a:gd name="T4" fmla="*/ 25 w 264"/>
              <a:gd name="T5" fmla="*/ 206 h 296"/>
              <a:gd name="T6" fmla="*/ 207 w 264"/>
              <a:gd name="T7" fmla="*/ 295 h 296"/>
              <a:gd name="T8" fmla="*/ 206 w 264"/>
              <a:gd name="T9" fmla="*/ 284 h 296"/>
              <a:gd name="T10" fmla="*/ 200 w 264"/>
              <a:gd name="T11" fmla="*/ 272 h 296"/>
              <a:gd name="T12" fmla="*/ 188 w 264"/>
              <a:gd name="T13" fmla="*/ 264 h 296"/>
              <a:gd name="T14" fmla="*/ 181 w 264"/>
              <a:gd name="T15" fmla="*/ 253 h 296"/>
              <a:gd name="T16" fmla="*/ 169 w 264"/>
              <a:gd name="T17" fmla="*/ 246 h 296"/>
              <a:gd name="T18" fmla="*/ 160 w 264"/>
              <a:gd name="T19" fmla="*/ 243 h 296"/>
              <a:gd name="T20" fmla="*/ 153 w 264"/>
              <a:gd name="T21" fmla="*/ 231 h 296"/>
              <a:gd name="T22" fmla="*/ 153 w 264"/>
              <a:gd name="T23" fmla="*/ 220 h 296"/>
              <a:gd name="T24" fmla="*/ 154 w 264"/>
              <a:gd name="T25" fmla="*/ 213 h 296"/>
              <a:gd name="T26" fmla="*/ 158 w 264"/>
              <a:gd name="T27" fmla="*/ 203 h 296"/>
              <a:gd name="T28" fmla="*/ 150 w 264"/>
              <a:gd name="T29" fmla="*/ 195 h 296"/>
              <a:gd name="T30" fmla="*/ 153 w 264"/>
              <a:gd name="T31" fmla="*/ 186 h 296"/>
              <a:gd name="T32" fmla="*/ 160 w 264"/>
              <a:gd name="T33" fmla="*/ 177 h 296"/>
              <a:gd name="T34" fmla="*/ 166 w 264"/>
              <a:gd name="T35" fmla="*/ 173 h 296"/>
              <a:gd name="T36" fmla="*/ 170 w 264"/>
              <a:gd name="T37" fmla="*/ 169 h 296"/>
              <a:gd name="T38" fmla="*/ 174 w 264"/>
              <a:gd name="T39" fmla="*/ 139 h 296"/>
              <a:gd name="T40" fmla="*/ 181 w 264"/>
              <a:gd name="T41" fmla="*/ 132 h 296"/>
              <a:gd name="T42" fmla="*/ 196 w 264"/>
              <a:gd name="T43" fmla="*/ 120 h 296"/>
              <a:gd name="T44" fmla="*/ 235 w 264"/>
              <a:gd name="T45" fmla="*/ 86 h 296"/>
              <a:gd name="T46" fmla="*/ 264 w 264"/>
              <a:gd name="T47" fmla="*/ 72 h 296"/>
              <a:gd name="T48" fmla="*/ 258 w 264"/>
              <a:gd name="T49" fmla="*/ 72 h 296"/>
              <a:gd name="T50" fmla="*/ 249 w 264"/>
              <a:gd name="T51" fmla="*/ 71 h 296"/>
              <a:gd name="T52" fmla="*/ 247 w 264"/>
              <a:gd name="T53" fmla="*/ 68 h 296"/>
              <a:gd name="T54" fmla="*/ 230 w 264"/>
              <a:gd name="T55" fmla="*/ 67 h 296"/>
              <a:gd name="T56" fmla="*/ 223 w 264"/>
              <a:gd name="T57" fmla="*/ 68 h 296"/>
              <a:gd name="T58" fmla="*/ 222 w 264"/>
              <a:gd name="T59" fmla="*/ 65 h 296"/>
              <a:gd name="T60" fmla="*/ 220 w 264"/>
              <a:gd name="T61" fmla="*/ 64 h 296"/>
              <a:gd name="T62" fmla="*/ 209 w 264"/>
              <a:gd name="T63" fmla="*/ 65 h 296"/>
              <a:gd name="T64" fmla="*/ 195 w 264"/>
              <a:gd name="T65" fmla="*/ 70 h 296"/>
              <a:gd name="T66" fmla="*/ 192 w 264"/>
              <a:gd name="T67" fmla="*/ 67 h 296"/>
              <a:gd name="T68" fmla="*/ 190 w 264"/>
              <a:gd name="T69" fmla="*/ 62 h 296"/>
              <a:gd name="T70" fmla="*/ 181 w 264"/>
              <a:gd name="T71" fmla="*/ 61 h 296"/>
              <a:gd name="T72" fmla="*/ 180 w 264"/>
              <a:gd name="T73" fmla="*/ 56 h 296"/>
              <a:gd name="T74" fmla="*/ 169 w 264"/>
              <a:gd name="T75" fmla="*/ 56 h 296"/>
              <a:gd name="T76" fmla="*/ 167 w 264"/>
              <a:gd name="T77" fmla="*/ 61 h 296"/>
              <a:gd name="T78" fmla="*/ 164 w 264"/>
              <a:gd name="T79" fmla="*/ 51 h 296"/>
              <a:gd name="T80" fmla="*/ 155 w 264"/>
              <a:gd name="T81" fmla="*/ 48 h 296"/>
              <a:gd name="T82" fmla="*/ 158 w 264"/>
              <a:gd name="T83" fmla="*/ 45 h 296"/>
              <a:gd name="T84" fmla="*/ 147 w 264"/>
              <a:gd name="T85" fmla="*/ 40 h 296"/>
              <a:gd name="T86" fmla="*/ 137 w 264"/>
              <a:gd name="T87" fmla="*/ 40 h 296"/>
              <a:gd name="T88" fmla="*/ 118 w 264"/>
              <a:gd name="T89" fmla="*/ 46 h 296"/>
              <a:gd name="T90" fmla="*/ 102 w 264"/>
              <a:gd name="T91" fmla="*/ 37 h 296"/>
              <a:gd name="T92" fmla="*/ 96 w 264"/>
              <a:gd name="T93" fmla="*/ 37 h 296"/>
              <a:gd name="T94" fmla="*/ 87 w 264"/>
              <a:gd name="T95" fmla="*/ 24 h 296"/>
              <a:gd name="T96" fmla="*/ 77 w 264"/>
              <a:gd name="T97" fmla="*/ 1 h 296"/>
              <a:gd name="T98" fmla="*/ 71 w 264"/>
              <a:gd name="T99" fmla="*/ 20 h 296"/>
              <a:gd name="T100" fmla="*/ 1 w 264"/>
              <a:gd name="T101" fmla="*/ 28 h 296"/>
              <a:gd name="T102" fmla="*/ 3 w 264"/>
              <a:gd name="T103" fmla="*/ 41 h 296"/>
              <a:gd name="T104" fmla="*/ 2 w 264"/>
              <a:gd name="T105" fmla="*/ 47 h 296"/>
              <a:gd name="T106" fmla="*/ 2 w 264"/>
              <a:gd name="T107" fmla="*/ 53 h 296"/>
              <a:gd name="T108" fmla="*/ 3 w 264"/>
              <a:gd name="T109" fmla="*/ 67 h 296"/>
              <a:gd name="T110" fmla="*/ 11 w 264"/>
              <a:gd name="T111" fmla="*/ 89 h 296"/>
              <a:gd name="T112" fmla="*/ 13 w 264"/>
              <a:gd name="T113" fmla="*/ 110 h 296"/>
              <a:gd name="T114" fmla="*/ 16 w 264"/>
              <a:gd name="T115" fmla="*/ 129 h 296"/>
              <a:gd name="T116" fmla="*/ 15 w 264"/>
              <a:gd name="T117" fmla="*/ 143 h 296"/>
              <a:gd name="T118" fmla="*/ 20 w 264"/>
              <a:gd name="T119" fmla="*/ 154 h 296"/>
              <a:gd name="T120" fmla="*/ 22 w 264"/>
              <a:gd name="T121" fmla="*/ 182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4" h="296">
                <a:moveTo>
                  <a:pt x="22" y="182"/>
                </a:moveTo>
                <a:cubicBezTo>
                  <a:pt x="22" y="182"/>
                  <a:pt x="19" y="187"/>
                  <a:pt x="19" y="187"/>
                </a:cubicBezTo>
                <a:cubicBezTo>
                  <a:pt x="19" y="187"/>
                  <a:pt x="15" y="190"/>
                  <a:pt x="15" y="190"/>
                </a:cubicBezTo>
                <a:cubicBezTo>
                  <a:pt x="14" y="191"/>
                  <a:pt x="13" y="191"/>
                  <a:pt x="13" y="191"/>
                </a:cubicBezTo>
                <a:cubicBezTo>
                  <a:pt x="13" y="191"/>
                  <a:pt x="13" y="193"/>
                  <a:pt x="13" y="193"/>
                </a:cubicBezTo>
                <a:cubicBezTo>
                  <a:pt x="13" y="193"/>
                  <a:pt x="14" y="197"/>
                  <a:pt x="15" y="197"/>
                </a:cubicBezTo>
                <a:cubicBezTo>
                  <a:pt x="15" y="198"/>
                  <a:pt x="18" y="203"/>
                  <a:pt x="18" y="203"/>
                </a:cubicBezTo>
                <a:cubicBezTo>
                  <a:pt x="18" y="203"/>
                  <a:pt x="22" y="204"/>
                  <a:pt x="22" y="204"/>
                </a:cubicBezTo>
                <a:cubicBezTo>
                  <a:pt x="22" y="204"/>
                  <a:pt x="25" y="205"/>
                  <a:pt x="25" y="206"/>
                </a:cubicBezTo>
                <a:cubicBezTo>
                  <a:pt x="26" y="206"/>
                  <a:pt x="26" y="208"/>
                  <a:pt x="26" y="208"/>
                </a:cubicBezTo>
                <a:cubicBezTo>
                  <a:pt x="26" y="296"/>
                  <a:pt x="26" y="296"/>
                  <a:pt x="26" y="296"/>
                </a:cubicBezTo>
                <a:cubicBezTo>
                  <a:pt x="207" y="295"/>
                  <a:pt x="207" y="295"/>
                  <a:pt x="207" y="295"/>
                </a:cubicBezTo>
                <a:cubicBezTo>
                  <a:pt x="207" y="295"/>
                  <a:pt x="206" y="292"/>
                  <a:pt x="206" y="291"/>
                </a:cubicBezTo>
                <a:cubicBezTo>
                  <a:pt x="206" y="291"/>
                  <a:pt x="205" y="289"/>
                  <a:pt x="205" y="288"/>
                </a:cubicBezTo>
                <a:cubicBezTo>
                  <a:pt x="205" y="287"/>
                  <a:pt x="206" y="285"/>
                  <a:pt x="206" y="284"/>
                </a:cubicBezTo>
                <a:cubicBezTo>
                  <a:pt x="206" y="283"/>
                  <a:pt x="205" y="280"/>
                  <a:pt x="205" y="279"/>
                </a:cubicBezTo>
                <a:cubicBezTo>
                  <a:pt x="204" y="279"/>
                  <a:pt x="202" y="275"/>
                  <a:pt x="201" y="275"/>
                </a:cubicBezTo>
                <a:cubicBezTo>
                  <a:pt x="201" y="274"/>
                  <a:pt x="201" y="273"/>
                  <a:pt x="200" y="272"/>
                </a:cubicBezTo>
                <a:cubicBezTo>
                  <a:pt x="199" y="272"/>
                  <a:pt x="196" y="271"/>
                  <a:pt x="195" y="271"/>
                </a:cubicBezTo>
                <a:cubicBezTo>
                  <a:pt x="194" y="270"/>
                  <a:pt x="194" y="269"/>
                  <a:pt x="193" y="268"/>
                </a:cubicBezTo>
                <a:cubicBezTo>
                  <a:pt x="192" y="268"/>
                  <a:pt x="189" y="265"/>
                  <a:pt x="188" y="264"/>
                </a:cubicBezTo>
                <a:cubicBezTo>
                  <a:pt x="187" y="264"/>
                  <a:pt x="186" y="263"/>
                  <a:pt x="185" y="262"/>
                </a:cubicBezTo>
                <a:cubicBezTo>
                  <a:pt x="184" y="262"/>
                  <a:pt x="184" y="262"/>
                  <a:pt x="184" y="260"/>
                </a:cubicBezTo>
                <a:cubicBezTo>
                  <a:pt x="184" y="259"/>
                  <a:pt x="182" y="254"/>
                  <a:pt x="181" y="253"/>
                </a:cubicBezTo>
                <a:cubicBezTo>
                  <a:pt x="179" y="252"/>
                  <a:pt x="178" y="253"/>
                  <a:pt x="177" y="252"/>
                </a:cubicBezTo>
                <a:cubicBezTo>
                  <a:pt x="176" y="251"/>
                  <a:pt x="173" y="250"/>
                  <a:pt x="172" y="250"/>
                </a:cubicBezTo>
                <a:cubicBezTo>
                  <a:pt x="171" y="249"/>
                  <a:pt x="170" y="247"/>
                  <a:pt x="169" y="246"/>
                </a:cubicBezTo>
                <a:cubicBezTo>
                  <a:pt x="169" y="246"/>
                  <a:pt x="169" y="245"/>
                  <a:pt x="167" y="244"/>
                </a:cubicBezTo>
                <a:cubicBezTo>
                  <a:pt x="166" y="244"/>
                  <a:pt x="164" y="244"/>
                  <a:pt x="162" y="244"/>
                </a:cubicBezTo>
                <a:cubicBezTo>
                  <a:pt x="161" y="244"/>
                  <a:pt x="160" y="244"/>
                  <a:pt x="160" y="243"/>
                </a:cubicBezTo>
                <a:cubicBezTo>
                  <a:pt x="160" y="242"/>
                  <a:pt x="158" y="240"/>
                  <a:pt x="157" y="239"/>
                </a:cubicBezTo>
                <a:cubicBezTo>
                  <a:pt x="156" y="238"/>
                  <a:pt x="153" y="236"/>
                  <a:pt x="153" y="236"/>
                </a:cubicBezTo>
                <a:cubicBezTo>
                  <a:pt x="152" y="235"/>
                  <a:pt x="153" y="232"/>
                  <a:pt x="153" y="231"/>
                </a:cubicBezTo>
                <a:cubicBezTo>
                  <a:pt x="153" y="231"/>
                  <a:pt x="154" y="227"/>
                  <a:pt x="154" y="226"/>
                </a:cubicBezTo>
                <a:cubicBezTo>
                  <a:pt x="154" y="225"/>
                  <a:pt x="154" y="223"/>
                  <a:pt x="154" y="222"/>
                </a:cubicBezTo>
                <a:cubicBezTo>
                  <a:pt x="153" y="221"/>
                  <a:pt x="153" y="221"/>
                  <a:pt x="153" y="220"/>
                </a:cubicBezTo>
                <a:cubicBezTo>
                  <a:pt x="153" y="220"/>
                  <a:pt x="153" y="219"/>
                  <a:pt x="153" y="218"/>
                </a:cubicBezTo>
                <a:cubicBezTo>
                  <a:pt x="154" y="218"/>
                  <a:pt x="154" y="217"/>
                  <a:pt x="154" y="216"/>
                </a:cubicBezTo>
                <a:cubicBezTo>
                  <a:pt x="154" y="215"/>
                  <a:pt x="154" y="214"/>
                  <a:pt x="154" y="213"/>
                </a:cubicBezTo>
                <a:cubicBezTo>
                  <a:pt x="154" y="212"/>
                  <a:pt x="153" y="210"/>
                  <a:pt x="154" y="209"/>
                </a:cubicBezTo>
                <a:cubicBezTo>
                  <a:pt x="154" y="208"/>
                  <a:pt x="156" y="206"/>
                  <a:pt x="156" y="205"/>
                </a:cubicBezTo>
                <a:cubicBezTo>
                  <a:pt x="157" y="204"/>
                  <a:pt x="158" y="204"/>
                  <a:pt x="158" y="203"/>
                </a:cubicBezTo>
                <a:cubicBezTo>
                  <a:pt x="158" y="202"/>
                  <a:pt x="156" y="199"/>
                  <a:pt x="155" y="198"/>
                </a:cubicBezTo>
                <a:cubicBezTo>
                  <a:pt x="155" y="197"/>
                  <a:pt x="155" y="196"/>
                  <a:pt x="154" y="195"/>
                </a:cubicBezTo>
                <a:cubicBezTo>
                  <a:pt x="153" y="195"/>
                  <a:pt x="150" y="195"/>
                  <a:pt x="150" y="195"/>
                </a:cubicBezTo>
                <a:cubicBezTo>
                  <a:pt x="149" y="194"/>
                  <a:pt x="149" y="193"/>
                  <a:pt x="149" y="192"/>
                </a:cubicBezTo>
                <a:cubicBezTo>
                  <a:pt x="150" y="191"/>
                  <a:pt x="149" y="189"/>
                  <a:pt x="150" y="188"/>
                </a:cubicBezTo>
                <a:cubicBezTo>
                  <a:pt x="150" y="188"/>
                  <a:pt x="152" y="187"/>
                  <a:pt x="153" y="186"/>
                </a:cubicBezTo>
                <a:cubicBezTo>
                  <a:pt x="153" y="185"/>
                  <a:pt x="154" y="183"/>
                  <a:pt x="154" y="182"/>
                </a:cubicBezTo>
                <a:cubicBezTo>
                  <a:pt x="155" y="181"/>
                  <a:pt x="155" y="180"/>
                  <a:pt x="156" y="179"/>
                </a:cubicBezTo>
                <a:cubicBezTo>
                  <a:pt x="157" y="178"/>
                  <a:pt x="159" y="177"/>
                  <a:pt x="160" y="177"/>
                </a:cubicBezTo>
                <a:cubicBezTo>
                  <a:pt x="161" y="176"/>
                  <a:pt x="161" y="175"/>
                  <a:pt x="162" y="175"/>
                </a:cubicBezTo>
                <a:cubicBezTo>
                  <a:pt x="162" y="174"/>
                  <a:pt x="163" y="175"/>
                  <a:pt x="164" y="175"/>
                </a:cubicBezTo>
                <a:cubicBezTo>
                  <a:pt x="164" y="175"/>
                  <a:pt x="165" y="173"/>
                  <a:pt x="166" y="173"/>
                </a:cubicBezTo>
                <a:cubicBezTo>
                  <a:pt x="166" y="172"/>
                  <a:pt x="168" y="173"/>
                  <a:pt x="168" y="173"/>
                </a:cubicBezTo>
                <a:cubicBezTo>
                  <a:pt x="168" y="172"/>
                  <a:pt x="169" y="171"/>
                  <a:pt x="169" y="171"/>
                </a:cubicBezTo>
                <a:cubicBezTo>
                  <a:pt x="169" y="170"/>
                  <a:pt x="170" y="169"/>
                  <a:pt x="170" y="169"/>
                </a:cubicBezTo>
                <a:cubicBezTo>
                  <a:pt x="170" y="169"/>
                  <a:pt x="170" y="140"/>
                  <a:pt x="170" y="140"/>
                </a:cubicBezTo>
                <a:cubicBezTo>
                  <a:pt x="170" y="140"/>
                  <a:pt x="173" y="141"/>
                  <a:pt x="173" y="141"/>
                </a:cubicBezTo>
                <a:cubicBezTo>
                  <a:pt x="174" y="139"/>
                  <a:pt x="174" y="139"/>
                  <a:pt x="174" y="139"/>
                </a:cubicBezTo>
                <a:cubicBezTo>
                  <a:pt x="174" y="139"/>
                  <a:pt x="174" y="139"/>
                  <a:pt x="174" y="139"/>
                </a:cubicBezTo>
                <a:cubicBezTo>
                  <a:pt x="174" y="138"/>
                  <a:pt x="176" y="136"/>
                  <a:pt x="176" y="136"/>
                </a:cubicBezTo>
                <a:cubicBezTo>
                  <a:pt x="177" y="136"/>
                  <a:pt x="180" y="132"/>
                  <a:pt x="181" y="132"/>
                </a:cubicBezTo>
                <a:cubicBezTo>
                  <a:pt x="181" y="131"/>
                  <a:pt x="185" y="129"/>
                  <a:pt x="185" y="128"/>
                </a:cubicBezTo>
                <a:cubicBezTo>
                  <a:pt x="186" y="128"/>
                  <a:pt x="187" y="127"/>
                  <a:pt x="187" y="127"/>
                </a:cubicBezTo>
                <a:cubicBezTo>
                  <a:pt x="188" y="126"/>
                  <a:pt x="195" y="120"/>
                  <a:pt x="196" y="120"/>
                </a:cubicBezTo>
                <a:cubicBezTo>
                  <a:pt x="196" y="120"/>
                  <a:pt x="214" y="100"/>
                  <a:pt x="215" y="100"/>
                </a:cubicBezTo>
                <a:cubicBezTo>
                  <a:pt x="216" y="99"/>
                  <a:pt x="220" y="95"/>
                  <a:pt x="222" y="94"/>
                </a:cubicBezTo>
                <a:cubicBezTo>
                  <a:pt x="223" y="92"/>
                  <a:pt x="232" y="87"/>
                  <a:pt x="235" y="86"/>
                </a:cubicBezTo>
                <a:cubicBezTo>
                  <a:pt x="239" y="85"/>
                  <a:pt x="247" y="82"/>
                  <a:pt x="251" y="81"/>
                </a:cubicBezTo>
                <a:cubicBezTo>
                  <a:pt x="254" y="81"/>
                  <a:pt x="257" y="78"/>
                  <a:pt x="258" y="77"/>
                </a:cubicBezTo>
                <a:cubicBezTo>
                  <a:pt x="260" y="76"/>
                  <a:pt x="264" y="72"/>
                  <a:pt x="264" y="72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0" y="72"/>
                  <a:pt x="260" y="72"/>
                  <a:pt x="260" y="72"/>
                </a:cubicBezTo>
                <a:cubicBezTo>
                  <a:pt x="258" y="72"/>
                  <a:pt x="258" y="72"/>
                  <a:pt x="258" y="72"/>
                </a:cubicBezTo>
                <a:cubicBezTo>
                  <a:pt x="258" y="72"/>
                  <a:pt x="255" y="72"/>
                  <a:pt x="255" y="73"/>
                </a:cubicBezTo>
                <a:cubicBezTo>
                  <a:pt x="255" y="73"/>
                  <a:pt x="253" y="73"/>
                  <a:pt x="253" y="73"/>
                </a:cubicBezTo>
                <a:cubicBezTo>
                  <a:pt x="253" y="73"/>
                  <a:pt x="249" y="71"/>
                  <a:pt x="249" y="71"/>
                </a:cubicBezTo>
                <a:cubicBezTo>
                  <a:pt x="249" y="71"/>
                  <a:pt x="249" y="69"/>
                  <a:pt x="249" y="69"/>
                </a:cubicBezTo>
                <a:cubicBezTo>
                  <a:pt x="249" y="69"/>
                  <a:pt x="248" y="68"/>
                  <a:pt x="248" y="68"/>
                </a:cubicBezTo>
                <a:cubicBezTo>
                  <a:pt x="248" y="68"/>
                  <a:pt x="247" y="68"/>
                  <a:pt x="247" y="68"/>
                </a:cubicBezTo>
                <a:cubicBezTo>
                  <a:pt x="247" y="68"/>
                  <a:pt x="246" y="67"/>
                  <a:pt x="246" y="67"/>
                </a:cubicBezTo>
                <a:cubicBezTo>
                  <a:pt x="245" y="67"/>
                  <a:pt x="245" y="67"/>
                  <a:pt x="245" y="67"/>
                </a:cubicBezTo>
                <a:cubicBezTo>
                  <a:pt x="230" y="67"/>
                  <a:pt x="230" y="67"/>
                  <a:pt x="230" y="67"/>
                </a:cubicBezTo>
                <a:cubicBezTo>
                  <a:pt x="229" y="66"/>
                  <a:pt x="229" y="66"/>
                  <a:pt x="229" y="66"/>
                </a:cubicBezTo>
                <a:cubicBezTo>
                  <a:pt x="225" y="68"/>
                  <a:pt x="225" y="68"/>
                  <a:pt x="225" y="68"/>
                </a:cubicBezTo>
                <a:cubicBezTo>
                  <a:pt x="223" y="68"/>
                  <a:pt x="223" y="68"/>
                  <a:pt x="223" y="68"/>
                </a:cubicBezTo>
                <a:cubicBezTo>
                  <a:pt x="223" y="68"/>
                  <a:pt x="223" y="67"/>
                  <a:pt x="223" y="67"/>
                </a:cubicBezTo>
                <a:cubicBezTo>
                  <a:pt x="223" y="67"/>
                  <a:pt x="222" y="66"/>
                  <a:pt x="222" y="66"/>
                </a:cubicBezTo>
                <a:cubicBezTo>
                  <a:pt x="222" y="65"/>
                  <a:pt x="222" y="65"/>
                  <a:pt x="222" y="65"/>
                </a:cubicBezTo>
                <a:cubicBezTo>
                  <a:pt x="222" y="64"/>
                  <a:pt x="222" y="64"/>
                  <a:pt x="222" y="64"/>
                </a:cubicBezTo>
                <a:cubicBezTo>
                  <a:pt x="222" y="64"/>
                  <a:pt x="222" y="64"/>
                  <a:pt x="222" y="64"/>
                </a:cubicBezTo>
                <a:cubicBezTo>
                  <a:pt x="220" y="64"/>
                  <a:pt x="220" y="64"/>
                  <a:pt x="220" y="64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09" y="65"/>
                  <a:pt x="209" y="65"/>
                  <a:pt x="209" y="65"/>
                </a:cubicBezTo>
                <a:cubicBezTo>
                  <a:pt x="206" y="68"/>
                  <a:pt x="206" y="68"/>
                  <a:pt x="206" y="68"/>
                </a:cubicBezTo>
                <a:cubicBezTo>
                  <a:pt x="198" y="70"/>
                  <a:pt x="198" y="70"/>
                  <a:pt x="198" y="70"/>
                </a:cubicBezTo>
                <a:cubicBezTo>
                  <a:pt x="195" y="70"/>
                  <a:pt x="195" y="70"/>
                  <a:pt x="195" y="70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7"/>
                  <a:pt x="194" y="67"/>
                  <a:pt x="194" y="67"/>
                </a:cubicBezTo>
                <a:cubicBezTo>
                  <a:pt x="192" y="67"/>
                  <a:pt x="192" y="67"/>
                  <a:pt x="192" y="67"/>
                </a:cubicBezTo>
                <a:cubicBezTo>
                  <a:pt x="191" y="66"/>
                  <a:pt x="191" y="66"/>
                  <a:pt x="191" y="66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0" y="62"/>
                  <a:pt x="190" y="62"/>
                  <a:pt x="190" y="62"/>
                </a:cubicBezTo>
                <a:cubicBezTo>
                  <a:pt x="185" y="62"/>
                  <a:pt x="185" y="62"/>
                  <a:pt x="185" y="62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81" y="61"/>
                  <a:pt x="181" y="61"/>
                  <a:pt x="181" y="61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0" y="59"/>
                  <a:pt x="180" y="59"/>
                  <a:pt x="180" y="59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1" y="54"/>
                  <a:pt x="171" y="54"/>
                  <a:pt x="171" y="54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6"/>
                  <a:pt x="170" y="57"/>
                  <a:pt x="170" y="58"/>
                </a:cubicBezTo>
                <a:cubicBezTo>
                  <a:pt x="170" y="58"/>
                  <a:pt x="171" y="60"/>
                  <a:pt x="171" y="60"/>
                </a:cubicBezTo>
                <a:cubicBezTo>
                  <a:pt x="167" y="61"/>
                  <a:pt x="167" y="61"/>
                  <a:pt x="167" y="61"/>
                </a:cubicBezTo>
                <a:cubicBezTo>
                  <a:pt x="164" y="55"/>
                  <a:pt x="164" y="55"/>
                  <a:pt x="164" y="55"/>
                </a:cubicBezTo>
                <a:cubicBezTo>
                  <a:pt x="164" y="55"/>
                  <a:pt x="164" y="53"/>
                  <a:pt x="164" y="52"/>
                </a:cubicBezTo>
                <a:cubicBezTo>
                  <a:pt x="164" y="52"/>
                  <a:pt x="164" y="51"/>
                  <a:pt x="164" y="51"/>
                </a:cubicBezTo>
                <a:cubicBezTo>
                  <a:pt x="164" y="51"/>
                  <a:pt x="163" y="50"/>
                  <a:pt x="163" y="50"/>
                </a:cubicBezTo>
                <a:cubicBezTo>
                  <a:pt x="163" y="49"/>
                  <a:pt x="157" y="50"/>
                  <a:pt x="157" y="50"/>
                </a:cubicBezTo>
                <a:cubicBezTo>
                  <a:pt x="157" y="50"/>
                  <a:pt x="155" y="49"/>
                  <a:pt x="155" y="48"/>
                </a:cubicBezTo>
                <a:cubicBezTo>
                  <a:pt x="155" y="48"/>
                  <a:pt x="156" y="47"/>
                  <a:pt x="156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6"/>
                  <a:pt x="98" y="36"/>
                  <a:pt x="98" y="36"/>
                </a:cubicBezTo>
                <a:cubicBezTo>
                  <a:pt x="98" y="36"/>
                  <a:pt x="96" y="37"/>
                  <a:pt x="96" y="37"/>
                </a:cubicBezTo>
                <a:cubicBezTo>
                  <a:pt x="91" y="36"/>
                  <a:pt x="91" y="36"/>
                  <a:pt x="91" y="36"/>
                </a:cubicBezTo>
                <a:cubicBezTo>
                  <a:pt x="87" y="32"/>
                  <a:pt x="87" y="32"/>
                  <a:pt x="87" y="32"/>
                </a:cubicBezTo>
                <a:cubicBezTo>
                  <a:pt x="87" y="24"/>
                  <a:pt x="87" y="24"/>
                  <a:pt x="87" y="24"/>
                </a:cubicBezTo>
                <a:cubicBezTo>
                  <a:pt x="83" y="4"/>
                  <a:pt x="83" y="4"/>
                  <a:pt x="83" y="4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7" y="1"/>
                  <a:pt x="77" y="1"/>
                </a:cubicBezTo>
                <a:cubicBezTo>
                  <a:pt x="74" y="2"/>
                  <a:pt x="74" y="2"/>
                  <a:pt x="74" y="2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20"/>
                  <a:pt x="71" y="20"/>
                  <a:pt x="71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3"/>
                  <a:pt x="0" y="24"/>
                </a:cubicBezTo>
                <a:cubicBezTo>
                  <a:pt x="0" y="26"/>
                  <a:pt x="1" y="27"/>
                  <a:pt x="1" y="28"/>
                </a:cubicBezTo>
                <a:cubicBezTo>
                  <a:pt x="1" y="29"/>
                  <a:pt x="3" y="34"/>
                  <a:pt x="3" y="34"/>
                </a:cubicBezTo>
                <a:cubicBezTo>
                  <a:pt x="3" y="35"/>
                  <a:pt x="4" y="36"/>
                  <a:pt x="3" y="38"/>
                </a:cubicBezTo>
                <a:cubicBezTo>
                  <a:pt x="3" y="40"/>
                  <a:pt x="3" y="40"/>
                  <a:pt x="3" y="41"/>
                </a:cubicBezTo>
                <a:cubicBezTo>
                  <a:pt x="2" y="41"/>
                  <a:pt x="2" y="43"/>
                  <a:pt x="2" y="44"/>
                </a:cubicBezTo>
                <a:cubicBezTo>
                  <a:pt x="2" y="45"/>
                  <a:pt x="2" y="44"/>
                  <a:pt x="3" y="45"/>
                </a:cubicBezTo>
                <a:cubicBezTo>
                  <a:pt x="3" y="45"/>
                  <a:pt x="3" y="46"/>
                  <a:pt x="2" y="47"/>
                </a:cubicBezTo>
                <a:cubicBezTo>
                  <a:pt x="2" y="47"/>
                  <a:pt x="2" y="48"/>
                  <a:pt x="2" y="48"/>
                </a:cubicBezTo>
                <a:cubicBezTo>
                  <a:pt x="2" y="48"/>
                  <a:pt x="3" y="49"/>
                  <a:pt x="3" y="50"/>
                </a:cubicBezTo>
                <a:cubicBezTo>
                  <a:pt x="3" y="50"/>
                  <a:pt x="2" y="52"/>
                  <a:pt x="2" y="53"/>
                </a:cubicBezTo>
                <a:cubicBezTo>
                  <a:pt x="2" y="54"/>
                  <a:pt x="3" y="55"/>
                  <a:pt x="3" y="56"/>
                </a:cubicBezTo>
                <a:cubicBezTo>
                  <a:pt x="3" y="57"/>
                  <a:pt x="3" y="58"/>
                  <a:pt x="3" y="60"/>
                </a:cubicBezTo>
                <a:cubicBezTo>
                  <a:pt x="3" y="61"/>
                  <a:pt x="3" y="65"/>
                  <a:pt x="3" y="67"/>
                </a:cubicBezTo>
                <a:cubicBezTo>
                  <a:pt x="3" y="69"/>
                  <a:pt x="4" y="70"/>
                  <a:pt x="5" y="72"/>
                </a:cubicBezTo>
                <a:cubicBezTo>
                  <a:pt x="5" y="73"/>
                  <a:pt x="7" y="80"/>
                  <a:pt x="8" y="82"/>
                </a:cubicBezTo>
                <a:cubicBezTo>
                  <a:pt x="8" y="84"/>
                  <a:pt x="11" y="87"/>
                  <a:pt x="11" y="89"/>
                </a:cubicBezTo>
                <a:cubicBezTo>
                  <a:pt x="12" y="91"/>
                  <a:pt x="12" y="94"/>
                  <a:pt x="12" y="95"/>
                </a:cubicBezTo>
                <a:cubicBezTo>
                  <a:pt x="13" y="97"/>
                  <a:pt x="13" y="103"/>
                  <a:pt x="13" y="104"/>
                </a:cubicBezTo>
                <a:cubicBezTo>
                  <a:pt x="13" y="106"/>
                  <a:pt x="13" y="109"/>
                  <a:pt x="13" y="110"/>
                </a:cubicBezTo>
                <a:cubicBezTo>
                  <a:pt x="13" y="112"/>
                  <a:pt x="13" y="120"/>
                  <a:pt x="13" y="122"/>
                </a:cubicBezTo>
                <a:cubicBezTo>
                  <a:pt x="14" y="124"/>
                  <a:pt x="14" y="125"/>
                  <a:pt x="15" y="126"/>
                </a:cubicBezTo>
                <a:cubicBezTo>
                  <a:pt x="15" y="127"/>
                  <a:pt x="16" y="128"/>
                  <a:pt x="16" y="129"/>
                </a:cubicBezTo>
                <a:cubicBezTo>
                  <a:pt x="16" y="130"/>
                  <a:pt x="16" y="131"/>
                  <a:pt x="16" y="131"/>
                </a:cubicBezTo>
                <a:cubicBezTo>
                  <a:pt x="16" y="132"/>
                  <a:pt x="15" y="138"/>
                  <a:pt x="15" y="139"/>
                </a:cubicBezTo>
                <a:cubicBezTo>
                  <a:pt x="15" y="141"/>
                  <a:pt x="15" y="142"/>
                  <a:pt x="15" y="143"/>
                </a:cubicBezTo>
                <a:cubicBezTo>
                  <a:pt x="15" y="144"/>
                  <a:pt x="16" y="146"/>
                  <a:pt x="16" y="147"/>
                </a:cubicBezTo>
                <a:cubicBezTo>
                  <a:pt x="16" y="148"/>
                  <a:pt x="17" y="150"/>
                  <a:pt x="17" y="151"/>
                </a:cubicBezTo>
                <a:cubicBezTo>
                  <a:pt x="18" y="152"/>
                  <a:pt x="19" y="154"/>
                  <a:pt x="20" y="154"/>
                </a:cubicBezTo>
                <a:cubicBezTo>
                  <a:pt x="20" y="155"/>
                  <a:pt x="21" y="159"/>
                  <a:pt x="22" y="159"/>
                </a:cubicBezTo>
                <a:cubicBezTo>
                  <a:pt x="22" y="160"/>
                  <a:pt x="22" y="176"/>
                  <a:pt x="22" y="176"/>
                </a:cubicBezTo>
                <a:cubicBezTo>
                  <a:pt x="22" y="176"/>
                  <a:pt x="23" y="182"/>
                  <a:pt x="22" y="18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5" name="Freeform 36">
            <a:extLst>
              <a:ext uri="{FF2B5EF4-FFF2-40B4-BE49-F238E27FC236}">
                <a16:creationId xmlns:a16="http://schemas.microsoft.com/office/drawing/2014/main" id="{8A2C3C00-C507-74E0-9DBC-65C2A6DACC61}"/>
              </a:ext>
            </a:extLst>
          </p:cNvPr>
          <p:cNvSpPr>
            <a:spLocks noEditPoints="1"/>
          </p:cNvSpPr>
          <p:nvPr/>
        </p:nvSpPr>
        <p:spPr bwMode="auto">
          <a:xfrm>
            <a:off x="6818909" y="1748843"/>
            <a:ext cx="1050925" cy="1200150"/>
          </a:xfrm>
          <a:custGeom>
            <a:avLst/>
            <a:gdLst>
              <a:gd name="T0" fmla="*/ 63 w 276"/>
              <a:gd name="T1" fmla="*/ 5 h 315"/>
              <a:gd name="T2" fmla="*/ 45 w 276"/>
              <a:gd name="T3" fmla="*/ 17 h 315"/>
              <a:gd name="T4" fmla="*/ 129 w 276"/>
              <a:gd name="T5" fmla="*/ 83 h 315"/>
              <a:gd name="T6" fmla="*/ 167 w 276"/>
              <a:gd name="T7" fmla="*/ 123 h 315"/>
              <a:gd name="T8" fmla="*/ 154 w 276"/>
              <a:gd name="T9" fmla="*/ 155 h 315"/>
              <a:gd name="T10" fmla="*/ 208 w 276"/>
              <a:gd name="T11" fmla="*/ 121 h 315"/>
              <a:gd name="T12" fmla="*/ 208 w 276"/>
              <a:gd name="T13" fmla="*/ 122 h 315"/>
              <a:gd name="T14" fmla="*/ 239 w 276"/>
              <a:gd name="T15" fmla="*/ 111 h 315"/>
              <a:gd name="T16" fmla="*/ 232 w 276"/>
              <a:gd name="T17" fmla="*/ 107 h 315"/>
              <a:gd name="T18" fmla="*/ 7 w 276"/>
              <a:gd name="T19" fmla="*/ 84 h 315"/>
              <a:gd name="T20" fmla="*/ 72 w 276"/>
              <a:gd name="T21" fmla="*/ 111 h 315"/>
              <a:gd name="T22" fmla="*/ 90 w 276"/>
              <a:gd name="T23" fmla="*/ 126 h 315"/>
              <a:gd name="T24" fmla="*/ 95 w 276"/>
              <a:gd name="T25" fmla="*/ 139 h 315"/>
              <a:gd name="T26" fmla="*/ 110 w 276"/>
              <a:gd name="T27" fmla="*/ 130 h 315"/>
              <a:gd name="T28" fmla="*/ 118 w 276"/>
              <a:gd name="T29" fmla="*/ 116 h 315"/>
              <a:gd name="T30" fmla="*/ 124 w 276"/>
              <a:gd name="T31" fmla="*/ 121 h 315"/>
              <a:gd name="T32" fmla="*/ 128 w 276"/>
              <a:gd name="T33" fmla="*/ 126 h 315"/>
              <a:gd name="T34" fmla="*/ 145 w 276"/>
              <a:gd name="T35" fmla="*/ 112 h 315"/>
              <a:gd name="T36" fmla="*/ 169 w 276"/>
              <a:gd name="T37" fmla="*/ 105 h 315"/>
              <a:gd name="T38" fmla="*/ 192 w 276"/>
              <a:gd name="T39" fmla="*/ 114 h 315"/>
              <a:gd name="T40" fmla="*/ 204 w 276"/>
              <a:gd name="T41" fmla="*/ 109 h 315"/>
              <a:gd name="T42" fmla="*/ 222 w 276"/>
              <a:gd name="T43" fmla="*/ 108 h 315"/>
              <a:gd name="T44" fmla="*/ 214 w 276"/>
              <a:gd name="T45" fmla="*/ 97 h 315"/>
              <a:gd name="T46" fmla="*/ 212 w 276"/>
              <a:gd name="T47" fmla="*/ 88 h 315"/>
              <a:gd name="T48" fmla="*/ 211 w 276"/>
              <a:gd name="T49" fmla="*/ 85 h 315"/>
              <a:gd name="T50" fmla="*/ 194 w 276"/>
              <a:gd name="T51" fmla="*/ 86 h 315"/>
              <a:gd name="T52" fmla="*/ 186 w 276"/>
              <a:gd name="T53" fmla="*/ 71 h 315"/>
              <a:gd name="T54" fmla="*/ 140 w 276"/>
              <a:gd name="T55" fmla="*/ 80 h 315"/>
              <a:gd name="T56" fmla="*/ 119 w 276"/>
              <a:gd name="T57" fmla="*/ 84 h 315"/>
              <a:gd name="T58" fmla="*/ 98 w 276"/>
              <a:gd name="T59" fmla="*/ 72 h 315"/>
              <a:gd name="T60" fmla="*/ 82 w 276"/>
              <a:gd name="T61" fmla="*/ 64 h 315"/>
              <a:gd name="T62" fmla="*/ 67 w 276"/>
              <a:gd name="T63" fmla="*/ 69 h 315"/>
              <a:gd name="T64" fmla="*/ 91 w 276"/>
              <a:gd name="T65" fmla="*/ 39 h 315"/>
              <a:gd name="T66" fmla="*/ 63 w 276"/>
              <a:gd name="T67" fmla="*/ 46 h 315"/>
              <a:gd name="T68" fmla="*/ 45 w 276"/>
              <a:gd name="T69" fmla="*/ 60 h 315"/>
              <a:gd name="T70" fmla="*/ 0 w 276"/>
              <a:gd name="T71" fmla="*/ 80 h 315"/>
              <a:gd name="T72" fmla="*/ 254 w 276"/>
              <a:gd name="T73" fmla="*/ 286 h 315"/>
              <a:gd name="T74" fmla="*/ 267 w 276"/>
              <a:gd name="T75" fmla="*/ 270 h 315"/>
              <a:gd name="T76" fmla="*/ 272 w 276"/>
              <a:gd name="T77" fmla="*/ 238 h 315"/>
              <a:gd name="T78" fmla="*/ 265 w 276"/>
              <a:gd name="T79" fmla="*/ 207 h 315"/>
              <a:gd name="T80" fmla="*/ 245 w 276"/>
              <a:gd name="T81" fmla="*/ 211 h 315"/>
              <a:gd name="T82" fmla="*/ 236 w 276"/>
              <a:gd name="T83" fmla="*/ 223 h 315"/>
              <a:gd name="T84" fmla="*/ 225 w 276"/>
              <a:gd name="T85" fmla="*/ 212 h 315"/>
              <a:gd name="T86" fmla="*/ 239 w 276"/>
              <a:gd name="T87" fmla="*/ 194 h 315"/>
              <a:gd name="T88" fmla="*/ 247 w 276"/>
              <a:gd name="T89" fmla="*/ 171 h 315"/>
              <a:gd name="T90" fmla="*/ 244 w 276"/>
              <a:gd name="T91" fmla="*/ 155 h 315"/>
              <a:gd name="T92" fmla="*/ 242 w 276"/>
              <a:gd name="T93" fmla="*/ 143 h 315"/>
              <a:gd name="T94" fmla="*/ 212 w 276"/>
              <a:gd name="T95" fmla="*/ 127 h 315"/>
              <a:gd name="T96" fmla="*/ 197 w 276"/>
              <a:gd name="T97" fmla="*/ 121 h 315"/>
              <a:gd name="T98" fmla="*/ 185 w 276"/>
              <a:gd name="T99" fmla="*/ 128 h 315"/>
              <a:gd name="T100" fmla="*/ 183 w 276"/>
              <a:gd name="T101" fmla="*/ 141 h 315"/>
              <a:gd name="T102" fmla="*/ 173 w 276"/>
              <a:gd name="T103" fmla="*/ 158 h 315"/>
              <a:gd name="T104" fmla="*/ 169 w 276"/>
              <a:gd name="T105" fmla="*/ 166 h 315"/>
              <a:gd name="T106" fmla="*/ 165 w 276"/>
              <a:gd name="T107" fmla="*/ 167 h 315"/>
              <a:gd name="T108" fmla="*/ 166 w 276"/>
              <a:gd name="T109" fmla="*/ 153 h 315"/>
              <a:gd name="T110" fmla="*/ 157 w 276"/>
              <a:gd name="T111" fmla="*/ 160 h 315"/>
              <a:gd name="T112" fmla="*/ 145 w 276"/>
              <a:gd name="T113" fmla="*/ 173 h 315"/>
              <a:gd name="T114" fmla="*/ 142 w 276"/>
              <a:gd name="T115" fmla="*/ 193 h 315"/>
              <a:gd name="T116" fmla="*/ 137 w 276"/>
              <a:gd name="T117" fmla="*/ 211 h 315"/>
              <a:gd name="T118" fmla="*/ 142 w 276"/>
              <a:gd name="T119" fmla="*/ 245 h 315"/>
              <a:gd name="T120" fmla="*/ 141 w 276"/>
              <a:gd name="T121" fmla="*/ 286 h 315"/>
              <a:gd name="T122" fmla="*/ 125 w 276"/>
              <a:gd name="T123" fmla="*/ 312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6" h="315">
                <a:moveTo>
                  <a:pt x="41" y="15"/>
                </a:moveTo>
                <a:cubicBezTo>
                  <a:pt x="42" y="14"/>
                  <a:pt x="43" y="13"/>
                  <a:pt x="43" y="12"/>
                </a:cubicBezTo>
                <a:cubicBezTo>
                  <a:pt x="44" y="10"/>
                  <a:pt x="46" y="9"/>
                  <a:pt x="47" y="9"/>
                </a:cubicBezTo>
                <a:cubicBezTo>
                  <a:pt x="49" y="8"/>
                  <a:pt x="50" y="7"/>
                  <a:pt x="52" y="7"/>
                </a:cubicBezTo>
                <a:cubicBezTo>
                  <a:pt x="54" y="6"/>
                  <a:pt x="55" y="5"/>
                  <a:pt x="57" y="4"/>
                </a:cubicBezTo>
                <a:cubicBezTo>
                  <a:pt x="57" y="4"/>
                  <a:pt x="58" y="3"/>
                  <a:pt x="59" y="3"/>
                </a:cubicBezTo>
                <a:cubicBezTo>
                  <a:pt x="59" y="2"/>
                  <a:pt x="60" y="1"/>
                  <a:pt x="61" y="1"/>
                </a:cubicBezTo>
                <a:cubicBezTo>
                  <a:pt x="62" y="1"/>
                  <a:pt x="62" y="1"/>
                  <a:pt x="63" y="0"/>
                </a:cubicBezTo>
                <a:cubicBezTo>
                  <a:pt x="64" y="0"/>
                  <a:pt x="64" y="0"/>
                  <a:pt x="65" y="0"/>
                </a:cubicBezTo>
                <a:cubicBezTo>
                  <a:pt x="65" y="0"/>
                  <a:pt x="66" y="0"/>
                  <a:pt x="66" y="0"/>
                </a:cubicBezTo>
                <a:cubicBezTo>
                  <a:pt x="66" y="1"/>
                  <a:pt x="64" y="2"/>
                  <a:pt x="63" y="2"/>
                </a:cubicBezTo>
                <a:cubicBezTo>
                  <a:pt x="63" y="2"/>
                  <a:pt x="62" y="3"/>
                  <a:pt x="62" y="3"/>
                </a:cubicBezTo>
                <a:cubicBezTo>
                  <a:pt x="62" y="4"/>
                  <a:pt x="63" y="4"/>
                  <a:pt x="63" y="5"/>
                </a:cubicBezTo>
                <a:cubicBezTo>
                  <a:pt x="63" y="5"/>
                  <a:pt x="63" y="6"/>
                  <a:pt x="62" y="6"/>
                </a:cubicBezTo>
                <a:cubicBezTo>
                  <a:pt x="62" y="6"/>
                  <a:pt x="61" y="7"/>
                  <a:pt x="61" y="7"/>
                </a:cubicBezTo>
                <a:cubicBezTo>
                  <a:pt x="60" y="8"/>
                  <a:pt x="59" y="8"/>
                  <a:pt x="59" y="8"/>
                </a:cubicBezTo>
                <a:cubicBezTo>
                  <a:pt x="58" y="8"/>
                  <a:pt x="58" y="8"/>
                  <a:pt x="57" y="8"/>
                </a:cubicBezTo>
                <a:cubicBezTo>
                  <a:pt x="57" y="8"/>
                  <a:pt x="56" y="9"/>
                  <a:pt x="56" y="9"/>
                </a:cubicBezTo>
                <a:cubicBezTo>
                  <a:pt x="55" y="9"/>
                  <a:pt x="54" y="9"/>
                  <a:pt x="53" y="10"/>
                </a:cubicBezTo>
                <a:cubicBezTo>
                  <a:pt x="52" y="10"/>
                  <a:pt x="52" y="11"/>
                  <a:pt x="51" y="11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2" y="13"/>
                  <a:pt x="51" y="14"/>
                  <a:pt x="51" y="14"/>
                </a:cubicBezTo>
                <a:cubicBezTo>
                  <a:pt x="50" y="14"/>
                  <a:pt x="48" y="15"/>
                  <a:pt x="47" y="15"/>
                </a:cubicBezTo>
                <a:cubicBezTo>
                  <a:pt x="47" y="15"/>
                  <a:pt x="46" y="16"/>
                  <a:pt x="46" y="16"/>
                </a:cubicBezTo>
                <a:cubicBezTo>
                  <a:pt x="46" y="16"/>
                  <a:pt x="46" y="16"/>
                  <a:pt x="45" y="17"/>
                </a:cubicBezTo>
                <a:cubicBezTo>
                  <a:pt x="45" y="17"/>
                  <a:pt x="44" y="17"/>
                  <a:pt x="44" y="17"/>
                </a:cubicBezTo>
                <a:cubicBezTo>
                  <a:pt x="44" y="17"/>
                  <a:pt x="44" y="17"/>
                  <a:pt x="43" y="16"/>
                </a:cubicBezTo>
                <a:cubicBezTo>
                  <a:pt x="43" y="16"/>
                  <a:pt x="42" y="16"/>
                  <a:pt x="41" y="16"/>
                </a:cubicBezTo>
                <a:cubicBezTo>
                  <a:pt x="41" y="16"/>
                  <a:pt x="41" y="16"/>
                  <a:pt x="41" y="15"/>
                </a:cubicBezTo>
                <a:close/>
                <a:moveTo>
                  <a:pt x="129" y="84"/>
                </a:moveTo>
                <a:cubicBezTo>
                  <a:pt x="129" y="84"/>
                  <a:pt x="129" y="85"/>
                  <a:pt x="129" y="85"/>
                </a:cubicBezTo>
                <a:cubicBezTo>
                  <a:pt x="130" y="85"/>
                  <a:pt x="130" y="85"/>
                  <a:pt x="130" y="84"/>
                </a:cubicBezTo>
                <a:cubicBezTo>
                  <a:pt x="130" y="84"/>
                  <a:pt x="130" y="84"/>
                  <a:pt x="130" y="83"/>
                </a:cubicBezTo>
                <a:cubicBezTo>
                  <a:pt x="130" y="83"/>
                  <a:pt x="130" y="83"/>
                  <a:pt x="130" y="82"/>
                </a:cubicBezTo>
                <a:cubicBezTo>
                  <a:pt x="130" y="81"/>
                  <a:pt x="130" y="81"/>
                  <a:pt x="129" y="81"/>
                </a:cubicBezTo>
                <a:cubicBezTo>
                  <a:pt x="129" y="82"/>
                  <a:pt x="128" y="81"/>
                  <a:pt x="128" y="82"/>
                </a:cubicBezTo>
                <a:cubicBezTo>
                  <a:pt x="128" y="82"/>
                  <a:pt x="128" y="82"/>
                  <a:pt x="128" y="82"/>
                </a:cubicBezTo>
                <a:cubicBezTo>
                  <a:pt x="128" y="82"/>
                  <a:pt x="129" y="83"/>
                  <a:pt x="129" y="83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9" y="83"/>
                  <a:pt x="129" y="83"/>
                  <a:pt x="129" y="84"/>
                </a:cubicBezTo>
                <a:cubicBezTo>
                  <a:pt x="129" y="84"/>
                  <a:pt x="129" y="84"/>
                  <a:pt x="129" y="84"/>
                </a:cubicBezTo>
                <a:close/>
                <a:moveTo>
                  <a:pt x="166" y="130"/>
                </a:moveTo>
                <a:cubicBezTo>
                  <a:pt x="167" y="130"/>
                  <a:pt x="167" y="130"/>
                  <a:pt x="168" y="130"/>
                </a:cubicBezTo>
                <a:cubicBezTo>
                  <a:pt x="168" y="129"/>
                  <a:pt x="168" y="129"/>
                  <a:pt x="169" y="129"/>
                </a:cubicBezTo>
                <a:cubicBezTo>
                  <a:pt x="169" y="129"/>
                  <a:pt x="170" y="129"/>
                  <a:pt x="170" y="129"/>
                </a:cubicBezTo>
                <a:cubicBezTo>
                  <a:pt x="170" y="128"/>
                  <a:pt x="170" y="128"/>
                  <a:pt x="170" y="128"/>
                </a:cubicBezTo>
                <a:cubicBezTo>
                  <a:pt x="170" y="127"/>
                  <a:pt x="170" y="126"/>
                  <a:pt x="170" y="126"/>
                </a:cubicBezTo>
                <a:cubicBezTo>
                  <a:pt x="170" y="125"/>
                  <a:pt x="170" y="125"/>
                  <a:pt x="170" y="125"/>
                </a:cubicBezTo>
                <a:cubicBezTo>
                  <a:pt x="170" y="124"/>
                  <a:pt x="170" y="123"/>
                  <a:pt x="169" y="122"/>
                </a:cubicBezTo>
                <a:cubicBezTo>
                  <a:pt x="169" y="122"/>
                  <a:pt x="168" y="121"/>
                  <a:pt x="168" y="121"/>
                </a:cubicBezTo>
                <a:cubicBezTo>
                  <a:pt x="167" y="122"/>
                  <a:pt x="167" y="122"/>
                  <a:pt x="167" y="123"/>
                </a:cubicBezTo>
                <a:cubicBezTo>
                  <a:pt x="167" y="123"/>
                  <a:pt x="167" y="124"/>
                  <a:pt x="167" y="124"/>
                </a:cubicBezTo>
                <a:cubicBezTo>
                  <a:pt x="167" y="125"/>
                  <a:pt x="167" y="125"/>
                  <a:pt x="167" y="126"/>
                </a:cubicBezTo>
                <a:cubicBezTo>
                  <a:pt x="166" y="126"/>
                  <a:pt x="166" y="127"/>
                  <a:pt x="166" y="127"/>
                </a:cubicBezTo>
                <a:cubicBezTo>
                  <a:pt x="165" y="128"/>
                  <a:pt x="166" y="128"/>
                  <a:pt x="166" y="129"/>
                </a:cubicBezTo>
                <a:cubicBezTo>
                  <a:pt x="166" y="129"/>
                  <a:pt x="166" y="129"/>
                  <a:pt x="166" y="130"/>
                </a:cubicBezTo>
                <a:close/>
                <a:moveTo>
                  <a:pt x="151" y="154"/>
                </a:moveTo>
                <a:cubicBezTo>
                  <a:pt x="151" y="154"/>
                  <a:pt x="151" y="154"/>
                  <a:pt x="151" y="154"/>
                </a:cubicBezTo>
                <a:cubicBezTo>
                  <a:pt x="151" y="154"/>
                  <a:pt x="151" y="154"/>
                  <a:pt x="151" y="154"/>
                </a:cubicBezTo>
                <a:cubicBezTo>
                  <a:pt x="152" y="154"/>
                  <a:pt x="151" y="155"/>
                  <a:pt x="152" y="155"/>
                </a:cubicBezTo>
                <a:cubicBezTo>
                  <a:pt x="152" y="155"/>
                  <a:pt x="152" y="155"/>
                  <a:pt x="152" y="155"/>
                </a:cubicBezTo>
                <a:cubicBezTo>
                  <a:pt x="153" y="155"/>
                  <a:pt x="153" y="155"/>
                  <a:pt x="153" y="155"/>
                </a:cubicBezTo>
                <a:cubicBezTo>
                  <a:pt x="153" y="155"/>
                  <a:pt x="153" y="155"/>
                  <a:pt x="153" y="155"/>
                </a:cubicBezTo>
                <a:cubicBezTo>
                  <a:pt x="154" y="155"/>
                  <a:pt x="154" y="155"/>
                  <a:pt x="154" y="155"/>
                </a:cubicBezTo>
                <a:cubicBezTo>
                  <a:pt x="154" y="154"/>
                  <a:pt x="154" y="154"/>
                  <a:pt x="154" y="154"/>
                </a:cubicBezTo>
                <a:cubicBezTo>
                  <a:pt x="154" y="153"/>
                  <a:pt x="154" y="153"/>
                  <a:pt x="154" y="152"/>
                </a:cubicBezTo>
                <a:cubicBezTo>
                  <a:pt x="154" y="152"/>
                  <a:pt x="154" y="152"/>
                  <a:pt x="153" y="152"/>
                </a:cubicBezTo>
                <a:cubicBezTo>
                  <a:pt x="153" y="151"/>
                  <a:pt x="153" y="151"/>
                  <a:pt x="152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2" y="151"/>
                  <a:pt x="152" y="151"/>
                  <a:pt x="151" y="151"/>
                </a:cubicBezTo>
                <a:cubicBezTo>
                  <a:pt x="151" y="151"/>
                  <a:pt x="151" y="151"/>
                  <a:pt x="151" y="151"/>
                </a:cubicBezTo>
                <a:cubicBezTo>
                  <a:pt x="150" y="151"/>
                  <a:pt x="150" y="152"/>
                  <a:pt x="150" y="152"/>
                </a:cubicBezTo>
                <a:cubicBezTo>
                  <a:pt x="150" y="152"/>
                  <a:pt x="150" y="153"/>
                  <a:pt x="151" y="153"/>
                </a:cubicBezTo>
                <a:cubicBezTo>
                  <a:pt x="151" y="153"/>
                  <a:pt x="151" y="153"/>
                  <a:pt x="151" y="154"/>
                </a:cubicBezTo>
                <a:close/>
                <a:moveTo>
                  <a:pt x="208" y="121"/>
                </a:moveTo>
                <a:cubicBezTo>
                  <a:pt x="208" y="121"/>
                  <a:pt x="208" y="120"/>
                  <a:pt x="208" y="120"/>
                </a:cubicBezTo>
                <a:cubicBezTo>
                  <a:pt x="207" y="120"/>
                  <a:pt x="207" y="120"/>
                  <a:pt x="207" y="119"/>
                </a:cubicBezTo>
                <a:cubicBezTo>
                  <a:pt x="207" y="119"/>
                  <a:pt x="207" y="119"/>
                  <a:pt x="206" y="119"/>
                </a:cubicBezTo>
                <a:cubicBezTo>
                  <a:pt x="206" y="119"/>
                  <a:pt x="206" y="119"/>
                  <a:pt x="205" y="119"/>
                </a:cubicBezTo>
                <a:cubicBezTo>
                  <a:pt x="205" y="119"/>
                  <a:pt x="204" y="119"/>
                  <a:pt x="203" y="119"/>
                </a:cubicBezTo>
                <a:cubicBezTo>
                  <a:pt x="203" y="119"/>
                  <a:pt x="203" y="118"/>
                  <a:pt x="203" y="118"/>
                </a:cubicBezTo>
                <a:cubicBezTo>
                  <a:pt x="202" y="118"/>
                  <a:pt x="202" y="118"/>
                  <a:pt x="202" y="118"/>
                </a:cubicBezTo>
                <a:cubicBezTo>
                  <a:pt x="201" y="118"/>
                  <a:pt x="202" y="119"/>
                  <a:pt x="203" y="120"/>
                </a:cubicBezTo>
                <a:cubicBezTo>
                  <a:pt x="203" y="120"/>
                  <a:pt x="203" y="120"/>
                  <a:pt x="204" y="121"/>
                </a:cubicBezTo>
                <a:cubicBezTo>
                  <a:pt x="204" y="121"/>
                  <a:pt x="204" y="122"/>
                  <a:pt x="204" y="122"/>
                </a:cubicBezTo>
                <a:cubicBezTo>
                  <a:pt x="204" y="123"/>
                  <a:pt x="205" y="123"/>
                  <a:pt x="205" y="123"/>
                </a:cubicBezTo>
                <a:cubicBezTo>
                  <a:pt x="206" y="122"/>
                  <a:pt x="206" y="122"/>
                  <a:pt x="206" y="122"/>
                </a:cubicBezTo>
                <a:cubicBezTo>
                  <a:pt x="207" y="122"/>
                  <a:pt x="207" y="122"/>
                  <a:pt x="208" y="122"/>
                </a:cubicBezTo>
                <a:cubicBezTo>
                  <a:pt x="208" y="121"/>
                  <a:pt x="208" y="121"/>
                  <a:pt x="208" y="121"/>
                </a:cubicBezTo>
                <a:close/>
                <a:moveTo>
                  <a:pt x="229" y="112"/>
                </a:moveTo>
                <a:cubicBezTo>
                  <a:pt x="229" y="112"/>
                  <a:pt x="229" y="112"/>
                  <a:pt x="230" y="112"/>
                </a:cubicBezTo>
                <a:cubicBezTo>
                  <a:pt x="230" y="112"/>
                  <a:pt x="230" y="112"/>
                  <a:pt x="230" y="112"/>
                </a:cubicBezTo>
                <a:cubicBezTo>
                  <a:pt x="230" y="113"/>
                  <a:pt x="231" y="113"/>
                  <a:pt x="231" y="113"/>
                </a:cubicBezTo>
                <a:cubicBezTo>
                  <a:pt x="232" y="112"/>
                  <a:pt x="232" y="112"/>
                  <a:pt x="232" y="112"/>
                </a:cubicBezTo>
                <a:cubicBezTo>
                  <a:pt x="233" y="112"/>
                  <a:pt x="233" y="112"/>
                  <a:pt x="233" y="112"/>
                </a:cubicBezTo>
                <a:cubicBezTo>
                  <a:pt x="234" y="112"/>
                  <a:pt x="234" y="112"/>
                  <a:pt x="234" y="112"/>
                </a:cubicBezTo>
                <a:cubicBezTo>
                  <a:pt x="235" y="112"/>
                  <a:pt x="235" y="112"/>
                  <a:pt x="235" y="112"/>
                </a:cubicBezTo>
                <a:cubicBezTo>
                  <a:pt x="236" y="113"/>
                  <a:pt x="236" y="113"/>
                  <a:pt x="236" y="113"/>
                </a:cubicBezTo>
                <a:cubicBezTo>
                  <a:pt x="236" y="113"/>
                  <a:pt x="237" y="113"/>
                  <a:pt x="237" y="112"/>
                </a:cubicBezTo>
                <a:cubicBezTo>
                  <a:pt x="238" y="112"/>
                  <a:pt x="238" y="112"/>
                  <a:pt x="238" y="112"/>
                </a:cubicBezTo>
                <a:cubicBezTo>
                  <a:pt x="238" y="111"/>
                  <a:pt x="239" y="111"/>
                  <a:pt x="239" y="111"/>
                </a:cubicBezTo>
                <a:cubicBezTo>
                  <a:pt x="240" y="110"/>
                  <a:pt x="239" y="110"/>
                  <a:pt x="238" y="109"/>
                </a:cubicBezTo>
                <a:cubicBezTo>
                  <a:pt x="238" y="109"/>
                  <a:pt x="238" y="109"/>
                  <a:pt x="238" y="108"/>
                </a:cubicBezTo>
                <a:cubicBezTo>
                  <a:pt x="238" y="108"/>
                  <a:pt x="237" y="108"/>
                  <a:pt x="237" y="107"/>
                </a:cubicBezTo>
                <a:cubicBezTo>
                  <a:pt x="237" y="107"/>
                  <a:pt x="236" y="107"/>
                  <a:pt x="236" y="106"/>
                </a:cubicBezTo>
                <a:cubicBezTo>
                  <a:pt x="236" y="106"/>
                  <a:pt x="236" y="106"/>
                  <a:pt x="236" y="105"/>
                </a:cubicBezTo>
                <a:cubicBezTo>
                  <a:pt x="236" y="105"/>
                  <a:pt x="236" y="105"/>
                  <a:pt x="235" y="105"/>
                </a:cubicBezTo>
                <a:cubicBezTo>
                  <a:pt x="235" y="105"/>
                  <a:pt x="235" y="105"/>
                  <a:pt x="234" y="105"/>
                </a:cubicBezTo>
                <a:cubicBezTo>
                  <a:pt x="233" y="105"/>
                  <a:pt x="233" y="104"/>
                  <a:pt x="232" y="105"/>
                </a:cubicBezTo>
                <a:cubicBezTo>
                  <a:pt x="232" y="105"/>
                  <a:pt x="231" y="105"/>
                  <a:pt x="231" y="105"/>
                </a:cubicBezTo>
                <a:cubicBezTo>
                  <a:pt x="231" y="105"/>
                  <a:pt x="231" y="105"/>
                  <a:pt x="231" y="105"/>
                </a:cubicBezTo>
                <a:cubicBezTo>
                  <a:pt x="232" y="106"/>
                  <a:pt x="232" y="106"/>
                  <a:pt x="233" y="106"/>
                </a:cubicBezTo>
                <a:cubicBezTo>
                  <a:pt x="233" y="106"/>
                  <a:pt x="234" y="106"/>
                  <a:pt x="233" y="107"/>
                </a:cubicBezTo>
                <a:cubicBezTo>
                  <a:pt x="233" y="107"/>
                  <a:pt x="232" y="107"/>
                  <a:pt x="232" y="107"/>
                </a:cubicBezTo>
                <a:cubicBezTo>
                  <a:pt x="231" y="107"/>
                  <a:pt x="231" y="107"/>
                  <a:pt x="231" y="108"/>
                </a:cubicBezTo>
                <a:cubicBezTo>
                  <a:pt x="231" y="108"/>
                  <a:pt x="230" y="108"/>
                  <a:pt x="230" y="109"/>
                </a:cubicBezTo>
                <a:cubicBezTo>
                  <a:pt x="230" y="109"/>
                  <a:pt x="229" y="109"/>
                  <a:pt x="229" y="109"/>
                </a:cubicBezTo>
                <a:cubicBezTo>
                  <a:pt x="229" y="110"/>
                  <a:pt x="228" y="110"/>
                  <a:pt x="228" y="110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7" y="110"/>
                  <a:pt x="227" y="110"/>
                </a:cubicBezTo>
                <a:cubicBezTo>
                  <a:pt x="227" y="111"/>
                  <a:pt x="227" y="111"/>
                  <a:pt x="227" y="111"/>
                </a:cubicBezTo>
                <a:cubicBezTo>
                  <a:pt x="227" y="111"/>
                  <a:pt x="227" y="111"/>
                  <a:pt x="227" y="111"/>
                </a:cubicBezTo>
                <a:cubicBezTo>
                  <a:pt x="227" y="111"/>
                  <a:pt x="227" y="112"/>
                  <a:pt x="227" y="112"/>
                </a:cubicBezTo>
                <a:cubicBezTo>
                  <a:pt x="228" y="112"/>
                  <a:pt x="228" y="112"/>
                  <a:pt x="229" y="112"/>
                </a:cubicBezTo>
                <a:close/>
                <a:moveTo>
                  <a:pt x="3" y="82"/>
                </a:moveTo>
                <a:cubicBezTo>
                  <a:pt x="3" y="82"/>
                  <a:pt x="3" y="83"/>
                  <a:pt x="3" y="83"/>
                </a:cubicBezTo>
                <a:cubicBezTo>
                  <a:pt x="3" y="83"/>
                  <a:pt x="7" y="84"/>
                  <a:pt x="7" y="84"/>
                </a:cubicBezTo>
                <a:cubicBezTo>
                  <a:pt x="10" y="91"/>
                  <a:pt x="10" y="91"/>
                  <a:pt x="10" y="9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6" y="102"/>
                  <a:pt x="46" y="102"/>
                  <a:pt x="46" y="102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1" y="109"/>
                  <a:pt x="62" y="108"/>
                  <a:pt x="62" y="108"/>
                </a:cubicBezTo>
                <a:cubicBezTo>
                  <a:pt x="63" y="108"/>
                  <a:pt x="65" y="108"/>
                  <a:pt x="65" y="108"/>
                </a:cubicBezTo>
                <a:cubicBezTo>
                  <a:pt x="65" y="108"/>
                  <a:pt x="67" y="109"/>
                  <a:pt x="67" y="109"/>
                </a:cubicBezTo>
                <a:cubicBezTo>
                  <a:pt x="68" y="109"/>
                  <a:pt x="68" y="109"/>
                  <a:pt x="68" y="109"/>
                </a:cubicBezTo>
                <a:cubicBezTo>
                  <a:pt x="68" y="109"/>
                  <a:pt x="69" y="110"/>
                  <a:pt x="69" y="110"/>
                </a:cubicBezTo>
                <a:cubicBezTo>
                  <a:pt x="69" y="110"/>
                  <a:pt x="70" y="109"/>
                  <a:pt x="70" y="110"/>
                </a:cubicBezTo>
                <a:cubicBezTo>
                  <a:pt x="70" y="110"/>
                  <a:pt x="72" y="111"/>
                  <a:pt x="72" y="111"/>
                </a:cubicBezTo>
                <a:cubicBezTo>
                  <a:pt x="72" y="111"/>
                  <a:pt x="75" y="111"/>
                  <a:pt x="76" y="111"/>
                </a:cubicBezTo>
                <a:cubicBezTo>
                  <a:pt x="77" y="111"/>
                  <a:pt x="78" y="112"/>
                  <a:pt x="79" y="112"/>
                </a:cubicBezTo>
                <a:cubicBezTo>
                  <a:pt x="79" y="112"/>
                  <a:pt x="80" y="113"/>
                  <a:pt x="80" y="113"/>
                </a:cubicBezTo>
                <a:cubicBezTo>
                  <a:pt x="80" y="114"/>
                  <a:pt x="80" y="115"/>
                  <a:pt x="80" y="116"/>
                </a:cubicBezTo>
                <a:cubicBezTo>
                  <a:pt x="80" y="116"/>
                  <a:pt x="79" y="117"/>
                  <a:pt x="79" y="117"/>
                </a:cubicBezTo>
                <a:cubicBezTo>
                  <a:pt x="79" y="117"/>
                  <a:pt x="79" y="118"/>
                  <a:pt x="79" y="118"/>
                </a:cubicBezTo>
                <a:cubicBezTo>
                  <a:pt x="79" y="119"/>
                  <a:pt x="80" y="119"/>
                  <a:pt x="81" y="119"/>
                </a:cubicBezTo>
                <a:cubicBezTo>
                  <a:pt x="81" y="120"/>
                  <a:pt x="83" y="119"/>
                  <a:pt x="83" y="119"/>
                </a:cubicBezTo>
                <a:cubicBezTo>
                  <a:pt x="84" y="119"/>
                  <a:pt x="84" y="119"/>
                  <a:pt x="84" y="120"/>
                </a:cubicBezTo>
                <a:cubicBezTo>
                  <a:pt x="84" y="120"/>
                  <a:pt x="85" y="121"/>
                  <a:pt x="85" y="121"/>
                </a:cubicBezTo>
                <a:cubicBezTo>
                  <a:pt x="85" y="121"/>
                  <a:pt x="88" y="121"/>
                  <a:pt x="88" y="121"/>
                </a:cubicBezTo>
                <a:cubicBezTo>
                  <a:pt x="88" y="121"/>
                  <a:pt x="91" y="124"/>
                  <a:pt x="91" y="124"/>
                </a:cubicBezTo>
                <a:cubicBezTo>
                  <a:pt x="91" y="125"/>
                  <a:pt x="90" y="125"/>
                  <a:pt x="90" y="126"/>
                </a:cubicBezTo>
                <a:cubicBezTo>
                  <a:pt x="90" y="126"/>
                  <a:pt x="89" y="127"/>
                  <a:pt x="90" y="127"/>
                </a:cubicBezTo>
                <a:cubicBezTo>
                  <a:pt x="90" y="127"/>
                  <a:pt x="90" y="128"/>
                  <a:pt x="90" y="129"/>
                </a:cubicBezTo>
                <a:cubicBezTo>
                  <a:pt x="91" y="129"/>
                  <a:pt x="91" y="130"/>
                  <a:pt x="91" y="130"/>
                </a:cubicBezTo>
                <a:cubicBezTo>
                  <a:pt x="90" y="130"/>
                  <a:pt x="89" y="131"/>
                  <a:pt x="89" y="131"/>
                </a:cubicBezTo>
                <a:cubicBezTo>
                  <a:pt x="89" y="131"/>
                  <a:pt x="89" y="131"/>
                  <a:pt x="89" y="132"/>
                </a:cubicBezTo>
                <a:cubicBezTo>
                  <a:pt x="89" y="132"/>
                  <a:pt x="90" y="133"/>
                  <a:pt x="90" y="133"/>
                </a:cubicBezTo>
                <a:cubicBezTo>
                  <a:pt x="90" y="133"/>
                  <a:pt x="89" y="135"/>
                  <a:pt x="89" y="135"/>
                </a:cubicBezTo>
                <a:cubicBezTo>
                  <a:pt x="89" y="135"/>
                  <a:pt x="88" y="137"/>
                  <a:pt x="88" y="137"/>
                </a:cubicBezTo>
                <a:cubicBezTo>
                  <a:pt x="88" y="138"/>
                  <a:pt x="87" y="139"/>
                  <a:pt x="87" y="140"/>
                </a:cubicBezTo>
                <a:cubicBezTo>
                  <a:pt x="87" y="140"/>
                  <a:pt x="87" y="140"/>
                  <a:pt x="88" y="140"/>
                </a:cubicBezTo>
                <a:cubicBezTo>
                  <a:pt x="88" y="141"/>
                  <a:pt x="91" y="141"/>
                  <a:pt x="91" y="141"/>
                </a:cubicBezTo>
                <a:cubicBezTo>
                  <a:pt x="91" y="141"/>
                  <a:pt x="93" y="139"/>
                  <a:pt x="93" y="139"/>
                </a:cubicBezTo>
                <a:cubicBezTo>
                  <a:pt x="93" y="139"/>
                  <a:pt x="95" y="139"/>
                  <a:pt x="95" y="139"/>
                </a:cubicBezTo>
                <a:cubicBezTo>
                  <a:pt x="95" y="140"/>
                  <a:pt x="95" y="140"/>
                  <a:pt x="95" y="141"/>
                </a:cubicBezTo>
                <a:cubicBezTo>
                  <a:pt x="95" y="141"/>
                  <a:pt x="93" y="146"/>
                  <a:pt x="93" y="147"/>
                </a:cubicBezTo>
                <a:cubicBezTo>
                  <a:pt x="93" y="147"/>
                  <a:pt x="92" y="149"/>
                  <a:pt x="92" y="149"/>
                </a:cubicBezTo>
                <a:cubicBezTo>
                  <a:pt x="92" y="149"/>
                  <a:pt x="93" y="151"/>
                  <a:pt x="94" y="151"/>
                </a:cubicBezTo>
                <a:cubicBezTo>
                  <a:pt x="94" y="151"/>
                  <a:pt x="95" y="152"/>
                  <a:pt x="95" y="152"/>
                </a:cubicBezTo>
                <a:cubicBezTo>
                  <a:pt x="95" y="152"/>
                  <a:pt x="96" y="153"/>
                  <a:pt x="97" y="153"/>
                </a:cubicBezTo>
                <a:cubicBezTo>
                  <a:pt x="97" y="153"/>
                  <a:pt x="97" y="152"/>
                  <a:pt x="98" y="151"/>
                </a:cubicBezTo>
                <a:cubicBezTo>
                  <a:pt x="98" y="150"/>
                  <a:pt x="99" y="149"/>
                  <a:pt x="100" y="148"/>
                </a:cubicBezTo>
                <a:cubicBezTo>
                  <a:pt x="102" y="145"/>
                  <a:pt x="103" y="143"/>
                  <a:pt x="105" y="141"/>
                </a:cubicBezTo>
                <a:cubicBezTo>
                  <a:pt x="106" y="140"/>
                  <a:pt x="106" y="139"/>
                  <a:pt x="107" y="138"/>
                </a:cubicBezTo>
                <a:cubicBezTo>
                  <a:pt x="107" y="137"/>
                  <a:pt x="108" y="136"/>
                  <a:pt x="108" y="135"/>
                </a:cubicBezTo>
                <a:cubicBezTo>
                  <a:pt x="108" y="134"/>
                  <a:pt x="109" y="133"/>
                  <a:pt x="109" y="132"/>
                </a:cubicBezTo>
                <a:cubicBezTo>
                  <a:pt x="109" y="132"/>
                  <a:pt x="110" y="131"/>
                  <a:pt x="110" y="130"/>
                </a:cubicBezTo>
                <a:cubicBezTo>
                  <a:pt x="110" y="130"/>
                  <a:pt x="110" y="129"/>
                  <a:pt x="111" y="128"/>
                </a:cubicBezTo>
                <a:cubicBezTo>
                  <a:pt x="111" y="127"/>
                  <a:pt x="111" y="127"/>
                  <a:pt x="112" y="126"/>
                </a:cubicBezTo>
                <a:cubicBezTo>
                  <a:pt x="112" y="126"/>
                  <a:pt x="112" y="126"/>
                  <a:pt x="112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4" y="126"/>
                  <a:pt x="114" y="125"/>
                  <a:pt x="114" y="125"/>
                </a:cubicBezTo>
                <a:cubicBezTo>
                  <a:pt x="114" y="125"/>
                  <a:pt x="115" y="124"/>
                  <a:pt x="115" y="124"/>
                </a:cubicBezTo>
                <a:cubicBezTo>
                  <a:pt x="115" y="124"/>
                  <a:pt x="115" y="123"/>
                  <a:pt x="115" y="123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6" y="122"/>
                  <a:pt x="116" y="122"/>
                  <a:pt x="116" y="122"/>
                </a:cubicBezTo>
                <a:cubicBezTo>
                  <a:pt x="116" y="121"/>
                  <a:pt x="115" y="120"/>
                  <a:pt x="116" y="120"/>
                </a:cubicBezTo>
                <a:cubicBezTo>
                  <a:pt x="116" y="119"/>
                  <a:pt x="116" y="119"/>
                  <a:pt x="117" y="119"/>
                </a:cubicBezTo>
                <a:cubicBezTo>
                  <a:pt x="117" y="118"/>
                  <a:pt x="117" y="118"/>
                  <a:pt x="117" y="117"/>
                </a:cubicBezTo>
                <a:cubicBezTo>
                  <a:pt x="117" y="117"/>
                  <a:pt x="117" y="116"/>
                  <a:pt x="118" y="116"/>
                </a:cubicBezTo>
                <a:cubicBezTo>
                  <a:pt x="118" y="116"/>
                  <a:pt x="118" y="115"/>
                  <a:pt x="118" y="114"/>
                </a:cubicBezTo>
                <a:cubicBezTo>
                  <a:pt x="119" y="114"/>
                  <a:pt x="120" y="115"/>
                  <a:pt x="120" y="116"/>
                </a:cubicBezTo>
                <a:cubicBezTo>
                  <a:pt x="120" y="116"/>
                  <a:pt x="119" y="116"/>
                  <a:pt x="119" y="116"/>
                </a:cubicBezTo>
                <a:cubicBezTo>
                  <a:pt x="119" y="116"/>
                  <a:pt x="119" y="117"/>
                  <a:pt x="119" y="117"/>
                </a:cubicBezTo>
                <a:cubicBezTo>
                  <a:pt x="118" y="117"/>
                  <a:pt x="118" y="118"/>
                  <a:pt x="118" y="118"/>
                </a:cubicBezTo>
                <a:cubicBezTo>
                  <a:pt x="118" y="119"/>
                  <a:pt x="118" y="120"/>
                  <a:pt x="118" y="120"/>
                </a:cubicBezTo>
                <a:cubicBezTo>
                  <a:pt x="118" y="121"/>
                  <a:pt x="118" y="122"/>
                  <a:pt x="118" y="122"/>
                </a:cubicBezTo>
                <a:cubicBezTo>
                  <a:pt x="118" y="123"/>
                  <a:pt x="119" y="123"/>
                  <a:pt x="119" y="123"/>
                </a:cubicBezTo>
                <a:cubicBezTo>
                  <a:pt x="119" y="123"/>
                  <a:pt x="119" y="123"/>
                  <a:pt x="119" y="123"/>
                </a:cubicBezTo>
                <a:cubicBezTo>
                  <a:pt x="119" y="124"/>
                  <a:pt x="119" y="124"/>
                  <a:pt x="120" y="124"/>
                </a:cubicBezTo>
                <a:cubicBezTo>
                  <a:pt x="121" y="124"/>
                  <a:pt x="121" y="124"/>
                  <a:pt x="122" y="123"/>
                </a:cubicBezTo>
                <a:cubicBezTo>
                  <a:pt x="122" y="123"/>
                  <a:pt x="123" y="123"/>
                  <a:pt x="123" y="123"/>
                </a:cubicBezTo>
                <a:cubicBezTo>
                  <a:pt x="124" y="122"/>
                  <a:pt x="124" y="122"/>
                  <a:pt x="124" y="121"/>
                </a:cubicBezTo>
                <a:cubicBezTo>
                  <a:pt x="124" y="120"/>
                  <a:pt x="124" y="120"/>
                  <a:pt x="124" y="119"/>
                </a:cubicBezTo>
                <a:cubicBezTo>
                  <a:pt x="125" y="119"/>
                  <a:pt x="125" y="118"/>
                  <a:pt x="125" y="117"/>
                </a:cubicBezTo>
                <a:cubicBezTo>
                  <a:pt x="125" y="117"/>
                  <a:pt x="125" y="116"/>
                  <a:pt x="126" y="116"/>
                </a:cubicBezTo>
                <a:cubicBezTo>
                  <a:pt x="126" y="116"/>
                  <a:pt x="126" y="117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8" y="117"/>
                  <a:pt x="129" y="117"/>
                  <a:pt x="130" y="117"/>
                </a:cubicBezTo>
                <a:cubicBezTo>
                  <a:pt x="130" y="117"/>
                  <a:pt x="131" y="117"/>
                  <a:pt x="131" y="116"/>
                </a:cubicBezTo>
                <a:cubicBezTo>
                  <a:pt x="132" y="116"/>
                  <a:pt x="132" y="115"/>
                  <a:pt x="133" y="115"/>
                </a:cubicBezTo>
                <a:cubicBezTo>
                  <a:pt x="134" y="114"/>
                  <a:pt x="134" y="115"/>
                  <a:pt x="134" y="116"/>
                </a:cubicBezTo>
                <a:cubicBezTo>
                  <a:pt x="134" y="117"/>
                  <a:pt x="133" y="117"/>
                  <a:pt x="133" y="118"/>
                </a:cubicBezTo>
                <a:cubicBezTo>
                  <a:pt x="132" y="119"/>
                  <a:pt x="132" y="120"/>
                  <a:pt x="131" y="121"/>
                </a:cubicBezTo>
                <a:cubicBezTo>
                  <a:pt x="130" y="122"/>
                  <a:pt x="129" y="123"/>
                  <a:pt x="129" y="123"/>
                </a:cubicBezTo>
                <a:cubicBezTo>
                  <a:pt x="128" y="124"/>
                  <a:pt x="128" y="125"/>
                  <a:pt x="128" y="126"/>
                </a:cubicBezTo>
                <a:cubicBezTo>
                  <a:pt x="128" y="126"/>
                  <a:pt x="129" y="126"/>
                  <a:pt x="129" y="127"/>
                </a:cubicBezTo>
                <a:cubicBezTo>
                  <a:pt x="129" y="127"/>
                  <a:pt x="130" y="127"/>
                  <a:pt x="130" y="128"/>
                </a:cubicBezTo>
                <a:cubicBezTo>
                  <a:pt x="130" y="128"/>
                  <a:pt x="131" y="129"/>
                  <a:pt x="131" y="128"/>
                </a:cubicBezTo>
                <a:cubicBezTo>
                  <a:pt x="131" y="128"/>
                  <a:pt x="131" y="127"/>
                  <a:pt x="131" y="127"/>
                </a:cubicBezTo>
                <a:cubicBezTo>
                  <a:pt x="131" y="127"/>
                  <a:pt x="131" y="127"/>
                  <a:pt x="131" y="126"/>
                </a:cubicBezTo>
                <a:cubicBezTo>
                  <a:pt x="131" y="126"/>
                  <a:pt x="131" y="126"/>
                  <a:pt x="132" y="125"/>
                </a:cubicBezTo>
                <a:cubicBezTo>
                  <a:pt x="132" y="125"/>
                  <a:pt x="132" y="124"/>
                  <a:pt x="133" y="123"/>
                </a:cubicBezTo>
                <a:cubicBezTo>
                  <a:pt x="133" y="123"/>
                  <a:pt x="134" y="122"/>
                  <a:pt x="135" y="122"/>
                </a:cubicBezTo>
                <a:cubicBezTo>
                  <a:pt x="136" y="121"/>
                  <a:pt x="137" y="121"/>
                  <a:pt x="138" y="120"/>
                </a:cubicBezTo>
                <a:cubicBezTo>
                  <a:pt x="139" y="120"/>
                  <a:pt x="140" y="120"/>
                  <a:pt x="140" y="119"/>
                </a:cubicBezTo>
                <a:cubicBezTo>
                  <a:pt x="140" y="119"/>
                  <a:pt x="140" y="118"/>
                  <a:pt x="140" y="118"/>
                </a:cubicBezTo>
                <a:cubicBezTo>
                  <a:pt x="140" y="116"/>
                  <a:pt x="141" y="115"/>
                  <a:pt x="142" y="114"/>
                </a:cubicBezTo>
                <a:cubicBezTo>
                  <a:pt x="142" y="113"/>
                  <a:pt x="144" y="112"/>
                  <a:pt x="145" y="112"/>
                </a:cubicBezTo>
                <a:cubicBezTo>
                  <a:pt x="146" y="111"/>
                  <a:pt x="146" y="111"/>
                  <a:pt x="147" y="111"/>
                </a:cubicBezTo>
                <a:cubicBezTo>
                  <a:pt x="147" y="111"/>
                  <a:pt x="148" y="111"/>
                  <a:pt x="149" y="111"/>
                </a:cubicBezTo>
                <a:cubicBezTo>
                  <a:pt x="149" y="111"/>
                  <a:pt x="150" y="111"/>
                  <a:pt x="150" y="111"/>
                </a:cubicBezTo>
                <a:cubicBezTo>
                  <a:pt x="151" y="111"/>
                  <a:pt x="151" y="111"/>
                  <a:pt x="152" y="112"/>
                </a:cubicBezTo>
                <a:cubicBezTo>
                  <a:pt x="152" y="112"/>
                  <a:pt x="153" y="113"/>
                  <a:pt x="154" y="113"/>
                </a:cubicBezTo>
                <a:cubicBezTo>
                  <a:pt x="155" y="112"/>
                  <a:pt x="155" y="112"/>
                  <a:pt x="155" y="111"/>
                </a:cubicBezTo>
                <a:cubicBezTo>
                  <a:pt x="156" y="111"/>
                  <a:pt x="157" y="110"/>
                  <a:pt x="157" y="110"/>
                </a:cubicBezTo>
                <a:cubicBezTo>
                  <a:pt x="164" y="110"/>
                  <a:pt x="164" y="110"/>
                  <a:pt x="164" y="110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66" y="110"/>
                  <a:pt x="166" y="109"/>
                  <a:pt x="166" y="108"/>
                </a:cubicBezTo>
                <a:cubicBezTo>
                  <a:pt x="167" y="107"/>
                  <a:pt x="167" y="107"/>
                  <a:pt x="168" y="106"/>
                </a:cubicBezTo>
                <a:cubicBezTo>
                  <a:pt x="168" y="106"/>
                  <a:pt x="169" y="105"/>
                  <a:pt x="169" y="105"/>
                </a:cubicBezTo>
                <a:cubicBezTo>
                  <a:pt x="169" y="105"/>
                  <a:pt x="169" y="105"/>
                  <a:pt x="169" y="105"/>
                </a:cubicBezTo>
                <a:cubicBezTo>
                  <a:pt x="170" y="104"/>
                  <a:pt x="170" y="104"/>
                  <a:pt x="170" y="104"/>
                </a:cubicBezTo>
                <a:cubicBezTo>
                  <a:pt x="171" y="104"/>
                  <a:pt x="171" y="104"/>
                  <a:pt x="171" y="104"/>
                </a:cubicBezTo>
                <a:cubicBezTo>
                  <a:pt x="173" y="104"/>
                  <a:pt x="174" y="105"/>
                  <a:pt x="175" y="105"/>
                </a:cubicBezTo>
                <a:cubicBezTo>
                  <a:pt x="176" y="105"/>
                  <a:pt x="177" y="106"/>
                  <a:pt x="178" y="106"/>
                </a:cubicBezTo>
                <a:cubicBezTo>
                  <a:pt x="178" y="106"/>
                  <a:pt x="179" y="106"/>
                  <a:pt x="180" y="106"/>
                </a:cubicBezTo>
                <a:cubicBezTo>
                  <a:pt x="180" y="107"/>
                  <a:pt x="181" y="107"/>
                  <a:pt x="181" y="107"/>
                </a:cubicBezTo>
                <a:cubicBezTo>
                  <a:pt x="182" y="107"/>
                  <a:pt x="183" y="108"/>
                  <a:pt x="183" y="108"/>
                </a:cubicBezTo>
                <a:cubicBezTo>
                  <a:pt x="184" y="108"/>
                  <a:pt x="184" y="108"/>
                  <a:pt x="185" y="108"/>
                </a:cubicBezTo>
                <a:cubicBezTo>
                  <a:pt x="186" y="108"/>
                  <a:pt x="186" y="108"/>
                  <a:pt x="187" y="109"/>
                </a:cubicBezTo>
                <a:cubicBezTo>
                  <a:pt x="187" y="109"/>
                  <a:pt x="187" y="110"/>
                  <a:pt x="187" y="110"/>
                </a:cubicBezTo>
                <a:cubicBezTo>
                  <a:pt x="187" y="110"/>
                  <a:pt x="188" y="111"/>
                  <a:pt x="188" y="111"/>
                </a:cubicBezTo>
                <a:cubicBezTo>
                  <a:pt x="189" y="111"/>
                  <a:pt x="189" y="112"/>
                  <a:pt x="190" y="113"/>
                </a:cubicBezTo>
                <a:cubicBezTo>
                  <a:pt x="191" y="113"/>
                  <a:pt x="191" y="114"/>
                  <a:pt x="192" y="114"/>
                </a:cubicBezTo>
                <a:cubicBezTo>
                  <a:pt x="192" y="115"/>
                  <a:pt x="193" y="116"/>
                  <a:pt x="194" y="116"/>
                </a:cubicBezTo>
                <a:cubicBezTo>
                  <a:pt x="194" y="116"/>
                  <a:pt x="194" y="116"/>
                  <a:pt x="194" y="116"/>
                </a:cubicBezTo>
                <a:cubicBezTo>
                  <a:pt x="195" y="117"/>
                  <a:pt x="195" y="117"/>
                  <a:pt x="196" y="117"/>
                </a:cubicBezTo>
                <a:cubicBezTo>
                  <a:pt x="197" y="116"/>
                  <a:pt x="195" y="115"/>
                  <a:pt x="196" y="114"/>
                </a:cubicBezTo>
                <a:cubicBezTo>
                  <a:pt x="196" y="114"/>
                  <a:pt x="196" y="113"/>
                  <a:pt x="197" y="113"/>
                </a:cubicBezTo>
                <a:cubicBezTo>
                  <a:pt x="197" y="113"/>
                  <a:pt x="197" y="112"/>
                  <a:pt x="197" y="112"/>
                </a:cubicBezTo>
                <a:cubicBezTo>
                  <a:pt x="198" y="111"/>
                  <a:pt x="198" y="110"/>
                  <a:pt x="198" y="109"/>
                </a:cubicBezTo>
                <a:cubicBezTo>
                  <a:pt x="199" y="109"/>
                  <a:pt x="198" y="108"/>
                  <a:pt x="199" y="107"/>
                </a:cubicBezTo>
                <a:cubicBezTo>
                  <a:pt x="199" y="107"/>
                  <a:pt x="199" y="107"/>
                  <a:pt x="199" y="107"/>
                </a:cubicBezTo>
                <a:cubicBezTo>
                  <a:pt x="199" y="107"/>
                  <a:pt x="200" y="107"/>
                  <a:pt x="200" y="107"/>
                </a:cubicBezTo>
                <a:cubicBezTo>
                  <a:pt x="200" y="107"/>
                  <a:pt x="201" y="107"/>
                  <a:pt x="201" y="108"/>
                </a:cubicBezTo>
                <a:cubicBezTo>
                  <a:pt x="201" y="108"/>
                  <a:pt x="201" y="108"/>
                  <a:pt x="202" y="108"/>
                </a:cubicBezTo>
                <a:cubicBezTo>
                  <a:pt x="202" y="108"/>
                  <a:pt x="203" y="109"/>
                  <a:pt x="204" y="109"/>
                </a:cubicBezTo>
                <a:cubicBezTo>
                  <a:pt x="204" y="110"/>
                  <a:pt x="204" y="110"/>
                  <a:pt x="204" y="111"/>
                </a:cubicBezTo>
                <a:cubicBezTo>
                  <a:pt x="205" y="111"/>
                  <a:pt x="206" y="110"/>
                  <a:pt x="207" y="110"/>
                </a:cubicBezTo>
                <a:cubicBezTo>
                  <a:pt x="207" y="110"/>
                  <a:pt x="208" y="111"/>
                  <a:pt x="208" y="110"/>
                </a:cubicBezTo>
                <a:cubicBezTo>
                  <a:pt x="208" y="110"/>
                  <a:pt x="208" y="110"/>
                  <a:pt x="208" y="110"/>
                </a:cubicBezTo>
                <a:cubicBezTo>
                  <a:pt x="209" y="109"/>
                  <a:pt x="210" y="110"/>
                  <a:pt x="210" y="110"/>
                </a:cubicBezTo>
                <a:cubicBezTo>
                  <a:pt x="212" y="109"/>
                  <a:pt x="214" y="109"/>
                  <a:pt x="215" y="110"/>
                </a:cubicBezTo>
                <a:cubicBezTo>
                  <a:pt x="216" y="110"/>
                  <a:pt x="217" y="110"/>
                  <a:pt x="217" y="110"/>
                </a:cubicBezTo>
                <a:cubicBezTo>
                  <a:pt x="218" y="110"/>
                  <a:pt x="218" y="110"/>
                  <a:pt x="219" y="111"/>
                </a:cubicBezTo>
                <a:cubicBezTo>
                  <a:pt x="219" y="111"/>
                  <a:pt x="220" y="111"/>
                  <a:pt x="221" y="112"/>
                </a:cubicBezTo>
                <a:cubicBezTo>
                  <a:pt x="222" y="112"/>
                  <a:pt x="222" y="112"/>
                  <a:pt x="222" y="112"/>
                </a:cubicBezTo>
                <a:cubicBezTo>
                  <a:pt x="223" y="112"/>
                  <a:pt x="223" y="111"/>
                  <a:pt x="223" y="111"/>
                </a:cubicBezTo>
                <a:cubicBezTo>
                  <a:pt x="224" y="111"/>
                  <a:pt x="224" y="110"/>
                  <a:pt x="224" y="110"/>
                </a:cubicBezTo>
                <a:cubicBezTo>
                  <a:pt x="223" y="109"/>
                  <a:pt x="223" y="108"/>
                  <a:pt x="222" y="108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0" y="106"/>
                  <a:pt x="220" y="106"/>
                  <a:pt x="220" y="106"/>
                </a:cubicBezTo>
                <a:cubicBezTo>
                  <a:pt x="220" y="106"/>
                  <a:pt x="220" y="105"/>
                  <a:pt x="220" y="105"/>
                </a:cubicBezTo>
                <a:cubicBezTo>
                  <a:pt x="220" y="105"/>
                  <a:pt x="220" y="105"/>
                  <a:pt x="220" y="104"/>
                </a:cubicBezTo>
                <a:cubicBezTo>
                  <a:pt x="220" y="104"/>
                  <a:pt x="220" y="104"/>
                  <a:pt x="220" y="104"/>
                </a:cubicBezTo>
                <a:cubicBezTo>
                  <a:pt x="221" y="103"/>
                  <a:pt x="220" y="103"/>
                  <a:pt x="220" y="102"/>
                </a:cubicBezTo>
                <a:cubicBezTo>
                  <a:pt x="220" y="102"/>
                  <a:pt x="219" y="101"/>
                  <a:pt x="219" y="101"/>
                </a:cubicBezTo>
                <a:cubicBezTo>
                  <a:pt x="219" y="101"/>
                  <a:pt x="218" y="101"/>
                  <a:pt x="217" y="101"/>
                </a:cubicBezTo>
                <a:cubicBezTo>
                  <a:pt x="217" y="101"/>
                  <a:pt x="216" y="101"/>
                  <a:pt x="216" y="101"/>
                </a:cubicBezTo>
                <a:cubicBezTo>
                  <a:pt x="215" y="101"/>
                  <a:pt x="213" y="101"/>
                  <a:pt x="213" y="100"/>
                </a:cubicBezTo>
                <a:cubicBezTo>
                  <a:pt x="213" y="100"/>
                  <a:pt x="213" y="99"/>
                  <a:pt x="213" y="99"/>
                </a:cubicBezTo>
                <a:cubicBezTo>
                  <a:pt x="213" y="98"/>
                  <a:pt x="213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7"/>
                  <a:pt x="214" y="96"/>
                  <a:pt x="215" y="96"/>
                </a:cubicBezTo>
                <a:cubicBezTo>
                  <a:pt x="215" y="96"/>
                  <a:pt x="215" y="97"/>
                  <a:pt x="215" y="97"/>
                </a:cubicBezTo>
                <a:cubicBezTo>
                  <a:pt x="215" y="97"/>
                  <a:pt x="216" y="97"/>
                  <a:pt x="216" y="97"/>
                </a:cubicBezTo>
                <a:cubicBezTo>
                  <a:pt x="216" y="98"/>
                  <a:pt x="217" y="98"/>
                  <a:pt x="217" y="98"/>
                </a:cubicBezTo>
                <a:cubicBezTo>
                  <a:pt x="217" y="97"/>
                  <a:pt x="217" y="97"/>
                  <a:pt x="217" y="97"/>
                </a:cubicBezTo>
                <a:cubicBezTo>
                  <a:pt x="217" y="95"/>
                  <a:pt x="217" y="94"/>
                  <a:pt x="216" y="94"/>
                </a:cubicBezTo>
                <a:cubicBezTo>
                  <a:pt x="215" y="93"/>
                  <a:pt x="215" y="93"/>
                  <a:pt x="215" y="94"/>
                </a:cubicBezTo>
                <a:cubicBezTo>
                  <a:pt x="215" y="95"/>
                  <a:pt x="214" y="94"/>
                  <a:pt x="214" y="94"/>
                </a:cubicBezTo>
                <a:cubicBezTo>
                  <a:pt x="214" y="93"/>
                  <a:pt x="214" y="93"/>
                  <a:pt x="214" y="92"/>
                </a:cubicBezTo>
                <a:cubicBezTo>
                  <a:pt x="214" y="92"/>
                  <a:pt x="214" y="92"/>
                  <a:pt x="214" y="91"/>
                </a:cubicBezTo>
                <a:cubicBezTo>
                  <a:pt x="214" y="91"/>
                  <a:pt x="213" y="91"/>
                  <a:pt x="213" y="91"/>
                </a:cubicBezTo>
                <a:cubicBezTo>
                  <a:pt x="212" y="90"/>
                  <a:pt x="213" y="89"/>
                  <a:pt x="213" y="89"/>
                </a:cubicBezTo>
                <a:cubicBezTo>
                  <a:pt x="213" y="88"/>
                  <a:pt x="212" y="88"/>
                  <a:pt x="212" y="88"/>
                </a:cubicBezTo>
                <a:cubicBezTo>
                  <a:pt x="211" y="87"/>
                  <a:pt x="212" y="87"/>
                  <a:pt x="213" y="87"/>
                </a:cubicBezTo>
                <a:cubicBezTo>
                  <a:pt x="213" y="88"/>
                  <a:pt x="214" y="89"/>
                  <a:pt x="214" y="89"/>
                </a:cubicBezTo>
                <a:cubicBezTo>
                  <a:pt x="215" y="89"/>
                  <a:pt x="215" y="89"/>
                  <a:pt x="215" y="88"/>
                </a:cubicBezTo>
                <a:cubicBezTo>
                  <a:pt x="216" y="88"/>
                  <a:pt x="216" y="87"/>
                  <a:pt x="216" y="86"/>
                </a:cubicBezTo>
                <a:cubicBezTo>
                  <a:pt x="216" y="85"/>
                  <a:pt x="217" y="84"/>
                  <a:pt x="216" y="83"/>
                </a:cubicBezTo>
                <a:cubicBezTo>
                  <a:pt x="216" y="83"/>
                  <a:pt x="216" y="83"/>
                  <a:pt x="215" y="83"/>
                </a:cubicBezTo>
                <a:cubicBezTo>
                  <a:pt x="215" y="83"/>
                  <a:pt x="215" y="83"/>
                  <a:pt x="214" y="84"/>
                </a:cubicBezTo>
                <a:cubicBezTo>
                  <a:pt x="214" y="84"/>
                  <a:pt x="214" y="84"/>
                  <a:pt x="214" y="84"/>
                </a:cubicBezTo>
                <a:cubicBezTo>
                  <a:pt x="214" y="84"/>
                  <a:pt x="213" y="84"/>
                  <a:pt x="213" y="84"/>
                </a:cubicBezTo>
                <a:cubicBezTo>
                  <a:pt x="213" y="84"/>
                  <a:pt x="213" y="84"/>
                  <a:pt x="213" y="84"/>
                </a:cubicBezTo>
                <a:cubicBezTo>
                  <a:pt x="213" y="85"/>
                  <a:pt x="213" y="85"/>
                  <a:pt x="212" y="86"/>
                </a:cubicBezTo>
                <a:cubicBezTo>
                  <a:pt x="212" y="86"/>
                  <a:pt x="212" y="86"/>
                  <a:pt x="211" y="85"/>
                </a:cubicBezTo>
                <a:cubicBezTo>
                  <a:pt x="211" y="85"/>
                  <a:pt x="211" y="85"/>
                  <a:pt x="211" y="85"/>
                </a:cubicBezTo>
                <a:cubicBezTo>
                  <a:pt x="211" y="85"/>
                  <a:pt x="211" y="85"/>
                  <a:pt x="210" y="85"/>
                </a:cubicBezTo>
                <a:cubicBezTo>
                  <a:pt x="210" y="85"/>
                  <a:pt x="210" y="84"/>
                  <a:pt x="209" y="84"/>
                </a:cubicBezTo>
                <a:cubicBezTo>
                  <a:pt x="209" y="84"/>
                  <a:pt x="208" y="84"/>
                  <a:pt x="208" y="85"/>
                </a:cubicBezTo>
                <a:cubicBezTo>
                  <a:pt x="208" y="85"/>
                  <a:pt x="207" y="86"/>
                  <a:pt x="207" y="86"/>
                </a:cubicBezTo>
                <a:cubicBezTo>
                  <a:pt x="206" y="86"/>
                  <a:pt x="206" y="86"/>
                  <a:pt x="205" y="87"/>
                </a:cubicBezTo>
                <a:cubicBezTo>
                  <a:pt x="204" y="87"/>
                  <a:pt x="204" y="87"/>
                  <a:pt x="203" y="88"/>
                </a:cubicBezTo>
                <a:cubicBezTo>
                  <a:pt x="202" y="88"/>
                  <a:pt x="202" y="88"/>
                  <a:pt x="201" y="88"/>
                </a:cubicBezTo>
                <a:cubicBezTo>
                  <a:pt x="200" y="87"/>
                  <a:pt x="200" y="87"/>
                  <a:pt x="199" y="86"/>
                </a:cubicBezTo>
                <a:cubicBezTo>
                  <a:pt x="199" y="86"/>
                  <a:pt x="198" y="85"/>
                  <a:pt x="198" y="85"/>
                </a:cubicBezTo>
                <a:cubicBezTo>
                  <a:pt x="198" y="85"/>
                  <a:pt x="197" y="85"/>
                  <a:pt x="197" y="85"/>
                </a:cubicBezTo>
                <a:cubicBezTo>
                  <a:pt x="197" y="85"/>
                  <a:pt x="196" y="86"/>
                  <a:pt x="196" y="86"/>
                </a:cubicBezTo>
                <a:cubicBezTo>
                  <a:pt x="195" y="86"/>
                  <a:pt x="195" y="86"/>
                  <a:pt x="195" y="86"/>
                </a:cubicBezTo>
                <a:cubicBezTo>
                  <a:pt x="195" y="86"/>
                  <a:pt x="194" y="86"/>
                  <a:pt x="194" y="86"/>
                </a:cubicBezTo>
                <a:cubicBezTo>
                  <a:pt x="194" y="87"/>
                  <a:pt x="193" y="87"/>
                  <a:pt x="193" y="87"/>
                </a:cubicBezTo>
                <a:cubicBezTo>
                  <a:pt x="193" y="87"/>
                  <a:pt x="193" y="87"/>
                  <a:pt x="192" y="87"/>
                </a:cubicBezTo>
                <a:cubicBezTo>
                  <a:pt x="192" y="87"/>
                  <a:pt x="191" y="86"/>
                  <a:pt x="191" y="86"/>
                </a:cubicBezTo>
                <a:cubicBezTo>
                  <a:pt x="190" y="86"/>
                  <a:pt x="190" y="85"/>
                  <a:pt x="189" y="85"/>
                </a:cubicBezTo>
                <a:cubicBezTo>
                  <a:pt x="189" y="85"/>
                  <a:pt x="189" y="84"/>
                  <a:pt x="188" y="85"/>
                </a:cubicBezTo>
                <a:cubicBezTo>
                  <a:pt x="188" y="85"/>
                  <a:pt x="187" y="85"/>
                  <a:pt x="187" y="85"/>
                </a:cubicBezTo>
                <a:cubicBezTo>
                  <a:pt x="186" y="85"/>
                  <a:pt x="186" y="85"/>
                  <a:pt x="186" y="85"/>
                </a:cubicBezTo>
                <a:cubicBezTo>
                  <a:pt x="186" y="84"/>
                  <a:pt x="186" y="84"/>
                  <a:pt x="186" y="83"/>
                </a:cubicBezTo>
                <a:cubicBezTo>
                  <a:pt x="186" y="82"/>
                  <a:pt x="186" y="82"/>
                  <a:pt x="186" y="81"/>
                </a:cubicBezTo>
                <a:cubicBezTo>
                  <a:pt x="186" y="80"/>
                  <a:pt x="186" y="79"/>
                  <a:pt x="186" y="78"/>
                </a:cubicBezTo>
                <a:cubicBezTo>
                  <a:pt x="186" y="76"/>
                  <a:pt x="186" y="74"/>
                  <a:pt x="187" y="73"/>
                </a:cubicBezTo>
                <a:cubicBezTo>
                  <a:pt x="187" y="72"/>
                  <a:pt x="188" y="72"/>
                  <a:pt x="188" y="71"/>
                </a:cubicBezTo>
                <a:cubicBezTo>
                  <a:pt x="187" y="71"/>
                  <a:pt x="186" y="71"/>
                  <a:pt x="186" y="71"/>
                </a:cubicBezTo>
                <a:cubicBezTo>
                  <a:pt x="182" y="71"/>
                  <a:pt x="182" y="71"/>
                  <a:pt x="182" y="71"/>
                </a:cubicBezTo>
                <a:cubicBezTo>
                  <a:pt x="181" y="71"/>
                  <a:pt x="181" y="72"/>
                  <a:pt x="180" y="72"/>
                </a:cubicBezTo>
                <a:cubicBezTo>
                  <a:pt x="178" y="72"/>
                  <a:pt x="177" y="72"/>
                  <a:pt x="176" y="73"/>
                </a:cubicBezTo>
                <a:cubicBezTo>
                  <a:pt x="175" y="73"/>
                  <a:pt x="174" y="74"/>
                  <a:pt x="173" y="74"/>
                </a:cubicBezTo>
                <a:cubicBezTo>
                  <a:pt x="173" y="74"/>
                  <a:pt x="172" y="75"/>
                  <a:pt x="172" y="75"/>
                </a:cubicBezTo>
                <a:cubicBezTo>
                  <a:pt x="171" y="75"/>
                  <a:pt x="170" y="75"/>
                  <a:pt x="170" y="75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48" y="75"/>
                  <a:pt x="148" y="75"/>
                  <a:pt x="148" y="75"/>
                </a:cubicBezTo>
                <a:cubicBezTo>
                  <a:pt x="147" y="76"/>
                  <a:pt x="147" y="76"/>
                  <a:pt x="146" y="76"/>
                </a:cubicBezTo>
                <a:cubicBezTo>
                  <a:pt x="146" y="76"/>
                  <a:pt x="145" y="77"/>
                  <a:pt x="144" y="78"/>
                </a:cubicBezTo>
                <a:cubicBezTo>
                  <a:pt x="144" y="78"/>
                  <a:pt x="144" y="78"/>
                  <a:pt x="143" y="79"/>
                </a:cubicBezTo>
                <a:cubicBezTo>
                  <a:pt x="143" y="79"/>
                  <a:pt x="142" y="79"/>
                  <a:pt x="142" y="80"/>
                </a:cubicBezTo>
                <a:cubicBezTo>
                  <a:pt x="141" y="80"/>
                  <a:pt x="141" y="80"/>
                  <a:pt x="140" y="80"/>
                </a:cubicBezTo>
                <a:cubicBezTo>
                  <a:pt x="139" y="81"/>
                  <a:pt x="139" y="81"/>
                  <a:pt x="138" y="81"/>
                </a:cubicBezTo>
                <a:cubicBezTo>
                  <a:pt x="137" y="82"/>
                  <a:pt x="136" y="83"/>
                  <a:pt x="135" y="84"/>
                </a:cubicBezTo>
                <a:cubicBezTo>
                  <a:pt x="134" y="84"/>
                  <a:pt x="133" y="85"/>
                  <a:pt x="133" y="86"/>
                </a:cubicBezTo>
                <a:cubicBezTo>
                  <a:pt x="132" y="86"/>
                  <a:pt x="133" y="87"/>
                  <a:pt x="132" y="87"/>
                </a:cubicBezTo>
                <a:cubicBezTo>
                  <a:pt x="132" y="87"/>
                  <a:pt x="132" y="87"/>
                  <a:pt x="131" y="88"/>
                </a:cubicBezTo>
                <a:cubicBezTo>
                  <a:pt x="131" y="88"/>
                  <a:pt x="131" y="88"/>
                  <a:pt x="130" y="88"/>
                </a:cubicBezTo>
                <a:cubicBezTo>
                  <a:pt x="130" y="88"/>
                  <a:pt x="130" y="88"/>
                  <a:pt x="130" y="87"/>
                </a:cubicBezTo>
                <a:cubicBezTo>
                  <a:pt x="129" y="87"/>
                  <a:pt x="129" y="86"/>
                  <a:pt x="128" y="86"/>
                </a:cubicBezTo>
                <a:cubicBezTo>
                  <a:pt x="127" y="86"/>
                  <a:pt x="127" y="85"/>
                  <a:pt x="126" y="86"/>
                </a:cubicBezTo>
                <a:cubicBezTo>
                  <a:pt x="126" y="86"/>
                  <a:pt x="125" y="86"/>
                  <a:pt x="124" y="87"/>
                </a:cubicBezTo>
                <a:cubicBezTo>
                  <a:pt x="123" y="87"/>
                  <a:pt x="122" y="88"/>
                  <a:pt x="122" y="87"/>
                </a:cubicBezTo>
                <a:cubicBezTo>
                  <a:pt x="121" y="87"/>
                  <a:pt x="121" y="86"/>
                  <a:pt x="121" y="86"/>
                </a:cubicBezTo>
                <a:cubicBezTo>
                  <a:pt x="121" y="85"/>
                  <a:pt x="120" y="85"/>
                  <a:pt x="119" y="84"/>
                </a:cubicBezTo>
                <a:cubicBezTo>
                  <a:pt x="119" y="83"/>
                  <a:pt x="119" y="83"/>
                  <a:pt x="118" y="83"/>
                </a:cubicBezTo>
                <a:cubicBezTo>
                  <a:pt x="117" y="83"/>
                  <a:pt x="116" y="84"/>
                  <a:pt x="115" y="84"/>
                </a:cubicBezTo>
                <a:cubicBezTo>
                  <a:pt x="113" y="85"/>
                  <a:pt x="111" y="85"/>
                  <a:pt x="108" y="85"/>
                </a:cubicBezTo>
                <a:cubicBezTo>
                  <a:pt x="107" y="84"/>
                  <a:pt x="106" y="84"/>
                  <a:pt x="105" y="83"/>
                </a:cubicBezTo>
                <a:cubicBezTo>
                  <a:pt x="105" y="83"/>
                  <a:pt x="105" y="83"/>
                  <a:pt x="104" y="82"/>
                </a:cubicBezTo>
                <a:cubicBezTo>
                  <a:pt x="104" y="82"/>
                  <a:pt x="105" y="81"/>
                  <a:pt x="10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4" y="80"/>
                  <a:pt x="104" y="80"/>
                  <a:pt x="104" y="79"/>
                </a:cubicBezTo>
                <a:cubicBezTo>
                  <a:pt x="103" y="79"/>
                  <a:pt x="103" y="79"/>
                  <a:pt x="102" y="78"/>
                </a:cubicBezTo>
                <a:cubicBezTo>
                  <a:pt x="102" y="78"/>
                  <a:pt x="101" y="77"/>
                  <a:pt x="101" y="76"/>
                </a:cubicBezTo>
                <a:cubicBezTo>
                  <a:pt x="100" y="76"/>
                  <a:pt x="99" y="75"/>
                  <a:pt x="99" y="75"/>
                </a:cubicBezTo>
                <a:cubicBezTo>
                  <a:pt x="99" y="74"/>
                  <a:pt x="98" y="74"/>
                  <a:pt x="98" y="73"/>
                </a:cubicBezTo>
                <a:cubicBezTo>
                  <a:pt x="98" y="72"/>
                  <a:pt x="98" y="72"/>
                  <a:pt x="98" y="72"/>
                </a:cubicBezTo>
                <a:cubicBezTo>
                  <a:pt x="98" y="72"/>
                  <a:pt x="97" y="71"/>
                  <a:pt x="97" y="71"/>
                </a:cubicBezTo>
                <a:cubicBezTo>
                  <a:pt x="97" y="70"/>
                  <a:pt x="98" y="70"/>
                  <a:pt x="97" y="70"/>
                </a:cubicBezTo>
                <a:cubicBezTo>
                  <a:pt x="97" y="70"/>
                  <a:pt x="97" y="70"/>
                  <a:pt x="96" y="70"/>
                </a:cubicBezTo>
                <a:cubicBezTo>
                  <a:pt x="96" y="69"/>
                  <a:pt x="96" y="69"/>
                  <a:pt x="96" y="69"/>
                </a:cubicBezTo>
                <a:cubicBezTo>
                  <a:pt x="96" y="69"/>
                  <a:pt x="95" y="69"/>
                  <a:pt x="95" y="69"/>
                </a:cubicBezTo>
                <a:cubicBezTo>
                  <a:pt x="94" y="68"/>
                  <a:pt x="94" y="68"/>
                  <a:pt x="94" y="68"/>
                </a:cubicBezTo>
                <a:cubicBezTo>
                  <a:pt x="93" y="68"/>
                  <a:pt x="93" y="68"/>
                  <a:pt x="93" y="67"/>
                </a:cubicBezTo>
                <a:cubicBezTo>
                  <a:pt x="92" y="67"/>
                  <a:pt x="91" y="66"/>
                  <a:pt x="91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89" y="65"/>
                  <a:pt x="89" y="64"/>
                  <a:pt x="88" y="64"/>
                </a:cubicBezTo>
                <a:cubicBezTo>
                  <a:pt x="88" y="64"/>
                  <a:pt x="87" y="64"/>
                  <a:pt x="87" y="64"/>
                </a:cubicBezTo>
                <a:cubicBezTo>
                  <a:pt x="86" y="64"/>
                  <a:pt x="86" y="64"/>
                  <a:pt x="85" y="64"/>
                </a:cubicBezTo>
                <a:cubicBezTo>
                  <a:pt x="84" y="64"/>
                  <a:pt x="83" y="64"/>
                  <a:pt x="82" y="64"/>
                </a:cubicBezTo>
                <a:cubicBezTo>
                  <a:pt x="81" y="64"/>
                  <a:pt x="81" y="64"/>
                  <a:pt x="80" y="64"/>
                </a:cubicBezTo>
                <a:cubicBezTo>
                  <a:pt x="80" y="63"/>
                  <a:pt x="79" y="63"/>
                  <a:pt x="79" y="64"/>
                </a:cubicBezTo>
                <a:cubicBezTo>
                  <a:pt x="78" y="64"/>
                  <a:pt x="78" y="64"/>
                  <a:pt x="78" y="64"/>
                </a:cubicBezTo>
                <a:cubicBezTo>
                  <a:pt x="78" y="64"/>
                  <a:pt x="77" y="64"/>
                  <a:pt x="77" y="64"/>
                </a:cubicBezTo>
                <a:cubicBezTo>
                  <a:pt x="77" y="64"/>
                  <a:pt x="77" y="63"/>
                  <a:pt x="77" y="62"/>
                </a:cubicBezTo>
                <a:cubicBezTo>
                  <a:pt x="77" y="62"/>
                  <a:pt x="76" y="62"/>
                  <a:pt x="75" y="62"/>
                </a:cubicBezTo>
                <a:cubicBezTo>
                  <a:pt x="75" y="62"/>
                  <a:pt x="74" y="63"/>
                  <a:pt x="74" y="63"/>
                </a:cubicBezTo>
                <a:cubicBezTo>
                  <a:pt x="74" y="64"/>
                  <a:pt x="74" y="64"/>
                  <a:pt x="73" y="64"/>
                </a:cubicBezTo>
                <a:cubicBezTo>
                  <a:pt x="73" y="65"/>
                  <a:pt x="73" y="65"/>
                  <a:pt x="72" y="65"/>
                </a:cubicBezTo>
                <a:cubicBezTo>
                  <a:pt x="72" y="66"/>
                  <a:pt x="71" y="66"/>
                  <a:pt x="70" y="67"/>
                </a:cubicBezTo>
                <a:cubicBezTo>
                  <a:pt x="70" y="68"/>
                  <a:pt x="69" y="69"/>
                  <a:pt x="68" y="70"/>
                </a:cubicBezTo>
                <a:cubicBezTo>
                  <a:pt x="68" y="70"/>
                  <a:pt x="68" y="71"/>
                  <a:pt x="67" y="71"/>
                </a:cubicBezTo>
                <a:cubicBezTo>
                  <a:pt x="67" y="70"/>
                  <a:pt x="67" y="69"/>
                  <a:pt x="67" y="69"/>
                </a:cubicBezTo>
                <a:cubicBezTo>
                  <a:pt x="67" y="67"/>
                  <a:pt x="67" y="66"/>
                  <a:pt x="67" y="64"/>
                </a:cubicBezTo>
                <a:cubicBezTo>
                  <a:pt x="68" y="63"/>
                  <a:pt x="68" y="62"/>
                  <a:pt x="68" y="60"/>
                </a:cubicBezTo>
                <a:cubicBezTo>
                  <a:pt x="69" y="60"/>
                  <a:pt x="69" y="59"/>
                  <a:pt x="70" y="59"/>
                </a:cubicBezTo>
                <a:cubicBezTo>
                  <a:pt x="70" y="58"/>
                  <a:pt x="70" y="57"/>
                  <a:pt x="71" y="56"/>
                </a:cubicBezTo>
                <a:cubicBezTo>
                  <a:pt x="71" y="56"/>
                  <a:pt x="72" y="55"/>
                  <a:pt x="72" y="54"/>
                </a:cubicBezTo>
                <a:cubicBezTo>
                  <a:pt x="73" y="53"/>
                  <a:pt x="73" y="53"/>
                  <a:pt x="74" y="52"/>
                </a:cubicBezTo>
                <a:cubicBezTo>
                  <a:pt x="75" y="50"/>
                  <a:pt x="76" y="49"/>
                  <a:pt x="77" y="48"/>
                </a:cubicBezTo>
                <a:cubicBezTo>
                  <a:pt x="78" y="47"/>
                  <a:pt x="79" y="47"/>
                  <a:pt x="79" y="47"/>
                </a:cubicBezTo>
                <a:cubicBezTo>
                  <a:pt x="80" y="46"/>
                  <a:pt x="80" y="46"/>
                  <a:pt x="81" y="45"/>
                </a:cubicBezTo>
                <a:cubicBezTo>
                  <a:pt x="81" y="45"/>
                  <a:pt x="82" y="45"/>
                  <a:pt x="83" y="44"/>
                </a:cubicBezTo>
                <a:cubicBezTo>
                  <a:pt x="83" y="43"/>
                  <a:pt x="84" y="43"/>
                  <a:pt x="84" y="42"/>
                </a:cubicBezTo>
                <a:cubicBezTo>
                  <a:pt x="85" y="41"/>
                  <a:pt x="85" y="40"/>
                  <a:pt x="86" y="40"/>
                </a:cubicBezTo>
                <a:cubicBezTo>
                  <a:pt x="88" y="39"/>
                  <a:pt x="90" y="40"/>
                  <a:pt x="91" y="39"/>
                </a:cubicBezTo>
                <a:cubicBezTo>
                  <a:pt x="92" y="38"/>
                  <a:pt x="92" y="38"/>
                  <a:pt x="92" y="37"/>
                </a:cubicBezTo>
                <a:cubicBezTo>
                  <a:pt x="93" y="37"/>
                  <a:pt x="93" y="37"/>
                  <a:pt x="93" y="36"/>
                </a:cubicBezTo>
                <a:cubicBezTo>
                  <a:pt x="92" y="36"/>
                  <a:pt x="91" y="35"/>
                  <a:pt x="91" y="35"/>
                </a:cubicBezTo>
                <a:cubicBezTo>
                  <a:pt x="89" y="34"/>
                  <a:pt x="88" y="34"/>
                  <a:pt x="87" y="34"/>
                </a:cubicBezTo>
                <a:cubicBezTo>
                  <a:pt x="86" y="35"/>
                  <a:pt x="84" y="34"/>
                  <a:pt x="83" y="35"/>
                </a:cubicBezTo>
                <a:cubicBezTo>
                  <a:pt x="82" y="35"/>
                  <a:pt x="82" y="35"/>
                  <a:pt x="81" y="35"/>
                </a:cubicBezTo>
                <a:cubicBezTo>
                  <a:pt x="80" y="35"/>
                  <a:pt x="79" y="35"/>
                  <a:pt x="78" y="35"/>
                </a:cubicBezTo>
                <a:cubicBezTo>
                  <a:pt x="77" y="36"/>
                  <a:pt x="76" y="36"/>
                  <a:pt x="75" y="37"/>
                </a:cubicBezTo>
                <a:cubicBezTo>
                  <a:pt x="74" y="37"/>
                  <a:pt x="73" y="38"/>
                  <a:pt x="73" y="38"/>
                </a:cubicBezTo>
                <a:cubicBezTo>
                  <a:pt x="72" y="38"/>
                  <a:pt x="71" y="39"/>
                  <a:pt x="70" y="39"/>
                </a:cubicBezTo>
                <a:cubicBezTo>
                  <a:pt x="69" y="40"/>
                  <a:pt x="68" y="41"/>
                  <a:pt x="68" y="42"/>
                </a:cubicBezTo>
                <a:cubicBezTo>
                  <a:pt x="67" y="43"/>
                  <a:pt x="67" y="44"/>
                  <a:pt x="66" y="44"/>
                </a:cubicBezTo>
                <a:cubicBezTo>
                  <a:pt x="65" y="45"/>
                  <a:pt x="64" y="46"/>
                  <a:pt x="63" y="46"/>
                </a:cubicBezTo>
                <a:cubicBezTo>
                  <a:pt x="63" y="47"/>
                  <a:pt x="63" y="47"/>
                  <a:pt x="62" y="47"/>
                </a:cubicBezTo>
                <a:cubicBezTo>
                  <a:pt x="62" y="48"/>
                  <a:pt x="61" y="48"/>
                  <a:pt x="61" y="48"/>
                </a:cubicBezTo>
                <a:cubicBezTo>
                  <a:pt x="60" y="48"/>
                  <a:pt x="60" y="49"/>
                  <a:pt x="60" y="49"/>
                </a:cubicBezTo>
                <a:cubicBezTo>
                  <a:pt x="59" y="49"/>
                  <a:pt x="59" y="49"/>
                  <a:pt x="58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7" y="50"/>
                  <a:pt x="57" y="51"/>
                  <a:pt x="57" y="51"/>
                </a:cubicBezTo>
                <a:cubicBezTo>
                  <a:pt x="56" y="51"/>
                  <a:pt x="56" y="52"/>
                  <a:pt x="55" y="52"/>
                </a:cubicBezTo>
                <a:cubicBezTo>
                  <a:pt x="54" y="53"/>
                  <a:pt x="53" y="53"/>
                  <a:pt x="53" y="54"/>
                </a:cubicBezTo>
                <a:cubicBezTo>
                  <a:pt x="52" y="54"/>
                  <a:pt x="52" y="55"/>
                  <a:pt x="52" y="55"/>
                </a:cubicBezTo>
                <a:cubicBezTo>
                  <a:pt x="52" y="56"/>
                  <a:pt x="51" y="57"/>
                  <a:pt x="51" y="57"/>
                </a:cubicBezTo>
                <a:cubicBezTo>
                  <a:pt x="50" y="58"/>
                  <a:pt x="50" y="58"/>
                  <a:pt x="49" y="59"/>
                </a:cubicBezTo>
                <a:cubicBezTo>
                  <a:pt x="49" y="59"/>
                  <a:pt x="48" y="59"/>
                  <a:pt x="47" y="59"/>
                </a:cubicBezTo>
                <a:cubicBezTo>
                  <a:pt x="47" y="60"/>
                  <a:pt x="46" y="60"/>
                  <a:pt x="45" y="60"/>
                </a:cubicBezTo>
                <a:cubicBezTo>
                  <a:pt x="45" y="60"/>
                  <a:pt x="44" y="60"/>
                  <a:pt x="43" y="61"/>
                </a:cubicBezTo>
                <a:cubicBezTo>
                  <a:pt x="42" y="61"/>
                  <a:pt x="41" y="62"/>
                  <a:pt x="40" y="63"/>
                </a:cubicBezTo>
                <a:cubicBezTo>
                  <a:pt x="38" y="65"/>
                  <a:pt x="36" y="66"/>
                  <a:pt x="33" y="67"/>
                </a:cubicBezTo>
                <a:cubicBezTo>
                  <a:pt x="32" y="67"/>
                  <a:pt x="31" y="67"/>
                  <a:pt x="29" y="68"/>
                </a:cubicBezTo>
                <a:cubicBezTo>
                  <a:pt x="28" y="68"/>
                  <a:pt x="27" y="68"/>
                  <a:pt x="26" y="68"/>
                </a:cubicBezTo>
                <a:cubicBezTo>
                  <a:pt x="24" y="68"/>
                  <a:pt x="22" y="68"/>
                  <a:pt x="22" y="69"/>
                </a:cubicBezTo>
                <a:cubicBezTo>
                  <a:pt x="21" y="69"/>
                  <a:pt x="20" y="69"/>
                  <a:pt x="20" y="70"/>
                </a:cubicBezTo>
                <a:cubicBezTo>
                  <a:pt x="20" y="70"/>
                  <a:pt x="19" y="70"/>
                  <a:pt x="19" y="71"/>
                </a:cubicBezTo>
                <a:cubicBezTo>
                  <a:pt x="18" y="72"/>
                  <a:pt x="16" y="74"/>
                  <a:pt x="15" y="74"/>
                </a:cubicBezTo>
                <a:cubicBezTo>
                  <a:pt x="14" y="75"/>
                  <a:pt x="12" y="76"/>
                  <a:pt x="11" y="77"/>
                </a:cubicBezTo>
                <a:cubicBezTo>
                  <a:pt x="11" y="77"/>
                  <a:pt x="7" y="78"/>
                  <a:pt x="5" y="78"/>
                </a:cubicBezTo>
                <a:cubicBezTo>
                  <a:pt x="4" y="78"/>
                  <a:pt x="2" y="79"/>
                  <a:pt x="1" y="80"/>
                </a:cubicBezTo>
                <a:cubicBezTo>
                  <a:pt x="1" y="80"/>
                  <a:pt x="0" y="80"/>
                  <a:pt x="0" y="80"/>
                </a:cubicBezTo>
                <a:cubicBezTo>
                  <a:pt x="0" y="82"/>
                  <a:pt x="0" y="82"/>
                  <a:pt x="0" y="82"/>
                </a:cubicBezTo>
                <a:lnTo>
                  <a:pt x="3" y="82"/>
                </a:lnTo>
                <a:close/>
                <a:moveTo>
                  <a:pt x="240" y="313"/>
                </a:moveTo>
                <a:cubicBezTo>
                  <a:pt x="240" y="312"/>
                  <a:pt x="241" y="311"/>
                  <a:pt x="241" y="311"/>
                </a:cubicBezTo>
                <a:cubicBezTo>
                  <a:pt x="241" y="310"/>
                  <a:pt x="242" y="308"/>
                  <a:pt x="242" y="308"/>
                </a:cubicBezTo>
                <a:cubicBezTo>
                  <a:pt x="242" y="307"/>
                  <a:pt x="243" y="306"/>
                  <a:pt x="243" y="306"/>
                </a:cubicBezTo>
                <a:cubicBezTo>
                  <a:pt x="243" y="306"/>
                  <a:pt x="249" y="301"/>
                  <a:pt x="249" y="301"/>
                </a:cubicBezTo>
                <a:cubicBezTo>
                  <a:pt x="249" y="300"/>
                  <a:pt x="249" y="298"/>
                  <a:pt x="249" y="297"/>
                </a:cubicBezTo>
                <a:cubicBezTo>
                  <a:pt x="249" y="297"/>
                  <a:pt x="250" y="295"/>
                  <a:pt x="250" y="295"/>
                </a:cubicBezTo>
                <a:cubicBezTo>
                  <a:pt x="250" y="295"/>
                  <a:pt x="251" y="294"/>
                  <a:pt x="251" y="293"/>
                </a:cubicBezTo>
                <a:cubicBezTo>
                  <a:pt x="251" y="293"/>
                  <a:pt x="251" y="291"/>
                  <a:pt x="251" y="291"/>
                </a:cubicBezTo>
                <a:cubicBezTo>
                  <a:pt x="251" y="290"/>
                  <a:pt x="251" y="289"/>
                  <a:pt x="251" y="289"/>
                </a:cubicBezTo>
                <a:cubicBezTo>
                  <a:pt x="254" y="286"/>
                  <a:pt x="254" y="286"/>
                  <a:pt x="254" y="286"/>
                </a:cubicBezTo>
                <a:cubicBezTo>
                  <a:pt x="257" y="285"/>
                  <a:pt x="257" y="285"/>
                  <a:pt x="257" y="285"/>
                </a:cubicBezTo>
                <a:cubicBezTo>
                  <a:pt x="257" y="285"/>
                  <a:pt x="258" y="285"/>
                  <a:pt x="258" y="284"/>
                </a:cubicBezTo>
                <a:cubicBezTo>
                  <a:pt x="258" y="284"/>
                  <a:pt x="259" y="283"/>
                  <a:pt x="259" y="283"/>
                </a:cubicBezTo>
                <a:cubicBezTo>
                  <a:pt x="259" y="283"/>
                  <a:pt x="259" y="282"/>
                  <a:pt x="260" y="281"/>
                </a:cubicBezTo>
                <a:cubicBezTo>
                  <a:pt x="260" y="281"/>
                  <a:pt x="260" y="280"/>
                  <a:pt x="260" y="280"/>
                </a:cubicBezTo>
                <a:cubicBezTo>
                  <a:pt x="261" y="280"/>
                  <a:pt x="260" y="278"/>
                  <a:pt x="260" y="276"/>
                </a:cubicBezTo>
                <a:cubicBezTo>
                  <a:pt x="261" y="275"/>
                  <a:pt x="261" y="276"/>
                  <a:pt x="262" y="275"/>
                </a:cubicBezTo>
                <a:cubicBezTo>
                  <a:pt x="263" y="275"/>
                  <a:pt x="263" y="275"/>
                  <a:pt x="263" y="275"/>
                </a:cubicBezTo>
                <a:cubicBezTo>
                  <a:pt x="263" y="275"/>
                  <a:pt x="263" y="274"/>
                  <a:pt x="263" y="274"/>
                </a:cubicBezTo>
                <a:cubicBezTo>
                  <a:pt x="263" y="273"/>
                  <a:pt x="263" y="272"/>
                  <a:pt x="263" y="271"/>
                </a:cubicBezTo>
                <a:cubicBezTo>
                  <a:pt x="263" y="271"/>
                  <a:pt x="264" y="271"/>
                  <a:pt x="264" y="271"/>
                </a:cubicBezTo>
                <a:cubicBezTo>
                  <a:pt x="265" y="271"/>
                  <a:pt x="265" y="270"/>
                  <a:pt x="265" y="270"/>
                </a:cubicBezTo>
                <a:cubicBezTo>
                  <a:pt x="266" y="270"/>
                  <a:pt x="266" y="270"/>
                  <a:pt x="267" y="270"/>
                </a:cubicBezTo>
                <a:cubicBezTo>
                  <a:pt x="267" y="270"/>
                  <a:pt x="269" y="270"/>
                  <a:pt x="269" y="270"/>
                </a:cubicBezTo>
                <a:cubicBezTo>
                  <a:pt x="269" y="271"/>
                  <a:pt x="269" y="271"/>
                  <a:pt x="268" y="271"/>
                </a:cubicBezTo>
                <a:cubicBezTo>
                  <a:pt x="268" y="271"/>
                  <a:pt x="268" y="272"/>
                  <a:pt x="268" y="273"/>
                </a:cubicBezTo>
                <a:cubicBezTo>
                  <a:pt x="269" y="273"/>
                  <a:pt x="269" y="274"/>
                  <a:pt x="269" y="274"/>
                </a:cubicBezTo>
                <a:cubicBezTo>
                  <a:pt x="269" y="274"/>
                  <a:pt x="269" y="275"/>
                  <a:pt x="270" y="275"/>
                </a:cubicBezTo>
                <a:cubicBezTo>
                  <a:pt x="270" y="275"/>
                  <a:pt x="272" y="273"/>
                  <a:pt x="272" y="273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53"/>
                  <a:pt x="275" y="253"/>
                  <a:pt x="275" y="252"/>
                </a:cubicBezTo>
                <a:cubicBezTo>
                  <a:pt x="275" y="252"/>
                  <a:pt x="274" y="251"/>
                  <a:pt x="274" y="250"/>
                </a:cubicBezTo>
                <a:cubicBezTo>
                  <a:pt x="274" y="249"/>
                  <a:pt x="274" y="249"/>
                  <a:pt x="274" y="248"/>
                </a:cubicBezTo>
                <a:cubicBezTo>
                  <a:pt x="273" y="246"/>
                  <a:pt x="273" y="245"/>
                  <a:pt x="273" y="244"/>
                </a:cubicBezTo>
                <a:cubicBezTo>
                  <a:pt x="273" y="243"/>
                  <a:pt x="272" y="242"/>
                  <a:pt x="272" y="241"/>
                </a:cubicBezTo>
                <a:cubicBezTo>
                  <a:pt x="272" y="240"/>
                  <a:pt x="272" y="239"/>
                  <a:pt x="272" y="238"/>
                </a:cubicBezTo>
                <a:cubicBezTo>
                  <a:pt x="272" y="237"/>
                  <a:pt x="271" y="236"/>
                  <a:pt x="271" y="236"/>
                </a:cubicBezTo>
                <a:cubicBezTo>
                  <a:pt x="271" y="234"/>
                  <a:pt x="271" y="233"/>
                  <a:pt x="271" y="232"/>
                </a:cubicBezTo>
                <a:cubicBezTo>
                  <a:pt x="271" y="231"/>
                  <a:pt x="271" y="231"/>
                  <a:pt x="271" y="230"/>
                </a:cubicBezTo>
                <a:cubicBezTo>
                  <a:pt x="271" y="230"/>
                  <a:pt x="271" y="229"/>
                  <a:pt x="271" y="229"/>
                </a:cubicBezTo>
                <a:cubicBezTo>
                  <a:pt x="271" y="228"/>
                  <a:pt x="270" y="228"/>
                  <a:pt x="270" y="227"/>
                </a:cubicBezTo>
                <a:cubicBezTo>
                  <a:pt x="270" y="227"/>
                  <a:pt x="270" y="226"/>
                  <a:pt x="270" y="225"/>
                </a:cubicBezTo>
                <a:cubicBezTo>
                  <a:pt x="270" y="224"/>
                  <a:pt x="270" y="222"/>
                  <a:pt x="270" y="221"/>
                </a:cubicBezTo>
                <a:cubicBezTo>
                  <a:pt x="269" y="220"/>
                  <a:pt x="269" y="218"/>
                  <a:pt x="269" y="217"/>
                </a:cubicBezTo>
                <a:cubicBezTo>
                  <a:pt x="269" y="216"/>
                  <a:pt x="269" y="215"/>
                  <a:pt x="268" y="214"/>
                </a:cubicBezTo>
                <a:cubicBezTo>
                  <a:pt x="268" y="214"/>
                  <a:pt x="268" y="214"/>
                  <a:pt x="268" y="213"/>
                </a:cubicBezTo>
                <a:cubicBezTo>
                  <a:pt x="267" y="212"/>
                  <a:pt x="267" y="211"/>
                  <a:pt x="267" y="210"/>
                </a:cubicBezTo>
                <a:cubicBezTo>
                  <a:pt x="266" y="209"/>
                  <a:pt x="266" y="209"/>
                  <a:pt x="265" y="208"/>
                </a:cubicBezTo>
                <a:cubicBezTo>
                  <a:pt x="265" y="208"/>
                  <a:pt x="265" y="207"/>
                  <a:pt x="265" y="207"/>
                </a:cubicBezTo>
                <a:cubicBezTo>
                  <a:pt x="264" y="207"/>
                  <a:pt x="264" y="207"/>
                  <a:pt x="264" y="206"/>
                </a:cubicBezTo>
                <a:cubicBezTo>
                  <a:pt x="263" y="206"/>
                  <a:pt x="262" y="206"/>
                  <a:pt x="262" y="205"/>
                </a:cubicBezTo>
                <a:cubicBezTo>
                  <a:pt x="260" y="205"/>
                  <a:pt x="258" y="203"/>
                  <a:pt x="257" y="205"/>
                </a:cubicBezTo>
                <a:cubicBezTo>
                  <a:pt x="256" y="205"/>
                  <a:pt x="256" y="206"/>
                  <a:pt x="255" y="206"/>
                </a:cubicBezTo>
                <a:cubicBezTo>
                  <a:pt x="255" y="207"/>
                  <a:pt x="254" y="207"/>
                  <a:pt x="253" y="207"/>
                </a:cubicBezTo>
                <a:cubicBezTo>
                  <a:pt x="253" y="207"/>
                  <a:pt x="252" y="207"/>
                  <a:pt x="252" y="207"/>
                </a:cubicBezTo>
                <a:cubicBezTo>
                  <a:pt x="251" y="207"/>
                  <a:pt x="251" y="207"/>
                  <a:pt x="251" y="208"/>
                </a:cubicBezTo>
                <a:cubicBezTo>
                  <a:pt x="250" y="208"/>
                  <a:pt x="250" y="207"/>
                  <a:pt x="249" y="207"/>
                </a:cubicBezTo>
                <a:cubicBezTo>
                  <a:pt x="249" y="208"/>
                  <a:pt x="248" y="207"/>
                  <a:pt x="247" y="208"/>
                </a:cubicBezTo>
                <a:cubicBezTo>
                  <a:pt x="247" y="208"/>
                  <a:pt x="247" y="208"/>
                  <a:pt x="247" y="209"/>
                </a:cubicBezTo>
                <a:cubicBezTo>
                  <a:pt x="247" y="209"/>
                  <a:pt x="247" y="209"/>
                  <a:pt x="246" y="209"/>
                </a:cubicBezTo>
                <a:cubicBezTo>
                  <a:pt x="246" y="209"/>
                  <a:pt x="246" y="209"/>
                  <a:pt x="246" y="210"/>
                </a:cubicBezTo>
                <a:cubicBezTo>
                  <a:pt x="246" y="210"/>
                  <a:pt x="246" y="211"/>
                  <a:pt x="245" y="211"/>
                </a:cubicBezTo>
                <a:cubicBezTo>
                  <a:pt x="244" y="211"/>
                  <a:pt x="242" y="210"/>
                  <a:pt x="242" y="211"/>
                </a:cubicBezTo>
                <a:cubicBezTo>
                  <a:pt x="242" y="211"/>
                  <a:pt x="242" y="212"/>
                  <a:pt x="243" y="212"/>
                </a:cubicBezTo>
                <a:cubicBezTo>
                  <a:pt x="243" y="212"/>
                  <a:pt x="243" y="212"/>
                  <a:pt x="244" y="212"/>
                </a:cubicBezTo>
                <a:cubicBezTo>
                  <a:pt x="244" y="212"/>
                  <a:pt x="244" y="212"/>
                  <a:pt x="244" y="213"/>
                </a:cubicBezTo>
                <a:cubicBezTo>
                  <a:pt x="244" y="213"/>
                  <a:pt x="244" y="213"/>
                  <a:pt x="244" y="213"/>
                </a:cubicBezTo>
                <a:cubicBezTo>
                  <a:pt x="243" y="214"/>
                  <a:pt x="243" y="214"/>
                  <a:pt x="242" y="214"/>
                </a:cubicBezTo>
                <a:cubicBezTo>
                  <a:pt x="242" y="215"/>
                  <a:pt x="242" y="215"/>
                  <a:pt x="242" y="215"/>
                </a:cubicBezTo>
                <a:cubicBezTo>
                  <a:pt x="242" y="215"/>
                  <a:pt x="242" y="216"/>
                  <a:pt x="242" y="216"/>
                </a:cubicBezTo>
                <a:cubicBezTo>
                  <a:pt x="241" y="216"/>
                  <a:pt x="241" y="217"/>
                  <a:pt x="241" y="217"/>
                </a:cubicBezTo>
                <a:cubicBezTo>
                  <a:pt x="241" y="218"/>
                  <a:pt x="241" y="219"/>
                  <a:pt x="240" y="220"/>
                </a:cubicBezTo>
                <a:cubicBezTo>
                  <a:pt x="239" y="220"/>
                  <a:pt x="238" y="220"/>
                  <a:pt x="237" y="221"/>
                </a:cubicBezTo>
                <a:cubicBezTo>
                  <a:pt x="237" y="221"/>
                  <a:pt x="237" y="221"/>
                  <a:pt x="237" y="222"/>
                </a:cubicBezTo>
                <a:cubicBezTo>
                  <a:pt x="237" y="222"/>
                  <a:pt x="237" y="222"/>
                  <a:pt x="236" y="223"/>
                </a:cubicBezTo>
                <a:cubicBezTo>
                  <a:pt x="235" y="224"/>
                  <a:pt x="234" y="225"/>
                  <a:pt x="233" y="226"/>
                </a:cubicBezTo>
                <a:cubicBezTo>
                  <a:pt x="233" y="226"/>
                  <a:pt x="232" y="226"/>
                  <a:pt x="232" y="226"/>
                </a:cubicBezTo>
                <a:cubicBezTo>
                  <a:pt x="232" y="226"/>
                  <a:pt x="232" y="226"/>
                  <a:pt x="231" y="226"/>
                </a:cubicBezTo>
                <a:cubicBezTo>
                  <a:pt x="231" y="226"/>
                  <a:pt x="230" y="226"/>
                  <a:pt x="229" y="226"/>
                </a:cubicBezTo>
                <a:cubicBezTo>
                  <a:pt x="229" y="225"/>
                  <a:pt x="229" y="225"/>
                  <a:pt x="229" y="225"/>
                </a:cubicBezTo>
                <a:cubicBezTo>
                  <a:pt x="228" y="225"/>
                  <a:pt x="228" y="225"/>
                  <a:pt x="228" y="225"/>
                </a:cubicBezTo>
                <a:cubicBezTo>
                  <a:pt x="227" y="225"/>
                  <a:pt x="227" y="224"/>
                  <a:pt x="226" y="224"/>
                </a:cubicBezTo>
                <a:cubicBezTo>
                  <a:pt x="226" y="223"/>
                  <a:pt x="225" y="223"/>
                  <a:pt x="225" y="222"/>
                </a:cubicBezTo>
                <a:cubicBezTo>
                  <a:pt x="225" y="222"/>
                  <a:pt x="224" y="222"/>
                  <a:pt x="224" y="221"/>
                </a:cubicBezTo>
                <a:cubicBezTo>
                  <a:pt x="224" y="220"/>
                  <a:pt x="224" y="219"/>
                  <a:pt x="224" y="218"/>
                </a:cubicBezTo>
                <a:cubicBezTo>
                  <a:pt x="224" y="217"/>
                  <a:pt x="224" y="216"/>
                  <a:pt x="224" y="215"/>
                </a:cubicBezTo>
                <a:cubicBezTo>
                  <a:pt x="224" y="214"/>
                  <a:pt x="225" y="213"/>
                  <a:pt x="224" y="213"/>
                </a:cubicBezTo>
                <a:cubicBezTo>
                  <a:pt x="224" y="212"/>
                  <a:pt x="224" y="212"/>
                  <a:pt x="225" y="212"/>
                </a:cubicBezTo>
                <a:cubicBezTo>
                  <a:pt x="225" y="212"/>
                  <a:pt x="225" y="211"/>
                  <a:pt x="225" y="211"/>
                </a:cubicBezTo>
                <a:cubicBezTo>
                  <a:pt x="225" y="210"/>
                  <a:pt x="225" y="210"/>
                  <a:pt x="225" y="210"/>
                </a:cubicBezTo>
                <a:cubicBezTo>
                  <a:pt x="226" y="209"/>
                  <a:pt x="226" y="209"/>
                  <a:pt x="226" y="209"/>
                </a:cubicBezTo>
                <a:cubicBezTo>
                  <a:pt x="227" y="209"/>
                  <a:pt x="227" y="208"/>
                  <a:pt x="227" y="208"/>
                </a:cubicBezTo>
                <a:cubicBezTo>
                  <a:pt x="228" y="208"/>
                  <a:pt x="229" y="208"/>
                  <a:pt x="229" y="208"/>
                </a:cubicBezTo>
                <a:cubicBezTo>
                  <a:pt x="230" y="208"/>
                  <a:pt x="232" y="208"/>
                  <a:pt x="232" y="207"/>
                </a:cubicBezTo>
                <a:cubicBezTo>
                  <a:pt x="233" y="207"/>
                  <a:pt x="232" y="206"/>
                  <a:pt x="233" y="205"/>
                </a:cubicBezTo>
                <a:cubicBezTo>
                  <a:pt x="233" y="205"/>
                  <a:pt x="233" y="205"/>
                  <a:pt x="234" y="205"/>
                </a:cubicBezTo>
                <a:cubicBezTo>
                  <a:pt x="235" y="205"/>
                  <a:pt x="235" y="204"/>
                  <a:pt x="236" y="204"/>
                </a:cubicBezTo>
                <a:cubicBezTo>
                  <a:pt x="236" y="204"/>
                  <a:pt x="236" y="199"/>
                  <a:pt x="237" y="199"/>
                </a:cubicBezTo>
                <a:cubicBezTo>
                  <a:pt x="237" y="199"/>
                  <a:pt x="237" y="199"/>
                  <a:pt x="237" y="199"/>
                </a:cubicBezTo>
                <a:cubicBezTo>
                  <a:pt x="237" y="197"/>
                  <a:pt x="237" y="196"/>
                  <a:pt x="238" y="195"/>
                </a:cubicBezTo>
                <a:cubicBezTo>
                  <a:pt x="238" y="195"/>
                  <a:pt x="239" y="194"/>
                  <a:pt x="239" y="194"/>
                </a:cubicBezTo>
                <a:cubicBezTo>
                  <a:pt x="240" y="194"/>
                  <a:pt x="240" y="194"/>
                  <a:pt x="240" y="195"/>
                </a:cubicBezTo>
                <a:cubicBezTo>
                  <a:pt x="241" y="195"/>
                  <a:pt x="242" y="194"/>
                  <a:pt x="242" y="194"/>
                </a:cubicBezTo>
                <a:cubicBezTo>
                  <a:pt x="243" y="193"/>
                  <a:pt x="244" y="192"/>
                  <a:pt x="244" y="191"/>
                </a:cubicBezTo>
                <a:cubicBezTo>
                  <a:pt x="245" y="190"/>
                  <a:pt x="245" y="189"/>
                  <a:pt x="245" y="188"/>
                </a:cubicBezTo>
                <a:cubicBezTo>
                  <a:pt x="245" y="188"/>
                  <a:pt x="245" y="187"/>
                  <a:pt x="245" y="187"/>
                </a:cubicBezTo>
                <a:cubicBezTo>
                  <a:pt x="245" y="186"/>
                  <a:pt x="245" y="186"/>
                  <a:pt x="245" y="186"/>
                </a:cubicBezTo>
                <a:cubicBezTo>
                  <a:pt x="245" y="185"/>
                  <a:pt x="245" y="184"/>
                  <a:pt x="245" y="183"/>
                </a:cubicBezTo>
                <a:cubicBezTo>
                  <a:pt x="245" y="182"/>
                  <a:pt x="245" y="181"/>
                  <a:pt x="246" y="180"/>
                </a:cubicBezTo>
                <a:cubicBezTo>
                  <a:pt x="246" y="180"/>
                  <a:pt x="246" y="180"/>
                  <a:pt x="246" y="180"/>
                </a:cubicBezTo>
                <a:cubicBezTo>
                  <a:pt x="246" y="179"/>
                  <a:pt x="246" y="179"/>
                  <a:pt x="246" y="179"/>
                </a:cubicBezTo>
                <a:cubicBezTo>
                  <a:pt x="246" y="177"/>
                  <a:pt x="246" y="176"/>
                  <a:pt x="246" y="175"/>
                </a:cubicBezTo>
                <a:cubicBezTo>
                  <a:pt x="246" y="174"/>
                  <a:pt x="247" y="174"/>
                  <a:pt x="247" y="173"/>
                </a:cubicBezTo>
                <a:cubicBezTo>
                  <a:pt x="247" y="173"/>
                  <a:pt x="247" y="172"/>
                  <a:pt x="247" y="171"/>
                </a:cubicBezTo>
                <a:cubicBezTo>
                  <a:pt x="247" y="171"/>
                  <a:pt x="247" y="170"/>
                  <a:pt x="247" y="169"/>
                </a:cubicBezTo>
                <a:cubicBezTo>
                  <a:pt x="247" y="169"/>
                  <a:pt x="246" y="168"/>
                  <a:pt x="246" y="167"/>
                </a:cubicBezTo>
                <a:cubicBezTo>
                  <a:pt x="246" y="167"/>
                  <a:pt x="246" y="166"/>
                  <a:pt x="246" y="166"/>
                </a:cubicBezTo>
                <a:cubicBezTo>
                  <a:pt x="245" y="165"/>
                  <a:pt x="245" y="165"/>
                  <a:pt x="245" y="165"/>
                </a:cubicBezTo>
                <a:cubicBezTo>
                  <a:pt x="245" y="164"/>
                  <a:pt x="244" y="163"/>
                  <a:pt x="244" y="163"/>
                </a:cubicBezTo>
                <a:cubicBezTo>
                  <a:pt x="244" y="163"/>
                  <a:pt x="243" y="163"/>
                  <a:pt x="243" y="163"/>
                </a:cubicBezTo>
                <a:cubicBezTo>
                  <a:pt x="243" y="163"/>
                  <a:pt x="243" y="162"/>
                  <a:pt x="242" y="162"/>
                </a:cubicBezTo>
                <a:cubicBezTo>
                  <a:pt x="242" y="161"/>
                  <a:pt x="241" y="161"/>
                  <a:pt x="241" y="160"/>
                </a:cubicBezTo>
                <a:cubicBezTo>
                  <a:pt x="241" y="159"/>
                  <a:pt x="241" y="158"/>
                  <a:pt x="241" y="157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242" y="156"/>
                  <a:pt x="243" y="155"/>
                  <a:pt x="243" y="155"/>
                </a:cubicBezTo>
                <a:cubicBezTo>
                  <a:pt x="244" y="155"/>
                  <a:pt x="244" y="155"/>
                  <a:pt x="244" y="155"/>
                </a:cubicBezTo>
                <a:cubicBezTo>
                  <a:pt x="244" y="155"/>
                  <a:pt x="245" y="155"/>
                  <a:pt x="245" y="155"/>
                </a:cubicBezTo>
                <a:cubicBezTo>
                  <a:pt x="245" y="155"/>
                  <a:pt x="246" y="155"/>
                  <a:pt x="246" y="155"/>
                </a:cubicBezTo>
                <a:cubicBezTo>
                  <a:pt x="246" y="155"/>
                  <a:pt x="246" y="154"/>
                  <a:pt x="246" y="154"/>
                </a:cubicBezTo>
                <a:cubicBezTo>
                  <a:pt x="246" y="153"/>
                  <a:pt x="246" y="153"/>
                  <a:pt x="245" y="152"/>
                </a:cubicBezTo>
                <a:cubicBezTo>
                  <a:pt x="245" y="151"/>
                  <a:pt x="245" y="151"/>
                  <a:pt x="244" y="151"/>
                </a:cubicBezTo>
                <a:cubicBezTo>
                  <a:pt x="244" y="150"/>
                  <a:pt x="244" y="150"/>
                  <a:pt x="244" y="149"/>
                </a:cubicBezTo>
                <a:cubicBezTo>
                  <a:pt x="243" y="149"/>
                  <a:pt x="243" y="149"/>
                  <a:pt x="243" y="148"/>
                </a:cubicBezTo>
                <a:cubicBezTo>
                  <a:pt x="243" y="148"/>
                  <a:pt x="243" y="147"/>
                  <a:pt x="242" y="147"/>
                </a:cubicBezTo>
                <a:cubicBezTo>
                  <a:pt x="242" y="147"/>
                  <a:pt x="242" y="147"/>
                  <a:pt x="242" y="147"/>
                </a:cubicBezTo>
                <a:cubicBezTo>
                  <a:pt x="242" y="146"/>
                  <a:pt x="242" y="146"/>
                  <a:pt x="242" y="146"/>
                </a:cubicBezTo>
                <a:cubicBezTo>
                  <a:pt x="242" y="146"/>
                  <a:pt x="242" y="146"/>
                  <a:pt x="242" y="146"/>
                </a:cubicBezTo>
                <a:cubicBezTo>
                  <a:pt x="242" y="145"/>
                  <a:pt x="242" y="145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1" y="143"/>
                  <a:pt x="241" y="143"/>
                  <a:pt x="241" y="143"/>
                </a:cubicBezTo>
                <a:cubicBezTo>
                  <a:pt x="240" y="143"/>
                  <a:pt x="240" y="142"/>
                  <a:pt x="240" y="142"/>
                </a:cubicBezTo>
                <a:cubicBezTo>
                  <a:pt x="239" y="142"/>
                  <a:pt x="239" y="142"/>
                  <a:pt x="238" y="142"/>
                </a:cubicBezTo>
                <a:cubicBezTo>
                  <a:pt x="237" y="142"/>
                  <a:pt x="236" y="141"/>
                  <a:pt x="235" y="140"/>
                </a:cubicBezTo>
                <a:cubicBezTo>
                  <a:pt x="234" y="139"/>
                  <a:pt x="233" y="138"/>
                  <a:pt x="232" y="138"/>
                </a:cubicBezTo>
                <a:cubicBezTo>
                  <a:pt x="231" y="138"/>
                  <a:pt x="229" y="139"/>
                  <a:pt x="229" y="138"/>
                </a:cubicBezTo>
                <a:cubicBezTo>
                  <a:pt x="228" y="138"/>
                  <a:pt x="228" y="137"/>
                  <a:pt x="228" y="137"/>
                </a:cubicBezTo>
                <a:cubicBezTo>
                  <a:pt x="227" y="137"/>
                  <a:pt x="227" y="137"/>
                  <a:pt x="226" y="137"/>
                </a:cubicBezTo>
                <a:cubicBezTo>
                  <a:pt x="226" y="136"/>
                  <a:pt x="225" y="135"/>
                  <a:pt x="225" y="135"/>
                </a:cubicBezTo>
                <a:cubicBezTo>
                  <a:pt x="224" y="134"/>
                  <a:pt x="223" y="134"/>
                  <a:pt x="222" y="134"/>
                </a:cubicBezTo>
                <a:cubicBezTo>
                  <a:pt x="221" y="134"/>
                  <a:pt x="218" y="134"/>
                  <a:pt x="218" y="133"/>
                </a:cubicBezTo>
                <a:cubicBezTo>
                  <a:pt x="217" y="131"/>
                  <a:pt x="216" y="130"/>
                  <a:pt x="215" y="129"/>
                </a:cubicBezTo>
                <a:cubicBezTo>
                  <a:pt x="215" y="128"/>
                  <a:pt x="214" y="127"/>
                  <a:pt x="212" y="127"/>
                </a:cubicBezTo>
                <a:cubicBezTo>
                  <a:pt x="212" y="127"/>
                  <a:pt x="212" y="127"/>
                  <a:pt x="211" y="127"/>
                </a:cubicBezTo>
                <a:cubicBezTo>
                  <a:pt x="211" y="127"/>
                  <a:pt x="211" y="127"/>
                  <a:pt x="211" y="126"/>
                </a:cubicBezTo>
                <a:cubicBezTo>
                  <a:pt x="210" y="126"/>
                  <a:pt x="209" y="126"/>
                  <a:pt x="209" y="126"/>
                </a:cubicBezTo>
                <a:cubicBezTo>
                  <a:pt x="209" y="126"/>
                  <a:pt x="208" y="126"/>
                  <a:pt x="208" y="126"/>
                </a:cubicBezTo>
                <a:cubicBezTo>
                  <a:pt x="208" y="127"/>
                  <a:pt x="208" y="127"/>
                  <a:pt x="208" y="127"/>
                </a:cubicBezTo>
                <a:cubicBezTo>
                  <a:pt x="208" y="127"/>
                  <a:pt x="207" y="127"/>
                  <a:pt x="207" y="127"/>
                </a:cubicBezTo>
                <a:cubicBezTo>
                  <a:pt x="206" y="127"/>
                  <a:pt x="206" y="126"/>
                  <a:pt x="205" y="126"/>
                </a:cubicBezTo>
                <a:cubicBezTo>
                  <a:pt x="205" y="126"/>
                  <a:pt x="204" y="126"/>
                  <a:pt x="204" y="125"/>
                </a:cubicBezTo>
                <a:cubicBezTo>
                  <a:pt x="203" y="125"/>
                  <a:pt x="203" y="124"/>
                  <a:pt x="202" y="124"/>
                </a:cubicBezTo>
                <a:cubicBezTo>
                  <a:pt x="202" y="124"/>
                  <a:pt x="202" y="123"/>
                  <a:pt x="201" y="123"/>
                </a:cubicBezTo>
                <a:cubicBezTo>
                  <a:pt x="201" y="123"/>
                  <a:pt x="200" y="123"/>
                  <a:pt x="199" y="122"/>
                </a:cubicBezTo>
                <a:cubicBezTo>
                  <a:pt x="199" y="122"/>
                  <a:pt x="198" y="122"/>
                  <a:pt x="198" y="121"/>
                </a:cubicBezTo>
                <a:cubicBezTo>
                  <a:pt x="198" y="121"/>
                  <a:pt x="197" y="121"/>
                  <a:pt x="197" y="121"/>
                </a:cubicBezTo>
                <a:cubicBezTo>
                  <a:pt x="197" y="121"/>
                  <a:pt x="197" y="121"/>
                  <a:pt x="196" y="120"/>
                </a:cubicBezTo>
                <a:cubicBezTo>
                  <a:pt x="196" y="120"/>
                  <a:pt x="196" y="120"/>
                  <a:pt x="195" y="120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5" y="121"/>
                  <a:pt x="194" y="121"/>
                  <a:pt x="194" y="121"/>
                </a:cubicBezTo>
                <a:cubicBezTo>
                  <a:pt x="193" y="121"/>
                  <a:pt x="192" y="121"/>
                  <a:pt x="191" y="121"/>
                </a:cubicBezTo>
                <a:cubicBezTo>
                  <a:pt x="190" y="121"/>
                  <a:pt x="189" y="121"/>
                  <a:pt x="188" y="121"/>
                </a:cubicBezTo>
                <a:cubicBezTo>
                  <a:pt x="187" y="121"/>
                  <a:pt x="187" y="121"/>
                  <a:pt x="187" y="122"/>
                </a:cubicBezTo>
                <a:cubicBezTo>
                  <a:pt x="187" y="122"/>
                  <a:pt x="188" y="122"/>
                  <a:pt x="188" y="122"/>
                </a:cubicBezTo>
                <a:cubicBezTo>
                  <a:pt x="188" y="123"/>
                  <a:pt x="189" y="123"/>
                  <a:pt x="189" y="124"/>
                </a:cubicBezTo>
                <a:cubicBezTo>
                  <a:pt x="189" y="124"/>
                  <a:pt x="189" y="125"/>
                  <a:pt x="188" y="125"/>
                </a:cubicBezTo>
                <a:cubicBezTo>
                  <a:pt x="188" y="126"/>
                  <a:pt x="187" y="126"/>
                  <a:pt x="187" y="127"/>
                </a:cubicBezTo>
                <a:cubicBezTo>
                  <a:pt x="186" y="127"/>
                  <a:pt x="186" y="127"/>
                  <a:pt x="186" y="127"/>
                </a:cubicBezTo>
                <a:cubicBezTo>
                  <a:pt x="186" y="128"/>
                  <a:pt x="185" y="128"/>
                  <a:pt x="185" y="128"/>
                </a:cubicBezTo>
                <a:cubicBezTo>
                  <a:pt x="185" y="129"/>
                  <a:pt x="184" y="129"/>
                  <a:pt x="183" y="130"/>
                </a:cubicBezTo>
                <a:cubicBezTo>
                  <a:pt x="183" y="131"/>
                  <a:pt x="183" y="132"/>
                  <a:pt x="183" y="133"/>
                </a:cubicBezTo>
                <a:cubicBezTo>
                  <a:pt x="183" y="133"/>
                  <a:pt x="183" y="133"/>
                  <a:pt x="183" y="134"/>
                </a:cubicBezTo>
                <a:cubicBezTo>
                  <a:pt x="183" y="134"/>
                  <a:pt x="184" y="134"/>
                  <a:pt x="184" y="134"/>
                </a:cubicBezTo>
                <a:cubicBezTo>
                  <a:pt x="184" y="135"/>
                  <a:pt x="184" y="135"/>
                  <a:pt x="184" y="135"/>
                </a:cubicBezTo>
                <a:cubicBezTo>
                  <a:pt x="184" y="136"/>
                  <a:pt x="185" y="136"/>
                  <a:pt x="185" y="137"/>
                </a:cubicBezTo>
                <a:cubicBezTo>
                  <a:pt x="186" y="137"/>
                  <a:pt x="186" y="137"/>
                  <a:pt x="187" y="138"/>
                </a:cubicBezTo>
                <a:cubicBezTo>
                  <a:pt x="187" y="138"/>
                  <a:pt x="188" y="138"/>
                  <a:pt x="188" y="139"/>
                </a:cubicBezTo>
                <a:cubicBezTo>
                  <a:pt x="189" y="139"/>
                  <a:pt x="189" y="139"/>
                  <a:pt x="189" y="140"/>
                </a:cubicBezTo>
                <a:cubicBezTo>
                  <a:pt x="189" y="140"/>
                  <a:pt x="189" y="140"/>
                  <a:pt x="189" y="140"/>
                </a:cubicBezTo>
                <a:cubicBezTo>
                  <a:pt x="188" y="140"/>
                  <a:pt x="186" y="140"/>
                  <a:pt x="185" y="140"/>
                </a:cubicBezTo>
                <a:cubicBezTo>
                  <a:pt x="185" y="140"/>
                  <a:pt x="184" y="140"/>
                  <a:pt x="184" y="140"/>
                </a:cubicBezTo>
                <a:cubicBezTo>
                  <a:pt x="183" y="140"/>
                  <a:pt x="183" y="140"/>
                  <a:pt x="183" y="141"/>
                </a:cubicBezTo>
                <a:cubicBezTo>
                  <a:pt x="182" y="141"/>
                  <a:pt x="182" y="141"/>
                  <a:pt x="181" y="141"/>
                </a:cubicBezTo>
                <a:cubicBezTo>
                  <a:pt x="180" y="141"/>
                  <a:pt x="180" y="141"/>
                  <a:pt x="179" y="141"/>
                </a:cubicBezTo>
                <a:cubicBezTo>
                  <a:pt x="179" y="141"/>
                  <a:pt x="179" y="142"/>
                  <a:pt x="179" y="142"/>
                </a:cubicBezTo>
                <a:cubicBezTo>
                  <a:pt x="178" y="143"/>
                  <a:pt x="177" y="143"/>
                  <a:pt x="177" y="144"/>
                </a:cubicBezTo>
                <a:cubicBezTo>
                  <a:pt x="177" y="144"/>
                  <a:pt x="176" y="145"/>
                  <a:pt x="176" y="145"/>
                </a:cubicBezTo>
                <a:cubicBezTo>
                  <a:pt x="175" y="146"/>
                  <a:pt x="174" y="147"/>
                  <a:pt x="173" y="148"/>
                </a:cubicBezTo>
                <a:cubicBezTo>
                  <a:pt x="173" y="148"/>
                  <a:pt x="173" y="149"/>
                  <a:pt x="173" y="149"/>
                </a:cubicBezTo>
                <a:cubicBezTo>
                  <a:pt x="173" y="150"/>
                  <a:pt x="173" y="150"/>
                  <a:pt x="173" y="151"/>
                </a:cubicBezTo>
                <a:cubicBezTo>
                  <a:pt x="173" y="151"/>
                  <a:pt x="173" y="151"/>
                  <a:pt x="173" y="151"/>
                </a:cubicBezTo>
                <a:cubicBezTo>
                  <a:pt x="174" y="152"/>
                  <a:pt x="174" y="152"/>
                  <a:pt x="174" y="152"/>
                </a:cubicBezTo>
                <a:cubicBezTo>
                  <a:pt x="174" y="153"/>
                  <a:pt x="174" y="153"/>
                  <a:pt x="174" y="154"/>
                </a:cubicBezTo>
                <a:cubicBezTo>
                  <a:pt x="173" y="154"/>
                  <a:pt x="173" y="154"/>
                  <a:pt x="173" y="155"/>
                </a:cubicBezTo>
                <a:cubicBezTo>
                  <a:pt x="173" y="156"/>
                  <a:pt x="173" y="157"/>
                  <a:pt x="173" y="158"/>
                </a:cubicBezTo>
                <a:cubicBezTo>
                  <a:pt x="173" y="160"/>
                  <a:pt x="174" y="161"/>
                  <a:pt x="173" y="163"/>
                </a:cubicBezTo>
                <a:cubicBezTo>
                  <a:pt x="173" y="163"/>
                  <a:pt x="173" y="163"/>
                  <a:pt x="173" y="164"/>
                </a:cubicBezTo>
                <a:cubicBezTo>
                  <a:pt x="172" y="164"/>
                  <a:pt x="172" y="164"/>
                  <a:pt x="172" y="164"/>
                </a:cubicBezTo>
                <a:cubicBezTo>
                  <a:pt x="172" y="165"/>
                  <a:pt x="172" y="165"/>
                  <a:pt x="172" y="165"/>
                </a:cubicBezTo>
                <a:cubicBezTo>
                  <a:pt x="172" y="166"/>
                  <a:pt x="171" y="166"/>
                  <a:pt x="171" y="166"/>
                </a:cubicBezTo>
                <a:cubicBezTo>
                  <a:pt x="171" y="167"/>
                  <a:pt x="171" y="167"/>
                  <a:pt x="171" y="167"/>
                </a:cubicBezTo>
                <a:cubicBezTo>
                  <a:pt x="170" y="167"/>
                  <a:pt x="170" y="168"/>
                  <a:pt x="170" y="168"/>
                </a:cubicBezTo>
                <a:cubicBezTo>
                  <a:pt x="170" y="169"/>
                  <a:pt x="170" y="169"/>
                  <a:pt x="170" y="169"/>
                </a:cubicBezTo>
                <a:cubicBezTo>
                  <a:pt x="169" y="170"/>
                  <a:pt x="169" y="170"/>
                  <a:pt x="169" y="171"/>
                </a:cubicBezTo>
                <a:cubicBezTo>
                  <a:pt x="168" y="171"/>
                  <a:pt x="167" y="170"/>
                  <a:pt x="167" y="170"/>
                </a:cubicBezTo>
                <a:cubicBezTo>
                  <a:pt x="167" y="169"/>
                  <a:pt x="168" y="169"/>
                  <a:pt x="168" y="169"/>
                </a:cubicBezTo>
                <a:cubicBezTo>
                  <a:pt x="168" y="168"/>
                  <a:pt x="168" y="168"/>
                  <a:pt x="168" y="167"/>
                </a:cubicBezTo>
                <a:cubicBezTo>
                  <a:pt x="169" y="167"/>
                  <a:pt x="169" y="166"/>
                  <a:pt x="169" y="166"/>
                </a:cubicBezTo>
                <a:cubicBezTo>
                  <a:pt x="169" y="165"/>
                  <a:pt x="169" y="165"/>
                  <a:pt x="169" y="164"/>
                </a:cubicBezTo>
                <a:cubicBezTo>
                  <a:pt x="169" y="164"/>
                  <a:pt x="169" y="163"/>
                  <a:pt x="169" y="162"/>
                </a:cubicBezTo>
                <a:cubicBezTo>
                  <a:pt x="169" y="162"/>
                  <a:pt x="170" y="162"/>
                  <a:pt x="170" y="161"/>
                </a:cubicBezTo>
                <a:cubicBezTo>
                  <a:pt x="170" y="161"/>
                  <a:pt x="170" y="160"/>
                  <a:pt x="170" y="160"/>
                </a:cubicBezTo>
                <a:cubicBezTo>
                  <a:pt x="170" y="159"/>
                  <a:pt x="170" y="159"/>
                  <a:pt x="170" y="159"/>
                </a:cubicBezTo>
                <a:cubicBezTo>
                  <a:pt x="169" y="160"/>
                  <a:pt x="169" y="162"/>
                  <a:pt x="169" y="163"/>
                </a:cubicBezTo>
                <a:cubicBezTo>
                  <a:pt x="169" y="164"/>
                  <a:pt x="168" y="164"/>
                  <a:pt x="168" y="165"/>
                </a:cubicBezTo>
                <a:cubicBezTo>
                  <a:pt x="168" y="166"/>
                  <a:pt x="168" y="166"/>
                  <a:pt x="168" y="166"/>
                </a:cubicBezTo>
                <a:cubicBezTo>
                  <a:pt x="167" y="167"/>
                  <a:pt x="167" y="167"/>
                  <a:pt x="167" y="168"/>
                </a:cubicBezTo>
                <a:cubicBezTo>
                  <a:pt x="167" y="168"/>
                  <a:pt x="167" y="168"/>
                  <a:pt x="167" y="168"/>
                </a:cubicBezTo>
                <a:cubicBezTo>
                  <a:pt x="166" y="169"/>
                  <a:pt x="166" y="169"/>
                  <a:pt x="166" y="169"/>
                </a:cubicBezTo>
                <a:cubicBezTo>
                  <a:pt x="166" y="170"/>
                  <a:pt x="165" y="169"/>
                  <a:pt x="165" y="169"/>
                </a:cubicBezTo>
                <a:cubicBezTo>
                  <a:pt x="165" y="168"/>
                  <a:pt x="165" y="168"/>
                  <a:pt x="165" y="167"/>
                </a:cubicBezTo>
                <a:cubicBezTo>
                  <a:pt x="165" y="166"/>
                  <a:pt x="165" y="166"/>
                  <a:pt x="165" y="165"/>
                </a:cubicBezTo>
                <a:cubicBezTo>
                  <a:pt x="165" y="165"/>
                  <a:pt x="165" y="164"/>
                  <a:pt x="165" y="164"/>
                </a:cubicBezTo>
                <a:cubicBezTo>
                  <a:pt x="165" y="164"/>
                  <a:pt x="165" y="164"/>
                  <a:pt x="166" y="164"/>
                </a:cubicBezTo>
                <a:cubicBezTo>
                  <a:pt x="166" y="163"/>
                  <a:pt x="166" y="163"/>
                  <a:pt x="166" y="162"/>
                </a:cubicBezTo>
                <a:cubicBezTo>
                  <a:pt x="166" y="162"/>
                  <a:pt x="166" y="161"/>
                  <a:pt x="166" y="161"/>
                </a:cubicBezTo>
                <a:cubicBezTo>
                  <a:pt x="166" y="160"/>
                  <a:pt x="165" y="160"/>
                  <a:pt x="165" y="160"/>
                </a:cubicBezTo>
                <a:cubicBezTo>
                  <a:pt x="165" y="160"/>
                  <a:pt x="165" y="160"/>
                  <a:pt x="165" y="160"/>
                </a:cubicBezTo>
                <a:cubicBezTo>
                  <a:pt x="165" y="159"/>
                  <a:pt x="165" y="159"/>
                  <a:pt x="165" y="158"/>
                </a:cubicBezTo>
                <a:cubicBezTo>
                  <a:pt x="166" y="158"/>
                  <a:pt x="166" y="158"/>
                  <a:pt x="167" y="157"/>
                </a:cubicBezTo>
                <a:cubicBezTo>
                  <a:pt x="167" y="156"/>
                  <a:pt x="167" y="156"/>
                  <a:pt x="167" y="155"/>
                </a:cubicBezTo>
                <a:cubicBezTo>
                  <a:pt x="167" y="155"/>
                  <a:pt x="168" y="154"/>
                  <a:pt x="167" y="154"/>
                </a:cubicBezTo>
                <a:cubicBezTo>
                  <a:pt x="167" y="154"/>
                  <a:pt x="167" y="154"/>
                  <a:pt x="167" y="154"/>
                </a:cubicBezTo>
                <a:cubicBezTo>
                  <a:pt x="166" y="153"/>
                  <a:pt x="166" y="153"/>
                  <a:pt x="166" y="153"/>
                </a:cubicBezTo>
                <a:cubicBezTo>
                  <a:pt x="166" y="153"/>
                  <a:pt x="166" y="152"/>
                  <a:pt x="166" y="152"/>
                </a:cubicBezTo>
                <a:cubicBezTo>
                  <a:pt x="166" y="152"/>
                  <a:pt x="165" y="152"/>
                  <a:pt x="165" y="151"/>
                </a:cubicBezTo>
                <a:cubicBezTo>
                  <a:pt x="165" y="151"/>
                  <a:pt x="165" y="151"/>
                  <a:pt x="165" y="151"/>
                </a:cubicBezTo>
                <a:cubicBezTo>
                  <a:pt x="165" y="150"/>
                  <a:pt x="164" y="151"/>
                  <a:pt x="164" y="151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3" y="153"/>
                  <a:pt x="163" y="153"/>
                  <a:pt x="163" y="154"/>
                </a:cubicBezTo>
                <a:cubicBezTo>
                  <a:pt x="163" y="154"/>
                  <a:pt x="163" y="154"/>
                  <a:pt x="162" y="155"/>
                </a:cubicBezTo>
                <a:cubicBezTo>
                  <a:pt x="162" y="155"/>
                  <a:pt x="162" y="156"/>
                  <a:pt x="162" y="156"/>
                </a:cubicBezTo>
                <a:cubicBezTo>
                  <a:pt x="162" y="157"/>
                  <a:pt x="161" y="157"/>
                  <a:pt x="161" y="157"/>
                </a:cubicBezTo>
                <a:cubicBezTo>
                  <a:pt x="160" y="158"/>
                  <a:pt x="160" y="159"/>
                  <a:pt x="160" y="159"/>
                </a:cubicBezTo>
                <a:cubicBezTo>
                  <a:pt x="160" y="160"/>
                  <a:pt x="160" y="160"/>
                  <a:pt x="159" y="160"/>
                </a:cubicBezTo>
                <a:cubicBezTo>
                  <a:pt x="159" y="160"/>
                  <a:pt x="158" y="160"/>
                  <a:pt x="157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6" y="160"/>
                  <a:pt x="155" y="160"/>
                  <a:pt x="155" y="160"/>
                </a:cubicBezTo>
                <a:cubicBezTo>
                  <a:pt x="155" y="160"/>
                  <a:pt x="155" y="161"/>
                  <a:pt x="154" y="161"/>
                </a:cubicBezTo>
                <a:cubicBezTo>
                  <a:pt x="154" y="161"/>
                  <a:pt x="154" y="161"/>
                  <a:pt x="153" y="162"/>
                </a:cubicBezTo>
                <a:cubicBezTo>
                  <a:pt x="153" y="163"/>
                  <a:pt x="153" y="163"/>
                  <a:pt x="153" y="163"/>
                </a:cubicBezTo>
                <a:cubicBezTo>
                  <a:pt x="152" y="163"/>
                  <a:pt x="151" y="163"/>
                  <a:pt x="151" y="163"/>
                </a:cubicBezTo>
                <a:cubicBezTo>
                  <a:pt x="150" y="163"/>
                  <a:pt x="150" y="165"/>
                  <a:pt x="150" y="166"/>
                </a:cubicBezTo>
                <a:cubicBezTo>
                  <a:pt x="150" y="167"/>
                  <a:pt x="150" y="168"/>
                  <a:pt x="150" y="169"/>
                </a:cubicBezTo>
                <a:cubicBezTo>
                  <a:pt x="150" y="169"/>
                  <a:pt x="150" y="170"/>
                  <a:pt x="150" y="170"/>
                </a:cubicBezTo>
                <a:cubicBezTo>
                  <a:pt x="149" y="170"/>
                  <a:pt x="150" y="171"/>
                  <a:pt x="149" y="171"/>
                </a:cubicBezTo>
                <a:cubicBezTo>
                  <a:pt x="149" y="172"/>
                  <a:pt x="148" y="172"/>
                  <a:pt x="148" y="172"/>
                </a:cubicBezTo>
                <a:cubicBezTo>
                  <a:pt x="147" y="172"/>
                  <a:pt x="147" y="172"/>
                  <a:pt x="146" y="172"/>
                </a:cubicBezTo>
                <a:cubicBezTo>
                  <a:pt x="146" y="172"/>
                  <a:pt x="145" y="172"/>
                  <a:pt x="145" y="173"/>
                </a:cubicBezTo>
                <a:cubicBezTo>
                  <a:pt x="145" y="173"/>
                  <a:pt x="144" y="173"/>
                  <a:pt x="144" y="173"/>
                </a:cubicBezTo>
                <a:cubicBezTo>
                  <a:pt x="144" y="174"/>
                  <a:pt x="144" y="174"/>
                  <a:pt x="144" y="175"/>
                </a:cubicBezTo>
                <a:cubicBezTo>
                  <a:pt x="144" y="175"/>
                  <a:pt x="144" y="175"/>
                  <a:pt x="144" y="176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5" y="176"/>
                  <a:pt x="145" y="177"/>
                  <a:pt x="145" y="178"/>
                </a:cubicBezTo>
                <a:cubicBezTo>
                  <a:pt x="145" y="179"/>
                  <a:pt x="145" y="180"/>
                  <a:pt x="145" y="181"/>
                </a:cubicBezTo>
                <a:cubicBezTo>
                  <a:pt x="145" y="182"/>
                  <a:pt x="145" y="182"/>
                  <a:pt x="144" y="183"/>
                </a:cubicBezTo>
                <a:cubicBezTo>
                  <a:pt x="144" y="184"/>
                  <a:pt x="144" y="185"/>
                  <a:pt x="144" y="185"/>
                </a:cubicBezTo>
                <a:cubicBezTo>
                  <a:pt x="144" y="188"/>
                  <a:pt x="144" y="188"/>
                  <a:pt x="144" y="188"/>
                </a:cubicBezTo>
                <a:cubicBezTo>
                  <a:pt x="144" y="188"/>
                  <a:pt x="144" y="189"/>
                  <a:pt x="143" y="190"/>
                </a:cubicBezTo>
                <a:cubicBezTo>
                  <a:pt x="143" y="190"/>
                  <a:pt x="143" y="191"/>
                  <a:pt x="142" y="191"/>
                </a:cubicBezTo>
                <a:cubicBezTo>
                  <a:pt x="142" y="191"/>
                  <a:pt x="142" y="192"/>
                  <a:pt x="142" y="192"/>
                </a:cubicBezTo>
                <a:cubicBezTo>
                  <a:pt x="142" y="192"/>
                  <a:pt x="142" y="193"/>
                  <a:pt x="142" y="193"/>
                </a:cubicBezTo>
                <a:cubicBezTo>
                  <a:pt x="142" y="193"/>
                  <a:pt x="142" y="193"/>
                  <a:pt x="141" y="194"/>
                </a:cubicBezTo>
                <a:cubicBezTo>
                  <a:pt x="141" y="194"/>
                  <a:pt x="141" y="195"/>
                  <a:pt x="141" y="196"/>
                </a:cubicBezTo>
                <a:cubicBezTo>
                  <a:pt x="140" y="196"/>
                  <a:pt x="140" y="197"/>
                  <a:pt x="139" y="197"/>
                </a:cubicBezTo>
                <a:cubicBezTo>
                  <a:pt x="139" y="197"/>
                  <a:pt x="139" y="198"/>
                  <a:pt x="139" y="198"/>
                </a:cubicBezTo>
                <a:cubicBezTo>
                  <a:pt x="138" y="199"/>
                  <a:pt x="138" y="199"/>
                  <a:pt x="138" y="199"/>
                </a:cubicBezTo>
                <a:cubicBezTo>
                  <a:pt x="137" y="200"/>
                  <a:pt x="137" y="200"/>
                  <a:pt x="137" y="201"/>
                </a:cubicBezTo>
                <a:cubicBezTo>
                  <a:pt x="137" y="201"/>
                  <a:pt x="136" y="202"/>
                  <a:pt x="136" y="202"/>
                </a:cubicBezTo>
                <a:cubicBezTo>
                  <a:pt x="135" y="202"/>
                  <a:pt x="136" y="203"/>
                  <a:pt x="135" y="203"/>
                </a:cubicBezTo>
                <a:cubicBezTo>
                  <a:pt x="135" y="203"/>
                  <a:pt x="135" y="204"/>
                  <a:pt x="135" y="204"/>
                </a:cubicBezTo>
                <a:cubicBezTo>
                  <a:pt x="135" y="205"/>
                  <a:pt x="136" y="205"/>
                  <a:pt x="136" y="205"/>
                </a:cubicBezTo>
                <a:cubicBezTo>
                  <a:pt x="136" y="206"/>
                  <a:pt x="136" y="206"/>
                  <a:pt x="136" y="207"/>
                </a:cubicBezTo>
                <a:cubicBezTo>
                  <a:pt x="137" y="207"/>
                  <a:pt x="137" y="208"/>
                  <a:pt x="137" y="209"/>
                </a:cubicBezTo>
                <a:cubicBezTo>
                  <a:pt x="137" y="209"/>
                  <a:pt x="137" y="210"/>
                  <a:pt x="137" y="211"/>
                </a:cubicBezTo>
                <a:cubicBezTo>
                  <a:pt x="137" y="211"/>
                  <a:pt x="137" y="212"/>
                  <a:pt x="137" y="213"/>
                </a:cubicBezTo>
                <a:cubicBezTo>
                  <a:pt x="137" y="214"/>
                  <a:pt x="137" y="214"/>
                  <a:pt x="137" y="214"/>
                </a:cubicBezTo>
                <a:cubicBezTo>
                  <a:pt x="137" y="215"/>
                  <a:pt x="138" y="216"/>
                  <a:pt x="137" y="217"/>
                </a:cubicBezTo>
                <a:cubicBezTo>
                  <a:pt x="137" y="217"/>
                  <a:pt x="137" y="218"/>
                  <a:pt x="136" y="218"/>
                </a:cubicBezTo>
                <a:cubicBezTo>
                  <a:pt x="136" y="219"/>
                  <a:pt x="136" y="219"/>
                  <a:pt x="135" y="220"/>
                </a:cubicBezTo>
                <a:cubicBezTo>
                  <a:pt x="135" y="221"/>
                  <a:pt x="134" y="222"/>
                  <a:pt x="134" y="223"/>
                </a:cubicBezTo>
                <a:cubicBezTo>
                  <a:pt x="134" y="225"/>
                  <a:pt x="134" y="226"/>
                  <a:pt x="134" y="227"/>
                </a:cubicBezTo>
                <a:cubicBezTo>
                  <a:pt x="135" y="228"/>
                  <a:pt x="135" y="229"/>
                  <a:pt x="136" y="230"/>
                </a:cubicBezTo>
                <a:cubicBezTo>
                  <a:pt x="136" y="231"/>
                  <a:pt x="136" y="232"/>
                  <a:pt x="137" y="233"/>
                </a:cubicBezTo>
                <a:cubicBezTo>
                  <a:pt x="138" y="235"/>
                  <a:pt x="138" y="237"/>
                  <a:pt x="139" y="239"/>
                </a:cubicBezTo>
                <a:cubicBezTo>
                  <a:pt x="140" y="240"/>
                  <a:pt x="140" y="241"/>
                  <a:pt x="140" y="242"/>
                </a:cubicBezTo>
                <a:cubicBezTo>
                  <a:pt x="141" y="243"/>
                  <a:pt x="141" y="244"/>
                  <a:pt x="141" y="244"/>
                </a:cubicBezTo>
                <a:cubicBezTo>
                  <a:pt x="141" y="245"/>
                  <a:pt x="141" y="245"/>
                  <a:pt x="142" y="245"/>
                </a:cubicBezTo>
                <a:cubicBezTo>
                  <a:pt x="142" y="246"/>
                  <a:pt x="142" y="246"/>
                  <a:pt x="142" y="247"/>
                </a:cubicBezTo>
                <a:cubicBezTo>
                  <a:pt x="142" y="247"/>
                  <a:pt x="143" y="248"/>
                  <a:pt x="143" y="249"/>
                </a:cubicBezTo>
                <a:cubicBezTo>
                  <a:pt x="143" y="250"/>
                  <a:pt x="144" y="251"/>
                  <a:pt x="144" y="251"/>
                </a:cubicBezTo>
                <a:cubicBezTo>
                  <a:pt x="144" y="253"/>
                  <a:pt x="145" y="254"/>
                  <a:pt x="145" y="256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5" y="268"/>
                  <a:pt x="145" y="268"/>
                  <a:pt x="145" y="268"/>
                </a:cubicBezTo>
                <a:cubicBezTo>
                  <a:pt x="145" y="268"/>
                  <a:pt x="145" y="269"/>
                  <a:pt x="145" y="269"/>
                </a:cubicBezTo>
                <a:cubicBezTo>
                  <a:pt x="145" y="270"/>
                  <a:pt x="145" y="270"/>
                  <a:pt x="145" y="271"/>
                </a:cubicBezTo>
                <a:cubicBezTo>
                  <a:pt x="144" y="272"/>
                  <a:pt x="144" y="273"/>
                  <a:pt x="144" y="275"/>
                </a:cubicBezTo>
                <a:cubicBezTo>
                  <a:pt x="144" y="276"/>
                  <a:pt x="144" y="277"/>
                  <a:pt x="144" y="278"/>
                </a:cubicBezTo>
                <a:cubicBezTo>
                  <a:pt x="143" y="279"/>
                  <a:pt x="143" y="280"/>
                  <a:pt x="143" y="281"/>
                </a:cubicBezTo>
                <a:cubicBezTo>
                  <a:pt x="143" y="282"/>
                  <a:pt x="143" y="282"/>
                  <a:pt x="142" y="283"/>
                </a:cubicBezTo>
                <a:cubicBezTo>
                  <a:pt x="142" y="284"/>
                  <a:pt x="142" y="285"/>
                  <a:pt x="141" y="286"/>
                </a:cubicBezTo>
                <a:cubicBezTo>
                  <a:pt x="141" y="287"/>
                  <a:pt x="140" y="288"/>
                  <a:pt x="139" y="290"/>
                </a:cubicBezTo>
                <a:cubicBezTo>
                  <a:pt x="139" y="290"/>
                  <a:pt x="139" y="291"/>
                  <a:pt x="138" y="291"/>
                </a:cubicBezTo>
                <a:cubicBezTo>
                  <a:pt x="138" y="292"/>
                  <a:pt x="138" y="292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4"/>
                  <a:pt x="136" y="294"/>
                  <a:pt x="136" y="295"/>
                </a:cubicBezTo>
                <a:cubicBezTo>
                  <a:pt x="135" y="296"/>
                  <a:pt x="136" y="297"/>
                  <a:pt x="135" y="298"/>
                </a:cubicBezTo>
                <a:cubicBezTo>
                  <a:pt x="134" y="299"/>
                  <a:pt x="134" y="299"/>
                  <a:pt x="133" y="300"/>
                </a:cubicBezTo>
                <a:cubicBezTo>
                  <a:pt x="133" y="300"/>
                  <a:pt x="133" y="301"/>
                  <a:pt x="132" y="302"/>
                </a:cubicBezTo>
                <a:cubicBezTo>
                  <a:pt x="132" y="303"/>
                  <a:pt x="132" y="303"/>
                  <a:pt x="132" y="304"/>
                </a:cubicBezTo>
                <a:cubicBezTo>
                  <a:pt x="131" y="305"/>
                  <a:pt x="131" y="306"/>
                  <a:pt x="130" y="307"/>
                </a:cubicBezTo>
                <a:cubicBezTo>
                  <a:pt x="130" y="308"/>
                  <a:pt x="128" y="308"/>
                  <a:pt x="127" y="310"/>
                </a:cubicBezTo>
                <a:cubicBezTo>
                  <a:pt x="127" y="310"/>
                  <a:pt x="126" y="311"/>
                  <a:pt x="126" y="311"/>
                </a:cubicBezTo>
                <a:cubicBezTo>
                  <a:pt x="126" y="311"/>
                  <a:pt x="125" y="311"/>
                  <a:pt x="125" y="312"/>
                </a:cubicBezTo>
                <a:cubicBezTo>
                  <a:pt x="194" y="312"/>
                  <a:pt x="194" y="312"/>
                  <a:pt x="194" y="312"/>
                </a:cubicBezTo>
                <a:cubicBezTo>
                  <a:pt x="194" y="315"/>
                  <a:pt x="194" y="315"/>
                  <a:pt x="194" y="315"/>
                </a:cubicBezTo>
                <a:cubicBezTo>
                  <a:pt x="240" y="313"/>
                  <a:pt x="240" y="313"/>
                  <a:pt x="240" y="313"/>
                </a:cubicBezTo>
                <a:cubicBezTo>
                  <a:pt x="240" y="313"/>
                  <a:pt x="240" y="313"/>
                  <a:pt x="240" y="3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6" name="Freeform 37">
            <a:extLst>
              <a:ext uri="{FF2B5EF4-FFF2-40B4-BE49-F238E27FC236}">
                <a16:creationId xmlns:a16="http://schemas.microsoft.com/office/drawing/2014/main" id="{8922E443-C7A4-C20F-AEBA-6C054B6D69A5}"/>
              </a:ext>
            </a:extLst>
          </p:cNvPr>
          <p:cNvSpPr>
            <a:spLocks noEditPoints="1"/>
          </p:cNvSpPr>
          <p:nvPr/>
        </p:nvSpPr>
        <p:spPr bwMode="auto">
          <a:xfrm>
            <a:off x="9038234" y="2739443"/>
            <a:ext cx="471488" cy="293687"/>
          </a:xfrm>
          <a:custGeom>
            <a:avLst/>
            <a:gdLst>
              <a:gd name="T0" fmla="*/ 94 w 124"/>
              <a:gd name="T1" fmla="*/ 71 h 77"/>
              <a:gd name="T2" fmla="*/ 100 w 124"/>
              <a:gd name="T3" fmla="*/ 66 h 77"/>
              <a:gd name="T4" fmla="*/ 103 w 124"/>
              <a:gd name="T5" fmla="*/ 68 h 77"/>
              <a:gd name="T6" fmla="*/ 106 w 124"/>
              <a:gd name="T7" fmla="*/ 70 h 77"/>
              <a:gd name="T8" fmla="*/ 100 w 124"/>
              <a:gd name="T9" fmla="*/ 71 h 77"/>
              <a:gd name="T10" fmla="*/ 95 w 124"/>
              <a:gd name="T11" fmla="*/ 74 h 77"/>
              <a:gd name="T12" fmla="*/ 120 w 124"/>
              <a:gd name="T13" fmla="*/ 76 h 77"/>
              <a:gd name="T14" fmla="*/ 121 w 124"/>
              <a:gd name="T15" fmla="*/ 75 h 77"/>
              <a:gd name="T16" fmla="*/ 118 w 124"/>
              <a:gd name="T17" fmla="*/ 74 h 77"/>
              <a:gd name="T18" fmla="*/ 124 w 124"/>
              <a:gd name="T19" fmla="*/ 47 h 77"/>
              <a:gd name="T20" fmla="*/ 122 w 124"/>
              <a:gd name="T21" fmla="*/ 43 h 77"/>
              <a:gd name="T22" fmla="*/ 120 w 124"/>
              <a:gd name="T23" fmla="*/ 40 h 77"/>
              <a:gd name="T24" fmla="*/ 118 w 124"/>
              <a:gd name="T25" fmla="*/ 38 h 77"/>
              <a:gd name="T26" fmla="*/ 117 w 124"/>
              <a:gd name="T27" fmla="*/ 39 h 77"/>
              <a:gd name="T28" fmla="*/ 119 w 124"/>
              <a:gd name="T29" fmla="*/ 45 h 77"/>
              <a:gd name="T30" fmla="*/ 121 w 124"/>
              <a:gd name="T31" fmla="*/ 46 h 77"/>
              <a:gd name="T32" fmla="*/ 121 w 124"/>
              <a:gd name="T33" fmla="*/ 51 h 77"/>
              <a:gd name="T34" fmla="*/ 117 w 124"/>
              <a:gd name="T35" fmla="*/ 53 h 77"/>
              <a:gd name="T36" fmla="*/ 113 w 124"/>
              <a:gd name="T37" fmla="*/ 54 h 77"/>
              <a:gd name="T38" fmla="*/ 108 w 124"/>
              <a:gd name="T39" fmla="*/ 53 h 77"/>
              <a:gd name="T40" fmla="*/ 103 w 124"/>
              <a:gd name="T41" fmla="*/ 50 h 77"/>
              <a:gd name="T42" fmla="*/ 102 w 124"/>
              <a:gd name="T43" fmla="*/ 44 h 77"/>
              <a:gd name="T44" fmla="*/ 99 w 124"/>
              <a:gd name="T45" fmla="*/ 43 h 77"/>
              <a:gd name="T46" fmla="*/ 100 w 124"/>
              <a:gd name="T47" fmla="*/ 40 h 77"/>
              <a:gd name="T48" fmla="*/ 96 w 124"/>
              <a:gd name="T49" fmla="*/ 31 h 77"/>
              <a:gd name="T50" fmla="*/ 92 w 124"/>
              <a:gd name="T51" fmla="*/ 29 h 77"/>
              <a:gd name="T52" fmla="*/ 86 w 124"/>
              <a:gd name="T53" fmla="*/ 26 h 77"/>
              <a:gd name="T54" fmla="*/ 89 w 124"/>
              <a:gd name="T55" fmla="*/ 22 h 77"/>
              <a:gd name="T56" fmla="*/ 96 w 124"/>
              <a:gd name="T57" fmla="*/ 15 h 77"/>
              <a:gd name="T58" fmla="*/ 99 w 124"/>
              <a:gd name="T59" fmla="*/ 13 h 77"/>
              <a:gd name="T60" fmla="*/ 98 w 124"/>
              <a:gd name="T61" fmla="*/ 10 h 77"/>
              <a:gd name="T62" fmla="*/ 94 w 124"/>
              <a:gd name="T63" fmla="*/ 7 h 77"/>
              <a:gd name="T64" fmla="*/ 86 w 124"/>
              <a:gd name="T65" fmla="*/ 1 h 77"/>
              <a:gd name="T66" fmla="*/ 80 w 124"/>
              <a:gd name="T67" fmla="*/ 6 h 77"/>
              <a:gd name="T68" fmla="*/ 9 w 124"/>
              <a:gd name="T69" fmla="*/ 6 h 77"/>
              <a:gd name="T70" fmla="*/ 24 w 124"/>
              <a:gd name="T71" fmla="*/ 41 h 77"/>
              <a:gd name="T72" fmla="*/ 74 w 124"/>
              <a:gd name="T73" fmla="*/ 40 h 77"/>
              <a:gd name="T74" fmla="*/ 79 w 124"/>
              <a:gd name="T75" fmla="*/ 54 h 77"/>
              <a:gd name="T76" fmla="*/ 81 w 124"/>
              <a:gd name="T77" fmla="*/ 56 h 77"/>
              <a:gd name="T78" fmla="*/ 85 w 124"/>
              <a:gd name="T79" fmla="*/ 64 h 77"/>
              <a:gd name="T80" fmla="*/ 89 w 124"/>
              <a:gd name="T81" fmla="*/ 63 h 77"/>
              <a:gd name="T82" fmla="*/ 90 w 124"/>
              <a:gd name="T83" fmla="*/ 59 h 77"/>
              <a:gd name="T84" fmla="*/ 95 w 124"/>
              <a:gd name="T85" fmla="*/ 58 h 77"/>
              <a:gd name="T86" fmla="*/ 97 w 124"/>
              <a:gd name="T87" fmla="*/ 54 h 77"/>
              <a:gd name="T88" fmla="*/ 101 w 124"/>
              <a:gd name="T89" fmla="*/ 54 h 77"/>
              <a:gd name="T90" fmla="*/ 100 w 124"/>
              <a:gd name="T91" fmla="*/ 60 h 77"/>
              <a:gd name="T92" fmla="*/ 100 w 124"/>
              <a:gd name="T93" fmla="*/ 63 h 77"/>
              <a:gd name="T94" fmla="*/ 104 w 124"/>
              <a:gd name="T95" fmla="*/ 62 h 77"/>
              <a:gd name="T96" fmla="*/ 107 w 124"/>
              <a:gd name="T97" fmla="*/ 60 h 77"/>
              <a:gd name="T98" fmla="*/ 110 w 124"/>
              <a:gd name="T99" fmla="*/ 59 h 77"/>
              <a:gd name="T100" fmla="*/ 113 w 124"/>
              <a:gd name="T101" fmla="*/ 58 h 77"/>
              <a:gd name="T102" fmla="*/ 117 w 124"/>
              <a:gd name="T103" fmla="*/ 58 h 77"/>
              <a:gd name="T104" fmla="*/ 123 w 124"/>
              <a:gd name="T105" fmla="*/ 57 h 77"/>
              <a:gd name="T106" fmla="*/ 124 w 124"/>
              <a:gd name="T107" fmla="*/ 5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4" h="77">
                <a:moveTo>
                  <a:pt x="95" y="74"/>
                </a:moveTo>
                <a:cubicBezTo>
                  <a:pt x="95" y="73"/>
                  <a:pt x="94" y="73"/>
                  <a:pt x="94" y="72"/>
                </a:cubicBezTo>
                <a:cubicBezTo>
                  <a:pt x="93" y="72"/>
                  <a:pt x="93" y="72"/>
                  <a:pt x="93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5" y="71"/>
                  <a:pt x="96" y="71"/>
                  <a:pt x="96" y="70"/>
                </a:cubicBezTo>
                <a:cubicBezTo>
                  <a:pt x="97" y="70"/>
                  <a:pt x="97" y="70"/>
                  <a:pt x="97" y="69"/>
                </a:cubicBezTo>
                <a:cubicBezTo>
                  <a:pt x="97" y="69"/>
                  <a:pt x="97" y="68"/>
                  <a:pt x="98" y="68"/>
                </a:cubicBezTo>
                <a:cubicBezTo>
                  <a:pt x="98" y="67"/>
                  <a:pt x="99" y="67"/>
                  <a:pt x="100" y="66"/>
                </a:cubicBezTo>
                <a:cubicBezTo>
                  <a:pt x="100" y="66"/>
                  <a:pt x="101" y="66"/>
                  <a:pt x="101" y="66"/>
                </a:cubicBezTo>
                <a:cubicBezTo>
                  <a:pt x="101" y="66"/>
                  <a:pt x="101" y="67"/>
                  <a:pt x="102" y="67"/>
                </a:cubicBezTo>
                <a:cubicBezTo>
                  <a:pt x="102" y="67"/>
                  <a:pt x="102" y="67"/>
                  <a:pt x="103" y="67"/>
                </a:cubicBezTo>
                <a:cubicBezTo>
                  <a:pt x="103" y="67"/>
                  <a:pt x="103" y="68"/>
                  <a:pt x="103" y="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5" y="68"/>
                  <a:pt x="105" y="69"/>
                  <a:pt x="10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5" y="70"/>
                  <a:pt x="106" y="70"/>
                  <a:pt x="106" y="70"/>
                </a:cubicBezTo>
                <a:cubicBezTo>
                  <a:pt x="106" y="70"/>
                  <a:pt x="106" y="71"/>
                  <a:pt x="106" y="71"/>
                </a:cubicBezTo>
                <a:cubicBezTo>
                  <a:pt x="106" y="72"/>
                  <a:pt x="105" y="72"/>
                  <a:pt x="105" y="71"/>
                </a:cubicBezTo>
                <a:cubicBezTo>
                  <a:pt x="104" y="71"/>
                  <a:pt x="103" y="71"/>
                  <a:pt x="103" y="71"/>
                </a:cubicBezTo>
                <a:cubicBezTo>
                  <a:pt x="102" y="71"/>
                  <a:pt x="101" y="71"/>
                  <a:pt x="100" y="71"/>
                </a:cubicBezTo>
                <a:cubicBezTo>
                  <a:pt x="99" y="72"/>
                  <a:pt x="99" y="72"/>
                  <a:pt x="98" y="72"/>
                </a:cubicBezTo>
                <a:cubicBezTo>
                  <a:pt x="98" y="72"/>
                  <a:pt x="97" y="73"/>
                  <a:pt x="97" y="73"/>
                </a:cubicBezTo>
                <a:cubicBezTo>
                  <a:pt x="97" y="73"/>
                  <a:pt x="97" y="73"/>
                  <a:pt x="96" y="73"/>
                </a:cubicBezTo>
                <a:cubicBezTo>
                  <a:pt x="96" y="73"/>
                  <a:pt x="96" y="74"/>
                  <a:pt x="95" y="74"/>
                </a:cubicBezTo>
                <a:close/>
                <a:moveTo>
                  <a:pt x="118" y="76"/>
                </a:moveTo>
                <a:cubicBezTo>
                  <a:pt x="118" y="76"/>
                  <a:pt x="118" y="76"/>
                  <a:pt x="119" y="76"/>
                </a:cubicBezTo>
                <a:cubicBezTo>
                  <a:pt x="119" y="76"/>
                  <a:pt x="119" y="76"/>
                  <a:pt x="120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7"/>
                  <a:pt x="121" y="77"/>
                  <a:pt x="121" y="77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22" y="76"/>
                  <a:pt x="121" y="75"/>
                  <a:pt x="121" y="75"/>
                </a:cubicBezTo>
                <a:cubicBezTo>
                  <a:pt x="121" y="75"/>
                  <a:pt x="121" y="74"/>
                  <a:pt x="121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0" y="74"/>
                  <a:pt x="119" y="74"/>
                  <a:pt x="119" y="74"/>
                </a:cubicBezTo>
                <a:cubicBezTo>
                  <a:pt x="119" y="74"/>
                  <a:pt x="118" y="74"/>
                  <a:pt x="118" y="74"/>
                </a:cubicBezTo>
                <a:cubicBezTo>
                  <a:pt x="117" y="74"/>
                  <a:pt x="117" y="74"/>
                  <a:pt x="116" y="75"/>
                </a:cubicBezTo>
                <a:cubicBezTo>
                  <a:pt x="116" y="75"/>
                  <a:pt x="116" y="75"/>
                  <a:pt x="116" y="76"/>
                </a:cubicBezTo>
                <a:cubicBezTo>
                  <a:pt x="117" y="76"/>
                  <a:pt x="117" y="76"/>
                  <a:pt x="118" y="76"/>
                </a:cubicBezTo>
                <a:close/>
                <a:moveTo>
                  <a:pt x="124" y="47"/>
                </a:moveTo>
                <a:cubicBezTo>
                  <a:pt x="123" y="47"/>
                  <a:pt x="123" y="47"/>
                  <a:pt x="123" y="46"/>
                </a:cubicBezTo>
                <a:cubicBezTo>
                  <a:pt x="123" y="46"/>
                  <a:pt x="123" y="45"/>
                  <a:pt x="123" y="45"/>
                </a:cubicBezTo>
                <a:cubicBezTo>
                  <a:pt x="123" y="45"/>
                  <a:pt x="123" y="44"/>
                  <a:pt x="123" y="44"/>
                </a:cubicBezTo>
                <a:cubicBezTo>
                  <a:pt x="123" y="44"/>
                  <a:pt x="122" y="44"/>
                  <a:pt x="122" y="43"/>
                </a:cubicBezTo>
                <a:cubicBezTo>
                  <a:pt x="122" y="43"/>
                  <a:pt x="122" y="42"/>
                  <a:pt x="122" y="42"/>
                </a:cubicBezTo>
                <a:cubicBezTo>
                  <a:pt x="121" y="42"/>
                  <a:pt x="121" y="41"/>
                  <a:pt x="121" y="41"/>
                </a:cubicBezTo>
                <a:cubicBezTo>
                  <a:pt x="121" y="41"/>
                  <a:pt x="121" y="41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40"/>
                  <a:pt x="120" y="40"/>
                  <a:pt x="119" y="39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19" y="39"/>
                  <a:pt x="118" y="39"/>
                  <a:pt x="118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38"/>
                  <a:pt x="116" y="38"/>
                  <a:pt x="116" y="39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17" y="40"/>
                  <a:pt x="118" y="39"/>
                  <a:pt x="118" y="40"/>
                </a:cubicBezTo>
                <a:cubicBezTo>
                  <a:pt x="119" y="40"/>
                  <a:pt x="119" y="42"/>
                  <a:pt x="119" y="43"/>
                </a:cubicBezTo>
                <a:cubicBezTo>
                  <a:pt x="119" y="43"/>
                  <a:pt x="119" y="44"/>
                  <a:pt x="119" y="44"/>
                </a:cubicBezTo>
                <a:cubicBezTo>
                  <a:pt x="119" y="44"/>
                  <a:pt x="119" y="44"/>
                  <a:pt x="119" y="45"/>
                </a:cubicBezTo>
                <a:cubicBezTo>
                  <a:pt x="119" y="45"/>
                  <a:pt x="120" y="45"/>
                  <a:pt x="120" y="45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0" y="45"/>
                  <a:pt x="120" y="46"/>
                  <a:pt x="121" y="4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21" y="47"/>
                  <a:pt x="121" y="47"/>
                  <a:pt x="121" y="47"/>
                </a:cubicBezTo>
                <a:cubicBezTo>
                  <a:pt x="121" y="47"/>
                  <a:pt x="121" y="48"/>
                  <a:pt x="121" y="49"/>
                </a:cubicBezTo>
                <a:cubicBezTo>
                  <a:pt x="121" y="49"/>
                  <a:pt x="121" y="50"/>
                  <a:pt x="121" y="50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9" y="52"/>
                  <a:pt x="118" y="52"/>
                  <a:pt x="117" y="52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115" y="54"/>
                  <a:pt x="115" y="54"/>
                  <a:pt x="114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3" y="54"/>
                  <a:pt x="112" y="54"/>
                  <a:pt x="112" y="54"/>
                </a:cubicBezTo>
                <a:cubicBezTo>
                  <a:pt x="111" y="54"/>
                  <a:pt x="110" y="54"/>
                  <a:pt x="109" y="53"/>
                </a:cubicBezTo>
                <a:cubicBezTo>
                  <a:pt x="109" y="53"/>
                  <a:pt x="109" y="53"/>
                  <a:pt x="108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7" y="53"/>
                  <a:pt x="107" y="53"/>
                  <a:pt x="106" y="53"/>
                </a:cubicBezTo>
                <a:cubicBezTo>
                  <a:pt x="106" y="52"/>
                  <a:pt x="106" y="52"/>
                  <a:pt x="105" y="52"/>
                </a:cubicBezTo>
                <a:cubicBezTo>
                  <a:pt x="105" y="52"/>
                  <a:pt x="105" y="52"/>
                  <a:pt x="105" y="51"/>
                </a:cubicBezTo>
                <a:cubicBezTo>
                  <a:pt x="104" y="51"/>
                  <a:pt x="104" y="51"/>
                  <a:pt x="103" y="50"/>
                </a:cubicBezTo>
                <a:cubicBezTo>
                  <a:pt x="103" y="50"/>
                  <a:pt x="103" y="49"/>
                  <a:pt x="103" y="49"/>
                </a:cubicBezTo>
                <a:cubicBezTo>
                  <a:pt x="103" y="48"/>
                  <a:pt x="103" y="47"/>
                  <a:pt x="103" y="46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3" y="45"/>
                  <a:pt x="103" y="44"/>
                  <a:pt x="102" y="44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0" y="44"/>
                  <a:pt x="100" y="43"/>
                  <a:pt x="99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43"/>
                  <a:pt x="99" y="43"/>
                  <a:pt x="98" y="43"/>
                </a:cubicBezTo>
                <a:cubicBezTo>
                  <a:pt x="98" y="42"/>
                  <a:pt x="99" y="42"/>
                  <a:pt x="99" y="42"/>
                </a:cubicBezTo>
                <a:cubicBezTo>
                  <a:pt x="99" y="42"/>
                  <a:pt x="99" y="42"/>
                  <a:pt x="99" y="41"/>
                </a:cubicBezTo>
                <a:cubicBezTo>
                  <a:pt x="100" y="41"/>
                  <a:pt x="100" y="40"/>
                  <a:pt x="100" y="40"/>
                </a:cubicBezTo>
                <a:cubicBezTo>
                  <a:pt x="100" y="39"/>
                  <a:pt x="100" y="38"/>
                  <a:pt x="99" y="37"/>
                </a:cubicBezTo>
                <a:cubicBezTo>
                  <a:pt x="99" y="36"/>
                  <a:pt x="98" y="35"/>
                  <a:pt x="98" y="35"/>
                </a:cubicBezTo>
                <a:cubicBezTo>
                  <a:pt x="98" y="34"/>
                  <a:pt x="97" y="33"/>
                  <a:pt x="97" y="32"/>
                </a:cubicBezTo>
                <a:cubicBezTo>
                  <a:pt x="96" y="32"/>
                  <a:pt x="96" y="31"/>
                  <a:pt x="96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30"/>
                  <a:pt x="94" y="30"/>
                </a:cubicBezTo>
                <a:cubicBezTo>
                  <a:pt x="94" y="29"/>
                  <a:pt x="93" y="30"/>
                  <a:pt x="93" y="29"/>
                </a:cubicBezTo>
                <a:cubicBezTo>
                  <a:pt x="93" y="29"/>
                  <a:pt x="92" y="29"/>
                  <a:pt x="92" y="29"/>
                </a:cubicBezTo>
                <a:cubicBezTo>
                  <a:pt x="92" y="29"/>
                  <a:pt x="91" y="29"/>
                  <a:pt x="91" y="29"/>
                </a:cubicBezTo>
                <a:cubicBezTo>
                  <a:pt x="90" y="29"/>
                  <a:pt x="90" y="29"/>
                  <a:pt x="89" y="28"/>
                </a:cubicBezTo>
                <a:cubicBezTo>
                  <a:pt x="88" y="28"/>
                  <a:pt x="88" y="28"/>
                  <a:pt x="88" y="27"/>
                </a:cubicBezTo>
                <a:cubicBezTo>
                  <a:pt x="87" y="26"/>
                  <a:pt x="86" y="26"/>
                  <a:pt x="86" y="26"/>
                </a:cubicBezTo>
                <a:cubicBezTo>
                  <a:pt x="86" y="26"/>
                  <a:pt x="87" y="25"/>
                  <a:pt x="87" y="25"/>
                </a:cubicBezTo>
                <a:cubicBezTo>
                  <a:pt x="87" y="25"/>
                  <a:pt x="88" y="24"/>
                  <a:pt x="88" y="24"/>
                </a:cubicBezTo>
                <a:cubicBezTo>
                  <a:pt x="88" y="24"/>
                  <a:pt x="89" y="23"/>
                  <a:pt x="89" y="23"/>
                </a:cubicBezTo>
                <a:cubicBezTo>
                  <a:pt x="89" y="23"/>
                  <a:pt x="89" y="22"/>
                  <a:pt x="89" y="22"/>
                </a:cubicBezTo>
                <a:cubicBezTo>
                  <a:pt x="90" y="21"/>
                  <a:pt x="90" y="21"/>
                  <a:pt x="91" y="20"/>
                </a:cubicBezTo>
                <a:cubicBezTo>
                  <a:pt x="92" y="19"/>
                  <a:pt x="92" y="17"/>
                  <a:pt x="94" y="16"/>
                </a:cubicBezTo>
                <a:cubicBezTo>
                  <a:pt x="94" y="15"/>
                  <a:pt x="95" y="15"/>
                  <a:pt x="95" y="15"/>
                </a:cubicBezTo>
                <a:cubicBezTo>
                  <a:pt x="95" y="15"/>
                  <a:pt x="95" y="15"/>
                  <a:pt x="96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14"/>
                  <a:pt x="97" y="15"/>
                  <a:pt x="97" y="14"/>
                </a:cubicBezTo>
                <a:cubicBezTo>
                  <a:pt x="97" y="14"/>
                  <a:pt x="98" y="14"/>
                  <a:pt x="98" y="14"/>
                </a:cubicBezTo>
                <a:cubicBezTo>
                  <a:pt x="98" y="14"/>
                  <a:pt x="98" y="13"/>
                  <a:pt x="99" y="13"/>
                </a:cubicBezTo>
                <a:cubicBezTo>
                  <a:pt x="99" y="13"/>
                  <a:pt x="100" y="13"/>
                  <a:pt x="100" y="12"/>
                </a:cubicBezTo>
                <a:cubicBezTo>
                  <a:pt x="100" y="12"/>
                  <a:pt x="100" y="11"/>
                  <a:pt x="100" y="11"/>
                </a:cubicBezTo>
                <a:cubicBezTo>
                  <a:pt x="100" y="10"/>
                  <a:pt x="100" y="9"/>
                  <a:pt x="100" y="9"/>
                </a:cubicBezTo>
                <a:cubicBezTo>
                  <a:pt x="100" y="9"/>
                  <a:pt x="99" y="10"/>
                  <a:pt x="98" y="10"/>
                </a:cubicBezTo>
                <a:cubicBezTo>
                  <a:pt x="98" y="10"/>
                  <a:pt x="98" y="11"/>
                  <a:pt x="97" y="11"/>
                </a:cubicBezTo>
                <a:cubicBezTo>
                  <a:pt x="97" y="11"/>
                  <a:pt x="96" y="11"/>
                  <a:pt x="96" y="10"/>
                </a:cubicBezTo>
                <a:cubicBezTo>
                  <a:pt x="96" y="10"/>
                  <a:pt x="95" y="10"/>
                  <a:pt x="95" y="9"/>
                </a:cubicBezTo>
                <a:cubicBezTo>
                  <a:pt x="94" y="9"/>
                  <a:pt x="94" y="8"/>
                  <a:pt x="94" y="7"/>
                </a:cubicBezTo>
                <a:cubicBezTo>
                  <a:pt x="94" y="5"/>
                  <a:pt x="94" y="3"/>
                  <a:pt x="94" y="1"/>
                </a:cubicBezTo>
                <a:cubicBezTo>
                  <a:pt x="94" y="1"/>
                  <a:pt x="94" y="0"/>
                  <a:pt x="94" y="0"/>
                </a:cubicBezTo>
                <a:cubicBezTo>
                  <a:pt x="92" y="0"/>
                  <a:pt x="90" y="0"/>
                  <a:pt x="90" y="0"/>
                </a:cubicBezTo>
                <a:cubicBezTo>
                  <a:pt x="89" y="0"/>
                  <a:pt x="86" y="1"/>
                  <a:pt x="86" y="1"/>
                </a:cubicBezTo>
                <a:cubicBezTo>
                  <a:pt x="86" y="1"/>
                  <a:pt x="85" y="2"/>
                  <a:pt x="85" y="2"/>
                </a:cubicBezTo>
                <a:cubicBezTo>
                  <a:pt x="85" y="2"/>
                  <a:pt x="82" y="3"/>
                  <a:pt x="82" y="3"/>
                </a:cubicBezTo>
                <a:cubicBezTo>
                  <a:pt x="82" y="3"/>
                  <a:pt x="80" y="4"/>
                  <a:pt x="80" y="5"/>
                </a:cubicBezTo>
                <a:cubicBezTo>
                  <a:pt x="80" y="5"/>
                  <a:pt x="80" y="6"/>
                  <a:pt x="80" y="6"/>
                </a:cubicBezTo>
                <a:cubicBezTo>
                  <a:pt x="80" y="6"/>
                  <a:pt x="78" y="6"/>
                  <a:pt x="78" y="6"/>
                </a:cubicBezTo>
                <a:cubicBezTo>
                  <a:pt x="78" y="7"/>
                  <a:pt x="76" y="9"/>
                  <a:pt x="76" y="9"/>
                </a:cubicBezTo>
                <a:cubicBezTo>
                  <a:pt x="36" y="7"/>
                  <a:pt x="36" y="7"/>
                  <a:pt x="36" y="7"/>
                </a:cubicBezTo>
                <a:cubicBezTo>
                  <a:pt x="9" y="6"/>
                  <a:pt x="9" y="6"/>
                  <a:pt x="9" y="6"/>
                </a:cubicBezTo>
                <a:cubicBezTo>
                  <a:pt x="0" y="37"/>
                  <a:pt x="0" y="37"/>
                  <a:pt x="0" y="37"/>
                </a:cubicBezTo>
                <a:cubicBezTo>
                  <a:pt x="1" y="39"/>
                  <a:pt x="1" y="39"/>
                  <a:pt x="1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41"/>
                  <a:pt x="24" y="41"/>
                  <a:pt x="24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6" y="39"/>
                  <a:pt x="26" y="39"/>
                </a:cubicBezTo>
                <a:cubicBezTo>
                  <a:pt x="59" y="40"/>
                  <a:pt x="59" y="40"/>
                  <a:pt x="59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4" y="40"/>
                  <a:pt x="74" y="44"/>
                  <a:pt x="74" y="44"/>
                </a:cubicBezTo>
                <a:cubicBezTo>
                  <a:pt x="74" y="45"/>
                  <a:pt x="75" y="46"/>
                  <a:pt x="75" y="46"/>
                </a:cubicBezTo>
                <a:cubicBezTo>
                  <a:pt x="75" y="46"/>
                  <a:pt x="75" y="49"/>
                  <a:pt x="75" y="49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4"/>
                  <a:pt x="80" y="54"/>
                  <a:pt x="80" y="54"/>
                </a:cubicBezTo>
                <a:cubicBezTo>
                  <a:pt x="80" y="54"/>
                  <a:pt x="81" y="55"/>
                  <a:pt x="81" y="55"/>
                </a:cubicBezTo>
                <a:cubicBezTo>
                  <a:pt x="81" y="55"/>
                  <a:pt x="81" y="55"/>
                  <a:pt x="81" y="56"/>
                </a:cubicBezTo>
                <a:cubicBezTo>
                  <a:pt x="81" y="56"/>
                  <a:pt x="81" y="56"/>
                  <a:pt x="81" y="56"/>
                </a:cubicBezTo>
                <a:cubicBezTo>
                  <a:pt x="82" y="57"/>
                  <a:pt x="82" y="57"/>
                  <a:pt x="82" y="57"/>
                </a:cubicBezTo>
                <a:cubicBezTo>
                  <a:pt x="82" y="57"/>
                  <a:pt x="83" y="59"/>
                  <a:pt x="83" y="59"/>
                </a:cubicBezTo>
                <a:cubicBezTo>
                  <a:pt x="83" y="59"/>
                  <a:pt x="84" y="63"/>
                  <a:pt x="84" y="65"/>
                </a:cubicBezTo>
                <a:cubicBezTo>
                  <a:pt x="84" y="65"/>
                  <a:pt x="84" y="65"/>
                  <a:pt x="85" y="64"/>
                </a:cubicBezTo>
                <a:cubicBezTo>
                  <a:pt x="85" y="64"/>
                  <a:pt x="86" y="64"/>
                  <a:pt x="86" y="64"/>
                </a:cubicBezTo>
                <a:cubicBezTo>
                  <a:pt x="86" y="64"/>
                  <a:pt x="87" y="64"/>
                  <a:pt x="87" y="64"/>
                </a:cubicBezTo>
                <a:cubicBezTo>
                  <a:pt x="87" y="64"/>
                  <a:pt x="87" y="63"/>
                  <a:pt x="87" y="63"/>
                </a:cubicBezTo>
                <a:cubicBezTo>
                  <a:pt x="88" y="63"/>
                  <a:pt x="88" y="63"/>
                  <a:pt x="89" y="63"/>
                </a:cubicBezTo>
                <a:cubicBezTo>
                  <a:pt x="89" y="63"/>
                  <a:pt x="89" y="63"/>
                  <a:pt x="90" y="62"/>
                </a:cubicBezTo>
                <a:cubicBezTo>
                  <a:pt x="90" y="62"/>
                  <a:pt x="90" y="62"/>
                  <a:pt x="90" y="61"/>
                </a:cubicBezTo>
                <a:cubicBezTo>
                  <a:pt x="90" y="61"/>
                  <a:pt x="90" y="60"/>
                  <a:pt x="90" y="60"/>
                </a:cubicBezTo>
                <a:cubicBezTo>
                  <a:pt x="90" y="59"/>
                  <a:pt x="90" y="59"/>
                  <a:pt x="90" y="59"/>
                </a:cubicBezTo>
                <a:cubicBezTo>
                  <a:pt x="91" y="59"/>
                  <a:pt x="91" y="59"/>
                  <a:pt x="92" y="59"/>
                </a:cubicBezTo>
                <a:cubicBezTo>
                  <a:pt x="92" y="59"/>
                  <a:pt x="93" y="59"/>
                  <a:pt x="93" y="58"/>
                </a:cubicBezTo>
                <a:cubicBezTo>
                  <a:pt x="93" y="58"/>
                  <a:pt x="93" y="58"/>
                  <a:pt x="93" y="58"/>
                </a:cubicBezTo>
                <a:cubicBezTo>
                  <a:pt x="94" y="58"/>
                  <a:pt x="94" y="58"/>
                  <a:pt x="95" y="58"/>
                </a:cubicBezTo>
                <a:cubicBezTo>
                  <a:pt x="95" y="57"/>
                  <a:pt x="95" y="57"/>
                  <a:pt x="95" y="57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56"/>
                  <a:pt x="96" y="55"/>
                  <a:pt x="96" y="55"/>
                </a:cubicBezTo>
                <a:cubicBezTo>
                  <a:pt x="96" y="55"/>
                  <a:pt x="97" y="55"/>
                  <a:pt x="97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9" y="54"/>
                  <a:pt x="100" y="54"/>
                  <a:pt x="100" y="53"/>
                </a:cubicBezTo>
                <a:cubicBezTo>
                  <a:pt x="101" y="53"/>
                  <a:pt x="101" y="53"/>
                  <a:pt x="101" y="54"/>
                </a:cubicBezTo>
                <a:cubicBezTo>
                  <a:pt x="101" y="55"/>
                  <a:pt x="101" y="56"/>
                  <a:pt x="101" y="56"/>
                </a:cubicBezTo>
                <a:cubicBezTo>
                  <a:pt x="101" y="57"/>
                  <a:pt x="101" y="58"/>
                  <a:pt x="101" y="58"/>
                </a:cubicBezTo>
                <a:cubicBezTo>
                  <a:pt x="100" y="58"/>
                  <a:pt x="100" y="59"/>
                  <a:pt x="100" y="59"/>
                </a:cubicBezTo>
                <a:cubicBezTo>
                  <a:pt x="100" y="59"/>
                  <a:pt x="100" y="60"/>
                  <a:pt x="100" y="60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63"/>
                  <a:pt x="99" y="63"/>
                  <a:pt x="99" y="63"/>
                </a:cubicBezTo>
                <a:cubicBezTo>
                  <a:pt x="100" y="64"/>
                  <a:pt x="100" y="63"/>
                  <a:pt x="100" y="63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02" y="62"/>
                  <a:pt x="103" y="62"/>
                  <a:pt x="103" y="62"/>
                </a:cubicBezTo>
                <a:cubicBezTo>
                  <a:pt x="103" y="62"/>
                  <a:pt x="103" y="62"/>
                  <a:pt x="104" y="62"/>
                </a:cubicBezTo>
                <a:cubicBezTo>
                  <a:pt x="104" y="62"/>
                  <a:pt x="104" y="62"/>
                  <a:pt x="105" y="61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61"/>
                  <a:pt x="107" y="61"/>
                  <a:pt x="107" y="60"/>
                </a:cubicBezTo>
                <a:cubicBezTo>
                  <a:pt x="107" y="60"/>
                  <a:pt x="107" y="60"/>
                  <a:pt x="108" y="60"/>
                </a:cubicBezTo>
                <a:cubicBezTo>
                  <a:pt x="108" y="60"/>
                  <a:pt x="108" y="59"/>
                  <a:pt x="108" y="59"/>
                </a:cubicBezTo>
                <a:cubicBezTo>
                  <a:pt x="108" y="59"/>
                  <a:pt x="109" y="59"/>
                  <a:pt x="109" y="59"/>
                </a:cubicBezTo>
                <a:cubicBezTo>
                  <a:pt x="109" y="59"/>
                  <a:pt x="110" y="59"/>
                  <a:pt x="110" y="59"/>
                </a:cubicBezTo>
                <a:cubicBezTo>
                  <a:pt x="110" y="59"/>
                  <a:pt x="110" y="59"/>
                  <a:pt x="111" y="59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11" y="58"/>
                  <a:pt x="112" y="59"/>
                  <a:pt x="112" y="58"/>
                </a:cubicBezTo>
                <a:cubicBezTo>
                  <a:pt x="112" y="58"/>
                  <a:pt x="112" y="58"/>
                  <a:pt x="113" y="58"/>
                </a:cubicBezTo>
                <a:cubicBezTo>
                  <a:pt x="113" y="58"/>
                  <a:pt x="113" y="58"/>
                  <a:pt x="114" y="58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4" y="58"/>
                  <a:pt x="115" y="58"/>
                  <a:pt x="115" y="58"/>
                </a:cubicBezTo>
                <a:cubicBezTo>
                  <a:pt x="116" y="58"/>
                  <a:pt x="116" y="58"/>
                  <a:pt x="117" y="58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7" y="57"/>
                  <a:pt x="118" y="57"/>
                </a:cubicBezTo>
                <a:cubicBezTo>
                  <a:pt x="118" y="57"/>
                  <a:pt x="118" y="57"/>
                  <a:pt x="118" y="57"/>
                </a:cubicBezTo>
                <a:cubicBezTo>
                  <a:pt x="120" y="57"/>
                  <a:pt x="121" y="57"/>
                  <a:pt x="123" y="57"/>
                </a:cubicBezTo>
                <a:cubicBezTo>
                  <a:pt x="123" y="57"/>
                  <a:pt x="123" y="57"/>
                  <a:pt x="123" y="56"/>
                </a:cubicBezTo>
                <a:cubicBezTo>
                  <a:pt x="124" y="56"/>
                  <a:pt x="124" y="56"/>
                  <a:pt x="124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4" y="49"/>
                  <a:pt x="124" y="48"/>
                  <a:pt x="124" y="47"/>
                </a:cubicBez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7" name="Freeform 38">
            <a:extLst>
              <a:ext uri="{FF2B5EF4-FFF2-40B4-BE49-F238E27FC236}">
                <a16:creationId xmlns:a16="http://schemas.microsoft.com/office/drawing/2014/main" id="{477D3C07-2E37-373C-58FA-787F55397BD1}"/>
              </a:ext>
            </a:extLst>
          </p:cNvPr>
          <p:cNvSpPr>
            <a:spLocks noEditPoints="1"/>
          </p:cNvSpPr>
          <p:nvPr/>
        </p:nvSpPr>
        <p:spPr bwMode="auto">
          <a:xfrm>
            <a:off x="8254009" y="3291893"/>
            <a:ext cx="585788" cy="301625"/>
          </a:xfrm>
          <a:custGeom>
            <a:avLst/>
            <a:gdLst>
              <a:gd name="T0" fmla="*/ 151 w 154"/>
              <a:gd name="T1" fmla="*/ 62 h 79"/>
              <a:gd name="T2" fmla="*/ 148 w 154"/>
              <a:gd name="T3" fmla="*/ 67 h 79"/>
              <a:gd name="T4" fmla="*/ 145 w 154"/>
              <a:gd name="T5" fmla="*/ 71 h 79"/>
              <a:gd name="T6" fmla="*/ 141 w 154"/>
              <a:gd name="T7" fmla="*/ 76 h 79"/>
              <a:gd name="T8" fmla="*/ 127 w 154"/>
              <a:gd name="T9" fmla="*/ 75 h 79"/>
              <a:gd name="T10" fmla="*/ 123 w 154"/>
              <a:gd name="T11" fmla="*/ 69 h 79"/>
              <a:gd name="T12" fmla="*/ 127 w 154"/>
              <a:gd name="T13" fmla="*/ 57 h 79"/>
              <a:gd name="T14" fmla="*/ 123 w 154"/>
              <a:gd name="T15" fmla="*/ 66 h 79"/>
              <a:gd name="T16" fmla="*/ 118 w 154"/>
              <a:gd name="T17" fmla="*/ 66 h 79"/>
              <a:gd name="T18" fmla="*/ 111 w 154"/>
              <a:gd name="T19" fmla="*/ 59 h 79"/>
              <a:gd name="T20" fmla="*/ 113 w 154"/>
              <a:gd name="T21" fmla="*/ 52 h 79"/>
              <a:gd name="T22" fmla="*/ 116 w 154"/>
              <a:gd name="T23" fmla="*/ 50 h 79"/>
              <a:gd name="T24" fmla="*/ 121 w 154"/>
              <a:gd name="T25" fmla="*/ 49 h 79"/>
              <a:gd name="T26" fmla="*/ 114 w 154"/>
              <a:gd name="T27" fmla="*/ 46 h 79"/>
              <a:gd name="T28" fmla="*/ 111 w 154"/>
              <a:gd name="T29" fmla="*/ 41 h 79"/>
              <a:gd name="T30" fmla="*/ 116 w 154"/>
              <a:gd name="T31" fmla="*/ 38 h 79"/>
              <a:gd name="T32" fmla="*/ 115 w 154"/>
              <a:gd name="T33" fmla="*/ 32 h 79"/>
              <a:gd name="T34" fmla="*/ 113 w 154"/>
              <a:gd name="T35" fmla="*/ 30 h 79"/>
              <a:gd name="T36" fmla="*/ 113 w 154"/>
              <a:gd name="T37" fmla="*/ 22 h 79"/>
              <a:gd name="T38" fmla="*/ 117 w 154"/>
              <a:gd name="T39" fmla="*/ 17 h 79"/>
              <a:gd name="T40" fmla="*/ 123 w 154"/>
              <a:gd name="T41" fmla="*/ 16 h 79"/>
              <a:gd name="T42" fmla="*/ 123 w 154"/>
              <a:gd name="T43" fmla="*/ 10 h 79"/>
              <a:gd name="T44" fmla="*/ 122 w 154"/>
              <a:gd name="T45" fmla="*/ 7 h 79"/>
              <a:gd name="T46" fmla="*/ 117 w 154"/>
              <a:gd name="T47" fmla="*/ 11 h 79"/>
              <a:gd name="T48" fmla="*/ 112 w 154"/>
              <a:gd name="T49" fmla="*/ 18 h 79"/>
              <a:gd name="T50" fmla="*/ 108 w 154"/>
              <a:gd name="T51" fmla="*/ 16 h 79"/>
              <a:gd name="T52" fmla="*/ 106 w 154"/>
              <a:gd name="T53" fmla="*/ 23 h 79"/>
              <a:gd name="T54" fmla="*/ 102 w 154"/>
              <a:gd name="T55" fmla="*/ 23 h 79"/>
              <a:gd name="T56" fmla="*/ 106 w 154"/>
              <a:gd name="T57" fmla="*/ 31 h 79"/>
              <a:gd name="T58" fmla="*/ 102 w 154"/>
              <a:gd name="T59" fmla="*/ 35 h 79"/>
              <a:gd name="T60" fmla="*/ 102 w 154"/>
              <a:gd name="T61" fmla="*/ 43 h 79"/>
              <a:gd name="T62" fmla="*/ 103 w 154"/>
              <a:gd name="T63" fmla="*/ 52 h 79"/>
              <a:gd name="T64" fmla="*/ 107 w 154"/>
              <a:gd name="T65" fmla="*/ 62 h 79"/>
              <a:gd name="T66" fmla="*/ 99 w 154"/>
              <a:gd name="T67" fmla="*/ 55 h 79"/>
              <a:gd name="T68" fmla="*/ 109 w 154"/>
              <a:gd name="T69" fmla="*/ 69 h 79"/>
              <a:gd name="T70" fmla="*/ 105 w 154"/>
              <a:gd name="T71" fmla="*/ 70 h 79"/>
              <a:gd name="T72" fmla="*/ 98 w 154"/>
              <a:gd name="T73" fmla="*/ 65 h 79"/>
              <a:gd name="T74" fmla="*/ 92 w 154"/>
              <a:gd name="T75" fmla="*/ 63 h 79"/>
              <a:gd name="T76" fmla="*/ 86 w 154"/>
              <a:gd name="T77" fmla="*/ 60 h 79"/>
              <a:gd name="T78" fmla="*/ 82 w 154"/>
              <a:gd name="T79" fmla="*/ 50 h 79"/>
              <a:gd name="T80" fmla="*/ 86 w 154"/>
              <a:gd name="T81" fmla="*/ 39 h 79"/>
              <a:gd name="T82" fmla="*/ 78 w 154"/>
              <a:gd name="T83" fmla="*/ 33 h 79"/>
              <a:gd name="T84" fmla="*/ 70 w 154"/>
              <a:gd name="T85" fmla="*/ 22 h 79"/>
              <a:gd name="T86" fmla="*/ 59 w 154"/>
              <a:gd name="T87" fmla="*/ 11 h 79"/>
              <a:gd name="T88" fmla="*/ 57 w 154"/>
              <a:gd name="T89" fmla="*/ 5 h 79"/>
              <a:gd name="T90" fmla="*/ 44 w 154"/>
              <a:gd name="T91" fmla="*/ 1 h 79"/>
              <a:gd name="T92" fmla="*/ 36 w 154"/>
              <a:gd name="T93" fmla="*/ 6 h 79"/>
              <a:gd name="T94" fmla="*/ 28 w 154"/>
              <a:gd name="T95" fmla="*/ 7 h 79"/>
              <a:gd name="T96" fmla="*/ 23 w 154"/>
              <a:gd name="T97" fmla="*/ 7 h 79"/>
              <a:gd name="T98" fmla="*/ 14 w 154"/>
              <a:gd name="T99" fmla="*/ 11 h 79"/>
              <a:gd name="T100" fmla="*/ 5 w 154"/>
              <a:gd name="T101" fmla="*/ 19 h 79"/>
              <a:gd name="T102" fmla="*/ 109 w 154"/>
              <a:gd name="T103" fmla="*/ 39 h 79"/>
              <a:gd name="T104" fmla="*/ 110 w 154"/>
              <a:gd name="T105" fmla="*/ 34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4" h="79">
                <a:moveTo>
                  <a:pt x="154" y="56"/>
                </a:moveTo>
                <a:cubicBezTo>
                  <a:pt x="154" y="57"/>
                  <a:pt x="153" y="57"/>
                  <a:pt x="152" y="57"/>
                </a:cubicBezTo>
                <a:cubicBezTo>
                  <a:pt x="152" y="58"/>
                  <a:pt x="152" y="58"/>
                  <a:pt x="151" y="58"/>
                </a:cubicBezTo>
                <a:cubicBezTo>
                  <a:pt x="151" y="58"/>
                  <a:pt x="150" y="58"/>
                  <a:pt x="150" y="59"/>
                </a:cubicBezTo>
                <a:cubicBezTo>
                  <a:pt x="150" y="60"/>
                  <a:pt x="150" y="60"/>
                  <a:pt x="151" y="61"/>
                </a:cubicBezTo>
                <a:cubicBezTo>
                  <a:pt x="151" y="61"/>
                  <a:pt x="151" y="61"/>
                  <a:pt x="151" y="62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51" y="63"/>
                  <a:pt x="151" y="63"/>
                  <a:pt x="151" y="63"/>
                </a:cubicBezTo>
                <a:cubicBezTo>
                  <a:pt x="151" y="64"/>
                  <a:pt x="151" y="65"/>
                  <a:pt x="150" y="66"/>
                </a:cubicBezTo>
                <a:cubicBezTo>
                  <a:pt x="150" y="66"/>
                  <a:pt x="149" y="66"/>
                  <a:pt x="149" y="67"/>
                </a:cubicBezTo>
                <a:cubicBezTo>
                  <a:pt x="149" y="67"/>
                  <a:pt x="149" y="68"/>
                  <a:pt x="148" y="68"/>
                </a:cubicBezTo>
                <a:cubicBezTo>
                  <a:pt x="148" y="68"/>
                  <a:pt x="148" y="67"/>
                  <a:pt x="148" y="67"/>
                </a:cubicBezTo>
                <a:cubicBezTo>
                  <a:pt x="147" y="67"/>
                  <a:pt x="147" y="67"/>
                  <a:pt x="147" y="67"/>
                </a:cubicBezTo>
                <a:cubicBezTo>
                  <a:pt x="147" y="67"/>
                  <a:pt x="147" y="67"/>
                  <a:pt x="147" y="67"/>
                </a:cubicBezTo>
                <a:cubicBezTo>
                  <a:pt x="147" y="67"/>
                  <a:pt x="146" y="67"/>
                  <a:pt x="146" y="67"/>
                </a:cubicBezTo>
                <a:cubicBezTo>
                  <a:pt x="146" y="68"/>
                  <a:pt x="146" y="68"/>
                  <a:pt x="146" y="69"/>
                </a:cubicBezTo>
                <a:cubicBezTo>
                  <a:pt x="146" y="69"/>
                  <a:pt x="146" y="70"/>
                  <a:pt x="146" y="70"/>
                </a:cubicBezTo>
                <a:cubicBezTo>
                  <a:pt x="146" y="70"/>
                  <a:pt x="145" y="71"/>
                  <a:pt x="145" y="71"/>
                </a:cubicBezTo>
                <a:cubicBezTo>
                  <a:pt x="145" y="71"/>
                  <a:pt x="145" y="71"/>
                  <a:pt x="145" y="72"/>
                </a:cubicBezTo>
                <a:cubicBezTo>
                  <a:pt x="145" y="72"/>
                  <a:pt x="145" y="72"/>
                  <a:pt x="144" y="72"/>
                </a:cubicBezTo>
                <a:cubicBezTo>
                  <a:pt x="144" y="72"/>
                  <a:pt x="144" y="72"/>
                  <a:pt x="144" y="73"/>
                </a:cubicBezTo>
                <a:cubicBezTo>
                  <a:pt x="143" y="73"/>
                  <a:pt x="143" y="73"/>
                  <a:pt x="143" y="74"/>
                </a:cubicBezTo>
                <a:cubicBezTo>
                  <a:pt x="143" y="74"/>
                  <a:pt x="143" y="74"/>
                  <a:pt x="142" y="74"/>
                </a:cubicBezTo>
                <a:cubicBezTo>
                  <a:pt x="142" y="75"/>
                  <a:pt x="142" y="75"/>
                  <a:pt x="141" y="76"/>
                </a:cubicBezTo>
                <a:cubicBezTo>
                  <a:pt x="134" y="76"/>
                  <a:pt x="134" y="76"/>
                  <a:pt x="134" y="76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1" y="78"/>
                  <a:pt x="130" y="78"/>
                  <a:pt x="129" y="78"/>
                </a:cubicBezTo>
                <a:cubicBezTo>
                  <a:pt x="129" y="78"/>
                  <a:pt x="128" y="78"/>
                  <a:pt x="128" y="79"/>
                </a:cubicBezTo>
                <a:cubicBezTo>
                  <a:pt x="127" y="79"/>
                  <a:pt x="126" y="79"/>
                  <a:pt x="126" y="79"/>
                </a:cubicBezTo>
                <a:cubicBezTo>
                  <a:pt x="125" y="77"/>
                  <a:pt x="127" y="76"/>
                  <a:pt x="127" y="75"/>
                </a:cubicBezTo>
                <a:cubicBezTo>
                  <a:pt x="128" y="75"/>
                  <a:pt x="128" y="74"/>
                  <a:pt x="128" y="74"/>
                </a:cubicBezTo>
                <a:cubicBezTo>
                  <a:pt x="127" y="74"/>
                  <a:pt x="126" y="74"/>
                  <a:pt x="126" y="73"/>
                </a:cubicBezTo>
                <a:cubicBezTo>
                  <a:pt x="126" y="72"/>
                  <a:pt x="128" y="72"/>
                  <a:pt x="127" y="71"/>
                </a:cubicBezTo>
                <a:cubicBezTo>
                  <a:pt x="126" y="70"/>
                  <a:pt x="126" y="71"/>
                  <a:pt x="125" y="71"/>
                </a:cubicBezTo>
                <a:cubicBezTo>
                  <a:pt x="125" y="72"/>
                  <a:pt x="124" y="72"/>
                  <a:pt x="123" y="71"/>
                </a:cubicBezTo>
                <a:cubicBezTo>
                  <a:pt x="122" y="71"/>
                  <a:pt x="123" y="70"/>
                  <a:pt x="123" y="69"/>
                </a:cubicBezTo>
                <a:cubicBezTo>
                  <a:pt x="123" y="69"/>
                  <a:pt x="123" y="69"/>
                  <a:pt x="124" y="68"/>
                </a:cubicBezTo>
                <a:cubicBezTo>
                  <a:pt x="124" y="68"/>
                  <a:pt x="124" y="68"/>
                  <a:pt x="124" y="67"/>
                </a:cubicBezTo>
                <a:cubicBezTo>
                  <a:pt x="124" y="66"/>
                  <a:pt x="124" y="65"/>
                  <a:pt x="124" y="64"/>
                </a:cubicBezTo>
                <a:cubicBezTo>
                  <a:pt x="124" y="63"/>
                  <a:pt x="125" y="63"/>
                  <a:pt x="125" y="62"/>
                </a:cubicBezTo>
                <a:cubicBezTo>
                  <a:pt x="126" y="61"/>
                  <a:pt x="126" y="60"/>
                  <a:pt x="126" y="59"/>
                </a:cubicBezTo>
                <a:cubicBezTo>
                  <a:pt x="126" y="59"/>
                  <a:pt x="126" y="58"/>
                  <a:pt x="127" y="57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56"/>
                  <a:pt x="126" y="58"/>
                  <a:pt x="126" y="58"/>
                </a:cubicBezTo>
                <a:cubicBezTo>
                  <a:pt x="126" y="59"/>
                  <a:pt x="125" y="59"/>
                  <a:pt x="125" y="60"/>
                </a:cubicBezTo>
                <a:cubicBezTo>
                  <a:pt x="125" y="61"/>
                  <a:pt x="125" y="62"/>
                  <a:pt x="124" y="62"/>
                </a:cubicBezTo>
                <a:cubicBezTo>
                  <a:pt x="124" y="63"/>
                  <a:pt x="123" y="64"/>
                  <a:pt x="123" y="65"/>
                </a:cubicBezTo>
                <a:cubicBezTo>
                  <a:pt x="123" y="65"/>
                  <a:pt x="123" y="66"/>
                  <a:pt x="123" y="66"/>
                </a:cubicBezTo>
                <a:cubicBezTo>
                  <a:pt x="122" y="66"/>
                  <a:pt x="122" y="66"/>
                  <a:pt x="122" y="65"/>
                </a:cubicBezTo>
                <a:cubicBezTo>
                  <a:pt x="122" y="65"/>
                  <a:pt x="122" y="65"/>
                  <a:pt x="121" y="65"/>
                </a:cubicBezTo>
                <a:cubicBezTo>
                  <a:pt x="121" y="64"/>
                  <a:pt x="120" y="64"/>
                  <a:pt x="120" y="65"/>
                </a:cubicBezTo>
                <a:cubicBezTo>
                  <a:pt x="120" y="65"/>
                  <a:pt x="120" y="66"/>
                  <a:pt x="119" y="67"/>
                </a:cubicBezTo>
                <a:cubicBezTo>
                  <a:pt x="119" y="67"/>
                  <a:pt x="118" y="67"/>
                  <a:pt x="118" y="66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8" y="66"/>
                  <a:pt x="117" y="65"/>
                  <a:pt x="117" y="65"/>
                </a:cubicBezTo>
                <a:cubicBezTo>
                  <a:pt x="116" y="64"/>
                  <a:pt x="115" y="63"/>
                  <a:pt x="115" y="62"/>
                </a:cubicBezTo>
                <a:cubicBezTo>
                  <a:pt x="115" y="62"/>
                  <a:pt x="115" y="61"/>
                  <a:pt x="114" y="61"/>
                </a:cubicBezTo>
                <a:cubicBezTo>
                  <a:pt x="114" y="60"/>
                  <a:pt x="114" y="60"/>
                  <a:pt x="114" y="61"/>
                </a:cubicBezTo>
                <a:cubicBezTo>
                  <a:pt x="113" y="61"/>
                  <a:pt x="112" y="61"/>
                  <a:pt x="112" y="60"/>
                </a:cubicBezTo>
                <a:cubicBezTo>
                  <a:pt x="111" y="60"/>
                  <a:pt x="111" y="60"/>
                  <a:pt x="111" y="59"/>
                </a:cubicBezTo>
                <a:cubicBezTo>
                  <a:pt x="111" y="58"/>
                  <a:pt x="110" y="58"/>
                  <a:pt x="110" y="57"/>
                </a:cubicBezTo>
                <a:cubicBezTo>
                  <a:pt x="110" y="57"/>
                  <a:pt x="110" y="56"/>
                  <a:pt x="110" y="55"/>
                </a:cubicBezTo>
                <a:cubicBezTo>
                  <a:pt x="110" y="55"/>
                  <a:pt x="111" y="55"/>
                  <a:pt x="111" y="55"/>
                </a:cubicBezTo>
                <a:cubicBezTo>
                  <a:pt x="111" y="55"/>
                  <a:pt x="112" y="55"/>
                  <a:pt x="112" y="55"/>
                </a:cubicBezTo>
                <a:cubicBezTo>
                  <a:pt x="112" y="54"/>
                  <a:pt x="113" y="54"/>
                  <a:pt x="114" y="54"/>
                </a:cubicBezTo>
                <a:cubicBezTo>
                  <a:pt x="114" y="53"/>
                  <a:pt x="113" y="53"/>
                  <a:pt x="113" y="52"/>
                </a:cubicBezTo>
                <a:cubicBezTo>
                  <a:pt x="113" y="52"/>
                  <a:pt x="113" y="52"/>
                  <a:pt x="113" y="52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2" y="51"/>
                  <a:pt x="112" y="50"/>
                  <a:pt x="112" y="50"/>
                </a:cubicBezTo>
                <a:cubicBezTo>
                  <a:pt x="113" y="50"/>
                  <a:pt x="113" y="49"/>
                  <a:pt x="114" y="49"/>
                </a:cubicBezTo>
                <a:cubicBezTo>
                  <a:pt x="115" y="49"/>
                  <a:pt x="115" y="49"/>
                  <a:pt x="116" y="49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16" y="50"/>
                  <a:pt x="116" y="50"/>
                  <a:pt x="117" y="51"/>
                </a:cubicBezTo>
                <a:cubicBezTo>
                  <a:pt x="118" y="51"/>
                  <a:pt x="119" y="52"/>
                  <a:pt x="120" y="51"/>
                </a:cubicBezTo>
                <a:cubicBezTo>
                  <a:pt x="121" y="51"/>
                  <a:pt x="122" y="51"/>
                  <a:pt x="122" y="50"/>
                </a:cubicBezTo>
                <a:cubicBezTo>
                  <a:pt x="122" y="50"/>
                  <a:pt x="123" y="49"/>
                  <a:pt x="123" y="49"/>
                </a:cubicBezTo>
                <a:cubicBezTo>
                  <a:pt x="123" y="49"/>
                  <a:pt x="123" y="48"/>
                  <a:pt x="122" y="48"/>
                </a:cubicBezTo>
                <a:cubicBezTo>
                  <a:pt x="122" y="48"/>
                  <a:pt x="121" y="49"/>
                  <a:pt x="121" y="49"/>
                </a:cubicBezTo>
                <a:cubicBezTo>
                  <a:pt x="121" y="50"/>
                  <a:pt x="121" y="50"/>
                  <a:pt x="120" y="51"/>
                </a:cubicBezTo>
                <a:cubicBezTo>
                  <a:pt x="120" y="51"/>
                  <a:pt x="119" y="51"/>
                  <a:pt x="118" y="50"/>
                </a:cubicBezTo>
                <a:cubicBezTo>
                  <a:pt x="118" y="50"/>
                  <a:pt x="117" y="49"/>
                  <a:pt x="116" y="49"/>
                </a:cubicBezTo>
                <a:cubicBezTo>
                  <a:pt x="116" y="49"/>
                  <a:pt x="116" y="48"/>
                  <a:pt x="116" y="48"/>
                </a:cubicBezTo>
                <a:cubicBezTo>
                  <a:pt x="115" y="48"/>
                  <a:pt x="115" y="48"/>
                  <a:pt x="114" y="47"/>
                </a:cubicBezTo>
                <a:cubicBezTo>
                  <a:pt x="114" y="47"/>
                  <a:pt x="114" y="47"/>
                  <a:pt x="114" y="46"/>
                </a:cubicBezTo>
                <a:cubicBezTo>
                  <a:pt x="114" y="46"/>
                  <a:pt x="114" y="46"/>
                  <a:pt x="113" y="45"/>
                </a:cubicBezTo>
                <a:cubicBezTo>
                  <a:pt x="113" y="45"/>
                  <a:pt x="113" y="44"/>
                  <a:pt x="113" y="44"/>
                </a:cubicBezTo>
                <a:cubicBezTo>
                  <a:pt x="112" y="43"/>
                  <a:pt x="112" y="45"/>
                  <a:pt x="111" y="45"/>
                </a:cubicBezTo>
                <a:cubicBezTo>
                  <a:pt x="110" y="45"/>
                  <a:pt x="110" y="45"/>
                  <a:pt x="110" y="44"/>
                </a:cubicBezTo>
                <a:cubicBezTo>
                  <a:pt x="110" y="44"/>
                  <a:pt x="110" y="43"/>
                  <a:pt x="110" y="43"/>
                </a:cubicBezTo>
                <a:cubicBezTo>
                  <a:pt x="110" y="42"/>
                  <a:pt x="110" y="42"/>
                  <a:pt x="111" y="41"/>
                </a:cubicBezTo>
                <a:cubicBezTo>
                  <a:pt x="111" y="41"/>
                  <a:pt x="112" y="41"/>
                  <a:pt x="113" y="41"/>
                </a:cubicBezTo>
                <a:cubicBezTo>
                  <a:pt x="113" y="41"/>
                  <a:pt x="114" y="42"/>
                  <a:pt x="114" y="42"/>
                </a:cubicBezTo>
                <a:cubicBezTo>
                  <a:pt x="114" y="41"/>
                  <a:pt x="115" y="41"/>
                  <a:pt x="115" y="41"/>
                </a:cubicBezTo>
                <a:cubicBezTo>
                  <a:pt x="115" y="40"/>
                  <a:pt x="115" y="40"/>
                  <a:pt x="115" y="39"/>
                </a:cubicBezTo>
                <a:cubicBezTo>
                  <a:pt x="115" y="39"/>
                  <a:pt x="115" y="39"/>
                  <a:pt x="115" y="38"/>
                </a:cubicBezTo>
                <a:cubicBezTo>
                  <a:pt x="115" y="38"/>
                  <a:pt x="116" y="38"/>
                  <a:pt x="116" y="38"/>
                </a:cubicBezTo>
                <a:cubicBezTo>
                  <a:pt x="116" y="37"/>
                  <a:pt x="115" y="37"/>
                  <a:pt x="115" y="37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114" y="36"/>
                  <a:pt x="113" y="35"/>
                  <a:pt x="113" y="35"/>
                </a:cubicBezTo>
                <a:cubicBezTo>
                  <a:pt x="113" y="35"/>
                  <a:pt x="113" y="34"/>
                  <a:pt x="113" y="34"/>
                </a:cubicBezTo>
                <a:cubicBezTo>
                  <a:pt x="114" y="33"/>
                  <a:pt x="114" y="34"/>
                  <a:pt x="114" y="34"/>
                </a:cubicBezTo>
                <a:cubicBezTo>
                  <a:pt x="115" y="33"/>
                  <a:pt x="114" y="33"/>
                  <a:pt x="115" y="32"/>
                </a:cubicBezTo>
                <a:cubicBezTo>
                  <a:pt x="115" y="32"/>
                  <a:pt x="115" y="32"/>
                  <a:pt x="115" y="31"/>
                </a:cubicBezTo>
                <a:cubicBezTo>
                  <a:pt x="115" y="31"/>
                  <a:pt x="115" y="31"/>
                  <a:pt x="115" y="30"/>
                </a:cubicBezTo>
                <a:cubicBezTo>
                  <a:pt x="115" y="30"/>
                  <a:pt x="115" y="30"/>
                  <a:pt x="116" y="30"/>
                </a:cubicBezTo>
                <a:cubicBezTo>
                  <a:pt x="116" y="30"/>
                  <a:pt x="116" y="29"/>
                  <a:pt x="116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4" y="30"/>
                  <a:pt x="113" y="3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2" y="28"/>
                  <a:pt x="112" y="28"/>
                  <a:pt x="112" y="27"/>
                </a:cubicBezTo>
                <a:cubicBezTo>
                  <a:pt x="112" y="27"/>
                  <a:pt x="112" y="25"/>
                  <a:pt x="112" y="25"/>
                </a:cubicBezTo>
                <a:cubicBezTo>
                  <a:pt x="112" y="24"/>
                  <a:pt x="113" y="24"/>
                  <a:pt x="113" y="24"/>
                </a:cubicBezTo>
                <a:cubicBezTo>
                  <a:pt x="113" y="23"/>
                  <a:pt x="113" y="22"/>
                  <a:pt x="113" y="22"/>
                </a:cubicBezTo>
                <a:cubicBezTo>
                  <a:pt x="113" y="21"/>
                  <a:pt x="114" y="21"/>
                  <a:pt x="114" y="20"/>
                </a:cubicBezTo>
                <a:cubicBezTo>
                  <a:pt x="115" y="20"/>
                  <a:pt x="115" y="19"/>
                  <a:pt x="115" y="19"/>
                </a:cubicBezTo>
                <a:cubicBezTo>
                  <a:pt x="115" y="18"/>
                  <a:pt x="116" y="18"/>
                  <a:pt x="116" y="18"/>
                </a:cubicBezTo>
                <a:cubicBezTo>
                  <a:pt x="116" y="18"/>
                  <a:pt x="116" y="17"/>
                  <a:pt x="117" y="17"/>
                </a:cubicBezTo>
                <a:cubicBezTo>
                  <a:pt x="117" y="17"/>
                  <a:pt x="117" y="16"/>
                  <a:pt x="117" y="16"/>
                </a:cubicBezTo>
                <a:cubicBezTo>
                  <a:pt x="117" y="16"/>
                  <a:pt x="117" y="16"/>
                  <a:pt x="117" y="17"/>
                </a:cubicBezTo>
                <a:cubicBezTo>
                  <a:pt x="118" y="17"/>
                  <a:pt x="119" y="17"/>
                  <a:pt x="120" y="17"/>
                </a:cubicBezTo>
                <a:cubicBezTo>
                  <a:pt x="120" y="17"/>
                  <a:pt x="120" y="17"/>
                  <a:pt x="121" y="17"/>
                </a:cubicBezTo>
                <a:cubicBezTo>
                  <a:pt x="121" y="18"/>
                  <a:pt x="122" y="18"/>
                  <a:pt x="123" y="17"/>
                </a:cubicBezTo>
                <a:cubicBezTo>
                  <a:pt x="123" y="17"/>
                  <a:pt x="124" y="17"/>
                  <a:pt x="124" y="17"/>
                </a:cubicBezTo>
                <a:cubicBezTo>
                  <a:pt x="125" y="17"/>
                  <a:pt x="126" y="17"/>
                  <a:pt x="126" y="16"/>
                </a:cubicBezTo>
                <a:cubicBezTo>
                  <a:pt x="125" y="16"/>
                  <a:pt x="123" y="16"/>
                  <a:pt x="123" y="16"/>
                </a:cubicBezTo>
                <a:cubicBezTo>
                  <a:pt x="123" y="16"/>
                  <a:pt x="121" y="16"/>
                  <a:pt x="121" y="16"/>
                </a:cubicBezTo>
                <a:cubicBezTo>
                  <a:pt x="120" y="16"/>
                  <a:pt x="121" y="15"/>
                  <a:pt x="121" y="14"/>
                </a:cubicBezTo>
                <a:cubicBezTo>
                  <a:pt x="122" y="13"/>
                  <a:pt x="123" y="12"/>
                  <a:pt x="124" y="11"/>
                </a:cubicBezTo>
                <a:cubicBezTo>
                  <a:pt x="125" y="10"/>
                  <a:pt x="125" y="9"/>
                  <a:pt x="125" y="8"/>
                </a:cubicBezTo>
                <a:cubicBezTo>
                  <a:pt x="126" y="7"/>
                  <a:pt x="124" y="9"/>
                  <a:pt x="124" y="9"/>
                </a:cubicBezTo>
                <a:cubicBezTo>
                  <a:pt x="124" y="9"/>
                  <a:pt x="123" y="10"/>
                  <a:pt x="123" y="10"/>
                </a:cubicBezTo>
                <a:cubicBezTo>
                  <a:pt x="123" y="10"/>
                  <a:pt x="122" y="11"/>
                  <a:pt x="122" y="11"/>
                </a:cubicBezTo>
                <a:cubicBezTo>
                  <a:pt x="122" y="11"/>
                  <a:pt x="121" y="11"/>
                  <a:pt x="121" y="11"/>
                </a:cubicBezTo>
                <a:cubicBezTo>
                  <a:pt x="121" y="10"/>
                  <a:pt x="122" y="10"/>
                  <a:pt x="122" y="10"/>
                </a:cubicBezTo>
                <a:cubicBezTo>
                  <a:pt x="122" y="9"/>
                  <a:pt x="122" y="9"/>
                  <a:pt x="122" y="8"/>
                </a:cubicBezTo>
                <a:cubicBezTo>
                  <a:pt x="122" y="8"/>
                  <a:pt x="122" y="8"/>
                  <a:pt x="122" y="8"/>
                </a:cubicBezTo>
                <a:cubicBezTo>
                  <a:pt x="123" y="7"/>
                  <a:pt x="123" y="7"/>
                  <a:pt x="122" y="7"/>
                </a:cubicBezTo>
                <a:cubicBezTo>
                  <a:pt x="122" y="7"/>
                  <a:pt x="122" y="7"/>
                  <a:pt x="121" y="7"/>
                </a:cubicBezTo>
                <a:cubicBezTo>
                  <a:pt x="121" y="7"/>
                  <a:pt x="121" y="7"/>
                  <a:pt x="121" y="8"/>
                </a:cubicBezTo>
                <a:cubicBezTo>
                  <a:pt x="121" y="8"/>
                  <a:pt x="120" y="8"/>
                  <a:pt x="120" y="8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9"/>
                  <a:pt x="118" y="9"/>
                  <a:pt x="118" y="9"/>
                </a:cubicBezTo>
                <a:cubicBezTo>
                  <a:pt x="117" y="10"/>
                  <a:pt x="117" y="10"/>
                  <a:pt x="117" y="11"/>
                </a:cubicBezTo>
                <a:cubicBezTo>
                  <a:pt x="117" y="12"/>
                  <a:pt x="118" y="13"/>
                  <a:pt x="117" y="14"/>
                </a:cubicBezTo>
                <a:cubicBezTo>
                  <a:pt x="117" y="14"/>
                  <a:pt x="116" y="14"/>
                  <a:pt x="116" y="15"/>
                </a:cubicBezTo>
                <a:cubicBezTo>
                  <a:pt x="116" y="15"/>
                  <a:pt x="116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4" y="16"/>
                  <a:pt x="114" y="16"/>
                  <a:pt x="113" y="16"/>
                </a:cubicBezTo>
                <a:cubicBezTo>
                  <a:pt x="113" y="17"/>
                  <a:pt x="112" y="17"/>
                  <a:pt x="11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8"/>
                  <a:pt x="112" y="18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0" y="17"/>
                  <a:pt x="110" y="17"/>
                  <a:pt x="110" y="17"/>
                </a:cubicBezTo>
                <a:cubicBezTo>
                  <a:pt x="110" y="16"/>
                  <a:pt x="110" y="16"/>
                  <a:pt x="109" y="15"/>
                </a:cubicBezTo>
                <a:cubicBezTo>
                  <a:pt x="109" y="15"/>
                  <a:pt x="108" y="15"/>
                  <a:pt x="108" y="16"/>
                </a:cubicBezTo>
                <a:cubicBezTo>
                  <a:pt x="108" y="16"/>
                  <a:pt x="109" y="16"/>
                  <a:pt x="109" y="17"/>
                </a:cubicBezTo>
                <a:cubicBezTo>
                  <a:pt x="109" y="17"/>
                  <a:pt x="109" y="18"/>
                  <a:pt x="109" y="18"/>
                </a:cubicBezTo>
                <a:cubicBezTo>
                  <a:pt x="109" y="19"/>
                  <a:pt x="109" y="20"/>
                  <a:pt x="108" y="20"/>
                </a:cubicBezTo>
                <a:cubicBezTo>
                  <a:pt x="108" y="21"/>
                  <a:pt x="107" y="21"/>
                  <a:pt x="107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6" y="23"/>
                  <a:pt x="106" y="23"/>
                  <a:pt x="106" y="23"/>
                </a:cubicBezTo>
                <a:cubicBezTo>
                  <a:pt x="106" y="23"/>
                  <a:pt x="106" y="24"/>
                  <a:pt x="105" y="24"/>
                </a:cubicBezTo>
                <a:cubicBezTo>
                  <a:pt x="105" y="24"/>
                  <a:pt x="105" y="23"/>
                  <a:pt x="104" y="23"/>
                </a:cubicBezTo>
                <a:cubicBezTo>
                  <a:pt x="104" y="23"/>
                  <a:pt x="104" y="23"/>
                  <a:pt x="103" y="23"/>
                </a:cubicBezTo>
                <a:cubicBezTo>
                  <a:pt x="103" y="23"/>
                  <a:pt x="103" y="22"/>
                  <a:pt x="102" y="22"/>
                </a:cubicBezTo>
                <a:cubicBezTo>
                  <a:pt x="102" y="22"/>
                  <a:pt x="101" y="22"/>
                  <a:pt x="101" y="23"/>
                </a:cubicBezTo>
                <a:cubicBezTo>
                  <a:pt x="101" y="23"/>
                  <a:pt x="101" y="23"/>
                  <a:pt x="102" y="23"/>
                </a:cubicBezTo>
                <a:cubicBezTo>
                  <a:pt x="102" y="23"/>
                  <a:pt x="102" y="24"/>
                  <a:pt x="102" y="24"/>
                </a:cubicBezTo>
                <a:cubicBezTo>
                  <a:pt x="103" y="24"/>
                  <a:pt x="103" y="25"/>
                  <a:pt x="103" y="25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6" y="28"/>
                  <a:pt x="106" y="29"/>
                  <a:pt x="106" y="30"/>
                </a:cubicBezTo>
                <a:cubicBezTo>
                  <a:pt x="106" y="30"/>
                  <a:pt x="106" y="31"/>
                  <a:pt x="106" y="31"/>
                </a:cubicBezTo>
                <a:cubicBezTo>
                  <a:pt x="107" y="31"/>
                  <a:pt x="107" y="32"/>
                  <a:pt x="107" y="32"/>
                </a:cubicBezTo>
                <a:cubicBezTo>
                  <a:pt x="107" y="33"/>
                  <a:pt x="107" y="33"/>
                  <a:pt x="106" y="34"/>
                </a:cubicBezTo>
                <a:cubicBezTo>
                  <a:pt x="106" y="34"/>
                  <a:pt x="105" y="35"/>
                  <a:pt x="104" y="36"/>
                </a:cubicBezTo>
                <a:cubicBezTo>
                  <a:pt x="104" y="36"/>
                  <a:pt x="103" y="35"/>
                  <a:pt x="103" y="35"/>
                </a:cubicBezTo>
                <a:cubicBezTo>
                  <a:pt x="103" y="35"/>
                  <a:pt x="102" y="35"/>
                  <a:pt x="102" y="35"/>
                </a:cubicBezTo>
                <a:cubicBezTo>
                  <a:pt x="101" y="35"/>
                  <a:pt x="102" y="35"/>
                  <a:pt x="102" y="35"/>
                </a:cubicBezTo>
                <a:cubicBezTo>
                  <a:pt x="102" y="36"/>
                  <a:pt x="103" y="36"/>
                  <a:pt x="103" y="36"/>
                </a:cubicBezTo>
                <a:cubicBezTo>
                  <a:pt x="103" y="37"/>
                  <a:pt x="103" y="37"/>
                  <a:pt x="104" y="37"/>
                </a:cubicBezTo>
                <a:cubicBezTo>
                  <a:pt x="104" y="38"/>
                  <a:pt x="104" y="38"/>
                  <a:pt x="104" y="39"/>
                </a:cubicBezTo>
                <a:cubicBezTo>
                  <a:pt x="104" y="40"/>
                  <a:pt x="103" y="40"/>
                  <a:pt x="103" y="41"/>
                </a:cubicBezTo>
                <a:cubicBezTo>
                  <a:pt x="103" y="42"/>
                  <a:pt x="103" y="42"/>
                  <a:pt x="102" y="42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44"/>
                  <a:pt x="102" y="44"/>
                  <a:pt x="102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2" y="45"/>
                  <a:pt x="102" y="46"/>
                </a:cubicBezTo>
                <a:cubicBezTo>
                  <a:pt x="103" y="46"/>
                  <a:pt x="103" y="48"/>
                  <a:pt x="103" y="49"/>
                </a:cubicBezTo>
                <a:cubicBezTo>
                  <a:pt x="103" y="49"/>
                  <a:pt x="103" y="49"/>
                  <a:pt x="103" y="50"/>
                </a:cubicBezTo>
                <a:cubicBezTo>
                  <a:pt x="103" y="50"/>
                  <a:pt x="103" y="51"/>
                  <a:pt x="103" y="52"/>
                </a:cubicBezTo>
                <a:cubicBezTo>
                  <a:pt x="103" y="52"/>
                  <a:pt x="104" y="52"/>
                  <a:pt x="104" y="52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4" y="54"/>
                  <a:pt x="104" y="55"/>
                  <a:pt x="104" y="56"/>
                </a:cubicBezTo>
                <a:cubicBezTo>
                  <a:pt x="104" y="57"/>
                  <a:pt x="105" y="57"/>
                  <a:pt x="105" y="58"/>
                </a:cubicBezTo>
                <a:cubicBezTo>
                  <a:pt x="106" y="59"/>
                  <a:pt x="106" y="60"/>
                  <a:pt x="107" y="60"/>
                </a:cubicBezTo>
                <a:cubicBezTo>
                  <a:pt x="107" y="61"/>
                  <a:pt x="108" y="61"/>
                  <a:pt x="107" y="62"/>
                </a:cubicBezTo>
                <a:cubicBezTo>
                  <a:pt x="106" y="62"/>
                  <a:pt x="106" y="62"/>
                  <a:pt x="105" y="61"/>
                </a:cubicBezTo>
                <a:cubicBezTo>
                  <a:pt x="104" y="61"/>
                  <a:pt x="104" y="61"/>
                  <a:pt x="103" y="60"/>
                </a:cubicBezTo>
                <a:cubicBezTo>
                  <a:pt x="103" y="60"/>
                  <a:pt x="102" y="59"/>
                  <a:pt x="102" y="59"/>
                </a:cubicBezTo>
                <a:cubicBezTo>
                  <a:pt x="102" y="58"/>
                  <a:pt x="101" y="58"/>
                  <a:pt x="101" y="57"/>
                </a:cubicBezTo>
                <a:cubicBezTo>
                  <a:pt x="100" y="57"/>
                  <a:pt x="100" y="57"/>
                  <a:pt x="100" y="56"/>
                </a:cubicBezTo>
                <a:cubicBezTo>
                  <a:pt x="99" y="56"/>
                  <a:pt x="99" y="56"/>
                  <a:pt x="99" y="55"/>
                </a:cubicBezTo>
                <a:cubicBezTo>
                  <a:pt x="99" y="55"/>
                  <a:pt x="98" y="54"/>
                  <a:pt x="98" y="54"/>
                </a:cubicBezTo>
                <a:cubicBezTo>
                  <a:pt x="97" y="54"/>
                  <a:pt x="98" y="55"/>
                  <a:pt x="98" y="56"/>
                </a:cubicBezTo>
                <a:cubicBezTo>
                  <a:pt x="98" y="56"/>
                  <a:pt x="99" y="57"/>
                  <a:pt x="99" y="57"/>
                </a:cubicBezTo>
                <a:cubicBezTo>
                  <a:pt x="100" y="58"/>
                  <a:pt x="100" y="59"/>
                  <a:pt x="101" y="59"/>
                </a:cubicBezTo>
                <a:cubicBezTo>
                  <a:pt x="102" y="60"/>
                  <a:pt x="103" y="61"/>
                  <a:pt x="103" y="62"/>
                </a:cubicBezTo>
                <a:cubicBezTo>
                  <a:pt x="105" y="65"/>
                  <a:pt x="108" y="66"/>
                  <a:pt x="109" y="69"/>
                </a:cubicBezTo>
                <a:cubicBezTo>
                  <a:pt x="109" y="70"/>
                  <a:pt x="110" y="70"/>
                  <a:pt x="110" y="70"/>
                </a:cubicBezTo>
                <a:cubicBezTo>
                  <a:pt x="110" y="71"/>
                  <a:pt x="110" y="73"/>
                  <a:pt x="109" y="74"/>
                </a:cubicBezTo>
                <a:cubicBezTo>
                  <a:pt x="108" y="74"/>
                  <a:pt x="108" y="73"/>
                  <a:pt x="108" y="72"/>
                </a:cubicBezTo>
                <a:cubicBezTo>
                  <a:pt x="107" y="72"/>
                  <a:pt x="107" y="71"/>
                  <a:pt x="107" y="70"/>
                </a:cubicBezTo>
                <a:cubicBezTo>
                  <a:pt x="106" y="70"/>
                  <a:pt x="106" y="69"/>
                  <a:pt x="105" y="69"/>
                </a:cubicBezTo>
                <a:cubicBezTo>
                  <a:pt x="105" y="69"/>
                  <a:pt x="105" y="70"/>
                  <a:pt x="105" y="70"/>
                </a:cubicBezTo>
                <a:cubicBezTo>
                  <a:pt x="105" y="71"/>
                  <a:pt x="104" y="71"/>
                  <a:pt x="104" y="71"/>
                </a:cubicBezTo>
                <a:cubicBezTo>
                  <a:pt x="103" y="71"/>
                  <a:pt x="103" y="71"/>
                  <a:pt x="102" y="70"/>
                </a:cubicBezTo>
                <a:cubicBezTo>
                  <a:pt x="102" y="69"/>
                  <a:pt x="102" y="69"/>
                  <a:pt x="101" y="68"/>
                </a:cubicBezTo>
                <a:cubicBezTo>
                  <a:pt x="100" y="68"/>
                  <a:pt x="100" y="67"/>
                  <a:pt x="99" y="67"/>
                </a:cubicBezTo>
                <a:cubicBezTo>
                  <a:pt x="98" y="67"/>
                  <a:pt x="97" y="66"/>
                  <a:pt x="98" y="66"/>
                </a:cubicBezTo>
                <a:cubicBezTo>
                  <a:pt x="98" y="66"/>
                  <a:pt x="98" y="66"/>
                  <a:pt x="98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98" y="65"/>
                  <a:pt x="98" y="65"/>
                  <a:pt x="97" y="65"/>
                </a:cubicBezTo>
                <a:cubicBezTo>
                  <a:pt x="97" y="65"/>
                  <a:pt x="96" y="65"/>
                  <a:pt x="96" y="65"/>
                </a:cubicBezTo>
                <a:cubicBezTo>
                  <a:pt x="95" y="66"/>
                  <a:pt x="95" y="66"/>
                  <a:pt x="95" y="66"/>
                </a:cubicBezTo>
                <a:cubicBezTo>
                  <a:pt x="94" y="66"/>
                  <a:pt x="94" y="66"/>
                  <a:pt x="93" y="65"/>
                </a:cubicBezTo>
                <a:cubicBezTo>
                  <a:pt x="93" y="64"/>
                  <a:pt x="93" y="63"/>
                  <a:pt x="92" y="63"/>
                </a:cubicBezTo>
                <a:cubicBezTo>
                  <a:pt x="91" y="63"/>
                  <a:pt x="92" y="64"/>
                  <a:pt x="91" y="64"/>
                </a:cubicBezTo>
                <a:cubicBezTo>
                  <a:pt x="91" y="64"/>
                  <a:pt x="90" y="64"/>
                  <a:pt x="90" y="64"/>
                </a:cubicBezTo>
                <a:cubicBezTo>
                  <a:pt x="90" y="64"/>
                  <a:pt x="89" y="63"/>
                  <a:pt x="89" y="63"/>
                </a:cubicBezTo>
                <a:cubicBezTo>
                  <a:pt x="89" y="63"/>
                  <a:pt x="88" y="63"/>
                  <a:pt x="88" y="62"/>
                </a:cubicBezTo>
                <a:cubicBezTo>
                  <a:pt x="88" y="62"/>
                  <a:pt x="88" y="62"/>
                  <a:pt x="87" y="61"/>
                </a:cubicBezTo>
                <a:cubicBezTo>
                  <a:pt x="87" y="61"/>
                  <a:pt x="87" y="60"/>
                  <a:pt x="86" y="60"/>
                </a:cubicBezTo>
                <a:cubicBezTo>
                  <a:pt x="86" y="59"/>
                  <a:pt x="85" y="55"/>
                  <a:pt x="83" y="57"/>
                </a:cubicBezTo>
                <a:cubicBezTo>
                  <a:pt x="81" y="57"/>
                  <a:pt x="82" y="59"/>
                  <a:pt x="81" y="60"/>
                </a:cubicBezTo>
                <a:cubicBezTo>
                  <a:pt x="80" y="62"/>
                  <a:pt x="78" y="61"/>
                  <a:pt x="78" y="59"/>
                </a:cubicBezTo>
                <a:cubicBezTo>
                  <a:pt x="77" y="58"/>
                  <a:pt x="77" y="56"/>
                  <a:pt x="78" y="54"/>
                </a:cubicBezTo>
                <a:cubicBezTo>
                  <a:pt x="78" y="53"/>
                  <a:pt x="79" y="53"/>
                  <a:pt x="79" y="52"/>
                </a:cubicBezTo>
                <a:cubicBezTo>
                  <a:pt x="80" y="51"/>
                  <a:pt x="81" y="51"/>
                  <a:pt x="82" y="50"/>
                </a:cubicBezTo>
                <a:cubicBezTo>
                  <a:pt x="83" y="49"/>
                  <a:pt x="85" y="48"/>
                  <a:pt x="86" y="46"/>
                </a:cubicBezTo>
                <a:cubicBezTo>
                  <a:pt x="86" y="45"/>
                  <a:pt x="86" y="45"/>
                  <a:pt x="86" y="44"/>
                </a:cubicBezTo>
                <a:cubicBezTo>
                  <a:pt x="86" y="44"/>
                  <a:pt x="85" y="43"/>
                  <a:pt x="85" y="44"/>
                </a:cubicBezTo>
                <a:cubicBezTo>
                  <a:pt x="85" y="44"/>
                  <a:pt x="85" y="44"/>
                  <a:pt x="85" y="44"/>
                </a:cubicBezTo>
                <a:cubicBezTo>
                  <a:pt x="85" y="39"/>
                  <a:pt x="85" y="39"/>
                  <a:pt x="85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36"/>
                  <a:pt x="88" y="36"/>
                  <a:pt x="88" y="36"/>
                </a:cubicBezTo>
                <a:cubicBezTo>
                  <a:pt x="85" y="32"/>
                  <a:pt x="85" y="32"/>
                  <a:pt x="85" y="32"/>
                </a:cubicBezTo>
                <a:cubicBezTo>
                  <a:pt x="85" y="32"/>
                  <a:pt x="82" y="36"/>
                  <a:pt x="82" y="35"/>
                </a:cubicBezTo>
                <a:cubicBezTo>
                  <a:pt x="82" y="35"/>
                  <a:pt x="80" y="33"/>
                  <a:pt x="80" y="33"/>
                </a:cubicBezTo>
                <a:cubicBezTo>
                  <a:pt x="80" y="33"/>
                  <a:pt x="78" y="33"/>
                  <a:pt x="78" y="33"/>
                </a:cubicBezTo>
                <a:cubicBezTo>
                  <a:pt x="78" y="33"/>
                  <a:pt x="77" y="31"/>
                  <a:pt x="77" y="31"/>
                </a:cubicBezTo>
                <a:cubicBezTo>
                  <a:pt x="77" y="31"/>
                  <a:pt x="76" y="30"/>
                  <a:pt x="75" y="30"/>
                </a:cubicBezTo>
                <a:cubicBezTo>
                  <a:pt x="75" y="30"/>
                  <a:pt x="72" y="29"/>
                  <a:pt x="71" y="29"/>
                </a:cubicBezTo>
                <a:cubicBezTo>
                  <a:pt x="71" y="29"/>
                  <a:pt x="68" y="28"/>
                  <a:pt x="68" y="27"/>
                </a:cubicBezTo>
                <a:cubicBezTo>
                  <a:pt x="68" y="27"/>
                  <a:pt x="68" y="25"/>
                  <a:pt x="68" y="25"/>
                </a:cubicBezTo>
                <a:cubicBezTo>
                  <a:pt x="68" y="25"/>
                  <a:pt x="70" y="22"/>
                  <a:pt x="70" y="22"/>
                </a:cubicBezTo>
                <a:cubicBezTo>
                  <a:pt x="70" y="22"/>
                  <a:pt x="67" y="19"/>
                  <a:pt x="67" y="19"/>
                </a:cubicBezTo>
                <a:cubicBezTo>
                  <a:pt x="66" y="18"/>
                  <a:pt x="61" y="18"/>
                  <a:pt x="61" y="18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3"/>
                  <a:pt x="60" y="13"/>
                  <a:pt x="60" y="13"/>
                </a:cubicBezTo>
                <a:cubicBezTo>
                  <a:pt x="58" y="13"/>
                  <a:pt x="58" y="13"/>
                  <a:pt x="58" y="13"/>
                </a:cubicBezTo>
                <a:cubicBezTo>
                  <a:pt x="58" y="13"/>
                  <a:pt x="59" y="11"/>
                  <a:pt x="59" y="11"/>
                </a:cubicBezTo>
                <a:cubicBezTo>
                  <a:pt x="59" y="11"/>
                  <a:pt x="59" y="10"/>
                  <a:pt x="59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9"/>
                  <a:pt x="56" y="7"/>
                  <a:pt x="56" y="6"/>
                </a:cubicBezTo>
                <a:cubicBezTo>
                  <a:pt x="56" y="6"/>
                  <a:pt x="57" y="5"/>
                  <a:pt x="57" y="5"/>
                </a:cubicBezTo>
                <a:cubicBezTo>
                  <a:pt x="57" y="5"/>
                  <a:pt x="55" y="5"/>
                  <a:pt x="55" y="5"/>
                </a:cubicBezTo>
                <a:cubicBezTo>
                  <a:pt x="55" y="5"/>
                  <a:pt x="53" y="6"/>
                  <a:pt x="53" y="6"/>
                </a:cubicBezTo>
                <a:cubicBezTo>
                  <a:pt x="53" y="6"/>
                  <a:pt x="54" y="5"/>
                  <a:pt x="53" y="5"/>
                </a:cubicBezTo>
                <a:cubicBezTo>
                  <a:pt x="53" y="4"/>
                  <a:pt x="52" y="5"/>
                  <a:pt x="52" y="5"/>
                </a:cubicBezTo>
                <a:cubicBezTo>
                  <a:pt x="52" y="5"/>
                  <a:pt x="46" y="1"/>
                  <a:pt x="46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4"/>
                  <a:pt x="39" y="4"/>
                  <a:pt x="39" y="4"/>
                </a:cubicBezTo>
                <a:cubicBezTo>
                  <a:pt x="39" y="3"/>
                  <a:pt x="38" y="5"/>
                  <a:pt x="38" y="5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7" y="6"/>
                  <a:pt x="37" y="6"/>
                </a:cubicBezTo>
                <a:cubicBezTo>
                  <a:pt x="37" y="6"/>
                  <a:pt x="36" y="6"/>
                  <a:pt x="36" y="6"/>
                </a:cubicBezTo>
                <a:cubicBezTo>
                  <a:pt x="35" y="7"/>
                  <a:pt x="35" y="8"/>
                  <a:pt x="35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3" y="9"/>
                  <a:pt x="33" y="9"/>
                </a:cubicBezTo>
                <a:cubicBezTo>
                  <a:pt x="33" y="9"/>
                  <a:pt x="31" y="9"/>
                  <a:pt x="30" y="8"/>
                </a:cubicBezTo>
                <a:cubicBezTo>
                  <a:pt x="30" y="8"/>
                  <a:pt x="28" y="7"/>
                  <a:pt x="28" y="7"/>
                </a:cubicBezTo>
                <a:cubicBezTo>
                  <a:pt x="28" y="7"/>
                  <a:pt x="26" y="7"/>
                  <a:pt x="26" y="7"/>
                </a:cubicBezTo>
                <a:cubicBezTo>
                  <a:pt x="26" y="6"/>
                  <a:pt x="25" y="5"/>
                  <a:pt x="25" y="5"/>
                </a:cubicBezTo>
                <a:cubicBezTo>
                  <a:pt x="25" y="4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19" y="10"/>
                  <a:pt x="19" y="10"/>
                </a:cubicBezTo>
                <a:cubicBezTo>
                  <a:pt x="19" y="11"/>
                  <a:pt x="18" y="12"/>
                  <a:pt x="18" y="12"/>
                </a:cubicBezTo>
                <a:cubicBezTo>
                  <a:pt x="18" y="12"/>
                  <a:pt x="17" y="12"/>
                  <a:pt x="17" y="12"/>
                </a:cubicBezTo>
                <a:cubicBezTo>
                  <a:pt x="17" y="11"/>
                  <a:pt x="16" y="11"/>
                  <a:pt x="15" y="11"/>
                </a:cubicBezTo>
                <a:cubicBezTo>
                  <a:pt x="15" y="10"/>
                  <a:pt x="14" y="11"/>
                  <a:pt x="14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5" y="19"/>
                  <a:pt x="5" y="19"/>
                </a:cubicBezTo>
                <a:cubicBezTo>
                  <a:pt x="5" y="19"/>
                  <a:pt x="0" y="22"/>
                  <a:pt x="0" y="22"/>
                </a:cubicBezTo>
                <a:cubicBezTo>
                  <a:pt x="0" y="0"/>
                  <a:pt x="0" y="0"/>
                  <a:pt x="0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31" y="56"/>
                  <a:pt x="131" y="56"/>
                  <a:pt x="131" y="56"/>
                </a:cubicBezTo>
                <a:lnTo>
                  <a:pt x="154" y="56"/>
                </a:lnTo>
                <a:close/>
                <a:moveTo>
                  <a:pt x="109" y="39"/>
                </a:moveTo>
                <a:cubicBezTo>
                  <a:pt x="110" y="38"/>
                  <a:pt x="110" y="37"/>
                  <a:pt x="110" y="37"/>
                </a:cubicBezTo>
                <a:cubicBezTo>
                  <a:pt x="110" y="36"/>
                  <a:pt x="111" y="36"/>
                  <a:pt x="111" y="36"/>
                </a:cubicBezTo>
                <a:cubicBezTo>
                  <a:pt x="112" y="35"/>
                  <a:pt x="112" y="35"/>
                  <a:pt x="112" y="34"/>
                </a:cubicBezTo>
                <a:cubicBezTo>
                  <a:pt x="112" y="34"/>
                  <a:pt x="112" y="34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0" y="33"/>
                  <a:pt x="110" y="33"/>
                  <a:pt x="110" y="34"/>
                </a:cubicBezTo>
                <a:cubicBezTo>
                  <a:pt x="110" y="34"/>
                  <a:pt x="110" y="35"/>
                  <a:pt x="109" y="35"/>
                </a:cubicBezTo>
                <a:cubicBezTo>
                  <a:pt x="109" y="35"/>
                  <a:pt x="109" y="36"/>
                  <a:pt x="109" y="36"/>
                </a:cubicBezTo>
                <a:cubicBezTo>
                  <a:pt x="108" y="37"/>
                  <a:pt x="109" y="37"/>
                  <a:pt x="108" y="37"/>
                </a:cubicBezTo>
                <a:cubicBezTo>
                  <a:pt x="109" y="38"/>
                  <a:pt x="109" y="39"/>
                  <a:pt x="109" y="3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8" name="Freeform 39">
            <a:extLst>
              <a:ext uri="{FF2B5EF4-FFF2-40B4-BE49-F238E27FC236}">
                <a16:creationId xmlns:a16="http://schemas.microsoft.com/office/drawing/2014/main" id="{0E7B2C6C-A089-78BA-A286-A8831BA52D34}"/>
              </a:ext>
            </a:extLst>
          </p:cNvPr>
          <p:cNvSpPr>
            <a:spLocks noEditPoints="1"/>
          </p:cNvSpPr>
          <p:nvPr/>
        </p:nvSpPr>
        <p:spPr bwMode="auto">
          <a:xfrm>
            <a:off x="9357321" y="1882193"/>
            <a:ext cx="536575" cy="827087"/>
          </a:xfrm>
          <a:custGeom>
            <a:avLst/>
            <a:gdLst>
              <a:gd name="T0" fmla="*/ 76 w 141"/>
              <a:gd name="T1" fmla="*/ 158 h 217"/>
              <a:gd name="T2" fmla="*/ 78 w 141"/>
              <a:gd name="T3" fmla="*/ 165 h 217"/>
              <a:gd name="T4" fmla="*/ 76 w 141"/>
              <a:gd name="T5" fmla="*/ 164 h 217"/>
              <a:gd name="T6" fmla="*/ 78 w 141"/>
              <a:gd name="T7" fmla="*/ 170 h 217"/>
              <a:gd name="T8" fmla="*/ 76 w 141"/>
              <a:gd name="T9" fmla="*/ 168 h 217"/>
              <a:gd name="T10" fmla="*/ 85 w 141"/>
              <a:gd name="T11" fmla="*/ 162 h 217"/>
              <a:gd name="T12" fmla="*/ 83 w 141"/>
              <a:gd name="T13" fmla="*/ 161 h 217"/>
              <a:gd name="T14" fmla="*/ 77 w 141"/>
              <a:gd name="T15" fmla="*/ 154 h 217"/>
              <a:gd name="T16" fmla="*/ 138 w 141"/>
              <a:gd name="T17" fmla="*/ 130 h 217"/>
              <a:gd name="T18" fmla="*/ 137 w 141"/>
              <a:gd name="T19" fmla="*/ 127 h 217"/>
              <a:gd name="T20" fmla="*/ 138 w 141"/>
              <a:gd name="T21" fmla="*/ 121 h 217"/>
              <a:gd name="T22" fmla="*/ 132 w 141"/>
              <a:gd name="T23" fmla="*/ 114 h 217"/>
              <a:gd name="T24" fmla="*/ 124 w 141"/>
              <a:gd name="T25" fmla="*/ 100 h 217"/>
              <a:gd name="T26" fmla="*/ 121 w 141"/>
              <a:gd name="T27" fmla="*/ 93 h 217"/>
              <a:gd name="T28" fmla="*/ 113 w 141"/>
              <a:gd name="T29" fmla="*/ 84 h 217"/>
              <a:gd name="T30" fmla="*/ 114 w 141"/>
              <a:gd name="T31" fmla="*/ 77 h 217"/>
              <a:gd name="T32" fmla="*/ 86 w 141"/>
              <a:gd name="T33" fmla="*/ 11 h 217"/>
              <a:gd name="T34" fmla="*/ 36 w 141"/>
              <a:gd name="T35" fmla="*/ 53 h 217"/>
              <a:gd name="T36" fmla="*/ 28 w 141"/>
              <a:gd name="T37" fmla="*/ 74 h 217"/>
              <a:gd name="T38" fmla="*/ 16 w 141"/>
              <a:gd name="T39" fmla="*/ 93 h 217"/>
              <a:gd name="T40" fmla="*/ 9 w 141"/>
              <a:gd name="T41" fmla="*/ 109 h 217"/>
              <a:gd name="T42" fmla="*/ 4 w 141"/>
              <a:gd name="T43" fmla="*/ 186 h 217"/>
              <a:gd name="T44" fmla="*/ 13 w 141"/>
              <a:gd name="T45" fmla="*/ 216 h 217"/>
              <a:gd name="T46" fmla="*/ 20 w 141"/>
              <a:gd name="T47" fmla="*/ 204 h 217"/>
              <a:gd name="T48" fmla="*/ 29 w 141"/>
              <a:gd name="T49" fmla="*/ 193 h 217"/>
              <a:gd name="T50" fmla="*/ 36 w 141"/>
              <a:gd name="T51" fmla="*/ 180 h 217"/>
              <a:gd name="T52" fmla="*/ 40 w 141"/>
              <a:gd name="T53" fmla="*/ 179 h 217"/>
              <a:gd name="T54" fmla="*/ 45 w 141"/>
              <a:gd name="T55" fmla="*/ 184 h 217"/>
              <a:gd name="T56" fmla="*/ 45 w 141"/>
              <a:gd name="T57" fmla="*/ 175 h 217"/>
              <a:gd name="T58" fmla="*/ 47 w 141"/>
              <a:gd name="T59" fmla="*/ 181 h 217"/>
              <a:gd name="T60" fmla="*/ 47 w 141"/>
              <a:gd name="T61" fmla="*/ 177 h 217"/>
              <a:gd name="T62" fmla="*/ 51 w 141"/>
              <a:gd name="T63" fmla="*/ 178 h 217"/>
              <a:gd name="T64" fmla="*/ 53 w 141"/>
              <a:gd name="T65" fmla="*/ 172 h 217"/>
              <a:gd name="T66" fmla="*/ 55 w 141"/>
              <a:gd name="T67" fmla="*/ 178 h 217"/>
              <a:gd name="T68" fmla="*/ 59 w 141"/>
              <a:gd name="T69" fmla="*/ 169 h 217"/>
              <a:gd name="T70" fmla="*/ 61 w 141"/>
              <a:gd name="T71" fmla="*/ 173 h 217"/>
              <a:gd name="T72" fmla="*/ 66 w 141"/>
              <a:gd name="T73" fmla="*/ 173 h 217"/>
              <a:gd name="T74" fmla="*/ 70 w 141"/>
              <a:gd name="T75" fmla="*/ 168 h 217"/>
              <a:gd name="T76" fmla="*/ 70 w 141"/>
              <a:gd name="T77" fmla="*/ 163 h 217"/>
              <a:gd name="T78" fmla="*/ 74 w 141"/>
              <a:gd name="T79" fmla="*/ 157 h 217"/>
              <a:gd name="T80" fmla="*/ 74 w 141"/>
              <a:gd name="T81" fmla="*/ 151 h 217"/>
              <a:gd name="T82" fmla="*/ 79 w 141"/>
              <a:gd name="T83" fmla="*/ 147 h 217"/>
              <a:gd name="T84" fmla="*/ 79 w 141"/>
              <a:gd name="T85" fmla="*/ 151 h 217"/>
              <a:gd name="T86" fmla="*/ 81 w 141"/>
              <a:gd name="T87" fmla="*/ 156 h 217"/>
              <a:gd name="T88" fmla="*/ 88 w 141"/>
              <a:gd name="T89" fmla="*/ 160 h 217"/>
              <a:gd name="T90" fmla="*/ 88 w 141"/>
              <a:gd name="T91" fmla="*/ 156 h 217"/>
              <a:gd name="T92" fmla="*/ 90 w 141"/>
              <a:gd name="T93" fmla="*/ 149 h 217"/>
              <a:gd name="T94" fmla="*/ 93 w 141"/>
              <a:gd name="T95" fmla="*/ 152 h 217"/>
              <a:gd name="T96" fmla="*/ 94 w 141"/>
              <a:gd name="T97" fmla="*/ 156 h 217"/>
              <a:gd name="T98" fmla="*/ 98 w 141"/>
              <a:gd name="T99" fmla="*/ 159 h 217"/>
              <a:gd name="T100" fmla="*/ 98 w 141"/>
              <a:gd name="T101" fmla="*/ 153 h 217"/>
              <a:gd name="T102" fmla="*/ 99 w 141"/>
              <a:gd name="T103" fmla="*/ 149 h 217"/>
              <a:gd name="T104" fmla="*/ 103 w 141"/>
              <a:gd name="T105" fmla="*/ 153 h 217"/>
              <a:gd name="T106" fmla="*/ 107 w 141"/>
              <a:gd name="T107" fmla="*/ 149 h 217"/>
              <a:gd name="T108" fmla="*/ 111 w 141"/>
              <a:gd name="T109" fmla="*/ 152 h 217"/>
              <a:gd name="T110" fmla="*/ 113 w 141"/>
              <a:gd name="T111" fmla="*/ 145 h 217"/>
              <a:gd name="T112" fmla="*/ 123 w 141"/>
              <a:gd name="T113" fmla="*/ 142 h 217"/>
              <a:gd name="T114" fmla="*/ 126 w 141"/>
              <a:gd name="T115" fmla="*/ 143 h 217"/>
              <a:gd name="T116" fmla="*/ 129 w 141"/>
              <a:gd name="T117" fmla="*/ 138 h 217"/>
              <a:gd name="T118" fmla="*/ 135 w 141"/>
              <a:gd name="T119" fmla="*/ 14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1" h="217">
                <a:moveTo>
                  <a:pt x="74" y="159"/>
                </a:moveTo>
                <a:cubicBezTo>
                  <a:pt x="74" y="158"/>
                  <a:pt x="74" y="158"/>
                  <a:pt x="74" y="158"/>
                </a:cubicBezTo>
                <a:cubicBezTo>
                  <a:pt x="75" y="158"/>
                  <a:pt x="75" y="158"/>
                  <a:pt x="75" y="157"/>
                </a:cubicBezTo>
                <a:cubicBezTo>
                  <a:pt x="75" y="157"/>
                  <a:pt x="75" y="157"/>
                  <a:pt x="75" y="157"/>
                </a:cubicBezTo>
                <a:cubicBezTo>
                  <a:pt x="75" y="157"/>
                  <a:pt x="75" y="156"/>
                  <a:pt x="75" y="15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ubicBezTo>
                  <a:pt x="76" y="157"/>
                  <a:pt x="76" y="157"/>
                  <a:pt x="76" y="158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58"/>
                  <a:pt x="76" y="158"/>
                  <a:pt x="75" y="159"/>
                </a:cubicBezTo>
                <a:cubicBezTo>
                  <a:pt x="75" y="159"/>
                  <a:pt x="75" y="159"/>
                  <a:pt x="75" y="159"/>
                </a:cubicBezTo>
                <a:cubicBezTo>
                  <a:pt x="75" y="159"/>
                  <a:pt x="75" y="159"/>
                  <a:pt x="74" y="159"/>
                </a:cubicBezTo>
                <a:close/>
                <a:moveTo>
                  <a:pt x="76" y="165"/>
                </a:moveTo>
                <a:cubicBezTo>
                  <a:pt x="76" y="165"/>
                  <a:pt x="76" y="165"/>
                  <a:pt x="77" y="165"/>
                </a:cubicBezTo>
                <a:cubicBezTo>
                  <a:pt x="77" y="165"/>
                  <a:pt x="77" y="165"/>
                  <a:pt x="77" y="165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79" y="165"/>
                  <a:pt x="79" y="165"/>
                  <a:pt x="79" y="165"/>
                </a:cubicBezTo>
                <a:cubicBezTo>
                  <a:pt x="79" y="164"/>
                  <a:pt x="79" y="164"/>
                  <a:pt x="79" y="164"/>
                </a:cubicBezTo>
                <a:cubicBezTo>
                  <a:pt x="79" y="164"/>
                  <a:pt x="79" y="164"/>
                  <a:pt x="79" y="164"/>
                </a:cubicBezTo>
                <a:cubicBezTo>
                  <a:pt x="79" y="164"/>
                  <a:pt x="78" y="164"/>
                  <a:pt x="78" y="164"/>
                </a:cubicBezTo>
                <a:cubicBezTo>
                  <a:pt x="78" y="164"/>
                  <a:pt x="78" y="164"/>
                  <a:pt x="78" y="163"/>
                </a:cubicBezTo>
                <a:cubicBezTo>
                  <a:pt x="78" y="163"/>
                  <a:pt x="77" y="163"/>
                  <a:pt x="77" y="164"/>
                </a:cubicBezTo>
                <a:cubicBezTo>
                  <a:pt x="77" y="164"/>
                  <a:pt x="77" y="164"/>
                  <a:pt x="77" y="164"/>
                </a:cubicBezTo>
                <a:cubicBezTo>
                  <a:pt x="77" y="164"/>
                  <a:pt x="76" y="164"/>
                  <a:pt x="76" y="164"/>
                </a:cubicBezTo>
                <a:cubicBezTo>
                  <a:pt x="76" y="164"/>
                  <a:pt x="75" y="164"/>
                  <a:pt x="75" y="164"/>
                </a:cubicBezTo>
                <a:cubicBezTo>
                  <a:pt x="75" y="165"/>
                  <a:pt x="76" y="165"/>
                  <a:pt x="76" y="165"/>
                </a:cubicBezTo>
                <a:close/>
                <a:moveTo>
                  <a:pt x="76" y="168"/>
                </a:moveTo>
                <a:cubicBezTo>
                  <a:pt x="76" y="168"/>
                  <a:pt x="76" y="168"/>
                  <a:pt x="77" y="168"/>
                </a:cubicBezTo>
                <a:cubicBezTo>
                  <a:pt x="77" y="168"/>
                  <a:pt x="77" y="168"/>
                  <a:pt x="77" y="169"/>
                </a:cubicBezTo>
                <a:cubicBezTo>
                  <a:pt x="77" y="169"/>
                  <a:pt x="77" y="169"/>
                  <a:pt x="77" y="169"/>
                </a:cubicBezTo>
                <a:cubicBezTo>
                  <a:pt x="77" y="169"/>
                  <a:pt x="77" y="170"/>
                  <a:pt x="77" y="170"/>
                </a:cubicBezTo>
                <a:cubicBezTo>
                  <a:pt x="77" y="170"/>
                  <a:pt x="78" y="170"/>
                  <a:pt x="78" y="170"/>
                </a:cubicBezTo>
                <a:cubicBezTo>
                  <a:pt x="78" y="170"/>
                  <a:pt x="79" y="170"/>
                  <a:pt x="79" y="170"/>
                </a:cubicBezTo>
                <a:cubicBezTo>
                  <a:pt x="79" y="170"/>
                  <a:pt x="79" y="169"/>
                  <a:pt x="79" y="169"/>
                </a:cubicBezTo>
                <a:cubicBezTo>
                  <a:pt x="79" y="168"/>
                  <a:pt x="79" y="168"/>
                  <a:pt x="79" y="168"/>
                </a:cubicBezTo>
                <a:cubicBezTo>
                  <a:pt x="79" y="167"/>
                  <a:pt x="79" y="167"/>
                  <a:pt x="79" y="167"/>
                </a:cubicBezTo>
                <a:cubicBezTo>
                  <a:pt x="79" y="166"/>
                  <a:pt x="78" y="167"/>
                  <a:pt x="78" y="167"/>
                </a:cubicBezTo>
                <a:cubicBezTo>
                  <a:pt x="78" y="167"/>
                  <a:pt x="77" y="167"/>
                  <a:pt x="77" y="167"/>
                </a:cubicBezTo>
                <a:cubicBezTo>
                  <a:pt x="77" y="167"/>
                  <a:pt x="76" y="166"/>
                  <a:pt x="76" y="167"/>
                </a:cubicBezTo>
                <a:cubicBezTo>
                  <a:pt x="76" y="167"/>
                  <a:pt x="76" y="167"/>
                  <a:pt x="76" y="168"/>
                </a:cubicBezTo>
                <a:cubicBezTo>
                  <a:pt x="76" y="168"/>
                  <a:pt x="76" y="168"/>
                  <a:pt x="76" y="168"/>
                </a:cubicBezTo>
                <a:close/>
                <a:moveTo>
                  <a:pt x="82" y="163"/>
                </a:moveTo>
                <a:cubicBezTo>
                  <a:pt x="83" y="163"/>
                  <a:pt x="83" y="163"/>
                  <a:pt x="83" y="163"/>
                </a:cubicBezTo>
                <a:cubicBezTo>
                  <a:pt x="83" y="163"/>
                  <a:pt x="83" y="163"/>
                  <a:pt x="83" y="163"/>
                </a:cubicBezTo>
                <a:cubicBezTo>
                  <a:pt x="83" y="163"/>
                  <a:pt x="84" y="163"/>
                  <a:pt x="84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84" y="163"/>
                  <a:pt x="84" y="162"/>
                  <a:pt x="84" y="162"/>
                </a:cubicBezTo>
                <a:cubicBezTo>
                  <a:pt x="84" y="162"/>
                  <a:pt x="85" y="162"/>
                  <a:pt x="85" y="162"/>
                </a:cubicBezTo>
                <a:cubicBezTo>
                  <a:pt x="85" y="162"/>
                  <a:pt x="85" y="161"/>
                  <a:pt x="85" y="161"/>
                </a:cubicBezTo>
                <a:cubicBezTo>
                  <a:pt x="85" y="161"/>
                  <a:pt x="86" y="161"/>
                  <a:pt x="86" y="161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6" y="160"/>
                  <a:pt x="85" y="160"/>
                  <a:pt x="85" y="160"/>
                </a:cubicBezTo>
                <a:cubicBezTo>
                  <a:pt x="85" y="160"/>
                  <a:pt x="85" y="160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4" y="159"/>
                  <a:pt x="83" y="159"/>
                  <a:pt x="83" y="160"/>
                </a:cubicBezTo>
                <a:cubicBezTo>
                  <a:pt x="83" y="160"/>
                  <a:pt x="83" y="160"/>
                  <a:pt x="83" y="161"/>
                </a:cubicBezTo>
                <a:cubicBezTo>
                  <a:pt x="83" y="161"/>
                  <a:pt x="83" y="161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3"/>
                  <a:pt x="82" y="163"/>
                </a:cubicBezTo>
                <a:close/>
                <a:moveTo>
                  <a:pt x="77" y="154"/>
                </a:moveTo>
                <a:cubicBezTo>
                  <a:pt x="77" y="154"/>
                  <a:pt x="77" y="154"/>
                  <a:pt x="77" y="154"/>
                </a:cubicBezTo>
                <a:cubicBezTo>
                  <a:pt x="76" y="153"/>
                  <a:pt x="76" y="154"/>
                  <a:pt x="76" y="154"/>
                </a:cubicBezTo>
                <a:cubicBezTo>
                  <a:pt x="76" y="154"/>
                  <a:pt x="76" y="154"/>
                  <a:pt x="77" y="154"/>
                </a:cubicBezTo>
                <a:close/>
                <a:moveTo>
                  <a:pt x="141" y="131"/>
                </a:moveTo>
                <a:cubicBezTo>
                  <a:pt x="141" y="131"/>
                  <a:pt x="140" y="131"/>
                  <a:pt x="140" y="131"/>
                </a:cubicBezTo>
                <a:cubicBezTo>
                  <a:pt x="140" y="131"/>
                  <a:pt x="140" y="130"/>
                  <a:pt x="140" y="130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40" y="129"/>
                  <a:pt x="140" y="129"/>
                  <a:pt x="140" y="129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39" y="130"/>
                  <a:pt x="139" y="130"/>
                  <a:pt x="138" y="130"/>
                </a:cubicBezTo>
                <a:cubicBezTo>
                  <a:pt x="138" y="130"/>
                  <a:pt x="138" y="130"/>
                  <a:pt x="138" y="131"/>
                </a:cubicBezTo>
                <a:cubicBezTo>
                  <a:pt x="138" y="131"/>
                  <a:pt x="138" y="131"/>
                  <a:pt x="137" y="131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29"/>
                  <a:pt x="137" y="129"/>
                  <a:pt x="137" y="128"/>
                </a:cubicBezTo>
                <a:cubicBezTo>
                  <a:pt x="137" y="128"/>
                  <a:pt x="137" y="127"/>
                  <a:pt x="137" y="127"/>
                </a:cubicBezTo>
                <a:cubicBezTo>
                  <a:pt x="137" y="126"/>
                  <a:pt x="137" y="126"/>
                  <a:pt x="138" y="126"/>
                </a:cubicBezTo>
                <a:cubicBezTo>
                  <a:pt x="138" y="126"/>
                  <a:pt x="138" y="126"/>
                  <a:pt x="139" y="126"/>
                </a:cubicBezTo>
                <a:cubicBezTo>
                  <a:pt x="139" y="126"/>
                  <a:pt x="139" y="126"/>
                  <a:pt x="139" y="126"/>
                </a:cubicBezTo>
                <a:cubicBezTo>
                  <a:pt x="139" y="126"/>
                  <a:pt x="140" y="126"/>
                  <a:pt x="140" y="126"/>
                </a:cubicBezTo>
                <a:cubicBezTo>
                  <a:pt x="139" y="126"/>
                  <a:pt x="139" y="125"/>
                  <a:pt x="139" y="125"/>
                </a:cubicBezTo>
                <a:cubicBezTo>
                  <a:pt x="139" y="124"/>
                  <a:pt x="139" y="124"/>
                  <a:pt x="139" y="123"/>
                </a:cubicBezTo>
                <a:cubicBezTo>
                  <a:pt x="138" y="123"/>
                  <a:pt x="138" y="123"/>
                  <a:pt x="138" y="122"/>
                </a:cubicBezTo>
                <a:cubicBezTo>
                  <a:pt x="138" y="122"/>
                  <a:pt x="138" y="121"/>
                  <a:pt x="138" y="121"/>
                </a:cubicBezTo>
                <a:cubicBezTo>
                  <a:pt x="138" y="120"/>
                  <a:pt x="137" y="120"/>
                  <a:pt x="137" y="119"/>
                </a:cubicBezTo>
                <a:cubicBezTo>
                  <a:pt x="137" y="119"/>
                  <a:pt x="137" y="119"/>
                  <a:pt x="137" y="118"/>
                </a:cubicBezTo>
                <a:cubicBezTo>
                  <a:pt x="137" y="118"/>
                  <a:pt x="136" y="118"/>
                  <a:pt x="136" y="118"/>
                </a:cubicBezTo>
                <a:cubicBezTo>
                  <a:pt x="136" y="118"/>
                  <a:pt x="136" y="118"/>
                  <a:pt x="136" y="118"/>
                </a:cubicBezTo>
                <a:cubicBezTo>
                  <a:pt x="136" y="118"/>
                  <a:pt x="135" y="116"/>
                  <a:pt x="135" y="116"/>
                </a:cubicBezTo>
                <a:cubicBezTo>
                  <a:pt x="135" y="116"/>
                  <a:pt x="134" y="116"/>
                  <a:pt x="134" y="116"/>
                </a:cubicBezTo>
                <a:cubicBezTo>
                  <a:pt x="134" y="115"/>
                  <a:pt x="133" y="115"/>
                  <a:pt x="133" y="114"/>
                </a:cubicBezTo>
                <a:cubicBezTo>
                  <a:pt x="133" y="114"/>
                  <a:pt x="132" y="114"/>
                  <a:pt x="132" y="114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7" y="115"/>
                  <a:pt x="127" y="115"/>
                  <a:pt x="127" y="115"/>
                </a:cubicBezTo>
                <a:cubicBezTo>
                  <a:pt x="127" y="115"/>
                  <a:pt x="126" y="113"/>
                  <a:pt x="126" y="113"/>
                </a:cubicBezTo>
                <a:cubicBezTo>
                  <a:pt x="126" y="113"/>
                  <a:pt x="125" y="111"/>
                  <a:pt x="125" y="111"/>
                </a:cubicBezTo>
                <a:cubicBezTo>
                  <a:pt x="124" y="110"/>
                  <a:pt x="124" y="109"/>
                  <a:pt x="124" y="109"/>
                </a:cubicBezTo>
                <a:cubicBezTo>
                  <a:pt x="124" y="109"/>
                  <a:pt x="127" y="105"/>
                  <a:pt x="127" y="105"/>
                </a:cubicBezTo>
                <a:cubicBezTo>
                  <a:pt x="126" y="105"/>
                  <a:pt x="126" y="104"/>
                  <a:pt x="126" y="104"/>
                </a:cubicBezTo>
                <a:cubicBezTo>
                  <a:pt x="126" y="104"/>
                  <a:pt x="124" y="100"/>
                  <a:pt x="124" y="100"/>
                </a:cubicBezTo>
                <a:cubicBezTo>
                  <a:pt x="124" y="100"/>
                  <a:pt x="124" y="99"/>
                  <a:pt x="124" y="99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7" y="99"/>
                  <a:pt x="127" y="99"/>
                  <a:pt x="127" y="99"/>
                </a:cubicBezTo>
                <a:cubicBezTo>
                  <a:pt x="127" y="99"/>
                  <a:pt x="127" y="94"/>
                  <a:pt x="127" y="94"/>
                </a:cubicBezTo>
                <a:cubicBezTo>
                  <a:pt x="126" y="94"/>
                  <a:pt x="125" y="93"/>
                  <a:pt x="125" y="93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4" y="94"/>
                  <a:pt x="123" y="94"/>
                  <a:pt x="123" y="94"/>
                </a:cubicBezTo>
                <a:cubicBezTo>
                  <a:pt x="123" y="94"/>
                  <a:pt x="121" y="93"/>
                  <a:pt x="121" y="93"/>
                </a:cubicBezTo>
                <a:cubicBezTo>
                  <a:pt x="121" y="93"/>
                  <a:pt x="119" y="93"/>
                  <a:pt x="119" y="93"/>
                </a:cubicBezTo>
                <a:cubicBezTo>
                  <a:pt x="119" y="93"/>
                  <a:pt x="118" y="91"/>
                  <a:pt x="118" y="91"/>
                </a:cubicBezTo>
                <a:cubicBezTo>
                  <a:pt x="118" y="91"/>
                  <a:pt x="116" y="90"/>
                  <a:pt x="116" y="90"/>
                </a:cubicBezTo>
                <a:cubicBezTo>
                  <a:pt x="116" y="89"/>
                  <a:pt x="115" y="90"/>
                  <a:pt x="114" y="90"/>
                </a:cubicBezTo>
                <a:cubicBezTo>
                  <a:pt x="114" y="90"/>
                  <a:pt x="113" y="89"/>
                  <a:pt x="113" y="89"/>
                </a:cubicBezTo>
                <a:cubicBezTo>
                  <a:pt x="113" y="89"/>
                  <a:pt x="114" y="87"/>
                  <a:pt x="114" y="87"/>
                </a:cubicBezTo>
                <a:cubicBezTo>
                  <a:pt x="114" y="87"/>
                  <a:pt x="114" y="86"/>
                  <a:pt x="114" y="86"/>
                </a:cubicBezTo>
                <a:cubicBezTo>
                  <a:pt x="114" y="86"/>
                  <a:pt x="113" y="85"/>
                  <a:pt x="113" y="84"/>
                </a:cubicBezTo>
                <a:cubicBezTo>
                  <a:pt x="113" y="84"/>
                  <a:pt x="113" y="84"/>
                  <a:pt x="114" y="84"/>
                </a:cubicBezTo>
                <a:cubicBezTo>
                  <a:pt x="114" y="84"/>
                  <a:pt x="115" y="82"/>
                  <a:pt x="115" y="82"/>
                </a:cubicBezTo>
                <a:cubicBezTo>
                  <a:pt x="115" y="82"/>
                  <a:pt x="114" y="81"/>
                  <a:pt x="114" y="81"/>
                </a:cubicBezTo>
                <a:cubicBezTo>
                  <a:pt x="114" y="81"/>
                  <a:pt x="113" y="80"/>
                  <a:pt x="113" y="80"/>
                </a:cubicBezTo>
                <a:cubicBezTo>
                  <a:pt x="113" y="80"/>
                  <a:pt x="114" y="80"/>
                  <a:pt x="114" y="80"/>
                </a:cubicBezTo>
                <a:cubicBezTo>
                  <a:pt x="114" y="80"/>
                  <a:pt x="115" y="78"/>
                  <a:pt x="115" y="78"/>
                </a:cubicBezTo>
                <a:cubicBezTo>
                  <a:pt x="115" y="78"/>
                  <a:pt x="115" y="77"/>
                  <a:pt x="115" y="77"/>
                </a:cubicBezTo>
                <a:cubicBezTo>
                  <a:pt x="115" y="77"/>
                  <a:pt x="114" y="77"/>
                  <a:pt x="114" y="77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99" y="6"/>
                  <a:pt x="99" y="6"/>
                  <a:pt x="99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9"/>
                  <a:pt x="94" y="9"/>
                  <a:pt x="94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86" y="11"/>
                  <a:pt x="86" y="11"/>
                  <a:pt x="86" y="11"/>
                </a:cubicBezTo>
                <a:cubicBezTo>
                  <a:pt x="82" y="11"/>
                  <a:pt x="82" y="11"/>
                  <a:pt x="8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1" y="11"/>
                  <a:pt x="71" y="11"/>
                  <a:pt x="71" y="11"/>
                </a:cubicBezTo>
                <a:cubicBezTo>
                  <a:pt x="70" y="1"/>
                  <a:pt x="70" y="1"/>
                  <a:pt x="70" y="1"/>
                </a:cubicBezTo>
                <a:cubicBezTo>
                  <a:pt x="70" y="1"/>
                  <a:pt x="69" y="2"/>
                  <a:pt x="68" y="2"/>
                </a:cubicBezTo>
                <a:cubicBezTo>
                  <a:pt x="68" y="2"/>
                  <a:pt x="64" y="0"/>
                  <a:pt x="64" y="0"/>
                </a:cubicBezTo>
                <a:cubicBezTo>
                  <a:pt x="38" y="39"/>
                  <a:pt x="38" y="39"/>
                  <a:pt x="38" y="39"/>
                </a:cubicBezTo>
                <a:cubicBezTo>
                  <a:pt x="36" y="53"/>
                  <a:pt x="36" y="53"/>
                  <a:pt x="36" y="53"/>
                </a:cubicBezTo>
                <a:cubicBezTo>
                  <a:pt x="31" y="56"/>
                  <a:pt x="31" y="56"/>
                  <a:pt x="31" y="56"/>
                </a:cubicBezTo>
                <a:cubicBezTo>
                  <a:pt x="27" y="64"/>
                  <a:pt x="27" y="64"/>
                  <a:pt x="27" y="64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69"/>
                  <a:pt x="27" y="70"/>
                  <a:pt x="27" y="70"/>
                </a:cubicBezTo>
                <a:cubicBezTo>
                  <a:pt x="27" y="71"/>
                  <a:pt x="28" y="71"/>
                  <a:pt x="28" y="71"/>
                </a:cubicBezTo>
                <a:cubicBezTo>
                  <a:pt x="28" y="71"/>
                  <a:pt x="27" y="73"/>
                  <a:pt x="26" y="73"/>
                </a:cubicBezTo>
                <a:cubicBezTo>
                  <a:pt x="26" y="73"/>
                  <a:pt x="28" y="74"/>
                  <a:pt x="28" y="74"/>
                </a:cubicBezTo>
                <a:cubicBezTo>
                  <a:pt x="28" y="74"/>
                  <a:pt x="27" y="75"/>
                  <a:pt x="26" y="75"/>
                </a:cubicBezTo>
                <a:cubicBezTo>
                  <a:pt x="26" y="76"/>
                  <a:pt x="27" y="76"/>
                  <a:pt x="27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9" y="79"/>
                  <a:pt x="29" y="79"/>
                  <a:pt x="29" y="79"/>
                </a:cubicBezTo>
                <a:cubicBezTo>
                  <a:pt x="23" y="84"/>
                  <a:pt x="23" y="84"/>
                  <a:pt x="23" y="84"/>
                </a:cubicBezTo>
                <a:cubicBezTo>
                  <a:pt x="23" y="84"/>
                  <a:pt x="24" y="85"/>
                  <a:pt x="24" y="86"/>
                </a:cubicBezTo>
                <a:cubicBezTo>
                  <a:pt x="24" y="86"/>
                  <a:pt x="24" y="87"/>
                  <a:pt x="24" y="87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93"/>
                  <a:pt x="12" y="98"/>
                  <a:pt x="12" y="98"/>
                </a:cubicBezTo>
                <a:cubicBezTo>
                  <a:pt x="12" y="98"/>
                  <a:pt x="16" y="102"/>
                  <a:pt x="16" y="102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0" y="102"/>
                  <a:pt x="10" y="102"/>
                  <a:pt x="10" y="102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10" y="103"/>
                  <a:pt x="9" y="105"/>
                  <a:pt x="9" y="105"/>
                </a:cubicBezTo>
                <a:cubicBezTo>
                  <a:pt x="9" y="106"/>
                  <a:pt x="10" y="107"/>
                  <a:pt x="10" y="107"/>
                </a:cubicBezTo>
                <a:cubicBezTo>
                  <a:pt x="10" y="107"/>
                  <a:pt x="9" y="109"/>
                  <a:pt x="9" y="109"/>
                </a:cubicBezTo>
                <a:cubicBezTo>
                  <a:pt x="9" y="109"/>
                  <a:pt x="8" y="112"/>
                  <a:pt x="8" y="112"/>
                </a:cubicBezTo>
                <a:cubicBezTo>
                  <a:pt x="8" y="112"/>
                  <a:pt x="6" y="109"/>
                  <a:pt x="6" y="109"/>
                </a:cubicBezTo>
                <a:cubicBezTo>
                  <a:pt x="6" y="109"/>
                  <a:pt x="5" y="106"/>
                  <a:pt x="5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3" y="108"/>
                  <a:pt x="3" y="108"/>
                  <a:pt x="3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3" y="166"/>
                  <a:pt x="3" y="166"/>
                  <a:pt x="3" y="166"/>
                </a:cubicBezTo>
                <a:cubicBezTo>
                  <a:pt x="4" y="186"/>
                  <a:pt x="4" y="186"/>
                  <a:pt x="4" y="186"/>
                </a:cubicBezTo>
                <a:cubicBezTo>
                  <a:pt x="4" y="186"/>
                  <a:pt x="4" y="195"/>
                  <a:pt x="4" y="195"/>
                </a:cubicBezTo>
                <a:cubicBezTo>
                  <a:pt x="4" y="195"/>
                  <a:pt x="4" y="202"/>
                  <a:pt x="4" y="202"/>
                </a:cubicBezTo>
                <a:cubicBezTo>
                  <a:pt x="9" y="208"/>
                  <a:pt x="9" y="208"/>
                  <a:pt x="9" y="208"/>
                </a:cubicBezTo>
                <a:cubicBezTo>
                  <a:pt x="9" y="208"/>
                  <a:pt x="9" y="211"/>
                  <a:pt x="9" y="211"/>
                </a:cubicBezTo>
                <a:cubicBezTo>
                  <a:pt x="9" y="211"/>
                  <a:pt x="9" y="213"/>
                  <a:pt x="9" y="214"/>
                </a:cubicBezTo>
                <a:cubicBezTo>
                  <a:pt x="9" y="214"/>
                  <a:pt x="10" y="214"/>
                  <a:pt x="10" y="214"/>
                </a:cubicBezTo>
                <a:cubicBezTo>
                  <a:pt x="10" y="214"/>
                  <a:pt x="11" y="214"/>
                  <a:pt x="12" y="215"/>
                </a:cubicBezTo>
                <a:cubicBezTo>
                  <a:pt x="12" y="215"/>
                  <a:pt x="13" y="215"/>
                  <a:pt x="13" y="216"/>
                </a:cubicBezTo>
                <a:cubicBezTo>
                  <a:pt x="13" y="216"/>
                  <a:pt x="13" y="216"/>
                  <a:pt x="14" y="217"/>
                </a:cubicBezTo>
                <a:cubicBezTo>
                  <a:pt x="14" y="217"/>
                  <a:pt x="14" y="216"/>
                  <a:pt x="15" y="216"/>
                </a:cubicBezTo>
                <a:cubicBezTo>
                  <a:pt x="15" y="215"/>
                  <a:pt x="15" y="215"/>
                  <a:pt x="15" y="214"/>
                </a:cubicBezTo>
                <a:cubicBezTo>
                  <a:pt x="16" y="213"/>
                  <a:pt x="17" y="213"/>
                  <a:pt x="17" y="212"/>
                </a:cubicBezTo>
                <a:cubicBezTo>
                  <a:pt x="17" y="211"/>
                  <a:pt x="17" y="210"/>
                  <a:pt x="18" y="209"/>
                </a:cubicBezTo>
                <a:cubicBezTo>
                  <a:pt x="18" y="209"/>
                  <a:pt x="18" y="209"/>
                  <a:pt x="18" y="208"/>
                </a:cubicBezTo>
                <a:cubicBezTo>
                  <a:pt x="18" y="207"/>
                  <a:pt x="18" y="207"/>
                  <a:pt x="19" y="206"/>
                </a:cubicBezTo>
                <a:cubicBezTo>
                  <a:pt x="19" y="205"/>
                  <a:pt x="19" y="204"/>
                  <a:pt x="20" y="204"/>
                </a:cubicBezTo>
                <a:cubicBezTo>
                  <a:pt x="21" y="204"/>
                  <a:pt x="22" y="203"/>
                  <a:pt x="22" y="203"/>
                </a:cubicBezTo>
                <a:cubicBezTo>
                  <a:pt x="23" y="202"/>
                  <a:pt x="24" y="201"/>
                  <a:pt x="24" y="200"/>
                </a:cubicBezTo>
                <a:cubicBezTo>
                  <a:pt x="24" y="199"/>
                  <a:pt x="24" y="198"/>
                  <a:pt x="25" y="198"/>
                </a:cubicBezTo>
                <a:cubicBezTo>
                  <a:pt x="25" y="197"/>
                  <a:pt x="25" y="197"/>
                  <a:pt x="25" y="196"/>
                </a:cubicBezTo>
                <a:cubicBezTo>
                  <a:pt x="25" y="195"/>
                  <a:pt x="25" y="194"/>
                  <a:pt x="26" y="194"/>
                </a:cubicBezTo>
                <a:cubicBezTo>
                  <a:pt x="27" y="194"/>
                  <a:pt x="27" y="194"/>
                  <a:pt x="28" y="194"/>
                </a:cubicBezTo>
                <a:cubicBezTo>
                  <a:pt x="28" y="194"/>
                  <a:pt x="29" y="194"/>
                  <a:pt x="29" y="194"/>
                </a:cubicBezTo>
                <a:cubicBezTo>
                  <a:pt x="29" y="194"/>
                  <a:pt x="29" y="194"/>
                  <a:pt x="29" y="193"/>
                </a:cubicBezTo>
                <a:cubicBezTo>
                  <a:pt x="30" y="193"/>
                  <a:pt x="31" y="193"/>
                  <a:pt x="31" y="192"/>
                </a:cubicBezTo>
                <a:cubicBezTo>
                  <a:pt x="31" y="191"/>
                  <a:pt x="31" y="190"/>
                  <a:pt x="30" y="189"/>
                </a:cubicBezTo>
                <a:cubicBezTo>
                  <a:pt x="30" y="188"/>
                  <a:pt x="29" y="188"/>
                  <a:pt x="29" y="187"/>
                </a:cubicBezTo>
                <a:cubicBezTo>
                  <a:pt x="29" y="187"/>
                  <a:pt x="30" y="186"/>
                  <a:pt x="30" y="186"/>
                </a:cubicBezTo>
                <a:cubicBezTo>
                  <a:pt x="30" y="185"/>
                  <a:pt x="31" y="185"/>
                  <a:pt x="31" y="185"/>
                </a:cubicBezTo>
                <a:cubicBezTo>
                  <a:pt x="32" y="184"/>
                  <a:pt x="32" y="183"/>
                  <a:pt x="33" y="183"/>
                </a:cubicBezTo>
                <a:cubicBezTo>
                  <a:pt x="34" y="182"/>
                  <a:pt x="34" y="182"/>
                  <a:pt x="35" y="181"/>
                </a:cubicBezTo>
                <a:cubicBezTo>
                  <a:pt x="35" y="181"/>
                  <a:pt x="36" y="180"/>
                  <a:pt x="36" y="180"/>
                </a:cubicBezTo>
                <a:cubicBezTo>
                  <a:pt x="36" y="180"/>
                  <a:pt x="36" y="179"/>
                  <a:pt x="37" y="179"/>
                </a:cubicBezTo>
                <a:cubicBezTo>
                  <a:pt x="37" y="179"/>
                  <a:pt x="37" y="179"/>
                  <a:pt x="37" y="179"/>
                </a:cubicBezTo>
                <a:cubicBezTo>
                  <a:pt x="37" y="179"/>
                  <a:pt x="37" y="179"/>
                  <a:pt x="37" y="179"/>
                </a:cubicBezTo>
                <a:cubicBezTo>
                  <a:pt x="37" y="179"/>
                  <a:pt x="38" y="179"/>
                  <a:pt x="38" y="179"/>
                </a:cubicBezTo>
                <a:cubicBezTo>
                  <a:pt x="38" y="179"/>
                  <a:pt x="38" y="179"/>
                  <a:pt x="38" y="180"/>
                </a:cubicBezTo>
                <a:cubicBezTo>
                  <a:pt x="39" y="180"/>
                  <a:pt x="39" y="180"/>
                  <a:pt x="40" y="180"/>
                </a:cubicBezTo>
                <a:cubicBezTo>
                  <a:pt x="40" y="180"/>
                  <a:pt x="40" y="180"/>
                  <a:pt x="40" y="179"/>
                </a:cubicBezTo>
                <a:cubicBezTo>
                  <a:pt x="40" y="179"/>
                  <a:pt x="40" y="179"/>
                  <a:pt x="40" y="179"/>
                </a:cubicBezTo>
                <a:cubicBezTo>
                  <a:pt x="40" y="179"/>
                  <a:pt x="40" y="178"/>
                  <a:pt x="41" y="178"/>
                </a:cubicBezTo>
                <a:cubicBezTo>
                  <a:pt x="41" y="178"/>
                  <a:pt x="42" y="179"/>
                  <a:pt x="42" y="179"/>
                </a:cubicBezTo>
                <a:cubicBezTo>
                  <a:pt x="43" y="179"/>
                  <a:pt x="43" y="180"/>
                  <a:pt x="43" y="181"/>
                </a:cubicBezTo>
                <a:cubicBezTo>
                  <a:pt x="44" y="181"/>
                  <a:pt x="44" y="182"/>
                  <a:pt x="44" y="182"/>
                </a:cubicBezTo>
                <a:cubicBezTo>
                  <a:pt x="43" y="183"/>
                  <a:pt x="43" y="184"/>
                  <a:pt x="43" y="184"/>
                </a:cubicBezTo>
                <a:cubicBezTo>
                  <a:pt x="43" y="185"/>
                  <a:pt x="44" y="185"/>
                  <a:pt x="44" y="185"/>
                </a:cubicBezTo>
                <a:cubicBezTo>
                  <a:pt x="44" y="185"/>
                  <a:pt x="45" y="185"/>
                  <a:pt x="45" y="184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45" y="184"/>
                  <a:pt x="45" y="184"/>
                  <a:pt x="45" y="183"/>
                </a:cubicBezTo>
                <a:cubicBezTo>
                  <a:pt x="45" y="183"/>
                  <a:pt x="45" y="183"/>
                  <a:pt x="45" y="183"/>
                </a:cubicBezTo>
                <a:cubicBezTo>
                  <a:pt x="45" y="183"/>
                  <a:pt x="45" y="182"/>
                  <a:pt x="45" y="182"/>
                </a:cubicBezTo>
                <a:cubicBezTo>
                  <a:pt x="45" y="181"/>
                  <a:pt x="45" y="181"/>
                  <a:pt x="45" y="180"/>
                </a:cubicBezTo>
                <a:cubicBezTo>
                  <a:pt x="45" y="180"/>
                  <a:pt x="45" y="179"/>
                  <a:pt x="45" y="179"/>
                </a:cubicBezTo>
                <a:cubicBezTo>
                  <a:pt x="45" y="179"/>
                  <a:pt x="44" y="178"/>
                  <a:pt x="44" y="178"/>
                </a:cubicBezTo>
                <a:cubicBezTo>
                  <a:pt x="44" y="177"/>
                  <a:pt x="44" y="177"/>
                  <a:pt x="44" y="176"/>
                </a:cubicBezTo>
                <a:cubicBezTo>
                  <a:pt x="44" y="176"/>
                  <a:pt x="44" y="175"/>
                  <a:pt x="45" y="175"/>
                </a:cubicBezTo>
                <a:cubicBezTo>
                  <a:pt x="45" y="175"/>
                  <a:pt x="45" y="176"/>
                  <a:pt x="45" y="176"/>
                </a:cubicBezTo>
                <a:cubicBezTo>
                  <a:pt x="45" y="176"/>
                  <a:pt x="45" y="177"/>
                  <a:pt x="45" y="178"/>
                </a:cubicBezTo>
                <a:cubicBezTo>
                  <a:pt x="46" y="179"/>
                  <a:pt x="46" y="180"/>
                  <a:pt x="46" y="181"/>
                </a:cubicBezTo>
                <a:cubicBezTo>
                  <a:pt x="46" y="181"/>
                  <a:pt x="46" y="182"/>
                  <a:pt x="46" y="182"/>
                </a:cubicBezTo>
                <a:cubicBezTo>
                  <a:pt x="46" y="182"/>
                  <a:pt x="46" y="183"/>
                  <a:pt x="46" y="183"/>
                </a:cubicBezTo>
                <a:cubicBezTo>
                  <a:pt x="47" y="183"/>
                  <a:pt x="46" y="182"/>
                  <a:pt x="47" y="182"/>
                </a:cubicBezTo>
                <a:cubicBezTo>
                  <a:pt x="47" y="182"/>
                  <a:pt x="47" y="182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7" y="180"/>
                  <a:pt x="47" y="180"/>
                  <a:pt x="48" y="180"/>
                </a:cubicBezTo>
                <a:cubicBezTo>
                  <a:pt x="48" y="180"/>
                  <a:pt x="48" y="179"/>
                  <a:pt x="48" y="179"/>
                </a:cubicBezTo>
                <a:cubicBezTo>
                  <a:pt x="47" y="180"/>
                  <a:pt x="47" y="180"/>
                  <a:pt x="47" y="180"/>
                </a:cubicBezTo>
                <a:cubicBezTo>
                  <a:pt x="47" y="180"/>
                  <a:pt x="47" y="180"/>
                  <a:pt x="47" y="180"/>
                </a:cubicBezTo>
                <a:cubicBezTo>
                  <a:pt x="47" y="180"/>
                  <a:pt x="47" y="180"/>
                  <a:pt x="47" y="180"/>
                </a:cubicBezTo>
                <a:cubicBezTo>
                  <a:pt x="46" y="179"/>
                  <a:pt x="46" y="179"/>
                  <a:pt x="46" y="179"/>
                </a:cubicBezTo>
                <a:cubicBezTo>
                  <a:pt x="46" y="178"/>
                  <a:pt x="46" y="177"/>
                  <a:pt x="47" y="177"/>
                </a:cubicBezTo>
                <a:cubicBezTo>
                  <a:pt x="47" y="177"/>
                  <a:pt x="47" y="176"/>
                  <a:pt x="47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8" y="178"/>
                  <a:pt x="47" y="178"/>
                  <a:pt x="47" y="178"/>
                </a:cubicBezTo>
                <a:cubicBezTo>
                  <a:pt x="47" y="179"/>
                  <a:pt x="47" y="179"/>
                  <a:pt x="48" y="179"/>
                </a:cubicBezTo>
                <a:cubicBezTo>
                  <a:pt x="48" y="179"/>
                  <a:pt x="48" y="179"/>
                  <a:pt x="48" y="178"/>
                </a:cubicBezTo>
                <a:cubicBezTo>
                  <a:pt x="48" y="178"/>
                  <a:pt x="48" y="178"/>
                  <a:pt x="48" y="178"/>
                </a:cubicBezTo>
                <a:cubicBezTo>
                  <a:pt x="49" y="178"/>
                  <a:pt x="49" y="178"/>
                  <a:pt x="49" y="178"/>
                </a:cubicBezTo>
                <a:cubicBezTo>
                  <a:pt x="49" y="178"/>
                  <a:pt x="50" y="178"/>
                  <a:pt x="50" y="178"/>
                </a:cubicBezTo>
                <a:cubicBezTo>
                  <a:pt x="50" y="178"/>
                  <a:pt x="51" y="178"/>
                  <a:pt x="51" y="178"/>
                </a:cubicBezTo>
                <a:cubicBezTo>
                  <a:pt x="51" y="178"/>
                  <a:pt x="51" y="178"/>
                  <a:pt x="51" y="179"/>
                </a:cubicBezTo>
                <a:cubicBezTo>
                  <a:pt x="51" y="179"/>
                  <a:pt x="51" y="178"/>
                  <a:pt x="51" y="178"/>
                </a:cubicBezTo>
                <a:cubicBezTo>
                  <a:pt x="51" y="178"/>
                  <a:pt x="52" y="177"/>
                  <a:pt x="52" y="177"/>
                </a:cubicBezTo>
                <a:cubicBezTo>
                  <a:pt x="52" y="176"/>
                  <a:pt x="52" y="176"/>
                  <a:pt x="52" y="175"/>
                </a:cubicBezTo>
                <a:cubicBezTo>
                  <a:pt x="52" y="175"/>
                  <a:pt x="52" y="175"/>
                  <a:pt x="52" y="174"/>
                </a:cubicBezTo>
                <a:cubicBezTo>
                  <a:pt x="52" y="174"/>
                  <a:pt x="52" y="174"/>
                  <a:pt x="52" y="173"/>
                </a:cubicBezTo>
                <a:cubicBezTo>
                  <a:pt x="52" y="173"/>
                  <a:pt x="52" y="173"/>
                  <a:pt x="52" y="173"/>
                </a:cubicBezTo>
                <a:cubicBezTo>
                  <a:pt x="53" y="173"/>
                  <a:pt x="53" y="172"/>
                  <a:pt x="53" y="172"/>
                </a:cubicBezTo>
                <a:cubicBezTo>
                  <a:pt x="53" y="172"/>
                  <a:pt x="53" y="173"/>
                  <a:pt x="53" y="174"/>
                </a:cubicBezTo>
                <a:cubicBezTo>
                  <a:pt x="53" y="174"/>
                  <a:pt x="53" y="175"/>
                  <a:pt x="53" y="175"/>
                </a:cubicBezTo>
                <a:cubicBezTo>
                  <a:pt x="53" y="176"/>
                  <a:pt x="53" y="176"/>
                  <a:pt x="53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4" y="177"/>
                  <a:pt x="54" y="178"/>
                  <a:pt x="54" y="178"/>
                </a:cubicBezTo>
                <a:cubicBezTo>
                  <a:pt x="54" y="178"/>
                  <a:pt x="54" y="178"/>
                  <a:pt x="54" y="178"/>
                </a:cubicBezTo>
                <a:cubicBezTo>
                  <a:pt x="54" y="178"/>
                  <a:pt x="54" y="179"/>
                  <a:pt x="54" y="179"/>
                </a:cubicBezTo>
                <a:cubicBezTo>
                  <a:pt x="55" y="179"/>
                  <a:pt x="55" y="178"/>
                  <a:pt x="55" y="178"/>
                </a:cubicBezTo>
                <a:cubicBezTo>
                  <a:pt x="56" y="178"/>
                  <a:pt x="56" y="177"/>
                  <a:pt x="56" y="177"/>
                </a:cubicBezTo>
                <a:cubicBezTo>
                  <a:pt x="56" y="177"/>
                  <a:pt x="56" y="176"/>
                  <a:pt x="57" y="176"/>
                </a:cubicBezTo>
                <a:cubicBezTo>
                  <a:pt x="57" y="175"/>
                  <a:pt x="57" y="175"/>
                  <a:pt x="57" y="175"/>
                </a:cubicBezTo>
                <a:cubicBezTo>
                  <a:pt x="57" y="174"/>
                  <a:pt x="58" y="174"/>
                  <a:pt x="58" y="173"/>
                </a:cubicBezTo>
                <a:cubicBezTo>
                  <a:pt x="58" y="173"/>
                  <a:pt x="58" y="173"/>
                  <a:pt x="59" y="173"/>
                </a:cubicBezTo>
                <a:cubicBezTo>
                  <a:pt x="59" y="172"/>
                  <a:pt x="59" y="172"/>
                  <a:pt x="59" y="171"/>
                </a:cubicBezTo>
                <a:cubicBezTo>
                  <a:pt x="59" y="171"/>
                  <a:pt x="59" y="170"/>
                  <a:pt x="59" y="170"/>
                </a:cubicBezTo>
                <a:cubicBezTo>
                  <a:pt x="59" y="170"/>
                  <a:pt x="59" y="169"/>
                  <a:pt x="59" y="169"/>
                </a:cubicBezTo>
                <a:cubicBezTo>
                  <a:pt x="59" y="169"/>
                  <a:pt x="59" y="169"/>
                  <a:pt x="59" y="169"/>
                </a:cubicBezTo>
                <a:cubicBezTo>
                  <a:pt x="60" y="169"/>
                  <a:pt x="60" y="169"/>
                  <a:pt x="60" y="169"/>
                </a:cubicBezTo>
                <a:cubicBezTo>
                  <a:pt x="60" y="169"/>
                  <a:pt x="61" y="170"/>
                  <a:pt x="61" y="170"/>
                </a:cubicBezTo>
                <a:cubicBezTo>
                  <a:pt x="61" y="170"/>
                  <a:pt x="61" y="170"/>
                  <a:pt x="60" y="170"/>
                </a:cubicBezTo>
                <a:cubicBezTo>
                  <a:pt x="60" y="170"/>
                  <a:pt x="60" y="170"/>
                  <a:pt x="60" y="170"/>
                </a:cubicBezTo>
                <a:cubicBezTo>
                  <a:pt x="60" y="171"/>
                  <a:pt x="60" y="171"/>
                  <a:pt x="60" y="171"/>
                </a:cubicBezTo>
                <a:cubicBezTo>
                  <a:pt x="60" y="172"/>
                  <a:pt x="60" y="172"/>
                  <a:pt x="60" y="172"/>
                </a:cubicBezTo>
                <a:cubicBezTo>
                  <a:pt x="60" y="173"/>
                  <a:pt x="60" y="173"/>
                  <a:pt x="61" y="173"/>
                </a:cubicBezTo>
                <a:cubicBezTo>
                  <a:pt x="61" y="174"/>
                  <a:pt x="61" y="174"/>
                  <a:pt x="61" y="174"/>
                </a:cubicBezTo>
                <a:cubicBezTo>
                  <a:pt x="62" y="174"/>
                  <a:pt x="62" y="174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ubicBezTo>
                  <a:pt x="64" y="175"/>
                  <a:pt x="64" y="175"/>
                  <a:pt x="64" y="175"/>
                </a:cubicBezTo>
                <a:cubicBezTo>
                  <a:pt x="65" y="175"/>
                  <a:pt x="65" y="175"/>
                  <a:pt x="65" y="174"/>
                </a:cubicBezTo>
                <a:cubicBezTo>
                  <a:pt x="65" y="174"/>
                  <a:pt x="65" y="174"/>
                  <a:pt x="66" y="173"/>
                </a:cubicBezTo>
                <a:cubicBezTo>
                  <a:pt x="66" y="173"/>
                  <a:pt x="66" y="173"/>
                  <a:pt x="66" y="173"/>
                </a:cubicBezTo>
                <a:cubicBezTo>
                  <a:pt x="66" y="173"/>
                  <a:pt x="66" y="173"/>
                  <a:pt x="66" y="173"/>
                </a:cubicBezTo>
                <a:cubicBezTo>
                  <a:pt x="67" y="173"/>
                  <a:pt x="67" y="173"/>
                  <a:pt x="67" y="173"/>
                </a:cubicBezTo>
                <a:cubicBezTo>
                  <a:pt x="68" y="173"/>
                  <a:pt x="68" y="172"/>
                  <a:pt x="68" y="172"/>
                </a:cubicBezTo>
                <a:cubicBezTo>
                  <a:pt x="68" y="172"/>
                  <a:pt x="69" y="172"/>
                  <a:pt x="69" y="171"/>
                </a:cubicBezTo>
                <a:cubicBezTo>
                  <a:pt x="69" y="171"/>
                  <a:pt x="69" y="171"/>
                  <a:pt x="69" y="171"/>
                </a:cubicBezTo>
                <a:cubicBezTo>
                  <a:pt x="70" y="170"/>
                  <a:pt x="70" y="170"/>
                  <a:pt x="70" y="169"/>
                </a:cubicBezTo>
                <a:cubicBezTo>
                  <a:pt x="70" y="169"/>
                  <a:pt x="71" y="169"/>
                  <a:pt x="71" y="168"/>
                </a:cubicBezTo>
                <a:cubicBezTo>
                  <a:pt x="71" y="168"/>
                  <a:pt x="71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5"/>
                  <a:pt x="70" y="165"/>
                </a:cubicBezTo>
                <a:cubicBezTo>
                  <a:pt x="70" y="165"/>
                  <a:pt x="70" y="165"/>
                  <a:pt x="70" y="165"/>
                </a:cubicBezTo>
                <a:cubicBezTo>
                  <a:pt x="70" y="164"/>
                  <a:pt x="70" y="164"/>
                  <a:pt x="70" y="163"/>
                </a:cubicBezTo>
                <a:cubicBezTo>
                  <a:pt x="70" y="163"/>
                  <a:pt x="70" y="163"/>
                  <a:pt x="70" y="163"/>
                </a:cubicBezTo>
                <a:cubicBezTo>
                  <a:pt x="71" y="163"/>
                  <a:pt x="71" y="162"/>
                  <a:pt x="71" y="162"/>
                </a:cubicBezTo>
                <a:cubicBezTo>
                  <a:pt x="71" y="162"/>
                  <a:pt x="71" y="162"/>
                  <a:pt x="71" y="161"/>
                </a:cubicBezTo>
                <a:cubicBezTo>
                  <a:pt x="71" y="161"/>
                  <a:pt x="71" y="161"/>
                  <a:pt x="71" y="161"/>
                </a:cubicBezTo>
                <a:cubicBezTo>
                  <a:pt x="71" y="160"/>
                  <a:pt x="71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59"/>
                  <a:pt x="72" y="159"/>
                  <a:pt x="72" y="159"/>
                </a:cubicBezTo>
                <a:cubicBezTo>
                  <a:pt x="72" y="159"/>
                  <a:pt x="72" y="159"/>
                  <a:pt x="73" y="158"/>
                </a:cubicBezTo>
                <a:cubicBezTo>
                  <a:pt x="73" y="158"/>
                  <a:pt x="73" y="158"/>
                  <a:pt x="74" y="157"/>
                </a:cubicBezTo>
                <a:cubicBezTo>
                  <a:pt x="74" y="157"/>
                  <a:pt x="74" y="156"/>
                  <a:pt x="74" y="156"/>
                </a:cubicBezTo>
                <a:cubicBezTo>
                  <a:pt x="74" y="156"/>
                  <a:pt x="74" y="155"/>
                  <a:pt x="74" y="154"/>
                </a:cubicBezTo>
                <a:cubicBezTo>
                  <a:pt x="74" y="154"/>
                  <a:pt x="73" y="154"/>
                  <a:pt x="73" y="154"/>
                </a:cubicBezTo>
                <a:cubicBezTo>
                  <a:pt x="73" y="154"/>
                  <a:pt x="73" y="153"/>
                  <a:pt x="73" y="153"/>
                </a:cubicBezTo>
                <a:cubicBezTo>
                  <a:pt x="73" y="153"/>
                  <a:pt x="73" y="153"/>
                  <a:pt x="73" y="152"/>
                </a:cubicBezTo>
                <a:cubicBezTo>
                  <a:pt x="73" y="152"/>
                  <a:pt x="74" y="152"/>
                  <a:pt x="74" y="152"/>
                </a:cubicBezTo>
                <a:cubicBezTo>
                  <a:pt x="74" y="152"/>
                  <a:pt x="74" y="152"/>
                  <a:pt x="74" y="152"/>
                </a:cubicBezTo>
                <a:cubicBezTo>
                  <a:pt x="74" y="151"/>
                  <a:pt x="74" y="151"/>
                  <a:pt x="74" y="151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5" y="151"/>
                  <a:pt x="76" y="151"/>
                  <a:pt x="76" y="150"/>
                </a:cubicBezTo>
                <a:cubicBezTo>
                  <a:pt x="76" y="150"/>
                  <a:pt x="76" y="150"/>
                  <a:pt x="77" y="150"/>
                </a:cubicBezTo>
                <a:cubicBezTo>
                  <a:pt x="77" y="150"/>
                  <a:pt x="77" y="150"/>
                  <a:pt x="78" y="150"/>
                </a:cubicBezTo>
                <a:cubicBezTo>
                  <a:pt x="78" y="150"/>
                  <a:pt x="78" y="150"/>
                  <a:pt x="78" y="149"/>
                </a:cubicBezTo>
                <a:cubicBezTo>
                  <a:pt x="78" y="149"/>
                  <a:pt x="78" y="149"/>
                  <a:pt x="78" y="149"/>
                </a:cubicBezTo>
                <a:cubicBezTo>
                  <a:pt x="78" y="148"/>
                  <a:pt x="78" y="148"/>
                  <a:pt x="79" y="148"/>
                </a:cubicBezTo>
                <a:cubicBezTo>
                  <a:pt x="79" y="148"/>
                  <a:pt x="79" y="147"/>
                  <a:pt x="79" y="147"/>
                </a:cubicBezTo>
                <a:cubicBezTo>
                  <a:pt x="79" y="147"/>
                  <a:pt x="79" y="147"/>
                  <a:pt x="79" y="146"/>
                </a:cubicBezTo>
                <a:cubicBezTo>
                  <a:pt x="79" y="146"/>
                  <a:pt x="79" y="146"/>
                  <a:pt x="79" y="145"/>
                </a:cubicBezTo>
                <a:cubicBezTo>
                  <a:pt x="79" y="145"/>
                  <a:pt x="80" y="145"/>
                  <a:pt x="80" y="145"/>
                </a:cubicBezTo>
                <a:cubicBezTo>
                  <a:pt x="80" y="146"/>
                  <a:pt x="80" y="146"/>
                  <a:pt x="80" y="147"/>
                </a:cubicBezTo>
                <a:cubicBezTo>
                  <a:pt x="80" y="147"/>
                  <a:pt x="80" y="147"/>
                  <a:pt x="80" y="148"/>
                </a:cubicBezTo>
                <a:cubicBezTo>
                  <a:pt x="80" y="148"/>
                  <a:pt x="81" y="148"/>
                  <a:pt x="81" y="148"/>
                </a:cubicBezTo>
                <a:cubicBezTo>
                  <a:pt x="81" y="148"/>
                  <a:pt x="80" y="148"/>
                  <a:pt x="80" y="149"/>
                </a:cubicBezTo>
                <a:cubicBezTo>
                  <a:pt x="80" y="149"/>
                  <a:pt x="79" y="150"/>
                  <a:pt x="79" y="151"/>
                </a:cubicBezTo>
                <a:cubicBezTo>
                  <a:pt x="79" y="151"/>
                  <a:pt x="79" y="151"/>
                  <a:pt x="79" y="151"/>
                </a:cubicBezTo>
                <a:cubicBezTo>
                  <a:pt x="79" y="151"/>
                  <a:pt x="79" y="152"/>
                  <a:pt x="78" y="152"/>
                </a:cubicBezTo>
                <a:cubicBezTo>
                  <a:pt x="78" y="152"/>
                  <a:pt x="78" y="153"/>
                  <a:pt x="78" y="153"/>
                </a:cubicBezTo>
                <a:cubicBezTo>
                  <a:pt x="78" y="154"/>
                  <a:pt x="78" y="154"/>
                  <a:pt x="78" y="155"/>
                </a:cubicBezTo>
                <a:cubicBezTo>
                  <a:pt x="78" y="155"/>
                  <a:pt x="78" y="156"/>
                  <a:pt x="79" y="156"/>
                </a:cubicBezTo>
                <a:cubicBezTo>
                  <a:pt x="79" y="156"/>
                  <a:pt x="79" y="156"/>
                  <a:pt x="80" y="156"/>
                </a:cubicBezTo>
                <a:cubicBezTo>
                  <a:pt x="80" y="157"/>
                  <a:pt x="80" y="157"/>
                  <a:pt x="81" y="157"/>
                </a:cubicBezTo>
                <a:cubicBezTo>
                  <a:pt x="81" y="157"/>
                  <a:pt x="81" y="157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7"/>
                  <a:pt x="83" y="157"/>
                  <a:pt x="84" y="158"/>
                </a:cubicBezTo>
                <a:cubicBezTo>
                  <a:pt x="84" y="158"/>
                  <a:pt x="84" y="158"/>
                  <a:pt x="85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9"/>
                  <a:pt x="86" y="159"/>
                  <a:pt x="86" y="159"/>
                </a:cubicBezTo>
                <a:cubicBezTo>
                  <a:pt x="87" y="159"/>
                  <a:pt x="87" y="160"/>
                  <a:pt x="88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8" y="161"/>
                  <a:pt x="89" y="161"/>
                  <a:pt x="89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89" y="158"/>
                  <a:pt x="89" y="158"/>
                  <a:pt x="89" y="158"/>
                </a:cubicBezTo>
                <a:cubicBezTo>
                  <a:pt x="89" y="158"/>
                  <a:pt x="89" y="157"/>
                  <a:pt x="88" y="157"/>
                </a:cubicBezTo>
                <a:cubicBezTo>
                  <a:pt x="88" y="157"/>
                  <a:pt x="88" y="156"/>
                  <a:pt x="88" y="156"/>
                </a:cubicBezTo>
                <a:cubicBezTo>
                  <a:pt x="88" y="155"/>
                  <a:pt x="88" y="155"/>
                  <a:pt x="88" y="154"/>
                </a:cubicBezTo>
                <a:cubicBezTo>
                  <a:pt x="88" y="154"/>
                  <a:pt x="89" y="154"/>
                  <a:pt x="89" y="153"/>
                </a:cubicBezTo>
                <a:cubicBezTo>
                  <a:pt x="89" y="153"/>
                  <a:pt x="89" y="153"/>
                  <a:pt x="89" y="153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90" y="152"/>
                  <a:pt x="89" y="151"/>
                  <a:pt x="89" y="151"/>
                </a:cubicBezTo>
                <a:cubicBezTo>
                  <a:pt x="89" y="151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49"/>
                  <a:pt x="90" y="149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1" y="149"/>
                  <a:pt x="91" y="148"/>
                  <a:pt x="91" y="148"/>
                </a:cubicBezTo>
                <a:cubicBezTo>
                  <a:pt x="91" y="148"/>
                  <a:pt x="91" y="149"/>
                  <a:pt x="91" y="150"/>
                </a:cubicBezTo>
                <a:cubicBezTo>
                  <a:pt x="91" y="150"/>
                  <a:pt x="91" y="150"/>
                  <a:pt x="91" y="150"/>
                </a:cubicBezTo>
                <a:cubicBezTo>
                  <a:pt x="91" y="151"/>
                  <a:pt x="92" y="151"/>
                  <a:pt x="92" y="151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92" y="151"/>
                  <a:pt x="92" y="152"/>
                  <a:pt x="92" y="152"/>
                </a:cubicBezTo>
                <a:cubicBezTo>
                  <a:pt x="92" y="152"/>
                  <a:pt x="92" y="152"/>
                  <a:pt x="93" y="152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5" y="151"/>
                  <a:pt x="95" y="150"/>
                  <a:pt x="95" y="151"/>
                </a:cubicBezTo>
                <a:cubicBezTo>
                  <a:pt x="96" y="151"/>
                  <a:pt x="95" y="151"/>
                  <a:pt x="95" y="152"/>
                </a:cubicBezTo>
                <a:cubicBezTo>
                  <a:pt x="95" y="152"/>
                  <a:pt x="94" y="152"/>
                  <a:pt x="94" y="153"/>
                </a:cubicBezTo>
                <a:cubicBezTo>
                  <a:pt x="94" y="153"/>
                  <a:pt x="94" y="153"/>
                  <a:pt x="94" y="154"/>
                </a:cubicBezTo>
                <a:cubicBezTo>
                  <a:pt x="94" y="154"/>
                  <a:pt x="94" y="155"/>
                  <a:pt x="94" y="155"/>
                </a:cubicBezTo>
                <a:cubicBezTo>
                  <a:pt x="94" y="155"/>
                  <a:pt x="94" y="156"/>
                  <a:pt x="94" y="156"/>
                </a:cubicBezTo>
                <a:cubicBezTo>
                  <a:pt x="94" y="156"/>
                  <a:pt x="94" y="157"/>
                  <a:pt x="94" y="157"/>
                </a:cubicBezTo>
                <a:cubicBezTo>
                  <a:pt x="93" y="157"/>
                  <a:pt x="93" y="157"/>
                  <a:pt x="93" y="157"/>
                </a:cubicBezTo>
                <a:cubicBezTo>
                  <a:pt x="93" y="158"/>
                  <a:pt x="93" y="158"/>
                  <a:pt x="92" y="158"/>
                </a:cubicBezTo>
                <a:cubicBezTo>
                  <a:pt x="92" y="158"/>
                  <a:pt x="92" y="158"/>
                  <a:pt x="92" y="159"/>
                </a:cubicBezTo>
                <a:cubicBezTo>
                  <a:pt x="92" y="159"/>
                  <a:pt x="93" y="160"/>
                  <a:pt x="94" y="160"/>
                </a:cubicBezTo>
                <a:cubicBezTo>
                  <a:pt x="94" y="160"/>
                  <a:pt x="94" y="160"/>
                  <a:pt x="95" y="160"/>
                </a:cubicBezTo>
                <a:cubicBezTo>
                  <a:pt x="95" y="160"/>
                  <a:pt x="96" y="160"/>
                  <a:pt x="96" y="159"/>
                </a:cubicBezTo>
                <a:cubicBezTo>
                  <a:pt x="97" y="159"/>
                  <a:pt x="97" y="159"/>
                  <a:pt x="98" y="159"/>
                </a:cubicBezTo>
                <a:cubicBezTo>
                  <a:pt x="98" y="159"/>
                  <a:pt x="98" y="158"/>
                  <a:pt x="98" y="158"/>
                </a:cubicBezTo>
                <a:cubicBezTo>
                  <a:pt x="98" y="158"/>
                  <a:pt x="98" y="158"/>
                  <a:pt x="98" y="158"/>
                </a:cubicBezTo>
                <a:cubicBezTo>
                  <a:pt x="98" y="158"/>
                  <a:pt x="99" y="157"/>
                  <a:pt x="99" y="157"/>
                </a:cubicBezTo>
                <a:cubicBezTo>
                  <a:pt x="99" y="157"/>
                  <a:pt x="100" y="156"/>
                  <a:pt x="100" y="156"/>
                </a:cubicBezTo>
                <a:cubicBezTo>
                  <a:pt x="100" y="156"/>
                  <a:pt x="100" y="155"/>
                  <a:pt x="100" y="155"/>
                </a:cubicBezTo>
                <a:cubicBezTo>
                  <a:pt x="100" y="155"/>
                  <a:pt x="100" y="154"/>
                  <a:pt x="100" y="154"/>
                </a:cubicBezTo>
                <a:cubicBezTo>
                  <a:pt x="100" y="153"/>
                  <a:pt x="99" y="154"/>
                  <a:pt x="99" y="153"/>
                </a:cubicBezTo>
                <a:cubicBezTo>
                  <a:pt x="99" y="153"/>
                  <a:pt x="98" y="153"/>
                  <a:pt x="98" y="153"/>
                </a:cubicBezTo>
                <a:cubicBezTo>
                  <a:pt x="98" y="152"/>
                  <a:pt x="98" y="152"/>
                  <a:pt x="97" y="152"/>
                </a:cubicBezTo>
                <a:cubicBezTo>
                  <a:pt x="97" y="152"/>
                  <a:pt x="96" y="151"/>
                  <a:pt x="96" y="151"/>
                </a:cubicBezTo>
                <a:cubicBezTo>
                  <a:pt x="96" y="150"/>
                  <a:pt x="97" y="150"/>
                  <a:pt x="97" y="150"/>
                </a:cubicBezTo>
                <a:cubicBezTo>
                  <a:pt x="97" y="149"/>
                  <a:pt x="97" y="149"/>
                  <a:pt x="97" y="148"/>
                </a:cubicBezTo>
                <a:cubicBezTo>
                  <a:pt x="96" y="148"/>
                  <a:pt x="96" y="147"/>
                  <a:pt x="97" y="147"/>
                </a:cubicBezTo>
                <a:cubicBezTo>
                  <a:pt x="97" y="147"/>
                  <a:pt x="97" y="147"/>
                  <a:pt x="97" y="147"/>
                </a:cubicBezTo>
                <a:cubicBezTo>
                  <a:pt x="97" y="147"/>
                  <a:pt x="97" y="148"/>
                  <a:pt x="97" y="148"/>
                </a:cubicBezTo>
                <a:cubicBezTo>
                  <a:pt x="98" y="148"/>
                  <a:pt x="98" y="149"/>
                  <a:pt x="99" y="149"/>
                </a:cubicBezTo>
                <a:cubicBezTo>
                  <a:pt x="99" y="149"/>
                  <a:pt x="99" y="149"/>
                  <a:pt x="99" y="148"/>
                </a:cubicBezTo>
                <a:cubicBezTo>
                  <a:pt x="99" y="148"/>
                  <a:pt x="99" y="148"/>
                  <a:pt x="99" y="148"/>
                </a:cubicBezTo>
                <a:cubicBezTo>
                  <a:pt x="100" y="148"/>
                  <a:pt x="100" y="148"/>
                  <a:pt x="100" y="148"/>
                </a:cubicBezTo>
                <a:cubicBezTo>
                  <a:pt x="101" y="147"/>
                  <a:pt x="101" y="148"/>
                  <a:pt x="101" y="148"/>
                </a:cubicBezTo>
                <a:cubicBezTo>
                  <a:pt x="101" y="148"/>
                  <a:pt x="102" y="148"/>
                  <a:pt x="102" y="149"/>
                </a:cubicBezTo>
                <a:cubicBezTo>
                  <a:pt x="103" y="149"/>
                  <a:pt x="103" y="149"/>
                  <a:pt x="103" y="150"/>
                </a:cubicBezTo>
                <a:cubicBezTo>
                  <a:pt x="103" y="151"/>
                  <a:pt x="103" y="152"/>
                  <a:pt x="103" y="152"/>
                </a:cubicBezTo>
                <a:cubicBezTo>
                  <a:pt x="103" y="153"/>
                  <a:pt x="103" y="153"/>
                  <a:pt x="103" y="153"/>
                </a:cubicBezTo>
                <a:cubicBezTo>
                  <a:pt x="103" y="154"/>
                  <a:pt x="104" y="154"/>
                  <a:pt x="104" y="154"/>
                </a:cubicBezTo>
                <a:cubicBezTo>
                  <a:pt x="104" y="154"/>
                  <a:pt x="104" y="154"/>
                  <a:pt x="105" y="154"/>
                </a:cubicBezTo>
                <a:cubicBezTo>
                  <a:pt x="105" y="155"/>
                  <a:pt x="105" y="155"/>
                  <a:pt x="105" y="155"/>
                </a:cubicBezTo>
                <a:cubicBezTo>
                  <a:pt x="106" y="155"/>
                  <a:pt x="105" y="154"/>
                  <a:pt x="105" y="154"/>
                </a:cubicBezTo>
                <a:cubicBezTo>
                  <a:pt x="105" y="153"/>
                  <a:pt x="105" y="153"/>
                  <a:pt x="106" y="152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6" y="150"/>
                  <a:pt x="106" y="149"/>
                  <a:pt x="106" y="149"/>
                </a:cubicBezTo>
                <a:cubicBezTo>
                  <a:pt x="106" y="149"/>
                  <a:pt x="107" y="149"/>
                  <a:pt x="107" y="149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8" y="148"/>
                  <a:pt x="108" y="149"/>
                  <a:pt x="108" y="149"/>
                </a:cubicBezTo>
                <a:cubicBezTo>
                  <a:pt x="108" y="149"/>
                  <a:pt x="108" y="149"/>
                  <a:pt x="108" y="150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51"/>
                  <a:pt x="109" y="151"/>
                  <a:pt x="109" y="152"/>
                </a:cubicBezTo>
                <a:cubicBezTo>
                  <a:pt x="109" y="152"/>
                  <a:pt x="110" y="152"/>
                  <a:pt x="110" y="152"/>
                </a:cubicBezTo>
                <a:cubicBezTo>
                  <a:pt x="110" y="153"/>
                  <a:pt x="111" y="153"/>
                  <a:pt x="111" y="153"/>
                </a:cubicBezTo>
                <a:cubicBezTo>
                  <a:pt x="111" y="152"/>
                  <a:pt x="111" y="152"/>
                  <a:pt x="111" y="152"/>
                </a:cubicBezTo>
                <a:cubicBezTo>
                  <a:pt x="111" y="151"/>
                  <a:pt x="111" y="151"/>
                  <a:pt x="111" y="151"/>
                </a:cubicBezTo>
                <a:cubicBezTo>
                  <a:pt x="111" y="150"/>
                  <a:pt x="111" y="150"/>
                  <a:pt x="112" y="150"/>
                </a:cubicBezTo>
                <a:cubicBezTo>
                  <a:pt x="112" y="149"/>
                  <a:pt x="112" y="149"/>
                  <a:pt x="112" y="148"/>
                </a:cubicBezTo>
                <a:cubicBezTo>
                  <a:pt x="112" y="147"/>
                  <a:pt x="112" y="147"/>
                  <a:pt x="112" y="146"/>
                </a:cubicBezTo>
                <a:cubicBezTo>
                  <a:pt x="112" y="146"/>
                  <a:pt x="112" y="145"/>
                  <a:pt x="112" y="145"/>
                </a:cubicBezTo>
                <a:cubicBezTo>
                  <a:pt x="112" y="145"/>
                  <a:pt x="112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5" y="145"/>
                  <a:pt x="116" y="145"/>
                  <a:pt x="116" y="145"/>
                </a:cubicBezTo>
                <a:cubicBezTo>
                  <a:pt x="117" y="145"/>
                  <a:pt x="118" y="145"/>
                  <a:pt x="118" y="145"/>
                </a:cubicBezTo>
                <a:cubicBezTo>
                  <a:pt x="118" y="146"/>
                  <a:pt x="118" y="146"/>
                  <a:pt x="119" y="146"/>
                </a:cubicBezTo>
                <a:cubicBezTo>
                  <a:pt x="119" y="146"/>
                  <a:pt x="119" y="146"/>
                  <a:pt x="119" y="146"/>
                </a:cubicBezTo>
                <a:cubicBezTo>
                  <a:pt x="120" y="146"/>
                  <a:pt x="121" y="146"/>
                  <a:pt x="122" y="146"/>
                </a:cubicBezTo>
                <a:cubicBezTo>
                  <a:pt x="122" y="146"/>
                  <a:pt x="122" y="145"/>
                  <a:pt x="122" y="145"/>
                </a:cubicBezTo>
                <a:cubicBezTo>
                  <a:pt x="122" y="144"/>
                  <a:pt x="122" y="143"/>
                  <a:pt x="123" y="142"/>
                </a:cubicBezTo>
                <a:cubicBezTo>
                  <a:pt x="123" y="141"/>
                  <a:pt x="123" y="141"/>
                  <a:pt x="123" y="141"/>
                </a:cubicBezTo>
                <a:cubicBezTo>
                  <a:pt x="123" y="141"/>
                  <a:pt x="123" y="141"/>
                  <a:pt x="123" y="141"/>
                </a:cubicBezTo>
                <a:cubicBezTo>
                  <a:pt x="123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2"/>
                  <a:pt x="124" y="142"/>
                </a:cubicBezTo>
                <a:cubicBezTo>
                  <a:pt x="124" y="142"/>
                  <a:pt x="124" y="142"/>
                  <a:pt x="125" y="142"/>
                </a:cubicBezTo>
                <a:cubicBezTo>
                  <a:pt x="125" y="142"/>
                  <a:pt x="125" y="142"/>
                  <a:pt x="126" y="142"/>
                </a:cubicBezTo>
                <a:cubicBezTo>
                  <a:pt x="126" y="143"/>
                  <a:pt x="126" y="143"/>
                  <a:pt x="126" y="143"/>
                </a:cubicBezTo>
                <a:cubicBezTo>
                  <a:pt x="126" y="143"/>
                  <a:pt x="126" y="143"/>
                  <a:pt x="126" y="143"/>
                </a:cubicBezTo>
                <a:cubicBezTo>
                  <a:pt x="127" y="143"/>
                  <a:pt x="127" y="143"/>
                  <a:pt x="127" y="143"/>
                </a:cubicBezTo>
                <a:cubicBezTo>
                  <a:pt x="128" y="143"/>
                  <a:pt x="128" y="142"/>
                  <a:pt x="128" y="142"/>
                </a:cubicBezTo>
                <a:cubicBezTo>
                  <a:pt x="128" y="142"/>
                  <a:pt x="128" y="142"/>
                  <a:pt x="128" y="141"/>
                </a:cubicBezTo>
                <a:cubicBezTo>
                  <a:pt x="128" y="141"/>
                  <a:pt x="128" y="140"/>
                  <a:pt x="128" y="140"/>
                </a:cubicBezTo>
                <a:cubicBezTo>
                  <a:pt x="128" y="140"/>
                  <a:pt x="128" y="139"/>
                  <a:pt x="129" y="139"/>
                </a:cubicBezTo>
                <a:cubicBezTo>
                  <a:pt x="129" y="139"/>
                  <a:pt x="129" y="139"/>
                  <a:pt x="129" y="139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30" y="138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2" y="139"/>
                  <a:pt x="132" y="139"/>
                  <a:pt x="132" y="140"/>
                </a:cubicBezTo>
                <a:cubicBezTo>
                  <a:pt x="132" y="140"/>
                  <a:pt x="132" y="140"/>
                  <a:pt x="132" y="141"/>
                </a:cubicBezTo>
                <a:cubicBezTo>
                  <a:pt x="132" y="142"/>
                  <a:pt x="133" y="141"/>
                  <a:pt x="133" y="141"/>
                </a:cubicBezTo>
                <a:cubicBezTo>
                  <a:pt x="133" y="141"/>
                  <a:pt x="134" y="141"/>
                  <a:pt x="134" y="141"/>
                </a:cubicBezTo>
                <a:cubicBezTo>
                  <a:pt x="134" y="141"/>
                  <a:pt x="134" y="140"/>
                  <a:pt x="135" y="140"/>
                </a:cubicBezTo>
                <a:cubicBezTo>
                  <a:pt x="135" y="140"/>
                  <a:pt x="135" y="140"/>
                  <a:pt x="135" y="140"/>
                </a:cubicBezTo>
                <a:cubicBezTo>
                  <a:pt x="136" y="140"/>
                  <a:pt x="137" y="139"/>
                  <a:pt x="137" y="138"/>
                </a:cubicBezTo>
                <a:cubicBezTo>
                  <a:pt x="138" y="138"/>
                  <a:pt x="139" y="137"/>
                  <a:pt x="139" y="136"/>
                </a:cubicBezTo>
                <a:cubicBezTo>
                  <a:pt x="140" y="136"/>
                  <a:pt x="140" y="135"/>
                  <a:pt x="141" y="135"/>
                </a:cubicBezTo>
                <a:cubicBezTo>
                  <a:pt x="141" y="135"/>
                  <a:pt x="141" y="134"/>
                  <a:pt x="141" y="134"/>
                </a:cubicBezTo>
                <a:cubicBezTo>
                  <a:pt x="141" y="133"/>
                  <a:pt x="141" y="132"/>
                  <a:pt x="141" y="13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9" name="Freeform 40">
            <a:extLst>
              <a:ext uri="{FF2B5EF4-FFF2-40B4-BE49-F238E27FC236}">
                <a16:creationId xmlns:a16="http://schemas.microsoft.com/office/drawing/2014/main" id="{0F7D48EF-323D-D122-D39F-94CE7F8E88B4}"/>
              </a:ext>
            </a:extLst>
          </p:cNvPr>
          <p:cNvSpPr>
            <a:spLocks noEditPoints="1"/>
          </p:cNvSpPr>
          <p:nvPr/>
        </p:nvSpPr>
        <p:spPr bwMode="auto">
          <a:xfrm>
            <a:off x="6342659" y="4388855"/>
            <a:ext cx="650875" cy="609600"/>
          </a:xfrm>
          <a:custGeom>
            <a:avLst/>
            <a:gdLst>
              <a:gd name="T0" fmla="*/ 150 w 171"/>
              <a:gd name="T1" fmla="*/ 151 h 160"/>
              <a:gd name="T2" fmla="*/ 159 w 171"/>
              <a:gd name="T3" fmla="*/ 153 h 160"/>
              <a:gd name="T4" fmla="*/ 159 w 171"/>
              <a:gd name="T5" fmla="*/ 155 h 160"/>
              <a:gd name="T6" fmla="*/ 166 w 171"/>
              <a:gd name="T7" fmla="*/ 150 h 160"/>
              <a:gd name="T8" fmla="*/ 171 w 171"/>
              <a:gd name="T9" fmla="*/ 156 h 160"/>
              <a:gd name="T10" fmla="*/ 150 w 171"/>
              <a:gd name="T11" fmla="*/ 104 h 160"/>
              <a:gd name="T12" fmla="*/ 83 w 171"/>
              <a:gd name="T13" fmla="*/ 77 h 160"/>
              <a:gd name="T14" fmla="*/ 86 w 171"/>
              <a:gd name="T15" fmla="*/ 65 h 160"/>
              <a:gd name="T16" fmla="*/ 90 w 171"/>
              <a:gd name="T17" fmla="*/ 59 h 160"/>
              <a:gd name="T18" fmla="*/ 94 w 171"/>
              <a:gd name="T19" fmla="*/ 52 h 160"/>
              <a:gd name="T20" fmla="*/ 97 w 171"/>
              <a:gd name="T21" fmla="*/ 46 h 160"/>
              <a:gd name="T22" fmla="*/ 103 w 171"/>
              <a:gd name="T23" fmla="*/ 38 h 160"/>
              <a:gd name="T24" fmla="*/ 99 w 171"/>
              <a:gd name="T25" fmla="*/ 34 h 160"/>
              <a:gd name="T26" fmla="*/ 109 w 171"/>
              <a:gd name="T27" fmla="*/ 27 h 160"/>
              <a:gd name="T28" fmla="*/ 102 w 171"/>
              <a:gd name="T29" fmla="*/ 20 h 160"/>
              <a:gd name="T30" fmla="*/ 100 w 171"/>
              <a:gd name="T31" fmla="*/ 18 h 160"/>
              <a:gd name="T32" fmla="*/ 100 w 171"/>
              <a:gd name="T33" fmla="*/ 7 h 160"/>
              <a:gd name="T34" fmla="*/ 99 w 171"/>
              <a:gd name="T35" fmla="*/ 0 h 160"/>
              <a:gd name="T36" fmla="*/ 10 w 171"/>
              <a:gd name="T37" fmla="*/ 63 h 160"/>
              <a:gd name="T38" fmla="*/ 17 w 171"/>
              <a:gd name="T39" fmla="*/ 75 h 160"/>
              <a:gd name="T40" fmla="*/ 15 w 171"/>
              <a:gd name="T41" fmla="*/ 94 h 160"/>
              <a:gd name="T42" fmla="*/ 11 w 171"/>
              <a:gd name="T43" fmla="*/ 120 h 160"/>
              <a:gd name="T44" fmla="*/ 7 w 171"/>
              <a:gd name="T45" fmla="*/ 134 h 160"/>
              <a:gd name="T46" fmla="*/ 37 w 171"/>
              <a:gd name="T47" fmla="*/ 134 h 160"/>
              <a:gd name="T48" fmla="*/ 65 w 171"/>
              <a:gd name="T49" fmla="*/ 140 h 160"/>
              <a:gd name="T50" fmla="*/ 64 w 171"/>
              <a:gd name="T51" fmla="*/ 134 h 160"/>
              <a:gd name="T52" fmla="*/ 71 w 171"/>
              <a:gd name="T53" fmla="*/ 128 h 160"/>
              <a:gd name="T54" fmla="*/ 77 w 171"/>
              <a:gd name="T55" fmla="*/ 129 h 160"/>
              <a:gd name="T56" fmla="*/ 84 w 171"/>
              <a:gd name="T57" fmla="*/ 137 h 160"/>
              <a:gd name="T58" fmla="*/ 94 w 171"/>
              <a:gd name="T59" fmla="*/ 142 h 160"/>
              <a:gd name="T60" fmla="*/ 97 w 171"/>
              <a:gd name="T61" fmla="*/ 143 h 160"/>
              <a:gd name="T62" fmla="*/ 94 w 171"/>
              <a:gd name="T63" fmla="*/ 151 h 160"/>
              <a:gd name="T64" fmla="*/ 104 w 171"/>
              <a:gd name="T65" fmla="*/ 154 h 160"/>
              <a:gd name="T66" fmla="*/ 111 w 171"/>
              <a:gd name="T67" fmla="*/ 154 h 160"/>
              <a:gd name="T68" fmla="*/ 117 w 171"/>
              <a:gd name="T69" fmla="*/ 152 h 160"/>
              <a:gd name="T70" fmla="*/ 123 w 171"/>
              <a:gd name="T71" fmla="*/ 149 h 160"/>
              <a:gd name="T72" fmla="*/ 136 w 171"/>
              <a:gd name="T73" fmla="*/ 156 h 160"/>
              <a:gd name="T74" fmla="*/ 134 w 171"/>
              <a:gd name="T75" fmla="*/ 139 h 160"/>
              <a:gd name="T76" fmla="*/ 128 w 171"/>
              <a:gd name="T77" fmla="*/ 133 h 160"/>
              <a:gd name="T78" fmla="*/ 135 w 171"/>
              <a:gd name="T79" fmla="*/ 137 h 160"/>
              <a:gd name="T80" fmla="*/ 150 w 171"/>
              <a:gd name="T81" fmla="*/ 147 h 160"/>
              <a:gd name="T82" fmla="*/ 162 w 171"/>
              <a:gd name="T83" fmla="*/ 151 h 160"/>
              <a:gd name="T84" fmla="*/ 158 w 171"/>
              <a:gd name="T85" fmla="*/ 147 h 160"/>
              <a:gd name="T86" fmla="*/ 149 w 171"/>
              <a:gd name="T87" fmla="*/ 139 h 160"/>
              <a:gd name="T88" fmla="*/ 149 w 171"/>
              <a:gd name="T89" fmla="*/ 137 h 160"/>
              <a:gd name="T90" fmla="*/ 153 w 171"/>
              <a:gd name="T91" fmla="*/ 134 h 160"/>
              <a:gd name="T92" fmla="*/ 159 w 171"/>
              <a:gd name="T93" fmla="*/ 133 h 160"/>
              <a:gd name="T94" fmla="*/ 159 w 171"/>
              <a:gd name="T95" fmla="*/ 120 h 160"/>
              <a:gd name="T96" fmla="*/ 146 w 171"/>
              <a:gd name="T97" fmla="*/ 126 h 160"/>
              <a:gd name="T98" fmla="*/ 148 w 171"/>
              <a:gd name="T99" fmla="*/ 116 h 160"/>
              <a:gd name="T100" fmla="*/ 132 w 171"/>
              <a:gd name="T101" fmla="*/ 121 h 160"/>
              <a:gd name="T102" fmla="*/ 128 w 171"/>
              <a:gd name="T103" fmla="*/ 112 h 160"/>
              <a:gd name="T104" fmla="*/ 124 w 171"/>
              <a:gd name="T105" fmla="*/ 109 h 160"/>
              <a:gd name="T106" fmla="*/ 139 w 171"/>
              <a:gd name="T107" fmla="*/ 110 h 160"/>
              <a:gd name="T108" fmla="*/ 152 w 171"/>
              <a:gd name="T109" fmla="*/ 114 h 160"/>
              <a:gd name="T110" fmla="*/ 73 w 171"/>
              <a:gd name="T111" fmla="*/ 142 h 160"/>
              <a:gd name="T112" fmla="*/ 77 w 171"/>
              <a:gd name="T113" fmla="*/ 139 h 160"/>
              <a:gd name="T114" fmla="*/ 70 w 171"/>
              <a:gd name="T115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1" h="160">
                <a:moveTo>
                  <a:pt x="148" y="150"/>
                </a:moveTo>
                <a:cubicBezTo>
                  <a:pt x="148" y="150"/>
                  <a:pt x="148" y="150"/>
                  <a:pt x="149" y="149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49" y="148"/>
                  <a:pt x="150" y="148"/>
                  <a:pt x="150" y="148"/>
                </a:cubicBezTo>
                <a:cubicBezTo>
                  <a:pt x="150" y="147"/>
                  <a:pt x="151" y="148"/>
                  <a:pt x="151" y="148"/>
                </a:cubicBezTo>
                <a:cubicBezTo>
                  <a:pt x="151" y="149"/>
                  <a:pt x="151" y="149"/>
                  <a:pt x="151" y="149"/>
                </a:cubicBezTo>
                <a:cubicBezTo>
                  <a:pt x="151" y="150"/>
                  <a:pt x="150" y="150"/>
                  <a:pt x="150" y="150"/>
                </a:cubicBezTo>
                <a:cubicBezTo>
                  <a:pt x="150" y="151"/>
                  <a:pt x="150" y="151"/>
                  <a:pt x="150" y="151"/>
                </a:cubicBezTo>
                <a:cubicBezTo>
                  <a:pt x="149" y="151"/>
                  <a:pt x="149" y="151"/>
                  <a:pt x="148" y="150"/>
                </a:cubicBezTo>
                <a:close/>
                <a:moveTo>
                  <a:pt x="160" y="155"/>
                </a:moveTo>
                <a:cubicBezTo>
                  <a:pt x="160" y="155"/>
                  <a:pt x="160" y="155"/>
                  <a:pt x="160" y="154"/>
                </a:cubicBezTo>
                <a:cubicBezTo>
                  <a:pt x="161" y="154"/>
                  <a:pt x="161" y="154"/>
                  <a:pt x="161" y="153"/>
                </a:cubicBezTo>
                <a:cubicBezTo>
                  <a:pt x="161" y="153"/>
                  <a:pt x="161" y="153"/>
                  <a:pt x="162" y="152"/>
                </a:cubicBezTo>
                <a:cubicBezTo>
                  <a:pt x="162" y="152"/>
                  <a:pt x="162" y="152"/>
                  <a:pt x="162" y="152"/>
                </a:cubicBezTo>
                <a:cubicBezTo>
                  <a:pt x="161" y="152"/>
                  <a:pt x="161" y="152"/>
                  <a:pt x="161" y="152"/>
                </a:cubicBezTo>
                <a:cubicBezTo>
                  <a:pt x="161" y="152"/>
                  <a:pt x="161" y="152"/>
                  <a:pt x="161" y="152"/>
                </a:cubicBezTo>
                <a:cubicBezTo>
                  <a:pt x="160" y="153"/>
                  <a:pt x="160" y="153"/>
                  <a:pt x="159" y="153"/>
                </a:cubicBezTo>
                <a:cubicBezTo>
                  <a:pt x="159" y="153"/>
                  <a:pt x="159" y="152"/>
                  <a:pt x="159" y="152"/>
                </a:cubicBezTo>
                <a:cubicBezTo>
                  <a:pt x="158" y="152"/>
                  <a:pt x="158" y="151"/>
                  <a:pt x="158" y="151"/>
                </a:cubicBezTo>
                <a:cubicBezTo>
                  <a:pt x="158" y="151"/>
                  <a:pt x="158" y="151"/>
                  <a:pt x="158" y="151"/>
                </a:cubicBezTo>
                <a:cubicBezTo>
                  <a:pt x="157" y="151"/>
                  <a:pt x="157" y="151"/>
                  <a:pt x="157" y="151"/>
                </a:cubicBezTo>
                <a:cubicBezTo>
                  <a:pt x="157" y="151"/>
                  <a:pt x="157" y="151"/>
                  <a:pt x="157" y="151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8" y="154"/>
                  <a:pt x="158" y="154"/>
                  <a:pt x="158" y="154"/>
                </a:cubicBezTo>
                <a:cubicBezTo>
                  <a:pt x="158" y="155"/>
                  <a:pt x="158" y="155"/>
                  <a:pt x="159" y="155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60" y="156"/>
                  <a:pt x="160" y="156"/>
                  <a:pt x="160" y="155"/>
                </a:cubicBezTo>
                <a:close/>
                <a:moveTo>
                  <a:pt x="168" y="152"/>
                </a:moveTo>
                <a:cubicBezTo>
                  <a:pt x="168" y="152"/>
                  <a:pt x="168" y="152"/>
                  <a:pt x="169" y="152"/>
                </a:cubicBezTo>
                <a:cubicBezTo>
                  <a:pt x="169" y="153"/>
                  <a:pt x="169" y="153"/>
                  <a:pt x="169" y="153"/>
                </a:cubicBezTo>
                <a:cubicBezTo>
                  <a:pt x="170" y="152"/>
                  <a:pt x="169" y="152"/>
                  <a:pt x="169" y="152"/>
                </a:cubicBezTo>
                <a:cubicBezTo>
                  <a:pt x="169" y="152"/>
                  <a:pt x="169" y="151"/>
                  <a:pt x="168" y="150"/>
                </a:cubicBezTo>
                <a:cubicBezTo>
                  <a:pt x="168" y="150"/>
                  <a:pt x="167" y="150"/>
                  <a:pt x="167" y="150"/>
                </a:cubicBezTo>
                <a:cubicBezTo>
                  <a:pt x="166" y="150"/>
                  <a:pt x="166" y="150"/>
                  <a:pt x="166" y="150"/>
                </a:cubicBezTo>
                <a:cubicBezTo>
                  <a:pt x="166" y="151"/>
                  <a:pt x="166" y="151"/>
                  <a:pt x="166" y="151"/>
                </a:cubicBezTo>
                <a:cubicBezTo>
                  <a:pt x="167" y="151"/>
                  <a:pt x="167" y="152"/>
                  <a:pt x="168" y="152"/>
                </a:cubicBezTo>
                <a:close/>
                <a:moveTo>
                  <a:pt x="168" y="160"/>
                </a:moveTo>
                <a:cubicBezTo>
                  <a:pt x="168" y="160"/>
                  <a:pt x="168" y="160"/>
                  <a:pt x="169" y="160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70" y="159"/>
                  <a:pt x="170" y="159"/>
                  <a:pt x="170" y="158"/>
                </a:cubicBezTo>
                <a:cubicBezTo>
                  <a:pt x="170" y="158"/>
                  <a:pt x="170" y="158"/>
                  <a:pt x="170" y="158"/>
                </a:cubicBezTo>
                <a:cubicBezTo>
                  <a:pt x="170" y="158"/>
                  <a:pt x="170" y="157"/>
                  <a:pt x="170" y="157"/>
                </a:cubicBezTo>
                <a:cubicBezTo>
                  <a:pt x="170" y="157"/>
                  <a:pt x="170" y="156"/>
                  <a:pt x="171" y="156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1" y="155"/>
                  <a:pt x="170" y="156"/>
                  <a:pt x="170" y="156"/>
                </a:cubicBezTo>
                <a:cubicBezTo>
                  <a:pt x="170" y="156"/>
                  <a:pt x="169" y="156"/>
                  <a:pt x="169" y="156"/>
                </a:cubicBezTo>
                <a:cubicBezTo>
                  <a:pt x="169" y="156"/>
                  <a:pt x="169" y="157"/>
                  <a:pt x="168" y="157"/>
                </a:cubicBezTo>
                <a:cubicBezTo>
                  <a:pt x="168" y="157"/>
                  <a:pt x="168" y="157"/>
                  <a:pt x="167" y="158"/>
                </a:cubicBezTo>
                <a:cubicBezTo>
                  <a:pt x="167" y="158"/>
                  <a:pt x="167" y="158"/>
                  <a:pt x="167" y="159"/>
                </a:cubicBezTo>
                <a:cubicBezTo>
                  <a:pt x="167" y="159"/>
                  <a:pt x="168" y="160"/>
                  <a:pt x="168" y="160"/>
                </a:cubicBezTo>
                <a:close/>
                <a:moveTo>
                  <a:pt x="152" y="113"/>
                </a:moveTo>
                <a:cubicBezTo>
                  <a:pt x="152" y="113"/>
                  <a:pt x="150" y="104"/>
                  <a:pt x="150" y="104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45" y="95"/>
                  <a:pt x="148" y="85"/>
                  <a:pt x="148" y="85"/>
                </a:cubicBezTo>
                <a:cubicBezTo>
                  <a:pt x="148" y="85"/>
                  <a:pt x="148" y="82"/>
                  <a:pt x="148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3" y="82"/>
                  <a:pt x="84" y="81"/>
                  <a:pt x="84" y="81"/>
                </a:cubicBezTo>
                <a:cubicBezTo>
                  <a:pt x="84" y="81"/>
                  <a:pt x="85" y="80"/>
                  <a:pt x="85" y="80"/>
                </a:cubicBezTo>
                <a:cubicBezTo>
                  <a:pt x="85" y="79"/>
                  <a:pt x="83" y="78"/>
                  <a:pt x="83" y="78"/>
                </a:cubicBezTo>
                <a:cubicBezTo>
                  <a:pt x="83" y="78"/>
                  <a:pt x="83" y="77"/>
                  <a:pt x="83" y="77"/>
                </a:cubicBezTo>
                <a:cubicBezTo>
                  <a:pt x="83" y="76"/>
                  <a:pt x="84" y="75"/>
                  <a:pt x="84" y="75"/>
                </a:cubicBezTo>
                <a:cubicBezTo>
                  <a:pt x="84" y="75"/>
                  <a:pt x="84" y="74"/>
                  <a:pt x="84" y="74"/>
                </a:cubicBezTo>
                <a:cubicBezTo>
                  <a:pt x="83" y="73"/>
                  <a:pt x="83" y="73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4" y="72"/>
                  <a:pt x="85" y="71"/>
                </a:cubicBezTo>
                <a:cubicBezTo>
                  <a:pt x="86" y="71"/>
                  <a:pt x="87" y="71"/>
                  <a:pt x="87" y="71"/>
                </a:cubicBezTo>
                <a:cubicBezTo>
                  <a:pt x="87" y="71"/>
                  <a:pt x="86" y="69"/>
                  <a:pt x="86" y="68"/>
                </a:cubicBezTo>
                <a:cubicBezTo>
                  <a:pt x="85" y="67"/>
                  <a:pt x="85" y="66"/>
                  <a:pt x="85" y="65"/>
                </a:cubicBezTo>
                <a:cubicBezTo>
                  <a:pt x="85" y="65"/>
                  <a:pt x="86" y="65"/>
                  <a:pt x="86" y="65"/>
                </a:cubicBezTo>
                <a:cubicBezTo>
                  <a:pt x="87" y="65"/>
                  <a:pt x="86" y="66"/>
                  <a:pt x="86" y="66"/>
                </a:cubicBezTo>
                <a:cubicBezTo>
                  <a:pt x="87" y="67"/>
                  <a:pt x="87" y="68"/>
                  <a:pt x="88" y="67"/>
                </a:cubicBezTo>
                <a:cubicBezTo>
                  <a:pt x="88" y="67"/>
                  <a:pt x="88" y="66"/>
                  <a:pt x="88" y="66"/>
                </a:cubicBezTo>
                <a:cubicBezTo>
                  <a:pt x="88" y="65"/>
                  <a:pt x="88" y="64"/>
                  <a:pt x="87" y="64"/>
                </a:cubicBezTo>
                <a:cubicBezTo>
                  <a:pt x="87" y="63"/>
                  <a:pt x="87" y="63"/>
                  <a:pt x="87" y="63"/>
                </a:cubicBezTo>
                <a:cubicBezTo>
                  <a:pt x="87" y="62"/>
                  <a:pt x="87" y="62"/>
                  <a:pt x="87" y="62"/>
                </a:cubicBezTo>
                <a:cubicBezTo>
                  <a:pt x="86" y="61"/>
                  <a:pt x="88" y="61"/>
                  <a:pt x="88" y="60"/>
                </a:cubicBezTo>
                <a:cubicBezTo>
                  <a:pt x="89" y="60"/>
                  <a:pt x="89" y="60"/>
                  <a:pt x="90" y="59"/>
                </a:cubicBezTo>
                <a:cubicBezTo>
                  <a:pt x="90" y="59"/>
                  <a:pt x="90" y="59"/>
                  <a:pt x="90" y="59"/>
                </a:cubicBezTo>
                <a:cubicBezTo>
                  <a:pt x="90" y="58"/>
                  <a:pt x="89" y="58"/>
                  <a:pt x="89" y="58"/>
                </a:cubicBezTo>
                <a:cubicBezTo>
                  <a:pt x="88" y="58"/>
                  <a:pt x="88" y="58"/>
                  <a:pt x="87" y="57"/>
                </a:cubicBezTo>
                <a:cubicBezTo>
                  <a:pt x="87" y="57"/>
                  <a:pt x="87" y="57"/>
                  <a:pt x="88" y="57"/>
                </a:cubicBezTo>
                <a:cubicBezTo>
                  <a:pt x="88" y="57"/>
                  <a:pt x="89" y="57"/>
                  <a:pt x="90" y="57"/>
                </a:cubicBezTo>
                <a:cubicBezTo>
                  <a:pt x="90" y="57"/>
                  <a:pt x="90" y="58"/>
                  <a:pt x="91" y="58"/>
                </a:cubicBezTo>
                <a:cubicBezTo>
                  <a:pt x="91" y="57"/>
                  <a:pt x="91" y="55"/>
                  <a:pt x="92" y="53"/>
                </a:cubicBezTo>
                <a:cubicBezTo>
                  <a:pt x="92" y="53"/>
                  <a:pt x="92" y="53"/>
                  <a:pt x="92" y="52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4" y="52"/>
                  <a:pt x="94" y="52"/>
                </a:cubicBezTo>
                <a:cubicBezTo>
                  <a:pt x="94" y="52"/>
                  <a:pt x="95" y="52"/>
                  <a:pt x="95" y="51"/>
                </a:cubicBezTo>
                <a:cubicBezTo>
                  <a:pt x="95" y="51"/>
                  <a:pt x="94" y="51"/>
                  <a:pt x="94" y="51"/>
                </a:cubicBezTo>
                <a:cubicBezTo>
                  <a:pt x="94" y="51"/>
                  <a:pt x="93" y="51"/>
                  <a:pt x="93" y="51"/>
                </a:cubicBezTo>
                <a:cubicBezTo>
                  <a:pt x="92" y="50"/>
                  <a:pt x="93" y="49"/>
                  <a:pt x="93" y="49"/>
                </a:cubicBezTo>
                <a:cubicBezTo>
                  <a:pt x="93" y="48"/>
                  <a:pt x="94" y="47"/>
                  <a:pt x="94" y="48"/>
                </a:cubicBezTo>
                <a:cubicBezTo>
                  <a:pt x="95" y="48"/>
                  <a:pt x="94" y="49"/>
                  <a:pt x="95" y="49"/>
                </a:cubicBezTo>
                <a:cubicBezTo>
                  <a:pt x="95" y="49"/>
                  <a:pt x="95" y="49"/>
                  <a:pt x="96" y="49"/>
                </a:cubicBezTo>
                <a:cubicBezTo>
                  <a:pt x="96" y="48"/>
                  <a:pt x="96" y="47"/>
                  <a:pt x="96" y="47"/>
                </a:cubicBezTo>
                <a:cubicBezTo>
                  <a:pt x="96" y="46"/>
                  <a:pt x="97" y="46"/>
                  <a:pt x="97" y="46"/>
                </a:cubicBezTo>
                <a:cubicBezTo>
                  <a:pt x="98" y="45"/>
                  <a:pt x="98" y="45"/>
                  <a:pt x="98" y="45"/>
                </a:cubicBezTo>
                <a:cubicBezTo>
                  <a:pt x="98" y="44"/>
                  <a:pt x="99" y="43"/>
                  <a:pt x="100" y="42"/>
                </a:cubicBezTo>
                <a:cubicBezTo>
                  <a:pt x="101" y="42"/>
                  <a:pt x="102" y="42"/>
                  <a:pt x="101" y="41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0" y="39"/>
                  <a:pt x="99" y="39"/>
                  <a:pt x="99" y="39"/>
                </a:cubicBezTo>
                <a:cubicBezTo>
                  <a:pt x="99" y="38"/>
                  <a:pt x="100" y="38"/>
                  <a:pt x="100" y="38"/>
                </a:cubicBezTo>
                <a:cubicBezTo>
                  <a:pt x="100" y="39"/>
                  <a:pt x="100" y="39"/>
                  <a:pt x="101" y="39"/>
                </a:cubicBezTo>
                <a:cubicBezTo>
                  <a:pt x="101" y="39"/>
                  <a:pt x="102" y="40"/>
                  <a:pt x="102" y="39"/>
                </a:cubicBezTo>
                <a:cubicBezTo>
                  <a:pt x="102" y="39"/>
                  <a:pt x="103" y="38"/>
                  <a:pt x="103" y="38"/>
                </a:cubicBezTo>
                <a:cubicBezTo>
                  <a:pt x="103" y="38"/>
                  <a:pt x="103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36"/>
                  <a:pt x="104" y="36"/>
                  <a:pt x="104" y="35"/>
                </a:cubicBezTo>
                <a:cubicBezTo>
                  <a:pt x="104" y="35"/>
                  <a:pt x="103" y="34"/>
                  <a:pt x="103" y="34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3" y="35"/>
                  <a:pt x="103" y="36"/>
                  <a:pt x="103" y="36"/>
                </a:cubicBezTo>
                <a:cubicBezTo>
                  <a:pt x="103" y="36"/>
                  <a:pt x="102" y="36"/>
                  <a:pt x="102" y="37"/>
                </a:cubicBezTo>
                <a:cubicBezTo>
                  <a:pt x="101" y="37"/>
                  <a:pt x="100" y="37"/>
                  <a:pt x="100" y="36"/>
                </a:cubicBezTo>
                <a:cubicBezTo>
                  <a:pt x="99" y="36"/>
                  <a:pt x="99" y="35"/>
                  <a:pt x="99" y="34"/>
                </a:cubicBezTo>
                <a:cubicBezTo>
                  <a:pt x="99" y="34"/>
                  <a:pt x="99" y="33"/>
                  <a:pt x="100" y="33"/>
                </a:cubicBezTo>
                <a:cubicBezTo>
                  <a:pt x="101" y="33"/>
                  <a:pt x="101" y="33"/>
                  <a:pt x="102" y="33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4" y="33"/>
                  <a:pt x="104" y="34"/>
                  <a:pt x="105" y="34"/>
                </a:cubicBezTo>
                <a:cubicBezTo>
                  <a:pt x="106" y="34"/>
                  <a:pt x="105" y="32"/>
                  <a:pt x="105" y="32"/>
                </a:cubicBezTo>
                <a:cubicBezTo>
                  <a:pt x="105" y="31"/>
                  <a:pt x="105" y="30"/>
                  <a:pt x="106" y="30"/>
                </a:cubicBezTo>
                <a:cubicBezTo>
                  <a:pt x="106" y="30"/>
                  <a:pt x="108" y="29"/>
                  <a:pt x="108" y="29"/>
                </a:cubicBezTo>
                <a:cubicBezTo>
                  <a:pt x="109" y="29"/>
                  <a:pt x="109" y="28"/>
                  <a:pt x="109" y="27"/>
                </a:cubicBezTo>
                <a:cubicBezTo>
                  <a:pt x="108" y="27"/>
                  <a:pt x="108" y="28"/>
                  <a:pt x="107" y="28"/>
                </a:cubicBezTo>
                <a:cubicBezTo>
                  <a:pt x="107" y="28"/>
                  <a:pt x="105" y="28"/>
                  <a:pt x="105" y="27"/>
                </a:cubicBezTo>
                <a:cubicBezTo>
                  <a:pt x="105" y="26"/>
                  <a:pt x="106" y="25"/>
                  <a:pt x="106" y="24"/>
                </a:cubicBezTo>
                <a:cubicBezTo>
                  <a:pt x="105" y="24"/>
                  <a:pt x="105" y="24"/>
                  <a:pt x="104" y="24"/>
                </a:cubicBezTo>
                <a:cubicBezTo>
                  <a:pt x="104" y="24"/>
                  <a:pt x="103" y="24"/>
                  <a:pt x="103" y="24"/>
                </a:cubicBezTo>
                <a:cubicBezTo>
                  <a:pt x="102" y="24"/>
                  <a:pt x="102" y="23"/>
                  <a:pt x="101" y="23"/>
                </a:cubicBezTo>
                <a:cubicBezTo>
                  <a:pt x="101" y="23"/>
                  <a:pt x="101" y="22"/>
                  <a:pt x="101" y="22"/>
                </a:cubicBezTo>
                <a:cubicBezTo>
                  <a:pt x="101" y="21"/>
                  <a:pt x="101" y="21"/>
                  <a:pt x="101" y="20"/>
                </a:cubicBezTo>
                <a:cubicBezTo>
                  <a:pt x="101" y="20"/>
                  <a:pt x="101" y="19"/>
                  <a:pt x="102" y="20"/>
                </a:cubicBezTo>
                <a:cubicBezTo>
                  <a:pt x="102" y="20"/>
                  <a:pt x="102" y="21"/>
                  <a:pt x="103" y="21"/>
                </a:cubicBezTo>
                <a:cubicBezTo>
                  <a:pt x="103" y="21"/>
                  <a:pt x="105" y="22"/>
                  <a:pt x="105" y="22"/>
                </a:cubicBezTo>
                <a:cubicBezTo>
                  <a:pt x="105" y="21"/>
                  <a:pt x="104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19"/>
                  <a:pt x="102" y="19"/>
                  <a:pt x="102" y="19"/>
                </a:cubicBezTo>
                <a:cubicBezTo>
                  <a:pt x="103" y="18"/>
                  <a:pt x="104" y="18"/>
                  <a:pt x="104" y="17"/>
                </a:cubicBezTo>
                <a:cubicBezTo>
                  <a:pt x="105" y="16"/>
                  <a:pt x="105" y="16"/>
                  <a:pt x="104" y="16"/>
                </a:cubicBezTo>
                <a:cubicBezTo>
                  <a:pt x="103" y="16"/>
                  <a:pt x="103" y="16"/>
                  <a:pt x="102" y="17"/>
                </a:cubicBezTo>
                <a:cubicBezTo>
                  <a:pt x="102" y="17"/>
                  <a:pt x="101" y="18"/>
                  <a:pt x="100" y="18"/>
                </a:cubicBezTo>
                <a:cubicBezTo>
                  <a:pt x="100" y="18"/>
                  <a:pt x="100" y="17"/>
                  <a:pt x="100" y="17"/>
                </a:cubicBezTo>
                <a:cubicBezTo>
                  <a:pt x="100" y="16"/>
                  <a:pt x="101" y="15"/>
                  <a:pt x="101" y="14"/>
                </a:cubicBezTo>
                <a:cubicBezTo>
                  <a:pt x="101" y="14"/>
                  <a:pt x="102" y="13"/>
                  <a:pt x="102" y="13"/>
                </a:cubicBezTo>
                <a:cubicBezTo>
                  <a:pt x="103" y="12"/>
                  <a:pt x="103" y="12"/>
                  <a:pt x="102" y="12"/>
                </a:cubicBezTo>
                <a:cubicBezTo>
                  <a:pt x="101" y="12"/>
                  <a:pt x="100" y="12"/>
                  <a:pt x="99" y="11"/>
                </a:cubicBezTo>
                <a:cubicBezTo>
                  <a:pt x="99" y="11"/>
                  <a:pt x="99" y="10"/>
                  <a:pt x="99" y="10"/>
                </a:cubicBezTo>
                <a:cubicBezTo>
                  <a:pt x="99" y="10"/>
                  <a:pt x="99" y="9"/>
                  <a:pt x="99" y="9"/>
                </a:cubicBezTo>
                <a:cubicBezTo>
                  <a:pt x="99" y="9"/>
                  <a:pt x="99" y="8"/>
                  <a:pt x="99" y="8"/>
                </a:cubicBezTo>
                <a:cubicBezTo>
                  <a:pt x="99" y="8"/>
                  <a:pt x="100" y="8"/>
                  <a:pt x="100" y="7"/>
                </a:cubicBezTo>
                <a:cubicBezTo>
                  <a:pt x="101" y="7"/>
                  <a:pt x="103" y="6"/>
                  <a:pt x="102" y="4"/>
                </a:cubicBezTo>
                <a:cubicBezTo>
                  <a:pt x="102" y="3"/>
                  <a:pt x="102" y="3"/>
                  <a:pt x="101" y="2"/>
                </a:cubicBezTo>
                <a:cubicBezTo>
                  <a:pt x="101" y="2"/>
                  <a:pt x="101" y="1"/>
                  <a:pt x="100" y="1"/>
                </a:cubicBezTo>
                <a:cubicBezTo>
                  <a:pt x="100" y="1"/>
                  <a:pt x="100" y="2"/>
                  <a:pt x="100" y="2"/>
                </a:cubicBezTo>
                <a:cubicBezTo>
                  <a:pt x="100" y="3"/>
                  <a:pt x="100" y="3"/>
                  <a:pt x="100" y="3"/>
                </a:cubicBezTo>
                <a:cubicBezTo>
                  <a:pt x="100" y="4"/>
                  <a:pt x="100" y="4"/>
                  <a:pt x="99" y="5"/>
                </a:cubicBezTo>
                <a:cubicBezTo>
                  <a:pt x="98" y="5"/>
                  <a:pt x="97" y="4"/>
                  <a:pt x="97" y="3"/>
                </a:cubicBezTo>
                <a:cubicBezTo>
                  <a:pt x="97" y="3"/>
                  <a:pt x="98" y="2"/>
                  <a:pt x="98" y="2"/>
                </a:cubicBezTo>
                <a:cubicBezTo>
                  <a:pt x="99" y="0"/>
                  <a:pt x="99" y="0"/>
                  <a:pt x="9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6" y="48"/>
                  <a:pt x="6" y="49"/>
                </a:cubicBezTo>
                <a:cubicBezTo>
                  <a:pt x="6" y="49"/>
                  <a:pt x="8" y="53"/>
                  <a:pt x="8" y="54"/>
                </a:cubicBezTo>
                <a:cubicBezTo>
                  <a:pt x="8" y="55"/>
                  <a:pt x="8" y="57"/>
                  <a:pt x="8" y="57"/>
                </a:cubicBezTo>
                <a:cubicBezTo>
                  <a:pt x="8" y="57"/>
                  <a:pt x="7" y="59"/>
                  <a:pt x="8" y="59"/>
                </a:cubicBezTo>
                <a:cubicBezTo>
                  <a:pt x="8" y="60"/>
                  <a:pt x="11" y="61"/>
                  <a:pt x="11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0" y="62"/>
                  <a:pt x="10" y="63"/>
                  <a:pt x="10" y="63"/>
                </a:cubicBezTo>
                <a:cubicBezTo>
                  <a:pt x="10" y="63"/>
                  <a:pt x="11" y="64"/>
                  <a:pt x="12" y="64"/>
                </a:cubicBezTo>
                <a:cubicBezTo>
                  <a:pt x="12" y="65"/>
                  <a:pt x="12" y="66"/>
                  <a:pt x="12" y="66"/>
                </a:cubicBezTo>
                <a:cubicBezTo>
                  <a:pt x="12" y="67"/>
                  <a:pt x="13" y="67"/>
                  <a:pt x="13" y="67"/>
                </a:cubicBezTo>
                <a:cubicBezTo>
                  <a:pt x="13" y="68"/>
                  <a:pt x="12" y="69"/>
                  <a:pt x="12" y="69"/>
                </a:cubicBezTo>
                <a:cubicBezTo>
                  <a:pt x="12" y="69"/>
                  <a:pt x="12" y="70"/>
                  <a:pt x="12" y="70"/>
                </a:cubicBezTo>
                <a:cubicBezTo>
                  <a:pt x="13" y="71"/>
                  <a:pt x="15" y="73"/>
                  <a:pt x="15" y="73"/>
                </a:cubicBezTo>
                <a:cubicBezTo>
                  <a:pt x="15" y="74"/>
                  <a:pt x="15" y="74"/>
                  <a:pt x="15" y="75"/>
                </a:cubicBezTo>
                <a:cubicBezTo>
                  <a:pt x="15" y="75"/>
                  <a:pt x="16" y="76"/>
                  <a:pt x="16" y="76"/>
                </a:cubicBezTo>
                <a:cubicBezTo>
                  <a:pt x="16" y="76"/>
                  <a:pt x="17" y="75"/>
                  <a:pt x="17" y="75"/>
                </a:cubicBezTo>
                <a:cubicBezTo>
                  <a:pt x="17" y="75"/>
                  <a:pt x="17" y="76"/>
                  <a:pt x="17" y="76"/>
                </a:cubicBezTo>
                <a:cubicBezTo>
                  <a:pt x="17" y="77"/>
                  <a:pt x="16" y="78"/>
                  <a:pt x="16" y="78"/>
                </a:cubicBezTo>
                <a:cubicBezTo>
                  <a:pt x="17" y="78"/>
                  <a:pt x="17" y="79"/>
                  <a:pt x="17" y="80"/>
                </a:cubicBezTo>
                <a:cubicBezTo>
                  <a:pt x="17" y="80"/>
                  <a:pt x="17" y="81"/>
                  <a:pt x="16" y="81"/>
                </a:cubicBezTo>
                <a:cubicBezTo>
                  <a:pt x="16" y="82"/>
                  <a:pt x="16" y="82"/>
                  <a:pt x="16" y="82"/>
                </a:cubicBezTo>
                <a:cubicBezTo>
                  <a:pt x="16" y="83"/>
                  <a:pt x="17" y="84"/>
                  <a:pt x="17" y="85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7"/>
                  <a:pt x="16" y="89"/>
                  <a:pt x="16" y="90"/>
                </a:cubicBezTo>
                <a:cubicBezTo>
                  <a:pt x="16" y="90"/>
                  <a:pt x="15" y="93"/>
                  <a:pt x="15" y="94"/>
                </a:cubicBezTo>
                <a:cubicBezTo>
                  <a:pt x="14" y="95"/>
                  <a:pt x="13" y="98"/>
                  <a:pt x="12" y="98"/>
                </a:cubicBezTo>
                <a:cubicBezTo>
                  <a:pt x="12" y="99"/>
                  <a:pt x="10" y="99"/>
                  <a:pt x="10" y="100"/>
                </a:cubicBezTo>
                <a:cubicBezTo>
                  <a:pt x="10" y="100"/>
                  <a:pt x="11" y="101"/>
                  <a:pt x="11" y="102"/>
                </a:cubicBezTo>
                <a:cubicBezTo>
                  <a:pt x="11" y="102"/>
                  <a:pt x="11" y="105"/>
                  <a:pt x="11" y="105"/>
                </a:cubicBezTo>
                <a:cubicBezTo>
                  <a:pt x="11" y="106"/>
                  <a:pt x="10" y="107"/>
                  <a:pt x="10" y="107"/>
                </a:cubicBezTo>
                <a:cubicBezTo>
                  <a:pt x="10" y="108"/>
                  <a:pt x="9" y="108"/>
                  <a:pt x="9" y="109"/>
                </a:cubicBezTo>
                <a:cubicBezTo>
                  <a:pt x="10" y="110"/>
                  <a:pt x="11" y="111"/>
                  <a:pt x="11" y="111"/>
                </a:cubicBezTo>
                <a:cubicBezTo>
                  <a:pt x="11" y="112"/>
                  <a:pt x="11" y="114"/>
                  <a:pt x="11" y="115"/>
                </a:cubicBezTo>
                <a:cubicBezTo>
                  <a:pt x="11" y="115"/>
                  <a:pt x="11" y="119"/>
                  <a:pt x="11" y="120"/>
                </a:cubicBezTo>
                <a:cubicBezTo>
                  <a:pt x="11" y="120"/>
                  <a:pt x="9" y="122"/>
                  <a:pt x="8" y="124"/>
                </a:cubicBezTo>
                <a:cubicBezTo>
                  <a:pt x="8" y="124"/>
                  <a:pt x="8" y="124"/>
                  <a:pt x="9" y="124"/>
                </a:cubicBezTo>
                <a:cubicBezTo>
                  <a:pt x="9" y="124"/>
                  <a:pt x="9" y="125"/>
                  <a:pt x="9" y="126"/>
                </a:cubicBezTo>
                <a:cubicBezTo>
                  <a:pt x="9" y="126"/>
                  <a:pt x="8" y="127"/>
                  <a:pt x="8" y="128"/>
                </a:cubicBezTo>
                <a:cubicBezTo>
                  <a:pt x="8" y="128"/>
                  <a:pt x="9" y="129"/>
                  <a:pt x="8" y="129"/>
                </a:cubicBezTo>
                <a:cubicBezTo>
                  <a:pt x="8" y="129"/>
                  <a:pt x="7" y="130"/>
                  <a:pt x="7" y="130"/>
                </a:cubicBezTo>
                <a:cubicBezTo>
                  <a:pt x="6" y="130"/>
                  <a:pt x="5" y="130"/>
                  <a:pt x="5" y="131"/>
                </a:cubicBezTo>
                <a:cubicBezTo>
                  <a:pt x="5" y="132"/>
                  <a:pt x="5" y="132"/>
                  <a:pt x="6" y="133"/>
                </a:cubicBezTo>
                <a:cubicBezTo>
                  <a:pt x="6" y="133"/>
                  <a:pt x="6" y="134"/>
                  <a:pt x="7" y="134"/>
                </a:cubicBezTo>
                <a:cubicBezTo>
                  <a:pt x="7" y="134"/>
                  <a:pt x="8" y="134"/>
                  <a:pt x="8" y="134"/>
                </a:cubicBezTo>
                <a:cubicBezTo>
                  <a:pt x="9" y="134"/>
                  <a:pt x="9" y="134"/>
                  <a:pt x="10" y="133"/>
                </a:cubicBezTo>
                <a:cubicBezTo>
                  <a:pt x="11" y="133"/>
                  <a:pt x="13" y="133"/>
                  <a:pt x="14" y="133"/>
                </a:cubicBezTo>
                <a:cubicBezTo>
                  <a:pt x="15" y="132"/>
                  <a:pt x="16" y="132"/>
                  <a:pt x="17" y="132"/>
                </a:cubicBezTo>
                <a:cubicBezTo>
                  <a:pt x="19" y="131"/>
                  <a:pt x="20" y="132"/>
                  <a:pt x="21" y="132"/>
                </a:cubicBezTo>
                <a:cubicBezTo>
                  <a:pt x="23" y="132"/>
                  <a:pt x="24" y="131"/>
                  <a:pt x="26" y="132"/>
                </a:cubicBezTo>
                <a:cubicBezTo>
                  <a:pt x="27" y="132"/>
                  <a:pt x="28" y="132"/>
                  <a:pt x="29" y="132"/>
                </a:cubicBezTo>
                <a:cubicBezTo>
                  <a:pt x="30" y="132"/>
                  <a:pt x="31" y="132"/>
                  <a:pt x="33" y="133"/>
                </a:cubicBezTo>
                <a:cubicBezTo>
                  <a:pt x="34" y="133"/>
                  <a:pt x="36" y="133"/>
                  <a:pt x="37" y="134"/>
                </a:cubicBezTo>
                <a:cubicBezTo>
                  <a:pt x="38" y="134"/>
                  <a:pt x="40" y="135"/>
                  <a:pt x="41" y="136"/>
                </a:cubicBezTo>
                <a:cubicBezTo>
                  <a:pt x="43" y="136"/>
                  <a:pt x="44" y="137"/>
                  <a:pt x="45" y="138"/>
                </a:cubicBezTo>
                <a:cubicBezTo>
                  <a:pt x="47" y="138"/>
                  <a:pt x="48" y="139"/>
                  <a:pt x="50" y="139"/>
                </a:cubicBezTo>
                <a:cubicBezTo>
                  <a:pt x="51" y="139"/>
                  <a:pt x="51" y="140"/>
                  <a:pt x="52" y="140"/>
                </a:cubicBezTo>
                <a:cubicBezTo>
                  <a:pt x="53" y="140"/>
                  <a:pt x="54" y="140"/>
                  <a:pt x="55" y="140"/>
                </a:cubicBezTo>
                <a:cubicBezTo>
                  <a:pt x="56" y="140"/>
                  <a:pt x="57" y="141"/>
                  <a:pt x="59" y="141"/>
                </a:cubicBezTo>
                <a:cubicBezTo>
                  <a:pt x="60" y="141"/>
                  <a:pt x="61" y="141"/>
                  <a:pt x="62" y="141"/>
                </a:cubicBezTo>
                <a:cubicBezTo>
                  <a:pt x="62" y="140"/>
                  <a:pt x="63" y="141"/>
                  <a:pt x="64" y="140"/>
                </a:cubicBezTo>
                <a:cubicBezTo>
                  <a:pt x="64" y="141"/>
                  <a:pt x="65" y="140"/>
                  <a:pt x="65" y="140"/>
                </a:cubicBezTo>
                <a:cubicBezTo>
                  <a:pt x="65" y="140"/>
                  <a:pt x="66" y="139"/>
                  <a:pt x="66" y="139"/>
                </a:cubicBezTo>
                <a:cubicBezTo>
                  <a:pt x="66" y="139"/>
                  <a:pt x="67" y="139"/>
                  <a:pt x="67" y="139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38"/>
                  <a:pt x="67" y="138"/>
                  <a:pt x="67" y="138"/>
                </a:cubicBezTo>
                <a:cubicBezTo>
                  <a:pt x="67" y="138"/>
                  <a:pt x="67" y="138"/>
                  <a:pt x="67" y="137"/>
                </a:cubicBezTo>
                <a:cubicBezTo>
                  <a:pt x="67" y="137"/>
                  <a:pt x="67" y="137"/>
                  <a:pt x="66" y="137"/>
                </a:cubicBezTo>
                <a:cubicBezTo>
                  <a:pt x="66" y="136"/>
                  <a:pt x="65" y="136"/>
                  <a:pt x="65" y="135"/>
                </a:cubicBezTo>
                <a:cubicBezTo>
                  <a:pt x="65" y="135"/>
                  <a:pt x="65" y="135"/>
                  <a:pt x="64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3" y="133"/>
                  <a:pt x="64" y="133"/>
                  <a:pt x="64" y="132"/>
                </a:cubicBezTo>
                <a:cubicBezTo>
                  <a:pt x="65" y="132"/>
                  <a:pt x="65" y="131"/>
                  <a:pt x="65" y="130"/>
                </a:cubicBezTo>
                <a:cubicBezTo>
                  <a:pt x="65" y="130"/>
                  <a:pt x="65" y="129"/>
                  <a:pt x="65" y="129"/>
                </a:cubicBezTo>
                <a:cubicBezTo>
                  <a:pt x="66" y="129"/>
                  <a:pt x="66" y="129"/>
                  <a:pt x="66" y="129"/>
                </a:cubicBezTo>
                <a:cubicBezTo>
                  <a:pt x="67" y="130"/>
                  <a:pt x="66" y="132"/>
                  <a:pt x="67" y="132"/>
                </a:cubicBezTo>
                <a:cubicBezTo>
                  <a:pt x="67" y="133"/>
                  <a:pt x="69" y="132"/>
                  <a:pt x="69" y="132"/>
                </a:cubicBezTo>
                <a:cubicBezTo>
                  <a:pt x="69" y="132"/>
                  <a:pt x="69" y="132"/>
                  <a:pt x="7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1" y="131"/>
                  <a:pt x="71" y="129"/>
                  <a:pt x="71" y="128"/>
                </a:cubicBezTo>
                <a:cubicBezTo>
                  <a:pt x="71" y="127"/>
                  <a:pt x="70" y="125"/>
                  <a:pt x="71" y="125"/>
                </a:cubicBezTo>
                <a:cubicBezTo>
                  <a:pt x="72" y="125"/>
                  <a:pt x="72" y="126"/>
                  <a:pt x="72" y="126"/>
                </a:cubicBezTo>
                <a:cubicBezTo>
                  <a:pt x="72" y="126"/>
                  <a:pt x="72" y="127"/>
                  <a:pt x="72" y="127"/>
                </a:cubicBezTo>
                <a:cubicBezTo>
                  <a:pt x="72" y="127"/>
                  <a:pt x="72" y="128"/>
                  <a:pt x="72" y="128"/>
                </a:cubicBezTo>
                <a:cubicBezTo>
                  <a:pt x="73" y="129"/>
                  <a:pt x="73" y="129"/>
                  <a:pt x="73" y="128"/>
                </a:cubicBezTo>
                <a:cubicBezTo>
                  <a:pt x="73" y="128"/>
                  <a:pt x="74" y="128"/>
                  <a:pt x="75" y="128"/>
                </a:cubicBezTo>
                <a:cubicBezTo>
                  <a:pt x="75" y="127"/>
                  <a:pt x="76" y="127"/>
                  <a:pt x="76" y="127"/>
                </a:cubicBezTo>
                <a:cubicBezTo>
                  <a:pt x="76" y="127"/>
                  <a:pt x="77" y="127"/>
                  <a:pt x="77" y="127"/>
                </a:cubicBezTo>
                <a:cubicBezTo>
                  <a:pt x="77" y="127"/>
                  <a:pt x="77" y="128"/>
                  <a:pt x="77" y="129"/>
                </a:cubicBezTo>
                <a:cubicBezTo>
                  <a:pt x="78" y="130"/>
                  <a:pt x="77" y="131"/>
                  <a:pt x="76" y="131"/>
                </a:cubicBezTo>
                <a:cubicBezTo>
                  <a:pt x="76" y="132"/>
                  <a:pt x="75" y="133"/>
                  <a:pt x="75" y="134"/>
                </a:cubicBezTo>
                <a:cubicBezTo>
                  <a:pt x="75" y="134"/>
                  <a:pt x="76" y="134"/>
                  <a:pt x="76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8" y="133"/>
                  <a:pt x="79" y="133"/>
                  <a:pt x="79" y="133"/>
                </a:cubicBezTo>
                <a:cubicBezTo>
                  <a:pt x="80" y="133"/>
                  <a:pt x="82" y="133"/>
                  <a:pt x="83" y="133"/>
                </a:cubicBezTo>
                <a:cubicBezTo>
                  <a:pt x="83" y="133"/>
                  <a:pt x="84" y="133"/>
                  <a:pt x="84" y="134"/>
                </a:cubicBezTo>
                <a:cubicBezTo>
                  <a:pt x="84" y="134"/>
                  <a:pt x="83" y="134"/>
                  <a:pt x="83" y="134"/>
                </a:cubicBezTo>
                <a:cubicBezTo>
                  <a:pt x="83" y="135"/>
                  <a:pt x="83" y="136"/>
                  <a:pt x="84" y="137"/>
                </a:cubicBezTo>
                <a:cubicBezTo>
                  <a:pt x="84" y="137"/>
                  <a:pt x="85" y="137"/>
                  <a:pt x="85" y="137"/>
                </a:cubicBezTo>
                <a:cubicBezTo>
                  <a:pt x="86" y="137"/>
                  <a:pt x="86" y="138"/>
                  <a:pt x="86" y="138"/>
                </a:cubicBezTo>
                <a:cubicBezTo>
                  <a:pt x="86" y="139"/>
                  <a:pt x="86" y="139"/>
                  <a:pt x="86" y="140"/>
                </a:cubicBezTo>
                <a:cubicBezTo>
                  <a:pt x="87" y="140"/>
                  <a:pt x="87" y="141"/>
                  <a:pt x="87" y="141"/>
                </a:cubicBezTo>
                <a:cubicBezTo>
                  <a:pt x="87" y="141"/>
                  <a:pt x="87" y="142"/>
                  <a:pt x="87" y="142"/>
                </a:cubicBezTo>
                <a:cubicBezTo>
                  <a:pt x="87" y="143"/>
                  <a:pt x="88" y="143"/>
                  <a:pt x="88" y="143"/>
                </a:cubicBezTo>
                <a:cubicBezTo>
                  <a:pt x="89" y="144"/>
                  <a:pt x="89" y="144"/>
                  <a:pt x="90" y="144"/>
                </a:cubicBezTo>
                <a:cubicBezTo>
                  <a:pt x="91" y="144"/>
                  <a:pt x="91" y="143"/>
                  <a:pt x="92" y="142"/>
                </a:cubicBezTo>
                <a:cubicBezTo>
                  <a:pt x="92" y="142"/>
                  <a:pt x="93" y="142"/>
                  <a:pt x="94" y="142"/>
                </a:cubicBezTo>
                <a:cubicBezTo>
                  <a:pt x="94" y="143"/>
                  <a:pt x="95" y="143"/>
                  <a:pt x="95" y="143"/>
                </a:cubicBezTo>
                <a:cubicBezTo>
                  <a:pt x="95" y="142"/>
                  <a:pt x="95" y="141"/>
                  <a:pt x="95" y="141"/>
                </a:cubicBezTo>
                <a:cubicBezTo>
                  <a:pt x="96" y="141"/>
                  <a:pt x="97" y="140"/>
                  <a:pt x="98" y="140"/>
                </a:cubicBezTo>
                <a:cubicBezTo>
                  <a:pt x="99" y="139"/>
                  <a:pt x="100" y="139"/>
                  <a:pt x="100" y="140"/>
                </a:cubicBezTo>
                <a:cubicBezTo>
                  <a:pt x="101" y="140"/>
                  <a:pt x="102" y="141"/>
                  <a:pt x="102" y="141"/>
                </a:cubicBezTo>
                <a:cubicBezTo>
                  <a:pt x="102" y="141"/>
                  <a:pt x="101" y="141"/>
                  <a:pt x="101" y="142"/>
                </a:cubicBezTo>
                <a:cubicBezTo>
                  <a:pt x="100" y="142"/>
                  <a:pt x="100" y="142"/>
                  <a:pt x="100" y="142"/>
                </a:cubicBezTo>
                <a:cubicBezTo>
                  <a:pt x="99" y="142"/>
                  <a:pt x="99" y="142"/>
                  <a:pt x="99" y="142"/>
                </a:cubicBezTo>
                <a:cubicBezTo>
                  <a:pt x="98" y="143"/>
                  <a:pt x="98" y="143"/>
                  <a:pt x="97" y="143"/>
                </a:cubicBezTo>
                <a:cubicBezTo>
                  <a:pt x="97" y="143"/>
                  <a:pt x="95" y="143"/>
                  <a:pt x="96" y="144"/>
                </a:cubicBezTo>
                <a:cubicBezTo>
                  <a:pt x="97" y="144"/>
                  <a:pt x="97" y="145"/>
                  <a:pt x="97" y="146"/>
                </a:cubicBezTo>
                <a:cubicBezTo>
                  <a:pt x="98" y="147"/>
                  <a:pt x="98" y="147"/>
                  <a:pt x="98" y="148"/>
                </a:cubicBezTo>
                <a:cubicBezTo>
                  <a:pt x="98" y="148"/>
                  <a:pt x="99" y="148"/>
                  <a:pt x="99" y="149"/>
                </a:cubicBezTo>
                <a:cubicBezTo>
                  <a:pt x="100" y="149"/>
                  <a:pt x="101" y="150"/>
                  <a:pt x="100" y="150"/>
                </a:cubicBezTo>
                <a:cubicBezTo>
                  <a:pt x="99" y="150"/>
                  <a:pt x="98" y="150"/>
                  <a:pt x="98" y="150"/>
                </a:cubicBezTo>
                <a:cubicBezTo>
                  <a:pt x="97" y="150"/>
                  <a:pt x="96" y="149"/>
                  <a:pt x="95" y="150"/>
                </a:cubicBezTo>
                <a:cubicBezTo>
                  <a:pt x="95" y="150"/>
                  <a:pt x="95" y="150"/>
                  <a:pt x="94" y="151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3" y="151"/>
                  <a:pt x="95" y="152"/>
                  <a:pt x="95" y="152"/>
                </a:cubicBezTo>
                <a:cubicBezTo>
                  <a:pt x="95" y="152"/>
                  <a:pt x="95" y="153"/>
                  <a:pt x="96" y="153"/>
                </a:cubicBezTo>
                <a:cubicBezTo>
                  <a:pt x="96" y="153"/>
                  <a:pt x="96" y="153"/>
                  <a:pt x="97" y="153"/>
                </a:cubicBezTo>
                <a:cubicBezTo>
                  <a:pt x="97" y="153"/>
                  <a:pt x="98" y="153"/>
                  <a:pt x="99" y="153"/>
                </a:cubicBezTo>
                <a:cubicBezTo>
                  <a:pt x="100" y="154"/>
                  <a:pt x="100" y="154"/>
                  <a:pt x="101" y="154"/>
                </a:cubicBezTo>
                <a:cubicBezTo>
                  <a:pt x="101" y="154"/>
                  <a:pt x="102" y="154"/>
                  <a:pt x="102" y="155"/>
                </a:cubicBezTo>
                <a:cubicBezTo>
                  <a:pt x="102" y="155"/>
                  <a:pt x="103" y="155"/>
                  <a:pt x="103" y="155"/>
                </a:cubicBezTo>
                <a:cubicBezTo>
                  <a:pt x="104" y="155"/>
                  <a:pt x="105" y="155"/>
                  <a:pt x="104" y="155"/>
                </a:cubicBezTo>
                <a:cubicBezTo>
                  <a:pt x="104" y="154"/>
                  <a:pt x="104" y="154"/>
                  <a:pt x="104" y="154"/>
                </a:cubicBezTo>
                <a:cubicBezTo>
                  <a:pt x="103" y="154"/>
                  <a:pt x="103" y="154"/>
                  <a:pt x="103" y="153"/>
                </a:cubicBezTo>
                <a:cubicBezTo>
                  <a:pt x="103" y="153"/>
                  <a:pt x="103" y="153"/>
                  <a:pt x="103" y="152"/>
                </a:cubicBezTo>
                <a:cubicBezTo>
                  <a:pt x="103" y="152"/>
                  <a:pt x="104" y="151"/>
                  <a:pt x="104" y="151"/>
                </a:cubicBezTo>
                <a:cubicBezTo>
                  <a:pt x="105" y="151"/>
                  <a:pt x="105" y="150"/>
                  <a:pt x="106" y="149"/>
                </a:cubicBezTo>
                <a:cubicBezTo>
                  <a:pt x="106" y="149"/>
                  <a:pt x="107" y="149"/>
                  <a:pt x="107" y="149"/>
                </a:cubicBezTo>
                <a:cubicBezTo>
                  <a:pt x="108" y="149"/>
                  <a:pt x="108" y="150"/>
                  <a:pt x="108" y="150"/>
                </a:cubicBezTo>
                <a:cubicBezTo>
                  <a:pt x="108" y="151"/>
                  <a:pt x="109" y="151"/>
                  <a:pt x="109" y="152"/>
                </a:cubicBezTo>
                <a:cubicBezTo>
                  <a:pt x="110" y="152"/>
                  <a:pt x="111" y="152"/>
                  <a:pt x="111" y="152"/>
                </a:cubicBezTo>
                <a:cubicBezTo>
                  <a:pt x="111" y="153"/>
                  <a:pt x="111" y="153"/>
                  <a:pt x="111" y="154"/>
                </a:cubicBezTo>
                <a:cubicBezTo>
                  <a:pt x="110" y="154"/>
                  <a:pt x="110" y="154"/>
                  <a:pt x="109" y="154"/>
                </a:cubicBezTo>
                <a:cubicBezTo>
                  <a:pt x="109" y="154"/>
                  <a:pt x="107" y="155"/>
                  <a:pt x="108" y="156"/>
                </a:cubicBezTo>
                <a:cubicBezTo>
                  <a:pt x="108" y="156"/>
                  <a:pt x="108" y="156"/>
                  <a:pt x="108" y="157"/>
                </a:cubicBezTo>
                <a:cubicBezTo>
                  <a:pt x="109" y="157"/>
                  <a:pt x="109" y="157"/>
                  <a:pt x="109" y="157"/>
                </a:cubicBezTo>
                <a:cubicBezTo>
                  <a:pt x="110" y="158"/>
                  <a:pt x="110" y="157"/>
                  <a:pt x="111" y="157"/>
                </a:cubicBezTo>
                <a:cubicBezTo>
                  <a:pt x="111" y="157"/>
                  <a:pt x="112" y="157"/>
                  <a:pt x="113" y="156"/>
                </a:cubicBezTo>
                <a:cubicBezTo>
                  <a:pt x="113" y="156"/>
                  <a:pt x="114" y="156"/>
                  <a:pt x="114" y="156"/>
                </a:cubicBezTo>
                <a:cubicBezTo>
                  <a:pt x="115" y="155"/>
                  <a:pt x="115" y="154"/>
                  <a:pt x="116" y="153"/>
                </a:cubicBezTo>
                <a:cubicBezTo>
                  <a:pt x="116" y="153"/>
                  <a:pt x="116" y="152"/>
                  <a:pt x="117" y="152"/>
                </a:cubicBezTo>
                <a:cubicBezTo>
                  <a:pt x="117" y="152"/>
                  <a:pt x="118" y="153"/>
                  <a:pt x="118" y="153"/>
                </a:cubicBezTo>
                <a:cubicBezTo>
                  <a:pt x="118" y="154"/>
                  <a:pt x="119" y="154"/>
                  <a:pt x="119" y="153"/>
                </a:cubicBezTo>
                <a:cubicBezTo>
                  <a:pt x="119" y="153"/>
                  <a:pt x="119" y="153"/>
                  <a:pt x="119" y="152"/>
                </a:cubicBezTo>
                <a:cubicBezTo>
                  <a:pt x="119" y="152"/>
                  <a:pt x="119" y="151"/>
                  <a:pt x="119" y="151"/>
                </a:cubicBezTo>
                <a:cubicBezTo>
                  <a:pt x="119" y="150"/>
                  <a:pt x="119" y="150"/>
                  <a:pt x="120" y="150"/>
                </a:cubicBezTo>
                <a:cubicBezTo>
                  <a:pt x="120" y="150"/>
                  <a:pt x="122" y="150"/>
                  <a:pt x="121" y="149"/>
                </a:cubicBezTo>
                <a:cubicBezTo>
                  <a:pt x="121" y="149"/>
                  <a:pt x="121" y="149"/>
                  <a:pt x="121" y="149"/>
                </a:cubicBezTo>
                <a:cubicBezTo>
                  <a:pt x="121" y="148"/>
                  <a:pt x="122" y="148"/>
                  <a:pt x="122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4" y="150"/>
                  <a:pt x="124" y="150"/>
                  <a:pt x="125" y="150"/>
                </a:cubicBezTo>
                <a:cubicBezTo>
                  <a:pt x="126" y="150"/>
                  <a:pt x="127" y="150"/>
                  <a:pt x="128" y="151"/>
                </a:cubicBezTo>
                <a:cubicBezTo>
                  <a:pt x="129" y="151"/>
                  <a:pt x="129" y="152"/>
                  <a:pt x="130" y="152"/>
                </a:cubicBezTo>
                <a:cubicBezTo>
                  <a:pt x="131" y="153"/>
                  <a:pt x="131" y="153"/>
                  <a:pt x="131" y="154"/>
                </a:cubicBezTo>
                <a:cubicBezTo>
                  <a:pt x="131" y="154"/>
                  <a:pt x="131" y="155"/>
                  <a:pt x="131" y="155"/>
                </a:cubicBezTo>
                <a:cubicBezTo>
                  <a:pt x="132" y="155"/>
                  <a:pt x="132" y="155"/>
                  <a:pt x="132" y="156"/>
                </a:cubicBezTo>
                <a:cubicBezTo>
                  <a:pt x="132" y="156"/>
                  <a:pt x="131" y="158"/>
                  <a:pt x="132" y="158"/>
                </a:cubicBezTo>
                <a:cubicBezTo>
                  <a:pt x="132" y="159"/>
                  <a:pt x="133" y="158"/>
                  <a:pt x="134" y="158"/>
                </a:cubicBezTo>
                <a:cubicBezTo>
                  <a:pt x="134" y="157"/>
                  <a:pt x="135" y="157"/>
                  <a:pt x="136" y="156"/>
                </a:cubicBezTo>
                <a:cubicBezTo>
                  <a:pt x="136" y="155"/>
                  <a:pt x="136" y="154"/>
                  <a:pt x="136" y="153"/>
                </a:cubicBezTo>
                <a:cubicBezTo>
                  <a:pt x="136" y="152"/>
                  <a:pt x="136" y="151"/>
                  <a:pt x="136" y="150"/>
                </a:cubicBezTo>
                <a:cubicBezTo>
                  <a:pt x="136" y="149"/>
                  <a:pt x="136" y="148"/>
                  <a:pt x="136" y="147"/>
                </a:cubicBezTo>
                <a:cubicBezTo>
                  <a:pt x="137" y="146"/>
                  <a:pt x="137" y="145"/>
                  <a:pt x="136" y="144"/>
                </a:cubicBezTo>
                <a:cubicBezTo>
                  <a:pt x="136" y="144"/>
                  <a:pt x="134" y="144"/>
                  <a:pt x="134" y="144"/>
                </a:cubicBezTo>
                <a:cubicBezTo>
                  <a:pt x="133" y="143"/>
                  <a:pt x="133" y="143"/>
                  <a:pt x="133" y="143"/>
                </a:cubicBezTo>
                <a:cubicBezTo>
                  <a:pt x="132" y="143"/>
                  <a:pt x="132" y="142"/>
                  <a:pt x="132" y="142"/>
                </a:cubicBezTo>
                <a:cubicBezTo>
                  <a:pt x="132" y="141"/>
                  <a:pt x="133" y="141"/>
                  <a:pt x="133" y="141"/>
                </a:cubicBezTo>
                <a:cubicBezTo>
                  <a:pt x="134" y="140"/>
                  <a:pt x="134" y="139"/>
                  <a:pt x="134" y="139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34" y="138"/>
                  <a:pt x="133" y="138"/>
                  <a:pt x="133" y="137"/>
                </a:cubicBezTo>
                <a:cubicBezTo>
                  <a:pt x="133" y="137"/>
                  <a:pt x="133" y="137"/>
                  <a:pt x="132" y="136"/>
                </a:cubicBezTo>
                <a:cubicBezTo>
                  <a:pt x="132" y="136"/>
                  <a:pt x="132" y="135"/>
                  <a:pt x="131" y="136"/>
                </a:cubicBezTo>
                <a:cubicBezTo>
                  <a:pt x="131" y="136"/>
                  <a:pt x="131" y="136"/>
                  <a:pt x="130" y="136"/>
                </a:cubicBezTo>
                <a:cubicBezTo>
                  <a:pt x="129" y="137"/>
                  <a:pt x="129" y="136"/>
                  <a:pt x="129" y="136"/>
                </a:cubicBezTo>
                <a:cubicBezTo>
                  <a:pt x="129" y="136"/>
                  <a:pt x="129" y="136"/>
                  <a:pt x="128" y="135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28" y="134"/>
                  <a:pt x="127" y="133"/>
                  <a:pt x="128" y="133"/>
                </a:cubicBezTo>
                <a:cubicBezTo>
                  <a:pt x="128" y="132"/>
                  <a:pt x="129" y="132"/>
                  <a:pt x="129" y="132"/>
                </a:cubicBezTo>
                <a:cubicBezTo>
                  <a:pt x="130" y="132"/>
                  <a:pt x="131" y="132"/>
                  <a:pt x="131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3" y="131"/>
                  <a:pt x="133" y="130"/>
                  <a:pt x="133" y="130"/>
                </a:cubicBezTo>
                <a:cubicBezTo>
                  <a:pt x="134" y="130"/>
                  <a:pt x="133" y="131"/>
                  <a:pt x="133" y="132"/>
                </a:cubicBezTo>
                <a:cubicBezTo>
                  <a:pt x="133" y="132"/>
                  <a:pt x="133" y="133"/>
                  <a:pt x="133" y="134"/>
                </a:cubicBezTo>
                <a:cubicBezTo>
                  <a:pt x="133" y="134"/>
                  <a:pt x="132" y="134"/>
                  <a:pt x="133" y="135"/>
                </a:cubicBezTo>
                <a:cubicBezTo>
                  <a:pt x="133" y="135"/>
                  <a:pt x="133" y="135"/>
                  <a:pt x="134" y="136"/>
                </a:cubicBezTo>
                <a:cubicBezTo>
                  <a:pt x="135" y="136"/>
                  <a:pt x="135" y="136"/>
                  <a:pt x="135" y="137"/>
                </a:cubicBezTo>
                <a:cubicBezTo>
                  <a:pt x="136" y="138"/>
                  <a:pt x="135" y="139"/>
                  <a:pt x="135" y="139"/>
                </a:cubicBezTo>
                <a:cubicBezTo>
                  <a:pt x="136" y="141"/>
                  <a:pt x="137" y="142"/>
                  <a:pt x="139" y="143"/>
                </a:cubicBezTo>
                <a:cubicBezTo>
                  <a:pt x="139" y="144"/>
                  <a:pt x="141" y="144"/>
                  <a:pt x="142" y="144"/>
                </a:cubicBezTo>
                <a:cubicBezTo>
                  <a:pt x="143" y="144"/>
                  <a:pt x="144" y="144"/>
                  <a:pt x="144" y="144"/>
                </a:cubicBezTo>
                <a:cubicBezTo>
                  <a:pt x="145" y="144"/>
                  <a:pt x="145" y="144"/>
                  <a:pt x="145" y="144"/>
                </a:cubicBezTo>
                <a:cubicBezTo>
                  <a:pt x="145" y="145"/>
                  <a:pt x="145" y="146"/>
                  <a:pt x="146" y="146"/>
                </a:cubicBezTo>
                <a:cubicBezTo>
                  <a:pt x="146" y="146"/>
                  <a:pt x="147" y="146"/>
                  <a:pt x="147" y="146"/>
                </a:cubicBezTo>
                <a:cubicBezTo>
                  <a:pt x="148" y="147"/>
                  <a:pt x="148" y="147"/>
                  <a:pt x="148" y="147"/>
                </a:cubicBezTo>
                <a:cubicBezTo>
                  <a:pt x="149" y="147"/>
                  <a:pt x="150" y="147"/>
                  <a:pt x="150" y="147"/>
                </a:cubicBezTo>
                <a:cubicBezTo>
                  <a:pt x="151" y="147"/>
                  <a:pt x="152" y="147"/>
                  <a:pt x="153" y="147"/>
                </a:cubicBezTo>
                <a:cubicBezTo>
                  <a:pt x="154" y="147"/>
                  <a:pt x="154" y="147"/>
                  <a:pt x="154" y="148"/>
                </a:cubicBezTo>
                <a:cubicBezTo>
                  <a:pt x="155" y="148"/>
                  <a:pt x="155" y="149"/>
                  <a:pt x="156" y="149"/>
                </a:cubicBezTo>
                <a:cubicBezTo>
                  <a:pt x="156" y="149"/>
                  <a:pt x="156" y="149"/>
                  <a:pt x="157" y="150"/>
                </a:cubicBezTo>
                <a:cubicBezTo>
                  <a:pt x="157" y="150"/>
                  <a:pt x="158" y="149"/>
                  <a:pt x="158" y="149"/>
                </a:cubicBezTo>
                <a:cubicBezTo>
                  <a:pt x="158" y="149"/>
                  <a:pt x="158" y="148"/>
                  <a:pt x="159" y="149"/>
                </a:cubicBezTo>
                <a:cubicBezTo>
                  <a:pt x="159" y="149"/>
                  <a:pt x="159" y="149"/>
                  <a:pt x="159" y="149"/>
                </a:cubicBezTo>
                <a:cubicBezTo>
                  <a:pt x="159" y="149"/>
                  <a:pt x="160" y="149"/>
                  <a:pt x="160" y="149"/>
                </a:cubicBezTo>
                <a:cubicBezTo>
                  <a:pt x="160" y="150"/>
                  <a:pt x="161" y="150"/>
                  <a:pt x="162" y="151"/>
                </a:cubicBezTo>
                <a:cubicBezTo>
                  <a:pt x="162" y="151"/>
                  <a:pt x="163" y="151"/>
                  <a:pt x="163" y="151"/>
                </a:cubicBezTo>
                <a:cubicBezTo>
                  <a:pt x="163" y="151"/>
                  <a:pt x="163" y="151"/>
                  <a:pt x="163" y="151"/>
                </a:cubicBezTo>
                <a:cubicBezTo>
                  <a:pt x="164" y="151"/>
                  <a:pt x="164" y="150"/>
                  <a:pt x="164" y="150"/>
                </a:cubicBezTo>
                <a:cubicBezTo>
                  <a:pt x="165" y="150"/>
                  <a:pt x="165" y="150"/>
                  <a:pt x="165" y="150"/>
                </a:cubicBezTo>
                <a:cubicBezTo>
                  <a:pt x="165" y="149"/>
                  <a:pt x="164" y="149"/>
                  <a:pt x="163" y="149"/>
                </a:cubicBezTo>
                <a:cubicBezTo>
                  <a:pt x="163" y="149"/>
                  <a:pt x="162" y="149"/>
                  <a:pt x="162" y="149"/>
                </a:cubicBezTo>
                <a:cubicBezTo>
                  <a:pt x="161" y="149"/>
                  <a:pt x="161" y="148"/>
                  <a:pt x="160" y="148"/>
                </a:cubicBezTo>
                <a:cubicBezTo>
                  <a:pt x="160" y="147"/>
                  <a:pt x="160" y="147"/>
                  <a:pt x="159" y="147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5" y="148"/>
                  <a:pt x="155" y="148"/>
                </a:cubicBezTo>
                <a:cubicBezTo>
                  <a:pt x="154" y="147"/>
                  <a:pt x="154" y="147"/>
                  <a:pt x="155" y="146"/>
                </a:cubicBezTo>
                <a:cubicBezTo>
                  <a:pt x="155" y="146"/>
                  <a:pt x="155" y="145"/>
                  <a:pt x="154" y="144"/>
                </a:cubicBezTo>
                <a:cubicBezTo>
                  <a:pt x="154" y="143"/>
                  <a:pt x="154" y="144"/>
                  <a:pt x="153" y="143"/>
                </a:cubicBezTo>
                <a:cubicBezTo>
                  <a:pt x="153" y="143"/>
                  <a:pt x="153" y="142"/>
                  <a:pt x="152" y="142"/>
                </a:cubicBezTo>
                <a:cubicBezTo>
                  <a:pt x="152" y="141"/>
                  <a:pt x="152" y="142"/>
                  <a:pt x="151" y="141"/>
                </a:cubicBezTo>
                <a:cubicBezTo>
                  <a:pt x="151" y="141"/>
                  <a:pt x="150" y="141"/>
                  <a:pt x="150" y="141"/>
                </a:cubicBezTo>
                <a:cubicBezTo>
                  <a:pt x="150" y="140"/>
                  <a:pt x="149" y="140"/>
                  <a:pt x="149" y="139"/>
                </a:cubicBezTo>
                <a:cubicBezTo>
                  <a:pt x="149" y="139"/>
                  <a:pt x="149" y="138"/>
                  <a:pt x="149" y="138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47" y="138"/>
                  <a:pt x="147" y="138"/>
                  <a:pt x="147" y="137"/>
                </a:cubicBezTo>
                <a:cubicBezTo>
                  <a:pt x="147" y="137"/>
                  <a:pt x="146" y="137"/>
                  <a:pt x="146" y="137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47" y="136"/>
                  <a:pt x="147" y="136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8" y="135"/>
                  <a:pt x="148" y="135"/>
                  <a:pt x="148" y="136"/>
                </a:cubicBezTo>
                <a:cubicBezTo>
                  <a:pt x="148" y="136"/>
                  <a:pt x="148" y="137"/>
                  <a:pt x="149" y="137"/>
                </a:cubicBezTo>
                <a:cubicBezTo>
                  <a:pt x="149" y="137"/>
                  <a:pt x="150" y="138"/>
                  <a:pt x="150" y="138"/>
                </a:cubicBezTo>
                <a:cubicBezTo>
                  <a:pt x="151" y="138"/>
                  <a:pt x="151" y="137"/>
                  <a:pt x="152" y="137"/>
                </a:cubicBezTo>
                <a:cubicBezTo>
                  <a:pt x="152" y="137"/>
                  <a:pt x="153" y="137"/>
                  <a:pt x="153" y="136"/>
                </a:cubicBezTo>
                <a:cubicBezTo>
                  <a:pt x="153" y="136"/>
                  <a:pt x="153" y="136"/>
                  <a:pt x="154" y="136"/>
                </a:cubicBezTo>
                <a:cubicBezTo>
                  <a:pt x="154" y="136"/>
                  <a:pt x="155" y="136"/>
                  <a:pt x="154" y="136"/>
                </a:cubicBezTo>
                <a:cubicBezTo>
                  <a:pt x="154" y="135"/>
                  <a:pt x="153" y="136"/>
                  <a:pt x="153" y="135"/>
                </a:cubicBezTo>
                <a:cubicBezTo>
                  <a:pt x="153" y="135"/>
                  <a:pt x="153" y="135"/>
                  <a:pt x="153" y="135"/>
                </a:cubicBezTo>
                <a:cubicBezTo>
                  <a:pt x="152" y="135"/>
                  <a:pt x="152" y="134"/>
                  <a:pt x="152" y="134"/>
                </a:cubicBezTo>
                <a:cubicBezTo>
                  <a:pt x="152" y="134"/>
                  <a:pt x="153" y="134"/>
                  <a:pt x="153" y="134"/>
                </a:cubicBezTo>
                <a:cubicBezTo>
                  <a:pt x="153" y="133"/>
                  <a:pt x="153" y="133"/>
                  <a:pt x="153" y="133"/>
                </a:cubicBezTo>
                <a:cubicBezTo>
                  <a:pt x="154" y="132"/>
                  <a:pt x="154" y="132"/>
                  <a:pt x="154" y="132"/>
                </a:cubicBezTo>
                <a:cubicBezTo>
                  <a:pt x="153" y="131"/>
                  <a:pt x="153" y="131"/>
                  <a:pt x="153" y="131"/>
                </a:cubicBezTo>
                <a:cubicBezTo>
                  <a:pt x="153" y="131"/>
                  <a:pt x="153" y="130"/>
                  <a:pt x="153" y="130"/>
                </a:cubicBezTo>
                <a:cubicBezTo>
                  <a:pt x="153" y="130"/>
                  <a:pt x="154" y="130"/>
                  <a:pt x="154" y="131"/>
                </a:cubicBezTo>
                <a:cubicBezTo>
                  <a:pt x="154" y="131"/>
                  <a:pt x="155" y="131"/>
                  <a:pt x="155" y="132"/>
                </a:cubicBezTo>
                <a:cubicBezTo>
                  <a:pt x="155" y="133"/>
                  <a:pt x="156" y="133"/>
                  <a:pt x="157" y="134"/>
                </a:cubicBezTo>
                <a:cubicBezTo>
                  <a:pt x="157" y="134"/>
                  <a:pt x="158" y="135"/>
                  <a:pt x="159" y="135"/>
                </a:cubicBezTo>
                <a:cubicBezTo>
                  <a:pt x="159" y="135"/>
                  <a:pt x="159" y="134"/>
                  <a:pt x="159" y="133"/>
                </a:cubicBezTo>
                <a:cubicBezTo>
                  <a:pt x="159" y="133"/>
                  <a:pt x="159" y="132"/>
                  <a:pt x="159" y="132"/>
                </a:cubicBezTo>
                <a:cubicBezTo>
                  <a:pt x="159" y="131"/>
                  <a:pt x="160" y="130"/>
                  <a:pt x="160" y="129"/>
                </a:cubicBezTo>
                <a:cubicBezTo>
                  <a:pt x="160" y="129"/>
                  <a:pt x="160" y="128"/>
                  <a:pt x="160" y="127"/>
                </a:cubicBezTo>
                <a:cubicBezTo>
                  <a:pt x="160" y="127"/>
                  <a:pt x="161" y="127"/>
                  <a:pt x="161" y="126"/>
                </a:cubicBezTo>
                <a:cubicBezTo>
                  <a:pt x="161" y="126"/>
                  <a:pt x="161" y="125"/>
                  <a:pt x="161" y="125"/>
                </a:cubicBezTo>
                <a:cubicBezTo>
                  <a:pt x="161" y="124"/>
                  <a:pt x="160" y="124"/>
                  <a:pt x="159" y="124"/>
                </a:cubicBezTo>
                <a:cubicBezTo>
                  <a:pt x="159" y="124"/>
                  <a:pt x="159" y="124"/>
                  <a:pt x="159" y="123"/>
                </a:cubicBezTo>
                <a:cubicBezTo>
                  <a:pt x="159" y="123"/>
                  <a:pt x="159" y="123"/>
                  <a:pt x="158" y="123"/>
                </a:cubicBezTo>
                <a:cubicBezTo>
                  <a:pt x="158" y="122"/>
                  <a:pt x="159" y="121"/>
                  <a:pt x="159" y="120"/>
                </a:cubicBezTo>
                <a:cubicBezTo>
                  <a:pt x="158" y="121"/>
                  <a:pt x="157" y="121"/>
                  <a:pt x="156" y="122"/>
                </a:cubicBezTo>
                <a:cubicBezTo>
                  <a:pt x="156" y="122"/>
                  <a:pt x="155" y="122"/>
                  <a:pt x="155" y="123"/>
                </a:cubicBezTo>
                <a:cubicBezTo>
                  <a:pt x="155" y="123"/>
                  <a:pt x="155" y="124"/>
                  <a:pt x="155" y="124"/>
                </a:cubicBezTo>
                <a:cubicBezTo>
                  <a:pt x="156" y="125"/>
                  <a:pt x="157" y="125"/>
                  <a:pt x="156" y="126"/>
                </a:cubicBezTo>
                <a:cubicBezTo>
                  <a:pt x="155" y="127"/>
                  <a:pt x="155" y="127"/>
                  <a:pt x="155" y="128"/>
                </a:cubicBezTo>
                <a:cubicBezTo>
                  <a:pt x="155" y="128"/>
                  <a:pt x="155" y="128"/>
                  <a:pt x="154" y="128"/>
                </a:cubicBezTo>
                <a:cubicBezTo>
                  <a:pt x="153" y="129"/>
                  <a:pt x="153" y="128"/>
                  <a:pt x="152" y="128"/>
                </a:cubicBezTo>
                <a:cubicBezTo>
                  <a:pt x="151" y="127"/>
                  <a:pt x="150" y="128"/>
                  <a:pt x="149" y="127"/>
                </a:cubicBezTo>
                <a:cubicBezTo>
                  <a:pt x="148" y="126"/>
                  <a:pt x="147" y="126"/>
                  <a:pt x="146" y="126"/>
                </a:cubicBezTo>
                <a:cubicBezTo>
                  <a:pt x="146" y="125"/>
                  <a:pt x="145" y="125"/>
                  <a:pt x="145" y="125"/>
                </a:cubicBezTo>
                <a:cubicBezTo>
                  <a:pt x="145" y="124"/>
                  <a:pt x="144" y="124"/>
                  <a:pt x="144" y="124"/>
                </a:cubicBezTo>
                <a:cubicBezTo>
                  <a:pt x="144" y="123"/>
                  <a:pt x="145" y="122"/>
                  <a:pt x="145" y="122"/>
                </a:cubicBezTo>
                <a:cubicBezTo>
                  <a:pt x="145" y="122"/>
                  <a:pt x="145" y="121"/>
                  <a:pt x="146" y="121"/>
                </a:cubicBezTo>
                <a:cubicBezTo>
                  <a:pt x="146" y="121"/>
                  <a:pt x="146" y="121"/>
                  <a:pt x="147" y="120"/>
                </a:cubicBezTo>
                <a:cubicBezTo>
                  <a:pt x="147" y="120"/>
                  <a:pt x="147" y="120"/>
                  <a:pt x="148" y="120"/>
                </a:cubicBezTo>
                <a:cubicBezTo>
                  <a:pt x="148" y="119"/>
                  <a:pt x="149" y="119"/>
                  <a:pt x="149" y="119"/>
                </a:cubicBezTo>
                <a:cubicBezTo>
                  <a:pt x="150" y="118"/>
                  <a:pt x="150" y="118"/>
                  <a:pt x="149" y="117"/>
                </a:cubicBezTo>
                <a:cubicBezTo>
                  <a:pt x="149" y="117"/>
                  <a:pt x="149" y="116"/>
                  <a:pt x="148" y="116"/>
                </a:cubicBezTo>
                <a:cubicBezTo>
                  <a:pt x="148" y="116"/>
                  <a:pt x="147" y="117"/>
                  <a:pt x="147" y="117"/>
                </a:cubicBezTo>
                <a:cubicBezTo>
                  <a:pt x="146" y="117"/>
                  <a:pt x="145" y="118"/>
                  <a:pt x="145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118"/>
                  <a:pt x="144" y="118"/>
                  <a:pt x="143" y="118"/>
                </a:cubicBezTo>
                <a:cubicBezTo>
                  <a:pt x="143" y="118"/>
                  <a:pt x="142" y="119"/>
                  <a:pt x="142" y="119"/>
                </a:cubicBezTo>
                <a:cubicBezTo>
                  <a:pt x="141" y="119"/>
                  <a:pt x="141" y="120"/>
                  <a:pt x="140" y="120"/>
                </a:cubicBezTo>
                <a:cubicBezTo>
                  <a:pt x="139" y="120"/>
                  <a:pt x="139" y="120"/>
                  <a:pt x="138" y="121"/>
                </a:cubicBezTo>
                <a:cubicBezTo>
                  <a:pt x="137" y="121"/>
                  <a:pt x="137" y="121"/>
                  <a:pt x="136" y="121"/>
                </a:cubicBezTo>
                <a:cubicBezTo>
                  <a:pt x="135" y="121"/>
                  <a:pt x="133" y="121"/>
                  <a:pt x="132" y="121"/>
                </a:cubicBezTo>
                <a:cubicBezTo>
                  <a:pt x="131" y="121"/>
                  <a:pt x="130" y="121"/>
                  <a:pt x="129" y="121"/>
                </a:cubicBezTo>
                <a:cubicBezTo>
                  <a:pt x="129" y="121"/>
                  <a:pt x="129" y="121"/>
                  <a:pt x="129" y="121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7" y="120"/>
                  <a:pt x="127" y="120"/>
                  <a:pt x="126" y="119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4" y="118"/>
                  <a:pt x="125" y="117"/>
                  <a:pt x="125" y="116"/>
                </a:cubicBezTo>
                <a:cubicBezTo>
                  <a:pt x="125" y="115"/>
                  <a:pt x="125" y="115"/>
                  <a:pt x="126" y="114"/>
                </a:cubicBezTo>
                <a:cubicBezTo>
                  <a:pt x="127" y="113"/>
                  <a:pt x="128" y="112"/>
                  <a:pt x="128" y="112"/>
                </a:cubicBezTo>
                <a:cubicBezTo>
                  <a:pt x="128" y="111"/>
                  <a:pt x="126" y="111"/>
                  <a:pt x="126" y="111"/>
                </a:cubicBezTo>
                <a:cubicBezTo>
                  <a:pt x="125" y="111"/>
                  <a:pt x="125" y="112"/>
                  <a:pt x="125" y="113"/>
                </a:cubicBezTo>
                <a:cubicBezTo>
                  <a:pt x="125" y="113"/>
                  <a:pt x="124" y="113"/>
                  <a:pt x="124" y="114"/>
                </a:cubicBezTo>
                <a:cubicBezTo>
                  <a:pt x="124" y="114"/>
                  <a:pt x="124" y="114"/>
                  <a:pt x="124" y="115"/>
                </a:cubicBezTo>
                <a:cubicBezTo>
                  <a:pt x="123" y="116"/>
                  <a:pt x="120" y="116"/>
                  <a:pt x="120" y="115"/>
                </a:cubicBezTo>
                <a:cubicBezTo>
                  <a:pt x="119" y="115"/>
                  <a:pt x="120" y="114"/>
                  <a:pt x="120" y="114"/>
                </a:cubicBezTo>
                <a:cubicBezTo>
                  <a:pt x="120" y="113"/>
                  <a:pt x="120" y="112"/>
                  <a:pt x="120" y="112"/>
                </a:cubicBezTo>
                <a:cubicBezTo>
                  <a:pt x="121" y="111"/>
                  <a:pt x="121" y="110"/>
                  <a:pt x="122" y="110"/>
                </a:cubicBezTo>
                <a:cubicBezTo>
                  <a:pt x="122" y="110"/>
                  <a:pt x="123" y="109"/>
                  <a:pt x="124" y="109"/>
                </a:cubicBezTo>
                <a:cubicBezTo>
                  <a:pt x="124" y="109"/>
                  <a:pt x="124" y="110"/>
                  <a:pt x="125" y="110"/>
                </a:cubicBezTo>
                <a:cubicBezTo>
                  <a:pt x="125" y="110"/>
                  <a:pt x="125" y="110"/>
                  <a:pt x="126" y="110"/>
                </a:cubicBezTo>
                <a:cubicBezTo>
                  <a:pt x="127" y="110"/>
                  <a:pt x="127" y="111"/>
                  <a:pt x="128" y="110"/>
                </a:cubicBezTo>
                <a:cubicBezTo>
                  <a:pt x="130" y="110"/>
                  <a:pt x="130" y="109"/>
                  <a:pt x="131" y="108"/>
                </a:cubicBezTo>
                <a:cubicBezTo>
                  <a:pt x="132" y="108"/>
                  <a:pt x="132" y="108"/>
                  <a:pt x="133" y="108"/>
                </a:cubicBezTo>
                <a:cubicBezTo>
                  <a:pt x="134" y="108"/>
                  <a:pt x="135" y="108"/>
                  <a:pt x="136" y="108"/>
                </a:cubicBezTo>
                <a:cubicBezTo>
                  <a:pt x="136" y="108"/>
                  <a:pt x="136" y="108"/>
                  <a:pt x="137" y="108"/>
                </a:cubicBezTo>
                <a:cubicBezTo>
                  <a:pt x="137" y="109"/>
                  <a:pt x="137" y="109"/>
                  <a:pt x="137" y="109"/>
                </a:cubicBezTo>
                <a:cubicBezTo>
                  <a:pt x="138" y="110"/>
                  <a:pt x="138" y="110"/>
                  <a:pt x="139" y="110"/>
                </a:cubicBezTo>
                <a:cubicBezTo>
                  <a:pt x="139" y="110"/>
                  <a:pt x="139" y="111"/>
                  <a:pt x="139" y="111"/>
                </a:cubicBezTo>
                <a:cubicBezTo>
                  <a:pt x="140" y="111"/>
                  <a:pt x="139" y="112"/>
                  <a:pt x="140" y="112"/>
                </a:cubicBezTo>
                <a:cubicBezTo>
                  <a:pt x="141" y="112"/>
                  <a:pt x="142" y="112"/>
                  <a:pt x="143" y="113"/>
                </a:cubicBezTo>
                <a:cubicBezTo>
                  <a:pt x="143" y="114"/>
                  <a:pt x="144" y="114"/>
                  <a:pt x="145" y="114"/>
                </a:cubicBezTo>
                <a:cubicBezTo>
                  <a:pt x="146" y="114"/>
                  <a:pt x="147" y="115"/>
                  <a:pt x="148" y="115"/>
                </a:cubicBezTo>
                <a:cubicBezTo>
                  <a:pt x="148" y="115"/>
                  <a:pt x="148" y="115"/>
                  <a:pt x="149" y="115"/>
                </a:cubicBezTo>
                <a:cubicBezTo>
                  <a:pt x="149" y="115"/>
                  <a:pt x="149" y="116"/>
                  <a:pt x="149" y="116"/>
                </a:cubicBezTo>
                <a:cubicBezTo>
                  <a:pt x="150" y="116"/>
                  <a:pt x="151" y="116"/>
                  <a:pt x="151" y="116"/>
                </a:cubicBezTo>
                <a:cubicBezTo>
                  <a:pt x="152" y="115"/>
                  <a:pt x="152" y="115"/>
                  <a:pt x="152" y="114"/>
                </a:cubicBezTo>
                <a:cubicBezTo>
                  <a:pt x="153" y="114"/>
                  <a:pt x="153" y="114"/>
                  <a:pt x="153" y="115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5" y="116"/>
                  <a:pt x="156" y="116"/>
                  <a:pt x="157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3" y="113"/>
                  <a:pt x="152" y="113"/>
                </a:cubicBezTo>
                <a:close/>
                <a:moveTo>
                  <a:pt x="70" y="140"/>
                </a:moveTo>
                <a:cubicBezTo>
                  <a:pt x="70" y="140"/>
                  <a:pt x="70" y="140"/>
                  <a:pt x="71" y="140"/>
                </a:cubicBezTo>
                <a:cubicBezTo>
                  <a:pt x="71" y="140"/>
                  <a:pt x="72" y="141"/>
                  <a:pt x="72" y="141"/>
                </a:cubicBezTo>
                <a:cubicBezTo>
                  <a:pt x="72" y="141"/>
                  <a:pt x="73" y="142"/>
                  <a:pt x="73" y="142"/>
                </a:cubicBezTo>
                <a:cubicBezTo>
                  <a:pt x="74" y="142"/>
                  <a:pt x="74" y="142"/>
                  <a:pt x="75" y="143"/>
                </a:cubicBezTo>
                <a:cubicBezTo>
                  <a:pt x="75" y="143"/>
                  <a:pt x="75" y="143"/>
                  <a:pt x="76" y="143"/>
                </a:cubicBezTo>
                <a:cubicBezTo>
                  <a:pt x="76" y="143"/>
                  <a:pt x="76" y="143"/>
                  <a:pt x="76" y="144"/>
                </a:cubicBezTo>
                <a:cubicBezTo>
                  <a:pt x="77" y="144"/>
                  <a:pt x="77" y="143"/>
                  <a:pt x="77" y="143"/>
                </a:cubicBezTo>
                <a:cubicBezTo>
                  <a:pt x="77" y="143"/>
                  <a:pt x="78" y="142"/>
                  <a:pt x="78" y="142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80" y="140"/>
                  <a:pt x="81" y="139"/>
                  <a:pt x="80" y="139"/>
                </a:cubicBezTo>
                <a:cubicBezTo>
                  <a:pt x="79" y="139"/>
                  <a:pt x="79" y="139"/>
                  <a:pt x="78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38"/>
                  <a:pt x="77" y="138"/>
                  <a:pt x="76" y="138"/>
                </a:cubicBezTo>
                <a:cubicBezTo>
                  <a:pt x="76" y="138"/>
                  <a:pt x="76" y="138"/>
                  <a:pt x="75" y="138"/>
                </a:cubicBezTo>
                <a:cubicBezTo>
                  <a:pt x="75" y="138"/>
                  <a:pt x="75" y="137"/>
                  <a:pt x="75" y="137"/>
                </a:cubicBezTo>
                <a:cubicBezTo>
                  <a:pt x="75" y="137"/>
                  <a:pt x="74" y="137"/>
                  <a:pt x="74" y="137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8"/>
                  <a:pt x="72" y="138"/>
                  <a:pt x="72" y="138"/>
                </a:cubicBezTo>
                <a:cubicBezTo>
                  <a:pt x="72" y="139"/>
                  <a:pt x="71" y="139"/>
                  <a:pt x="71" y="139"/>
                </a:cubicBezTo>
                <a:cubicBezTo>
                  <a:pt x="70" y="139"/>
                  <a:pt x="70" y="139"/>
                  <a:pt x="70" y="139"/>
                </a:cubicBezTo>
                <a:cubicBezTo>
                  <a:pt x="69" y="140"/>
                  <a:pt x="69" y="140"/>
                  <a:pt x="70" y="14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0" name="Freeform 41">
            <a:extLst>
              <a:ext uri="{FF2B5EF4-FFF2-40B4-BE49-F238E27FC236}">
                <a16:creationId xmlns:a16="http://schemas.microsoft.com/office/drawing/2014/main" id="{4E96DF50-D8A5-DD30-D959-BE208CEF0C61}"/>
              </a:ext>
            </a:extLst>
          </p:cNvPr>
          <p:cNvSpPr>
            <a:spLocks/>
          </p:cNvSpPr>
          <p:nvPr/>
        </p:nvSpPr>
        <p:spPr bwMode="auto">
          <a:xfrm>
            <a:off x="6947496" y="3391905"/>
            <a:ext cx="979488" cy="441325"/>
          </a:xfrm>
          <a:custGeom>
            <a:avLst/>
            <a:gdLst>
              <a:gd name="T0" fmla="*/ 249 w 257"/>
              <a:gd name="T1" fmla="*/ 67 h 116"/>
              <a:gd name="T2" fmla="*/ 243 w 257"/>
              <a:gd name="T3" fmla="*/ 59 h 116"/>
              <a:gd name="T4" fmla="*/ 240 w 257"/>
              <a:gd name="T5" fmla="*/ 51 h 116"/>
              <a:gd name="T6" fmla="*/ 234 w 257"/>
              <a:gd name="T7" fmla="*/ 45 h 116"/>
              <a:gd name="T8" fmla="*/ 236 w 257"/>
              <a:gd name="T9" fmla="*/ 39 h 116"/>
              <a:gd name="T10" fmla="*/ 235 w 257"/>
              <a:gd name="T11" fmla="*/ 30 h 116"/>
              <a:gd name="T12" fmla="*/ 228 w 257"/>
              <a:gd name="T13" fmla="*/ 25 h 116"/>
              <a:gd name="T14" fmla="*/ 226 w 257"/>
              <a:gd name="T15" fmla="*/ 18 h 116"/>
              <a:gd name="T16" fmla="*/ 218 w 257"/>
              <a:gd name="T17" fmla="*/ 21 h 116"/>
              <a:gd name="T18" fmla="*/ 213 w 257"/>
              <a:gd name="T19" fmla="*/ 23 h 116"/>
              <a:gd name="T20" fmla="*/ 206 w 257"/>
              <a:gd name="T21" fmla="*/ 20 h 116"/>
              <a:gd name="T22" fmla="*/ 201 w 257"/>
              <a:gd name="T23" fmla="*/ 20 h 116"/>
              <a:gd name="T24" fmla="*/ 192 w 257"/>
              <a:gd name="T25" fmla="*/ 17 h 116"/>
              <a:gd name="T26" fmla="*/ 180 w 257"/>
              <a:gd name="T27" fmla="*/ 14 h 116"/>
              <a:gd name="T28" fmla="*/ 177 w 257"/>
              <a:gd name="T29" fmla="*/ 6 h 116"/>
              <a:gd name="T30" fmla="*/ 172 w 257"/>
              <a:gd name="T31" fmla="*/ 1 h 116"/>
              <a:gd name="T32" fmla="*/ 166 w 257"/>
              <a:gd name="T33" fmla="*/ 3 h 116"/>
              <a:gd name="T34" fmla="*/ 160 w 257"/>
              <a:gd name="T35" fmla="*/ 0 h 116"/>
              <a:gd name="T36" fmla="*/ 157 w 257"/>
              <a:gd name="T37" fmla="*/ 5 h 116"/>
              <a:gd name="T38" fmla="*/ 159 w 257"/>
              <a:gd name="T39" fmla="*/ 11 h 116"/>
              <a:gd name="T40" fmla="*/ 155 w 257"/>
              <a:gd name="T41" fmla="*/ 16 h 116"/>
              <a:gd name="T42" fmla="*/ 143 w 257"/>
              <a:gd name="T43" fmla="*/ 18 h 116"/>
              <a:gd name="T44" fmla="*/ 138 w 257"/>
              <a:gd name="T45" fmla="*/ 26 h 116"/>
              <a:gd name="T46" fmla="*/ 129 w 257"/>
              <a:gd name="T47" fmla="*/ 37 h 116"/>
              <a:gd name="T48" fmla="*/ 121 w 257"/>
              <a:gd name="T49" fmla="*/ 47 h 116"/>
              <a:gd name="T50" fmla="*/ 115 w 257"/>
              <a:gd name="T51" fmla="*/ 51 h 116"/>
              <a:gd name="T52" fmla="*/ 108 w 257"/>
              <a:gd name="T53" fmla="*/ 43 h 116"/>
              <a:gd name="T54" fmla="*/ 105 w 257"/>
              <a:gd name="T55" fmla="*/ 46 h 116"/>
              <a:gd name="T56" fmla="*/ 100 w 257"/>
              <a:gd name="T57" fmla="*/ 51 h 116"/>
              <a:gd name="T58" fmla="*/ 96 w 257"/>
              <a:gd name="T59" fmla="*/ 57 h 116"/>
              <a:gd name="T60" fmla="*/ 91 w 257"/>
              <a:gd name="T61" fmla="*/ 52 h 116"/>
              <a:gd name="T62" fmla="*/ 82 w 257"/>
              <a:gd name="T63" fmla="*/ 55 h 116"/>
              <a:gd name="T64" fmla="*/ 79 w 257"/>
              <a:gd name="T65" fmla="*/ 58 h 116"/>
              <a:gd name="T66" fmla="*/ 68 w 257"/>
              <a:gd name="T67" fmla="*/ 53 h 116"/>
              <a:gd name="T68" fmla="*/ 62 w 257"/>
              <a:gd name="T69" fmla="*/ 54 h 116"/>
              <a:gd name="T70" fmla="*/ 59 w 257"/>
              <a:gd name="T71" fmla="*/ 55 h 116"/>
              <a:gd name="T72" fmla="*/ 52 w 257"/>
              <a:gd name="T73" fmla="*/ 54 h 116"/>
              <a:gd name="T74" fmla="*/ 51 w 257"/>
              <a:gd name="T75" fmla="*/ 60 h 116"/>
              <a:gd name="T76" fmla="*/ 45 w 257"/>
              <a:gd name="T77" fmla="*/ 69 h 116"/>
              <a:gd name="T78" fmla="*/ 41 w 257"/>
              <a:gd name="T79" fmla="*/ 74 h 116"/>
              <a:gd name="T80" fmla="*/ 33 w 257"/>
              <a:gd name="T81" fmla="*/ 77 h 116"/>
              <a:gd name="T82" fmla="*/ 31 w 257"/>
              <a:gd name="T83" fmla="*/ 92 h 116"/>
              <a:gd name="T84" fmla="*/ 13 w 257"/>
              <a:gd name="T85" fmla="*/ 86 h 116"/>
              <a:gd name="T86" fmla="*/ 12 w 257"/>
              <a:gd name="T87" fmla="*/ 97 h 116"/>
              <a:gd name="T88" fmla="*/ 8 w 257"/>
              <a:gd name="T89" fmla="*/ 105 h 116"/>
              <a:gd name="T90" fmla="*/ 5 w 257"/>
              <a:gd name="T91" fmla="*/ 111 h 116"/>
              <a:gd name="T92" fmla="*/ 47 w 257"/>
              <a:gd name="T93" fmla="*/ 116 h 116"/>
              <a:gd name="T94" fmla="*/ 55 w 257"/>
              <a:gd name="T95" fmla="*/ 110 h 116"/>
              <a:gd name="T96" fmla="*/ 184 w 257"/>
              <a:gd name="T97" fmla="*/ 111 h 116"/>
              <a:gd name="T98" fmla="*/ 213 w 257"/>
              <a:gd name="T99" fmla="*/ 107 h 116"/>
              <a:gd name="T100" fmla="*/ 223 w 257"/>
              <a:gd name="T101" fmla="*/ 100 h 116"/>
              <a:gd name="T102" fmla="*/ 230 w 257"/>
              <a:gd name="T103" fmla="*/ 93 h 116"/>
              <a:gd name="T104" fmla="*/ 240 w 257"/>
              <a:gd name="T105" fmla="*/ 84 h 116"/>
              <a:gd name="T106" fmla="*/ 255 w 257"/>
              <a:gd name="T107" fmla="*/ 71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57" h="116">
                <a:moveTo>
                  <a:pt x="255" y="71"/>
                </a:moveTo>
                <a:cubicBezTo>
                  <a:pt x="252" y="70"/>
                  <a:pt x="252" y="70"/>
                  <a:pt x="252" y="70"/>
                </a:cubicBezTo>
                <a:cubicBezTo>
                  <a:pt x="251" y="67"/>
                  <a:pt x="251" y="67"/>
                  <a:pt x="251" y="67"/>
                </a:cubicBezTo>
                <a:cubicBezTo>
                  <a:pt x="249" y="67"/>
                  <a:pt x="249" y="67"/>
                  <a:pt x="249" y="67"/>
                </a:cubicBezTo>
                <a:cubicBezTo>
                  <a:pt x="249" y="67"/>
                  <a:pt x="245" y="64"/>
                  <a:pt x="245" y="64"/>
                </a:cubicBezTo>
                <a:cubicBezTo>
                  <a:pt x="245" y="64"/>
                  <a:pt x="245" y="63"/>
                  <a:pt x="245" y="62"/>
                </a:cubicBezTo>
                <a:cubicBezTo>
                  <a:pt x="245" y="62"/>
                  <a:pt x="246" y="61"/>
                  <a:pt x="246" y="61"/>
                </a:cubicBezTo>
                <a:cubicBezTo>
                  <a:pt x="243" y="59"/>
                  <a:pt x="243" y="59"/>
                  <a:pt x="243" y="59"/>
                </a:cubicBezTo>
                <a:cubicBezTo>
                  <a:pt x="243" y="59"/>
                  <a:pt x="242" y="55"/>
                  <a:pt x="242" y="55"/>
                </a:cubicBezTo>
                <a:cubicBezTo>
                  <a:pt x="242" y="55"/>
                  <a:pt x="239" y="54"/>
                  <a:pt x="239" y="54"/>
                </a:cubicBezTo>
                <a:cubicBezTo>
                  <a:pt x="240" y="52"/>
                  <a:pt x="240" y="52"/>
                  <a:pt x="240" y="52"/>
                </a:cubicBezTo>
                <a:cubicBezTo>
                  <a:pt x="240" y="52"/>
                  <a:pt x="240" y="51"/>
                  <a:pt x="240" y="51"/>
                </a:cubicBezTo>
                <a:cubicBezTo>
                  <a:pt x="240" y="51"/>
                  <a:pt x="238" y="50"/>
                  <a:pt x="238" y="50"/>
                </a:cubicBezTo>
                <a:cubicBezTo>
                  <a:pt x="238" y="50"/>
                  <a:pt x="238" y="48"/>
                  <a:pt x="237" y="48"/>
                </a:cubicBezTo>
                <a:cubicBezTo>
                  <a:pt x="237" y="48"/>
                  <a:pt x="236" y="45"/>
                  <a:pt x="236" y="45"/>
                </a:cubicBezTo>
                <a:cubicBezTo>
                  <a:pt x="236" y="45"/>
                  <a:pt x="234" y="45"/>
                  <a:pt x="234" y="45"/>
                </a:cubicBezTo>
                <a:cubicBezTo>
                  <a:pt x="234" y="44"/>
                  <a:pt x="235" y="43"/>
                  <a:pt x="235" y="43"/>
                </a:cubicBezTo>
                <a:cubicBezTo>
                  <a:pt x="236" y="42"/>
                  <a:pt x="236" y="42"/>
                  <a:pt x="236" y="42"/>
                </a:cubicBezTo>
                <a:cubicBezTo>
                  <a:pt x="235" y="40"/>
                  <a:pt x="235" y="40"/>
                  <a:pt x="235" y="40"/>
                </a:cubicBezTo>
                <a:cubicBezTo>
                  <a:pt x="235" y="40"/>
                  <a:pt x="236" y="39"/>
                  <a:pt x="236" y="39"/>
                </a:cubicBezTo>
                <a:cubicBezTo>
                  <a:pt x="236" y="39"/>
                  <a:pt x="236" y="36"/>
                  <a:pt x="236" y="36"/>
                </a:cubicBezTo>
                <a:cubicBezTo>
                  <a:pt x="236" y="35"/>
                  <a:pt x="236" y="33"/>
                  <a:pt x="236" y="33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35" y="29"/>
                  <a:pt x="235" y="28"/>
                  <a:pt x="234" y="28"/>
                </a:cubicBezTo>
                <a:cubicBezTo>
                  <a:pt x="233" y="27"/>
                  <a:pt x="232" y="26"/>
                  <a:pt x="231" y="26"/>
                </a:cubicBezTo>
                <a:cubicBezTo>
                  <a:pt x="231" y="26"/>
                  <a:pt x="230" y="26"/>
                  <a:pt x="230" y="25"/>
                </a:cubicBezTo>
                <a:cubicBezTo>
                  <a:pt x="229" y="25"/>
                  <a:pt x="229" y="25"/>
                  <a:pt x="228" y="25"/>
                </a:cubicBezTo>
                <a:cubicBezTo>
                  <a:pt x="227" y="24"/>
                  <a:pt x="227" y="23"/>
                  <a:pt x="226" y="23"/>
                </a:cubicBezTo>
                <a:cubicBezTo>
                  <a:pt x="226" y="22"/>
                  <a:pt x="226" y="21"/>
                  <a:pt x="226" y="20"/>
                </a:cubicBezTo>
                <a:cubicBezTo>
                  <a:pt x="226" y="19"/>
                  <a:pt x="226" y="19"/>
                  <a:pt x="226" y="19"/>
                </a:cubicBezTo>
                <a:cubicBezTo>
                  <a:pt x="226" y="18"/>
                  <a:pt x="226" y="18"/>
                  <a:pt x="226" y="18"/>
                </a:cubicBezTo>
                <a:cubicBezTo>
                  <a:pt x="225" y="17"/>
                  <a:pt x="224" y="17"/>
                  <a:pt x="224" y="17"/>
                </a:cubicBezTo>
                <a:cubicBezTo>
                  <a:pt x="223" y="18"/>
                  <a:pt x="222" y="18"/>
                  <a:pt x="221" y="18"/>
                </a:cubicBezTo>
                <a:cubicBezTo>
                  <a:pt x="221" y="18"/>
                  <a:pt x="220" y="19"/>
                  <a:pt x="220" y="20"/>
                </a:cubicBezTo>
                <a:cubicBezTo>
                  <a:pt x="219" y="20"/>
                  <a:pt x="219" y="21"/>
                  <a:pt x="218" y="21"/>
                </a:cubicBezTo>
                <a:cubicBezTo>
                  <a:pt x="218" y="22"/>
                  <a:pt x="217" y="22"/>
                  <a:pt x="217" y="22"/>
                </a:cubicBezTo>
                <a:cubicBezTo>
                  <a:pt x="216" y="23"/>
                  <a:pt x="216" y="23"/>
                  <a:pt x="215" y="23"/>
                </a:cubicBezTo>
                <a:cubicBezTo>
                  <a:pt x="215" y="23"/>
                  <a:pt x="214" y="23"/>
                  <a:pt x="214" y="23"/>
                </a:cubicBezTo>
                <a:cubicBezTo>
                  <a:pt x="213" y="23"/>
                  <a:pt x="213" y="23"/>
                  <a:pt x="213" y="23"/>
                </a:cubicBezTo>
                <a:cubicBezTo>
                  <a:pt x="212" y="23"/>
                  <a:pt x="211" y="24"/>
                  <a:pt x="211" y="24"/>
                </a:cubicBezTo>
                <a:cubicBezTo>
                  <a:pt x="211" y="24"/>
                  <a:pt x="210" y="23"/>
                  <a:pt x="210" y="23"/>
                </a:cubicBezTo>
                <a:cubicBezTo>
                  <a:pt x="209" y="22"/>
                  <a:pt x="208" y="21"/>
                  <a:pt x="207" y="21"/>
                </a:cubicBezTo>
                <a:cubicBezTo>
                  <a:pt x="207" y="21"/>
                  <a:pt x="206" y="20"/>
                  <a:pt x="206" y="20"/>
                </a:cubicBezTo>
                <a:cubicBezTo>
                  <a:pt x="206" y="20"/>
                  <a:pt x="205" y="20"/>
                  <a:pt x="205" y="20"/>
                </a:cubicBezTo>
                <a:cubicBezTo>
                  <a:pt x="205" y="19"/>
                  <a:pt x="205" y="19"/>
                  <a:pt x="204" y="19"/>
                </a:cubicBezTo>
                <a:cubicBezTo>
                  <a:pt x="204" y="19"/>
                  <a:pt x="203" y="20"/>
                  <a:pt x="202" y="20"/>
                </a:cubicBezTo>
                <a:cubicBezTo>
                  <a:pt x="202" y="20"/>
                  <a:pt x="201" y="20"/>
                  <a:pt x="201" y="20"/>
                </a:cubicBezTo>
                <a:cubicBezTo>
                  <a:pt x="200" y="21"/>
                  <a:pt x="200" y="21"/>
                  <a:pt x="199" y="22"/>
                </a:cubicBezTo>
                <a:cubicBezTo>
                  <a:pt x="199" y="22"/>
                  <a:pt x="197" y="23"/>
                  <a:pt x="196" y="22"/>
                </a:cubicBezTo>
                <a:cubicBezTo>
                  <a:pt x="195" y="21"/>
                  <a:pt x="195" y="20"/>
                  <a:pt x="194" y="19"/>
                </a:cubicBezTo>
                <a:cubicBezTo>
                  <a:pt x="193" y="18"/>
                  <a:pt x="193" y="18"/>
                  <a:pt x="192" y="17"/>
                </a:cubicBezTo>
                <a:cubicBezTo>
                  <a:pt x="192" y="17"/>
                  <a:pt x="191" y="16"/>
                  <a:pt x="190" y="16"/>
                </a:cubicBezTo>
                <a:cubicBezTo>
                  <a:pt x="189" y="15"/>
                  <a:pt x="187" y="16"/>
                  <a:pt x="186" y="16"/>
                </a:cubicBezTo>
                <a:cubicBezTo>
                  <a:pt x="185" y="16"/>
                  <a:pt x="184" y="16"/>
                  <a:pt x="182" y="16"/>
                </a:cubicBezTo>
                <a:cubicBezTo>
                  <a:pt x="181" y="16"/>
                  <a:pt x="181" y="15"/>
                  <a:pt x="180" y="14"/>
                </a:cubicBezTo>
                <a:cubicBezTo>
                  <a:pt x="180" y="13"/>
                  <a:pt x="179" y="12"/>
                  <a:pt x="179" y="11"/>
                </a:cubicBezTo>
                <a:cubicBezTo>
                  <a:pt x="178" y="10"/>
                  <a:pt x="178" y="9"/>
                  <a:pt x="178" y="8"/>
                </a:cubicBezTo>
                <a:cubicBezTo>
                  <a:pt x="178" y="8"/>
                  <a:pt x="177" y="8"/>
                  <a:pt x="177" y="7"/>
                </a:cubicBezTo>
                <a:cubicBezTo>
                  <a:pt x="177" y="7"/>
                  <a:pt x="177" y="7"/>
                  <a:pt x="177" y="6"/>
                </a:cubicBezTo>
                <a:cubicBezTo>
                  <a:pt x="177" y="6"/>
                  <a:pt x="176" y="5"/>
                  <a:pt x="176" y="5"/>
                </a:cubicBezTo>
                <a:cubicBezTo>
                  <a:pt x="176" y="5"/>
                  <a:pt x="175" y="4"/>
                  <a:pt x="175" y="4"/>
                </a:cubicBezTo>
                <a:cubicBezTo>
                  <a:pt x="174" y="4"/>
                  <a:pt x="173" y="3"/>
                  <a:pt x="173" y="2"/>
                </a:cubicBezTo>
                <a:cubicBezTo>
                  <a:pt x="172" y="2"/>
                  <a:pt x="172" y="2"/>
                  <a:pt x="172" y="1"/>
                </a:cubicBezTo>
                <a:cubicBezTo>
                  <a:pt x="172" y="1"/>
                  <a:pt x="171" y="1"/>
                  <a:pt x="170" y="1"/>
                </a:cubicBezTo>
                <a:cubicBezTo>
                  <a:pt x="170" y="1"/>
                  <a:pt x="169" y="2"/>
                  <a:pt x="168" y="2"/>
                </a:cubicBezTo>
                <a:cubicBezTo>
                  <a:pt x="168" y="2"/>
                  <a:pt x="167" y="2"/>
                  <a:pt x="167" y="3"/>
                </a:cubicBezTo>
                <a:cubicBezTo>
                  <a:pt x="167" y="3"/>
                  <a:pt x="166" y="3"/>
                  <a:pt x="166" y="3"/>
                </a:cubicBezTo>
                <a:cubicBezTo>
                  <a:pt x="165" y="3"/>
                  <a:pt x="164" y="2"/>
                  <a:pt x="164" y="2"/>
                </a:cubicBezTo>
                <a:cubicBezTo>
                  <a:pt x="163" y="2"/>
                  <a:pt x="163" y="1"/>
                  <a:pt x="163" y="1"/>
                </a:cubicBezTo>
                <a:cubicBezTo>
                  <a:pt x="162" y="0"/>
                  <a:pt x="162" y="0"/>
                  <a:pt x="161" y="0"/>
                </a:cubicBezTo>
                <a:cubicBezTo>
                  <a:pt x="161" y="0"/>
                  <a:pt x="160" y="0"/>
                  <a:pt x="160" y="0"/>
                </a:cubicBezTo>
                <a:cubicBezTo>
                  <a:pt x="160" y="0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8" y="3"/>
                  <a:pt x="158" y="3"/>
                  <a:pt x="158" y="3"/>
                </a:cubicBezTo>
                <a:cubicBezTo>
                  <a:pt x="158" y="3"/>
                  <a:pt x="157" y="4"/>
                  <a:pt x="157" y="5"/>
                </a:cubicBezTo>
                <a:cubicBezTo>
                  <a:pt x="157" y="6"/>
                  <a:pt x="158" y="6"/>
                  <a:pt x="158" y="7"/>
                </a:cubicBezTo>
                <a:cubicBezTo>
                  <a:pt x="158" y="7"/>
                  <a:pt x="159" y="8"/>
                  <a:pt x="158" y="9"/>
                </a:cubicBezTo>
                <a:cubicBezTo>
                  <a:pt x="158" y="10"/>
                  <a:pt x="158" y="10"/>
                  <a:pt x="158" y="11"/>
                </a:cubicBezTo>
                <a:cubicBezTo>
                  <a:pt x="158" y="11"/>
                  <a:pt x="158" y="11"/>
                  <a:pt x="159" y="11"/>
                </a:cubicBezTo>
                <a:cubicBezTo>
                  <a:pt x="160" y="11"/>
                  <a:pt x="160" y="12"/>
                  <a:pt x="160" y="13"/>
                </a:cubicBezTo>
                <a:cubicBezTo>
                  <a:pt x="160" y="13"/>
                  <a:pt x="159" y="14"/>
                  <a:pt x="159" y="14"/>
                </a:cubicBezTo>
                <a:cubicBezTo>
                  <a:pt x="159" y="14"/>
                  <a:pt x="160" y="16"/>
                  <a:pt x="159" y="16"/>
                </a:cubicBezTo>
                <a:cubicBezTo>
                  <a:pt x="158" y="17"/>
                  <a:pt x="157" y="16"/>
                  <a:pt x="155" y="16"/>
                </a:cubicBezTo>
                <a:cubicBezTo>
                  <a:pt x="153" y="16"/>
                  <a:pt x="153" y="16"/>
                  <a:pt x="152" y="17"/>
                </a:cubicBezTo>
                <a:cubicBezTo>
                  <a:pt x="151" y="17"/>
                  <a:pt x="150" y="19"/>
                  <a:pt x="149" y="19"/>
                </a:cubicBezTo>
                <a:cubicBezTo>
                  <a:pt x="147" y="20"/>
                  <a:pt x="147" y="20"/>
                  <a:pt x="146" y="20"/>
                </a:cubicBezTo>
                <a:cubicBezTo>
                  <a:pt x="145" y="20"/>
                  <a:pt x="144" y="18"/>
                  <a:pt x="143" y="18"/>
                </a:cubicBezTo>
                <a:cubicBezTo>
                  <a:pt x="143" y="18"/>
                  <a:pt x="142" y="18"/>
                  <a:pt x="141" y="18"/>
                </a:cubicBezTo>
                <a:cubicBezTo>
                  <a:pt x="140" y="18"/>
                  <a:pt x="139" y="18"/>
                  <a:pt x="138" y="19"/>
                </a:cubicBezTo>
                <a:cubicBezTo>
                  <a:pt x="137" y="19"/>
                  <a:pt x="137" y="22"/>
                  <a:pt x="137" y="23"/>
                </a:cubicBezTo>
                <a:cubicBezTo>
                  <a:pt x="137" y="24"/>
                  <a:pt x="138" y="25"/>
                  <a:pt x="138" y="26"/>
                </a:cubicBezTo>
                <a:cubicBezTo>
                  <a:pt x="138" y="27"/>
                  <a:pt x="137" y="29"/>
                  <a:pt x="137" y="29"/>
                </a:cubicBezTo>
                <a:cubicBezTo>
                  <a:pt x="137" y="29"/>
                  <a:pt x="132" y="31"/>
                  <a:pt x="132" y="32"/>
                </a:cubicBezTo>
                <a:cubicBezTo>
                  <a:pt x="131" y="33"/>
                  <a:pt x="131" y="34"/>
                  <a:pt x="131" y="35"/>
                </a:cubicBezTo>
                <a:cubicBezTo>
                  <a:pt x="131" y="36"/>
                  <a:pt x="130" y="36"/>
                  <a:pt x="129" y="37"/>
                </a:cubicBezTo>
                <a:cubicBezTo>
                  <a:pt x="128" y="38"/>
                  <a:pt x="128" y="38"/>
                  <a:pt x="127" y="38"/>
                </a:cubicBezTo>
                <a:cubicBezTo>
                  <a:pt x="126" y="38"/>
                  <a:pt x="125" y="39"/>
                  <a:pt x="124" y="39"/>
                </a:cubicBezTo>
                <a:cubicBezTo>
                  <a:pt x="123" y="40"/>
                  <a:pt x="123" y="41"/>
                  <a:pt x="122" y="42"/>
                </a:cubicBezTo>
                <a:cubicBezTo>
                  <a:pt x="122" y="43"/>
                  <a:pt x="121" y="46"/>
                  <a:pt x="121" y="47"/>
                </a:cubicBezTo>
                <a:cubicBezTo>
                  <a:pt x="121" y="48"/>
                  <a:pt x="121" y="49"/>
                  <a:pt x="121" y="49"/>
                </a:cubicBezTo>
                <a:cubicBezTo>
                  <a:pt x="121" y="50"/>
                  <a:pt x="119" y="50"/>
                  <a:pt x="119" y="50"/>
                </a:cubicBezTo>
                <a:cubicBezTo>
                  <a:pt x="118" y="50"/>
                  <a:pt x="117" y="52"/>
                  <a:pt x="117" y="52"/>
                </a:cubicBezTo>
                <a:cubicBezTo>
                  <a:pt x="117" y="52"/>
                  <a:pt x="116" y="51"/>
                  <a:pt x="115" y="51"/>
                </a:cubicBezTo>
                <a:cubicBezTo>
                  <a:pt x="115" y="50"/>
                  <a:pt x="114" y="50"/>
                  <a:pt x="113" y="49"/>
                </a:cubicBezTo>
                <a:cubicBezTo>
                  <a:pt x="112" y="49"/>
                  <a:pt x="111" y="49"/>
                  <a:pt x="110" y="48"/>
                </a:cubicBezTo>
                <a:cubicBezTo>
                  <a:pt x="109" y="48"/>
                  <a:pt x="109" y="46"/>
                  <a:pt x="109" y="45"/>
                </a:cubicBezTo>
                <a:cubicBezTo>
                  <a:pt x="108" y="44"/>
                  <a:pt x="108" y="44"/>
                  <a:pt x="108" y="43"/>
                </a:cubicBezTo>
                <a:cubicBezTo>
                  <a:pt x="108" y="43"/>
                  <a:pt x="106" y="42"/>
                  <a:pt x="106" y="42"/>
                </a:cubicBezTo>
                <a:cubicBezTo>
                  <a:pt x="106" y="42"/>
                  <a:pt x="106" y="42"/>
                  <a:pt x="106" y="43"/>
                </a:cubicBezTo>
                <a:cubicBezTo>
                  <a:pt x="105" y="44"/>
                  <a:pt x="107" y="44"/>
                  <a:pt x="107" y="45"/>
                </a:cubicBezTo>
                <a:cubicBezTo>
                  <a:pt x="107" y="45"/>
                  <a:pt x="105" y="46"/>
                  <a:pt x="105" y="46"/>
                </a:cubicBezTo>
                <a:cubicBezTo>
                  <a:pt x="104" y="46"/>
                  <a:pt x="102" y="45"/>
                  <a:pt x="102" y="46"/>
                </a:cubicBezTo>
                <a:cubicBezTo>
                  <a:pt x="102" y="46"/>
                  <a:pt x="103" y="47"/>
                  <a:pt x="103" y="48"/>
                </a:cubicBezTo>
                <a:cubicBezTo>
                  <a:pt x="103" y="48"/>
                  <a:pt x="101" y="48"/>
                  <a:pt x="101" y="49"/>
                </a:cubicBezTo>
                <a:cubicBezTo>
                  <a:pt x="100" y="49"/>
                  <a:pt x="100" y="50"/>
                  <a:pt x="100" y="51"/>
                </a:cubicBezTo>
                <a:cubicBezTo>
                  <a:pt x="101" y="52"/>
                  <a:pt x="101" y="54"/>
                  <a:pt x="101" y="54"/>
                </a:cubicBezTo>
                <a:cubicBezTo>
                  <a:pt x="100" y="54"/>
                  <a:pt x="99" y="54"/>
                  <a:pt x="98" y="54"/>
                </a:cubicBezTo>
                <a:cubicBezTo>
                  <a:pt x="98" y="54"/>
                  <a:pt x="98" y="56"/>
                  <a:pt x="98" y="57"/>
                </a:cubicBezTo>
                <a:cubicBezTo>
                  <a:pt x="97" y="58"/>
                  <a:pt x="96" y="57"/>
                  <a:pt x="96" y="57"/>
                </a:cubicBezTo>
                <a:cubicBezTo>
                  <a:pt x="96" y="57"/>
                  <a:pt x="96" y="55"/>
                  <a:pt x="96" y="55"/>
                </a:cubicBezTo>
                <a:cubicBezTo>
                  <a:pt x="96" y="54"/>
                  <a:pt x="95" y="55"/>
                  <a:pt x="95" y="55"/>
                </a:cubicBezTo>
                <a:cubicBezTo>
                  <a:pt x="94" y="55"/>
                  <a:pt x="93" y="55"/>
                  <a:pt x="93" y="54"/>
                </a:cubicBezTo>
                <a:cubicBezTo>
                  <a:pt x="92" y="54"/>
                  <a:pt x="91" y="53"/>
                  <a:pt x="91" y="52"/>
                </a:cubicBezTo>
                <a:cubicBezTo>
                  <a:pt x="91" y="52"/>
                  <a:pt x="90" y="51"/>
                  <a:pt x="90" y="51"/>
                </a:cubicBezTo>
                <a:cubicBezTo>
                  <a:pt x="90" y="51"/>
                  <a:pt x="88" y="52"/>
                  <a:pt x="88" y="53"/>
                </a:cubicBezTo>
                <a:cubicBezTo>
                  <a:pt x="87" y="53"/>
                  <a:pt x="85" y="54"/>
                  <a:pt x="84" y="54"/>
                </a:cubicBezTo>
                <a:cubicBezTo>
                  <a:pt x="83" y="55"/>
                  <a:pt x="82" y="55"/>
                  <a:pt x="82" y="55"/>
                </a:cubicBezTo>
                <a:cubicBezTo>
                  <a:pt x="82" y="56"/>
                  <a:pt x="82" y="57"/>
                  <a:pt x="81" y="58"/>
                </a:cubicBezTo>
                <a:cubicBezTo>
                  <a:pt x="81" y="58"/>
                  <a:pt x="81" y="59"/>
                  <a:pt x="80" y="60"/>
                </a:cubicBezTo>
                <a:cubicBezTo>
                  <a:pt x="80" y="60"/>
                  <a:pt x="79" y="60"/>
                  <a:pt x="79" y="60"/>
                </a:cubicBezTo>
                <a:cubicBezTo>
                  <a:pt x="79" y="60"/>
                  <a:pt x="79" y="59"/>
                  <a:pt x="79" y="58"/>
                </a:cubicBezTo>
                <a:cubicBezTo>
                  <a:pt x="78" y="58"/>
                  <a:pt x="78" y="57"/>
                  <a:pt x="78" y="57"/>
                </a:cubicBezTo>
                <a:cubicBezTo>
                  <a:pt x="78" y="57"/>
                  <a:pt x="77" y="57"/>
                  <a:pt x="76" y="57"/>
                </a:cubicBezTo>
                <a:cubicBezTo>
                  <a:pt x="76" y="57"/>
                  <a:pt x="70" y="53"/>
                  <a:pt x="70" y="53"/>
                </a:cubicBezTo>
                <a:cubicBezTo>
                  <a:pt x="70" y="53"/>
                  <a:pt x="69" y="53"/>
                  <a:pt x="68" y="53"/>
                </a:cubicBezTo>
                <a:cubicBezTo>
                  <a:pt x="67" y="54"/>
                  <a:pt x="67" y="54"/>
                  <a:pt x="66" y="54"/>
                </a:cubicBezTo>
                <a:cubicBezTo>
                  <a:pt x="66" y="54"/>
                  <a:pt x="65" y="53"/>
                  <a:pt x="64" y="52"/>
                </a:cubicBezTo>
                <a:cubicBezTo>
                  <a:pt x="64" y="52"/>
                  <a:pt x="64" y="52"/>
                  <a:pt x="63" y="52"/>
                </a:cubicBezTo>
                <a:cubicBezTo>
                  <a:pt x="62" y="53"/>
                  <a:pt x="62" y="54"/>
                  <a:pt x="62" y="54"/>
                </a:cubicBezTo>
                <a:cubicBezTo>
                  <a:pt x="63" y="55"/>
                  <a:pt x="63" y="57"/>
                  <a:pt x="63" y="57"/>
                </a:cubicBezTo>
                <a:cubicBezTo>
                  <a:pt x="63" y="58"/>
                  <a:pt x="63" y="58"/>
                  <a:pt x="61" y="58"/>
                </a:cubicBezTo>
                <a:cubicBezTo>
                  <a:pt x="60" y="58"/>
                  <a:pt x="60" y="57"/>
                  <a:pt x="60" y="57"/>
                </a:cubicBezTo>
                <a:cubicBezTo>
                  <a:pt x="60" y="56"/>
                  <a:pt x="60" y="55"/>
                  <a:pt x="59" y="55"/>
                </a:cubicBezTo>
                <a:cubicBezTo>
                  <a:pt x="59" y="55"/>
                  <a:pt x="58" y="55"/>
                  <a:pt x="58" y="56"/>
                </a:cubicBezTo>
                <a:cubicBezTo>
                  <a:pt x="57" y="56"/>
                  <a:pt x="55" y="56"/>
                  <a:pt x="55" y="56"/>
                </a:cubicBezTo>
                <a:cubicBezTo>
                  <a:pt x="55" y="56"/>
                  <a:pt x="54" y="55"/>
                  <a:pt x="54" y="54"/>
                </a:cubicBezTo>
                <a:cubicBezTo>
                  <a:pt x="53" y="54"/>
                  <a:pt x="52" y="54"/>
                  <a:pt x="52" y="54"/>
                </a:cubicBezTo>
                <a:cubicBezTo>
                  <a:pt x="52" y="54"/>
                  <a:pt x="52" y="56"/>
                  <a:pt x="51" y="56"/>
                </a:cubicBezTo>
                <a:cubicBezTo>
                  <a:pt x="51" y="57"/>
                  <a:pt x="52" y="58"/>
                  <a:pt x="52" y="58"/>
                </a:cubicBezTo>
                <a:cubicBezTo>
                  <a:pt x="52" y="58"/>
                  <a:pt x="53" y="59"/>
                  <a:pt x="53" y="59"/>
                </a:cubicBezTo>
                <a:cubicBezTo>
                  <a:pt x="53" y="59"/>
                  <a:pt x="51" y="61"/>
                  <a:pt x="51" y="60"/>
                </a:cubicBezTo>
                <a:cubicBezTo>
                  <a:pt x="50" y="60"/>
                  <a:pt x="49" y="60"/>
                  <a:pt x="49" y="60"/>
                </a:cubicBezTo>
                <a:cubicBezTo>
                  <a:pt x="49" y="60"/>
                  <a:pt x="45" y="64"/>
                  <a:pt x="45" y="64"/>
                </a:cubicBezTo>
                <a:cubicBezTo>
                  <a:pt x="45" y="65"/>
                  <a:pt x="44" y="66"/>
                  <a:pt x="44" y="66"/>
                </a:cubicBezTo>
                <a:cubicBezTo>
                  <a:pt x="44" y="66"/>
                  <a:pt x="45" y="69"/>
                  <a:pt x="45" y="69"/>
                </a:cubicBezTo>
                <a:cubicBezTo>
                  <a:pt x="45" y="69"/>
                  <a:pt x="47" y="71"/>
                  <a:pt x="47" y="71"/>
                </a:cubicBezTo>
                <a:cubicBezTo>
                  <a:pt x="47" y="73"/>
                  <a:pt x="47" y="73"/>
                  <a:pt x="47" y="73"/>
                </a:cubicBezTo>
                <a:cubicBezTo>
                  <a:pt x="47" y="73"/>
                  <a:pt x="46" y="74"/>
                  <a:pt x="46" y="74"/>
                </a:cubicBezTo>
                <a:cubicBezTo>
                  <a:pt x="45" y="74"/>
                  <a:pt x="42" y="74"/>
                  <a:pt x="41" y="74"/>
                </a:cubicBezTo>
                <a:cubicBezTo>
                  <a:pt x="41" y="74"/>
                  <a:pt x="39" y="75"/>
                  <a:pt x="39" y="75"/>
                </a:cubicBezTo>
                <a:cubicBezTo>
                  <a:pt x="38" y="76"/>
                  <a:pt x="37" y="76"/>
                  <a:pt x="37" y="76"/>
                </a:cubicBezTo>
                <a:cubicBezTo>
                  <a:pt x="37" y="77"/>
                  <a:pt x="34" y="76"/>
                  <a:pt x="34" y="76"/>
                </a:cubicBezTo>
                <a:cubicBezTo>
                  <a:pt x="34" y="76"/>
                  <a:pt x="33" y="77"/>
                  <a:pt x="33" y="77"/>
                </a:cubicBezTo>
                <a:cubicBezTo>
                  <a:pt x="32" y="78"/>
                  <a:pt x="32" y="82"/>
                  <a:pt x="32" y="82"/>
                </a:cubicBezTo>
                <a:cubicBezTo>
                  <a:pt x="32" y="82"/>
                  <a:pt x="34" y="87"/>
                  <a:pt x="34" y="87"/>
                </a:cubicBezTo>
                <a:cubicBezTo>
                  <a:pt x="34" y="91"/>
                  <a:pt x="34" y="91"/>
                  <a:pt x="34" y="91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27" y="89"/>
                  <a:pt x="27" y="89"/>
                </a:cubicBezTo>
                <a:cubicBezTo>
                  <a:pt x="27" y="89"/>
                  <a:pt x="20" y="85"/>
                  <a:pt x="20" y="85"/>
                </a:cubicBezTo>
                <a:cubicBezTo>
                  <a:pt x="20" y="85"/>
                  <a:pt x="15" y="84"/>
                  <a:pt x="15" y="84"/>
                </a:cubicBezTo>
                <a:cubicBezTo>
                  <a:pt x="13" y="86"/>
                  <a:pt x="13" y="86"/>
                  <a:pt x="13" y="86"/>
                </a:cubicBezTo>
                <a:cubicBezTo>
                  <a:pt x="13" y="86"/>
                  <a:pt x="10" y="90"/>
                  <a:pt x="10" y="90"/>
                </a:cubicBezTo>
                <a:cubicBezTo>
                  <a:pt x="10" y="90"/>
                  <a:pt x="9" y="93"/>
                  <a:pt x="9" y="93"/>
                </a:cubicBezTo>
                <a:cubicBezTo>
                  <a:pt x="9" y="93"/>
                  <a:pt x="10" y="95"/>
                  <a:pt x="10" y="95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7"/>
                  <a:pt x="10" y="99"/>
                  <a:pt x="10" y="99"/>
                </a:cubicBezTo>
                <a:cubicBezTo>
                  <a:pt x="10" y="99"/>
                  <a:pt x="8" y="102"/>
                  <a:pt x="8" y="102"/>
                </a:cubicBezTo>
                <a:cubicBezTo>
                  <a:pt x="8" y="102"/>
                  <a:pt x="11" y="104"/>
                  <a:pt x="11" y="104"/>
                </a:cubicBezTo>
                <a:cubicBezTo>
                  <a:pt x="11" y="104"/>
                  <a:pt x="8" y="105"/>
                  <a:pt x="8" y="105"/>
                </a:cubicBezTo>
                <a:cubicBezTo>
                  <a:pt x="8" y="105"/>
                  <a:pt x="9" y="109"/>
                  <a:pt x="9" y="109"/>
                </a:cubicBezTo>
                <a:cubicBezTo>
                  <a:pt x="9" y="109"/>
                  <a:pt x="7" y="113"/>
                  <a:pt x="7" y="113"/>
                </a:cubicBezTo>
                <a:cubicBezTo>
                  <a:pt x="7" y="113"/>
                  <a:pt x="6" y="112"/>
                  <a:pt x="6" y="112"/>
                </a:cubicBezTo>
                <a:cubicBezTo>
                  <a:pt x="6" y="112"/>
                  <a:pt x="5" y="111"/>
                  <a:pt x="5" y="111"/>
                </a:cubicBezTo>
                <a:cubicBezTo>
                  <a:pt x="5" y="111"/>
                  <a:pt x="3" y="110"/>
                  <a:pt x="3" y="110"/>
                </a:cubicBezTo>
                <a:cubicBezTo>
                  <a:pt x="3" y="110"/>
                  <a:pt x="1" y="112"/>
                  <a:pt x="1" y="112"/>
                </a:cubicBezTo>
                <a:cubicBezTo>
                  <a:pt x="0" y="116"/>
                  <a:pt x="0" y="116"/>
                  <a:pt x="0" y="116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8" y="111"/>
                  <a:pt x="48" y="111"/>
                  <a:pt x="48" y="111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5" y="110"/>
                  <a:pt x="55" y="110"/>
                  <a:pt x="55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84" y="111"/>
                  <a:pt x="184" y="111"/>
                  <a:pt x="184" y="111"/>
                </a:cubicBezTo>
                <a:cubicBezTo>
                  <a:pt x="199" y="111"/>
                  <a:pt x="199" y="111"/>
                  <a:pt x="199" y="111"/>
                </a:cubicBezTo>
                <a:cubicBezTo>
                  <a:pt x="205" y="108"/>
                  <a:pt x="205" y="108"/>
                  <a:pt x="205" y="108"/>
                </a:cubicBezTo>
                <a:cubicBezTo>
                  <a:pt x="205" y="108"/>
                  <a:pt x="208" y="108"/>
                  <a:pt x="208" y="108"/>
                </a:cubicBezTo>
                <a:cubicBezTo>
                  <a:pt x="208" y="108"/>
                  <a:pt x="212" y="107"/>
                  <a:pt x="213" y="107"/>
                </a:cubicBezTo>
                <a:cubicBezTo>
                  <a:pt x="213" y="106"/>
                  <a:pt x="216" y="106"/>
                  <a:pt x="217" y="105"/>
                </a:cubicBezTo>
                <a:cubicBezTo>
                  <a:pt x="217" y="105"/>
                  <a:pt x="218" y="104"/>
                  <a:pt x="218" y="104"/>
                </a:cubicBezTo>
                <a:cubicBezTo>
                  <a:pt x="218" y="103"/>
                  <a:pt x="219" y="101"/>
                  <a:pt x="219" y="101"/>
                </a:cubicBezTo>
                <a:cubicBezTo>
                  <a:pt x="220" y="101"/>
                  <a:pt x="222" y="100"/>
                  <a:pt x="223" y="100"/>
                </a:cubicBezTo>
                <a:cubicBezTo>
                  <a:pt x="224" y="100"/>
                  <a:pt x="224" y="100"/>
                  <a:pt x="225" y="100"/>
                </a:cubicBezTo>
                <a:cubicBezTo>
                  <a:pt x="225" y="99"/>
                  <a:pt x="226" y="98"/>
                  <a:pt x="227" y="98"/>
                </a:cubicBezTo>
                <a:cubicBezTo>
                  <a:pt x="227" y="97"/>
                  <a:pt x="226" y="95"/>
                  <a:pt x="227" y="95"/>
                </a:cubicBezTo>
                <a:cubicBezTo>
                  <a:pt x="228" y="94"/>
                  <a:pt x="230" y="93"/>
                  <a:pt x="230" y="93"/>
                </a:cubicBezTo>
                <a:cubicBezTo>
                  <a:pt x="231" y="92"/>
                  <a:pt x="231" y="93"/>
                  <a:pt x="231" y="92"/>
                </a:cubicBezTo>
                <a:cubicBezTo>
                  <a:pt x="232" y="91"/>
                  <a:pt x="232" y="90"/>
                  <a:pt x="232" y="89"/>
                </a:cubicBezTo>
                <a:cubicBezTo>
                  <a:pt x="232" y="89"/>
                  <a:pt x="234" y="88"/>
                  <a:pt x="235" y="87"/>
                </a:cubicBezTo>
                <a:cubicBezTo>
                  <a:pt x="236" y="86"/>
                  <a:pt x="239" y="84"/>
                  <a:pt x="240" y="84"/>
                </a:cubicBezTo>
                <a:cubicBezTo>
                  <a:pt x="242" y="83"/>
                  <a:pt x="244" y="83"/>
                  <a:pt x="245" y="82"/>
                </a:cubicBezTo>
                <a:cubicBezTo>
                  <a:pt x="246" y="82"/>
                  <a:pt x="247" y="80"/>
                  <a:pt x="248" y="79"/>
                </a:cubicBezTo>
                <a:cubicBezTo>
                  <a:pt x="249" y="79"/>
                  <a:pt x="257" y="71"/>
                  <a:pt x="257" y="71"/>
                </a:cubicBezTo>
                <a:lnTo>
                  <a:pt x="255" y="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1" name="Freeform 42">
            <a:extLst>
              <a:ext uri="{FF2B5EF4-FFF2-40B4-BE49-F238E27FC236}">
                <a16:creationId xmlns:a16="http://schemas.microsoft.com/office/drawing/2014/main" id="{2A5D5141-2628-414A-1462-8613EC0296A8}"/>
              </a:ext>
            </a:extLst>
          </p:cNvPr>
          <p:cNvSpPr>
            <a:spLocks/>
          </p:cNvSpPr>
          <p:nvPr/>
        </p:nvSpPr>
        <p:spPr bwMode="auto">
          <a:xfrm>
            <a:off x="5288559" y="3242680"/>
            <a:ext cx="982663" cy="506412"/>
          </a:xfrm>
          <a:custGeom>
            <a:avLst/>
            <a:gdLst>
              <a:gd name="T0" fmla="*/ 258 w 258"/>
              <a:gd name="T1" fmla="*/ 40 h 133"/>
              <a:gd name="T2" fmla="*/ 257 w 258"/>
              <a:gd name="T3" fmla="*/ 38 h 133"/>
              <a:gd name="T4" fmla="*/ 255 w 258"/>
              <a:gd name="T5" fmla="*/ 38 h 133"/>
              <a:gd name="T6" fmla="*/ 251 w 258"/>
              <a:gd name="T7" fmla="*/ 37 h 133"/>
              <a:gd name="T8" fmla="*/ 249 w 258"/>
              <a:gd name="T9" fmla="*/ 34 h 133"/>
              <a:gd name="T10" fmla="*/ 247 w 258"/>
              <a:gd name="T11" fmla="*/ 30 h 133"/>
              <a:gd name="T12" fmla="*/ 247 w 258"/>
              <a:gd name="T13" fmla="*/ 28 h 133"/>
              <a:gd name="T14" fmla="*/ 246 w 258"/>
              <a:gd name="T15" fmla="*/ 28 h 133"/>
              <a:gd name="T16" fmla="*/ 245 w 258"/>
              <a:gd name="T17" fmla="*/ 28 h 133"/>
              <a:gd name="T18" fmla="*/ 243 w 258"/>
              <a:gd name="T19" fmla="*/ 26 h 133"/>
              <a:gd name="T20" fmla="*/ 242 w 258"/>
              <a:gd name="T21" fmla="*/ 24 h 133"/>
              <a:gd name="T22" fmla="*/ 241 w 258"/>
              <a:gd name="T23" fmla="*/ 19 h 133"/>
              <a:gd name="T24" fmla="*/ 242 w 258"/>
              <a:gd name="T25" fmla="*/ 19 h 133"/>
              <a:gd name="T26" fmla="*/ 242 w 258"/>
              <a:gd name="T27" fmla="*/ 18 h 133"/>
              <a:gd name="T28" fmla="*/ 243 w 258"/>
              <a:gd name="T29" fmla="*/ 16 h 133"/>
              <a:gd name="T30" fmla="*/ 243 w 258"/>
              <a:gd name="T31" fmla="*/ 15 h 133"/>
              <a:gd name="T32" fmla="*/ 245 w 258"/>
              <a:gd name="T33" fmla="*/ 15 h 133"/>
              <a:gd name="T34" fmla="*/ 245 w 258"/>
              <a:gd name="T35" fmla="*/ 13 h 133"/>
              <a:gd name="T36" fmla="*/ 247 w 258"/>
              <a:gd name="T37" fmla="*/ 13 h 133"/>
              <a:gd name="T38" fmla="*/ 246 w 258"/>
              <a:gd name="T39" fmla="*/ 11 h 133"/>
              <a:gd name="T40" fmla="*/ 247 w 258"/>
              <a:gd name="T41" fmla="*/ 11 h 133"/>
              <a:gd name="T42" fmla="*/ 248 w 258"/>
              <a:gd name="T43" fmla="*/ 10 h 133"/>
              <a:gd name="T44" fmla="*/ 248 w 258"/>
              <a:gd name="T45" fmla="*/ 8 h 133"/>
              <a:gd name="T46" fmla="*/ 246 w 258"/>
              <a:gd name="T47" fmla="*/ 8 h 133"/>
              <a:gd name="T48" fmla="*/ 245 w 258"/>
              <a:gd name="T49" fmla="*/ 6 h 133"/>
              <a:gd name="T50" fmla="*/ 244 w 258"/>
              <a:gd name="T51" fmla="*/ 5 h 133"/>
              <a:gd name="T52" fmla="*/ 243 w 258"/>
              <a:gd name="T53" fmla="*/ 6 h 133"/>
              <a:gd name="T54" fmla="*/ 242 w 258"/>
              <a:gd name="T55" fmla="*/ 7 h 133"/>
              <a:gd name="T56" fmla="*/ 240 w 258"/>
              <a:gd name="T57" fmla="*/ 7 h 133"/>
              <a:gd name="T58" fmla="*/ 238 w 258"/>
              <a:gd name="T59" fmla="*/ 5 h 133"/>
              <a:gd name="T60" fmla="*/ 236 w 258"/>
              <a:gd name="T61" fmla="*/ 3 h 133"/>
              <a:gd name="T62" fmla="*/ 234 w 258"/>
              <a:gd name="T63" fmla="*/ 1 h 133"/>
              <a:gd name="T64" fmla="*/ 232 w 258"/>
              <a:gd name="T65" fmla="*/ 0 h 133"/>
              <a:gd name="T66" fmla="*/ 0 w 258"/>
              <a:gd name="T67" fmla="*/ 0 h 133"/>
              <a:gd name="T68" fmla="*/ 0 w 258"/>
              <a:gd name="T69" fmla="*/ 133 h 133"/>
              <a:gd name="T70" fmla="*/ 257 w 258"/>
              <a:gd name="T71" fmla="*/ 133 h 133"/>
              <a:gd name="T72" fmla="*/ 258 w 258"/>
              <a:gd name="T73" fmla="*/ 4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8" h="133">
                <a:moveTo>
                  <a:pt x="258" y="40"/>
                </a:moveTo>
                <a:cubicBezTo>
                  <a:pt x="257" y="38"/>
                  <a:pt x="257" y="38"/>
                  <a:pt x="257" y="38"/>
                </a:cubicBezTo>
                <a:cubicBezTo>
                  <a:pt x="257" y="38"/>
                  <a:pt x="256" y="38"/>
                  <a:pt x="255" y="38"/>
                </a:cubicBezTo>
                <a:cubicBezTo>
                  <a:pt x="254" y="38"/>
                  <a:pt x="253" y="37"/>
                  <a:pt x="251" y="37"/>
                </a:cubicBezTo>
                <a:cubicBezTo>
                  <a:pt x="250" y="36"/>
                  <a:pt x="250" y="35"/>
                  <a:pt x="249" y="34"/>
                </a:cubicBezTo>
                <a:cubicBezTo>
                  <a:pt x="248" y="33"/>
                  <a:pt x="246" y="32"/>
                  <a:pt x="247" y="30"/>
                </a:cubicBezTo>
                <a:cubicBezTo>
                  <a:pt x="247" y="29"/>
                  <a:pt x="247" y="29"/>
                  <a:pt x="247" y="28"/>
                </a:cubicBezTo>
                <a:cubicBezTo>
                  <a:pt x="247" y="28"/>
                  <a:pt x="246" y="28"/>
                  <a:pt x="246" y="28"/>
                </a:cubicBezTo>
                <a:cubicBezTo>
                  <a:pt x="245" y="28"/>
                  <a:pt x="245" y="28"/>
                  <a:pt x="245" y="28"/>
                </a:cubicBezTo>
                <a:cubicBezTo>
                  <a:pt x="244" y="27"/>
                  <a:pt x="244" y="26"/>
                  <a:pt x="243" y="26"/>
                </a:cubicBezTo>
                <a:cubicBezTo>
                  <a:pt x="243" y="25"/>
                  <a:pt x="242" y="24"/>
                  <a:pt x="242" y="24"/>
                </a:cubicBezTo>
                <a:cubicBezTo>
                  <a:pt x="241" y="23"/>
                  <a:pt x="239" y="20"/>
                  <a:pt x="241" y="19"/>
                </a:cubicBezTo>
                <a:cubicBezTo>
                  <a:pt x="241" y="19"/>
                  <a:pt x="242" y="19"/>
                  <a:pt x="242" y="19"/>
                </a:cubicBezTo>
                <a:cubicBezTo>
                  <a:pt x="242" y="19"/>
                  <a:pt x="242" y="18"/>
                  <a:pt x="242" y="18"/>
                </a:cubicBezTo>
                <a:cubicBezTo>
                  <a:pt x="242" y="17"/>
                  <a:pt x="242" y="17"/>
                  <a:pt x="243" y="16"/>
                </a:cubicBezTo>
                <a:cubicBezTo>
                  <a:pt x="243" y="16"/>
                  <a:pt x="243" y="16"/>
                  <a:pt x="243" y="15"/>
                </a:cubicBezTo>
                <a:cubicBezTo>
                  <a:pt x="244" y="15"/>
                  <a:pt x="244" y="15"/>
                  <a:pt x="245" y="15"/>
                </a:cubicBezTo>
                <a:cubicBezTo>
                  <a:pt x="245" y="14"/>
                  <a:pt x="245" y="13"/>
                  <a:pt x="245" y="13"/>
                </a:cubicBezTo>
                <a:cubicBezTo>
                  <a:pt x="246" y="13"/>
                  <a:pt x="247" y="13"/>
                  <a:pt x="247" y="13"/>
                </a:cubicBezTo>
                <a:cubicBezTo>
                  <a:pt x="247" y="12"/>
                  <a:pt x="245" y="12"/>
                  <a:pt x="246" y="11"/>
                </a:cubicBezTo>
                <a:cubicBezTo>
                  <a:pt x="247" y="10"/>
                  <a:pt x="247" y="11"/>
                  <a:pt x="247" y="11"/>
                </a:cubicBezTo>
                <a:cubicBezTo>
                  <a:pt x="248" y="11"/>
                  <a:pt x="248" y="10"/>
                  <a:pt x="248" y="10"/>
                </a:cubicBezTo>
                <a:cubicBezTo>
                  <a:pt x="248" y="9"/>
                  <a:pt x="248" y="9"/>
                  <a:pt x="248" y="8"/>
                </a:cubicBezTo>
                <a:cubicBezTo>
                  <a:pt x="247" y="8"/>
                  <a:pt x="247" y="8"/>
                  <a:pt x="246" y="8"/>
                </a:cubicBezTo>
                <a:cubicBezTo>
                  <a:pt x="246" y="7"/>
                  <a:pt x="246" y="6"/>
                  <a:pt x="245" y="6"/>
                </a:cubicBezTo>
                <a:cubicBezTo>
                  <a:pt x="245" y="5"/>
                  <a:pt x="245" y="5"/>
                  <a:pt x="244" y="5"/>
                </a:cubicBezTo>
                <a:cubicBezTo>
                  <a:pt x="244" y="5"/>
                  <a:pt x="243" y="5"/>
                  <a:pt x="243" y="6"/>
                </a:cubicBezTo>
                <a:cubicBezTo>
                  <a:pt x="243" y="6"/>
                  <a:pt x="243" y="7"/>
                  <a:pt x="242" y="7"/>
                </a:cubicBezTo>
                <a:cubicBezTo>
                  <a:pt x="242" y="7"/>
                  <a:pt x="241" y="7"/>
                  <a:pt x="240" y="7"/>
                </a:cubicBezTo>
                <a:cubicBezTo>
                  <a:pt x="239" y="6"/>
                  <a:pt x="238" y="5"/>
                  <a:pt x="238" y="5"/>
                </a:cubicBezTo>
                <a:cubicBezTo>
                  <a:pt x="237" y="4"/>
                  <a:pt x="236" y="4"/>
                  <a:pt x="236" y="3"/>
                </a:cubicBezTo>
                <a:cubicBezTo>
                  <a:pt x="235" y="2"/>
                  <a:pt x="235" y="2"/>
                  <a:pt x="234" y="1"/>
                </a:cubicBezTo>
                <a:cubicBezTo>
                  <a:pt x="233" y="1"/>
                  <a:pt x="233" y="1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3"/>
                  <a:pt x="0" y="133"/>
                  <a:pt x="0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8" y="4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2" name="Freeform 43">
            <a:extLst>
              <a:ext uri="{FF2B5EF4-FFF2-40B4-BE49-F238E27FC236}">
                <a16:creationId xmlns:a16="http://schemas.microsoft.com/office/drawing/2014/main" id="{A474B9B0-0833-50C8-E6F5-B73D7AB7D577}"/>
              </a:ext>
            </a:extLst>
          </p:cNvPr>
          <p:cNvSpPr>
            <a:spLocks/>
          </p:cNvSpPr>
          <p:nvPr/>
        </p:nvSpPr>
        <p:spPr bwMode="auto">
          <a:xfrm>
            <a:off x="5999759" y="2625143"/>
            <a:ext cx="852488" cy="557212"/>
          </a:xfrm>
          <a:custGeom>
            <a:avLst/>
            <a:gdLst>
              <a:gd name="T0" fmla="*/ 173 w 224"/>
              <a:gd name="T1" fmla="*/ 138 h 146"/>
              <a:gd name="T2" fmla="*/ 176 w 224"/>
              <a:gd name="T3" fmla="*/ 142 h 146"/>
              <a:gd name="T4" fmla="*/ 180 w 224"/>
              <a:gd name="T5" fmla="*/ 145 h 146"/>
              <a:gd name="T6" fmla="*/ 182 w 224"/>
              <a:gd name="T7" fmla="*/ 142 h 146"/>
              <a:gd name="T8" fmla="*/ 182 w 224"/>
              <a:gd name="T9" fmla="*/ 135 h 146"/>
              <a:gd name="T10" fmla="*/ 189 w 224"/>
              <a:gd name="T11" fmla="*/ 133 h 146"/>
              <a:gd name="T12" fmla="*/ 192 w 224"/>
              <a:gd name="T13" fmla="*/ 125 h 146"/>
              <a:gd name="T14" fmla="*/ 195 w 224"/>
              <a:gd name="T15" fmla="*/ 111 h 146"/>
              <a:gd name="T16" fmla="*/ 192 w 224"/>
              <a:gd name="T17" fmla="*/ 100 h 146"/>
              <a:gd name="T18" fmla="*/ 197 w 224"/>
              <a:gd name="T19" fmla="*/ 98 h 146"/>
              <a:gd name="T20" fmla="*/ 206 w 224"/>
              <a:gd name="T21" fmla="*/ 95 h 146"/>
              <a:gd name="T22" fmla="*/ 215 w 224"/>
              <a:gd name="T23" fmla="*/ 91 h 146"/>
              <a:gd name="T24" fmla="*/ 221 w 224"/>
              <a:gd name="T25" fmla="*/ 81 h 146"/>
              <a:gd name="T26" fmla="*/ 223 w 224"/>
              <a:gd name="T27" fmla="*/ 66 h 146"/>
              <a:gd name="T28" fmla="*/ 213 w 224"/>
              <a:gd name="T29" fmla="*/ 54 h 146"/>
              <a:gd name="T30" fmla="*/ 207 w 224"/>
              <a:gd name="T31" fmla="*/ 47 h 146"/>
              <a:gd name="T32" fmla="*/ 203 w 224"/>
              <a:gd name="T33" fmla="*/ 41 h 146"/>
              <a:gd name="T34" fmla="*/ 196 w 224"/>
              <a:gd name="T35" fmla="*/ 39 h 146"/>
              <a:gd name="T36" fmla="*/ 191 w 224"/>
              <a:gd name="T37" fmla="*/ 30 h 146"/>
              <a:gd name="T38" fmla="*/ 189 w 224"/>
              <a:gd name="T39" fmla="*/ 24 h 146"/>
              <a:gd name="T40" fmla="*/ 190 w 224"/>
              <a:gd name="T41" fmla="*/ 15 h 146"/>
              <a:gd name="T42" fmla="*/ 187 w 224"/>
              <a:gd name="T43" fmla="*/ 7 h 146"/>
              <a:gd name="T44" fmla="*/ 187 w 224"/>
              <a:gd name="T45" fmla="*/ 0 h 146"/>
              <a:gd name="T46" fmla="*/ 1 w 224"/>
              <a:gd name="T47" fmla="*/ 3 h 146"/>
              <a:gd name="T48" fmla="*/ 2 w 224"/>
              <a:gd name="T49" fmla="*/ 10 h 146"/>
              <a:gd name="T50" fmla="*/ 6 w 224"/>
              <a:gd name="T51" fmla="*/ 14 h 146"/>
              <a:gd name="T52" fmla="*/ 5 w 224"/>
              <a:gd name="T53" fmla="*/ 22 h 146"/>
              <a:gd name="T54" fmla="*/ 3 w 224"/>
              <a:gd name="T55" fmla="*/ 28 h 146"/>
              <a:gd name="T56" fmla="*/ 0 w 224"/>
              <a:gd name="T57" fmla="*/ 37 h 146"/>
              <a:gd name="T58" fmla="*/ 6 w 224"/>
              <a:gd name="T59" fmla="*/ 46 h 146"/>
              <a:gd name="T60" fmla="*/ 8 w 224"/>
              <a:gd name="T61" fmla="*/ 52 h 146"/>
              <a:gd name="T62" fmla="*/ 11 w 224"/>
              <a:gd name="T63" fmla="*/ 59 h 146"/>
              <a:gd name="T64" fmla="*/ 12 w 224"/>
              <a:gd name="T65" fmla="*/ 65 h 146"/>
              <a:gd name="T66" fmla="*/ 14 w 224"/>
              <a:gd name="T67" fmla="*/ 71 h 146"/>
              <a:gd name="T68" fmla="*/ 17 w 224"/>
              <a:gd name="T69" fmla="*/ 73 h 146"/>
              <a:gd name="T70" fmla="*/ 19 w 224"/>
              <a:gd name="T71" fmla="*/ 82 h 146"/>
              <a:gd name="T72" fmla="*/ 18 w 224"/>
              <a:gd name="T73" fmla="*/ 87 h 146"/>
              <a:gd name="T74" fmla="*/ 20 w 224"/>
              <a:gd name="T75" fmla="*/ 94 h 146"/>
              <a:gd name="T76" fmla="*/ 24 w 224"/>
              <a:gd name="T77" fmla="*/ 96 h 146"/>
              <a:gd name="T78" fmla="*/ 25 w 224"/>
              <a:gd name="T79" fmla="*/ 105 h 146"/>
              <a:gd name="T80" fmla="*/ 26 w 224"/>
              <a:gd name="T81" fmla="*/ 113 h 146"/>
              <a:gd name="T82" fmla="*/ 28 w 224"/>
              <a:gd name="T83" fmla="*/ 127 h 146"/>
              <a:gd name="T84" fmla="*/ 29 w 224"/>
              <a:gd name="T85" fmla="*/ 133 h 146"/>
              <a:gd name="T86" fmla="*/ 169 w 224"/>
              <a:gd name="T87" fmla="*/ 13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4" h="146">
                <a:moveTo>
                  <a:pt x="169" y="135"/>
                </a:moveTo>
                <a:cubicBezTo>
                  <a:pt x="169" y="135"/>
                  <a:pt x="170" y="137"/>
                  <a:pt x="171" y="137"/>
                </a:cubicBezTo>
                <a:cubicBezTo>
                  <a:pt x="171" y="137"/>
                  <a:pt x="173" y="138"/>
                  <a:pt x="173" y="138"/>
                </a:cubicBezTo>
                <a:cubicBezTo>
                  <a:pt x="173" y="138"/>
                  <a:pt x="174" y="139"/>
                  <a:pt x="174" y="139"/>
                </a:cubicBezTo>
                <a:cubicBezTo>
                  <a:pt x="174" y="139"/>
                  <a:pt x="174" y="141"/>
                  <a:pt x="175" y="141"/>
                </a:cubicBezTo>
                <a:cubicBezTo>
                  <a:pt x="175" y="141"/>
                  <a:pt x="176" y="142"/>
                  <a:pt x="176" y="142"/>
                </a:cubicBezTo>
                <a:cubicBezTo>
                  <a:pt x="176" y="142"/>
                  <a:pt x="176" y="143"/>
                  <a:pt x="176" y="143"/>
                </a:cubicBezTo>
                <a:cubicBezTo>
                  <a:pt x="177" y="144"/>
                  <a:pt x="177" y="144"/>
                  <a:pt x="178" y="144"/>
                </a:cubicBezTo>
                <a:cubicBezTo>
                  <a:pt x="178" y="144"/>
                  <a:pt x="180" y="145"/>
                  <a:pt x="180" y="145"/>
                </a:cubicBezTo>
                <a:cubicBezTo>
                  <a:pt x="180" y="146"/>
                  <a:pt x="180" y="146"/>
                  <a:pt x="180" y="146"/>
                </a:cubicBezTo>
                <a:cubicBezTo>
                  <a:pt x="180" y="146"/>
                  <a:pt x="181" y="145"/>
                  <a:pt x="181" y="145"/>
                </a:cubicBezTo>
                <a:cubicBezTo>
                  <a:pt x="182" y="144"/>
                  <a:pt x="182" y="142"/>
                  <a:pt x="182" y="142"/>
                </a:cubicBezTo>
                <a:cubicBezTo>
                  <a:pt x="182" y="141"/>
                  <a:pt x="181" y="140"/>
                  <a:pt x="181" y="139"/>
                </a:cubicBezTo>
                <a:cubicBezTo>
                  <a:pt x="181" y="139"/>
                  <a:pt x="181" y="138"/>
                  <a:pt x="181" y="137"/>
                </a:cubicBezTo>
                <a:cubicBezTo>
                  <a:pt x="181" y="136"/>
                  <a:pt x="182" y="136"/>
                  <a:pt x="182" y="135"/>
                </a:cubicBezTo>
                <a:cubicBezTo>
                  <a:pt x="183" y="135"/>
                  <a:pt x="183" y="134"/>
                  <a:pt x="184" y="134"/>
                </a:cubicBezTo>
                <a:cubicBezTo>
                  <a:pt x="185" y="134"/>
                  <a:pt x="186" y="134"/>
                  <a:pt x="187" y="134"/>
                </a:cubicBezTo>
                <a:cubicBezTo>
                  <a:pt x="188" y="134"/>
                  <a:pt x="189" y="134"/>
                  <a:pt x="189" y="133"/>
                </a:cubicBezTo>
                <a:cubicBezTo>
                  <a:pt x="190" y="132"/>
                  <a:pt x="190" y="132"/>
                  <a:pt x="191" y="131"/>
                </a:cubicBezTo>
                <a:cubicBezTo>
                  <a:pt x="191" y="130"/>
                  <a:pt x="191" y="128"/>
                  <a:pt x="191" y="128"/>
                </a:cubicBezTo>
                <a:cubicBezTo>
                  <a:pt x="191" y="127"/>
                  <a:pt x="191" y="126"/>
                  <a:pt x="192" y="125"/>
                </a:cubicBezTo>
                <a:cubicBezTo>
                  <a:pt x="192" y="124"/>
                  <a:pt x="194" y="123"/>
                  <a:pt x="195" y="122"/>
                </a:cubicBezTo>
                <a:cubicBezTo>
                  <a:pt x="196" y="121"/>
                  <a:pt x="196" y="118"/>
                  <a:pt x="196" y="117"/>
                </a:cubicBezTo>
                <a:cubicBezTo>
                  <a:pt x="196" y="116"/>
                  <a:pt x="196" y="112"/>
                  <a:pt x="195" y="111"/>
                </a:cubicBezTo>
                <a:cubicBezTo>
                  <a:pt x="194" y="109"/>
                  <a:pt x="192" y="107"/>
                  <a:pt x="191" y="107"/>
                </a:cubicBezTo>
                <a:cubicBezTo>
                  <a:pt x="191" y="106"/>
                  <a:pt x="191" y="105"/>
                  <a:pt x="191" y="104"/>
                </a:cubicBezTo>
                <a:cubicBezTo>
                  <a:pt x="191" y="103"/>
                  <a:pt x="192" y="101"/>
                  <a:pt x="192" y="100"/>
                </a:cubicBezTo>
                <a:cubicBezTo>
                  <a:pt x="192" y="100"/>
                  <a:pt x="193" y="98"/>
                  <a:pt x="193" y="98"/>
                </a:cubicBezTo>
                <a:cubicBezTo>
                  <a:pt x="194" y="98"/>
                  <a:pt x="194" y="97"/>
                  <a:pt x="195" y="97"/>
                </a:cubicBezTo>
                <a:cubicBezTo>
                  <a:pt x="196" y="97"/>
                  <a:pt x="196" y="98"/>
                  <a:pt x="197" y="98"/>
                </a:cubicBezTo>
                <a:cubicBezTo>
                  <a:pt x="198" y="97"/>
                  <a:pt x="198" y="97"/>
                  <a:pt x="199" y="96"/>
                </a:cubicBezTo>
                <a:cubicBezTo>
                  <a:pt x="200" y="96"/>
                  <a:pt x="201" y="96"/>
                  <a:pt x="201" y="96"/>
                </a:cubicBezTo>
                <a:cubicBezTo>
                  <a:pt x="202" y="96"/>
                  <a:pt x="206" y="96"/>
                  <a:pt x="206" y="95"/>
                </a:cubicBezTo>
                <a:cubicBezTo>
                  <a:pt x="207" y="94"/>
                  <a:pt x="207" y="94"/>
                  <a:pt x="208" y="93"/>
                </a:cubicBezTo>
                <a:cubicBezTo>
                  <a:pt x="210" y="93"/>
                  <a:pt x="211" y="94"/>
                  <a:pt x="212" y="93"/>
                </a:cubicBezTo>
                <a:cubicBezTo>
                  <a:pt x="213" y="93"/>
                  <a:pt x="214" y="92"/>
                  <a:pt x="215" y="91"/>
                </a:cubicBezTo>
                <a:cubicBezTo>
                  <a:pt x="216" y="91"/>
                  <a:pt x="216" y="91"/>
                  <a:pt x="217" y="89"/>
                </a:cubicBezTo>
                <a:cubicBezTo>
                  <a:pt x="218" y="88"/>
                  <a:pt x="218" y="86"/>
                  <a:pt x="218" y="85"/>
                </a:cubicBezTo>
                <a:cubicBezTo>
                  <a:pt x="218" y="83"/>
                  <a:pt x="219" y="82"/>
                  <a:pt x="221" y="81"/>
                </a:cubicBezTo>
                <a:cubicBezTo>
                  <a:pt x="222" y="80"/>
                  <a:pt x="223" y="79"/>
                  <a:pt x="223" y="78"/>
                </a:cubicBezTo>
                <a:cubicBezTo>
                  <a:pt x="224" y="76"/>
                  <a:pt x="224" y="73"/>
                  <a:pt x="224" y="71"/>
                </a:cubicBezTo>
                <a:cubicBezTo>
                  <a:pt x="224" y="70"/>
                  <a:pt x="224" y="67"/>
                  <a:pt x="223" y="66"/>
                </a:cubicBezTo>
                <a:cubicBezTo>
                  <a:pt x="222" y="65"/>
                  <a:pt x="218" y="62"/>
                  <a:pt x="216" y="61"/>
                </a:cubicBezTo>
                <a:cubicBezTo>
                  <a:pt x="215" y="60"/>
                  <a:pt x="214" y="59"/>
                  <a:pt x="214" y="57"/>
                </a:cubicBezTo>
                <a:cubicBezTo>
                  <a:pt x="214" y="56"/>
                  <a:pt x="214" y="55"/>
                  <a:pt x="213" y="54"/>
                </a:cubicBezTo>
                <a:cubicBezTo>
                  <a:pt x="212" y="53"/>
                  <a:pt x="211" y="52"/>
                  <a:pt x="210" y="51"/>
                </a:cubicBezTo>
                <a:cubicBezTo>
                  <a:pt x="208" y="50"/>
                  <a:pt x="207" y="50"/>
                  <a:pt x="207" y="49"/>
                </a:cubicBezTo>
                <a:cubicBezTo>
                  <a:pt x="207" y="49"/>
                  <a:pt x="207" y="47"/>
                  <a:pt x="207" y="47"/>
                </a:cubicBezTo>
                <a:cubicBezTo>
                  <a:pt x="206" y="46"/>
                  <a:pt x="206" y="45"/>
                  <a:pt x="206" y="44"/>
                </a:cubicBezTo>
                <a:cubicBezTo>
                  <a:pt x="205" y="44"/>
                  <a:pt x="205" y="43"/>
                  <a:pt x="205" y="42"/>
                </a:cubicBezTo>
                <a:cubicBezTo>
                  <a:pt x="204" y="42"/>
                  <a:pt x="204" y="41"/>
                  <a:pt x="203" y="41"/>
                </a:cubicBezTo>
                <a:cubicBezTo>
                  <a:pt x="202" y="40"/>
                  <a:pt x="201" y="40"/>
                  <a:pt x="200" y="40"/>
                </a:cubicBezTo>
                <a:cubicBezTo>
                  <a:pt x="199" y="40"/>
                  <a:pt x="199" y="40"/>
                  <a:pt x="198" y="39"/>
                </a:cubicBezTo>
                <a:cubicBezTo>
                  <a:pt x="198" y="39"/>
                  <a:pt x="197" y="39"/>
                  <a:pt x="196" y="39"/>
                </a:cubicBezTo>
                <a:cubicBezTo>
                  <a:pt x="195" y="39"/>
                  <a:pt x="195" y="38"/>
                  <a:pt x="194" y="38"/>
                </a:cubicBezTo>
                <a:cubicBezTo>
                  <a:pt x="192" y="36"/>
                  <a:pt x="192" y="34"/>
                  <a:pt x="192" y="32"/>
                </a:cubicBezTo>
                <a:cubicBezTo>
                  <a:pt x="192" y="31"/>
                  <a:pt x="192" y="30"/>
                  <a:pt x="191" y="30"/>
                </a:cubicBezTo>
                <a:cubicBezTo>
                  <a:pt x="191" y="29"/>
                  <a:pt x="190" y="28"/>
                  <a:pt x="190" y="28"/>
                </a:cubicBezTo>
                <a:cubicBezTo>
                  <a:pt x="190" y="27"/>
                  <a:pt x="189" y="27"/>
                  <a:pt x="189" y="26"/>
                </a:cubicBezTo>
                <a:cubicBezTo>
                  <a:pt x="189" y="25"/>
                  <a:pt x="189" y="25"/>
                  <a:pt x="189" y="24"/>
                </a:cubicBezTo>
                <a:cubicBezTo>
                  <a:pt x="188" y="23"/>
                  <a:pt x="189" y="21"/>
                  <a:pt x="189" y="20"/>
                </a:cubicBezTo>
                <a:cubicBezTo>
                  <a:pt x="189" y="19"/>
                  <a:pt x="188" y="18"/>
                  <a:pt x="189" y="17"/>
                </a:cubicBezTo>
                <a:cubicBezTo>
                  <a:pt x="189" y="16"/>
                  <a:pt x="190" y="15"/>
                  <a:pt x="190" y="15"/>
                </a:cubicBezTo>
                <a:cubicBezTo>
                  <a:pt x="191" y="14"/>
                  <a:pt x="192" y="13"/>
                  <a:pt x="192" y="13"/>
                </a:cubicBezTo>
                <a:cubicBezTo>
                  <a:pt x="193" y="10"/>
                  <a:pt x="190" y="9"/>
                  <a:pt x="188" y="8"/>
                </a:cubicBezTo>
                <a:cubicBezTo>
                  <a:pt x="188" y="8"/>
                  <a:pt x="187" y="7"/>
                  <a:pt x="187" y="7"/>
                </a:cubicBezTo>
                <a:cubicBezTo>
                  <a:pt x="187" y="6"/>
                  <a:pt x="187" y="6"/>
                  <a:pt x="187" y="5"/>
                </a:cubicBezTo>
                <a:cubicBezTo>
                  <a:pt x="187" y="4"/>
                  <a:pt x="187" y="4"/>
                  <a:pt x="187" y="3"/>
                </a:cubicBezTo>
                <a:cubicBezTo>
                  <a:pt x="187" y="0"/>
                  <a:pt x="187" y="0"/>
                  <a:pt x="187" y="0"/>
                </a:cubicBezTo>
                <a:cubicBezTo>
                  <a:pt x="6" y="1"/>
                  <a:pt x="6" y="1"/>
                  <a:pt x="6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3"/>
                </a:cubicBezTo>
                <a:cubicBezTo>
                  <a:pt x="2" y="3"/>
                  <a:pt x="4" y="5"/>
                  <a:pt x="4" y="5"/>
                </a:cubicBezTo>
                <a:cubicBezTo>
                  <a:pt x="4" y="6"/>
                  <a:pt x="4" y="9"/>
                  <a:pt x="4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6" y="14"/>
                  <a:pt x="6" y="14"/>
                </a:cubicBezTo>
                <a:cubicBezTo>
                  <a:pt x="6" y="14"/>
                  <a:pt x="7" y="18"/>
                  <a:pt x="7" y="19"/>
                </a:cubicBezTo>
                <a:cubicBezTo>
                  <a:pt x="7" y="19"/>
                  <a:pt x="7" y="20"/>
                  <a:pt x="7" y="21"/>
                </a:cubicBezTo>
                <a:cubicBezTo>
                  <a:pt x="7" y="21"/>
                  <a:pt x="6" y="21"/>
                  <a:pt x="5" y="22"/>
                </a:cubicBezTo>
                <a:cubicBezTo>
                  <a:pt x="5" y="22"/>
                  <a:pt x="4" y="22"/>
                  <a:pt x="4" y="23"/>
                </a:cubicBezTo>
                <a:cubicBezTo>
                  <a:pt x="4" y="23"/>
                  <a:pt x="5" y="26"/>
                  <a:pt x="5" y="27"/>
                </a:cubicBezTo>
                <a:cubicBezTo>
                  <a:pt x="5" y="27"/>
                  <a:pt x="3" y="28"/>
                  <a:pt x="3" y="28"/>
                </a:cubicBezTo>
                <a:cubicBezTo>
                  <a:pt x="3" y="29"/>
                  <a:pt x="3" y="32"/>
                  <a:pt x="3" y="32"/>
                </a:cubicBezTo>
                <a:cubicBezTo>
                  <a:pt x="3" y="32"/>
                  <a:pt x="0" y="35"/>
                  <a:pt x="0" y="35"/>
                </a:cubicBezTo>
                <a:cubicBezTo>
                  <a:pt x="0" y="35"/>
                  <a:pt x="0" y="37"/>
                  <a:pt x="0" y="37"/>
                </a:cubicBezTo>
                <a:cubicBezTo>
                  <a:pt x="0" y="38"/>
                  <a:pt x="4" y="41"/>
                  <a:pt x="4" y="41"/>
                </a:cubicBezTo>
                <a:cubicBezTo>
                  <a:pt x="4" y="42"/>
                  <a:pt x="4" y="42"/>
                  <a:pt x="4" y="43"/>
                </a:cubicBezTo>
                <a:cubicBezTo>
                  <a:pt x="4" y="43"/>
                  <a:pt x="6" y="46"/>
                  <a:pt x="6" y="46"/>
                </a:cubicBezTo>
                <a:cubicBezTo>
                  <a:pt x="6" y="46"/>
                  <a:pt x="5" y="48"/>
                  <a:pt x="5" y="48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9"/>
                  <a:pt x="8" y="52"/>
                  <a:pt x="8" y="52"/>
                </a:cubicBezTo>
                <a:cubicBezTo>
                  <a:pt x="8" y="53"/>
                  <a:pt x="8" y="54"/>
                  <a:pt x="8" y="55"/>
                </a:cubicBezTo>
                <a:cubicBezTo>
                  <a:pt x="8" y="55"/>
                  <a:pt x="9" y="57"/>
                  <a:pt x="9" y="57"/>
                </a:cubicBezTo>
                <a:cubicBezTo>
                  <a:pt x="10" y="58"/>
                  <a:pt x="11" y="59"/>
                  <a:pt x="11" y="59"/>
                </a:cubicBezTo>
                <a:cubicBezTo>
                  <a:pt x="11" y="59"/>
                  <a:pt x="10" y="61"/>
                  <a:pt x="10" y="61"/>
                </a:cubicBezTo>
                <a:cubicBezTo>
                  <a:pt x="10" y="62"/>
                  <a:pt x="10" y="63"/>
                  <a:pt x="10" y="63"/>
                </a:cubicBezTo>
                <a:cubicBezTo>
                  <a:pt x="10" y="63"/>
                  <a:pt x="12" y="65"/>
                  <a:pt x="12" y="65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4" y="69"/>
                  <a:pt x="14" y="69"/>
                </a:cubicBezTo>
                <a:cubicBezTo>
                  <a:pt x="14" y="69"/>
                  <a:pt x="14" y="71"/>
                  <a:pt x="14" y="71"/>
                </a:cubicBezTo>
                <a:cubicBezTo>
                  <a:pt x="14" y="72"/>
                  <a:pt x="15" y="71"/>
                  <a:pt x="15" y="71"/>
                </a:cubicBezTo>
                <a:cubicBezTo>
                  <a:pt x="16" y="71"/>
                  <a:pt x="16" y="72"/>
                  <a:pt x="16" y="72"/>
                </a:cubicBezTo>
                <a:cubicBezTo>
                  <a:pt x="16" y="72"/>
                  <a:pt x="17" y="72"/>
                  <a:pt x="17" y="73"/>
                </a:cubicBezTo>
                <a:cubicBezTo>
                  <a:pt x="18" y="73"/>
                  <a:pt x="16" y="76"/>
                  <a:pt x="16" y="76"/>
                </a:cubicBezTo>
                <a:cubicBezTo>
                  <a:pt x="16" y="76"/>
                  <a:pt x="19" y="79"/>
                  <a:pt x="20" y="80"/>
                </a:cubicBezTo>
                <a:cubicBezTo>
                  <a:pt x="20" y="80"/>
                  <a:pt x="19" y="82"/>
                  <a:pt x="19" y="82"/>
                </a:cubicBezTo>
                <a:cubicBezTo>
                  <a:pt x="19" y="82"/>
                  <a:pt x="19" y="84"/>
                  <a:pt x="19" y="85"/>
                </a:cubicBezTo>
                <a:cubicBezTo>
                  <a:pt x="19" y="85"/>
                  <a:pt x="18" y="85"/>
                  <a:pt x="18" y="85"/>
                </a:cubicBezTo>
                <a:cubicBezTo>
                  <a:pt x="18" y="85"/>
                  <a:pt x="18" y="87"/>
                  <a:pt x="18" y="87"/>
                </a:cubicBezTo>
                <a:cubicBezTo>
                  <a:pt x="18" y="87"/>
                  <a:pt x="18" y="89"/>
                  <a:pt x="18" y="89"/>
                </a:cubicBezTo>
                <a:cubicBezTo>
                  <a:pt x="18" y="89"/>
                  <a:pt x="19" y="91"/>
                  <a:pt x="19" y="92"/>
                </a:cubicBezTo>
                <a:cubicBezTo>
                  <a:pt x="19" y="92"/>
                  <a:pt x="20" y="94"/>
                  <a:pt x="20" y="94"/>
                </a:cubicBezTo>
                <a:cubicBezTo>
                  <a:pt x="20" y="94"/>
                  <a:pt x="21" y="92"/>
                  <a:pt x="22" y="92"/>
                </a:cubicBezTo>
                <a:cubicBezTo>
                  <a:pt x="22" y="92"/>
                  <a:pt x="21" y="95"/>
                  <a:pt x="21" y="95"/>
                </a:cubicBezTo>
                <a:cubicBezTo>
                  <a:pt x="21" y="95"/>
                  <a:pt x="24" y="96"/>
                  <a:pt x="24" y="96"/>
                </a:cubicBezTo>
                <a:cubicBezTo>
                  <a:pt x="25" y="97"/>
                  <a:pt x="25" y="98"/>
                  <a:pt x="25" y="99"/>
                </a:cubicBezTo>
                <a:cubicBezTo>
                  <a:pt x="25" y="99"/>
                  <a:pt x="26" y="102"/>
                  <a:pt x="26" y="103"/>
                </a:cubicBezTo>
                <a:cubicBezTo>
                  <a:pt x="26" y="104"/>
                  <a:pt x="25" y="104"/>
                  <a:pt x="25" y="105"/>
                </a:cubicBezTo>
                <a:cubicBezTo>
                  <a:pt x="24" y="105"/>
                  <a:pt x="24" y="106"/>
                  <a:pt x="24" y="107"/>
                </a:cubicBezTo>
                <a:cubicBezTo>
                  <a:pt x="24" y="108"/>
                  <a:pt x="25" y="109"/>
                  <a:pt x="26" y="109"/>
                </a:cubicBezTo>
                <a:cubicBezTo>
                  <a:pt x="26" y="110"/>
                  <a:pt x="26" y="112"/>
                  <a:pt x="26" y="113"/>
                </a:cubicBezTo>
                <a:cubicBezTo>
                  <a:pt x="26" y="114"/>
                  <a:pt x="27" y="116"/>
                  <a:pt x="27" y="117"/>
                </a:cubicBezTo>
                <a:cubicBezTo>
                  <a:pt x="28" y="118"/>
                  <a:pt x="28" y="121"/>
                  <a:pt x="28" y="122"/>
                </a:cubicBezTo>
                <a:cubicBezTo>
                  <a:pt x="28" y="123"/>
                  <a:pt x="28" y="126"/>
                  <a:pt x="28" y="127"/>
                </a:cubicBezTo>
                <a:cubicBezTo>
                  <a:pt x="27" y="129"/>
                  <a:pt x="27" y="129"/>
                  <a:pt x="26" y="129"/>
                </a:cubicBezTo>
                <a:cubicBezTo>
                  <a:pt x="25" y="130"/>
                  <a:pt x="26" y="131"/>
                  <a:pt x="27" y="131"/>
                </a:cubicBezTo>
                <a:cubicBezTo>
                  <a:pt x="27" y="132"/>
                  <a:pt x="29" y="132"/>
                  <a:pt x="29" y="133"/>
                </a:cubicBezTo>
                <a:cubicBezTo>
                  <a:pt x="30" y="133"/>
                  <a:pt x="30" y="136"/>
                  <a:pt x="30" y="136"/>
                </a:cubicBezTo>
                <a:cubicBezTo>
                  <a:pt x="70" y="136"/>
                  <a:pt x="70" y="136"/>
                  <a:pt x="70" y="136"/>
                </a:cubicBezTo>
                <a:lnTo>
                  <a:pt x="169" y="13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3" name="Freeform 44">
            <a:extLst>
              <a:ext uri="{FF2B5EF4-FFF2-40B4-BE49-F238E27FC236}">
                <a16:creationId xmlns:a16="http://schemas.microsoft.com/office/drawing/2014/main" id="{16A097B6-36B2-424A-2817-53D033A82D41}"/>
              </a:ext>
            </a:extLst>
          </p:cNvPr>
          <p:cNvSpPr>
            <a:spLocks/>
          </p:cNvSpPr>
          <p:nvPr/>
        </p:nvSpPr>
        <p:spPr bwMode="auto">
          <a:xfrm>
            <a:off x="7123709" y="2937880"/>
            <a:ext cx="433388" cy="685800"/>
          </a:xfrm>
          <a:custGeom>
            <a:avLst/>
            <a:gdLst>
              <a:gd name="T0" fmla="*/ 5 w 114"/>
              <a:gd name="T1" fmla="*/ 175 h 180"/>
              <a:gd name="T2" fmla="*/ 9 w 114"/>
              <a:gd name="T3" fmla="*/ 175 h 180"/>
              <a:gd name="T4" fmla="*/ 14 w 114"/>
              <a:gd name="T5" fmla="*/ 176 h 180"/>
              <a:gd name="T6" fmla="*/ 16 w 114"/>
              <a:gd name="T7" fmla="*/ 173 h 180"/>
              <a:gd name="T8" fmla="*/ 20 w 114"/>
              <a:gd name="T9" fmla="*/ 173 h 180"/>
              <a:gd name="T10" fmla="*/ 30 w 114"/>
              <a:gd name="T11" fmla="*/ 176 h 180"/>
              <a:gd name="T12" fmla="*/ 33 w 114"/>
              <a:gd name="T13" fmla="*/ 179 h 180"/>
              <a:gd name="T14" fmla="*/ 36 w 114"/>
              <a:gd name="T15" fmla="*/ 174 h 180"/>
              <a:gd name="T16" fmla="*/ 44 w 114"/>
              <a:gd name="T17" fmla="*/ 170 h 180"/>
              <a:gd name="T18" fmla="*/ 49 w 114"/>
              <a:gd name="T19" fmla="*/ 174 h 180"/>
              <a:gd name="T20" fmla="*/ 52 w 114"/>
              <a:gd name="T21" fmla="*/ 176 h 180"/>
              <a:gd name="T22" fmla="*/ 54 w 114"/>
              <a:gd name="T23" fmla="*/ 170 h 180"/>
              <a:gd name="T24" fmla="*/ 56 w 114"/>
              <a:gd name="T25" fmla="*/ 165 h 180"/>
              <a:gd name="T26" fmla="*/ 60 w 114"/>
              <a:gd name="T27" fmla="*/ 162 h 180"/>
              <a:gd name="T28" fmla="*/ 63 w 114"/>
              <a:gd name="T29" fmla="*/ 164 h 180"/>
              <a:gd name="T30" fmla="*/ 69 w 114"/>
              <a:gd name="T31" fmla="*/ 170 h 180"/>
              <a:gd name="T32" fmla="*/ 75 w 114"/>
              <a:gd name="T33" fmla="*/ 168 h 180"/>
              <a:gd name="T34" fmla="*/ 78 w 114"/>
              <a:gd name="T35" fmla="*/ 158 h 180"/>
              <a:gd name="T36" fmla="*/ 85 w 114"/>
              <a:gd name="T37" fmla="*/ 154 h 180"/>
              <a:gd name="T38" fmla="*/ 92 w 114"/>
              <a:gd name="T39" fmla="*/ 145 h 180"/>
              <a:gd name="T40" fmla="*/ 95 w 114"/>
              <a:gd name="T41" fmla="*/ 137 h 180"/>
              <a:gd name="T42" fmla="*/ 103 w 114"/>
              <a:gd name="T43" fmla="*/ 138 h 180"/>
              <a:gd name="T44" fmla="*/ 113 w 114"/>
              <a:gd name="T45" fmla="*/ 135 h 180"/>
              <a:gd name="T46" fmla="*/ 113 w 114"/>
              <a:gd name="T47" fmla="*/ 130 h 180"/>
              <a:gd name="T48" fmla="*/ 112 w 114"/>
              <a:gd name="T49" fmla="*/ 126 h 180"/>
              <a:gd name="T50" fmla="*/ 113 w 114"/>
              <a:gd name="T51" fmla="*/ 120 h 180"/>
              <a:gd name="T52" fmla="*/ 45 w 114"/>
              <a:gd name="T53" fmla="*/ 0 h 180"/>
              <a:gd name="T54" fmla="*/ 41 w 114"/>
              <a:gd name="T55" fmla="*/ 2 h 180"/>
              <a:gd name="T56" fmla="*/ 33 w 114"/>
              <a:gd name="T57" fmla="*/ 6 h 180"/>
              <a:gd name="T58" fmla="*/ 30 w 114"/>
              <a:gd name="T59" fmla="*/ 7 h 180"/>
              <a:gd name="T60" fmla="*/ 27 w 114"/>
              <a:gd name="T61" fmla="*/ 7 h 180"/>
              <a:gd name="T62" fmla="*/ 22 w 114"/>
              <a:gd name="T63" fmla="*/ 4 h 180"/>
              <a:gd name="T64" fmla="*/ 19 w 114"/>
              <a:gd name="T65" fmla="*/ 0 h 180"/>
              <a:gd name="T66" fmla="*/ 17 w 114"/>
              <a:gd name="T67" fmla="*/ 113 h 180"/>
              <a:gd name="T68" fmla="*/ 16 w 114"/>
              <a:gd name="T69" fmla="*/ 119 h 180"/>
              <a:gd name="T70" fmla="*/ 18 w 114"/>
              <a:gd name="T71" fmla="*/ 123 h 180"/>
              <a:gd name="T72" fmla="*/ 20 w 114"/>
              <a:gd name="T73" fmla="*/ 128 h 180"/>
              <a:gd name="T74" fmla="*/ 19 w 114"/>
              <a:gd name="T75" fmla="*/ 133 h 180"/>
              <a:gd name="T76" fmla="*/ 17 w 114"/>
              <a:gd name="T77" fmla="*/ 141 h 180"/>
              <a:gd name="T78" fmla="*/ 15 w 114"/>
              <a:gd name="T79" fmla="*/ 145 h 180"/>
              <a:gd name="T80" fmla="*/ 14 w 114"/>
              <a:gd name="T81" fmla="*/ 148 h 180"/>
              <a:gd name="T82" fmla="*/ 9 w 114"/>
              <a:gd name="T83" fmla="*/ 154 h 180"/>
              <a:gd name="T84" fmla="*/ 6 w 114"/>
              <a:gd name="T85" fmla="*/ 157 h 180"/>
              <a:gd name="T86" fmla="*/ 4 w 114"/>
              <a:gd name="T87" fmla="*/ 158 h 180"/>
              <a:gd name="T88" fmla="*/ 6 w 114"/>
              <a:gd name="T89" fmla="*/ 162 h 180"/>
              <a:gd name="T90" fmla="*/ 5 w 114"/>
              <a:gd name="T91" fmla="*/ 166 h 180"/>
              <a:gd name="T92" fmla="*/ 3 w 114"/>
              <a:gd name="T93" fmla="*/ 168 h 180"/>
              <a:gd name="T94" fmla="*/ 1 w 114"/>
              <a:gd name="T95" fmla="*/ 173 h 180"/>
              <a:gd name="T96" fmla="*/ 2 w 114"/>
              <a:gd name="T97" fmla="*/ 177 h 180"/>
              <a:gd name="T98" fmla="*/ 5 w 114"/>
              <a:gd name="T99" fmla="*/ 17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4" h="180">
                <a:moveTo>
                  <a:pt x="7" y="178"/>
                </a:moveTo>
                <a:cubicBezTo>
                  <a:pt x="7" y="178"/>
                  <a:pt x="6" y="177"/>
                  <a:pt x="6" y="177"/>
                </a:cubicBezTo>
                <a:cubicBezTo>
                  <a:pt x="6" y="177"/>
                  <a:pt x="5" y="176"/>
                  <a:pt x="5" y="175"/>
                </a:cubicBezTo>
                <a:cubicBezTo>
                  <a:pt x="6" y="175"/>
                  <a:pt x="6" y="173"/>
                  <a:pt x="6" y="173"/>
                </a:cubicBezTo>
                <a:cubicBezTo>
                  <a:pt x="6" y="173"/>
                  <a:pt x="7" y="173"/>
                  <a:pt x="8" y="173"/>
                </a:cubicBezTo>
                <a:cubicBezTo>
                  <a:pt x="8" y="174"/>
                  <a:pt x="9" y="175"/>
                  <a:pt x="9" y="175"/>
                </a:cubicBezTo>
                <a:cubicBezTo>
                  <a:pt x="9" y="175"/>
                  <a:pt x="11" y="175"/>
                  <a:pt x="12" y="175"/>
                </a:cubicBezTo>
                <a:cubicBezTo>
                  <a:pt x="12" y="174"/>
                  <a:pt x="13" y="174"/>
                  <a:pt x="13" y="174"/>
                </a:cubicBezTo>
                <a:cubicBezTo>
                  <a:pt x="14" y="174"/>
                  <a:pt x="14" y="175"/>
                  <a:pt x="14" y="176"/>
                </a:cubicBezTo>
                <a:cubicBezTo>
                  <a:pt x="14" y="176"/>
                  <a:pt x="14" y="177"/>
                  <a:pt x="15" y="177"/>
                </a:cubicBezTo>
                <a:cubicBezTo>
                  <a:pt x="17" y="177"/>
                  <a:pt x="17" y="177"/>
                  <a:pt x="17" y="176"/>
                </a:cubicBezTo>
                <a:cubicBezTo>
                  <a:pt x="17" y="176"/>
                  <a:pt x="17" y="174"/>
                  <a:pt x="16" y="173"/>
                </a:cubicBezTo>
                <a:cubicBezTo>
                  <a:pt x="16" y="173"/>
                  <a:pt x="16" y="172"/>
                  <a:pt x="17" y="171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19" y="172"/>
                  <a:pt x="20" y="173"/>
                  <a:pt x="20" y="173"/>
                </a:cubicBezTo>
                <a:cubicBezTo>
                  <a:pt x="21" y="173"/>
                  <a:pt x="21" y="173"/>
                  <a:pt x="22" y="172"/>
                </a:cubicBezTo>
                <a:cubicBezTo>
                  <a:pt x="23" y="172"/>
                  <a:pt x="24" y="172"/>
                  <a:pt x="24" y="172"/>
                </a:cubicBezTo>
                <a:cubicBezTo>
                  <a:pt x="24" y="172"/>
                  <a:pt x="30" y="176"/>
                  <a:pt x="30" y="176"/>
                </a:cubicBezTo>
                <a:cubicBezTo>
                  <a:pt x="31" y="176"/>
                  <a:pt x="32" y="176"/>
                  <a:pt x="32" y="176"/>
                </a:cubicBezTo>
                <a:cubicBezTo>
                  <a:pt x="32" y="176"/>
                  <a:pt x="32" y="177"/>
                  <a:pt x="33" y="177"/>
                </a:cubicBezTo>
                <a:cubicBezTo>
                  <a:pt x="33" y="178"/>
                  <a:pt x="33" y="179"/>
                  <a:pt x="33" y="179"/>
                </a:cubicBezTo>
                <a:cubicBezTo>
                  <a:pt x="33" y="179"/>
                  <a:pt x="34" y="179"/>
                  <a:pt x="34" y="179"/>
                </a:cubicBezTo>
                <a:cubicBezTo>
                  <a:pt x="35" y="178"/>
                  <a:pt x="35" y="177"/>
                  <a:pt x="35" y="177"/>
                </a:cubicBezTo>
                <a:cubicBezTo>
                  <a:pt x="36" y="176"/>
                  <a:pt x="36" y="175"/>
                  <a:pt x="36" y="174"/>
                </a:cubicBezTo>
                <a:cubicBezTo>
                  <a:pt x="36" y="174"/>
                  <a:pt x="37" y="174"/>
                  <a:pt x="38" y="173"/>
                </a:cubicBezTo>
                <a:cubicBezTo>
                  <a:pt x="39" y="173"/>
                  <a:pt x="41" y="172"/>
                  <a:pt x="42" y="172"/>
                </a:cubicBezTo>
                <a:cubicBezTo>
                  <a:pt x="42" y="171"/>
                  <a:pt x="44" y="170"/>
                  <a:pt x="44" y="170"/>
                </a:cubicBezTo>
                <a:cubicBezTo>
                  <a:pt x="44" y="170"/>
                  <a:pt x="45" y="171"/>
                  <a:pt x="45" y="171"/>
                </a:cubicBezTo>
                <a:cubicBezTo>
                  <a:pt x="45" y="172"/>
                  <a:pt x="46" y="173"/>
                  <a:pt x="47" y="173"/>
                </a:cubicBezTo>
                <a:cubicBezTo>
                  <a:pt x="47" y="174"/>
                  <a:pt x="48" y="174"/>
                  <a:pt x="49" y="174"/>
                </a:cubicBezTo>
                <a:cubicBezTo>
                  <a:pt x="49" y="174"/>
                  <a:pt x="50" y="173"/>
                  <a:pt x="50" y="174"/>
                </a:cubicBezTo>
                <a:cubicBezTo>
                  <a:pt x="50" y="174"/>
                  <a:pt x="50" y="176"/>
                  <a:pt x="50" y="176"/>
                </a:cubicBezTo>
                <a:cubicBezTo>
                  <a:pt x="50" y="176"/>
                  <a:pt x="51" y="177"/>
                  <a:pt x="52" y="176"/>
                </a:cubicBezTo>
                <a:cubicBezTo>
                  <a:pt x="52" y="175"/>
                  <a:pt x="52" y="173"/>
                  <a:pt x="52" y="173"/>
                </a:cubicBezTo>
                <a:cubicBezTo>
                  <a:pt x="53" y="173"/>
                  <a:pt x="54" y="173"/>
                  <a:pt x="55" y="173"/>
                </a:cubicBezTo>
                <a:cubicBezTo>
                  <a:pt x="55" y="173"/>
                  <a:pt x="55" y="171"/>
                  <a:pt x="54" y="170"/>
                </a:cubicBezTo>
                <a:cubicBezTo>
                  <a:pt x="54" y="169"/>
                  <a:pt x="54" y="168"/>
                  <a:pt x="55" y="168"/>
                </a:cubicBezTo>
                <a:cubicBezTo>
                  <a:pt x="55" y="167"/>
                  <a:pt x="57" y="167"/>
                  <a:pt x="57" y="167"/>
                </a:cubicBezTo>
                <a:cubicBezTo>
                  <a:pt x="57" y="166"/>
                  <a:pt x="56" y="165"/>
                  <a:pt x="56" y="165"/>
                </a:cubicBezTo>
                <a:cubicBezTo>
                  <a:pt x="56" y="164"/>
                  <a:pt x="58" y="165"/>
                  <a:pt x="59" y="165"/>
                </a:cubicBezTo>
                <a:cubicBezTo>
                  <a:pt x="59" y="165"/>
                  <a:pt x="61" y="164"/>
                  <a:pt x="61" y="164"/>
                </a:cubicBezTo>
                <a:cubicBezTo>
                  <a:pt x="61" y="163"/>
                  <a:pt x="59" y="163"/>
                  <a:pt x="60" y="162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60" y="161"/>
                  <a:pt x="62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3" y="165"/>
                  <a:pt x="63" y="167"/>
                  <a:pt x="64" y="167"/>
                </a:cubicBezTo>
                <a:cubicBezTo>
                  <a:pt x="65" y="168"/>
                  <a:pt x="66" y="168"/>
                  <a:pt x="67" y="168"/>
                </a:cubicBezTo>
                <a:cubicBezTo>
                  <a:pt x="68" y="169"/>
                  <a:pt x="69" y="169"/>
                  <a:pt x="69" y="170"/>
                </a:cubicBezTo>
                <a:cubicBezTo>
                  <a:pt x="70" y="170"/>
                  <a:pt x="71" y="171"/>
                  <a:pt x="71" y="171"/>
                </a:cubicBezTo>
                <a:cubicBezTo>
                  <a:pt x="71" y="171"/>
                  <a:pt x="72" y="169"/>
                  <a:pt x="73" y="169"/>
                </a:cubicBezTo>
                <a:cubicBezTo>
                  <a:pt x="73" y="169"/>
                  <a:pt x="75" y="169"/>
                  <a:pt x="75" y="168"/>
                </a:cubicBezTo>
                <a:cubicBezTo>
                  <a:pt x="75" y="168"/>
                  <a:pt x="75" y="167"/>
                  <a:pt x="75" y="166"/>
                </a:cubicBezTo>
                <a:cubicBezTo>
                  <a:pt x="75" y="165"/>
                  <a:pt x="76" y="162"/>
                  <a:pt x="76" y="161"/>
                </a:cubicBezTo>
                <a:cubicBezTo>
                  <a:pt x="77" y="160"/>
                  <a:pt x="77" y="159"/>
                  <a:pt x="78" y="158"/>
                </a:cubicBezTo>
                <a:cubicBezTo>
                  <a:pt x="79" y="158"/>
                  <a:pt x="80" y="157"/>
                  <a:pt x="81" y="157"/>
                </a:cubicBezTo>
                <a:cubicBezTo>
                  <a:pt x="82" y="157"/>
                  <a:pt x="82" y="157"/>
                  <a:pt x="83" y="156"/>
                </a:cubicBezTo>
                <a:cubicBezTo>
                  <a:pt x="84" y="155"/>
                  <a:pt x="85" y="155"/>
                  <a:pt x="85" y="154"/>
                </a:cubicBezTo>
                <a:cubicBezTo>
                  <a:pt x="85" y="153"/>
                  <a:pt x="85" y="152"/>
                  <a:pt x="86" y="151"/>
                </a:cubicBezTo>
                <a:cubicBezTo>
                  <a:pt x="86" y="150"/>
                  <a:pt x="91" y="148"/>
                  <a:pt x="91" y="148"/>
                </a:cubicBezTo>
                <a:cubicBezTo>
                  <a:pt x="91" y="148"/>
                  <a:pt x="92" y="146"/>
                  <a:pt x="92" y="145"/>
                </a:cubicBezTo>
                <a:cubicBezTo>
                  <a:pt x="92" y="144"/>
                  <a:pt x="91" y="143"/>
                  <a:pt x="91" y="142"/>
                </a:cubicBezTo>
                <a:cubicBezTo>
                  <a:pt x="91" y="141"/>
                  <a:pt x="91" y="138"/>
                  <a:pt x="92" y="138"/>
                </a:cubicBezTo>
                <a:cubicBezTo>
                  <a:pt x="93" y="137"/>
                  <a:pt x="94" y="137"/>
                  <a:pt x="95" y="137"/>
                </a:cubicBezTo>
                <a:cubicBezTo>
                  <a:pt x="96" y="137"/>
                  <a:pt x="97" y="137"/>
                  <a:pt x="97" y="137"/>
                </a:cubicBezTo>
                <a:cubicBezTo>
                  <a:pt x="98" y="137"/>
                  <a:pt x="99" y="139"/>
                  <a:pt x="100" y="139"/>
                </a:cubicBezTo>
                <a:cubicBezTo>
                  <a:pt x="101" y="139"/>
                  <a:pt x="101" y="139"/>
                  <a:pt x="103" y="138"/>
                </a:cubicBezTo>
                <a:cubicBezTo>
                  <a:pt x="104" y="138"/>
                  <a:pt x="105" y="136"/>
                  <a:pt x="106" y="136"/>
                </a:cubicBezTo>
                <a:cubicBezTo>
                  <a:pt x="107" y="135"/>
                  <a:pt x="107" y="135"/>
                  <a:pt x="109" y="135"/>
                </a:cubicBezTo>
                <a:cubicBezTo>
                  <a:pt x="111" y="135"/>
                  <a:pt x="112" y="136"/>
                  <a:pt x="113" y="135"/>
                </a:cubicBezTo>
                <a:cubicBezTo>
                  <a:pt x="114" y="135"/>
                  <a:pt x="113" y="133"/>
                  <a:pt x="113" y="133"/>
                </a:cubicBezTo>
                <a:cubicBezTo>
                  <a:pt x="113" y="133"/>
                  <a:pt x="114" y="132"/>
                  <a:pt x="114" y="132"/>
                </a:cubicBezTo>
                <a:cubicBezTo>
                  <a:pt x="114" y="131"/>
                  <a:pt x="114" y="130"/>
                  <a:pt x="113" y="130"/>
                </a:cubicBezTo>
                <a:cubicBezTo>
                  <a:pt x="112" y="130"/>
                  <a:pt x="112" y="130"/>
                  <a:pt x="112" y="130"/>
                </a:cubicBezTo>
                <a:cubicBezTo>
                  <a:pt x="112" y="129"/>
                  <a:pt x="112" y="129"/>
                  <a:pt x="112" y="128"/>
                </a:cubicBezTo>
                <a:cubicBezTo>
                  <a:pt x="113" y="127"/>
                  <a:pt x="112" y="126"/>
                  <a:pt x="112" y="126"/>
                </a:cubicBezTo>
                <a:cubicBezTo>
                  <a:pt x="112" y="125"/>
                  <a:pt x="111" y="125"/>
                  <a:pt x="111" y="124"/>
                </a:cubicBezTo>
                <a:cubicBezTo>
                  <a:pt x="111" y="123"/>
                  <a:pt x="112" y="122"/>
                  <a:pt x="112" y="122"/>
                </a:cubicBezTo>
                <a:cubicBezTo>
                  <a:pt x="113" y="120"/>
                  <a:pt x="113" y="120"/>
                  <a:pt x="113" y="120"/>
                </a:cubicBezTo>
                <a:cubicBezTo>
                  <a:pt x="114" y="0"/>
                  <a:pt x="114" y="0"/>
                  <a:pt x="11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1"/>
                  <a:pt x="44" y="1"/>
                  <a:pt x="44" y="1"/>
                </a:cubicBezTo>
                <a:cubicBezTo>
                  <a:pt x="43" y="1"/>
                  <a:pt x="43" y="1"/>
                  <a:pt x="42" y="1"/>
                </a:cubicBezTo>
                <a:cubicBezTo>
                  <a:pt x="42" y="1"/>
                  <a:pt x="41" y="2"/>
                  <a:pt x="41" y="2"/>
                </a:cubicBezTo>
                <a:cubicBezTo>
                  <a:pt x="41" y="2"/>
                  <a:pt x="41" y="2"/>
                  <a:pt x="40" y="2"/>
                </a:cubicBezTo>
                <a:cubicBezTo>
                  <a:pt x="39" y="3"/>
                  <a:pt x="38" y="3"/>
                  <a:pt x="37" y="4"/>
                </a:cubicBezTo>
                <a:cubicBezTo>
                  <a:pt x="36" y="5"/>
                  <a:pt x="35" y="5"/>
                  <a:pt x="33" y="6"/>
                </a:cubicBezTo>
                <a:cubicBezTo>
                  <a:pt x="33" y="6"/>
                  <a:pt x="33" y="6"/>
                  <a:pt x="32" y="6"/>
                </a:cubicBezTo>
                <a:cubicBezTo>
                  <a:pt x="32" y="6"/>
                  <a:pt x="32" y="6"/>
                  <a:pt x="31" y="6"/>
                </a:cubicBezTo>
                <a:cubicBezTo>
                  <a:pt x="31" y="7"/>
                  <a:pt x="30" y="7"/>
                  <a:pt x="30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7" y="7"/>
                </a:cubicBezTo>
                <a:cubicBezTo>
                  <a:pt x="27" y="6"/>
                  <a:pt x="26" y="6"/>
                  <a:pt x="25" y="6"/>
                </a:cubicBezTo>
                <a:cubicBezTo>
                  <a:pt x="24" y="6"/>
                  <a:pt x="24" y="6"/>
                  <a:pt x="23" y="5"/>
                </a:cubicBezTo>
                <a:cubicBezTo>
                  <a:pt x="23" y="5"/>
                  <a:pt x="22" y="4"/>
                  <a:pt x="22" y="4"/>
                </a:cubicBezTo>
                <a:cubicBezTo>
                  <a:pt x="21" y="3"/>
                  <a:pt x="21" y="3"/>
                  <a:pt x="21" y="2"/>
                </a:cubicBezTo>
                <a:cubicBezTo>
                  <a:pt x="20" y="2"/>
                  <a:pt x="20" y="1"/>
                  <a:pt x="20" y="1"/>
                </a:cubicBezTo>
                <a:cubicBezTo>
                  <a:pt x="20" y="1"/>
                  <a:pt x="19" y="1"/>
                  <a:pt x="19" y="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16" y="111"/>
                  <a:pt x="16" y="111"/>
                  <a:pt x="16" y="111"/>
                </a:cubicBezTo>
                <a:cubicBezTo>
                  <a:pt x="16" y="111"/>
                  <a:pt x="17" y="113"/>
                  <a:pt x="17" y="113"/>
                </a:cubicBezTo>
                <a:cubicBezTo>
                  <a:pt x="17" y="114"/>
                  <a:pt x="18" y="114"/>
                  <a:pt x="18" y="114"/>
                </a:cubicBezTo>
                <a:cubicBezTo>
                  <a:pt x="17" y="117"/>
                  <a:pt x="17" y="117"/>
                  <a:pt x="17" y="117"/>
                </a:cubicBezTo>
                <a:cubicBezTo>
                  <a:pt x="17" y="117"/>
                  <a:pt x="16" y="118"/>
                  <a:pt x="16" y="119"/>
                </a:cubicBezTo>
                <a:cubicBezTo>
                  <a:pt x="16" y="119"/>
                  <a:pt x="16" y="120"/>
                  <a:pt x="16" y="120"/>
                </a:cubicBezTo>
                <a:cubicBezTo>
                  <a:pt x="16" y="120"/>
                  <a:pt x="16" y="121"/>
                  <a:pt x="16" y="121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26"/>
                  <a:pt x="18" y="126"/>
                  <a:pt x="18" y="126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0" y="128"/>
                  <a:pt x="20" y="128"/>
                  <a:pt x="20" y="128"/>
                </a:cubicBezTo>
                <a:cubicBezTo>
                  <a:pt x="20" y="128"/>
                  <a:pt x="19" y="130"/>
                  <a:pt x="19" y="130"/>
                </a:cubicBezTo>
                <a:cubicBezTo>
                  <a:pt x="19" y="130"/>
                  <a:pt x="18" y="132"/>
                  <a:pt x="18" y="132"/>
                </a:cubicBezTo>
                <a:cubicBezTo>
                  <a:pt x="18" y="132"/>
                  <a:pt x="19" y="133"/>
                  <a:pt x="19" y="133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7" y="142"/>
                  <a:pt x="17" y="142"/>
                  <a:pt x="17" y="142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5" y="145"/>
                  <a:pt x="15" y="146"/>
                  <a:pt x="15" y="146"/>
                </a:cubicBezTo>
                <a:cubicBezTo>
                  <a:pt x="15" y="146"/>
                  <a:pt x="15" y="147"/>
                  <a:pt x="15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9" y="154"/>
                  <a:pt x="9" y="154"/>
                  <a:pt x="9" y="154"/>
                </a:cubicBezTo>
                <a:cubicBezTo>
                  <a:pt x="9" y="157"/>
                  <a:pt x="9" y="157"/>
                  <a:pt x="9" y="157"/>
                </a:cubicBezTo>
                <a:cubicBezTo>
                  <a:pt x="8" y="156"/>
                  <a:pt x="8" y="156"/>
                  <a:pt x="8" y="156"/>
                </a:cubicBezTo>
                <a:cubicBezTo>
                  <a:pt x="6" y="157"/>
                  <a:pt x="6" y="157"/>
                  <a:pt x="6" y="157"/>
                </a:cubicBezTo>
                <a:cubicBezTo>
                  <a:pt x="5" y="156"/>
                  <a:pt x="5" y="156"/>
                  <a:pt x="5" y="156"/>
                </a:cubicBezTo>
                <a:cubicBezTo>
                  <a:pt x="5" y="159"/>
                  <a:pt x="5" y="159"/>
                  <a:pt x="5" y="159"/>
                </a:cubicBezTo>
                <a:cubicBezTo>
                  <a:pt x="4" y="158"/>
                  <a:pt x="4" y="158"/>
                  <a:pt x="4" y="158"/>
                </a:cubicBezTo>
                <a:cubicBezTo>
                  <a:pt x="4" y="158"/>
                  <a:pt x="4" y="159"/>
                  <a:pt x="4" y="159"/>
                </a:cubicBezTo>
                <a:cubicBezTo>
                  <a:pt x="4" y="160"/>
                  <a:pt x="4" y="161"/>
                  <a:pt x="4" y="161"/>
                </a:cubicBezTo>
                <a:cubicBezTo>
                  <a:pt x="6" y="162"/>
                  <a:pt x="6" y="162"/>
                  <a:pt x="6" y="162"/>
                </a:cubicBezTo>
                <a:cubicBezTo>
                  <a:pt x="6" y="162"/>
                  <a:pt x="5" y="164"/>
                  <a:pt x="5" y="164"/>
                </a:cubicBezTo>
                <a:cubicBezTo>
                  <a:pt x="5" y="164"/>
                  <a:pt x="3" y="165"/>
                  <a:pt x="3" y="165"/>
                </a:cubicBezTo>
                <a:cubicBezTo>
                  <a:pt x="3" y="165"/>
                  <a:pt x="5" y="166"/>
                  <a:pt x="5" y="166"/>
                </a:cubicBezTo>
                <a:cubicBezTo>
                  <a:pt x="5" y="166"/>
                  <a:pt x="4" y="167"/>
                  <a:pt x="4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3" y="168"/>
                  <a:pt x="3" y="168"/>
                  <a:pt x="3" y="168"/>
                </a:cubicBezTo>
                <a:cubicBezTo>
                  <a:pt x="3" y="171"/>
                  <a:pt x="3" y="171"/>
                  <a:pt x="3" y="171"/>
                </a:cubicBezTo>
                <a:cubicBezTo>
                  <a:pt x="2" y="174"/>
                  <a:pt x="2" y="174"/>
                  <a:pt x="2" y="174"/>
                </a:cubicBezTo>
                <a:cubicBezTo>
                  <a:pt x="2" y="174"/>
                  <a:pt x="1" y="173"/>
                  <a:pt x="1" y="173"/>
                </a:cubicBezTo>
                <a:cubicBezTo>
                  <a:pt x="1" y="172"/>
                  <a:pt x="0" y="174"/>
                  <a:pt x="0" y="174"/>
                </a:cubicBezTo>
                <a:cubicBezTo>
                  <a:pt x="0" y="174"/>
                  <a:pt x="1" y="175"/>
                  <a:pt x="2" y="176"/>
                </a:cubicBezTo>
                <a:cubicBezTo>
                  <a:pt x="2" y="176"/>
                  <a:pt x="2" y="177"/>
                  <a:pt x="2" y="177"/>
                </a:cubicBezTo>
                <a:cubicBezTo>
                  <a:pt x="0" y="178"/>
                  <a:pt x="0" y="178"/>
                  <a:pt x="0" y="178"/>
                </a:cubicBezTo>
                <a:cubicBezTo>
                  <a:pt x="3" y="179"/>
                  <a:pt x="3" y="179"/>
                  <a:pt x="3" y="179"/>
                </a:cubicBezTo>
                <a:cubicBezTo>
                  <a:pt x="3" y="179"/>
                  <a:pt x="4" y="179"/>
                  <a:pt x="5" y="179"/>
                </a:cubicBezTo>
                <a:cubicBezTo>
                  <a:pt x="5" y="180"/>
                  <a:pt x="7" y="178"/>
                  <a:pt x="7" y="17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4" name="Freeform 45">
            <a:extLst>
              <a:ext uri="{FF2B5EF4-FFF2-40B4-BE49-F238E27FC236}">
                <a16:creationId xmlns:a16="http://schemas.microsoft.com/office/drawing/2014/main" id="{C6FD7AEB-6E0E-0752-FB3E-81D3DB8C73F2}"/>
              </a:ext>
            </a:extLst>
          </p:cNvPr>
          <p:cNvSpPr>
            <a:spLocks/>
          </p:cNvSpPr>
          <p:nvPr/>
        </p:nvSpPr>
        <p:spPr bwMode="auto">
          <a:xfrm>
            <a:off x="6674446" y="2804530"/>
            <a:ext cx="528638" cy="949325"/>
          </a:xfrm>
          <a:custGeom>
            <a:avLst/>
            <a:gdLst>
              <a:gd name="T0" fmla="*/ 138 w 139"/>
              <a:gd name="T1" fmla="*/ 163 h 249"/>
              <a:gd name="T2" fmla="*/ 134 w 139"/>
              <a:gd name="T3" fmla="*/ 156 h 249"/>
              <a:gd name="T4" fmla="*/ 136 w 139"/>
              <a:gd name="T5" fmla="*/ 149 h 249"/>
              <a:gd name="T6" fmla="*/ 137 w 139"/>
              <a:gd name="T7" fmla="*/ 35 h 249"/>
              <a:gd name="T8" fmla="*/ 134 w 139"/>
              <a:gd name="T9" fmla="*/ 27 h 249"/>
              <a:gd name="T10" fmla="*/ 133 w 139"/>
              <a:gd name="T11" fmla="*/ 22 h 249"/>
              <a:gd name="T12" fmla="*/ 129 w 139"/>
              <a:gd name="T13" fmla="*/ 16 h 249"/>
              <a:gd name="T14" fmla="*/ 128 w 139"/>
              <a:gd name="T15" fmla="*/ 5 h 249"/>
              <a:gd name="T16" fmla="*/ 30 w 139"/>
              <a:gd name="T17" fmla="*/ 0 h 249"/>
              <a:gd name="T18" fmla="*/ 37 w 139"/>
              <a:gd name="T19" fmla="*/ 10 h 249"/>
              <a:gd name="T20" fmla="*/ 46 w 139"/>
              <a:gd name="T21" fmla="*/ 31 h 249"/>
              <a:gd name="T22" fmla="*/ 38 w 139"/>
              <a:gd name="T23" fmla="*/ 44 h 249"/>
              <a:gd name="T24" fmla="*/ 24 w 139"/>
              <a:gd name="T25" fmla="*/ 49 h 249"/>
              <a:gd name="T26" fmla="*/ 16 w 139"/>
              <a:gd name="T27" fmla="*/ 51 h 249"/>
              <a:gd name="T28" fmla="*/ 18 w 139"/>
              <a:gd name="T29" fmla="*/ 64 h 249"/>
              <a:gd name="T30" fmla="*/ 14 w 139"/>
              <a:gd name="T31" fmla="*/ 81 h 249"/>
              <a:gd name="T32" fmla="*/ 7 w 139"/>
              <a:gd name="T33" fmla="*/ 87 h 249"/>
              <a:gd name="T34" fmla="*/ 5 w 139"/>
              <a:gd name="T35" fmla="*/ 95 h 249"/>
              <a:gd name="T36" fmla="*/ 0 w 139"/>
              <a:gd name="T37" fmla="*/ 104 h 249"/>
              <a:gd name="T38" fmla="*/ 2 w 139"/>
              <a:gd name="T39" fmla="*/ 116 h 249"/>
              <a:gd name="T40" fmla="*/ 5 w 139"/>
              <a:gd name="T41" fmla="*/ 125 h 249"/>
              <a:gd name="T42" fmla="*/ 12 w 139"/>
              <a:gd name="T43" fmla="*/ 136 h 249"/>
              <a:gd name="T44" fmla="*/ 27 w 139"/>
              <a:gd name="T45" fmla="*/ 149 h 249"/>
              <a:gd name="T46" fmla="*/ 29 w 139"/>
              <a:gd name="T47" fmla="*/ 161 h 249"/>
              <a:gd name="T48" fmla="*/ 37 w 139"/>
              <a:gd name="T49" fmla="*/ 162 h 249"/>
              <a:gd name="T50" fmla="*/ 45 w 139"/>
              <a:gd name="T51" fmla="*/ 173 h 249"/>
              <a:gd name="T52" fmla="*/ 42 w 139"/>
              <a:gd name="T53" fmla="*/ 185 h 249"/>
              <a:gd name="T54" fmla="*/ 51 w 139"/>
              <a:gd name="T55" fmla="*/ 205 h 249"/>
              <a:gd name="T56" fmla="*/ 55 w 139"/>
              <a:gd name="T57" fmla="*/ 210 h 249"/>
              <a:gd name="T58" fmla="*/ 63 w 139"/>
              <a:gd name="T59" fmla="*/ 216 h 249"/>
              <a:gd name="T60" fmla="*/ 70 w 139"/>
              <a:gd name="T61" fmla="*/ 223 h 249"/>
              <a:gd name="T62" fmla="*/ 71 w 139"/>
              <a:gd name="T63" fmla="*/ 229 h 249"/>
              <a:gd name="T64" fmla="*/ 69 w 139"/>
              <a:gd name="T65" fmla="*/ 235 h 249"/>
              <a:gd name="T66" fmla="*/ 73 w 139"/>
              <a:gd name="T67" fmla="*/ 243 h 249"/>
              <a:gd name="T68" fmla="*/ 77 w 139"/>
              <a:gd name="T69" fmla="*/ 248 h 249"/>
              <a:gd name="T70" fmla="*/ 78 w 139"/>
              <a:gd name="T71" fmla="*/ 245 h 249"/>
              <a:gd name="T72" fmla="*/ 82 w 139"/>
              <a:gd name="T73" fmla="*/ 249 h 249"/>
              <a:gd name="T74" fmla="*/ 87 w 139"/>
              <a:gd name="T75" fmla="*/ 238 h 249"/>
              <a:gd name="T76" fmla="*/ 106 w 139"/>
              <a:gd name="T77" fmla="*/ 245 h 249"/>
              <a:gd name="T78" fmla="*/ 106 w 139"/>
              <a:gd name="T79" fmla="*/ 230 h 249"/>
              <a:gd name="T80" fmla="*/ 118 w 139"/>
              <a:gd name="T81" fmla="*/ 228 h 249"/>
              <a:gd name="T82" fmla="*/ 116 w 139"/>
              <a:gd name="T83" fmla="*/ 220 h 249"/>
              <a:gd name="T84" fmla="*/ 120 w 139"/>
              <a:gd name="T85" fmla="*/ 212 h 249"/>
              <a:gd name="T86" fmla="*/ 120 w 139"/>
              <a:gd name="T87" fmla="*/ 209 h 249"/>
              <a:gd name="T88" fmla="*/ 122 w 139"/>
              <a:gd name="T89" fmla="*/ 202 h 249"/>
              <a:gd name="T90" fmla="*/ 124 w 139"/>
              <a:gd name="T91" fmla="*/ 197 h 249"/>
              <a:gd name="T92" fmla="*/ 123 w 139"/>
              <a:gd name="T93" fmla="*/ 194 h 249"/>
              <a:gd name="T94" fmla="*/ 127 w 139"/>
              <a:gd name="T95" fmla="*/ 192 h 249"/>
              <a:gd name="T96" fmla="*/ 132 w 139"/>
              <a:gd name="T97" fmla="*/ 183 h 249"/>
              <a:gd name="T98" fmla="*/ 135 w 139"/>
              <a:gd name="T99" fmla="*/ 179 h 249"/>
              <a:gd name="T100" fmla="*/ 139 w 139"/>
              <a:gd name="T101" fmla="*/ 172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" h="249">
                <a:moveTo>
                  <a:pt x="137" y="168"/>
                </a:moveTo>
                <a:cubicBezTo>
                  <a:pt x="137" y="168"/>
                  <a:pt x="136" y="167"/>
                  <a:pt x="136" y="167"/>
                </a:cubicBezTo>
                <a:cubicBezTo>
                  <a:pt x="136" y="167"/>
                  <a:pt x="137" y="165"/>
                  <a:pt x="137" y="165"/>
                </a:cubicBezTo>
                <a:cubicBezTo>
                  <a:pt x="137" y="165"/>
                  <a:pt x="138" y="163"/>
                  <a:pt x="138" y="163"/>
                </a:cubicBezTo>
                <a:cubicBezTo>
                  <a:pt x="138" y="162"/>
                  <a:pt x="138" y="162"/>
                  <a:pt x="138" y="162"/>
                </a:cubicBezTo>
                <a:cubicBezTo>
                  <a:pt x="136" y="161"/>
                  <a:pt x="136" y="161"/>
                  <a:pt x="136" y="161"/>
                </a:cubicBezTo>
                <a:cubicBezTo>
                  <a:pt x="136" y="158"/>
                  <a:pt x="136" y="158"/>
                  <a:pt x="136" y="158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4" y="156"/>
                  <a:pt x="134" y="155"/>
                  <a:pt x="134" y="155"/>
                </a:cubicBezTo>
                <a:cubicBezTo>
                  <a:pt x="134" y="155"/>
                  <a:pt x="134" y="154"/>
                  <a:pt x="134" y="154"/>
                </a:cubicBezTo>
                <a:cubicBezTo>
                  <a:pt x="134" y="153"/>
                  <a:pt x="135" y="152"/>
                  <a:pt x="135" y="152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49"/>
                  <a:pt x="135" y="149"/>
                  <a:pt x="135" y="148"/>
                </a:cubicBezTo>
                <a:cubicBezTo>
                  <a:pt x="135" y="148"/>
                  <a:pt x="134" y="146"/>
                  <a:pt x="134" y="146"/>
                </a:cubicBezTo>
                <a:cubicBezTo>
                  <a:pt x="138" y="145"/>
                  <a:pt x="138" y="145"/>
                  <a:pt x="138" y="145"/>
                </a:cubicBezTo>
                <a:cubicBezTo>
                  <a:pt x="137" y="35"/>
                  <a:pt x="137" y="35"/>
                  <a:pt x="137" y="35"/>
                </a:cubicBezTo>
                <a:cubicBezTo>
                  <a:pt x="137" y="35"/>
                  <a:pt x="137" y="35"/>
                  <a:pt x="137" y="34"/>
                </a:cubicBezTo>
                <a:cubicBezTo>
                  <a:pt x="136" y="33"/>
                  <a:pt x="136" y="32"/>
                  <a:pt x="135" y="31"/>
                </a:cubicBezTo>
                <a:cubicBezTo>
                  <a:pt x="135" y="30"/>
                  <a:pt x="135" y="29"/>
                  <a:pt x="134" y="28"/>
                </a:cubicBezTo>
                <a:cubicBezTo>
                  <a:pt x="134" y="28"/>
                  <a:pt x="134" y="27"/>
                  <a:pt x="134" y="27"/>
                </a:cubicBezTo>
                <a:cubicBezTo>
                  <a:pt x="134" y="26"/>
                  <a:pt x="134" y="26"/>
                  <a:pt x="134" y="25"/>
                </a:cubicBezTo>
                <a:cubicBezTo>
                  <a:pt x="134" y="25"/>
                  <a:pt x="134" y="25"/>
                  <a:pt x="134" y="24"/>
                </a:cubicBezTo>
                <a:cubicBezTo>
                  <a:pt x="133" y="24"/>
                  <a:pt x="134" y="23"/>
                  <a:pt x="133" y="23"/>
                </a:cubicBezTo>
                <a:cubicBezTo>
                  <a:pt x="133" y="23"/>
                  <a:pt x="133" y="22"/>
                  <a:pt x="133" y="22"/>
                </a:cubicBezTo>
                <a:cubicBezTo>
                  <a:pt x="133" y="21"/>
                  <a:pt x="133" y="21"/>
                  <a:pt x="132" y="21"/>
                </a:cubicBezTo>
                <a:cubicBezTo>
                  <a:pt x="132" y="21"/>
                  <a:pt x="132" y="20"/>
                  <a:pt x="132" y="20"/>
                </a:cubicBezTo>
                <a:cubicBezTo>
                  <a:pt x="131" y="20"/>
                  <a:pt x="131" y="19"/>
                  <a:pt x="131" y="19"/>
                </a:cubicBezTo>
                <a:cubicBezTo>
                  <a:pt x="130" y="18"/>
                  <a:pt x="130" y="17"/>
                  <a:pt x="129" y="16"/>
                </a:cubicBezTo>
                <a:cubicBezTo>
                  <a:pt x="129" y="16"/>
                  <a:pt x="128" y="15"/>
                  <a:pt x="128" y="14"/>
                </a:cubicBezTo>
                <a:cubicBezTo>
                  <a:pt x="128" y="13"/>
                  <a:pt x="127" y="12"/>
                  <a:pt x="128" y="10"/>
                </a:cubicBezTo>
                <a:cubicBezTo>
                  <a:pt x="128" y="9"/>
                  <a:pt x="128" y="8"/>
                  <a:pt x="128" y="7"/>
                </a:cubicBezTo>
                <a:cubicBezTo>
                  <a:pt x="128" y="6"/>
                  <a:pt x="128" y="6"/>
                  <a:pt x="128" y="5"/>
                </a:cubicBezTo>
                <a:cubicBezTo>
                  <a:pt x="128" y="5"/>
                  <a:pt x="128" y="4"/>
                  <a:pt x="128" y="4"/>
                </a:cubicBezTo>
                <a:cubicBezTo>
                  <a:pt x="128" y="3"/>
                  <a:pt x="129" y="2"/>
                  <a:pt x="128" y="1"/>
                </a:cubicBezTo>
                <a:cubicBezTo>
                  <a:pt x="128" y="1"/>
                  <a:pt x="128" y="1"/>
                  <a:pt x="12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2"/>
                  <a:pt x="30" y="2"/>
                </a:cubicBezTo>
                <a:cubicBezTo>
                  <a:pt x="30" y="3"/>
                  <a:pt x="31" y="3"/>
                  <a:pt x="33" y="4"/>
                </a:cubicBezTo>
                <a:cubicBezTo>
                  <a:pt x="34" y="5"/>
                  <a:pt x="35" y="6"/>
                  <a:pt x="36" y="7"/>
                </a:cubicBezTo>
                <a:cubicBezTo>
                  <a:pt x="37" y="8"/>
                  <a:pt x="37" y="9"/>
                  <a:pt x="37" y="10"/>
                </a:cubicBezTo>
                <a:cubicBezTo>
                  <a:pt x="37" y="12"/>
                  <a:pt x="38" y="13"/>
                  <a:pt x="39" y="14"/>
                </a:cubicBezTo>
                <a:cubicBezTo>
                  <a:pt x="41" y="15"/>
                  <a:pt x="45" y="18"/>
                  <a:pt x="46" y="19"/>
                </a:cubicBezTo>
                <a:cubicBezTo>
                  <a:pt x="47" y="20"/>
                  <a:pt x="47" y="23"/>
                  <a:pt x="47" y="24"/>
                </a:cubicBezTo>
                <a:cubicBezTo>
                  <a:pt x="47" y="26"/>
                  <a:pt x="47" y="29"/>
                  <a:pt x="46" y="31"/>
                </a:cubicBezTo>
                <a:cubicBezTo>
                  <a:pt x="46" y="32"/>
                  <a:pt x="45" y="33"/>
                  <a:pt x="44" y="34"/>
                </a:cubicBezTo>
                <a:cubicBezTo>
                  <a:pt x="42" y="35"/>
                  <a:pt x="41" y="36"/>
                  <a:pt x="41" y="38"/>
                </a:cubicBezTo>
                <a:cubicBezTo>
                  <a:pt x="41" y="39"/>
                  <a:pt x="41" y="41"/>
                  <a:pt x="40" y="42"/>
                </a:cubicBezTo>
                <a:cubicBezTo>
                  <a:pt x="39" y="44"/>
                  <a:pt x="39" y="44"/>
                  <a:pt x="38" y="44"/>
                </a:cubicBezTo>
                <a:cubicBezTo>
                  <a:pt x="37" y="45"/>
                  <a:pt x="36" y="46"/>
                  <a:pt x="35" y="46"/>
                </a:cubicBezTo>
                <a:cubicBezTo>
                  <a:pt x="34" y="47"/>
                  <a:pt x="33" y="46"/>
                  <a:pt x="31" y="46"/>
                </a:cubicBezTo>
                <a:cubicBezTo>
                  <a:pt x="30" y="47"/>
                  <a:pt x="30" y="47"/>
                  <a:pt x="29" y="48"/>
                </a:cubicBezTo>
                <a:cubicBezTo>
                  <a:pt x="29" y="49"/>
                  <a:pt x="25" y="49"/>
                  <a:pt x="24" y="49"/>
                </a:cubicBezTo>
                <a:cubicBezTo>
                  <a:pt x="24" y="49"/>
                  <a:pt x="23" y="49"/>
                  <a:pt x="22" y="49"/>
                </a:cubicBezTo>
                <a:cubicBezTo>
                  <a:pt x="21" y="50"/>
                  <a:pt x="21" y="50"/>
                  <a:pt x="20" y="51"/>
                </a:cubicBezTo>
                <a:cubicBezTo>
                  <a:pt x="19" y="51"/>
                  <a:pt x="19" y="50"/>
                  <a:pt x="18" y="50"/>
                </a:cubicBezTo>
                <a:cubicBezTo>
                  <a:pt x="17" y="50"/>
                  <a:pt x="17" y="51"/>
                  <a:pt x="16" y="51"/>
                </a:cubicBezTo>
                <a:cubicBezTo>
                  <a:pt x="16" y="51"/>
                  <a:pt x="15" y="53"/>
                  <a:pt x="15" y="53"/>
                </a:cubicBezTo>
                <a:cubicBezTo>
                  <a:pt x="15" y="54"/>
                  <a:pt x="14" y="56"/>
                  <a:pt x="14" y="57"/>
                </a:cubicBezTo>
                <a:cubicBezTo>
                  <a:pt x="14" y="58"/>
                  <a:pt x="14" y="59"/>
                  <a:pt x="14" y="60"/>
                </a:cubicBezTo>
                <a:cubicBezTo>
                  <a:pt x="15" y="60"/>
                  <a:pt x="17" y="62"/>
                  <a:pt x="18" y="64"/>
                </a:cubicBezTo>
                <a:cubicBezTo>
                  <a:pt x="19" y="65"/>
                  <a:pt x="19" y="69"/>
                  <a:pt x="19" y="70"/>
                </a:cubicBezTo>
                <a:cubicBezTo>
                  <a:pt x="19" y="71"/>
                  <a:pt x="19" y="74"/>
                  <a:pt x="18" y="75"/>
                </a:cubicBezTo>
                <a:cubicBezTo>
                  <a:pt x="17" y="76"/>
                  <a:pt x="15" y="77"/>
                  <a:pt x="15" y="78"/>
                </a:cubicBezTo>
                <a:cubicBezTo>
                  <a:pt x="14" y="79"/>
                  <a:pt x="14" y="80"/>
                  <a:pt x="14" y="81"/>
                </a:cubicBezTo>
                <a:cubicBezTo>
                  <a:pt x="14" y="81"/>
                  <a:pt x="14" y="83"/>
                  <a:pt x="14" y="84"/>
                </a:cubicBezTo>
                <a:cubicBezTo>
                  <a:pt x="13" y="85"/>
                  <a:pt x="13" y="85"/>
                  <a:pt x="12" y="86"/>
                </a:cubicBezTo>
                <a:cubicBezTo>
                  <a:pt x="12" y="87"/>
                  <a:pt x="11" y="87"/>
                  <a:pt x="10" y="87"/>
                </a:cubicBezTo>
                <a:cubicBezTo>
                  <a:pt x="9" y="87"/>
                  <a:pt x="8" y="87"/>
                  <a:pt x="7" y="87"/>
                </a:cubicBezTo>
                <a:cubicBezTo>
                  <a:pt x="6" y="87"/>
                  <a:pt x="6" y="88"/>
                  <a:pt x="5" y="88"/>
                </a:cubicBezTo>
                <a:cubicBezTo>
                  <a:pt x="5" y="89"/>
                  <a:pt x="4" y="89"/>
                  <a:pt x="4" y="90"/>
                </a:cubicBezTo>
                <a:cubicBezTo>
                  <a:pt x="4" y="91"/>
                  <a:pt x="4" y="92"/>
                  <a:pt x="4" y="92"/>
                </a:cubicBezTo>
                <a:cubicBezTo>
                  <a:pt x="4" y="93"/>
                  <a:pt x="5" y="94"/>
                  <a:pt x="5" y="95"/>
                </a:cubicBezTo>
                <a:cubicBezTo>
                  <a:pt x="5" y="95"/>
                  <a:pt x="5" y="97"/>
                  <a:pt x="4" y="98"/>
                </a:cubicBezTo>
                <a:cubicBezTo>
                  <a:pt x="4" y="98"/>
                  <a:pt x="3" y="99"/>
                  <a:pt x="3" y="99"/>
                </a:cubicBezTo>
                <a:cubicBezTo>
                  <a:pt x="3" y="99"/>
                  <a:pt x="1" y="102"/>
                  <a:pt x="1" y="102"/>
                </a:cubicBezTo>
                <a:cubicBezTo>
                  <a:pt x="1" y="102"/>
                  <a:pt x="0" y="104"/>
                  <a:pt x="0" y="104"/>
                </a:cubicBezTo>
                <a:cubicBezTo>
                  <a:pt x="0" y="104"/>
                  <a:pt x="0" y="108"/>
                  <a:pt x="0" y="108"/>
                </a:cubicBezTo>
                <a:cubicBezTo>
                  <a:pt x="0" y="108"/>
                  <a:pt x="1" y="113"/>
                  <a:pt x="1" y="113"/>
                </a:cubicBezTo>
                <a:cubicBezTo>
                  <a:pt x="1" y="113"/>
                  <a:pt x="1" y="114"/>
                  <a:pt x="1" y="114"/>
                </a:cubicBezTo>
                <a:cubicBezTo>
                  <a:pt x="1" y="114"/>
                  <a:pt x="2" y="116"/>
                  <a:pt x="2" y="116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9"/>
                  <a:pt x="3" y="121"/>
                  <a:pt x="3" y="121"/>
                </a:cubicBezTo>
                <a:cubicBezTo>
                  <a:pt x="3" y="121"/>
                  <a:pt x="3" y="123"/>
                  <a:pt x="3" y="123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7"/>
                  <a:pt x="5" y="127"/>
                  <a:pt x="5" y="127"/>
                </a:cubicBezTo>
                <a:cubicBezTo>
                  <a:pt x="7" y="130"/>
                  <a:pt x="7" y="130"/>
                  <a:pt x="7" y="130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2" y="134"/>
                  <a:pt x="12" y="136"/>
                  <a:pt x="12" y="136"/>
                </a:cubicBezTo>
                <a:cubicBezTo>
                  <a:pt x="12" y="136"/>
                  <a:pt x="14" y="136"/>
                  <a:pt x="14" y="136"/>
                </a:cubicBezTo>
                <a:cubicBezTo>
                  <a:pt x="14" y="136"/>
                  <a:pt x="17" y="141"/>
                  <a:pt x="17" y="141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8" y="160"/>
                  <a:pt x="29" y="161"/>
                  <a:pt x="29" y="161"/>
                </a:cubicBezTo>
                <a:cubicBezTo>
                  <a:pt x="29" y="161"/>
                  <a:pt x="30" y="166"/>
                  <a:pt x="30" y="166"/>
                </a:cubicBezTo>
                <a:cubicBezTo>
                  <a:pt x="30" y="166"/>
                  <a:pt x="32" y="166"/>
                  <a:pt x="32" y="166"/>
                </a:cubicBezTo>
                <a:cubicBezTo>
                  <a:pt x="32" y="166"/>
                  <a:pt x="34" y="166"/>
                  <a:pt x="34" y="166"/>
                </a:cubicBezTo>
                <a:cubicBezTo>
                  <a:pt x="34" y="165"/>
                  <a:pt x="37" y="162"/>
                  <a:pt x="37" y="162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48" y="167"/>
                  <a:pt x="48" y="167"/>
                  <a:pt x="48" y="167"/>
                </a:cubicBezTo>
                <a:cubicBezTo>
                  <a:pt x="48" y="167"/>
                  <a:pt x="47" y="170"/>
                  <a:pt x="47" y="171"/>
                </a:cubicBezTo>
                <a:cubicBezTo>
                  <a:pt x="47" y="171"/>
                  <a:pt x="45" y="173"/>
                  <a:pt x="45" y="173"/>
                </a:cubicBezTo>
                <a:cubicBezTo>
                  <a:pt x="45" y="174"/>
                  <a:pt x="45" y="177"/>
                  <a:pt x="45" y="177"/>
                </a:cubicBezTo>
                <a:cubicBezTo>
                  <a:pt x="45" y="177"/>
                  <a:pt x="44" y="181"/>
                  <a:pt x="44" y="181"/>
                </a:cubicBezTo>
                <a:cubicBezTo>
                  <a:pt x="44" y="181"/>
                  <a:pt x="43" y="183"/>
                  <a:pt x="43" y="183"/>
                </a:cubicBezTo>
                <a:cubicBezTo>
                  <a:pt x="43" y="183"/>
                  <a:pt x="42" y="185"/>
                  <a:pt x="42" y="185"/>
                </a:cubicBezTo>
                <a:cubicBezTo>
                  <a:pt x="42" y="185"/>
                  <a:pt x="40" y="188"/>
                  <a:pt x="40" y="189"/>
                </a:cubicBezTo>
                <a:cubicBezTo>
                  <a:pt x="40" y="189"/>
                  <a:pt x="40" y="191"/>
                  <a:pt x="40" y="191"/>
                </a:cubicBezTo>
                <a:cubicBezTo>
                  <a:pt x="40" y="191"/>
                  <a:pt x="40" y="196"/>
                  <a:pt x="40" y="196"/>
                </a:cubicBezTo>
                <a:cubicBezTo>
                  <a:pt x="51" y="205"/>
                  <a:pt x="51" y="205"/>
                  <a:pt x="51" y="205"/>
                </a:cubicBezTo>
                <a:cubicBezTo>
                  <a:pt x="55" y="207"/>
                  <a:pt x="55" y="207"/>
                  <a:pt x="55" y="207"/>
                </a:cubicBezTo>
                <a:cubicBezTo>
                  <a:pt x="53" y="207"/>
                  <a:pt x="53" y="207"/>
                  <a:pt x="53" y="207"/>
                </a:cubicBezTo>
                <a:cubicBezTo>
                  <a:pt x="53" y="207"/>
                  <a:pt x="53" y="209"/>
                  <a:pt x="53" y="209"/>
                </a:cubicBezTo>
                <a:cubicBezTo>
                  <a:pt x="53" y="210"/>
                  <a:pt x="55" y="210"/>
                  <a:pt x="55" y="210"/>
                </a:cubicBezTo>
                <a:cubicBezTo>
                  <a:pt x="55" y="210"/>
                  <a:pt x="57" y="210"/>
                  <a:pt x="57" y="209"/>
                </a:cubicBezTo>
                <a:cubicBezTo>
                  <a:pt x="57" y="209"/>
                  <a:pt x="58" y="209"/>
                  <a:pt x="58" y="209"/>
                </a:cubicBezTo>
                <a:cubicBezTo>
                  <a:pt x="64" y="213"/>
                  <a:pt x="64" y="213"/>
                  <a:pt x="64" y="213"/>
                </a:cubicBezTo>
                <a:cubicBezTo>
                  <a:pt x="64" y="213"/>
                  <a:pt x="63" y="215"/>
                  <a:pt x="63" y="216"/>
                </a:cubicBezTo>
                <a:cubicBezTo>
                  <a:pt x="63" y="216"/>
                  <a:pt x="65" y="216"/>
                  <a:pt x="66" y="216"/>
                </a:cubicBezTo>
                <a:cubicBezTo>
                  <a:pt x="66" y="216"/>
                  <a:pt x="69" y="218"/>
                  <a:pt x="69" y="219"/>
                </a:cubicBezTo>
                <a:cubicBezTo>
                  <a:pt x="69" y="219"/>
                  <a:pt x="70" y="220"/>
                  <a:pt x="70" y="221"/>
                </a:cubicBezTo>
                <a:cubicBezTo>
                  <a:pt x="70" y="221"/>
                  <a:pt x="70" y="223"/>
                  <a:pt x="70" y="223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69" y="223"/>
                  <a:pt x="69" y="224"/>
                  <a:pt x="69" y="224"/>
                </a:cubicBezTo>
                <a:cubicBezTo>
                  <a:pt x="69" y="224"/>
                  <a:pt x="69" y="226"/>
                  <a:pt x="69" y="226"/>
                </a:cubicBezTo>
                <a:cubicBezTo>
                  <a:pt x="70" y="226"/>
                  <a:pt x="71" y="229"/>
                  <a:pt x="71" y="229"/>
                </a:cubicBezTo>
                <a:cubicBezTo>
                  <a:pt x="71" y="229"/>
                  <a:pt x="72" y="231"/>
                  <a:pt x="72" y="231"/>
                </a:cubicBezTo>
                <a:cubicBezTo>
                  <a:pt x="72" y="232"/>
                  <a:pt x="71" y="233"/>
                  <a:pt x="71" y="233"/>
                </a:cubicBezTo>
                <a:cubicBezTo>
                  <a:pt x="71" y="233"/>
                  <a:pt x="70" y="234"/>
                  <a:pt x="70" y="234"/>
                </a:cubicBezTo>
                <a:cubicBezTo>
                  <a:pt x="69" y="235"/>
                  <a:pt x="69" y="235"/>
                  <a:pt x="69" y="235"/>
                </a:cubicBezTo>
                <a:cubicBezTo>
                  <a:pt x="69" y="235"/>
                  <a:pt x="69" y="236"/>
                  <a:pt x="69" y="236"/>
                </a:cubicBezTo>
                <a:cubicBezTo>
                  <a:pt x="69" y="237"/>
                  <a:pt x="71" y="237"/>
                  <a:pt x="71" y="237"/>
                </a:cubicBezTo>
                <a:cubicBezTo>
                  <a:pt x="71" y="237"/>
                  <a:pt x="71" y="239"/>
                  <a:pt x="71" y="239"/>
                </a:cubicBezTo>
                <a:cubicBezTo>
                  <a:pt x="73" y="243"/>
                  <a:pt x="73" y="243"/>
                  <a:pt x="73" y="243"/>
                </a:cubicBezTo>
                <a:cubicBezTo>
                  <a:pt x="73" y="243"/>
                  <a:pt x="73" y="244"/>
                  <a:pt x="73" y="245"/>
                </a:cubicBezTo>
                <a:cubicBezTo>
                  <a:pt x="73" y="245"/>
                  <a:pt x="74" y="247"/>
                  <a:pt x="74" y="247"/>
                </a:cubicBezTo>
                <a:cubicBezTo>
                  <a:pt x="74" y="247"/>
                  <a:pt x="76" y="248"/>
                  <a:pt x="76" y="248"/>
                </a:cubicBezTo>
                <a:cubicBezTo>
                  <a:pt x="76" y="248"/>
                  <a:pt x="77" y="248"/>
                  <a:pt x="77" y="248"/>
                </a:cubicBezTo>
                <a:cubicBezTo>
                  <a:pt x="77" y="248"/>
                  <a:pt x="78" y="247"/>
                  <a:pt x="78" y="247"/>
                </a:cubicBezTo>
                <a:cubicBezTo>
                  <a:pt x="78" y="247"/>
                  <a:pt x="77" y="246"/>
                  <a:pt x="77" y="246"/>
                </a:cubicBezTo>
                <a:cubicBezTo>
                  <a:pt x="77" y="246"/>
                  <a:pt x="76" y="245"/>
                  <a:pt x="76" y="245"/>
                </a:cubicBezTo>
                <a:cubicBezTo>
                  <a:pt x="78" y="245"/>
                  <a:pt x="78" y="245"/>
                  <a:pt x="78" y="245"/>
                </a:cubicBezTo>
                <a:cubicBezTo>
                  <a:pt x="78" y="245"/>
                  <a:pt x="79" y="247"/>
                  <a:pt x="79" y="248"/>
                </a:cubicBezTo>
                <a:cubicBezTo>
                  <a:pt x="79" y="248"/>
                  <a:pt x="80" y="249"/>
                  <a:pt x="80" y="249"/>
                </a:cubicBezTo>
                <a:cubicBezTo>
                  <a:pt x="82" y="249"/>
                  <a:pt x="82" y="249"/>
                  <a:pt x="82" y="249"/>
                </a:cubicBezTo>
                <a:cubicBezTo>
                  <a:pt x="82" y="249"/>
                  <a:pt x="82" y="249"/>
                  <a:pt x="82" y="249"/>
                </a:cubicBezTo>
                <a:cubicBezTo>
                  <a:pt x="82" y="249"/>
                  <a:pt x="81" y="247"/>
                  <a:pt x="81" y="247"/>
                </a:cubicBezTo>
                <a:cubicBezTo>
                  <a:pt x="81" y="247"/>
                  <a:pt x="82" y="244"/>
                  <a:pt x="82" y="244"/>
                </a:cubicBezTo>
                <a:cubicBezTo>
                  <a:pt x="82" y="244"/>
                  <a:pt x="85" y="240"/>
                  <a:pt x="85" y="240"/>
                </a:cubicBezTo>
                <a:cubicBezTo>
                  <a:pt x="87" y="238"/>
                  <a:pt x="87" y="238"/>
                  <a:pt x="87" y="238"/>
                </a:cubicBezTo>
                <a:cubicBezTo>
                  <a:pt x="87" y="238"/>
                  <a:pt x="92" y="239"/>
                  <a:pt x="92" y="239"/>
                </a:cubicBezTo>
                <a:cubicBezTo>
                  <a:pt x="92" y="239"/>
                  <a:pt x="99" y="243"/>
                  <a:pt x="99" y="243"/>
                </a:cubicBezTo>
                <a:cubicBezTo>
                  <a:pt x="99" y="243"/>
                  <a:pt x="103" y="246"/>
                  <a:pt x="103" y="246"/>
                </a:cubicBezTo>
                <a:cubicBezTo>
                  <a:pt x="106" y="245"/>
                  <a:pt x="106" y="245"/>
                  <a:pt x="106" y="245"/>
                </a:cubicBezTo>
                <a:cubicBezTo>
                  <a:pt x="106" y="241"/>
                  <a:pt x="106" y="241"/>
                  <a:pt x="106" y="241"/>
                </a:cubicBezTo>
                <a:cubicBezTo>
                  <a:pt x="106" y="241"/>
                  <a:pt x="104" y="236"/>
                  <a:pt x="104" y="236"/>
                </a:cubicBezTo>
                <a:cubicBezTo>
                  <a:pt x="104" y="236"/>
                  <a:pt x="104" y="232"/>
                  <a:pt x="105" y="231"/>
                </a:cubicBezTo>
                <a:cubicBezTo>
                  <a:pt x="105" y="231"/>
                  <a:pt x="106" y="230"/>
                  <a:pt x="106" y="230"/>
                </a:cubicBezTo>
                <a:cubicBezTo>
                  <a:pt x="106" y="230"/>
                  <a:pt x="109" y="231"/>
                  <a:pt x="109" y="230"/>
                </a:cubicBezTo>
                <a:cubicBezTo>
                  <a:pt x="109" y="230"/>
                  <a:pt x="110" y="230"/>
                  <a:pt x="111" y="229"/>
                </a:cubicBezTo>
                <a:cubicBezTo>
                  <a:pt x="111" y="229"/>
                  <a:pt x="113" y="228"/>
                  <a:pt x="113" y="228"/>
                </a:cubicBezTo>
                <a:cubicBezTo>
                  <a:pt x="114" y="228"/>
                  <a:pt x="117" y="228"/>
                  <a:pt x="118" y="228"/>
                </a:cubicBezTo>
                <a:cubicBezTo>
                  <a:pt x="118" y="228"/>
                  <a:pt x="119" y="227"/>
                  <a:pt x="119" y="227"/>
                </a:cubicBezTo>
                <a:cubicBezTo>
                  <a:pt x="119" y="225"/>
                  <a:pt x="119" y="225"/>
                  <a:pt x="119" y="225"/>
                </a:cubicBezTo>
                <a:cubicBezTo>
                  <a:pt x="119" y="225"/>
                  <a:pt x="117" y="223"/>
                  <a:pt x="117" y="223"/>
                </a:cubicBezTo>
                <a:cubicBezTo>
                  <a:pt x="117" y="223"/>
                  <a:pt x="116" y="220"/>
                  <a:pt x="116" y="220"/>
                </a:cubicBezTo>
                <a:cubicBezTo>
                  <a:pt x="116" y="220"/>
                  <a:pt x="117" y="219"/>
                  <a:pt x="117" y="218"/>
                </a:cubicBezTo>
                <a:cubicBezTo>
                  <a:pt x="117" y="218"/>
                  <a:pt x="121" y="214"/>
                  <a:pt x="121" y="214"/>
                </a:cubicBezTo>
                <a:cubicBezTo>
                  <a:pt x="118" y="213"/>
                  <a:pt x="118" y="213"/>
                  <a:pt x="118" y="213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0" y="212"/>
                  <a:pt x="120" y="211"/>
                  <a:pt x="120" y="211"/>
                </a:cubicBezTo>
                <a:cubicBezTo>
                  <a:pt x="119" y="210"/>
                  <a:pt x="118" y="209"/>
                  <a:pt x="118" y="209"/>
                </a:cubicBezTo>
                <a:cubicBezTo>
                  <a:pt x="118" y="209"/>
                  <a:pt x="119" y="207"/>
                  <a:pt x="119" y="208"/>
                </a:cubicBezTo>
                <a:cubicBezTo>
                  <a:pt x="119" y="208"/>
                  <a:pt x="120" y="209"/>
                  <a:pt x="120" y="209"/>
                </a:cubicBezTo>
                <a:cubicBezTo>
                  <a:pt x="121" y="206"/>
                  <a:pt x="121" y="206"/>
                  <a:pt x="121" y="206"/>
                </a:cubicBezTo>
                <a:cubicBezTo>
                  <a:pt x="121" y="203"/>
                  <a:pt x="121" y="203"/>
                  <a:pt x="121" y="203"/>
                </a:cubicBezTo>
                <a:cubicBezTo>
                  <a:pt x="120" y="202"/>
                  <a:pt x="120" y="202"/>
                  <a:pt x="120" y="202"/>
                </a:cubicBezTo>
                <a:cubicBezTo>
                  <a:pt x="122" y="202"/>
                  <a:pt x="122" y="202"/>
                  <a:pt x="122" y="202"/>
                </a:cubicBezTo>
                <a:cubicBezTo>
                  <a:pt x="122" y="202"/>
                  <a:pt x="123" y="201"/>
                  <a:pt x="123" y="201"/>
                </a:cubicBezTo>
                <a:cubicBezTo>
                  <a:pt x="123" y="201"/>
                  <a:pt x="121" y="200"/>
                  <a:pt x="121" y="200"/>
                </a:cubicBezTo>
                <a:cubicBezTo>
                  <a:pt x="121" y="200"/>
                  <a:pt x="123" y="199"/>
                  <a:pt x="123" y="199"/>
                </a:cubicBezTo>
                <a:cubicBezTo>
                  <a:pt x="123" y="199"/>
                  <a:pt x="124" y="197"/>
                  <a:pt x="124" y="197"/>
                </a:cubicBezTo>
                <a:cubicBezTo>
                  <a:pt x="122" y="196"/>
                  <a:pt x="122" y="196"/>
                  <a:pt x="122" y="196"/>
                </a:cubicBezTo>
                <a:cubicBezTo>
                  <a:pt x="122" y="196"/>
                  <a:pt x="122" y="195"/>
                  <a:pt x="122" y="194"/>
                </a:cubicBezTo>
                <a:cubicBezTo>
                  <a:pt x="122" y="194"/>
                  <a:pt x="122" y="193"/>
                  <a:pt x="122" y="193"/>
                </a:cubicBezTo>
                <a:cubicBezTo>
                  <a:pt x="123" y="194"/>
                  <a:pt x="123" y="194"/>
                  <a:pt x="123" y="194"/>
                </a:cubicBezTo>
                <a:cubicBezTo>
                  <a:pt x="123" y="191"/>
                  <a:pt x="123" y="191"/>
                  <a:pt x="123" y="191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26" y="191"/>
                  <a:pt x="126" y="191"/>
                  <a:pt x="126" y="191"/>
                </a:cubicBezTo>
                <a:cubicBezTo>
                  <a:pt x="127" y="192"/>
                  <a:pt x="127" y="192"/>
                  <a:pt x="127" y="192"/>
                </a:cubicBezTo>
                <a:cubicBezTo>
                  <a:pt x="127" y="189"/>
                  <a:pt x="127" y="189"/>
                  <a:pt x="127" y="189"/>
                </a:cubicBezTo>
                <a:cubicBezTo>
                  <a:pt x="130" y="186"/>
                  <a:pt x="130" y="186"/>
                  <a:pt x="130" y="186"/>
                </a:cubicBezTo>
                <a:cubicBezTo>
                  <a:pt x="130" y="184"/>
                  <a:pt x="130" y="184"/>
                  <a:pt x="130" y="184"/>
                </a:cubicBezTo>
                <a:cubicBezTo>
                  <a:pt x="132" y="183"/>
                  <a:pt x="132" y="183"/>
                  <a:pt x="132" y="183"/>
                </a:cubicBezTo>
                <a:cubicBezTo>
                  <a:pt x="133" y="182"/>
                  <a:pt x="133" y="182"/>
                  <a:pt x="133" y="182"/>
                </a:cubicBezTo>
                <a:cubicBezTo>
                  <a:pt x="133" y="182"/>
                  <a:pt x="133" y="181"/>
                  <a:pt x="133" y="181"/>
                </a:cubicBezTo>
                <a:cubicBezTo>
                  <a:pt x="133" y="181"/>
                  <a:pt x="133" y="180"/>
                  <a:pt x="133" y="180"/>
                </a:cubicBezTo>
                <a:cubicBezTo>
                  <a:pt x="135" y="179"/>
                  <a:pt x="135" y="179"/>
                  <a:pt x="135" y="179"/>
                </a:cubicBezTo>
                <a:cubicBezTo>
                  <a:pt x="135" y="177"/>
                  <a:pt x="135" y="177"/>
                  <a:pt x="135" y="177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137" y="175"/>
                  <a:pt x="137" y="175"/>
                  <a:pt x="137" y="175"/>
                </a:cubicBezTo>
                <a:cubicBezTo>
                  <a:pt x="139" y="172"/>
                  <a:pt x="139" y="172"/>
                  <a:pt x="139" y="172"/>
                </a:cubicBezTo>
                <a:lnTo>
                  <a:pt x="137" y="16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5" name="Freeform 46">
            <a:extLst>
              <a:ext uri="{FF2B5EF4-FFF2-40B4-BE49-F238E27FC236}">
                <a16:creationId xmlns:a16="http://schemas.microsoft.com/office/drawing/2014/main" id="{9712A6A5-19FE-D16B-372A-722D503D2BE7}"/>
              </a:ext>
            </a:extLst>
          </p:cNvPr>
          <p:cNvSpPr>
            <a:spLocks/>
          </p:cNvSpPr>
          <p:nvPr/>
        </p:nvSpPr>
        <p:spPr bwMode="auto">
          <a:xfrm>
            <a:off x="3291484" y="1577393"/>
            <a:ext cx="814388" cy="1319212"/>
          </a:xfrm>
          <a:custGeom>
            <a:avLst/>
            <a:gdLst>
              <a:gd name="T0" fmla="*/ 200 w 214"/>
              <a:gd name="T1" fmla="*/ 217 h 346"/>
              <a:gd name="T2" fmla="*/ 199 w 214"/>
              <a:gd name="T3" fmla="*/ 224 h 346"/>
              <a:gd name="T4" fmla="*/ 193 w 214"/>
              <a:gd name="T5" fmla="*/ 225 h 346"/>
              <a:gd name="T6" fmla="*/ 186 w 214"/>
              <a:gd name="T7" fmla="*/ 225 h 346"/>
              <a:gd name="T8" fmla="*/ 171 w 214"/>
              <a:gd name="T9" fmla="*/ 224 h 346"/>
              <a:gd name="T10" fmla="*/ 168 w 214"/>
              <a:gd name="T11" fmla="*/ 230 h 346"/>
              <a:gd name="T12" fmla="*/ 156 w 214"/>
              <a:gd name="T13" fmla="*/ 228 h 346"/>
              <a:gd name="T14" fmla="*/ 151 w 214"/>
              <a:gd name="T15" fmla="*/ 233 h 346"/>
              <a:gd name="T16" fmla="*/ 147 w 214"/>
              <a:gd name="T17" fmla="*/ 227 h 346"/>
              <a:gd name="T18" fmla="*/ 145 w 214"/>
              <a:gd name="T19" fmla="*/ 222 h 346"/>
              <a:gd name="T20" fmla="*/ 142 w 214"/>
              <a:gd name="T21" fmla="*/ 214 h 346"/>
              <a:gd name="T22" fmla="*/ 135 w 214"/>
              <a:gd name="T23" fmla="*/ 213 h 346"/>
              <a:gd name="T24" fmla="*/ 130 w 214"/>
              <a:gd name="T25" fmla="*/ 208 h 346"/>
              <a:gd name="T26" fmla="*/ 132 w 214"/>
              <a:gd name="T27" fmla="*/ 201 h 346"/>
              <a:gd name="T28" fmla="*/ 129 w 214"/>
              <a:gd name="T29" fmla="*/ 197 h 346"/>
              <a:gd name="T30" fmla="*/ 124 w 214"/>
              <a:gd name="T31" fmla="*/ 191 h 346"/>
              <a:gd name="T32" fmla="*/ 122 w 214"/>
              <a:gd name="T33" fmla="*/ 184 h 346"/>
              <a:gd name="T34" fmla="*/ 120 w 214"/>
              <a:gd name="T35" fmla="*/ 178 h 346"/>
              <a:gd name="T36" fmla="*/ 118 w 214"/>
              <a:gd name="T37" fmla="*/ 174 h 346"/>
              <a:gd name="T38" fmla="*/ 112 w 214"/>
              <a:gd name="T39" fmla="*/ 169 h 346"/>
              <a:gd name="T40" fmla="*/ 106 w 214"/>
              <a:gd name="T41" fmla="*/ 176 h 346"/>
              <a:gd name="T42" fmla="*/ 101 w 214"/>
              <a:gd name="T43" fmla="*/ 180 h 346"/>
              <a:gd name="T44" fmla="*/ 94 w 214"/>
              <a:gd name="T45" fmla="*/ 176 h 346"/>
              <a:gd name="T46" fmla="*/ 95 w 214"/>
              <a:gd name="T47" fmla="*/ 169 h 346"/>
              <a:gd name="T48" fmla="*/ 96 w 214"/>
              <a:gd name="T49" fmla="*/ 161 h 346"/>
              <a:gd name="T50" fmla="*/ 99 w 214"/>
              <a:gd name="T51" fmla="*/ 158 h 346"/>
              <a:gd name="T52" fmla="*/ 96 w 214"/>
              <a:gd name="T53" fmla="*/ 151 h 346"/>
              <a:gd name="T54" fmla="*/ 96 w 214"/>
              <a:gd name="T55" fmla="*/ 146 h 346"/>
              <a:gd name="T56" fmla="*/ 97 w 214"/>
              <a:gd name="T57" fmla="*/ 140 h 346"/>
              <a:gd name="T58" fmla="*/ 99 w 214"/>
              <a:gd name="T59" fmla="*/ 130 h 346"/>
              <a:gd name="T60" fmla="*/ 101 w 214"/>
              <a:gd name="T61" fmla="*/ 125 h 346"/>
              <a:gd name="T62" fmla="*/ 97 w 214"/>
              <a:gd name="T63" fmla="*/ 122 h 346"/>
              <a:gd name="T64" fmla="*/ 92 w 214"/>
              <a:gd name="T65" fmla="*/ 122 h 346"/>
              <a:gd name="T66" fmla="*/ 88 w 214"/>
              <a:gd name="T67" fmla="*/ 117 h 346"/>
              <a:gd name="T68" fmla="*/ 85 w 214"/>
              <a:gd name="T69" fmla="*/ 115 h 346"/>
              <a:gd name="T70" fmla="*/ 80 w 214"/>
              <a:gd name="T71" fmla="*/ 112 h 346"/>
              <a:gd name="T72" fmla="*/ 76 w 214"/>
              <a:gd name="T73" fmla="*/ 105 h 346"/>
              <a:gd name="T74" fmla="*/ 68 w 214"/>
              <a:gd name="T75" fmla="*/ 94 h 346"/>
              <a:gd name="T76" fmla="*/ 62 w 214"/>
              <a:gd name="T77" fmla="*/ 90 h 346"/>
              <a:gd name="T78" fmla="*/ 55 w 214"/>
              <a:gd name="T79" fmla="*/ 84 h 346"/>
              <a:gd name="T80" fmla="*/ 54 w 214"/>
              <a:gd name="T81" fmla="*/ 81 h 346"/>
              <a:gd name="T82" fmla="*/ 55 w 214"/>
              <a:gd name="T83" fmla="*/ 78 h 346"/>
              <a:gd name="T84" fmla="*/ 54 w 214"/>
              <a:gd name="T85" fmla="*/ 74 h 346"/>
              <a:gd name="T86" fmla="*/ 42 w 214"/>
              <a:gd name="T87" fmla="*/ 54 h 346"/>
              <a:gd name="T88" fmla="*/ 8 w 214"/>
              <a:gd name="T89" fmla="*/ 133 h 346"/>
              <a:gd name="T90" fmla="*/ 9 w 214"/>
              <a:gd name="T91" fmla="*/ 139 h 346"/>
              <a:gd name="T92" fmla="*/ 11 w 214"/>
              <a:gd name="T93" fmla="*/ 145 h 346"/>
              <a:gd name="T94" fmla="*/ 12 w 214"/>
              <a:gd name="T95" fmla="*/ 154 h 346"/>
              <a:gd name="T96" fmla="*/ 25 w 214"/>
              <a:gd name="T97" fmla="*/ 166 h 346"/>
              <a:gd name="T98" fmla="*/ 27 w 214"/>
              <a:gd name="T99" fmla="*/ 174 h 346"/>
              <a:gd name="T100" fmla="*/ 20 w 214"/>
              <a:gd name="T101" fmla="*/ 189 h 346"/>
              <a:gd name="T102" fmla="*/ 14 w 214"/>
              <a:gd name="T103" fmla="*/ 203 h 346"/>
              <a:gd name="T104" fmla="*/ 14 w 214"/>
              <a:gd name="T105" fmla="*/ 207 h 346"/>
              <a:gd name="T106" fmla="*/ 10 w 214"/>
              <a:gd name="T107" fmla="*/ 215 h 346"/>
              <a:gd name="T108" fmla="*/ 5 w 214"/>
              <a:gd name="T109" fmla="*/ 221 h 346"/>
              <a:gd name="T110" fmla="*/ 1 w 214"/>
              <a:gd name="T111" fmla="*/ 232 h 346"/>
              <a:gd name="T112" fmla="*/ 2 w 214"/>
              <a:gd name="T113" fmla="*/ 236 h 346"/>
              <a:gd name="T114" fmla="*/ 7 w 214"/>
              <a:gd name="T115" fmla="*/ 240 h 346"/>
              <a:gd name="T116" fmla="*/ 10 w 214"/>
              <a:gd name="T117" fmla="*/ 242 h 346"/>
              <a:gd name="T118" fmla="*/ 11 w 214"/>
              <a:gd name="T119" fmla="*/ 252 h 346"/>
              <a:gd name="T120" fmla="*/ 8 w 214"/>
              <a:gd name="T121" fmla="*/ 346 h 346"/>
              <a:gd name="T122" fmla="*/ 212 w 214"/>
              <a:gd name="T123" fmla="*/ 228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4" h="346">
                <a:moveTo>
                  <a:pt x="203" y="215"/>
                </a:moveTo>
                <a:cubicBezTo>
                  <a:pt x="203" y="214"/>
                  <a:pt x="202" y="216"/>
                  <a:pt x="202" y="217"/>
                </a:cubicBezTo>
                <a:cubicBezTo>
                  <a:pt x="201" y="217"/>
                  <a:pt x="201" y="217"/>
                  <a:pt x="200" y="217"/>
                </a:cubicBezTo>
                <a:cubicBezTo>
                  <a:pt x="199" y="218"/>
                  <a:pt x="199" y="218"/>
                  <a:pt x="199" y="219"/>
                </a:cubicBezTo>
                <a:cubicBezTo>
                  <a:pt x="199" y="220"/>
                  <a:pt x="199" y="221"/>
                  <a:pt x="198" y="222"/>
                </a:cubicBezTo>
                <a:cubicBezTo>
                  <a:pt x="198" y="222"/>
                  <a:pt x="199" y="223"/>
                  <a:pt x="199" y="224"/>
                </a:cubicBezTo>
                <a:cubicBezTo>
                  <a:pt x="199" y="225"/>
                  <a:pt x="200" y="225"/>
                  <a:pt x="199" y="225"/>
                </a:cubicBezTo>
                <a:cubicBezTo>
                  <a:pt x="199" y="225"/>
                  <a:pt x="197" y="225"/>
                  <a:pt x="197" y="225"/>
                </a:cubicBezTo>
                <a:cubicBezTo>
                  <a:pt x="196" y="225"/>
                  <a:pt x="194" y="224"/>
                  <a:pt x="193" y="225"/>
                </a:cubicBezTo>
                <a:cubicBezTo>
                  <a:pt x="191" y="225"/>
                  <a:pt x="190" y="226"/>
                  <a:pt x="189" y="226"/>
                </a:cubicBezTo>
                <a:cubicBezTo>
                  <a:pt x="188" y="227"/>
                  <a:pt x="187" y="227"/>
                  <a:pt x="187" y="227"/>
                </a:cubicBezTo>
                <a:cubicBezTo>
                  <a:pt x="187" y="227"/>
                  <a:pt x="186" y="225"/>
                  <a:pt x="186" y="225"/>
                </a:cubicBezTo>
                <a:cubicBezTo>
                  <a:pt x="186" y="225"/>
                  <a:pt x="184" y="225"/>
                  <a:pt x="183" y="225"/>
                </a:cubicBezTo>
                <a:cubicBezTo>
                  <a:pt x="183" y="225"/>
                  <a:pt x="179" y="226"/>
                  <a:pt x="179" y="226"/>
                </a:cubicBezTo>
                <a:cubicBezTo>
                  <a:pt x="178" y="226"/>
                  <a:pt x="172" y="224"/>
                  <a:pt x="171" y="224"/>
                </a:cubicBezTo>
                <a:cubicBezTo>
                  <a:pt x="171" y="224"/>
                  <a:pt x="170" y="224"/>
                  <a:pt x="170" y="224"/>
                </a:cubicBezTo>
                <a:cubicBezTo>
                  <a:pt x="169" y="224"/>
                  <a:pt x="169" y="227"/>
                  <a:pt x="169" y="228"/>
                </a:cubicBezTo>
                <a:cubicBezTo>
                  <a:pt x="168" y="229"/>
                  <a:pt x="168" y="230"/>
                  <a:pt x="168" y="230"/>
                </a:cubicBezTo>
                <a:cubicBezTo>
                  <a:pt x="168" y="230"/>
                  <a:pt x="166" y="230"/>
                  <a:pt x="165" y="229"/>
                </a:cubicBezTo>
                <a:cubicBezTo>
                  <a:pt x="163" y="229"/>
                  <a:pt x="161" y="229"/>
                  <a:pt x="159" y="228"/>
                </a:cubicBezTo>
                <a:cubicBezTo>
                  <a:pt x="157" y="227"/>
                  <a:pt x="157" y="228"/>
                  <a:pt x="156" y="228"/>
                </a:cubicBezTo>
                <a:cubicBezTo>
                  <a:pt x="155" y="229"/>
                  <a:pt x="154" y="229"/>
                  <a:pt x="153" y="230"/>
                </a:cubicBezTo>
                <a:cubicBezTo>
                  <a:pt x="153" y="231"/>
                  <a:pt x="153" y="233"/>
                  <a:pt x="153" y="234"/>
                </a:cubicBezTo>
                <a:cubicBezTo>
                  <a:pt x="153" y="234"/>
                  <a:pt x="152" y="234"/>
                  <a:pt x="151" y="233"/>
                </a:cubicBezTo>
                <a:cubicBezTo>
                  <a:pt x="150" y="232"/>
                  <a:pt x="149" y="232"/>
                  <a:pt x="148" y="231"/>
                </a:cubicBezTo>
                <a:cubicBezTo>
                  <a:pt x="148" y="230"/>
                  <a:pt x="147" y="230"/>
                  <a:pt x="147" y="229"/>
                </a:cubicBezTo>
                <a:cubicBezTo>
                  <a:pt x="146" y="228"/>
                  <a:pt x="147" y="228"/>
                  <a:pt x="147" y="227"/>
                </a:cubicBezTo>
                <a:cubicBezTo>
                  <a:pt x="147" y="226"/>
                  <a:pt x="146" y="226"/>
                  <a:pt x="146" y="225"/>
                </a:cubicBezTo>
                <a:cubicBezTo>
                  <a:pt x="146" y="224"/>
                  <a:pt x="144" y="223"/>
                  <a:pt x="144" y="223"/>
                </a:cubicBezTo>
                <a:cubicBezTo>
                  <a:pt x="144" y="223"/>
                  <a:pt x="145" y="222"/>
                  <a:pt x="145" y="222"/>
                </a:cubicBezTo>
                <a:cubicBezTo>
                  <a:pt x="145" y="221"/>
                  <a:pt x="145" y="221"/>
                  <a:pt x="145" y="220"/>
                </a:cubicBezTo>
                <a:cubicBezTo>
                  <a:pt x="144" y="219"/>
                  <a:pt x="144" y="218"/>
                  <a:pt x="144" y="217"/>
                </a:cubicBezTo>
                <a:cubicBezTo>
                  <a:pt x="143" y="216"/>
                  <a:pt x="142" y="215"/>
                  <a:pt x="142" y="214"/>
                </a:cubicBezTo>
                <a:cubicBezTo>
                  <a:pt x="141" y="214"/>
                  <a:pt x="140" y="213"/>
                  <a:pt x="139" y="212"/>
                </a:cubicBezTo>
                <a:cubicBezTo>
                  <a:pt x="138" y="212"/>
                  <a:pt x="138" y="212"/>
                  <a:pt x="137" y="212"/>
                </a:cubicBezTo>
                <a:cubicBezTo>
                  <a:pt x="136" y="213"/>
                  <a:pt x="135" y="213"/>
                  <a:pt x="135" y="213"/>
                </a:cubicBezTo>
                <a:cubicBezTo>
                  <a:pt x="135" y="213"/>
                  <a:pt x="134" y="212"/>
                  <a:pt x="134" y="212"/>
                </a:cubicBezTo>
                <a:cubicBezTo>
                  <a:pt x="134" y="211"/>
                  <a:pt x="133" y="211"/>
                  <a:pt x="133" y="210"/>
                </a:cubicBezTo>
                <a:cubicBezTo>
                  <a:pt x="132" y="210"/>
                  <a:pt x="131" y="208"/>
                  <a:pt x="130" y="208"/>
                </a:cubicBezTo>
                <a:cubicBezTo>
                  <a:pt x="130" y="207"/>
                  <a:pt x="130" y="206"/>
                  <a:pt x="130" y="206"/>
                </a:cubicBezTo>
                <a:cubicBezTo>
                  <a:pt x="130" y="205"/>
                  <a:pt x="132" y="205"/>
                  <a:pt x="132" y="205"/>
                </a:cubicBezTo>
                <a:cubicBezTo>
                  <a:pt x="132" y="205"/>
                  <a:pt x="132" y="202"/>
                  <a:pt x="132" y="201"/>
                </a:cubicBezTo>
                <a:cubicBezTo>
                  <a:pt x="132" y="200"/>
                  <a:pt x="131" y="200"/>
                  <a:pt x="131" y="200"/>
                </a:cubicBezTo>
                <a:cubicBezTo>
                  <a:pt x="131" y="199"/>
                  <a:pt x="130" y="199"/>
                  <a:pt x="130" y="199"/>
                </a:cubicBezTo>
                <a:cubicBezTo>
                  <a:pt x="130" y="199"/>
                  <a:pt x="129" y="198"/>
                  <a:pt x="129" y="197"/>
                </a:cubicBezTo>
                <a:cubicBezTo>
                  <a:pt x="129" y="197"/>
                  <a:pt x="128" y="197"/>
                  <a:pt x="127" y="196"/>
                </a:cubicBezTo>
                <a:cubicBezTo>
                  <a:pt x="127" y="196"/>
                  <a:pt x="126" y="195"/>
                  <a:pt x="126" y="194"/>
                </a:cubicBezTo>
                <a:cubicBezTo>
                  <a:pt x="125" y="194"/>
                  <a:pt x="125" y="192"/>
                  <a:pt x="124" y="191"/>
                </a:cubicBezTo>
                <a:cubicBezTo>
                  <a:pt x="123" y="190"/>
                  <a:pt x="123" y="189"/>
                  <a:pt x="123" y="188"/>
                </a:cubicBezTo>
                <a:cubicBezTo>
                  <a:pt x="122" y="187"/>
                  <a:pt x="122" y="186"/>
                  <a:pt x="122" y="185"/>
                </a:cubicBezTo>
                <a:cubicBezTo>
                  <a:pt x="122" y="184"/>
                  <a:pt x="122" y="184"/>
                  <a:pt x="122" y="184"/>
                </a:cubicBezTo>
                <a:cubicBezTo>
                  <a:pt x="121" y="184"/>
                  <a:pt x="121" y="183"/>
                  <a:pt x="120" y="182"/>
                </a:cubicBezTo>
                <a:cubicBezTo>
                  <a:pt x="120" y="182"/>
                  <a:pt x="120" y="181"/>
                  <a:pt x="120" y="180"/>
                </a:cubicBezTo>
                <a:cubicBezTo>
                  <a:pt x="121" y="180"/>
                  <a:pt x="120" y="179"/>
                  <a:pt x="120" y="178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18" y="177"/>
                  <a:pt x="118" y="176"/>
                  <a:pt x="118" y="176"/>
                </a:cubicBezTo>
                <a:cubicBezTo>
                  <a:pt x="119" y="176"/>
                  <a:pt x="119" y="174"/>
                  <a:pt x="118" y="174"/>
                </a:cubicBezTo>
                <a:cubicBezTo>
                  <a:pt x="118" y="173"/>
                  <a:pt x="118" y="173"/>
                  <a:pt x="117" y="173"/>
                </a:cubicBezTo>
                <a:cubicBezTo>
                  <a:pt x="116" y="173"/>
                  <a:pt x="115" y="172"/>
                  <a:pt x="115" y="171"/>
                </a:cubicBezTo>
                <a:cubicBezTo>
                  <a:pt x="115" y="171"/>
                  <a:pt x="114" y="169"/>
                  <a:pt x="112" y="169"/>
                </a:cubicBezTo>
                <a:cubicBezTo>
                  <a:pt x="111" y="169"/>
                  <a:pt x="112" y="170"/>
                  <a:pt x="112" y="171"/>
                </a:cubicBezTo>
                <a:cubicBezTo>
                  <a:pt x="112" y="172"/>
                  <a:pt x="111" y="173"/>
                  <a:pt x="110" y="173"/>
                </a:cubicBezTo>
                <a:cubicBezTo>
                  <a:pt x="110" y="174"/>
                  <a:pt x="107" y="176"/>
                  <a:pt x="106" y="176"/>
                </a:cubicBezTo>
                <a:cubicBezTo>
                  <a:pt x="105" y="176"/>
                  <a:pt x="104" y="176"/>
                  <a:pt x="104" y="177"/>
                </a:cubicBezTo>
                <a:cubicBezTo>
                  <a:pt x="104" y="177"/>
                  <a:pt x="104" y="179"/>
                  <a:pt x="103" y="179"/>
                </a:cubicBezTo>
                <a:cubicBezTo>
                  <a:pt x="102" y="179"/>
                  <a:pt x="101" y="180"/>
                  <a:pt x="101" y="180"/>
                </a:cubicBezTo>
                <a:cubicBezTo>
                  <a:pt x="100" y="180"/>
                  <a:pt x="99" y="179"/>
                  <a:pt x="98" y="179"/>
                </a:cubicBezTo>
                <a:cubicBezTo>
                  <a:pt x="97" y="178"/>
                  <a:pt x="97" y="177"/>
                  <a:pt x="97" y="176"/>
                </a:cubicBezTo>
                <a:cubicBezTo>
                  <a:pt x="96" y="176"/>
                  <a:pt x="95" y="176"/>
                  <a:pt x="94" y="176"/>
                </a:cubicBezTo>
                <a:cubicBezTo>
                  <a:pt x="93" y="176"/>
                  <a:pt x="93" y="175"/>
                  <a:pt x="93" y="174"/>
                </a:cubicBezTo>
                <a:cubicBezTo>
                  <a:pt x="93" y="173"/>
                  <a:pt x="94" y="172"/>
                  <a:pt x="94" y="172"/>
                </a:cubicBezTo>
                <a:cubicBezTo>
                  <a:pt x="95" y="171"/>
                  <a:pt x="95" y="169"/>
                  <a:pt x="95" y="169"/>
                </a:cubicBezTo>
                <a:cubicBezTo>
                  <a:pt x="95" y="168"/>
                  <a:pt x="93" y="166"/>
                  <a:pt x="93" y="165"/>
                </a:cubicBezTo>
                <a:cubicBezTo>
                  <a:pt x="93" y="164"/>
                  <a:pt x="94" y="164"/>
                  <a:pt x="94" y="163"/>
                </a:cubicBezTo>
                <a:cubicBezTo>
                  <a:pt x="95" y="162"/>
                  <a:pt x="95" y="162"/>
                  <a:pt x="96" y="161"/>
                </a:cubicBezTo>
                <a:cubicBezTo>
                  <a:pt x="96" y="161"/>
                  <a:pt x="97" y="161"/>
                  <a:pt x="98" y="161"/>
                </a:cubicBezTo>
                <a:cubicBezTo>
                  <a:pt x="99" y="161"/>
                  <a:pt x="99" y="161"/>
                  <a:pt x="99" y="160"/>
                </a:cubicBezTo>
                <a:cubicBezTo>
                  <a:pt x="99" y="159"/>
                  <a:pt x="99" y="159"/>
                  <a:pt x="99" y="158"/>
                </a:cubicBezTo>
                <a:cubicBezTo>
                  <a:pt x="98" y="156"/>
                  <a:pt x="98" y="155"/>
                  <a:pt x="98" y="155"/>
                </a:cubicBezTo>
                <a:cubicBezTo>
                  <a:pt x="97" y="154"/>
                  <a:pt x="96" y="154"/>
                  <a:pt x="96" y="153"/>
                </a:cubicBezTo>
                <a:cubicBezTo>
                  <a:pt x="96" y="153"/>
                  <a:pt x="96" y="151"/>
                  <a:pt x="96" y="151"/>
                </a:cubicBezTo>
                <a:cubicBezTo>
                  <a:pt x="96" y="151"/>
                  <a:pt x="96" y="150"/>
                  <a:pt x="96" y="149"/>
                </a:cubicBezTo>
                <a:cubicBezTo>
                  <a:pt x="96" y="149"/>
                  <a:pt x="95" y="148"/>
                  <a:pt x="95" y="147"/>
                </a:cubicBezTo>
                <a:cubicBezTo>
                  <a:pt x="95" y="147"/>
                  <a:pt x="95" y="146"/>
                  <a:pt x="96" y="146"/>
                </a:cubicBezTo>
                <a:cubicBezTo>
                  <a:pt x="97" y="146"/>
                  <a:pt x="97" y="145"/>
                  <a:pt x="97" y="145"/>
                </a:cubicBezTo>
                <a:cubicBezTo>
                  <a:pt x="97" y="144"/>
                  <a:pt x="97" y="143"/>
                  <a:pt x="96" y="143"/>
                </a:cubicBezTo>
                <a:cubicBezTo>
                  <a:pt x="96" y="142"/>
                  <a:pt x="96" y="141"/>
                  <a:pt x="97" y="140"/>
                </a:cubicBezTo>
                <a:cubicBezTo>
                  <a:pt x="97" y="140"/>
                  <a:pt x="98" y="138"/>
                  <a:pt x="98" y="138"/>
                </a:cubicBezTo>
                <a:cubicBezTo>
                  <a:pt x="98" y="137"/>
                  <a:pt x="99" y="135"/>
                  <a:pt x="99" y="134"/>
                </a:cubicBezTo>
                <a:cubicBezTo>
                  <a:pt x="99" y="133"/>
                  <a:pt x="99" y="131"/>
                  <a:pt x="99" y="130"/>
                </a:cubicBezTo>
                <a:cubicBezTo>
                  <a:pt x="99" y="130"/>
                  <a:pt x="99" y="129"/>
                  <a:pt x="99" y="129"/>
                </a:cubicBezTo>
                <a:cubicBezTo>
                  <a:pt x="99" y="129"/>
                  <a:pt x="100" y="128"/>
                  <a:pt x="100" y="128"/>
                </a:cubicBezTo>
                <a:cubicBezTo>
                  <a:pt x="101" y="128"/>
                  <a:pt x="101" y="125"/>
                  <a:pt x="101" y="125"/>
                </a:cubicBezTo>
                <a:cubicBezTo>
                  <a:pt x="101" y="125"/>
                  <a:pt x="101" y="122"/>
                  <a:pt x="101" y="122"/>
                </a:cubicBezTo>
                <a:cubicBezTo>
                  <a:pt x="101" y="121"/>
                  <a:pt x="100" y="121"/>
                  <a:pt x="100" y="121"/>
                </a:cubicBezTo>
                <a:cubicBezTo>
                  <a:pt x="100" y="121"/>
                  <a:pt x="98" y="122"/>
                  <a:pt x="97" y="122"/>
                </a:cubicBezTo>
                <a:cubicBezTo>
                  <a:pt x="97" y="123"/>
                  <a:pt x="96" y="122"/>
                  <a:pt x="96" y="122"/>
                </a:cubicBezTo>
                <a:cubicBezTo>
                  <a:pt x="95" y="122"/>
                  <a:pt x="94" y="122"/>
                  <a:pt x="94" y="122"/>
                </a:cubicBezTo>
                <a:cubicBezTo>
                  <a:pt x="94" y="122"/>
                  <a:pt x="92" y="122"/>
                  <a:pt x="92" y="122"/>
                </a:cubicBezTo>
                <a:cubicBezTo>
                  <a:pt x="92" y="122"/>
                  <a:pt x="91" y="121"/>
                  <a:pt x="91" y="120"/>
                </a:cubicBezTo>
                <a:cubicBezTo>
                  <a:pt x="90" y="119"/>
                  <a:pt x="90" y="118"/>
                  <a:pt x="90" y="118"/>
                </a:cubicBezTo>
                <a:cubicBezTo>
                  <a:pt x="90" y="117"/>
                  <a:pt x="89" y="117"/>
                  <a:pt x="88" y="117"/>
                </a:cubicBezTo>
                <a:cubicBezTo>
                  <a:pt x="88" y="117"/>
                  <a:pt x="87" y="119"/>
                  <a:pt x="86" y="119"/>
                </a:cubicBezTo>
                <a:cubicBezTo>
                  <a:pt x="86" y="119"/>
                  <a:pt x="86" y="118"/>
                  <a:pt x="86" y="117"/>
                </a:cubicBezTo>
                <a:cubicBezTo>
                  <a:pt x="86" y="116"/>
                  <a:pt x="86" y="116"/>
                  <a:pt x="85" y="115"/>
                </a:cubicBezTo>
                <a:cubicBezTo>
                  <a:pt x="85" y="115"/>
                  <a:pt x="84" y="114"/>
                  <a:pt x="83" y="113"/>
                </a:cubicBezTo>
                <a:cubicBezTo>
                  <a:pt x="83" y="113"/>
                  <a:pt x="82" y="114"/>
                  <a:pt x="82" y="114"/>
                </a:cubicBezTo>
                <a:cubicBezTo>
                  <a:pt x="81" y="114"/>
                  <a:pt x="80" y="112"/>
                  <a:pt x="80" y="112"/>
                </a:cubicBezTo>
                <a:cubicBezTo>
                  <a:pt x="80" y="111"/>
                  <a:pt x="80" y="109"/>
                  <a:pt x="80" y="108"/>
                </a:cubicBezTo>
                <a:cubicBezTo>
                  <a:pt x="80" y="107"/>
                  <a:pt x="79" y="106"/>
                  <a:pt x="78" y="106"/>
                </a:cubicBezTo>
                <a:cubicBezTo>
                  <a:pt x="77" y="105"/>
                  <a:pt x="76" y="105"/>
                  <a:pt x="76" y="105"/>
                </a:cubicBezTo>
                <a:cubicBezTo>
                  <a:pt x="75" y="104"/>
                  <a:pt x="74" y="101"/>
                  <a:pt x="74" y="101"/>
                </a:cubicBezTo>
                <a:cubicBezTo>
                  <a:pt x="74" y="100"/>
                  <a:pt x="73" y="99"/>
                  <a:pt x="72" y="98"/>
                </a:cubicBezTo>
                <a:cubicBezTo>
                  <a:pt x="72" y="98"/>
                  <a:pt x="68" y="95"/>
                  <a:pt x="68" y="94"/>
                </a:cubicBezTo>
                <a:cubicBezTo>
                  <a:pt x="67" y="94"/>
                  <a:pt x="67" y="92"/>
                  <a:pt x="67" y="91"/>
                </a:cubicBezTo>
                <a:cubicBezTo>
                  <a:pt x="67" y="91"/>
                  <a:pt x="66" y="91"/>
                  <a:pt x="65" y="90"/>
                </a:cubicBezTo>
                <a:cubicBezTo>
                  <a:pt x="65" y="90"/>
                  <a:pt x="63" y="90"/>
                  <a:pt x="62" y="90"/>
                </a:cubicBezTo>
                <a:cubicBezTo>
                  <a:pt x="61" y="89"/>
                  <a:pt x="61" y="89"/>
                  <a:pt x="60" y="89"/>
                </a:cubicBezTo>
                <a:cubicBezTo>
                  <a:pt x="59" y="88"/>
                  <a:pt x="58" y="86"/>
                  <a:pt x="57" y="85"/>
                </a:cubicBezTo>
                <a:cubicBezTo>
                  <a:pt x="57" y="84"/>
                  <a:pt x="56" y="84"/>
                  <a:pt x="55" y="84"/>
                </a:cubicBezTo>
                <a:cubicBezTo>
                  <a:pt x="55" y="83"/>
                  <a:pt x="53" y="83"/>
                  <a:pt x="53" y="83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82"/>
                  <a:pt x="54" y="81"/>
                  <a:pt x="54" y="81"/>
                </a:cubicBezTo>
                <a:cubicBezTo>
                  <a:pt x="55" y="81"/>
                  <a:pt x="56" y="80"/>
                  <a:pt x="56" y="80"/>
                </a:cubicBezTo>
                <a:cubicBezTo>
                  <a:pt x="56" y="80"/>
                  <a:pt x="56" y="80"/>
                  <a:pt x="56" y="79"/>
                </a:cubicBezTo>
                <a:cubicBezTo>
                  <a:pt x="56" y="79"/>
                  <a:pt x="55" y="79"/>
                  <a:pt x="55" y="78"/>
                </a:cubicBezTo>
                <a:cubicBezTo>
                  <a:pt x="54" y="78"/>
                  <a:pt x="52" y="76"/>
                  <a:pt x="52" y="76"/>
                </a:cubicBezTo>
                <a:cubicBezTo>
                  <a:pt x="52" y="75"/>
                  <a:pt x="52" y="75"/>
                  <a:pt x="52" y="75"/>
                </a:cubicBezTo>
                <a:cubicBezTo>
                  <a:pt x="54" y="74"/>
                  <a:pt x="54" y="74"/>
                  <a:pt x="54" y="74"/>
                </a:cubicBezTo>
                <a:cubicBezTo>
                  <a:pt x="54" y="74"/>
                  <a:pt x="54" y="71"/>
                  <a:pt x="54" y="71"/>
                </a:cubicBezTo>
                <a:cubicBezTo>
                  <a:pt x="54" y="70"/>
                  <a:pt x="52" y="67"/>
                  <a:pt x="52" y="67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0"/>
                  <a:pt x="42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33"/>
                  <a:pt x="7" y="135"/>
                  <a:pt x="7" y="135"/>
                </a:cubicBezTo>
                <a:cubicBezTo>
                  <a:pt x="7" y="136"/>
                  <a:pt x="7" y="136"/>
                  <a:pt x="7" y="137"/>
                </a:cubicBezTo>
                <a:cubicBezTo>
                  <a:pt x="7" y="137"/>
                  <a:pt x="8" y="138"/>
                  <a:pt x="9" y="139"/>
                </a:cubicBezTo>
                <a:cubicBezTo>
                  <a:pt x="10" y="139"/>
                  <a:pt x="10" y="140"/>
                  <a:pt x="10" y="141"/>
                </a:cubicBezTo>
                <a:cubicBezTo>
                  <a:pt x="10" y="141"/>
                  <a:pt x="10" y="143"/>
                  <a:pt x="10" y="144"/>
                </a:cubicBezTo>
                <a:cubicBezTo>
                  <a:pt x="10" y="145"/>
                  <a:pt x="11" y="145"/>
                  <a:pt x="11" y="145"/>
                </a:cubicBezTo>
                <a:cubicBezTo>
                  <a:pt x="12" y="145"/>
                  <a:pt x="11" y="146"/>
                  <a:pt x="11" y="147"/>
                </a:cubicBezTo>
                <a:cubicBezTo>
                  <a:pt x="11" y="147"/>
                  <a:pt x="9" y="150"/>
                  <a:pt x="9" y="150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7" y="162"/>
                  <a:pt x="17" y="162"/>
                  <a:pt x="17" y="162"/>
                </a:cubicBezTo>
                <a:cubicBezTo>
                  <a:pt x="17" y="162"/>
                  <a:pt x="20" y="164"/>
                  <a:pt x="21" y="164"/>
                </a:cubicBezTo>
                <a:cubicBezTo>
                  <a:pt x="21" y="164"/>
                  <a:pt x="25" y="166"/>
                  <a:pt x="25" y="166"/>
                </a:cubicBezTo>
                <a:cubicBezTo>
                  <a:pt x="25" y="166"/>
                  <a:pt x="25" y="168"/>
                  <a:pt x="25" y="169"/>
                </a:cubicBezTo>
                <a:cubicBezTo>
                  <a:pt x="25" y="169"/>
                  <a:pt x="26" y="171"/>
                  <a:pt x="26" y="171"/>
                </a:cubicBezTo>
                <a:cubicBezTo>
                  <a:pt x="27" y="174"/>
                  <a:pt x="27" y="174"/>
                  <a:pt x="27" y="174"/>
                </a:cubicBezTo>
                <a:cubicBezTo>
                  <a:pt x="27" y="174"/>
                  <a:pt x="26" y="177"/>
                  <a:pt x="25" y="177"/>
                </a:cubicBezTo>
                <a:cubicBezTo>
                  <a:pt x="25" y="178"/>
                  <a:pt x="25" y="179"/>
                  <a:pt x="25" y="179"/>
                </a:cubicBezTo>
                <a:cubicBezTo>
                  <a:pt x="25" y="179"/>
                  <a:pt x="20" y="189"/>
                  <a:pt x="20" y="189"/>
                </a:cubicBezTo>
                <a:cubicBezTo>
                  <a:pt x="20" y="189"/>
                  <a:pt x="18" y="196"/>
                  <a:pt x="18" y="196"/>
                </a:cubicBezTo>
                <a:cubicBezTo>
                  <a:pt x="14" y="202"/>
                  <a:pt x="14" y="202"/>
                  <a:pt x="14" y="202"/>
                </a:cubicBezTo>
                <a:cubicBezTo>
                  <a:pt x="14" y="203"/>
                  <a:pt x="14" y="203"/>
                  <a:pt x="14" y="203"/>
                </a:cubicBezTo>
                <a:cubicBezTo>
                  <a:pt x="15" y="204"/>
                  <a:pt x="15" y="204"/>
                  <a:pt x="15" y="204"/>
                </a:cubicBezTo>
                <a:cubicBezTo>
                  <a:pt x="15" y="205"/>
                  <a:pt x="15" y="205"/>
                  <a:pt x="15" y="205"/>
                </a:cubicBezTo>
                <a:cubicBezTo>
                  <a:pt x="14" y="206"/>
                  <a:pt x="14" y="206"/>
                  <a:pt x="14" y="207"/>
                </a:cubicBezTo>
                <a:cubicBezTo>
                  <a:pt x="14" y="208"/>
                  <a:pt x="14" y="209"/>
                  <a:pt x="13" y="210"/>
                </a:cubicBezTo>
                <a:cubicBezTo>
                  <a:pt x="12" y="211"/>
                  <a:pt x="12" y="212"/>
                  <a:pt x="11" y="213"/>
                </a:cubicBezTo>
                <a:cubicBezTo>
                  <a:pt x="11" y="214"/>
                  <a:pt x="11" y="214"/>
                  <a:pt x="10" y="215"/>
                </a:cubicBezTo>
                <a:cubicBezTo>
                  <a:pt x="9" y="215"/>
                  <a:pt x="8" y="215"/>
                  <a:pt x="8" y="216"/>
                </a:cubicBezTo>
                <a:cubicBezTo>
                  <a:pt x="7" y="216"/>
                  <a:pt x="7" y="216"/>
                  <a:pt x="7" y="217"/>
                </a:cubicBezTo>
                <a:cubicBezTo>
                  <a:pt x="6" y="218"/>
                  <a:pt x="6" y="220"/>
                  <a:pt x="5" y="221"/>
                </a:cubicBezTo>
                <a:cubicBezTo>
                  <a:pt x="5" y="222"/>
                  <a:pt x="5" y="224"/>
                  <a:pt x="4" y="225"/>
                </a:cubicBezTo>
                <a:cubicBezTo>
                  <a:pt x="3" y="227"/>
                  <a:pt x="2" y="227"/>
                  <a:pt x="1" y="229"/>
                </a:cubicBezTo>
                <a:cubicBezTo>
                  <a:pt x="1" y="230"/>
                  <a:pt x="2" y="231"/>
                  <a:pt x="1" y="232"/>
                </a:cubicBezTo>
                <a:cubicBezTo>
                  <a:pt x="1" y="232"/>
                  <a:pt x="0" y="232"/>
                  <a:pt x="0" y="233"/>
                </a:cubicBezTo>
                <a:cubicBezTo>
                  <a:pt x="0" y="233"/>
                  <a:pt x="1" y="233"/>
                  <a:pt x="1" y="234"/>
                </a:cubicBezTo>
                <a:cubicBezTo>
                  <a:pt x="2" y="234"/>
                  <a:pt x="2" y="235"/>
                  <a:pt x="2" y="236"/>
                </a:cubicBezTo>
                <a:cubicBezTo>
                  <a:pt x="2" y="236"/>
                  <a:pt x="2" y="237"/>
                  <a:pt x="2" y="237"/>
                </a:cubicBezTo>
                <a:cubicBezTo>
                  <a:pt x="2" y="238"/>
                  <a:pt x="4" y="239"/>
                  <a:pt x="4" y="238"/>
                </a:cubicBezTo>
                <a:cubicBezTo>
                  <a:pt x="5" y="238"/>
                  <a:pt x="6" y="239"/>
                  <a:pt x="7" y="240"/>
                </a:cubicBezTo>
                <a:cubicBezTo>
                  <a:pt x="8" y="240"/>
                  <a:pt x="8" y="240"/>
                  <a:pt x="8" y="240"/>
                </a:cubicBezTo>
                <a:cubicBezTo>
                  <a:pt x="9" y="240"/>
                  <a:pt x="9" y="239"/>
                  <a:pt x="10" y="240"/>
                </a:cubicBezTo>
                <a:cubicBezTo>
                  <a:pt x="10" y="240"/>
                  <a:pt x="10" y="242"/>
                  <a:pt x="10" y="242"/>
                </a:cubicBezTo>
                <a:cubicBezTo>
                  <a:pt x="10" y="243"/>
                  <a:pt x="11" y="243"/>
                  <a:pt x="12" y="243"/>
                </a:cubicBezTo>
                <a:cubicBezTo>
                  <a:pt x="13" y="244"/>
                  <a:pt x="11" y="247"/>
                  <a:pt x="10" y="247"/>
                </a:cubicBezTo>
                <a:cubicBezTo>
                  <a:pt x="9" y="249"/>
                  <a:pt x="11" y="250"/>
                  <a:pt x="11" y="252"/>
                </a:cubicBezTo>
                <a:cubicBezTo>
                  <a:pt x="11" y="253"/>
                  <a:pt x="10" y="254"/>
                  <a:pt x="10" y="256"/>
                </a:cubicBezTo>
                <a:cubicBezTo>
                  <a:pt x="9" y="257"/>
                  <a:pt x="9" y="259"/>
                  <a:pt x="8" y="259"/>
                </a:cubicBezTo>
                <a:cubicBezTo>
                  <a:pt x="8" y="346"/>
                  <a:pt x="8" y="346"/>
                  <a:pt x="8" y="346"/>
                </a:cubicBezTo>
                <a:cubicBezTo>
                  <a:pt x="214" y="346"/>
                  <a:pt x="214" y="346"/>
                  <a:pt x="214" y="346"/>
                </a:cubicBezTo>
                <a:cubicBezTo>
                  <a:pt x="214" y="229"/>
                  <a:pt x="214" y="229"/>
                  <a:pt x="214" y="229"/>
                </a:cubicBezTo>
                <a:cubicBezTo>
                  <a:pt x="212" y="228"/>
                  <a:pt x="212" y="228"/>
                  <a:pt x="212" y="228"/>
                </a:cubicBezTo>
                <a:cubicBezTo>
                  <a:pt x="212" y="228"/>
                  <a:pt x="204" y="215"/>
                  <a:pt x="203" y="21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6" name="Freeform 47">
            <a:extLst>
              <a:ext uri="{FF2B5EF4-FFF2-40B4-BE49-F238E27FC236}">
                <a16:creationId xmlns:a16="http://schemas.microsoft.com/office/drawing/2014/main" id="{0A7ED3F9-AA4A-68E6-5C78-2FACBB4BB2C3}"/>
              </a:ext>
            </a:extLst>
          </p:cNvPr>
          <p:cNvSpPr>
            <a:spLocks/>
          </p:cNvSpPr>
          <p:nvPr/>
        </p:nvSpPr>
        <p:spPr bwMode="auto">
          <a:xfrm>
            <a:off x="7450734" y="4076118"/>
            <a:ext cx="627063" cy="728662"/>
          </a:xfrm>
          <a:custGeom>
            <a:avLst/>
            <a:gdLst>
              <a:gd name="T0" fmla="*/ 155 w 165"/>
              <a:gd name="T1" fmla="*/ 115 h 191"/>
              <a:gd name="T2" fmla="*/ 152 w 165"/>
              <a:gd name="T3" fmla="*/ 106 h 191"/>
              <a:gd name="T4" fmla="*/ 145 w 165"/>
              <a:gd name="T5" fmla="*/ 95 h 191"/>
              <a:gd name="T6" fmla="*/ 139 w 165"/>
              <a:gd name="T7" fmla="*/ 79 h 191"/>
              <a:gd name="T8" fmla="*/ 130 w 165"/>
              <a:gd name="T9" fmla="*/ 73 h 191"/>
              <a:gd name="T10" fmla="*/ 127 w 165"/>
              <a:gd name="T11" fmla="*/ 69 h 191"/>
              <a:gd name="T12" fmla="*/ 123 w 165"/>
              <a:gd name="T13" fmla="*/ 60 h 191"/>
              <a:gd name="T14" fmla="*/ 105 w 165"/>
              <a:gd name="T15" fmla="*/ 44 h 191"/>
              <a:gd name="T16" fmla="*/ 99 w 165"/>
              <a:gd name="T17" fmla="*/ 30 h 191"/>
              <a:gd name="T18" fmla="*/ 88 w 165"/>
              <a:gd name="T19" fmla="*/ 20 h 191"/>
              <a:gd name="T20" fmla="*/ 79 w 165"/>
              <a:gd name="T21" fmla="*/ 13 h 191"/>
              <a:gd name="T22" fmla="*/ 86 w 165"/>
              <a:gd name="T23" fmla="*/ 2 h 191"/>
              <a:gd name="T24" fmla="*/ 15 w 165"/>
              <a:gd name="T25" fmla="*/ 89 h 191"/>
              <a:gd name="T26" fmla="*/ 18 w 165"/>
              <a:gd name="T27" fmla="*/ 99 h 191"/>
              <a:gd name="T28" fmla="*/ 23 w 165"/>
              <a:gd name="T29" fmla="*/ 112 h 191"/>
              <a:gd name="T30" fmla="*/ 19 w 165"/>
              <a:gd name="T31" fmla="*/ 122 h 191"/>
              <a:gd name="T32" fmla="*/ 18 w 165"/>
              <a:gd name="T33" fmla="*/ 137 h 191"/>
              <a:gd name="T34" fmla="*/ 17 w 165"/>
              <a:gd name="T35" fmla="*/ 156 h 191"/>
              <a:gd name="T36" fmla="*/ 23 w 165"/>
              <a:gd name="T37" fmla="*/ 169 h 191"/>
              <a:gd name="T38" fmla="*/ 116 w 165"/>
              <a:gd name="T39" fmla="*/ 181 h 191"/>
              <a:gd name="T40" fmla="*/ 120 w 165"/>
              <a:gd name="T41" fmla="*/ 190 h 191"/>
              <a:gd name="T42" fmla="*/ 124 w 165"/>
              <a:gd name="T43" fmla="*/ 181 h 191"/>
              <a:gd name="T44" fmla="*/ 125 w 165"/>
              <a:gd name="T45" fmla="*/ 173 h 191"/>
              <a:gd name="T46" fmla="*/ 132 w 165"/>
              <a:gd name="T47" fmla="*/ 174 h 191"/>
              <a:gd name="T48" fmla="*/ 142 w 165"/>
              <a:gd name="T49" fmla="*/ 175 h 191"/>
              <a:gd name="T50" fmla="*/ 141 w 165"/>
              <a:gd name="T51" fmla="*/ 170 h 191"/>
              <a:gd name="T52" fmla="*/ 143 w 165"/>
              <a:gd name="T53" fmla="*/ 169 h 191"/>
              <a:gd name="T54" fmla="*/ 144 w 165"/>
              <a:gd name="T55" fmla="*/ 171 h 191"/>
              <a:gd name="T56" fmla="*/ 145 w 165"/>
              <a:gd name="T57" fmla="*/ 167 h 191"/>
              <a:gd name="T58" fmla="*/ 144 w 165"/>
              <a:gd name="T59" fmla="*/ 166 h 191"/>
              <a:gd name="T60" fmla="*/ 142 w 165"/>
              <a:gd name="T61" fmla="*/ 166 h 191"/>
              <a:gd name="T62" fmla="*/ 141 w 165"/>
              <a:gd name="T63" fmla="*/ 162 h 191"/>
              <a:gd name="T64" fmla="*/ 142 w 165"/>
              <a:gd name="T65" fmla="*/ 160 h 191"/>
              <a:gd name="T66" fmla="*/ 144 w 165"/>
              <a:gd name="T67" fmla="*/ 158 h 191"/>
              <a:gd name="T68" fmla="*/ 146 w 165"/>
              <a:gd name="T69" fmla="*/ 153 h 191"/>
              <a:gd name="T70" fmla="*/ 145 w 165"/>
              <a:gd name="T71" fmla="*/ 156 h 191"/>
              <a:gd name="T72" fmla="*/ 146 w 165"/>
              <a:gd name="T73" fmla="*/ 158 h 191"/>
              <a:gd name="T74" fmla="*/ 148 w 165"/>
              <a:gd name="T75" fmla="*/ 155 h 191"/>
              <a:gd name="T76" fmla="*/ 148 w 165"/>
              <a:gd name="T77" fmla="*/ 152 h 191"/>
              <a:gd name="T78" fmla="*/ 148 w 165"/>
              <a:gd name="T79" fmla="*/ 151 h 191"/>
              <a:gd name="T80" fmla="*/ 150 w 165"/>
              <a:gd name="T81" fmla="*/ 149 h 191"/>
              <a:gd name="T82" fmla="*/ 151 w 165"/>
              <a:gd name="T83" fmla="*/ 146 h 191"/>
              <a:gd name="T84" fmla="*/ 151 w 165"/>
              <a:gd name="T85" fmla="*/ 144 h 191"/>
              <a:gd name="T86" fmla="*/ 148 w 165"/>
              <a:gd name="T87" fmla="*/ 143 h 191"/>
              <a:gd name="T88" fmla="*/ 150 w 165"/>
              <a:gd name="T89" fmla="*/ 142 h 191"/>
              <a:gd name="T90" fmla="*/ 151 w 165"/>
              <a:gd name="T91" fmla="*/ 139 h 191"/>
              <a:gd name="T92" fmla="*/ 148 w 165"/>
              <a:gd name="T93" fmla="*/ 138 h 191"/>
              <a:gd name="T94" fmla="*/ 152 w 165"/>
              <a:gd name="T95" fmla="*/ 136 h 191"/>
              <a:gd name="T96" fmla="*/ 153 w 165"/>
              <a:gd name="T97" fmla="*/ 134 h 191"/>
              <a:gd name="T98" fmla="*/ 157 w 165"/>
              <a:gd name="T99" fmla="*/ 133 h 191"/>
              <a:gd name="T100" fmla="*/ 155 w 165"/>
              <a:gd name="T101" fmla="*/ 130 h 191"/>
              <a:gd name="T102" fmla="*/ 156 w 165"/>
              <a:gd name="T103" fmla="*/ 128 h 191"/>
              <a:gd name="T104" fmla="*/ 161 w 165"/>
              <a:gd name="T105" fmla="*/ 128 h 191"/>
              <a:gd name="T106" fmla="*/ 160 w 165"/>
              <a:gd name="T107" fmla="*/ 125 h 191"/>
              <a:gd name="T108" fmla="*/ 164 w 165"/>
              <a:gd name="T109" fmla="*/ 125 h 191"/>
              <a:gd name="T110" fmla="*/ 161 w 165"/>
              <a:gd name="T111" fmla="*/ 122 h 191"/>
              <a:gd name="T112" fmla="*/ 160 w 165"/>
              <a:gd name="T113" fmla="*/ 12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5" h="191">
                <a:moveTo>
                  <a:pt x="159" y="120"/>
                </a:moveTo>
                <a:cubicBezTo>
                  <a:pt x="159" y="120"/>
                  <a:pt x="157" y="120"/>
                  <a:pt x="157" y="120"/>
                </a:cubicBezTo>
                <a:cubicBezTo>
                  <a:pt x="156" y="120"/>
                  <a:pt x="155" y="120"/>
                  <a:pt x="155" y="119"/>
                </a:cubicBezTo>
                <a:cubicBezTo>
                  <a:pt x="155" y="119"/>
                  <a:pt x="155" y="116"/>
                  <a:pt x="155" y="115"/>
                </a:cubicBezTo>
                <a:cubicBezTo>
                  <a:pt x="155" y="115"/>
                  <a:pt x="155" y="113"/>
                  <a:pt x="155" y="112"/>
                </a:cubicBezTo>
                <a:cubicBezTo>
                  <a:pt x="155" y="111"/>
                  <a:pt x="155" y="111"/>
                  <a:pt x="154" y="110"/>
                </a:cubicBezTo>
                <a:cubicBezTo>
                  <a:pt x="153" y="109"/>
                  <a:pt x="153" y="108"/>
                  <a:pt x="153" y="108"/>
                </a:cubicBezTo>
                <a:cubicBezTo>
                  <a:pt x="152" y="108"/>
                  <a:pt x="152" y="107"/>
                  <a:pt x="152" y="106"/>
                </a:cubicBezTo>
                <a:cubicBezTo>
                  <a:pt x="152" y="106"/>
                  <a:pt x="152" y="105"/>
                  <a:pt x="152" y="105"/>
                </a:cubicBezTo>
                <a:cubicBezTo>
                  <a:pt x="152" y="105"/>
                  <a:pt x="145" y="99"/>
                  <a:pt x="145" y="99"/>
                </a:cubicBezTo>
                <a:cubicBezTo>
                  <a:pt x="145" y="98"/>
                  <a:pt x="145" y="97"/>
                  <a:pt x="145" y="97"/>
                </a:cubicBezTo>
                <a:cubicBezTo>
                  <a:pt x="145" y="96"/>
                  <a:pt x="145" y="95"/>
                  <a:pt x="145" y="95"/>
                </a:cubicBezTo>
                <a:cubicBezTo>
                  <a:pt x="144" y="95"/>
                  <a:pt x="145" y="91"/>
                  <a:pt x="144" y="90"/>
                </a:cubicBezTo>
                <a:cubicBezTo>
                  <a:pt x="144" y="90"/>
                  <a:pt x="143" y="88"/>
                  <a:pt x="142" y="88"/>
                </a:cubicBezTo>
                <a:cubicBezTo>
                  <a:pt x="142" y="87"/>
                  <a:pt x="142" y="83"/>
                  <a:pt x="142" y="83"/>
                </a:cubicBezTo>
                <a:cubicBezTo>
                  <a:pt x="141" y="82"/>
                  <a:pt x="139" y="80"/>
                  <a:pt x="139" y="79"/>
                </a:cubicBezTo>
                <a:cubicBezTo>
                  <a:pt x="138" y="79"/>
                  <a:pt x="134" y="77"/>
                  <a:pt x="134" y="77"/>
                </a:cubicBezTo>
                <a:cubicBezTo>
                  <a:pt x="133" y="77"/>
                  <a:pt x="133" y="77"/>
                  <a:pt x="133" y="76"/>
                </a:cubicBezTo>
                <a:cubicBezTo>
                  <a:pt x="133" y="76"/>
                  <a:pt x="133" y="74"/>
                  <a:pt x="132" y="74"/>
                </a:cubicBezTo>
                <a:cubicBezTo>
                  <a:pt x="132" y="74"/>
                  <a:pt x="131" y="73"/>
                  <a:pt x="130" y="73"/>
                </a:cubicBezTo>
                <a:cubicBezTo>
                  <a:pt x="130" y="73"/>
                  <a:pt x="130" y="72"/>
                  <a:pt x="130" y="72"/>
                </a:cubicBezTo>
                <a:cubicBezTo>
                  <a:pt x="130" y="72"/>
                  <a:pt x="129" y="71"/>
                  <a:pt x="129" y="71"/>
                </a:cubicBezTo>
                <a:cubicBezTo>
                  <a:pt x="129" y="70"/>
                  <a:pt x="130" y="70"/>
                  <a:pt x="129" y="70"/>
                </a:cubicBezTo>
                <a:cubicBezTo>
                  <a:pt x="128" y="69"/>
                  <a:pt x="127" y="69"/>
                  <a:pt x="127" y="69"/>
                </a:cubicBezTo>
                <a:cubicBezTo>
                  <a:pt x="127" y="69"/>
                  <a:pt x="126" y="67"/>
                  <a:pt x="126" y="67"/>
                </a:cubicBezTo>
                <a:cubicBezTo>
                  <a:pt x="126" y="66"/>
                  <a:pt x="127" y="65"/>
                  <a:pt x="127" y="65"/>
                </a:cubicBezTo>
                <a:cubicBezTo>
                  <a:pt x="127" y="65"/>
                  <a:pt x="127" y="64"/>
                  <a:pt x="126" y="63"/>
                </a:cubicBezTo>
                <a:cubicBezTo>
                  <a:pt x="125" y="63"/>
                  <a:pt x="124" y="61"/>
                  <a:pt x="123" y="60"/>
                </a:cubicBezTo>
                <a:cubicBezTo>
                  <a:pt x="122" y="60"/>
                  <a:pt x="118" y="58"/>
                  <a:pt x="118" y="57"/>
                </a:cubicBezTo>
                <a:cubicBezTo>
                  <a:pt x="117" y="57"/>
                  <a:pt x="117" y="54"/>
                  <a:pt x="117" y="53"/>
                </a:cubicBezTo>
                <a:cubicBezTo>
                  <a:pt x="117" y="53"/>
                  <a:pt x="114" y="49"/>
                  <a:pt x="113" y="48"/>
                </a:cubicBezTo>
                <a:cubicBezTo>
                  <a:pt x="112" y="48"/>
                  <a:pt x="106" y="44"/>
                  <a:pt x="105" y="44"/>
                </a:cubicBezTo>
                <a:cubicBezTo>
                  <a:pt x="105" y="43"/>
                  <a:pt x="104" y="41"/>
                  <a:pt x="104" y="40"/>
                </a:cubicBezTo>
                <a:cubicBezTo>
                  <a:pt x="103" y="39"/>
                  <a:pt x="102" y="37"/>
                  <a:pt x="101" y="36"/>
                </a:cubicBezTo>
                <a:cubicBezTo>
                  <a:pt x="101" y="36"/>
                  <a:pt x="99" y="36"/>
                  <a:pt x="99" y="34"/>
                </a:cubicBezTo>
                <a:cubicBezTo>
                  <a:pt x="99" y="33"/>
                  <a:pt x="99" y="31"/>
                  <a:pt x="99" y="30"/>
                </a:cubicBezTo>
                <a:cubicBezTo>
                  <a:pt x="98" y="30"/>
                  <a:pt x="96" y="27"/>
                  <a:pt x="96" y="27"/>
                </a:cubicBezTo>
                <a:cubicBezTo>
                  <a:pt x="96" y="26"/>
                  <a:pt x="95" y="24"/>
                  <a:pt x="95" y="23"/>
                </a:cubicBezTo>
                <a:cubicBezTo>
                  <a:pt x="95" y="22"/>
                  <a:pt x="95" y="21"/>
                  <a:pt x="93" y="21"/>
                </a:cubicBezTo>
                <a:cubicBezTo>
                  <a:pt x="91" y="21"/>
                  <a:pt x="89" y="21"/>
                  <a:pt x="88" y="20"/>
                </a:cubicBezTo>
                <a:cubicBezTo>
                  <a:pt x="87" y="19"/>
                  <a:pt x="86" y="18"/>
                  <a:pt x="85" y="18"/>
                </a:cubicBezTo>
                <a:cubicBezTo>
                  <a:pt x="85" y="17"/>
                  <a:pt x="86" y="16"/>
                  <a:pt x="84" y="16"/>
                </a:cubicBezTo>
                <a:cubicBezTo>
                  <a:pt x="82" y="16"/>
                  <a:pt x="81" y="15"/>
                  <a:pt x="80" y="15"/>
                </a:cubicBezTo>
                <a:cubicBezTo>
                  <a:pt x="80" y="14"/>
                  <a:pt x="79" y="14"/>
                  <a:pt x="79" y="13"/>
                </a:cubicBezTo>
                <a:cubicBezTo>
                  <a:pt x="78" y="13"/>
                  <a:pt x="77" y="13"/>
                  <a:pt x="78" y="12"/>
                </a:cubicBezTo>
                <a:cubicBezTo>
                  <a:pt x="78" y="11"/>
                  <a:pt x="78" y="8"/>
                  <a:pt x="79" y="8"/>
                </a:cubicBezTo>
                <a:cubicBezTo>
                  <a:pt x="80" y="7"/>
                  <a:pt x="81" y="6"/>
                  <a:pt x="81" y="5"/>
                </a:cubicBezTo>
                <a:cubicBezTo>
                  <a:pt x="82" y="5"/>
                  <a:pt x="86" y="2"/>
                  <a:pt x="86" y="2"/>
                </a:cubicBezTo>
                <a:cubicBezTo>
                  <a:pt x="86" y="0"/>
                  <a:pt x="86" y="0"/>
                  <a:pt x="86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5" y="88"/>
                  <a:pt x="15" y="89"/>
                </a:cubicBezTo>
                <a:cubicBezTo>
                  <a:pt x="15" y="89"/>
                  <a:pt x="16" y="91"/>
                  <a:pt x="16" y="92"/>
                </a:cubicBezTo>
                <a:cubicBezTo>
                  <a:pt x="16" y="92"/>
                  <a:pt x="16" y="93"/>
                  <a:pt x="16" y="93"/>
                </a:cubicBezTo>
                <a:cubicBezTo>
                  <a:pt x="17" y="94"/>
                  <a:pt x="17" y="95"/>
                  <a:pt x="17" y="96"/>
                </a:cubicBezTo>
                <a:cubicBezTo>
                  <a:pt x="17" y="97"/>
                  <a:pt x="18" y="98"/>
                  <a:pt x="18" y="99"/>
                </a:cubicBezTo>
                <a:cubicBezTo>
                  <a:pt x="18" y="100"/>
                  <a:pt x="21" y="105"/>
                  <a:pt x="21" y="105"/>
                </a:cubicBezTo>
                <a:cubicBezTo>
                  <a:pt x="22" y="105"/>
                  <a:pt x="22" y="107"/>
                  <a:pt x="21" y="108"/>
                </a:cubicBezTo>
                <a:cubicBezTo>
                  <a:pt x="21" y="108"/>
                  <a:pt x="21" y="109"/>
                  <a:pt x="21" y="110"/>
                </a:cubicBezTo>
                <a:cubicBezTo>
                  <a:pt x="21" y="111"/>
                  <a:pt x="22" y="111"/>
                  <a:pt x="23" y="112"/>
                </a:cubicBezTo>
                <a:cubicBezTo>
                  <a:pt x="23" y="112"/>
                  <a:pt x="24" y="113"/>
                  <a:pt x="24" y="113"/>
                </a:cubicBezTo>
                <a:cubicBezTo>
                  <a:pt x="24" y="113"/>
                  <a:pt x="22" y="115"/>
                  <a:pt x="22" y="115"/>
                </a:cubicBezTo>
                <a:cubicBezTo>
                  <a:pt x="22" y="116"/>
                  <a:pt x="19" y="118"/>
                  <a:pt x="19" y="119"/>
                </a:cubicBezTo>
                <a:cubicBezTo>
                  <a:pt x="19" y="120"/>
                  <a:pt x="19" y="121"/>
                  <a:pt x="19" y="122"/>
                </a:cubicBezTo>
                <a:cubicBezTo>
                  <a:pt x="19" y="123"/>
                  <a:pt x="18" y="124"/>
                  <a:pt x="18" y="125"/>
                </a:cubicBezTo>
                <a:cubicBezTo>
                  <a:pt x="17" y="126"/>
                  <a:pt x="16" y="128"/>
                  <a:pt x="16" y="129"/>
                </a:cubicBezTo>
                <a:cubicBezTo>
                  <a:pt x="16" y="129"/>
                  <a:pt x="16" y="132"/>
                  <a:pt x="16" y="133"/>
                </a:cubicBezTo>
                <a:cubicBezTo>
                  <a:pt x="16" y="134"/>
                  <a:pt x="17" y="137"/>
                  <a:pt x="18" y="137"/>
                </a:cubicBezTo>
                <a:cubicBezTo>
                  <a:pt x="18" y="138"/>
                  <a:pt x="19" y="143"/>
                  <a:pt x="19" y="144"/>
                </a:cubicBezTo>
                <a:cubicBezTo>
                  <a:pt x="19" y="144"/>
                  <a:pt x="19" y="148"/>
                  <a:pt x="18" y="149"/>
                </a:cubicBezTo>
                <a:cubicBezTo>
                  <a:pt x="18" y="149"/>
                  <a:pt x="17" y="152"/>
                  <a:pt x="17" y="152"/>
                </a:cubicBezTo>
                <a:cubicBezTo>
                  <a:pt x="17" y="152"/>
                  <a:pt x="17" y="155"/>
                  <a:pt x="17" y="156"/>
                </a:cubicBezTo>
                <a:cubicBezTo>
                  <a:pt x="17" y="156"/>
                  <a:pt x="18" y="157"/>
                  <a:pt x="18" y="158"/>
                </a:cubicBezTo>
                <a:cubicBezTo>
                  <a:pt x="19" y="159"/>
                  <a:pt x="20" y="160"/>
                  <a:pt x="20" y="160"/>
                </a:cubicBezTo>
                <a:cubicBezTo>
                  <a:pt x="20" y="161"/>
                  <a:pt x="21" y="164"/>
                  <a:pt x="21" y="164"/>
                </a:cubicBezTo>
                <a:cubicBezTo>
                  <a:pt x="23" y="169"/>
                  <a:pt x="23" y="169"/>
                  <a:pt x="23" y="169"/>
                </a:cubicBezTo>
                <a:cubicBezTo>
                  <a:pt x="23" y="169"/>
                  <a:pt x="23" y="172"/>
                  <a:pt x="23" y="172"/>
                </a:cubicBezTo>
                <a:cubicBezTo>
                  <a:pt x="23" y="173"/>
                  <a:pt x="24" y="174"/>
                  <a:pt x="24" y="174"/>
                </a:cubicBezTo>
                <a:cubicBezTo>
                  <a:pt x="24" y="175"/>
                  <a:pt x="27" y="176"/>
                  <a:pt x="27" y="176"/>
                </a:cubicBezTo>
                <a:cubicBezTo>
                  <a:pt x="27" y="176"/>
                  <a:pt x="116" y="181"/>
                  <a:pt x="116" y="181"/>
                </a:cubicBezTo>
                <a:cubicBezTo>
                  <a:pt x="116" y="181"/>
                  <a:pt x="117" y="183"/>
                  <a:pt x="117" y="183"/>
                </a:cubicBezTo>
                <a:cubicBezTo>
                  <a:pt x="117" y="184"/>
                  <a:pt x="117" y="186"/>
                  <a:pt x="117" y="186"/>
                </a:cubicBezTo>
                <a:cubicBezTo>
                  <a:pt x="117" y="187"/>
                  <a:pt x="117" y="188"/>
                  <a:pt x="118" y="189"/>
                </a:cubicBezTo>
                <a:cubicBezTo>
                  <a:pt x="118" y="189"/>
                  <a:pt x="119" y="190"/>
                  <a:pt x="120" y="190"/>
                </a:cubicBezTo>
                <a:cubicBezTo>
                  <a:pt x="121" y="190"/>
                  <a:pt x="122" y="191"/>
                  <a:pt x="122" y="190"/>
                </a:cubicBezTo>
                <a:cubicBezTo>
                  <a:pt x="122" y="190"/>
                  <a:pt x="123" y="188"/>
                  <a:pt x="124" y="188"/>
                </a:cubicBezTo>
                <a:cubicBezTo>
                  <a:pt x="124" y="187"/>
                  <a:pt x="123" y="185"/>
                  <a:pt x="124" y="184"/>
                </a:cubicBezTo>
                <a:cubicBezTo>
                  <a:pt x="124" y="184"/>
                  <a:pt x="124" y="182"/>
                  <a:pt x="124" y="181"/>
                </a:cubicBezTo>
                <a:cubicBezTo>
                  <a:pt x="124" y="181"/>
                  <a:pt x="123" y="179"/>
                  <a:pt x="123" y="178"/>
                </a:cubicBezTo>
                <a:cubicBezTo>
                  <a:pt x="123" y="178"/>
                  <a:pt x="123" y="177"/>
                  <a:pt x="123" y="176"/>
                </a:cubicBezTo>
                <a:cubicBezTo>
                  <a:pt x="123" y="175"/>
                  <a:pt x="123" y="174"/>
                  <a:pt x="123" y="173"/>
                </a:cubicBezTo>
                <a:cubicBezTo>
                  <a:pt x="123" y="173"/>
                  <a:pt x="124" y="173"/>
                  <a:pt x="125" y="173"/>
                </a:cubicBezTo>
                <a:cubicBezTo>
                  <a:pt x="125" y="173"/>
                  <a:pt x="125" y="173"/>
                  <a:pt x="126" y="172"/>
                </a:cubicBezTo>
                <a:cubicBezTo>
                  <a:pt x="126" y="172"/>
                  <a:pt x="127" y="171"/>
                  <a:pt x="127" y="171"/>
                </a:cubicBezTo>
                <a:cubicBezTo>
                  <a:pt x="127" y="171"/>
                  <a:pt x="129" y="172"/>
                  <a:pt x="129" y="172"/>
                </a:cubicBezTo>
                <a:cubicBezTo>
                  <a:pt x="129" y="172"/>
                  <a:pt x="131" y="173"/>
                  <a:pt x="132" y="174"/>
                </a:cubicBezTo>
                <a:cubicBezTo>
                  <a:pt x="132" y="174"/>
                  <a:pt x="134" y="174"/>
                  <a:pt x="134" y="174"/>
                </a:cubicBezTo>
                <a:cubicBezTo>
                  <a:pt x="135" y="175"/>
                  <a:pt x="138" y="176"/>
                  <a:pt x="138" y="176"/>
                </a:cubicBezTo>
                <a:cubicBezTo>
                  <a:pt x="138" y="176"/>
                  <a:pt x="140" y="176"/>
                  <a:pt x="142" y="176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42" y="174"/>
                  <a:pt x="142" y="174"/>
                  <a:pt x="142" y="173"/>
                </a:cubicBezTo>
                <a:cubicBezTo>
                  <a:pt x="141" y="173"/>
                  <a:pt x="141" y="173"/>
                  <a:pt x="141" y="172"/>
                </a:cubicBezTo>
                <a:cubicBezTo>
                  <a:pt x="141" y="172"/>
                  <a:pt x="141" y="172"/>
                  <a:pt x="141" y="171"/>
                </a:cubicBezTo>
                <a:cubicBezTo>
                  <a:pt x="141" y="171"/>
                  <a:pt x="141" y="171"/>
                  <a:pt x="141" y="170"/>
                </a:cubicBezTo>
                <a:cubicBezTo>
                  <a:pt x="141" y="170"/>
                  <a:pt x="141" y="170"/>
                  <a:pt x="141" y="169"/>
                </a:cubicBezTo>
                <a:cubicBezTo>
                  <a:pt x="141" y="169"/>
                  <a:pt x="142" y="168"/>
                  <a:pt x="142" y="168"/>
                </a:cubicBezTo>
                <a:cubicBezTo>
                  <a:pt x="142" y="168"/>
                  <a:pt x="143" y="168"/>
                  <a:pt x="143" y="168"/>
                </a:cubicBezTo>
                <a:cubicBezTo>
                  <a:pt x="143" y="169"/>
                  <a:pt x="143" y="169"/>
                  <a:pt x="143" y="169"/>
                </a:cubicBezTo>
                <a:cubicBezTo>
                  <a:pt x="143" y="169"/>
                  <a:pt x="143" y="170"/>
                  <a:pt x="143" y="170"/>
                </a:cubicBezTo>
                <a:cubicBezTo>
                  <a:pt x="143" y="171"/>
                  <a:pt x="143" y="171"/>
                  <a:pt x="143" y="172"/>
                </a:cubicBezTo>
                <a:cubicBezTo>
                  <a:pt x="143" y="172"/>
                  <a:pt x="143" y="171"/>
                  <a:pt x="144" y="171"/>
                </a:cubicBezTo>
                <a:cubicBezTo>
                  <a:pt x="144" y="171"/>
                  <a:pt x="144" y="171"/>
                  <a:pt x="144" y="171"/>
                </a:cubicBezTo>
                <a:cubicBezTo>
                  <a:pt x="144" y="170"/>
                  <a:pt x="144" y="170"/>
                  <a:pt x="145" y="170"/>
                </a:cubicBezTo>
                <a:cubicBezTo>
                  <a:pt x="145" y="169"/>
                  <a:pt x="145" y="169"/>
                  <a:pt x="145" y="169"/>
                </a:cubicBezTo>
                <a:cubicBezTo>
                  <a:pt x="146" y="169"/>
                  <a:pt x="146" y="168"/>
                  <a:pt x="146" y="168"/>
                </a:cubicBezTo>
                <a:cubicBezTo>
                  <a:pt x="146" y="167"/>
                  <a:pt x="146" y="168"/>
                  <a:pt x="145" y="167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5" y="167"/>
                  <a:pt x="145" y="166"/>
                  <a:pt x="145" y="166"/>
                </a:cubicBezTo>
                <a:cubicBezTo>
                  <a:pt x="145" y="166"/>
                  <a:pt x="144" y="166"/>
                  <a:pt x="144" y="166"/>
                </a:cubicBezTo>
                <a:cubicBezTo>
                  <a:pt x="144" y="166"/>
                  <a:pt x="144" y="166"/>
                  <a:pt x="144" y="166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4" y="167"/>
                  <a:pt x="144" y="167"/>
                  <a:pt x="143" y="167"/>
                </a:cubicBezTo>
                <a:cubicBezTo>
                  <a:pt x="143" y="167"/>
                  <a:pt x="143" y="167"/>
                  <a:pt x="143" y="167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2" y="166"/>
                  <a:pt x="141" y="166"/>
                  <a:pt x="141" y="165"/>
                </a:cubicBezTo>
                <a:cubicBezTo>
                  <a:pt x="141" y="165"/>
                  <a:pt x="142" y="164"/>
                  <a:pt x="142" y="164"/>
                </a:cubicBezTo>
                <a:cubicBezTo>
                  <a:pt x="142" y="164"/>
                  <a:pt x="142" y="163"/>
                  <a:pt x="142" y="163"/>
                </a:cubicBezTo>
                <a:cubicBezTo>
                  <a:pt x="142" y="162"/>
                  <a:pt x="141" y="162"/>
                  <a:pt x="141" y="162"/>
                </a:cubicBezTo>
                <a:cubicBezTo>
                  <a:pt x="140" y="162"/>
                  <a:pt x="140" y="161"/>
                  <a:pt x="141" y="161"/>
                </a:cubicBezTo>
                <a:cubicBezTo>
                  <a:pt x="141" y="161"/>
                  <a:pt x="141" y="161"/>
                  <a:pt x="142" y="161"/>
                </a:cubicBezTo>
                <a:cubicBezTo>
                  <a:pt x="142" y="161"/>
                  <a:pt x="142" y="161"/>
                  <a:pt x="143" y="160"/>
                </a:cubicBezTo>
                <a:cubicBezTo>
                  <a:pt x="143" y="160"/>
                  <a:pt x="142" y="160"/>
                  <a:pt x="142" y="160"/>
                </a:cubicBezTo>
                <a:cubicBezTo>
                  <a:pt x="142" y="160"/>
                  <a:pt x="141" y="160"/>
                  <a:pt x="141" y="159"/>
                </a:cubicBezTo>
                <a:cubicBezTo>
                  <a:pt x="141" y="159"/>
                  <a:pt x="142" y="159"/>
                  <a:pt x="142" y="159"/>
                </a:cubicBezTo>
                <a:cubicBezTo>
                  <a:pt x="142" y="159"/>
                  <a:pt x="142" y="159"/>
                  <a:pt x="142" y="158"/>
                </a:cubicBezTo>
                <a:cubicBezTo>
                  <a:pt x="143" y="158"/>
                  <a:pt x="143" y="158"/>
                  <a:pt x="144" y="158"/>
                </a:cubicBezTo>
                <a:cubicBezTo>
                  <a:pt x="144" y="158"/>
                  <a:pt x="144" y="157"/>
                  <a:pt x="144" y="156"/>
                </a:cubicBezTo>
                <a:cubicBezTo>
                  <a:pt x="144" y="156"/>
                  <a:pt x="144" y="155"/>
                  <a:pt x="144" y="155"/>
                </a:cubicBezTo>
                <a:cubicBezTo>
                  <a:pt x="144" y="155"/>
                  <a:pt x="145" y="154"/>
                  <a:pt x="145" y="154"/>
                </a:cubicBezTo>
                <a:cubicBezTo>
                  <a:pt x="145" y="154"/>
                  <a:pt x="146" y="153"/>
                  <a:pt x="146" y="153"/>
                </a:cubicBezTo>
                <a:cubicBezTo>
                  <a:pt x="146" y="153"/>
                  <a:pt x="146" y="154"/>
                  <a:pt x="146" y="154"/>
                </a:cubicBezTo>
                <a:cubicBezTo>
                  <a:pt x="146" y="154"/>
                  <a:pt x="146" y="154"/>
                  <a:pt x="146" y="155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46" y="156"/>
                  <a:pt x="145" y="156"/>
                  <a:pt x="145" y="156"/>
                </a:cubicBezTo>
                <a:cubicBezTo>
                  <a:pt x="145" y="156"/>
                  <a:pt x="145" y="157"/>
                  <a:pt x="145" y="157"/>
                </a:cubicBezTo>
                <a:cubicBezTo>
                  <a:pt x="146" y="158"/>
                  <a:pt x="146" y="158"/>
                  <a:pt x="146" y="158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46" y="159"/>
                  <a:pt x="146" y="159"/>
                  <a:pt x="146" y="158"/>
                </a:cubicBezTo>
                <a:cubicBezTo>
                  <a:pt x="146" y="158"/>
                  <a:pt x="146" y="158"/>
                  <a:pt x="147" y="158"/>
                </a:cubicBezTo>
                <a:cubicBezTo>
                  <a:pt x="147" y="158"/>
                  <a:pt x="147" y="157"/>
                  <a:pt x="147" y="157"/>
                </a:cubicBezTo>
                <a:cubicBezTo>
                  <a:pt x="147" y="157"/>
                  <a:pt x="147" y="156"/>
                  <a:pt x="147" y="156"/>
                </a:cubicBezTo>
                <a:cubicBezTo>
                  <a:pt x="147" y="156"/>
                  <a:pt x="148" y="156"/>
                  <a:pt x="148" y="155"/>
                </a:cubicBezTo>
                <a:cubicBezTo>
                  <a:pt x="148" y="155"/>
                  <a:pt x="148" y="155"/>
                  <a:pt x="148" y="154"/>
                </a:cubicBezTo>
                <a:cubicBezTo>
                  <a:pt x="148" y="154"/>
                  <a:pt x="148" y="154"/>
                  <a:pt x="149" y="153"/>
                </a:cubicBezTo>
                <a:cubicBezTo>
                  <a:pt x="149" y="153"/>
                  <a:pt x="149" y="152"/>
                  <a:pt x="149" y="152"/>
                </a:cubicBezTo>
                <a:cubicBezTo>
                  <a:pt x="149" y="152"/>
                  <a:pt x="148" y="152"/>
                  <a:pt x="148" y="152"/>
                </a:cubicBezTo>
                <a:cubicBezTo>
                  <a:pt x="147" y="152"/>
                  <a:pt x="147" y="152"/>
                  <a:pt x="146" y="152"/>
                </a:cubicBezTo>
                <a:cubicBezTo>
                  <a:pt x="146" y="152"/>
                  <a:pt x="146" y="152"/>
                  <a:pt x="146" y="152"/>
                </a:cubicBezTo>
                <a:cubicBezTo>
                  <a:pt x="146" y="151"/>
                  <a:pt x="147" y="151"/>
                  <a:pt x="147" y="151"/>
                </a:cubicBezTo>
                <a:cubicBezTo>
                  <a:pt x="147" y="151"/>
                  <a:pt x="148" y="151"/>
                  <a:pt x="148" y="151"/>
                </a:cubicBezTo>
                <a:cubicBezTo>
                  <a:pt x="148" y="151"/>
                  <a:pt x="148" y="151"/>
                  <a:pt x="148" y="151"/>
                </a:cubicBezTo>
                <a:cubicBezTo>
                  <a:pt x="148" y="151"/>
                  <a:pt x="149" y="151"/>
                  <a:pt x="149" y="151"/>
                </a:cubicBezTo>
                <a:cubicBezTo>
                  <a:pt x="149" y="151"/>
                  <a:pt x="149" y="151"/>
                  <a:pt x="149" y="150"/>
                </a:cubicBezTo>
                <a:cubicBezTo>
                  <a:pt x="149" y="150"/>
                  <a:pt x="149" y="149"/>
                  <a:pt x="150" y="149"/>
                </a:cubicBezTo>
                <a:cubicBezTo>
                  <a:pt x="150" y="149"/>
                  <a:pt x="150" y="149"/>
                  <a:pt x="150" y="148"/>
                </a:cubicBezTo>
                <a:cubicBezTo>
                  <a:pt x="150" y="148"/>
                  <a:pt x="151" y="148"/>
                  <a:pt x="151" y="147"/>
                </a:cubicBezTo>
                <a:cubicBezTo>
                  <a:pt x="151" y="147"/>
                  <a:pt x="151" y="147"/>
                  <a:pt x="151" y="147"/>
                </a:cubicBezTo>
                <a:cubicBezTo>
                  <a:pt x="151" y="146"/>
                  <a:pt x="151" y="146"/>
                  <a:pt x="151" y="146"/>
                </a:cubicBezTo>
                <a:cubicBezTo>
                  <a:pt x="152" y="145"/>
                  <a:pt x="151" y="145"/>
                  <a:pt x="152" y="144"/>
                </a:cubicBezTo>
                <a:cubicBezTo>
                  <a:pt x="152" y="144"/>
                  <a:pt x="153" y="143"/>
                  <a:pt x="152" y="143"/>
                </a:cubicBezTo>
                <a:cubicBezTo>
                  <a:pt x="152" y="143"/>
                  <a:pt x="152" y="144"/>
                  <a:pt x="152" y="144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49" y="144"/>
                  <a:pt x="149" y="144"/>
                  <a:pt x="149" y="144"/>
                </a:cubicBezTo>
                <a:cubicBezTo>
                  <a:pt x="149" y="143"/>
                  <a:pt x="149" y="143"/>
                  <a:pt x="148" y="143"/>
                </a:cubicBezTo>
                <a:cubicBezTo>
                  <a:pt x="148" y="143"/>
                  <a:pt x="147" y="142"/>
                  <a:pt x="147" y="142"/>
                </a:cubicBezTo>
                <a:cubicBezTo>
                  <a:pt x="147" y="142"/>
                  <a:pt x="148" y="142"/>
                  <a:pt x="148" y="142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1" y="142"/>
                  <a:pt x="151" y="142"/>
                  <a:pt x="151" y="141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39"/>
                  <a:pt x="151" y="139"/>
                  <a:pt x="151" y="139"/>
                </a:cubicBezTo>
                <a:cubicBezTo>
                  <a:pt x="150" y="139"/>
                  <a:pt x="149" y="139"/>
                  <a:pt x="149" y="139"/>
                </a:cubicBezTo>
                <a:cubicBezTo>
                  <a:pt x="148" y="139"/>
                  <a:pt x="148" y="139"/>
                  <a:pt x="148" y="138"/>
                </a:cubicBezTo>
                <a:cubicBezTo>
                  <a:pt x="148" y="138"/>
                  <a:pt x="147" y="138"/>
                  <a:pt x="147" y="138"/>
                </a:cubicBezTo>
                <a:cubicBezTo>
                  <a:pt x="147" y="138"/>
                  <a:pt x="147" y="138"/>
                  <a:pt x="148" y="138"/>
                </a:cubicBezTo>
                <a:cubicBezTo>
                  <a:pt x="148" y="138"/>
                  <a:pt x="149" y="138"/>
                  <a:pt x="149" y="137"/>
                </a:cubicBezTo>
                <a:cubicBezTo>
                  <a:pt x="150" y="137"/>
                  <a:pt x="150" y="137"/>
                  <a:pt x="151" y="137"/>
                </a:cubicBezTo>
                <a:cubicBezTo>
                  <a:pt x="151" y="137"/>
                  <a:pt x="152" y="137"/>
                  <a:pt x="152" y="137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2" y="136"/>
                  <a:pt x="152" y="136"/>
                  <a:pt x="152" y="135"/>
                </a:cubicBezTo>
                <a:cubicBezTo>
                  <a:pt x="152" y="135"/>
                  <a:pt x="151" y="135"/>
                  <a:pt x="151" y="135"/>
                </a:cubicBezTo>
                <a:cubicBezTo>
                  <a:pt x="151" y="135"/>
                  <a:pt x="151" y="134"/>
                  <a:pt x="151" y="134"/>
                </a:cubicBezTo>
                <a:cubicBezTo>
                  <a:pt x="151" y="134"/>
                  <a:pt x="152" y="134"/>
                  <a:pt x="153" y="134"/>
                </a:cubicBezTo>
                <a:cubicBezTo>
                  <a:pt x="153" y="134"/>
                  <a:pt x="154" y="134"/>
                  <a:pt x="154" y="134"/>
                </a:cubicBezTo>
                <a:cubicBezTo>
                  <a:pt x="154" y="134"/>
                  <a:pt x="154" y="135"/>
                  <a:pt x="154" y="135"/>
                </a:cubicBezTo>
                <a:cubicBezTo>
                  <a:pt x="154" y="136"/>
                  <a:pt x="155" y="135"/>
                  <a:pt x="155" y="135"/>
                </a:cubicBezTo>
                <a:cubicBezTo>
                  <a:pt x="156" y="134"/>
                  <a:pt x="156" y="134"/>
                  <a:pt x="157" y="133"/>
                </a:cubicBezTo>
                <a:cubicBezTo>
                  <a:pt x="157" y="133"/>
                  <a:pt x="159" y="131"/>
                  <a:pt x="157" y="131"/>
                </a:cubicBezTo>
                <a:cubicBezTo>
                  <a:pt x="157" y="131"/>
                  <a:pt x="157" y="131"/>
                  <a:pt x="156" y="131"/>
                </a:cubicBezTo>
                <a:cubicBezTo>
                  <a:pt x="156" y="131"/>
                  <a:pt x="156" y="131"/>
                  <a:pt x="156" y="130"/>
                </a:cubicBezTo>
                <a:cubicBezTo>
                  <a:pt x="156" y="130"/>
                  <a:pt x="155" y="130"/>
                  <a:pt x="155" y="130"/>
                </a:cubicBezTo>
                <a:cubicBezTo>
                  <a:pt x="154" y="130"/>
                  <a:pt x="155" y="130"/>
                  <a:pt x="155" y="129"/>
                </a:cubicBezTo>
                <a:cubicBezTo>
                  <a:pt x="155" y="129"/>
                  <a:pt x="155" y="129"/>
                  <a:pt x="155" y="129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127"/>
                  <a:pt x="156" y="127"/>
                  <a:pt x="156" y="128"/>
                </a:cubicBezTo>
                <a:cubicBezTo>
                  <a:pt x="156" y="128"/>
                  <a:pt x="157" y="128"/>
                  <a:pt x="157" y="129"/>
                </a:cubicBezTo>
                <a:cubicBezTo>
                  <a:pt x="158" y="129"/>
                  <a:pt x="158" y="129"/>
                  <a:pt x="158" y="129"/>
                </a:cubicBezTo>
                <a:cubicBezTo>
                  <a:pt x="159" y="129"/>
                  <a:pt x="159" y="129"/>
                  <a:pt x="160" y="129"/>
                </a:cubicBezTo>
                <a:cubicBezTo>
                  <a:pt x="160" y="128"/>
                  <a:pt x="160" y="128"/>
                  <a:pt x="161" y="128"/>
                </a:cubicBezTo>
                <a:cubicBezTo>
                  <a:pt x="161" y="127"/>
                  <a:pt x="160" y="127"/>
                  <a:pt x="160" y="127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59" y="126"/>
                  <a:pt x="158" y="126"/>
                  <a:pt x="159" y="125"/>
                </a:cubicBezTo>
                <a:cubicBezTo>
                  <a:pt x="159" y="125"/>
                  <a:pt x="159" y="125"/>
                  <a:pt x="160" y="125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1" y="126"/>
                  <a:pt x="161" y="126"/>
                  <a:pt x="162" y="126"/>
                </a:cubicBezTo>
                <a:cubicBezTo>
                  <a:pt x="162" y="126"/>
                  <a:pt x="163" y="126"/>
                  <a:pt x="163" y="126"/>
                </a:cubicBezTo>
                <a:cubicBezTo>
                  <a:pt x="164" y="125"/>
                  <a:pt x="164" y="125"/>
                  <a:pt x="164" y="125"/>
                </a:cubicBezTo>
                <a:cubicBezTo>
                  <a:pt x="165" y="124"/>
                  <a:pt x="164" y="124"/>
                  <a:pt x="164" y="123"/>
                </a:cubicBezTo>
                <a:cubicBezTo>
                  <a:pt x="164" y="123"/>
                  <a:pt x="164" y="123"/>
                  <a:pt x="163" y="123"/>
                </a:cubicBezTo>
                <a:cubicBezTo>
                  <a:pt x="163" y="123"/>
                  <a:pt x="163" y="123"/>
                  <a:pt x="162" y="123"/>
                </a:cubicBezTo>
                <a:cubicBezTo>
                  <a:pt x="162" y="123"/>
                  <a:pt x="161" y="122"/>
                  <a:pt x="161" y="122"/>
                </a:cubicBezTo>
                <a:cubicBezTo>
                  <a:pt x="161" y="122"/>
                  <a:pt x="160" y="122"/>
                  <a:pt x="160" y="122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59" y="121"/>
                  <a:pt x="160" y="121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21"/>
                  <a:pt x="160" y="120"/>
                  <a:pt x="159" y="120"/>
                </a:cubicBezTo>
                <a:close/>
              </a:path>
            </a:pathLst>
          </a:custGeom>
          <a:solidFill>
            <a:schemeClr val="accent4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7" name="Freeform 48">
            <a:extLst>
              <a:ext uri="{FF2B5EF4-FFF2-40B4-BE49-F238E27FC236}">
                <a16:creationId xmlns:a16="http://schemas.microsoft.com/office/drawing/2014/main" id="{2C4501E7-8009-729E-AF24-E028079789F0}"/>
              </a:ext>
            </a:extLst>
          </p:cNvPr>
          <p:cNvSpPr>
            <a:spLocks noEditPoints="1"/>
          </p:cNvSpPr>
          <p:nvPr/>
        </p:nvSpPr>
        <p:spPr bwMode="auto">
          <a:xfrm>
            <a:off x="7184034" y="4701593"/>
            <a:ext cx="1001713" cy="879475"/>
          </a:xfrm>
          <a:custGeom>
            <a:avLst/>
            <a:gdLst>
              <a:gd name="T0" fmla="*/ 251 w 263"/>
              <a:gd name="T1" fmla="*/ 230 h 231"/>
              <a:gd name="T2" fmla="*/ 193 w 263"/>
              <a:gd name="T3" fmla="*/ 12 h 231"/>
              <a:gd name="T4" fmla="*/ 187 w 263"/>
              <a:gd name="T5" fmla="*/ 19 h 231"/>
              <a:gd name="T6" fmla="*/ 0 w 263"/>
              <a:gd name="T7" fmla="*/ 6 h 231"/>
              <a:gd name="T8" fmla="*/ 9 w 263"/>
              <a:gd name="T9" fmla="*/ 22 h 231"/>
              <a:gd name="T10" fmla="*/ 11 w 263"/>
              <a:gd name="T11" fmla="*/ 27 h 231"/>
              <a:gd name="T12" fmla="*/ 18 w 263"/>
              <a:gd name="T13" fmla="*/ 22 h 231"/>
              <a:gd name="T14" fmla="*/ 22 w 263"/>
              <a:gd name="T15" fmla="*/ 21 h 231"/>
              <a:gd name="T16" fmla="*/ 35 w 263"/>
              <a:gd name="T17" fmla="*/ 25 h 231"/>
              <a:gd name="T18" fmla="*/ 46 w 263"/>
              <a:gd name="T19" fmla="*/ 22 h 231"/>
              <a:gd name="T20" fmla="*/ 50 w 263"/>
              <a:gd name="T21" fmla="*/ 26 h 231"/>
              <a:gd name="T22" fmla="*/ 65 w 263"/>
              <a:gd name="T23" fmla="*/ 35 h 231"/>
              <a:gd name="T24" fmla="*/ 69 w 263"/>
              <a:gd name="T25" fmla="*/ 37 h 231"/>
              <a:gd name="T26" fmla="*/ 81 w 263"/>
              <a:gd name="T27" fmla="*/ 53 h 231"/>
              <a:gd name="T28" fmla="*/ 94 w 263"/>
              <a:gd name="T29" fmla="*/ 50 h 231"/>
              <a:gd name="T30" fmla="*/ 104 w 263"/>
              <a:gd name="T31" fmla="*/ 46 h 231"/>
              <a:gd name="T32" fmla="*/ 116 w 263"/>
              <a:gd name="T33" fmla="*/ 38 h 231"/>
              <a:gd name="T34" fmla="*/ 133 w 263"/>
              <a:gd name="T35" fmla="*/ 42 h 231"/>
              <a:gd name="T36" fmla="*/ 150 w 263"/>
              <a:gd name="T37" fmla="*/ 62 h 231"/>
              <a:gd name="T38" fmla="*/ 157 w 263"/>
              <a:gd name="T39" fmla="*/ 68 h 231"/>
              <a:gd name="T40" fmla="*/ 168 w 263"/>
              <a:gd name="T41" fmla="*/ 78 h 231"/>
              <a:gd name="T42" fmla="*/ 171 w 263"/>
              <a:gd name="T43" fmla="*/ 88 h 231"/>
              <a:gd name="T44" fmla="*/ 169 w 263"/>
              <a:gd name="T45" fmla="*/ 110 h 231"/>
              <a:gd name="T46" fmla="*/ 169 w 263"/>
              <a:gd name="T47" fmla="*/ 129 h 231"/>
              <a:gd name="T48" fmla="*/ 171 w 263"/>
              <a:gd name="T49" fmla="*/ 122 h 231"/>
              <a:gd name="T50" fmla="*/ 178 w 263"/>
              <a:gd name="T51" fmla="*/ 126 h 231"/>
              <a:gd name="T52" fmla="*/ 181 w 263"/>
              <a:gd name="T53" fmla="*/ 126 h 231"/>
              <a:gd name="T54" fmla="*/ 175 w 263"/>
              <a:gd name="T55" fmla="*/ 137 h 231"/>
              <a:gd name="T56" fmla="*/ 173 w 263"/>
              <a:gd name="T57" fmla="*/ 142 h 231"/>
              <a:gd name="T58" fmla="*/ 182 w 263"/>
              <a:gd name="T59" fmla="*/ 160 h 231"/>
              <a:gd name="T60" fmla="*/ 189 w 263"/>
              <a:gd name="T61" fmla="*/ 164 h 231"/>
              <a:gd name="T62" fmla="*/ 195 w 263"/>
              <a:gd name="T63" fmla="*/ 159 h 231"/>
              <a:gd name="T64" fmla="*/ 192 w 263"/>
              <a:gd name="T65" fmla="*/ 170 h 231"/>
              <a:gd name="T66" fmla="*/ 192 w 263"/>
              <a:gd name="T67" fmla="*/ 178 h 231"/>
              <a:gd name="T68" fmla="*/ 198 w 263"/>
              <a:gd name="T69" fmla="*/ 181 h 231"/>
              <a:gd name="T70" fmla="*/ 202 w 263"/>
              <a:gd name="T71" fmla="*/ 194 h 231"/>
              <a:gd name="T72" fmla="*/ 213 w 263"/>
              <a:gd name="T73" fmla="*/ 204 h 231"/>
              <a:gd name="T74" fmla="*/ 222 w 263"/>
              <a:gd name="T75" fmla="*/ 217 h 231"/>
              <a:gd name="T76" fmla="*/ 224 w 263"/>
              <a:gd name="T77" fmla="*/ 222 h 231"/>
              <a:gd name="T78" fmla="*/ 234 w 263"/>
              <a:gd name="T79" fmla="*/ 229 h 231"/>
              <a:gd name="T80" fmla="*/ 252 w 263"/>
              <a:gd name="T81" fmla="*/ 222 h 231"/>
              <a:gd name="T82" fmla="*/ 255 w 263"/>
              <a:gd name="T83" fmla="*/ 210 h 231"/>
              <a:gd name="T84" fmla="*/ 259 w 263"/>
              <a:gd name="T85" fmla="*/ 200 h 231"/>
              <a:gd name="T86" fmla="*/ 262 w 263"/>
              <a:gd name="T87" fmla="*/ 179 h 231"/>
              <a:gd name="T88" fmla="*/ 261 w 263"/>
              <a:gd name="T89" fmla="*/ 160 h 231"/>
              <a:gd name="T90" fmla="*/ 256 w 263"/>
              <a:gd name="T91" fmla="*/ 151 h 231"/>
              <a:gd name="T92" fmla="*/ 255 w 263"/>
              <a:gd name="T93" fmla="*/ 147 h 231"/>
              <a:gd name="T94" fmla="*/ 252 w 263"/>
              <a:gd name="T95" fmla="*/ 140 h 231"/>
              <a:gd name="T96" fmla="*/ 250 w 263"/>
              <a:gd name="T97" fmla="*/ 131 h 231"/>
              <a:gd name="T98" fmla="*/ 245 w 263"/>
              <a:gd name="T99" fmla="*/ 120 h 231"/>
              <a:gd name="T100" fmla="*/ 239 w 263"/>
              <a:gd name="T101" fmla="*/ 107 h 231"/>
              <a:gd name="T102" fmla="*/ 242 w 263"/>
              <a:gd name="T103" fmla="*/ 100 h 231"/>
              <a:gd name="T104" fmla="*/ 245 w 263"/>
              <a:gd name="T105" fmla="*/ 101 h 231"/>
              <a:gd name="T106" fmla="*/ 236 w 263"/>
              <a:gd name="T107" fmla="*/ 88 h 231"/>
              <a:gd name="T108" fmla="*/ 231 w 263"/>
              <a:gd name="T109" fmla="*/ 76 h 231"/>
              <a:gd name="T110" fmla="*/ 228 w 263"/>
              <a:gd name="T111" fmla="*/ 69 h 231"/>
              <a:gd name="T112" fmla="*/ 225 w 263"/>
              <a:gd name="T113" fmla="*/ 63 h 231"/>
              <a:gd name="T114" fmla="*/ 219 w 263"/>
              <a:gd name="T115" fmla="*/ 46 h 231"/>
              <a:gd name="T116" fmla="*/ 217 w 263"/>
              <a:gd name="T117" fmla="*/ 34 h 231"/>
              <a:gd name="T118" fmla="*/ 216 w 263"/>
              <a:gd name="T119" fmla="*/ 26 h 231"/>
              <a:gd name="T120" fmla="*/ 214 w 263"/>
              <a:gd name="T121" fmla="*/ 22 h 231"/>
              <a:gd name="T122" fmla="*/ 213 w 263"/>
              <a:gd name="T123" fmla="*/ 17 h 231"/>
              <a:gd name="T124" fmla="*/ 212 w 263"/>
              <a:gd name="T125" fmla="*/ 12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" h="231">
                <a:moveTo>
                  <a:pt x="249" y="231"/>
                </a:moveTo>
                <a:cubicBezTo>
                  <a:pt x="249" y="229"/>
                  <a:pt x="249" y="229"/>
                  <a:pt x="250" y="228"/>
                </a:cubicBezTo>
                <a:cubicBezTo>
                  <a:pt x="251" y="227"/>
                  <a:pt x="252" y="226"/>
                  <a:pt x="252" y="225"/>
                </a:cubicBezTo>
                <a:cubicBezTo>
                  <a:pt x="252" y="224"/>
                  <a:pt x="253" y="223"/>
                  <a:pt x="254" y="223"/>
                </a:cubicBezTo>
                <a:cubicBezTo>
                  <a:pt x="254" y="223"/>
                  <a:pt x="254" y="224"/>
                  <a:pt x="254" y="225"/>
                </a:cubicBezTo>
                <a:cubicBezTo>
                  <a:pt x="253" y="225"/>
                  <a:pt x="253" y="226"/>
                  <a:pt x="253" y="227"/>
                </a:cubicBezTo>
                <a:cubicBezTo>
                  <a:pt x="252" y="227"/>
                  <a:pt x="252" y="228"/>
                  <a:pt x="252" y="228"/>
                </a:cubicBezTo>
                <a:cubicBezTo>
                  <a:pt x="252" y="229"/>
                  <a:pt x="251" y="229"/>
                  <a:pt x="251" y="229"/>
                </a:cubicBezTo>
                <a:cubicBezTo>
                  <a:pt x="251" y="230"/>
                  <a:pt x="251" y="230"/>
                  <a:pt x="251" y="230"/>
                </a:cubicBezTo>
                <a:cubicBezTo>
                  <a:pt x="250" y="231"/>
                  <a:pt x="250" y="231"/>
                  <a:pt x="249" y="231"/>
                </a:cubicBezTo>
                <a:close/>
                <a:moveTo>
                  <a:pt x="204" y="10"/>
                </a:moveTo>
                <a:cubicBezTo>
                  <a:pt x="204" y="10"/>
                  <a:pt x="202" y="10"/>
                  <a:pt x="202" y="10"/>
                </a:cubicBezTo>
                <a:cubicBezTo>
                  <a:pt x="201" y="9"/>
                  <a:pt x="199" y="8"/>
                  <a:pt x="199" y="8"/>
                </a:cubicBezTo>
                <a:cubicBezTo>
                  <a:pt x="199" y="8"/>
                  <a:pt x="197" y="7"/>
                  <a:pt x="197" y="7"/>
                </a:cubicBezTo>
                <a:cubicBezTo>
                  <a:pt x="197" y="7"/>
                  <a:pt x="196" y="8"/>
                  <a:pt x="196" y="8"/>
                </a:cubicBezTo>
                <a:cubicBezTo>
                  <a:pt x="195" y="9"/>
                  <a:pt x="195" y="9"/>
                  <a:pt x="195" y="9"/>
                </a:cubicBezTo>
                <a:cubicBezTo>
                  <a:pt x="194" y="9"/>
                  <a:pt x="193" y="9"/>
                  <a:pt x="193" y="9"/>
                </a:cubicBezTo>
                <a:cubicBezTo>
                  <a:pt x="193" y="10"/>
                  <a:pt x="193" y="11"/>
                  <a:pt x="193" y="12"/>
                </a:cubicBezTo>
                <a:cubicBezTo>
                  <a:pt x="193" y="13"/>
                  <a:pt x="193" y="14"/>
                  <a:pt x="193" y="14"/>
                </a:cubicBezTo>
                <a:cubicBezTo>
                  <a:pt x="193" y="15"/>
                  <a:pt x="194" y="17"/>
                  <a:pt x="194" y="17"/>
                </a:cubicBezTo>
                <a:cubicBezTo>
                  <a:pt x="194" y="18"/>
                  <a:pt x="194" y="20"/>
                  <a:pt x="194" y="20"/>
                </a:cubicBezTo>
                <a:cubicBezTo>
                  <a:pt x="193" y="21"/>
                  <a:pt x="194" y="23"/>
                  <a:pt x="194" y="24"/>
                </a:cubicBezTo>
                <a:cubicBezTo>
                  <a:pt x="193" y="24"/>
                  <a:pt x="192" y="26"/>
                  <a:pt x="192" y="26"/>
                </a:cubicBezTo>
                <a:cubicBezTo>
                  <a:pt x="192" y="27"/>
                  <a:pt x="191" y="26"/>
                  <a:pt x="190" y="26"/>
                </a:cubicBezTo>
                <a:cubicBezTo>
                  <a:pt x="189" y="26"/>
                  <a:pt x="188" y="25"/>
                  <a:pt x="188" y="25"/>
                </a:cubicBezTo>
                <a:cubicBezTo>
                  <a:pt x="187" y="24"/>
                  <a:pt x="187" y="23"/>
                  <a:pt x="187" y="22"/>
                </a:cubicBezTo>
                <a:cubicBezTo>
                  <a:pt x="187" y="22"/>
                  <a:pt x="187" y="20"/>
                  <a:pt x="187" y="19"/>
                </a:cubicBezTo>
                <a:cubicBezTo>
                  <a:pt x="187" y="19"/>
                  <a:pt x="186" y="17"/>
                  <a:pt x="186" y="17"/>
                </a:cubicBezTo>
                <a:cubicBezTo>
                  <a:pt x="186" y="17"/>
                  <a:pt x="97" y="12"/>
                  <a:pt x="97" y="12"/>
                </a:cubicBezTo>
                <a:cubicBezTo>
                  <a:pt x="97" y="12"/>
                  <a:pt x="94" y="11"/>
                  <a:pt x="94" y="10"/>
                </a:cubicBezTo>
                <a:cubicBezTo>
                  <a:pt x="94" y="10"/>
                  <a:pt x="93" y="9"/>
                  <a:pt x="93" y="8"/>
                </a:cubicBezTo>
                <a:cubicBezTo>
                  <a:pt x="93" y="8"/>
                  <a:pt x="93" y="5"/>
                  <a:pt x="93" y="5"/>
                </a:cubicBezTo>
                <a:cubicBezTo>
                  <a:pt x="91" y="0"/>
                  <a:pt x="91" y="0"/>
                  <a:pt x="9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2" y="8"/>
                  <a:pt x="2" y="8"/>
                </a:cubicBezTo>
                <a:cubicBezTo>
                  <a:pt x="2" y="9"/>
                  <a:pt x="4" y="10"/>
                  <a:pt x="4" y="10"/>
                </a:cubicBezTo>
                <a:cubicBezTo>
                  <a:pt x="4" y="11"/>
                  <a:pt x="4" y="12"/>
                  <a:pt x="5" y="12"/>
                </a:cubicBezTo>
                <a:cubicBezTo>
                  <a:pt x="5" y="12"/>
                  <a:pt x="8" y="13"/>
                  <a:pt x="8" y="13"/>
                </a:cubicBezTo>
                <a:cubicBezTo>
                  <a:pt x="8" y="13"/>
                  <a:pt x="8" y="15"/>
                  <a:pt x="8" y="15"/>
                </a:cubicBezTo>
                <a:cubicBezTo>
                  <a:pt x="8" y="15"/>
                  <a:pt x="7" y="17"/>
                  <a:pt x="7" y="17"/>
                </a:cubicBezTo>
                <a:cubicBezTo>
                  <a:pt x="7" y="18"/>
                  <a:pt x="7" y="19"/>
                  <a:pt x="7" y="19"/>
                </a:cubicBezTo>
                <a:cubicBezTo>
                  <a:pt x="7" y="19"/>
                  <a:pt x="7" y="20"/>
                  <a:pt x="7" y="21"/>
                </a:cubicBezTo>
                <a:cubicBezTo>
                  <a:pt x="8" y="21"/>
                  <a:pt x="8" y="22"/>
                  <a:pt x="9" y="22"/>
                </a:cubicBezTo>
                <a:cubicBezTo>
                  <a:pt x="9" y="22"/>
                  <a:pt x="10" y="22"/>
                  <a:pt x="10" y="23"/>
                </a:cubicBezTo>
                <a:cubicBezTo>
                  <a:pt x="10" y="24"/>
                  <a:pt x="9" y="24"/>
                  <a:pt x="8" y="25"/>
                </a:cubicBezTo>
                <a:cubicBezTo>
                  <a:pt x="8" y="25"/>
                  <a:pt x="8" y="25"/>
                  <a:pt x="8" y="26"/>
                </a:cubicBezTo>
                <a:cubicBezTo>
                  <a:pt x="7" y="26"/>
                  <a:pt x="7" y="26"/>
                  <a:pt x="7" y="27"/>
                </a:cubicBezTo>
                <a:cubicBezTo>
                  <a:pt x="6" y="27"/>
                  <a:pt x="6" y="28"/>
                  <a:pt x="6" y="29"/>
                </a:cubicBezTo>
                <a:cubicBezTo>
                  <a:pt x="6" y="29"/>
                  <a:pt x="6" y="29"/>
                  <a:pt x="7" y="29"/>
                </a:cubicBezTo>
                <a:cubicBezTo>
                  <a:pt x="7" y="28"/>
                  <a:pt x="8" y="28"/>
                  <a:pt x="8" y="28"/>
                </a:cubicBezTo>
                <a:cubicBezTo>
                  <a:pt x="9" y="28"/>
                  <a:pt x="10" y="28"/>
                  <a:pt x="11" y="28"/>
                </a:cubicBezTo>
                <a:cubicBezTo>
                  <a:pt x="11" y="27"/>
                  <a:pt x="11" y="27"/>
                  <a:pt x="11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6"/>
                  <a:pt x="13" y="26"/>
                  <a:pt x="13" y="25"/>
                </a:cubicBezTo>
                <a:cubicBezTo>
                  <a:pt x="13" y="25"/>
                  <a:pt x="14" y="25"/>
                  <a:pt x="14" y="25"/>
                </a:cubicBezTo>
                <a:cubicBezTo>
                  <a:pt x="15" y="25"/>
                  <a:pt x="16" y="24"/>
                  <a:pt x="16" y="23"/>
                </a:cubicBezTo>
                <a:cubicBezTo>
                  <a:pt x="16" y="22"/>
                  <a:pt x="17" y="21"/>
                  <a:pt x="17" y="20"/>
                </a:cubicBezTo>
                <a:cubicBezTo>
                  <a:pt x="17" y="20"/>
                  <a:pt x="17" y="19"/>
                  <a:pt x="17" y="19"/>
                </a:cubicBezTo>
                <a:cubicBezTo>
                  <a:pt x="17" y="19"/>
                  <a:pt x="18" y="19"/>
                  <a:pt x="18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8" y="21"/>
                  <a:pt x="18" y="22"/>
                  <a:pt x="18" y="22"/>
                </a:cubicBezTo>
                <a:cubicBezTo>
                  <a:pt x="19" y="22"/>
                  <a:pt x="19" y="22"/>
                  <a:pt x="19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9"/>
                  <a:pt x="20" y="19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1" y="20"/>
                  <a:pt x="21" y="20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4" y="21"/>
                  <a:pt x="24" y="22"/>
                </a:cubicBezTo>
                <a:cubicBezTo>
                  <a:pt x="25" y="23"/>
                  <a:pt x="22" y="23"/>
                  <a:pt x="22" y="24"/>
                </a:cubicBezTo>
                <a:cubicBezTo>
                  <a:pt x="21" y="24"/>
                  <a:pt x="21" y="24"/>
                  <a:pt x="20" y="25"/>
                </a:cubicBezTo>
                <a:cubicBezTo>
                  <a:pt x="20" y="25"/>
                  <a:pt x="18" y="25"/>
                  <a:pt x="18" y="26"/>
                </a:cubicBezTo>
                <a:cubicBezTo>
                  <a:pt x="19" y="26"/>
                  <a:pt x="20" y="26"/>
                  <a:pt x="20" y="26"/>
                </a:cubicBezTo>
                <a:cubicBezTo>
                  <a:pt x="21" y="25"/>
                  <a:pt x="22" y="25"/>
                  <a:pt x="23" y="25"/>
                </a:cubicBezTo>
                <a:cubicBezTo>
                  <a:pt x="23" y="25"/>
                  <a:pt x="24" y="25"/>
                  <a:pt x="25" y="25"/>
                </a:cubicBezTo>
                <a:cubicBezTo>
                  <a:pt x="26" y="25"/>
                  <a:pt x="28" y="25"/>
                  <a:pt x="29" y="25"/>
                </a:cubicBezTo>
                <a:cubicBezTo>
                  <a:pt x="31" y="24"/>
                  <a:pt x="33" y="25"/>
                  <a:pt x="35" y="25"/>
                </a:cubicBezTo>
                <a:cubicBezTo>
                  <a:pt x="35" y="25"/>
                  <a:pt x="36" y="25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7" y="23"/>
                  <a:pt x="38" y="23"/>
                </a:cubicBezTo>
                <a:cubicBezTo>
                  <a:pt x="38" y="22"/>
                  <a:pt x="39" y="22"/>
                  <a:pt x="40" y="21"/>
                </a:cubicBezTo>
                <a:cubicBezTo>
                  <a:pt x="40" y="21"/>
                  <a:pt x="41" y="21"/>
                  <a:pt x="42" y="21"/>
                </a:cubicBezTo>
                <a:cubicBezTo>
                  <a:pt x="42" y="21"/>
                  <a:pt x="42" y="22"/>
                  <a:pt x="42" y="22"/>
                </a:cubicBezTo>
                <a:cubicBezTo>
                  <a:pt x="43" y="22"/>
                  <a:pt x="44" y="22"/>
                  <a:pt x="44" y="22"/>
                </a:cubicBezTo>
                <a:cubicBezTo>
                  <a:pt x="45" y="22"/>
                  <a:pt x="45" y="22"/>
                  <a:pt x="46" y="22"/>
                </a:cubicBezTo>
                <a:cubicBezTo>
                  <a:pt x="46" y="22"/>
                  <a:pt x="46" y="22"/>
                  <a:pt x="46" y="22"/>
                </a:cubicBezTo>
                <a:cubicBezTo>
                  <a:pt x="47" y="22"/>
                  <a:pt x="48" y="22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1"/>
                  <a:pt x="50" y="21"/>
                  <a:pt x="50" y="22"/>
                </a:cubicBezTo>
                <a:cubicBezTo>
                  <a:pt x="50" y="22"/>
                  <a:pt x="51" y="23"/>
                  <a:pt x="51" y="23"/>
                </a:cubicBezTo>
                <a:cubicBezTo>
                  <a:pt x="52" y="23"/>
                  <a:pt x="52" y="24"/>
                  <a:pt x="52" y="24"/>
                </a:cubicBezTo>
                <a:cubicBezTo>
                  <a:pt x="52" y="24"/>
                  <a:pt x="52" y="24"/>
                  <a:pt x="52" y="25"/>
                </a:cubicBezTo>
                <a:cubicBezTo>
                  <a:pt x="53" y="25"/>
                  <a:pt x="53" y="25"/>
                  <a:pt x="52" y="25"/>
                </a:cubicBezTo>
                <a:cubicBezTo>
                  <a:pt x="51" y="26"/>
                  <a:pt x="51" y="26"/>
                  <a:pt x="50" y="26"/>
                </a:cubicBezTo>
                <a:cubicBezTo>
                  <a:pt x="48" y="26"/>
                  <a:pt x="47" y="26"/>
                  <a:pt x="45" y="25"/>
                </a:cubicBezTo>
                <a:cubicBezTo>
                  <a:pt x="45" y="25"/>
                  <a:pt x="42" y="25"/>
                  <a:pt x="42" y="25"/>
                </a:cubicBezTo>
                <a:cubicBezTo>
                  <a:pt x="43" y="25"/>
                  <a:pt x="45" y="26"/>
                  <a:pt x="46" y="26"/>
                </a:cubicBezTo>
                <a:cubicBezTo>
                  <a:pt x="48" y="27"/>
                  <a:pt x="50" y="27"/>
                  <a:pt x="52" y="28"/>
                </a:cubicBezTo>
                <a:cubicBezTo>
                  <a:pt x="53" y="29"/>
                  <a:pt x="55" y="29"/>
                  <a:pt x="56" y="30"/>
                </a:cubicBezTo>
                <a:cubicBezTo>
                  <a:pt x="58" y="30"/>
                  <a:pt x="59" y="31"/>
                  <a:pt x="60" y="32"/>
                </a:cubicBezTo>
                <a:cubicBezTo>
                  <a:pt x="61" y="32"/>
                  <a:pt x="61" y="32"/>
                  <a:pt x="62" y="33"/>
                </a:cubicBezTo>
                <a:cubicBezTo>
                  <a:pt x="62" y="33"/>
                  <a:pt x="63" y="33"/>
                  <a:pt x="63" y="33"/>
                </a:cubicBezTo>
                <a:cubicBezTo>
                  <a:pt x="63" y="34"/>
                  <a:pt x="64" y="34"/>
                  <a:pt x="65" y="35"/>
                </a:cubicBezTo>
                <a:cubicBezTo>
                  <a:pt x="65" y="35"/>
                  <a:pt x="65" y="35"/>
                  <a:pt x="66" y="35"/>
                </a:cubicBezTo>
                <a:cubicBezTo>
                  <a:pt x="66" y="35"/>
                  <a:pt x="66" y="35"/>
                  <a:pt x="66" y="34"/>
                </a:cubicBezTo>
                <a:cubicBezTo>
                  <a:pt x="67" y="34"/>
                  <a:pt x="67" y="34"/>
                  <a:pt x="68" y="34"/>
                </a:cubicBezTo>
                <a:cubicBezTo>
                  <a:pt x="68" y="35"/>
                  <a:pt x="69" y="35"/>
                  <a:pt x="69" y="35"/>
                </a:cubicBezTo>
                <a:cubicBezTo>
                  <a:pt x="70" y="35"/>
                  <a:pt x="71" y="35"/>
                  <a:pt x="72" y="35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7"/>
                  <a:pt x="72" y="37"/>
                </a:cubicBezTo>
                <a:cubicBezTo>
                  <a:pt x="71" y="37"/>
                  <a:pt x="71" y="37"/>
                  <a:pt x="70" y="37"/>
                </a:cubicBezTo>
                <a:cubicBezTo>
                  <a:pt x="70" y="37"/>
                  <a:pt x="69" y="36"/>
                  <a:pt x="69" y="37"/>
                </a:cubicBezTo>
                <a:cubicBezTo>
                  <a:pt x="68" y="37"/>
                  <a:pt x="70" y="38"/>
                  <a:pt x="70" y="38"/>
                </a:cubicBezTo>
                <a:cubicBezTo>
                  <a:pt x="71" y="38"/>
                  <a:pt x="71" y="39"/>
                  <a:pt x="72" y="40"/>
                </a:cubicBezTo>
                <a:cubicBezTo>
                  <a:pt x="73" y="40"/>
                  <a:pt x="73" y="41"/>
                  <a:pt x="74" y="42"/>
                </a:cubicBezTo>
                <a:cubicBezTo>
                  <a:pt x="75" y="43"/>
                  <a:pt x="76" y="43"/>
                  <a:pt x="77" y="44"/>
                </a:cubicBezTo>
                <a:cubicBezTo>
                  <a:pt x="78" y="44"/>
                  <a:pt x="78" y="44"/>
                  <a:pt x="78" y="45"/>
                </a:cubicBezTo>
                <a:cubicBezTo>
                  <a:pt x="78" y="45"/>
                  <a:pt x="78" y="46"/>
                  <a:pt x="79" y="46"/>
                </a:cubicBezTo>
                <a:cubicBezTo>
                  <a:pt x="79" y="47"/>
                  <a:pt x="80" y="48"/>
                  <a:pt x="80" y="49"/>
                </a:cubicBezTo>
                <a:cubicBezTo>
                  <a:pt x="80" y="50"/>
                  <a:pt x="81" y="50"/>
                  <a:pt x="81" y="51"/>
                </a:cubicBezTo>
                <a:cubicBezTo>
                  <a:pt x="81" y="52"/>
                  <a:pt x="80" y="52"/>
                  <a:pt x="81" y="53"/>
                </a:cubicBezTo>
                <a:cubicBezTo>
                  <a:pt x="81" y="54"/>
                  <a:pt x="82" y="53"/>
                  <a:pt x="82" y="53"/>
                </a:cubicBezTo>
                <a:cubicBezTo>
                  <a:pt x="83" y="53"/>
                  <a:pt x="84" y="53"/>
                  <a:pt x="85" y="53"/>
                </a:cubicBezTo>
                <a:cubicBezTo>
                  <a:pt x="85" y="52"/>
                  <a:pt x="85" y="52"/>
                  <a:pt x="86" y="52"/>
                </a:cubicBezTo>
                <a:cubicBezTo>
                  <a:pt x="86" y="52"/>
                  <a:pt x="87" y="52"/>
                  <a:pt x="87" y="52"/>
                </a:cubicBezTo>
                <a:cubicBezTo>
                  <a:pt x="88" y="52"/>
                  <a:pt x="88" y="52"/>
                  <a:pt x="89" y="52"/>
                </a:cubicBezTo>
                <a:cubicBezTo>
                  <a:pt x="90" y="52"/>
                  <a:pt x="91" y="52"/>
                  <a:pt x="91" y="52"/>
                </a:cubicBezTo>
                <a:cubicBezTo>
                  <a:pt x="92" y="52"/>
                  <a:pt x="92" y="52"/>
                  <a:pt x="92" y="51"/>
                </a:cubicBezTo>
                <a:cubicBezTo>
                  <a:pt x="93" y="51"/>
                  <a:pt x="93" y="51"/>
                  <a:pt x="93" y="51"/>
                </a:cubicBezTo>
                <a:cubicBezTo>
                  <a:pt x="94" y="51"/>
                  <a:pt x="94" y="51"/>
                  <a:pt x="94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6" y="50"/>
                  <a:pt x="95" y="50"/>
                  <a:pt x="95" y="51"/>
                </a:cubicBezTo>
                <a:cubicBezTo>
                  <a:pt x="95" y="51"/>
                  <a:pt x="95" y="51"/>
                  <a:pt x="96" y="51"/>
                </a:cubicBezTo>
                <a:cubicBezTo>
                  <a:pt x="96" y="51"/>
                  <a:pt x="97" y="50"/>
                  <a:pt x="97" y="50"/>
                </a:cubicBezTo>
                <a:cubicBezTo>
                  <a:pt x="98" y="50"/>
                  <a:pt x="98" y="49"/>
                  <a:pt x="99" y="49"/>
                </a:cubicBezTo>
                <a:cubicBezTo>
                  <a:pt x="99" y="49"/>
                  <a:pt x="100" y="49"/>
                  <a:pt x="100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3" y="47"/>
                  <a:pt x="104" y="47"/>
                  <a:pt x="104" y="46"/>
                </a:cubicBezTo>
                <a:cubicBezTo>
                  <a:pt x="104" y="46"/>
                  <a:pt x="105" y="46"/>
                  <a:pt x="105" y="46"/>
                </a:cubicBezTo>
                <a:cubicBezTo>
                  <a:pt x="106" y="45"/>
                  <a:pt x="106" y="44"/>
                  <a:pt x="107" y="44"/>
                </a:cubicBezTo>
                <a:cubicBezTo>
                  <a:pt x="108" y="44"/>
                  <a:pt x="110" y="44"/>
                  <a:pt x="111" y="44"/>
                </a:cubicBezTo>
                <a:cubicBezTo>
                  <a:pt x="112" y="44"/>
                  <a:pt x="114" y="45"/>
                  <a:pt x="114" y="43"/>
                </a:cubicBezTo>
                <a:cubicBezTo>
                  <a:pt x="114" y="43"/>
                  <a:pt x="113" y="43"/>
                  <a:pt x="112" y="43"/>
                </a:cubicBezTo>
                <a:cubicBezTo>
                  <a:pt x="112" y="42"/>
                  <a:pt x="113" y="42"/>
                  <a:pt x="113" y="41"/>
                </a:cubicBezTo>
                <a:cubicBezTo>
                  <a:pt x="113" y="41"/>
                  <a:pt x="113" y="40"/>
                  <a:pt x="113" y="40"/>
                </a:cubicBezTo>
                <a:cubicBezTo>
                  <a:pt x="113" y="39"/>
                  <a:pt x="114" y="39"/>
                  <a:pt x="114" y="38"/>
                </a:cubicBezTo>
                <a:cubicBezTo>
                  <a:pt x="115" y="38"/>
                  <a:pt x="115" y="38"/>
                  <a:pt x="116" y="38"/>
                </a:cubicBezTo>
                <a:cubicBezTo>
                  <a:pt x="116" y="37"/>
                  <a:pt x="116" y="37"/>
                  <a:pt x="117" y="37"/>
                </a:cubicBezTo>
                <a:cubicBezTo>
                  <a:pt x="117" y="37"/>
                  <a:pt x="118" y="37"/>
                  <a:pt x="119" y="37"/>
                </a:cubicBezTo>
                <a:cubicBezTo>
                  <a:pt x="119" y="38"/>
                  <a:pt x="120" y="38"/>
                  <a:pt x="120" y="38"/>
                </a:cubicBezTo>
                <a:cubicBezTo>
                  <a:pt x="121" y="37"/>
                  <a:pt x="121" y="37"/>
                  <a:pt x="122" y="37"/>
                </a:cubicBezTo>
                <a:cubicBezTo>
                  <a:pt x="122" y="37"/>
                  <a:pt x="123" y="37"/>
                  <a:pt x="123" y="37"/>
                </a:cubicBezTo>
                <a:cubicBezTo>
                  <a:pt x="124" y="37"/>
                  <a:pt x="124" y="37"/>
                  <a:pt x="125" y="37"/>
                </a:cubicBezTo>
                <a:cubicBezTo>
                  <a:pt x="125" y="37"/>
                  <a:pt x="126" y="37"/>
                  <a:pt x="126" y="38"/>
                </a:cubicBezTo>
                <a:cubicBezTo>
                  <a:pt x="127" y="39"/>
                  <a:pt x="129" y="39"/>
                  <a:pt x="130" y="40"/>
                </a:cubicBezTo>
                <a:cubicBezTo>
                  <a:pt x="131" y="41"/>
                  <a:pt x="132" y="41"/>
                  <a:pt x="133" y="42"/>
                </a:cubicBezTo>
                <a:cubicBezTo>
                  <a:pt x="134" y="42"/>
                  <a:pt x="135" y="43"/>
                  <a:pt x="136" y="43"/>
                </a:cubicBezTo>
                <a:cubicBezTo>
                  <a:pt x="137" y="45"/>
                  <a:pt x="138" y="46"/>
                  <a:pt x="139" y="47"/>
                </a:cubicBezTo>
                <a:cubicBezTo>
                  <a:pt x="140" y="49"/>
                  <a:pt x="140" y="50"/>
                  <a:pt x="141" y="51"/>
                </a:cubicBezTo>
                <a:cubicBezTo>
                  <a:pt x="142" y="52"/>
                  <a:pt x="142" y="52"/>
                  <a:pt x="143" y="53"/>
                </a:cubicBezTo>
                <a:cubicBezTo>
                  <a:pt x="143" y="53"/>
                  <a:pt x="143" y="53"/>
                  <a:pt x="144" y="53"/>
                </a:cubicBezTo>
                <a:cubicBezTo>
                  <a:pt x="144" y="53"/>
                  <a:pt x="145" y="53"/>
                  <a:pt x="145" y="54"/>
                </a:cubicBezTo>
                <a:cubicBezTo>
                  <a:pt x="145" y="54"/>
                  <a:pt x="146" y="54"/>
                  <a:pt x="147" y="55"/>
                </a:cubicBezTo>
                <a:cubicBezTo>
                  <a:pt x="147" y="57"/>
                  <a:pt x="147" y="58"/>
                  <a:pt x="147" y="60"/>
                </a:cubicBezTo>
                <a:cubicBezTo>
                  <a:pt x="147" y="61"/>
                  <a:pt x="149" y="62"/>
                  <a:pt x="150" y="62"/>
                </a:cubicBezTo>
                <a:cubicBezTo>
                  <a:pt x="151" y="63"/>
                  <a:pt x="153" y="64"/>
                  <a:pt x="153" y="65"/>
                </a:cubicBezTo>
                <a:cubicBezTo>
                  <a:pt x="154" y="65"/>
                  <a:pt x="154" y="66"/>
                  <a:pt x="154" y="66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7"/>
                  <a:pt x="156" y="67"/>
                  <a:pt x="156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8" y="66"/>
                  <a:pt x="158" y="66"/>
                  <a:pt x="158" y="67"/>
                </a:cubicBezTo>
                <a:cubicBezTo>
                  <a:pt x="158" y="67"/>
                  <a:pt x="157" y="67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ubicBezTo>
                  <a:pt x="156" y="69"/>
                  <a:pt x="156" y="70"/>
                  <a:pt x="157" y="70"/>
                </a:cubicBezTo>
                <a:cubicBezTo>
                  <a:pt x="157" y="71"/>
                  <a:pt x="157" y="71"/>
                  <a:pt x="158" y="72"/>
                </a:cubicBezTo>
                <a:cubicBezTo>
                  <a:pt x="158" y="73"/>
                  <a:pt x="158" y="73"/>
                  <a:pt x="159" y="74"/>
                </a:cubicBezTo>
                <a:cubicBezTo>
                  <a:pt x="159" y="74"/>
                  <a:pt x="159" y="74"/>
                  <a:pt x="159" y="74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61" y="74"/>
                  <a:pt x="162" y="74"/>
                  <a:pt x="163" y="74"/>
                </a:cubicBezTo>
                <a:cubicBezTo>
                  <a:pt x="164" y="74"/>
                  <a:pt x="165" y="74"/>
                  <a:pt x="166" y="74"/>
                </a:cubicBezTo>
                <a:cubicBezTo>
                  <a:pt x="167" y="74"/>
                  <a:pt x="167" y="74"/>
                  <a:pt x="167" y="75"/>
                </a:cubicBezTo>
                <a:cubicBezTo>
                  <a:pt x="167" y="76"/>
                  <a:pt x="167" y="77"/>
                  <a:pt x="168" y="78"/>
                </a:cubicBezTo>
                <a:cubicBezTo>
                  <a:pt x="168" y="79"/>
                  <a:pt x="168" y="79"/>
                  <a:pt x="169" y="80"/>
                </a:cubicBezTo>
                <a:cubicBezTo>
                  <a:pt x="169" y="80"/>
                  <a:pt x="169" y="80"/>
                  <a:pt x="169" y="81"/>
                </a:cubicBezTo>
                <a:cubicBezTo>
                  <a:pt x="169" y="81"/>
                  <a:pt x="170" y="82"/>
                  <a:pt x="170" y="83"/>
                </a:cubicBezTo>
                <a:cubicBezTo>
                  <a:pt x="171" y="83"/>
                  <a:pt x="171" y="84"/>
                  <a:pt x="171" y="84"/>
                </a:cubicBezTo>
                <a:cubicBezTo>
                  <a:pt x="172" y="85"/>
                  <a:pt x="172" y="85"/>
                  <a:pt x="171" y="85"/>
                </a:cubicBezTo>
                <a:cubicBezTo>
                  <a:pt x="171" y="86"/>
                  <a:pt x="171" y="86"/>
                  <a:pt x="171" y="86"/>
                </a:cubicBezTo>
                <a:cubicBezTo>
                  <a:pt x="170" y="86"/>
                  <a:pt x="170" y="86"/>
                  <a:pt x="170" y="86"/>
                </a:cubicBezTo>
                <a:cubicBezTo>
                  <a:pt x="170" y="86"/>
                  <a:pt x="170" y="87"/>
                  <a:pt x="170" y="87"/>
                </a:cubicBezTo>
                <a:cubicBezTo>
                  <a:pt x="170" y="87"/>
                  <a:pt x="171" y="87"/>
                  <a:pt x="171" y="88"/>
                </a:cubicBezTo>
                <a:cubicBezTo>
                  <a:pt x="171" y="88"/>
                  <a:pt x="171" y="89"/>
                  <a:pt x="171" y="89"/>
                </a:cubicBezTo>
                <a:cubicBezTo>
                  <a:pt x="172" y="90"/>
                  <a:pt x="172" y="90"/>
                  <a:pt x="172" y="91"/>
                </a:cubicBezTo>
                <a:cubicBezTo>
                  <a:pt x="172" y="91"/>
                  <a:pt x="172" y="92"/>
                  <a:pt x="172" y="92"/>
                </a:cubicBezTo>
                <a:cubicBezTo>
                  <a:pt x="172" y="94"/>
                  <a:pt x="172" y="96"/>
                  <a:pt x="172" y="98"/>
                </a:cubicBezTo>
                <a:cubicBezTo>
                  <a:pt x="172" y="99"/>
                  <a:pt x="172" y="99"/>
                  <a:pt x="172" y="100"/>
                </a:cubicBezTo>
                <a:cubicBezTo>
                  <a:pt x="171" y="101"/>
                  <a:pt x="171" y="101"/>
                  <a:pt x="171" y="102"/>
                </a:cubicBezTo>
                <a:cubicBezTo>
                  <a:pt x="171" y="103"/>
                  <a:pt x="171" y="103"/>
                  <a:pt x="171" y="104"/>
                </a:cubicBezTo>
                <a:cubicBezTo>
                  <a:pt x="171" y="105"/>
                  <a:pt x="171" y="106"/>
                  <a:pt x="170" y="107"/>
                </a:cubicBezTo>
                <a:cubicBezTo>
                  <a:pt x="170" y="108"/>
                  <a:pt x="169" y="109"/>
                  <a:pt x="169" y="110"/>
                </a:cubicBezTo>
                <a:cubicBezTo>
                  <a:pt x="169" y="111"/>
                  <a:pt x="168" y="112"/>
                  <a:pt x="168" y="114"/>
                </a:cubicBezTo>
                <a:cubicBezTo>
                  <a:pt x="167" y="115"/>
                  <a:pt x="168" y="116"/>
                  <a:pt x="168" y="117"/>
                </a:cubicBezTo>
                <a:cubicBezTo>
                  <a:pt x="168" y="118"/>
                  <a:pt x="168" y="119"/>
                  <a:pt x="167" y="120"/>
                </a:cubicBezTo>
                <a:cubicBezTo>
                  <a:pt x="167" y="120"/>
                  <a:pt x="167" y="121"/>
                  <a:pt x="166" y="121"/>
                </a:cubicBezTo>
                <a:cubicBezTo>
                  <a:pt x="166" y="121"/>
                  <a:pt x="166" y="122"/>
                  <a:pt x="166" y="122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4"/>
                  <a:pt x="165" y="125"/>
                  <a:pt x="166" y="125"/>
                </a:cubicBezTo>
                <a:cubicBezTo>
                  <a:pt x="166" y="126"/>
                  <a:pt x="167" y="127"/>
                  <a:pt x="168" y="127"/>
                </a:cubicBezTo>
                <a:cubicBezTo>
                  <a:pt x="168" y="128"/>
                  <a:pt x="169" y="128"/>
                  <a:pt x="169" y="129"/>
                </a:cubicBezTo>
                <a:cubicBezTo>
                  <a:pt x="169" y="129"/>
                  <a:pt x="169" y="130"/>
                  <a:pt x="170" y="130"/>
                </a:cubicBezTo>
                <a:cubicBezTo>
                  <a:pt x="170" y="131"/>
                  <a:pt x="172" y="131"/>
                  <a:pt x="172" y="131"/>
                </a:cubicBezTo>
                <a:cubicBezTo>
                  <a:pt x="173" y="131"/>
                  <a:pt x="173" y="129"/>
                  <a:pt x="173" y="129"/>
                </a:cubicBezTo>
                <a:cubicBezTo>
                  <a:pt x="173" y="128"/>
                  <a:pt x="174" y="128"/>
                  <a:pt x="174" y="128"/>
                </a:cubicBezTo>
                <a:cubicBezTo>
                  <a:pt x="174" y="127"/>
                  <a:pt x="174" y="127"/>
                  <a:pt x="174" y="126"/>
                </a:cubicBezTo>
                <a:cubicBezTo>
                  <a:pt x="174" y="126"/>
                  <a:pt x="174" y="125"/>
                  <a:pt x="173" y="124"/>
                </a:cubicBezTo>
                <a:cubicBezTo>
                  <a:pt x="173" y="124"/>
                  <a:pt x="172" y="124"/>
                  <a:pt x="172" y="124"/>
                </a:cubicBezTo>
                <a:cubicBezTo>
                  <a:pt x="172" y="123"/>
                  <a:pt x="172" y="123"/>
                  <a:pt x="171" y="123"/>
                </a:cubicBezTo>
                <a:cubicBezTo>
                  <a:pt x="171" y="123"/>
                  <a:pt x="171" y="123"/>
                  <a:pt x="171" y="122"/>
                </a:cubicBezTo>
                <a:cubicBezTo>
                  <a:pt x="170" y="122"/>
                  <a:pt x="170" y="122"/>
                  <a:pt x="170" y="122"/>
                </a:cubicBezTo>
                <a:cubicBezTo>
                  <a:pt x="170" y="122"/>
                  <a:pt x="171" y="122"/>
                  <a:pt x="171" y="121"/>
                </a:cubicBezTo>
                <a:cubicBezTo>
                  <a:pt x="171" y="121"/>
                  <a:pt x="171" y="120"/>
                  <a:pt x="172" y="120"/>
                </a:cubicBezTo>
                <a:cubicBezTo>
                  <a:pt x="173" y="119"/>
                  <a:pt x="173" y="120"/>
                  <a:pt x="174" y="120"/>
                </a:cubicBezTo>
                <a:cubicBezTo>
                  <a:pt x="174" y="121"/>
                  <a:pt x="175" y="121"/>
                  <a:pt x="176" y="122"/>
                </a:cubicBezTo>
                <a:cubicBezTo>
                  <a:pt x="176" y="122"/>
                  <a:pt x="176" y="122"/>
                  <a:pt x="176" y="123"/>
                </a:cubicBezTo>
                <a:cubicBezTo>
                  <a:pt x="176" y="123"/>
                  <a:pt x="176" y="124"/>
                  <a:pt x="176" y="124"/>
                </a:cubicBezTo>
                <a:cubicBezTo>
                  <a:pt x="176" y="125"/>
                  <a:pt x="176" y="126"/>
                  <a:pt x="177" y="126"/>
                </a:cubicBezTo>
                <a:cubicBezTo>
                  <a:pt x="177" y="126"/>
                  <a:pt x="178" y="126"/>
                  <a:pt x="178" y="126"/>
                </a:cubicBezTo>
                <a:cubicBezTo>
                  <a:pt x="178" y="126"/>
                  <a:pt x="178" y="125"/>
                  <a:pt x="178" y="125"/>
                </a:cubicBezTo>
                <a:cubicBezTo>
                  <a:pt x="178" y="125"/>
                  <a:pt x="178" y="124"/>
                  <a:pt x="178" y="124"/>
                </a:cubicBezTo>
                <a:cubicBezTo>
                  <a:pt x="178" y="124"/>
                  <a:pt x="178" y="124"/>
                  <a:pt x="177" y="123"/>
                </a:cubicBezTo>
                <a:cubicBezTo>
                  <a:pt x="177" y="123"/>
                  <a:pt x="178" y="123"/>
                  <a:pt x="178" y="123"/>
                </a:cubicBezTo>
                <a:cubicBezTo>
                  <a:pt x="179" y="123"/>
                  <a:pt x="179" y="122"/>
                  <a:pt x="179" y="122"/>
                </a:cubicBezTo>
                <a:cubicBezTo>
                  <a:pt x="179" y="122"/>
                  <a:pt x="180" y="122"/>
                  <a:pt x="180" y="122"/>
                </a:cubicBezTo>
                <a:cubicBezTo>
                  <a:pt x="181" y="122"/>
                  <a:pt x="181" y="122"/>
                  <a:pt x="181" y="123"/>
                </a:cubicBezTo>
                <a:cubicBezTo>
                  <a:pt x="181" y="124"/>
                  <a:pt x="181" y="124"/>
                  <a:pt x="181" y="125"/>
                </a:cubicBezTo>
                <a:cubicBezTo>
                  <a:pt x="181" y="125"/>
                  <a:pt x="181" y="126"/>
                  <a:pt x="181" y="126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79" y="128"/>
                  <a:pt x="179" y="129"/>
                </a:cubicBezTo>
                <a:cubicBezTo>
                  <a:pt x="179" y="129"/>
                  <a:pt x="178" y="130"/>
                  <a:pt x="178" y="130"/>
                </a:cubicBezTo>
                <a:cubicBezTo>
                  <a:pt x="178" y="131"/>
                  <a:pt x="178" y="131"/>
                  <a:pt x="178" y="131"/>
                </a:cubicBezTo>
                <a:cubicBezTo>
                  <a:pt x="177" y="131"/>
                  <a:pt x="177" y="132"/>
                  <a:pt x="177" y="132"/>
                </a:cubicBezTo>
                <a:cubicBezTo>
                  <a:pt x="177" y="133"/>
                  <a:pt x="177" y="133"/>
                  <a:pt x="176" y="133"/>
                </a:cubicBezTo>
                <a:cubicBezTo>
                  <a:pt x="176" y="134"/>
                  <a:pt x="176" y="135"/>
                  <a:pt x="176" y="135"/>
                </a:cubicBezTo>
                <a:cubicBezTo>
                  <a:pt x="175" y="135"/>
                  <a:pt x="175" y="135"/>
                  <a:pt x="175" y="136"/>
                </a:cubicBezTo>
                <a:cubicBezTo>
                  <a:pt x="175" y="136"/>
                  <a:pt x="175" y="136"/>
                  <a:pt x="175" y="137"/>
                </a:cubicBezTo>
                <a:cubicBezTo>
                  <a:pt x="175" y="137"/>
                  <a:pt x="175" y="137"/>
                  <a:pt x="175" y="137"/>
                </a:cubicBezTo>
                <a:cubicBezTo>
                  <a:pt x="175" y="138"/>
                  <a:pt x="175" y="138"/>
                  <a:pt x="175" y="138"/>
                </a:cubicBezTo>
                <a:cubicBezTo>
                  <a:pt x="175" y="139"/>
                  <a:pt x="176" y="138"/>
                  <a:pt x="176" y="139"/>
                </a:cubicBezTo>
                <a:cubicBezTo>
                  <a:pt x="177" y="139"/>
                  <a:pt x="177" y="139"/>
                  <a:pt x="177" y="139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75" y="139"/>
                  <a:pt x="175" y="139"/>
                  <a:pt x="174" y="139"/>
                </a:cubicBezTo>
                <a:cubicBezTo>
                  <a:pt x="174" y="139"/>
                  <a:pt x="173" y="139"/>
                  <a:pt x="172" y="139"/>
                </a:cubicBezTo>
                <a:cubicBezTo>
                  <a:pt x="171" y="140"/>
                  <a:pt x="172" y="141"/>
                  <a:pt x="172" y="141"/>
                </a:cubicBezTo>
                <a:cubicBezTo>
                  <a:pt x="173" y="142"/>
                  <a:pt x="173" y="142"/>
                  <a:pt x="173" y="142"/>
                </a:cubicBezTo>
                <a:cubicBezTo>
                  <a:pt x="174" y="142"/>
                  <a:pt x="175" y="143"/>
                  <a:pt x="175" y="143"/>
                </a:cubicBezTo>
                <a:cubicBezTo>
                  <a:pt x="176" y="144"/>
                  <a:pt x="175" y="145"/>
                  <a:pt x="175" y="146"/>
                </a:cubicBezTo>
                <a:cubicBezTo>
                  <a:pt x="175" y="147"/>
                  <a:pt x="176" y="148"/>
                  <a:pt x="176" y="149"/>
                </a:cubicBezTo>
                <a:cubicBezTo>
                  <a:pt x="177" y="149"/>
                  <a:pt x="177" y="150"/>
                  <a:pt x="178" y="151"/>
                </a:cubicBezTo>
                <a:cubicBezTo>
                  <a:pt x="178" y="152"/>
                  <a:pt x="178" y="153"/>
                  <a:pt x="178" y="154"/>
                </a:cubicBezTo>
                <a:cubicBezTo>
                  <a:pt x="179" y="154"/>
                  <a:pt x="179" y="155"/>
                  <a:pt x="179" y="155"/>
                </a:cubicBezTo>
                <a:cubicBezTo>
                  <a:pt x="179" y="155"/>
                  <a:pt x="179" y="156"/>
                  <a:pt x="179" y="156"/>
                </a:cubicBezTo>
                <a:cubicBezTo>
                  <a:pt x="180" y="157"/>
                  <a:pt x="180" y="157"/>
                  <a:pt x="180" y="158"/>
                </a:cubicBezTo>
                <a:cubicBezTo>
                  <a:pt x="181" y="159"/>
                  <a:pt x="181" y="159"/>
                  <a:pt x="182" y="160"/>
                </a:cubicBezTo>
                <a:cubicBezTo>
                  <a:pt x="183" y="161"/>
                  <a:pt x="183" y="161"/>
                  <a:pt x="183" y="162"/>
                </a:cubicBezTo>
                <a:cubicBezTo>
                  <a:pt x="184" y="163"/>
                  <a:pt x="184" y="163"/>
                  <a:pt x="184" y="163"/>
                </a:cubicBezTo>
                <a:cubicBezTo>
                  <a:pt x="185" y="164"/>
                  <a:pt x="185" y="164"/>
                  <a:pt x="185" y="164"/>
                </a:cubicBezTo>
                <a:cubicBezTo>
                  <a:pt x="185" y="164"/>
                  <a:pt x="185" y="164"/>
                  <a:pt x="185" y="165"/>
                </a:cubicBezTo>
                <a:cubicBezTo>
                  <a:pt x="185" y="165"/>
                  <a:pt x="186" y="166"/>
                  <a:pt x="186" y="166"/>
                </a:cubicBezTo>
                <a:cubicBezTo>
                  <a:pt x="187" y="166"/>
                  <a:pt x="187" y="167"/>
                  <a:pt x="188" y="166"/>
                </a:cubicBezTo>
                <a:cubicBezTo>
                  <a:pt x="188" y="166"/>
                  <a:pt x="189" y="166"/>
                  <a:pt x="189" y="165"/>
                </a:cubicBezTo>
                <a:cubicBezTo>
                  <a:pt x="189" y="165"/>
                  <a:pt x="190" y="165"/>
                  <a:pt x="189" y="165"/>
                </a:cubicBezTo>
                <a:cubicBezTo>
                  <a:pt x="189" y="164"/>
                  <a:pt x="189" y="164"/>
                  <a:pt x="189" y="164"/>
                </a:cubicBezTo>
                <a:cubicBezTo>
                  <a:pt x="189" y="164"/>
                  <a:pt x="189" y="164"/>
                  <a:pt x="189" y="163"/>
                </a:cubicBezTo>
                <a:cubicBezTo>
                  <a:pt x="189" y="163"/>
                  <a:pt x="189" y="162"/>
                  <a:pt x="188" y="162"/>
                </a:cubicBezTo>
                <a:cubicBezTo>
                  <a:pt x="188" y="161"/>
                  <a:pt x="187" y="160"/>
                  <a:pt x="187" y="159"/>
                </a:cubicBezTo>
                <a:cubicBezTo>
                  <a:pt x="187" y="159"/>
                  <a:pt x="188" y="159"/>
                  <a:pt x="188" y="160"/>
                </a:cubicBezTo>
                <a:cubicBezTo>
                  <a:pt x="188" y="160"/>
                  <a:pt x="189" y="161"/>
                  <a:pt x="189" y="161"/>
                </a:cubicBezTo>
                <a:cubicBezTo>
                  <a:pt x="190" y="161"/>
                  <a:pt x="191" y="161"/>
                  <a:pt x="192" y="161"/>
                </a:cubicBezTo>
                <a:cubicBezTo>
                  <a:pt x="193" y="160"/>
                  <a:pt x="193" y="160"/>
                  <a:pt x="193" y="159"/>
                </a:cubicBezTo>
                <a:cubicBezTo>
                  <a:pt x="194" y="159"/>
                  <a:pt x="194" y="159"/>
                  <a:pt x="194" y="159"/>
                </a:cubicBezTo>
                <a:cubicBezTo>
                  <a:pt x="194" y="159"/>
                  <a:pt x="195" y="159"/>
                  <a:pt x="195" y="159"/>
                </a:cubicBezTo>
                <a:cubicBezTo>
                  <a:pt x="195" y="160"/>
                  <a:pt x="194" y="160"/>
                  <a:pt x="194" y="160"/>
                </a:cubicBezTo>
                <a:cubicBezTo>
                  <a:pt x="193" y="160"/>
                  <a:pt x="193" y="161"/>
                  <a:pt x="193" y="161"/>
                </a:cubicBezTo>
                <a:cubicBezTo>
                  <a:pt x="193" y="161"/>
                  <a:pt x="193" y="161"/>
                  <a:pt x="193" y="162"/>
                </a:cubicBezTo>
                <a:cubicBezTo>
                  <a:pt x="192" y="162"/>
                  <a:pt x="192" y="162"/>
                  <a:pt x="192" y="163"/>
                </a:cubicBezTo>
                <a:cubicBezTo>
                  <a:pt x="192" y="163"/>
                  <a:pt x="192" y="164"/>
                  <a:pt x="192" y="164"/>
                </a:cubicBezTo>
                <a:cubicBezTo>
                  <a:pt x="192" y="165"/>
                  <a:pt x="192" y="166"/>
                  <a:pt x="192" y="166"/>
                </a:cubicBezTo>
                <a:cubicBezTo>
                  <a:pt x="193" y="167"/>
                  <a:pt x="193" y="167"/>
                  <a:pt x="193" y="168"/>
                </a:cubicBezTo>
                <a:cubicBezTo>
                  <a:pt x="193" y="168"/>
                  <a:pt x="192" y="168"/>
                  <a:pt x="192" y="169"/>
                </a:cubicBezTo>
                <a:cubicBezTo>
                  <a:pt x="192" y="169"/>
                  <a:pt x="192" y="170"/>
                  <a:pt x="192" y="170"/>
                </a:cubicBezTo>
                <a:cubicBezTo>
                  <a:pt x="192" y="171"/>
                  <a:pt x="192" y="172"/>
                  <a:pt x="191" y="172"/>
                </a:cubicBezTo>
                <a:cubicBezTo>
                  <a:pt x="190" y="172"/>
                  <a:pt x="190" y="171"/>
                  <a:pt x="190" y="170"/>
                </a:cubicBezTo>
                <a:cubicBezTo>
                  <a:pt x="190" y="170"/>
                  <a:pt x="188" y="170"/>
                  <a:pt x="189" y="171"/>
                </a:cubicBezTo>
                <a:cubicBezTo>
                  <a:pt x="189" y="171"/>
                  <a:pt x="189" y="172"/>
                  <a:pt x="189" y="172"/>
                </a:cubicBezTo>
                <a:cubicBezTo>
                  <a:pt x="190" y="172"/>
                  <a:pt x="190" y="173"/>
                  <a:pt x="190" y="173"/>
                </a:cubicBezTo>
                <a:cubicBezTo>
                  <a:pt x="190" y="173"/>
                  <a:pt x="191" y="174"/>
                  <a:pt x="191" y="174"/>
                </a:cubicBezTo>
                <a:cubicBezTo>
                  <a:pt x="190" y="175"/>
                  <a:pt x="190" y="175"/>
                  <a:pt x="190" y="176"/>
                </a:cubicBezTo>
                <a:cubicBezTo>
                  <a:pt x="191" y="176"/>
                  <a:pt x="191" y="176"/>
                  <a:pt x="191" y="176"/>
                </a:cubicBezTo>
                <a:cubicBezTo>
                  <a:pt x="191" y="177"/>
                  <a:pt x="191" y="178"/>
                  <a:pt x="192" y="178"/>
                </a:cubicBezTo>
                <a:cubicBezTo>
                  <a:pt x="192" y="178"/>
                  <a:pt x="193" y="178"/>
                  <a:pt x="193" y="177"/>
                </a:cubicBezTo>
                <a:cubicBezTo>
                  <a:pt x="192" y="177"/>
                  <a:pt x="192" y="177"/>
                  <a:pt x="192" y="177"/>
                </a:cubicBezTo>
                <a:cubicBezTo>
                  <a:pt x="192" y="176"/>
                  <a:pt x="192" y="176"/>
                  <a:pt x="193" y="176"/>
                </a:cubicBezTo>
                <a:cubicBezTo>
                  <a:pt x="193" y="176"/>
                  <a:pt x="194" y="176"/>
                  <a:pt x="194" y="176"/>
                </a:cubicBezTo>
                <a:cubicBezTo>
                  <a:pt x="195" y="177"/>
                  <a:pt x="196" y="176"/>
                  <a:pt x="195" y="177"/>
                </a:cubicBezTo>
                <a:cubicBezTo>
                  <a:pt x="195" y="178"/>
                  <a:pt x="194" y="178"/>
                  <a:pt x="195" y="179"/>
                </a:cubicBezTo>
                <a:cubicBezTo>
                  <a:pt x="195" y="179"/>
                  <a:pt x="195" y="179"/>
                  <a:pt x="196" y="179"/>
                </a:cubicBezTo>
                <a:cubicBezTo>
                  <a:pt x="196" y="179"/>
                  <a:pt x="196" y="180"/>
                  <a:pt x="196" y="180"/>
                </a:cubicBezTo>
                <a:cubicBezTo>
                  <a:pt x="197" y="181"/>
                  <a:pt x="198" y="181"/>
                  <a:pt x="198" y="181"/>
                </a:cubicBezTo>
                <a:cubicBezTo>
                  <a:pt x="198" y="182"/>
                  <a:pt x="199" y="182"/>
                  <a:pt x="199" y="181"/>
                </a:cubicBezTo>
                <a:cubicBezTo>
                  <a:pt x="199" y="181"/>
                  <a:pt x="198" y="181"/>
                  <a:pt x="198" y="181"/>
                </a:cubicBezTo>
                <a:cubicBezTo>
                  <a:pt x="198" y="180"/>
                  <a:pt x="198" y="180"/>
                  <a:pt x="199" y="180"/>
                </a:cubicBezTo>
                <a:cubicBezTo>
                  <a:pt x="200" y="180"/>
                  <a:pt x="200" y="181"/>
                  <a:pt x="200" y="181"/>
                </a:cubicBezTo>
                <a:cubicBezTo>
                  <a:pt x="200" y="182"/>
                  <a:pt x="200" y="182"/>
                  <a:pt x="200" y="183"/>
                </a:cubicBezTo>
                <a:cubicBezTo>
                  <a:pt x="200" y="183"/>
                  <a:pt x="200" y="184"/>
                  <a:pt x="200" y="184"/>
                </a:cubicBezTo>
                <a:cubicBezTo>
                  <a:pt x="201" y="186"/>
                  <a:pt x="200" y="187"/>
                  <a:pt x="201" y="189"/>
                </a:cubicBezTo>
                <a:cubicBezTo>
                  <a:pt x="201" y="190"/>
                  <a:pt x="201" y="191"/>
                  <a:pt x="201" y="193"/>
                </a:cubicBezTo>
                <a:cubicBezTo>
                  <a:pt x="201" y="193"/>
                  <a:pt x="202" y="193"/>
                  <a:pt x="202" y="194"/>
                </a:cubicBezTo>
                <a:cubicBezTo>
                  <a:pt x="202" y="195"/>
                  <a:pt x="202" y="195"/>
                  <a:pt x="202" y="196"/>
                </a:cubicBezTo>
                <a:cubicBezTo>
                  <a:pt x="203" y="196"/>
                  <a:pt x="203" y="196"/>
                  <a:pt x="203" y="197"/>
                </a:cubicBezTo>
                <a:cubicBezTo>
                  <a:pt x="204" y="198"/>
                  <a:pt x="204" y="198"/>
                  <a:pt x="204" y="199"/>
                </a:cubicBezTo>
                <a:cubicBezTo>
                  <a:pt x="205" y="199"/>
                  <a:pt x="205" y="201"/>
                  <a:pt x="206" y="201"/>
                </a:cubicBezTo>
                <a:cubicBezTo>
                  <a:pt x="207" y="201"/>
                  <a:pt x="207" y="199"/>
                  <a:pt x="208" y="200"/>
                </a:cubicBezTo>
                <a:cubicBezTo>
                  <a:pt x="208" y="200"/>
                  <a:pt x="208" y="200"/>
                  <a:pt x="209" y="200"/>
                </a:cubicBezTo>
                <a:cubicBezTo>
                  <a:pt x="209" y="201"/>
                  <a:pt x="210" y="201"/>
                  <a:pt x="210" y="201"/>
                </a:cubicBezTo>
                <a:cubicBezTo>
                  <a:pt x="211" y="202"/>
                  <a:pt x="211" y="203"/>
                  <a:pt x="212" y="204"/>
                </a:cubicBezTo>
                <a:cubicBezTo>
                  <a:pt x="212" y="204"/>
                  <a:pt x="213" y="204"/>
                  <a:pt x="213" y="204"/>
                </a:cubicBezTo>
                <a:cubicBezTo>
                  <a:pt x="213" y="204"/>
                  <a:pt x="213" y="204"/>
                  <a:pt x="214" y="204"/>
                </a:cubicBezTo>
                <a:cubicBezTo>
                  <a:pt x="214" y="203"/>
                  <a:pt x="215" y="202"/>
                  <a:pt x="215" y="202"/>
                </a:cubicBezTo>
                <a:cubicBezTo>
                  <a:pt x="216" y="202"/>
                  <a:pt x="216" y="203"/>
                  <a:pt x="217" y="204"/>
                </a:cubicBezTo>
                <a:cubicBezTo>
                  <a:pt x="217" y="205"/>
                  <a:pt x="217" y="206"/>
                  <a:pt x="217" y="207"/>
                </a:cubicBezTo>
                <a:cubicBezTo>
                  <a:pt x="217" y="207"/>
                  <a:pt x="217" y="208"/>
                  <a:pt x="217" y="208"/>
                </a:cubicBezTo>
                <a:cubicBezTo>
                  <a:pt x="217" y="209"/>
                  <a:pt x="218" y="209"/>
                  <a:pt x="219" y="210"/>
                </a:cubicBezTo>
                <a:cubicBezTo>
                  <a:pt x="220" y="211"/>
                  <a:pt x="221" y="212"/>
                  <a:pt x="221" y="213"/>
                </a:cubicBezTo>
                <a:cubicBezTo>
                  <a:pt x="221" y="214"/>
                  <a:pt x="221" y="214"/>
                  <a:pt x="221" y="215"/>
                </a:cubicBezTo>
                <a:cubicBezTo>
                  <a:pt x="221" y="216"/>
                  <a:pt x="222" y="216"/>
                  <a:pt x="222" y="217"/>
                </a:cubicBezTo>
                <a:cubicBezTo>
                  <a:pt x="223" y="218"/>
                  <a:pt x="224" y="219"/>
                  <a:pt x="225" y="219"/>
                </a:cubicBezTo>
                <a:cubicBezTo>
                  <a:pt x="225" y="219"/>
                  <a:pt x="227" y="219"/>
                  <a:pt x="228" y="219"/>
                </a:cubicBezTo>
                <a:cubicBezTo>
                  <a:pt x="228" y="219"/>
                  <a:pt x="228" y="218"/>
                  <a:pt x="229" y="218"/>
                </a:cubicBezTo>
                <a:cubicBezTo>
                  <a:pt x="229" y="218"/>
                  <a:pt x="230" y="218"/>
                  <a:pt x="230" y="218"/>
                </a:cubicBezTo>
                <a:cubicBezTo>
                  <a:pt x="231" y="218"/>
                  <a:pt x="231" y="219"/>
                  <a:pt x="231" y="219"/>
                </a:cubicBezTo>
                <a:cubicBezTo>
                  <a:pt x="230" y="220"/>
                  <a:pt x="229" y="220"/>
                  <a:pt x="229" y="220"/>
                </a:cubicBezTo>
                <a:cubicBezTo>
                  <a:pt x="228" y="220"/>
                  <a:pt x="226" y="220"/>
                  <a:pt x="225" y="220"/>
                </a:cubicBezTo>
                <a:cubicBezTo>
                  <a:pt x="225" y="220"/>
                  <a:pt x="224" y="220"/>
                  <a:pt x="224" y="220"/>
                </a:cubicBezTo>
                <a:cubicBezTo>
                  <a:pt x="224" y="221"/>
                  <a:pt x="224" y="222"/>
                  <a:pt x="224" y="222"/>
                </a:cubicBezTo>
                <a:cubicBezTo>
                  <a:pt x="224" y="223"/>
                  <a:pt x="224" y="223"/>
                  <a:pt x="223" y="224"/>
                </a:cubicBezTo>
                <a:cubicBezTo>
                  <a:pt x="223" y="224"/>
                  <a:pt x="223" y="225"/>
                  <a:pt x="223" y="225"/>
                </a:cubicBezTo>
                <a:cubicBezTo>
                  <a:pt x="223" y="226"/>
                  <a:pt x="223" y="226"/>
                  <a:pt x="223" y="227"/>
                </a:cubicBezTo>
                <a:cubicBezTo>
                  <a:pt x="224" y="227"/>
                  <a:pt x="224" y="227"/>
                  <a:pt x="224" y="228"/>
                </a:cubicBezTo>
                <a:cubicBezTo>
                  <a:pt x="224" y="228"/>
                  <a:pt x="225" y="229"/>
                  <a:pt x="225" y="230"/>
                </a:cubicBezTo>
                <a:cubicBezTo>
                  <a:pt x="226" y="230"/>
                  <a:pt x="227" y="230"/>
                  <a:pt x="228" y="230"/>
                </a:cubicBezTo>
                <a:cubicBezTo>
                  <a:pt x="229" y="230"/>
                  <a:pt x="231" y="230"/>
                  <a:pt x="232" y="230"/>
                </a:cubicBezTo>
                <a:cubicBezTo>
                  <a:pt x="232" y="230"/>
                  <a:pt x="233" y="230"/>
                  <a:pt x="233" y="229"/>
                </a:cubicBezTo>
                <a:cubicBezTo>
                  <a:pt x="233" y="229"/>
                  <a:pt x="233" y="229"/>
                  <a:pt x="234" y="229"/>
                </a:cubicBezTo>
                <a:cubicBezTo>
                  <a:pt x="235" y="229"/>
                  <a:pt x="236" y="229"/>
                  <a:pt x="237" y="229"/>
                </a:cubicBezTo>
                <a:cubicBezTo>
                  <a:pt x="238" y="229"/>
                  <a:pt x="239" y="229"/>
                  <a:pt x="240" y="229"/>
                </a:cubicBezTo>
                <a:cubicBezTo>
                  <a:pt x="240" y="229"/>
                  <a:pt x="241" y="229"/>
                  <a:pt x="242" y="228"/>
                </a:cubicBezTo>
                <a:cubicBezTo>
                  <a:pt x="242" y="228"/>
                  <a:pt x="243" y="228"/>
                  <a:pt x="243" y="228"/>
                </a:cubicBezTo>
                <a:cubicBezTo>
                  <a:pt x="244" y="227"/>
                  <a:pt x="245" y="226"/>
                  <a:pt x="246" y="227"/>
                </a:cubicBezTo>
                <a:cubicBezTo>
                  <a:pt x="247" y="227"/>
                  <a:pt x="247" y="227"/>
                  <a:pt x="247" y="227"/>
                </a:cubicBezTo>
                <a:cubicBezTo>
                  <a:pt x="248" y="227"/>
                  <a:pt x="248" y="226"/>
                  <a:pt x="248" y="226"/>
                </a:cubicBezTo>
                <a:cubicBezTo>
                  <a:pt x="249" y="225"/>
                  <a:pt x="250" y="224"/>
                  <a:pt x="251" y="224"/>
                </a:cubicBezTo>
                <a:cubicBezTo>
                  <a:pt x="251" y="223"/>
                  <a:pt x="252" y="223"/>
                  <a:pt x="252" y="222"/>
                </a:cubicBezTo>
                <a:cubicBezTo>
                  <a:pt x="253" y="221"/>
                  <a:pt x="253" y="221"/>
                  <a:pt x="252" y="220"/>
                </a:cubicBezTo>
                <a:cubicBezTo>
                  <a:pt x="252" y="219"/>
                  <a:pt x="252" y="219"/>
                  <a:pt x="252" y="218"/>
                </a:cubicBezTo>
                <a:cubicBezTo>
                  <a:pt x="252" y="218"/>
                  <a:pt x="252" y="217"/>
                  <a:pt x="253" y="217"/>
                </a:cubicBezTo>
                <a:cubicBezTo>
                  <a:pt x="253" y="216"/>
                  <a:pt x="253" y="216"/>
                  <a:pt x="253" y="215"/>
                </a:cubicBezTo>
                <a:cubicBezTo>
                  <a:pt x="253" y="215"/>
                  <a:pt x="253" y="214"/>
                  <a:pt x="253" y="214"/>
                </a:cubicBezTo>
                <a:cubicBezTo>
                  <a:pt x="253" y="214"/>
                  <a:pt x="253" y="214"/>
                  <a:pt x="253" y="213"/>
                </a:cubicBezTo>
                <a:cubicBezTo>
                  <a:pt x="253" y="213"/>
                  <a:pt x="253" y="212"/>
                  <a:pt x="253" y="212"/>
                </a:cubicBezTo>
                <a:cubicBezTo>
                  <a:pt x="253" y="212"/>
                  <a:pt x="254" y="211"/>
                  <a:pt x="254" y="211"/>
                </a:cubicBezTo>
                <a:cubicBezTo>
                  <a:pt x="254" y="211"/>
                  <a:pt x="255" y="211"/>
                  <a:pt x="255" y="210"/>
                </a:cubicBezTo>
                <a:cubicBezTo>
                  <a:pt x="255" y="210"/>
                  <a:pt x="255" y="209"/>
                  <a:pt x="255" y="209"/>
                </a:cubicBezTo>
                <a:cubicBezTo>
                  <a:pt x="256" y="209"/>
                  <a:pt x="256" y="208"/>
                  <a:pt x="256" y="208"/>
                </a:cubicBezTo>
                <a:cubicBezTo>
                  <a:pt x="257" y="207"/>
                  <a:pt x="257" y="207"/>
                  <a:pt x="257" y="206"/>
                </a:cubicBezTo>
                <a:cubicBezTo>
                  <a:pt x="258" y="206"/>
                  <a:pt x="258" y="206"/>
                  <a:pt x="258" y="205"/>
                </a:cubicBezTo>
                <a:cubicBezTo>
                  <a:pt x="258" y="205"/>
                  <a:pt x="259" y="205"/>
                  <a:pt x="259" y="204"/>
                </a:cubicBezTo>
                <a:cubicBezTo>
                  <a:pt x="259" y="204"/>
                  <a:pt x="260" y="203"/>
                  <a:pt x="259" y="202"/>
                </a:cubicBezTo>
                <a:cubicBezTo>
                  <a:pt x="259" y="202"/>
                  <a:pt x="258" y="202"/>
                  <a:pt x="258" y="201"/>
                </a:cubicBezTo>
                <a:cubicBezTo>
                  <a:pt x="258" y="201"/>
                  <a:pt x="259" y="201"/>
                  <a:pt x="259" y="201"/>
                </a:cubicBezTo>
                <a:cubicBezTo>
                  <a:pt x="259" y="200"/>
                  <a:pt x="259" y="200"/>
                  <a:pt x="259" y="200"/>
                </a:cubicBezTo>
                <a:cubicBezTo>
                  <a:pt x="259" y="199"/>
                  <a:pt x="259" y="198"/>
                  <a:pt x="259" y="198"/>
                </a:cubicBezTo>
                <a:cubicBezTo>
                  <a:pt x="259" y="197"/>
                  <a:pt x="259" y="195"/>
                  <a:pt x="260" y="195"/>
                </a:cubicBezTo>
                <a:cubicBezTo>
                  <a:pt x="260" y="193"/>
                  <a:pt x="260" y="192"/>
                  <a:pt x="260" y="191"/>
                </a:cubicBezTo>
                <a:cubicBezTo>
                  <a:pt x="260" y="190"/>
                  <a:pt x="260" y="190"/>
                  <a:pt x="260" y="189"/>
                </a:cubicBezTo>
                <a:cubicBezTo>
                  <a:pt x="261" y="188"/>
                  <a:pt x="261" y="188"/>
                  <a:pt x="261" y="188"/>
                </a:cubicBezTo>
                <a:cubicBezTo>
                  <a:pt x="261" y="187"/>
                  <a:pt x="261" y="187"/>
                  <a:pt x="261" y="186"/>
                </a:cubicBezTo>
                <a:cubicBezTo>
                  <a:pt x="261" y="186"/>
                  <a:pt x="261" y="185"/>
                  <a:pt x="261" y="184"/>
                </a:cubicBezTo>
                <a:cubicBezTo>
                  <a:pt x="261" y="183"/>
                  <a:pt x="261" y="182"/>
                  <a:pt x="261" y="182"/>
                </a:cubicBezTo>
                <a:cubicBezTo>
                  <a:pt x="262" y="181"/>
                  <a:pt x="262" y="180"/>
                  <a:pt x="262" y="179"/>
                </a:cubicBezTo>
                <a:cubicBezTo>
                  <a:pt x="262" y="178"/>
                  <a:pt x="262" y="177"/>
                  <a:pt x="262" y="177"/>
                </a:cubicBezTo>
                <a:cubicBezTo>
                  <a:pt x="262" y="176"/>
                  <a:pt x="263" y="176"/>
                  <a:pt x="263" y="175"/>
                </a:cubicBezTo>
                <a:cubicBezTo>
                  <a:pt x="263" y="175"/>
                  <a:pt x="263" y="174"/>
                  <a:pt x="263" y="173"/>
                </a:cubicBezTo>
                <a:cubicBezTo>
                  <a:pt x="263" y="172"/>
                  <a:pt x="263" y="171"/>
                  <a:pt x="263" y="170"/>
                </a:cubicBezTo>
                <a:cubicBezTo>
                  <a:pt x="263" y="169"/>
                  <a:pt x="262" y="168"/>
                  <a:pt x="262" y="168"/>
                </a:cubicBezTo>
                <a:cubicBezTo>
                  <a:pt x="262" y="167"/>
                  <a:pt x="262" y="166"/>
                  <a:pt x="262" y="165"/>
                </a:cubicBezTo>
                <a:cubicBezTo>
                  <a:pt x="262" y="164"/>
                  <a:pt x="262" y="163"/>
                  <a:pt x="262" y="162"/>
                </a:cubicBezTo>
                <a:cubicBezTo>
                  <a:pt x="262" y="162"/>
                  <a:pt x="262" y="162"/>
                  <a:pt x="262" y="161"/>
                </a:cubicBezTo>
                <a:cubicBezTo>
                  <a:pt x="262" y="161"/>
                  <a:pt x="261" y="161"/>
                  <a:pt x="261" y="160"/>
                </a:cubicBezTo>
                <a:cubicBezTo>
                  <a:pt x="261" y="160"/>
                  <a:pt x="261" y="159"/>
                  <a:pt x="261" y="159"/>
                </a:cubicBezTo>
                <a:cubicBezTo>
                  <a:pt x="261" y="158"/>
                  <a:pt x="260" y="158"/>
                  <a:pt x="260" y="158"/>
                </a:cubicBezTo>
                <a:cubicBezTo>
                  <a:pt x="260" y="157"/>
                  <a:pt x="260" y="157"/>
                  <a:pt x="260" y="157"/>
                </a:cubicBezTo>
                <a:cubicBezTo>
                  <a:pt x="260" y="156"/>
                  <a:pt x="259" y="156"/>
                  <a:pt x="259" y="156"/>
                </a:cubicBezTo>
                <a:cubicBezTo>
                  <a:pt x="259" y="155"/>
                  <a:pt x="259" y="155"/>
                  <a:pt x="259" y="155"/>
                </a:cubicBezTo>
                <a:cubicBezTo>
                  <a:pt x="259" y="154"/>
                  <a:pt x="258" y="154"/>
                  <a:pt x="258" y="154"/>
                </a:cubicBezTo>
                <a:cubicBezTo>
                  <a:pt x="258" y="153"/>
                  <a:pt x="258" y="153"/>
                  <a:pt x="258" y="153"/>
                </a:cubicBezTo>
                <a:cubicBezTo>
                  <a:pt x="258" y="152"/>
                  <a:pt x="257" y="152"/>
                  <a:pt x="257" y="151"/>
                </a:cubicBezTo>
                <a:cubicBezTo>
                  <a:pt x="256" y="151"/>
                  <a:pt x="256" y="151"/>
                  <a:pt x="256" y="151"/>
                </a:cubicBezTo>
                <a:cubicBezTo>
                  <a:pt x="256" y="151"/>
                  <a:pt x="255" y="151"/>
                  <a:pt x="255" y="151"/>
                </a:cubicBezTo>
                <a:cubicBezTo>
                  <a:pt x="255" y="152"/>
                  <a:pt x="254" y="151"/>
                  <a:pt x="254" y="150"/>
                </a:cubicBezTo>
                <a:cubicBezTo>
                  <a:pt x="254" y="150"/>
                  <a:pt x="254" y="150"/>
                  <a:pt x="253" y="150"/>
                </a:cubicBezTo>
                <a:cubicBezTo>
                  <a:pt x="253" y="150"/>
                  <a:pt x="253" y="150"/>
                  <a:pt x="253" y="149"/>
                </a:cubicBezTo>
                <a:cubicBezTo>
                  <a:pt x="253" y="149"/>
                  <a:pt x="253" y="149"/>
                  <a:pt x="253" y="149"/>
                </a:cubicBezTo>
                <a:cubicBezTo>
                  <a:pt x="254" y="149"/>
                  <a:pt x="254" y="149"/>
                  <a:pt x="254" y="150"/>
                </a:cubicBezTo>
                <a:cubicBezTo>
                  <a:pt x="254" y="150"/>
                  <a:pt x="255" y="150"/>
                  <a:pt x="256" y="150"/>
                </a:cubicBezTo>
                <a:cubicBezTo>
                  <a:pt x="256" y="149"/>
                  <a:pt x="256" y="149"/>
                  <a:pt x="256" y="149"/>
                </a:cubicBezTo>
                <a:cubicBezTo>
                  <a:pt x="255" y="148"/>
                  <a:pt x="255" y="148"/>
                  <a:pt x="255" y="147"/>
                </a:cubicBezTo>
                <a:cubicBezTo>
                  <a:pt x="255" y="147"/>
                  <a:pt x="255" y="147"/>
                  <a:pt x="255" y="147"/>
                </a:cubicBezTo>
                <a:cubicBezTo>
                  <a:pt x="255" y="146"/>
                  <a:pt x="255" y="146"/>
                  <a:pt x="255" y="146"/>
                </a:cubicBezTo>
                <a:cubicBezTo>
                  <a:pt x="254" y="145"/>
                  <a:pt x="254" y="145"/>
                  <a:pt x="254" y="144"/>
                </a:cubicBezTo>
                <a:cubicBezTo>
                  <a:pt x="254" y="144"/>
                  <a:pt x="254" y="143"/>
                  <a:pt x="254" y="143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1"/>
                  <a:pt x="253" y="141"/>
                  <a:pt x="253" y="140"/>
                </a:cubicBezTo>
                <a:cubicBezTo>
                  <a:pt x="253" y="140"/>
                  <a:pt x="254" y="140"/>
                  <a:pt x="254" y="139"/>
                </a:cubicBezTo>
                <a:cubicBezTo>
                  <a:pt x="254" y="139"/>
                  <a:pt x="253" y="139"/>
                  <a:pt x="253" y="139"/>
                </a:cubicBezTo>
                <a:cubicBezTo>
                  <a:pt x="252" y="139"/>
                  <a:pt x="253" y="139"/>
                  <a:pt x="252" y="140"/>
                </a:cubicBezTo>
                <a:cubicBezTo>
                  <a:pt x="252" y="139"/>
                  <a:pt x="252" y="139"/>
                  <a:pt x="252" y="139"/>
                </a:cubicBezTo>
                <a:cubicBezTo>
                  <a:pt x="252" y="138"/>
                  <a:pt x="252" y="138"/>
                  <a:pt x="252" y="137"/>
                </a:cubicBezTo>
                <a:cubicBezTo>
                  <a:pt x="252" y="137"/>
                  <a:pt x="253" y="137"/>
                  <a:pt x="253" y="137"/>
                </a:cubicBezTo>
                <a:cubicBezTo>
                  <a:pt x="252" y="136"/>
                  <a:pt x="252" y="136"/>
                  <a:pt x="252" y="136"/>
                </a:cubicBezTo>
                <a:cubicBezTo>
                  <a:pt x="252" y="136"/>
                  <a:pt x="252" y="135"/>
                  <a:pt x="252" y="135"/>
                </a:cubicBezTo>
                <a:cubicBezTo>
                  <a:pt x="252" y="134"/>
                  <a:pt x="252" y="134"/>
                  <a:pt x="251" y="133"/>
                </a:cubicBezTo>
                <a:cubicBezTo>
                  <a:pt x="251" y="133"/>
                  <a:pt x="251" y="132"/>
                  <a:pt x="251" y="132"/>
                </a:cubicBezTo>
                <a:cubicBezTo>
                  <a:pt x="251" y="132"/>
                  <a:pt x="250" y="132"/>
                  <a:pt x="250" y="131"/>
                </a:cubicBezTo>
                <a:cubicBezTo>
                  <a:pt x="250" y="131"/>
                  <a:pt x="250" y="131"/>
                  <a:pt x="250" y="131"/>
                </a:cubicBezTo>
                <a:cubicBezTo>
                  <a:pt x="249" y="130"/>
                  <a:pt x="249" y="130"/>
                  <a:pt x="249" y="129"/>
                </a:cubicBezTo>
                <a:cubicBezTo>
                  <a:pt x="249" y="129"/>
                  <a:pt x="248" y="128"/>
                  <a:pt x="248" y="127"/>
                </a:cubicBezTo>
                <a:cubicBezTo>
                  <a:pt x="248" y="127"/>
                  <a:pt x="247" y="126"/>
                  <a:pt x="247" y="125"/>
                </a:cubicBezTo>
                <a:cubicBezTo>
                  <a:pt x="247" y="125"/>
                  <a:pt x="247" y="125"/>
                  <a:pt x="246" y="124"/>
                </a:cubicBezTo>
                <a:cubicBezTo>
                  <a:pt x="246" y="124"/>
                  <a:pt x="246" y="124"/>
                  <a:pt x="246" y="123"/>
                </a:cubicBezTo>
                <a:cubicBezTo>
                  <a:pt x="246" y="123"/>
                  <a:pt x="246" y="123"/>
                  <a:pt x="246" y="122"/>
                </a:cubicBezTo>
                <a:cubicBezTo>
                  <a:pt x="246" y="122"/>
                  <a:pt x="245" y="122"/>
                  <a:pt x="245" y="121"/>
                </a:cubicBezTo>
                <a:cubicBezTo>
                  <a:pt x="245" y="121"/>
                  <a:pt x="245" y="121"/>
                  <a:pt x="245" y="121"/>
                </a:cubicBezTo>
                <a:cubicBezTo>
                  <a:pt x="245" y="120"/>
                  <a:pt x="245" y="120"/>
                  <a:pt x="245" y="120"/>
                </a:cubicBezTo>
                <a:cubicBezTo>
                  <a:pt x="245" y="119"/>
                  <a:pt x="244" y="119"/>
                  <a:pt x="244" y="118"/>
                </a:cubicBezTo>
                <a:cubicBezTo>
                  <a:pt x="244" y="118"/>
                  <a:pt x="244" y="118"/>
                  <a:pt x="244" y="117"/>
                </a:cubicBezTo>
                <a:cubicBezTo>
                  <a:pt x="243" y="117"/>
                  <a:pt x="243" y="116"/>
                  <a:pt x="243" y="116"/>
                </a:cubicBezTo>
                <a:cubicBezTo>
                  <a:pt x="243" y="115"/>
                  <a:pt x="243" y="115"/>
                  <a:pt x="242" y="114"/>
                </a:cubicBezTo>
                <a:cubicBezTo>
                  <a:pt x="242" y="114"/>
                  <a:pt x="242" y="114"/>
                  <a:pt x="242" y="113"/>
                </a:cubicBezTo>
                <a:cubicBezTo>
                  <a:pt x="242" y="113"/>
                  <a:pt x="242" y="113"/>
                  <a:pt x="242" y="112"/>
                </a:cubicBezTo>
                <a:cubicBezTo>
                  <a:pt x="241" y="112"/>
                  <a:pt x="241" y="111"/>
                  <a:pt x="241" y="110"/>
                </a:cubicBezTo>
                <a:cubicBezTo>
                  <a:pt x="240" y="110"/>
                  <a:pt x="240" y="109"/>
                  <a:pt x="240" y="109"/>
                </a:cubicBezTo>
                <a:cubicBezTo>
                  <a:pt x="240" y="108"/>
                  <a:pt x="240" y="108"/>
                  <a:pt x="239" y="107"/>
                </a:cubicBezTo>
                <a:cubicBezTo>
                  <a:pt x="239" y="107"/>
                  <a:pt x="239" y="106"/>
                  <a:pt x="239" y="106"/>
                </a:cubicBezTo>
                <a:cubicBezTo>
                  <a:pt x="239" y="106"/>
                  <a:pt x="240" y="106"/>
                  <a:pt x="240" y="106"/>
                </a:cubicBezTo>
                <a:cubicBezTo>
                  <a:pt x="240" y="107"/>
                  <a:pt x="240" y="107"/>
                  <a:pt x="240" y="107"/>
                </a:cubicBezTo>
                <a:cubicBezTo>
                  <a:pt x="240" y="107"/>
                  <a:pt x="241" y="107"/>
                  <a:pt x="241" y="107"/>
                </a:cubicBezTo>
                <a:cubicBezTo>
                  <a:pt x="241" y="106"/>
                  <a:pt x="241" y="106"/>
                  <a:pt x="241" y="105"/>
                </a:cubicBezTo>
                <a:cubicBezTo>
                  <a:pt x="241" y="104"/>
                  <a:pt x="241" y="104"/>
                  <a:pt x="241" y="103"/>
                </a:cubicBezTo>
                <a:cubicBezTo>
                  <a:pt x="241" y="103"/>
                  <a:pt x="241" y="102"/>
                  <a:pt x="241" y="102"/>
                </a:cubicBezTo>
                <a:cubicBezTo>
                  <a:pt x="242" y="101"/>
                  <a:pt x="242" y="101"/>
                  <a:pt x="242" y="101"/>
                </a:cubicBezTo>
                <a:cubicBezTo>
                  <a:pt x="242" y="101"/>
                  <a:pt x="242" y="100"/>
                  <a:pt x="242" y="100"/>
                </a:cubicBezTo>
                <a:cubicBezTo>
                  <a:pt x="242" y="100"/>
                  <a:pt x="242" y="99"/>
                  <a:pt x="243" y="99"/>
                </a:cubicBezTo>
                <a:cubicBezTo>
                  <a:pt x="243" y="100"/>
                  <a:pt x="243" y="100"/>
                  <a:pt x="243" y="101"/>
                </a:cubicBezTo>
                <a:cubicBezTo>
                  <a:pt x="243" y="101"/>
                  <a:pt x="243" y="101"/>
                  <a:pt x="243" y="101"/>
                </a:cubicBezTo>
                <a:cubicBezTo>
                  <a:pt x="243" y="101"/>
                  <a:pt x="243" y="102"/>
                  <a:pt x="243" y="102"/>
                </a:cubicBezTo>
                <a:cubicBezTo>
                  <a:pt x="243" y="102"/>
                  <a:pt x="242" y="102"/>
                  <a:pt x="242" y="103"/>
                </a:cubicBezTo>
                <a:cubicBezTo>
                  <a:pt x="242" y="103"/>
                  <a:pt x="242" y="104"/>
                  <a:pt x="243" y="104"/>
                </a:cubicBezTo>
                <a:cubicBezTo>
                  <a:pt x="243" y="104"/>
                  <a:pt x="244" y="103"/>
                  <a:pt x="244" y="103"/>
                </a:cubicBezTo>
                <a:cubicBezTo>
                  <a:pt x="245" y="103"/>
                  <a:pt x="246" y="102"/>
                  <a:pt x="246" y="102"/>
                </a:cubicBezTo>
                <a:cubicBezTo>
                  <a:pt x="246" y="101"/>
                  <a:pt x="245" y="101"/>
                  <a:pt x="245" y="101"/>
                </a:cubicBezTo>
                <a:cubicBezTo>
                  <a:pt x="245" y="101"/>
                  <a:pt x="245" y="100"/>
                  <a:pt x="245" y="100"/>
                </a:cubicBezTo>
                <a:cubicBezTo>
                  <a:pt x="245" y="99"/>
                  <a:pt x="244" y="99"/>
                  <a:pt x="244" y="98"/>
                </a:cubicBezTo>
                <a:cubicBezTo>
                  <a:pt x="244" y="98"/>
                  <a:pt x="244" y="97"/>
                  <a:pt x="244" y="97"/>
                </a:cubicBezTo>
                <a:cubicBezTo>
                  <a:pt x="244" y="97"/>
                  <a:pt x="244" y="96"/>
                  <a:pt x="244" y="96"/>
                </a:cubicBezTo>
                <a:cubicBezTo>
                  <a:pt x="243" y="96"/>
                  <a:pt x="243" y="96"/>
                  <a:pt x="243" y="95"/>
                </a:cubicBezTo>
                <a:cubicBezTo>
                  <a:pt x="243" y="95"/>
                  <a:pt x="242" y="94"/>
                  <a:pt x="241" y="94"/>
                </a:cubicBezTo>
                <a:cubicBezTo>
                  <a:pt x="241" y="93"/>
                  <a:pt x="240" y="93"/>
                  <a:pt x="240" y="93"/>
                </a:cubicBezTo>
                <a:cubicBezTo>
                  <a:pt x="239" y="92"/>
                  <a:pt x="239" y="92"/>
                  <a:pt x="238" y="91"/>
                </a:cubicBezTo>
                <a:cubicBezTo>
                  <a:pt x="237" y="90"/>
                  <a:pt x="236" y="89"/>
                  <a:pt x="236" y="88"/>
                </a:cubicBezTo>
                <a:cubicBezTo>
                  <a:pt x="235" y="86"/>
                  <a:pt x="235" y="85"/>
                  <a:pt x="235" y="84"/>
                </a:cubicBezTo>
                <a:cubicBezTo>
                  <a:pt x="235" y="83"/>
                  <a:pt x="235" y="83"/>
                  <a:pt x="235" y="82"/>
                </a:cubicBezTo>
                <a:cubicBezTo>
                  <a:pt x="234" y="82"/>
                  <a:pt x="234" y="81"/>
                  <a:pt x="234" y="81"/>
                </a:cubicBezTo>
                <a:cubicBezTo>
                  <a:pt x="234" y="80"/>
                  <a:pt x="233" y="80"/>
                  <a:pt x="233" y="79"/>
                </a:cubicBezTo>
                <a:cubicBezTo>
                  <a:pt x="233" y="79"/>
                  <a:pt x="233" y="79"/>
                  <a:pt x="233" y="79"/>
                </a:cubicBezTo>
                <a:cubicBezTo>
                  <a:pt x="233" y="79"/>
                  <a:pt x="233" y="78"/>
                  <a:pt x="233" y="78"/>
                </a:cubicBezTo>
                <a:cubicBezTo>
                  <a:pt x="232" y="78"/>
                  <a:pt x="232" y="78"/>
                  <a:pt x="232" y="78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6"/>
                  <a:pt x="231" y="76"/>
                  <a:pt x="231" y="76"/>
                </a:cubicBezTo>
                <a:cubicBezTo>
                  <a:pt x="231" y="75"/>
                  <a:pt x="231" y="75"/>
                  <a:pt x="230" y="75"/>
                </a:cubicBezTo>
                <a:cubicBezTo>
                  <a:pt x="230" y="75"/>
                  <a:pt x="230" y="74"/>
                  <a:pt x="230" y="74"/>
                </a:cubicBezTo>
                <a:cubicBezTo>
                  <a:pt x="230" y="74"/>
                  <a:pt x="230" y="73"/>
                  <a:pt x="230" y="73"/>
                </a:cubicBezTo>
                <a:cubicBezTo>
                  <a:pt x="230" y="72"/>
                  <a:pt x="230" y="72"/>
                  <a:pt x="229" y="72"/>
                </a:cubicBezTo>
                <a:cubicBezTo>
                  <a:pt x="229" y="72"/>
                  <a:pt x="229" y="72"/>
                  <a:pt x="229" y="71"/>
                </a:cubicBezTo>
                <a:cubicBezTo>
                  <a:pt x="229" y="71"/>
                  <a:pt x="228" y="71"/>
                  <a:pt x="228" y="71"/>
                </a:cubicBezTo>
                <a:cubicBezTo>
                  <a:pt x="228" y="71"/>
                  <a:pt x="228" y="71"/>
                  <a:pt x="228" y="71"/>
                </a:cubicBezTo>
                <a:cubicBezTo>
                  <a:pt x="227" y="70"/>
                  <a:pt x="228" y="70"/>
                  <a:pt x="229" y="69"/>
                </a:cubicBezTo>
                <a:cubicBezTo>
                  <a:pt x="229" y="69"/>
                  <a:pt x="228" y="69"/>
                  <a:pt x="228" y="69"/>
                </a:cubicBezTo>
                <a:cubicBezTo>
                  <a:pt x="228" y="69"/>
                  <a:pt x="227" y="68"/>
                  <a:pt x="227" y="68"/>
                </a:cubicBezTo>
                <a:cubicBezTo>
                  <a:pt x="227" y="68"/>
                  <a:pt x="228" y="68"/>
                  <a:pt x="228" y="68"/>
                </a:cubicBezTo>
                <a:cubicBezTo>
                  <a:pt x="228" y="68"/>
                  <a:pt x="228" y="67"/>
                  <a:pt x="228" y="67"/>
                </a:cubicBezTo>
                <a:cubicBezTo>
                  <a:pt x="227" y="67"/>
                  <a:pt x="226" y="67"/>
                  <a:pt x="226" y="67"/>
                </a:cubicBezTo>
                <a:cubicBezTo>
                  <a:pt x="227" y="67"/>
                  <a:pt x="227" y="66"/>
                  <a:pt x="227" y="66"/>
                </a:cubicBezTo>
                <a:cubicBezTo>
                  <a:pt x="227" y="66"/>
                  <a:pt x="227" y="66"/>
                  <a:pt x="227" y="66"/>
                </a:cubicBezTo>
                <a:cubicBezTo>
                  <a:pt x="227" y="66"/>
                  <a:pt x="226" y="66"/>
                  <a:pt x="226" y="66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26" y="64"/>
                  <a:pt x="225" y="63"/>
                  <a:pt x="225" y="63"/>
                </a:cubicBezTo>
                <a:cubicBezTo>
                  <a:pt x="224" y="61"/>
                  <a:pt x="224" y="60"/>
                  <a:pt x="223" y="59"/>
                </a:cubicBezTo>
                <a:cubicBezTo>
                  <a:pt x="223" y="58"/>
                  <a:pt x="223" y="57"/>
                  <a:pt x="223" y="57"/>
                </a:cubicBezTo>
                <a:cubicBezTo>
                  <a:pt x="223" y="56"/>
                  <a:pt x="222" y="55"/>
                  <a:pt x="222" y="55"/>
                </a:cubicBezTo>
                <a:cubicBezTo>
                  <a:pt x="222" y="54"/>
                  <a:pt x="222" y="54"/>
                  <a:pt x="222" y="53"/>
                </a:cubicBezTo>
                <a:cubicBezTo>
                  <a:pt x="222" y="53"/>
                  <a:pt x="222" y="53"/>
                  <a:pt x="221" y="52"/>
                </a:cubicBezTo>
                <a:cubicBezTo>
                  <a:pt x="221" y="51"/>
                  <a:pt x="220" y="51"/>
                  <a:pt x="220" y="50"/>
                </a:cubicBezTo>
                <a:cubicBezTo>
                  <a:pt x="220" y="49"/>
                  <a:pt x="219" y="49"/>
                  <a:pt x="219" y="48"/>
                </a:cubicBezTo>
                <a:cubicBezTo>
                  <a:pt x="219" y="48"/>
                  <a:pt x="219" y="47"/>
                  <a:pt x="219" y="47"/>
                </a:cubicBezTo>
                <a:cubicBezTo>
                  <a:pt x="219" y="47"/>
                  <a:pt x="219" y="46"/>
                  <a:pt x="219" y="46"/>
                </a:cubicBezTo>
                <a:cubicBezTo>
                  <a:pt x="219" y="46"/>
                  <a:pt x="219" y="45"/>
                  <a:pt x="219" y="45"/>
                </a:cubicBezTo>
                <a:cubicBezTo>
                  <a:pt x="219" y="44"/>
                  <a:pt x="219" y="44"/>
                  <a:pt x="219" y="43"/>
                </a:cubicBezTo>
                <a:cubicBezTo>
                  <a:pt x="219" y="42"/>
                  <a:pt x="219" y="42"/>
                  <a:pt x="218" y="41"/>
                </a:cubicBezTo>
                <a:cubicBezTo>
                  <a:pt x="218" y="41"/>
                  <a:pt x="218" y="40"/>
                  <a:pt x="218" y="39"/>
                </a:cubicBezTo>
                <a:cubicBezTo>
                  <a:pt x="218" y="39"/>
                  <a:pt x="218" y="38"/>
                  <a:pt x="218" y="38"/>
                </a:cubicBezTo>
                <a:cubicBezTo>
                  <a:pt x="218" y="37"/>
                  <a:pt x="218" y="37"/>
                  <a:pt x="217" y="37"/>
                </a:cubicBezTo>
                <a:cubicBezTo>
                  <a:pt x="217" y="36"/>
                  <a:pt x="217" y="36"/>
                  <a:pt x="217" y="36"/>
                </a:cubicBezTo>
                <a:cubicBezTo>
                  <a:pt x="217" y="36"/>
                  <a:pt x="217" y="36"/>
                  <a:pt x="217" y="35"/>
                </a:cubicBezTo>
                <a:cubicBezTo>
                  <a:pt x="217" y="35"/>
                  <a:pt x="217" y="35"/>
                  <a:pt x="217" y="34"/>
                </a:cubicBezTo>
                <a:cubicBezTo>
                  <a:pt x="217" y="34"/>
                  <a:pt x="217" y="34"/>
                  <a:pt x="217" y="34"/>
                </a:cubicBezTo>
                <a:cubicBezTo>
                  <a:pt x="217" y="34"/>
                  <a:pt x="217" y="34"/>
                  <a:pt x="217" y="34"/>
                </a:cubicBezTo>
                <a:cubicBezTo>
                  <a:pt x="217" y="33"/>
                  <a:pt x="217" y="33"/>
                  <a:pt x="217" y="33"/>
                </a:cubicBezTo>
                <a:cubicBezTo>
                  <a:pt x="217" y="33"/>
                  <a:pt x="216" y="33"/>
                  <a:pt x="216" y="32"/>
                </a:cubicBezTo>
                <a:cubicBezTo>
                  <a:pt x="216" y="32"/>
                  <a:pt x="216" y="31"/>
                  <a:pt x="216" y="30"/>
                </a:cubicBezTo>
                <a:cubicBezTo>
                  <a:pt x="216" y="30"/>
                  <a:pt x="216" y="30"/>
                  <a:pt x="216" y="30"/>
                </a:cubicBezTo>
                <a:cubicBezTo>
                  <a:pt x="216" y="29"/>
                  <a:pt x="216" y="29"/>
                  <a:pt x="216" y="29"/>
                </a:cubicBezTo>
                <a:cubicBezTo>
                  <a:pt x="216" y="29"/>
                  <a:pt x="216" y="28"/>
                  <a:pt x="216" y="28"/>
                </a:cubicBezTo>
                <a:cubicBezTo>
                  <a:pt x="216" y="27"/>
                  <a:pt x="216" y="27"/>
                  <a:pt x="216" y="26"/>
                </a:cubicBezTo>
                <a:cubicBezTo>
                  <a:pt x="216" y="26"/>
                  <a:pt x="216" y="25"/>
                  <a:pt x="216" y="25"/>
                </a:cubicBezTo>
                <a:cubicBezTo>
                  <a:pt x="216" y="25"/>
                  <a:pt x="215" y="25"/>
                  <a:pt x="215" y="25"/>
                </a:cubicBezTo>
                <a:cubicBezTo>
                  <a:pt x="215" y="25"/>
                  <a:pt x="214" y="25"/>
                  <a:pt x="214" y="25"/>
                </a:cubicBezTo>
                <a:cubicBezTo>
                  <a:pt x="213" y="25"/>
                  <a:pt x="213" y="25"/>
                  <a:pt x="212" y="24"/>
                </a:cubicBezTo>
                <a:cubicBezTo>
                  <a:pt x="212" y="24"/>
                  <a:pt x="212" y="24"/>
                  <a:pt x="212" y="24"/>
                </a:cubicBezTo>
                <a:cubicBezTo>
                  <a:pt x="212" y="24"/>
                  <a:pt x="212" y="24"/>
                  <a:pt x="212" y="23"/>
                </a:cubicBezTo>
                <a:cubicBezTo>
                  <a:pt x="213" y="23"/>
                  <a:pt x="213" y="23"/>
                  <a:pt x="213" y="23"/>
                </a:cubicBezTo>
                <a:cubicBezTo>
                  <a:pt x="213" y="23"/>
                  <a:pt x="214" y="23"/>
                  <a:pt x="214" y="23"/>
                </a:cubicBezTo>
                <a:cubicBezTo>
                  <a:pt x="214" y="23"/>
                  <a:pt x="214" y="23"/>
                  <a:pt x="214" y="22"/>
                </a:cubicBezTo>
                <a:cubicBezTo>
                  <a:pt x="213" y="22"/>
                  <a:pt x="213" y="22"/>
                  <a:pt x="213" y="21"/>
                </a:cubicBezTo>
                <a:cubicBezTo>
                  <a:pt x="213" y="21"/>
                  <a:pt x="213" y="20"/>
                  <a:pt x="213" y="20"/>
                </a:cubicBezTo>
                <a:cubicBezTo>
                  <a:pt x="212" y="20"/>
                  <a:pt x="212" y="20"/>
                  <a:pt x="212" y="19"/>
                </a:cubicBezTo>
                <a:cubicBezTo>
                  <a:pt x="212" y="19"/>
                  <a:pt x="212" y="19"/>
                  <a:pt x="212" y="19"/>
                </a:cubicBezTo>
                <a:cubicBezTo>
                  <a:pt x="212" y="19"/>
                  <a:pt x="212" y="19"/>
                  <a:pt x="212" y="19"/>
                </a:cubicBezTo>
                <a:cubicBezTo>
                  <a:pt x="212" y="19"/>
                  <a:pt x="212" y="19"/>
                  <a:pt x="213" y="18"/>
                </a:cubicBezTo>
                <a:cubicBezTo>
                  <a:pt x="213" y="18"/>
                  <a:pt x="213" y="18"/>
                  <a:pt x="213" y="17"/>
                </a:cubicBezTo>
                <a:cubicBezTo>
                  <a:pt x="212" y="17"/>
                  <a:pt x="213" y="16"/>
                  <a:pt x="213" y="16"/>
                </a:cubicBezTo>
                <a:cubicBezTo>
                  <a:pt x="213" y="17"/>
                  <a:pt x="213" y="17"/>
                  <a:pt x="213" y="17"/>
                </a:cubicBezTo>
                <a:cubicBezTo>
                  <a:pt x="213" y="18"/>
                  <a:pt x="213" y="19"/>
                  <a:pt x="213" y="19"/>
                </a:cubicBezTo>
                <a:cubicBezTo>
                  <a:pt x="214" y="20"/>
                  <a:pt x="214" y="19"/>
                  <a:pt x="214" y="18"/>
                </a:cubicBezTo>
                <a:cubicBezTo>
                  <a:pt x="214" y="18"/>
                  <a:pt x="214" y="17"/>
                  <a:pt x="214" y="17"/>
                </a:cubicBezTo>
                <a:cubicBezTo>
                  <a:pt x="214" y="17"/>
                  <a:pt x="214" y="16"/>
                  <a:pt x="214" y="16"/>
                </a:cubicBezTo>
                <a:cubicBezTo>
                  <a:pt x="214" y="15"/>
                  <a:pt x="214" y="15"/>
                  <a:pt x="214" y="14"/>
                </a:cubicBezTo>
                <a:cubicBezTo>
                  <a:pt x="214" y="14"/>
                  <a:pt x="214" y="14"/>
                  <a:pt x="214" y="13"/>
                </a:cubicBezTo>
                <a:cubicBezTo>
                  <a:pt x="214" y="13"/>
                  <a:pt x="213" y="13"/>
                  <a:pt x="213" y="13"/>
                </a:cubicBezTo>
                <a:cubicBezTo>
                  <a:pt x="213" y="13"/>
                  <a:pt x="213" y="13"/>
                  <a:pt x="213" y="13"/>
                </a:cubicBezTo>
                <a:cubicBezTo>
                  <a:pt x="212" y="13"/>
                  <a:pt x="213" y="13"/>
                  <a:pt x="212" y="12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12"/>
                  <a:pt x="208" y="12"/>
                  <a:pt x="208" y="12"/>
                </a:cubicBezTo>
                <a:cubicBezTo>
                  <a:pt x="208" y="12"/>
                  <a:pt x="205" y="11"/>
                  <a:pt x="204" y="10"/>
                </a:cubicBez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8" name="Freeform 49">
            <a:extLst>
              <a:ext uri="{FF2B5EF4-FFF2-40B4-BE49-F238E27FC236}">
                <a16:creationId xmlns:a16="http://schemas.microsoft.com/office/drawing/2014/main" id="{7FC9EEF5-2C9D-8945-44BF-83AE9ACC9A82}"/>
              </a:ext>
            </a:extLst>
          </p:cNvPr>
          <p:cNvSpPr>
            <a:spLocks/>
          </p:cNvSpPr>
          <p:nvPr/>
        </p:nvSpPr>
        <p:spPr bwMode="auto">
          <a:xfrm>
            <a:off x="8741371" y="3272843"/>
            <a:ext cx="98425" cy="233362"/>
          </a:xfrm>
          <a:custGeom>
            <a:avLst/>
            <a:gdLst>
              <a:gd name="T0" fmla="*/ 3 w 26"/>
              <a:gd name="T1" fmla="*/ 61 h 61"/>
              <a:gd name="T2" fmla="*/ 26 w 26"/>
              <a:gd name="T3" fmla="*/ 61 h 61"/>
              <a:gd name="T4" fmla="*/ 26 w 26"/>
              <a:gd name="T5" fmla="*/ 59 h 61"/>
              <a:gd name="T6" fmla="*/ 25 w 26"/>
              <a:gd name="T7" fmla="*/ 57 h 61"/>
              <a:gd name="T8" fmla="*/ 22 w 26"/>
              <a:gd name="T9" fmla="*/ 57 h 61"/>
              <a:gd name="T10" fmla="*/ 22 w 26"/>
              <a:gd name="T11" fmla="*/ 55 h 61"/>
              <a:gd name="T12" fmla="*/ 23 w 26"/>
              <a:gd name="T13" fmla="*/ 52 h 61"/>
              <a:gd name="T14" fmla="*/ 24 w 26"/>
              <a:gd name="T15" fmla="*/ 51 h 61"/>
              <a:gd name="T16" fmla="*/ 23 w 26"/>
              <a:gd name="T17" fmla="*/ 48 h 61"/>
              <a:gd name="T18" fmla="*/ 22 w 26"/>
              <a:gd name="T19" fmla="*/ 47 h 61"/>
              <a:gd name="T20" fmla="*/ 21 w 26"/>
              <a:gd name="T21" fmla="*/ 46 h 61"/>
              <a:gd name="T22" fmla="*/ 19 w 26"/>
              <a:gd name="T23" fmla="*/ 44 h 61"/>
              <a:gd name="T24" fmla="*/ 18 w 26"/>
              <a:gd name="T25" fmla="*/ 43 h 61"/>
              <a:gd name="T26" fmla="*/ 17 w 26"/>
              <a:gd name="T27" fmla="*/ 40 h 61"/>
              <a:gd name="T28" fmla="*/ 15 w 26"/>
              <a:gd name="T29" fmla="*/ 37 h 61"/>
              <a:gd name="T30" fmla="*/ 14 w 26"/>
              <a:gd name="T31" fmla="*/ 35 h 61"/>
              <a:gd name="T32" fmla="*/ 13 w 26"/>
              <a:gd name="T33" fmla="*/ 30 h 61"/>
              <a:gd name="T34" fmla="*/ 13 w 26"/>
              <a:gd name="T35" fmla="*/ 27 h 61"/>
              <a:gd name="T36" fmla="*/ 12 w 26"/>
              <a:gd name="T37" fmla="*/ 27 h 61"/>
              <a:gd name="T38" fmla="*/ 12 w 26"/>
              <a:gd name="T39" fmla="*/ 28 h 61"/>
              <a:gd name="T40" fmla="*/ 10 w 26"/>
              <a:gd name="T41" fmla="*/ 27 h 61"/>
              <a:gd name="T42" fmla="*/ 9 w 26"/>
              <a:gd name="T43" fmla="*/ 26 h 61"/>
              <a:gd name="T44" fmla="*/ 11 w 26"/>
              <a:gd name="T45" fmla="*/ 26 h 61"/>
              <a:gd name="T46" fmla="*/ 11 w 26"/>
              <a:gd name="T47" fmla="*/ 25 h 61"/>
              <a:gd name="T48" fmla="*/ 10 w 26"/>
              <a:gd name="T49" fmla="*/ 23 h 61"/>
              <a:gd name="T50" fmla="*/ 9 w 26"/>
              <a:gd name="T51" fmla="*/ 19 h 61"/>
              <a:gd name="T52" fmla="*/ 7 w 26"/>
              <a:gd name="T53" fmla="*/ 16 h 61"/>
              <a:gd name="T54" fmla="*/ 7 w 26"/>
              <a:gd name="T55" fmla="*/ 12 h 61"/>
              <a:gd name="T56" fmla="*/ 7 w 26"/>
              <a:gd name="T57" fmla="*/ 9 h 61"/>
              <a:gd name="T58" fmla="*/ 10 w 26"/>
              <a:gd name="T59" fmla="*/ 4 h 61"/>
              <a:gd name="T60" fmla="*/ 13 w 26"/>
              <a:gd name="T61" fmla="*/ 1 h 61"/>
              <a:gd name="T62" fmla="*/ 0 w 26"/>
              <a:gd name="T63" fmla="*/ 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61">
                <a:moveTo>
                  <a:pt x="0" y="5"/>
                </a:moveTo>
                <a:cubicBezTo>
                  <a:pt x="3" y="61"/>
                  <a:pt x="3" y="61"/>
                  <a:pt x="3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0"/>
                  <a:pt x="26" y="60"/>
                  <a:pt x="26" y="59"/>
                </a:cubicBezTo>
                <a:cubicBezTo>
                  <a:pt x="26" y="59"/>
                  <a:pt x="26" y="59"/>
                  <a:pt x="26" y="59"/>
                </a:cubicBezTo>
                <a:cubicBezTo>
                  <a:pt x="26" y="58"/>
                  <a:pt x="25" y="58"/>
                  <a:pt x="25" y="58"/>
                </a:cubicBezTo>
                <a:cubicBezTo>
                  <a:pt x="25" y="58"/>
                  <a:pt x="25" y="57"/>
                  <a:pt x="25" y="57"/>
                </a:cubicBezTo>
                <a:cubicBezTo>
                  <a:pt x="25" y="57"/>
                  <a:pt x="24" y="57"/>
                  <a:pt x="23" y="57"/>
                </a:cubicBezTo>
                <a:cubicBezTo>
                  <a:pt x="23" y="56"/>
                  <a:pt x="23" y="57"/>
                  <a:pt x="22" y="57"/>
                </a:cubicBezTo>
                <a:cubicBezTo>
                  <a:pt x="22" y="57"/>
                  <a:pt x="21" y="57"/>
                  <a:pt x="21" y="56"/>
                </a:cubicBezTo>
                <a:cubicBezTo>
                  <a:pt x="21" y="56"/>
                  <a:pt x="22" y="55"/>
                  <a:pt x="22" y="55"/>
                </a:cubicBezTo>
                <a:cubicBezTo>
                  <a:pt x="23" y="55"/>
                  <a:pt x="23" y="54"/>
                  <a:pt x="23" y="54"/>
                </a:cubicBezTo>
                <a:cubicBezTo>
                  <a:pt x="23" y="53"/>
                  <a:pt x="23" y="52"/>
                  <a:pt x="23" y="52"/>
                </a:cubicBezTo>
                <a:cubicBezTo>
                  <a:pt x="23" y="52"/>
                  <a:pt x="23" y="51"/>
                  <a:pt x="23" y="51"/>
                </a:cubicBezTo>
                <a:cubicBezTo>
                  <a:pt x="23" y="51"/>
                  <a:pt x="24" y="51"/>
                  <a:pt x="24" y="51"/>
                </a:cubicBezTo>
                <a:cubicBezTo>
                  <a:pt x="24" y="51"/>
                  <a:pt x="24" y="50"/>
                  <a:pt x="24" y="50"/>
                </a:cubicBezTo>
                <a:cubicBezTo>
                  <a:pt x="24" y="49"/>
                  <a:pt x="24" y="48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7"/>
                  <a:pt x="23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1" y="47"/>
                  <a:pt x="21" y="47"/>
                  <a:pt x="21" y="46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5"/>
                  <a:pt x="20" y="45"/>
                  <a:pt x="19" y="44"/>
                </a:cubicBezTo>
                <a:cubicBezTo>
                  <a:pt x="19" y="44"/>
                  <a:pt x="19" y="44"/>
                  <a:pt x="18" y="44"/>
                </a:cubicBezTo>
                <a:cubicBezTo>
                  <a:pt x="18" y="43"/>
                  <a:pt x="18" y="43"/>
                  <a:pt x="18" y="43"/>
                </a:cubicBezTo>
                <a:cubicBezTo>
                  <a:pt x="17" y="42"/>
                  <a:pt x="17" y="42"/>
                  <a:pt x="17" y="42"/>
                </a:cubicBezTo>
                <a:cubicBezTo>
                  <a:pt x="16" y="41"/>
                  <a:pt x="16" y="41"/>
                  <a:pt x="17" y="40"/>
                </a:cubicBezTo>
                <a:cubicBezTo>
                  <a:pt x="17" y="39"/>
                  <a:pt x="17" y="39"/>
                  <a:pt x="16" y="38"/>
                </a:cubicBezTo>
                <a:cubicBezTo>
                  <a:pt x="16" y="38"/>
                  <a:pt x="15" y="37"/>
                  <a:pt x="15" y="37"/>
                </a:cubicBezTo>
                <a:cubicBezTo>
                  <a:pt x="15" y="37"/>
                  <a:pt x="14" y="36"/>
                  <a:pt x="14" y="36"/>
                </a:cubicBezTo>
                <a:cubicBezTo>
                  <a:pt x="14" y="36"/>
                  <a:pt x="14" y="35"/>
                  <a:pt x="14" y="35"/>
                </a:cubicBezTo>
                <a:cubicBezTo>
                  <a:pt x="14" y="35"/>
                  <a:pt x="13" y="35"/>
                  <a:pt x="13" y="34"/>
                </a:cubicBezTo>
                <a:cubicBezTo>
                  <a:pt x="13" y="33"/>
                  <a:pt x="13" y="31"/>
                  <a:pt x="13" y="30"/>
                </a:cubicBezTo>
                <a:cubicBezTo>
                  <a:pt x="13" y="29"/>
                  <a:pt x="13" y="29"/>
                  <a:pt x="13" y="28"/>
                </a:cubicBezTo>
                <a:cubicBezTo>
                  <a:pt x="13" y="28"/>
                  <a:pt x="13" y="27"/>
                  <a:pt x="13" y="27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2" y="26"/>
                  <a:pt x="12" y="27"/>
                </a:cubicBezTo>
                <a:cubicBezTo>
                  <a:pt x="12" y="27"/>
                  <a:pt x="13" y="28"/>
                  <a:pt x="13" y="28"/>
                </a:cubicBezTo>
                <a:cubicBezTo>
                  <a:pt x="12" y="29"/>
                  <a:pt x="12" y="28"/>
                  <a:pt x="12" y="28"/>
                </a:cubicBezTo>
                <a:cubicBezTo>
                  <a:pt x="11" y="28"/>
                  <a:pt x="11" y="28"/>
                  <a:pt x="11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6"/>
                  <a:pt x="9" y="26"/>
                </a:cubicBezTo>
                <a:cubicBezTo>
                  <a:pt x="9" y="26"/>
                  <a:pt x="10" y="26"/>
                  <a:pt x="10" y="26"/>
                </a:cubicBezTo>
                <a:cubicBezTo>
                  <a:pt x="10" y="26"/>
                  <a:pt x="11" y="26"/>
                  <a:pt x="11" y="26"/>
                </a:cubicBezTo>
                <a:cubicBezTo>
                  <a:pt x="11" y="26"/>
                  <a:pt x="12" y="26"/>
                  <a:pt x="12" y="26"/>
                </a:cubicBezTo>
                <a:cubicBezTo>
                  <a:pt x="12" y="26"/>
                  <a:pt x="12" y="25"/>
                  <a:pt x="11" y="25"/>
                </a:cubicBezTo>
                <a:cubicBezTo>
                  <a:pt x="11" y="25"/>
                  <a:pt x="11" y="24"/>
                  <a:pt x="11" y="24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2"/>
                  <a:pt x="10" y="22"/>
                  <a:pt x="9" y="21"/>
                </a:cubicBezTo>
                <a:cubicBezTo>
                  <a:pt x="9" y="20"/>
                  <a:pt x="9" y="19"/>
                  <a:pt x="9" y="19"/>
                </a:cubicBezTo>
                <a:cubicBezTo>
                  <a:pt x="8" y="18"/>
                  <a:pt x="7" y="18"/>
                  <a:pt x="7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7" y="15"/>
                  <a:pt x="8" y="14"/>
                  <a:pt x="8" y="13"/>
                </a:cubicBezTo>
                <a:cubicBezTo>
                  <a:pt x="8" y="12"/>
                  <a:pt x="7" y="12"/>
                  <a:pt x="7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0"/>
                  <a:pt x="7" y="9"/>
                  <a:pt x="7" y="9"/>
                </a:cubicBezTo>
                <a:cubicBezTo>
                  <a:pt x="8" y="8"/>
                  <a:pt x="8" y="7"/>
                  <a:pt x="9" y="7"/>
                </a:cubicBezTo>
                <a:cubicBezTo>
                  <a:pt x="9" y="6"/>
                  <a:pt x="9" y="5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12" y="1"/>
                  <a:pt x="12" y="1"/>
                  <a:pt x="13" y="1"/>
                </a:cubicBezTo>
                <a:cubicBezTo>
                  <a:pt x="6" y="0"/>
                  <a:pt x="6" y="0"/>
                  <a:pt x="6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9" name="Freeform 50">
            <a:extLst>
              <a:ext uri="{FF2B5EF4-FFF2-40B4-BE49-F238E27FC236}">
                <a16:creationId xmlns:a16="http://schemas.microsoft.com/office/drawing/2014/main" id="{FFB133FD-2901-6E4B-DB1F-41C92C08C1E7}"/>
              </a:ext>
            </a:extLst>
          </p:cNvPr>
          <p:cNvSpPr>
            <a:spLocks/>
          </p:cNvSpPr>
          <p:nvPr/>
        </p:nvSpPr>
        <p:spPr bwMode="auto">
          <a:xfrm>
            <a:off x="9011246" y="2888668"/>
            <a:ext cx="250825" cy="185737"/>
          </a:xfrm>
          <a:custGeom>
            <a:avLst/>
            <a:gdLst>
              <a:gd name="T0" fmla="*/ 33 w 66"/>
              <a:gd name="T1" fmla="*/ 0 h 49"/>
              <a:gd name="T2" fmla="*/ 33 w 66"/>
              <a:gd name="T3" fmla="*/ 2 h 49"/>
              <a:gd name="T4" fmla="*/ 31 w 66"/>
              <a:gd name="T5" fmla="*/ 2 h 49"/>
              <a:gd name="T6" fmla="*/ 31 w 66"/>
              <a:gd name="T7" fmla="*/ 0 h 49"/>
              <a:gd name="T8" fmla="*/ 8 w 66"/>
              <a:gd name="T9" fmla="*/ 0 h 49"/>
              <a:gd name="T10" fmla="*/ 7 w 66"/>
              <a:gd name="T11" fmla="*/ 19 h 49"/>
              <a:gd name="T12" fmla="*/ 6 w 66"/>
              <a:gd name="T13" fmla="*/ 34 h 49"/>
              <a:gd name="T14" fmla="*/ 7 w 66"/>
              <a:gd name="T15" fmla="*/ 36 h 49"/>
              <a:gd name="T16" fmla="*/ 8 w 66"/>
              <a:gd name="T17" fmla="*/ 39 h 49"/>
              <a:gd name="T18" fmla="*/ 2 w 66"/>
              <a:gd name="T19" fmla="*/ 42 h 49"/>
              <a:gd name="T20" fmla="*/ 0 w 66"/>
              <a:gd name="T21" fmla="*/ 44 h 49"/>
              <a:gd name="T22" fmla="*/ 0 w 66"/>
              <a:gd name="T23" fmla="*/ 46 h 49"/>
              <a:gd name="T24" fmla="*/ 3 w 66"/>
              <a:gd name="T25" fmla="*/ 49 h 49"/>
              <a:gd name="T26" fmla="*/ 3 w 66"/>
              <a:gd name="T27" fmla="*/ 48 h 49"/>
              <a:gd name="T28" fmla="*/ 5 w 66"/>
              <a:gd name="T29" fmla="*/ 48 h 49"/>
              <a:gd name="T30" fmla="*/ 8 w 66"/>
              <a:gd name="T31" fmla="*/ 47 h 49"/>
              <a:gd name="T32" fmla="*/ 9 w 66"/>
              <a:gd name="T33" fmla="*/ 46 h 49"/>
              <a:gd name="T34" fmla="*/ 10 w 66"/>
              <a:gd name="T35" fmla="*/ 45 h 49"/>
              <a:gd name="T36" fmla="*/ 11 w 66"/>
              <a:gd name="T37" fmla="*/ 44 h 49"/>
              <a:gd name="T38" fmla="*/ 12 w 66"/>
              <a:gd name="T39" fmla="*/ 44 h 49"/>
              <a:gd name="T40" fmla="*/ 14 w 66"/>
              <a:gd name="T41" fmla="*/ 43 h 49"/>
              <a:gd name="T42" fmla="*/ 16 w 66"/>
              <a:gd name="T43" fmla="*/ 42 h 49"/>
              <a:gd name="T44" fmla="*/ 17 w 66"/>
              <a:gd name="T45" fmla="*/ 42 h 49"/>
              <a:gd name="T46" fmla="*/ 19 w 66"/>
              <a:gd name="T47" fmla="*/ 42 h 49"/>
              <a:gd name="T48" fmla="*/ 20 w 66"/>
              <a:gd name="T49" fmla="*/ 41 h 49"/>
              <a:gd name="T50" fmla="*/ 21 w 66"/>
              <a:gd name="T51" fmla="*/ 41 h 49"/>
              <a:gd name="T52" fmla="*/ 22 w 66"/>
              <a:gd name="T53" fmla="*/ 40 h 49"/>
              <a:gd name="T54" fmla="*/ 24 w 66"/>
              <a:gd name="T55" fmla="*/ 39 h 49"/>
              <a:gd name="T56" fmla="*/ 25 w 66"/>
              <a:gd name="T57" fmla="*/ 38 h 49"/>
              <a:gd name="T58" fmla="*/ 26 w 66"/>
              <a:gd name="T59" fmla="*/ 37 h 49"/>
              <a:gd name="T60" fmla="*/ 27 w 66"/>
              <a:gd name="T61" fmla="*/ 37 h 49"/>
              <a:gd name="T62" fmla="*/ 27 w 66"/>
              <a:gd name="T63" fmla="*/ 36 h 49"/>
              <a:gd name="T64" fmla="*/ 28 w 66"/>
              <a:gd name="T65" fmla="*/ 35 h 49"/>
              <a:gd name="T66" fmla="*/ 29 w 66"/>
              <a:gd name="T67" fmla="*/ 36 h 49"/>
              <a:gd name="T68" fmla="*/ 30 w 66"/>
              <a:gd name="T69" fmla="*/ 37 h 49"/>
              <a:gd name="T70" fmla="*/ 30 w 66"/>
              <a:gd name="T71" fmla="*/ 37 h 49"/>
              <a:gd name="T72" fmla="*/ 31 w 66"/>
              <a:gd name="T73" fmla="*/ 37 h 49"/>
              <a:gd name="T74" fmla="*/ 33 w 66"/>
              <a:gd name="T75" fmla="*/ 36 h 49"/>
              <a:gd name="T76" fmla="*/ 37 w 66"/>
              <a:gd name="T77" fmla="*/ 36 h 49"/>
              <a:gd name="T78" fmla="*/ 44 w 66"/>
              <a:gd name="T79" fmla="*/ 36 h 49"/>
              <a:gd name="T80" fmla="*/ 45 w 66"/>
              <a:gd name="T81" fmla="*/ 36 h 49"/>
              <a:gd name="T82" fmla="*/ 46 w 66"/>
              <a:gd name="T83" fmla="*/ 36 h 49"/>
              <a:gd name="T84" fmla="*/ 47 w 66"/>
              <a:gd name="T85" fmla="*/ 35 h 49"/>
              <a:gd name="T86" fmla="*/ 48 w 66"/>
              <a:gd name="T87" fmla="*/ 35 h 49"/>
              <a:gd name="T88" fmla="*/ 49 w 66"/>
              <a:gd name="T89" fmla="*/ 35 h 49"/>
              <a:gd name="T90" fmla="*/ 50 w 66"/>
              <a:gd name="T91" fmla="*/ 35 h 49"/>
              <a:gd name="T92" fmla="*/ 51 w 66"/>
              <a:gd name="T93" fmla="*/ 35 h 49"/>
              <a:gd name="T94" fmla="*/ 53 w 66"/>
              <a:gd name="T95" fmla="*/ 35 h 49"/>
              <a:gd name="T96" fmla="*/ 54 w 66"/>
              <a:gd name="T97" fmla="*/ 35 h 49"/>
              <a:gd name="T98" fmla="*/ 55 w 66"/>
              <a:gd name="T99" fmla="*/ 34 h 49"/>
              <a:gd name="T100" fmla="*/ 57 w 66"/>
              <a:gd name="T101" fmla="*/ 34 h 49"/>
              <a:gd name="T102" fmla="*/ 57 w 66"/>
              <a:gd name="T103" fmla="*/ 33 h 49"/>
              <a:gd name="T104" fmla="*/ 57 w 66"/>
              <a:gd name="T105" fmla="*/ 33 h 49"/>
              <a:gd name="T106" fmla="*/ 58 w 66"/>
              <a:gd name="T107" fmla="*/ 33 h 49"/>
              <a:gd name="T108" fmla="*/ 62 w 66"/>
              <a:gd name="T109" fmla="*/ 33 h 49"/>
              <a:gd name="T110" fmla="*/ 64 w 66"/>
              <a:gd name="T111" fmla="*/ 33 h 49"/>
              <a:gd name="T112" fmla="*/ 65 w 66"/>
              <a:gd name="T113" fmla="*/ 33 h 49"/>
              <a:gd name="T114" fmla="*/ 65 w 66"/>
              <a:gd name="T115" fmla="*/ 33 h 49"/>
              <a:gd name="T116" fmla="*/ 65 w 66"/>
              <a:gd name="T117" fmla="*/ 31 h 49"/>
              <a:gd name="T118" fmla="*/ 66 w 66"/>
              <a:gd name="T119" fmla="*/ 27 h 49"/>
              <a:gd name="T120" fmla="*/ 66 w 66"/>
              <a:gd name="T121" fmla="*/ 1 h 49"/>
              <a:gd name="T122" fmla="*/ 33 w 66"/>
              <a:gd name="T123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6" h="49">
                <a:moveTo>
                  <a:pt x="33" y="0"/>
                </a:moveTo>
                <a:cubicBezTo>
                  <a:pt x="33" y="2"/>
                  <a:pt x="33" y="2"/>
                  <a:pt x="33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0"/>
                  <a:pt x="31" y="0"/>
                  <a:pt x="31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7" y="36"/>
                  <a:pt x="7" y="36"/>
                </a:cubicBezTo>
                <a:cubicBezTo>
                  <a:pt x="7" y="36"/>
                  <a:pt x="8" y="39"/>
                  <a:pt x="8" y="39"/>
                </a:cubicBezTo>
                <a:cubicBezTo>
                  <a:pt x="2" y="42"/>
                  <a:pt x="2" y="42"/>
                  <a:pt x="2" y="42"/>
                </a:cubicBezTo>
                <a:cubicBezTo>
                  <a:pt x="2" y="42"/>
                  <a:pt x="0" y="44"/>
                  <a:pt x="0" y="44"/>
                </a:cubicBezTo>
                <a:cubicBezTo>
                  <a:pt x="0" y="45"/>
                  <a:pt x="0" y="46"/>
                  <a:pt x="0" y="46"/>
                </a:cubicBezTo>
                <a:cubicBezTo>
                  <a:pt x="3" y="49"/>
                  <a:pt x="3" y="49"/>
                  <a:pt x="3" y="49"/>
                </a:cubicBezTo>
                <a:cubicBezTo>
                  <a:pt x="3" y="48"/>
                  <a:pt x="3" y="48"/>
                  <a:pt x="3" y="48"/>
                </a:cubicBezTo>
                <a:cubicBezTo>
                  <a:pt x="4" y="48"/>
                  <a:pt x="4" y="48"/>
                  <a:pt x="5" y="48"/>
                </a:cubicBezTo>
                <a:cubicBezTo>
                  <a:pt x="6" y="47"/>
                  <a:pt x="7" y="47"/>
                  <a:pt x="8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6"/>
                  <a:pt x="10" y="45"/>
                  <a:pt x="10" y="45"/>
                </a:cubicBezTo>
                <a:cubicBezTo>
                  <a:pt x="11" y="45"/>
                  <a:pt x="11" y="45"/>
                  <a:pt x="11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3" y="43"/>
                  <a:pt x="14" y="44"/>
                  <a:pt x="14" y="43"/>
                </a:cubicBezTo>
                <a:cubicBezTo>
                  <a:pt x="15" y="43"/>
                  <a:pt x="16" y="43"/>
                  <a:pt x="16" y="42"/>
                </a:cubicBezTo>
                <a:cubicBezTo>
                  <a:pt x="16" y="42"/>
                  <a:pt x="17" y="42"/>
                  <a:pt x="17" y="42"/>
                </a:cubicBezTo>
                <a:cubicBezTo>
                  <a:pt x="18" y="41"/>
                  <a:pt x="19" y="42"/>
                  <a:pt x="19" y="42"/>
                </a:cubicBezTo>
                <a:cubicBezTo>
                  <a:pt x="20" y="42"/>
                  <a:pt x="20" y="42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2" y="41"/>
                  <a:pt x="22" y="40"/>
                </a:cubicBezTo>
                <a:cubicBezTo>
                  <a:pt x="23" y="40"/>
                  <a:pt x="23" y="40"/>
                  <a:pt x="24" y="39"/>
                </a:cubicBezTo>
                <a:cubicBezTo>
                  <a:pt x="24" y="39"/>
                  <a:pt x="24" y="39"/>
                  <a:pt x="25" y="38"/>
                </a:cubicBezTo>
                <a:cubicBezTo>
                  <a:pt x="25" y="38"/>
                  <a:pt x="25" y="38"/>
                  <a:pt x="26" y="37"/>
                </a:cubicBezTo>
                <a:cubicBezTo>
                  <a:pt x="26" y="37"/>
                  <a:pt x="27" y="37"/>
                  <a:pt x="27" y="37"/>
                </a:cubicBezTo>
                <a:cubicBezTo>
                  <a:pt x="27" y="37"/>
                  <a:pt x="27" y="36"/>
                  <a:pt x="27" y="36"/>
                </a:cubicBezTo>
                <a:cubicBezTo>
                  <a:pt x="28" y="36"/>
                  <a:pt x="28" y="35"/>
                  <a:pt x="28" y="35"/>
                </a:cubicBezTo>
                <a:cubicBezTo>
                  <a:pt x="29" y="35"/>
                  <a:pt x="29" y="36"/>
                  <a:pt x="29" y="36"/>
                </a:cubicBezTo>
                <a:cubicBezTo>
                  <a:pt x="29" y="36"/>
                  <a:pt x="30" y="36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1" y="37"/>
                </a:cubicBezTo>
                <a:cubicBezTo>
                  <a:pt x="31" y="36"/>
                  <a:pt x="32" y="36"/>
                  <a:pt x="33" y="36"/>
                </a:cubicBezTo>
                <a:cubicBezTo>
                  <a:pt x="34" y="36"/>
                  <a:pt x="35" y="36"/>
                  <a:pt x="37" y="36"/>
                </a:cubicBezTo>
                <a:cubicBezTo>
                  <a:pt x="39" y="36"/>
                  <a:pt x="41" y="36"/>
                  <a:pt x="44" y="36"/>
                </a:cubicBezTo>
                <a:cubicBezTo>
                  <a:pt x="44" y="36"/>
                  <a:pt x="45" y="36"/>
                  <a:pt x="45" y="36"/>
                </a:cubicBezTo>
                <a:cubicBezTo>
                  <a:pt x="45" y="36"/>
                  <a:pt x="45" y="36"/>
                  <a:pt x="46" y="36"/>
                </a:cubicBezTo>
                <a:cubicBezTo>
                  <a:pt x="46" y="35"/>
                  <a:pt x="47" y="35"/>
                  <a:pt x="47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1" y="35"/>
                  <a:pt x="51" y="35"/>
                </a:cubicBezTo>
                <a:cubicBezTo>
                  <a:pt x="52" y="35"/>
                  <a:pt x="52" y="35"/>
                  <a:pt x="53" y="35"/>
                </a:cubicBezTo>
                <a:cubicBezTo>
                  <a:pt x="53" y="35"/>
                  <a:pt x="54" y="35"/>
                  <a:pt x="54" y="35"/>
                </a:cubicBezTo>
                <a:cubicBezTo>
                  <a:pt x="55" y="35"/>
                  <a:pt x="55" y="35"/>
                  <a:pt x="55" y="34"/>
                </a:cubicBezTo>
                <a:cubicBezTo>
                  <a:pt x="56" y="34"/>
                  <a:pt x="56" y="34"/>
                  <a:pt x="57" y="34"/>
                </a:cubicBezTo>
                <a:cubicBezTo>
                  <a:pt x="57" y="34"/>
                  <a:pt x="57" y="34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8" y="33"/>
                  <a:pt x="58" y="33"/>
                  <a:pt x="58" y="33"/>
                </a:cubicBezTo>
                <a:cubicBezTo>
                  <a:pt x="59" y="33"/>
                  <a:pt x="61" y="33"/>
                  <a:pt x="62" y="33"/>
                </a:cubicBezTo>
                <a:cubicBezTo>
                  <a:pt x="62" y="33"/>
                  <a:pt x="63" y="33"/>
                  <a:pt x="64" y="33"/>
                </a:cubicBezTo>
                <a:cubicBezTo>
                  <a:pt x="64" y="33"/>
                  <a:pt x="64" y="33"/>
                  <a:pt x="65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1"/>
                  <a:pt x="65" y="31"/>
                  <a:pt x="65" y="31"/>
                </a:cubicBezTo>
                <a:cubicBezTo>
                  <a:pt x="66" y="27"/>
                  <a:pt x="66" y="27"/>
                  <a:pt x="66" y="27"/>
                </a:cubicBezTo>
                <a:cubicBezTo>
                  <a:pt x="66" y="1"/>
                  <a:pt x="66" y="1"/>
                  <a:pt x="66" y="1"/>
                </a:cubicBezTo>
                <a:lnTo>
                  <a:pt x="33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0" name="Freeform 51">
            <a:extLst>
              <a:ext uri="{FF2B5EF4-FFF2-40B4-BE49-F238E27FC236}">
                <a16:creationId xmlns:a16="http://schemas.microsoft.com/office/drawing/2014/main" id="{A7441C3D-BB74-1140-06BC-8D8920633F67}"/>
              </a:ext>
            </a:extLst>
          </p:cNvPr>
          <p:cNvSpPr>
            <a:spLocks/>
          </p:cNvSpPr>
          <p:nvPr/>
        </p:nvSpPr>
        <p:spPr bwMode="auto">
          <a:xfrm>
            <a:off x="4367809" y="3071230"/>
            <a:ext cx="920750" cy="677862"/>
          </a:xfrm>
          <a:custGeom>
            <a:avLst/>
            <a:gdLst>
              <a:gd name="T0" fmla="*/ 580 w 580"/>
              <a:gd name="T1" fmla="*/ 0 h 427"/>
              <a:gd name="T2" fmla="*/ 0 w 580"/>
              <a:gd name="T3" fmla="*/ 0 h 427"/>
              <a:gd name="T4" fmla="*/ 2 w 580"/>
              <a:gd name="T5" fmla="*/ 427 h 427"/>
              <a:gd name="T6" fmla="*/ 580 w 580"/>
              <a:gd name="T7" fmla="*/ 427 h 427"/>
              <a:gd name="T8" fmla="*/ 580 w 580"/>
              <a:gd name="T9" fmla="*/ 108 h 427"/>
              <a:gd name="T10" fmla="*/ 580 w 580"/>
              <a:gd name="T11" fmla="*/ 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0" h="427">
                <a:moveTo>
                  <a:pt x="580" y="0"/>
                </a:moveTo>
                <a:lnTo>
                  <a:pt x="0" y="0"/>
                </a:lnTo>
                <a:lnTo>
                  <a:pt x="2" y="427"/>
                </a:lnTo>
                <a:lnTo>
                  <a:pt x="580" y="427"/>
                </a:lnTo>
                <a:lnTo>
                  <a:pt x="580" y="108"/>
                </a:lnTo>
                <a:lnTo>
                  <a:pt x="58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1" name="Freeform 52">
            <a:extLst>
              <a:ext uri="{FF2B5EF4-FFF2-40B4-BE49-F238E27FC236}">
                <a16:creationId xmlns:a16="http://schemas.microsoft.com/office/drawing/2014/main" id="{74766436-AC32-EB4D-DE21-A8A75137FF20}"/>
              </a:ext>
            </a:extLst>
          </p:cNvPr>
          <p:cNvSpPr>
            <a:spLocks noEditPoints="1"/>
          </p:cNvSpPr>
          <p:nvPr/>
        </p:nvSpPr>
        <p:spPr bwMode="auto">
          <a:xfrm>
            <a:off x="2354859" y="2896605"/>
            <a:ext cx="1343025" cy="1568450"/>
          </a:xfrm>
          <a:custGeom>
            <a:avLst/>
            <a:gdLst>
              <a:gd name="T0" fmla="*/ 207 w 353"/>
              <a:gd name="T1" fmla="*/ 380 h 412"/>
              <a:gd name="T2" fmla="*/ 204 w 353"/>
              <a:gd name="T3" fmla="*/ 377 h 412"/>
              <a:gd name="T4" fmla="*/ 168 w 353"/>
              <a:gd name="T5" fmla="*/ 383 h 412"/>
              <a:gd name="T6" fmla="*/ 145 w 353"/>
              <a:gd name="T7" fmla="*/ 353 h 412"/>
              <a:gd name="T8" fmla="*/ 161 w 353"/>
              <a:gd name="T9" fmla="*/ 353 h 412"/>
              <a:gd name="T10" fmla="*/ 159 w 353"/>
              <a:gd name="T11" fmla="*/ 349 h 412"/>
              <a:gd name="T12" fmla="*/ 161 w 353"/>
              <a:gd name="T13" fmla="*/ 353 h 412"/>
              <a:gd name="T14" fmla="*/ 336 w 353"/>
              <a:gd name="T15" fmla="*/ 383 h 412"/>
              <a:gd name="T16" fmla="*/ 344 w 353"/>
              <a:gd name="T17" fmla="*/ 350 h 412"/>
              <a:gd name="T18" fmla="*/ 337 w 353"/>
              <a:gd name="T19" fmla="*/ 314 h 412"/>
              <a:gd name="T20" fmla="*/ 6 w 353"/>
              <a:gd name="T21" fmla="*/ 5 h 412"/>
              <a:gd name="T22" fmla="*/ 9 w 353"/>
              <a:gd name="T23" fmla="*/ 15 h 412"/>
              <a:gd name="T24" fmla="*/ 11 w 353"/>
              <a:gd name="T25" fmla="*/ 26 h 412"/>
              <a:gd name="T26" fmla="*/ 8 w 353"/>
              <a:gd name="T27" fmla="*/ 39 h 412"/>
              <a:gd name="T28" fmla="*/ 8 w 353"/>
              <a:gd name="T29" fmla="*/ 53 h 412"/>
              <a:gd name="T30" fmla="*/ 7 w 353"/>
              <a:gd name="T31" fmla="*/ 64 h 412"/>
              <a:gd name="T32" fmla="*/ 0 w 353"/>
              <a:gd name="T33" fmla="*/ 73 h 412"/>
              <a:gd name="T34" fmla="*/ 6 w 353"/>
              <a:gd name="T35" fmla="*/ 85 h 412"/>
              <a:gd name="T36" fmla="*/ 19 w 353"/>
              <a:gd name="T37" fmla="*/ 100 h 412"/>
              <a:gd name="T38" fmla="*/ 20 w 353"/>
              <a:gd name="T39" fmla="*/ 120 h 412"/>
              <a:gd name="T40" fmla="*/ 23 w 353"/>
              <a:gd name="T41" fmla="*/ 132 h 412"/>
              <a:gd name="T42" fmla="*/ 34 w 353"/>
              <a:gd name="T43" fmla="*/ 152 h 412"/>
              <a:gd name="T44" fmla="*/ 49 w 353"/>
              <a:gd name="T45" fmla="*/ 169 h 412"/>
              <a:gd name="T46" fmla="*/ 49 w 353"/>
              <a:gd name="T47" fmla="*/ 172 h 412"/>
              <a:gd name="T48" fmla="*/ 53 w 353"/>
              <a:gd name="T49" fmla="*/ 181 h 412"/>
              <a:gd name="T50" fmla="*/ 65 w 353"/>
              <a:gd name="T51" fmla="*/ 188 h 412"/>
              <a:gd name="T52" fmla="*/ 69 w 353"/>
              <a:gd name="T53" fmla="*/ 175 h 412"/>
              <a:gd name="T54" fmla="*/ 83 w 353"/>
              <a:gd name="T55" fmla="*/ 177 h 412"/>
              <a:gd name="T56" fmla="*/ 92 w 353"/>
              <a:gd name="T57" fmla="*/ 178 h 412"/>
              <a:gd name="T58" fmla="*/ 99 w 353"/>
              <a:gd name="T59" fmla="*/ 179 h 412"/>
              <a:gd name="T60" fmla="*/ 87 w 353"/>
              <a:gd name="T61" fmla="*/ 179 h 412"/>
              <a:gd name="T62" fmla="*/ 72 w 353"/>
              <a:gd name="T63" fmla="*/ 180 h 412"/>
              <a:gd name="T64" fmla="*/ 77 w 353"/>
              <a:gd name="T65" fmla="*/ 197 h 412"/>
              <a:gd name="T66" fmla="*/ 70 w 353"/>
              <a:gd name="T67" fmla="*/ 195 h 412"/>
              <a:gd name="T68" fmla="*/ 65 w 353"/>
              <a:gd name="T69" fmla="*/ 200 h 412"/>
              <a:gd name="T70" fmla="*/ 68 w 353"/>
              <a:gd name="T71" fmla="*/ 212 h 412"/>
              <a:gd name="T72" fmla="*/ 72 w 353"/>
              <a:gd name="T73" fmla="*/ 221 h 412"/>
              <a:gd name="T74" fmla="*/ 83 w 353"/>
              <a:gd name="T75" fmla="*/ 226 h 412"/>
              <a:gd name="T76" fmla="*/ 89 w 353"/>
              <a:gd name="T77" fmla="*/ 231 h 412"/>
              <a:gd name="T78" fmla="*/ 84 w 353"/>
              <a:gd name="T79" fmla="*/ 241 h 412"/>
              <a:gd name="T80" fmla="*/ 86 w 353"/>
              <a:gd name="T81" fmla="*/ 253 h 412"/>
              <a:gd name="T82" fmla="*/ 94 w 353"/>
              <a:gd name="T83" fmla="*/ 260 h 412"/>
              <a:gd name="T84" fmla="*/ 99 w 353"/>
              <a:gd name="T85" fmla="*/ 267 h 412"/>
              <a:gd name="T86" fmla="*/ 106 w 353"/>
              <a:gd name="T87" fmla="*/ 278 h 412"/>
              <a:gd name="T88" fmla="*/ 113 w 353"/>
              <a:gd name="T89" fmla="*/ 285 h 412"/>
              <a:gd name="T90" fmla="*/ 121 w 353"/>
              <a:gd name="T91" fmla="*/ 292 h 412"/>
              <a:gd name="T92" fmla="*/ 122 w 353"/>
              <a:gd name="T93" fmla="*/ 300 h 412"/>
              <a:gd name="T94" fmla="*/ 130 w 353"/>
              <a:gd name="T95" fmla="*/ 309 h 412"/>
              <a:gd name="T96" fmla="*/ 130 w 353"/>
              <a:gd name="T97" fmla="*/ 320 h 412"/>
              <a:gd name="T98" fmla="*/ 130 w 353"/>
              <a:gd name="T99" fmla="*/ 326 h 412"/>
              <a:gd name="T100" fmla="*/ 135 w 353"/>
              <a:gd name="T101" fmla="*/ 332 h 412"/>
              <a:gd name="T102" fmla="*/ 142 w 353"/>
              <a:gd name="T103" fmla="*/ 332 h 412"/>
              <a:gd name="T104" fmla="*/ 176 w 353"/>
              <a:gd name="T105" fmla="*/ 341 h 412"/>
              <a:gd name="T106" fmla="*/ 193 w 353"/>
              <a:gd name="T107" fmla="*/ 351 h 412"/>
              <a:gd name="T108" fmla="*/ 204 w 353"/>
              <a:gd name="T109" fmla="*/ 351 h 412"/>
              <a:gd name="T110" fmla="*/ 211 w 353"/>
              <a:gd name="T111" fmla="*/ 363 h 412"/>
              <a:gd name="T112" fmla="*/ 246 w 353"/>
              <a:gd name="T113" fmla="*/ 39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412">
                <a:moveTo>
                  <a:pt x="205" y="400"/>
                </a:moveTo>
                <a:cubicBezTo>
                  <a:pt x="204" y="399"/>
                  <a:pt x="203" y="398"/>
                  <a:pt x="202" y="397"/>
                </a:cubicBezTo>
                <a:cubicBezTo>
                  <a:pt x="202" y="396"/>
                  <a:pt x="201" y="395"/>
                  <a:pt x="201" y="394"/>
                </a:cubicBezTo>
                <a:cubicBezTo>
                  <a:pt x="201" y="393"/>
                  <a:pt x="201" y="393"/>
                  <a:pt x="202" y="393"/>
                </a:cubicBezTo>
                <a:cubicBezTo>
                  <a:pt x="202" y="394"/>
                  <a:pt x="202" y="394"/>
                  <a:pt x="203" y="394"/>
                </a:cubicBezTo>
                <a:cubicBezTo>
                  <a:pt x="203" y="395"/>
                  <a:pt x="203" y="395"/>
                  <a:pt x="204" y="395"/>
                </a:cubicBezTo>
                <a:cubicBezTo>
                  <a:pt x="205" y="396"/>
                  <a:pt x="206" y="397"/>
                  <a:pt x="207" y="399"/>
                </a:cubicBezTo>
                <a:cubicBezTo>
                  <a:pt x="207" y="399"/>
                  <a:pt x="208" y="400"/>
                  <a:pt x="208" y="400"/>
                </a:cubicBezTo>
                <a:cubicBezTo>
                  <a:pt x="208" y="401"/>
                  <a:pt x="206" y="400"/>
                  <a:pt x="205" y="400"/>
                </a:cubicBezTo>
                <a:close/>
                <a:moveTo>
                  <a:pt x="207" y="380"/>
                </a:moveTo>
                <a:cubicBezTo>
                  <a:pt x="207" y="380"/>
                  <a:pt x="208" y="380"/>
                  <a:pt x="209" y="380"/>
                </a:cubicBezTo>
                <a:cubicBezTo>
                  <a:pt x="211" y="380"/>
                  <a:pt x="209" y="378"/>
                  <a:pt x="209" y="378"/>
                </a:cubicBezTo>
                <a:cubicBezTo>
                  <a:pt x="208" y="377"/>
                  <a:pt x="208" y="376"/>
                  <a:pt x="208" y="376"/>
                </a:cubicBezTo>
                <a:cubicBezTo>
                  <a:pt x="207" y="376"/>
                  <a:pt x="207" y="375"/>
                  <a:pt x="207" y="375"/>
                </a:cubicBezTo>
                <a:cubicBezTo>
                  <a:pt x="206" y="375"/>
                  <a:pt x="206" y="375"/>
                  <a:pt x="205" y="375"/>
                </a:cubicBezTo>
                <a:cubicBezTo>
                  <a:pt x="205" y="375"/>
                  <a:pt x="204" y="374"/>
                  <a:pt x="204" y="374"/>
                </a:cubicBezTo>
                <a:cubicBezTo>
                  <a:pt x="203" y="373"/>
                  <a:pt x="202" y="373"/>
                  <a:pt x="202" y="374"/>
                </a:cubicBezTo>
                <a:cubicBezTo>
                  <a:pt x="202" y="374"/>
                  <a:pt x="202" y="375"/>
                  <a:pt x="202" y="375"/>
                </a:cubicBezTo>
                <a:cubicBezTo>
                  <a:pt x="202" y="375"/>
                  <a:pt x="202" y="376"/>
                  <a:pt x="202" y="376"/>
                </a:cubicBezTo>
                <a:cubicBezTo>
                  <a:pt x="203" y="376"/>
                  <a:pt x="204" y="376"/>
                  <a:pt x="204" y="377"/>
                </a:cubicBezTo>
                <a:cubicBezTo>
                  <a:pt x="204" y="377"/>
                  <a:pt x="204" y="377"/>
                  <a:pt x="204" y="377"/>
                </a:cubicBezTo>
                <a:cubicBezTo>
                  <a:pt x="204" y="378"/>
                  <a:pt x="204" y="378"/>
                  <a:pt x="204" y="378"/>
                </a:cubicBezTo>
                <a:cubicBezTo>
                  <a:pt x="205" y="378"/>
                  <a:pt x="205" y="379"/>
                  <a:pt x="205" y="380"/>
                </a:cubicBezTo>
                <a:cubicBezTo>
                  <a:pt x="205" y="380"/>
                  <a:pt x="206" y="380"/>
                  <a:pt x="207" y="380"/>
                </a:cubicBezTo>
                <a:close/>
                <a:moveTo>
                  <a:pt x="170" y="383"/>
                </a:moveTo>
                <a:cubicBezTo>
                  <a:pt x="170" y="382"/>
                  <a:pt x="170" y="382"/>
                  <a:pt x="170" y="382"/>
                </a:cubicBezTo>
                <a:cubicBezTo>
                  <a:pt x="170" y="382"/>
                  <a:pt x="169" y="382"/>
                  <a:pt x="169" y="382"/>
                </a:cubicBezTo>
                <a:cubicBezTo>
                  <a:pt x="169" y="382"/>
                  <a:pt x="169" y="381"/>
                  <a:pt x="168" y="381"/>
                </a:cubicBezTo>
                <a:cubicBezTo>
                  <a:pt x="168" y="381"/>
                  <a:pt x="167" y="382"/>
                  <a:pt x="167" y="382"/>
                </a:cubicBezTo>
                <a:cubicBezTo>
                  <a:pt x="167" y="383"/>
                  <a:pt x="168" y="383"/>
                  <a:pt x="168" y="383"/>
                </a:cubicBezTo>
                <a:cubicBezTo>
                  <a:pt x="169" y="383"/>
                  <a:pt x="171" y="384"/>
                  <a:pt x="170" y="383"/>
                </a:cubicBezTo>
                <a:close/>
                <a:moveTo>
                  <a:pt x="152" y="353"/>
                </a:moveTo>
                <a:cubicBezTo>
                  <a:pt x="152" y="352"/>
                  <a:pt x="151" y="352"/>
                  <a:pt x="150" y="352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9" y="350"/>
                  <a:pt x="148" y="350"/>
                  <a:pt x="148" y="350"/>
                </a:cubicBezTo>
                <a:cubicBezTo>
                  <a:pt x="147" y="350"/>
                  <a:pt x="147" y="350"/>
                  <a:pt x="146" y="351"/>
                </a:cubicBezTo>
                <a:cubicBezTo>
                  <a:pt x="146" y="351"/>
                  <a:pt x="146" y="351"/>
                  <a:pt x="146" y="351"/>
                </a:cubicBezTo>
                <a:cubicBezTo>
                  <a:pt x="145" y="351"/>
                  <a:pt x="144" y="351"/>
                  <a:pt x="144" y="352"/>
                </a:cubicBezTo>
                <a:cubicBezTo>
                  <a:pt x="144" y="352"/>
                  <a:pt x="145" y="353"/>
                  <a:pt x="145" y="353"/>
                </a:cubicBezTo>
                <a:cubicBezTo>
                  <a:pt x="145" y="353"/>
                  <a:pt x="145" y="353"/>
                  <a:pt x="145" y="353"/>
                </a:cubicBezTo>
                <a:cubicBezTo>
                  <a:pt x="145" y="354"/>
                  <a:pt x="145" y="354"/>
                  <a:pt x="146" y="354"/>
                </a:cubicBezTo>
                <a:cubicBezTo>
                  <a:pt x="146" y="354"/>
                  <a:pt x="146" y="355"/>
                  <a:pt x="146" y="355"/>
                </a:cubicBezTo>
                <a:cubicBezTo>
                  <a:pt x="146" y="355"/>
                  <a:pt x="147" y="355"/>
                  <a:pt x="147" y="355"/>
                </a:cubicBezTo>
                <a:cubicBezTo>
                  <a:pt x="147" y="355"/>
                  <a:pt x="147" y="356"/>
                  <a:pt x="147" y="356"/>
                </a:cubicBezTo>
                <a:cubicBezTo>
                  <a:pt x="148" y="356"/>
                  <a:pt x="148" y="356"/>
                  <a:pt x="148" y="356"/>
                </a:cubicBezTo>
                <a:cubicBezTo>
                  <a:pt x="149" y="355"/>
                  <a:pt x="149" y="355"/>
                  <a:pt x="149" y="355"/>
                </a:cubicBezTo>
                <a:cubicBezTo>
                  <a:pt x="150" y="355"/>
                  <a:pt x="150" y="354"/>
                  <a:pt x="150" y="354"/>
                </a:cubicBezTo>
                <a:cubicBezTo>
                  <a:pt x="151" y="354"/>
                  <a:pt x="151" y="354"/>
                  <a:pt x="152" y="354"/>
                </a:cubicBezTo>
                <a:cubicBezTo>
                  <a:pt x="152" y="353"/>
                  <a:pt x="152" y="353"/>
                  <a:pt x="152" y="353"/>
                </a:cubicBezTo>
                <a:close/>
                <a:moveTo>
                  <a:pt x="161" y="353"/>
                </a:moveTo>
                <a:cubicBezTo>
                  <a:pt x="162" y="353"/>
                  <a:pt x="162" y="353"/>
                  <a:pt x="163" y="353"/>
                </a:cubicBezTo>
                <a:cubicBezTo>
                  <a:pt x="164" y="353"/>
                  <a:pt x="165" y="352"/>
                  <a:pt x="166" y="352"/>
                </a:cubicBezTo>
                <a:cubicBezTo>
                  <a:pt x="166" y="352"/>
                  <a:pt x="166" y="352"/>
                  <a:pt x="167" y="352"/>
                </a:cubicBezTo>
                <a:cubicBezTo>
                  <a:pt x="167" y="352"/>
                  <a:pt x="167" y="351"/>
                  <a:pt x="167" y="351"/>
                </a:cubicBezTo>
                <a:cubicBezTo>
                  <a:pt x="167" y="351"/>
                  <a:pt x="168" y="350"/>
                  <a:pt x="167" y="350"/>
                </a:cubicBezTo>
                <a:cubicBezTo>
                  <a:pt x="167" y="349"/>
                  <a:pt x="166" y="350"/>
                  <a:pt x="166" y="350"/>
                </a:cubicBezTo>
                <a:cubicBezTo>
                  <a:pt x="165" y="350"/>
                  <a:pt x="165" y="350"/>
                  <a:pt x="164" y="350"/>
                </a:cubicBezTo>
                <a:cubicBezTo>
                  <a:pt x="163" y="350"/>
                  <a:pt x="162" y="350"/>
                  <a:pt x="162" y="350"/>
                </a:cubicBezTo>
                <a:cubicBezTo>
                  <a:pt x="161" y="350"/>
                  <a:pt x="161" y="350"/>
                  <a:pt x="161" y="350"/>
                </a:cubicBezTo>
                <a:cubicBezTo>
                  <a:pt x="160" y="349"/>
                  <a:pt x="160" y="349"/>
                  <a:pt x="159" y="349"/>
                </a:cubicBezTo>
                <a:cubicBezTo>
                  <a:pt x="159" y="349"/>
                  <a:pt x="158" y="349"/>
                  <a:pt x="158" y="349"/>
                </a:cubicBezTo>
                <a:cubicBezTo>
                  <a:pt x="157" y="349"/>
                  <a:pt x="157" y="349"/>
                  <a:pt x="156" y="349"/>
                </a:cubicBezTo>
                <a:cubicBezTo>
                  <a:pt x="156" y="349"/>
                  <a:pt x="156" y="348"/>
                  <a:pt x="156" y="348"/>
                </a:cubicBezTo>
                <a:cubicBezTo>
                  <a:pt x="155" y="348"/>
                  <a:pt x="155" y="348"/>
                  <a:pt x="154" y="349"/>
                </a:cubicBezTo>
                <a:cubicBezTo>
                  <a:pt x="154" y="349"/>
                  <a:pt x="155" y="349"/>
                  <a:pt x="155" y="350"/>
                </a:cubicBezTo>
                <a:cubicBezTo>
                  <a:pt x="155" y="350"/>
                  <a:pt x="155" y="350"/>
                  <a:pt x="155" y="351"/>
                </a:cubicBezTo>
                <a:cubicBezTo>
                  <a:pt x="156" y="351"/>
                  <a:pt x="155" y="351"/>
                  <a:pt x="156" y="352"/>
                </a:cubicBezTo>
                <a:cubicBezTo>
                  <a:pt x="156" y="352"/>
                  <a:pt x="156" y="353"/>
                  <a:pt x="157" y="353"/>
                </a:cubicBezTo>
                <a:cubicBezTo>
                  <a:pt x="158" y="353"/>
                  <a:pt x="158" y="353"/>
                  <a:pt x="158" y="353"/>
                </a:cubicBezTo>
                <a:cubicBezTo>
                  <a:pt x="159" y="353"/>
                  <a:pt x="160" y="353"/>
                  <a:pt x="161" y="353"/>
                </a:cubicBezTo>
                <a:close/>
                <a:moveTo>
                  <a:pt x="340" y="403"/>
                </a:moveTo>
                <a:cubicBezTo>
                  <a:pt x="340" y="400"/>
                  <a:pt x="340" y="400"/>
                  <a:pt x="340" y="400"/>
                </a:cubicBezTo>
                <a:cubicBezTo>
                  <a:pt x="340" y="400"/>
                  <a:pt x="342" y="399"/>
                  <a:pt x="342" y="399"/>
                </a:cubicBezTo>
                <a:cubicBezTo>
                  <a:pt x="342" y="399"/>
                  <a:pt x="343" y="394"/>
                  <a:pt x="343" y="394"/>
                </a:cubicBezTo>
                <a:cubicBezTo>
                  <a:pt x="341" y="393"/>
                  <a:pt x="341" y="393"/>
                  <a:pt x="341" y="393"/>
                </a:cubicBezTo>
                <a:cubicBezTo>
                  <a:pt x="341" y="393"/>
                  <a:pt x="341" y="392"/>
                  <a:pt x="341" y="392"/>
                </a:cubicBezTo>
                <a:cubicBezTo>
                  <a:pt x="341" y="391"/>
                  <a:pt x="335" y="392"/>
                  <a:pt x="335" y="392"/>
                </a:cubicBezTo>
                <a:cubicBezTo>
                  <a:pt x="335" y="392"/>
                  <a:pt x="335" y="390"/>
                  <a:pt x="335" y="390"/>
                </a:cubicBezTo>
                <a:cubicBezTo>
                  <a:pt x="334" y="390"/>
                  <a:pt x="334" y="388"/>
                  <a:pt x="334" y="388"/>
                </a:cubicBezTo>
                <a:cubicBezTo>
                  <a:pt x="334" y="387"/>
                  <a:pt x="336" y="383"/>
                  <a:pt x="336" y="383"/>
                </a:cubicBezTo>
                <a:cubicBezTo>
                  <a:pt x="336" y="383"/>
                  <a:pt x="336" y="382"/>
                  <a:pt x="335" y="382"/>
                </a:cubicBezTo>
                <a:cubicBezTo>
                  <a:pt x="335" y="381"/>
                  <a:pt x="333" y="381"/>
                  <a:pt x="333" y="380"/>
                </a:cubicBezTo>
                <a:cubicBezTo>
                  <a:pt x="333" y="380"/>
                  <a:pt x="334" y="379"/>
                  <a:pt x="334" y="379"/>
                </a:cubicBezTo>
                <a:cubicBezTo>
                  <a:pt x="334" y="376"/>
                  <a:pt x="334" y="376"/>
                  <a:pt x="334" y="376"/>
                </a:cubicBezTo>
                <a:cubicBezTo>
                  <a:pt x="337" y="375"/>
                  <a:pt x="337" y="375"/>
                  <a:pt x="337" y="375"/>
                </a:cubicBezTo>
                <a:cubicBezTo>
                  <a:pt x="341" y="370"/>
                  <a:pt x="341" y="370"/>
                  <a:pt x="341" y="370"/>
                </a:cubicBezTo>
                <a:cubicBezTo>
                  <a:pt x="340" y="366"/>
                  <a:pt x="340" y="366"/>
                  <a:pt x="340" y="366"/>
                </a:cubicBezTo>
                <a:cubicBezTo>
                  <a:pt x="342" y="363"/>
                  <a:pt x="342" y="363"/>
                  <a:pt x="342" y="363"/>
                </a:cubicBezTo>
                <a:cubicBezTo>
                  <a:pt x="340" y="353"/>
                  <a:pt x="340" y="353"/>
                  <a:pt x="340" y="353"/>
                </a:cubicBezTo>
                <a:cubicBezTo>
                  <a:pt x="344" y="350"/>
                  <a:pt x="344" y="350"/>
                  <a:pt x="344" y="350"/>
                </a:cubicBezTo>
                <a:cubicBezTo>
                  <a:pt x="344" y="347"/>
                  <a:pt x="344" y="347"/>
                  <a:pt x="344" y="347"/>
                </a:cubicBezTo>
                <a:cubicBezTo>
                  <a:pt x="348" y="345"/>
                  <a:pt x="348" y="345"/>
                  <a:pt x="348" y="345"/>
                </a:cubicBezTo>
                <a:cubicBezTo>
                  <a:pt x="353" y="341"/>
                  <a:pt x="353" y="341"/>
                  <a:pt x="353" y="341"/>
                </a:cubicBezTo>
                <a:cubicBezTo>
                  <a:pt x="353" y="341"/>
                  <a:pt x="353" y="339"/>
                  <a:pt x="353" y="339"/>
                </a:cubicBezTo>
                <a:cubicBezTo>
                  <a:pt x="353" y="339"/>
                  <a:pt x="353" y="337"/>
                  <a:pt x="353" y="337"/>
                </a:cubicBezTo>
                <a:cubicBezTo>
                  <a:pt x="353" y="336"/>
                  <a:pt x="348" y="332"/>
                  <a:pt x="348" y="332"/>
                </a:cubicBezTo>
                <a:cubicBezTo>
                  <a:pt x="347" y="332"/>
                  <a:pt x="346" y="333"/>
                  <a:pt x="345" y="332"/>
                </a:cubicBezTo>
                <a:cubicBezTo>
                  <a:pt x="345" y="332"/>
                  <a:pt x="345" y="328"/>
                  <a:pt x="345" y="328"/>
                </a:cubicBezTo>
                <a:cubicBezTo>
                  <a:pt x="341" y="320"/>
                  <a:pt x="341" y="320"/>
                  <a:pt x="341" y="320"/>
                </a:cubicBezTo>
                <a:cubicBezTo>
                  <a:pt x="341" y="320"/>
                  <a:pt x="337" y="315"/>
                  <a:pt x="337" y="314"/>
                </a:cubicBezTo>
                <a:cubicBezTo>
                  <a:pt x="336" y="314"/>
                  <a:pt x="337" y="309"/>
                  <a:pt x="337" y="309"/>
                </a:cubicBezTo>
                <a:cubicBezTo>
                  <a:pt x="191" y="171"/>
                  <a:pt x="191" y="171"/>
                  <a:pt x="191" y="171"/>
                </a:cubicBezTo>
                <a:cubicBezTo>
                  <a:pt x="151" y="137"/>
                  <a:pt x="151" y="137"/>
                  <a:pt x="151" y="137"/>
                </a:cubicBezTo>
                <a:cubicBezTo>
                  <a:pt x="151" y="0"/>
                  <a:pt x="151" y="0"/>
                  <a:pt x="151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2"/>
                  <a:pt x="6" y="2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8"/>
                  <a:pt x="6" y="8"/>
                </a:cubicBezTo>
                <a:cubicBezTo>
                  <a:pt x="6" y="8"/>
                  <a:pt x="6" y="9"/>
                  <a:pt x="6" y="9"/>
                </a:cubicBezTo>
                <a:cubicBezTo>
                  <a:pt x="5" y="9"/>
                  <a:pt x="5" y="9"/>
                  <a:pt x="5" y="10"/>
                </a:cubicBezTo>
                <a:cubicBezTo>
                  <a:pt x="5" y="10"/>
                  <a:pt x="5" y="11"/>
                  <a:pt x="5" y="11"/>
                </a:cubicBezTo>
                <a:cubicBezTo>
                  <a:pt x="5" y="11"/>
                  <a:pt x="6" y="11"/>
                  <a:pt x="7" y="11"/>
                </a:cubicBezTo>
                <a:cubicBezTo>
                  <a:pt x="7" y="12"/>
                  <a:pt x="7" y="12"/>
                  <a:pt x="8" y="13"/>
                </a:cubicBezTo>
                <a:cubicBezTo>
                  <a:pt x="8" y="13"/>
                  <a:pt x="8" y="13"/>
                  <a:pt x="8" y="14"/>
                </a:cubicBezTo>
                <a:cubicBezTo>
                  <a:pt x="8" y="14"/>
                  <a:pt x="9" y="14"/>
                  <a:pt x="9" y="15"/>
                </a:cubicBezTo>
                <a:cubicBezTo>
                  <a:pt x="9" y="15"/>
                  <a:pt x="9" y="15"/>
                  <a:pt x="9" y="16"/>
                </a:cubicBezTo>
                <a:cubicBezTo>
                  <a:pt x="9" y="16"/>
                  <a:pt x="9" y="17"/>
                  <a:pt x="9" y="17"/>
                </a:cubicBezTo>
                <a:cubicBezTo>
                  <a:pt x="9" y="18"/>
                  <a:pt x="9" y="18"/>
                  <a:pt x="9" y="19"/>
                </a:cubicBezTo>
                <a:cubicBezTo>
                  <a:pt x="9" y="19"/>
                  <a:pt x="9" y="20"/>
                  <a:pt x="10" y="20"/>
                </a:cubicBezTo>
                <a:cubicBezTo>
                  <a:pt x="10" y="20"/>
                  <a:pt x="10" y="20"/>
                  <a:pt x="10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2"/>
                  <a:pt x="12" y="22"/>
                  <a:pt x="12" y="22"/>
                </a:cubicBezTo>
                <a:cubicBezTo>
                  <a:pt x="12" y="23"/>
                  <a:pt x="12" y="24"/>
                  <a:pt x="12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5"/>
                  <a:pt x="11" y="25"/>
                  <a:pt x="11" y="26"/>
                </a:cubicBezTo>
                <a:cubicBezTo>
                  <a:pt x="11" y="26"/>
                  <a:pt x="11" y="27"/>
                  <a:pt x="11" y="27"/>
                </a:cubicBezTo>
                <a:cubicBezTo>
                  <a:pt x="11" y="28"/>
                  <a:pt x="11" y="28"/>
                  <a:pt x="11" y="29"/>
                </a:cubicBezTo>
                <a:cubicBezTo>
                  <a:pt x="11" y="29"/>
                  <a:pt x="11" y="29"/>
                  <a:pt x="11" y="30"/>
                </a:cubicBezTo>
                <a:cubicBezTo>
                  <a:pt x="10" y="31"/>
                  <a:pt x="11" y="32"/>
                  <a:pt x="11" y="32"/>
                </a:cubicBezTo>
                <a:cubicBezTo>
                  <a:pt x="11" y="33"/>
                  <a:pt x="11" y="33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0" y="36"/>
                  <a:pt x="10" y="36"/>
                </a:cubicBezTo>
                <a:cubicBezTo>
                  <a:pt x="10" y="37"/>
                  <a:pt x="10" y="37"/>
                  <a:pt x="9" y="38"/>
                </a:cubicBezTo>
                <a:cubicBezTo>
                  <a:pt x="9" y="39"/>
                  <a:pt x="8" y="39"/>
                  <a:pt x="8" y="39"/>
                </a:cubicBezTo>
                <a:cubicBezTo>
                  <a:pt x="8" y="40"/>
                  <a:pt x="8" y="40"/>
                  <a:pt x="8" y="41"/>
                </a:cubicBezTo>
                <a:cubicBezTo>
                  <a:pt x="8" y="42"/>
                  <a:pt x="9" y="42"/>
                  <a:pt x="9" y="42"/>
                </a:cubicBezTo>
                <a:cubicBezTo>
                  <a:pt x="9" y="43"/>
                  <a:pt x="9" y="43"/>
                  <a:pt x="9" y="44"/>
                </a:cubicBezTo>
                <a:cubicBezTo>
                  <a:pt x="9" y="44"/>
                  <a:pt x="9" y="45"/>
                  <a:pt x="9" y="45"/>
                </a:cubicBezTo>
                <a:cubicBezTo>
                  <a:pt x="10" y="46"/>
                  <a:pt x="10" y="47"/>
                  <a:pt x="9" y="47"/>
                </a:cubicBezTo>
                <a:cubicBezTo>
                  <a:pt x="9" y="48"/>
                  <a:pt x="9" y="48"/>
                  <a:pt x="9" y="48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0"/>
                  <a:pt x="8" y="51"/>
                  <a:pt x="8" y="52"/>
                </a:cubicBezTo>
                <a:cubicBezTo>
                  <a:pt x="8" y="52"/>
                  <a:pt x="8" y="52"/>
                  <a:pt x="8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7" y="54"/>
                  <a:pt x="7" y="55"/>
                  <a:pt x="7" y="55"/>
                </a:cubicBezTo>
                <a:cubicBezTo>
                  <a:pt x="7" y="55"/>
                  <a:pt x="7" y="56"/>
                  <a:pt x="7" y="56"/>
                </a:cubicBezTo>
                <a:cubicBezTo>
                  <a:pt x="7" y="56"/>
                  <a:pt x="7" y="57"/>
                  <a:pt x="7" y="58"/>
                </a:cubicBezTo>
                <a:cubicBezTo>
                  <a:pt x="6" y="58"/>
                  <a:pt x="6" y="58"/>
                  <a:pt x="6" y="59"/>
                </a:cubicBezTo>
                <a:cubicBezTo>
                  <a:pt x="6" y="59"/>
                  <a:pt x="6" y="60"/>
                  <a:pt x="6" y="60"/>
                </a:cubicBezTo>
                <a:cubicBezTo>
                  <a:pt x="6" y="61"/>
                  <a:pt x="4" y="61"/>
                  <a:pt x="3" y="62"/>
                </a:cubicBezTo>
                <a:cubicBezTo>
                  <a:pt x="3" y="62"/>
                  <a:pt x="3" y="63"/>
                  <a:pt x="3" y="63"/>
                </a:cubicBezTo>
                <a:cubicBezTo>
                  <a:pt x="4" y="63"/>
                  <a:pt x="4" y="63"/>
                  <a:pt x="5" y="63"/>
                </a:cubicBezTo>
                <a:cubicBezTo>
                  <a:pt x="5" y="64"/>
                  <a:pt x="6" y="64"/>
                  <a:pt x="6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64"/>
                  <a:pt x="9" y="64"/>
                  <a:pt x="8" y="65"/>
                </a:cubicBezTo>
                <a:cubicBezTo>
                  <a:pt x="8" y="65"/>
                  <a:pt x="7" y="65"/>
                  <a:pt x="7" y="65"/>
                </a:cubicBezTo>
                <a:cubicBezTo>
                  <a:pt x="7" y="65"/>
                  <a:pt x="6" y="64"/>
                  <a:pt x="6" y="64"/>
                </a:cubicBezTo>
                <a:cubicBezTo>
                  <a:pt x="6" y="64"/>
                  <a:pt x="5" y="64"/>
                  <a:pt x="5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2" y="65"/>
                  <a:pt x="2" y="65"/>
                  <a:pt x="2" y="65"/>
                </a:cubicBezTo>
                <a:cubicBezTo>
                  <a:pt x="2" y="67"/>
                  <a:pt x="2" y="67"/>
                  <a:pt x="1" y="68"/>
                </a:cubicBezTo>
                <a:cubicBezTo>
                  <a:pt x="1" y="69"/>
                  <a:pt x="0" y="69"/>
                  <a:pt x="0" y="70"/>
                </a:cubicBezTo>
                <a:cubicBezTo>
                  <a:pt x="0" y="70"/>
                  <a:pt x="0" y="71"/>
                  <a:pt x="0" y="72"/>
                </a:cubicBezTo>
                <a:cubicBezTo>
                  <a:pt x="0" y="72"/>
                  <a:pt x="0" y="73"/>
                  <a:pt x="0" y="73"/>
                </a:cubicBezTo>
                <a:cubicBezTo>
                  <a:pt x="0" y="73"/>
                  <a:pt x="0" y="74"/>
                  <a:pt x="0" y="74"/>
                </a:cubicBezTo>
                <a:cubicBezTo>
                  <a:pt x="1" y="74"/>
                  <a:pt x="1" y="75"/>
                  <a:pt x="1" y="76"/>
                </a:cubicBezTo>
                <a:cubicBezTo>
                  <a:pt x="1" y="76"/>
                  <a:pt x="1" y="77"/>
                  <a:pt x="1" y="77"/>
                </a:cubicBezTo>
                <a:cubicBezTo>
                  <a:pt x="1" y="78"/>
                  <a:pt x="1" y="79"/>
                  <a:pt x="1" y="80"/>
                </a:cubicBezTo>
                <a:cubicBezTo>
                  <a:pt x="1" y="80"/>
                  <a:pt x="1" y="80"/>
                  <a:pt x="1" y="81"/>
                </a:cubicBezTo>
                <a:cubicBezTo>
                  <a:pt x="1" y="81"/>
                  <a:pt x="2" y="81"/>
                  <a:pt x="2" y="82"/>
                </a:cubicBezTo>
                <a:cubicBezTo>
                  <a:pt x="2" y="82"/>
                  <a:pt x="3" y="83"/>
                  <a:pt x="3" y="83"/>
                </a:cubicBezTo>
                <a:cubicBezTo>
                  <a:pt x="4" y="83"/>
                  <a:pt x="4" y="83"/>
                  <a:pt x="5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84"/>
                  <a:pt x="6" y="84"/>
                  <a:pt x="6" y="85"/>
                </a:cubicBezTo>
                <a:cubicBezTo>
                  <a:pt x="6" y="85"/>
                  <a:pt x="6" y="85"/>
                  <a:pt x="7" y="86"/>
                </a:cubicBezTo>
                <a:cubicBezTo>
                  <a:pt x="7" y="87"/>
                  <a:pt x="8" y="86"/>
                  <a:pt x="9" y="87"/>
                </a:cubicBezTo>
                <a:cubicBezTo>
                  <a:pt x="9" y="87"/>
                  <a:pt x="10" y="88"/>
                  <a:pt x="10" y="88"/>
                </a:cubicBezTo>
                <a:cubicBezTo>
                  <a:pt x="10" y="89"/>
                  <a:pt x="10" y="90"/>
                  <a:pt x="11" y="91"/>
                </a:cubicBezTo>
                <a:cubicBezTo>
                  <a:pt x="12" y="92"/>
                  <a:pt x="14" y="93"/>
                  <a:pt x="14" y="94"/>
                </a:cubicBezTo>
                <a:cubicBezTo>
                  <a:pt x="14" y="94"/>
                  <a:pt x="15" y="95"/>
                  <a:pt x="15" y="95"/>
                </a:cubicBezTo>
                <a:cubicBezTo>
                  <a:pt x="15" y="95"/>
                  <a:pt x="15" y="96"/>
                  <a:pt x="16" y="96"/>
                </a:cubicBezTo>
                <a:cubicBezTo>
                  <a:pt x="16" y="96"/>
                  <a:pt x="16" y="96"/>
                  <a:pt x="16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7" y="98"/>
                  <a:pt x="18" y="99"/>
                  <a:pt x="19" y="100"/>
                </a:cubicBezTo>
                <a:cubicBezTo>
                  <a:pt x="19" y="100"/>
                  <a:pt x="19" y="101"/>
                  <a:pt x="19" y="101"/>
                </a:cubicBezTo>
                <a:cubicBezTo>
                  <a:pt x="19" y="101"/>
                  <a:pt x="19" y="101"/>
                  <a:pt x="19" y="102"/>
                </a:cubicBezTo>
                <a:cubicBezTo>
                  <a:pt x="20" y="102"/>
                  <a:pt x="19" y="103"/>
                  <a:pt x="19" y="103"/>
                </a:cubicBezTo>
                <a:cubicBezTo>
                  <a:pt x="20" y="104"/>
                  <a:pt x="20" y="105"/>
                  <a:pt x="20" y="106"/>
                </a:cubicBezTo>
                <a:cubicBezTo>
                  <a:pt x="20" y="106"/>
                  <a:pt x="20" y="107"/>
                  <a:pt x="20" y="107"/>
                </a:cubicBezTo>
                <a:cubicBezTo>
                  <a:pt x="20" y="108"/>
                  <a:pt x="21" y="108"/>
                  <a:pt x="21" y="108"/>
                </a:cubicBezTo>
                <a:cubicBezTo>
                  <a:pt x="21" y="109"/>
                  <a:pt x="21" y="110"/>
                  <a:pt x="21" y="110"/>
                </a:cubicBezTo>
                <a:cubicBezTo>
                  <a:pt x="21" y="111"/>
                  <a:pt x="21" y="112"/>
                  <a:pt x="21" y="113"/>
                </a:cubicBezTo>
                <a:cubicBezTo>
                  <a:pt x="21" y="113"/>
                  <a:pt x="20" y="113"/>
                  <a:pt x="20" y="113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0" y="121"/>
                  <a:pt x="20" y="121"/>
                  <a:pt x="20" y="122"/>
                </a:cubicBezTo>
                <a:cubicBezTo>
                  <a:pt x="20" y="122"/>
                  <a:pt x="21" y="122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1" y="127"/>
                  <a:pt x="21" y="127"/>
                  <a:pt x="21" y="127"/>
                </a:cubicBezTo>
                <a:cubicBezTo>
                  <a:pt x="21" y="127"/>
                  <a:pt x="21" y="128"/>
                  <a:pt x="22" y="129"/>
                </a:cubicBezTo>
                <a:cubicBezTo>
                  <a:pt x="22" y="129"/>
                  <a:pt x="22" y="129"/>
                  <a:pt x="22" y="130"/>
                </a:cubicBezTo>
                <a:cubicBezTo>
                  <a:pt x="22" y="130"/>
                  <a:pt x="22" y="130"/>
                  <a:pt x="23" y="131"/>
                </a:cubicBezTo>
                <a:cubicBezTo>
                  <a:pt x="23" y="131"/>
                  <a:pt x="23" y="132"/>
                  <a:pt x="23" y="132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5"/>
                  <a:pt x="24" y="136"/>
                  <a:pt x="24" y="137"/>
                </a:cubicBezTo>
                <a:cubicBezTo>
                  <a:pt x="24" y="138"/>
                  <a:pt x="23" y="139"/>
                  <a:pt x="23" y="140"/>
                </a:cubicBezTo>
                <a:cubicBezTo>
                  <a:pt x="24" y="141"/>
                  <a:pt x="24" y="141"/>
                  <a:pt x="24" y="142"/>
                </a:cubicBezTo>
                <a:cubicBezTo>
                  <a:pt x="25" y="143"/>
                  <a:pt x="26" y="144"/>
                  <a:pt x="27" y="145"/>
                </a:cubicBezTo>
                <a:cubicBezTo>
                  <a:pt x="28" y="146"/>
                  <a:pt x="29" y="147"/>
                  <a:pt x="30" y="148"/>
                </a:cubicBezTo>
                <a:cubicBezTo>
                  <a:pt x="31" y="148"/>
                  <a:pt x="31" y="149"/>
                  <a:pt x="32" y="149"/>
                </a:cubicBezTo>
                <a:cubicBezTo>
                  <a:pt x="32" y="150"/>
                  <a:pt x="33" y="150"/>
                  <a:pt x="33" y="151"/>
                </a:cubicBezTo>
                <a:cubicBezTo>
                  <a:pt x="34" y="151"/>
                  <a:pt x="34" y="152"/>
                  <a:pt x="34" y="152"/>
                </a:cubicBezTo>
                <a:cubicBezTo>
                  <a:pt x="34" y="153"/>
                  <a:pt x="35" y="153"/>
                  <a:pt x="35" y="154"/>
                </a:cubicBezTo>
                <a:cubicBezTo>
                  <a:pt x="36" y="154"/>
                  <a:pt x="36" y="155"/>
                  <a:pt x="36" y="155"/>
                </a:cubicBezTo>
                <a:cubicBezTo>
                  <a:pt x="36" y="155"/>
                  <a:pt x="37" y="156"/>
                  <a:pt x="37" y="156"/>
                </a:cubicBezTo>
                <a:cubicBezTo>
                  <a:pt x="38" y="157"/>
                  <a:pt x="38" y="158"/>
                  <a:pt x="39" y="158"/>
                </a:cubicBezTo>
                <a:cubicBezTo>
                  <a:pt x="41" y="159"/>
                  <a:pt x="42" y="160"/>
                  <a:pt x="43" y="161"/>
                </a:cubicBezTo>
                <a:cubicBezTo>
                  <a:pt x="44" y="162"/>
                  <a:pt x="44" y="163"/>
                  <a:pt x="44" y="164"/>
                </a:cubicBezTo>
                <a:cubicBezTo>
                  <a:pt x="45" y="164"/>
                  <a:pt x="45" y="165"/>
                  <a:pt x="45" y="166"/>
                </a:cubicBezTo>
                <a:cubicBezTo>
                  <a:pt x="45" y="166"/>
                  <a:pt x="45" y="167"/>
                  <a:pt x="45" y="167"/>
                </a:cubicBezTo>
                <a:cubicBezTo>
                  <a:pt x="46" y="167"/>
                  <a:pt x="47" y="167"/>
                  <a:pt x="47" y="168"/>
                </a:cubicBezTo>
                <a:cubicBezTo>
                  <a:pt x="48" y="168"/>
                  <a:pt x="48" y="168"/>
                  <a:pt x="49" y="169"/>
                </a:cubicBezTo>
                <a:cubicBezTo>
                  <a:pt x="49" y="169"/>
                  <a:pt x="49" y="170"/>
                  <a:pt x="50" y="170"/>
                </a:cubicBezTo>
                <a:cubicBezTo>
                  <a:pt x="50" y="171"/>
                  <a:pt x="51" y="172"/>
                  <a:pt x="52" y="173"/>
                </a:cubicBezTo>
                <a:cubicBezTo>
                  <a:pt x="52" y="174"/>
                  <a:pt x="53" y="174"/>
                  <a:pt x="53" y="174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2" y="175"/>
                  <a:pt x="52" y="175"/>
                  <a:pt x="51" y="174"/>
                </a:cubicBezTo>
                <a:cubicBezTo>
                  <a:pt x="51" y="174"/>
                  <a:pt x="50" y="173"/>
                  <a:pt x="50" y="172"/>
                </a:cubicBezTo>
                <a:cubicBezTo>
                  <a:pt x="50" y="172"/>
                  <a:pt x="49" y="172"/>
                  <a:pt x="49" y="171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8" y="171"/>
                  <a:pt x="49" y="172"/>
                  <a:pt x="49" y="172"/>
                </a:cubicBezTo>
                <a:cubicBezTo>
                  <a:pt x="49" y="173"/>
                  <a:pt x="50" y="173"/>
                  <a:pt x="50" y="174"/>
                </a:cubicBezTo>
                <a:cubicBezTo>
                  <a:pt x="50" y="174"/>
                  <a:pt x="50" y="175"/>
                  <a:pt x="50" y="175"/>
                </a:cubicBezTo>
                <a:cubicBezTo>
                  <a:pt x="50" y="175"/>
                  <a:pt x="49" y="175"/>
                  <a:pt x="49" y="175"/>
                </a:cubicBezTo>
                <a:cubicBezTo>
                  <a:pt x="49" y="176"/>
                  <a:pt x="49" y="177"/>
                  <a:pt x="49" y="178"/>
                </a:cubicBezTo>
                <a:cubicBezTo>
                  <a:pt x="49" y="178"/>
                  <a:pt x="49" y="179"/>
                  <a:pt x="48" y="179"/>
                </a:cubicBezTo>
                <a:cubicBezTo>
                  <a:pt x="48" y="179"/>
                  <a:pt x="48" y="180"/>
                  <a:pt x="48" y="180"/>
                </a:cubicBezTo>
                <a:cubicBezTo>
                  <a:pt x="48" y="181"/>
                  <a:pt x="49" y="181"/>
                  <a:pt x="50" y="181"/>
                </a:cubicBezTo>
                <a:cubicBezTo>
                  <a:pt x="50" y="180"/>
                  <a:pt x="50" y="180"/>
                  <a:pt x="51" y="180"/>
                </a:cubicBezTo>
                <a:cubicBezTo>
                  <a:pt x="51" y="180"/>
                  <a:pt x="51" y="180"/>
                  <a:pt x="52" y="180"/>
                </a:cubicBezTo>
                <a:cubicBezTo>
                  <a:pt x="52" y="180"/>
                  <a:pt x="53" y="180"/>
                  <a:pt x="53" y="181"/>
                </a:cubicBezTo>
                <a:cubicBezTo>
                  <a:pt x="53" y="181"/>
                  <a:pt x="54" y="181"/>
                  <a:pt x="54" y="182"/>
                </a:cubicBezTo>
                <a:cubicBezTo>
                  <a:pt x="55" y="182"/>
                  <a:pt x="55" y="183"/>
                  <a:pt x="55" y="183"/>
                </a:cubicBezTo>
                <a:cubicBezTo>
                  <a:pt x="56" y="184"/>
                  <a:pt x="57" y="184"/>
                  <a:pt x="57" y="185"/>
                </a:cubicBezTo>
                <a:cubicBezTo>
                  <a:pt x="58" y="185"/>
                  <a:pt x="58" y="185"/>
                  <a:pt x="58" y="185"/>
                </a:cubicBezTo>
                <a:cubicBezTo>
                  <a:pt x="58" y="185"/>
                  <a:pt x="59" y="185"/>
                  <a:pt x="59" y="185"/>
                </a:cubicBezTo>
                <a:cubicBezTo>
                  <a:pt x="60" y="185"/>
                  <a:pt x="60" y="185"/>
                  <a:pt x="61" y="185"/>
                </a:cubicBezTo>
                <a:cubicBezTo>
                  <a:pt x="61" y="185"/>
                  <a:pt x="61" y="186"/>
                  <a:pt x="62" y="186"/>
                </a:cubicBezTo>
                <a:cubicBezTo>
                  <a:pt x="62" y="186"/>
                  <a:pt x="63" y="187"/>
                  <a:pt x="63" y="187"/>
                </a:cubicBezTo>
                <a:cubicBezTo>
                  <a:pt x="64" y="188"/>
                  <a:pt x="64" y="188"/>
                  <a:pt x="64" y="188"/>
                </a:cubicBezTo>
                <a:cubicBezTo>
                  <a:pt x="65" y="188"/>
                  <a:pt x="65" y="188"/>
                  <a:pt x="65" y="188"/>
                </a:cubicBezTo>
                <a:cubicBezTo>
                  <a:pt x="66" y="187"/>
                  <a:pt x="67" y="187"/>
                  <a:pt x="67" y="186"/>
                </a:cubicBezTo>
                <a:cubicBezTo>
                  <a:pt x="67" y="185"/>
                  <a:pt x="66" y="184"/>
                  <a:pt x="66" y="184"/>
                </a:cubicBezTo>
                <a:cubicBezTo>
                  <a:pt x="65" y="183"/>
                  <a:pt x="65" y="182"/>
                  <a:pt x="65" y="181"/>
                </a:cubicBezTo>
                <a:cubicBezTo>
                  <a:pt x="65" y="181"/>
                  <a:pt x="65" y="180"/>
                  <a:pt x="65" y="180"/>
                </a:cubicBezTo>
                <a:cubicBezTo>
                  <a:pt x="66" y="179"/>
                  <a:pt x="66" y="179"/>
                  <a:pt x="66" y="178"/>
                </a:cubicBezTo>
                <a:cubicBezTo>
                  <a:pt x="65" y="178"/>
                  <a:pt x="65" y="177"/>
                  <a:pt x="65" y="177"/>
                </a:cubicBezTo>
                <a:cubicBezTo>
                  <a:pt x="65" y="177"/>
                  <a:pt x="65" y="177"/>
                  <a:pt x="65" y="177"/>
                </a:cubicBezTo>
                <a:cubicBezTo>
                  <a:pt x="65" y="176"/>
                  <a:pt x="65" y="176"/>
                  <a:pt x="65" y="176"/>
                </a:cubicBezTo>
                <a:cubicBezTo>
                  <a:pt x="66" y="175"/>
                  <a:pt x="67" y="175"/>
                  <a:pt x="67" y="176"/>
                </a:cubicBezTo>
                <a:cubicBezTo>
                  <a:pt x="68" y="176"/>
                  <a:pt x="68" y="176"/>
                  <a:pt x="69" y="175"/>
                </a:cubicBezTo>
                <a:cubicBezTo>
                  <a:pt x="69" y="175"/>
                  <a:pt x="70" y="176"/>
                  <a:pt x="70" y="176"/>
                </a:cubicBezTo>
                <a:cubicBezTo>
                  <a:pt x="71" y="176"/>
                  <a:pt x="71" y="177"/>
                  <a:pt x="72" y="177"/>
                </a:cubicBezTo>
                <a:cubicBezTo>
                  <a:pt x="72" y="177"/>
                  <a:pt x="73" y="177"/>
                  <a:pt x="73" y="177"/>
                </a:cubicBezTo>
                <a:cubicBezTo>
                  <a:pt x="73" y="177"/>
                  <a:pt x="74" y="177"/>
                  <a:pt x="74" y="177"/>
                </a:cubicBezTo>
                <a:cubicBezTo>
                  <a:pt x="75" y="177"/>
                  <a:pt x="75" y="177"/>
                  <a:pt x="76" y="177"/>
                </a:cubicBezTo>
                <a:cubicBezTo>
                  <a:pt x="77" y="177"/>
                  <a:pt x="78" y="177"/>
                  <a:pt x="79" y="176"/>
                </a:cubicBezTo>
                <a:cubicBezTo>
                  <a:pt x="79" y="176"/>
                  <a:pt x="81" y="174"/>
                  <a:pt x="81" y="175"/>
                </a:cubicBezTo>
                <a:cubicBezTo>
                  <a:pt x="81" y="176"/>
                  <a:pt x="81" y="176"/>
                  <a:pt x="82" y="176"/>
                </a:cubicBezTo>
                <a:cubicBezTo>
                  <a:pt x="82" y="177"/>
                  <a:pt x="82" y="177"/>
                  <a:pt x="83" y="177"/>
                </a:cubicBezTo>
                <a:cubicBezTo>
                  <a:pt x="83" y="177"/>
                  <a:pt x="83" y="177"/>
                  <a:pt x="83" y="177"/>
                </a:cubicBezTo>
                <a:cubicBezTo>
                  <a:pt x="83" y="177"/>
                  <a:pt x="83" y="177"/>
                  <a:pt x="84" y="177"/>
                </a:cubicBezTo>
                <a:cubicBezTo>
                  <a:pt x="84" y="178"/>
                  <a:pt x="84" y="178"/>
                  <a:pt x="85" y="178"/>
                </a:cubicBezTo>
                <a:cubicBezTo>
                  <a:pt x="85" y="178"/>
                  <a:pt x="86" y="178"/>
                  <a:pt x="87" y="178"/>
                </a:cubicBezTo>
                <a:cubicBezTo>
                  <a:pt x="88" y="178"/>
                  <a:pt x="88" y="178"/>
                  <a:pt x="89" y="177"/>
                </a:cubicBezTo>
                <a:cubicBezTo>
                  <a:pt x="89" y="177"/>
                  <a:pt x="90" y="177"/>
                  <a:pt x="91" y="177"/>
                </a:cubicBezTo>
                <a:cubicBezTo>
                  <a:pt x="91" y="176"/>
                  <a:pt x="92" y="176"/>
                  <a:pt x="92" y="176"/>
                </a:cubicBezTo>
                <a:cubicBezTo>
                  <a:pt x="92" y="177"/>
                  <a:pt x="92" y="177"/>
                  <a:pt x="92" y="177"/>
                </a:cubicBezTo>
                <a:cubicBezTo>
                  <a:pt x="92" y="177"/>
                  <a:pt x="92" y="177"/>
                  <a:pt x="92" y="178"/>
                </a:cubicBezTo>
                <a:cubicBezTo>
                  <a:pt x="91" y="178"/>
                  <a:pt x="91" y="178"/>
                  <a:pt x="91" y="178"/>
                </a:cubicBezTo>
                <a:cubicBezTo>
                  <a:pt x="91" y="179"/>
                  <a:pt x="92" y="179"/>
                  <a:pt x="92" y="178"/>
                </a:cubicBezTo>
                <a:cubicBezTo>
                  <a:pt x="93" y="178"/>
                  <a:pt x="93" y="177"/>
                  <a:pt x="94" y="176"/>
                </a:cubicBezTo>
                <a:cubicBezTo>
                  <a:pt x="94" y="176"/>
                  <a:pt x="95" y="176"/>
                  <a:pt x="95" y="176"/>
                </a:cubicBezTo>
                <a:cubicBezTo>
                  <a:pt x="96" y="176"/>
                  <a:pt x="97" y="176"/>
                  <a:pt x="97" y="176"/>
                </a:cubicBezTo>
                <a:cubicBezTo>
                  <a:pt x="98" y="176"/>
                  <a:pt x="98" y="176"/>
                  <a:pt x="99" y="177"/>
                </a:cubicBezTo>
                <a:cubicBezTo>
                  <a:pt x="100" y="178"/>
                  <a:pt x="101" y="178"/>
                  <a:pt x="103" y="179"/>
                </a:cubicBezTo>
                <a:cubicBezTo>
                  <a:pt x="103" y="179"/>
                  <a:pt x="105" y="181"/>
                  <a:pt x="103" y="181"/>
                </a:cubicBezTo>
                <a:cubicBezTo>
                  <a:pt x="103" y="181"/>
                  <a:pt x="103" y="181"/>
                  <a:pt x="102" y="181"/>
                </a:cubicBezTo>
                <a:cubicBezTo>
                  <a:pt x="102" y="181"/>
                  <a:pt x="102" y="181"/>
                  <a:pt x="101" y="181"/>
                </a:cubicBezTo>
                <a:cubicBezTo>
                  <a:pt x="101" y="180"/>
                  <a:pt x="101" y="180"/>
                  <a:pt x="100" y="180"/>
                </a:cubicBezTo>
                <a:cubicBezTo>
                  <a:pt x="100" y="180"/>
                  <a:pt x="99" y="179"/>
                  <a:pt x="99" y="179"/>
                </a:cubicBezTo>
                <a:cubicBezTo>
                  <a:pt x="98" y="179"/>
                  <a:pt x="98" y="178"/>
                  <a:pt x="97" y="178"/>
                </a:cubicBezTo>
                <a:cubicBezTo>
                  <a:pt x="97" y="178"/>
                  <a:pt x="96" y="178"/>
                  <a:pt x="96" y="177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4" y="176"/>
                  <a:pt x="94" y="178"/>
                  <a:pt x="94" y="178"/>
                </a:cubicBezTo>
                <a:cubicBezTo>
                  <a:pt x="94" y="179"/>
                  <a:pt x="94" y="179"/>
                  <a:pt x="94" y="180"/>
                </a:cubicBezTo>
                <a:cubicBezTo>
                  <a:pt x="94" y="180"/>
                  <a:pt x="93" y="180"/>
                  <a:pt x="93" y="180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0" y="180"/>
                  <a:pt x="89" y="180"/>
                  <a:pt x="89" y="180"/>
                </a:cubicBezTo>
                <a:cubicBezTo>
                  <a:pt x="88" y="180"/>
                  <a:pt x="87" y="179"/>
                  <a:pt x="87" y="179"/>
                </a:cubicBezTo>
                <a:cubicBezTo>
                  <a:pt x="86" y="179"/>
                  <a:pt x="86" y="179"/>
                  <a:pt x="85" y="179"/>
                </a:cubicBezTo>
                <a:cubicBezTo>
                  <a:pt x="84" y="179"/>
                  <a:pt x="84" y="179"/>
                  <a:pt x="83" y="179"/>
                </a:cubicBezTo>
                <a:cubicBezTo>
                  <a:pt x="83" y="178"/>
                  <a:pt x="83" y="178"/>
                  <a:pt x="82" y="178"/>
                </a:cubicBezTo>
                <a:cubicBezTo>
                  <a:pt x="82" y="178"/>
                  <a:pt x="82" y="178"/>
                  <a:pt x="81" y="178"/>
                </a:cubicBezTo>
                <a:cubicBezTo>
                  <a:pt x="81" y="178"/>
                  <a:pt x="80" y="179"/>
                  <a:pt x="80" y="179"/>
                </a:cubicBezTo>
                <a:cubicBezTo>
                  <a:pt x="79" y="179"/>
                  <a:pt x="79" y="179"/>
                  <a:pt x="78" y="179"/>
                </a:cubicBezTo>
                <a:cubicBezTo>
                  <a:pt x="78" y="180"/>
                  <a:pt x="77" y="180"/>
                  <a:pt x="77" y="179"/>
                </a:cubicBezTo>
                <a:cubicBezTo>
                  <a:pt x="76" y="179"/>
                  <a:pt x="76" y="179"/>
                  <a:pt x="75" y="179"/>
                </a:cubicBezTo>
                <a:cubicBezTo>
                  <a:pt x="75" y="179"/>
                  <a:pt x="74" y="179"/>
                  <a:pt x="74" y="179"/>
                </a:cubicBezTo>
                <a:cubicBezTo>
                  <a:pt x="73" y="180"/>
                  <a:pt x="73" y="180"/>
                  <a:pt x="72" y="180"/>
                </a:cubicBezTo>
                <a:cubicBezTo>
                  <a:pt x="72" y="180"/>
                  <a:pt x="71" y="181"/>
                  <a:pt x="71" y="181"/>
                </a:cubicBezTo>
                <a:cubicBezTo>
                  <a:pt x="70" y="181"/>
                  <a:pt x="69" y="181"/>
                  <a:pt x="69" y="182"/>
                </a:cubicBezTo>
                <a:cubicBezTo>
                  <a:pt x="68" y="183"/>
                  <a:pt x="69" y="183"/>
                  <a:pt x="70" y="184"/>
                </a:cubicBezTo>
                <a:cubicBezTo>
                  <a:pt x="70" y="184"/>
                  <a:pt x="70" y="184"/>
                  <a:pt x="70" y="185"/>
                </a:cubicBezTo>
                <a:cubicBezTo>
                  <a:pt x="71" y="186"/>
                  <a:pt x="71" y="187"/>
                  <a:pt x="71" y="188"/>
                </a:cubicBezTo>
                <a:cubicBezTo>
                  <a:pt x="71" y="189"/>
                  <a:pt x="72" y="190"/>
                  <a:pt x="73" y="191"/>
                </a:cubicBezTo>
                <a:cubicBezTo>
                  <a:pt x="73" y="192"/>
                  <a:pt x="74" y="192"/>
                  <a:pt x="75" y="193"/>
                </a:cubicBezTo>
                <a:cubicBezTo>
                  <a:pt x="75" y="193"/>
                  <a:pt x="76" y="194"/>
                  <a:pt x="76" y="194"/>
                </a:cubicBezTo>
                <a:cubicBezTo>
                  <a:pt x="77" y="195"/>
                  <a:pt x="76" y="196"/>
                  <a:pt x="77" y="196"/>
                </a:cubicBezTo>
                <a:cubicBezTo>
                  <a:pt x="77" y="196"/>
                  <a:pt x="77" y="197"/>
                  <a:pt x="77" y="197"/>
                </a:cubicBezTo>
                <a:cubicBezTo>
                  <a:pt x="77" y="197"/>
                  <a:pt x="77" y="198"/>
                  <a:pt x="77" y="198"/>
                </a:cubicBezTo>
                <a:cubicBezTo>
                  <a:pt x="77" y="198"/>
                  <a:pt x="78" y="199"/>
                  <a:pt x="78" y="199"/>
                </a:cubicBezTo>
                <a:cubicBezTo>
                  <a:pt x="78" y="200"/>
                  <a:pt x="78" y="200"/>
                  <a:pt x="78" y="201"/>
                </a:cubicBezTo>
                <a:cubicBezTo>
                  <a:pt x="79" y="201"/>
                  <a:pt x="79" y="202"/>
                  <a:pt x="79" y="202"/>
                </a:cubicBezTo>
                <a:cubicBezTo>
                  <a:pt x="79" y="203"/>
                  <a:pt x="79" y="203"/>
                  <a:pt x="78" y="203"/>
                </a:cubicBezTo>
                <a:cubicBezTo>
                  <a:pt x="78" y="203"/>
                  <a:pt x="77" y="203"/>
                  <a:pt x="77" y="203"/>
                </a:cubicBezTo>
                <a:cubicBezTo>
                  <a:pt x="77" y="203"/>
                  <a:pt x="76" y="202"/>
                  <a:pt x="76" y="202"/>
                </a:cubicBezTo>
                <a:cubicBezTo>
                  <a:pt x="76" y="202"/>
                  <a:pt x="75" y="201"/>
                  <a:pt x="75" y="201"/>
                </a:cubicBezTo>
                <a:cubicBezTo>
                  <a:pt x="74" y="200"/>
                  <a:pt x="73" y="200"/>
                  <a:pt x="72" y="199"/>
                </a:cubicBezTo>
                <a:cubicBezTo>
                  <a:pt x="70" y="199"/>
                  <a:pt x="70" y="196"/>
                  <a:pt x="70" y="195"/>
                </a:cubicBezTo>
                <a:cubicBezTo>
                  <a:pt x="70" y="194"/>
                  <a:pt x="70" y="193"/>
                  <a:pt x="70" y="193"/>
                </a:cubicBezTo>
                <a:cubicBezTo>
                  <a:pt x="70" y="192"/>
                  <a:pt x="70" y="191"/>
                  <a:pt x="70" y="191"/>
                </a:cubicBezTo>
                <a:cubicBezTo>
                  <a:pt x="70" y="190"/>
                  <a:pt x="70" y="190"/>
                  <a:pt x="69" y="190"/>
                </a:cubicBezTo>
                <a:cubicBezTo>
                  <a:pt x="69" y="190"/>
                  <a:pt x="69" y="190"/>
                  <a:pt x="68" y="190"/>
                </a:cubicBezTo>
                <a:cubicBezTo>
                  <a:pt x="68" y="190"/>
                  <a:pt x="67" y="189"/>
                  <a:pt x="67" y="189"/>
                </a:cubicBezTo>
                <a:cubicBezTo>
                  <a:pt x="66" y="189"/>
                  <a:pt x="66" y="190"/>
                  <a:pt x="66" y="191"/>
                </a:cubicBezTo>
                <a:cubicBezTo>
                  <a:pt x="66" y="191"/>
                  <a:pt x="66" y="191"/>
                  <a:pt x="66" y="192"/>
                </a:cubicBezTo>
                <a:cubicBezTo>
                  <a:pt x="66" y="192"/>
                  <a:pt x="65" y="192"/>
                  <a:pt x="65" y="193"/>
                </a:cubicBezTo>
                <a:cubicBezTo>
                  <a:pt x="65" y="193"/>
                  <a:pt x="65" y="193"/>
                  <a:pt x="65" y="193"/>
                </a:cubicBezTo>
                <a:cubicBezTo>
                  <a:pt x="65" y="200"/>
                  <a:pt x="65" y="200"/>
                  <a:pt x="65" y="200"/>
                </a:cubicBezTo>
                <a:cubicBezTo>
                  <a:pt x="65" y="201"/>
                  <a:pt x="65" y="201"/>
                  <a:pt x="65" y="201"/>
                </a:cubicBezTo>
                <a:cubicBezTo>
                  <a:pt x="65" y="202"/>
                  <a:pt x="66" y="202"/>
                  <a:pt x="66" y="203"/>
                </a:cubicBezTo>
                <a:cubicBezTo>
                  <a:pt x="66" y="203"/>
                  <a:pt x="66" y="204"/>
                  <a:pt x="67" y="204"/>
                </a:cubicBezTo>
                <a:cubicBezTo>
                  <a:pt x="67" y="204"/>
                  <a:pt x="67" y="205"/>
                  <a:pt x="67" y="205"/>
                </a:cubicBezTo>
                <a:cubicBezTo>
                  <a:pt x="67" y="205"/>
                  <a:pt x="67" y="206"/>
                  <a:pt x="68" y="206"/>
                </a:cubicBezTo>
                <a:cubicBezTo>
                  <a:pt x="68" y="206"/>
                  <a:pt x="68" y="206"/>
                  <a:pt x="68" y="206"/>
                </a:cubicBezTo>
                <a:cubicBezTo>
                  <a:pt x="68" y="207"/>
                  <a:pt x="68" y="207"/>
                  <a:pt x="68" y="208"/>
                </a:cubicBezTo>
                <a:cubicBezTo>
                  <a:pt x="68" y="208"/>
                  <a:pt x="68" y="209"/>
                  <a:pt x="69" y="209"/>
                </a:cubicBezTo>
                <a:cubicBezTo>
                  <a:pt x="69" y="210"/>
                  <a:pt x="69" y="210"/>
                  <a:pt x="69" y="210"/>
                </a:cubicBezTo>
                <a:cubicBezTo>
                  <a:pt x="69" y="211"/>
                  <a:pt x="69" y="211"/>
                  <a:pt x="68" y="212"/>
                </a:cubicBezTo>
                <a:cubicBezTo>
                  <a:pt x="68" y="212"/>
                  <a:pt x="68" y="212"/>
                  <a:pt x="68" y="213"/>
                </a:cubicBezTo>
                <a:cubicBezTo>
                  <a:pt x="68" y="213"/>
                  <a:pt x="68" y="213"/>
                  <a:pt x="68" y="214"/>
                </a:cubicBezTo>
                <a:cubicBezTo>
                  <a:pt x="68" y="214"/>
                  <a:pt x="68" y="214"/>
                  <a:pt x="68" y="215"/>
                </a:cubicBezTo>
                <a:cubicBezTo>
                  <a:pt x="69" y="215"/>
                  <a:pt x="69" y="215"/>
                  <a:pt x="69" y="215"/>
                </a:cubicBezTo>
                <a:cubicBezTo>
                  <a:pt x="69" y="215"/>
                  <a:pt x="69" y="215"/>
                  <a:pt x="69" y="216"/>
                </a:cubicBezTo>
                <a:cubicBezTo>
                  <a:pt x="69" y="216"/>
                  <a:pt x="69" y="216"/>
                  <a:pt x="69" y="217"/>
                </a:cubicBezTo>
                <a:cubicBezTo>
                  <a:pt x="70" y="217"/>
                  <a:pt x="69" y="217"/>
                  <a:pt x="70" y="217"/>
                </a:cubicBezTo>
                <a:cubicBezTo>
                  <a:pt x="70" y="218"/>
                  <a:pt x="70" y="218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ubicBezTo>
                  <a:pt x="71" y="220"/>
                  <a:pt x="72" y="220"/>
                  <a:pt x="72" y="221"/>
                </a:cubicBezTo>
                <a:cubicBezTo>
                  <a:pt x="72" y="221"/>
                  <a:pt x="73" y="221"/>
                  <a:pt x="73" y="222"/>
                </a:cubicBezTo>
                <a:cubicBezTo>
                  <a:pt x="74" y="222"/>
                  <a:pt x="74" y="222"/>
                  <a:pt x="74" y="223"/>
                </a:cubicBezTo>
                <a:cubicBezTo>
                  <a:pt x="74" y="223"/>
                  <a:pt x="75" y="223"/>
                  <a:pt x="75" y="223"/>
                </a:cubicBezTo>
                <a:cubicBezTo>
                  <a:pt x="75" y="223"/>
                  <a:pt x="76" y="223"/>
                  <a:pt x="76" y="224"/>
                </a:cubicBezTo>
                <a:cubicBezTo>
                  <a:pt x="76" y="224"/>
                  <a:pt x="76" y="224"/>
                  <a:pt x="77" y="225"/>
                </a:cubicBezTo>
                <a:cubicBezTo>
                  <a:pt x="77" y="225"/>
                  <a:pt x="78" y="225"/>
                  <a:pt x="78" y="225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9" y="226"/>
                  <a:pt x="79" y="226"/>
                  <a:pt x="79" y="226"/>
                </a:cubicBezTo>
                <a:cubicBezTo>
                  <a:pt x="80" y="226"/>
                  <a:pt x="81" y="226"/>
                  <a:pt x="82" y="226"/>
                </a:cubicBezTo>
                <a:cubicBezTo>
                  <a:pt x="82" y="226"/>
                  <a:pt x="83" y="226"/>
                  <a:pt x="83" y="226"/>
                </a:cubicBezTo>
                <a:cubicBezTo>
                  <a:pt x="84" y="226"/>
                  <a:pt x="84" y="226"/>
                  <a:pt x="84" y="226"/>
                </a:cubicBezTo>
                <a:cubicBezTo>
                  <a:pt x="85" y="225"/>
                  <a:pt x="85" y="226"/>
                  <a:pt x="86" y="226"/>
                </a:cubicBezTo>
                <a:cubicBezTo>
                  <a:pt x="86" y="226"/>
                  <a:pt x="86" y="226"/>
                  <a:pt x="86" y="226"/>
                </a:cubicBezTo>
                <a:cubicBezTo>
                  <a:pt x="86" y="227"/>
                  <a:pt x="87" y="227"/>
                  <a:pt x="87" y="227"/>
                </a:cubicBezTo>
                <a:cubicBezTo>
                  <a:pt x="87" y="227"/>
                  <a:pt x="88" y="227"/>
                  <a:pt x="88" y="227"/>
                </a:cubicBezTo>
                <a:cubicBezTo>
                  <a:pt x="88" y="228"/>
                  <a:pt x="88" y="228"/>
                  <a:pt x="88" y="228"/>
                </a:cubicBezTo>
                <a:cubicBezTo>
                  <a:pt x="88" y="228"/>
                  <a:pt x="89" y="229"/>
                  <a:pt x="89" y="229"/>
                </a:cubicBezTo>
                <a:cubicBezTo>
                  <a:pt x="89" y="229"/>
                  <a:pt x="89" y="229"/>
                  <a:pt x="89" y="229"/>
                </a:cubicBezTo>
                <a:cubicBezTo>
                  <a:pt x="89" y="230"/>
                  <a:pt x="89" y="230"/>
                  <a:pt x="89" y="230"/>
                </a:cubicBezTo>
                <a:cubicBezTo>
                  <a:pt x="89" y="231"/>
                  <a:pt x="89" y="231"/>
                  <a:pt x="89" y="231"/>
                </a:cubicBezTo>
                <a:cubicBezTo>
                  <a:pt x="89" y="231"/>
                  <a:pt x="90" y="231"/>
                  <a:pt x="90" y="232"/>
                </a:cubicBezTo>
                <a:cubicBezTo>
                  <a:pt x="90" y="232"/>
                  <a:pt x="90" y="232"/>
                  <a:pt x="90" y="233"/>
                </a:cubicBezTo>
                <a:cubicBezTo>
                  <a:pt x="90" y="233"/>
                  <a:pt x="90" y="233"/>
                  <a:pt x="90" y="234"/>
                </a:cubicBezTo>
                <a:cubicBezTo>
                  <a:pt x="90" y="234"/>
                  <a:pt x="90" y="234"/>
                  <a:pt x="89" y="234"/>
                </a:cubicBezTo>
                <a:cubicBezTo>
                  <a:pt x="89" y="237"/>
                  <a:pt x="89" y="237"/>
                  <a:pt x="89" y="237"/>
                </a:cubicBezTo>
                <a:cubicBezTo>
                  <a:pt x="89" y="237"/>
                  <a:pt x="89" y="237"/>
                  <a:pt x="89" y="238"/>
                </a:cubicBezTo>
                <a:cubicBezTo>
                  <a:pt x="89" y="238"/>
                  <a:pt x="89" y="238"/>
                  <a:pt x="89" y="239"/>
                </a:cubicBezTo>
                <a:cubicBezTo>
                  <a:pt x="88" y="239"/>
                  <a:pt x="88" y="240"/>
                  <a:pt x="88" y="241"/>
                </a:cubicBezTo>
                <a:cubicBezTo>
                  <a:pt x="88" y="241"/>
                  <a:pt x="88" y="241"/>
                  <a:pt x="88" y="241"/>
                </a:cubicBezTo>
                <a:cubicBezTo>
                  <a:pt x="84" y="241"/>
                  <a:pt x="84" y="241"/>
                  <a:pt x="84" y="241"/>
                </a:cubicBezTo>
                <a:cubicBezTo>
                  <a:pt x="84" y="242"/>
                  <a:pt x="84" y="242"/>
                  <a:pt x="84" y="242"/>
                </a:cubicBezTo>
                <a:cubicBezTo>
                  <a:pt x="84" y="243"/>
                  <a:pt x="84" y="243"/>
                  <a:pt x="84" y="244"/>
                </a:cubicBezTo>
                <a:cubicBezTo>
                  <a:pt x="84" y="244"/>
                  <a:pt x="84" y="244"/>
                  <a:pt x="84" y="245"/>
                </a:cubicBezTo>
                <a:cubicBezTo>
                  <a:pt x="84" y="245"/>
                  <a:pt x="85" y="245"/>
                  <a:pt x="85" y="245"/>
                </a:cubicBezTo>
                <a:cubicBezTo>
                  <a:pt x="85" y="246"/>
                  <a:pt x="85" y="247"/>
                  <a:pt x="85" y="247"/>
                </a:cubicBezTo>
                <a:cubicBezTo>
                  <a:pt x="85" y="248"/>
                  <a:pt x="85" y="248"/>
                  <a:pt x="85" y="248"/>
                </a:cubicBezTo>
                <a:cubicBezTo>
                  <a:pt x="85" y="249"/>
                  <a:pt x="85" y="249"/>
                  <a:pt x="85" y="249"/>
                </a:cubicBezTo>
                <a:cubicBezTo>
                  <a:pt x="85" y="249"/>
                  <a:pt x="85" y="250"/>
                  <a:pt x="86" y="251"/>
                </a:cubicBezTo>
                <a:cubicBezTo>
                  <a:pt x="86" y="253"/>
                  <a:pt x="86" y="253"/>
                  <a:pt x="86" y="253"/>
                </a:cubicBezTo>
                <a:cubicBezTo>
                  <a:pt x="86" y="253"/>
                  <a:pt x="86" y="253"/>
                  <a:pt x="86" y="253"/>
                </a:cubicBezTo>
                <a:cubicBezTo>
                  <a:pt x="86" y="253"/>
                  <a:pt x="86" y="253"/>
                  <a:pt x="86" y="254"/>
                </a:cubicBezTo>
                <a:cubicBezTo>
                  <a:pt x="86" y="254"/>
                  <a:pt x="86" y="255"/>
                  <a:pt x="87" y="255"/>
                </a:cubicBezTo>
                <a:cubicBezTo>
                  <a:pt x="87" y="255"/>
                  <a:pt x="87" y="255"/>
                  <a:pt x="87" y="255"/>
                </a:cubicBezTo>
                <a:cubicBezTo>
                  <a:pt x="88" y="255"/>
                  <a:pt x="88" y="255"/>
                  <a:pt x="88" y="256"/>
                </a:cubicBezTo>
                <a:cubicBezTo>
                  <a:pt x="88" y="256"/>
                  <a:pt x="89" y="256"/>
                  <a:pt x="89" y="257"/>
                </a:cubicBezTo>
                <a:cubicBezTo>
                  <a:pt x="90" y="257"/>
                  <a:pt x="90" y="258"/>
                  <a:pt x="90" y="258"/>
                </a:cubicBezTo>
                <a:cubicBezTo>
                  <a:pt x="91" y="258"/>
                  <a:pt x="91" y="259"/>
                  <a:pt x="91" y="259"/>
                </a:cubicBezTo>
                <a:cubicBezTo>
                  <a:pt x="91" y="259"/>
                  <a:pt x="92" y="259"/>
                  <a:pt x="92" y="259"/>
                </a:cubicBezTo>
                <a:cubicBezTo>
                  <a:pt x="92" y="260"/>
                  <a:pt x="93" y="260"/>
                  <a:pt x="93" y="260"/>
                </a:cubicBezTo>
                <a:cubicBezTo>
                  <a:pt x="93" y="260"/>
                  <a:pt x="93" y="260"/>
                  <a:pt x="94" y="260"/>
                </a:cubicBezTo>
                <a:cubicBezTo>
                  <a:pt x="94" y="261"/>
                  <a:pt x="95" y="262"/>
                  <a:pt x="95" y="262"/>
                </a:cubicBezTo>
                <a:cubicBezTo>
                  <a:pt x="95" y="263"/>
                  <a:pt x="96" y="263"/>
                  <a:pt x="96" y="263"/>
                </a:cubicBezTo>
                <a:cubicBezTo>
                  <a:pt x="96" y="264"/>
                  <a:pt x="96" y="264"/>
                  <a:pt x="96" y="264"/>
                </a:cubicBezTo>
                <a:cubicBezTo>
                  <a:pt x="96" y="264"/>
                  <a:pt x="96" y="265"/>
                  <a:pt x="97" y="265"/>
                </a:cubicBezTo>
                <a:cubicBezTo>
                  <a:pt x="97" y="265"/>
                  <a:pt x="97" y="265"/>
                  <a:pt x="97" y="266"/>
                </a:cubicBezTo>
                <a:cubicBezTo>
                  <a:pt x="97" y="266"/>
                  <a:pt x="97" y="266"/>
                  <a:pt x="97" y="266"/>
                </a:cubicBezTo>
                <a:cubicBezTo>
                  <a:pt x="97" y="266"/>
                  <a:pt x="97" y="266"/>
                  <a:pt x="97" y="266"/>
                </a:cubicBezTo>
                <a:cubicBezTo>
                  <a:pt x="97" y="266"/>
                  <a:pt x="98" y="266"/>
                  <a:pt x="98" y="267"/>
                </a:cubicBezTo>
                <a:cubicBezTo>
                  <a:pt x="98" y="267"/>
                  <a:pt x="98" y="267"/>
                  <a:pt x="99" y="267"/>
                </a:cubicBezTo>
                <a:cubicBezTo>
                  <a:pt x="99" y="267"/>
                  <a:pt x="99" y="267"/>
                  <a:pt x="99" y="267"/>
                </a:cubicBezTo>
                <a:cubicBezTo>
                  <a:pt x="99" y="267"/>
                  <a:pt x="99" y="267"/>
                  <a:pt x="100" y="267"/>
                </a:cubicBezTo>
                <a:cubicBezTo>
                  <a:pt x="100" y="268"/>
                  <a:pt x="100" y="268"/>
                  <a:pt x="100" y="268"/>
                </a:cubicBezTo>
                <a:cubicBezTo>
                  <a:pt x="100" y="268"/>
                  <a:pt x="100" y="268"/>
                  <a:pt x="100" y="269"/>
                </a:cubicBezTo>
                <a:cubicBezTo>
                  <a:pt x="101" y="269"/>
                  <a:pt x="101" y="270"/>
                  <a:pt x="101" y="270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101" y="272"/>
                  <a:pt x="101" y="272"/>
                  <a:pt x="101" y="273"/>
                </a:cubicBezTo>
                <a:cubicBezTo>
                  <a:pt x="102" y="273"/>
                  <a:pt x="102" y="273"/>
                  <a:pt x="102" y="274"/>
                </a:cubicBezTo>
                <a:cubicBezTo>
                  <a:pt x="103" y="274"/>
                  <a:pt x="103" y="275"/>
                  <a:pt x="103" y="275"/>
                </a:cubicBezTo>
                <a:cubicBezTo>
                  <a:pt x="104" y="275"/>
                  <a:pt x="104" y="276"/>
                  <a:pt x="105" y="276"/>
                </a:cubicBezTo>
                <a:cubicBezTo>
                  <a:pt x="105" y="276"/>
                  <a:pt x="106" y="277"/>
                  <a:pt x="106" y="278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106" y="279"/>
                  <a:pt x="106" y="279"/>
                  <a:pt x="106" y="279"/>
                </a:cubicBezTo>
                <a:cubicBezTo>
                  <a:pt x="107" y="279"/>
                  <a:pt x="107" y="280"/>
                  <a:pt x="107" y="280"/>
                </a:cubicBezTo>
                <a:cubicBezTo>
                  <a:pt x="107" y="281"/>
                  <a:pt x="107" y="281"/>
                  <a:pt x="107" y="281"/>
                </a:cubicBezTo>
                <a:cubicBezTo>
                  <a:pt x="108" y="282"/>
                  <a:pt x="108" y="282"/>
                  <a:pt x="109" y="282"/>
                </a:cubicBezTo>
                <a:cubicBezTo>
                  <a:pt x="109" y="283"/>
                  <a:pt x="110" y="282"/>
                  <a:pt x="110" y="283"/>
                </a:cubicBezTo>
                <a:cubicBezTo>
                  <a:pt x="111" y="283"/>
                  <a:pt x="111" y="283"/>
                  <a:pt x="111" y="283"/>
                </a:cubicBezTo>
                <a:cubicBezTo>
                  <a:pt x="111" y="283"/>
                  <a:pt x="111" y="283"/>
                  <a:pt x="112" y="283"/>
                </a:cubicBezTo>
                <a:cubicBezTo>
                  <a:pt x="112" y="284"/>
                  <a:pt x="112" y="284"/>
                  <a:pt x="113" y="284"/>
                </a:cubicBezTo>
                <a:cubicBezTo>
                  <a:pt x="113" y="285"/>
                  <a:pt x="113" y="285"/>
                  <a:pt x="113" y="285"/>
                </a:cubicBezTo>
                <a:cubicBezTo>
                  <a:pt x="113" y="286"/>
                  <a:pt x="114" y="286"/>
                  <a:pt x="114" y="286"/>
                </a:cubicBezTo>
                <a:cubicBezTo>
                  <a:pt x="114" y="287"/>
                  <a:pt x="114" y="287"/>
                  <a:pt x="114" y="287"/>
                </a:cubicBezTo>
                <a:cubicBezTo>
                  <a:pt x="115" y="288"/>
                  <a:pt x="115" y="288"/>
                  <a:pt x="115" y="288"/>
                </a:cubicBezTo>
                <a:cubicBezTo>
                  <a:pt x="116" y="288"/>
                  <a:pt x="116" y="288"/>
                  <a:pt x="116" y="289"/>
                </a:cubicBezTo>
                <a:cubicBezTo>
                  <a:pt x="117" y="289"/>
                  <a:pt x="117" y="289"/>
                  <a:pt x="117" y="289"/>
                </a:cubicBezTo>
                <a:cubicBezTo>
                  <a:pt x="117" y="289"/>
                  <a:pt x="117" y="289"/>
                  <a:pt x="117" y="290"/>
                </a:cubicBezTo>
                <a:cubicBezTo>
                  <a:pt x="118" y="290"/>
                  <a:pt x="118" y="290"/>
                  <a:pt x="118" y="290"/>
                </a:cubicBezTo>
                <a:cubicBezTo>
                  <a:pt x="119" y="290"/>
                  <a:pt x="119" y="290"/>
                  <a:pt x="119" y="290"/>
                </a:cubicBezTo>
                <a:cubicBezTo>
                  <a:pt x="119" y="291"/>
                  <a:pt x="120" y="291"/>
                  <a:pt x="120" y="291"/>
                </a:cubicBezTo>
                <a:cubicBezTo>
                  <a:pt x="121" y="291"/>
                  <a:pt x="121" y="291"/>
                  <a:pt x="121" y="292"/>
                </a:cubicBezTo>
                <a:cubicBezTo>
                  <a:pt x="121" y="292"/>
                  <a:pt x="121" y="292"/>
                  <a:pt x="121" y="292"/>
                </a:cubicBezTo>
                <a:cubicBezTo>
                  <a:pt x="121" y="292"/>
                  <a:pt x="121" y="293"/>
                  <a:pt x="121" y="293"/>
                </a:cubicBezTo>
                <a:cubicBezTo>
                  <a:pt x="122" y="293"/>
                  <a:pt x="122" y="293"/>
                  <a:pt x="122" y="293"/>
                </a:cubicBezTo>
                <a:cubicBezTo>
                  <a:pt x="122" y="295"/>
                  <a:pt x="122" y="295"/>
                  <a:pt x="122" y="295"/>
                </a:cubicBezTo>
                <a:cubicBezTo>
                  <a:pt x="122" y="296"/>
                  <a:pt x="121" y="296"/>
                  <a:pt x="121" y="296"/>
                </a:cubicBezTo>
                <a:cubicBezTo>
                  <a:pt x="121" y="296"/>
                  <a:pt x="121" y="297"/>
                  <a:pt x="121" y="297"/>
                </a:cubicBezTo>
                <a:cubicBezTo>
                  <a:pt x="121" y="298"/>
                  <a:pt x="121" y="298"/>
                  <a:pt x="121" y="299"/>
                </a:cubicBezTo>
                <a:cubicBezTo>
                  <a:pt x="121" y="299"/>
                  <a:pt x="121" y="299"/>
                  <a:pt x="121" y="299"/>
                </a:cubicBezTo>
                <a:cubicBezTo>
                  <a:pt x="121" y="299"/>
                  <a:pt x="121" y="300"/>
                  <a:pt x="121" y="300"/>
                </a:cubicBezTo>
                <a:cubicBezTo>
                  <a:pt x="121" y="300"/>
                  <a:pt x="122" y="300"/>
                  <a:pt x="122" y="300"/>
                </a:cubicBezTo>
                <a:cubicBezTo>
                  <a:pt x="122" y="300"/>
                  <a:pt x="122" y="300"/>
                  <a:pt x="122" y="300"/>
                </a:cubicBezTo>
                <a:cubicBezTo>
                  <a:pt x="123" y="300"/>
                  <a:pt x="123" y="301"/>
                  <a:pt x="123" y="301"/>
                </a:cubicBezTo>
                <a:cubicBezTo>
                  <a:pt x="123" y="301"/>
                  <a:pt x="123" y="301"/>
                  <a:pt x="124" y="301"/>
                </a:cubicBezTo>
                <a:cubicBezTo>
                  <a:pt x="124" y="301"/>
                  <a:pt x="124" y="302"/>
                  <a:pt x="124" y="302"/>
                </a:cubicBezTo>
                <a:cubicBezTo>
                  <a:pt x="124" y="302"/>
                  <a:pt x="125" y="302"/>
                  <a:pt x="125" y="302"/>
                </a:cubicBezTo>
                <a:cubicBezTo>
                  <a:pt x="125" y="302"/>
                  <a:pt x="126" y="303"/>
                  <a:pt x="126" y="303"/>
                </a:cubicBezTo>
                <a:cubicBezTo>
                  <a:pt x="127" y="303"/>
                  <a:pt x="127" y="303"/>
                  <a:pt x="128" y="304"/>
                </a:cubicBezTo>
                <a:cubicBezTo>
                  <a:pt x="128" y="304"/>
                  <a:pt x="129" y="304"/>
                  <a:pt x="129" y="304"/>
                </a:cubicBezTo>
                <a:cubicBezTo>
                  <a:pt x="129" y="309"/>
                  <a:pt x="129" y="309"/>
                  <a:pt x="129" y="309"/>
                </a:cubicBezTo>
                <a:cubicBezTo>
                  <a:pt x="129" y="309"/>
                  <a:pt x="129" y="309"/>
                  <a:pt x="130" y="309"/>
                </a:cubicBezTo>
                <a:cubicBezTo>
                  <a:pt x="129" y="310"/>
                  <a:pt x="129" y="310"/>
                  <a:pt x="129" y="310"/>
                </a:cubicBezTo>
                <a:cubicBezTo>
                  <a:pt x="129" y="312"/>
                  <a:pt x="129" y="312"/>
                  <a:pt x="129" y="312"/>
                </a:cubicBezTo>
                <a:cubicBezTo>
                  <a:pt x="129" y="313"/>
                  <a:pt x="129" y="313"/>
                  <a:pt x="129" y="313"/>
                </a:cubicBezTo>
                <a:cubicBezTo>
                  <a:pt x="129" y="313"/>
                  <a:pt x="129" y="314"/>
                  <a:pt x="129" y="314"/>
                </a:cubicBezTo>
                <a:cubicBezTo>
                  <a:pt x="129" y="314"/>
                  <a:pt x="130" y="314"/>
                  <a:pt x="130" y="315"/>
                </a:cubicBezTo>
                <a:cubicBezTo>
                  <a:pt x="130" y="315"/>
                  <a:pt x="130" y="316"/>
                  <a:pt x="130" y="317"/>
                </a:cubicBezTo>
                <a:cubicBezTo>
                  <a:pt x="131" y="317"/>
                  <a:pt x="131" y="318"/>
                  <a:pt x="130" y="318"/>
                </a:cubicBezTo>
                <a:cubicBezTo>
                  <a:pt x="130" y="319"/>
                  <a:pt x="129" y="319"/>
                  <a:pt x="130" y="319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20"/>
                  <a:pt x="130" y="321"/>
                  <a:pt x="130" y="321"/>
                </a:cubicBezTo>
                <a:cubicBezTo>
                  <a:pt x="131" y="321"/>
                  <a:pt x="131" y="321"/>
                  <a:pt x="131" y="322"/>
                </a:cubicBezTo>
                <a:cubicBezTo>
                  <a:pt x="131" y="322"/>
                  <a:pt x="131" y="322"/>
                  <a:pt x="131" y="322"/>
                </a:cubicBezTo>
                <a:cubicBezTo>
                  <a:pt x="131" y="323"/>
                  <a:pt x="130" y="322"/>
                  <a:pt x="130" y="323"/>
                </a:cubicBezTo>
                <a:cubicBezTo>
                  <a:pt x="130" y="323"/>
                  <a:pt x="130" y="324"/>
                  <a:pt x="130" y="324"/>
                </a:cubicBezTo>
                <a:cubicBezTo>
                  <a:pt x="130" y="324"/>
                  <a:pt x="131" y="325"/>
                  <a:pt x="130" y="325"/>
                </a:cubicBezTo>
                <a:cubicBezTo>
                  <a:pt x="130" y="325"/>
                  <a:pt x="130" y="326"/>
                  <a:pt x="130" y="326"/>
                </a:cubicBezTo>
                <a:cubicBezTo>
                  <a:pt x="130" y="326"/>
                  <a:pt x="130" y="326"/>
                  <a:pt x="130" y="326"/>
                </a:cubicBezTo>
                <a:cubicBezTo>
                  <a:pt x="130" y="326"/>
                  <a:pt x="130" y="326"/>
                  <a:pt x="130" y="326"/>
                </a:cubicBezTo>
                <a:cubicBezTo>
                  <a:pt x="130" y="326"/>
                  <a:pt x="130" y="326"/>
                  <a:pt x="130" y="326"/>
                </a:cubicBezTo>
                <a:cubicBezTo>
                  <a:pt x="129" y="327"/>
                  <a:pt x="129" y="327"/>
                  <a:pt x="129" y="327"/>
                </a:cubicBezTo>
                <a:cubicBezTo>
                  <a:pt x="129" y="328"/>
                  <a:pt x="129" y="328"/>
                  <a:pt x="130" y="328"/>
                </a:cubicBezTo>
                <a:cubicBezTo>
                  <a:pt x="130" y="328"/>
                  <a:pt x="131" y="328"/>
                  <a:pt x="131" y="328"/>
                </a:cubicBezTo>
                <a:cubicBezTo>
                  <a:pt x="131" y="329"/>
                  <a:pt x="131" y="329"/>
                  <a:pt x="131" y="329"/>
                </a:cubicBezTo>
                <a:cubicBezTo>
                  <a:pt x="131" y="329"/>
                  <a:pt x="132" y="329"/>
                  <a:pt x="132" y="329"/>
                </a:cubicBezTo>
                <a:cubicBezTo>
                  <a:pt x="132" y="329"/>
                  <a:pt x="132" y="329"/>
                  <a:pt x="132" y="329"/>
                </a:cubicBezTo>
                <a:cubicBezTo>
                  <a:pt x="132" y="329"/>
                  <a:pt x="132" y="329"/>
                  <a:pt x="132" y="329"/>
                </a:cubicBezTo>
                <a:cubicBezTo>
                  <a:pt x="133" y="329"/>
                  <a:pt x="133" y="329"/>
                  <a:pt x="133" y="329"/>
                </a:cubicBezTo>
                <a:cubicBezTo>
                  <a:pt x="134" y="330"/>
                  <a:pt x="134" y="330"/>
                  <a:pt x="134" y="331"/>
                </a:cubicBezTo>
                <a:cubicBezTo>
                  <a:pt x="134" y="331"/>
                  <a:pt x="135" y="331"/>
                  <a:pt x="135" y="332"/>
                </a:cubicBezTo>
                <a:cubicBezTo>
                  <a:pt x="134" y="332"/>
                  <a:pt x="134" y="332"/>
                  <a:pt x="134" y="332"/>
                </a:cubicBezTo>
                <a:cubicBezTo>
                  <a:pt x="135" y="332"/>
                  <a:pt x="135" y="332"/>
                  <a:pt x="135" y="332"/>
                </a:cubicBezTo>
                <a:cubicBezTo>
                  <a:pt x="135" y="332"/>
                  <a:pt x="135" y="332"/>
                  <a:pt x="135" y="333"/>
                </a:cubicBezTo>
                <a:cubicBezTo>
                  <a:pt x="135" y="333"/>
                  <a:pt x="136" y="333"/>
                  <a:pt x="136" y="333"/>
                </a:cubicBezTo>
                <a:cubicBezTo>
                  <a:pt x="136" y="333"/>
                  <a:pt x="136" y="333"/>
                  <a:pt x="136" y="332"/>
                </a:cubicBezTo>
                <a:cubicBezTo>
                  <a:pt x="137" y="332"/>
                  <a:pt x="137" y="332"/>
                  <a:pt x="138" y="332"/>
                </a:cubicBezTo>
                <a:cubicBezTo>
                  <a:pt x="138" y="332"/>
                  <a:pt x="139" y="332"/>
                  <a:pt x="139" y="332"/>
                </a:cubicBezTo>
                <a:cubicBezTo>
                  <a:pt x="140" y="332"/>
                  <a:pt x="140" y="332"/>
                  <a:pt x="140" y="332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332"/>
                  <a:pt x="142" y="332"/>
                  <a:pt x="142" y="332"/>
                </a:cubicBezTo>
                <a:cubicBezTo>
                  <a:pt x="151" y="332"/>
                  <a:pt x="151" y="332"/>
                  <a:pt x="151" y="332"/>
                </a:cubicBezTo>
                <a:cubicBezTo>
                  <a:pt x="151" y="332"/>
                  <a:pt x="152" y="332"/>
                  <a:pt x="152" y="332"/>
                </a:cubicBezTo>
                <a:cubicBezTo>
                  <a:pt x="152" y="333"/>
                  <a:pt x="152" y="333"/>
                  <a:pt x="152" y="333"/>
                </a:cubicBezTo>
                <a:cubicBezTo>
                  <a:pt x="153" y="334"/>
                  <a:pt x="154" y="334"/>
                  <a:pt x="155" y="334"/>
                </a:cubicBezTo>
                <a:cubicBezTo>
                  <a:pt x="155" y="334"/>
                  <a:pt x="156" y="335"/>
                  <a:pt x="157" y="334"/>
                </a:cubicBezTo>
                <a:cubicBezTo>
                  <a:pt x="159" y="334"/>
                  <a:pt x="162" y="334"/>
                  <a:pt x="164" y="334"/>
                </a:cubicBezTo>
                <a:cubicBezTo>
                  <a:pt x="165" y="334"/>
                  <a:pt x="167" y="334"/>
                  <a:pt x="169" y="335"/>
                </a:cubicBezTo>
                <a:cubicBezTo>
                  <a:pt x="169" y="336"/>
                  <a:pt x="170" y="336"/>
                  <a:pt x="171" y="337"/>
                </a:cubicBezTo>
                <a:cubicBezTo>
                  <a:pt x="171" y="337"/>
                  <a:pt x="172" y="337"/>
                  <a:pt x="173" y="338"/>
                </a:cubicBezTo>
                <a:cubicBezTo>
                  <a:pt x="174" y="338"/>
                  <a:pt x="175" y="339"/>
                  <a:pt x="176" y="341"/>
                </a:cubicBezTo>
                <a:cubicBezTo>
                  <a:pt x="177" y="342"/>
                  <a:pt x="177" y="343"/>
                  <a:pt x="177" y="343"/>
                </a:cubicBezTo>
                <a:cubicBezTo>
                  <a:pt x="178" y="344"/>
                  <a:pt x="178" y="345"/>
                  <a:pt x="179" y="345"/>
                </a:cubicBezTo>
                <a:cubicBezTo>
                  <a:pt x="180" y="346"/>
                  <a:pt x="181" y="347"/>
                  <a:pt x="182" y="347"/>
                </a:cubicBezTo>
                <a:cubicBezTo>
                  <a:pt x="183" y="348"/>
                  <a:pt x="184" y="348"/>
                  <a:pt x="185" y="348"/>
                </a:cubicBezTo>
                <a:cubicBezTo>
                  <a:pt x="186" y="349"/>
                  <a:pt x="187" y="349"/>
                  <a:pt x="188" y="350"/>
                </a:cubicBezTo>
                <a:cubicBezTo>
                  <a:pt x="188" y="350"/>
                  <a:pt x="188" y="350"/>
                  <a:pt x="188" y="350"/>
                </a:cubicBezTo>
                <a:cubicBezTo>
                  <a:pt x="189" y="350"/>
                  <a:pt x="189" y="350"/>
                  <a:pt x="189" y="350"/>
                </a:cubicBezTo>
                <a:cubicBezTo>
                  <a:pt x="190" y="351"/>
                  <a:pt x="190" y="351"/>
                  <a:pt x="191" y="351"/>
                </a:cubicBezTo>
                <a:cubicBezTo>
                  <a:pt x="191" y="351"/>
                  <a:pt x="192" y="351"/>
                  <a:pt x="192" y="351"/>
                </a:cubicBezTo>
                <a:cubicBezTo>
                  <a:pt x="193" y="351"/>
                  <a:pt x="193" y="351"/>
                  <a:pt x="193" y="351"/>
                </a:cubicBezTo>
                <a:cubicBezTo>
                  <a:pt x="193" y="351"/>
                  <a:pt x="193" y="351"/>
                  <a:pt x="194" y="351"/>
                </a:cubicBezTo>
                <a:cubicBezTo>
                  <a:pt x="194" y="350"/>
                  <a:pt x="195" y="351"/>
                  <a:pt x="195" y="351"/>
                </a:cubicBezTo>
                <a:cubicBezTo>
                  <a:pt x="195" y="351"/>
                  <a:pt x="196" y="351"/>
                  <a:pt x="196" y="351"/>
                </a:cubicBezTo>
                <a:cubicBezTo>
                  <a:pt x="196" y="351"/>
                  <a:pt x="197" y="351"/>
                  <a:pt x="197" y="351"/>
                </a:cubicBezTo>
                <a:cubicBezTo>
                  <a:pt x="197" y="350"/>
                  <a:pt x="198" y="350"/>
                  <a:pt x="198" y="350"/>
                </a:cubicBezTo>
                <a:cubicBezTo>
                  <a:pt x="199" y="350"/>
                  <a:pt x="199" y="350"/>
                  <a:pt x="199" y="350"/>
                </a:cubicBezTo>
                <a:cubicBezTo>
                  <a:pt x="199" y="349"/>
                  <a:pt x="200" y="350"/>
                  <a:pt x="200" y="350"/>
                </a:cubicBezTo>
                <a:cubicBezTo>
                  <a:pt x="201" y="350"/>
                  <a:pt x="201" y="350"/>
                  <a:pt x="202" y="350"/>
                </a:cubicBezTo>
                <a:cubicBezTo>
                  <a:pt x="202" y="350"/>
                  <a:pt x="202" y="350"/>
                  <a:pt x="203" y="350"/>
                </a:cubicBezTo>
                <a:cubicBezTo>
                  <a:pt x="203" y="351"/>
                  <a:pt x="203" y="351"/>
                  <a:pt x="204" y="351"/>
                </a:cubicBezTo>
                <a:cubicBezTo>
                  <a:pt x="204" y="352"/>
                  <a:pt x="204" y="352"/>
                  <a:pt x="205" y="352"/>
                </a:cubicBezTo>
                <a:cubicBezTo>
                  <a:pt x="205" y="353"/>
                  <a:pt x="205" y="354"/>
                  <a:pt x="205" y="354"/>
                </a:cubicBezTo>
                <a:cubicBezTo>
                  <a:pt x="206" y="355"/>
                  <a:pt x="206" y="355"/>
                  <a:pt x="206" y="355"/>
                </a:cubicBezTo>
                <a:cubicBezTo>
                  <a:pt x="206" y="355"/>
                  <a:pt x="206" y="356"/>
                  <a:pt x="206" y="356"/>
                </a:cubicBezTo>
                <a:cubicBezTo>
                  <a:pt x="206" y="357"/>
                  <a:pt x="207" y="357"/>
                  <a:pt x="207" y="357"/>
                </a:cubicBezTo>
                <a:cubicBezTo>
                  <a:pt x="207" y="359"/>
                  <a:pt x="206" y="360"/>
                  <a:pt x="207" y="361"/>
                </a:cubicBezTo>
                <a:cubicBezTo>
                  <a:pt x="207" y="362"/>
                  <a:pt x="207" y="362"/>
                  <a:pt x="207" y="362"/>
                </a:cubicBezTo>
                <a:cubicBezTo>
                  <a:pt x="208" y="363"/>
                  <a:pt x="208" y="362"/>
                  <a:pt x="209" y="363"/>
                </a:cubicBezTo>
                <a:cubicBezTo>
                  <a:pt x="209" y="363"/>
                  <a:pt x="209" y="363"/>
                  <a:pt x="210" y="363"/>
                </a:cubicBezTo>
                <a:cubicBezTo>
                  <a:pt x="210" y="363"/>
                  <a:pt x="211" y="363"/>
                  <a:pt x="211" y="363"/>
                </a:cubicBezTo>
                <a:cubicBezTo>
                  <a:pt x="212" y="363"/>
                  <a:pt x="212" y="362"/>
                  <a:pt x="213" y="362"/>
                </a:cubicBezTo>
                <a:cubicBezTo>
                  <a:pt x="214" y="362"/>
                  <a:pt x="215" y="362"/>
                  <a:pt x="216" y="362"/>
                </a:cubicBezTo>
                <a:cubicBezTo>
                  <a:pt x="216" y="363"/>
                  <a:pt x="217" y="363"/>
                  <a:pt x="217" y="363"/>
                </a:cubicBezTo>
                <a:cubicBezTo>
                  <a:pt x="218" y="363"/>
                  <a:pt x="218" y="363"/>
                  <a:pt x="219" y="363"/>
                </a:cubicBezTo>
                <a:cubicBezTo>
                  <a:pt x="219" y="363"/>
                  <a:pt x="220" y="365"/>
                  <a:pt x="220" y="366"/>
                </a:cubicBezTo>
                <a:cubicBezTo>
                  <a:pt x="221" y="366"/>
                  <a:pt x="225" y="369"/>
                  <a:pt x="226" y="370"/>
                </a:cubicBezTo>
                <a:cubicBezTo>
                  <a:pt x="228" y="371"/>
                  <a:pt x="239" y="381"/>
                  <a:pt x="239" y="381"/>
                </a:cubicBezTo>
                <a:cubicBezTo>
                  <a:pt x="241" y="383"/>
                  <a:pt x="243" y="387"/>
                  <a:pt x="244" y="388"/>
                </a:cubicBezTo>
                <a:cubicBezTo>
                  <a:pt x="244" y="390"/>
                  <a:pt x="245" y="392"/>
                  <a:pt x="245" y="393"/>
                </a:cubicBezTo>
                <a:cubicBezTo>
                  <a:pt x="246" y="395"/>
                  <a:pt x="246" y="397"/>
                  <a:pt x="246" y="397"/>
                </a:cubicBezTo>
                <a:cubicBezTo>
                  <a:pt x="246" y="398"/>
                  <a:pt x="246" y="401"/>
                  <a:pt x="246" y="402"/>
                </a:cubicBezTo>
                <a:cubicBezTo>
                  <a:pt x="246" y="402"/>
                  <a:pt x="246" y="404"/>
                  <a:pt x="246" y="404"/>
                </a:cubicBezTo>
                <a:cubicBezTo>
                  <a:pt x="247" y="405"/>
                  <a:pt x="248" y="404"/>
                  <a:pt x="249" y="405"/>
                </a:cubicBezTo>
                <a:cubicBezTo>
                  <a:pt x="250" y="405"/>
                  <a:pt x="250" y="406"/>
                  <a:pt x="250" y="406"/>
                </a:cubicBezTo>
                <a:cubicBezTo>
                  <a:pt x="251" y="406"/>
                  <a:pt x="251" y="408"/>
                  <a:pt x="251" y="409"/>
                </a:cubicBezTo>
                <a:cubicBezTo>
                  <a:pt x="251" y="410"/>
                  <a:pt x="251" y="412"/>
                  <a:pt x="251" y="412"/>
                </a:cubicBezTo>
                <a:cubicBezTo>
                  <a:pt x="334" y="404"/>
                  <a:pt x="334" y="404"/>
                  <a:pt x="334" y="404"/>
                </a:cubicBezTo>
                <a:cubicBezTo>
                  <a:pt x="339" y="404"/>
                  <a:pt x="339" y="404"/>
                  <a:pt x="339" y="404"/>
                </a:cubicBezTo>
                <a:lnTo>
                  <a:pt x="340" y="403"/>
                </a:ln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2" name="Freeform 53">
            <a:extLst>
              <a:ext uri="{FF2B5EF4-FFF2-40B4-BE49-F238E27FC236}">
                <a16:creationId xmlns:a16="http://schemas.microsoft.com/office/drawing/2014/main" id="{ADA349AF-9C2F-5722-B37B-21264D9542FA}"/>
              </a:ext>
            </a:extLst>
          </p:cNvPr>
          <p:cNvSpPr>
            <a:spLocks/>
          </p:cNvSpPr>
          <p:nvPr/>
        </p:nvSpPr>
        <p:spPr bwMode="auto">
          <a:xfrm>
            <a:off x="6266459" y="3833230"/>
            <a:ext cx="655638" cy="555625"/>
          </a:xfrm>
          <a:custGeom>
            <a:avLst/>
            <a:gdLst>
              <a:gd name="T0" fmla="*/ 118 w 172"/>
              <a:gd name="T1" fmla="*/ 142 h 146"/>
              <a:gd name="T2" fmla="*/ 121 w 172"/>
              <a:gd name="T3" fmla="*/ 139 h 146"/>
              <a:gd name="T4" fmla="*/ 121 w 172"/>
              <a:gd name="T5" fmla="*/ 135 h 146"/>
              <a:gd name="T6" fmla="*/ 120 w 172"/>
              <a:gd name="T7" fmla="*/ 132 h 146"/>
              <a:gd name="T8" fmla="*/ 121 w 172"/>
              <a:gd name="T9" fmla="*/ 130 h 146"/>
              <a:gd name="T10" fmla="*/ 119 w 172"/>
              <a:gd name="T11" fmla="*/ 129 h 146"/>
              <a:gd name="T12" fmla="*/ 118 w 172"/>
              <a:gd name="T13" fmla="*/ 127 h 146"/>
              <a:gd name="T14" fmla="*/ 117 w 172"/>
              <a:gd name="T15" fmla="*/ 123 h 146"/>
              <a:gd name="T16" fmla="*/ 118 w 172"/>
              <a:gd name="T17" fmla="*/ 119 h 146"/>
              <a:gd name="T18" fmla="*/ 122 w 172"/>
              <a:gd name="T19" fmla="*/ 119 h 146"/>
              <a:gd name="T20" fmla="*/ 120 w 172"/>
              <a:gd name="T21" fmla="*/ 117 h 146"/>
              <a:gd name="T22" fmla="*/ 124 w 172"/>
              <a:gd name="T23" fmla="*/ 115 h 146"/>
              <a:gd name="T24" fmla="*/ 123 w 172"/>
              <a:gd name="T25" fmla="*/ 113 h 146"/>
              <a:gd name="T26" fmla="*/ 124 w 172"/>
              <a:gd name="T27" fmla="*/ 109 h 146"/>
              <a:gd name="T28" fmla="*/ 122 w 172"/>
              <a:gd name="T29" fmla="*/ 107 h 146"/>
              <a:gd name="T30" fmla="*/ 125 w 172"/>
              <a:gd name="T31" fmla="*/ 106 h 146"/>
              <a:gd name="T32" fmla="*/ 126 w 172"/>
              <a:gd name="T33" fmla="*/ 105 h 146"/>
              <a:gd name="T34" fmla="*/ 127 w 172"/>
              <a:gd name="T35" fmla="*/ 99 h 146"/>
              <a:gd name="T36" fmla="*/ 129 w 172"/>
              <a:gd name="T37" fmla="*/ 98 h 146"/>
              <a:gd name="T38" fmla="*/ 131 w 172"/>
              <a:gd name="T39" fmla="*/ 95 h 146"/>
              <a:gd name="T40" fmla="*/ 133 w 172"/>
              <a:gd name="T41" fmla="*/ 91 h 146"/>
              <a:gd name="T42" fmla="*/ 137 w 172"/>
              <a:gd name="T43" fmla="*/ 91 h 146"/>
              <a:gd name="T44" fmla="*/ 139 w 172"/>
              <a:gd name="T45" fmla="*/ 84 h 146"/>
              <a:gd name="T46" fmla="*/ 139 w 172"/>
              <a:gd name="T47" fmla="*/ 78 h 146"/>
              <a:gd name="T48" fmla="*/ 142 w 172"/>
              <a:gd name="T49" fmla="*/ 79 h 146"/>
              <a:gd name="T50" fmla="*/ 140 w 172"/>
              <a:gd name="T51" fmla="*/ 73 h 146"/>
              <a:gd name="T52" fmla="*/ 144 w 172"/>
              <a:gd name="T53" fmla="*/ 74 h 146"/>
              <a:gd name="T54" fmla="*/ 144 w 172"/>
              <a:gd name="T55" fmla="*/ 70 h 146"/>
              <a:gd name="T56" fmla="*/ 150 w 172"/>
              <a:gd name="T57" fmla="*/ 67 h 146"/>
              <a:gd name="T58" fmla="*/ 154 w 172"/>
              <a:gd name="T59" fmla="*/ 58 h 146"/>
              <a:gd name="T60" fmla="*/ 156 w 172"/>
              <a:gd name="T61" fmla="*/ 55 h 146"/>
              <a:gd name="T62" fmla="*/ 154 w 172"/>
              <a:gd name="T63" fmla="*/ 51 h 146"/>
              <a:gd name="T64" fmla="*/ 157 w 172"/>
              <a:gd name="T65" fmla="*/ 48 h 146"/>
              <a:gd name="T66" fmla="*/ 153 w 172"/>
              <a:gd name="T67" fmla="*/ 47 h 146"/>
              <a:gd name="T68" fmla="*/ 157 w 172"/>
              <a:gd name="T69" fmla="*/ 45 h 146"/>
              <a:gd name="T70" fmla="*/ 158 w 172"/>
              <a:gd name="T71" fmla="*/ 41 h 146"/>
              <a:gd name="T72" fmla="*/ 162 w 172"/>
              <a:gd name="T73" fmla="*/ 40 h 146"/>
              <a:gd name="T74" fmla="*/ 164 w 172"/>
              <a:gd name="T75" fmla="*/ 35 h 146"/>
              <a:gd name="T76" fmla="*/ 163 w 172"/>
              <a:gd name="T77" fmla="*/ 32 h 146"/>
              <a:gd name="T78" fmla="*/ 168 w 172"/>
              <a:gd name="T79" fmla="*/ 29 h 146"/>
              <a:gd name="T80" fmla="*/ 169 w 172"/>
              <a:gd name="T81" fmla="*/ 25 h 146"/>
              <a:gd name="T82" fmla="*/ 169 w 172"/>
              <a:gd name="T83" fmla="*/ 21 h 146"/>
              <a:gd name="T84" fmla="*/ 153 w 172"/>
              <a:gd name="T85" fmla="*/ 12 h 146"/>
              <a:gd name="T86" fmla="*/ 154 w 172"/>
              <a:gd name="T87" fmla="*/ 0 h 146"/>
              <a:gd name="T88" fmla="*/ 5 w 172"/>
              <a:gd name="T89" fmla="*/ 120 h 146"/>
              <a:gd name="T90" fmla="*/ 8 w 172"/>
              <a:gd name="T91" fmla="*/ 123 h 146"/>
              <a:gd name="T92" fmla="*/ 9 w 172"/>
              <a:gd name="T93" fmla="*/ 124 h 146"/>
              <a:gd name="T94" fmla="*/ 12 w 172"/>
              <a:gd name="T95" fmla="*/ 123 h 146"/>
              <a:gd name="T96" fmla="*/ 16 w 172"/>
              <a:gd name="T97" fmla="*/ 123 h 146"/>
              <a:gd name="T98" fmla="*/ 19 w 172"/>
              <a:gd name="T99" fmla="*/ 124 h 146"/>
              <a:gd name="T100" fmla="*/ 120 w 172"/>
              <a:gd name="T101" fmla="*/ 1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2" h="146">
                <a:moveTo>
                  <a:pt x="120" y="144"/>
                </a:moveTo>
                <a:cubicBezTo>
                  <a:pt x="120" y="144"/>
                  <a:pt x="119" y="144"/>
                  <a:pt x="119" y="144"/>
                </a:cubicBezTo>
                <a:cubicBezTo>
                  <a:pt x="119" y="143"/>
                  <a:pt x="119" y="143"/>
                  <a:pt x="118" y="143"/>
                </a:cubicBezTo>
                <a:cubicBezTo>
                  <a:pt x="118" y="143"/>
                  <a:pt x="118" y="142"/>
                  <a:pt x="118" y="142"/>
                </a:cubicBezTo>
                <a:cubicBezTo>
                  <a:pt x="118" y="142"/>
                  <a:pt x="119" y="141"/>
                  <a:pt x="120" y="141"/>
                </a:cubicBezTo>
                <a:cubicBezTo>
                  <a:pt x="120" y="141"/>
                  <a:pt x="121" y="141"/>
                  <a:pt x="122" y="141"/>
                </a:cubicBezTo>
                <a:cubicBezTo>
                  <a:pt x="122" y="141"/>
                  <a:pt x="122" y="140"/>
                  <a:pt x="122" y="140"/>
                </a:cubicBezTo>
                <a:cubicBezTo>
                  <a:pt x="122" y="140"/>
                  <a:pt x="122" y="139"/>
                  <a:pt x="121" y="139"/>
                </a:cubicBezTo>
                <a:cubicBezTo>
                  <a:pt x="121" y="138"/>
                  <a:pt x="121" y="138"/>
                  <a:pt x="122" y="137"/>
                </a:cubicBezTo>
                <a:cubicBezTo>
                  <a:pt x="122" y="137"/>
                  <a:pt x="123" y="137"/>
                  <a:pt x="123" y="136"/>
                </a:cubicBezTo>
                <a:cubicBezTo>
                  <a:pt x="123" y="136"/>
                  <a:pt x="123" y="136"/>
                  <a:pt x="122" y="135"/>
                </a:cubicBezTo>
                <a:cubicBezTo>
                  <a:pt x="122" y="135"/>
                  <a:pt x="122" y="135"/>
                  <a:pt x="121" y="135"/>
                </a:cubicBezTo>
                <a:cubicBezTo>
                  <a:pt x="121" y="135"/>
                  <a:pt x="121" y="136"/>
                  <a:pt x="121" y="136"/>
                </a:cubicBezTo>
                <a:cubicBezTo>
                  <a:pt x="121" y="136"/>
                  <a:pt x="120" y="136"/>
                  <a:pt x="120" y="136"/>
                </a:cubicBezTo>
                <a:cubicBezTo>
                  <a:pt x="120" y="135"/>
                  <a:pt x="120" y="134"/>
                  <a:pt x="120" y="133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1" y="131"/>
                  <a:pt x="122" y="130"/>
                  <a:pt x="122" y="129"/>
                </a:cubicBezTo>
                <a:cubicBezTo>
                  <a:pt x="122" y="129"/>
                  <a:pt x="122" y="128"/>
                  <a:pt x="122" y="128"/>
                </a:cubicBezTo>
                <a:cubicBezTo>
                  <a:pt x="122" y="128"/>
                  <a:pt x="121" y="128"/>
                  <a:pt x="121" y="129"/>
                </a:cubicBezTo>
                <a:cubicBezTo>
                  <a:pt x="121" y="129"/>
                  <a:pt x="121" y="129"/>
                  <a:pt x="121" y="130"/>
                </a:cubicBezTo>
                <a:cubicBezTo>
                  <a:pt x="121" y="130"/>
                  <a:pt x="120" y="130"/>
                  <a:pt x="120" y="131"/>
                </a:cubicBezTo>
                <a:cubicBezTo>
                  <a:pt x="120" y="131"/>
                  <a:pt x="120" y="131"/>
                  <a:pt x="119" y="131"/>
                </a:cubicBezTo>
                <a:cubicBezTo>
                  <a:pt x="119" y="131"/>
                  <a:pt x="118" y="131"/>
                  <a:pt x="118" y="130"/>
                </a:cubicBezTo>
                <a:cubicBezTo>
                  <a:pt x="118" y="130"/>
                  <a:pt x="119" y="130"/>
                  <a:pt x="119" y="129"/>
                </a:cubicBezTo>
                <a:cubicBezTo>
                  <a:pt x="119" y="129"/>
                  <a:pt x="120" y="129"/>
                  <a:pt x="120" y="128"/>
                </a:cubicBezTo>
                <a:cubicBezTo>
                  <a:pt x="120" y="128"/>
                  <a:pt x="119" y="128"/>
                  <a:pt x="119" y="128"/>
                </a:cubicBezTo>
                <a:cubicBezTo>
                  <a:pt x="118" y="128"/>
                  <a:pt x="117" y="129"/>
                  <a:pt x="117" y="128"/>
                </a:cubicBezTo>
                <a:cubicBezTo>
                  <a:pt x="116" y="128"/>
                  <a:pt x="117" y="127"/>
                  <a:pt x="118" y="127"/>
                </a:cubicBezTo>
                <a:cubicBezTo>
                  <a:pt x="118" y="127"/>
                  <a:pt x="119" y="127"/>
                  <a:pt x="118" y="126"/>
                </a:cubicBezTo>
                <a:cubicBezTo>
                  <a:pt x="118" y="126"/>
                  <a:pt x="118" y="126"/>
                  <a:pt x="118" y="125"/>
                </a:cubicBezTo>
                <a:cubicBezTo>
                  <a:pt x="118" y="125"/>
                  <a:pt x="117" y="125"/>
                  <a:pt x="117" y="125"/>
                </a:cubicBezTo>
                <a:cubicBezTo>
                  <a:pt x="117" y="124"/>
                  <a:pt x="117" y="124"/>
                  <a:pt x="117" y="123"/>
                </a:cubicBezTo>
                <a:cubicBezTo>
                  <a:pt x="118" y="123"/>
                  <a:pt x="118" y="123"/>
                  <a:pt x="119" y="123"/>
                </a:cubicBezTo>
                <a:cubicBezTo>
                  <a:pt x="119" y="122"/>
                  <a:pt x="120" y="122"/>
                  <a:pt x="120" y="122"/>
                </a:cubicBezTo>
                <a:cubicBezTo>
                  <a:pt x="120" y="121"/>
                  <a:pt x="119" y="121"/>
                  <a:pt x="119" y="121"/>
                </a:cubicBezTo>
                <a:cubicBezTo>
                  <a:pt x="119" y="120"/>
                  <a:pt x="118" y="120"/>
                  <a:pt x="118" y="119"/>
                </a:cubicBezTo>
                <a:cubicBezTo>
                  <a:pt x="117" y="119"/>
                  <a:pt x="118" y="117"/>
                  <a:pt x="119" y="117"/>
                </a:cubicBezTo>
                <a:cubicBezTo>
                  <a:pt x="120" y="117"/>
                  <a:pt x="120" y="118"/>
                  <a:pt x="120" y="118"/>
                </a:cubicBezTo>
                <a:cubicBezTo>
                  <a:pt x="121" y="119"/>
                  <a:pt x="121" y="119"/>
                  <a:pt x="121" y="119"/>
                </a:cubicBezTo>
                <a:cubicBezTo>
                  <a:pt x="122" y="119"/>
                  <a:pt x="122" y="119"/>
                  <a:pt x="122" y="119"/>
                </a:cubicBezTo>
                <a:cubicBezTo>
                  <a:pt x="123" y="120"/>
                  <a:pt x="124" y="119"/>
                  <a:pt x="124" y="119"/>
                </a:cubicBezTo>
                <a:cubicBezTo>
                  <a:pt x="124" y="118"/>
                  <a:pt x="123" y="118"/>
                  <a:pt x="123" y="118"/>
                </a:cubicBezTo>
                <a:cubicBezTo>
                  <a:pt x="122" y="117"/>
                  <a:pt x="122" y="117"/>
                  <a:pt x="121" y="117"/>
                </a:cubicBezTo>
                <a:cubicBezTo>
                  <a:pt x="121" y="117"/>
                  <a:pt x="121" y="117"/>
                  <a:pt x="120" y="117"/>
                </a:cubicBezTo>
                <a:cubicBezTo>
                  <a:pt x="120" y="117"/>
                  <a:pt x="120" y="116"/>
                  <a:pt x="120" y="116"/>
                </a:cubicBezTo>
                <a:cubicBezTo>
                  <a:pt x="120" y="116"/>
                  <a:pt x="120" y="115"/>
                  <a:pt x="120" y="115"/>
                </a:cubicBezTo>
                <a:cubicBezTo>
                  <a:pt x="121" y="115"/>
                  <a:pt x="122" y="114"/>
                  <a:pt x="123" y="115"/>
                </a:cubicBezTo>
                <a:cubicBezTo>
                  <a:pt x="123" y="115"/>
                  <a:pt x="123" y="115"/>
                  <a:pt x="124" y="115"/>
                </a:cubicBezTo>
                <a:cubicBezTo>
                  <a:pt x="124" y="115"/>
                  <a:pt x="124" y="115"/>
                  <a:pt x="125" y="115"/>
                </a:cubicBezTo>
                <a:cubicBezTo>
                  <a:pt x="125" y="115"/>
                  <a:pt x="125" y="115"/>
                  <a:pt x="125" y="114"/>
                </a:cubicBezTo>
                <a:cubicBezTo>
                  <a:pt x="124" y="114"/>
                  <a:pt x="124" y="114"/>
                  <a:pt x="124" y="113"/>
                </a:cubicBezTo>
                <a:cubicBezTo>
                  <a:pt x="124" y="113"/>
                  <a:pt x="123" y="113"/>
                  <a:pt x="123" y="113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23" y="110"/>
                  <a:pt x="124" y="110"/>
                  <a:pt x="124" y="110"/>
                </a:cubicBezTo>
                <a:cubicBezTo>
                  <a:pt x="124" y="109"/>
                  <a:pt x="124" y="109"/>
                  <a:pt x="124" y="109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4" y="108"/>
                  <a:pt x="124" y="108"/>
                  <a:pt x="123" y="108"/>
                </a:cubicBezTo>
                <a:cubicBezTo>
                  <a:pt x="123" y="108"/>
                  <a:pt x="123" y="108"/>
                  <a:pt x="123" y="108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07"/>
                  <a:pt x="122" y="107"/>
                  <a:pt x="122" y="106"/>
                </a:cubicBezTo>
                <a:cubicBezTo>
                  <a:pt x="122" y="106"/>
                  <a:pt x="122" y="106"/>
                  <a:pt x="122" y="105"/>
                </a:cubicBezTo>
                <a:cubicBezTo>
                  <a:pt x="123" y="105"/>
                  <a:pt x="124" y="106"/>
                  <a:pt x="125" y="106"/>
                </a:cubicBezTo>
                <a:cubicBezTo>
                  <a:pt x="125" y="106"/>
                  <a:pt x="125" y="106"/>
                  <a:pt x="125" y="106"/>
                </a:cubicBezTo>
                <a:cubicBezTo>
                  <a:pt x="125" y="106"/>
                  <a:pt x="125" y="106"/>
                  <a:pt x="125" y="106"/>
                </a:cubicBezTo>
                <a:cubicBezTo>
                  <a:pt x="126" y="107"/>
                  <a:pt x="126" y="107"/>
                  <a:pt x="126" y="106"/>
                </a:cubicBezTo>
                <a:cubicBezTo>
                  <a:pt x="126" y="106"/>
                  <a:pt x="126" y="106"/>
                  <a:pt x="126" y="105"/>
                </a:cubicBezTo>
                <a:cubicBezTo>
                  <a:pt x="125" y="105"/>
                  <a:pt x="126" y="105"/>
                  <a:pt x="126" y="105"/>
                </a:cubicBezTo>
                <a:cubicBezTo>
                  <a:pt x="127" y="104"/>
                  <a:pt x="128" y="105"/>
                  <a:pt x="129" y="104"/>
                </a:cubicBezTo>
                <a:cubicBezTo>
                  <a:pt x="129" y="104"/>
                  <a:pt x="129" y="102"/>
                  <a:pt x="129" y="102"/>
                </a:cubicBezTo>
                <a:cubicBezTo>
                  <a:pt x="128" y="101"/>
                  <a:pt x="127" y="101"/>
                  <a:pt x="127" y="100"/>
                </a:cubicBezTo>
                <a:cubicBezTo>
                  <a:pt x="126" y="100"/>
                  <a:pt x="127" y="99"/>
                  <a:pt x="127" y="99"/>
                </a:cubicBezTo>
                <a:cubicBezTo>
                  <a:pt x="128" y="99"/>
                  <a:pt x="128" y="99"/>
                  <a:pt x="129" y="99"/>
                </a:cubicBezTo>
                <a:cubicBezTo>
                  <a:pt x="129" y="99"/>
                  <a:pt x="130" y="99"/>
                  <a:pt x="130" y="99"/>
                </a:cubicBezTo>
                <a:cubicBezTo>
                  <a:pt x="131" y="99"/>
                  <a:pt x="131" y="99"/>
                  <a:pt x="131" y="98"/>
                </a:cubicBezTo>
                <a:cubicBezTo>
                  <a:pt x="131" y="98"/>
                  <a:pt x="130" y="98"/>
                  <a:pt x="129" y="98"/>
                </a:cubicBezTo>
                <a:cubicBezTo>
                  <a:pt x="129" y="98"/>
                  <a:pt x="127" y="97"/>
                  <a:pt x="127" y="96"/>
                </a:cubicBezTo>
                <a:cubicBezTo>
                  <a:pt x="127" y="96"/>
                  <a:pt x="127" y="96"/>
                  <a:pt x="127" y="95"/>
                </a:cubicBezTo>
                <a:cubicBezTo>
                  <a:pt x="128" y="95"/>
                  <a:pt x="128" y="96"/>
                  <a:pt x="129" y="96"/>
                </a:cubicBezTo>
                <a:cubicBezTo>
                  <a:pt x="130" y="96"/>
                  <a:pt x="131" y="97"/>
                  <a:pt x="131" y="95"/>
                </a:cubicBezTo>
                <a:cubicBezTo>
                  <a:pt x="131" y="95"/>
                  <a:pt x="131" y="95"/>
                  <a:pt x="131" y="94"/>
                </a:cubicBezTo>
                <a:cubicBezTo>
                  <a:pt x="131" y="94"/>
                  <a:pt x="132" y="93"/>
                  <a:pt x="132" y="93"/>
                </a:cubicBezTo>
                <a:cubicBezTo>
                  <a:pt x="132" y="93"/>
                  <a:pt x="133" y="93"/>
                  <a:pt x="133" y="93"/>
                </a:cubicBezTo>
                <a:cubicBezTo>
                  <a:pt x="134" y="92"/>
                  <a:pt x="133" y="92"/>
                  <a:pt x="133" y="91"/>
                </a:cubicBezTo>
                <a:cubicBezTo>
                  <a:pt x="133" y="90"/>
                  <a:pt x="135" y="90"/>
                  <a:pt x="135" y="90"/>
                </a:cubicBezTo>
                <a:cubicBezTo>
                  <a:pt x="136" y="90"/>
                  <a:pt x="135" y="91"/>
                  <a:pt x="136" y="92"/>
                </a:cubicBezTo>
                <a:cubicBezTo>
                  <a:pt x="136" y="92"/>
                  <a:pt x="136" y="93"/>
                  <a:pt x="137" y="92"/>
                </a:cubicBezTo>
                <a:cubicBezTo>
                  <a:pt x="137" y="92"/>
                  <a:pt x="137" y="91"/>
                  <a:pt x="137" y="91"/>
                </a:cubicBezTo>
                <a:cubicBezTo>
                  <a:pt x="137" y="91"/>
                  <a:pt x="137" y="90"/>
                  <a:pt x="137" y="90"/>
                </a:cubicBezTo>
                <a:cubicBezTo>
                  <a:pt x="137" y="90"/>
                  <a:pt x="138" y="89"/>
                  <a:pt x="138" y="89"/>
                </a:cubicBezTo>
                <a:cubicBezTo>
                  <a:pt x="139" y="88"/>
                  <a:pt x="140" y="88"/>
                  <a:pt x="139" y="87"/>
                </a:cubicBezTo>
                <a:cubicBezTo>
                  <a:pt x="139" y="86"/>
                  <a:pt x="139" y="85"/>
                  <a:pt x="139" y="84"/>
                </a:cubicBezTo>
                <a:cubicBezTo>
                  <a:pt x="140" y="84"/>
                  <a:pt x="140" y="83"/>
                  <a:pt x="140" y="83"/>
                </a:cubicBezTo>
                <a:cubicBezTo>
                  <a:pt x="140" y="83"/>
                  <a:pt x="140" y="82"/>
                  <a:pt x="140" y="82"/>
                </a:cubicBezTo>
                <a:cubicBezTo>
                  <a:pt x="140" y="81"/>
                  <a:pt x="140" y="81"/>
                  <a:pt x="140" y="80"/>
                </a:cubicBezTo>
                <a:cubicBezTo>
                  <a:pt x="139" y="79"/>
                  <a:pt x="139" y="79"/>
                  <a:pt x="139" y="78"/>
                </a:cubicBezTo>
                <a:cubicBezTo>
                  <a:pt x="139" y="78"/>
                  <a:pt x="139" y="77"/>
                  <a:pt x="140" y="77"/>
                </a:cubicBezTo>
                <a:cubicBezTo>
                  <a:pt x="140" y="77"/>
                  <a:pt x="140" y="78"/>
                  <a:pt x="140" y="78"/>
                </a:cubicBezTo>
                <a:cubicBezTo>
                  <a:pt x="140" y="79"/>
                  <a:pt x="141" y="79"/>
                  <a:pt x="141" y="79"/>
                </a:cubicBezTo>
                <a:cubicBezTo>
                  <a:pt x="142" y="79"/>
                  <a:pt x="142" y="79"/>
                  <a:pt x="142" y="79"/>
                </a:cubicBezTo>
                <a:cubicBezTo>
                  <a:pt x="143" y="78"/>
                  <a:pt x="143" y="78"/>
                  <a:pt x="143" y="78"/>
                </a:cubicBezTo>
                <a:cubicBezTo>
                  <a:pt x="143" y="78"/>
                  <a:pt x="143" y="77"/>
                  <a:pt x="143" y="77"/>
                </a:cubicBezTo>
                <a:cubicBezTo>
                  <a:pt x="142" y="76"/>
                  <a:pt x="141" y="76"/>
                  <a:pt x="140" y="75"/>
                </a:cubicBezTo>
                <a:cubicBezTo>
                  <a:pt x="140" y="74"/>
                  <a:pt x="140" y="73"/>
                  <a:pt x="140" y="73"/>
                </a:cubicBezTo>
                <a:cubicBezTo>
                  <a:pt x="140" y="72"/>
                  <a:pt x="140" y="72"/>
                  <a:pt x="141" y="71"/>
                </a:cubicBezTo>
                <a:cubicBezTo>
                  <a:pt x="141" y="72"/>
                  <a:pt x="141" y="73"/>
                  <a:pt x="141" y="73"/>
                </a:cubicBezTo>
                <a:cubicBezTo>
                  <a:pt x="141" y="73"/>
                  <a:pt x="141" y="74"/>
                  <a:pt x="142" y="74"/>
                </a:cubicBezTo>
                <a:cubicBezTo>
                  <a:pt x="142" y="75"/>
                  <a:pt x="143" y="75"/>
                  <a:pt x="144" y="74"/>
                </a:cubicBezTo>
                <a:cubicBezTo>
                  <a:pt x="144" y="72"/>
                  <a:pt x="143" y="71"/>
                  <a:pt x="143" y="70"/>
                </a:cubicBezTo>
                <a:cubicBezTo>
                  <a:pt x="143" y="70"/>
                  <a:pt x="143" y="69"/>
                  <a:pt x="143" y="69"/>
                </a:cubicBezTo>
                <a:cubicBezTo>
                  <a:pt x="143" y="69"/>
                  <a:pt x="143" y="68"/>
                  <a:pt x="144" y="68"/>
                </a:cubicBezTo>
                <a:cubicBezTo>
                  <a:pt x="144" y="69"/>
                  <a:pt x="144" y="69"/>
                  <a:pt x="144" y="70"/>
                </a:cubicBezTo>
                <a:cubicBezTo>
                  <a:pt x="145" y="70"/>
                  <a:pt x="145" y="70"/>
                  <a:pt x="146" y="70"/>
                </a:cubicBezTo>
                <a:cubicBezTo>
                  <a:pt x="147" y="70"/>
                  <a:pt x="148" y="70"/>
                  <a:pt x="149" y="69"/>
                </a:cubicBezTo>
                <a:cubicBezTo>
                  <a:pt x="149" y="69"/>
                  <a:pt x="149" y="69"/>
                  <a:pt x="150" y="69"/>
                </a:cubicBezTo>
                <a:cubicBezTo>
                  <a:pt x="150" y="68"/>
                  <a:pt x="150" y="68"/>
                  <a:pt x="150" y="67"/>
                </a:cubicBezTo>
                <a:cubicBezTo>
                  <a:pt x="151" y="66"/>
                  <a:pt x="151" y="66"/>
                  <a:pt x="150" y="65"/>
                </a:cubicBezTo>
                <a:cubicBezTo>
                  <a:pt x="150" y="64"/>
                  <a:pt x="149" y="63"/>
                  <a:pt x="149" y="62"/>
                </a:cubicBezTo>
                <a:cubicBezTo>
                  <a:pt x="150" y="61"/>
                  <a:pt x="152" y="62"/>
                  <a:pt x="153" y="61"/>
                </a:cubicBezTo>
                <a:cubicBezTo>
                  <a:pt x="153" y="61"/>
                  <a:pt x="153" y="59"/>
                  <a:pt x="154" y="58"/>
                </a:cubicBezTo>
                <a:cubicBezTo>
                  <a:pt x="154" y="58"/>
                  <a:pt x="155" y="58"/>
                  <a:pt x="156" y="58"/>
                </a:cubicBezTo>
                <a:cubicBezTo>
                  <a:pt x="156" y="58"/>
                  <a:pt x="156" y="57"/>
                  <a:pt x="156" y="57"/>
                </a:cubicBezTo>
                <a:cubicBezTo>
                  <a:pt x="156" y="57"/>
                  <a:pt x="156" y="56"/>
                  <a:pt x="156" y="56"/>
                </a:cubicBezTo>
                <a:cubicBezTo>
                  <a:pt x="156" y="56"/>
                  <a:pt x="156" y="56"/>
                  <a:pt x="156" y="55"/>
                </a:cubicBezTo>
                <a:cubicBezTo>
                  <a:pt x="156" y="55"/>
                  <a:pt x="156" y="55"/>
                  <a:pt x="156" y="54"/>
                </a:cubicBezTo>
                <a:cubicBezTo>
                  <a:pt x="156" y="54"/>
                  <a:pt x="156" y="54"/>
                  <a:pt x="155" y="54"/>
                </a:cubicBezTo>
                <a:cubicBezTo>
                  <a:pt x="155" y="53"/>
                  <a:pt x="154" y="53"/>
                  <a:pt x="154" y="52"/>
                </a:cubicBezTo>
                <a:cubicBezTo>
                  <a:pt x="154" y="52"/>
                  <a:pt x="154" y="52"/>
                  <a:pt x="154" y="51"/>
                </a:cubicBezTo>
                <a:cubicBezTo>
                  <a:pt x="154" y="51"/>
                  <a:pt x="155" y="51"/>
                  <a:pt x="155" y="51"/>
                </a:cubicBezTo>
                <a:cubicBezTo>
                  <a:pt x="155" y="51"/>
                  <a:pt x="156" y="50"/>
                  <a:pt x="156" y="50"/>
                </a:cubicBezTo>
                <a:cubicBezTo>
                  <a:pt x="156" y="50"/>
                  <a:pt x="156" y="49"/>
                  <a:pt x="156" y="49"/>
                </a:cubicBezTo>
                <a:cubicBezTo>
                  <a:pt x="156" y="49"/>
                  <a:pt x="157" y="48"/>
                  <a:pt x="157" y="4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6" y="47"/>
                  <a:pt x="156" y="47"/>
                  <a:pt x="156" y="46"/>
                </a:cubicBezTo>
                <a:cubicBezTo>
                  <a:pt x="155" y="46"/>
                  <a:pt x="155" y="47"/>
                  <a:pt x="155" y="47"/>
                </a:cubicBezTo>
                <a:cubicBezTo>
                  <a:pt x="154" y="47"/>
                  <a:pt x="154" y="47"/>
                  <a:pt x="153" y="47"/>
                </a:cubicBezTo>
                <a:cubicBezTo>
                  <a:pt x="153" y="46"/>
                  <a:pt x="154" y="46"/>
                  <a:pt x="155" y="45"/>
                </a:cubicBezTo>
                <a:cubicBezTo>
                  <a:pt x="155" y="44"/>
                  <a:pt x="155" y="43"/>
                  <a:pt x="157" y="43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57" y="46"/>
                  <a:pt x="158" y="45"/>
                  <a:pt x="158" y="45"/>
                </a:cubicBezTo>
                <a:cubicBezTo>
                  <a:pt x="159" y="44"/>
                  <a:pt x="159" y="44"/>
                  <a:pt x="158" y="43"/>
                </a:cubicBezTo>
                <a:cubicBezTo>
                  <a:pt x="158" y="42"/>
                  <a:pt x="158" y="41"/>
                  <a:pt x="158" y="41"/>
                </a:cubicBezTo>
                <a:cubicBezTo>
                  <a:pt x="159" y="40"/>
                  <a:pt x="159" y="40"/>
                  <a:pt x="160" y="40"/>
                </a:cubicBezTo>
                <a:cubicBezTo>
                  <a:pt x="160" y="40"/>
                  <a:pt x="161" y="41"/>
                  <a:pt x="161" y="41"/>
                </a:cubicBezTo>
                <a:cubicBezTo>
                  <a:pt x="161" y="41"/>
                  <a:pt x="162" y="41"/>
                  <a:pt x="162" y="41"/>
                </a:cubicBezTo>
                <a:cubicBezTo>
                  <a:pt x="162" y="41"/>
                  <a:pt x="162" y="40"/>
                  <a:pt x="162" y="40"/>
                </a:cubicBezTo>
                <a:cubicBezTo>
                  <a:pt x="162" y="40"/>
                  <a:pt x="161" y="40"/>
                  <a:pt x="161" y="39"/>
                </a:cubicBezTo>
                <a:cubicBezTo>
                  <a:pt x="161" y="38"/>
                  <a:pt x="162" y="38"/>
                  <a:pt x="163" y="38"/>
                </a:cubicBezTo>
                <a:cubicBezTo>
                  <a:pt x="163" y="37"/>
                  <a:pt x="164" y="37"/>
                  <a:pt x="164" y="37"/>
                </a:cubicBezTo>
                <a:cubicBezTo>
                  <a:pt x="164" y="36"/>
                  <a:pt x="164" y="36"/>
                  <a:pt x="164" y="35"/>
                </a:cubicBezTo>
                <a:cubicBezTo>
                  <a:pt x="163" y="35"/>
                  <a:pt x="163" y="35"/>
                  <a:pt x="162" y="35"/>
                </a:cubicBezTo>
                <a:cubicBezTo>
                  <a:pt x="162" y="35"/>
                  <a:pt x="162" y="35"/>
                  <a:pt x="161" y="34"/>
                </a:cubicBezTo>
                <a:cubicBezTo>
                  <a:pt x="161" y="34"/>
                  <a:pt x="161" y="33"/>
                  <a:pt x="161" y="32"/>
                </a:cubicBezTo>
                <a:cubicBezTo>
                  <a:pt x="162" y="31"/>
                  <a:pt x="162" y="32"/>
                  <a:pt x="163" y="32"/>
                </a:cubicBezTo>
                <a:cubicBezTo>
                  <a:pt x="163" y="32"/>
                  <a:pt x="164" y="32"/>
                  <a:pt x="164" y="32"/>
                </a:cubicBezTo>
                <a:cubicBezTo>
                  <a:pt x="165" y="32"/>
                  <a:pt x="165" y="31"/>
                  <a:pt x="165" y="31"/>
                </a:cubicBezTo>
                <a:cubicBezTo>
                  <a:pt x="166" y="30"/>
                  <a:pt x="166" y="30"/>
                  <a:pt x="166" y="30"/>
                </a:cubicBezTo>
                <a:cubicBezTo>
                  <a:pt x="167" y="29"/>
                  <a:pt x="167" y="29"/>
                  <a:pt x="168" y="29"/>
                </a:cubicBezTo>
                <a:cubicBezTo>
                  <a:pt x="168" y="29"/>
                  <a:pt x="169" y="29"/>
                  <a:pt x="169" y="28"/>
                </a:cubicBezTo>
                <a:cubicBezTo>
                  <a:pt x="169" y="28"/>
                  <a:pt x="168" y="28"/>
                  <a:pt x="168" y="28"/>
                </a:cubicBezTo>
                <a:cubicBezTo>
                  <a:pt x="167" y="27"/>
                  <a:pt x="167" y="26"/>
                  <a:pt x="167" y="26"/>
                </a:cubicBezTo>
                <a:cubicBezTo>
                  <a:pt x="168" y="25"/>
                  <a:pt x="169" y="25"/>
                  <a:pt x="169" y="25"/>
                </a:cubicBezTo>
                <a:cubicBezTo>
                  <a:pt x="170" y="25"/>
                  <a:pt x="170" y="25"/>
                  <a:pt x="170" y="26"/>
                </a:cubicBezTo>
                <a:cubicBezTo>
                  <a:pt x="171" y="26"/>
                  <a:pt x="171" y="26"/>
                  <a:pt x="171" y="26"/>
                </a:cubicBezTo>
                <a:cubicBezTo>
                  <a:pt x="172" y="25"/>
                  <a:pt x="171" y="25"/>
                  <a:pt x="171" y="25"/>
                </a:cubicBezTo>
                <a:cubicBezTo>
                  <a:pt x="171" y="24"/>
                  <a:pt x="169" y="21"/>
                  <a:pt x="169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50" y="16"/>
                  <a:pt x="150" y="15"/>
                </a:cubicBezTo>
                <a:cubicBezTo>
                  <a:pt x="150" y="15"/>
                  <a:pt x="153" y="12"/>
                  <a:pt x="153" y="12"/>
                </a:cubicBezTo>
                <a:cubicBezTo>
                  <a:pt x="153" y="12"/>
                  <a:pt x="157" y="9"/>
                  <a:pt x="157" y="9"/>
                </a:cubicBezTo>
                <a:cubicBezTo>
                  <a:pt x="157" y="4"/>
                  <a:pt x="157" y="4"/>
                  <a:pt x="157" y="4"/>
                </a:cubicBezTo>
                <a:cubicBezTo>
                  <a:pt x="154" y="2"/>
                  <a:pt x="154" y="2"/>
                  <a:pt x="154" y="2"/>
                </a:cubicBezTo>
                <a:cubicBezTo>
                  <a:pt x="154" y="0"/>
                  <a:pt x="154" y="0"/>
                  <a:pt x="154" y="0"/>
                </a:cubicBezTo>
                <a:cubicBezTo>
                  <a:pt x="0" y="0"/>
                  <a:pt x="0" y="0"/>
                  <a:pt x="0" y="0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50"/>
                  <a:pt x="6" y="50"/>
                  <a:pt x="6" y="50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20"/>
                  <a:pt x="6" y="121"/>
                  <a:pt x="6" y="121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2"/>
                  <a:pt x="6" y="123"/>
                  <a:pt x="6" y="123"/>
                </a:cubicBezTo>
                <a:cubicBezTo>
                  <a:pt x="7" y="123"/>
                  <a:pt x="8" y="122"/>
                  <a:pt x="8" y="123"/>
                </a:cubicBezTo>
                <a:cubicBezTo>
                  <a:pt x="8" y="124"/>
                  <a:pt x="7" y="124"/>
                  <a:pt x="8" y="124"/>
                </a:cubicBezTo>
                <a:cubicBezTo>
                  <a:pt x="8" y="124"/>
                  <a:pt x="8" y="125"/>
                  <a:pt x="9" y="124"/>
                </a:cubicBezTo>
                <a:cubicBezTo>
                  <a:pt x="9" y="124"/>
                  <a:pt x="9" y="124"/>
                  <a:pt x="9" y="124"/>
                </a:cubicBezTo>
                <a:cubicBezTo>
                  <a:pt x="9" y="124"/>
                  <a:pt x="9" y="124"/>
                  <a:pt x="9" y="124"/>
                </a:cubicBezTo>
                <a:cubicBezTo>
                  <a:pt x="10" y="124"/>
                  <a:pt x="10" y="123"/>
                  <a:pt x="10" y="124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1" y="124"/>
                  <a:pt x="12" y="124"/>
                  <a:pt x="12" y="124"/>
                </a:cubicBezTo>
                <a:cubicBezTo>
                  <a:pt x="12" y="124"/>
                  <a:pt x="12" y="123"/>
                  <a:pt x="12" y="123"/>
                </a:cubicBezTo>
                <a:cubicBezTo>
                  <a:pt x="13" y="123"/>
                  <a:pt x="13" y="123"/>
                  <a:pt x="13" y="124"/>
                </a:cubicBezTo>
                <a:cubicBezTo>
                  <a:pt x="13" y="124"/>
                  <a:pt x="14" y="124"/>
                  <a:pt x="14" y="124"/>
                </a:cubicBezTo>
                <a:cubicBezTo>
                  <a:pt x="14" y="123"/>
                  <a:pt x="14" y="122"/>
                  <a:pt x="15" y="123"/>
                </a:cubicBezTo>
                <a:cubicBezTo>
                  <a:pt x="16" y="123"/>
                  <a:pt x="16" y="123"/>
                  <a:pt x="16" y="123"/>
                </a:cubicBezTo>
                <a:cubicBezTo>
                  <a:pt x="16" y="123"/>
                  <a:pt x="16" y="123"/>
                  <a:pt x="16" y="124"/>
                </a:cubicBezTo>
                <a:cubicBezTo>
                  <a:pt x="17" y="124"/>
                  <a:pt x="17" y="124"/>
                  <a:pt x="18" y="123"/>
                </a:cubicBezTo>
                <a:cubicBezTo>
                  <a:pt x="18" y="123"/>
                  <a:pt x="19" y="122"/>
                  <a:pt x="19" y="123"/>
                </a:cubicBezTo>
                <a:cubicBezTo>
                  <a:pt x="19" y="123"/>
                  <a:pt x="19" y="124"/>
                  <a:pt x="19" y="124"/>
                </a:cubicBezTo>
                <a:cubicBezTo>
                  <a:pt x="19" y="125"/>
                  <a:pt x="20" y="125"/>
                  <a:pt x="20" y="126"/>
                </a:cubicBezTo>
                <a:cubicBezTo>
                  <a:pt x="20" y="146"/>
                  <a:pt x="20" y="146"/>
                  <a:pt x="20" y="146"/>
                </a:cubicBezTo>
                <a:cubicBezTo>
                  <a:pt x="119" y="146"/>
                  <a:pt x="119" y="146"/>
                  <a:pt x="119" y="146"/>
                </a:cubicBezTo>
                <a:cubicBezTo>
                  <a:pt x="120" y="146"/>
                  <a:pt x="121" y="145"/>
                  <a:pt x="120" y="1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3" name="Freeform 54">
            <a:extLst>
              <a:ext uri="{FF2B5EF4-FFF2-40B4-BE49-F238E27FC236}">
                <a16:creationId xmlns:a16="http://schemas.microsoft.com/office/drawing/2014/main" id="{41312320-4E67-17BC-3B2D-24B8269B0868}"/>
              </a:ext>
            </a:extLst>
          </p:cNvPr>
          <p:cNvSpPr>
            <a:spLocks/>
          </p:cNvSpPr>
          <p:nvPr/>
        </p:nvSpPr>
        <p:spPr bwMode="auto">
          <a:xfrm>
            <a:off x="3610571" y="3749093"/>
            <a:ext cx="760413" cy="898525"/>
          </a:xfrm>
          <a:custGeom>
            <a:avLst/>
            <a:gdLst>
              <a:gd name="T0" fmla="*/ 27 w 200"/>
              <a:gd name="T1" fmla="*/ 35 h 236"/>
              <a:gd name="T2" fmla="*/ 24 w 200"/>
              <a:gd name="T3" fmla="*/ 38 h 236"/>
              <a:gd name="T4" fmla="*/ 22 w 200"/>
              <a:gd name="T5" fmla="*/ 42 h 236"/>
              <a:gd name="T6" fmla="*/ 16 w 200"/>
              <a:gd name="T7" fmla="*/ 39 h 236"/>
              <a:gd name="T8" fmla="*/ 12 w 200"/>
              <a:gd name="T9" fmla="*/ 38 h 236"/>
              <a:gd name="T10" fmla="*/ 9 w 200"/>
              <a:gd name="T11" fmla="*/ 37 h 236"/>
              <a:gd name="T12" fmla="*/ 4 w 200"/>
              <a:gd name="T13" fmla="*/ 38 h 236"/>
              <a:gd name="T14" fmla="*/ 4 w 200"/>
              <a:gd name="T15" fmla="*/ 41 h 236"/>
              <a:gd name="T16" fmla="*/ 4 w 200"/>
              <a:gd name="T17" fmla="*/ 47 h 236"/>
              <a:gd name="T18" fmla="*/ 4 w 200"/>
              <a:gd name="T19" fmla="*/ 50 h 236"/>
              <a:gd name="T20" fmla="*/ 4 w 200"/>
              <a:gd name="T21" fmla="*/ 55 h 236"/>
              <a:gd name="T22" fmla="*/ 5 w 200"/>
              <a:gd name="T23" fmla="*/ 62 h 236"/>
              <a:gd name="T24" fmla="*/ 7 w 200"/>
              <a:gd name="T25" fmla="*/ 68 h 236"/>
              <a:gd name="T26" fmla="*/ 8 w 200"/>
              <a:gd name="T27" fmla="*/ 74 h 236"/>
              <a:gd name="T28" fmla="*/ 8 w 200"/>
              <a:gd name="T29" fmla="*/ 80 h 236"/>
              <a:gd name="T30" fmla="*/ 7 w 200"/>
              <a:gd name="T31" fmla="*/ 81 h 236"/>
              <a:gd name="T32" fmla="*/ 7 w 200"/>
              <a:gd name="T33" fmla="*/ 85 h 236"/>
              <a:gd name="T34" fmla="*/ 11 w 200"/>
              <a:gd name="T35" fmla="*/ 96 h 236"/>
              <a:gd name="T36" fmla="*/ 15 w 200"/>
              <a:gd name="T37" fmla="*/ 108 h 236"/>
              <a:gd name="T38" fmla="*/ 23 w 200"/>
              <a:gd name="T39" fmla="*/ 113 h 236"/>
              <a:gd name="T40" fmla="*/ 23 w 200"/>
              <a:gd name="T41" fmla="*/ 117 h 236"/>
              <a:gd name="T42" fmla="*/ 14 w 200"/>
              <a:gd name="T43" fmla="*/ 123 h 236"/>
              <a:gd name="T44" fmla="*/ 10 w 200"/>
              <a:gd name="T45" fmla="*/ 129 h 236"/>
              <a:gd name="T46" fmla="*/ 10 w 200"/>
              <a:gd name="T47" fmla="*/ 142 h 236"/>
              <a:gd name="T48" fmla="*/ 7 w 200"/>
              <a:gd name="T49" fmla="*/ 151 h 236"/>
              <a:gd name="T50" fmla="*/ 4 w 200"/>
              <a:gd name="T51" fmla="*/ 155 h 236"/>
              <a:gd name="T52" fmla="*/ 5 w 200"/>
              <a:gd name="T53" fmla="*/ 158 h 236"/>
              <a:gd name="T54" fmla="*/ 4 w 200"/>
              <a:gd name="T55" fmla="*/ 164 h 236"/>
              <a:gd name="T56" fmla="*/ 5 w 200"/>
              <a:gd name="T57" fmla="*/ 168 h 236"/>
              <a:gd name="T58" fmla="*/ 11 w 200"/>
              <a:gd name="T59" fmla="*/ 169 h 236"/>
              <a:gd name="T60" fmla="*/ 12 w 200"/>
              <a:gd name="T61" fmla="*/ 175 h 236"/>
              <a:gd name="T62" fmla="*/ 10 w 200"/>
              <a:gd name="T63" fmla="*/ 179 h 236"/>
              <a:gd name="T64" fmla="*/ 4 w 200"/>
              <a:gd name="T65" fmla="*/ 180 h 236"/>
              <a:gd name="T66" fmla="*/ 0 w 200"/>
              <a:gd name="T67" fmla="*/ 189 h 236"/>
              <a:gd name="T68" fmla="*/ 199 w 200"/>
              <a:gd name="T69" fmla="*/ 236 h 236"/>
              <a:gd name="T70" fmla="*/ 27 w 200"/>
              <a:gd name="T71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0" h="236">
                <a:moveTo>
                  <a:pt x="27" y="0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6" y="35"/>
                  <a:pt x="25" y="36"/>
                </a:cubicBezTo>
                <a:cubicBezTo>
                  <a:pt x="25" y="37"/>
                  <a:pt x="25" y="38"/>
                  <a:pt x="24" y="38"/>
                </a:cubicBezTo>
                <a:cubicBezTo>
                  <a:pt x="24" y="39"/>
                  <a:pt x="24" y="40"/>
                  <a:pt x="24" y="41"/>
                </a:cubicBezTo>
                <a:cubicBezTo>
                  <a:pt x="23" y="42"/>
                  <a:pt x="23" y="42"/>
                  <a:pt x="22" y="42"/>
                </a:cubicBezTo>
                <a:cubicBezTo>
                  <a:pt x="21" y="43"/>
                  <a:pt x="20" y="42"/>
                  <a:pt x="19" y="41"/>
                </a:cubicBezTo>
                <a:cubicBezTo>
                  <a:pt x="18" y="41"/>
                  <a:pt x="17" y="39"/>
                  <a:pt x="16" y="39"/>
                </a:cubicBezTo>
                <a:cubicBezTo>
                  <a:pt x="16" y="38"/>
                  <a:pt x="14" y="37"/>
                  <a:pt x="14" y="37"/>
                </a:cubicBezTo>
                <a:cubicBezTo>
                  <a:pt x="14" y="37"/>
                  <a:pt x="13" y="38"/>
                  <a:pt x="12" y="38"/>
                </a:cubicBezTo>
                <a:cubicBezTo>
                  <a:pt x="11" y="38"/>
                  <a:pt x="11" y="37"/>
                  <a:pt x="11" y="37"/>
                </a:cubicBezTo>
                <a:cubicBezTo>
                  <a:pt x="10" y="36"/>
                  <a:pt x="9" y="37"/>
                  <a:pt x="9" y="37"/>
                </a:cubicBezTo>
                <a:cubicBezTo>
                  <a:pt x="8" y="37"/>
                  <a:pt x="7" y="37"/>
                  <a:pt x="6" y="38"/>
                </a:cubicBezTo>
                <a:cubicBezTo>
                  <a:pt x="6" y="38"/>
                  <a:pt x="5" y="38"/>
                  <a:pt x="4" y="38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40"/>
                  <a:pt x="4" y="41"/>
                </a:cubicBezTo>
                <a:cubicBezTo>
                  <a:pt x="4" y="42"/>
                  <a:pt x="4" y="44"/>
                  <a:pt x="4" y="45"/>
                </a:cubicBezTo>
                <a:cubicBezTo>
                  <a:pt x="4" y="46"/>
                  <a:pt x="4" y="46"/>
                  <a:pt x="4" y="47"/>
                </a:cubicBezTo>
                <a:cubicBezTo>
                  <a:pt x="4" y="47"/>
                  <a:pt x="6" y="48"/>
                  <a:pt x="6" y="48"/>
                </a:cubicBezTo>
                <a:cubicBezTo>
                  <a:pt x="6" y="48"/>
                  <a:pt x="4" y="50"/>
                  <a:pt x="4" y="50"/>
                </a:cubicBezTo>
                <a:cubicBezTo>
                  <a:pt x="3" y="51"/>
                  <a:pt x="4" y="52"/>
                  <a:pt x="4" y="53"/>
                </a:cubicBezTo>
                <a:cubicBezTo>
                  <a:pt x="4" y="54"/>
                  <a:pt x="4" y="54"/>
                  <a:pt x="4" y="55"/>
                </a:cubicBezTo>
                <a:cubicBezTo>
                  <a:pt x="4" y="56"/>
                  <a:pt x="5" y="59"/>
                  <a:pt x="6" y="59"/>
                </a:cubicBezTo>
                <a:cubicBezTo>
                  <a:pt x="6" y="60"/>
                  <a:pt x="6" y="61"/>
                  <a:pt x="5" y="62"/>
                </a:cubicBezTo>
                <a:cubicBezTo>
                  <a:pt x="5" y="63"/>
                  <a:pt x="5" y="64"/>
                  <a:pt x="5" y="65"/>
                </a:cubicBezTo>
                <a:cubicBezTo>
                  <a:pt x="5" y="66"/>
                  <a:pt x="6" y="67"/>
                  <a:pt x="7" y="68"/>
                </a:cubicBezTo>
                <a:cubicBezTo>
                  <a:pt x="7" y="69"/>
                  <a:pt x="8" y="71"/>
                  <a:pt x="8" y="71"/>
                </a:cubicBezTo>
                <a:cubicBezTo>
                  <a:pt x="8" y="72"/>
                  <a:pt x="9" y="74"/>
                  <a:pt x="8" y="74"/>
                </a:cubicBezTo>
                <a:cubicBezTo>
                  <a:pt x="8" y="75"/>
                  <a:pt x="9" y="77"/>
                  <a:pt x="9" y="78"/>
                </a:cubicBezTo>
                <a:cubicBezTo>
                  <a:pt x="10" y="78"/>
                  <a:pt x="8" y="80"/>
                  <a:pt x="8" y="80"/>
                </a:cubicBezTo>
                <a:cubicBezTo>
                  <a:pt x="8" y="80"/>
                  <a:pt x="7" y="81"/>
                  <a:pt x="6" y="81"/>
                </a:cubicBezTo>
                <a:cubicBezTo>
                  <a:pt x="6" y="81"/>
                  <a:pt x="7" y="81"/>
                  <a:pt x="7" y="81"/>
                </a:cubicBezTo>
                <a:cubicBezTo>
                  <a:pt x="8" y="82"/>
                  <a:pt x="7" y="83"/>
                  <a:pt x="7" y="83"/>
                </a:cubicBezTo>
                <a:cubicBezTo>
                  <a:pt x="7" y="83"/>
                  <a:pt x="7" y="85"/>
                  <a:pt x="7" y="85"/>
                </a:cubicBezTo>
                <a:cubicBezTo>
                  <a:pt x="7" y="85"/>
                  <a:pt x="6" y="90"/>
                  <a:pt x="7" y="90"/>
                </a:cubicBezTo>
                <a:cubicBezTo>
                  <a:pt x="7" y="91"/>
                  <a:pt x="11" y="96"/>
                  <a:pt x="11" y="96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8"/>
                  <a:pt x="15" y="108"/>
                </a:cubicBezTo>
                <a:cubicBezTo>
                  <a:pt x="16" y="109"/>
                  <a:pt x="17" y="108"/>
                  <a:pt x="18" y="108"/>
                </a:cubicBezTo>
                <a:cubicBezTo>
                  <a:pt x="18" y="108"/>
                  <a:pt x="23" y="112"/>
                  <a:pt x="23" y="113"/>
                </a:cubicBezTo>
                <a:cubicBezTo>
                  <a:pt x="23" y="113"/>
                  <a:pt x="23" y="115"/>
                  <a:pt x="23" y="115"/>
                </a:cubicBezTo>
                <a:cubicBezTo>
                  <a:pt x="23" y="115"/>
                  <a:pt x="23" y="117"/>
                  <a:pt x="23" y="117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10" y="142"/>
                  <a:pt x="10" y="142"/>
                  <a:pt x="10" y="142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7" y="151"/>
                  <a:pt x="7" y="151"/>
                  <a:pt x="7" y="151"/>
                </a:cubicBezTo>
                <a:cubicBezTo>
                  <a:pt x="4" y="152"/>
                  <a:pt x="4" y="152"/>
                  <a:pt x="4" y="152"/>
                </a:cubicBezTo>
                <a:cubicBezTo>
                  <a:pt x="4" y="155"/>
                  <a:pt x="4" y="155"/>
                  <a:pt x="4" y="155"/>
                </a:cubicBezTo>
                <a:cubicBezTo>
                  <a:pt x="4" y="155"/>
                  <a:pt x="3" y="156"/>
                  <a:pt x="3" y="156"/>
                </a:cubicBezTo>
                <a:cubicBezTo>
                  <a:pt x="3" y="157"/>
                  <a:pt x="5" y="157"/>
                  <a:pt x="5" y="158"/>
                </a:cubicBezTo>
                <a:cubicBezTo>
                  <a:pt x="6" y="158"/>
                  <a:pt x="6" y="159"/>
                  <a:pt x="6" y="159"/>
                </a:cubicBezTo>
                <a:cubicBezTo>
                  <a:pt x="6" y="159"/>
                  <a:pt x="4" y="163"/>
                  <a:pt x="4" y="164"/>
                </a:cubicBezTo>
                <a:cubicBezTo>
                  <a:pt x="4" y="164"/>
                  <a:pt x="4" y="166"/>
                  <a:pt x="5" y="166"/>
                </a:cubicBezTo>
                <a:cubicBezTo>
                  <a:pt x="5" y="166"/>
                  <a:pt x="5" y="168"/>
                  <a:pt x="5" y="168"/>
                </a:cubicBezTo>
                <a:cubicBezTo>
                  <a:pt x="5" y="168"/>
                  <a:pt x="11" y="167"/>
                  <a:pt x="11" y="168"/>
                </a:cubicBezTo>
                <a:cubicBezTo>
                  <a:pt x="11" y="168"/>
                  <a:pt x="11" y="169"/>
                  <a:pt x="11" y="169"/>
                </a:cubicBezTo>
                <a:cubicBezTo>
                  <a:pt x="13" y="170"/>
                  <a:pt x="13" y="170"/>
                  <a:pt x="13" y="170"/>
                </a:cubicBezTo>
                <a:cubicBezTo>
                  <a:pt x="13" y="170"/>
                  <a:pt x="12" y="175"/>
                  <a:pt x="12" y="175"/>
                </a:cubicBezTo>
                <a:cubicBezTo>
                  <a:pt x="12" y="175"/>
                  <a:pt x="10" y="176"/>
                  <a:pt x="10" y="176"/>
                </a:cubicBezTo>
                <a:cubicBezTo>
                  <a:pt x="10" y="179"/>
                  <a:pt x="10" y="179"/>
                  <a:pt x="10" y="179"/>
                </a:cubicBezTo>
                <a:cubicBezTo>
                  <a:pt x="9" y="180"/>
                  <a:pt x="9" y="180"/>
                  <a:pt x="9" y="180"/>
                </a:cubicBezTo>
                <a:cubicBezTo>
                  <a:pt x="4" y="180"/>
                  <a:pt x="4" y="180"/>
                  <a:pt x="4" y="180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189"/>
                  <a:pt x="0" y="189"/>
                  <a:pt x="0" y="189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99" y="236"/>
                  <a:pt x="199" y="236"/>
                  <a:pt x="199" y="236"/>
                </a:cubicBezTo>
                <a:cubicBezTo>
                  <a:pt x="200" y="0"/>
                  <a:pt x="200" y="0"/>
                  <a:pt x="200" y="0"/>
                </a:cubicBezTo>
                <a:lnTo>
                  <a:pt x="27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4" name="Freeform 55">
            <a:extLst>
              <a:ext uri="{FF2B5EF4-FFF2-40B4-BE49-F238E27FC236}">
                <a16:creationId xmlns:a16="http://schemas.microsoft.com/office/drawing/2014/main" id="{C3D7742D-3A51-8F56-36F9-7D7A5CBD8CEF}"/>
              </a:ext>
            </a:extLst>
          </p:cNvPr>
          <p:cNvSpPr>
            <a:spLocks/>
          </p:cNvSpPr>
          <p:nvPr/>
        </p:nvSpPr>
        <p:spPr bwMode="auto">
          <a:xfrm>
            <a:off x="7074496" y="4076118"/>
            <a:ext cx="466725" cy="742950"/>
          </a:xfrm>
          <a:custGeom>
            <a:avLst/>
            <a:gdLst>
              <a:gd name="T0" fmla="*/ 37 w 123"/>
              <a:gd name="T1" fmla="*/ 179 h 195"/>
              <a:gd name="T2" fmla="*/ 34 w 123"/>
              <a:gd name="T3" fmla="*/ 176 h 195"/>
              <a:gd name="T4" fmla="*/ 31 w 123"/>
              <a:gd name="T5" fmla="*/ 172 h 195"/>
              <a:gd name="T6" fmla="*/ 30 w 123"/>
              <a:gd name="T7" fmla="*/ 167 h 195"/>
              <a:gd name="T8" fmla="*/ 120 w 123"/>
              <a:gd name="T9" fmla="*/ 164 h 195"/>
              <a:gd name="T10" fmla="*/ 117 w 123"/>
              <a:gd name="T11" fmla="*/ 158 h 195"/>
              <a:gd name="T12" fmla="*/ 116 w 123"/>
              <a:gd name="T13" fmla="*/ 152 h 195"/>
              <a:gd name="T14" fmla="*/ 118 w 123"/>
              <a:gd name="T15" fmla="*/ 144 h 195"/>
              <a:gd name="T16" fmla="*/ 115 w 123"/>
              <a:gd name="T17" fmla="*/ 133 h 195"/>
              <a:gd name="T18" fmla="*/ 117 w 123"/>
              <a:gd name="T19" fmla="*/ 125 h 195"/>
              <a:gd name="T20" fmla="*/ 118 w 123"/>
              <a:gd name="T21" fmla="*/ 119 h 195"/>
              <a:gd name="T22" fmla="*/ 123 w 123"/>
              <a:gd name="T23" fmla="*/ 113 h 195"/>
              <a:gd name="T24" fmla="*/ 120 w 123"/>
              <a:gd name="T25" fmla="*/ 110 h 195"/>
              <a:gd name="T26" fmla="*/ 120 w 123"/>
              <a:gd name="T27" fmla="*/ 105 h 195"/>
              <a:gd name="T28" fmla="*/ 116 w 123"/>
              <a:gd name="T29" fmla="*/ 96 h 195"/>
              <a:gd name="T30" fmla="*/ 115 w 123"/>
              <a:gd name="T31" fmla="*/ 92 h 195"/>
              <a:gd name="T32" fmla="*/ 99 w 123"/>
              <a:gd name="T33" fmla="*/ 0 h 195"/>
              <a:gd name="T34" fmla="*/ 11 w 123"/>
              <a:gd name="T35" fmla="*/ 3 h 195"/>
              <a:gd name="T36" fmla="*/ 0 w 123"/>
              <a:gd name="T37" fmla="*/ 126 h 195"/>
              <a:gd name="T38" fmla="*/ 4 w 123"/>
              <a:gd name="T39" fmla="*/ 189 h 195"/>
              <a:gd name="T40" fmla="*/ 11 w 123"/>
              <a:gd name="T41" fmla="*/ 189 h 195"/>
              <a:gd name="T42" fmla="*/ 13 w 123"/>
              <a:gd name="T43" fmla="*/ 187 h 195"/>
              <a:gd name="T44" fmla="*/ 14 w 123"/>
              <a:gd name="T45" fmla="*/ 181 h 195"/>
              <a:gd name="T46" fmla="*/ 15 w 123"/>
              <a:gd name="T47" fmla="*/ 179 h 195"/>
              <a:gd name="T48" fmla="*/ 17 w 123"/>
              <a:gd name="T49" fmla="*/ 177 h 195"/>
              <a:gd name="T50" fmla="*/ 19 w 123"/>
              <a:gd name="T51" fmla="*/ 180 h 195"/>
              <a:gd name="T52" fmla="*/ 20 w 123"/>
              <a:gd name="T53" fmla="*/ 188 h 195"/>
              <a:gd name="T54" fmla="*/ 22 w 123"/>
              <a:gd name="T55" fmla="*/ 190 h 195"/>
              <a:gd name="T56" fmla="*/ 25 w 123"/>
              <a:gd name="T57" fmla="*/ 194 h 195"/>
              <a:gd name="T58" fmla="*/ 20 w 123"/>
              <a:gd name="T59" fmla="*/ 195 h 195"/>
              <a:gd name="T60" fmla="*/ 25 w 123"/>
              <a:gd name="T61" fmla="*/ 195 h 195"/>
              <a:gd name="T62" fmla="*/ 28 w 123"/>
              <a:gd name="T63" fmla="*/ 195 h 195"/>
              <a:gd name="T64" fmla="*/ 31 w 123"/>
              <a:gd name="T65" fmla="*/ 193 h 195"/>
              <a:gd name="T66" fmla="*/ 36 w 123"/>
              <a:gd name="T67" fmla="*/ 189 h 195"/>
              <a:gd name="T68" fmla="*/ 36 w 123"/>
              <a:gd name="T69" fmla="*/ 185 h 195"/>
              <a:gd name="T70" fmla="*/ 36 w 123"/>
              <a:gd name="T71" fmla="*/ 181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3" h="195">
                <a:moveTo>
                  <a:pt x="36" y="181"/>
                </a:moveTo>
                <a:cubicBezTo>
                  <a:pt x="36" y="181"/>
                  <a:pt x="37" y="179"/>
                  <a:pt x="37" y="179"/>
                </a:cubicBezTo>
                <a:cubicBezTo>
                  <a:pt x="37" y="179"/>
                  <a:pt x="37" y="177"/>
                  <a:pt x="37" y="177"/>
                </a:cubicBezTo>
                <a:cubicBezTo>
                  <a:pt x="37" y="177"/>
                  <a:pt x="34" y="176"/>
                  <a:pt x="34" y="176"/>
                </a:cubicBezTo>
                <a:cubicBezTo>
                  <a:pt x="33" y="176"/>
                  <a:pt x="33" y="175"/>
                  <a:pt x="33" y="174"/>
                </a:cubicBezTo>
                <a:cubicBezTo>
                  <a:pt x="33" y="174"/>
                  <a:pt x="31" y="173"/>
                  <a:pt x="31" y="172"/>
                </a:cubicBezTo>
                <a:cubicBezTo>
                  <a:pt x="31" y="172"/>
                  <a:pt x="29" y="170"/>
                  <a:pt x="29" y="170"/>
                </a:cubicBezTo>
                <a:cubicBezTo>
                  <a:pt x="30" y="167"/>
                  <a:pt x="30" y="167"/>
                  <a:pt x="30" y="167"/>
                </a:cubicBezTo>
                <a:cubicBezTo>
                  <a:pt x="31" y="164"/>
                  <a:pt x="31" y="164"/>
                  <a:pt x="31" y="164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20" y="164"/>
                  <a:pt x="119" y="161"/>
                  <a:pt x="119" y="160"/>
                </a:cubicBezTo>
                <a:cubicBezTo>
                  <a:pt x="119" y="160"/>
                  <a:pt x="118" y="159"/>
                  <a:pt x="117" y="158"/>
                </a:cubicBezTo>
                <a:cubicBezTo>
                  <a:pt x="117" y="157"/>
                  <a:pt x="116" y="156"/>
                  <a:pt x="116" y="156"/>
                </a:cubicBezTo>
                <a:cubicBezTo>
                  <a:pt x="116" y="155"/>
                  <a:pt x="116" y="152"/>
                  <a:pt x="116" y="152"/>
                </a:cubicBezTo>
                <a:cubicBezTo>
                  <a:pt x="116" y="152"/>
                  <a:pt x="117" y="149"/>
                  <a:pt x="117" y="149"/>
                </a:cubicBezTo>
                <a:cubicBezTo>
                  <a:pt x="118" y="148"/>
                  <a:pt x="118" y="144"/>
                  <a:pt x="118" y="144"/>
                </a:cubicBezTo>
                <a:cubicBezTo>
                  <a:pt x="118" y="143"/>
                  <a:pt x="117" y="138"/>
                  <a:pt x="117" y="137"/>
                </a:cubicBezTo>
                <a:cubicBezTo>
                  <a:pt x="116" y="137"/>
                  <a:pt x="115" y="134"/>
                  <a:pt x="115" y="133"/>
                </a:cubicBezTo>
                <a:cubicBezTo>
                  <a:pt x="115" y="132"/>
                  <a:pt x="115" y="129"/>
                  <a:pt x="115" y="129"/>
                </a:cubicBezTo>
                <a:cubicBezTo>
                  <a:pt x="115" y="128"/>
                  <a:pt x="116" y="126"/>
                  <a:pt x="117" y="125"/>
                </a:cubicBezTo>
                <a:cubicBezTo>
                  <a:pt x="117" y="124"/>
                  <a:pt x="118" y="123"/>
                  <a:pt x="118" y="122"/>
                </a:cubicBezTo>
                <a:cubicBezTo>
                  <a:pt x="118" y="121"/>
                  <a:pt x="118" y="120"/>
                  <a:pt x="118" y="119"/>
                </a:cubicBezTo>
                <a:cubicBezTo>
                  <a:pt x="118" y="118"/>
                  <a:pt x="121" y="116"/>
                  <a:pt x="121" y="115"/>
                </a:cubicBezTo>
                <a:cubicBezTo>
                  <a:pt x="121" y="115"/>
                  <a:pt x="123" y="113"/>
                  <a:pt x="123" y="113"/>
                </a:cubicBezTo>
                <a:cubicBezTo>
                  <a:pt x="123" y="113"/>
                  <a:pt x="122" y="112"/>
                  <a:pt x="122" y="112"/>
                </a:cubicBezTo>
                <a:cubicBezTo>
                  <a:pt x="121" y="111"/>
                  <a:pt x="120" y="111"/>
                  <a:pt x="120" y="110"/>
                </a:cubicBezTo>
                <a:cubicBezTo>
                  <a:pt x="120" y="109"/>
                  <a:pt x="120" y="108"/>
                  <a:pt x="120" y="108"/>
                </a:cubicBezTo>
                <a:cubicBezTo>
                  <a:pt x="121" y="107"/>
                  <a:pt x="121" y="105"/>
                  <a:pt x="120" y="105"/>
                </a:cubicBezTo>
                <a:cubicBezTo>
                  <a:pt x="120" y="105"/>
                  <a:pt x="117" y="100"/>
                  <a:pt x="117" y="99"/>
                </a:cubicBezTo>
                <a:cubicBezTo>
                  <a:pt x="117" y="98"/>
                  <a:pt x="116" y="97"/>
                  <a:pt x="116" y="96"/>
                </a:cubicBezTo>
                <a:cubicBezTo>
                  <a:pt x="116" y="95"/>
                  <a:pt x="116" y="94"/>
                  <a:pt x="115" y="93"/>
                </a:cubicBezTo>
                <a:cubicBezTo>
                  <a:pt x="115" y="93"/>
                  <a:pt x="115" y="92"/>
                  <a:pt x="115" y="92"/>
                </a:cubicBezTo>
                <a:cubicBezTo>
                  <a:pt x="115" y="91"/>
                  <a:pt x="114" y="89"/>
                  <a:pt x="114" y="89"/>
                </a:cubicBezTo>
                <a:cubicBezTo>
                  <a:pt x="114" y="88"/>
                  <a:pt x="99" y="0"/>
                  <a:pt x="9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0" y="126"/>
                  <a:pt x="0" y="126"/>
                  <a:pt x="0" y="126"/>
                </a:cubicBezTo>
                <a:cubicBezTo>
                  <a:pt x="3" y="189"/>
                  <a:pt x="3" y="189"/>
                  <a:pt x="3" y="189"/>
                </a:cubicBezTo>
                <a:cubicBezTo>
                  <a:pt x="3" y="189"/>
                  <a:pt x="3" y="189"/>
                  <a:pt x="4" y="189"/>
                </a:cubicBezTo>
                <a:cubicBezTo>
                  <a:pt x="5" y="189"/>
                  <a:pt x="6" y="189"/>
                  <a:pt x="6" y="189"/>
                </a:cubicBezTo>
                <a:cubicBezTo>
                  <a:pt x="8" y="189"/>
                  <a:pt x="10" y="189"/>
                  <a:pt x="11" y="189"/>
                </a:cubicBezTo>
                <a:cubicBezTo>
                  <a:pt x="12" y="189"/>
                  <a:pt x="13" y="189"/>
                  <a:pt x="13" y="189"/>
                </a:cubicBezTo>
                <a:cubicBezTo>
                  <a:pt x="13" y="189"/>
                  <a:pt x="13" y="188"/>
                  <a:pt x="13" y="187"/>
                </a:cubicBezTo>
                <a:cubicBezTo>
                  <a:pt x="13" y="186"/>
                  <a:pt x="13" y="185"/>
                  <a:pt x="13" y="184"/>
                </a:cubicBezTo>
                <a:cubicBezTo>
                  <a:pt x="14" y="183"/>
                  <a:pt x="14" y="182"/>
                  <a:pt x="14" y="181"/>
                </a:cubicBezTo>
                <a:cubicBezTo>
                  <a:pt x="14" y="181"/>
                  <a:pt x="14" y="181"/>
                  <a:pt x="14" y="180"/>
                </a:cubicBezTo>
                <a:cubicBezTo>
                  <a:pt x="14" y="180"/>
                  <a:pt x="15" y="179"/>
                  <a:pt x="15" y="179"/>
                </a:cubicBezTo>
                <a:cubicBezTo>
                  <a:pt x="15" y="178"/>
                  <a:pt x="15" y="177"/>
                  <a:pt x="16" y="177"/>
                </a:cubicBezTo>
                <a:cubicBezTo>
                  <a:pt x="17" y="177"/>
                  <a:pt x="17" y="177"/>
                  <a:pt x="17" y="177"/>
                </a:cubicBezTo>
                <a:cubicBezTo>
                  <a:pt x="18" y="177"/>
                  <a:pt x="18" y="177"/>
                  <a:pt x="19" y="178"/>
                </a:cubicBezTo>
                <a:cubicBezTo>
                  <a:pt x="19" y="178"/>
                  <a:pt x="19" y="179"/>
                  <a:pt x="19" y="180"/>
                </a:cubicBezTo>
                <a:cubicBezTo>
                  <a:pt x="19" y="180"/>
                  <a:pt x="19" y="181"/>
                  <a:pt x="19" y="182"/>
                </a:cubicBezTo>
                <a:cubicBezTo>
                  <a:pt x="19" y="184"/>
                  <a:pt x="19" y="186"/>
                  <a:pt x="20" y="188"/>
                </a:cubicBezTo>
                <a:cubicBezTo>
                  <a:pt x="20" y="189"/>
                  <a:pt x="20" y="189"/>
                  <a:pt x="21" y="189"/>
                </a:cubicBezTo>
                <a:cubicBezTo>
                  <a:pt x="21" y="190"/>
                  <a:pt x="21" y="190"/>
                  <a:pt x="22" y="190"/>
                </a:cubicBezTo>
                <a:cubicBezTo>
                  <a:pt x="22" y="191"/>
                  <a:pt x="23" y="191"/>
                  <a:pt x="24" y="192"/>
                </a:cubicBezTo>
                <a:cubicBezTo>
                  <a:pt x="24" y="192"/>
                  <a:pt x="25" y="193"/>
                  <a:pt x="25" y="194"/>
                </a:cubicBezTo>
                <a:cubicBezTo>
                  <a:pt x="25" y="195"/>
                  <a:pt x="23" y="194"/>
                  <a:pt x="22" y="194"/>
                </a:cubicBezTo>
                <a:cubicBezTo>
                  <a:pt x="22" y="194"/>
                  <a:pt x="20" y="194"/>
                  <a:pt x="20" y="195"/>
                </a:cubicBezTo>
                <a:cubicBezTo>
                  <a:pt x="21" y="195"/>
                  <a:pt x="22" y="195"/>
                  <a:pt x="23" y="195"/>
                </a:cubicBezTo>
                <a:cubicBezTo>
                  <a:pt x="23" y="195"/>
                  <a:pt x="24" y="195"/>
                  <a:pt x="25" y="195"/>
                </a:cubicBezTo>
                <a:cubicBezTo>
                  <a:pt x="25" y="195"/>
                  <a:pt x="26" y="195"/>
                  <a:pt x="27" y="195"/>
                </a:cubicBezTo>
                <a:cubicBezTo>
                  <a:pt x="27" y="195"/>
                  <a:pt x="28" y="195"/>
                  <a:pt x="28" y="195"/>
                </a:cubicBezTo>
                <a:cubicBezTo>
                  <a:pt x="29" y="195"/>
                  <a:pt x="29" y="194"/>
                  <a:pt x="30" y="194"/>
                </a:cubicBezTo>
                <a:cubicBezTo>
                  <a:pt x="30" y="194"/>
                  <a:pt x="31" y="194"/>
                  <a:pt x="31" y="193"/>
                </a:cubicBezTo>
                <a:cubicBezTo>
                  <a:pt x="32" y="193"/>
                  <a:pt x="32" y="192"/>
                  <a:pt x="32" y="192"/>
                </a:cubicBezTo>
                <a:cubicBezTo>
                  <a:pt x="33" y="191"/>
                  <a:pt x="34" y="190"/>
                  <a:pt x="36" y="189"/>
                </a:cubicBezTo>
                <a:cubicBezTo>
                  <a:pt x="36" y="189"/>
                  <a:pt x="37" y="188"/>
                  <a:pt x="37" y="187"/>
                </a:cubicBezTo>
                <a:cubicBezTo>
                  <a:pt x="37" y="187"/>
                  <a:pt x="35" y="185"/>
                  <a:pt x="36" y="185"/>
                </a:cubicBezTo>
                <a:cubicBezTo>
                  <a:pt x="36" y="184"/>
                  <a:pt x="36" y="183"/>
                  <a:pt x="36" y="183"/>
                </a:cubicBezTo>
                <a:cubicBezTo>
                  <a:pt x="36" y="183"/>
                  <a:pt x="36" y="182"/>
                  <a:pt x="36" y="1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325" name="States">
            <a:extLst>
              <a:ext uri="{FF2B5EF4-FFF2-40B4-BE49-F238E27FC236}">
                <a16:creationId xmlns:a16="http://schemas.microsoft.com/office/drawing/2014/main" id="{14741F58-F80C-64B4-3872-14614D4ACCC3}"/>
              </a:ext>
            </a:extLst>
          </p:cNvPr>
          <p:cNvGrpSpPr/>
          <p:nvPr/>
        </p:nvGrpSpPr>
        <p:grpSpPr>
          <a:xfrm>
            <a:off x="2778721" y="1807580"/>
            <a:ext cx="6911690" cy="3487638"/>
            <a:chOff x="4438650" y="2200275"/>
            <a:chExt cx="6911690" cy="3487638"/>
          </a:xfrm>
          <a:noFill/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C067CBD2-204B-7952-8689-E41B27806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0138" y="4017963"/>
              <a:ext cx="118622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VA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Rectangle 326">
              <a:extLst>
                <a:ext uri="{FF2B5EF4-FFF2-40B4-BE49-F238E27FC236}">
                  <a16:creationId xmlns:a16="http://schemas.microsoft.com/office/drawing/2014/main" id="{FC9083CC-9177-525F-CC21-901EF9F61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3575" y="3163888"/>
              <a:ext cx="117020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MA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8" name="Rectangle 327">
              <a:extLst>
                <a:ext uri="{FF2B5EF4-FFF2-40B4-BE49-F238E27FC236}">
                  <a16:creationId xmlns:a16="http://schemas.microsoft.com/office/drawing/2014/main" id="{202AF3CE-C7D7-D818-18B8-4518A1C5B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4213" y="2211388"/>
              <a:ext cx="20678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WA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F55C823C-9D9A-EBE4-66ED-78CA8C32C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8650" y="2878138"/>
              <a:ext cx="19236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OR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Rectangle 329">
              <a:extLst>
                <a:ext uri="{FF2B5EF4-FFF2-40B4-BE49-F238E27FC236}">
                  <a16:creationId xmlns:a16="http://schemas.microsoft.com/office/drawing/2014/main" id="{8BFA9C98-1729-8ACA-E96B-F1709BC44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013" y="4067175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rPr>
                <a:t>CA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1" name="Rectangle 330">
              <a:extLst>
                <a:ext uri="{FF2B5EF4-FFF2-40B4-BE49-F238E27FC236}">
                  <a16:creationId xmlns:a16="http://schemas.microsoft.com/office/drawing/2014/main" id="{2819549C-559B-E100-F6F5-516B90A50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9275" y="4476750"/>
              <a:ext cx="16350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AZ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502B8574-853F-16C8-6CD7-442CC80F7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4457700"/>
              <a:ext cx="20037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NM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Rectangle 332">
              <a:extLst>
                <a:ext uri="{FF2B5EF4-FFF2-40B4-BE49-F238E27FC236}">
                  <a16:creationId xmlns:a16="http://schemas.microsoft.com/office/drawing/2014/main" id="{3CDA7FAA-84B0-3289-7633-02F1A5875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4937125"/>
              <a:ext cx="16350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TX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17B40774-BA9C-541F-7938-D13E47000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3675" y="2911475"/>
              <a:ext cx="12824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ID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649DCA0B-56A8-39EA-3D17-31507DD62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675063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NV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Rectangle 335">
              <a:extLst>
                <a:ext uri="{FF2B5EF4-FFF2-40B4-BE49-F238E27FC236}">
                  <a16:creationId xmlns:a16="http://schemas.microsoft.com/office/drawing/2014/main" id="{460C9634-951D-56EE-906B-4EC1C8CF8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038" y="3708400"/>
              <a:ext cx="17152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UT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7" name="Rectangle 336">
              <a:extLst>
                <a:ext uri="{FF2B5EF4-FFF2-40B4-BE49-F238E27FC236}">
                  <a16:creationId xmlns:a16="http://schemas.microsoft.com/office/drawing/2014/main" id="{9FA55900-22E5-490A-E70B-5273DB5A2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3733800"/>
              <a:ext cx="19236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CO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A53A728F-AE58-5F90-C019-6E5D262C4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1713" y="3851275"/>
              <a:ext cx="16991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KS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9" name="Rectangle 338">
              <a:extLst>
                <a:ext uri="{FF2B5EF4-FFF2-40B4-BE49-F238E27FC236}">
                  <a16:creationId xmlns:a16="http://schemas.microsoft.com/office/drawing/2014/main" id="{1028314F-E54D-3B15-97F6-656198BB7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13" y="3857625"/>
              <a:ext cx="21480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MO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0" name="Rectangle 339">
              <a:extLst>
                <a:ext uri="{FF2B5EF4-FFF2-40B4-BE49-F238E27FC236}">
                  <a16:creationId xmlns:a16="http://schemas.microsoft.com/office/drawing/2014/main" id="{B79560E6-EDBC-E5FD-CB21-886EFEE05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4416425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AR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42BC950C-CAFD-CF11-175F-317F8584E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0063" y="4887913"/>
              <a:ext cx="15549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LA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24027F57-B576-0911-C485-56D971E65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0425" y="4714875"/>
              <a:ext cx="19236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MS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Rectangle 342">
              <a:extLst>
                <a:ext uri="{FF2B5EF4-FFF2-40B4-BE49-F238E27FC236}">
                  <a16:creationId xmlns:a16="http://schemas.microsoft.com/office/drawing/2014/main" id="{3A63BFC1-C8C2-2CB2-42E0-9F3924049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7938" y="4735513"/>
              <a:ext cx="15549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AL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F661A1CE-079B-6035-7ABC-9242E7231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7463" y="4267200"/>
              <a:ext cx="17152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TN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B5947ACE-5C8A-0D37-0964-51BA6CED6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0825" y="3998913"/>
              <a:ext cx="16991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KY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C1D68987-3225-641A-16BB-912E2E17D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7588" y="4284663"/>
              <a:ext cx="18594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NC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FEC703B2-D474-497B-4CEE-0771F893F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8513" y="4567238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SC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52BB9499-62F3-5D38-8656-CC8035FC5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9138" y="5534025"/>
              <a:ext cx="14908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rPr>
                <a:t>FL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2012C32E-8AF9-0ABF-0960-DA1CBF6D1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6288" y="3821113"/>
              <a:ext cx="144270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WA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062DA8BD-4B83-80DC-9D90-45CD19C08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5450" y="4746625"/>
              <a:ext cx="18434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GA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123A2581-6C10-0E17-DDDC-AD4F5F713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2213" y="4338638"/>
              <a:ext cx="18434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OK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5D47A62E-F5E9-4813-C2F6-CD6630290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3052763"/>
              <a:ext cx="20678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WY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C8AE65FB-20FA-13C0-FB26-B51692E11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000" y="2798763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SD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4" name="Rectangle 353">
              <a:extLst>
                <a:ext uri="{FF2B5EF4-FFF2-40B4-BE49-F238E27FC236}">
                  <a16:creationId xmlns:a16="http://schemas.microsoft.com/office/drawing/2014/main" id="{43DEEB5E-9FA0-1B04-311D-6C01D172B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663" y="3319463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NE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843DE399-3FDD-757C-96CF-148F010BF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2275" y="3219450"/>
              <a:ext cx="12022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IA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08579DEF-2D19-E1E3-F16B-627E085F5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9963" y="3556000"/>
              <a:ext cx="10579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IL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7" name="Rectangle 356">
              <a:extLst>
                <a:ext uri="{FF2B5EF4-FFF2-40B4-BE49-F238E27FC236}">
                  <a16:creationId xmlns:a16="http://schemas.microsoft.com/office/drawing/2014/main" id="{13A9E121-0E4D-E53E-7BA2-D2DD4B1B9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7950" y="3556000"/>
              <a:ext cx="13144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IN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8" name="Rectangle 357">
              <a:extLst>
                <a:ext uri="{FF2B5EF4-FFF2-40B4-BE49-F238E27FC236}">
                  <a16:creationId xmlns:a16="http://schemas.microsoft.com/office/drawing/2014/main" id="{51ABD6ED-8C17-DF05-4C2F-FE8FD5033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4825" y="3556000"/>
              <a:ext cx="19396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OH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9542BA90-6AC6-D736-0AA1-3039CA49F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5050" y="3402013"/>
              <a:ext cx="118622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PA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519AAC18-FEC6-D68D-269F-9560B5DB8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4475" y="3094038"/>
              <a:ext cx="123432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NY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1" name="Rectangle 360">
              <a:extLst>
                <a:ext uri="{FF2B5EF4-FFF2-40B4-BE49-F238E27FC236}">
                  <a16:creationId xmlns:a16="http://schemas.microsoft.com/office/drawing/2014/main" id="{5FC64EF2-1D16-7CE5-E014-DE3AC9ABC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5688" y="2640013"/>
              <a:ext cx="134652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ME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8DE29391-4771-2E49-9E08-5B1CF6E54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2775" y="2827338"/>
              <a:ext cx="97784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VT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31284FE5-4462-05AF-3AF2-F615B05CB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1363" y="2947988"/>
              <a:ext cx="113814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NH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4" name="Rectangle 363">
              <a:extLst>
                <a:ext uri="{FF2B5EF4-FFF2-40B4-BE49-F238E27FC236}">
                  <a16:creationId xmlns:a16="http://schemas.microsoft.com/office/drawing/2014/main" id="{21F48B85-4922-2322-A5DC-228D032CB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2775" y="3289300"/>
              <a:ext cx="102592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CT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B5D7410C-2D3E-A4C6-8F3A-246EBDA66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1688" y="3370263"/>
              <a:ext cx="76944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RI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58FDD0D1-E697-FB75-1638-9E91D8080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8775" y="3617913"/>
              <a:ext cx="94578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NJ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7" name="Rectangle 366">
              <a:extLst>
                <a:ext uri="{FF2B5EF4-FFF2-40B4-BE49-F238E27FC236}">
                  <a16:creationId xmlns:a16="http://schemas.microsoft.com/office/drawing/2014/main" id="{E57CF907-FC76-8743-7CCE-DC33A03A2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5413" y="3733800"/>
              <a:ext cx="120226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MD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69398BB3-D9CE-B897-0A04-DAFDBD19D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9313" y="2754313"/>
              <a:ext cx="15709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WI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5DC9E710-7E1C-0BBA-09C8-8D1A9C9A5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1463" y="3019425"/>
              <a:ext cx="14266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MI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0" name="Rectangle 369">
              <a:extLst>
                <a:ext uri="{FF2B5EF4-FFF2-40B4-BE49-F238E27FC236}">
                  <a16:creationId xmlns:a16="http://schemas.microsoft.com/office/drawing/2014/main" id="{E5119063-CBEB-ED7E-0B9A-7398C20D5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286000"/>
              <a:ext cx="18594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MT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163CD058-C627-EB3C-3326-AE4EE5C07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2200275"/>
              <a:ext cx="18915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ND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2" name="Rectangle 371">
              <a:extLst>
                <a:ext uri="{FF2B5EF4-FFF2-40B4-BE49-F238E27FC236}">
                  <a16:creationId xmlns:a16="http://schemas.microsoft.com/office/drawing/2014/main" id="{181F4508-278B-D9A0-3A91-435E90FDD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9550" y="2451100"/>
              <a:ext cx="20037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MN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B670F9-596C-6571-3FB4-C874EE2BE349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20</a:t>
            </a:fld>
            <a:r>
              <a:rPr lang="en-US"/>
              <a:t>      </a:t>
            </a:r>
            <a:fld id="{604FD82F-10FC-4FAC-858C-46A4EB9A764C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6077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Editable World Map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E867A8B-B911-6666-8F94-DFB921119BA5}"/>
              </a:ext>
            </a:extLst>
          </p:cNvPr>
          <p:cNvGrpSpPr/>
          <p:nvPr/>
        </p:nvGrpSpPr>
        <p:grpSpPr>
          <a:xfrm>
            <a:off x="977673" y="5189756"/>
            <a:ext cx="1538039" cy="276999"/>
            <a:chOff x="442809" y="5885182"/>
            <a:chExt cx="1538039" cy="276999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734FC337-975C-E090-26A2-53B708F214D9}"/>
                </a:ext>
              </a:extLst>
            </p:cNvPr>
            <p:cNvSpPr/>
            <p:nvPr/>
          </p:nvSpPr>
          <p:spPr>
            <a:xfrm>
              <a:off x="442809" y="5927330"/>
              <a:ext cx="201168" cy="201929"/>
            </a:xfrm>
            <a:prstGeom prst="ellipse">
              <a:avLst/>
            </a:prstGeom>
            <a:solidFill>
              <a:srgbClr val="C83A1E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38B2908-43CB-964D-5D18-7ACC9399B557}"/>
                </a:ext>
              </a:extLst>
            </p:cNvPr>
            <p:cNvSpPr txBox="1"/>
            <p:nvPr/>
          </p:nvSpPr>
          <p:spPr>
            <a:xfrm>
              <a:off x="637032" y="5885182"/>
              <a:ext cx="13438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/>
                <a:t>Legend 1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DC33A96-F7E2-16F7-5498-AC7E902DDCB1}"/>
              </a:ext>
            </a:extLst>
          </p:cNvPr>
          <p:cNvGrpSpPr/>
          <p:nvPr/>
        </p:nvGrpSpPr>
        <p:grpSpPr>
          <a:xfrm>
            <a:off x="977673" y="5478906"/>
            <a:ext cx="1538039" cy="276999"/>
            <a:chOff x="442809" y="5885182"/>
            <a:chExt cx="1538039" cy="276999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A52606B-E54A-D420-9ABF-3F0CEFEC3C50}"/>
                </a:ext>
              </a:extLst>
            </p:cNvPr>
            <p:cNvSpPr/>
            <p:nvPr/>
          </p:nvSpPr>
          <p:spPr>
            <a:xfrm>
              <a:off x="442809" y="5927330"/>
              <a:ext cx="201168" cy="201929"/>
            </a:xfrm>
            <a:prstGeom prst="ellipse">
              <a:avLst/>
            </a:prstGeom>
            <a:solidFill>
              <a:schemeClr val="accent4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75ED9E1-BAE8-8FF9-03A0-99DE96B53424}"/>
                </a:ext>
              </a:extLst>
            </p:cNvPr>
            <p:cNvSpPr txBox="1"/>
            <p:nvPr/>
          </p:nvSpPr>
          <p:spPr>
            <a:xfrm>
              <a:off x="637032" y="5885182"/>
              <a:ext cx="13438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/>
                <a:t>Legend 2</a:t>
              </a:r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BB239AF1-6756-A85A-9D55-6E4B2E6D589F}"/>
              </a:ext>
            </a:extLst>
          </p:cNvPr>
          <p:cNvGrpSpPr/>
          <p:nvPr/>
        </p:nvGrpSpPr>
        <p:grpSpPr>
          <a:xfrm>
            <a:off x="2013205" y="1236521"/>
            <a:ext cx="7390596" cy="4572000"/>
            <a:chOff x="1078257" y="1236521"/>
            <a:chExt cx="7390596" cy="4572000"/>
          </a:xfrm>
        </p:grpSpPr>
        <p:sp>
          <p:nvSpPr>
            <p:cNvPr id="25" name="Greenland">
              <a:extLst>
                <a:ext uri="{FF2B5EF4-FFF2-40B4-BE49-F238E27FC236}">
                  <a16:creationId xmlns:a16="http://schemas.microsoft.com/office/drawing/2014/main" id="{C06F5796-F8ED-B1A3-75DD-52B66BB6A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9874" y="1236521"/>
              <a:ext cx="1189027" cy="1747925"/>
            </a:xfrm>
            <a:custGeom>
              <a:avLst/>
              <a:gdLst>
                <a:gd name="T0" fmla="*/ 372 w 414"/>
                <a:gd name="T1" fmla="*/ 146 h 608"/>
                <a:gd name="T2" fmla="*/ 380 w 414"/>
                <a:gd name="T3" fmla="*/ 163 h 608"/>
                <a:gd name="T4" fmla="*/ 362 w 414"/>
                <a:gd name="T5" fmla="*/ 204 h 608"/>
                <a:gd name="T6" fmla="*/ 353 w 414"/>
                <a:gd name="T7" fmla="*/ 248 h 608"/>
                <a:gd name="T8" fmla="*/ 351 w 414"/>
                <a:gd name="T9" fmla="*/ 277 h 608"/>
                <a:gd name="T10" fmla="*/ 358 w 414"/>
                <a:gd name="T11" fmla="*/ 310 h 608"/>
                <a:gd name="T12" fmla="*/ 357 w 414"/>
                <a:gd name="T13" fmla="*/ 342 h 608"/>
                <a:gd name="T14" fmla="*/ 352 w 414"/>
                <a:gd name="T15" fmla="*/ 366 h 608"/>
                <a:gd name="T16" fmla="*/ 312 w 414"/>
                <a:gd name="T17" fmla="*/ 377 h 608"/>
                <a:gd name="T18" fmla="*/ 341 w 414"/>
                <a:gd name="T19" fmla="*/ 410 h 608"/>
                <a:gd name="T20" fmla="*/ 302 w 414"/>
                <a:gd name="T21" fmla="*/ 403 h 608"/>
                <a:gd name="T22" fmla="*/ 296 w 414"/>
                <a:gd name="T23" fmla="*/ 434 h 608"/>
                <a:gd name="T24" fmla="*/ 317 w 414"/>
                <a:gd name="T25" fmla="*/ 438 h 608"/>
                <a:gd name="T26" fmla="*/ 304 w 414"/>
                <a:gd name="T27" fmla="*/ 472 h 608"/>
                <a:gd name="T28" fmla="*/ 262 w 414"/>
                <a:gd name="T29" fmla="*/ 502 h 608"/>
                <a:gd name="T30" fmla="*/ 227 w 414"/>
                <a:gd name="T31" fmla="*/ 521 h 608"/>
                <a:gd name="T32" fmla="*/ 208 w 414"/>
                <a:gd name="T33" fmla="*/ 566 h 608"/>
                <a:gd name="T34" fmla="*/ 201 w 414"/>
                <a:gd name="T35" fmla="*/ 601 h 608"/>
                <a:gd name="T36" fmla="*/ 159 w 414"/>
                <a:gd name="T37" fmla="*/ 583 h 608"/>
                <a:gd name="T38" fmla="*/ 142 w 414"/>
                <a:gd name="T39" fmla="*/ 534 h 608"/>
                <a:gd name="T40" fmla="*/ 134 w 414"/>
                <a:gd name="T41" fmla="*/ 479 h 608"/>
                <a:gd name="T42" fmla="*/ 151 w 414"/>
                <a:gd name="T43" fmla="*/ 461 h 608"/>
                <a:gd name="T44" fmla="*/ 148 w 414"/>
                <a:gd name="T45" fmla="*/ 437 h 608"/>
                <a:gd name="T46" fmla="*/ 143 w 414"/>
                <a:gd name="T47" fmla="*/ 409 h 608"/>
                <a:gd name="T48" fmla="*/ 122 w 414"/>
                <a:gd name="T49" fmla="*/ 404 h 608"/>
                <a:gd name="T50" fmla="*/ 113 w 414"/>
                <a:gd name="T51" fmla="*/ 386 h 608"/>
                <a:gd name="T52" fmla="*/ 115 w 414"/>
                <a:gd name="T53" fmla="*/ 361 h 608"/>
                <a:gd name="T54" fmla="*/ 100 w 414"/>
                <a:gd name="T55" fmla="*/ 318 h 608"/>
                <a:gd name="T56" fmla="*/ 27 w 414"/>
                <a:gd name="T57" fmla="*/ 298 h 608"/>
                <a:gd name="T58" fmla="*/ 31 w 414"/>
                <a:gd name="T59" fmla="*/ 265 h 608"/>
                <a:gd name="T60" fmla="*/ 11 w 414"/>
                <a:gd name="T61" fmla="*/ 249 h 608"/>
                <a:gd name="T62" fmla="*/ 60 w 414"/>
                <a:gd name="T63" fmla="*/ 167 h 608"/>
                <a:gd name="T64" fmla="*/ 66 w 414"/>
                <a:gd name="T65" fmla="*/ 127 h 608"/>
                <a:gd name="T66" fmla="*/ 92 w 414"/>
                <a:gd name="T67" fmla="*/ 96 h 608"/>
                <a:gd name="T68" fmla="*/ 141 w 414"/>
                <a:gd name="T69" fmla="*/ 100 h 608"/>
                <a:gd name="T70" fmla="*/ 173 w 414"/>
                <a:gd name="T71" fmla="*/ 90 h 608"/>
                <a:gd name="T72" fmla="*/ 206 w 414"/>
                <a:gd name="T73" fmla="*/ 70 h 608"/>
                <a:gd name="T74" fmla="*/ 180 w 414"/>
                <a:gd name="T75" fmla="*/ 48 h 608"/>
                <a:gd name="T76" fmla="*/ 205 w 414"/>
                <a:gd name="T77" fmla="*/ 32 h 608"/>
                <a:gd name="T78" fmla="*/ 229 w 414"/>
                <a:gd name="T79" fmla="*/ 8 h 608"/>
                <a:gd name="T80" fmla="*/ 302 w 414"/>
                <a:gd name="T81" fmla="*/ 25 h 608"/>
                <a:gd name="T82" fmla="*/ 284 w 414"/>
                <a:gd name="T83" fmla="*/ 30 h 608"/>
                <a:gd name="T84" fmla="*/ 330 w 414"/>
                <a:gd name="T85" fmla="*/ 75 h 608"/>
                <a:gd name="T86" fmla="*/ 322 w 414"/>
                <a:gd name="T87" fmla="*/ 89 h 608"/>
                <a:gd name="T88" fmla="*/ 330 w 414"/>
                <a:gd name="T89" fmla="*/ 148 h 608"/>
                <a:gd name="T90" fmla="*/ 377 w 414"/>
                <a:gd name="T91" fmla="*/ 106 h 608"/>
                <a:gd name="T92" fmla="*/ 301 w 414"/>
                <a:gd name="T93" fmla="*/ 426 h 608"/>
                <a:gd name="T94" fmla="*/ 326 w 414"/>
                <a:gd name="T95" fmla="*/ 386 h 608"/>
                <a:gd name="T96" fmla="*/ 225 w 414"/>
                <a:gd name="T97" fmla="*/ 29 h 608"/>
                <a:gd name="T98" fmla="*/ 364 w 414"/>
                <a:gd name="T99" fmla="*/ 169 h 608"/>
                <a:gd name="T100" fmla="*/ 11 w 414"/>
                <a:gd name="T101" fmla="*/ 266 h 608"/>
                <a:gd name="T102" fmla="*/ 129 w 414"/>
                <a:gd name="T103" fmla="*/ 423 h 608"/>
                <a:gd name="T104" fmla="*/ 137 w 414"/>
                <a:gd name="T105" fmla="*/ 446 h 608"/>
                <a:gd name="T106" fmla="*/ 136 w 414"/>
                <a:gd name="T107" fmla="*/ 80 h 608"/>
                <a:gd name="T108" fmla="*/ 112 w 414"/>
                <a:gd name="T109" fmla="*/ 360 h 608"/>
                <a:gd name="T110" fmla="*/ 207 w 414"/>
                <a:gd name="T111" fmla="*/ 22 h 608"/>
                <a:gd name="T112" fmla="*/ 366 w 414"/>
                <a:gd name="T113" fmla="*/ 225 h 608"/>
                <a:gd name="T114" fmla="*/ 117 w 414"/>
                <a:gd name="T115" fmla="*/ 406 h 608"/>
                <a:gd name="T116" fmla="*/ 352 w 414"/>
                <a:gd name="T117" fmla="*/ 239 h 608"/>
                <a:gd name="T118" fmla="*/ 132 w 414"/>
                <a:gd name="T119" fmla="*/ 476 h 608"/>
                <a:gd name="T120" fmla="*/ 363 w 414"/>
                <a:gd name="T121" fmla="*/ 243 h 608"/>
                <a:gd name="T122" fmla="*/ 346 w 414"/>
                <a:gd name="T123" fmla="*/ 291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4" h="608">
                  <a:moveTo>
                    <a:pt x="119" y="395"/>
                  </a:moveTo>
                  <a:cubicBezTo>
                    <a:pt x="119" y="395"/>
                    <a:pt x="119" y="395"/>
                    <a:pt x="119" y="395"/>
                  </a:cubicBezTo>
                  <a:cubicBezTo>
                    <a:pt x="119" y="395"/>
                    <a:pt x="119" y="395"/>
                    <a:pt x="119" y="395"/>
                  </a:cubicBezTo>
                  <a:close/>
                  <a:moveTo>
                    <a:pt x="313" y="33"/>
                  </a:moveTo>
                  <a:cubicBezTo>
                    <a:pt x="313" y="33"/>
                    <a:pt x="313" y="33"/>
                    <a:pt x="313" y="33"/>
                  </a:cubicBezTo>
                  <a:cubicBezTo>
                    <a:pt x="313" y="33"/>
                    <a:pt x="313" y="33"/>
                    <a:pt x="313" y="33"/>
                  </a:cubicBezTo>
                  <a:close/>
                  <a:moveTo>
                    <a:pt x="201" y="567"/>
                  </a:moveTo>
                  <a:cubicBezTo>
                    <a:pt x="201" y="568"/>
                    <a:pt x="201" y="568"/>
                    <a:pt x="201" y="568"/>
                  </a:cubicBezTo>
                  <a:cubicBezTo>
                    <a:pt x="201" y="568"/>
                    <a:pt x="201" y="568"/>
                    <a:pt x="201" y="567"/>
                  </a:cubicBezTo>
                  <a:close/>
                  <a:moveTo>
                    <a:pt x="297" y="433"/>
                  </a:moveTo>
                  <a:cubicBezTo>
                    <a:pt x="297" y="433"/>
                    <a:pt x="298" y="433"/>
                    <a:pt x="298" y="433"/>
                  </a:cubicBezTo>
                  <a:cubicBezTo>
                    <a:pt x="297" y="433"/>
                    <a:pt x="297" y="433"/>
                    <a:pt x="297" y="433"/>
                  </a:cubicBezTo>
                  <a:close/>
                  <a:moveTo>
                    <a:pt x="63" y="129"/>
                  </a:moveTo>
                  <a:cubicBezTo>
                    <a:pt x="63" y="129"/>
                    <a:pt x="63" y="128"/>
                    <a:pt x="63" y="128"/>
                  </a:cubicBezTo>
                  <a:cubicBezTo>
                    <a:pt x="63" y="129"/>
                    <a:pt x="63" y="129"/>
                    <a:pt x="63" y="129"/>
                  </a:cubicBezTo>
                  <a:close/>
                  <a:moveTo>
                    <a:pt x="326" y="151"/>
                  </a:moveTo>
                  <a:cubicBezTo>
                    <a:pt x="326" y="151"/>
                    <a:pt x="326" y="151"/>
                    <a:pt x="326" y="151"/>
                  </a:cubicBezTo>
                  <a:cubicBezTo>
                    <a:pt x="326" y="151"/>
                    <a:pt x="326" y="151"/>
                    <a:pt x="326" y="151"/>
                  </a:cubicBezTo>
                  <a:close/>
                  <a:moveTo>
                    <a:pt x="301" y="426"/>
                  </a:moveTo>
                  <a:cubicBezTo>
                    <a:pt x="301" y="426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lose/>
                  <a:moveTo>
                    <a:pt x="136" y="405"/>
                  </a:moveTo>
                  <a:cubicBezTo>
                    <a:pt x="136" y="405"/>
                    <a:pt x="136" y="405"/>
                    <a:pt x="136" y="405"/>
                  </a:cubicBezTo>
                  <a:cubicBezTo>
                    <a:pt x="136" y="405"/>
                    <a:pt x="136" y="405"/>
                    <a:pt x="136" y="405"/>
                  </a:cubicBezTo>
                  <a:cubicBezTo>
                    <a:pt x="136" y="405"/>
                    <a:pt x="136" y="405"/>
                    <a:pt x="136" y="405"/>
                  </a:cubicBezTo>
                  <a:close/>
                  <a:moveTo>
                    <a:pt x="122" y="401"/>
                  </a:moveTo>
                  <a:cubicBezTo>
                    <a:pt x="122" y="401"/>
                    <a:pt x="122" y="401"/>
                    <a:pt x="122" y="401"/>
                  </a:cubicBezTo>
                  <a:cubicBezTo>
                    <a:pt x="122" y="401"/>
                    <a:pt x="122" y="401"/>
                    <a:pt x="122" y="401"/>
                  </a:cubicBezTo>
                  <a:close/>
                  <a:moveTo>
                    <a:pt x="372" y="146"/>
                  </a:moveTo>
                  <a:cubicBezTo>
                    <a:pt x="372" y="146"/>
                    <a:pt x="372" y="146"/>
                    <a:pt x="373" y="146"/>
                  </a:cubicBezTo>
                  <a:cubicBezTo>
                    <a:pt x="372" y="146"/>
                    <a:pt x="372" y="146"/>
                    <a:pt x="372" y="146"/>
                  </a:cubicBezTo>
                  <a:close/>
                  <a:moveTo>
                    <a:pt x="413" y="115"/>
                  </a:moveTo>
                  <a:cubicBezTo>
                    <a:pt x="413" y="117"/>
                    <a:pt x="411" y="120"/>
                    <a:pt x="409" y="121"/>
                  </a:cubicBezTo>
                  <a:cubicBezTo>
                    <a:pt x="407" y="121"/>
                    <a:pt x="406" y="123"/>
                    <a:pt x="406" y="124"/>
                  </a:cubicBezTo>
                  <a:cubicBezTo>
                    <a:pt x="406" y="126"/>
                    <a:pt x="405" y="127"/>
                    <a:pt x="403" y="127"/>
                  </a:cubicBezTo>
                  <a:cubicBezTo>
                    <a:pt x="403" y="129"/>
                    <a:pt x="400" y="131"/>
                    <a:pt x="400" y="133"/>
                  </a:cubicBezTo>
                  <a:cubicBezTo>
                    <a:pt x="399" y="134"/>
                    <a:pt x="398" y="134"/>
                    <a:pt x="397" y="133"/>
                  </a:cubicBezTo>
                  <a:cubicBezTo>
                    <a:pt x="395" y="133"/>
                    <a:pt x="394" y="134"/>
                    <a:pt x="393" y="135"/>
                  </a:cubicBezTo>
                  <a:cubicBezTo>
                    <a:pt x="392" y="135"/>
                    <a:pt x="392" y="136"/>
                    <a:pt x="393" y="136"/>
                  </a:cubicBezTo>
                  <a:cubicBezTo>
                    <a:pt x="393" y="137"/>
                    <a:pt x="393" y="136"/>
                    <a:pt x="394" y="136"/>
                  </a:cubicBezTo>
                  <a:cubicBezTo>
                    <a:pt x="395" y="134"/>
                    <a:pt x="397" y="136"/>
                    <a:pt x="399" y="136"/>
                  </a:cubicBezTo>
                  <a:cubicBezTo>
                    <a:pt x="399" y="136"/>
                    <a:pt x="399" y="136"/>
                    <a:pt x="399" y="137"/>
                  </a:cubicBezTo>
                  <a:cubicBezTo>
                    <a:pt x="397" y="138"/>
                    <a:pt x="397" y="141"/>
                    <a:pt x="394" y="142"/>
                  </a:cubicBezTo>
                  <a:cubicBezTo>
                    <a:pt x="394" y="142"/>
                    <a:pt x="394" y="143"/>
                    <a:pt x="393" y="143"/>
                  </a:cubicBezTo>
                  <a:cubicBezTo>
                    <a:pt x="392" y="146"/>
                    <a:pt x="390" y="146"/>
                    <a:pt x="387" y="146"/>
                  </a:cubicBezTo>
                  <a:cubicBezTo>
                    <a:pt x="387" y="146"/>
                    <a:pt x="387" y="146"/>
                    <a:pt x="387" y="147"/>
                  </a:cubicBezTo>
                  <a:cubicBezTo>
                    <a:pt x="387" y="149"/>
                    <a:pt x="385" y="150"/>
                    <a:pt x="383" y="150"/>
                  </a:cubicBezTo>
                  <a:cubicBezTo>
                    <a:pt x="383" y="150"/>
                    <a:pt x="382" y="150"/>
                    <a:pt x="382" y="150"/>
                  </a:cubicBezTo>
                  <a:cubicBezTo>
                    <a:pt x="381" y="150"/>
                    <a:pt x="380" y="149"/>
                    <a:pt x="379" y="149"/>
                  </a:cubicBezTo>
                  <a:cubicBezTo>
                    <a:pt x="377" y="149"/>
                    <a:pt x="375" y="149"/>
                    <a:pt x="374" y="146"/>
                  </a:cubicBezTo>
                  <a:cubicBezTo>
                    <a:pt x="374" y="146"/>
                    <a:pt x="373" y="146"/>
                    <a:pt x="373" y="146"/>
                  </a:cubicBezTo>
                  <a:cubicBezTo>
                    <a:pt x="374" y="149"/>
                    <a:pt x="372" y="150"/>
                    <a:pt x="370" y="151"/>
                  </a:cubicBezTo>
                  <a:cubicBezTo>
                    <a:pt x="369" y="152"/>
                    <a:pt x="368" y="153"/>
                    <a:pt x="366" y="152"/>
                  </a:cubicBezTo>
                  <a:cubicBezTo>
                    <a:pt x="365" y="152"/>
                    <a:pt x="365" y="151"/>
                    <a:pt x="364" y="152"/>
                  </a:cubicBezTo>
                  <a:cubicBezTo>
                    <a:pt x="365" y="155"/>
                    <a:pt x="370" y="157"/>
                    <a:pt x="373" y="155"/>
                  </a:cubicBezTo>
                  <a:cubicBezTo>
                    <a:pt x="373" y="155"/>
                    <a:pt x="374" y="154"/>
                    <a:pt x="375" y="154"/>
                  </a:cubicBezTo>
                  <a:cubicBezTo>
                    <a:pt x="376" y="153"/>
                    <a:pt x="377" y="153"/>
                    <a:pt x="378" y="154"/>
                  </a:cubicBezTo>
                  <a:cubicBezTo>
                    <a:pt x="379" y="156"/>
                    <a:pt x="381" y="157"/>
                    <a:pt x="382" y="157"/>
                  </a:cubicBezTo>
                  <a:cubicBezTo>
                    <a:pt x="384" y="157"/>
                    <a:pt x="385" y="158"/>
                    <a:pt x="383" y="160"/>
                  </a:cubicBezTo>
                  <a:cubicBezTo>
                    <a:pt x="383" y="160"/>
                    <a:pt x="383" y="161"/>
                    <a:pt x="382" y="162"/>
                  </a:cubicBezTo>
                  <a:cubicBezTo>
                    <a:pt x="382" y="162"/>
                    <a:pt x="381" y="164"/>
                    <a:pt x="380" y="162"/>
                  </a:cubicBezTo>
                  <a:cubicBezTo>
                    <a:pt x="380" y="162"/>
                    <a:pt x="380" y="163"/>
                    <a:pt x="380" y="163"/>
                  </a:cubicBezTo>
                  <a:cubicBezTo>
                    <a:pt x="380" y="166"/>
                    <a:pt x="379" y="168"/>
                    <a:pt x="376" y="168"/>
                  </a:cubicBezTo>
                  <a:cubicBezTo>
                    <a:pt x="375" y="168"/>
                    <a:pt x="374" y="168"/>
                    <a:pt x="373" y="168"/>
                  </a:cubicBezTo>
                  <a:cubicBezTo>
                    <a:pt x="372" y="168"/>
                    <a:pt x="372" y="168"/>
                    <a:pt x="371" y="168"/>
                  </a:cubicBezTo>
                  <a:cubicBezTo>
                    <a:pt x="370" y="167"/>
                    <a:pt x="369" y="169"/>
                    <a:pt x="368" y="168"/>
                  </a:cubicBezTo>
                  <a:cubicBezTo>
                    <a:pt x="367" y="168"/>
                    <a:pt x="366" y="168"/>
                    <a:pt x="366" y="167"/>
                  </a:cubicBezTo>
                  <a:cubicBezTo>
                    <a:pt x="364" y="167"/>
                    <a:pt x="363" y="165"/>
                    <a:pt x="361" y="165"/>
                  </a:cubicBezTo>
                  <a:cubicBezTo>
                    <a:pt x="360" y="165"/>
                    <a:pt x="360" y="165"/>
                    <a:pt x="359" y="164"/>
                  </a:cubicBezTo>
                  <a:cubicBezTo>
                    <a:pt x="359" y="165"/>
                    <a:pt x="358" y="166"/>
                    <a:pt x="358" y="167"/>
                  </a:cubicBezTo>
                  <a:cubicBezTo>
                    <a:pt x="357" y="169"/>
                    <a:pt x="356" y="171"/>
                    <a:pt x="354" y="171"/>
                  </a:cubicBezTo>
                  <a:cubicBezTo>
                    <a:pt x="356" y="172"/>
                    <a:pt x="356" y="172"/>
                    <a:pt x="355" y="174"/>
                  </a:cubicBezTo>
                  <a:cubicBezTo>
                    <a:pt x="353" y="175"/>
                    <a:pt x="355" y="176"/>
                    <a:pt x="354" y="176"/>
                  </a:cubicBezTo>
                  <a:cubicBezTo>
                    <a:pt x="354" y="177"/>
                    <a:pt x="354" y="178"/>
                    <a:pt x="354" y="179"/>
                  </a:cubicBezTo>
                  <a:cubicBezTo>
                    <a:pt x="353" y="180"/>
                    <a:pt x="352" y="181"/>
                    <a:pt x="355" y="181"/>
                  </a:cubicBezTo>
                  <a:cubicBezTo>
                    <a:pt x="356" y="181"/>
                    <a:pt x="355" y="183"/>
                    <a:pt x="355" y="184"/>
                  </a:cubicBezTo>
                  <a:cubicBezTo>
                    <a:pt x="356" y="184"/>
                    <a:pt x="356" y="183"/>
                    <a:pt x="356" y="182"/>
                  </a:cubicBezTo>
                  <a:cubicBezTo>
                    <a:pt x="356" y="178"/>
                    <a:pt x="359" y="175"/>
                    <a:pt x="362" y="173"/>
                  </a:cubicBezTo>
                  <a:cubicBezTo>
                    <a:pt x="363" y="173"/>
                    <a:pt x="363" y="173"/>
                    <a:pt x="364" y="173"/>
                  </a:cubicBezTo>
                  <a:cubicBezTo>
                    <a:pt x="366" y="174"/>
                    <a:pt x="367" y="172"/>
                    <a:pt x="368" y="172"/>
                  </a:cubicBezTo>
                  <a:cubicBezTo>
                    <a:pt x="368" y="172"/>
                    <a:pt x="369" y="172"/>
                    <a:pt x="369" y="172"/>
                  </a:cubicBezTo>
                  <a:cubicBezTo>
                    <a:pt x="371" y="171"/>
                    <a:pt x="372" y="172"/>
                    <a:pt x="374" y="173"/>
                  </a:cubicBezTo>
                  <a:cubicBezTo>
                    <a:pt x="375" y="175"/>
                    <a:pt x="374" y="176"/>
                    <a:pt x="373" y="176"/>
                  </a:cubicBezTo>
                  <a:cubicBezTo>
                    <a:pt x="373" y="178"/>
                    <a:pt x="373" y="179"/>
                    <a:pt x="372" y="180"/>
                  </a:cubicBezTo>
                  <a:cubicBezTo>
                    <a:pt x="372" y="182"/>
                    <a:pt x="371" y="183"/>
                    <a:pt x="370" y="185"/>
                  </a:cubicBezTo>
                  <a:cubicBezTo>
                    <a:pt x="369" y="187"/>
                    <a:pt x="368" y="187"/>
                    <a:pt x="366" y="186"/>
                  </a:cubicBezTo>
                  <a:cubicBezTo>
                    <a:pt x="366" y="186"/>
                    <a:pt x="365" y="186"/>
                    <a:pt x="365" y="186"/>
                  </a:cubicBezTo>
                  <a:cubicBezTo>
                    <a:pt x="362" y="185"/>
                    <a:pt x="360" y="186"/>
                    <a:pt x="360" y="188"/>
                  </a:cubicBezTo>
                  <a:cubicBezTo>
                    <a:pt x="360" y="191"/>
                    <a:pt x="359" y="194"/>
                    <a:pt x="358" y="196"/>
                  </a:cubicBezTo>
                  <a:cubicBezTo>
                    <a:pt x="358" y="197"/>
                    <a:pt x="358" y="198"/>
                    <a:pt x="359" y="198"/>
                  </a:cubicBezTo>
                  <a:cubicBezTo>
                    <a:pt x="360" y="199"/>
                    <a:pt x="359" y="201"/>
                    <a:pt x="359" y="202"/>
                  </a:cubicBezTo>
                  <a:cubicBezTo>
                    <a:pt x="361" y="201"/>
                    <a:pt x="362" y="202"/>
                    <a:pt x="363" y="202"/>
                  </a:cubicBezTo>
                  <a:cubicBezTo>
                    <a:pt x="363" y="203"/>
                    <a:pt x="362" y="204"/>
                    <a:pt x="362" y="204"/>
                  </a:cubicBezTo>
                  <a:cubicBezTo>
                    <a:pt x="362" y="204"/>
                    <a:pt x="363" y="205"/>
                    <a:pt x="363" y="205"/>
                  </a:cubicBezTo>
                  <a:cubicBezTo>
                    <a:pt x="363" y="206"/>
                    <a:pt x="362" y="207"/>
                    <a:pt x="361" y="207"/>
                  </a:cubicBezTo>
                  <a:cubicBezTo>
                    <a:pt x="360" y="208"/>
                    <a:pt x="360" y="206"/>
                    <a:pt x="360" y="206"/>
                  </a:cubicBezTo>
                  <a:cubicBezTo>
                    <a:pt x="360" y="207"/>
                    <a:pt x="360" y="209"/>
                    <a:pt x="358" y="208"/>
                  </a:cubicBezTo>
                  <a:cubicBezTo>
                    <a:pt x="358" y="208"/>
                    <a:pt x="357" y="208"/>
                    <a:pt x="357" y="208"/>
                  </a:cubicBezTo>
                  <a:cubicBezTo>
                    <a:pt x="356" y="210"/>
                    <a:pt x="356" y="212"/>
                    <a:pt x="357" y="214"/>
                  </a:cubicBezTo>
                  <a:cubicBezTo>
                    <a:pt x="358" y="216"/>
                    <a:pt x="356" y="218"/>
                    <a:pt x="354" y="217"/>
                  </a:cubicBezTo>
                  <a:cubicBezTo>
                    <a:pt x="351" y="217"/>
                    <a:pt x="351" y="217"/>
                    <a:pt x="352" y="220"/>
                  </a:cubicBezTo>
                  <a:cubicBezTo>
                    <a:pt x="351" y="220"/>
                    <a:pt x="351" y="219"/>
                    <a:pt x="350" y="219"/>
                  </a:cubicBezTo>
                  <a:cubicBezTo>
                    <a:pt x="349" y="218"/>
                    <a:pt x="349" y="219"/>
                    <a:pt x="349" y="220"/>
                  </a:cubicBezTo>
                  <a:cubicBezTo>
                    <a:pt x="349" y="221"/>
                    <a:pt x="349" y="222"/>
                    <a:pt x="349" y="223"/>
                  </a:cubicBezTo>
                  <a:cubicBezTo>
                    <a:pt x="349" y="223"/>
                    <a:pt x="350" y="223"/>
                    <a:pt x="350" y="224"/>
                  </a:cubicBezTo>
                  <a:cubicBezTo>
                    <a:pt x="350" y="224"/>
                    <a:pt x="350" y="224"/>
                    <a:pt x="349" y="224"/>
                  </a:cubicBezTo>
                  <a:cubicBezTo>
                    <a:pt x="349" y="224"/>
                    <a:pt x="349" y="224"/>
                    <a:pt x="349" y="224"/>
                  </a:cubicBezTo>
                  <a:cubicBezTo>
                    <a:pt x="348" y="225"/>
                    <a:pt x="347" y="224"/>
                    <a:pt x="347" y="225"/>
                  </a:cubicBezTo>
                  <a:cubicBezTo>
                    <a:pt x="347" y="226"/>
                    <a:pt x="348" y="225"/>
                    <a:pt x="349" y="225"/>
                  </a:cubicBezTo>
                  <a:cubicBezTo>
                    <a:pt x="350" y="225"/>
                    <a:pt x="351" y="226"/>
                    <a:pt x="350" y="227"/>
                  </a:cubicBezTo>
                  <a:cubicBezTo>
                    <a:pt x="350" y="228"/>
                    <a:pt x="349" y="228"/>
                    <a:pt x="348" y="228"/>
                  </a:cubicBezTo>
                  <a:cubicBezTo>
                    <a:pt x="348" y="229"/>
                    <a:pt x="349" y="229"/>
                    <a:pt x="348" y="230"/>
                  </a:cubicBezTo>
                  <a:cubicBezTo>
                    <a:pt x="349" y="233"/>
                    <a:pt x="347" y="235"/>
                    <a:pt x="347" y="238"/>
                  </a:cubicBezTo>
                  <a:cubicBezTo>
                    <a:pt x="348" y="239"/>
                    <a:pt x="347" y="240"/>
                    <a:pt x="347" y="241"/>
                  </a:cubicBezTo>
                  <a:cubicBezTo>
                    <a:pt x="346" y="244"/>
                    <a:pt x="344" y="246"/>
                    <a:pt x="344" y="250"/>
                  </a:cubicBezTo>
                  <a:cubicBezTo>
                    <a:pt x="344" y="251"/>
                    <a:pt x="344" y="253"/>
                    <a:pt x="342" y="255"/>
                  </a:cubicBezTo>
                  <a:cubicBezTo>
                    <a:pt x="342" y="255"/>
                    <a:pt x="342" y="255"/>
                    <a:pt x="342" y="255"/>
                  </a:cubicBezTo>
                  <a:cubicBezTo>
                    <a:pt x="342" y="255"/>
                    <a:pt x="342" y="256"/>
                    <a:pt x="342" y="256"/>
                  </a:cubicBezTo>
                  <a:cubicBezTo>
                    <a:pt x="344" y="256"/>
                    <a:pt x="345" y="256"/>
                    <a:pt x="346" y="256"/>
                  </a:cubicBezTo>
                  <a:cubicBezTo>
                    <a:pt x="346" y="253"/>
                    <a:pt x="348" y="250"/>
                    <a:pt x="349" y="247"/>
                  </a:cubicBezTo>
                  <a:cubicBezTo>
                    <a:pt x="350" y="246"/>
                    <a:pt x="351" y="246"/>
                    <a:pt x="351" y="247"/>
                  </a:cubicBezTo>
                  <a:cubicBezTo>
                    <a:pt x="351" y="249"/>
                    <a:pt x="352" y="249"/>
                    <a:pt x="353" y="250"/>
                  </a:cubicBezTo>
                  <a:cubicBezTo>
                    <a:pt x="354" y="251"/>
                    <a:pt x="355" y="252"/>
                    <a:pt x="356" y="252"/>
                  </a:cubicBezTo>
                  <a:cubicBezTo>
                    <a:pt x="355" y="250"/>
                    <a:pt x="354" y="249"/>
                    <a:pt x="353" y="248"/>
                  </a:cubicBezTo>
                  <a:cubicBezTo>
                    <a:pt x="355" y="247"/>
                    <a:pt x="356" y="248"/>
                    <a:pt x="357" y="249"/>
                  </a:cubicBezTo>
                  <a:cubicBezTo>
                    <a:pt x="357" y="249"/>
                    <a:pt x="358" y="250"/>
                    <a:pt x="359" y="250"/>
                  </a:cubicBezTo>
                  <a:cubicBezTo>
                    <a:pt x="360" y="250"/>
                    <a:pt x="361" y="251"/>
                    <a:pt x="361" y="252"/>
                  </a:cubicBezTo>
                  <a:cubicBezTo>
                    <a:pt x="360" y="253"/>
                    <a:pt x="359" y="253"/>
                    <a:pt x="359" y="252"/>
                  </a:cubicBezTo>
                  <a:cubicBezTo>
                    <a:pt x="358" y="252"/>
                    <a:pt x="358" y="252"/>
                    <a:pt x="358" y="253"/>
                  </a:cubicBezTo>
                  <a:cubicBezTo>
                    <a:pt x="358" y="253"/>
                    <a:pt x="358" y="253"/>
                    <a:pt x="358" y="253"/>
                  </a:cubicBezTo>
                  <a:cubicBezTo>
                    <a:pt x="360" y="254"/>
                    <a:pt x="361" y="254"/>
                    <a:pt x="361" y="256"/>
                  </a:cubicBezTo>
                  <a:cubicBezTo>
                    <a:pt x="362" y="257"/>
                    <a:pt x="363" y="258"/>
                    <a:pt x="362" y="259"/>
                  </a:cubicBezTo>
                  <a:cubicBezTo>
                    <a:pt x="361" y="259"/>
                    <a:pt x="361" y="261"/>
                    <a:pt x="359" y="259"/>
                  </a:cubicBezTo>
                  <a:cubicBezTo>
                    <a:pt x="358" y="259"/>
                    <a:pt x="358" y="258"/>
                    <a:pt x="358" y="258"/>
                  </a:cubicBezTo>
                  <a:cubicBezTo>
                    <a:pt x="356" y="257"/>
                    <a:pt x="355" y="255"/>
                    <a:pt x="353" y="256"/>
                  </a:cubicBezTo>
                  <a:cubicBezTo>
                    <a:pt x="352" y="256"/>
                    <a:pt x="352" y="256"/>
                    <a:pt x="351" y="256"/>
                  </a:cubicBezTo>
                  <a:cubicBezTo>
                    <a:pt x="351" y="256"/>
                    <a:pt x="350" y="256"/>
                    <a:pt x="350" y="257"/>
                  </a:cubicBezTo>
                  <a:cubicBezTo>
                    <a:pt x="350" y="258"/>
                    <a:pt x="351" y="258"/>
                    <a:pt x="351" y="259"/>
                  </a:cubicBezTo>
                  <a:cubicBezTo>
                    <a:pt x="354" y="259"/>
                    <a:pt x="354" y="259"/>
                    <a:pt x="353" y="261"/>
                  </a:cubicBezTo>
                  <a:cubicBezTo>
                    <a:pt x="353" y="262"/>
                    <a:pt x="352" y="262"/>
                    <a:pt x="351" y="262"/>
                  </a:cubicBezTo>
                  <a:cubicBezTo>
                    <a:pt x="351" y="261"/>
                    <a:pt x="350" y="261"/>
                    <a:pt x="350" y="262"/>
                  </a:cubicBezTo>
                  <a:cubicBezTo>
                    <a:pt x="350" y="263"/>
                    <a:pt x="351" y="263"/>
                    <a:pt x="352" y="263"/>
                  </a:cubicBezTo>
                  <a:cubicBezTo>
                    <a:pt x="353" y="263"/>
                    <a:pt x="354" y="264"/>
                    <a:pt x="355" y="264"/>
                  </a:cubicBezTo>
                  <a:cubicBezTo>
                    <a:pt x="355" y="264"/>
                    <a:pt x="355" y="264"/>
                    <a:pt x="355" y="265"/>
                  </a:cubicBezTo>
                  <a:cubicBezTo>
                    <a:pt x="354" y="265"/>
                    <a:pt x="352" y="264"/>
                    <a:pt x="353" y="265"/>
                  </a:cubicBezTo>
                  <a:cubicBezTo>
                    <a:pt x="353" y="267"/>
                    <a:pt x="354" y="266"/>
                    <a:pt x="355" y="266"/>
                  </a:cubicBezTo>
                  <a:cubicBezTo>
                    <a:pt x="358" y="265"/>
                    <a:pt x="359" y="267"/>
                    <a:pt x="359" y="269"/>
                  </a:cubicBezTo>
                  <a:cubicBezTo>
                    <a:pt x="359" y="270"/>
                    <a:pt x="360" y="270"/>
                    <a:pt x="361" y="270"/>
                  </a:cubicBezTo>
                  <a:cubicBezTo>
                    <a:pt x="362" y="270"/>
                    <a:pt x="361" y="269"/>
                    <a:pt x="361" y="269"/>
                  </a:cubicBezTo>
                  <a:cubicBezTo>
                    <a:pt x="362" y="267"/>
                    <a:pt x="365" y="266"/>
                    <a:pt x="366" y="268"/>
                  </a:cubicBezTo>
                  <a:cubicBezTo>
                    <a:pt x="367" y="269"/>
                    <a:pt x="368" y="271"/>
                    <a:pt x="367" y="273"/>
                  </a:cubicBezTo>
                  <a:cubicBezTo>
                    <a:pt x="368" y="276"/>
                    <a:pt x="367" y="279"/>
                    <a:pt x="366" y="282"/>
                  </a:cubicBezTo>
                  <a:cubicBezTo>
                    <a:pt x="366" y="283"/>
                    <a:pt x="365" y="284"/>
                    <a:pt x="363" y="283"/>
                  </a:cubicBezTo>
                  <a:cubicBezTo>
                    <a:pt x="362" y="282"/>
                    <a:pt x="361" y="282"/>
                    <a:pt x="360" y="281"/>
                  </a:cubicBezTo>
                  <a:cubicBezTo>
                    <a:pt x="357" y="279"/>
                    <a:pt x="354" y="279"/>
                    <a:pt x="351" y="277"/>
                  </a:cubicBezTo>
                  <a:cubicBezTo>
                    <a:pt x="350" y="278"/>
                    <a:pt x="349" y="277"/>
                    <a:pt x="349" y="278"/>
                  </a:cubicBezTo>
                  <a:cubicBezTo>
                    <a:pt x="349" y="278"/>
                    <a:pt x="349" y="279"/>
                    <a:pt x="349" y="279"/>
                  </a:cubicBezTo>
                  <a:cubicBezTo>
                    <a:pt x="350" y="279"/>
                    <a:pt x="351" y="278"/>
                    <a:pt x="351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0" y="281"/>
                    <a:pt x="349" y="281"/>
                    <a:pt x="349" y="280"/>
                  </a:cubicBezTo>
                  <a:cubicBezTo>
                    <a:pt x="348" y="280"/>
                    <a:pt x="347" y="280"/>
                    <a:pt x="347" y="280"/>
                  </a:cubicBezTo>
                  <a:cubicBezTo>
                    <a:pt x="346" y="280"/>
                    <a:pt x="345" y="280"/>
                    <a:pt x="344" y="280"/>
                  </a:cubicBezTo>
                  <a:cubicBezTo>
                    <a:pt x="346" y="281"/>
                    <a:pt x="347" y="281"/>
                    <a:pt x="349" y="281"/>
                  </a:cubicBezTo>
                  <a:cubicBezTo>
                    <a:pt x="349" y="283"/>
                    <a:pt x="345" y="286"/>
                    <a:pt x="344" y="286"/>
                  </a:cubicBezTo>
                  <a:cubicBezTo>
                    <a:pt x="344" y="286"/>
                    <a:pt x="343" y="285"/>
                    <a:pt x="343" y="285"/>
                  </a:cubicBezTo>
                  <a:cubicBezTo>
                    <a:pt x="343" y="284"/>
                    <a:pt x="342" y="283"/>
                    <a:pt x="341" y="282"/>
                  </a:cubicBezTo>
                  <a:cubicBezTo>
                    <a:pt x="341" y="282"/>
                    <a:pt x="341" y="281"/>
                    <a:pt x="340" y="281"/>
                  </a:cubicBezTo>
                  <a:cubicBezTo>
                    <a:pt x="340" y="282"/>
                    <a:pt x="339" y="282"/>
                    <a:pt x="340" y="283"/>
                  </a:cubicBezTo>
                  <a:cubicBezTo>
                    <a:pt x="340" y="283"/>
                    <a:pt x="340" y="283"/>
                    <a:pt x="340" y="283"/>
                  </a:cubicBezTo>
                  <a:cubicBezTo>
                    <a:pt x="336" y="285"/>
                    <a:pt x="339" y="287"/>
                    <a:pt x="339" y="289"/>
                  </a:cubicBezTo>
                  <a:cubicBezTo>
                    <a:pt x="340" y="287"/>
                    <a:pt x="342" y="287"/>
                    <a:pt x="343" y="288"/>
                  </a:cubicBezTo>
                  <a:cubicBezTo>
                    <a:pt x="344" y="289"/>
                    <a:pt x="343" y="291"/>
                    <a:pt x="342" y="292"/>
                  </a:cubicBezTo>
                  <a:cubicBezTo>
                    <a:pt x="345" y="293"/>
                    <a:pt x="345" y="294"/>
                    <a:pt x="344" y="298"/>
                  </a:cubicBezTo>
                  <a:cubicBezTo>
                    <a:pt x="345" y="298"/>
                    <a:pt x="346" y="299"/>
                    <a:pt x="346" y="299"/>
                  </a:cubicBezTo>
                  <a:cubicBezTo>
                    <a:pt x="347" y="299"/>
                    <a:pt x="347" y="299"/>
                    <a:pt x="348" y="299"/>
                  </a:cubicBezTo>
                  <a:cubicBezTo>
                    <a:pt x="348" y="296"/>
                    <a:pt x="349" y="296"/>
                    <a:pt x="351" y="298"/>
                  </a:cubicBezTo>
                  <a:cubicBezTo>
                    <a:pt x="352" y="299"/>
                    <a:pt x="352" y="299"/>
                    <a:pt x="354" y="298"/>
                  </a:cubicBezTo>
                  <a:cubicBezTo>
                    <a:pt x="355" y="298"/>
                    <a:pt x="356" y="298"/>
                    <a:pt x="356" y="299"/>
                  </a:cubicBezTo>
                  <a:cubicBezTo>
                    <a:pt x="356" y="300"/>
                    <a:pt x="359" y="302"/>
                    <a:pt x="356" y="303"/>
                  </a:cubicBezTo>
                  <a:cubicBezTo>
                    <a:pt x="355" y="303"/>
                    <a:pt x="355" y="303"/>
                    <a:pt x="354" y="304"/>
                  </a:cubicBezTo>
                  <a:cubicBezTo>
                    <a:pt x="354" y="305"/>
                    <a:pt x="352" y="305"/>
                    <a:pt x="351" y="305"/>
                  </a:cubicBezTo>
                  <a:cubicBezTo>
                    <a:pt x="348" y="304"/>
                    <a:pt x="346" y="305"/>
                    <a:pt x="343" y="306"/>
                  </a:cubicBezTo>
                  <a:cubicBezTo>
                    <a:pt x="345" y="306"/>
                    <a:pt x="347" y="306"/>
                    <a:pt x="349" y="306"/>
                  </a:cubicBezTo>
                  <a:cubicBezTo>
                    <a:pt x="350" y="306"/>
                    <a:pt x="352" y="306"/>
                    <a:pt x="353" y="307"/>
                  </a:cubicBezTo>
                  <a:cubicBezTo>
                    <a:pt x="353" y="307"/>
                    <a:pt x="354" y="307"/>
                    <a:pt x="354" y="307"/>
                  </a:cubicBezTo>
                  <a:cubicBezTo>
                    <a:pt x="356" y="306"/>
                    <a:pt x="357" y="308"/>
                    <a:pt x="358" y="310"/>
                  </a:cubicBezTo>
                  <a:cubicBezTo>
                    <a:pt x="358" y="310"/>
                    <a:pt x="358" y="310"/>
                    <a:pt x="358" y="311"/>
                  </a:cubicBezTo>
                  <a:cubicBezTo>
                    <a:pt x="359" y="312"/>
                    <a:pt x="358" y="313"/>
                    <a:pt x="358" y="314"/>
                  </a:cubicBezTo>
                  <a:cubicBezTo>
                    <a:pt x="358" y="315"/>
                    <a:pt x="359" y="316"/>
                    <a:pt x="359" y="317"/>
                  </a:cubicBezTo>
                  <a:cubicBezTo>
                    <a:pt x="360" y="319"/>
                    <a:pt x="360" y="322"/>
                    <a:pt x="359" y="324"/>
                  </a:cubicBezTo>
                  <a:cubicBezTo>
                    <a:pt x="360" y="327"/>
                    <a:pt x="359" y="327"/>
                    <a:pt x="357" y="328"/>
                  </a:cubicBezTo>
                  <a:cubicBezTo>
                    <a:pt x="356" y="327"/>
                    <a:pt x="356" y="326"/>
                    <a:pt x="356" y="326"/>
                  </a:cubicBezTo>
                  <a:cubicBezTo>
                    <a:pt x="356" y="324"/>
                    <a:pt x="355" y="324"/>
                    <a:pt x="354" y="323"/>
                  </a:cubicBezTo>
                  <a:cubicBezTo>
                    <a:pt x="353" y="323"/>
                    <a:pt x="351" y="325"/>
                    <a:pt x="350" y="323"/>
                  </a:cubicBezTo>
                  <a:cubicBezTo>
                    <a:pt x="349" y="322"/>
                    <a:pt x="348" y="321"/>
                    <a:pt x="347" y="319"/>
                  </a:cubicBezTo>
                  <a:cubicBezTo>
                    <a:pt x="347" y="319"/>
                    <a:pt x="346" y="318"/>
                    <a:pt x="345" y="317"/>
                  </a:cubicBezTo>
                  <a:cubicBezTo>
                    <a:pt x="345" y="317"/>
                    <a:pt x="344" y="316"/>
                    <a:pt x="344" y="316"/>
                  </a:cubicBezTo>
                  <a:cubicBezTo>
                    <a:pt x="343" y="315"/>
                    <a:pt x="342" y="315"/>
                    <a:pt x="341" y="314"/>
                  </a:cubicBezTo>
                  <a:cubicBezTo>
                    <a:pt x="340" y="314"/>
                    <a:pt x="342" y="315"/>
                    <a:pt x="341" y="315"/>
                  </a:cubicBezTo>
                  <a:cubicBezTo>
                    <a:pt x="342" y="315"/>
                    <a:pt x="343" y="316"/>
                    <a:pt x="343" y="317"/>
                  </a:cubicBezTo>
                  <a:cubicBezTo>
                    <a:pt x="345" y="318"/>
                    <a:pt x="346" y="318"/>
                    <a:pt x="344" y="320"/>
                  </a:cubicBezTo>
                  <a:cubicBezTo>
                    <a:pt x="344" y="320"/>
                    <a:pt x="344" y="320"/>
                    <a:pt x="344" y="320"/>
                  </a:cubicBezTo>
                  <a:cubicBezTo>
                    <a:pt x="346" y="320"/>
                    <a:pt x="346" y="322"/>
                    <a:pt x="346" y="323"/>
                  </a:cubicBezTo>
                  <a:cubicBezTo>
                    <a:pt x="348" y="323"/>
                    <a:pt x="349" y="324"/>
                    <a:pt x="349" y="325"/>
                  </a:cubicBezTo>
                  <a:cubicBezTo>
                    <a:pt x="350" y="325"/>
                    <a:pt x="350" y="326"/>
                    <a:pt x="350" y="326"/>
                  </a:cubicBezTo>
                  <a:cubicBezTo>
                    <a:pt x="351" y="327"/>
                    <a:pt x="352" y="327"/>
                    <a:pt x="352" y="328"/>
                  </a:cubicBezTo>
                  <a:cubicBezTo>
                    <a:pt x="351" y="329"/>
                    <a:pt x="350" y="329"/>
                    <a:pt x="349" y="328"/>
                  </a:cubicBezTo>
                  <a:cubicBezTo>
                    <a:pt x="349" y="328"/>
                    <a:pt x="348" y="328"/>
                    <a:pt x="348" y="329"/>
                  </a:cubicBezTo>
                  <a:cubicBezTo>
                    <a:pt x="347" y="330"/>
                    <a:pt x="345" y="331"/>
                    <a:pt x="344" y="333"/>
                  </a:cubicBezTo>
                  <a:cubicBezTo>
                    <a:pt x="345" y="333"/>
                    <a:pt x="346" y="332"/>
                    <a:pt x="347" y="331"/>
                  </a:cubicBezTo>
                  <a:cubicBezTo>
                    <a:pt x="347" y="330"/>
                    <a:pt x="348" y="330"/>
                    <a:pt x="349" y="331"/>
                  </a:cubicBezTo>
                  <a:cubicBezTo>
                    <a:pt x="350" y="330"/>
                    <a:pt x="351" y="331"/>
                    <a:pt x="351" y="331"/>
                  </a:cubicBezTo>
                  <a:cubicBezTo>
                    <a:pt x="351" y="333"/>
                    <a:pt x="351" y="334"/>
                    <a:pt x="350" y="335"/>
                  </a:cubicBezTo>
                  <a:cubicBezTo>
                    <a:pt x="351" y="336"/>
                    <a:pt x="351" y="338"/>
                    <a:pt x="351" y="339"/>
                  </a:cubicBezTo>
                  <a:cubicBezTo>
                    <a:pt x="351" y="340"/>
                    <a:pt x="351" y="340"/>
                    <a:pt x="351" y="340"/>
                  </a:cubicBezTo>
                  <a:cubicBezTo>
                    <a:pt x="352" y="340"/>
                    <a:pt x="353" y="340"/>
                    <a:pt x="354" y="340"/>
                  </a:cubicBezTo>
                  <a:cubicBezTo>
                    <a:pt x="355" y="341"/>
                    <a:pt x="356" y="341"/>
                    <a:pt x="357" y="342"/>
                  </a:cubicBezTo>
                  <a:cubicBezTo>
                    <a:pt x="357" y="342"/>
                    <a:pt x="357" y="342"/>
                    <a:pt x="357" y="342"/>
                  </a:cubicBezTo>
                  <a:cubicBezTo>
                    <a:pt x="358" y="341"/>
                    <a:pt x="359" y="340"/>
                    <a:pt x="360" y="340"/>
                  </a:cubicBezTo>
                  <a:cubicBezTo>
                    <a:pt x="361" y="341"/>
                    <a:pt x="360" y="342"/>
                    <a:pt x="360" y="343"/>
                  </a:cubicBezTo>
                  <a:cubicBezTo>
                    <a:pt x="362" y="346"/>
                    <a:pt x="362" y="346"/>
                    <a:pt x="360" y="349"/>
                  </a:cubicBezTo>
                  <a:cubicBezTo>
                    <a:pt x="359" y="350"/>
                    <a:pt x="358" y="352"/>
                    <a:pt x="356" y="350"/>
                  </a:cubicBezTo>
                  <a:cubicBezTo>
                    <a:pt x="354" y="350"/>
                    <a:pt x="354" y="349"/>
                    <a:pt x="354" y="347"/>
                  </a:cubicBezTo>
                  <a:cubicBezTo>
                    <a:pt x="353" y="346"/>
                    <a:pt x="351" y="345"/>
                    <a:pt x="349" y="345"/>
                  </a:cubicBezTo>
                  <a:cubicBezTo>
                    <a:pt x="349" y="345"/>
                    <a:pt x="349" y="346"/>
                    <a:pt x="349" y="346"/>
                  </a:cubicBezTo>
                  <a:cubicBezTo>
                    <a:pt x="349" y="346"/>
                    <a:pt x="349" y="346"/>
                    <a:pt x="349" y="346"/>
                  </a:cubicBezTo>
                  <a:cubicBezTo>
                    <a:pt x="351" y="346"/>
                    <a:pt x="352" y="347"/>
                    <a:pt x="352" y="349"/>
                  </a:cubicBezTo>
                  <a:cubicBezTo>
                    <a:pt x="353" y="350"/>
                    <a:pt x="355" y="351"/>
                    <a:pt x="354" y="352"/>
                  </a:cubicBezTo>
                  <a:cubicBezTo>
                    <a:pt x="353" y="354"/>
                    <a:pt x="351" y="354"/>
                    <a:pt x="349" y="354"/>
                  </a:cubicBezTo>
                  <a:cubicBezTo>
                    <a:pt x="348" y="354"/>
                    <a:pt x="348" y="354"/>
                    <a:pt x="347" y="354"/>
                  </a:cubicBezTo>
                  <a:cubicBezTo>
                    <a:pt x="347" y="354"/>
                    <a:pt x="347" y="354"/>
                    <a:pt x="347" y="354"/>
                  </a:cubicBezTo>
                  <a:cubicBezTo>
                    <a:pt x="346" y="354"/>
                    <a:pt x="345" y="354"/>
                    <a:pt x="345" y="353"/>
                  </a:cubicBezTo>
                  <a:cubicBezTo>
                    <a:pt x="344" y="352"/>
                    <a:pt x="340" y="352"/>
                    <a:pt x="343" y="349"/>
                  </a:cubicBezTo>
                  <a:cubicBezTo>
                    <a:pt x="343" y="349"/>
                    <a:pt x="343" y="349"/>
                    <a:pt x="342" y="349"/>
                  </a:cubicBezTo>
                  <a:cubicBezTo>
                    <a:pt x="342" y="349"/>
                    <a:pt x="341" y="349"/>
                    <a:pt x="341" y="349"/>
                  </a:cubicBezTo>
                  <a:cubicBezTo>
                    <a:pt x="340" y="349"/>
                    <a:pt x="341" y="349"/>
                    <a:pt x="341" y="350"/>
                  </a:cubicBezTo>
                  <a:cubicBezTo>
                    <a:pt x="341" y="350"/>
                    <a:pt x="342" y="351"/>
                    <a:pt x="341" y="351"/>
                  </a:cubicBezTo>
                  <a:cubicBezTo>
                    <a:pt x="340" y="352"/>
                    <a:pt x="341" y="354"/>
                    <a:pt x="340" y="355"/>
                  </a:cubicBezTo>
                  <a:cubicBezTo>
                    <a:pt x="339" y="356"/>
                    <a:pt x="340" y="356"/>
                    <a:pt x="340" y="356"/>
                  </a:cubicBezTo>
                  <a:cubicBezTo>
                    <a:pt x="342" y="357"/>
                    <a:pt x="342" y="358"/>
                    <a:pt x="342" y="359"/>
                  </a:cubicBezTo>
                  <a:cubicBezTo>
                    <a:pt x="342" y="357"/>
                    <a:pt x="343" y="356"/>
                    <a:pt x="344" y="356"/>
                  </a:cubicBezTo>
                  <a:cubicBezTo>
                    <a:pt x="346" y="355"/>
                    <a:pt x="346" y="357"/>
                    <a:pt x="347" y="358"/>
                  </a:cubicBezTo>
                  <a:cubicBezTo>
                    <a:pt x="348" y="358"/>
                    <a:pt x="350" y="359"/>
                    <a:pt x="350" y="360"/>
                  </a:cubicBezTo>
                  <a:cubicBezTo>
                    <a:pt x="351" y="360"/>
                    <a:pt x="351" y="360"/>
                    <a:pt x="351" y="360"/>
                  </a:cubicBezTo>
                  <a:cubicBezTo>
                    <a:pt x="352" y="360"/>
                    <a:pt x="353" y="359"/>
                    <a:pt x="354" y="360"/>
                  </a:cubicBezTo>
                  <a:cubicBezTo>
                    <a:pt x="354" y="361"/>
                    <a:pt x="353" y="362"/>
                    <a:pt x="353" y="362"/>
                  </a:cubicBezTo>
                  <a:cubicBezTo>
                    <a:pt x="352" y="363"/>
                    <a:pt x="352" y="364"/>
                    <a:pt x="352" y="365"/>
                  </a:cubicBezTo>
                  <a:cubicBezTo>
                    <a:pt x="352" y="365"/>
                    <a:pt x="352" y="365"/>
                    <a:pt x="352" y="366"/>
                  </a:cubicBezTo>
                  <a:cubicBezTo>
                    <a:pt x="352" y="365"/>
                    <a:pt x="352" y="365"/>
                    <a:pt x="352" y="365"/>
                  </a:cubicBezTo>
                  <a:cubicBezTo>
                    <a:pt x="352" y="366"/>
                    <a:pt x="352" y="367"/>
                    <a:pt x="353" y="368"/>
                  </a:cubicBezTo>
                  <a:cubicBezTo>
                    <a:pt x="353" y="368"/>
                    <a:pt x="353" y="369"/>
                    <a:pt x="352" y="369"/>
                  </a:cubicBezTo>
                  <a:cubicBezTo>
                    <a:pt x="351" y="371"/>
                    <a:pt x="349" y="370"/>
                    <a:pt x="347" y="370"/>
                  </a:cubicBezTo>
                  <a:cubicBezTo>
                    <a:pt x="346" y="370"/>
                    <a:pt x="345" y="370"/>
                    <a:pt x="345" y="371"/>
                  </a:cubicBezTo>
                  <a:cubicBezTo>
                    <a:pt x="344" y="372"/>
                    <a:pt x="343" y="372"/>
                    <a:pt x="341" y="373"/>
                  </a:cubicBezTo>
                  <a:cubicBezTo>
                    <a:pt x="341" y="373"/>
                    <a:pt x="341" y="373"/>
                    <a:pt x="341" y="373"/>
                  </a:cubicBezTo>
                  <a:cubicBezTo>
                    <a:pt x="341" y="374"/>
                    <a:pt x="340" y="374"/>
                    <a:pt x="339" y="374"/>
                  </a:cubicBezTo>
                  <a:cubicBezTo>
                    <a:pt x="335" y="372"/>
                    <a:pt x="332" y="370"/>
                    <a:pt x="329" y="367"/>
                  </a:cubicBezTo>
                  <a:cubicBezTo>
                    <a:pt x="328" y="366"/>
                    <a:pt x="328" y="365"/>
                    <a:pt x="328" y="364"/>
                  </a:cubicBezTo>
                  <a:cubicBezTo>
                    <a:pt x="329" y="363"/>
                    <a:pt x="330" y="364"/>
                    <a:pt x="331" y="364"/>
                  </a:cubicBezTo>
                  <a:cubicBezTo>
                    <a:pt x="331" y="364"/>
                    <a:pt x="332" y="364"/>
                    <a:pt x="332" y="364"/>
                  </a:cubicBezTo>
                  <a:cubicBezTo>
                    <a:pt x="332" y="364"/>
                    <a:pt x="332" y="363"/>
                    <a:pt x="332" y="363"/>
                  </a:cubicBezTo>
                  <a:cubicBezTo>
                    <a:pt x="331" y="363"/>
                    <a:pt x="329" y="364"/>
                    <a:pt x="328" y="361"/>
                  </a:cubicBezTo>
                  <a:cubicBezTo>
                    <a:pt x="328" y="362"/>
                    <a:pt x="327" y="362"/>
                    <a:pt x="326" y="362"/>
                  </a:cubicBezTo>
                  <a:cubicBezTo>
                    <a:pt x="326" y="363"/>
                    <a:pt x="326" y="363"/>
                    <a:pt x="326" y="364"/>
                  </a:cubicBezTo>
                  <a:cubicBezTo>
                    <a:pt x="325" y="367"/>
                    <a:pt x="325" y="367"/>
                    <a:pt x="322" y="366"/>
                  </a:cubicBezTo>
                  <a:cubicBezTo>
                    <a:pt x="322" y="366"/>
                    <a:pt x="322" y="367"/>
                    <a:pt x="322" y="367"/>
                  </a:cubicBezTo>
                  <a:cubicBezTo>
                    <a:pt x="323" y="367"/>
                    <a:pt x="324" y="368"/>
                    <a:pt x="323" y="369"/>
                  </a:cubicBezTo>
                  <a:cubicBezTo>
                    <a:pt x="323" y="369"/>
                    <a:pt x="322" y="370"/>
                    <a:pt x="321" y="370"/>
                  </a:cubicBezTo>
                  <a:cubicBezTo>
                    <a:pt x="320" y="369"/>
                    <a:pt x="319" y="370"/>
                    <a:pt x="319" y="372"/>
                  </a:cubicBezTo>
                  <a:cubicBezTo>
                    <a:pt x="318" y="372"/>
                    <a:pt x="318" y="373"/>
                    <a:pt x="318" y="373"/>
                  </a:cubicBezTo>
                  <a:cubicBezTo>
                    <a:pt x="317" y="375"/>
                    <a:pt x="316" y="376"/>
                    <a:pt x="314" y="375"/>
                  </a:cubicBezTo>
                  <a:cubicBezTo>
                    <a:pt x="314" y="374"/>
                    <a:pt x="313" y="374"/>
                    <a:pt x="313" y="374"/>
                  </a:cubicBezTo>
                  <a:cubicBezTo>
                    <a:pt x="313" y="374"/>
                    <a:pt x="313" y="374"/>
                    <a:pt x="313" y="374"/>
                  </a:cubicBezTo>
                  <a:cubicBezTo>
                    <a:pt x="311" y="377"/>
                    <a:pt x="310" y="377"/>
                    <a:pt x="308" y="376"/>
                  </a:cubicBezTo>
                  <a:cubicBezTo>
                    <a:pt x="307" y="376"/>
                    <a:pt x="306" y="376"/>
                    <a:pt x="306" y="377"/>
                  </a:cubicBezTo>
                  <a:cubicBezTo>
                    <a:pt x="306" y="377"/>
                    <a:pt x="305" y="377"/>
                    <a:pt x="305" y="378"/>
                  </a:cubicBezTo>
                  <a:cubicBezTo>
                    <a:pt x="306" y="378"/>
                    <a:pt x="306" y="378"/>
                    <a:pt x="306" y="379"/>
                  </a:cubicBezTo>
                  <a:cubicBezTo>
                    <a:pt x="307" y="377"/>
                    <a:pt x="308" y="377"/>
                    <a:pt x="309" y="378"/>
                  </a:cubicBezTo>
                  <a:cubicBezTo>
                    <a:pt x="311" y="378"/>
                    <a:pt x="311" y="378"/>
                    <a:pt x="312" y="377"/>
                  </a:cubicBezTo>
                  <a:cubicBezTo>
                    <a:pt x="313" y="375"/>
                    <a:pt x="315" y="376"/>
                    <a:pt x="317" y="377"/>
                  </a:cubicBezTo>
                  <a:cubicBezTo>
                    <a:pt x="318" y="378"/>
                    <a:pt x="318" y="378"/>
                    <a:pt x="320" y="379"/>
                  </a:cubicBezTo>
                  <a:cubicBezTo>
                    <a:pt x="321" y="379"/>
                    <a:pt x="322" y="379"/>
                    <a:pt x="322" y="380"/>
                  </a:cubicBezTo>
                  <a:cubicBezTo>
                    <a:pt x="321" y="381"/>
                    <a:pt x="321" y="382"/>
                    <a:pt x="319" y="382"/>
                  </a:cubicBezTo>
                  <a:cubicBezTo>
                    <a:pt x="318" y="383"/>
                    <a:pt x="317" y="383"/>
                    <a:pt x="316" y="384"/>
                  </a:cubicBezTo>
                  <a:cubicBezTo>
                    <a:pt x="315" y="386"/>
                    <a:pt x="314" y="386"/>
                    <a:pt x="312" y="385"/>
                  </a:cubicBezTo>
                  <a:cubicBezTo>
                    <a:pt x="312" y="385"/>
                    <a:pt x="312" y="386"/>
                    <a:pt x="311" y="386"/>
                  </a:cubicBezTo>
                  <a:cubicBezTo>
                    <a:pt x="313" y="387"/>
                    <a:pt x="313" y="387"/>
                    <a:pt x="313" y="389"/>
                  </a:cubicBezTo>
                  <a:cubicBezTo>
                    <a:pt x="313" y="388"/>
                    <a:pt x="314" y="388"/>
                    <a:pt x="314" y="387"/>
                  </a:cubicBezTo>
                  <a:cubicBezTo>
                    <a:pt x="314" y="386"/>
                    <a:pt x="315" y="387"/>
                    <a:pt x="315" y="387"/>
                  </a:cubicBezTo>
                  <a:cubicBezTo>
                    <a:pt x="317" y="386"/>
                    <a:pt x="318" y="383"/>
                    <a:pt x="320" y="385"/>
                  </a:cubicBezTo>
                  <a:cubicBezTo>
                    <a:pt x="320" y="386"/>
                    <a:pt x="321" y="386"/>
                    <a:pt x="321" y="386"/>
                  </a:cubicBezTo>
                  <a:cubicBezTo>
                    <a:pt x="323" y="387"/>
                    <a:pt x="324" y="388"/>
                    <a:pt x="324" y="390"/>
                  </a:cubicBezTo>
                  <a:cubicBezTo>
                    <a:pt x="324" y="392"/>
                    <a:pt x="323" y="392"/>
                    <a:pt x="321" y="393"/>
                  </a:cubicBezTo>
                  <a:cubicBezTo>
                    <a:pt x="321" y="393"/>
                    <a:pt x="321" y="394"/>
                    <a:pt x="321" y="394"/>
                  </a:cubicBezTo>
                  <a:cubicBezTo>
                    <a:pt x="321" y="394"/>
                    <a:pt x="321" y="394"/>
                    <a:pt x="321" y="394"/>
                  </a:cubicBezTo>
                  <a:cubicBezTo>
                    <a:pt x="323" y="393"/>
                    <a:pt x="325" y="393"/>
                    <a:pt x="327" y="395"/>
                  </a:cubicBezTo>
                  <a:cubicBezTo>
                    <a:pt x="327" y="396"/>
                    <a:pt x="328" y="397"/>
                    <a:pt x="329" y="397"/>
                  </a:cubicBezTo>
                  <a:cubicBezTo>
                    <a:pt x="330" y="397"/>
                    <a:pt x="331" y="398"/>
                    <a:pt x="330" y="399"/>
                  </a:cubicBezTo>
                  <a:cubicBezTo>
                    <a:pt x="331" y="399"/>
                    <a:pt x="332" y="400"/>
                    <a:pt x="332" y="400"/>
                  </a:cubicBezTo>
                  <a:cubicBezTo>
                    <a:pt x="334" y="401"/>
                    <a:pt x="336" y="403"/>
                    <a:pt x="337" y="404"/>
                  </a:cubicBezTo>
                  <a:cubicBezTo>
                    <a:pt x="338" y="404"/>
                    <a:pt x="338" y="405"/>
                    <a:pt x="338" y="405"/>
                  </a:cubicBezTo>
                  <a:cubicBezTo>
                    <a:pt x="337" y="405"/>
                    <a:pt x="338" y="407"/>
                    <a:pt x="336" y="407"/>
                  </a:cubicBezTo>
                  <a:cubicBezTo>
                    <a:pt x="336" y="408"/>
                    <a:pt x="336" y="408"/>
                    <a:pt x="335" y="408"/>
                  </a:cubicBezTo>
                  <a:cubicBezTo>
                    <a:pt x="335" y="409"/>
                    <a:pt x="334" y="410"/>
                    <a:pt x="334" y="410"/>
                  </a:cubicBezTo>
                  <a:cubicBezTo>
                    <a:pt x="337" y="411"/>
                    <a:pt x="337" y="408"/>
                    <a:pt x="338" y="408"/>
                  </a:cubicBezTo>
                  <a:cubicBezTo>
                    <a:pt x="339" y="409"/>
                    <a:pt x="337" y="410"/>
                    <a:pt x="339" y="411"/>
                  </a:cubicBezTo>
                  <a:cubicBezTo>
                    <a:pt x="339" y="411"/>
                    <a:pt x="340" y="410"/>
                    <a:pt x="340" y="409"/>
                  </a:cubicBezTo>
                  <a:cubicBezTo>
                    <a:pt x="340" y="409"/>
                    <a:pt x="340" y="408"/>
                    <a:pt x="341" y="408"/>
                  </a:cubicBezTo>
                  <a:cubicBezTo>
                    <a:pt x="341" y="408"/>
                    <a:pt x="342" y="409"/>
                    <a:pt x="342" y="409"/>
                  </a:cubicBezTo>
                  <a:cubicBezTo>
                    <a:pt x="342" y="410"/>
                    <a:pt x="341" y="410"/>
                    <a:pt x="341" y="410"/>
                  </a:cubicBezTo>
                  <a:cubicBezTo>
                    <a:pt x="341" y="411"/>
                    <a:pt x="340" y="411"/>
                    <a:pt x="339" y="412"/>
                  </a:cubicBezTo>
                  <a:cubicBezTo>
                    <a:pt x="338" y="414"/>
                    <a:pt x="338" y="416"/>
                    <a:pt x="339" y="418"/>
                  </a:cubicBezTo>
                  <a:cubicBezTo>
                    <a:pt x="340" y="417"/>
                    <a:pt x="339" y="416"/>
                    <a:pt x="340" y="415"/>
                  </a:cubicBezTo>
                  <a:cubicBezTo>
                    <a:pt x="341" y="415"/>
                    <a:pt x="341" y="413"/>
                    <a:pt x="343" y="414"/>
                  </a:cubicBezTo>
                  <a:cubicBezTo>
                    <a:pt x="344" y="414"/>
                    <a:pt x="344" y="415"/>
                    <a:pt x="344" y="416"/>
                  </a:cubicBezTo>
                  <a:cubicBezTo>
                    <a:pt x="344" y="417"/>
                    <a:pt x="344" y="417"/>
                    <a:pt x="344" y="418"/>
                  </a:cubicBezTo>
                  <a:cubicBezTo>
                    <a:pt x="344" y="419"/>
                    <a:pt x="345" y="420"/>
                    <a:pt x="344" y="421"/>
                  </a:cubicBezTo>
                  <a:cubicBezTo>
                    <a:pt x="344" y="423"/>
                    <a:pt x="343" y="426"/>
                    <a:pt x="345" y="429"/>
                  </a:cubicBezTo>
                  <a:cubicBezTo>
                    <a:pt x="345" y="431"/>
                    <a:pt x="343" y="432"/>
                    <a:pt x="345" y="433"/>
                  </a:cubicBezTo>
                  <a:cubicBezTo>
                    <a:pt x="345" y="434"/>
                    <a:pt x="345" y="435"/>
                    <a:pt x="344" y="435"/>
                  </a:cubicBezTo>
                  <a:cubicBezTo>
                    <a:pt x="344" y="435"/>
                    <a:pt x="343" y="436"/>
                    <a:pt x="342" y="435"/>
                  </a:cubicBezTo>
                  <a:cubicBezTo>
                    <a:pt x="342" y="435"/>
                    <a:pt x="342" y="434"/>
                    <a:pt x="342" y="434"/>
                  </a:cubicBezTo>
                  <a:cubicBezTo>
                    <a:pt x="338" y="436"/>
                    <a:pt x="339" y="432"/>
                    <a:pt x="339" y="431"/>
                  </a:cubicBezTo>
                  <a:cubicBezTo>
                    <a:pt x="339" y="430"/>
                    <a:pt x="339" y="428"/>
                    <a:pt x="339" y="427"/>
                  </a:cubicBezTo>
                  <a:cubicBezTo>
                    <a:pt x="339" y="427"/>
                    <a:pt x="339" y="427"/>
                    <a:pt x="338" y="427"/>
                  </a:cubicBezTo>
                  <a:cubicBezTo>
                    <a:pt x="337" y="429"/>
                    <a:pt x="338" y="431"/>
                    <a:pt x="338" y="433"/>
                  </a:cubicBezTo>
                  <a:cubicBezTo>
                    <a:pt x="338" y="434"/>
                    <a:pt x="339" y="436"/>
                    <a:pt x="336" y="436"/>
                  </a:cubicBezTo>
                  <a:cubicBezTo>
                    <a:pt x="335" y="436"/>
                    <a:pt x="334" y="436"/>
                    <a:pt x="332" y="435"/>
                  </a:cubicBezTo>
                  <a:cubicBezTo>
                    <a:pt x="330" y="433"/>
                    <a:pt x="329" y="432"/>
                    <a:pt x="329" y="430"/>
                  </a:cubicBezTo>
                  <a:cubicBezTo>
                    <a:pt x="327" y="428"/>
                    <a:pt x="327" y="425"/>
                    <a:pt x="327" y="423"/>
                  </a:cubicBezTo>
                  <a:cubicBezTo>
                    <a:pt x="327" y="421"/>
                    <a:pt x="325" y="420"/>
                    <a:pt x="324" y="418"/>
                  </a:cubicBezTo>
                  <a:cubicBezTo>
                    <a:pt x="324" y="418"/>
                    <a:pt x="324" y="417"/>
                    <a:pt x="324" y="416"/>
                  </a:cubicBezTo>
                  <a:cubicBezTo>
                    <a:pt x="322" y="418"/>
                    <a:pt x="321" y="418"/>
                    <a:pt x="320" y="416"/>
                  </a:cubicBezTo>
                  <a:cubicBezTo>
                    <a:pt x="319" y="414"/>
                    <a:pt x="318" y="412"/>
                    <a:pt x="316" y="413"/>
                  </a:cubicBezTo>
                  <a:cubicBezTo>
                    <a:pt x="315" y="413"/>
                    <a:pt x="315" y="412"/>
                    <a:pt x="315" y="412"/>
                  </a:cubicBezTo>
                  <a:cubicBezTo>
                    <a:pt x="314" y="412"/>
                    <a:pt x="312" y="411"/>
                    <a:pt x="311" y="412"/>
                  </a:cubicBezTo>
                  <a:cubicBezTo>
                    <a:pt x="310" y="413"/>
                    <a:pt x="309" y="412"/>
                    <a:pt x="309" y="411"/>
                  </a:cubicBezTo>
                  <a:cubicBezTo>
                    <a:pt x="308" y="411"/>
                    <a:pt x="308" y="410"/>
                    <a:pt x="307" y="409"/>
                  </a:cubicBezTo>
                  <a:cubicBezTo>
                    <a:pt x="307" y="409"/>
                    <a:pt x="307" y="408"/>
                    <a:pt x="307" y="408"/>
                  </a:cubicBezTo>
                  <a:cubicBezTo>
                    <a:pt x="306" y="407"/>
                    <a:pt x="305" y="407"/>
                    <a:pt x="304" y="405"/>
                  </a:cubicBezTo>
                  <a:cubicBezTo>
                    <a:pt x="304" y="404"/>
                    <a:pt x="303" y="404"/>
                    <a:pt x="302" y="403"/>
                  </a:cubicBezTo>
                  <a:cubicBezTo>
                    <a:pt x="301" y="403"/>
                    <a:pt x="301" y="403"/>
                    <a:pt x="300" y="403"/>
                  </a:cubicBezTo>
                  <a:cubicBezTo>
                    <a:pt x="299" y="402"/>
                    <a:pt x="298" y="401"/>
                    <a:pt x="298" y="401"/>
                  </a:cubicBezTo>
                  <a:cubicBezTo>
                    <a:pt x="297" y="402"/>
                    <a:pt x="299" y="402"/>
                    <a:pt x="298" y="403"/>
                  </a:cubicBezTo>
                  <a:cubicBezTo>
                    <a:pt x="298" y="403"/>
                    <a:pt x="298" y="403"/>
                    <a:pt x="298" y="403"/>
                  </a:cubicBezTo>
                  <a:cubicBezTo>
                    <a:pt x="298" y="405"/>
                    <a:pt x="300" y="404"/>
                    <a:pt x="300" y="404"/>
                  </a:cubicBezTo>
                  <a:cubicBezTo>
                    <a:pt x="301" y="404"/>
                    <a:pt x="302" y="404"/>
                    <a:pt x="301" y="405"/>
                  </a:cubicBezTo>
                  <a:cubicBezTo>
                    <a:pt x="303" y="405"/>
                    <a:pt x="303" y="406"/>
                    <a:pt x="304" y="407"/>
                  </a:cubicBezTo>
                  <a:cubicBezTo>
                    <a:pt x="304" y="407"/>
                    <a:pt x="304" y="408"/>
                    <a:pt x="304" y="408"/>
                  </a:cubicBezTo>
                  <a:cubicBezTo>
                    <a:pt x="305" y="408"/>
                    <a:pt x="306" y="408"/>
                    <a:pt x="306" y="409"/>
                  </a:cubicBezTo>
                  <a:cubicBezTo>
                    <a:pt x="306" y="410"/>
                    <a:pt x="305" y="410"/>
                    <a:pt x="304" y="410"/>
                  </a:cubicBezTo>
                  <a:cubicBezTo>
                    <a:pt x="304" y="411"/>
                    <a:pt x="303" y="411"/>
                    <a:pt x="303" y="411"/>
                  </a:cubicBezTo>
                  <a:cubicBezTo>
                    <a:pt x="303" y="411"/>
                    <a:pt x="304" y="411"/>
                    <a:pt x="304" y="411"/>
                  </a:cubicBezTo>
                  <a:cubicBezTo>
                    <a:pt x="305" y="411"/>
                    <a:pt x="307" y="411"/>
                    <a:pt x="307" y="413"/>
                  </a:cubicBezTo>
                  <a:cubicBezTo>
                    <a:pt x="307" y="413"/>
                    <a:pt x="307" y="414"/>
                    <a:pt x="307" y="414"/>
                  </a:cubicBezTo>
                  <a:cubicBezTo>
                    <a:pt x="307" y="414"/>
                    <a:pt x="308" y="414"/>
                    <a:pt x="308" y="414"/>
                  </a:cubicBezTo>
                  <a:cubicBezTo>
                    <a:pt x="309" y="412"/>
                    <a:pt x="310" y="414"/>
                    <a:pt x="311" y="414"/>
                  </a:cubicBezTo>
                  <a:cubicBezTo>
                    <a:pt x="312" y="414"/>
                    <a:pt x="312" y="413"/>
                    <a:pt x="313" y="414"/>
                  </a:cubicBezTo>
                  <a:cubicBezTo>
                    <a:pt x="316" y="413"/>
                    <a:pt x="317" y="415"/>
                    <a:pt x="319" y="417"/>
                  </a:cubicBezTo>
                  <a:cubicBezTo>
                    <a:pt x="319" y="418"/>
                    <a:pt x="319" y="419"/>
                    <a:pt x="318" y="419"/>
                  </a:cubicBezTo>
                  <a:cubicBezTo>
                    <a:pt x="317" y="421"/>
                    <a:pt x="316" y="423"/>
                    <a:pt x="313" y="423"/>
                  </a:cubicBezTo>
                  <a:cubicBezTo>
                    <a:pt x="312" y="425"/>
                    <a:pt x="307" y="426"/>
                    <a:pt x="305" y="424"/>
                  </a:cubicBezTo>
                  <a:cubicBezTo>
                    <a:pt x="305" y="424"/>
                    <a:pt x="304" y="424"/>
                    <a:pt x="304" y="424"/>
                  </a:cubicBezTo>
                  <a:cubicBezTo>
                    <a:pt x="303" y="425"/>
                    <a:pt x="302" y="425"/>
                    <a:pt x="301" y="424"/>
                  </a:cubicBezTo>
                  <a:cubicBezTo>
                    <a:pt x="301" y="424"/>
                    <a:pt x="300" y="424"/>
                    <a:pt x="300" y="424"/>
                  </a:cubicBezTo>
                  <a:cubicBezTo>
                    <a:pt x="299" y="424"/>
                    <a:pt x="299" y="425"/>
                    <a:pt x="299" y="425"/>
                  </a:cubicBezTo>
                  <a:cubicBezTo>
                    <a:pt x="300" y="425"/>
                    <a:pt x="300" y="425"/>
                    <a:pt x="301" y="426"/>
                  </a:cubicBezTo>
                  <a:cubicBezTo>
                    <a:pt x="303" y="427"/>
                    <a:pt x="302" y="430"/>
                    <a:pt x="300" y="432"/>
                  </a:cubicBezTo>
                  <a:cubicBezTo>
                    <a:pt x="300" y="434"/>
                    <a:pt x="298" y="433"/>
                    <a:pt x="297" y="433"/>
                  </a:cubicBezTo>
                  <a:cubicBezTo>
                    <a:pt x="297" y="433"/>
                    <a:pt x="298" y="433"/>
                    <a:pt x="298" y="433"/>
                  </a:cubicBezTo>
                  <a:cubicBezTo>
                    <a:pt x="297" y="433"/>
                    <a:pt x="297" y="433"/>
                    <a:pt x="297" y="433"/>
                  </a:cubicBezTo>
                  <a:cubicBezTo>
                    <a:pt x="297" y="434"/>
                    <a:pt x="296" y="434"/>
                    <a:pt x="296" y="434"/>
                  </a:cubicBezTo>
                  <a:cubicBezTo>
                    <a:pt x="296" y="435"/>
                    <a:pt x="293" y="434"/>
                    <a:pt x="294" y="436"/>
                  </a:cubicBezTo>
                  <a:cubicBezTo>
                    <a:pt x="295" y="436"/>
                    <a:pt x="297" y="435"/>
                    <a:pt x="298" y="435"/>
                  </a:cubicBezTo>
                  <a:cubicBezTo>
                    <a:pt x="299" y="434"/>
                    <a:pt x="299" y="434"/>
                    <a:pt x="300" y="435"/>
                  </a:cubicBezTo>
                  <a:cubicBezTo>
                    <a:pt x="300" y="436"/>
                    <a:pt x="300" y="436"/>
                    <a:pt x="301" y="437"/>
                  </a:cubicBezTo>
                  <a:cubicBezTo>
                    <a:pt x="302" y="436"/>
                    <a:pt x="303" y="436"/>
                    <a:pt x="303" y="436"/>
                  </a:cubicBezTo>
                  <a:cubicBezTo>
                    <a:pt x="302" y="435"/>
                    <a:pt x="301" y="436"/>
                    <a:pt x="302" y="434"/>
                  </a:cubicBezTo>
                  <a:cubicBezTo>
                    <a:pt x="301" y="432"/>
                    <a:pt x="302" y="431"/>
                    <a:pt x="304" y="432"/>
                  </a:cubicBezTo>
                  <a:cubicBezTo>
                    <a:pt x="305" y="429"/>
                    <a:pt x="307" y="426"/>
                    <a:pt x="311" y="426"/>
                  </a:cubicBezTo>
                  <a:cubicBezTo>
                    <a:pt x="312" y="426"/>
                    <a:pt x="313" y="425"/>
                    <a:pt x="314" y="425"/>
                  </a:cubicBezTo>
                  <a:cubicBezTo>
                    <a:pt x="315" y="424"/>
                    <a:pt x="316" y="423"/>
                    <a:pt x="317" y="422"/>
                  </a:cubicBezTo>
                  <a:cubicBezTo>
                    <a:pt x="317" y="423"/>
                    <a:pt x="317" y="424"/>
                    <a:pt x="317" y="424"/>
                  </a:cubicBezTo>
                  <a:cubicBezTo>
                    <a:pt x="320" y="425"/>
                    <a:pt x="319" y="428"/>
                    <a:pt x="320" y="430"/>
                  </a:cubicBezTo>
                  <a:cubicBezTo>
                    <a:pt x="320" y="431"/>
                    <a:pt x="320" y="431"/>
                    <a:pt x="319" y="431"/>
                  </a:cubicBezTo>
                  <a:cubicBezTo>
                    <a:pt x="317" y="432"/>
                    <a:pt x="315" y="433"/>
                    <a:pt x="314" y="434"/>
                  </a:cubicBezTo>
                  <a:cubicBezTo>
                    <a:pt x="314" y="435"/>
                    <a:pt x="313" y="435"/>
                    <a:pt x="313" y="435"/>
                  </a:cubicBezTo>
                  <a:cubicBezTo>
                    <a:pt x="313" y="432"/>
                    <a:pt x="311" y="433"/>
                    <a:pt x="310" y="433"/>
                  </a:cubicBezTo>
                  <a:cubicBezTo>
                    <a:pt x="310" y="433"/>
                    <a:pt x="310" y="433"/>
                    <a:pt x="310" y="434"/>
                  </a:cubicBezTo>
                  <a:cubicBezTo>
                    <a:pt x="311" y="434"/>
                    <a:pt x="311" y="434"/>
                    <a:pt x="311" y="435"/>
                  </a:cubicBezTo>
                  <a:cubicBezTo>
                    <a:pt x="312" y="435"/>
                    <a:pt x="313" y="436"/>
                    <a:pt x="312" y="437"/>
                  </a:cubicBezTo>
                  <a:cubicBezTo>
                    <a:pt x="312" y="438"/>
                    <a:pt x="311" y="438"/>
                    <a:pt x="310" y="438"/>
                  </a:cubicBezTo>
                  <a:cubicBezTo>
                    <a:pt x="308" y="438"/>
                    <a:pt x="307" y="439"/>
                    <a:pt x="306" y="440"/>
                  </a:cubicBezTo>
                  <a:cubicBezTo>
                    <a:pt x="305" y="441"/>
                    <a:pt x="304" y="441"/>
                    <a:pt x="303" y="441"/>
                  </a:cubicBezTo>
                  <a:cubicBezTo>
                    <a:pt x="303" y="442"/>
                    <a:pt x="302" y="442"/>
                    <a:pt x="302" y="442"/>
                  </a:cubicBezTo>
                  <a:cubicBezTo>
                    <a:pt x="301" y="441"/>
                    <a:pt x="300" y="441"/>
                    <a:pt x="299" y="442"/>
                  </a:cubicBezTo>
                  <a:cubicBezTo>
                    <a:pt x="299" y="442"/>
                    <a:pt x="298" y="443"/>
                    <a:pt x="299" y="442"/>
                  </a:cubicBezTo>
                  <a:cubicBezTo>
                    <a:pt x="301" y="442"/>
                    <a:pt x="302" y="444"/>
                    <a:pt x="304" y="443"/>
                  </a:cubicBezTo>
                  <a:cubicBezTo>
                    <a:pt x="305" y="443"/>
                    <a:pt x="305" y="444"/>
                    <a:pt x="305" y="444"/>
                  </a:cubicBezTo>
                  <a:cubicBezTo>
                    <a:pt x="305" y="444"/>
                    <a:pt x="306" y="445"/>
                    <a:pt x="307" y="444"/>
                  </a:cubicBezTo>
                  <a:cubicBezTo>
                    <a:pt x="307" y="442"/>
                    <a:pt x="307" y="440"/>
                    <a:pt x="309" y="439"/>
                  </a:cubicBezTo>
                  <a:cubicBezTo>
                    <a:pt x="311" y="439"/>
                    <a:pt x="312" y="440"/>
                    <a:pt x="314" y="440"/>
                  </a:cubicBezTo>
                  <a:cubicBezTo>
                    <a:pt x="314" y="439"/>
                    <a:pt x="315" y="438"/>
                    <a:pt x="317" y="438"/>
                  </a:cubicBezTo>
                  <a:cubicBezTo>
                    <a:pt x="317" y="437"/>
                    <a:pt x="318" y="437"/>
                    <a:pt x="319" y="437"/>
                  </a:cubicBezTo>
                  <a:cubicBezTo>
                    <a:pt x="320" y="437"/>
                    <a:pt x="320" y="437"/>
                    <a:pt x="320" y="438"/>
                  </a:cubicBezTo>
                  <a:cubicBezTo>
                    <a:pt x="321" y="438"/>
                    <a:pt x="321" y="436"/>
                    <a:pt x="323" y="438"/>
                  </a:cubicBezTo>
                  <a:cubicBezTo>
                    <a:pt x="324" y="438"/>
                    <a:pt x="325" y="439"/>
                    <a:pt x="327" y="440"/>
                  </a:cubicBezTo>
                  <a:cubicBezTo>
                    <a:pt x="328" y="441"/>
                    <a:pt x="330" y="442"/>
                    <a:pt x="332" y="442"/>
                  </a:cubicBezTo>
                  <a:cubicBezTo>
                    <a:pt x="335" y="442"/>
                    <a:pt x="338" y="443"/>
                    <a:pt x="340" y="441"/>
                  </a:cubicBezTo>
                  <a:cubicBezTo>
                    <a:pt x="340" y="441"/>
                    <a:pt x="341" y="441"/>
                    <a:pt x="341" y="441"/>
                  </a:cubicBezTo>
                  <a:cubicBezTo>
                    <a:pt x="341" y="442"/>
                    <a:pt x="341" y="442"/>
                    <a:pt x="341" y="443"/>
                  </a:cubicBezTo>
                  <a:cubicBezTo>
                    <a:pt x="340" y="444"/>
                    <a:pt x="338" y="446"/>
                    <a:pt x="336" y="445"/>
                  </a:cubicBezTo>
                  <a:cubicBezTo>
                    <a:pt x="336" y="445"/>
                    <a:pt x="335" y="445"/>
                    <a:pt x="335" y="445"/>
                  </a:cubicBezTo>
                  <a:cubicBezTo>
                    <a:pt x="335" y="446"/>
                    <a:pt x="335" y="446"/>
                    <a:pt x="335" y="447"/>
                  </a:cubicBezTo>
                  <a:cubicBezTo>
                    <a:pt x="335" y="448"/>
                    <a:pt x="335" y="448"/>
                    <a:pt x="334" y="448"/>
                  </a:cubicBezTo>
                  <a:cubicBezTo>
                    <a:pt x="334" y="448"/>
                    <a:pt x="333" y="448"/>
                    <a:pt x="333" y="448"/>
                  </a:cubicBezTo>
                  <a:cubicBezTo>
                    <a:pt x="333" y="449"/>
                    <a:pt x="335" y="451"/>
                    <a:pt x="332" y="450"/>
                  </a:cubicBezTo>
                  <a:cubicBezTo>
                    <a:pt x="331" y="449"/>
                    <a:pt x="332" y="451"/>
                    <a:pt x="331" y="451"/>
                  </a:cubicBezTo>
                  <a:cubicBezTo>
                    <a:pt x="331" y="454"/>
                    <a:pt x="330" y="453"/>
                    <a:pt x="329" y="452"/>
                  </a:cubicBezTo>
                  <a:cubicBezTo>
                    <a:pt x="328" y="453"/>
                    <a:pt x="329" y="455"/>
                    <a:pt x="327" y="455"/>
                  </a:cubicBezTo>
                  <a:cubicBezTo>
                    <a:pt x="326" y="455"/>
                    <a:pt x="326" y="456"/>
                    <a:pt x="325" y="456"/>
                  </a:cubicBezTo>
                  <a:cubicBezTo>
                    <a:pt x="324" y="456"/>
                    <a:pt x="324" y="457"/>
                    <a:pt x="324" y="457"/>
                  </a:cubicBezTo>
                  <a:cubicBezTo>
                    <a:pt x="324" y="459"/>
                    <a:pt x="323" y="459"/>
                    <a:pt x="322" y="458"/>
                  </a:cubicBezTo>
                  <a:cubicBezTo>
                    <a:pt x="322" y="458"/>
                    <a:pt x="321" y="457"/>
                    <a:pt x="321" y="457"/>
                  </a:cubicBezTo>
                  <a:cubicBezTo>
                    <a:pt x="321" y="457"/>
                    <a:pt x="321" y="457"/>
                    <a:pt x="321" y="457"/>
                  </a:cubicBezTo>
                  <a:cubicBezTo>
                    <a:pt x="320" y="459"/>
                    <a:pt x="321" y="459"/>
                    <a:pt x="322" y="460"/>
                  </a:cubicBezTo>
                  <a:cubicBezTo>
                    <a:pt x="321" y="461"/>
                    <a:pt x="319" y="462"/>
                    <a:pt x="318" y="464"/>
                  </a:cubicBezTo>
                  <a:cubicBezTo>
                    <a:pt x="318" y="465"/>
                    <a:pt x="318" y="466"/>
                    <a:pt x="317" y="466"/>
                  </a:cubicBezTo>
                  <a:cubicBezTo>
                    <a:pt x="316" y="467"/>
                    <a:pt x="315" y="467"/>
                    <a:pt x="315" y="467"/>
                  </a:cubicBezTo>
                  <a:cubicBezTo>
                    <a:pt x="313" y="466"/>
                    <a:pt x="313" y="468"/>
                    <a:pt x="313" y="469"/>
                  </a:cubicBezTo>
                  <a:cubicBezTo>
                    <a:pt x="312" y="470"/>
                    <a:pt x="309" y="469"/>
                    <a:pt x="308" y="471"/>
                  </a:cubicBezTo>
                  <a:cubicBezTo>
                    <a:pt x="308" y="471"/>
                    <a:pt x="308" y="471"/>
                    <a:pt x="308" y="471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5" y="471"/>
                    <a:pt x="305" y="471"/>
                    <a:pt x="304" y="472"/>
                  </a:cubicBezTo>
                  <a:cubicBezTo>
                    <a:pt x="304" y="472"/>
                    <a:pt x="304" y="472"/>
                    <a:pt x="304" y="472"/>
                  </a:cubicBezTo>
                  <a:cubicBezTo>
                    <a:pt x="303" y="473"/>
                    <a:pt x="302" y="472"/>
                    <a:pt x="302" y="472"/>
                  </a:cubicBezTo>
                  <a:cubicBezTo>
                    <a:pt x="301" y="472"/>
                    <a:pt x="301" y="473"/>
                    <a:pt x="300" y="473"/>
                  </a:cubicBezTo>
                  <a:cubicBezTo>
                    <a:pt x="299" y="473"/>
                    <a:pt x="298" y="475"/>
                    <a:pt x="296" y="475"/>
                  </a:cubicBezTo>
                  <a:cubicBezTo>
                    <a:pt x="295" y="475"/>
                    <a:pt x="295" y="475"/>
                    <a:pt x="295" y="475"/>
                  </a:cubicBezTo>
                  <a:cubicBezTo>
                    <a:pt x="292" y="477"/>
                    <a:pt x="292" y="477"/>
                    <a:pt x="289" y="474"/>
                  </a:cubicBezTo>
                  <a:cubicBezTo>
                    <a:pt x="289" y="474"/>
                    <a:pt x="288" y="475"/>
                    <a:pt x="288" y="475"/>
                  </a:cubicBezTo>
                  <a:cubicBezTo>
                    <a:pt x="288" y="476"/>
                    <a:pt x="288" y="476"/>
                    <a:pt x="288" y="476"/>
                  </a:cubicBezTo>
                  <a:cubicBezTo>
                    <a:pt x="288" y="477"/>
                    <a:pt x="287" y="478"/>
                    <a:pt x="288" y="479"/>
                  </a:cubicBezTo>
                  <a:cubicBezTo>
                    <a:pt x="287" y="480"/>
                    <a:pt x="286" y="480"/>
                    <a:pt x="286" y="478"/>
                  </a:cubicBezTo>
                  <a:cubicBezTo>
                    <a:pt x="286" y="477"/>
                    <a:pt x="285" y="477"/>
                    <a:pt x="284" y="477"/>
                  </a:cubicBezTo>
                  <a:cubicBezTo>
                    <a:pt x="286" y="480"/>
                    <a:pt x="286" y="480"/>
                    <a:pt x="283" y="480"/>
                  </a:cubicBezTo>
                  <a:cubicBezTo>
                    <a:pt x="281" y="480"/>
                    <a:pt x="279" y="480"/>
                    <a:pt x="277" y="479"/>
                  </a:cubicBezTo>
                  <a:cubicBezTo>
                    <a:pt x="276" y="479"/>
                    <a:pt x="276" y="478"/>
                    <a:pt x="276" y="478"/>
                  </a:cubicBezTo>
                  <a:cubicBezTo>
                    <a:pt x="276" y="477"/>
                    <a:pt x="277" y="477"/>
                    <a:pt x="277" y="477"/>
                  </a:cubicBezTo>
                  <a:cubicBezTo>
                    <a:pt x="278" y="477"/>
                    <a:pt x="278" y="477"/>
                    <a:pt x="278" y="477"/>
                  </a:cubicBezTo>
                  <a:cubicBezTo>
                    <a:pt x="277" y="477"/>
                    <a:pt x="275" y="477"/>
                    <a:pt x="275" y="475"/>
                  </a:cubicBezTo>
                  <a:cubicBezTo>
                    <a:pt x="273" y="474"/>
                    <a:pt x="273" y="472"/>
                    <a:pt x="272" y="470"/>
                  </a:cubicBezTo>
                  <a:cubicBezTo>
                    <a:pt x="271" y="470"/>
                    <a:pt x="273" y="472"/>
                    <a:pt x="271" y="473"/>
                  </a:cubicBezTo>
                  <a:cubicBezTo>
                    <a:pt x="272" y="473"/>
                    <a:pt x="272" y="474"/>
                    <a:pt x="272" y="474"/>
                  </a:cubicBezTo>
                  <a:cubicBezTo>
                    <a:pt x="272" y="475"/>
                    <a:pt x="276" y="476"/>
                    <a:pt x="273" y="478"/>
                  </a:cubicBezTo>
                  <a:cubicBezTo>
                    <a:pt x="272" y="478"/>
                    <a:pt x="273" y="479"/>
                    <a:pt x="274" y="479"/>
                  </a:cubicBezTo>
                  <a:cubicBezTo>
                    <a:pt x="275" y="479"/>
                    <a:pt x="275" y="479"/>
                    <a:pt x="275" y="480"/>
                  </a:cubicBezTo>
                  <a:cubicBezTo>
                    <a:pt x="274" y="481"/>
                    <a:pt x="274" y="481"/>
                    <a:pt x="274" y="482"/>
                  </a:cubicBezTo>
                  <a:cubicBezTo>
                    <a:pt x="274" y="483"/>
                    <a:pt x="274" y="483"/>
                    <a:pt x="274" y="483"/>
                  </a:cubicBezTo>
                  <a:cubicBezTo>
                    <a:pt x="271" y="482"/>
                    <a:pt x="271" y="487"/>
                    <a:pt x="268" y="487"/>
                  </a:cubicBezTo>
                  <a:cubicBezTo>
                    <a:pt x="268" y="487"/>
                    <a:pt x="266" y="489"/>
                    <a:pt x="266" y="491"/>
                  </a:cubicBezTo>
                  <a:cubicBezTo>
                    <a:pt x="267" y="492"/>
                    <a:pt x="267" y="493"/>
                    <a:pt x="265" y="493"/>
                  </a:cubicBezTo>
                  <a:cubicBezTo>
                    <a:pt x="265" y="493"/>
                    <a:pt x="265" y="494"/>
                    <a:pt x="265" y="494"/>
                  </a:cubicBezTo>
                  <a:cubicBezTo>
                    <a:pt x="265" y="496"/>
                    <a:pt x="265" y="498"/>
                    <a:pt x="262" y="499"/>
                  </a:cubicBezTo>
                  <a:cubicBezTo>
                    <a:pt x="262" y="500"/>
                    <a:pt x="261" y="501"/>
                    <a:pt x="262" y="502"/>
                  </a:cubicBezTo>
                  <a:cubicBezTo>
                    <a:pt x="261" y="503"/>
                    <a:pt x="261" y="504"/>
                    <a:pt x="260" y="505"/>
                  </a:cubicBezTo>
                  <a:cubicBezTo>
                    <a:pt x="260" y="505"/>
                    <a:pt x="260" y="505"/>
                    <a:pt x="260" y="505"/>
                  </a:cubicBezTo>
                  <a:cubicBezTo>
                    <a:pt x="259" y="506"/>
                    <a:pt x="259" y="506"/>
                    <a:pt x="259" y="506"/>
                  </a:cubicBezTo>
                  <a:cubicBezTo>
                    <a:pt x="259" y="507"/>
                    <a:pt x="258" y="508"/>
                    <a:pt x="257" y="508"/>
                  </a:cubicBezTo>
                  <a:cubicBezTo>
                    <a:pt x="256" y="511"/>
                    <a:pt x="254" y="512"/>
                    <a:pt x="251" y="510"/>
                  </a:cubicBezTo>
                  <a:cubicBezTo>
                    <a:pt x="251" y="511"/>
                    <a:pt x="251" y="511"/>
                    <a:pt x="251" y="512"/>
                  </a:cubicBezTo>
                  <a:cubicBezTo>
                    <a:pt x="250" y="513"/>
                    <a:pt x="249" y="514"/>
                    <a:pt x="249" y="516"/>
                  </a:cubicBezTo>
                  <a:cubicBezTo>
                    <a:pt x="248" y="517"/>
                    <a:pt x="247" y="517"/>
                    <a:pt x="246" y="517"/>
                  </a:cubicBezTo>
                  <a:cubicBezTo>
                    <a:pt x="244" y="517"/>
                    <a:pt x="246" y="515"/>
                    <a:pt x="245" y="515"/>
                  </a:cubicBezTo>
                  <a:cubicBezTo>
                    <a:pt x="244" y="515"/>
                    <a:pt x="246" y="520"/>
                    <a:pt x="242" y="517"/>
                  </a:cubicBezTo>
                  <a:cubicBezTo>
                    <a:pt x="242" y="517"/>
                    <a:pt x="243" y="518"/>
                    <a:pt x="243" y="518"/>
                  </a:cubicBezTo>
                  <a:cubicBezTo>
                    <a:pt x="243" y="519"/>
                    <a:pt x="243" y="520"/>
                    <a:pt x="242" y="521"/>
                  </a:cubicBezTo>
                  <a:cubicBezTo>
                    <a:pt x="241" y="520"/>
                    <a:pt x="242" y="519"/>
                    <a:pt x="242" y="518"/>
                  </a:cubicBezTo>
                  <a:cubicBezTo>
                    <a:pt x="241" y="518"/>
                    <a:pt x="242" y="517"/>
                    <a:pt x="241" y="516"/>
                  </a:cubicBezTo>
                  <a:cubicBezTo>
                    <a:pt x="240" y="517"/>
                    <a:pt x="242" y="519"/>
                    <a:pt x="239" y="519"/>
                  </a:cubicBezTo>
                  <a:cubicBezTo>
                    <a:pt x="239" y="520"/>
                    <a:pt x="239" y="521"/>
                    <a:pt x="239" y="521"/>
                  </a:cubicBezTo>
                  <a:cubicBezTo>
                    <a:pt x="238" y="522"/>
                    <a:pt x="236" y="523"/>
                    <a:pt x="235" y="522"/>
                  </a:cubicBezTo>
                  <a:cubicBezTo>
                    <a:pt x="234" y="521"/>
                    <a:pt x="234" y="520"/>
                    <a:pt x="235" y="519"/>
                  </a:cubicBezTo>
                  <a:cubicBezTo>
                    <a:pt x="235" y="519"/>
                    <a:pt x="236" y="518"/>
                    <a:pt x="236" y="518"/>
                  </a:cubicBezTo>
                  <a:cubicBezTo>
                    <a:pt x="235" y="515"/>
                    <a:pt x="238" y="513"/>
                    <a:pt x="240" y="511"/>
                  </a:cubicBezTo>
                  <a:cubicBezTo>
                    <a:pt x="238" y="510"/>
                    <a:pt x="236" y="510"/>
                    <a:pt x="233" y="509"/>
                  </a:cubicBezTo>
                  <a:cubicBezTo>
                    <a:pt x="233" y="510"/>
                    <a:pt x="234" y="510"/>
                    <a:pt x="235" y="510"/>
                  </a:cubicBezTo>
                  <a:cubicBezTo>
                    <a:pt x="235" y="511"/>
                    <a:pt x="235" y="511"/>
                    <a:pt x="235" y="511"/>
                  </a:cubicBezTo>
                  <a:cubicBezTo>
                    <a:pt x="235" y="511"/>
                    <a:pt x="235" y="511"/>
                    <a:pt x="235" y="510"/>
                  </a:cubicBezTo>
                  <a:cubicBezTo>
                    <a:pt x="237" y="511"/>
                    <a:pt x="235" y="512"/>
                    <a:pt x="235" y="513"/>
                  </a:cubicBezTo>
                  <a:cubicBezTo>
                    <a:pt x="235" y="513"/>
                    <a:pt x="235" y="515"/>
                    <a:pt x="235" y="516"/>
                  </a:cubicBezTo>
                  <a:cubicBezTo>
                    <a:pt x="235" y="517"/>
                    <a:pt x="234" y="518"/>
                    <a:pt x="233" y="517"/>
                  </a:cubicBezTo>
                  <a:cubicBezTo>
                    <a:pt x="233" y="519"/>
                    <a:pt x="233" y="519"/>
                    <a:pt x="233" y="521"/>
                  </a:cubicBezTo>
                  <a:cubicBezTo>
                    <a:pt x="233" y="521"/>
                    <a:pt x="233" y="522"/>
                    <a:pt x="232" y="522"/>
                  </a:cubicBezTo>
                  <a:cubicBezTo>
                    <a:pt x="231" y="520"/>
                    <a:pt x="230" y="522"/>
                    <a:pt x="229" y="522"/>
                  </a:cubicBezTo>
                  <a:cubicBezTo>
                    <a:pt x="227" y="523"/>
                    <a:pt x="228" y="521"/>
                    <a:pt x="227" y="521"/>
                  </a:cubicBezTo>
                  <a:cubicBezTo>
                    <a:pt x="226" y="523"/>
                    <a:pt x="226" y="524"/>
                    <a:pt x="224" y="522"/>
                  </a:cubicBezTo>
                  <a:cubicBezTo>
                    <a:pt x="224" y="522"/>
                    <a:pt x="223" y="522"/>
                    <a:pt x="223" y="522"/>
                  </a:cubicBezTo>
                  <a:cubicBezTo>
                    <a:pt x="223" y="525"/>
                    <a:pt x="222" y="523"/>
                    <a:pt x="221" y="523"/>
                  </a:cubicBezTo>
                  <a:cubicBezTo>
                    <a:pt x="221" y="525"/>
                    <a:pt x="222" y="525"/>
                    <a:pt x="222" y="527"/>
                  </a:cubicBezTo>
                  <a:cubicBezTo>
                    <a:pt x="223" y="529"/>
                    <a:pt x="220" y="530"/>
                    <a:pt x="220" y="531"/>
                  </a:cubicBezTo>
                  <a:cubicBezTo>
                    <a:pt x="219" y="532"/>
                    <a:pt x="218" y="530"/>
                    <a:pt x="217" y="530"/>
                  </a:cubicBezTo>
                  <a:cubicBezTo>
                    <a:pt x="217" y="530"/>
                    <a:pt x="217" y="530"/>
                    <a:pt x="217" y="530"/>
                  </a:cubicBezTo>
                  <a:cubicBezTo>
                    <a:pt x="217" y="530"/>
                    <a:pt x="217" y="530"/>
                    <a:pt x="217" y="530"/>
                  </a:cubicBezTo>
                  <a:cubicBezTo>
                    <a:pt x="217" y="530"/>
                    <a:pt x="216" y="531"/>
                    <a:pt x="216" y="531"/>
                  </a:cubicBezTo>
                  <a:cubicBezTo>
                    <a:pt x="214" y="530"/>
                    <a:pt x="214" y="532"/>
                    <a:pt x="214" y="534"/>
                  </a:cubicBezTo>
                  <a:cubicBezTo>
                    <a:pt x="215" y="534"/>
                    <a:pt x="215" y="536"/>
                    <a:pt x="216" y="534"/>
                  </a:cubicBezTo>
                  <a:cubicBezTo>
                    <a:pt x="216" y="533"/>
                    <a:pt x="217" y="534"/>
                    <a:pt x="217" y="534"/>
                  </a:cubicBezTo>
                  <a:cubicBezTo>
                    <a:pt x="218" y="536"/>
                    <a:pt x="219" y="537"/>
                    <a:pt x="218" y="539"/>
                  </a:cubicBezTo>
                  <a:cubicBezTo>
                    <a:pt x="219" y="539"/>
                    <a:pt x="219" y="539"/>
                    <a:pt x="220" y="540"/>
                  </a:cubicBezTo>
                  <a:cubicBezTo>
                    <a:pt x="218" y="540"/>
                    <a:pt x="216" y="542"/>
                    <a:pt x="216" y="543"/>
                  </a:cubicBezTo>
                  <a:cubicBezTo>
                    <a:pt x="216" y="544"/>
                    <a:pt x="216" y="544"/>
                    <a:pt x="216" y="544"/>
                  </a:cubicBezTo>
                  <a:cubicBezTo>
                    <a:pt x="215" y="544"/>
                    <a:pt x="215" y="544"/>
                    <a:pt x="215" y="543"/>
                  </a:cubicBezTo>
                  <a:cubicBezTo>
                    <a:pt x="214" y="542"/>
                    <a:pt x="212" y="542"/>
                    <a:pt x="211" y="543"/>
                  </a:cubicBezTo>
                  <a:cubicBezTo>
                    <a:pt x="211" y="545"/>
                    <a:pt x="213" y="545"/>
                    <a:pt x="215" y="545"/>
                  </a:cubicBezTo>
                  <a:cubicBezTo>
                    <a:pt x="217" y="545"/>
                    <a:pt x="218" y="546"/>
                    <a:pt x="217" y="548"/>
                  </a:cubicBezTo>
                  <a:cubicBezTo>
                    <a:pt x="216" y="548"/>
                    <a:pt x="216" y="549"/>
                    <a:pt x="217" y="549"/>
                  </a:cubicBezTo>
                  <a:cubicBezTo>
                    <a:pt x="218" y="552"/>
                    <a:pt x="217" y="554"/>
                    <a:pt x="214" y="555"/>
                  </a:cubicBezTo>
                  <a:cubicBezTo>
                    <a:pt x="212" y="556"/>
                    <a:pt x="214" y="556"/>
                    <a:pt x="214" y="557"/>
                  </a:cubicBezTo>
                  <a:cubicBezTo>
                    <a:pt x="213" y="557"/>
                    <a:pt x="213" y="556"/>
                    <a:pt x="212" y="556"/>
                  </a:cubicBezTo>
                  <a:cubicBezTo>
                    <a:pt x="212" y="556"/>
                    <a:pt x="211" y="556"/>
                    <a:pt x="211" y="556"/>
                  </a:cubicBezTo>
                  <a:cubicBezTo>
                    <a:pt x="211" y="557"/>
                    <a:pt x="212" y="557"/>
                    <a:pt x="212" y="557"/>
                  </a:cubicBezTo>
                  <a:cubicBezTo>
                    <a:pt x="212" y="558"/>
                    <a:pt x="214" y="557"/>
                    <a:pt x="213" y="559"/>
                  </a:cubicBezTo>
                  <a:cubicBezTo>
                    <a:pt x="212" y="560"/>
                    <a:pt x="212" y="559"/>
                    <a:pt x="211" y="558"/>
                  </a:cubicBezTo>
                  <a:cubicBezTo>
                    <a:pt x="211" y="559"/>
                    <a:pt x="211" y="559"/>
                    <a:pt x="211" y="559"/>
                  </a:cubicBezTo>
                  <a:cubicBezTo>
                    <a:pt x="213" y="561"/>
                    <a:pt x="212" y="562"/>
                    <a:pt x="210" y="564"/>
                  </a:cubicBezTo>
                  <a:cubicBezTo>
                    <a:pt x="209" y="565"/>
                    <a:pt x="209" y="565"/>
                    <a:pt x="208" y="566"/>
                  </a:cubicBezTo>
                  <a:cubicBezTo>
                    <a:pt x="207" y="567"/>
                    <a:pt x="206" y="567"/>
                    <a:pt x="205" y="566"/>
                  </a:cubicBezTo>
                  <a:cubicBezTo>
                    <a:pt x="205" y="566"/>
                    <a:pt x="206" y="566"/>
                    <a:pt x="206" y="565"/>
                  </a:cubicBezTo>
                  <a:cubicBezTo>
                    <a:pt x="206" y="565"/>
                    <a:pt x="206" y="565"/>
                    <a:pt x="206" y="565"/>
                  </a:cubicBezTo>
                  <a:cubicBezTo>
                    <a:pt x="205" y="565"/>
                    <a:pt x="205" y="565"/>
                    <a:pt x="205" y="564"/>
                  </a:cubicBezTo>
                  <a:cubicBezTo>
                    <a:pt x="205" y="564"/>
                    <a:pt x="204" y="564"/>
                    <a:pt x="204" y="564"/>
                  </a:cubicBezTo>
                  <a:cubicBezTo>
                    <a:pt x="204" y="566"/>
                    <a:pt x="203" y="568"/>
                    <a:pt x="201" y="566"/>
                  </a:cubicBezTo>
                  <a:cubicBezTo>
                    <a:pt x="201" y="567"/>
                    <a:pt x="201" y="567"/>
                    <a:pt x="201" y="567"/>
                  </a:cubicBezTo>
                  <a:cubicBezTo>
                    <a:pt x="201" y="568"/>
                    <a:pt x="201" y="568"/>
                    <a:pt x="201" y="568"/>
                  </a:cubicBezTo>
                  <a:cubicBezTo>
                    <a:pt x="201" y="568"/>
                    <a:pt x="201" y="568"/>
                    <a:pt x="201" y="567"/>
                  </a:cubicBezTo>
                  <a:cubicBezTo>
                    <a:pt x="201" y="567"/>
                    <a:pt x="202" y="567"/>
                    <a:pt x="203" y="568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4" y="568"/>
                    <a:pt x="205" y="568"/>
                    <a:pt x="205" y="569"/>
                  </a:cubicBezTo>
                  <a:cubicBezTo>
                    <a:pt x="205" y="569"/>
                    <a:pt x="207" y="569"/>
                    <a:pt x="206" y="570"/>
                  </a:cubicBezTo>
                  <a:cubicBezTo>
                    <a:pt x="206" y="572"/>
                    <a:pt x="205" y="572"/>
                    <a:pt x="204" y="571"/>
                  </a:cubicBezTo>
                  <a:cubicBezTo>
                    <a:pt x="204" y="571"/>
                    <a:pt x="203" y="571"/>
                    <a:pt x="203" y="571"/>
                  </a:cubicBezTo>
                  <a:cubicBezTo>
                    <a:pt x="205" y="572"/>
                    <a:pt x="206" y="574"/>
                    <a:pt x="205" y="576"/>
                  </a:cubicBezTo>
                  <a:cubicBezTo>
                    <a:pt x="207" y="577"/>
                    <a:pt x="205" y="579"/>
                    <a:pt x="207" y="579"/>
                  </a:cubicBezTo>
                  <a:cubicBezTo>
                    <a:pt x="207" y="579"/>
                    <a:pt x="206" y="580"/>
                    <a:pt x="206" y="580"/>
                  </a:cubicBezTo>
                  <a:cubicBezTo>
                    <a:pt x="205" y="581"/>
                    <a:pt x="205" y="581"/>
                    <a:pt x="204" y="581"/>
                  </a:cubicBezTo>
                  <a:cubicBezTo>
                    <a:pt x="204" y="582"/>
                    <a:pt x="205" y="582"/>
                    <a:pt x="205" y="583"/>
                  </a:cubicBezTo>
                  <a:cubicBezTo>
                    <a:pt x="205" y="584"/>
                    <a:pt x="203" y="583"/>
                    <a:pt x="203" y="584"/>
                  </a:cubicBezTo>
                  <a:cubicBezTo>
                    <a:pt x="203" y="584"/>
                    <a:pt x="204" y="584"/>
                    <a:pt x="204" y="584"/>
                  </a:cubicBezTo>
                  <a:cubicBezTo>
                    <a:pt x="205" y="585"/>
                    <a:pt x="205" y="585"/>
                    <a:pt x="204" y="586"/>
                  </a:cubicBezTo>
                  <a:cubicBezTo>
                    <a:pt x="203" y="587"/>
                    <a:pt x="202" y="586"/>
                    <a:pt x="201" y="587"/>
                  </a:cubicBezTo>
                  <a:cubicBezTo>
                    <a:pt x="203" y="588"/>
                    <a:pt x="203" y="588"/>
                    <a:pt x="200" y="590"/>
                  </a:cubicBezTo>
                  <a:cubicBezTo>
                    <a:pt x="201" y="591"/>
                    <a:pt x="203" y="590"/>
                    <a:pt x="203" y="592"/>
                  </a:cubicBezTo>
                  <a:cubicBezTo>
                    <a:pt x="203" y="593"/>
                    <a:pt x="202" y="593"/>
                    <a:pt x="202" y="593"/>
                  </a:cubicBezTo>
                  <a:cubicBezTo>
                    <a:pt x="202" y="594"/>
                    <a:pt x="202" y="594"/>
                    <a:pt x="202" y="595"/>
                  </a:cubicBezTo>
                  <a:cubicBezTo>
                    <a:pt x="201" y="596"/>
                    <a:pt x="202" y="598"/>
                    <a:pt x="200" y="598"/>
                  </a:cubicBezTo>
                  <a:cubicBezTo>
                    <a:pt x="199" y="598"/>
                    <a:pt x="199" y="599"/>
                    <a:pt x="198" y="600"/>
                  </a:cubicBezTo>
                  <a:cubicBezTo>
                    <a:pt x="199" y="600"/>
                    <a:pt x="200" y="599"/>
                    <a:pt x="201" y="601"/>
                  </a:cubicBezTo>
                  <a:cubicBezTo>
                    <a:pt x="201" y="603"/>
                    <a:pt x="201" y="604"/>
                    <a:pt x="200" y="605"/>
                  </a:cubicBezTo>
                  <a:cubicBezTo>
                    <a:pt x="199" y="606"/>
                    <a:pt x="198" y="605"/>
                    <a:pt x="197" y="605"/>
                  </a:cubicBezTo>
                  <a:cubicBezTo>
                    <a:pt x="195" y="608"/>
                    <a:pt x="194" y="607"/>
                    <a:pt x="192" y="606"/>
                  </a:cubicBezTo>
                  <a:cubicBezTo>
                    <a:pt x="191" y="604"/>
                    <a:pt x="188" y="605"/>
                    <a:pt x="188" y="603"/>
                  </a:cubicBezTo>
                  <a:cubicBezTo>
                    <a:pt x="188" y="602"/>
                    <a:pt x="187" y="602"/>
                    <a:pt x="187" y="602"/>
                  </a:cubicBezTo>
                  <a:cubicBezTo>
                    <a:pt x="186" y="602"/>
                    <a:pt x="188" y="601"/>
                    <a:pt x="187" y="601"/>
                  </a:cubicBezTo>
                  <a:cubicBezTo>
                    <a:pt x="186" y="601"/>
                    <a:pt x="186" y="601"/>
                    <a:pt x="186" y="603"/>
                  </a:cubicBezTo>
                  <a:cubicBezTo>
                    <a:pt x="185" y="600"/>
                    <a:pt x="188" y="600"/>
                    <a:pt x="188" y="598"/>
                  </a:cubicBezTo>
                  <a:cubicBezTo>
                    <a:pt x="185" y="597"/>
                    <a:pt x="183" y="597"/>
                    <a:pt x="182" y="593"/>
                  </a:cubicBezTo>
                  <a:cubicBezTo>
                    <a:pt x="182" y="592"/>
                    <a:pt x="181" y="592"/>
                    <a:pt x="180" y="591"/>
                  </a:cubicBezTo>
                  <a:cubicBezTo>
                    <a:pt x="180" y="593"/>
                    <a:pt x="179" y="594"/>
                    <a:pt x="177" y="594"/>
                  </a:cubicBezTo>
                  <a:cubicBezTo>
                    <a:pt x="177" y="593"/>
                    <a:pt x="178" y="593"/>
                    <a:pt x="179" y="592"/>
                  </a:cubicBezTo>
                  <a:cubicBezTo>
                    <a:pt x="179" y="592"/>
                    <a:pt x="179" y="591"/>
                    <a:pt x="179" y="591"/>
                  </a:cubicBezTo>
                  <a:cubicBezTo>
                    <a:pt x="179" y="591"/>
                    <a:pt x="179" y="590"/>
                    <a:pt x="178" y="590"/>
                  </a:cubicBezTo>
                  <a:cubicBezTo>
                    <a:pt x="178" y="590"/>
                    <a:pt x="178" y="591"/>
                    <a:pt x="178" y="591"/>
                  </a:cubicBezTo>
                  <a:cubicBezTo>
                    <a:pt x="177" y="592"/>
                    <a:pt x="176" y="593"/>
                    <a:pt x="175" y="594"/>
                  </a:cubicBezTo>
                  <a:cubicBezTo>
                    <a:pt x="175" y="594"/>
                    <a:pt x="174" y="594"/>
                    <a:pt x="174" y="593"/>
                  </a:cubicBezTo>
                  <a:cubicBezTo>
                    <a:pt x="173" y="593"/>
                    <a:pt x="175" y="593"/>
                    <a:pt x="174" y="592"/>
                  </a:cubicBezTo>
                  <a:cubicBezTo>
                    <a:pt x="173" y="594"/>
                    <a:pt x="170" y="593"/>
                    <a:pt x="169" y="595"/>
                  </a:cubicBezTo>
                  <a:cubicBezTo>
                    <a:pt x="169" y="595"/>
                    <a:pt x="168" y="595"/>
                    <a:pt x="167" y="595"/>
                  </a:cubicBezTo>
                  <a:cubicBezTo>
                    <a:pt x="167" y="595"/>
                    <a:pt x="166" y="594"/>
                    <a:pt x="166" y="594"/>
                  </a:cubicBezTo>
                  <a:cubicBezTo>
                    <a:pt x="166" y="593"/>
                    <a:pt x="167" y="592"/>
                    <a:pt x="168" y="592"/>
                  </a:cubicBezTo>
                  <a:cubicBezTo>
                    <a:pt x="168" y="592"/>
                    <a:pt x="168" y="591"/>
                    <a:pt x="168" y="591"/>
                  </a:cubicBezTo>
                  <a:cubicBezTo>
                    <a:pt x="167" y="591"/>
                    <a:pt x="166" y="591"/>
                    <a:pt x="165" y="591"/>
                  </a:cubicBezTo>
                  <a:cubicBezTo>
                    <a:pt x="165" y="590"/>
                    <a:pt x="165" y="590"/>
                    <a:pt x="164" y="589"/>
                  </a:cubicBezTo>
                  <a:cubicBezTo>
                    <a:pt x="164" y="589"/>
                    <a:pt x="164" y="589"/>
                    <a:pt x="164" y="588"/>
                  </a:cubicBezTo>
                  <a:cubicBezTo>
                    <a:pt x="164" y="588"/>
                    <a:pt x="164" y="588"/>
                    <a:pt x="164" y="587"/>
                  </a:cubicBezTo>
                  <a:cubicBezTo>
                    <a:pt x="164" y="587"/>
                    <a:pt x="163" y="587"/>
                    <a:pt x="162" y="587"/>
                  </a:cubicBezTo>
                  <a:cubicBezTo>
                    <a:pt x="162" y="587"/>
                    <a:pt x="162" y="586"/>
                    <a:pt x="161" y="586"/>
                  </a:cubicBezTo>
                  <a:cubicBezTo>
                    <a:pt x="161" y="585"/>
                    <a:pt x="162" y="585"/>
                    <a:pt x="162" y="585"/>
                  </a:cubicBezTo>
                  <a:cubicBezTo>
                    <a:pt x="161" y="584"/>
                    <a:pt x="160" y="584"/>
                    <a:pt x="159" y="583"/>
                  </a:cubicBezTo>
                  <a:cubicBezTo>
                    <a:pt x="161" y="582"/>
                    <a:pt x="160" y="579"/>
                    <a:pt x="162" y="578"/>
                  </a:cubicBezTo>
                  <a:cubicBezTo>
                    <a:pt x="160" y="578"/>
                    <a:pt x="160" y="580"/>
                    <a:pt x="159" y="581"/>
                  </a:cubicBezTo>
                  <a:cubicBezTo>
                    <a:pt x="159" y="579"/>
                    <a:pt x="159" y="579"/>
                    <a:pt x="162" y="576"/>
                  </a:cubicBezTo>
                  <a:cubicBezTo>
                    <a:pt x="161" y="576"/>
                    <a:pt x="160" y="575"/>
                    <a:pt x="160" y="576"/>
                  </a:cubicBezTo>
                  <a:cubicBezTo>
                    <a:pt x="159" y="577"/>
                    <a:pt x="159" y="577"/>
                    <a:pt x="158" y="576"/>
                  </a:cubicBezTo>
                  <a:cubicBezTo>
                    <a:pt x="158" y="577"/>
                    <a:pt x="158" y="577"/>
                    <a:pt x="157" y="577"/>
                  </a:cubicBezTo>
                  <a:cubicBezTo>
                    <a:pt x="157" y="577"/>
                    <a:pt x="157" y="577"/>
                    <a:pt x="157" y="577"/>
                  </a:cubicBezTo>
                  <a:cubicBezTo>
                    <a:pt x="157" y="576"/>
                    <a:pt x="158" y="576"/>
                    <a:pt x="158" y="576"/>
                  </a:cubicBezTo>
                  <a:cubicBezTo>
                    <a:pt x="158" y="575"/>
                    <a:pt x="160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7" y="574"/>
                    <a:pt x="157" y="574"/>
                    <a:pt x="157" y="574"/>
                  </a:cubicBezTo>
                  <a:cubicBezTo>
                    <a:pt x="157" y="574"/>
                    <a:pt x="158" y="574"/>
                    <a:pt x="158" y="574"/>
                  </a:cubicBezTo>
                  <a:cubicBezTo>
                    <a:pt x="158" y="575"/>
                    <a:pt x="157" y="575"/>
                    <a:pt x="157" y="575"/>
                  </a:cubicBezTo>
                  <a:cubicBezTo>
                    <a:pt x="156" y="574"/>
                    <a:pt x="156" y="574"/>
                    <a:pt x="156" y="573"/>
                  </a:cubicBezTo>
                  <a:cubicBezTo>
                    <a:pt x="155" y="573"/>
                    <a:pt x="155" y="573"/>
                    <a:pt x="155" y="573"/>
                  </a:cubicBezTo>
                  <a:cubicBezTo>
                    <a:pt x="153" y="572"/>
                    <a:pt x="152" y="571"/>
                    <a:pt x="152" y="569"/>
                  </a:cubicBezTo>
                  <a:cubicBezTo>
                    <a:pt x="153" y="567"/>
                    <a:pt x="153" y="565"/>
                    <a:pt x="151" y="563"/>
                  </a:cubicBezTo>
                  <a:cubicBezTo>
                    <a:pt x="151" y="563"/>
                    <a:pt x="149" y="562"/>
                    <a:pt x="150" y="561"/>
                  </a:cubicBezTo>
                  <a:cubicBezTo>
                    <a:pt x="150" y="561"/>
                    <a:pt x="150" y="560"/>
                    <a:pt x="150" y="560"/>
                  </a:cubicBezTo>
                  <a:cubicBezTo>
                    <a:pt x="147" y="561"/>
                    <a:pt x="147" y="559"/>
                    <a:pt x="147" y="558"/>
                  </a:cubicBezTo>
                  <a:cubicBezTo>
                    <a:pt x="147" y="557"/>
                    <a:pt x="147" y="557"/>
                    <a:pt x="147" y="556"/>
                  </a:cubicBezTo>
                  <a:cubicBezTo>
                    <a:pt x="146" y="556"/>
                    <a:pt x="146" y="555"/>
                    <a:pt x="145" y="554"/>
                  </a:cubicBezTo>
                  <a:cubicBezTo>
                    <a:pt x="144" y="553"/>
                    <a:pt x="144" y="552"/>
                    <a:pt x="146" y="551"/>
                  </a:cubicBezTo>
                  <a:cubicBezTo>
                    <a:pt x="146" y="550"/>
                    <a:pt x="145" y="550"/>
                    <a:pt x="145" y="550"/>
                  </a:cubicBezTo>
                  <a:cubicBezTo>
                    <a:pt x="144" y="548"/>
                    <a:pt x="144" y="546"/>
                    <a:pt x="143" y="544"/>
                  </a:cubicBezTo>
                  <a:cubicBezTo>
                    <a:pt x="143" y="544"/>
                    <a:pt x="143" y="544"/>
                    <a:pt x="143" y="544"/>
                  </a:cubicBezTo>
                  <a:cubicBezTo>
                    <a:pt x="141" y="545"/>
                    <a:pt x="140" y="544"/>
                    <a:pt x="140" y="542"/>
                  </a:cubicBezTo>
                  <a:cubicBezTo>
                    <a:pt x="140" y="540"/>
                    <a:pt x="141" y="539"/>
                    <a:pt x="140" y="537"/>
                  </a:cubicBezTo>
                  <a:cubicBezTo>
                    <a:pt x="140" y="536"/>
                    <a:pt x="142" y="535"/>
                    <a:pt x="144" y="534"/>
                  </a:cubicBezTo>
                  <a:cubicBezTo>
                    <a:pt x="144" y="534"/>
                    <a:pt x="144" y="534"/>
                    <a:pt x="144" y="533"/>
                  </a:cubicBezTo>
                  <a:cubicBezTo>
                    <a:pt x="143" y="532"/>
                    <a:pt x="142" y="532"/>
                    <a:pt x="142" y="534"/>
                  </a:cubicBezTo>
                  <a:cubicBezTo>
                    <a:pt x="142" y="535"/>
                    <a:pt x="141" y="535"/>
                    <a:pt x="140" y="535"/>
                  </a:cubicBezTo>
                  <a:cubicBezTo>
                    <a:pt x="139" y="535"/>
                    <a:pt x="139" y="534"/>
                    <a:pt x="140" y="533"/>
                  </a:cubicBezTo>
                  <a:cubicBezTo>
                    <a:pt x="140" y="532"/>
                    <a:pt x="140" y="530"/>
                    <a:pt x="139" y="528"/>
                  </a:cubicBezTo>
                  <a:cubicBezTo>
                    <a:pt x="137" y="527"/>
                    <a:pt x="138" y="526"/>
                    <a:pt x="139" y="525"/>
                  </a:cubicBezTo>
                  <a:cubicBezTo>
                    <a:pt x="137" y="526"/>
                    <a:pt x="137" y="525"/>
                    <a:pt x="136" y="524"/>
                  </a:cubicBezTo>
                  <a:cubicBezTo>
                    <a:pt x="135" y="522"/>
                    <a:pt x="136" y="520"/>
                    <a:pt x="133" y="521"/>
                  </a:cubicBezTo>
                  <a:cubicBezTo>
                    <a:pt x="134" y="519"/>
                    <a:pt x="134" y="517"/>
                    <a:pt x="132" y="517"/>
                  </a:cubicBezTo>
                  <a:cubicBezTo>
                    <a:pt x="131" y="516"/>
                    <a:pt x="133" y="515"/>
                    <a:pt x="132" y="514"/>
                  </a:cubicBezTo>
                  <a:cubicBezTo>
                    <a:pt x="129" y="514"/>
                    <a:pt x="130" y="512"/>
                    <a:pt x="130" y="511"/>
                  </a:cubicBezTo>
                  <a:cubicBezTo>
                    <a:pt x="129" y="509"/>
                    <a:pt x="130" y="507"/>
                    <a:pt x="132" y="507"/>
                  </a:cubicBezTo>
                  <a:cubicBezTo>
                    <a:pt x="132" y="506"/>
                    <a:pt x="131" y="506"/>
                    <a:pt x="132" y="505"/>
                  </a:cubicBezTo>
                  <a:cubicBezTo>
                    <a:pt x="132" y="504"/>
                    <a:pt x="133" y="504"/>
                    <a:pt x="134" y="504"/>
                  </a:cubicBezTo>
                  <a:cubicBezTo>
                    <a:pt x="134" y="505"/>
                    <a:pt x="135" y="504"/>
                    <a:pt x="135" y="504"/>
                  </a:cubicBezTo>
                  <a:cubicBezTo>
                    <a:pt x="135" y="503"/>
                    <a:pt x="134" y="504"/>
                    <a:pt x="134" y="504"/>
                  </a:cubicBezTo>
                  <a:cubicBezTo>
                    <a:pt x="135" y="503"/>
                    <a:pt x="135" y="503"/>
                    <a:pt x="136" y="503"/>
                  </a:cubicBezTo>
                  <a:cubicBezTo>
                    <a:pt x="136" y="503"/>
                    <a:pt x="136" y="503"/>
                    <a:pt x="136" y="502"/>
                  </a:cubicBezTo>
                  <a:cubicBezTo>
                    <a:pt x="136" y="502"/>
                    <a:pt x="135" y="502"/>
                    <a:pt x="135" y="502"/>
                  </a:cubicBezTo>
                  <a:cubicBezTo>
                    <a:pt x="134" y="503"/>
                    <a:pt x="133" y="503"/>
                    <a:pt x="133" y="501"/>
                  </a:cubicBezTo>
                  <a:cubicBezTo>
                    <a:pt x="134" y="501"/>
                    <a:pt x="135" y="502"/>
                    <a:pt x="136" y="501"/>
                  </a:cubicBezTo>
                  <a:cubicBezTo>
                    <a:pt x="135" y="501"/>
                    <a:pt x="133" y="500"/>
                    <a:pt x="132" y="500"/>
                  </a:cubicBezTo>
                  <a:cubicBezTo>
                    <a:pt x="131" y="501"/>
                    <a:pt x="130" y="500"/>
                    <a:pt x="130" y="499"/>
                  </a:cubicBezTo>
                  <a:cubicBezTo>
                    <a:pt x="129" y="498"/>
                    <a:pt x="131" y="498"/>
                    <a:pt x="131" y="497"/>
                  </a:cubicBezTo>
                  <a:cubicBezTo>
                    <a:pt x="130" y="497"/>
                    <a:pt x="129" y="498"/>
                    <a:pt x="129" y="497"/>
                  </a:cubicBezTo>
                  <a:cubicBezTo>
                    <a:pt x="128" y="496"/>
                    <a:pt x="130" y="496"/>
                    <a:pt x="131" y="495"/>
                  </a:cubicBezTo>
                  <a:cubicBezTo>
                    <a:pt x="131" y="495"/>
                    <a:pt x="132" y="495"/>
                    <a:pt x="132" y="495"/>
                  </a:cubicBezTo>
                  <a:cubicBezTo>
                    <a:pt x="131" y="494"/>
                    <a:pt x="129" y="496"/>
                    <a:pt x="128" y="495"/>
                  </a:cubicBezTo>
                  <a:cubicBezTo>
                    <a:pt x="128" y="494"/>
                    <a:pt x="129" y="492"/>
                    <a:pt x="129" y="491"/>
                  </a:cubicBezTo>
                  <a:cubicBezTo>
                    <a:pt x="129" y="490"/>
                    <a:pt x="129" y="488"/>
                    <a:pt x="130" y="487"/>
                  </a:cubicBezTo>
                  <a:cubicBezTo>
                    <a:pt x="130" y="486"/>
                    <a:pt x="129" y="484"/>
                    <a:pt x="131" y="485"/>
                  </a:cubicBezTo>
                  <a:cubicBezTo>
                    <a:pt x="131" y="485"/>
                    <a:pt x="132" y="485"/>
                    <a:pt x="132" y="484"/>
                  </a:cubicBezTo>
                  <a:cubicBezTo>
                    <a:pt x="132" y="482"/>
                    <a:pt x="133" y="481"/>
                    <a:pt x="134" y="479"/>
                  </a:cubicBezTo>
                  <a:cubicBezTo>
                    <a:pt x="133" y="479"/>
                    <a:pt x="132" y="479"/>
                    <a:pt x="133" y="478"/>
                  </a:cubicBezTo>
                  <a:cubicBezTo>
                    <a:pt x="133" y="477"/>
                    <a:pt x="134" y="478"/>
                    <a:pt x="134" y="478"/>
                  </a:cubicBezTo>
                  <a:cubicBezTo>
                    <a:pt x="134" y="478"/>
                    <a:pt x="135" y="478"/>
                    <a:pt x="135" y="479"/>
                  </a:cubicBezTo>
                  <a:cubicBezTo>
                    <a:pt x="136" y="479"/>
                    <a:pt x="137" y="478"/>
                    <a:pt x="138" y="478"/>
                  </a:cubicBezTo>
                  <a:cubicBezTo>
                    <a:pt x="137" y="478"/>
                    <a:pt x="137" y="477"/>
                    <a:pt x="137" y="477"/>
                  </a:cubicBezTo>
                  <a:cubicBezTo>
                    <a:pt x="136" y="478"/>
                    <a:pt x="135" y="477"/>
                    <a:pt x="135" y="476"/>
                  </a:cubicBezTo>
                  <a:cubicBezTo>
                    <a:pt x="135" y="476"/>
                    <a:pt x="134" y="476"/>
                    <a:pt x="134" y="476"/>
                  </a:cubicBezTo>
                  <a:cubicBezTo>
                    <a:pt x="134" y="475"/>
                    <a:pt x="134" y="475"/>
                    <a:pt x="134" y="475"/>
                  </a:cubicBezTo>
                  <a:cubicBezTo>
                    <a:pt x="133" y="474"/>
                    <a:pt x="132" y="474"/>
                    <a:pt x="133" y="473"/>
                  </a:cubicBezTo>
                  <a:cubicBezTo>
                    <a:pt x="134" y="473"/>
                    <a:pt x="135" y="472"/>
                    <a:pt x="135" y="474"/>
                  </a:cubicBezTo>
                  <a:cubicBezTo>
                    <a:pt x="136" y="473"/>
                    <a:pt x="136" y="473"/>
                    <a:pt x="137" y="473"/>
                  </a:cubicBezTo>
                  <a:cubicBezTo>
                    <a:pt x="136" y="472"/>
                    <a:pt x="136" y="471"/>
                    <a:pt x="137" y="471"/>
                  </a:cubicBezTo>
                  <a:cubicBezTo>
                    <a:pt x="138" y="471"/>
                    <a:pt x="138" y="470"/>
                    <a:pt x="138" y="470"/>
                  </a:cubicBezTo>
                  <a:cubicBezTo>
                    <a:pt x="136" y="469"/>
                    <a:pt x="135" y="471"/>
                    <a:pt x="133" y="470"/>
                  </a:cubicBezTo>
                  <a:cubicBezTo>
                    <a:pt x="134" y="469"/>
                    <a:pt x="136" y="470"/>
                    <a:pt x="136" y="469"/>
                  </a:cubicBezTo>
                  <a:cubicBezTo>
                    <a:pt x="137" y="468"/>
                    <a:pt x="138" y="468"/>
                    <a:pt x="139" y="469"/>
                  </a:cubicBezTo>
                  <a:cubicBezTo>
                    <a:pt x="139" y="469"/>
                    <a:pt x="139" y="469"/>
                    <a:pt x="139" y="470"/>
                  </a:cubicBezTo>
                  <a:cubicBezTo>
                    <a:pt x="139" y="470"/>
                    <a:pt x="140" y="470"/>
                    <a:pt x="140" y="470"/>
                  </a:cubicBezTo>
                  <a:cubicBezTo>
                    <a:pt x="141" y="470"/>
                    <a:pt x="142" y="470"/>
                    <a:pt x="142" y="471"/>
                  </a:cubicBezTo>
                  <a:cubicBezTo>
                    <a:pt x="142" y="472"/>
                    <a:pt x="142" y="472"/>
                    <a:pt x="143" y="472"/>
                  </a:cubicBezTo>
                  <a:cubicBezTo>
                    <a:pt x="144" y="472"/>
                    <a:pt x="145" y="471"/>
                    <a:pt x="146" y="471"/>
                  </a:cubicBezTo>
                  <a:cubicBezTo>
                    <a:pt x="147" y="471"/>
                    <a:pt x="148" y="471"/>
                    <a:pt x="148" y="470"/>
                  </a:cubicBezTo>
                  <a:cubicBezTo>
                    <a:pt x="145" y="470"/>
                    <a:pt x="148" y="469"/>
                    <a:pt x="147" y="468"/>
                  </a:cubicBezTo>
                  <a:cubicBezTo>
                    <a:pt x="146" y="468"/>
                    <a:pt x="145" y="468"/>
                    <a:pt x="146" y="467"/>
                  </a:cubicBezTo>
                  <a:cubicBezTo>
                    <a:pt x="147" y="465"/>
                    <a:pt x="147" y="464"/>
                    <a:pt x="147" y="462"/>
                  </a:cubicBezTo>
                  <a:cubicBezTo>
                    <a:pt x="147" y="462"/>
                    <a:pt x="147" y="461"/>
                    <a:pt x="148" y="461"/>
                  </a:cubicBezTo>
                  <a:cubicBezTo>
                    <a:pt x="148" y="461"/>
                    <a:pt x="148" y="461"/>
                    <a:pt x="149" y="461"/>
                  </a:cubicBezTo>
                  <a:cubicBezTo>
                    <a:pt x="150" y="462"/>
                    <a:pt x="151" y="464"/>
                    <a:pt x="152" y="465"/>
                  </a:cubicBezTo>
                  <a:cubicBezTo>
                    <a:pt x="152" y="465"/>
                    <a:pt x="152" y="464"/>
                    <a:pt x="152" y="464"/>
                  </a:cubicBezTo>
                  <a:cubicBezTo>
                    <a:pt x="152" y="463"/>
                    <a:pt x="151" y="463"/>
                    <a:pt x="152" y="462"/>
                  </a:cubicBezTo>
                  <a:cubicBezTo>
                    <a:pt x="152" y="461"/>
                    <a:pt x="151" y="462"/>
                    <a:pt x="151" y="461"/>
                  </a:cubicBezTo>
                  <a:cubicBezTo>
                    <a:pt x="152" y="461"/>
                    <a:pt x="153" y="460"/>
                    <a:pt x="154" y="461"/>
                  </a:cubicBezTo>
                  <a:cubicBezTo>
                    <a:pt x="154" y="461"/>
                    <a:pt x="155" y="461"/>
                    <a:pt x="155" y="460"/>
                  </a:cubicBezTo>
                  <a:cubicBezTo>
                    <a:pt x="155" y="460"/>
                    <a:pt x="156" y="460"/>
                    <a:pt x="155" y="459"/>
                  </a:cubicBezTo>
                  <a:cubicBezTo>
                    <a:pt x="154" y="459"/>
                    <a:pt x="154" y="459"/>
                    <a:pt x="154" y="458"/>
                  </a:cubicBezTo>
                  <a:cubicBezTo>
                    <a:pt x="152" y="459"/>
                    <a:pt x="150" y="459"/>
                    <a:pt x="148" y="460"/>
                  </a:cubicBezTo>
                  <a:cubicBezTo>
                    <a:pt x="148" y="460"/>
                    <a:pt x="147" y="459"/>
                    <a:pt x="147" y="459"/>
                  </a:cubicBezTo>
                  <a:cubicBezTo>
                    <a:pt x="148" y="457"/>
                    <a:pt x="148" y="456"/>
                    <a:pt x="149" y="454"/>
                  </a:cubicBezTo>
                  <a:cubicBezTo>
                    <a:pt x="149" y="454"/>
                    <a:pt x="149" y="454"/>
                    <a:pt x="149" y="453"/>
                  </a:cubicBezTo>
                  <a:cubicBezTo>
                    <a:pt x="148" y="451"/>
                    <a:pt x="149" y="451"/>
                    <a:pt x="151" y="451"/>
                  </a:cubicBezTo>
                  <a:cubicBezTo>
                    <a:pt x="151" y="450"/>
                    <a:pt x="149" y="451"/>
                    <a:pt x="149" y="450"/>
                  </a:cubicBezTo>
                  <a:cubicBezTo>
                    <a:pt x="149" y="448"/>
                    <a:pt x="151" y="448"/>
                    <a:pt x="153" y="448"/>
                  </a:cubicBezTo>
                  <a:cubicBezTo>
                    <a:pt x="153" y="448"/>
                    <a:pt x="153" y="448"/>
                    <a:pt x="153" y="448"/>
                  </a:cubicBezTo>
                  <a:cubicBezTo>
                    <a:pt x="152" y="447"/>
                    <a:pt x="151" y="446"/>
                    <a:pt x="151" y="445"/>
                  </a:cubicBezTo>
                  <a:cubicBezTo>
                    <a:pt x="151" y="445"/>
                    <a:pt x="151" y="444"/>
                    <a:pt x="152" y="444"/>
                  </a:cubicBezTo>
                  <a:cubicBezTo>
                    <a:pt x="151" y="444"/>
                    <a:pt x="150" y="444"/>
                    <a:pt x="150" y="444"/>
                  </a:cubicBezTo>
                  <a:cubicBezTo>
                    <a:pt x="148" y="444"/>
                    <a:pt x="147" y="445"/>
                    <a:pt x="146" y="444"/>
                  </a:cubicBezTo>
                  <a:cubicBezTo>
                    <a:pt x="145" y="444"/>
                    <a:pt x="144" y="444"/>
                    <a:pt x="144" y="443"/>
                  </a:cubicBezTo>
                  <a:cubicBezTo>
                    <a:pt x="144" y="443"/>
                    <a:pt x="144" y="443"/>
                    <a:pt x="144" y="443"/>
                  </a:cubicBezTo>
                  <a:cubicBezTo>
                    <a:pt x="141" y="445"/>
                    <a:pt x="138" y="443"/>
                    <a:pt x="137" y="440"/>
                  </a:cubicBezTo>
                  <a:cubicBezTo>
                    <a:pt x="136" y="439"/>
                    <a:pt x="135" y="438"/>
                    <a:pt x="133" y="437"/>
                  </a:cubicBezTo>
                  <a:cubicBezTo>
                    <a:pt x="133" y="437"/>
                    <a:pt x="133" y="437"/>
                    <a:pt x="132" y="437"/>
                  </a:cubicBezTo>
                  <a:cubicBezTo>
                    <a:pt x="131" y="437"/>
                    <a:pt x="130" y="437"/>
                    <a:pt x="129" y="437"/>
                  </a:cubicBezTo>
                  <a:cubicBezTo>
                    <a:pt x="127" y="436"/>
                    <a:pt x="127" y="435"/>
                    <a:pt x="126" y="434"/>
                  </a:cubicBezTo>
                  <a:cubicBezTo>
                    <a:pt x="126" y="433"/>
                    <a:pt x="126" y="433"/>
                    <a:pt x="126" y="433"/>
                  </a:cubicBezTo>
                  <a:cubicBezTo>
                    <a:pt x="123" y="430"/>
                    <a:pt x="123" y="429"/>
                    <a:pt x="126" y="428"/>
                  </a:cubicBezTo>
                  <a:cubicBezTo>
                    <a:pt x="127" y="427"/>
                    <a:pt x="127" y="427"/>
                    <a:pt x="128" y="427"/>
                  </a:cubicBezTo>
                  <a:cubicBezTo>
                    <a:pt x="129" y="429"/>
                    <a:pt x="132" y="428"/>
                    <a:pt x="134" y="429"/>
                  </a:cubicBezTo>
                  <a:cubicBezTo>
                    <a:pt x="135" y="429"/>
                    <a:pt x="135" y="429"/>
                    <a:pt x="136" y="429"/>
                  </a:cubicBezTo>
                  <a:cubicBezTo>
                    <a:pt x="137" y="429"/>
                    <a:pt x="138" y="431"/>
                    <a:pt x="139" y="432"/>
                  </a:cubicBezTo>
                  <a:cubicBezTo>
                    <a:pt x="140" y="432"/>
                    <a:pt x="140" y="432"/>
                    <a:pt x="141" y="433"/>
                  </a:cubicBezTo>
                  <a:cubicBezTo>
                    <a:pt x="143" y="435"/>
                    <a:pt x="146" y="436"/>
                    <a:pt x="148" y="437"/>
                  </a:cubicBezTo>
                  <a:cubicBezTo>
                    <a:pt x="149" y="437"/>
                    <a:pt x="149" y="437"/>
                    <a:pt x="149" y="437"/>
                  </a:cubicBezTo>
                  <a:cubicBezTo>
                    <a:pt x="151" y="437"/>
                    <a:pt x="149" y="435"/>
                    <a:pt x="150" y="434"/>
                  </a:cubicBezTo>
                  <a:cubicBezTo>
                    <a:pt x="149" y="436"/>
                    <a:pt x="148" y="436"/>
                    <a:pt x="147" y="434"/>
                  </a:cubicBezTo>
                  <a:cubicBezTo>
                    <a:pt x="147" y="434"/>
                    <a:pt x="146" y="434"/>
                    <a:pt x="146" y="433"/>
                  </a:cubicBezTo>
                  <a:cubicBezTo>
                    <a:pt x="146" y="433"/>
                    <a:pt x="146" y="433"/>
                    <a:pt x="146" y="433"/>
                  </a:cubicBezTo>
                  <a:cubicBezTo>
                    <a:pt x="147" y="433"/>
                    <a:pt x="147" y="433"/>
                    <a:pt x="147" y="434"/>
                  </a:cubicBezTo>
                  <a:cubicBezTo>
                    <a:pt x="148" y="433"/>
                    <a:pt x="149" y="434"/>
                    <a:pt x="148" y="433"/>
                  </a:cubicBezTo>
                  <a:cubicBezTo>
                    <a:pt x="147" y="431"/>
                    <a:pt x="149" y="432"/>
                    <a:pt x="149" y="431"/>
                  </a:cubicBezTo>
                  <a:cubicBezTo>
                    <a:pt x="149" y="431"/>
                    <a:pt x="149" y="430"/>
                    <a:pt x="149" y="430"/>
                  </a:cubicBezTo>
                  <a:cubicBezTo>
                    <a:pt x="148" y="430"/>
                    <a:pt x="147" y="431"/>
                    <a:pt x="147" y="429"/>
                  </a:cubicBezTo>
                  <a:cubicBezTo>
                    <a:pt x="148" y="429"/>
                    <a:pt x="149" y="429"/>
                    <a:pt x="150" y="430"/>
                  </a:cubicBezTo>
                  <a:cubicBezTo>
                    <a:pt x="149" y="428"/>
                    <a:pt x="149" y="427"/>
                    <a:pt x="148" y="426"/>
                  </a:cubicBezTo>
                  <a:cubicBezTo>
                    <a:pt x="146" y="427"/>
                    <a:pt x="145" y="426"/>
                    <a:pt x="143" y="425"/>
                  </a:cubicBezTo>
                  <a:cubicBezTo>
                    <a:pt x="143" y="425"/>
                    <a:pt x="142" y="424"/>
                    <a:pt x="141" y="423"/>
                  </a:cubicBezTo>
                  <a:cubicBezTo>
                    <a:pt x="143" y="422"/>
                    <a:pt x="144" y="424"/>
                    <a:pt x="146" y="424"/>
                  </a:cubicBezTo>
                  <a:cubicBezTo>
                    <a:pt x="145" y="423"/>
                    <a:pt x="145" y="422"/>
                    <a:pt x="145" y="422"/>
                  </a:cubicBezTo>
                  <a:cubicBezTo>
                    <a:pt x="144" y="422"/>
                    <a:pt x="143" y="422"/>
                    <a:pt x="143" y="421"/>
                  </a:cubicBezTo>
                  <a:cubicBezTo>
                    <a:pt x="142" y="421"/>
                    <a:pt x="142" y="421"/>
                    <a:pt x="142" y="421"/>
                  </a:cubicBezTo>
                  <a:cubicBezTo>
                    <a:pt x="141" y="422"/>
                    <a:pt x="140" y="422"/>
                    <a:pt x="140" y="422"/>
                  </a:cubicBezTo>
                  <a:cubicBezTo>
                    <a:pt x="139" y="421"/>
                    <a:pt x="140" y="420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39" y="420"/>
                    <a:pt x="138" y="420"/>
                    <a:pt x="138" y="421"/>
                  </a:cubicBezTo>
                  <a:cubicBezTo>
                    <a:pt x="137" y="421"/>
                    <a:pt x="137" y="420"/>
                    <a:pt x="137" y="420"/>
                  </a:cubicBezTo>
                  <a:cubicBezTo>
                    <a:pt x="136" y="420"/>
                    <a:pt x="136" y="420"/>
                    <a:pt x="135" y="420"/>
                  </a:cubicBezTo>
                  <a:cubicBezTo>
                    <a:pt x="134" y="420"/>
                    <a:pt x="133" y="420"/>
                    <a:pt x="133" y="418"/>
                  </a:cubicBezTo>
                  <a:cubicBezTo>
                    <a:pt x="133" y="417"/>
                    <a:pt x="134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4" y="415"/>
                    <a:pt x="134" y="415"/>
                    <a:pt x="135" y="414"/>
                  </a:cubicBezTo>
                  <a:cubicBezTo>
                    <a:pt x="136" y="413"/>
                    <a:pt x="137" y="413"/>
                    <a:pt x="138" y="412"/>
                  </a:cubicBezTo>
                  <a:cubicBezTo>
                    <a:pt x="138" y="412"/>
                    <a:pt x="139" y="412"/>
                    <a:pt x="139" y="412"/>
                  </a:cubicBezTo>
                  <a:cubicBezTo>
                    <a:pt x="141" y="412"/>
                    <a:pt x="143" y="411"/>
                    <a:pt x="143" y="409"/>
                  </a:cubicBezTo>
                  <a:cubicBezTo>
                    <a:pt x="143" y="408"/>
                    <a:pt x="143" y="408"/>
                    <a:pt x="142" y="408"/>
                  </a:cubicBezTo>
                  <a:cubicBezTo>
                    <a:pt x="142" y="410"/>
                    <a:pt x="141" y="410"/>
                    <a:pt x="140" y="411"/>
                  </a:cubicBezTo>
                  <a:cubicBezTo>
                    <a:pt x="139" y="411"/>
                    <a:pt x="138" y="411"/>
                    <a:pt x="137" y="410"/>
                  </a:cubicBezTo>
                  <a:cubicBezTo>
                    <a:pt x="136" y="409"/>
                    <a:pt x="136" y="409"/>
                    <a:pt x="136" y="409"/>
                  </a:cubicBezTo>
                  <a:cubicBezTo>
                    <a:pt x="135" y="409"/>
                    <a:pt x="135" y="409"/>
                    <a:pt x="134" y="409"/>
                  </a:cubicBezTo>
                  <a:cubicBezTo>
                    <a:pt x="135" y="409"/>
                    <a:pt x="135" y="409"/>
                    <a:pt x="135" y="410"/>
                  </a:cubicBezTo>
                  <a:cubicBezTo>
                    <a:pt x="135" y="410"/>
                    <a:pt x="135" y="411"/>
                    <a:pt x="135" y="411"/>
                  </a:cubicBezTo>
                  <a:cubicBezTo>
                    <a:pt x="134" y="412"/>
                    <a:pt x="134" y="412"/>
                    <a:pt x="132" y="412"/>
                  </a:cubicBezTo>
                  <a:cubicBezTo>
                    <a:pt x="132" y="412"/>
                    <a:pt x="132" y="411"/>
                    <a:pt x="132" y="411"/>
                  </a:cubicBezTo>
                  <a:cubicBezTo>
                    <a:pt x="131" y="408"/>
                    <a:pt x="133" y="410"/>
                    <a:pt x="133" y="410"/>
                  </a:cubicBezTo>
                  <a:cubicBezTo>
                    <a:pt x="133" y="410"/>
                    <a:pt x="133" y="410"/>
                    <a:pt x="133" y="410"/>
                  </a:cubicBezTo>
                  <a:cubicBezTo>
                    <a:pt x="133" y="409"/>
                    <a:pt x="133" y="409"/>
                    <a:pt x="133" y="409"/>
                  </a:cubicBezTo>
                  <a:cubicBezTo>
                    <a:pt x="132" y="408"/>
                    <a:pt x="133" y="407"/>
                    <a:pt x="134" y="407"/>
                  </a:cubicBezTo>
                  <a:cubicBezTo>
                    <a:pt x="135" y="406"/>
                    <a:pt x="135" y="406"/>
                    <a:pt x="135" y="404"/>
                  </a:cubicBezTo>
                  <a:cubicBezTo>
                    <a:pt x="133" y="404"/>
                    <a:pt x="134" y="407"/>
                    <a:pt x="132" y="407"/>
                  </a:cubicBezTo>
                  <a:cubicBezTo>
                    <a:pt x="132" y="407"/>
                    <a:pt x="132" y="406"/>
                    <a:pt x="131" y="406"/>
                  </a:cubicBezTo>
                  <a:cubicBezTo>
                    <a:pt x="131" y="407"/>
                    <a:pt x="131" y="407"/>
                    <a:pt x="130" y="407"/>
                  </a:cubicBezTo>
                  <a:cubicBezTo>
                    <a:pt x="130" y="408"/>
                    <a:pt x="129" y="408"/>
                    <a:pt x="129" y="409"/>
                  </a:cubicBezTo>
                  <a:cubicBezTo>
                    <a:pt x="130" y="411"/>
                    <a:pt x="128" y="410"/>
                    <a:pt x="127" y="410"/>
                  </a:cubicBezTo>
                  <a:cubicBezTo>
                    <a:pt x="129" y="413"/>
                    <a:pt x="129" y="413"/>
                    <a:pt x="126" y="415"/>
                  </a:cubicBezTo>
                  <a:cubicBezTo>
                    <a:pt x="126" y="415"/>
                    <a:pt x="126" y="415"/>
                    <a:pt x="126" y="415"/>
                  </a:cubicBezTo>
                  <a:cubicBezTo>
                    <a:pt x="126" y="415"/>
                    <a:pt x="126" y="415"/>
                    <a:pt x="125" y="415"/>
                  </a:cubicBezTo>
                  <a:cubicBezTo>
                    <a:pt x="125" y="415"/>
                    <a:pt x="126" y="415"/>
                    <a:pt x="126" y="415"/>
                  </a:cubicBezTo>
                  <a:cubicBezTo>
                    <a:pt x="124" y="416"/>
                    <a:pt x="123" y="417"/>
                    <a:pt x="121" y="415"/>
                  </a:cubicBezTo>
                  <a:cubicBezTo>
                    <a:pt x="121" y="415"/>
                    <a:pt x="121" y="414"/>
                    <a:pt x="120" y="415"/>
                  </a:cubicBezTo>
                  <a:cubicBezTo>
                    <a:pt x="119" y="416"/>
                    <a:pt x="118" y="415"/>
                    <a:pt x="117" y="414"/>
                  </a:cubicBezTo>
                  <a:cubicBezTo>
                    <a:pt x="117" y="413"/>
                    <a:pt x="117" y="411"/>
                    <a:pt x="115" y="409"/>
                  </a:cubicBezTo>
                  <a:cubicBezTo>
                    <a:pt x="115" y="409"/>
                    <a:pt x="115" y="408"/>
                    <a:pt x="116" y="408"/>
                  </a:cubicBezTo>
                  <a:cubicBezTo>
                    <a:pt x="117" y="408"/>
                    <a:pt x="117" y="407"/>
                    <a:pt x="118" y="407"/>
                  </a:cubicBezTo>
                  <a:cubicBezTo>
                    <a:pt x="118" y="406"/>
                    <a:pt x="118" y="406"/>
                    <a:pt x="119" y="405"/>
                  </a:cubicBezTo>
                  <a:cubicBezTo>
                    <a:pt x="120" y="404"/>
                    <a:pt x="121" y="405"/>
                    <a:pt x="122" y="404"/>
                  </a:cubicBezTo>
                  <a:cubicBezTo>
                    <a:pt x="122" y="404"/>
                    <a:pt x="122" y="404"/>
                    <a:pt x="122" y="404"/>
                  </a:cubicBezTo>
                  <a:cubicBezTo>
                    <a:pt x="122" y="404"/>
                    <a:pt x="122" y="403"/>
                    <a:pt x="122" y="403"/>
                  </a:cubicBezTo>
                  <a:cubicBezTo>
                    <a:pt x="121" y="404"/>
                    <a:pt x="120" y="405"/>
                    <a:pt x="119" y="404"/>
                  </a:cubicBezTo>
                  <a:cubicBezTo>
                    <a:pt x="118" y="404"/>
                    <a:pt x="117" y="403"/>
                    <a:pt x="117" y="402"/>
                  </a:cubicBezTo>
                  <a:cubicBezTo>
                    <a:pt x="117" y="401"/>
                    <a:pt x="118" y="400"/>
                    <a:pt x="119" y="400"/>
                  </a:cubicBezTo>
                  <a:cubicBezTo>
                    <a:pt x="120" y="399"/>
                    <a:pt x="121" y="398"/>
                    <a:pt x="121" y="397"/>
                  </a:cubicBezTo>
                  <a:cubicBezTo>
                    <a:pt x="121" y="395"/>
                    <a:pt x="120" y="396"/>
                    <a:pt x="120" y="397"/>
                  </a:cubicBezTo>
                  <a:cubicBezTo>
                    <a:pt x="120" y="397"/>
                    <a:pt x="119" y="398"/>
                    <a:pt x="119" y="398"/>
                  </a:cubicBezTo>
                  <a:cubicBezTo>
                    <a:pt x="118" y="398"/>
                    <a:pt x="118" y="399"/>
                    <a:pt x="117" y="399"/>
                  </a:cubicBezTo>
                  <a:cubicBezTo>
                    <a:pt x="116" y="399"/>
                    <a:pt x="116" y="398"/>
                    <a:pt x="117" y="398"/>
                  </a:cubicBezTo>
                  <a:cubicBezTo>
                    <a:pt x="117" y="397"/>
                    <a:pt x="117" y="396"/>
                    <a:pt x="118" y="396"/>
                  </a:cubicBezTo>
                  <a:cubicBezTo>
                    <a:pt x="119" y="396"/>
                    <a:pt x="119" y="396"/>
                    <a:pt x="119" y="395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19" y="395"/>
                    <a:pt x="119" y="394"/>
                    <a:pt x="119" y="394"/>
                  </a:cubicBezTo>
                  <a:cubicBezTo>
                    <a:pt x="119" y="394"/>
                    <a:pt x="119" y="394"/>
                    <a:pt x="118" y="394"/>
                  </a:cubicBezTo>
                  <a:cubicBezTo>
                    <a:pt x="117" y="394"/>
                    <a:pt x="116" y="393"/>
                    <a:pt x="116" y="393"/>
                  </a:cubicBezTo>
                  <a:cubicBezTo>
                    <a:pt x="117" y="392"/>
                    <a:pt x="118" y="391"/>
                    <a:pt x="119" y="390"/>
                  </a:cubicBezTo>
                  <a:cubicBezTo>
                    <a:pt x="119" y="390"/>
                    <a:pt x="119" y="392"/>
                    <a:pt x="120" y="391"/>
                  </a:cubicBezTo>
                  <a:cubicBezTo>
                    <a:pt x="120" y="391"/>
                    <a:pt x="120" y="391"/>
                    <a:pt x="120" y="391"/>
                  </a:cubicBezTo>
                  <a:cubicBezTo>
                    <a:pt x="121" y="391"/>
                    <a:pt x="121" y="391"/>
                    <a:pt x="121" y="391"/>
                  </a:cubicBezTo>
                  <a:cubicBezTo>
                    <a:pt x="121" y="390"/>
                    <a:pt x="121" y="389"/>
                    <a:pt x="122" y="389"/>
                  </a:cubicBezTo>
                  <a:cubicBezTo>
                    <a:pt x="122" y="389"/>
                    <a:pt x="122" y="389"/>
                    <a:pt x="122" y="389"/>
                  </a:cubicBezTo>
                  <a:cubicBezTo>
                    <a:pt x="122" y="389"/>
                    <a:pt x="122" y="389"/>
                    <a:pt x="122" y="388"/>
                  </a:cubicBezTo>
                  <a:cubicBezTo>
                    <a:pt x="121" y="388"/>
                    <a:pt x="121" y="388"/>
                    <a:pt x="121" y="388"/>
                  </a:cubicBezTo>
                  <a:cubicBezTo>
                    <a:pt x="120" y="389"/>
                    <a:pt x="120" y="389"/>
                    <a:pt x="120" y="387"/>
                  </a:cubicBezTo>
                  <a:cubicBezTo>
                    <a:pt x="120" y="386"/>
                    <a:pt x="119" y="387"/>
                    <a:pt x="119" y="388"/>
                  </a:cubicBezTo>
                  <a:cubicBezTo>
                    <a:pt x="118" y="389"/>
                    <a:pt x="118" y="389"/>
                    <a:pt x="117" y="389"/>
                  </a:cubicBezTo>
                  <a:cubicBezTo>
                    <a:pt x="115" y="389"/>
                    <a:pt x="115" y="389"/>
                    <a:pt x="116" y="387"/>
                  </a:cubicBezTo>
                  <a:cubicBezTo>
                    <a:pt x="116" y="387"/>
                    <a:pt x="115" y="386"/>
                    <a:pt x="114" y="387"/>
                  </a:cubicBezTo>
                  <a:cubicBezTo>
                    <a:pt x="114" y="388"/>
                    <a:pt x="113" y="388"/>
                    <a:pt x="113" y="388"/>
                  </a:cubicBezTo>
                  <a:cubicBezTo>
                    <a:pt x="112" y="387"/>
                    <a:pt x="113" y="387"/>
                    <a:pt x="113" y="386"/>
                  </a:cubicBezTo>
                  <a:cubicBezTo>
                    <a:pt x="114" y="386"/>
                    <a:pt x="114" y="385"/>
                    <a:pt x="115" y="384"/>
                  </a:cubicBezTo>
                  <a:cubicBezTo>
                    <a:pt x="116" y="386"/>
                    <a:pt x="117" y="387"/>
                    <a:pt x="118" y="385"/>
                  </a:cubicBezTo>
                  <a:cubicBezTo>
                    <a:pt x="119" y="383"/>
                    <a:pt x="119" y="383"/>
                    <a:pt x="121" y="385"/>
                  </a:cubicBezTo>
                  <a:cubicBezTo>
                    <a:pt x="122" y="385"/>
                    <a:pt x="122" y="385"/>
                    <a:pt x="123" y="384"/>
                  </a:cubicBezTo>
                  <a:cubicBezTo>
                    <a:pt x="123" y="383"/>
                    <a:pt x="123" y="382"/>
                    <a:pt x="123" y="381"/>
                  </a:cubicBezTo>
                  <a:cubicBezTo>
                    <a:pt x="122" y="380"/>
                    <a:pt x="121" y="380"/>
                    <a:pt x="120" y="380"/>
                  </a:cubicBezTo>
                  <a:cubicBezTo>
                    <a:pt x="120" y="381"/>
                    <a:pt x="120" y="383"/>
                    <a:pt x="118" y="381"/>
                  </a:cubicBezTo>
                  <a:cubicBezTo>
                    <a:pt x="117" y="382"/>
                    <a:pt x="117" y="381"/>
                    <a:pt x="116" y="381"/>
                  </a:cubicBezTo>
                  <a:cubicBezTo>
                    <a:pt x="116" y="380"/>
                    <a:pt x="116" y="380"/>
                    <a:pt x="116" y="380"/>
                  </a:cubicBezTo>
                  <a:cubicBezTo>
                    <a:pt x="117" y="379"/>
                    <a:pt x="117" y="379"/>
                    <a:pt x="118" y="380"/>
                  </a:cubicBezTo>
                  <a:cubicBezTo>
                    <a:pt x="119" y="379"/>
                    <a:pt x="117" y="379"/>
                    <a:pt x="117" y="379"/>
                  </a:cubicBezTo>
                  <a:cubicBezTo>
                    <a:pt x="117" y="379"/>
                    <a:pt x="116" y="379"/>
                    <a:pt x="116" y="378"/>
                  </a:cubicBezTo>
                  <a:cubicBezTo>
                    <a:pt x="116" y="377"/>
                    <a:pt x="117" y="378"/>
                    <a:pt x="118" y="377"/>
                  </a:cubicBezTo>
                  <a:cubicBezTo>
                    <a:pt x="118" y="376"/>
                    <a:pt x="119" y="376"/>
                    <a:pt x="120" y="376"/>
                  </a:cubicBezTo>
                  <a:cubicBezTo>
                    <a:pt x="120" y="376"/>
                    <a:pt x="120" y="375"/>
                    <a:pt x="119" y="375"/>
                  </a:cubicBezTo>
                  <a:cubicBezTo>
                    <a:pt x="117" y="374"/>
                    <a:pt x="118" y="373"/>
                    <a:pt x="119" y="372"/>
                  </a:cubicBezTo>
                  <a:cubicBezTo>
                    <a:pt x="120" y="369"/>
                    <a:pt x="118" y="370"/>
                    <a:pt x="117" y="370"/>
                  </a:cubicBezTo>
                  <a:cubicBezTo>
                    <a:pt x="117" y="370"/>
                    <a:pt x="117" y="371"/>
                    <a:pt x="117" y="371"/>
                  </a:cubicBezTo>
                  <a:cubicBezTo>
                    <a:pt x="117" y="371"/>
                    <a:pt x="117" y="372"/>
                    <a:pt x="117" y="372"/>
                  </a:cubicBezTo>
                  <a:cubicBezTo>
                    <a:pt x="117" y="372"/>
                    <a:pt x="118" y="371"/>
                    <a:pt x="118" y="372"/>
                  </a:cubicBezTo>
                  <a:cubicBezTo>
                    <a:pt x="118" y="373"/>
                    <a:pt x="117" y="373"/>
                    <a:pt x="117" y="373"/>
                  </a:cubicBezTo>
                  <a:cubicBezTo>
                    <a:pt x="116" y="374"/>
                    <a:pt x="115" y="374"/>
                    <a:pt x="115" y="373"/>
                  </a:cubicBezTo>
                  <a:cubicBezTo>
                    <a:pt x="115" y="373"/>
                    <a:pt x="115" y="373"/>
                    <a:pt x="114" y="373"/>
                  </a:cubicBezTo>
                  <a:cubicBezTo>
                    <a:pt x="114" y="373"/>
                    <a:pt x="113" y="373"/>
                    <a:pt x="113" y="372"/>
                  </a:cubicBezTo>
                  <a:cubicBezTo>
                    <a:pt x="113" y="371"/>
                    <a:pt x="114" y="371"/>
                    <a:pt x="114" y="371"/>
                  </a:cubicBezTo>
                  <a:cubicBezTo>
                    <a:pt x="115" y="372"/>
                    <a:pt x="115" y="371"/>
                    <a:pt x="116" y="371"/>
                  </a:cubicBezTo>
                  <a:cubicBezTo>
                    <a:pt x="116" y="370"/>
                    <a:pt x="115" y="369"/>
                    <a:pt x="115" y="368"/>
                  </a:cubicBezTo>
                  <a:cubicBezTo>
                    <a:pt x="116" y="368"/>
                    <a:pt x="116" y="369"/>
                    <a:pt x="117" y="369"/>
                  </a:cubicBezTo>
                  <a:cubicBezTo>
                    <a:pt x="118" y="368"/>
                    <a:pt x="116" y="367"/>
                    <a:pt x="116" y="366"/>
                  </a:cubicBezTo>
                  <a:cubicBezTo>
                    <a:pt x="115" y="365"/>
                    <a:pt x="114" y="365"/>
                    <a:pt x="114" y="364"/>
                  </a:cubicBezTo>
                  <a:cubicBezTo>
                    <a:pt x="114" y="363"/>
                    <a:pt x="115" y="362"/>
                    <a:pt x="115" y="361"/>
                  </a:cubicBezTo>
                  <a:cubicBezTo>
                    <a:pt x="117" y="361"/>
                    <a:pt x="117" y="360"/>
                    <a:pt x="116" y="359"/>
                  </a:cubicBezTo>
                  <a:cubicBezTo>
                    <a:pt x="114" y="358"/>
                    <a:pt x="113" y="356"/>
                    <a:pt x="112" y="355"/>
                  </a:cubicBezTo>
                  <a:cubicBezTo>
                    <a:pt x="112" y="354"/>
                    <a:pt x="112" y="353"/>
                    <a:pt x="113" y="352"/>
                  </a:cubicBezTo>
                  <a:cubicBezTo>
                    <a:pt x="113" y="352"/>
                    <a:pt x="114" y="351"/>
                    <a:pt x="112" y="350"/>
                  </a:cubicBezTo>
                  <a:cubicBezTo>
                    <a:pt x="111" y="353"/>
                    <a:pt x="109" y="354"/>
                    <a:pt x="106" y="354"/>
                  </a:cubicBezTo>
                  <a:cubicBezTo>
                    <a:pt x="107" y="353"/>
                    <a:pt x="108" y="352"/>
                    <a:pt x="109" y="352"/>
                  </a:cubicBezTo>
                  <a:cubicBezTo>
                    <a:pt x="111" y="351"/>
                    <a:pt x="112" y="350"/>
                    <a:pt x="110" y="348"/>
                  </a:cubicBezTo>
                  <a:cubicBezTo>
                    <a:pt x="111" y="348"/>
                    <a:pt x="112" y="348"/>
                    <a:pt x="112" y="348"/>
                  </a:cubicBezTo>
                  <a:cubicBezTo>
                    <a:pt x="113" y="348"/>
                    <a:pt x="113" y="347"/>
                    <a:pt x="112" y="346"/>
                  </a:cubicBezTo>
                  <a:cubicBezTo>
                    <a:pt x="112" y="346"/>
                    <a:pt x="112" y="346"/>
                    <a:pt x="112" y="346"/>
                  </a:cubicBezTo>
                  <a:cubicBezTo>
                    <a:pt x="111" y="347"/>
                    <a:pt x="110" y="347"/>
                    <a:pt x="110" y="346"/>
                  </a:cubicBezTo>
                  <a:cubicBezTo>
                    <a:pt x="109" y="345"/>
                    <a:pt x="111" y="346"/>
                    <a:pt x="111" y="345"/>
                  </a:cubicBezTo>
                  <a:cubicBezTo>
                    <a:pt x="110" y="345"/>
                    <a:pt x="109" y="345"/>
                    <a:pt x="108" y="344"/>
                  </a:cubicBezTo>
                  <a:cubicBezTo>
                    <a:pt x="107" y="345"/>
                    <a:pt x="106" y="345"/>
                    <a:pt x="104" y="344"/>
                  </a:cubicBezTo>
                  <a:cubicBezTo>
                    <a:pt x="106" y="344"/>
                    <a:pt x="108" y="343"/>
                    <a:pt x="109" y="343"/>
                  </a:cubicBezTo>
                  <a:cubicBezTo>
                    <a:pt x="110" y="343"/>
                    <a:pt x="111" y="344"/>
                    <a:pt x="112" y="344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0" y="343"/>
                    <a:pt x="111" y="341"/>
                  </a:cubicBezTo>
                  <a:cubicBezTo>
                    <a:pt x="110" y="341"/>
                    <a:pt x="109" y="340"/>
                    <a:pt x="108" y="339"/>
                  </a:cubicBezTo>
                  <a:cubicBezTo>
                    <a:pt x="107" y="339"/>
                    <a:pt x="106" y="338"/>
                    <a:pt x="107" y="337"/>
                  </a:cubicBezTo>
                  <a:cubicBezTo>
                    <a:pt x="108" y="337"/>
                    <a:pt x="108" y="336"/>
                    <a:pt x="108" y="335"/>
                  </a:cubicBezTo>
                  <a:cubicBezTo>
                    <a:pt x="107" y="334"/>
                    <a:pt x="106" y="334"/>
                    <a:pt x="106" y="334"/>
                  </a:cubicBezTo>
                  <a:cubicBezTo>
                    <a:pt x="105" y="333"/>
                    <a:pt x="103" y="332"/>
                    <a:pt x="102" y="331"/>
                  </a:cubicBezTo>
                  <a:cubicBezTo>
                    <a:pt x="101" y="330"/>
                    <a:pt x="100" y="330"/>
                    <a:pt x="100" y="329"/>
                  </a:cubicBezTo>
                  <a:cubicBezTo>
                    <a:pt x="101" y="328"/>
                    <a:pt x="102" y="327"/>
                    <a:pt x="99" y="326"/>
                  </a:cubicBezTo>
                  <a:cubicBezTo>
                    <a:pt x="98" y="326"/>
                    <a:pt x="98" y="323"/>
                    <a:pt x="98" y="322"/>
                  </a:cubicBezTo>
                  <a:cubicBezTo>
                    <a:pt x="98" y="322"/>
                    <a:pt x="97" y="322"/>
                    <a:pt x="97" y="322"/>
                  </a:cubicBezTo>
                  <a:cubicBezTo>
                    <a:pt x="96" y="322"/>
                    <a:pt x="97" y="321"/>
                    <a:pt x="97" y="321"/>
                  </a:cubicBezTo>
                  <a:cubicBezTo>
                    <a:pt x="98" y="320"/>
                    <a:pt x="98" y="320"/>
                    <a:pt x="99" y="320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9" y="319"/>
                    <a:pt x="99" y="318"/>
                    <a:pt x="100" y="318"/>
                  </a:cubicBezTo>
                  <a:cubicBezTo>
                    <a:pt x="99" y="317"/>
                    <a:pt x="97" y="317"/>
                    <a:pt x="98" y="315"/>
                  </a:cubicBezTo>
                  <a:cubicBezTo>
                    <a:pt x="97" y="315"/>
                    <a:pt x="98" y="310"/>
                    <a:pt x="95" y="313"/>
                  </a:cubicBezTo>
                  <a:cubicBezTo>
                    <a:pt x="94" y="313"/>
                    <a:pt x="92" y="311"/>
                    <a:pt x="93" y="310"/>
                  </a:cubicBezTo>
                  <a:cubicBezTo>
                    <a:pt x="93" y="309"/>
                    <a:pt x="93" y="309"/>
                    <a:pt x="93" y="308"/>
                  </a:cubicBezTo>
                  <a:cubicBezTo>
                    <a:pt x="92" y="308"/>
                    <a:pt x="92" y="308"/>
                    <a:pt x="91" y="308"/>
                  </a:cubicBezTo>
                  <a:cubicBezTo>
                    <a:pt x="90" y="310"/>
                    <a:pt x="90" y="309"/>
                    <a:pt x="89" y="308"/>
                  </a:cubicBezTo>
                  <a:cubicBezTo>
                    <a:pt x="86" y="304"/>
                    <a:pt x="82" y="301"/>
                    <a:pt x="77" y="300"/>
                  </a:cubicBezTo>
                  <a:cubicBezTo>
                    <a:pt x="75" y="299"/>
                    <a:pt x="73" y="299"/>
                    <a:pt x="73" y="297"/>
                  </a:cubicBezTo>
                  <a:cubicBezTo>
                    <a:pt x="73" y="297"/>
                    <a:pt x="72" y="297"/>
                    <a:pt x="72" y="297"/>
                  </a:cubicBezTo>
                  <a:cubicBezTo>
                    <a:pt x="71" y="298"/>
                    <a:pt x="69" y="297"/>
                    <a:pt x="68" y="298"/>
                  </a:cubicBezTo>
                  <a:cubicBezTo>
                    <a:pt x="69" y="295"/>
                    <a:pt x="66" y="296"/>
                    <a:pt x="65" y="295"/>
                  </a:cubicBezTo>
                  <a:cubicBezTo>
                    <a:pt x="63" y="297"/>
                    <a:pt x="63" y="300"/>
                    <a:pt x="60" y="302"/>
                  </a:cubicBezTo>
                  <a:cubicBezTo>
                    <a:pt x="60" y="300"/>
                    <a:pt x="58" y="298"/>
                    <a:pt x="59" y="296"/>
                  </a:cubicBezTo>
                  <a:cubicBezTo>
                    <a:pt x="59" y="296"/>
                    <a:pt x="59" y="295"/>
                    <a:pt x="59" y="295"/>
                  </a:cubicBezTo>
                  <a:cubicBezTo>
                    <a:pt x="58" y="295"/>
                    <a:pt x="58" y="296"/>
                    <a:pt x="58" y="296"/>
                  </a:cubicBezTo>
                  <a:cubicBezTo>
                    <a:pt x="59" y="298"/>
                    <a:pt x="55" y="298"/>
                    <a:pt x="56" y="300"/>
                  </a:cubicBezTo>
                  <a:cubicBezTo>
                    <a:pt x="55" y="300"/>
                    <a:pt x="54" y="300"/>
                    <a:pt x="53" y="300"/>
                  </a:cubicBezTo>
                  <a:cubicBezTo>
                    <a:pt x="52" y="301"/>
                    <a:pt x="51" y="301"/>
                    <a:pt x="52" y="302"/>
                  </a:cubicBezTo>
                  <a:cubicBezTo>
                    <a:pt x="52" y="303"/>
                    <a:pt x="52" y="305"/>
                    <a:pt x="50" y="304"/>
                  </a:cubicBezTo>
                  <a:cubicBezTo>
                    <a:pt x="49" y="304"/>
                    <a:pt x="48" y="303"/>
                    <a:pt x="48" y="301"/>
                  </a:cubicBezTo>
                  <a:cubicBezTo>
                    <a:pt x="48" y="301"/>
                    <a:pt x="49" y="300"/>
                    <a:pt x="49" y="300"/>
                  </a:cubicBezTo>
                  <a:cubicBezTo>
                    <a:pt x="49" y="299"/>
                    <a:pt x="51" y="298"/>
                    <a:pt x="49" y="297"/>
                  </a:cubicBezTo>
                  <a:cubicBezTo>
                    <a:pt x="47" y="297"/>
                    <a:pt x="46" y="297"/>
                    <a:pt x="45" y="299"/>
                  </a:cubicBezTo>
                  <a:cubicBezTo>
                    <a:pt x="45" y="299"/>
                    <a:pt x="45" y="300"/>
                    <a:pt x="45" y="301"/>
                  </a:cubicBezTo>
                  <a:cubicBezTo>
                    <a:pt x="45" y="301"/>
                    <a:pt x="45" y="302"/>
                    <a:pt x="44" y="302"/>
                  </a:cubicBezTo>
                  <a:cubicBezTo>
                    <a:pt x="43" y="302"/>
                    <a:pt x="43" y="301"/>
                    <a:pt x="43" y="301"/>
                  </a:cubicBezTo>
                  <a:cubicBezTo>
                    <a:pt x="42" y="300"/>
                    <a:pt x="43" y="299"/>
                    <a:pt x="42" y="299"/>
                  </a:cubicBezTo>
                  <a:cubicBezTo>
                    <a:pt x="41" y="298"/>
                    <a:pt x="41" y="297"/>
                    <a:pt x="40" y="298"/>
                  </a:cubicBezTo>
                  <a:cubicBezTo>
                    <a:pt x="39" y="299"/>
                    <a:pt x="38" y="300"/>
                    <a:pt x="39" y="301"/>
                  </a:cubicBezTo>
                  <a:cubicBezTo>
                    <a:pt x="41" y="302"/>
                    <a:pt x="40" y="304"/>
                    <a:pt x="43" y="304"/>
                  </a:cubicBezTo>
                  <a:cubicBezTo>
                    <a:pt x="37" y="305"/>
                    <a:pt x="31" y="303"/>
                    <a:pt x="27" y="298"/>
                  </a:cubicBezTo>
                  <a:cubicBezTo>
                    <a:pt x="26" y="297"/>
                    <a:pt x="25" y="296"/>
                    <a:pt x="24" y="296"/>
                  </a:cubicBezTo>
                  <a:cubicBezTo>
                    <a:pt x="22" y="294"/>
                    <a:pt x="22" y="293"/>
                    <a:pt x="25" y="292"/>
                  </a:cubicBezTo>
                  <a:cubicBezTo>
                    <a:pt x="25" y="292"/>
                    <a:pt x="26" y="292"/>
                    <a:pt x="26" y="292"/>
                  </a:cubicBezTo>
                  <a:cubicBezTo>
                    <a:pt x="27" y="289"/>
                    <a:pt x="29" y="288"/>
                    <a:pt x="32" y="288"/>
                  </a:cubicBezTo>
                  <a:cubicBezTo>
                    <a:pt x="33" y="288"/>
                    <a:pt x="34" y="288"/>
                    <a:pt x="33" y="286"/>
                  </a:cubicBezTo>
                  <a:cubicBezTo>
                    <a:pt x="33" y="286"/>
                    <a:pt x="34" y="286"/>
                    <a:pt x="34" y="285"/>
                  </a:cubicBezTo>
                  <a:cubicBezTo>
                    <a:pt x="33" y="285"/>
                    <a:pt x="33" y="285"/>
                    <a:pt x="32" y="285"/>
                  </a:cubicBezTo>
                  <a:cubicBezTo>
                    <a:pt x="29" y="286"/>
                    <a:pt x="26" y="286"/>
                    <a:pt x="23" y="284"/>
                  </a:cubicBezTo>
                  <a:cubicBezTo>
                    <a:pt x="23" y="284"/>
                    <a:pt x="23" y="284"/>
                    <a:pt x="23" y="284"/>
                  </a:cubicBezTo>
                  <a:cubicBezTo>
                    <a:pt x="20" y="283"/>
                    <a:pt x="20" y="282"/>
                    <a:pt x="21" y="280"/>
                  </a:cubicBezTo>
                  <a:cubicBezTo>
                    <a:pt x="21" y="279"/>
                    <a:pt x="21" y="279"/>
                    <a:pt x="21" y="278"/>
                  </a:cubicBezTo>
                  <a:cubicBezTo>
                    <a:pt x="19" y="279"/>
                    <a:pt x="19" y="282"/>
                    <a:pt x="17" y="282"/>
                  </a:cubicBezTo>
                  <a:cubicBezTo>
                    <a:pt x="16" y="282"/>
                    <a:pt x="16" y="282"/>
                    <a:pt x="16" y="281"/>
                  </a:cubicBezTo>
                  <a:cubicBezTo>
                    <a:pt x="15" y="281"/>
                    <a:pt x="15" y="281"/>
                    <a:pt x="15" y="280"/>
                  </a:cubicBezTo>
                  <a:cubicBezTo>
                    <a:pt x="14" y="280"/>
                    <a:pt x="13" y="280"/>
                    <a:pt x="15" y="279"/>
                  </a:cubicBezTo>
                  <a:cubicBezTo>
                    <a:pt x="16" y="278"/>
                    <a:pt x="14" y="278"/>
                    <a:pt x="14" y="278"/>
                  </a:cubicBezTo>
                  <a:cubicBezTo>
                    <a:pt x="14" y="277"/>
                    <a:pt x="14" y="277"/>
                    <a:pt x="13" y="277"/>
                  </a:cubicBezTo>
                  <a:cubicBezTo>
                    <a:pt x="13" y="277"/>
                    <a:pt x="13" y="277"/>
                    <a:pt x="13" y="277"/>
                  </a:cubicBezTo>
                  <a:cubicBezTo>
                    <a:pt x="12" y="276"/>
                    <a:pt x="13" y="274"/>
                    <a:pt x="12" y="273"/>
                  </a:cubicBezTo>
                  <a:cubicBezTo>
                    <a:pt x="12" y="272"/>
                    <a:pt x="13" y="271"/>
                    <a:pt x="14" y="272"/>
                  </a:cubicBezTo>
                  <a:cubicBezTo>
                    <a:pt x="14" y="272"/>
                    <a:pt x="15" y="272"/>
                    <a:pt x="15" y="272"/>
                  </a:cubicBezTo>
                  <a:cubicBezTo>
                    <a:pt x="14" y="270"/>
                    <a:pt x="15" y="270"/>
                    <a:pt x="16" y="270"/>
                  </a:cubicBezTo>
                  <a:cubicBezTo>
                    <a:pt x="16" y="270"/>
                    <a:pt x="17" y="270"/>
                    <a:pt x="17" y="269"/>
                  </a:cubicBezTo>
                  <a:cubicBezTo>
                    <a:pt x="21" y="268"/>
                    <a:pt x="24" y="270"/>
                    <a:pt x="28" y="271"/>
                  </a:cubicBezTo>
                  <a:cubicBezTo>
                    <a:pt x="29" y="271"/>
                    <a:pt x="31" y="271"/>
                    <a:pt x="32" y="271"/>
                  </a:cubicBezTo>
                  <a:cubicBezTo>
                    <a:pt x="32" y="271"/>
                    <a:pt x="32" y="271"/>
                    <a:pt x="33" y="271"/>
                  </a:cubicBezTo>
                  <a:cubicBezTo>
                    <a:pt x="33" y="271"/>
                    <a:pt x="33" y="271"/>
                    <a:pt x="33" y="271"/>
                  </a:cubicBezTo>
                  <a:cubicBezTo>
                    <a:pt x="33" y="270"/>
                    <a:pt x="32" y="270"/>
                    <a:pt x="31" y="270"/>
                  </a:cubicBezTo>
                  <a:cubicBezTo>
                    <a:pt x="30" y="270"/>
                    <a:pt x="28" y="269"/>
                    <a:pt x="27" y="268"/>
                  </a:cubicBezTo>
                  <a:cubicBezTo>
                    <a:pt x="26" y="268"/>
                    <a:pt x="27" y="268"/>
                    <a:pt x="27" y="268"/>
                  </a:cubicBezTo>
                  <a:cubicBezTo>
                    <a:pt x="28" y="267"/>
                    <a:pt x="29" y="265"/>
                    <a:pt x="31" y="265"/>
                  </a:cubicBezTo>
                  <a:cubicBezTo>
                    <a:pt x="32" y="264"/>
                    <a:pt x="34" y="265"/>
                    <a:pt x="36" y="265"/>
                  </a:cubicBezTo>
                  <a:cubicBezTo>
                    <a:pt x="38" y="263"/>
                    <a:pt x="40" y="265"/>
                    <a:pt x="42" y="266"/>
                  </a:cubicBezTo>
                  <a:cubicBezTo>
                    <a:pt x="43" y="266"/>
                    <a:pt x="43" y="268"/>
                    <a:pt x="45" y="268"/>
                  </a:cubicBezTo>
                  <a:cubicBezTo>
                    <a:pt x="45" y="267"/>
                    <a:pt x="45" y="267"/>
                    <a:pt x="44" y="266"/>
                  </a:cubicBezTo>
                  <a:cubicBezTo>
                    <a:pt x="43" y="266"/>
                    <a:pt x="43" y="265"/>
                    <a:pt x="43" y="264"/>
                  </a:cubicBezTo>
                  <a:cubicBezTo>
                    <a:pt x="43" y="263"/>
                    <a:pt x="45" y="263"/>
                    <a:pt x="45" y="263"/>
                  </a:cubicBezTo>
                  <a:cubicBezTo>
                    <a:pt x="46" y="263"/>
                    <a:pt x="46" y="263"/>
                    <a:pt x="47" y="262"/>
                  </a:cubicBezTo>
                  <a:cubicBezTo>
                    <a:pt x="47" y="260"/>
                    <a:pt x="44" y="255"/>
                    <a:pt x="41" y="255"/>
                  </a:cubicBezTo>
                  <a:cubicBezTo>
                    <a:pt x="40" y="255"/>
                    <a:pt x="39" y="255"/>
                    <a:pt x="40" y="257"/>
                  </a:cubicBezTo>
                  <a:cubicBezTo>
                    <a:pt x="39" y="258"/>
                    <a:pt x="38" y="260"/>
                    <a:pt x="36" y="260"/>
                  </a:cubicBezTo>
                  <a:cubicBezTo>
                    <a:pt x="34" y="261"/>
                    <a:pt x="33" y="261"/>
                    <a:pt x="31" y="260"/>
                  </a:cubicBezTo>
                  <a:cubicBezTo>
                    <a:pt x="31" y="259"/>
                    <a:pt x="30" y="258"/>
                    <a:pt x="30" y="257"/>
                  </a:cubicBezTo>
                  <a:cubicBezTo>
                    <a:pt x="30" y="256"/>
                    <a:pt x="29" y="256"/>
                    <a:pt x="28" y="256"/>
                  </a:cubicBezTo>
                  <a:cubicBezTo>
                    <a:pt x="29" y="257"/>
                    <a:pt x="30" y="258"/>
                    <a:pt x="30" y="260"/>
                  </a:cubicBezTo>
                  <a:cubicBezTo>
                    <a:pt x="28" y="262"/>
                    <a:pt x="26" y="263"/>
                    <a:pt x="23" y="261"/>
                  </a:cubicBezTo>
                  <a:cubicBezTo>
                    <a:pt x="22" y="260"/>
                    <a:pt x="21" y="260"/>
                    <a:pt x="20" y="260"/>
                  </a:cubicBezTo>
                  <a:cubicBezTo>
                    <a:pt x="20" y="260"/>
                    <a:pt x="19" y="260"/>
                    <a:pt x="19" y="259"/>
                  </a:cubicBezTo>
                  <a:cubicBezTo>
                    <a:pt x="19" y="258"/>
                    <a:pt x="19" y="258"/>
                    <a:pt x="20" y="258"/>
                  </a:cubicBezTo>
                  <a:cubicBezTo>
                    <a:pt x="21" y="257"/>
                    <a:pt x="21" y="257"/>
                    <a:pt x="22" y="257"/>
                  </a:cubicBezTo>
                  <a:cubicBezTo>
                    <a:pt x="22" y="256"/>
                    <a:pt x="23" y="256"/>
                    <a:pt x="24" y="255"/>
                  </a:cubicBezTo>
                  <a:cubicBezTo>
                    <a:pt x="24" y="255"/>
                    <a:pt x="24" y="254"/>
                    <a:pt x="24" y="254"/>
                  </a:cubicBezTo>
                  <a:cubicBezTo>
                    <a:pt x="22" y="254"/>
                    <a:pt x="21" y="255"/>
                    <a:pt x="19" y="255"/>
                  </a:cubicBezTo>
                  <a:cubicBezTo>
                    <a:pt x="17" y="256"/>
                    <a:pt x="16" y="255"/>
                    <a:pt x="17" y="254"/>
                  </a:cubicBezTo>
                  <a:cubicBezTo>
                    <a:pt x="18" y="252"/>
                    <a:pt x="19" y="251"/>
                    <a:pt x="21" y="250"/>
                  </a:cubicBezTo>
                  <a:cubicBezTo>
                    <a:pt x="21" y="250"/>
                    <a:pt x="21" y="249"/>
                    <a:pt x="20" y="249"/>
                  </a:cubicBezTo>
                  <a:cubicBezTo>
                    <a:pt x="18" y="249"/>
                    <a:pt x="17" y="251"/>
                    <a:pt x="16" y="252"/>
                  </a:cubicBezTo>
                  <a:cubicBezTo>
                    <a:pt x="15" y="252"/>
                    <a:pt x="14" y="252"/>
                    <a:pt x="14" y="253"/>
                  </a:cubicBezTo>
                  <a:cubicBezTo>
                    <a:pt x="13" y="253"/>
                    <a:pt x="12" y="253"/>
                    <a:pt x="11" y="252"/>
                  </a:cubicBezTo>
                  <a:cubicBezTo>
                    <a:pt x="10" y="251"/>
                    <a:pt x="11" y="251"/>
                    <a:pt x="12" y="250"/>
                  </a:cubicBezTo>
                  <a:cubicBezTo>
                    <a:pt x="12" y="250"/>
                    <a:pt x="12" y="249"/>
                    <a:pt x="12" y="249"/>
                  </a:cubicBezTo>
                  <a:cubicBezTo>
                    <a:pt x="12" y="249"/>
                    <a:pt x="12" y="249"/>
                    <a:pt x="11" y="249"/>
                  </a:cubicBezTo>
                  <a:cubicBezTo>
                    <a:pt x="10" y="250"/>
                    <a:pt x="9" y="249"/>
                    <a:pt x="9" y="248"/>
                  </a:cubicBezTo>
                  <a:cubicBezTo>
                    <a:pt x="6" y="248"/>
                    <a:pt x="5" y="247"/>
                    <a:pt x="5" y="244"/>
                  </a:cubicBezTo>
                  <a:cubicBezTo>
                    <a:pt x="5" y="242"/>
                    <a:pt x="3" y="244"/>
                    <a:pt x="2" y="242"/>
                  </a:cubicBezTo>
                  <a:cubicBezTo>
                    <a:pt x="1" y="242"/>
                    <a:pt x="0" y="241"/>
                    <a:pt x="0" y="240"/>
                  </a:cubicBezTo>
                  <a:cubicBezTo>
                    <a:pt x="0" y="237"/>
                    <a:pt x="0" y="235"/>
                    <a:pt x="1" y="233"/>
                  </a:cubicBezTo>
                  <a:cubicBezTo>
                    <a:pt x="1" y="231"/>
                    <a:pt x="2" y="230"/>
                    <a:pt x="2" y="228"/>
                  </a:cubicBezTo>
                  <a:cubicBezTo>
                    <a:pt x="4" y="227"/>
                    <a:pt x="6" y="227"/>
                    <a:pt x="7" y="227"/>
                  </a:cubicBezTo>
                  <a:cubicBezTo>
                    <a:pt x="8" y="226"/>
                    <a:pt x="9" y="226"/>
                    <a:pt x="10" y="225"/>
                  </a:cubicBezTo>
                  <a:cubicBezTo>
                    <a:pt x="11" y="224"/>
                    <a:pt x="12" y="224"/>
                    <a:pt x="13" y="224"/>
                  </a:cubicBezTo>
                  <a:cubicBezTo>
                    <a:pt x="14" y="224"/>
                    <a:pt x="15" y="224"/>
                    <a:pt x="15" y="224"/>
                  </a:cubicBezTo>
                  <a:cubicBezTo>
                    <a:pt x="16" y="221"/>
                    <a:pt x="19" y="221"/>
                    <a:pt x="21" y="219"/>
                  </a:cubicBezTo>
                  <a:cubicBezTo>
                    <a:pt x="21" y="219"/>
                    <a:pt x="22" y="218"/>
                    <a:pt x="22" y="218"/>
                  </a:cubicBezTo>
                  <a:cubicBezTo>
                    <a:pt x="24" y="219"/>
                    <a:pt x="26" y="217"/>
                    <a:pt x="27" y="216"/>
                  </a:cubicBezTo>
                  <a:cubicBezTo>
                    <a:pt x="28" y="216"/>
                    <a:pt x="28" y="215"/>
                    <a:pt x="27" y="215"/>
                  </a:cubicBezTo>
                  <a:cubicBezTo>
                    <a:pt x="26" y="214"/>
                    <a:pt x="26" y="214"/>
                    <a:pt x="27" y="213"/>
                  </a:cubicBezTo>
                  <a:cubicBezTo>
                    <a:pt x="29" y="211"/>
                    <a:pt x="31" y="209"/>
                    <a:pt x="34" y="209"/>
                  </a:cubicBezTo>
                  <a:cubicBezTo>
                    <a:pt x="35" y="209"/>
                    <a:pt x="36" y="208"/>
                    <a:pt x="37" y="208"/>
                  </a:cubicBezTo>
                  <a:cubicBezTo>
                    <a:pt x="39" y="206"/>
                    <a:pt x="42" y="205"/>
                    <a:pt x="44" y="207"/>
                  </a:cubicBezTo>
                  <a:cubicBezTo>
                    <a:pt x="45" y="207"/>
                    <a:pt x="45" y="208"/>
                    <a:pt x="46" y="208"/>
                  </a:cubicBezTo>
                  <a:cubicBezTo>
                    <a:pt x="47" y="207"/>
                    <a:pt x="48" y="206"/>
                    <a:pt x="48" y="205"/>
                  </a:cubicBezTo>
                  <a:cubicBezTo>
                    <a:pt x="51" y="201"/>
                    <a:pt x="53" y="197"/>
                    <a:pt x="55" y="193"/>
                  </a:cubicBezTo>
                  <a:cubicBezTo>
                    <a:pt x="55" y="192"/>
                    <a:pt x="55" y="190"/>
                    <a:pt x="55" y="189"/>
                  </a:cubicBezTo>
                  <a:cubicBezTo>
                    <a:pt x="54" y="187"/>
                    <a:pt x="55" y="185"/>
                    <a:pt x="54" y="184"/>
                  </a:cubicBezTo>
                  <a:cubicBezTo>
                    <a:pt x="53" y="181"/>
                    <a:pt x="54" y="178"/>
                    <a:pt x="54" y="176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4" y="174"/>
                    <a:pt x="56" y="175"/>
                    <a:pt x="57" y="174"/>
                  </a:cubicBezTo>
                  <a:cubicBezTo>
                    <a:pt x="58" y="173"/>
                    <a:pt x="60" y="173"/>
                    <a:pt x="60" y="171"/>
                  </a:cubicBezTo>
                  <a:cubicBezTo>
                    <a:pt x="61" y="170"/>
                    <a:pt x="61" y="170"/>
                    <a:pt x="62" y="170"/>
                  </a:cubicBezTo>
                  <a:cubicBezTo>
                    <a:pt x="61" y="169"/>
                    <a:pt x="60" y="169"/>
                    <a:pt x="60" y="167"/>
                  </a:cubicBezTo>
                  <a:cubicBezTo>
                    <a:pt x="60" y="167"/>
                    <a:pt x="60" y="167"/>
                    <a:pt x="60" y="167"/>
                  </a:cubicBezTo>
                  <a:cubicBezTo>
                    <a:pt x="60" y="167"/>
                    <a:pt x="60" y="167"/>
                    <a:pt x="60" y="167"/>
                  </a:cubicBezTo>
                  <a:cubicBezTo>
                    <a:pt x="60" y="167"/>
                    <a:pt x="60" y="167"/>
                    <a:pt x="59" y="167"/>
                  </a:cubicBezTo>
                  <a:cubicBezTo>
                    <a:pt x="60" y="169"/>
                    <a:pt x="59" y="171"/>
                    <a:pt x="58" y="172"/>
                  </a:cubicBezTo>
                  <a:cubicBezTo>
                    <a:pt x="57" y="173"/>
                    <a:pt x="55" y="173"/>
                    <a:pt x="53" y="172"/>
                  </a:cubicBezTo>
                  <a:cubicBezTo>
                    <a:pt x="52" y="171"/>
                    <a:pt x="52" y="172"/>
                    <a:pt x="51" y="173"/>
                  </a:cubicBezTo>
                  <a:cubicBezTo>
                    <a:pt x="50" y="174"/>
                    <a:pt x="48" y="175"/>
                    <a:pt x="47" y="174"/>
                  </a:cubicBezTo>
                  <a:cubicBezTo>
                    <a:pt x="46" y="173"/>
                    <a:pt x="46" y="171"/>
                    <a:pt x="45" y="171"/>
                  </a:cubicBezTo>
                  <a:cubicBezTo>
                    <a:pt x="44" y="171"/>
                    <a:pt x="43" y="172"/>
                    <a:pt x="42" y="172"/>
                  </a:cubicBezTo>
                  <a:cubicBezTo>
                    <a:pt x="40" y="172"/>
                    <a:pt x="39" y="171"/>
                    <a:pt x="40" y="170"/>
                  </a:cubicBezTo>
                  <a:cubicBezTo>
                    <a:pt x="40" y="169"/>
                    <a:pt x="39" y="169"/>
                    <a:pt x="39" y="168"/>
                  </a:cubicBezTo>
                  <a:cubicBezTo>
                    <a:pt x="36" y="166"/>
                    <a:pt x="37" y="162"/>
                    <a:pt x="39" y="159"/>
                  </a:cubicBezTo>
                  <a:cubicBezTo>
                    <a:pt x="41" y="158"/>
                    <a:pt x="43" y="156"/>
                    <a:pt x="42" y="153"/>
                  </a:cubicBezTo>
                  <a:cubicBezTo>
                    <a:pt x="44" y="152"/>
                    <a:pt x="46" y="150"/>
                    <a:pt x="48" y="148"/>
                  </a:cubicBezTo>
                  <a:cubicBezTo>
                    <a:pt x="48" y="148"/>
                    <a:pt x="49" y="148"/>
                    <a:pt x="50" y="149"/>
                  </a:cubicBezTo>
                  <a:cubicBezTo>
                    <a:pt x="48" y="146"/>
                    <a:pt x="48" y="146"/>
                    <a:pt x="51" y="145"/>
                  </a:cubicBezTo>
                  <a:cubicBezTo>
                    <a:pt x="52" y="145"/>
                    <a:pt x="52" y="144"/>
                    <a:pt x="52" y="144"/>
                  </a:cubicBezTo>
                  <a:cubicBezTo>
                    <a:pt x="53" y="142"/>
                    <a:pt x="53" y="141"/>
                    <a:pt x="53" y="139"/>
                  </a:cubicBezTo>
                  <a:cubicBezTo>
                    <a:pt x="53" y="138"/>
                    <a:pt x="55" y="138"/>
                    <a:pt x="54" y="137"/>
                  </a:cubicBezTo>
                  <a:cubicBezTo>
                    <a:pt x="54" y="135"/>
                    <a:pt x="55" y="134"/>
                    <a:pt x="56" y="134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8" y="133"/>
                    <a:pt x="59" y="132"/>
                    <a:pt x="59" y="131"/>
                  </a:cubicBezTo>
                  <a:cubicBezTo>
                    <a:pt x="59" y="130"/>
                    <a:pt x="60" y="129"/>
                    <a:pt x="61" y="129"/>
                  </a:cubicBezTo>
                  <a:cubicBezTo>
                    <a:pt x="61" y="129"/>
                    <a:pt x="61" y="130"/>
                    <a:pt x="61" y="131"/>
                  </a:cubicBezTo>
                  <a:cubicBezTo>
                    <a:pt x="62" y="133"/>
                    <a:pt x="62" y="136"/>
                    <a:pt x="63" y="138"/>
                  </a:cubicBezTo>
                  <a:cubicBezTo>
                    <a:pt x="64" y="138"/>
                    <a:pt x="64" y="139"/>
                    <a:pt x="64" y="139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4" y="138"/>
                    <a:pt x="64" y="137"/>
                    <a:pt x="64" y="136"/>
                  </a:cubicBezTo>
                  <a:cubicBezTo>
                    <a:pt x="63" y="135"/>
                    <a:pt x="63" y="133"/>
                    <a:pt x="62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1" y="128"/>
                    <a:pt x="62" y="127"/>
                    <a:pt x="64" y="125"/>
                  </a:cubicBezTo>
                  <a:cubicBezTo>
                    <a:pt x="65" y="124"/>
                    <a:pt x="66" y="126"/>
                    <a:pt x="66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7"/>
                    <a:pt x="68" y="127"/>
                  </a:cubicBezTo>
                  <a:cubicBezTo>
                    <a:pt x="70" y="127"/>
                    <a:pt x="71" y="128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2" y="130"/>
                    <a:pt x="72" y="130"/>
                    <a:pt x="73" y="130"/>
                  </a:cubicBezTo>
                  <a:cubicBezTo>
                    <a:pt x="74" y="133"/>
                    <a:pt x="76" y="136"/>
                    <a:pt x="76" y="139"/>
                  </a:cubicBezTo>
                  <a:cubicBezTo>
                    <a:pt x="78" y="139"/>
                    <a:pt x="79" y="138"/>
                    <a:pt x="81" y="138"/>
                  </a:cubicBezTo>
                  <a:cubicBezTo>
                    <a:pt x="83" y="138"/>
                    <a:pt x="83" y="136"/>
                    <a:pt x="82" y="135"/>
                  </a:cubicBezTo>
                  <a:cubicBezTo>
                    <a:pt x="82" y="134"/>
                    <a:pt x="82" y="134"/>
                    <a:pt x="81" y="133"/>
                  </a:cubicBezTo>
                  <a:cubicBezTo>
                    <a:pt x="80" y="131"/>
                    <a:pt x="79" y="130"/>
                    <a:pt x="78" y="128"/>
                  </a:cubicBezTo>
                  <a:cubicBezTo>
                    <a:pt x="78" y="127"/>
                    <a:pt x="77" y="126"/>
                    <a:pt x="77" y="125"/>
                  </a:cubicBezTo>
                  <a:cubicBezTo>
                    <a:pt x="76" y="123"/>
                    <a:pt x="76" y="122"/>
                    <a:pt x="76" y="120"/>
                  </a:cubicBezTo>
                  <a:cubicBezTo>
                    <a:pt x="74" y="119"/>
                    <a:pt x="75" y="118"/>
                    <a:pt x="76" y="117"/>
                  </a:cubicBezTo>
                  <a:cubicBezTo>
                    <a:pt x="77" y="115"/>
                    <a:pt x="78" y="114"/>
                    <a:pt x="79" y="111"/>
                  </a:cubicBezTo>
                  <a:cubicBezTo>
                    <a:pt x="76" y="111"/>
                    <a:pt x="77" y="109"/>
                    <a:pt x="76" y="107"/>
                  </a:cubicBezTo>
                  <a:cubicBezTo>
                    <a:pt x="75" y="105"/>
                    <a:pt x="73" y="102"/>
                    <a:pt x="75" y="99"/>
                  </a:cubicBezTo>
                  <a:cubicBezTo>
                    <a:pt x="76" y="97"/>
                    <a:pt x="77" y="96"/>
                    <a:pt x="79" y="95"/>
                  </a:cubicBezTo>
                  <a:cubicBezTo>
                    <a:pt x="81" y="93"/>
                    <a:pt x="83" y="93"/>
                    <a:pt x="85" y="94"/>
                  </a:cubicBezTo>
                  <a:cubicBezTo>
                    <a:pt x="86" y="94"/>
                    <a:pt x="87" y="95"/>
                    <a:pt x="88" y="95"/>
                  </a:cubicBezTo>
                  <a:cubicBezTo>
                    <a:pt x="90" y="96"/>
                    <a:pt x="91" y="99"/>
                    <a:pt x="91" y="100"/>
                  </a:cubicBezTo>
                  <a:cubicBezTo>
                    <a:pt x="91" y="104"/>
                    <a:pt x="93" y="106"/>
                    <a:pt x="96" y="108"/>
                  </a:cubicBezTo>
                  <a:cubicBezTo>
                    <a:pt x="96" y="108"/>
                    <a:pt x="97" y="108"/>
                    <a:pt x="97" y="108"/>
                  </a:cubicBezTo>
                  <a:cubicBezTo>
                    <a:pt x="99" y="109"/>
                    <a:pt x="99" y="112"/>
                    <a:pt x="101" y="113"/>
                  </a:cubicBezTo>
                  <a:cubicBezTo>
                    <a:pt x="101" y="115"/>
                    <a:pt x="101" y="117"/>
                    <a:pt x="103" y="117"/>
                  </a:cubicBezTo>
                  <a:cubicBezTo>
                    <a:pt x="104" y="117"/>
                    <a:pt x="104" y="119"/>
                    <a:pt x="106" y="119"/>
                  </a:cubicBezTo>
                  <a:cubicBezTo>
                    <a:pt x="106" y="119"/>
                    <a:pt x="105" y="118"/>
                    <a:pt x="105" y="118"/>
                  </a:cubicBezTo>
                  <a:cubicBezTo>
                    <a:pt x="103" y="116"/>
                    <a:pt x="101" y="115"/>
                    <a:pt x="101" y="111"/>
                  </a:cubicBezTo>
                  <a:cubicBezTo>
                    <a:pt x="100" y="111"/>
                    <a:pt x="100" y="109"/>
                    <a:pt x="99" y="108"/>
                  </a:cubicBezTo>
                  <a:cubicBezTo>
                    <a:pt x="98" y="107"/>
                    <a:pt x="98" y="105"/>
                    <a:pt x="96" y="105"/>
                  </a:cubicBezTo>
                  <a:cubicBezTo>
                    <a:pt x="95" y="105"/>
                    <a:pt x="95" y="105"/>
                    <a:pt x="95" y="104"/>
                  </a:cubicBezTo>
                  <a:cubicBezTo>
                    <a:pt x="94" y="101"/>
                    <a:pt x="93" y="99"/>
                    <a:pt x="92" y="96"/>
                  </a:cubicBezTo>
                  <a:cubicBezTo>
                    <a:pt x="92" y="94"/>
                    <a:pt x="90" y="93"/>
                    <a:pt x="88" y="92"/>
                  </a:cubicBezTo>
                  <a:cubicBezTo>
                    <a:pt x="87" y="91"/>
                    <a:pt x="86" y="91"/>
                    <a:pt x="86" y="89"/>
                  </a:cubicBezTo>
                  <a:cubicBezTo>
                    <a:pt x="86" y="88"/>
                    <a:pt x="87" y="87"/>
                    <a:pt x="88" y="86"/>
                  </a:cubicBezTo>
                  <a:cubicBezTo>
                    <a:pt x="91" y="84"/>
                    <a:pt x="93" y="83"/>
                    <a:pt x="96" y="82"/>
                  </a:cubicBezTo>
                  <a:cubicBezTo>
                    <a:pt x="97" y="81"/>
                    <a:pt x="98" y="81"/>
                    <a:pt x="99" y="81"/>
                  </a:cubicBezTo>
                  <a:cubicBezTo>
                    <a:pt x="101" y="80"/>
                    <a:pt x="103" y="80"/>
                    <a:pt x="105" y="79"/>
                  </a:cubicBezTo>
                  <a:cubicBezTo>
                    <a:pt x="105" y="78"/>
                    <a:pt x="107" y="79"/>
                    <a:pt x="106" y="80"/>
                  </a:cubicBezTo>
                  <a:cubicBezTo>
                    <a:pt x="106" y="81"/>
                    <a:pt x="106" y="82"/>
                    <a:pt x="107" y="82"/>
                  </a:cubicBezTo>
                  <a:cubicBezTo>
                    <a:pt x="107" y="80"/>
                    <a:pt x="108" y="79"/>
                    <a:pt x="108" y="78"/>
                  </a:cubicBezTo>
                  <a:cubicBezTo>
                    <a:pt x="108" y="77"/>
                    <a:pt x="109" y="77"/>
                    <a:pt x="109" y="77"/>
                  </a:cubicBezTo>
                  <a:cubicBezTo>
                    <a:pt x="110" y="77"/>
                    <a:pt x="112" y="78"/>
                    <a:pt x="113" y="78"/>
                  </a:cubicBezTo>
                  <a:cubicBezTo>
                    <a:pt x="114" y="78"/>
                    <a:pt x="113" y="80"/>
                    <a:pt x="113" y="81"/>
                  </a:cubicBezTo>
                  <a:cubicBezTo>
                    <a:pt x="114" y="81"/>
                    <a:pt x="114" y="81"/>
                    <a:pt x="115" y="81"/>
                  </a:cubicBezTo>
                  <a:cubicBezTo>
                    <a:pt x="115" y="81"/>
                    <a:pt x="115" y="80"/>
                    <a:pt x="115" y="80"/>
                  </a:cubicBezTo>
                  <a:cubicBezTo>
                    <a:pt x="114" y="80"/>
                    <a:pt x="114" y="80"/>
                    <a:pt x="114" y="79"/>
                  </a:cubicBezTo>
                  <a:cubicBezTo>
                    <a:pt x="115" y="78"/>
                    <a:pt x="114" y="77"/>
                    <a:pt x="113" y="76"/>
                  </a:cubicBezTo>
                  <a:cubicBezTo>
                    <a:pt x="118" y="71"/>
                    <a:pt x="120" y="71"/>
                    <a:pt x="122" y="77"/>
                  </a:cubicBezTo>
                  <a:cubicBezTo>
                    <a:pt x="122" y="77"/>
                    <a:pt x="123" y="78"/>
                    <a:pt x="123" y="79"/>
                  </a:cubicBezTo>
                  <a:cubicBezTo>
                    <a:pt x="124" y="82"/>
                    <a:pt x="125" y="85"/>
                    <a:pt x="124" y="89"/>
                  </a:cubicBezTo>
                  <a:cubicBezTo>
                    <a:pt x="124" y="91"/>
                    <a:pt x="124" y="94"/>
                    <a:pt x="124" y="96"/>
                  </a:cubicBezTo>
                  <a:cubicBezTo>
                    <a:pt x="124" y="97"/>
                    <a:pt x="125" y="98"/>
                    <a:pt x="124" y="99"/>
                  </a:cubicBezTo>
                  <a:cubicBezTo>
                    <a:pt x="123" y="101"/>
                    <a:pt x="123" y="103"/>
                    <a:pt x="122" y="105"/>
                  </a:cubicBezTo>
                  <a:cubicBezTo>
                    <a:pt x="122" y="105"/>
                    <a:pt x="123" y="106"/>
                    <a:pt x="123" y="106"/>
                  </a:cubicBezTo>
                  <a:cubicBezTo>
                    <a:pt x="123" y="106"/>
                    <a:pt x="124" y="107"/>
                    <a:pt x="124" y="106"/>
                  </a:cubicBezTo>
                  <a:cubicBezTo>
                    <a:pt x="125" y="104"/>
                    <a:pt x="126" y="103"/>
                    <a:pt x="127" y="101"/>
                  </a:cubicBezTo>
                  <a:cubicBezTo>
                    <a:pt x="129" y="98"/>
                    <a:pt x="129" y="95"/>
                    <a:pt x="129" y="92"/>
                  </a:cubicBezTo>
                  <a:cubicBezTo>
                    <a:pt x="129" y="91"/>
                    <a:pt x="129" y="90"/>
                    <a:pt x="129" y="90"/>
                  </a:cubicBezTo>
                  <a:cubicBezTo>
                    <a:pt x="130" y="89"/>
                    <a:pt x="130" y="90"/>
                    <a:pt x="131" y="91"/>
                  </a:cubicBezTo>
                  <a:cubicBezTo>
                    <a:pt x="132" y="92"/>
                    <a:pt x="134" y="93"/>
                    <a:pt x="135" y="95"/>
                  </a:cubicBezTo>
                  <a:cubicBezTo>
                    <a:pt x="135" y="95"/>
                    <a:pt x="136" y="95"/>
                    <a:pt x="136" y="96"/>
                  </a:cubicBezTo>
                  <a:cubicBezTo>
                    <a:pt x="139" y="96"/>
                    <a:pt x="140" y="99"/>
                    <a:pt x="141" y="100"/>
                  </a:cubicBezTo>
                  <a:cubicBezTo>
                    <a:pt x="143" y="103"/>
                    <a:pt x="144" y="105"/>
                    <a:pt x="146" y="107"/>
                  </a:cubicBezTo>
                  <a:cubicBezTo>
                    <a:pt x="146" y="108"/>
                    <a:pt x="146" y="109"/>
                    <a:pt x="146" y="110"/>
                  </a:cubicBezTo>
                  <a:cubicBezTo>
                    <a:pt x="146" y="111"/>
                    <a:pt x="147" y="111"/>
                    <a:pt x="148" y="112"/>
                  </a:cubicBezTo>
                  <a:cubicBezTo>
                    <a:pt x="148" y="112"/>
                    <a:pt x="149" y="112"/>
                    <a:pt x="149" y="112"/>
                  </a:cubicBezTo>
                  <a:cubicBezTo>
                    <a:pt x="149" y="112"/>
                    <a:pt x="150" y="111"/>
                    <a:pt x="149" y="110"/>
                  </a:cubicBezTo>
                  <a:cubicBezTo>
                    <a:pt x="147" y="109"/>
                    <a:pt x="148" y="107"/>
                    <a:pt x="148" y="105"/>
                  </a:cubicBezTo>
                  <a:cubicBezTo>
                    <a:pt x="145" y="104"/>
                    <a:pt x="143" y="103"/>
                    <a:pt x="144" y="100"/>
                  </a:cubicBezTo>
                  <a:cubicBezTo>
                    <a:pt x="144" y="100"/>
                    <a:pt x="143" y="99"/>
                    <a:pt x="143" y="99"/>
                  </a:cubicBezTo>
                  <a:cubicBezTo>
                    <a:pt x="142" y="99"/>
                    <a:pt x="142" y="98"/>
                    <a:pt x="142" y="97"/>
                  </a:cubicBezTo>
                  <a:cubicBezTo>
                    <a:pt x="141" y="96"/>
                    <a:pt x="141" y="96"/>
                    <a:pt x="141" y="95"/>
                  </a:cubicBezTo>
                  <a:cubicBezTo>
                    <a:pt x="142" y="95"/>
                    <a:pt x="143" y="96"/>
                    <a:pt x="144" y="97"/>
                  </a:cubicBezTo>
                  <a:cubicBezTo>
                    <a:pt x="146" y="96"/>
                    <a:pt x="147" y="98"/>
                    <a:pt x="148" y="98"/>
                  </a:cubicBezTo>
                  <a:cubicBezTo>
                    <a:pt x="149" y="98"/>
                    <a:pt x="149" y="96"/>
                    <a:pt x="150" y="97"/>
                  </a:cubicBezTo>
                  <a:cubicBezTo>
                    <a:pt x="151" y="97"/>
                    <a:pt x="151" y="96"/>
                    <a:pt x="151" y="96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1" y="95"/>
                    <a:pt x="151" y="95"/>
                    <a:pt x="151" y="94"/>
                  </a:cubicBezTo>
                  <a:cubicBezTo>
                    <a:pt x="149" y="93"/>
                    <a:pt x="148" y="92"/>
                    <a:pt x="148" y="90"/>
                  </a:cubicBezTo>
                  <a:cubicBezTo>
                    <a:pt x="147" y="89"/>
                    <a:pt x="146" y="88"/>
                    <a:pt x="146" y="86"/>
                  </a:cubicBezTo>
                  <a:cubicBezTo>
                    <a:pt x="144" y="82"/>
                    <a:pt x="143" y="78"/>
                    <a:pt x="143" y="74"/>
                  </a:cubicBezTo>
                  <a:cubicBezTo>
                    <a:pt x="143" y="72"/>
                    <a:pt x="141" y="70"/>
                    <a:pt x="142" y="68"/>
                  </a:cubicBezTo>
                  <a:cubicBezTo>
                    <a:pt x="142" y="67"/>
                    <a:pt x="142" y="66"/>
                    <a:pt x="144" y="66"/>
                  </a:cubicBezTo>
                  <a:cubicBezTo>
                    <a:pt x="146" y="65"/>
                    <a:pt x="148" y="66"/>
                    <a:pt x="150" y="66"/>
                  </a:cubicBezTo>
                  <a:cubicBezTo>
                    <a:pt x="151" y="67"/>
                    <a:pt x="153" y="67"/>
                    <a:pt x="154" y="68"/>
                  </a:cubicBezTo>
                  <a:cubicBezTo>
                    <a:pt x="154" y="68"/>
                    <a:pt x="155" y="69"/>
                    <a:pt x="155" y="70"/>
                  </a:cubicBezTo>
                  <a:cubicBezTo>
                    <a:pt x="156" y="71"/>
                    <a:pt x="157" y="73"/>
                    <a:pt x="157" y="74"/>
                  </a:cubicBezTo>
                  <a:cubicBezTo>
                    <a:pt x="157" y="75"/>
                    <a:pt x="158" y="76"/>
                    <a:pt x="158" y="77"/>
                  </a:cubicBezTo>
                  <a:cubicBezTo>
                    <a:pt x="158" y="77"/>
                    <a:pt x="158" y="77"/>
                    <a:pt x="159" y="77"/>
                  </a:cubicBezTo>
                  <a:cubicBezTo>
                    <a:pt x="159" y="77"/>
                    <a:pt x="159" y="78"/>
                    <a:pt x="160" y="78"/>
                  </a:cubicBezTo>
                  <a:cubicBezTo>
                    <a:pt x="161" y="78"/>
                    <a:pt x="163" y="80"/>
                    <a:pt x="163" y="81"/>
                  </a:cubicBezTo>
                  <a:cubicBezTo>
                    <a:pt x="164" y="83"/>
                    <a:pt x="166" y="85"/>
                    <a:pt x="167" y="86"/>
                  </a:cubicBezTo>
                  <a:cubicBezTo>
                    <a:pt x="170" y="87"/>
                    <a:pt x="172" y="88"/>
                    <a:pt x="173" y="90"/>
                  </a:cubicBezTo>
                  <a:cubicBezTo>
                    <a:pt x="174" y="92"/>
                    <a:pt x="176" y="94"/>
                    <a:pt x="175" y="97"/>
                  </a:cubicBezTo>
                  <a:cubicBezTo>
                    <a:pt x="175" y="98"/>
                    <a:pt x="176" y="98"/>
                    <a:pt x="176" y="99"/>
                  </a:cubicBezTo>
                  <a:cubicBezTo>
                    <a:pt x="177" y="100"/>
                    <a:pt x="178" y="101"/>
                    <a:pt x="178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84" y="101"/>
                    <a:pt x="184" y="101"/>
                    <a:pt x="183" y="96"/>
                  </a:cubicBezTo>
                  <a:cubicBezTo>
                    <a:pt x="182" y="94"/>
                    <a:pt x="182" y="93"/>
                    <a:pt x="184" y="93"/>
                  </a:cubicBezTo>
                  <a:cubicBezTo>
                    <a:pt x="186" y="91"/>
                    <a:pt x="185" y="89"/>
                    <a:pt x="185" y="87"/>
                  </a:cubicBezTo>
                  <a:cubicBezTo>
                    <a:pt x="183" y="84"/>
                    <a:pt x="184" y="82"/>
                    <a:pt x="186" y="80"/>
                  </a:cubicBezTo>
                  <a:cubicBezTo>
                    <a:pt x="188" y="78"/>
                    <a:pt x="189" y="79"/>
                    <a:pt x="191" y="80"/>
                  </a:cubicBezTo>
                  <a:cubicBezTo>
                    <a:pt x="192" y="80"/>
                    <a:pt x="193" y="81"/>
                    <a:pt x="194" y="82"/>
                  </a:cubicBezTo>
                  <a:cubicBezTo>
                    <a:pt x="195" y="82"/>
                    <a:pt x="196" y="82"/>
                    <a:pt x="197" y="83"/>
                  </a:cubicBezTo>
                  <a:cubicBezTo>
                    <a:pt x="198" y="82"/>
                    <a:pt x="199" y="84"/>
                    <a:pt x="199" y="85"/>
                  </a:cubicBezTo>
                  <a:cubicBezTo>
                    <a:pt x="199" y="85"/>
                    <a:pt x="199" y="85"/>
                    <a:pt x="200" y="85"/>
                  </a:cubicBezTo>
                  <a:cubicBezTo>
                    <a:pt x="201" y="84"/>
                    <a:pt x="202" y="84"/>
                    <a:pt x="203" y="83"/>
                  </a:cubicBezTo>
                  <a:cubicBezTo>
                    <a:pt x="200" y="83"/>
                    <a:pt x="198" y="80"/>
                    <a:pt x="194" y="80"/>
                  </a:cubicBezTo>
                  <a:cubicBezTo>
                    <a:pt x="193" y="80"/>
                    <a:pt x="192" y="79"/>
                    <a:pt x="191" y="78"/>
                  </a:cubicBezTo>
                  <a:cubicBezTo>
                    <a:pt x="191" y="77"/>
                    <a:pt x="191" y="76"/>
                    <a:pt x="192" y="75"/>
                  </a:cubicBezTo>
                  <a:cubicBezTo>
                    <a:pt x="192" y="75"/>
                    <a:pt x="193" y="74"/>
                    <a:pt x="193" y="74"/>
                  </a:cubicBezTo>
                  <a:cubicBezTo>
                    <a:pt x="189" y="72"/>
                    <a:pt x="186" y="69"/>
                    <a:pt x="186" y="64"/>
                  </a:cubicBezTo>
                  <a:cubicBezTo>
                    <a:pt x="184" y="64"/>
                    <a:pt x="184" y="63"/>
                    <a:pt x="183" y="61"/>
                  </a:cubicBezTo>
                  <a:cubicBezTo>
                    <a:pt x="182" y="61"/>
                    <a:pt x="183" y="59"/>
                    <a:pt x="182" y="58"/>
                  </a:cubicBezTo>
                  <a:cubicBezTo>
                    <a:pt x="181" y="58"/>
                    <a:pt x="180" y="58"/>
                    <a:pt x="179" y="57"/>
                  </a:cubicBezTo>
                  <a:cubicBezTo>
                    <a:pt x="179" y="56"/>
                    <a:pt x="178" y="55"/>
                    <a:pt x="178" y="55"/>
                  </a:cubicBezTo>
                  <a:cubicBezTo>
                    <a:pt x="178" y="53"/>
                    <a:pt x="179" y="52"/>
                    <a:pt x="181" y="52"/>
                  </a:cubicBezTo>
                  <a:cubicBezTo>
                    <a:pt x="185" y="52"/>
                    <a:pt x="190" y="52"/>
                    <a:pt x="194" y="52"/>
                  </a:cubicBezTo>
                  <a:cubicBezTo>
                    <a:pt x="195" y="52"/>
                    <a:pt x="196" y="52"/>
                    <a:pt x="197" y="52"/>
                  </a:cubicBezTo>
                  <a:cubicBezTo>
                    <a:pt x="197" y="52"/>
                    <a:pt x="198" y="52"/>
                    <a:pt x="198" y="52"/>
                  </a:cubicBezTo>
                  <a:cubicBezTo>
                    <a:pt x="202" y="52"/>
                    <a:pt x="203" y="53"/>
                    <a:pt x="203" y="56"/>
                  </a:cubicBezTo>
                  <a:cubicBezTo>
                    <a:pt x="203" y="57"/>
                    <a:pt x="204" y="58"/>
                    <a:pt x="204" y="58"/>
                  </a:cubicBezTo>
                  <a:cubicBezTo>
                    <a:pt x="205" y="60"/>
                    <a:pt x="205" y="61"/>
                    <a:pt x="205" y="62"/>
                  </a:cubicBezTo>
                  <a:cubicBezTo>
                    <a:pt x="204" y="65"/>
                    <a:pt x="206" y="67"/>
                    <a:pt x="206" y="70"/>
                  </a:cubicBezTo>
                  <a:cubicBezTo>
                    <a:pt x="206" y="71"/>
                    <a:pt x="207" y="71"/>
                    <a:pt x="208" y="70"/>
                  </a:cubicBezTo>
                  <a:cubicBezTo>
                    <a:pt x="208" y="69"/>
                    <a:pt x="208" y="69"/>
                    <a:pt x="208" y="69"/>
                  </a:cubicBezTo>
                  <a:cubicBezTo>
                    <a:pt x="207" y="68"/>
                    <a:pt x="206" y="66"/>
                    <a:pt x="207" y="65"/>
                  </a:cubicBezTo>
                  <a:cubicBezTo>
                    <a:pt x="207" y="63"/>
                    <a:pt x="207" y="60"/>
                    <a:pt x="205" y="58"/>
                  </a:cubicBezTo>
                  <a:cubicBezTo>
                    <a:pt x="205" y="57"/>
                    <a:pt x="204" y="55"/>
                    <a:pt x="205" y="54"/>
                  </a:cubicBezTo>
                  <a:cubicBezTo>
                    <a:pt x="206" y="54"/>
                    <a:pt x="208" y="55"/>
                    <a:pt x="208" y="56"/>
                  </a:cubicBezTo>
                  <a:cubicBezTo>
                    <a:pt x="209" y="56"/>
                    <a:pt x="209" y="57"/>
                    <a:pt x="209" y="57"/>
                  </a:cubicBezTo>
                  <a:cubicBezTo>
                    <a:pt x="211" y="59"/>
                    <a:pt x="213" y="61"/>
                    <a:pt x="215" y="63"/>
                  </a:cubicBezTo>
                  <a:cubicBezTo>
                    <a:pt x="215" y="64"/>
                    <a:pt x="218" y="64"/>
                    <a:pt x="217" y="66"/>
                  </a:cubicBezTo>
                  <a:cubicBezTo>
                    <a:pt x="218" y="67"/>
                    <a:pt x="218" y="68"/>
                    <a:pt x="218" y="69"/>
                  </a:cubicBezTo>
                  <a:cubicBezTo>
                    <a:pt x="218" y="71"/>
                    <a:pt x="218" y="73"/>
                    <a:pt x="219" y="74"/>
                  </a:cubicBezTo>
                  <a:cubicBezTo>
                    <a:pt x="220" y="75"/>
                    <a:pt x="220" y="75"/>
                    <a:pt x="220" y="75"/>
                  </a:cubicBezTo>
                  <a:cubicBezTo>
                    <a:pt x="221" y="75"/>
                    <a:pt x="220" y="74"/>
                    <a:pt x="221" y="74"/>
                  </a:cubicBezTo>
                  <a:cubicBezTo>
                    <a:pt x="221" y="73"/>
                    <a:pt x="221" y="73"/>
                    <a:pt x="221" y="72"/>
                  </a:cubicBezTo>
                  <a:cubicBezTo>
                    <a:pt x="220" y="71"/>
                    <a:pt x="219" y="69"/>
                    <a:pt x="220" y="68"/>
                  </a:cubicBezTo>
                  <a:cubicBezTo>
                    <a:pt x="221" y="67"/>
                    <a:pt x="221" y="67"/>
                    <a:pt x="220" y="67"/>
                  </a:cubicBezTo>
                  <a:cubicBezTo>
                    <a:pt x="219" y="67"/>
                    <a:pt x="219" y="66"/>
                    <a:pt x="219" y="65"/>
                  </a:cubicBezTo>
                  <a:cubicBezTo>
                    <a:pt x="219" y="65"/>
                    <a:pt x="219" y="65"/>
                    <a:pt x="219" y="64"/>
                  </a:cubicBezTo>
                  <a:cubicBezTo>
                    <a:pt x="218" y="64"/>
                    <a:pt x="218" y="63"/>
                    <a:pt x="218" y="62"/>
                  </a:cubicBezTo>
                  <a:cubicBezTo>
                    <a:pt x="218" y="60"/>
                    <a:pt x="218" y="58"/>
                    <a:pt x="218" y="57"/>
                  </a:cubicBezTo>
                  <a:cubicBezTo>
                    <a:pt x="217" y="55"/>
                    <a:pt x="217" y="55"/>
                    <a:pt x="216" y="54"/>
                  </a:cubicBezTo>
                  <a:cubicBezTo>
                    <a:pt x="214" y="55"/>
                    <a:pt x="213" y="56"/>
                    <a:pt x="212" y="53"/>
                  </a:cubicBezTo>
                  <a:cubicBezTo>
                    <a:pt x="212" y="53"/>
                    <a:pt x="211" y="52"/>
                    <a:pt x="211" y="52"/>
                  </a:cubicBezTo>
                  <a:cubicBezTo>
                    <a:pt x="211" y="52"/>
                    <a:pt x="210" y="52"/>
                    <a:pt x="210" y="51"/>
                  </a:cubicBezTo>
                  <a:cubicBezTo>
                    <a:pt x="209" y="51"/>
                    <a:pt x="208" y="52"/>
                    <a:pt x="208" y="51"/>
                  </a:cubicBezTo>
                  <a:cubicBezTo>
                    <a:pt x="206" y="51"/>
                    <a:pt x="205" y="50"/>
                    <a:pt x="204" y="48"/>
                  </a:cubicBezTo>
                  <a:cubicBezTo>
                    <a:pt x="202" y="48"/>
                    <a:pt x="200" y="48"/>
                    <a:pt x="198" y="48"/>
                  </a:cubicBezTo>
                  <a:cubicBezTo>
                    <a:pt x="195" y="49"/>
                    <a:pt x="192" y="49"/>
                    <a:pt x="190" y="49"/>
                  </a:cubicBezTo>
                  <a:cubicBezTo>
                    <a:pt x="189" y="49"/>
                    <a:pt x="189" y="49"/>
                    <a:pt x="188" y="49"/>
                  </a:cubicBezTo>
                  <a:cubicBezTo>
                    <a:pt x="187" y="49"/>
                    <a:pt x="186" y="49"/>
                    <a:pt x="186" y="48"/>
                  </a:cubicBezTo>
                  <a:cubicBezTo>
                    <a:pt x="184" y="48"/>
                    <a:pt x="182" y="48"/>
                    <a:pt x="180" y="48"/>
                  </a:cubicBezTo>
                  <a:cubicBezTo>
                    <a:pt x="179" y="48"/>
                    <a:pt x="178" y="48"/>
                    <a:pt x="177" y="48"/>
                  </a:cubicBezTo>
                  <a:cubicBezTo>
                    <a:pt x="175" y="50"/>
                    <a:pt x="173" y="50"/>
                    <a:pt x="171" y="49"/>
                  </a:cubicBezTo>
                  <a:cubicBezTo>
                    <a:pt x="170" y="48"/>
                    <a:pt x="169" y="48"/>
                    <a:pt x="169" y="47"/>
                  </a:cubicBezTo>
                  <a:cubicBezTo>
                    <a:pt x="168" y="46"/>
                    <a:pt x="168" y="45"/>
                    <a:pt x="169" y="44"/>
                  </a:cubicBezTo>
                  <a:cubicBezTo>
                    <a:pt x="170" y="43"/>
                    <a:pt x="170" y="41"/>
                    <a:pt x="171" y="41"/>
                  </a:cubicBezTo>
                  <a:cubicBezTo>
                    <a:pt x="172" y="38"/>
                    <a:pt x="174" y="36"/>
                    <a:pt x="176" y="36"/>
                  </a:cubicBezTo>
                  <a:cubicBezTo>
                    <a:pt x="177" y="36"/>
                    <a:pt x="178" y="37"/>
                    <a:pt x="178" y="38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80" y="39"/>
                    <a:pt x="181" y="39"/>
                    <a:pt x="181" y="37"/>
                  </a:cubicBezTo>
                  <a:cubicBezTo>
                    <a:pt x="181" y="35"/>
                    <a:pt x="179" y="35"/>
                    <a:pt x="179" y="33"/>
                  </a:cubicBezTo>
                  <a:cubicBezTo>
                    <a:pt x="180" y="31"/>
                    <a:pt x="180" y="31"/>
                    <a:pt x="182" y="32"/>
                  </a:cubicBezTo>
                  <a:cubicBezTo>
                    <a:pt x="182" y="32"/>
                    <a:pt x="182" y="32"/>
                    <a:pt x="182" y="33"/>
                  </a:cubicBezTo>
                  <a:cubicBezTo>
                    <a:pt x="183" y="33"/>
                    <a:pt x="184" y="34"/>
                    <a:pt x="185" y="34"/>
                  </a:cubicBezTo>
                  <a:cubicBezTo>
                    <a:pt x="185" y="34"/>
                    <a:pt x="185" y="34"/>
                    <a:pt x="185" y="33"/>
                  </a:cubicBezTo>
                  <a:cubicBezTo>
                    <a:pt x="185" y="33"/>
                    <a:pt x="184" y="32"/>
                    <a:pt x="185" y="31"/>
                  </a:cubicBezTo>
                  <a:cubicBezTo>
                    <a:pt x="186" y="30"/>
                    <a:pt x="187" y="31"/>
                    <a:pt x="188" y="31"/>
                  </a:cubicBezTo>
                  <a:cubicBezTo>
                    <a:pt x="189" y="32"/>
                    <a:pt x="191" y="34"/>
                    <a:pt x="193" y="31"/>
                  </a:cubicBezTo>
                  <a:cubicBezTo>
                    <a:pt x="192" y="30"/>
                    <a:pt x="191" y="31"/>
                    <a:pt x="191" y="30"/>
                  </a:cubicBezTo>
                  <a:cubicBezTo>
                    <a:pt x="190" y="29"/>
                    <a:pt x="190" y="29"/>
                    <a:pt x="189" y="29"/>
                  </a:cubicBezTo>
                  <a:cubicBezTo>
                    <a:pt x="189" y="28"/>
                    <a:pt x="188" y="27"/>
                    <a:pt x="190" y="28"/>
                  </a:cubicBezTo>
                  <a:cubicBezTo>
                    <a:pt x="190" y="28"/>
                    <a:pt x="191" y="27"/>
                    <a:pt x="192" y="28"/>
                  </a:cubicBezTo>
                  <a:cubicBezTo>
                    <a:pt x="192" y="28"/>
                    <a:pt x="192" y="28"/>
                    <a:pt x="193" y="28"/>
                  </a:cubicBezTo>
                  <a:cubicBezTo>
                    <a:pt x="193" y="28"/>
                    <a:pt x="194" y="28"/>
                    <a:pt x="195" y="28"/>
                  </a:cubicBezTo>
                  <a:cubicBezTo>
                    <a:pt x="195" y="28"/>
                    <a:pt x="195" y="27"/>
                    <a:pt x="194" y="27"/>
                  </a:cubicBezTo>
                  <a:cubicBezTo>
                    <a:pt x="193" y="27"/>
                    <a:pt x="192" y="26"/>
                    <a:pt x="192" y="25"/>
                  </a:cubicBezTo>
                  <a:cubicBezTo>
                    <a:pt x="192" y="24"/>
                    <a:pt x="194" y="25"/>
                    <a:pt x="195" y="24"/>
                  </a:cubicBezTo>
                  <a:cubicBezTo>
                    <a:pt x="195" y="24"/>
                    <a:pt x="196" y="24"/>
                    <a:pt x="197" y="24"/>
                  </a:cubicBezTo>
                  <a:cubicBezTo>
                    <a:pt x="198" y="24"/>
                    <a:pt x="199" y="24"/>
                    <a:pt x="199" y="24"/>
                  </a:cubicBezTo>
                  <a:cubicBezTo>
                    <a:pt x="200" y="24"/>
                    <a:pt x="202" y="24"/>
                    <a:pt x="202" y="25"/>
                  </a:cubicBezTo>
                  <a:cubicBezTo>
                    <a:pt x="202" y="27"/>
                    <a:pt x="204" y="29"/>
                    <a:pt x="204" y="32"/>
                  </a:cubicBezTo>
                  <a:cubicBezTo>
                    <a:pt x="204" y="32"/>
                    <a:pt x="204" y="32"/>
                    <a:pt x="205" y="32"/>
                  </a:cubicBezTo>
                  <a:cubicBezTo>
                    <a:pt x="208" y="33"/>
                    <a:pt x="210" y="36"/>
                    <a:pt x="211" y="39"/>
                  </a:cubicBezTo>
                  <a:cubicBezTo>
                    <a:pt x="212" y="41"/>
                    <a:pt x="214" y="40"/>
                    <a:pt x="216" y="41"/>
                  </a:cubicBezTo>
                  <a:cubicBezTo>
                    <a:pt x="218" y="41"/>
                    <a:pt x="221" y="40"/>
                    <a:pt x="222" y="44"/>
                  </a:cubicBezTo>
                  <a:cubicBezTo>
                    <a:pt x="224" y="46"/>
                    <a:pt x="225" y="48"/>
                    <a:pt x="227" y="50"/>
                  </a:cubicBezTo>
                  <a:cubicBezTo>
                    <a:pt x="227" y="50"/>
                    <a:pt x="228" y="51"/>
                    <a:pt x="228" y="51"/>
                  </a:cubicBezTo>
                  <a:cubicBezTo>
                    <a:pt x="228" y="49"/>
                    <a:pt x="230" y="50"/>
                    <a:pt x="231" y="49"/>
                  </a:cubicBezTo>
                  <a:cubicBezTo>
                    <a:pt x="231" y="48"/>
                    <a:pt x="230" y="47"/>
                    <a:pt x="228" y="47"/>
                  </a:cubicBezTo>
                  <a:cubicBezTo>
                    <a:pt x="226" y="48"/>
                    <a:pt x="226" y="46"/>
                    <a:pt x="226" y="45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6" y="44"/>
                    <a:pt x="226" y="44"/>
                    <a:pt x="225" y="43"/>
                  </a:cubicBezTo>
                  <a:cubicBezTo>
                    <a:pt x="225" y="43"/>
                    <a:pt x="225" y="43"/>
                    <a:pt x="225" y="42"/>
                  </a:cubicBezTo>
                  <a:cubicBezTo>
                    <a:pt x="224" y="41"/>
                    <a:pt x="222" y="41"/>
                    <a:pt x="223" y="39"/>
                  </a:cubicBezTo>
                  <a:cubicBezTo>
                    <a:pt x="224" y="37"/>
                    <a:pt x="226" y="37"/>
                    <a:pt x="227" y="37"/>
                  </a:cubicBezTo>
                  <a:cubicBezTo>
                    <a:pt x="228" y="37"/>
                    <a:pt x="229" y="37"/>
                    <a:pt x="230" y="37"/>
                  </a:cubicBezTo>
                  <a:cubicBezTo>
                    <a:pt x="231" y="37"/>
                    <a:pt x="232" y="37"/>
                    <a:pt x="233" y="37"/>
                  </a:cubicBezTo>
                  <a:cubicBezTo>
                    <a:pt x="232" y="35"/>
                    <a:pt x="231" y="37"/>
                    <a:pt x="230" y="36"/>
                  </a:cubicBezTo>
                  <a:cubicBezTo>
                    <a:pt x="229" y="36"/>
                    <a:pt x="227" y="36"/>
                    <a:pt x="226" y="36"/>
                  </a:cubicBezTo>
                  <a:cubicBezTo>
                    <a:pt x="225" y="35"/>
                    <a:pt x="225" y="35"/>
                    <a:pt x="225" y="34"/>
                  </a:cubicBezTo>
                  <a:cubicBezTo>
                    <a:pt x="226" y="33"/>
                    <a:pt x="228" y="32"/>
                    <a:pt x="229" y="32"/>
                  </a:cubicBezTo>
                  <a:cubicBezTo>
                    <a:pt x="231" y="30"/>
                    <a:pt x="233" y="31"/>
                    <a:pt x="236" y="31"/>
                  </a:cubicBezTo>
                  <a:cubicBezTo>
                    <a:pt x="236" y="31"/>
                    <a:pt x="236" y="30"/>
                    <a:pt x="236" y="30"/>
                  </a:cubicBezTo>
                  <a:cubicBezTo>
                    <a:pt x="236" y="30"/>
                    <a:pt x="235" y="29"/>
                    <a:pt x="235" y="29"/>
                  </a:cubicBezTo>
                  <a:cubicBezTo>
                    <a:pt x="234" y="29"/>
                    <a:pt x="233" y="29"/>
                    <a:pt x="232" y="28"/>
                  </a:cubicBezTo>
                  <a:cubicBezTo>
                    <a:pt x="232" y="28"/>
                    <a:pt x="231" y="27"/>
                    <a:pt x="231" y="26"/>
                  </a:cubicBezTo>
                  <a:cubicBezTo>
                    <a:pt x="231" y="26"/>
                    <a:pt x="230" y="26"/>
                    <a:pt x="229" y="26"/>
                  </a:cubicBezTo>
                  <a:cubicBezTo>
                    <a:pt x="226" y="27"/>
                    <a:pt x="225" y="27"/>
                    <a:pt x="224" y="24"/>
                  </a:cubicBezTo>
                  <a:cubicBezTo>
                    <a:pt x="223" y="23"/>
                    <a:pt x="223" y="22"/>
                    <a:pt x="222" y="22"/>
                  </a:cubicBezTo>
                  <a:cubicBezTo>
                    <a:pt x="221" y="21"/>
                    <a:pt x="220" y="21"/>
                    <a:pt x="219" y="20"/>
                  </a:cubicBezTo>
                  <a:cubicBezTo>
                    <a:pt x="217" y="18"/>
                    <a:pt x="218" y="17"/>
                    <a:pt x="219" y="15"/>
                  </a:cubicBezTo>
                  <a:cubicBezTo>
                    <a:pt x="222" y="12"/>
                    <a:pt x="226" y="11"/>
                    <a:pt x="229" y="15"/>
                  </a:cubicBezTo>
                  <a:cubicBezTo>
                    <a:pt x="229" y="12"/>
                    <a:pt x="228" y="10"/>
                    <a:pt x="229" y="8"/>
                  </a:cubicBezTo>
                  <a:cubicBezTo>
                    <a:pt x="229" y="7"/>
                    <a:pt x="229" y="6"/>
                    <a:pt x="230" y="6"/>
                  </a:cubicBezTo>
                  <a:cubicBezTo>
                    <a:pt x="232" y="7"/>
                    <a:pt x="233" y="9"/>
                    <a:pt x="235" y="7"/>
                  </a:cubicBezTo>
                  <a:cubicBezTo>
                    <a:pt x="236" y="6"/>
                    <a:pt x="237" y="6"/>
                    <a:pt x="238" y="5"/>
                  </a:cubicBezTo>
                  <a:cubicBezTo>
                    <a:pt x="239" y="5"/>
                    <a:pt x="239" y="4"/>
                    <a:pt x="240" y="4"/>
                  </a:cubicBezTo>
                  <a:cubicBezTo>
                    <a:pt x="241" y="3"/>
                    <a:pt x="241" y="3"/>
                    <a:pt x="242" y="3"/>
                  </a:cubicBezTo>
                  <a:cubicBezTo>
                    <a:pt x="243" y="3"/>
                    <a:pt x="245" y="2"/>
                    <a:pt x="246" y="2"/>
                  </a:cubicBezTo>
                  <a:cubicBezTo>
                    <a:pt x="247" y="2"/>
                    <a:pt x="248" y="3"/>
                    <a:pt x="248" y="4"/>
                  </a:cubicBezTo>
                  <a:cubicBezTo>
                    <a:pt x="248" y="4"/>
                    <a:pt x="248" y="4"/>
                    <a:pt x="248" y="4"/>
                  </a:cubicBezTo>
                  <a:cubicBezTo>
                    <a:pt x="249" y="4"/>
                    <a:pt x="249" y="4"/>
                    <a:pt x="249" y="3"/>
                  </a:cubicBezTo>
                  <a:cubicBezTo>
                    <a:pt x="250" y="1"/>
                    <a:pt x="252" y="1"/>
                    <a:pt x="254" y="2"/>
                  </a:cubicBezTo>
                  <a:cubicBezTo>
                    <a:pt x="254" y="2"/>
                    <a:pt x="254" y="2"/>
                    <a:pt x="255" y="3"/>
                  </a:cubicBezTo>
                  <a:cubicBezTo>
                    <a:pt x="256" y="3"/>
                    <a:pt x="257" y="2"/>
                    <a:pt x="258" y="1"/>
                  </a:cubicBezTo>
                  <a:cubicBezTo>
                    <a:pt x="259" y="0"/>
                    <a:pt x="263" y="0"/>
                    <a:pt x="265" y="1"/>
                  </a:cubicBezTo>
                  <a:cubicBezTo>
                    <a:pt x="265" y="2"/>
                    <a:pt x="265" y="2"/>
                    <a:pt x="266" y="2"/>
                  </a:cubicBezTo>
                  <a:cubicBezTo>
                    <a:pt x="266" y="2"/>
                    <a:pt x="266" y="2"/>
                    <a:pt x="267" y="2"/>
                  </a:cubicBezTo>
                  <a:cubicBezTo>
                    <a:pt x="267" y="1"/>
                    <a:pt x="268" y="1"/>
                    <a:pt x="269" y="2"/>
                  </a:cubicBezTo>
                  <a:cubicBezTo>
                    <a:pt x="270" y="3"/>
                    <a:pt x="271" y="3"/>
                    <a:pt x="273" y="3"/>
                  </a:cubicBezTo>
                  <a:cubicBezTo>
                    <a:pt x="276" y="1"/>
                    <a:pt x="278" y="2"/>
                    <a:pt x="283" y="5"/>
                  </a:cubicBezTo>
                  <a:cubicBezTo>
                    <a:pt x="284" y="5"/>
                    <a:pt x="284" y="5"/>
                    <a:pt x="284" y="5"/>
                  </a:cubicBezTo>
                  <a:cubicBezTo>
                    <a:pt x="285" y="6"/>
                    <a:pt x="285" y="7"/>
                    <a:pt x="285" y="8"/>
                  </a:cubicBezTo>
                  <a:cubicBezTo>
                    <a:pt x="286" y="8"/>
                    <a:pt x="286" y="7"/>
                    <a:pt x="287" y="7"/>
                  </a:cubicBezTo>
                  <a:cubicBezTo>
                    <a:pt x="288" y="6"/>
                    <a:pt x="288" y="6"/>
                    <a:pt x="289" y="7"/>
                  </a:cubicBezTo>
                  <a:cubicBezTo>
                    <a:pt x="290" y="7"/>
                    <a:pt x="290" y="7"/>
                    <a:pt x="290" y="7"/>
                  </a:cubicBezTo>
                  <a:cubicBezTo>
                    <a:pt x="291" y="7"/>
                    <a:pt x="291" y="7"/>
                    <a:pt x="291" y="8"/>
                  </a:cubicBezTo>
                  <a:cubicBezTo>
                    <a:pt x="292" y="8"/>
                    <a:pt x="293" y="8"/>
                    <a:pt x="294" y="9"/>
                  </a:cubicBezTo>
                  <a:cubicBezTo>
                    <a:pt x="297" y="9"/>
                    <a:pt x="298" y="9"/>
                    <a:pt x="300" y="11"/>
                  </a:cubicBezTo>
                  <a:cubicBezTo>
                    <a:pt x="303" y="12"/>
                    <a:pt x="306" y="14"/>
                    <a:pt x="308" y="16"/>
                  </a:cubicBezTo>
                  <a:cubicBezTo>
                    <a:pt x="309" y="16"/>
                    <a:pt x="309" y="16"/>
                    <a:pt x="309" y="17"/>
                  </a:cubicBezTo>
                  <a:cubicBezTo>
                    <a:pt x="311" y="19"/>
                    <a:pt x="311" y="20"/>
                    <a:pt x="310" y="22"/>
                  </a:cubicBezTo>
                  <a:cubicBezTo>
                    <a:pt x="309" y="24"/>
                    <a:pt x="308" y="25"/>
                    <a:pt x="306" y="25"/>
                  </a:cubicBezTo>
                  <a:cubicBezTo>
                    <a:pt x="305" y="25"/>
                    <a:pt x="303" y="25"/>
                    <a:pt x="302" y="25"/>
                  </a:cubicBezTo>
                  <a:cubicBezTo>
                    <a:pt x="302" y="25"/>
                    <a:pt x="302" y="25"/>
                    <a:pt x="302" y="25"/>
                  </a:cubicBezTo>
                  <a:cubicBezTo>
                    <a:pt x="299" y="25"/>
                    <a:pt x="296" y="24"/>
                    <a:pt x="294" y="24"/>
                  </a:cubicBezTo>
                  <a:cubicBezTo>
                    <a:pt x="293" y="24"/>
                    <a:pt x="293" y="24"/>
                    <a:pt x="292" y="24"/>
                  </a:cubicBezTo>
                  <a:cubicBezTo>
                    <a:pt x="288" y="24"/>
                    <a:pt x="284" y="25"/>
                    <a:pt x="280" y="26"/>
                  </a:cubicBezTo>
                  <a:cubicBezTo>
                    <a:pt x="280" y="27"/>
                    <a:pt x="280" y="28"/>
                    <a:pt x="279" y="29"/>
                  </a:cubicBezTo>
                  <a:cubicBezTo>
                    <a:pt x="277" y="30"/>
                    <a:pt x="275" y="31"/>
                    <a:pt x="274" y="32"/>
                  </a:cubicBezTo>
                  <a:cubicBezTo>
                    <a:pt x="273" y="33"/>
                    <a:pt x="272" y="33"/>
                    <a:pt x="271" y="32"/>
                  </a:cubicBezTo>
                  <a:cubicBezTo>
                    <a:pt x="268" y="31"/>
                    <a:pt x="266" y="29"/>
                    <a:pt x="264" y="28"/>
                  </a:cubicBezTo>
                  <a:cubicBezTo>
                    <a:pt x="263" y="27"/>
                    <a:pt x="262" y="27"/>
                    <a:pt x="260" y="27"/>
                  </a:cubicBezTo>
                  <a:cubicBezTo>
                    <a:pt x="261" y="29"/>
                    <a:pt x="263" y="28"/>
                    <a:pt x="264" y="29"/>
                  </a:cubicBezTo>
                  <a:cubicBezTo>
                    <a:pt x="264" y="30"/>
                    <a:pt x="265" y="30"/>
                    <a:pt x="266" y="30"/>
                  </a:cubicBezTo>
                  <a:cubicBezTo>
                    <a:pt x="268" y="31"/>
                    <a:pt x="268" y="33"/>
                    <a:pt x="267" y="35"/>
                  </a:cubicBezTo>
                  <a:cubicBezTo>
                    <a:pt x="265" y="36"/>
                    <a:pt x="263" y="36"/>
                    <a:pt x="261" y="37"/>
                  </a:cubicBezTo>
                  <a:cubicBezTo>
                    <a:pt x="259" y="38"/>
                    <a:pt x="259" y="39"/>
                    <a:pt x="258" y="40"/>
                  </a:cubicBezTo>
                  <a:cubicBezTo>
                    <a:pt x="256" y="40"/>
                    <a:pt x="254" y="40"/>
                    <a:pt x="252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0" y="42"/>
                    <a:pt x="249" y="42"/>
                    <a:pt x="248" y="43"/>
                  </a:cubicBezTo>
                  <a:cubicBezTo>
                    <a:pt x="249" y="43"/>
                    <a:pt x="248" y="45"/>
                    <a:pt x="250" y="46"/>
                  </a:cubicBezTo>
                  <a:cubicBezTo>
                    <a:pt x="251" y="46"/>
                    <a:pt x="251" y="44"/>
                    <a:pt x="252" y="44"/>
                  </a:cubicBezTo>
                  <a:cubicBezTo>
                    <a:pt x="254" y="42"/>
                    <a:pt x="255" y="41"/>
                    <a:pt x="258" y="42"/>
                  </a:cubicBezTo>
                  <a:cubicBezTo>
                    <a:pt x="258" y="42"/>
                    <a:pt x="259" y="42"/>
                    <a:pt x="260" y="43"/>
                  </a:cubicBezTo>
                  <a:cubicBezTo>
                    <a:pt x="260" y="43"/>
                    <a:pt x="260" y="44"/>
                    <a:pt x="261" y="44"/>
                  </a:cubicBezTo>
                  <a:cubicBezTo>
                    <a:pt x="262" y="43"/>
                    <a:pt x="259" y="41"/>
                    <a:pt x="262" y="40"/>
                  </a:cubicBezTo>
                  <a:cubicBezTo>
                    <a:pt x="262" y="40"/>
                    <a:pt x="263" y="39"/>
                    <a:pt x="264" y="39"/>
                  </a:cubicBezTo>
                  <a:cubicBezTo>
                    <a:pt x="264" y="39"/>
                    <a:pt x="264" y="39"/>
                    <a:pt x="265" y="39"/>
                  </a:cubicBezTo>
                  <a:cubicBezTo>
                    <a:pt x="265" y="38"/>
                    <a:pt x="265" y="38"/>
                    <a:pt x="266" y="38"/>
                  </a:cubicBezTo>
                  <a:cubicBezTo>
                    <a:pt x="268" y="38"/>
                    <a:pt x="270" y="37"/>
                    <a:pt x="273" y="37"/>
                  </a:cubicBezTo>
                  <a:cubicBezTo>
                    <a:pt x="273" y="37"/>
                    <a:pt x="273" y="37"/>
                    <a:pt x="274" y="37"/>
                  </a:cubicBezTo>
                  <a:cubicBezTo>
                    <a:pt x="275" y="38"/>
                    <a:pt x="276" y="36"/>
                    <a:pt x="277" y="35"/>
                  </a:cubicBezTo>
                  <a:cubicBezTo>
                    <a:pt x="278" y="34"/>
                    <a:pt x="279" y="32"/>
                    <a:pt x="281" y="31"/>
                  </a:cubicBezTo>
                  <a:cubicBezTo>
                    <a:pt x="282" y="30"/>
                    <a:pt x="283" y="30"/>
                    <a:pt x="284" y="30"/>
                  </a:cubicBezTo>
                  <a:cubicBezTo>
                    <a:pt x="284" y="29"/>
                    <a:pt x="285" y="29"/>
                    <a:pt x="285" y="29"/>
                  </a:cubicBezTo>
                  <a:cubicBezTo>
                    <a:pt x="286" y="28"/>
                    <a:pt x="287" y="28"/>
                    <a:pt x="289" y="28"/>
                  </a:cubicBezTo>
                  <a:cubicBezTo>
                    <a:pt x="291" y="27"/>
                    <a:pt x="292" y="28"/>
                    <a:pt x="294" y="28"/>
                  </a:cubicBezTo>
                  <a:cubicBezTo>
                    <a:pt x="296" y="28"/>
                    <a:pt x="299" y="29"/>
                    <a:pt x="300" y="31"/>
                  </a:cubicBezTo>
                  <a:cubicBezTo>
                    <a:pt x="301" y="30"/>
                    <a:pt x="302" y="29"/>
                    <a:pt x="304" y="30"/>
                  </a:cubicBezTo>
                  <a:cubicBezTo>
                    <a:pt x="305" y="30"/>
                    <a:pt x="306" y="30"/>
                    <a:pt x="307" y="30"/>
                  </a:cubicBezTo>
                  <a:cubicBezTo>
                    <a:pt x="307" y="30"/>
                    <a:pt x="308" y="30"/>
                    <a:pt x="309" y="30"/>
                  </a:cubicBezTo>
                  <a:cubicBezTo>
                    <a:pt x="310" y="30"/>
                    <a:pt x="311" y="30"/>
                    <a:pt x="312" y="30"/>
                  </a:cubicBezTo>
                  <a:cubicBezTo>
                    <a:pt x="312" y="30"/>
                    <a:pt x="312" y="29"/>
                    <a:pt x="313" y="29"/>
                  </a:cubicBezTo>
                  <a:cubicBezTo>
                    <a:pt x="314" y="28"/>
                    <a:pt x="314" y="27"/>
                    <a:pt x="315" y="27"/>
                  </a:cubicBezTo>
                  <a:cubicBezTo>
                    <a:pt x="317" y="28"/>
                    <a:pt x="316" y="29"/>
                    <a:pt x="316" y="30"/>
                  </a:cubicBezTo>
                  <a:cubicBezTo>
                    <a:pt x="317" y="30"/>
                    <a:pt x="317" y="31"/>
                    <a:pt x="317" y="31"/>
                  </a:cubicBezTo>
                  <a:cubicBezTo>
                    <a:pt x="316" y="32"/>
                    <a:pt x="316" y="32"/>
                    <a:pt x="316" y="33"/>
                  </a:cubicBezTo>
                  <a:cubicBezTo>
                    <a:pt x="316" y="34"/>
                    <a:pt x="317" y="34"/>
                    <a:pt x="317" y="35"/>
                  </a:cubicBezTo>
                  <a:cubicBezTo>
                    <a:pt x="318" y="36"/>
                    <a:pt x="318" y="36"/>
                    <a:pt x="319" y="37"/>
                  </a:cubicBezTo>
                  <a:cubicBezTo>
                    <a:pt x="321" y="39"/>
                    <a:pt x="323" y="40"/>
                    <a:pt x="324" y="42"/>
                  </a:cubicBezTo>
                  <a:cubicBezTo>
                    <a:pt x="326" y="43"/>
                    <a:pt x="324" y="44"/>
                    <a:pt x="324" y="45"/>
                  </a:cubicBezTo>
                  <a:cubicBezTo>
                    <a:pt x="325" y="45"/>
                    <a:pt x="327" y="43"/>
                    <a:pt x="328" y="45"/>
                  </a:cubicBezTo>
                  <a:cubicBezTo>
                    <a:pt x="328" y="45"/>
                    <a:pt x="329" y="45"/>
                    <a:pt x="329" y="45"/>
                  </a:cubicBezTo>
                  <a:cubicBezTo>
                    <a:pt x="329" y="45"/>
                    <a:pt x="329" y="46"/>
                    <a:pt x="330" y="46"/>
                  </a:cubicBezTo>
                  <a:cubicBezTo>
                    <a:pt x="330" y="45"/>
                    <a:pt x="331" y="46"/>
                    <a:pt x="331" y="46"/>
                  </a:cubicBezTo>
                  <a:cubicBezTo>
                    <a:pt x="332" y="46"/>
                    <a:pt x="333" y="46"/>
                    <a:pt x="333" y="47"/>
                  </a:cubicBezTo>
                  <a:cubicBezTo>
                    <a:pt x="335" y="49"/>
                    <a:pt x="335" y="49"/>
                    <a:pt x="333" y="51"/>
                  </a:cubicBezTo>
                  <a:cubicBezTo>
                    <a:pt x="333" y="52"/>
                    <a:pt x="333" y="52"/>
                    <a:pt x="333" y="53"/>
                  </a:cubicBezTo>
                  <a:cubicBezTo>
                    <a:pt x="334" y="53"/>
                    <a:pt x="335" y="54"/>
                    <a:pt x="335" y="55"/>
                  </a:cubicBezTo>
                  <a:cubicBezTo>
                    <a:pt x="336" y="56"/>
                    <a:pt x="337" y="57"/>
                    <a:pt x="337" y="58"/>
                  </a:cubicBezTo>
                  <a:cubicBezTo>
                    <a:pt x="338" y="58"/>
                    <a:pt x="339" y="59"/>
                    <a:pt x="339" y="60"/>
                  </a:cubicBezTo>
                  <a:cubicBezTo>
                    <a:pt x="340" y="60"/>
                    <a:pt x="340" y="60"/>
                    <a:pt x="340" y="60"/>
                  </a:cubicBezTo>
                  <a:cubicBezTo>
                    <a:pt x="341" y="62"/>
                    <a:pt x="341" y="64"/>
                    <a:pt x="339" y="65"/>
                  </a:cubicBezTo>
                  <a:cubicBezTo>
                    <a:pt x="338" y="66"/>
                    <a:pt x="337" y="66"/>
                    <a:pt x="336" y="67"/>
                  </a:cubicBezTo>
                  <a:cubicBezTo>
                    <a:pt x="336" y="72"/>
                    <a:pt x="335" y="74"/>
                    <a:pt x="330" y="75"/>
                  </a:cubicBezTo>
                  <a:cubicBezTo>
                    <a:pt x="329" y="76"/>
                    <a:pt x="328" y="77"/>
                    <a:pt x="327" y="77"/>
                  </a:cubicBezTo>
                  <a:cubicBezTo>
                    <a:pt x="327" y="78"/>
                    <a:pt x="326" y="78"/>
                    <a:pt x="326" y="78"/>
                  </a:cubicBezTo>
                  <a:cubicBezTo>
                    <a:pt x="325" y="79"/>
                    <a:pt x="324" y="79"/>
                    <a:pt x="323" y="79"/>
                  </a:cubicBezTo>
                  <a:cubicBezTo>
                    <a:pt x="321" y="79"/>
                    <a:pt x="319" y="79"/>
                    <a:pt x="318" y="80"/>
                  </a:cubicBezTo>
                  <a:cubicBezTo>
                    <a:pt x="317" y="81"/>
                    <a:pt x="316" y="81"/>
                    <a:pt x="315" y="81"/>
                  </a:cubicBezTo>
                  <a:cubicBezTo>
                    <a:pt x="309" y="79"/>
                    <a:pt x="303" y="79"/>
                    <a:pt x="297" y="80"/>
                  </a:cubicBezTo>
                  <a:cubicBezTo>
                    <a:pt x="296" y="81"/>
                    <a:pt x="294" y="82"/>
                    <a:pt x="292" y="81"/>
                  </a:cubicBezTo>
                  <a:cubicBezTo>
                    <a:pt x="291" y="81"/>
                    <a:pt x="290" y="82"/>
                    <a:pt x="289" y="82"/>
                  </a:cubicBezTo>
                  <a:cubicBezTo>
                    <a:pt x="289" y="80"/>
                    <a:pt x="287" y="80"/>
                    <a:pt x="286" y="80"/>
                  </a:cubicBezTo>
                  <a:cubicBezTo>
                    <a:pt x="286" y="81"/>
                    <a:pt x="287" y="81"/>
                    <a:pt x="287" y="82"/>
                  </a:cubicBezTo>
                  <a:cubicBezTo>
                    <a:pt x="289" y="83"/>
                    <a:pt x="289" y="84"/>
                    <a:pt x="287" y="85"/>
                  </a:cubicBezTo>
                  <a:cubicBezTo>
                    <a:pt x="285" y="87"/>
                    <a:pt x="282" y="88"/>
                    <a:pt x="280" y="90"/>
                  </a:cubicBezTo>
                  <a:cubicBezTo>
                    <a:pt x="279" y="91"/>
                    <a:pt x="278" y="91"/>
                    <a:pt x="277" y="92"/>
                  </a:cubicBezTo>
                  <a:cubicBezTo>
                    <a:pt x="274" y="93"/>
                    <a:pt x="272" y="95"/>
                    <a:pt x="270" y="98"/>
                  </a:cubicBezTo>
                  <a:cubicBezTo>
                    <a:pt x="270" y="98"/>
                    <a:pt x="269" y="99"/>
                    <a:pt x="270" y="100"/>
                  </a:cubicBezTo>
                  <a:cubicBezTo>
                    <a:pt x="272" y="101"/>
                    <a:pt x="270" y="103"/>
                    <a:pt x="271" y="105"/>
                  </a:cubicBezTo>
                  <a:cubicBezTo>
                    <a:pt x="273" y="105"/>
                    <a:pt x="274" y="105"/>
                    <a:pt x="275" y="102"/>
                  </a:cubicBezTo>
                  <a:cubicBezTo>
                    <a:pt x="275" y="101"/>
                    <a:pt x="276" y="100"/>
                    <a:pt x="277" y="100"/>
                  </a:cubicBezTo>
                  <a:cubicBezTo>
                    <a:pt x="279" y="97"/>
                    <a:pt x="282" y="96"/>
                    <a:pt x="285" y="95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9" y="93"/>
                    <a:pt x="290" y="92"/>
                  </a:cubicBezTo>
                  <a:cubicBezTo>
                    <a:pt x="290" y="92"/>
                    <a:pt x="291" y="91"/>
                    <a:pt x="291" y="92"/>
                  </a:cubicBezTo>
                  <a:cubicBezTo>
                    <a:pt x="292" y="92"/>
                    <a:pt x="292" y="93"/>
                    <a:pt x="292" y="93"/>
                  </a:cubicBezTo>
                  <a:cubicBezTo>
                    <a:pt x="291" y="94"/>
                    <a:pt x="291" y="94"/>
                    <a:pt x="291" y="95"/>
                  </a:cubicBezTo>
                  <a:cubicBezTo>
                    <a:pt x="292" y="95"/>
                    <a:pt x="292" y="94"/>
                    <a:pt x="293" y="94"/>
                  </a:cubicBezTo>
                  <a:cubicBezTo>
                    <a:pt x="293" y="94"/>
                    <a:pt x="293" y="93"/>
                    <a:pt x="293" y="93"/>
                  </a:cubicBezTo>
                  <a:cubicBezTo>
                    <a:pt x="294" y="90"/>
                    <a:pt x="296" y="89"/>
                    <a:pt x="299" y="89"/>
                  </a:cubicBezTo>
                  <a:cubicBezTo>
                    <a:pt x="301" y="87"/>
                    <a:pt x="303" y="88"/>
                    <a:pt x="305" y="87"/>
                  </a:cubicBezTo>
                  <a:cubicBezTo>
                    <a:pt x="306" y="87"/>
                    <a:pt x="307" y="87"/>
                    <a:pt x="308" y="87"/>
                  </a:cubicBezTo>
                  <a:cubicBezTo>
                    <a:pt x="310" y="87"/>
                    <a:pt x="313" y="87"/>
                    <a:pt x="315" y="88"/>
                  </a:cubicBezTo>
                  <a:cubicBezTo>
                    <a:pt x="317" y="89"/>
                    <a:pt x="320" y="89"/>
                    <a:pt x="322" y="89"/>
                  </a:cubicBezTo>
                  <a:cubicBezTo>
                    <a:pt x="324" y="89"/>
                    <a:pt x="326" y="88"/>
                    <a:pt x="324" y="91"/>
                  </a:cubicBezTo>
                  <a:cubicBezTo>
                    <a:pt x="324" y="92"/>
                    <a:pt x="326" y="94"/>
                    <a:pt x="325" y="96"/>
                  </a:cubicBezTo>
                  <a:cubicBezTo>
                    <a:pt x="325" y="99"/>
                    <a:pt x="324" y="102"/>
                    <a:pt x="321" y="103"/>
                  </a:cubicBezTo>
                  <a:cubicBezTo>
                    <a:pt x="320" y="105"/>
                    <a:pt x="318" y="105"/>
                    <a:pt x="316" y="106"/>
                  </a:cubicBezTo>
                  <a:cubicBezTo>
                    <a:pt x="315" y="108"/>
                    <a:pt x="312" y="109"/>
                    <a:pt x="311" y="110"/>
                  </a:cubicBezTo>
                  <a:cubicBezTo>
                    <a:pt x="311" y="111"/>
                    <a:pt x="311" y="112"/>
                    <a:pt x="311" y="112"/>
                  </a:cubicBezTo>
                  <a:cubicBezTo>
                    <a:pt x="310" y="114"/>
                    <a:pt x="311" y="114"/>
                    <a:pt x="312" y="115"/>
                  </a:cubicBezTo>
                  <a:cubicBezTo>
                    <a:pt x="314" y="115"/>
                    <a:pt x="314" y="114"/>
                    <a:pt x="315" y="113"/>
                  </a:cubicBezTo>
                  <a:cubicBezTo>
                    <a:pt x="316" y="112"/>
                    <a:pt x="316" y="111"/>
                    <a:pt x="317" y="111"/>
                  </a:cubicBezTo>
                  <a:cubicBezTo>
                    <a:pt x="317" y="111"/>
                    <a:pt x="318" y="111"/>
                    <a:pt x="318" y="111"/>
                  </a:cubicBezTo>
                  <a:cubicBezTo>
                    <a:pt x="321" y="109"/>
                    <a:pt x="325" y="107"/>
                    <a:pt x="327" y="104"/>
                  </a:cubicBezTo>
                  <a:cubicBezTo>
                    <a:pt x="328" y="103"/>
                    <a:pt x="329" y="103"/>
                    <a:pt x="330" y="103"/>
                  </a:cubicBezTo>
                  <a:cubicBezTo>
                    <a:pt x="331" y="102"/>
                    <a:pt x="332" y="103"/>
                    <a:pt x="333" y="102"/>
                  </a:cubicBezTo>
                  <a:cubicBezTo>
                    <a:pt x="333" y="101"/>
                    <a:pt x="333" y="100"/>
                    <a:pt x="334" y="99"/>
                  </a:cubicBezTo>
                  <a:cubicBezTo>
                    <a:pt x="332" y="96"/>
                    <a:pt x="333" y="94"/>
                    <a:pt x="333" y="91"/>
                  </a:cubicBezTo>
                  <a:cubicBezTo>
                    <a:pt x="332" y="90"/>
                    <a:pt x="334" y="89"/>
                    <a:pt x="335" y="89"/>
                  </a:cubicBezTo>
                  <a:cubicBezTo>
                    <a:pt x="337" y="87"/>
                    <a:pt x="340" y="86"/>
                    <a:pt x="343" y="85"/>
                  </a:cubicBezTo>
                  <a:cubicBezTo>
                    <a:pt x="347" y="84"/>
                    <a:pt x="348" y="85"/>
                    <a:pt x="348" y="89"/>
                  </a:cubicBezTo>
                  <a:cubicBezTo>
                    <a:pt x="348" y="91"/>
                    <a:pt x="349" y="92"/>
                    <a:pt x="349" y="95"/>
                  </a:cubicBezTo>
                  <a:cubicBezTo>
                    <a:pt x="349" y="96"/>
                    <a:pt x="349" y="97"/>
                    <a:pt x="348" y="98"/>
                  </a:cubicBezTo>
                  <a:cubicBezTo>
                    <a:pt x="348" y="98"/>
                    <a:pt x="348" y="99"/>
                    <a:pt x="348" y="99"/>
                  </a:cubicBezTo>
                  <a:cubicBezTo>
                    <a:pt x="349" y="102"/>
                    <a:pt x="348" y="104"/>
                    <a:pt x="348" y="107"/>
                  </a:cubicBezTo>
                  <a:cubicBezTo>
                    <a:pt x="348" y="108"/>
                    <a:pt x="348" y="110"/>
                    <a:pt x="347" y="111"/>
                  </a:cubicBezTo>
                  <a:cubicBezTo>
                    <a:pt x="346" y="114"/>
                    <a:pt x="346" y="116"/>
                    <a:pt x="345" y="118"/>
                  </a:cubicBezTo>
                  <a:cubicBezTo>
                    <a:pt x="345" y="119"/>
                    <a:pt x="345" y="120"/>
                    <a:pt x="344" y="121"/>
                  </a:cubicBezTo>
                  <a:cubicBezTo>
                    <a:pt x="342" y="122"/>
                    <a:pt x="342" y="124"/>
                    <a:pt x="341" y="126"/>
                  </a:cubicBezTo>
                  <a:cubicBezTo>
                    <a:pt x="339" y="129"/>
                    <a:pt x="339" y="133"/>
                    <a:pt x="335" y="135"/>
                  </a:cubicBezTo>
                  <a:cubicBezTo>
                    <a:pt x="335" y="136"/>
                    <a:pt x="334" y="137"/>
                    <a:pt x="333" y="138"/>
                  </a:cubicBezTo>
                  <a:cubicBezTo>
                    <a:pt x="334" y="140"/>
                    <a:pt x="334" y="142"/>
                    <a:pt x="333" y="144"/>
                  </a:cubicBezTo>
                  <a:cubicBezTo>
                    <a:pt x="333" y="145"/>
                    <a:pt x="331" y="145"/>
                    <a:pt x="331" y="146"/>
                  </a:cubicBezTo>
                  <a:cubicBezTo>
                    <a:pt x="332" y="147"/>
                    <a:pt x="331" y="148"/>
                    <a:pt x="330" y="148"/>
                  </a:cubicBezTo>
                  <a:cubicBezTo>
                    <a:pt x="329" y="148"/>
                    <a:pt x="329" y="149"/>
                    <a:pt x="330" y="150"/>
                  </a:cubicBezTo>
                  <a:cubicBezTo>
                    <a:pt x="330" y="151"/>
                    <a:pt x="330" y="151"/>
                    <a:pt x="331" y="150"/>
                  </a:cubicBezTo>
                  <a:cubicBezTo>
                    <a:pt x="331" y="149"/>
                    <a:pt x="332" y="149"/>
                    <a:pt x="333" y="148"/>
                  </a:cubicBezTo>
                  <a:cubicBezTo>
                    <a:pt x="335" y="145"/>
                    <a:pt x="336" y="143"/>
                    <a:pt x="336" y="140"/>
                  </a:cubicBezTo>
                  <a:cubicBezTo>
                    <a:pt x="336" y="139"/>
                    <a:pt x="336" y="139"/>
                    <a:pt x="337" y="139"/>
                  </a:cubicBezTo>
                  <a:cubicBezTo>
                    <a:pt x="338" y="138"/>
                    <a:pt x="339" y="137"/>
                    <a:pt x="340" y="136"/>
                  </a:cubicBezTo>
                  <a:cubicBezTo>
                    <a:pt x="342" y="135"/>
                    <a:pt x="342" y="134"/>
                    <a:pt x="342" y="132"/>
                  </a:cubicBezTo>
                  <a:cubicBezTo>
                    <a:pt x="343" y="131"/>
                    <a:pt x="344" y="131"/>
                    <a:pt x="344" y="130"/>
                  </a:cubicBezTo>
                  <a:cubicBezTo>
                    <a:pt x="344" y="130"/>
                    <a:pt x="345" y="129"/>
                    <a:pt x="345" y="129"/>
                  </a:cubicBezTo>
                  <a:cubicBezTo>
                    <a:pt x="345" y="127"/>
                    <a:pt x="347" y="126"/>
                    <a:pt x="348" y="125"/>
                  </a:cubicBezTo>
                  <a:cubicBezTo>
                    <a:pt x="349" y="125"/>
                    <a:pt x="349" y="124"/>
                    <a:pt x="350" y="124"/>
                  </a:cubicBezTo>
                  <a:cubicBezTo>
                    <a:pt x="348" y="122"/>
                    <a:pt x="351" y="122"/>
                    <a:pt x="351" y="121"/>
                  </a:cubicBezTo>
                  <a:cubicBezTo>
                    <a:pt x="350" y="117"/>
                    <a:pt x="353" y="116"/>
                    <a:pt x="355" y="113"/>
                  </a:cubicBezTo>
                  <a:cubicBezTo>
                    <a:pt x="356" y="112"/>
                    <a:pt x="356" y="111"/>
                    <a:pt x="358" y="110"/>
                  </a:cubicBezTo>
                  <a:cubicBezTo>
                    <a:pt x="358" y="110"/>
                    <a:pt x="358" y="109"/>
                    <a:pt x="358" y="109"/>
                  </a:cubicBezTo>
                  <a:cubicBezTo>
                    <a:pt x="356" y="109"/>
                    <a:pt x="357" y="107"/>
                    <a:pt x="356" y="106"/>
                  </a:cubicBezTo>
                  <a:cubicBezTo>
                    <a:pt x="356" y="105"/>
                    <a:pt x="356" y="105"/>
                    <a:pt x="356" y="105"/>
                  </a:cubicBezTo>
                  <a:cubicBezTo>
                    <a:pt x="357" y="104"/>
                    <a:pt x="358" y="105"/>
                    <a:pt x="358" y="105"/>
                  </a:cubicBezTo>
                  <a:cubicBezTo>
                    <a:pt x="358" y="107"/>
                    <a:pt x="359" y="108"/>
                    <a:pt x="360" y="107"/>
                  </a:cubicBezTo>
                  <a:cubicBezTo>
                    <a:pt x="361" y="108"/>
                    <a:pt x="360" y="108"/>
                    <a:pt x="360" y="109"/>
                  </a:cubicBezTo>
                  <a:cubicBezTo>
                    <a:pt x="361" y="109"/>
                    <a:pt x="361" y="107"/>
                    <a:pt x="363" y="108"/>
                  </a:cubicBezTo>
                  <a:cubicBezTo>
                    <a:pt x="360" y="110"/>
                    <a:pt x="361" y="114"/>
                    <a:pt x="359" y="118"/>
                  </a:cubicBezTo>
                  <a:cubicBezTo>
                    <a:pt x="361" y="118"/>
                    <a:pt x="361" y="117"/>
                    <a:pt x="362" y="116"/>
                  </a:cubicBezTo>
                  <a:cubicBezTo>
                    <a:pt x="365" y="112"/>
                    <a:pt x="367" y="112"/>
                    <a:pt x="370" y="116"/>
                  </a:cubicBezTo>
                  <a:cubicBezTo>
                    <a:pt x="371" y="116"/>
                    <a:pt x="370" y="114"/>
                    <a:pt x="371" y="115"/>
                  </a:cubicBezTo>
                  <a:cubicBezTo>
                    <a:pt x="372" y="115"/>
                    <a:pt x="372" y="116"/>
                    <a:pt x="372" y="116"/>
                  </a:cubicBezTo>
                  <a:cubicBezTo>
                    <a:pt x="372" y="117"/>
                    <a:pt x="372" y="118"/>
                    <a:pt x="373" y="118"/>
                  </a:cubicBezTo>
                  <a:cubicBezTo>
                    <a:pt x="374" y="118"/>
                    <a:pt x="375" y="118"/>
                    <a:pt x="375" y="116"/>
                  </a:cubicBezTo>
                  <a:cubicBezTo>
                    <a:pt x="375" y="114"/>
                    <a:pt x="377" y="113"/>
                    <a:pt x="378" y="111"/>
                  </a:cubicBezTo>
                  <a:cubicBezTo>
                    <a:pt x="377" y="111"/>
                    <a:pt x="377" y="110"/>
                    <a:pt x="377" y="110"/>
                  </a:cubicBezTo>
                  <a:cubicBezTo>
                    <a:pt x="376" y="109"/>
                    <a:pt x="376" y="106"/>
                    <a:pt x="377" y="106"/>
                  </a:cubicBezTo>
                  <a:cubicBezTo>
                    <a:pt x="379" y="105"/>
                    <a:pt x="378" y="107"/>
                    <a:pt x="379" y="107"/>
                  </a:cubicBezTo>
                  <a:cubicBezTo>
                    <a:pt x="379" y="107"/>
                    <a:pt x="379" y="107"/>
                    <a:pt x="380" y="107"/>
                  </a:cubicBezTo>
                  <a:cubicBezTo>
                    <a:pt x="379" y="105"/>
                    <a:pt x="380" y="103"/>
                    <a:pt x="379" y="101"/>
                  </a:cubicBezTo>
                  <a:cubicBezTo>
                    <a:pt x="379" y="99"/>
                    <a:pt x="381" y="100"/>
                    <a:pt x="381" y="99"/>
                  </a:cubicBezTo>
                  <a:cubicBezTo>
                    <a:pt x="383" y="101"/>
                    <a:pt x="383" y="99"/>
                    <a:pt x="383" y="98"/>
                  </a:cubicBezTo>
                  <a:cubicBezTo>
                    <a:pt x="384" y="97"/>
                    <a:pt x="385" y="96"/>
                    <a:pt x="386" y="98"/>
                  </a:cubicBezTo>
                  <a:cubicBezTo>
                    <a:pt x="389" y="96"/>
                    <a:pt x="392" y="100"/>
                    <a:pt x="395" y="98"/>
                  </a:cubicBezTo>
                  <a:cubicBezTo>
                    <a:pt x="396" y="97"/>
                    <a:pt x="398" y="98"/>
                    <a:pt x="399" y="99"/>
                  </a:cubicBezTo>
                  <a:cubicBezTo>
                    <a:pt x="401" y="102"/>
                    <a:pt x="405" y="103"/>
                    <a:pt x="408" y="106"/>
                  </a:cubicBezTo>
                  <a:cubicBezTo>
                    <a:pt x="409" y="107"/>
                    <a:pt x="410" y="108"/>
                    <a:pt x="410" y="109"/>
                  </a:cubicBezTo>
                  <a:cubicBezTo>
                    <a:pt x="411" y="111"/>
                    <a:pt x="411" y="112"/>
                    <a:pt x="413" y="113"/>
                  </a:cubicBezTo>
                  <a:cubicBezTo>
                    <a:pt x="414" y="113"/>
                    <a:pt x="413" y="114"/>
                    <a:pt x="413" y="115"/>
                  </a:cubicBezTo>
                  <a:close/>
                  <a:moveTo>
                    <a:pt x="313" y="33"/>
                  </a:moveTo>
                  <a:cubicBezTo>
                    <a:pt x="313" y="33"/>
                    <a:pt x="313" y="33"/>
                    <a:pt x="313" y="33"/>
                  </a:cubicBezTo>
                  <a:cubicBezTo>
                    <a:pt x="313" y="33"/>
                    <a:pt x="313" y="33"/>
                    <a:pt x="313" y="33"/>
                  </a:cubicBezTo>
                  <a:close/>
                  <a:moveTo>
                    <a:pt x="63" y="129"/>
                  </a:moveTo>
                  <a:cubicBezTo>
                    <a:pt x="63" y="129"/>
                    <a:pt x="63" y="128"/>
                    <a:pt x="63" y="128"/>
                  </a:cubicBezTo>
                  <a:cubicBezTo>
                    <a:pt x="63" y="129"/>
                    <a:pt x="63" y="129"/>
                    <a:pt x="63" y="129"/>
                  </a:cubicBezTo>
                  <a:close/>
                  <a:moveTo>
                    <a:pt x="119" y="395"/>
                  </a:moveTo>
                  <a:cubicBezTo>
                    <a:pt x="119" y="395"/>
                    <a:pt x="119" y="395"/>
                    <a:pt x="119" y="395"/>
                  </a:cubicBezTo>
                  <a:cubicBezTo>
                    <a:pt x="119" y="395"/>
                    <a:pt x="119" y="395"/>
                    <a:pt x="119" y="395"/>
                  </a:cubicBezTo>
                  <a:close/>
                  <a:moveTo>
                    <a:pt x="122" y="401"/>
                  </a:moveTo>
                  <a:cubicBezTo>
                    <a:pt x="122" y="401"/>
                    <a:pt x="122" y="401"/>
                    <a:pt x="122" y="401"/>
                  </a:cubicBezTo>
                  <a:cubicBezTo>
                    <a:pt x="122" y="401"/>
                    <a:pt x="122" y="401"/>
                    <a:pt x="122" y="401"/>
                  </a:cubicBezTo>
                  <a:close/>
                  <a:moveTo>
                    <a:pt x="136" y="405"/>
                  </a:moveTo>
                  <a:cubicBezTo>
                    <a:pt x="136" y="405"/>
                    <a:pt x="136" y="405"/>
                    <a:pt x="136" y="405"/>
                  </a:cubicBezTo>
                  <a:cubicBezTo>
                    <a:pt x="136" y="405"/>
                    <a:pt x="136" y="405"/>
                    <a:pt x="136" y="405"/>
                  </a:cubicBezTo>
                  <a:cubicBezTo>
                    <a:pt x="136" y="405"/>
                    <a:pt x="136" y="405"/>
                    <a:pt x="136" y="405"/>
                  </a:cubicBezTo>
                  <a:close/>
                  <a:moveTo>
                    <a:pt x="301" y="426"/>
                  </a:moveTo>
                  <a:cubicBezTo>
                    <a:pt x="301" y="426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lose/>
                  <a:moveTo>
                    <a:pt x="326" y="151"/>
                  </a:moveTo>
                  <a:cubicBezTo>
                    <a:pt x="326" y="151"/>
                    <a:pt x="326" y="151"/>
                    <a:pt x="326" y="151"/>
                  </a:cubicBezTo>
                  <a:cubicBezTo>
                    <a:pt x="326" y="151"/>
                    <a:pt x="326" y="151"/>
                    <a:pt x="326" y="151"/>
                  </a:cubicBezTo>
                  <a:close/>
                  <a:moveTo>
                    <a:pt x="373" y="146"/>
                  </a:moveTo>
                  <a:cubicBezTo>
                    <a:pt x="372" y="146"/>
                    <a:pt x="372" y="146"/>
                    <a:pt x="372" y="146"/>
                  </a:cubicBezTo>
                  <a:cubicBezTo>
                    <a:pt x="372" y="146"/>
                    <a:pt x="372" y="146"/>
                    <a:pt x="373" y="146"/>
                  </a:cubicBezTo>
                  <a:close/>
                  <a:moveTo>
                    <a:pt x="373" y="329"/>
                  </a:moveTo>
                  <a:cubicBezTo>
                    <a:pt x="372" y="328"/>
                    <a:pt x="372" y="329"/>
                    <a:pt x="372" y="329"/>
                  </a:cubicBezTo>
                  <a:cubicBezTo>
                    <a:pt x="371" y="330"/>
                    <a:pt x="371" y="330"/>
                    <a:pt x="370" y="329"/>
                  </a:cubicBezTo>
                  <a:cubicBezTo>
                    <a:pt x="369" y="328"/>
                    <a:pt x="369" y="327"/>
                    <a:pt x="368" y="325"/>
                  </a:cubicBezTo>
                  <a:cubicBezTo>
                    <a:pt x="368" y="325"/>
                    <a:pt x="369" y="325"/>
                    <a:pt x="369" y="324"/>
                  </a:cubicBezTo>
                  <a:cubicBezTo>
                    <a:pt x="370" y="324"/>
                    <a:pt x="370" y="323"/>
                    <a:pt x="370" y="323"/>
                  </a:cubicBezTo>
                  <a:cubicBezTo>
                    <a:pt x="369" y="322"/>
                    <a:pt x="369" y="321"/>
                    <a:pt x="369" y="321"/>
                  </a:cubicBezTo>
                  <a:cubicBezTo>
                    <a:pt x="368" y="321"/>
                    <a:pt x="368" y="322"/>
                    <a:pt x="368" y="322"/>
                  </a:cubicBezTo>
                  <a:cubicBezTo>
                    <a:pt x="367" y="323"/>
                    <a:pt x="367" y="324"/>
                    <a:pt x="366" y="323"/>
                  </a:cubicBezTo>
                  <a:cubicBezTo>
                    <a:pt x="365" y="322"/>
                    <a:pt x="363" y="323"/>
                    <a:pt x="363" y="324"/>
                  </a:cubicBezTo>
                  <a:cubicBezTo>
                    <a:pt x="363" y="326"/>
                    <a:pt x="363" y="327"/>
                    <a:pt x="363" y="328"/>
                  </a:cubicBezTo>
                  <a:cubicBezTo>
                    <a:pt x="363" y="330"/>
                    <a:pt x="362" y="331"/>
                    <a:pt x="363" y="332"/>
                  </a:cubicBezTo>
                  <a:cubicBezTo>
                    <a:pt x="364" y="332"/>
                    <a:pt x="366" y="333"/>
                    <a:pt x="367" y="332"/>
                  </a:cubicBezTo>
                  <a:cubicBezTo>
                    <a:pt x="368" y="331"/>
                    <a:pt x="370" y="331"/>
                    <a:pt x="371" y="332"/>
                  </a:cubicBezTo>
                  <a:cubicBezTo>
                    <a:pt x="372" y="332"/>
                    <a:pt x="373" y="332"/>
                    <a:pt x="373" y="330"/>
                  </a:cubicBezTo>
                  <a:cubicBezTo>
                    <a:pt x="373" y="329"/>
                    <a:pt x="373" y="329"/>
                    <a:pt x="373" y="329"/>
                  </a:cubicBezTo>
                  <a:close/>
                  <a:moveTo>
                    <a:pt x="340" y="393"/>
                  </a:moveTo>
                  <a:cubicBezTo>
                    <a:pt x="340" y="393"/>
                    <a:pt x="340" y="393"/>
                    <a:pt x="340" y="393"/>
                  </a:cubicBezTo>
                  <a:cubicBezTo>
                    <a:pt x="341" y="394"/>
                    <a:pt x="342" y="394"/>
                    <a:pt x="342" y="393"/>
                  </a:cubicBezTo>
                  <a:cubicBezTo>
                    <a:pt x="343" y="393"/>
                    <a:pt x="342" y="392"/>
                    <a:pt x="342" y="391"/>
                  </a:cubicBezTo>
                  <a:cubicBezTo>
                    <a:pt x="340" y="390"/>
                    <a:pt x="338" y="389"/>
                    <a:pt x="337" y="388"/>
                  </a:cubicBezTo>
                  <a:cubicBezTo>
                    <a:pt x="336" y="387"/>
                    <a:pt x="335" y="386"/>
                    <a:pt x="335" y="385"/>
                  </a:cubicBezTo>
                  <a:cubicBezTo>
                    <a:pt x="334" y="384"/>
                    <a:pt x="333" y="383"/>
                    <a:pt x="331" y="384"/>
                  </a:cubicBezTo>
                  <a:cubicBezTo>
                    <a:pt x="330" y="383"/>
                    <a:pt x="330" y="383"/>
                    <a:pt x="329" y="383"/>
                  </a:cubicBezTo>
                  <a:cubicBezTo>
                    <a:pt x="326" y="382"/>
                    <a:pt x="325" y="383"/>
                    <a:pt x="326" y="386"/>
                  </a:cubicBezTo>
                  <a:cubicBezTo>
                    <a:pt x="326" y="387"/>
                    <a:pt x="326" y="388"/>
                    <a:pt x="326" y="389"/>
                  </a:cubicBezTo>
                  <a:cubicBezTo>
                    <a:pt x="328" y="391"/>
                    <a:pt x="329" y="393"/>
                    <a:pt x="332" y="394"/>
                  </a:cubicBezTo>
                  <a:cubicBezTo>
                    <a:pt x="333" y="395"/>
                    <a:pt x="334" y="395"/>
                    <a:pt x="335" y="396"/>
                  </a:cubicBezTo>
                  <a:cubicBezTo>
                    <a:pt x="336" y="398"/>
                    <a:pt x="337" y="399"/>
                    <a:pt x="339" y="399"/>
                  </a:cubicBezTo>
                  <a:cubicBezTo>
                    <a:pt x="339" y="400"/>
                    <a:pt x="340" y="401"/>
                    <a:pt x="340" y="400"/>
                  </a:cubicBezTo>
                  <a:cubicBezTo>
                    <a:pt x="341" y="400"/>
                    <a:pt x="341" y="399"/>
                    <a:pt x="341" y="398"/>
                  </a:cubicBezTo>
                  <a:cubicBezTo>
                    <a:pt x="341" y="396"/>
                    <a:pt x="340" y="396"/>
                    <a:pt x="339" y="395"/>
                  </a:cubicBezTo>
                  <a:cubicBezTo>
                    <a:pt x="338" y="395"/>
                    <a:pt x="337" y="394"/>
                    <a:pt x="338" y="393"/>
                  </a:cubicBezTo>
                  <a:cubicBezTo>
                    <a:pt x="338" y="392"/>
                    <a:pt x="339" y="393"/>
                    <a:pt x="340" y="393"/>
                  </a:cubicBezTo>
                  <a:close/>
                  <a:moveTo>
                    <a:pt x="129" y="86"/>
                  </a:moveTo>
                  <a:cubicBezTo>
                    <a:pt x="129" y="87"/>
                    <a:pt x="130" y="87"/>
                    <a:pt x="131" y="88"/>
                  </a:cubicBezTo>
                  <a:cubicBezTo>
                    <a:pt x="131" y="88"/>
                    <a:pt x="131" y="88"/>
                    <a:pt x="131" y="88"/>
                  </a:cubicBezTo>
                  <a:cubicBezTo>
                    <a:pt x="132" y="89"/>
                    <a:pt x="132" y="89"/>
                    <a:pt x="133" y="90"/>
                  </a:cubicBezTo>
                  <a:cubicBezTo>
                    <a:pt x="134" y="91"/>
                    <a:pt x="135" y="92"/>
                    <a:pt x="137" y="93"/>
                  </a:cubicBezTo>
                  <a:cubicBezTo>
                    <a:pt x="138" y="93"/>
                    <a:pt x="139" y="93"/>
                    <a:pt x="139" y="92"/>
                  </a:cubicBezTo>
                  <a:cubicBezTo>
                    <a:pt x="140" y="92"/>
                    <a:pt x="139" y="91"/>
                    <a:pt x="139" y="90"/>
                  </a:cubicBezTo>
                  <a:cubicBezTo>
                    <a:pt x="138" y="90"/>
                    <a:pt x="138" y="89"/>
                    <a:pt x="137" y="88"/>
                  </a:cubicBezTo>
                  <a:cubicBezTo>
                    <a:pt x="137" y="86"/>
                    <a:pt x="136" y="83"/>
                    <a:pt x="133" y="83"/>
                  </a:cubicBezTo>
                  <a:cubicBezTo>
                    <a:pt x="132" y="82"/>
                    <a:pt x="132" y="80"/>
                    <a:pt x="131" y="79"/>
                  </a:cubicBezTo>
                  <a:cubicBezTo>
                    <a:pt x="132" y="78"/>
                    <a:pt x="132" y="78"/>
                    <a:pt x="131" y="77"/>
                  </a:cubicBezTo>
                  <a:cubicBezTo>
                    <a:pt x="131" y="76"/>
                    <a:pt x="130" y="75"/>
                    <a:pt x="129" y="75"/>
                  </a:cubicBezTo>
                  <a:cubicBezTo>
                    <a:pt x="129" y="74"/>
                    <a:pt x="128" y="74"/>
                    <a:pt x="127" y="75"/>
                  </a:cubicBezTo>
                  <a:cubicBezTo>
                    <a:pt x="126" y="78"/>
                    <a:pt x="126" y="82"/>
                    <a:pt x="127" y="85"/>
                  </a:cubicBezTo>
                  <a:cubicBezTo>
                    <a:pt x="128" y="86"/>
                    <a:pt x="128" y="86"/>
                    <a:pt x="129" y="86"/>
                  </a:cubicBezTo>
                  <a:close/>
                  <a:moveTo>
                    <a:pt x="216" y="27"/>
                  </a:moveTo>
                  <a:cubicBezTo>
                    <a:pt x="217" y="27"/>
                    <a:pt x="217" y="27"/>
                    <a:pt x="218" y="27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9" y="28"/>
                    <a:pt x="219" y="28"/>
                    <a:pt x="219" y="28"/>
                  </a:cubicBezTo>
                  <a:cubicBezTo>
                    <a:pt x="221" y="29"/>
                    <a:pt x="222" y="30"/>
                    <a:pt x="223" y="31"/>
                  </a:cubicBezTo>
                  <a:cubicBezTo>
                    <a:pt x="224" y="32"/>
                    <a:pt x="225" y="32"/>
                    <a:pt x="225" y="31"/>
                  </a:cubicBezTo>
                  <a:cubicBezTo>
                    <a:pt x="226" y="31"/>
                    <a:pt x="226" y="30"/>
                    <a:pt x="225" y="29"/>
                  </a:cubicBezTo>
                  <a:cubicBezTo>
                    <a:pt x="225" y="29"/>
                    <a:pt x="224" y="29"/>
                    <a:pt x="224" y="28"/>
                  </a:cubicBezTo>
                  <a:cubicBezTo>
                    <a:pt x="223" y="27"/>
                    <a:pt x="222" y="28"/>
                    <a:pt x="221" y="28"/>
                  </a:cubicBezTo>
                  <a:cubicBezTo>
                    <a:pt x="221" y="27"/>
                    <a:pt x="221" y="27"/>
                    <a:pt x="220" y="27"/>
                  </a:cubicBezTo>
                  <a:cubicBezTo>
                    <a:pt x="220" y="23"/>
                    <a:pt x="217" y="21"/>
                    <a:pt x="214" y="19"/>
                  </a:cubicBezTo>
                  <a:cubicBezTo>
                    <a:pt x="213" y="18"/>
                    <a:pt x="212" y="19"/>
                    <a:pt x="211" y="20"/>
                  </a:cubicBezTo>
                  <a:cubicBezTo>
                    <a:pt x="211" y="23"/>
                    <a:pt x="211" y="27"/>
                    <a:pt x="216" y="27"/>
                  </a:cubicBezTo>
                  <a:close/>
                  <a:moveTo>
                    <a:pt x="208" y="32"/>
                  </a:moveTo>
                  <a:cubicBezTo>
                    <a:pt x="209" y="34"/>
                    <a:pt x="211" y="36"/>
                    <a:pt x="212" y="38"/>
                  </a:cubicBezTo>
                  <a:cubicBezTo>
                    <a:pt x="212" y="38"/>
                    <a:pt x="213" y="39"/>
                    <a:pt x="213" y="39"/>
                  </a:cubicBezTo>
                  <a:cubicBezTo>
                    <a:pt x="214" y="40"/>
                    <a:pt x="216" y="41"/>
                    <a:pt x="217" y="40"/>
                  </a:cubicBezTo>
                  <a:cubicBezTo>
                    <a:pt x="218" y="39"/>
                    <a:pt x="216" y="38"/>
                    <a:pt x="216" y="37"/>
                  </a:cubicBezTo>
                  <a:cubicBezTo>
                    <a:pt x="214" y="35"/>
                    <a:pt x="212" y="32"/>
                    <a:pt x="210" y="29"/>
                  </a:cubicBezTo>
                  <a:cubicBezTo>
                    <a:pt x="209" y="28"/>
                    <a:pt x="209" y="29"/>
                    <a:pt x="208" y="29"/>
                  </a:cubicBezTo>
                  <a:cubicBezTo>
                    <a:pt x="206" y="30"/>
                    <a:pt x="207" y="31"/>
                    <a:pt x="208" y="32"/>
                  </a:cubicBezTo>
                  <a:close/>
                  <a:moveTo>
                    <a:pt x="336" y="377"/>
                  </a:moveTo>
                  <a:cubicBezTo>
                    <a:pt x="334" y="375"/>
                    <a:pt x="332" y="377"/>
                    <a:pt x="330" y="376"/>
                  </a:cubicBezTo>
                  <a:cubicBezTo>
                    <a:pt x="330" y="375"/>
                    <a:pt x="330" y="375"/>
                    <a:pt x="330" y="375"/>
                  </a:cubicBezTo>
                  <a:cubicBezTo>
                    <a:pt x="330" y="375"/>
                    <a:pt x="331" y="375"/>
                    <a:pt x="331" y="375"/>
                  </a:cubicBezTo>
                  <a:cubicBezTo>
                    <a:pt x="332" y="375"/>
                    <a:pt x="332" y="376"/>
                    <a:pt x="333" y="375"/>
                  </a:cubicBezTo>
                  <a:cubicBezTo>
                    <a:pt x="333" y="374"/>
                    <a:pt x="332" y="374"/>
                    <a:pt x="332" y="373"/>
                  </a:cubicBezTo>
                  <a:cubicBezTo>
                    <a:pt x="331" y="372"/>
                    <a:pt x="330" y="372"/>
                    <a:pt x="329" y="372"/>
                  </a:cubicBezTo>
                  <a:cubicBezTo>
                    <a:pt x="326" y="370"/>
                    <a:pt x="323" y="370"/>
                    <a:pt x="320" y="371"/>
                  </a:cubicBezTo>
                  <a:cubicBezTo>
                    <a:pt x="320" y="372"/>
                    <a:pt x="320" y="372"/>
                    <a:pt x="320" y="373"/>
                  </a:cubicBezTo>
                  <a:cubicBezTo>
                    <a:pt x="319" y="374"/>
                    <a:pt x="318" y="375"/>
                    <a:pt x="318" y="376"/>
                  </a:cubicBezTo>
                  <a:cubicBezTo>
                    <a:pt x="317" y="378"/>
                    <a:pt x="319" y="377"/>
                    <a:pt x="320" y="377"/>
                  </a:cubicBezTo>
                  <a:cubicBezTo>
                    <a:pt x="321" y="378"/>
                    <a:pt x="322" y="378"/>
                    <a:pt x="323" y="379"/>
                  </a:cubicBezTo>
                  <a:cubicBezTo>
                    <a:pt x="326" y="380"/>
                    <a:pt x="333" y="379"/>
                    <a:pt x="336" y="377"/>
                  </a:cubicBezTo>
                  <a:close/>
                  <a:moveTo>
                    <a:pt x="358" y="173"/>
                  </a:moveTo>
                  <a:cubicBezTo>
                    <a:pt x="358" y="174"/>
                    <a:pt x="359" y="173"/>
                    <a:pt x="360" y="173"/>
                  </a:cubicBezTo>
                  <a:cubicBezTo>
                    <a:pt x="361" y="172"/>
                    <a:pt x="362" y="171"/>
                    <a:pt x="364" y="170"/>
                  </a:cubicBezTo>
                  <a:cubicBezTo>
                    <a:pt x="364" y="170"/>
                    <a:pt x="364" y="170"/>
                    <a:pt x="364" y="169"/>
                  </a:cubicBezTo>
                  <a:cubicBezTo>
                    <a:pt x="363" y="168"/>
                    <a:pt x="362" y="167"/>
                    <a:pt x="361" y="167"/>
                  </a:cubicBezTo>
                  <a:cubicBezTo>
                    <a:pt x="359" y="166"/>
                    <a:pt x="359" y="168"/>
                    <a:pt x="359" y="168"/>
                  </a:cubicBezTo>
                  <a:cubicBezTo>
                    <a:pt x="358" y="169"/>
                    <a:pt x="359" y="171"/>
                    <a:pt x="358" y="172"/>
                  </a:cubicBezTo>
                  <a:cubicBezTo>
                    <a:pt x="358" y="172"/>
                    <a:pt x="357" y="173"/>
                    <a:pt x="358" y="173"/>
                  </a:cubicBezTo>
                  <a:close/>
                  <a:moveTo>
                    <a:pt x="371" y="108"/>
                  </a:moveTo>
                  <a:cubicBezTo>
                    <a:pt x="371" y="109"/>
                    <a:pt x="372" y="109"/>
                    <a:pt x="373" y="109"/>
                  </a:cubicBezTo>
                  <a:cubicBezTo>
                    <a:pt x="373" y="108"/>
                    <a:pt x="373" y="107"/>
                    <a:pt x="373" y="107"/>
                  </a:cubicBezTo>
                  <a:cubicBezTo>
                    <a:pt x="372" y="105"/>
                    <a:pt x="372" y="104"/>
                    <a:pt x="371" y="102"/>
                  </a:cubicBezTo>
                  <a:cubicBezTo>
                    <a:pt x="370" y="102"/>
                    <a:pt x="370" y="102"/>
                    <a:pt x="369" y="102"/>
                  </a:cubicBezTo>
                  <a:cubicBezTo>
                    <a:pt x="369" y="102"/>
                    <a:pt x="367" y="102"/>
                    <a:pt x="368" y="103"/>
                  </a:cubicBezTo>
                  <a:cubicBezTo>
                    <a:pt x="368" y="105"/>
                    <a:pt x="369" y="107"/>
                    <a:pt x="371" y="108"/>
                  </a:cubicBezTo>
                  <a:close/>
                  <a:moveTo>
                    <a:pt x="369" y="257"/>
                  </a:moveTo>
                  <a:cubicBezTo>
                    <a:pt x="369" y="257"/>
                    <a:pt x="370" y="257"/>
                    <a:pt x="370" y="256"/>
                  </a:cubicBezTo>
                  <a:cubicBezTo>
                    <a:pt x="371" y="255"/>
                    <a:pt x="371" y="253"/>
                    <a:pt x="371" y="252"/>
                  </a:cubicBezTo>
                  <a:cubicBezTo>
                    <a:pt x="372" y="251"/>
                    <a:pt x="371" y="250"/>
                    <a:pt x="370" y="249"/>
                  </a:cubicBezTo>
                  <a:cubicBezTo>
                    <a:pt x="370" y="249"/>
                    <a:pt x="369" y="249"/>
                    <a:pt x="369" y="250"/>
                  </a:cubicBezTo>
                  <a:cubicBezTo>
                    <a:pt x="370" y="252"/>
                    <a:pt x="368" y="253"/>
                    <a:pt x="368" y="256"/>
                  </a:cubicBezTo>
                  <a:cubicBezTo>
                    <a:pt x="368" y="256"/>
                    <a:pt x="368" y="257"/>
                    <a:pt x="369" y="257"/>
                  </a:cubicBezTo>
                  <a:close/>
                  <a:moveTo>
                    <a:pt x="361" y="292"/>
                  </a:moveTo>
                  <a:cubicBezTo>
                    <a:pt x="363" y="295"/>
                    <a:pt x="363" y="297"/>
                    <a:pt x="364" y="300"/>
                  </a:cubicBezTo>
                  <a:cubicBezTo>
                    <a:pt x="364" y="302"/>
                    <a:pt x="365" y="304"/>
                    <a:pt x="365" y="305"/>
                  </a:cubicBezTo>
                  <a:cubicBezTo>
                    <a:pt x="366" y="303"/>
                    <a:pt x="365" y="300"/>
                    <a:pt x="365" y="297"/>
                  </a:cubicBezTo>
                  <a:cubicBezTo>
                    <a:pt x="364" y="295"/>
                    <a:pt x="364" y="293"/>
                    <a:pt x="364" y="291"/>
                  </a:cubicBezTo>
                  <a:cubicBezTo>
                    <a:pt x="364" y="290"/>
                    <a:pt x="363" y="289"/>
                    <a:pt x="362" y="289"/>
                  </a:cubicBezTo>
                  <a:cubicBezTo>
                    <a:pt x="361" y="289"/>
                    <a:pt x="361" y="290"/>
                    <a:pt x="361" y="291"/>
                  </a:cubicBezTo>
                  <a:cubicBezTo>
                    <a:pt x="361" y="291"/>
                    <a:pt x="361" y="292"/>
                    <a:pt x="361" y="292"/>
                  </a:cubicBezTo>
                  <a:close/>
                  <a:moveTo>
                    <a:pt x="11" y="264"/>
                  </a:moveTo>
                  <a:cubicBezTo>
                    <a:pt x="9" y="264"/>
                    <a:pt x="8" y="263"/>
                    <a:pt x="6" y="263"/>
                  </a:cubicBezTo>
                  <a:cubicBezTo>
                    <a:pt x="5" y="263"/>
                    <a:pt x="4" y="264"/>
                    <a:pt x="4" y="264"/>
                  </a:cubicBezTo>
                  <a:cubicBezTo>
                    <a:pt x="5" y="265"/>
                    <a:pt x="6" y="267"/>
                    <a:pt x="7" y="267"/>
                  </a:cubicBezTo>
                  <a:cubicBezTo>
                    <a:pt x="9" y="267"/>
                    <a:pt x="10" y="266"/>
                    <a:pt x="11" y="266"/>
                  </a:cubicBezTo>
                  <a:cubicBezTo>
                    <a:pt x="11" y="265"/>
                    <a:pt x="11" y="265"/>
                    <a:pt x="11" y="264"/>
                  </a:cubicBezTo>
                  <a:close/>
                  <a:moveTo>
                    <a:pt x="219" y="32"/>
                  </a:moveTo>
                  <a:cubicBezTo>
                    <a:pt x="218" y="31"/>
                    <a:pt x="217" y="32"/>
                    <a:pt x="216" y="31"/>
                  </a:cubicBezTo>
                  <a:cubicBezTo>
                    <a:pt x="216" y="29"/>
                    <a:pt x="215" y="28"/>
                    <a:pt x="213" y="29"/>
                  </a:cubicBezTo>
                  <a:cubicBezTo>
                    <a:pt x="212" y="30"/>
                    <a:pt x="213" y="32"/>
                    <a:pt x="214" y="33"/>
                  </a:cubicBezTo>
                  <a:cubicBezTo>
                    <a:pt x="214" y="33"/>
                    <a:pt x="214" y="33"/>
                    <a:pt x="214" y="33"/>
                  </a:cubicBezTo>
                  <a:cubicBezTo>
                    <a:pt x="215" y="34"/>
                    <a:pt x="217" y="36"/>
                    <a:pt x="218" y="37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19" y="39"/>
                    <a:pt x="220" y="38"/>
                    <a:pt x="220" y="38"/>
                  </a:cubicBezTo>
                  <a:cubicBezTo>
                    <a:pt x="221" y="37"/>
                    <a:pt x="222" y="37"/>
                    <a:pt x="222" y="36"/>
                  </a:cubicBezTo>
                  <a:cubicBezTo>
                    <a:pt x="222" y="33"/>
                    <a:pt x="220" y="33"/>
                    <a:pt x="219" y="32"/>
                  </a:cubicBezTo>
                  <a:close/>
                  <a:moveTo>
                    <a:pt x="361" y="221"/>
                  </a:moveTo>
                  <a:cubicBezTo>
                    <a:pt x="361" y="219"/>
                    <a:pt x="362" y="217"/>
                    <a:pt x="361" y="215"/>
                  </a:cubicBezTo>
                  <a:cubicBezTo>
                    <a:pt x="360" y="216"/>
                    <a:pt x="359" y="218"/>
                    <a:pt x="358" y="219"/>
                  </a:cubicBezTo>
                  <a:cubicBezTo>
                    <a:pt x="357" y="221"/>
                    <a:pt x="359" y="222"/>
                    <a:pt x="360" y="222"/>
                  </a:cubicBezTo>
                  <a:cubicBezTo>
                    <a:pt x="361" y="223"/>
                    <a:pt x="361" y="222"/>
                    <a:pt x="361" y="221"/>
                  </a:cubicBezTo>
                  <a:close/>
                  <a:moveTo>
                    <a:pt x="370" y="212"/>
                  </a:moveTo>
                  <a:cubicBezTo>
                    <a:pt x="370" y="212"/>
                    <a:pt x="370" y="212"/>
                    <a:pt x="371" y="212"/>
                  </a:cubicBezTo>
                  <a:cubicBezTo>
                    <a:pt x="373" y="210"/>
                    <a:pt x="374" y="209"/>
                    <a:pt x="372" y="205"/>
                  </a:cubicBezTo>
                  <a:cubicBezTo>
                    <a:pt x="370" y="207"/>
                    <a:pt x="370" y="209"/>
                    <a:pt x="369" y="211"/>
                  </a:cubicBezTo>
                  <a:cubicBezTo>
                    <a:pt x="369" y="212"/>
                    <a:pt x="369" y="212"/>
                    <a:pt x="370" y="212"/>
                  </a:cubicBezTo>
                  <a:close/>
                  <a:moveTo>
                    <a:pt x="14" y="265"/>
                  </a:moveTo>
                  <a:cubicBezTo>
                    <a:pt x="16" y="265"/>
                    <a:pt x="17" y="264"/>
                    <a:pt x="19" y="264"/>
                  </a:cubicBezTo>
                  <a:cubicBezTo>
                    <a:pt x="17" y="263"/>
                    <a:pt x="16" y="261"/>
                    <a:pt x="14" y="262"/>
                  </a:cubicBezTo>
                  <a:cubicBezTo>
                    <a:pt x="13" y="262"/>
                    <a:pt x="12" y="262"/>
                    <a:pt x="12" y="263"/>
                  </a:cubicBezTo>
                  <a:cubicBezTo>
                    <a:pt x="12" y="264"/>
                    <a:pt x="13" y="265"/>
                    <a:pt x="14" y="265"/>
                  </a:cubicBezTo>
                  <a:close/>
                  <a:moveTo>
                    <a:pt x="131" y="423"/>
                  </a:moveTo>
                  <a:cubicBezTo>
                    <a:pt x="131" y="422"/>
                    <a:pt x="132" y="422"/>
                    <a:pt x="132" y="421"/>
                  </a:cubicBezTo>
                  <a:cubicBezTo>
                    <a:pt x="131" y="420"/>
                    <a:pt x="131" y="419"/>
                    <a:pt x="130" y="418"/>
                  </a:cubicBezTo>
                  <a:cubicBezTo>
                    <a:pt x="129" y="418"/>
                    <a:pt x="128" y="419"/>
                    <a:pt x="128" y="420"/>
                  </a:cubicBezTo>
                  <a:cubicBezTo>
                    <a:pt x="127" y="422"/>
                    <a:pt x="128" y="422"/>
                    <a:pt x="129" y="423"/>
                  </a:cubicBezTo>
                  <a:cubicBezTo>
                    <a:pt x="130" y="423"/>
                    <a:pt x="130" y="423"/>
                    <a:pt x="131" y="423"/>
                  </a:cubicBezTo>
                  <a:close/>
                  <a:moveTo>
                    <a:pt x="149" y="447"/>
                  </a:moveTo>
                  <a:cubicBezTo>
                    <a:pt x="148" y="446"/>
                    <a:pt x="147" y="445"/>
                    <a:pt x="146" y="446"/>
                  </a:cubicBezTo>
                  <a:cubicBezTo>
                    <a:pt x="145" y="446"/>
                    <a:pt x="145" y="447"/>
                    <a:pt x="146" y="447"/>
                  </a:cubicBezTo>
                  <a:cubicBezTo>
                    <a:pt x="146" y="447"/>
                    <a:pt x="146" y="448"/>
                    <a:pt x="146" y="448"/>
                  </a:cubicBezTo>
                  <a:cubicBezTo>
                    <a:pt x="145" y="450"/>
                    <a:pt x="146" y="451"/>
                    <a:pt x="146" y="453"/>
                  </a:cubicBezTo>
                  <a:cubicBezTo>
                    <a:pt x="148" y="453"/>
                    <a:pt x="148" y="452"/>
                    <a:pt x="148" y="451"/>
                  </a:cubicBezTo>
                  <a:cubicBezTo>
                    <a:pt x="148" y="450"/>
                    <a:pt x="148" y="449"/>
                    <a:pt x="148" y="448"/>
                  </a:cubicBezTo>
                  <a:cubicBezTo>
                    <a:pt x="149" y="448"/>
                    <a:pt x="150" y="448"/>
                    <a:pt x="149" y="447"/>
                  </a:cubicBezTo>
                  <a:close/>
                  <a:moveTo>
                    <a:pt x="326" y="383"/>
                  </a:moveTo>
                  <a:cubicBezTo>
                    <a:pt x="328" y="383"/>
                    <a:pt x="329" y="382"/>
                    <a:pt x="331" y="383"/>
                  </a:cubicBezTo>
                  <a:cubicBezTo>
                    <a:pt x="333" y="383"/>
                    <a:pt x="335" y="383"/>
                    <a:pt x="337" y="386"/>
                  </a:cubicBezTo>
                  <a:cubicBezTo>
                    <a:pt x="337" y="387"/>
                    <a:pt x="338" y="387"/>
                    <a:pt x="339" y="386"/>
                  </a:cubicBezTo>
                  <a:cubicBezTo>
                    <a:pt x="340" y="386"/>
                    <a:pt x="341" y="387"/>
                    <a:pt x="342" y="387"/>
                  </a:cubicBezTo>
                  <a:cubicBezTo>
                    <a:pt x="342" y="386"/>
                    <a:pt x="341" y="385"/>
                    <a:pt x="342" y="383"/>
                  </a:cubicBezTo>
                  <a:cubicBezTo>
                    <a:pt x="342" y="383"/>
                    <a:pt x="342" y="382"/>
                    <a:pt x="342" y="382"/>
                  </a:cubicBezTo>
                  <a:cubicBezTo>
                    <a:pt x="340" y="382"/>
                    <a:pt x="340" y="381"/>
                    <a:pt x="338" y="380"/>
                  </a:cubicBezTo>
                  <a:cubicBezTo>
                    <a:pt x="335" y="379"/>
                    <a:pt x="332" y="380"/>
                    <a:pt x="329" y="380"/>
                  </a:cubicBezTo>
                  <a:cubicBezTo>
                    <a:pt x="328" y="380"/>
                    <a:pt x="327" y="380"/>
                    <a:pt x="326" y="380"/>
                  </a:cubicBezTo>
                  <a:cubicBezTo>
                    <a:pt x="326" y="381"/>
                    <a:pt x="325" y="381"/>
                    <a:pt x="325" y="382"/>
                  </a:cubicBezTo>
                  <a:cubicBezTo>
                    <a:pt x="325" y="382"/>
                    <a:pt x="326" y="382"/>
                    <a:pt x="326" y="383"/>
                  </a:cubicBezTo>
                  <a:close/>
                  <a:moveTo>
                    <a:pt x="363" y="237"/>
                  </a:moveTo>
                  <a:cubicBezTo>
                    <a:pt x="362" y="236"/>
                    <a:pt x="362" y="235"/>
                    <a:pt x="361" y="234"/>
                  </a:cubicBezTo>
                  <a:cubicBezTo>
                    <a:pt x="360" y="235"/>
                    <a:pt x="361" y="236"/>
                    <a:pt x="361" y="238"/>
                  </a:cubicBezTo>
                  <a:cubicBezTo>
                    <a:pt x="361" y="238"/>
                    <a:pt x="361" y="239"/>
                    <a:pt x="362" y="239"/>
                  </a:cubicBezTo>
                  <a:cubicBezTo>
                    <a:pt x="363" y="239"/>
                    <a:pt x="363" y="238"/>
                    <a:pt x="363" y="237"/>
                  </a:cubicBezTo>
                  <a:close/>
                  <a:moveTo>
                    <a:pt x="131" y="458"/>
                  </a:moveTo>
                  <a:cubicBezTo>
                    <a:pt x="133" y="457"/>
                    <a:pt x="135" y="457"/>
                    <a:pt x="136" y="455"/>
                  </a:cubicBezTo>
                  <a:cubicBezTo>
                    <a:pt x="138" y="455"/>
                    <a:pt x="140" y="455"/>
                    <a:pt x="140" y="453"/>
                  </a:cubicBezTo>
                  <a:cubicBezTo>
                    <a:pt x="143" y="451"/>
                    <a:pt x="141" y="450"/>
                    <a:pt x="141" y="448"/>
                  </a:cubicBezTo>
                  <a:cubicBezTo>
                    <a:pt x="140" y="447"/>
                    <a:pt x="138" y="447"/>
                    <a:pt x="137" y="446"/>
                  </a:cubicBezTo>
                  <a:cubicBezTo>
                    <a:pt x="135" y="445"/>
                    <a:pt x="135" y="443"/>
                    <a:pt x="133" y="441"/>
                  </a:cubicBezTo>
                  <a:cubicBezTo>
                    <a:pt x="132" y="440"/>
                    <a:pt x="131" y="439"/>
                    <a:pt x="129" y="439"/>
                  </a:cubicBezTo>
                  <a:cubicBezTo>
                    <a:pt x="129" y="439"/>
                    <a:pt x="129" y="439"/>
                    <a:pt x="128" y="439"/>
                  </a:cubicBezTo>
                  <a:cubicBezTo>
                    <a:pt x="128" y="439"/>
                    <a:pt x="128" y="438"/>
                    <a:pt x="127" y="438"/>
                  </a:cubicBezTo>
                  <a:cubicBezTo>
                    <a:pt x="127" y="438"/>
                    <a:pt x="127" y="438"/>
                    <a:pt x="126" y="438"/>
                  </a:cubicBezTo>
                  <a:cubicBezTo>
                    <a:pt x="125" y="438"/>
                    <a:pt x="124" y="438"/>
                    <a:pt x="123" y="439"/>
                  </a:cubicBezTo>
                  <a:cubicBezTo>
                    <a:pt x="121" y="440"/>
                    <a:pt x="122" y="443"/>
                    <a:pt x="124" y="444"/>
                  </a:cubicBezTo>
                  <a:cubicBezTo>
                    <a:pt x="124" y="445"/>
                    <a:pt x="125" y="446"/>
                    <a:pt x="124" y="445"/>
                  </a:cubicBezTo>
                  <a:cubicBezTo>
                    <a:pt x="122" y="445"/>
                    <a:pt x="122" y="446"/>
                    <a:pt x="122" y="447"/>
                  </a:cubicBezTo>
                  <a:cubicBezTo>
                    <a:pt x="121" y="448"/>
                    <a:pt x="122" y="448"/>
                    <a:pt x="123" y="448"/>
                  </a:cubicBezTo>
                  <a:cubicBezTo>
                    <a:pt x="123" y="449"/>
                    <a:pt x="124" y="449"/>
                    <a:pt x="124" y="449"/>
                  </a:cubicBezTo>
                  <a:cubicBezTo>
                    <a:pt x="124" y="450"/>
                    <a:pt x="123" y="449"/>
                    <a:pt x="123" y="449"/>
                  </a:cubicBezTo>
                  <a:cubicBezTo>
                    <a:pt x="122" y="449"/>
                    <a:pt x="122" y="449"/>
                    <a:pt x="121" y="450"/>
                  </a:cubicBezTo>
                  <a:cubicBezTo>
                    <a:pt x="121" y="450"/>
                    <a:pt x="121" y="452"/>
                    <a:pt x="122" y="452"/>
                  </a:cubicBezTo>
                  <a:cubicBezTo>
                    <a:pt x="124" y="452"/>
                    <a:pt x="126" y="453"/>
                    <a:pt x="128" y="452"/>
                  </a:cubicBezTo>
                  <a:cubicBezTo>
                    <a:pt x="128" y="454"/>
                    <a:pt x="129" y="454"/>
                    <a:pt x="131" y="454"/>
                  </a:cubicBezTo>
                  <a:cubicBezTo>
                    <a:pt x="129" y="455"/>
                    <a:pt x="129" y="455"/>
                    <a:pt x="127" y="455"/>
                  </a:cubicBezTo>
                  <a:cubicBezTo>
                    <a:pt x="126" y="455"/>
                    <a:pt x="126" y="456"/>
                    <a:pt x="126" y="456"/>
                  </a:cubicBezTo>
                  <a:cubicBezTo>
                    <a:pt x="128" y="457"/>
                    <a:pt x="129" y="459"/>
                    <a:pt x="131" y="458"/>
                  </a:cubicBezTo>
                  <a:close/>
                  <a:moveTo>
                    <a:pt x="351" y="298"/>
                  </a:moveTo>
                  <a:cubicBezTo>
                    <a:pt x="353" y="298"/>
                    <a:pt x="353" y="295"/>
                    <a:pt x="354" y="294"/>
                  </a:cubicBezTo>
                  <a:cubicBezTo>
                    <a:pt x="354" y="294"/>
                    <a:pt x="354" y="294"/>
                    <a:pt x="354" y="293"/>
                  </a:cubicBezTo>
                  <a:cubicBezTo>
                    <a:pt x="353" y="293"/>
                    <a:pt x="353" y="293"/>
                    <a:pt x="353" y="294"/>
                  </a:cubicBezTo>
                  <a:cubicBezTo>
                    <a:pt x="352" y="295"/>
                    <a:pt x="350" y="296"/>
                    <a:pt x="351" y="298"/>
                  </a:cubicBezTo>
                  <a:close/>
                  <a:moveTo>
                    <a:pt x="207" y="25"/>
                  </a:moveTo>
                  <a:cubicBezTo>
                    <a:pt x="206" y="25"/>
                    <a:pt x="205" y="25"/>
                    <a:pt x="205" y="26"/>
                  </a:cubicBezTo>
                  <a:cubicBezTo>
                    <a:pt x="205" y="27"/>
                    <a:pt x="206" y="27"/>
                    <a:pt x="208" y="27"/>
                  </a:cubicBezTo>
                  <a:cubicBezTo>
                    <a:pt x="208" y="27"/>
                    <a:pt x="209" y="27"/>
                    <a:pt x="209" y="26"/>
                  </a:cubicBezTo>
                  <a:cubicBezTo>
                    <a:pt x="209" y="25"/>
                    <a:pt x="208" y="25"/>
                    <a:pt x="207" y="25"/>
                  </a:cubicBezTo>
                  <a:close/>
                  <a:moveTo>
                    <a:pt x="135" y="81"/>
                  </a:moveTo>
                  <a:cubicBezTo>
                    <a:pt x="136" y="81"/>
                    <a:pt x="137" y="81"/>
                    <a:pt x="136" y="80"/>
                  </a:cubicBezTo>
                  <a:cubicBezTo>
                    <a:pt x="136" y="79"/>
                    <a:pt x="136" y="78"/>
                    <a:pt x="135" y="77"/>
                  </a:cubicBezTo>
                  <a:cubicBezTo>
                    <a:pt x="134" y="77"/>
                    <a:pt x="134" y="78"/>
                    <a:pt x="134" y="79"/>
                  </a:cubicBezTo>
                  <a:cubicBezTo>
                    <a:pt x="134" y="80"/>
                    <a:pt x="134" y="81"/>
                    <a:pt x="135" y="81"/>
                  </a:cubicBezTo>
                  <a:close/>
                  <a:moveTo>
                    <a:pt x="176" y="60"/>
                  </a:moveTo>
                  <a:cubicBezTo>
                    <a:pt x="175" y="58"/>
                    <a:pt x="173" y="58"/>
                    <a:pt x="171" y="58"/>
                  </a:cubicBezTo>
                  <a:cubicBezTo>
                    <a:pt x="169" y="58"/>
                    <a:pt x="168" y="59"/>
                    <a:pt x="167" y="59"/>
                  </a:cubicBezTo>
                  <a:cubicBezTo>
                    <a:pt x="164" y="60"/>
                    <a:pt x="164" y="60"/>
                    <a:pt x="165" y="61"/>
                  </a:cubicBezTo>
                  <a:cubicBezTo>
                    <a:pt x="168" y="65"/>
                    <a:pt x="168" y="70"/>
                    <a:pt x="169" y="75"/>
                  </a:cubicBezTo>
                  <a:cubicBezTo>
                    <a:pt x="169" y="75"/>
                    <a:pt x="170" y="76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80"/>
                    <a:pt x="176" y="82"/>
                    <a:pt x="178" y="84"/>
                  </a:cubicBezTo>
                  <a:cubicBezTo>
                    <a:pt x="179" y="85"/>
                    <a:pt x="181" y="87"/>
                    <a:pt x="181" y="89"/>
                  </a:cubicBezTo>
                  <a:cubicBezTo>
                    <a:pt x="181" y="90"/>
                    <a:pt x="181" y="90"/>
                    <a:pt x="181" y="91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3" y="92"/>
                    <a:pt x="183" y="92"/>
                    <a:pt x="184" y="92"/>
                  </a:cubicBezTo>
                  <a:cubicBezTo>
                    <a:pt x="184" y="91"/>
                    <a:pt x="184" y="90"/>
                    <a:pt x="184" y="90"/>
                  </a:cubicBezTo>
                  <a:cubicBezTo>
                    <a:pt x="183" y="88"/>
                    <a:pt x="183" y="86"/>
                    <a:pt x="182" y="85"/>
                  </a:cubicBezTo>
                  <a:cubicBezTo>
                    <a:pt x="182" y="84"/>
                    <a:pt x="183" y="82"/>
                    <a:pt x="183" y="81"/>
                  </a:cubicBezTo>
                  <a:cubicBezTo>
                    <a:pt x="183" y="80"/>
                    <a:pt x="184" y="80"/>
                    <a:pt x="184" y="80"/>
                  </a:cubicBezTo>
                  <a:cubicBezTo>
                    <a:pt x="187" y="78"/>
                    <a:pt x="187" y="77"/>
                    <a:pt x="186" y="74"/>
                  </a:cubicBezTo>
                  <a:cubicBezTo>
                    <a:pt x="186" y="73"/>
                    <a:pt x="186" y="73"/>
                    <a:pt x="185" y="73"/>
                  </a:cubicBezTo>
                  <a:cubicBezTo>
                    <a:pt x="184" y="70"/>
                    <a:pt x="184" y="68"/>
                    <a:pt x="182" y="66"/>
                  </a:cubicBezTo>
                  <a:cubicBezTo>
                    <a:pt x="181" y="65"/>
                    <a:pt x="181" y="65"/>
                    <a:pt x="180" y="64"/>
                  </a:cubicBezTo>
                  <a:cubicBezTo>
                    <a:pt x="180" y="64"/>
                    <a:pt x="179" y="64"/>
                    <a:pt x="179" y="63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79" y="61"/>
                    <a:pt x="177" y="61"/>
                    <a:pt x="176" y="60"/>
                  </a:cubicBezTo>
                  <a:close/>
                  <a:moveTo>
                    <a:pt x="110" y="361"/>
                  </a:moveTo>
                  <a:cubicBezTo>
                    <a:pt x="111" y="361"/>
                    <a:pt x="111" y="361"/>
                    <a:pt x="112" y="361"/>
                  </a:cubicBezTo>
                  <a:cubicBezTo>
                    <a:pt x="113" y="361"/>
                    <a:pt x="113" y="362"/>
                    <a:pt x="114" y="361"/>
                  </a:cubicBezTo>
                  <a:cubicBezTo>
                    <a:pt x="114" y="360"/>
                    <a:pt x="113" y="360"/>
                    <a:pt x="112" y="360"/>
                  </a:cubicBezTo>
                  <a:cubicBezTo>
                    <a:pt x="112" y="360"/>
                    <a:pt x="111" y="359"/>
                    <a:pt x="111" y="359"/>
                  </a:cubicBezTo>
                  <a:cubicBezTo>
                    <a:pt x="111" y="359"/>
                    <a:pt x="110" y="358"/>
                    <a:pt x="110" y="359"/>
                  </a:cubicBezTo>
                  <a:cubicBezTo>
                    <a:pt x="109" y="360"/>
                    <a:pt x="110" y="361"/>
                    <a:pt x="110" y="361"/>
                  </a:cubicBezTo>
                  <a:close/>
                  <a:moveTo>
                    <a:pt x="364" y="289"/>
                  </a:moveTo>
                  <a:cubicBezTo>
                    <a:pt x="364" y="287"/>
                    <a:pt x="364" y="286"/>
                    <a:pt x="362" y="285"/>
                  </a:cubicBezTo>
                  <a:cubicBezTo>
                    <a:pt x="362" y="285"/>
                    <a:pt x="361" y="285"/>
                    <a:pt x="361" y="286"/>
                  </a:cubicBezTo>
                  <a:cubicBezTo>
                    <a:pt x="361" y="287"/>
                    <a:pt x="362" y="288"/>
                    <a:pt x="364" y="289"/>
                  </a:cubicBezTo>
                  <a:close/>
                  <a:moveTo>
                    <a:pt x="230" y="29"/>
                  </a:moveTo>
                  <a:cubicBezTo>
                    <a:pt x="229" y="27"/>
                    <a:pt x="229" y="27"/>
                    <a:pt x="226" y="28"/>
                  </a:cubicBezTo>
                  <a:cubicBezTo>
                    <a:pt x="226" y="31"/>
                    <a:pt x="228" y="31"/>
                    <a:pt x="230" y="29"/>
                  </a:cubicBezTo>
                  <a:close/>
                  <a:moveTo>
                    <a:pt x="350" y="291"/>
                  </a:moveTo>
                  <a:cubicBezTo>
                    <a:pt x="349" y="291"/>
                    <a:pt x="348" y="292"/>
                    <a:pt x="348" y="293"/>
                  </a:cubicBezTo>
                  <a:cubicBezTo>
                    <a:pt x="348" y="294"/>
                    <a:pt x="349" y="294"/>
                    <a:pt x="349" y="294"/>
                  </a:cubicBezTo>
                  <a:cubicBezTo>
                    <a:pt x="350" y="294"/>
                    <a:pt x="350" y="293"/>
                    <a:pt x="350" y="292"/>
                  </a:cubicBezTo>
                  <a:cubicBezTo>
                    <a:pt x="350" y="292"/>
                    <a:pt x="350" y="291"/>
                    <a:pt x="350" y="291"/>
                  </a:cubicBezTo>
                  <a:close/>
                  <a:moveTo>
                    <a:pt x="363" y="341"/>
                  </a:moveTo>
                  <a:cubicBezTo>
                    <a:pt x="362" y="341"/>
                    <a:pt x="361" y="341"/>
                    <a:pt x="361" y="342"/>
                  </a:cubicBezTo>
                  <a:cubicBezTo>
                    <a:pt x="361" y="343"/>
                    <a:pt x="362" y="343"/>
                    <a:pt x="363" y="343"/>
                  </a:cubicBezTo>
                  <a:cubicBezTo>
                    <a:pt x="363" y="343"/>
                    <a:pt x="364" y="343"/>
                    <a:pt x="364" y="342"/>
                  </a:cubicBezTo>
                  <a:cubicBezTo>
                    <a:pt x="363" y="342"/>
                    <a:pt x="364" y="341"/>
                    <a:pt x="363" y="341"/>
                  </a:cubicBezTo>
                  <a:close/>
                  <a:moveTo>
                    <a:pt x="320" y="384"/>
                  </a:moveTo>
                  <a:cubicBezTo>
                    <a:pt x="321" y="385"/>
                    <a:pt x="322" y="386"/>
                    <a:pt x="323" y="385"/>
                  </a:cubicBezTo>
                  <a:cubicBezTo>
                    <a:pt x="323" y="385"/>
                    <a:pt x="323" y="383"/>
                    <a:pt x="323" y="383"/>
                  </a:cubicBezTo>
                  <a:cubicBezTo>
                    <a:pt x="322" y="382"/>
                    <a:pt x="321" y="383"/>
                    <a:pt x="320" y="384"/>
                  </a:cubicBezTo>
                  <a:close/>
                  <a:moveTo>
                    <a:pt x="140" y="424"/>
                  </a:moveTo>
                  <a:cubicBezTo>
                    <a:pt x="139" y="425"/>
                    <a:pt x="140" y="426"/>
                    <a:pt x="141" y="427"/>
                  </a:cubicBezTo>
                  <a:cubicBezTo>
                    <a:pt x="142" y="427"/>
                    <a:pt x="142" y="427"/>
                    <a:pt x="143" y="427"/>
                  </a:cubicBezTo>
                  <a:cubicBezTo>
                    <a:pt x="143" y="426"/>
                    <a:pt x="142" y="426"/>
                    <a:pt x="142" y="425"/>
                  </a:cubicBezTo>
                  <a:cubicBezTo>
                    <a:pt x="141" y="425"/>
                    <a:pt x="141" y="424"/>
                    <a:pt x="140" y="424"/>
                  </a:cubicBezTo>
                  <a:close/>
                  <a:moveTo>
                    <a:pt x="206" y="22"/>
                  </a:moveTo>
                  <a:cubicBezTo>
                    <a:pt x="207" y="22"/>
                    <a:pt x="208" y="22"/>
                    <a:pt x="207" y="22"/>
                  </a:cubicBezTo>
                  <a:cubicBezTo>
                    <a:pt x="207" y="21"/>
                    <a:pt x="207" y="20"/>
                    <a:pt x="206" y="20"/>
                  </a:cubicBezTo>
                  <a:cubicBezTo>
                    <a:pt x="205" y="20"/>
                    <a:pt x="204" y="21"/>
                    <a:pt x="204" y="21"/>
                  </a:cubicBezTo>
                  <a:cubicBezTo>
                    <a:pt x="205" y="22"/>
                    <a:pt x="205" y="22"/>
                    <a:pt x="206" y="22"/>
                  </a:cubicBezTo>
                  <a:close/>
                  <a:moveTo>
                    <a:pt x="24" y="289"/>
                  </a:moveTo>
                  <a:cubicBezTo>
                    <a:pt x="23" y="288"/>
                    <a:pt x="23" y="288"/>
                    <a:pt x="22" y="288"/>
                  </a:cubicBezTo>
                  <a:cubicBezTo>
                    <a:pt x="21" y="288"/>
                    <a:pt x="20" y="288"/>
                    <a:pt x="20" y="289"/>
                  </a:cubicBezTo>
                  <a:cubicBezTo>
                    <a:pt x="21" y="290"/>
                    <a:pt x="22" y="290"/>
                    <a:pt x="22" y="290"/>
                  </a:cubicBezTo>
                  <a:cubicBezTo>
                    <a:pt x="23" y="290"/>
                    <a:pt x="24" y="289"/>
                    <a:pt x="24" y="289"/>
                  </a:cubicBezTo>
                  <a:close/>
                  <a:moveTo>
                    <a:pt x="159" y="68"/>
                  </a:moveTo>
                  <a:cubicBezTo>
                    <a:pt x="159" y="68"/>
                    <a:pt x="159" y="68"/>
                    <a:pt x="159" y="67"/>
                  </a:cubicBezTo>
                  <a:cubicBezTo>
                    <a:pt x="158" y="67"/>
                    <a:pt x="159" y="65"/>
                    <a:pt x="158" y="65"/>
                  </a:cubicBezTo>
                  <a:cubicBezTo>
                    <a:pt x="157" y="65"/>
                    <a:pt x="157" y="66"/>
                    <a:pt x="157" y="66"/>
                  </a:cubicBezTo>
                  <a:cubicBezTo>
                    <a:pt x="157" y="67"/>
                    <a:pt x="158" y="68"/>
                    <a:pt x="159" y="68"/>
                  </a:cubicBezTo>
                  <a:close/>
                  <a:moveTo>
                    <a:pt x="151" y="49"/>
                  </a:moveTo>
                  <a:cubicBezTo>
                    <a:pt x="151" y="49"/>
                    <a:pt x="150" y="47"/>
                    <a:pt x="149" y="48"/>
                  </a:cubicBezTo>
                  <a:cubicBezTo>
                    <a:pt x="149" y="48"/>
                    <a:pt x="148" y="49"/>
                    <a:pt x="149" y="50"/>
                  </a:cubicBezTo>
                  <a:cubicBezTo>
                    <a:pt x="150" y="51"/>
                    <a:pt x="150" y="49"/>
                    <a:pt x="151" y="49"/>
                  </a:cubicBezTo>
                  <a:close/>
                  <a:moveTo>
                    <a:pt x="348" y="289"/>
                  </a:moveTo>
                  <a:cubicBezTo>
                    <a:pt x="348" y="288"/>
                    <a:pt x="347" y="288"/>
                    <a:pt x="346" y="287"/>
                  </a:cubicBezTo>
                  <a:cubicBezTo>
                    <a:pt x="346" y="287"/>
                    <a:pt x="345" y="287"/>
                    <a:pt x="345" y="288"/>
                  </a:cubicBezTo>
                  <a:cubicBezTo>
                    <a:pt x="345" y="289"/>
                    <a:pt x="346" y="289"/>
                    <a:pt x="347" y="289"/>
                  </a:cubicBezTo>
                  <a:cubicBezTo>
                    <a:pt x="347" y="289"/>
                    <a:pt x="348" y="289"/>
                    <a:pt x="348" y="289"/>
                  </a:cubicBezTo>
                  <a:close/>
                  <a:moveTo>
                    <a:pt x="304" y="427"/>
                  </a:moveTo>
                  <a:cubicBezTo>
                    <a:pt x="304" y="427"/>
                    <a:pt x="304" y="428"/>
                    <a:pt x="304" y="428"/>
                  </a:cubicBezTo>
                  <a:cubicBezTo>
                    <a:pt x="305" y="428"/>
                    <a:pt x="306" y="427"/>
                    <a:pt x="306" y="426"/>
                  </a:cubicBezTo>
                  <a:cubicBezTo>
                    <a:pt x="305" y="426"/>
                    <a:pt x="304" y="425"/>
                    <a:pt x="304" y="427"/>
                  </a:cubicBezTo>
                  <a:close/>
                  <a:moveTo>
                    <a:pt x="366" y="225"/>
                  </a:moveTo>
                  <a:cubicBezTo>
                    <a:pt x="365" y="225"/>
                    <a:pt x="365" y="226"/>
                    <a:pt x="365" y="227"/>
                  </a:cubicBezTo>
                  <a:cubicBezTo>
                    <a:pt x="364" y="227"/>
                    <a:pt x="365" y="227"/>
                    <a:pt x="365" y="227"/>
                  </a:cubicBezTo>
                  <a:cubicBezTo>
                    <a:pt x="366" y="227"/>
                    <a:pt x="367" y="226"/>
                    <a:pt x="367" y="225"/>
                  </a:cubicBezTo>
                  <a:cubicBezTo>
                    <a:pt x="367" y="225"/>
                    <a:pt x="367" y="224"/>
                    <a:pt x="366" y="225"/>
                  </a:cubicBezTo>
                  <a:close/>
                  <a:moveTo>
                    <a:pt x="346" y="250"/>
                  </a:moveTo>
                  <a:cubicBezTo>
                    <a:pt x="348" y="249"/>
                    <a:pt x="348" y="248"/>
                    <a:pt x="348" y="246"/>
                  </a:cubicBezTo>
                  <a:cubicBezTo>
                    <a:pt x="346" y="247"/>
                    <a:pt x="346" y="249"/>
                    <a:pt x="346" y="250"/>
                  </a:cubicBezTo>
                  <a:close/>
                  <a:moveTo>
                    <a:pt x="42" y="151"/>
                  </a:moveTo>
                  <a:cubicBezTo>
                    <a:pt x="42" y="151"/>
                    <a:pt x="42" y="150"/>
                    <a:pt x="42" y="150"/>
                  </a:cubicBezTo>
                  <a:cubicBezTo>
                    <a:pt x="42" y="149"/>
                    <a:pt x="42" y="149"/>
                    <a:pt x="41" y="148"/>
                  </a:cubicBezTo>
                  <a:cubicBezTo>
                    <a:pt x="41" y="148"/>
                    <a:pt x="41" y="149"/>
                    <a:pt x="41" y="149"/>
                  </a:cubicBezTo>
                  <a:cubicBezTo>
                    <a:pt x="41" y="150"/>
                    <a:pt x="41" y="150"/>
                    <a:pt x="42" y="151"/>
                  </a:cubicBezTo>
                  <a:close/>
                  <a:moveTo>
                    <a:pt x="359" y="235"/>
                  </a:moveTo>
                  <a:cubicBezTo>
                    <a:pt x="358" y="234"/>
                    <a:pt x="358" y="235"/>
                    <a:pt x="358" y="235"/>
                  </a:cubicBezTo>
                  <a:cubicBezTo>
                    <a:pt x="358" y="237"/>
                    <a:pt x="358" y="237"/>
                    <a:pt x="359" y="237"/>
                  </a:cubicBezTo>
                  <a:cubicBezTo>
                    <a:pt x="360" y="236"/>
                    <a:pt x="360" y="235"/>
                    <a:pt x="359" y="235"/>
                  </a:cubicBezTo>
                  <a:close/>
                  <a:moveTo>
                    <a:pt x="353" y="338"/>
                  </a:moveTo>
                  <a:cubicBezTo>
                    <a:pt x="353" y="339"/>
                    <a:pt x="354" y="339"/>
                    <a:pt x="354" y="339"/>
                  </a:cubicBezTo>
                  <a:cubicBezTo>
                    <a:pt x="355" y="339"/>
                    <a:pt x="355" y="338"/>
                    <a:pt x="355" y="338"/>
                  </a:cubicBezTo>
                  <a:cubicBezTo>
                    <a:pt x="356" y="337"/>
                    <a:pt x="358" y="336"/>
                    <a:pt x="357" y="335"/>
                  </a:cubicBezTo>
                  <a:cubicBezTo>
                    <a:pt x="356" y="334"/>
                    <a:pt x="356" y="333"/>
                    <a:pt x="356" y="333"/>
                  </a:cubicBezTo>
                  <a:cubicBezTo>
                    <a:pt x="355" y="331"/>
                    <a:pt x="354" y="330"/>
                    <a:pt x="352" y="331"/>
                  </a:cubicBezTo>
                  <a:cubicBezTo>
                    <a:pt x="351" y="332"/>
                    <a:pt x="352" y="334"/>
                    <a:pt x="352" y="335"/>
                  </a:cubicBezTo>
                  <a:cubicBezTo>
                    <a:pt x="351" y="336"/>
                    <a:pt x="352" y="337"/>
                    <a:pt x="353" y="338"/>
                  </a:cubicBezTo>
                  <a:close/>
                  <a:moveTo>
                    <a:pt x="123" y="436"/>
                  </a:moveTo>
                  <a:cubicBezTo>
                    <a:pt x="122" y="435"/>
                    <a:pt x="122" y="435"/>
                    <a:pt x="121" y="435"/>
                  </a:cubicBezTo>
                  <a:cubicBezTo>
                    <a:pt x="121" y="435"/>
                    <a:pt x="120" y="435"/>
                    <a:pt x="121" y="435"/>
                  </a:cubicBezTo>
                  <a:cubicBezTo>
                    <a:pt x="121" y="436"/>
                    <a:pt x="121" y="437"/>
                    <a:pt x="122" y="437"/>
                  </a:cubicBezTo>
                  <a:cubicBezTo>
                    <a:pt x="122" y="436"/>
                    <a:pt x="123" y="436"/>
                    <a:pt x="123" y="436"/>
                  </a:cubicBezTo>
                  <a:close/>
                  <a:moveTo>
                    <a:pt x="368" y="219"/>
                  </a:move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8" y="221"/>
                    <a:pt x="368" y="221"/>
                  </a:cubicBezTo>
                  <a:cubicBezTo>
                    <a:pt x="369" y="221"/>
                    <a:pt x="369" y="220"/>
                    <a:pt x="369" y="220"/>
                  </a:cubicBezTo>
                  <a:cubicBezTo>
                    <a:pt x="369" y="219"/>
                    <a:pt x="369" y="219"/>
                    <a:pt x="368" y="219"/>
                  </a:cubicBezTo>
                  <a:close/>
                  <a:moveTo>
                    <a:pt x="117" y="406"/>
                  </a:moveTo>
                  <a:cubicBezTo>
                    <a:pt x="117" y="406"/>
                    <a:pt x="117" y="405"/>
                    <a:pt x="118" y="405"/>
                  </a:cubicBezTo>
                  <a:cubicBezTo>
                    <a:pt x="118" y="404"/>
                    <a:pt x="117" y="404"/>
                    <a:pt x="117" y="404"/>
                  </a:cubicBezTo>
                  <a:cubicBezTo>
                    <a:pt x="116" y="405"/>
                    <a:pt x="116" y="405"/>
                    <a:pt x="116" y="405"/>
                  </a:cubicBezTo>
                  <a:cubicBezTo>
                    <a:pt x="116" y="406"/>
                    <a:pt x="116" y="406"/>
                    <a:pt x="117" y="406"/>
                  </a:cubicBezTo>
                  <a:close/>
                  <a:moveTo>
                    <a:pt x="112" y="364"/>
                  </a:moveTo>
                  <a:cubicBezTo>
                    <a:pt x="111" y="363"/>
                    <a:pt x="111" y="364"/>
                    <a:pt x="110" y="364"/>
                  </a:cubicBezTo>
                  <a:cubicBezTo>
                    <a:pt x="110" y="365"/>
                    <a:pt x="109" y="364"/>
                    <a:pt x="108" y="365"/>
                  </a:cubicBezTo>
                  <a:cubicBezTo>
                    <a:pt x="109" y="366"/>
                    <a:pt x="110" y="365"/>
                    <a:pt x="111" y="365"/>
                  </a:cubicBezTo>
                  <a:cubicBezTo>
                    <a:pt x="111" y="365"/>
                    <a:pt x="112" y="365"/>
                    <a:pt x="112" y="364"/>
                  </a:cubicBezTo>
                  <a:close/>
                  <a:moveTo>
                    <a:pt x="166" y="50"/>
                  </a:moveTo>
                  <a:cubicBezTo>
                    <a:pt x="166" y="50"/>
                    <a:pt x="167" y="50"/>
                    <a:pt x="167" y="50"/>
                  </a:cubicBezTo>
                  <a:cubicBezTo>
                    <a:pt x="167" y="49"/>
                    <a:pt x="167" y="49"/>
                    <a:pt x="166" y="49"/>
                  </a:cubicBezTo>
                  <a:cubicBezTo>
                    <a:pt x="166" y="48"/>
                    <a:pt x="165" y="48"/>
                    <a:pt x="164" y="48"/>
                  </a:cubicBezTo>
                  <a:cubicBezTo>
                    <a:pt x="164" y="47"/>
                    <a:pt x="162" y="46"/>
                    <a:pt x="161" y="46"/>
                  </a:cubicBezTo>
                  <a:cubicBezTo>
                    <a:pt x="160" y="47"/>
                    <a:pt x="160" y="49"/>
                    <a:pt x="161" y="50"/>
                  </a:cubicBezTo>
                  <a:cubicBezTo>
                    <a:pt x="163" y="51"/>
                    <a:pt x="164" y="49"/>
                    <a:pt x="166" y="50"/>
                  </a:cubicBezTo>
                  <a:close/>
                  <a:moveTo>
                    <a:pt x="216" y="58"/>
                  </a:moveTo>
                  <a:cubicBezTo>
                    <a:pt x="216" y="58"/>
                    <a:pt x="216" y="58"/>
                    <a:pt x="216" y="57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15" y="58"/>
                    <a:pt x="215" y="58"/>
                    <a:pt x="216" y="58"/>
                  </a:cubicBezTo>
                  <a:close/>
                  <a:moveTo>
                    <a:pt x="142" y="431"/>
                  </a:moveTo>
                  <a:cubicBezTo>
                    <a:pt x="143" y="431"/>
                    <a:pt x="144" y="431"/>
                    <a:pt x="144" y="430"/>
                  </a:cubicBezTo>
                  <a:cubicBezTo>
                    <a:pt x="143" y="430"/>
                    <a:pt x="142" y="429"/>
                    <a:pt x="142" y="429"/>
                  </a:cubicBezTo>
                  <a:cubicBezTo>
                    <a:pt x="141" y="430"/>
                    <a:pt x="141" y="430"/>
                    <a:pt x="142" y="431"/>
                  </a:cubicBezTo>
                  <a:close/>
                  <a:moveTo>
                    <a:pt x="54" y="303"/>
                  </a:moveTo>
                  <a:cubicBezTo>
                    <a:pt x="53" y="303"/>
                    <a:pt x="53" y="303"/>
                    <a:pt x="53" y="304"/>
                  </a:cubicBezTo>
                  <a:cubicBezTo>
                    <a:pt x="53" y="304"/>
                    <a:pt x="53" y="305"/>
                    <a:pt x="53" y="304"/>
                  </a:cubicBezTo>
                  <a:cubicBezTo>
                    <a:pt x="54" y="304"/>
                    <a:pt x="54" y="304"/>
                    <a:pt x="54" y="303"/>
                  </a:cubicBezTo>
                  <a:cubicBezTo>
                    <a:pt x="54" y="303"/>
                    <a:pt x="54" y="302"/>
                    <a:pt x="54" y="303"/>
                  </a:cubicBezTo>
                  <a:close/>
                  <a:moveTo>
                    <a:pt x="352" y="239"/>
                  </a:moveTo>
                  <a:cubicBezTo>
                    <a:pt x="352" y="239"/>
                    <a:pt x="351" y="240"/>
                    <a:pt x="351" y="240"/>
                  </a:cubicBezTo>
                  <a:cubicBezTo>
                    <a:pt x="351" y="241"/>
                    <a:pt x="352" y="241"/>
                    <a:pt x="352" y="241"/>
                  </a:cubicBezTo>
                  <a:cubicBezTo>
                    <a:pt x="352" y="241"/>
                    <a:pt x="353" y="240"/>
                    <a:pt x="353" y="240"/>
                  </a:cubicBezTo>
                  <a:cubicBezTo>
                    <a:pt x="353" y="240"/>
                    <a:pt x="353" y="239"/>
                    <a:pt x="352" y="239"/>
                  </a:cubicBezTo>
                  <a:close/>
                  <a:moveTo>
                    <a:pt x="134" y="522"/>
                  </a:moveTo>
                  <a:cubicBezTo>
                    <a:pt x="133" y="522"/>
                    <a:pt x="133" y="522"/>
                    <a:pt x="133" y="522"/>
                  </a:cubicBezTo>
                  <a:cubicBezTo>
                    <a:pt x="133" y="523"/>
                    <a:pt x="133" y="523"/>
                    <a:pt x="134" y="523"/>
                  </a:cubicBezTo>
                  <a:cubicBezTo>
                    <a:pt x="134" y="523"/>
                    <a:pt x="135" y="523"/>
                    <a:pt x="135" y="523"/>
                  </a:cubicBezTo>
                  <a:cubicBezTo>
                    <a:pt x="135" y="522"/>
                    <a:pt x="134" y="522"/>
                    <a:pt x="134" y="522"/>
                  </a:cubicBezTo>
                  <a:close/>
                  <a:moveTo>
                    <a:pt x="366" y="340"/>
                  </a:moveTo>
                  <a:cubicBezTo>
                    <a:pt x="365" y="339"/>
                    <a:pt x="365" y="340"/>
                    <a:pt x="365" y="340"/>
                  </a:cubicBezTo>
                  <a:cubicBezTo>
                    <a:pt x="365" y="341"/>
                    <a:pt x="365" y="341"/>
                    <a:pt x="366" y="341"/>
                  </a:cubicBezTo>
                  <a:cubicBezTo>
                    <a:pt x="366" y="341"/>
                    <a:pt x="366" y="341"/>
                    <a:pt x="366" y="341"/>
                  </a:cubicBezTo>
                  <a:cubicBezTo>
                    <a:pt x="367" y="340"/>
                    <a:pt x="366" y="340"/>
                    <a:pt x="366" y="340"/>
                  </a:cubicBezTo>
                  <a:close/>
                  <a:moveTo>
                    <a:pt x="145" y="429"/>
                  </a:moveTo>
                  <a:cubicBezTo>
                    <a:pt x="145" y="429"/>
                    <a:pt x="145" y="430"/>
                    <a:pt x="145" y="430"/>
                  </a:cubicBezTo>
                  <a:cubicBezTo>
                    <a:pt x="145" y="430"/>
                    <a:pt x="146" y="429"/>
                    <a:pt x="147" y="429"/>
                  </a:cubicBezTo>
                  <a:cubicBezTo>
                    <a:pt x="146" y="428"/>
                    <a:pt x="145" y="429"/>
                    <a:pt x="145" y="429"/>
                  </a:cubicBezTo>
                  <a:close/>
                  <a:moveTo>
                    <a:pt x="353" y="307"/>
                  </a:moveTo>
                  <a:cubicBezTo>
                    <a:pt x="354" y="307"/>
                    <a:pt x="355" y="306"/>
                    <a:pt x="355" y="305"/>
                  </a:cubicBezTo>
                  <a:cubicBezTo>
                    <a:pt x="354" y="305"/>
                    <a:pt x="353" y="306"/>
                    <a:pt x="353" y="307"/>
                  </a:cubicBezTo>
                  <a:close/>
                  <a:moveTo>
                    <a:pt x="216" y="62"/>
                  </a:moveTo>
                  <a:cubicBezTo>
                    <a:pt x="216" y="61"/>
                    <a:pt x="216" y="60"/>
                    <a:pt x="215" y="60"/>
                  </a:cubicBezTo>
                  <a:cubicBezTo>
                    <a:pt x="215" y="61"/>
                    <a:pt x="215" y="62"/>
                    <a:pt x="216" y="62"/>
                  </a:cubicBezTo>
                  <a:close/>
                  <a:moveTo>
                    <a:pt x="359" y="238"/>
                  </a:moveTo>
                  <a:cubicBezTo>
                    <a:pt x="359" y="239"/>
                    <a:pt x="360" y="238"/>
                    <a:pt x="360" y="238"/>
                  </a:cubicBezTo>
                  <a:cubicBezTo>
                    <a:pt x="360" y="237"/>
                    <a:pt x="360" y="237"/>
                    <a:pt x="359" y="237"/>
                  </a:cubicBezTo>
                  <a:cubicBezTo>
                    <a:pt x="359" y="237"/>
                    <a:pt x="358" y="238"/>
                    <a:pt x="359" y="238"/>
                  </a:cubicBezTo>
                  <a:close/>
                  <a:moveTo>
                    <a:pt x="132" y="476"/>
                  </a:moveTo>
                  <a:cubicBezTo>
                    <a:pt x="133" y="477"/>
                    <a:pt x="133" y="476"/>
                    <a:pt x="134" y="476"/>
                  </a:cubicBezTo>
                  <a:cubicBezTo>
                    <a:pt x="133" y="476"/>
                    <a:pt x="133" y="475"/>
                    <a:pt x="132" y="476"/>
                  </a:cubicBezTo>
                  <a:cubicBezTo>
                    <a:pt x="132" y="476"/>
                    <a:pt x="132" y="476"/>
                    <a:pt x="132" y="476"/>
                  </a:cubicBezTo>
                  <a:close/>
                  <a:moveTo>
                    <a:pt x="346" y="377"/>
                  </a:moveTo>
                  <a:cubicBezTo>
                    <a:pt x="346" y="377"/>
                    <a:pt x="346" y="377"/>
                    <a:pt x="346" y="377"/>
                  </a:cubicBezTo>
                  <a:cubicBezTo>
                    <a:pt x="346" y="378"/>
                    <a:pt x="346" y="378"/>
                    <a:pt x="346" y="378"/>
                  </a:cubicBezTo>
                  <a:cubicBezTo>
                    <a:pt x="347" y="378"/>
                    <a:pt x="347" y="378"/>
                    <a:pt x="347" y="378"/>
                  </a:cubicBezTo>
                  <a:cubicBezTo>
                    <a:pt x="347" y="377"/>
                    <a:pt x="347" y="377"/>
                    <a:pt x="346" y="377"/>
                  </a:cubicBezTo>
                  <a:close/>
                  <a:moveTo>
                    <a:pt x="115" y="374"/>
                  </a:moveTo>
                  <a:cubicBezTo>
                    <a:pt x="114" y="375"/>
                    <a:pt x="114" y="376"/>
                    <a:pt x="114" y="376"/>
                  </a:cubicBezTo>
                  <a:cubicBezTo>
                    <a:pt x="115" y="376"/>
                    <a:pt x="115" y="375"/>
                    <a:pt x="115" y="374"/>
                  </a:cubicBezTo>
                  <a:close/>
                  <a:moveTo>
                    <a:pt x="133" y="501"/>
                  </a:moveTo>
                  <a:cubicBezTo>
                    <a:pt x="133" y="501"/>
                    <a:pt x="132" y="501"/>
                    <a:pt x="132" y="502"/>
                  </a:cubicBezTo>
                  <a:cubicBezTo>
                    <a:pt x="132" y="502"/>
                    <a:pt x="133" y="502"/>
                    <a:pt x="133" y="501"/>
                  </a:cubicBezTo>
                  <a:close/>
                  <a:moveTo>
                    <a:pt x="111" y="366"/>
                  </a:moveTo>
                  <a:cubicBezTo>
                    <a:pt x="111" y="366"/>
                    <a:pt x="111" y="367"/>
                    <a:pt x="111" y="367"/>
                  </a:cubicBezTo>
                  <a:cubicBezTo>
                    <a:pt x="111" y="367"/>
                    <a:pt x="111" y="367"/>
                    <a:pt x="111" y="367"/>
                  </a:cubicBezTo>
                  <a:cubicBezTo>
                    <a:pt x="111" y="367"/>
                    <a:pt x="112" y="367"/>
                    <a:pt x="112" y="367"/>
                  </a:cubicBezTo>
                  <a:cubicBezTo>
                    <a:pt x="112" y="367"/>
                    <a:pt x="111" y="366"/>
                    <a:pt x="111" y="366"/>
                  </a:cubicBezTo>
                  <a:close/>
                  <a:moveTo>
                    <a:pt x="349" y="295"/>
                  </a:moveTo>
                  <a:cubicBezTo>
                    <a:pt x="349" y="295"/>
                    <a:pt x="349" y="296"/>
                    <a:pt x="350" y="296"/>
                  </a:cubicBezTo>
                  <a:cubicBezTo>
                    <a:pt x="350" y="296"/>
                    <a:pt x="350" y="296"/>
                    <a:pt x="350" y="295"/>
                  </a:cubicBezTo>
                  <a:cubicBezTo>
                    <a:pt x="350" y="295"/>
                    <a:pt x="350" y="295"/>
                    <a:pt x="349" y="295"/>
                  </a:cubicBezTo>
                  <a:cubicBezTo>
                    <a:pt x="349" y="295"/>
                    <a:pt x="349" y="295"/>
                    <a:pt x="349" y="295"/>
                  </a:cubicBezTo>
                  <a:close/>
                  <a:moveTo>
                    <a:pt x="352" y="245"/>
                  </a:moveTo>
                  <a:cubicBezTo>
                    <a:pt x="352" y="245"/>
                    <a:pt x="352" y="245"/>
                    <a:pt x="352" y="245"/>
                  </a:cubicBezTo>
                  <a:cubicBezTo>
                    <a:pt x="352" y="245"/>
                    <a:pt x="352" y="245"/>
                    <a:pt x="352" y="246"/>
                  </a:cubicBezTo>
                  <a:cubicBezTo>
                    <a:pt x="353" y="245"/>
                    <a:pt x="353" y="245"/>
                    <a:pt x="353" y="245"/>
                  </a:cubicBezTo>
                  <a:cubicBezTo>
                    <a:pt x="353" y="245"/>
                    <a:pt x="353" y="245"/>
                    <a:pt x="352" y="245"/>
                  </a:cubicBezTo>
                  <a:close/>
                  <a:moveTo>
                    <a:pt x="362" y="242"/>
                  </a:moveTo>
                  <a:cubicBezTo>
                    <a:pt x="362" y="242"/>
                    <a:pt x="362" y="243"/>
                    <a:pt x="362" y="243"/>
                  </a:cubicBezTo>
                  <a:cubicBezTo>
                    <a:pt x="361" y="243"/>
                    <a:pt x="362" y="243"/>
                    <a:pt x="362" y="243"/>
                  </a:cubicBezTo>
                  <a:cubicBezTo>
                    <a:pt x="362" y="243"/>
                    <a:pt x="362" y="243"/>
                    <a:pt x="363" y="243"/>
                  </a:cubicBezTo>
                  <a:cubicBezTo>
                    <a:pt x="363" y="243"/>
                    <a:pt x="362" y="242"/>
                    <a:pt x="362" y="242"/>
                  </a:cubicBezTo>
                  <a:close/>
                  <a:moveTo>
                    <a:pt x="357" y="282"/>
                  </a:moveTo>
                  <a:cubicBezTo>
                    <a:pt x="357" y="282"/>
                    <a:pt x="356" y="283"/>
                    <a:pt x="356" y="283"/>
                  </a:cubicBezTo>
                  <a:cubicBezTo>
                    <a:pt x="356" y="283"/>
                    <a:pt x="357" y="283"/>
                    <a:pt x="357" y="283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57" y="282"/>
                    <a:pt x="357" y="282"/>
                    <a:pt x="357" y="282"/>
                  </a:cubicBezTo>
                  <a:close/>
                  <a:moveTo>
                    <a:pt x="181" y="597"/>
                  </a:moveTo>
                  <a:cubicBezTo>
                    <a:pt x="181" y="597"/>
                    <a:pt x="182" y="597"/>
                    <a:pt x="182" y="598"/>
                  </a:cubicBezTo>
                  <a:cubicBezTo>
                    <a:pt x="182" y="597"/>
                    <a:pt x="182" y="597"/>
                    <a:pt x="182" y="597"/>
                  </a:cubicBezTo>
                  <a:cubicBezTo>
                    <a:pt x="182" y="597"/>
                    <a:pt x="182" y="597"/>
                    <a:pt x="182" y="596"/>
                  </a:cubicBezTo>
                  <a:cubicBezTo>
                    <a:pt x="182" y="597"/>
                    <a:pt x="182" y="597"/>
                    <a:pt x="181" y="597"/>
                  </a:cubicBezTo>
                  <a:close/>
                  <a:moveTo>
                    <a:pt x="180" y="594"/>
                  </a:moveTo>
                  <a:cubicBezTo>
                    <a:pt x="180" y="594"/>
                    <a:pt x="179" y="594"/>
                    <a:pt x="179" y="594"/>
                  </a:cubicBezTo>
                  <a:cubicBezTo>
                    <a:pt x="179" y="594"/>
                    <a:pt x="180" y="595"/>
                    <a:pt x="180" y="595"/>
                  </a:cubicBezTo>
                  <a:cubicBezTo>
                    <a:pt x="180" y="595"/>
                    <a:pt x="180" y="595"/>
                    <a:pt x="181" y="594"/>
                  </a:cubicBezTo>
                  <a:cubicBezTo>
                    <a:pt x="180" y="594"/>
                    <a:pt x="180" y="594"/>
                    <a:pt x="180" y="594"/>
                  </a:cubicBezTo>
                  <a:close/>
                  <a:moveTo>
                    <a:pt x="353" y="292"/>
                  </a:moveTo>
                  <a:cubicBezTo>
                    <a:pt x="353" y="292"/>
                    <a:pt x="353" y="291"/>
                    <a:pt x="353" y="291"/>
                  </a:cubicBezTo>
                  <a:cubicBezTo>
                    <a:pt x="352" y="292"/>
                    <a:pt x="352" y="292"/>
                    <a:pt x="352" y="292"/>
                  </a:cubicBezTo>
                  <a:cubicBezTo>
                    <a:pt x="352" y="292"/>
                    <a:pt x="352" y="292"/>
                    <a:pt x="353" y="292"/>
                  </a:cubicBezTo>
                  <a:cubicBezTo>
                    <a:pt x="353" y="292"/>
                    <a:pt x="353" y="292"/>
                    <a:pt x="353" y="292"/>
                  </a:cubicBezTo>
                  <a:close/>
                  <a:moveTo>
                    <a:pt x="356" y="261"/>
                  </a:moveTo>
                  <a:cubicBezTo>
                    <a:pt x="356" y="262"/>
                    <a:pt x="356" y="262"/>
                    <a:pt x="356" y="262"/>
                  </a:cubicBezTo>
                  <a:cubicBezTo>
                    <a:pt x="356" y="262"/>
                    <a:pt x="357" y="262"/>
                    <a:pt x="357" y="261"/>
                  </a:cubicBezTo>
                  <a:cubicBezTo>
                    <a:pt x="356" y="261"/>
                    <a:pt x="356" y="261"/>
                    <a:pt x="356" y="261"/>
                  </a:cubicBezTo>
                  <a:cubicBezTo>
                    <a:pt x="356" y="261"/>
                    <a:pt x="356" y="261"/>
                    <a:pt x="356" y="261"/>
                  </a:cubicBezTo>
                  <a:close/>
                  <a:moveTo>
                    <a:pt x="346" y="291"/>
                  </a:moveTo>
                  <a:cubicBezTo>
                    <a:pt x="346" y="292"/>
                    <a:pt x="346" y="292"/>
                    <a:pt x="346" y="292"/>
                  </a:cubicBezTo>
                  <a:cubicBezTo>
                    <a:pt x="346" y="292"/>
                    <a:pt x="347" y="292"/>
                    <a:pt x="346" y="291"/>
                  </a:cubicBezTo>
                  <a:cubicBezTo>
                    <a:pt x="346" y="291"/>
                    <a:pt x="346" y="291"/>
                    <a:pt x="346" y="291"/>
                  </a:cubicBezTo>
                  <a:cubicBezTo>
                    <a:pt x="346" y="291"/>
                    <a:pt x="345" y="291"/>
                    <a:pt x="346" y="291"/>
                  </a:cubicBezTo>
                  <a:close/>
                  <a:moveTo>
                    <a:pt x="288" y="479"/>
                  </a:moveTo>
                  <a:cubicBezTo>
                    <a:pt x="288" y="479"/>
                    <a:pt x="288" y="479"/>
                    <a:pt x="288" y="479"/>
                  </a:cubicBezTo>
                  <a:cubicBezTo>
                    <a:pt x="288" y="479"/>
                    <a:pt x="288" y="479"/>
                    <a:pt x="288" y="479"/>
                  </a:cubicBezTo>
                  <a:cubicBezTo>
                    <a:pt x="288" y="479"/>
                    <a:pt x="288" y="479"/>
                    <a:pt x="288" y="479"/>
                  </a:cubicBezTo>
                  <a:close/>
                  <a:moveTo>
                    <a:pt x="288" y="479"/>
                  </a:moveTo>
                  <a:cubicBezTo>
                    <a:pt x="289" y="479"/>
                    <a:pt x="290" y="479"/>
                    <a:pt x="290" y="477"/>
                  </a:cubicBezTo>
                  <a:cubicBezTo>
                    <a:pt x="289" y="478"/>
                    <a:pt x="289" y="478"/>
                    <a:pt x="288" y="47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6" name="Svalbard">
              <a:extLst>
                <a:ext uri="{FF2B5EF4-FFF2-40B4-BE49-F238E27FC236}">
                  <a16:creationId xmlns:a16="http://schemas.microsoft.com/office/drawing/2014/main" id="{D9898398-D138-3C0F-E7E4-905A3DE26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0402" y="1641996"/>
              <a:ext cx="448213" cy="428488"/>
            </a:xfrm>
            <a:custGeom>
              <a:avLst/>
              <a:gdLst>
                <a:gd name="T0" fmla="*/ 97 w 156"/>
                <a:gd name="T1" fmla="*/ 17 h 149"/>
                <a:gd name="T2" fmla="*/ 90 w 156"/>
                <a:gd name="T3" fmla="*/ 19 h 149"/>
                <a:gd name="T4" fmla="*/ 86 w 156"/>
                <a:gd name="T5" fmla="*/ 15 h 149"/>
                <a:gd name="T6" fmla="*/ 81 w 156"/>
                <a:gd name="T7" fmla="*/ 29 h 149"/>
                <a:gd name="T8" fmla="*/ 69 w 156"/>
                <a:gd name="T9" fmla="*/ 19 h 149"/>
                <a:gd name="T10" fmla="*/ 62 w 156"/>
                <a:gd name="T11" fmla="*/ 15 h 149"/>
                <a:gd name="T12" fmla="*/ 60 w 156"/>
                <a:gd name="T13" fmla="*/ 24 h 149"/>
                <a:gd name="T14" fmla="*/ 56 w 156"/>
                <a:gd name="T15" fmla="*/ 41 h 149"/>
                <a:gd name="T16" fmla="*/ 71 w 156"/>
                <a:gd name="T17" fmla="*/ 48 h 149"/>
                <a:gd name="T18" fmla="*/ 83 w 156"/>
                <a:gd name="T19" fmla="*/ 54 h 149"/>
                <a:gd name="T20" fmla="*/ 112 w 156"/>
                <a:gd name="T21" fmla="*/ 31 h 149"/>
                <a:gd name="T22" fmla="*/ 71 w 156"/>
                <a:gd name="T23" fmla="*/ 71 h 149"/>
                <a:gd name="T24" fmla="*/ 55 w 156"/>
                <a:gd name="T25" fmla="*/ 58 h 149"/>
                <a:gd name="T26" fmla="*/ 49 w 156"/>
                <a:gd name="T27" fmla="*/ 53 h 149"/>
                <a:gd name="T28" fmla="*/ 41 w 156"/>
                <a:gd name="T29" fmla="*/ 29 h 149"/>
                <a:gd name="T30" fmla="*/ 38 w 156"/>
                <a:gd name="T31" fmla="*/ 58 h 149"/>
                <a:gd name="T32" fmla="*/ 36 w 156"/>
                <a:gd name="T33" fmla="*/ 62 h 149"/>
                <a:gd name="T34" fmla="*/ 33 w 156"/>
                <a:gd name="T35" fmla="*/ 54 h 149"/>
                <a:gd name="T36" fmla="*/ 31 w 156"/>
                <a:gd name="T37" fmla="*/ 42 h 149"/>
                <a:gd name="T38" fmla="*/ 24 w 156"/>
                <a:gd name="T39" fmla="*/ 56 h 149"/>
                <a:gd name="T40" fmla="*/ 13 w 156"/>
                <a:gd name="T41" fmla="*/ 49 h 149"/>
                <a:gd name="T42" fmla="*/ 23 w 156"/>
                <a:gd name="T43" fmla="*/ 36 h 149"/>
                <a:gd name="T44" fmla="*/ 12 w 156"/>
                <a:gd name="T45" fmla="*/ 43 h 149"/>
                <a:gd name="T46" fmla="*/ 6 w 156"/>
                <a:gd name="T47" fmla="*/ 39 h 149"/>
                <a:gd name="T48" fmla="*/ 3 w 156"/>
                <a:gd name="T49" fmla="*/ 54 h 149"/>
                <a:gd name="T50" fmla="*/ 7 w 156"/>
                <a:gd name="T51" fmla="*/ 58 h 149"/>
                <a:gd name="T52" fmla="*/ 9 w 156"/>
                <a:gd name="T53" fmla="*/ 64 h 149"/>
                <a:gd name="T54" fmla="*/ 6 w 156"/>
                <a:gd name="T55" fmla="*/ 69 h 149"/>
                <a:gd name="T56" fmla="*/ 13 w 156"/>
                <a:gd name="T57" fmla="*/ 83 h 149"/>
                <a:gd name="T58" fmla="*/ 18 w 156"/>
                <a:gd name="T59" fmla="*/ 94 h 149"/>
                <a:gd name="T60" fmla="*/ 25 w 156"/>
                <a:gd name="T61" fmla="*/ 88 h 149"/>
                <a:gd name="T62" fmla="*/ 30 w 156"/>
                <a:gd name="T63" fmla="*/ 81 h 149"/>
                <a:gd name="T64" fmla="*/ 34 w 156"/>
                <a:gd name="T65" fmla="*/ 77 h 149"/>
                <a:gd name="T66" fmla="*/ 42 w 156"/>
                <a:gd name="T67" fmla="*/ 82 h 149"/>
                <a:gd name="T68" fmla="*/ 44 w 156"/>
                <a:gd name="T69" fmla="*/ 89 h 149"/>
                <a:gd name="T70" fmla="*/ 32 w 156"/>
                <a:gd name="T71" fmla="*/ 96 h 149"/>
                <a:gd name="T72" fmla="*/ 26 w 156"/>
                <a:gd name="T73" fmla="*/ 109 h 149"/>
                <a:gd name="T74" fmla="*/ 43 w 156"/>
                <a:gd name="T75" fmla="*/ 108 h 149"/>
                <a:gd name="T76" fmla="*/ 34 w 156"/>
                <a:gd name="T77" fmla="*/ 115 h 149"/>
                <a:gd name="T78" fmla="*/ 24 w 156"/>
                <a:gd name="T79" fmla="*/ 119 h 149"/>
                <a:gd name="T80" fmla="*/ 40 w 156"/>
                <a:gd name="T81" fmla="*/ 131 h 149"/>
                <a:gd name="T82" fmla="*/ 41 w 156"/>
                <a:gd name="T83" fmla="*/ 145 h 149"/>
                <a:gd name="T84" fmla="*/ 48 w 156"/>
                <a:gd name="T85" fmla="*/ 125 h 149"/>
                <a:gd name="T86" fmla="*/ 54 w 156"/>
                <a:gd name="T87" fmla="*/ 110 h 149"/>
                <a:gd name="T88" fmla="*/ 56 w 156"/>
                <a:gd name="T89" fmla="*/ 95 h 149"/>
                <a:gd name="T90" fmla="*/ 64 w 156"/>
                <a:gd name="T91" fmla="*/ 81 h 149"/>
                <a:gd name="T92" fmla="*/ 89 w 156"/>
                <a:gd name="T93" fmla="*/ 105 h 149"/>
                <a:gd name="T94" fmla="*/ 71 w 156"/>
                <a:gd name="T95" fmla="*/ 115 h 149"/>
                <a:gd name="T96" fmla="*/ 83 w 156"/>
                <a:gd name="T97" fmla="*/ 125 h 149"/>
                <a:gd name="T98" fmla="*/ 144 w 156"/>
                <a:gd name="T99" fmla="*/ 22 h 149"/>
                <a:gd name="T100" fmla="*/ 73 w 156"/>
                <a:gd name="T101" fmla="*/ 80 h 149"/>
                <a:gd name="T102" fmla="*/ 72 w 156"/>
                <a:gd name="T103" fmla="*/ 94 h 149"/>
                <a:gd name="T104" fmla="*/ 129 w 156"/>
                <a:gd name="T105" fmla="*/ 71 h 149"/>
                <a:gd name="T106" fmla="*/ 67 w 156"/>
                <a:gd name="T107" fmla="*/ 67 h 149"/>
                <a:gd name="T108" fmla="*/ 112 w 156"/>
                <a:gd name="T109" fmla="*/ 78 h 149"/>
                <a:gd name="T110" fmla="*/ 102 w 156"/>
                <a:gd name="T111" fmla="*/ 142 h 149"/>
                <a:gd name="T112" fmla="*/ 70 w 156"/>
                <a:gd name="T113" fmla="*/ 3 h 149"/>
                <a:gd name="T114" fmla="*/ 72 w 156"/>
                <a:gd name="T115" fmla="*/ 4 h 149"/>
                <a:gd name="T116" fmla="*/ 65 w 156"/>
                <a:gd name="T117" fmla="*/ 59 h 149"/>
                <a:gd name="T118" fmla="*/ 42 w 156"/>
                <a:gd name="T119" fmla="*/ 148 h 149"/>
                <a:gd name="T120" fmla="*/ 92 w 156"/>
                <a:gd name="T121" fmla="*/ 11 h 149"/>
                <a:gd name="T122" fmla="*/ 3 w 156"/>
                <a:gd name="T123" fmla="*/ 76 h 149"/>
                <a:gd name="T124" fmla="*/ 124 w 156"/>
                <a:gd name="T12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7" y="23"/>
                    <a:pt x="105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3" y="23"/>
                    <a:pt x="104" y="23"/>
                    <a:pt x="104" y="23"/>
                  </a:cubicBezTo>
                  <a:cubicBezTo>
                    <a:pt x="104" y="23"/>
                    <a:pt x="104" y="22"/>
                    <a:pt x="104" y="22"/>
                  </a:cubicBezTo>
                  <a:cubicBezTo>
                    <a:pt x="104" y="22"/>
                    <a:pt x="104" y="22"/>
                    <a:pt x="103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2"/>
                    <a:pt x="102" y="21"/>
                    <a:pt x="102" y="21"/>
                  </a:cubicBezTo>
                  <a:cubicBezTo>
                    <a:pt x="100" y="21"/>
                    <a:pt x="100" y="20"/>
                    <a:pt x="101" y="19"/>
                  </a:cubicBezTo>
                  <a:cubicBezTo>
                    <a:pt x="100" y="19"/>
                    <a:pt x="100" y="20"/>
                    <a:pt x="99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8" y="20"/>
                    <a:pt x="98" y="19"/>
                  </a:cubicBezTo>
                  <a:cubicBezTo>
                    <a:pt x="98" y="19"/>
                    <a:pt x="98" y="18"/>
                    <a:pt x="98" y="18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9"/>
                    <a:pt x="95" y="18"/>
                    <a:pt x="95" y="18"/>
                  </a:cubicBezTo>
                  <a:cubicBezTo>
                    <a:pt x="96" y="17"/>
                    <a:pt x="95" y="16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5" y="18"/>
                    <a:pt x="94" y="18"/>
                  </a:cubicBezTo>
                  <a:cubicBezTo>
                    <a:pt x="94" y="18"/>
                    <a:pt x="94" y="19"/>
                    <a:pt x="94" y="19"/>
                  </a:cubicBezTo>
                  <a:cubicBezTo>
                    <a:pt x="93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9"/>
                    <a:pt x="92" y="18"/>
                    <a:pt x="92" y="18"/>
                  </a:cubicBezTo>
                  <a:cubicBezTo>
                    <a:pt x="91" y="18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0" y="19"/>
                  </a:cubicBezTo>
                  <a:cubicBezTo>
                    <a:pt x="90" y="20"/>
                    <a:pt x="90" y="20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3"/>
                    <a:pt x="89" y="24"/>
                    <a:pt x="89" y="24"/>
                  </a:cubicBezTo>
                  <a:cubicBezTo>
                    <a:pt x="88" y="24"/>
                    <a:pt x="89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6" y="26"/>
                    <a:pt x="86" y="26"/>
                    <a:pt x="86" y="25"/>
                  </a:cubicBezTo>
                  <a:cubicBezTo>
                    <a:pt x="85" y="24"/>
                    <a:pt x="85" y="21"/>
                    <a:pt x="86" y="20"/>
                  </a:cubicBezTo>
                  <a:cubicBezTo>
                    <a:pt x="87" y="20"/>
                    <a:pt x="87" y="19"/>
                    <a:pt x="87" y="19"/>
                  </a:cubicBezTo>
                  <a:cubicBezTo>
                    <a:pt x="87" y="18"/>
                    <a:pt x="87" y="17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7" y="14"/>
                    <a:pt x="87" y="13"/>
                    <a:pt x="86" y="12"/>
                  </a:cubicBezTo>
                  <a:cubicBezTo>
                    <a:pt x="85" y="12"/>
                    <a:pt x="85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5"/>
                    <a:pt x="83" y="15"/>
                  </a:cubicBezTo>
                  <a:cubicBezTo>
                    <a:pt x="83" y="14"/>
                    <a:pt x="83" y="13"/>
                    <a:pt x="82" y="14"/>
                  </a:cubicBezTo>
                  <a:cubicBezTo>
                    <a:pt x="82" y="14"/>
                    <a:pt x="81" y="14"/>
                    <a:pt x="81" y="15"/>
                  </a:cubicBezTo>
                  <a:cubicBezTo>
                    <a:pt x="80" y="16"/>
                    <a:pt x="80" y="17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1" y="20"/>
                    <a:pt x="82" y="21"/>
                    <a:pt x="81" y="23"/>
                  </a:cubicBezTo>
                  <a:cubicBezTo>
                    <a:pt x="81" y="25"/>
                    <a:pt x="81" y="27"/>
                    <a:pt x="81" y="29"/>
                  </a:cubicBezTo>
                  <a:cubicBezTo>
                    <a:pt x="81" y="30"/>
                    <a:pt x="81" y="29"/>
                    <a:pt x="81" y="29"/>
                  </a:cubicBezTo>
                  <a:cubicBezTo>
                    <a:pt x="79" y="30"/>
                    <a:pt x="79" y="29"/>
                    <a:pt x="79" y="28"/>
                  </a:cubicBezTo>
                  <a:cubicBezTo>
                    <a:pt x="79" y="28"/>
                    <a:pt x="79" y="28"/>
                    <a:pt x="79" y="27"/>
                  </a:cubicBezTo>
                  <a:cubicBezTo>
                    <a:pt x="79" y="26"/>
                    <a:pt x="77" y="24"/>
                    <a:pt x="76" y="25"/>
                  </a:cubicBezTo>
                  <a:cubicBezTo>
                    <a:pt x="76" y="24"/>
                    <a:pt x="77" y="23"/>
                    <a:pt x="77" y="21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0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1"/>
                    <a:pt x="75" y="20"/>
                    <a:pt x="75" y="20"/>
                  </a:cubicBezTo>
                  <a:cubicBezTo>
                    <a:pt x="74" y="20"/>
                    <a:pt x="74" y="22"/>
                    <a:pt x="74" y="21"/>
                  </a:cubicBezTo>
                  <a:cubicBezTo>
                    <a:pt x="73" y="21"/>
                    <a:pt x="73" y="21"/>
                    <a:pt x="73" y="22"/>
                  </a:cubicBezTo>
                  <a:cubicBezTo>
                    <a:pt x="72" y="22"/>
                    <a:pt x="71" y="22"/>
                    <a:pt x="71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70" y="20"/>
                    <a:pt x="70" y="20"/>
                    <a:pt x="70" y="19"/>
                  </a:cubicBezTo>
                  <a:cubicBezTo>
                    <a:pt x="70" y="19"/>
                    <a:pt x="70" y="18"/>
                    <a:pt x="69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8" y="17"/>
                    <a:pt x="68" y="15"/>
                    <a:pt x="67" y="14"/>
                  </a:cubicBezTo>
                  <a:cubicBezTo>
                    <a:pt x="67" y="14"/>
                    <a:pt x="67" y="14"/>
                    <a:pt x="66" y="14"/>
                  </a:cubicBezTo>
                  <a:cubicBezTo>
                    <a:pt x="65" y="14"/>
                    <a:pt x="65" y="13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5" y="11"/>
                    <a:pt x="64" y="12"/>
                  </a:cubicBezTo>
                  <a:cubicBezTo>
                    <a:pt x="63" y="12"/>
                    <a:pt x="63" y="11"/>
                    <a:pt x="63" y="11"/>
                  </a:cubicBezTo>
                  <a:cubicBezTo>
                    <a:pt x="63" y="11"/>
                    <a:pt x="63" y="10"/>
                    <a:pt x="62" y="10"/>
                  </a:cubicBezTo>
                  <a:cubicBezTo>
                    <a:pt x="62" y="10"/>
                    <a:pt x="62" y="11"/>
                    <a:pt x="62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61" y="14"/>
                    <a:pt x="61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2" y="21"/>
                    <a:pt x="62" y="21"/>
                    <a:pt x="61" y="21"/>
                  </a:cubicBezTo>
                  <a:cubicBezTo>
                    <a:pt x="61" y="19"/>
                    <a:pt x="60" y="18"/>
                    <a:pt x="59" y="17"/>
                  </a:cubicBezTo>
                  <a:cubicBezTo>
                    <a:pt x="59" y="17"/>
                    <a:pt x="59" y="16"/>
                    <a:pt x="58" y="17"/>
                  </a:cubicBezTo>
                  <a:cubicBezTo>
                    <a:pt x="58" y="17"/>
                    <a:pt x="58" y="17"/>
                    <a:pt x="58" y="18"/>
                  </a:cubicBezTo>
                  <a:cubicBezTo>
                    <a:pt x="58" y="19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0" y="23"/>
                    <a:pt x="60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5"/>
                    <a:pt x="61" y="26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7" y="22"/>
                    <a:pt x="57" y="22"/>
                    <a:pt x="56" y="23"/>
                  </a:cubicBezTo>
                  <a:cubicBezTo>
                    <a:pt x="56" y="23"/>
                    <a:pt x="56" y="24"/>
                    <a:pt x="55" y="23"/>
                  </a:cubicBezTo>
                  <a:cubicBezTo>
                    <a:pt x="54" y="22"/>
                    <a:pt x="51" y="23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1" y="30"/>
                    <a:pt x="50" y="31"/>
                    <a:pt x="51" y="32"/>
                  </a:cubicBezTo>
                  <a:cubicBezTo>
                    <a:pt x="51" y="33"/>
                    <a:pt x="51" y="34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6"/>
                    <a:pt x="53" y="38"/>
                    <a:pt x="54" y="39"/>
                  </a:cubicBezTo>
                  <a:cubicBezTo>
                    <a:pt x="55" y="39"/>
                    <a:pt x="56" y="40"/>
                    <a:pt x="56" y="41"/>
                  </a:cubicBezTo>
                  <a:cubicBezTo>
                    <a:pt x="56" y="41"/>
                    <a:pt x="56" y="41"/>
                    <a:pt x="57" y="41"/>
                  </a:cubicBezTo>
                  <a:cubicBezTo>
                    <a:pt x="58" y="40"/>
                    <a:pt x="59" y="40"/>
                    <a:pt x="60" y="41"/>
                  </a:cubicBezTo>
                  <a:cubicBezTo>
                    <a:pt x="61" y="41"/>
                    <a:pt x="63" y="41"/>
                    <a:pt x="64" y="41"/>
                  </a:cubicBezTo>
                  <a:cubicBezTo>
                    <a:pt x="65" y="40"/>
                    <a:pt x="66" y="40"/>
                    <a:pt x="67" y="39"/>
                  </a:cubicBezTo>
                  <a:cubicBezTo>
                    <a:pt x="69" y="38"/>
                    <a:pt x="72" y="38"/>
                    <a:pt x="74" y="37"/>
                  </a:cubicBezTo>
                  <a:cubicBezTo>
                    <a:pt x="75" y="37"/>
                    <a:pt x="76" y="37"/>
                    <a:pt x="76" y="38"/>
                  </a:cubicBezTo>
                  <a:cubicBezTo>
                    <a:pt x="75" y="39"/>
                    <a:pt x="75" y="40"/>
                    <a:pt x="75" y="41"/>
                  </a:cubicBezTo>
                  <a:cubicBezTo>
                    <a:pt x="75" y="42"/>
                    <a:pt x="75" y="42"/>
                    <a:pt x="74" y="42"/>
                  </a:cubicBezTo>
                  <a:cubicBezTo>
                    <a:pt x="72" y="41"/>
                    <a:pt x="71" y="42"/>
                    <a:pt x="69" y="42"/>
                  </a:cubicBezTo>
                  <a:cubicBezTo>
                    <a:pt x="69" y="42"/>
                    <a:pt x="68" y="43"/>
                    <a:pt x="68" y="43"/>
                  </a:cubicBezTo>
                  <a:cubicBezTo>
                    <a:pt x="68" y="44"/>
                    <a:pt x="68" y="45"/>
                    <a:pt x="69" y="45"/>
                  </a:cubicBezTo>
                  <a:cubicBezTo>
                    <a:pt x="70" y="45"/>
                    <a:pt x="71" y="46"/>
                    <a:pt x="72" y="46"/>
                  </a:cubicBezTo>
                  <a:cubicBezTo>
                    <a:pt x="72" y="47"/>
                    <a:pt x="73" y="46"/>
                    <a:pt x="73" y="47"/>
                  </a:cubicBezTo>
                  <a:cubicBezTo>
                    <a:pt x="73" y="48"/>
                    <a:pt x="72" y="48"/>
                    <a:pt x="71" y="48"/>
                  </a:cubicBezTo>
                  <a:cubicBezTo>
                    <a:pt x="71" y="47"/>
                    <a:pt x="70" y="47"/>
                    <a:pt x="69" y="47"/>
                  </a:cubicBezTo>
                  <a:cubicBezTo>
                    <a:pt x="68" y="46"/>
                    <a:pt x="67" y="46"/>
                    <a:pt x="66" y="45"/>
                  </a:cubicBezTo>
                  <a:cubicBezTo>
                    <a:pt x="66" y="45"/>
                    <a:pt x="66" y="44"/>
                    <a:pt x="65" y="44"/>
                  </a:cubicBezTo>
                  <a:cubicBezTo>
                    <a:pt x="64" y="44"/>
                    <a:pt x="63" y="44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4" y="48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2"/>
                    <a:pt x="70" y="52"/>
                    <a:pt x="70" y="53"/>
                  </a:cubicBezTo>
                  <a:cubicBezTo>
                    <a:pt x="70" y="55"/>
                    <a:pt x="71" y="55"/>
                    <a:pt x="73" y="54"/>
                  </a:cubicBezTo>
                  <a:cubicBezTo>
                    <a:pt x="74" y="54"/>
                    <a:pt x="75" y="54"/>
                    <a:pt x="76" y="54"/>
                  </a:cubicBezTo>
                  <a:cubicBezTo>
                    <a:pt x="77" y="55"/>
                    <a:pt x="78" y="55"/>
                    <a:pt x="78" y="54"/>
                  </a:cubicBezTo>
                  <a:cubicBezTo>
                    <a:pt x="80" y="53"/>
                    <a:pt x="81" y="53"/>
                    <a:pt x="82" y="53"/>
                  </a:cubicBezTo>
                  <a:cubicBezTo>
                    <a:pt x="83" y="53"/>
                    <a:pt x="83" y="53"/>
                    <a:pt x="83" y="54"/>
                  </a:cubicBezTo>
                  <a:cubicBezTo>
                    <a:pt x="83" y="56"/>
                    <a:pt x="83" y="57"/>
                    <a:pt x="85" y="58"/>
                  </a:cubicBezTo>
                  <a:cubicBezTo>
                    <a:pt x="87" y="60"/>
                    <a:pt x="90" y="60"/>
                    <a:pt x="92" y="59"/>
                  </a:cubicBezTo>
                  <a:cubicBezTo>
                    <a:pt x="93" y="59"/>
                    <a:pt x="93" y="59"/>
                    <a:pt x="93" y="58"/>
                  </a:cubicBezTo>
                  <a:cubicBezTo>
                    <a:pt x="93" y="57"/>
                    <a:pt x="94" y="56"/>
                    <a:pt x="95" y="56"/>
                  </a:cubicBezTo>
                  <a:cubicBezTo>
                    <a:pt x="95" y="55"/>
                    <a:pt x="96" y="55"/>
                    <a:pt x="96" y="55"/>
                  </a:cubicBezTo>
                  <a:cubicBezTo>
                    <a:pt x="97" y="54"/>
                    <a:pt x="97" y="53"/>
                    <a:pt x="98" y="55"/>
                  </a:cubicBezTo>
                  <a:cubicBezTo>
                    <a:pt x="98" y="56"/>
                    <a:pt x="99" y="56"/>
                    <a:pt x="100" y="55"/>
                  </a:cubicBezTo>
                  <a:cubicBezTo>
                    <a:pt x="101" y="54"/>
                    <a:pt x="103" y="53"/>
                    <a:pt x="104" y="50"/>
                  </a:cubicBezTo>
                  <a:cubicBezTo>
                    <a:pt x="104" y="49"/>
                    <a:pt x="105" y="47"/>
                    <a:pt x="104" y="46"/>
                  </a:cubicBezTo>
                  <a:cubicBezTo>
                    <a:pt x="103" y="45"/>
                    <a:pt x="104" y="44"/>
                    <a:pt x="105" y="44"/>
                  </a:cubicBezTo>
                  <a:cubicBezTo>
                    <a:pt x="107" y="43"/>
                    <a:pt x="108" y="41"/>
                    <a:pt x="109" y="39"/>
                  </a:cubicBezTo>
                  <a:cubicBezTo>
                    <a:pt x="110" y="38"/>
                    <a:pt x="110" y="37"/>
                    <a:pt x="111" y="36"/>
                  </a:cubicBezTo>
                  <a:cubicBezTo>
                    <a:pt x="113" y="35"/>
                    <a:pt x="113" y="34"/>
                    <a:pt x="112" y="32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4" y="30"/>
                    <a:pt x="114" y="29"/>
                    <a:pt x="114" y="28"/>
                  </a:cubicBezTo>
                  <a:cubicBezTo>
                    <a:pt x="113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80"/>
                    <a:pt x="72" y="79"/>
                  </a:cubicBezTo>
                  <a:cubicBezTo>
                    <a:pt x="73" y="79"/>
                    <a:pt x="74" y="79"/>
                    <a:pt x="74" y="78"/>
                  </a:cubicBezTo>
                  <a:cubicBezTo>
                    <a:pt x="74" y="77"/>
                    <a:pt x="75" y="75"/>
                    <a:pt x="75" y="74"/>
                  </a:cubicBezTo>
                  <a:cubicBezTo>
                    <a:pt x="75" y="73"/>
                    <a:pt x="74" y="72"/>
                    <a:pt x="73" y="73"/>
                  </a:cubicBezTo>
                  <a:cubicBezTo>
                    <a:pt x="73" y="73"/>
                    <a:pt x="72" y="72"/>
                    <a:pt x="72" y="72"/>
                  </a:cubicBezTo>
                  <a:cubicBezTo>
                    <a:pt x="72" y="72"/>
                    <a:pt x="71" y="71"/>
                    <a:pt x="71" y="71"/>
                  </a:cubicBezTo>
                  <a:cubicBezTo>
                    <a:pt x="69" y="71"/>
                    <a:pt x="68" y="70"/>
                    <a:pt x="67" y="68"/>
                  </a:cubicBezTo>
                  <a:cubicBezTo>
                    <a:pt x="67" y="68"/>
                    <a:pt x="66" y="67"/>
                    <a:pt x="66" y="68"/>
                  </a:cubicBezTo>
                  <a:cubicBezTo>
                    <a:pt x="64" y="68"/>
                    <a:pt x="64" y="67"/>
                    <a:pt x="64" y="66"/>
                  </a:cubicBezTo>
                  <a:cubicBezTo>
                    <a:pt x="64" y="66"/>
                    <a:pt x="64" y="66"/>
                    <a:pt x="64" y="65"/>
                  </a:cubicBezTo>
                  <a:cubicBezTo>
                    <a:pt x="63" y="64"/>
                    <a:pt x="63" y="61"/>
                    <a:pt x="61" y="61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0"/>
                    <a:pt x="60" y="60"/>
                    <a:pt x="59" y="61"/>
                  </a:cubicBezTo>
                  <a:cubicBezTo>
                    <a:pt x="59" y="63"/>
                    <a:pt x="58" y="62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0"/>
                    <a:pt x="57" y="59"/>
                    <a:pt x="56" y="59"/>
                  </a:cubicBezTo>
                  <a:cubicBezTo>
                    <a:pt x="55" y="59"/>
                    <a:pt x="55" y="58"/>
                    <a:pt x="55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7" y="55"/>
                    <a:pt x="57" y="54"/>
                    <a:pt x="57" y="52"/>
                  </a:cubicBezTo>
                  <a:cubicBezTo>
                    <a:pt x="56" y="51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5"/>
                    <a:pt x="53" y="45"/>
                    <a:pt x="53" y="45"/>
                  </a:cubicBezTo>
                  <a:cubicBezTo>
                    <a:pt x="52" y="45"/>
                    <a:pt x="52" y="46"/>
                    <a:pt x="52" y="46"/>
                  </a:cubicBezTo>
                  <a:cubicBezTo>
                    <a:pt x="51" y="47"/>
                    <a:pt x="51" y="48"/>
                    <a:pt x="51" y="49"/>
                  </a:cubicBezTo>
                  <a:cubicBezTo>
                    <a:pt x="52" y="51"/>
                    <a:pt x="50" y="53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6"/>
                    <a:pt x="49" y="45"/>
                    <a:pt x="50" y="44"/>
                  </a:cubicBezTo>
                  <a:cubicBezTo>
                    <a:pt x="51" y="42"/>
                    <a:pt x="52" y="40"/>
                    <a:pt x="50" y="38"/>
                  </a:cubicBezTo>
                  <a:cubicBezTo>
                    <a:pt x="50" y="38"/>
                    <a:pt x="49" y="37"/>
                    <a:pt x="49" y="37"/>
                  </a:cubicBezTo>
                  <a:cubicBezTo>
                    <a:pt x="49" y="35"/>
                    <a:pt x="47" y="34"/>
                    <a:pt x="46" y="33"/>
                  </a:cubicBezTo>
                  <a:cubicBezTo>
                    <a:pt x="44" y="31"/>
                    <a:pt x="44" y="32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3" y="33"/>
                    <a:pt x="42" y="32"/>
                  </a:cubicBezTo>
                  <a:cubicBezTo>
                    <a:pt x="41" y="31"/>
                    <a:pt x="41" y="30"/>
                    <a:pt x="41" y="29"/>
                  </a:cubicBezTo>
                  <a:cubicBezTo>
                    <a:pt x="41" y="29"/>
                    <a:pt x="39" y="28"/>
                    <a:pt x="39" y="28"/>
                  </a:cubicBezTo>
                  <a:cubicBezTo>
                    <a:pt x="38" y="29"/>
                    <a:pt x="36" y="32"/>
                    <a:pt x="37" y="34"/>
                  </a:cubicBezTo>
                  <a:cubicBezTo>
                    <a:pt x="38" y="34"/>
                    <a:pt x="38" y="35"/>
                    <a:pt x="38" y="35"/>
                  </a:cubicBezTo>
                  <a:cubicBezTo>
                    <a:pt x="37" y="36"/>
                    <a:pt x="37" y="35"/>
                    <a:pt x="37" y="35"/>
                  </a:cubicBezTo>
                  <a:cubicBezTo>
                    <a:pt x="36" y="35"/>
                    <a:pt x="35" y="35"/>
                    <a:pt x="35" y="36"/>
                  </a:cubicBezTo>
                  <a:cubicBezTo>
                    <a:pt x="35" y="38"/>
                    <a:pt x="35" y="39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4"/>
                    <a:pt x="36" y="46"/>
                    <a:pt x="37" y="49"/>
                  </a:cubicBezTo>
                  <a:cubicBezTo>
                    <a:pt x="37" y="50"/>
                    <a:pt x="36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4"/>
                    <a:pt x="37" y="55"/>
                    <a:pt x="37" y="56"/>
                  </a:cubicBezTo>
                  <a:cubicBezTo>
                    <a:pt x="37" y="57"/>
                    <a:pt x="37" y="57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1"/>
                    <a:pt x="40" y="70"/>
                    <a:pt x="39" y="70"/>
                  </a:cubicBezTo>
                  <a:cubicBezTo>
                    <a:pt x="39" y="69"/>
                    <a:pt x="39" y="68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5" y="61"/>
                    <a:pt x="36" y="60"/>
                  </a:cubicBezTo>
                  <a:cubicBezTo>
                    <a:pt x="36" y="59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3" y="51"/>
                    <a:pt x="33" y="50"/>
                  </a:cubicBezTo>
                  <a:cubicBezTo>
                    <a:pt x="33" y="50"/>
                    <a:pt x="33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40"/>
                    <a:pt x="30" y="39"/>
                    <a:pt x="29" y="38"/>
                  </a:cubicBezTo>
                  <a:cubicBezTo>
                    <a:pt x="28" y="38"/>
                    <a:pt x="27" y="38"/>
                    <a:pt x="27" y="39"/>
                  </a:cubicBezTo>
                  <a:cubicBezTo>
                    <a:pt x="26" y="41"/>
                    <a:pt x="25" y="43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7"/>
                    <a:pt x="23" y="48"/>
                    <a:pt x="23" y="49"/>
                  </a:cubicBezTo>
                  <a:cubicBezTo>
                    <a:pt x="24" y="51"/>
                    <a:pt x="24" y="53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20" y="48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3" y="37"/>
                    <a:pt x="23" y="36"/>
                  </a:cubicBezTo>
                  <a:cubicBezTo>
                    <a:pt x="23" y="36"/>
                    <a:pt x="23" y="35"/>
                    <a:pt x="22" y="35"/>
                  </a:cubicBezTo>
                  <a:cubicBezTo>
                    <a:pt x="20" y="36"/>
                    <a:pt x="18" y="37"/>
                    <a:pt x="17" y="38"/>
                  </a:cubicBezTo>
                  <a:cubicBezTo>
                    <a:pt x="16" y="38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2"/>
                    <a:pt x="11" y="41"/>
                    <a:pt x="11" y="41"/>
                  </a:cubicBezTo>
                  <a:cubicBezTo>
                    <a:pt x="10" y="40"/>
                    <a:pt x="11" y="39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5" y="40"/>
                    <a:pt x="5" y="42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5" y="44"/>
                    <a:pt x="5" y="44"/>
                  </a:cubicBezTo>
                  <a:cubicBezTo>
                    <a:pt x="5" y="44"/>
                    <a:pt x="4" y="44"/>
                    <a:pt x="4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4" y="46"/>
                    <a:pt x="4" y="46"/>
                    <a:pt x="4" y="47"/>
                  </a:cubicBezTo>
                  <a:cubicBezTo>
                    <a:pt x="4" y="47"/>
                    <a:pt x="3" y="47"/>
                    <a:pt x="3" y="47"/>
                  </a:cubicBezTo>
                  <a:cubicBezTo>
                    <a:pt x="2" y="47"/>
                    <a:pt x="1" y="47"/>
                    <a:pt x="2" y="49"/>
                  </a:cubicBezTo>
                  <a:cubicBezTo>
                    <a:pt x="2" y="49"/>
                    <a:pt x="2" y="49"/>
                    <a:pt x="2" y="50"/>
                  </a:cubicBezTo>
                  <a:cubicBezTo>
                    <a:pt x="3" y="50"/>
                    <a:pt x="3" y="51"/>
                    <a:pt x="3" y="52"/>
                  </a:cubicBezTo>
                  <a:cubicBezTo>
                    <a:pt x="3" y="53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3" y="57"/>
                    <a:pt x="4" y="57"/>
                  </a:cubicBezTo>
                  <a:cubicBezTo>
                    <a:pt x="4" y="59"/>
                    <a:pt x="5" y="61"/>
                    <a:pt x="5" y="63"/>
                  </a:cubicBezTo>
                  <a:cubicBezTo>
                    <a:pt x="5" y="64"/>
                    <a:pt x="6" y="64"/>
                    <a:pt x="6" y="63"/>
                  </a:cubicBezTo>
                  <a:cubicBezTo>
                    <a:pt x="7" y="63"/>
                    <a:pt x="8" y="61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5"/>
                    <a:pt x="8" y="65"/>
                    <a:pt x="9" y="66"/>
                  </a:cubicBezTo>
                  <a:cubicBezTo>
                    <a:pt x="10" y="67"/>
                    <a:pt x="10" y="67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3" y="70"/>
                    <a:pt x="14" y="70"/>
                    <a:pt x="13" y="71"/>
                  </a:cubicBezTo>
                  <a:cubicBezTo>
                    <a:pt x="13" y="71"/>
                    <a:pt x="12" y="71"/>
                    <a:pt x="12" y="71"/>
                  </a:cubicBezTo>
                  <a:cubicBezTo>
                    <a:pt x="11" y="70"/>
                    <a:pt x="10" y="70"/>
                    <a:pt x="10" y="70"/>
                  </a:cubicBezTo>
                  <a:cubicBezTo>
                    <a:pt x="9" y="69"/>
                    <a:pt x="8" y="69"/>
                    <a:pt x="7" y="68"/>
                  </a:cubicBezTo>
                  <a:cubicBezTo>
                    <a:pt x="7" y="68"/>
                    <a:pt x="6" y="68"/>
                    <a:pt x="6" y="69"/>
                  </a:cubicBezTo>
                  <a:cubicBezTo>
                    <a:pt x="6" y="69"/>
                    <a:pt x="6" y="70"/>
                    <a:pt x="6" y="70"/>
                  </a:cubicBezTo>
                  <a:cubicBezTo>
                    <a:pt x="7" y="71"/>
                    <a:pt x="7" y="72"/>
                    <a:pt x="9" y="73"/>
                  </a:cubicBezTo>
                  <a:cubicBezTo>
                    <a:pt x="9" y="73"/>
                    <a:pt x="10" y="73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8" y="76"/>
                    <a:pt x="8" y="77"/>
                  </a:cubicBezTo>
                  <a:cubicBezTo>
                    <a:pt x="8" y="77"/>
                    <a:pt x="9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9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2"/>
                    <a:pt x="13" y="83"/>
                    <a:pt x="13" y="83"/>
                  </a:cubicBezTo>
                  <a:cubicBezTo>
                    <a:pt x="14" y="84"/>
                    <a:pt x="17" y="84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2"/>
                    <a:pt x="19" y="83"/>
                  </a:cubicBezTo>
                  <a:cubicBezTo>
                    <a:pt x="19" y="83"/>
                    <a:pt x="19" y="84"/>
                    <a:pt x="18" y="84"/>
                  </a:cubicBezTo>
                  <a:cubicBezTo>
                    <a:pt x="17" y="85"/>
                    <a:pt x="15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6"/>
                    <a:pt x="13" y="87"/>
                    <a:pt x="14" y="88"/>
                  </a:cubicBezTo>
                  <a:cubicBezTo>
                    <a:pt x="15" y="89"/>
                    <a:pt x="16" y="90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3"/>
                    <a:pt x="17" y="94"/>
                  </a:cubicBezTo>
                  <a:cubicBezTo>
                    <a:pt x="17" y="95"/>
                    <a:pt x="17" y="94"/>
                    <a:pt x="18" y="94"/>
                  </a:cubicBezTo>
                  <a:cubicBezTo>
                    <a:pt x="19" y="94"/>
                    <a:pt x="20" y="95"/>
                    <a:pt x="21" y="95"/>
                  </a:cubicBezTo>
                  <a:cubicBezTo>
                    <a:pt x="21" y="95"/>
                    <a:pt x="22" y="95"/>
                    <a:pt x="23" y="94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4"/>
                    <a:pt x="22" y="93"/>
                    <a:pt x="23" y="93"/>
                  </a:cubicBezTo>
                  <a:cubicBezTo>
                    <a:pt x="24" y="94"/>
                    <a:pt x="23" y="93"/>
                    <a:pt x="23" y="92"/>
                  </a:cubicBezTo>
                  <a:cubicBezTo>
                    <a:pt x="23" y="92"/>
                    <a:pt x="24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6" y="90"/>
                    <a:pt x="25" y="90"/>
                    <a:pt x="25" y="90"/>
                  </a:cubicBezTo>
                  <a:cubicBezTo>
                    <a:pt x="25" y="90"/>
                    <a:pt x="24" y="90"/>
                    <a:pt x="25" y="90"/>
                  </a:cubicBezTo>
                  <a:cubicBezTo>
                    <a:pt x="26" y="89"/>
                    <a:pt x="25" y="89"/>
                    <a:pt x="25" y="89"/>
                  </a:cubicBezTo>
                  <a:cubicBezTo>
                    <a:pt x="25" y="88"/>
                    <a:pt x="24" y="88"/>
                    <a:pt x="25" y="88"/>
                  </a:cubicBezTo>
                  <a:cubicBezTo>
                    <a:pt x="25" y="87"/>
                    <a:pt x="25" y="88"/>
                    <a:pt x="26" y="88"/>
                  </a:cubicBezTo>
                  <a:cubicBezTo>
                    <a:pt x="26" y="89"/>
                    <a:pt x="28" y="88"/>
                    <a:pt x="28" y="89"/>
                  </a:cubicBezTo>
                  <a:cubicBezTo>
                    <a:pt x="28" y="89"/>
                    <a:pt x="29" y="89"/>
                    <a:pt x="29" y="88"/>
                  </a:cubicBezTo>
                  <a:cubicBezTo>
                    <a:pt x="29" y="88"/>
                    <a:pt x="28" y="86"/>
                    <a:pt x="27" y="86"/>
                  </a:cubicBezTo>
                  <a:cubicBezTo>
                    <a:pt x="26" y="86"/>
                    <a:pt x="25" y="86"/>
                    <a:pt x="26" y="85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7" y="83"/>
                    <a:pt x="28" y="83"/>
                    <a:pt x="28" y="83"/>
                  </a:cubicBezTo>
                  <a:cubicBezTo>
                    <a:pt x="27" y="81"/>
                    <a:pt x="27" y="79"/>
                    <a:pt x="26" y="78"/>
                  </a:cubicBezTo>
                  <a:cubicBezTo>
                    <a:pt x="26" y="78"/>
                    <a:pt x="26" y="78"/>
                    <a:pt x="26" y="77"/>
                  </a:cubicBezTo>
                  <a:cubicBezTo>
                    <a:pt x="27" y="78"/>
                    <a:pt x="27" y="78"/>
                    <a:pt x="28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30" y="79"/>
                    <a:pt x="29" y="80"/>
                  </a:cubicBezTo>
                  <a:cubicBezTo>
                    <a:pt x="29" y="80"/>
                    <a:pt x="30" y="81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0"/>
                    <a:pt x="32" y="79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4"/>
                  </a:cubicBezTo>
                  <a:cubicBezTo>
                    <a:pt x="33" y="74"/>
                    <a:pt x="33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9"/>
                    <a:pt x="34" y="80"/>
                    <a:pt x="33" y="81"/>
                  </a:cubicBezTo>
                  <a:cubicBezTo>
                    <a:pt x="33" y="81"/>
                    <a:pt x="32" y="82"/>
                    <a:pt x="32" y="83"/>
                  </a:cubicBezTo>
                  <a:cubicBezTo>
                    <a:pt x="33" y="84"/>
                    <a:pt x="32" y="85"/>
                    <a:pt x="33" y="85"/>
                  </a:cubicBezTo>
                  <a:cubicBezTo>
                    <a:pt x="34" y="86"/>
                    <a:pt x="35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6" y="86"/>
                    <a:pt x="37" y="86"/>
                    <a:pt x="37" y="85"/>
                  </a:cubicBezTo>
                  <a:cubicBezTo>
                    <a:pt x="38" y="84"/>
                    <a:pt x="40" y="83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40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2" y="90"/>
                    <a:pt x="40" y="90"/>
                    <a:pt x="39" y="90"/>
                  </a:cubicBezTo>
                  <a:cubicBezTo>
                    <a:pt x="38" y="89"/>
                    <a:pt x="37" y="90"/>
                    <a:pt x="36" y="90"/>
                  </a:cubicBezTo>
                  <a:cubicBezTo>
                    <a:pt x="35" y="91"/>
                    <a:pt x="34" y="92"/>
                    <a:pt x="35" y="93"/>
                  </a:cubicBezTo>
                  <a:cubicBezTo>
                    <a:pt x="36" y="93"/>
                    <a:pt x="36" y="94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7"/>
                    <a:pt x="31" y="97"/>
                  </a:cubicBezTo>
                  <a:cubicBezTo>
                    <a:pt x="31" y="98"/>
                    <a:pt x="30" y="98"/>
                    <a:pt x="30" y="98"/>
                  </a:cubicBezTo>
                  <a:cubicBezTo>
                    <a:pt x="29" y="97"/>
                    <a:pt x="27" y="98"/>
                    <a:pt x="26" y="98"/>
                  </a:cubicBezTo>
                  <a:cubicBezTo>
                    <a:pt x="26" y="98"/>
                    <a:pt x="25" y="98"/>
                    <a:pt x="25" y="99"/>
                  </a:cubicBezTo>
                  <a:cubicBezTo>
                    <a:pt x="25" y="100"/>
                    <a:pt x="24" y="99"/>
                    <a:pt x="24" y="99"/>
                  </a:cubicBezTo>
                  <a:cubicBezTo>
                    <a:pt x="24" y="98"/>
                    <a:pt x="23" y="98"/>
                    <a:pt x="23" y="98"/>
                  </a:cubicBezTo>
                  <a:cubicBezTo>
                    <a:pt x="22" y="99"/>
                    <a:pt x="21" y="100"/>
                    <a:pt x="21" y="101"/>
                  </a:cubicBezTo>
                  <a:cubicBezTo>
                    <a:pt x="21" y="102"/>
                    <a:pt x="21" y="104"/>
                    <a:pt x="22" y="105"/>
                  </a:cubicBezTo>
                  <a:cubicBezTo>
                    <a:pt x="22" y="106"/>
                    <a:pt x="22" y="106"/>
                    <a:pt x="22" y="107"/>
                  </a:cubicBezTo>
                  <a:cubicBezTo>
                    <a:pt x="22" y="107"/>
                    <a:pt x="23" y="108"/>
                    <a:pt x="22" y="109"/>
                  </a:cubicBezTo>
                  <a:cubicBezTo>
                    <a:pt x="22" y="109"/>
                    <a:pt x="22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09"/>
                    <a:pt x="25" y="109"/>
                    <a:pt x="26" y="109"/>
                  </a:cubicBezTo>
                  <a:cubicBezTo>
                    <a:pt x="27" y="110"/>
                    <a:pt x="27" y="109"/>
                    <a:pt x="27" y="109"/>
                  </a:cubicBezTo>
                  <a:cubicBezTo>
                    <a:pt x="28" y="109"/>
                    <a:pt x="29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0" y="107"/>
                    <a:pt x="41" y="106"/>
                    <a:pt x="42" y="106"/>
                  </a:cubicBezTo>
                  <a:cubicBezTo>
                    <a:pt x="42" y="106"/>
                    <a:pt x="42" y="105"/>
                    <a:pt x="43" y="106"/>
                  </a:cubicBezTo>
                  <a:cubicBezTo>
                    <a:pt x="43" y="106"/>
                    <a:pt x="43" y="107"/>
                    <a:pt x="43" y="107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1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3" y="110"/>
                    <a:pt x="32" y="111"/>
                    <a:pt x="30" y="112"/>
                  </a:cubicBezTo>
                  <a:cubicBezTo>
                    <a:pt x="30" y="112"/>
                    <a:pt x="29" y="112"/>
                    <a:pt x="29" y="113"/>
                  </a:cubicBezTo>
                  <a:cubicBezTo>
                    <a:pt x="29" y="113"/>
                    <a:pt x="30" y="114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6" y="115"/>
                    <a:pt x="37" y="116"/>
                    <a:pt x="38" y="117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17"/>
                    <a:pt x="37" y="118"/>
                    <a:pt x="36" y="117"/>
                  </a:cubicBezTo>
                  <a:cubicBezTo>
                    <a:pt x="36" y="116"/>
                    <a:pt x="36" y="117"/>
                    <a:pt x="35" y="117"/>
                  </a:cubicBezTo>
                  <a:cubicBezTo>
                    <a:pt x="34" y="117"/>
                    <a:pt x="33" y="116"/>
                    <a:pt x="31" y="116"/>
                  </a:cubicBezTo>
                  <a:cubicBezTo>
                    <a:pt x="30" y="116"/>
                    <a:pt x="30" y="116"/>
                    <a:pt x="29" y="117"/>
                  </a:cubicBezTo>
                  <a:cubicBezTo>
                    <a:pt x="29" y="118"/>
                    <a:pt x="28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6"/>
                    <a:pt x="28" y="115"/>
                    <a:pt x="26" y="115"/>
                  </a:cubicBezTo>
                  <a:cubicBezTo>
                    <a:pt x="25" y="115"/>
                    <a:pt x="24" y="116"/>
                    <a:pt x="24" y="116"/>
                  </a:cubicBezTo>
                  <a:cubicBezTo>
                    <a:pt x="23" y="117"/>
                    <a:pt x="23" y="117"/>
                    <a:pt x="24" y="118"/>
                  </a:cubicBezTo>
                  <a:cubicBezTo>
                    <a:pt x="24" y="118"/>
                    <a:pt x="24" y="119"/>
                    <a:pt x="24" y="119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5" y="122"/>
                    <a:pt x="26" y="124"/>
                    <a:pt x="26" y="126"/>
                  </a:cubicBezTo>
                  <a:cubicBezTo>
                    <a:pt x="26" y="127"/>
                    <a:pt x="27" y="127"/>
                    <a:pt x="27" y="127"/>
                  </a:cubicBezTo>
                  <a:cubicBezTo>
                    <a:pt x="29" y="127"/>
                    <a:pt x="29" y="128"/>
                    <a:pt x="30" y="128"/>
                  </a:cubicBezTo>
                  <a:cubicBezTo>
                    <a:pt x="31" y="129"/>
                    <a:pt x="31" y="129"/>
                    <a:pt x="31" y="130"/>
                  </a:cubicBezTo>
                  <a:cubicBezTo>
                    <a:pt x="31" y="131"/>
                    <a:pt x="32" y="132"/>
                    <a:pt x="33" y="133"/>
                  </a:cubicBezTo>
                  <a:cubicBezTo>
                    <a:pt x="34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7" y="131"/>
                    <a:pt x="38" y="131"/>
                    <a:pt x="38" y="131"/>
                  </a:cubicBezTo>
                  <a:cubicBezTo>
                    <a:pt x="38" y="132"/>
                    <a:pt x="39" y="133"/>
                    <a:pt x="40" y="132"/>
                  </a:cubicBezTo>
                  <a:cubicBezTo>
                    <a:pt x="40" y="132"/>
                    <a:pt x="40" y="131"/>
                    <a:pt x="40" y="131"/>
                  </a:cubicBezTo>
                  <a:cubicBezTo>
                    <a:pt x="40" y="131"/>
                    <a:pt x="40" y="130"/>
                    <a:pt x="40" y="131"/>
                  </a:cubicBezTo>
                  <a:cubicBezTo>
                    <a:pt x="41" y="131"/>
                    <a:pt x="43" y="130"/>
                    <a:pt x="42" y="132"/>
                  </a:cubicBezTo>
                  <a:cubicBezTo>
                    <a:pt x="41" y="133"/>
                    <a:pt x="42" y="133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8"/>
                    <a:pt x="37" y="140"/>
                    <a:pt x="38" y="141"/>
                  </a:cubicBezTo>
                  <a:cubicBezTo>
                    <a:pt x="38" y="141"/>
                    <a:pt x="39" y="141"/>
                    <a:pt x="39" y="141"/>
                  </a:cubicBezTo>
                  <a:cubicBezTo>
                    <a:pt x="40" y="142"/>
                    <a:pt x="41" y="142"/>
                    <a:pt x="40" y="142"/>
                  </a:cubicBezTo>
                  <a:cubicBezTo>
                    <a:pt x="39" y="143"/>
                    <a:pt x="40" y="145"/>
                    <a:pt x="39" y="146"/>
                  </a:cubicBezTo>
                  <a:cubicBezTo>
                    <a:pt x="40" y="146"/>
                    <a:pt x="40" y="144"/>
                    <a:pt x="41" y="145"/>
                  </a:cubicBezTo>
                  <a:cubicBezTo>
                    <a:pt x="42" y="146"/>
                    <a:pt x="42" y="146"/>
                    <a:pt x="43" y="146"/>
                  </a:cubicBezTo>
                  <a:cubicBezTo>
                    <a:pt x="44" y="145"/>
                    <a:pt x="45" y="144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8"/>
                    <a:pt x="45" y="137"/>
                    <a:pt x="46" y="135"/>
                  </a:cubicBezTo>
                  <a:cubicBezTo>
                    <a:pt x="47" y="133"/>
                    <a:pt x="47" y="133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1"/>
                    <a:pt x="47" y="132"/>
                    <a:pt x="47" y="131"/>
                  </a:cubicBezTo>
                  <a:cubicBezTo>
                    <a:pt x="47" y="129"/>
                    <a:pt x="47" y="127"/>
                    <a:pt x="48" y="125"/>
                  </a:cubicBezTo>
                  <a:cubicBezTo>
                    <a:pt x="48" y="124"/>
                    <a:pt x="47" y="124"/>
                    <a:pt x="47" y="124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3"/>
                    <a:pt x="48" y="122"/>
                  </a:cubicBezTo>
                  <a:cubicBezTo>
                    <a:pt x="48" y="121"/>
                    <a:pt x="48" y="121"/>
                    <a:pt x="47" y="121"/>
                  </a:cubicBezTo>
                  <a:cubicBezTo>
                    <a:pt x="46" y="121"/>
                    <a:pt x="47" y="121"/>
                    <a:pt x="48" y="120"/>
                  </a:cubicBezTo>
                  <a:cubicBezTo>
                    <a:pt x="49" y="119"/>
                    <a:pt x="49" y="118"/>
                    <a:pt x="48" y="116"/>
                  </a:cubicBezTo>
                  <a:cubicBezTo>
                    <a:pt x="48" y="116"/>
                    <a:pt x="48" y="115"/>
                    <a:pt x="48" y="115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50" y="116"/>
                    <a:pt x="50" y="116"/>
                    <a:pt x="51" y="117"/>
                  </a:cubicBezTo>
                  <a:cubicBezTo>
                    <a:pt x="51" y="117"/>
                    <a:pt x="52" y="118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3" y="111"/>
                    <a:pt x="54" y="110"/>
                    <a:pt x="54" y="110"/>
                  </a:cubicBezTo>
                  <a:cubicBezTo>
                    <a:pt x="54" y="109"/>
                    <a:pt x="55" y="108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4" y="106"/>
                    <a:pt x="53" y="106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2" y="104"/>
                    <a:pt x="52" y="104"/>
                    <a:pt x="53" y="104"/>
                  </a:cubicBezTo>
                  <a:cubicBezTo>
                    <a:pt x="54" y="104"/>
                    <a:pt x="54" y="103"/>
                    <a:pt x="54" y="102"/>
                  </a:cubicBezTo>
                  <a:cubicBezTo>
                    <a:pt x="54" y="101"/>
                    <a:pt x="53" y="101"/>
                    <a:pt x="54" y="100"/>
                  </a:cubicBezTo>
                  <a:cubicBezTo>
                    <a:pt x="54" y="100"/>
                    <a:pt x="55" y="100"/>
                    <a:pt x="56" y="100"/>
                  </a:cubicBezTo>
                  <a:cubicBezTo>
                    <a:pt x="56" y="101"/>
                    <a:pt x="57" y="100"/>
                    <a:pt x="57" y="100"/>
                  </a:cubicBezTo>
                  <a:cubicBezTo>
                    <a:pt x="59" y="98"/>
                    <a:pt x="58" y="96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7" y="95"/>
                    <a:pt x="58" y="95"/>
                    <a:pt x="58" y="95"/>
                  </a:cubicBezTo>
                  <a:cubicBezTo>
                    <a:pt x="59" y="94"/>
                    <a:pt x="58" y="93"/>
                    <a:pt x="58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2"/>
                    <a:pt x="57" y="92"/>
                    <a:pt x="57" y="91"/>
                  </a:cubicBezTo>
                  <a:cubicBezTo>
                    <a:pt x="56" y="91"/>
                    <a:pt x="56" y="91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8" y="91"/>
                    <a:pt x="58" y="90"/>
                    <a:pt x="58" y="89"/>
                  </a:cubicBezTo>
                  <a:cubicBezTo>
                    <a:pt x="58" y="88"/>
                    <a:pt x="58" y="88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9" y="86"/>
                    <a:pt x="60" y="85"/>
                    <a:pt x="61" y="85"/>
                  </a:cubicBezTo>
                  <a:cubicBezTo>
                    <a:pt x="62" y="84"/>
                    <a:pt x="63" y="84"/>
                    <a:pt x="62" y="83"/>
                  </a:cubicBezTo>
                  <a:cubicBezTo>
                    <a:pt x="62" y="83"/>
                    <a:pt x="62" y="83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6" y="79"/>
                    <a:pt x="67" y="79"/>
                    <a:pt x="68" y="78"/>
                  </a:cubicBezTo>
                  <a:close/>
                  <a:moveTo>
                    <a:pt x="56" y="53"/>
                  </a:move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lose/>
                  <a:moveTo>
                    <a:pt x="32" y="75"/>
                  </a:move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5"/>
                    <a:pt x="91" y="106"/>
                  </a:cubicBezTo>
                  <a:cubicBezTo>
                    <a:pt x="90" y="107"/>
                    <a:pt x="89" y="106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3"/>
                    <a:pt x="87" y="102"/>
                    <a:pt x="87" y="101"/>
                  </a:cubicBezTo>
                  <a:cubicBezTo>
                    <a:pt x="86" y="99"/>
                    <a:pt x="86" y="98"/>
                    <a:pt x="87" y="97"/>
                  </a:cubicBezTo>
                  <a:cubicBezTo>
                    <a:pt x="87" y="96"/>
                    <a:pt x="85" y="93"/>
                    <a:pt x="84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2" y="94"/>
                    <a:pt x="81" y="95"/>
                  </a:cubicBezTo>
                  <a:cubicBezTo>
                    <a:pt x="80" y="95"/>
                    <a:pt x="79" y="95"/>
                    <a:pt x="79" y="95"/>
                  </a:cubicBezTo>
                  <a:cubicBezTo>
                    <a:pt x="76" y="94"/>
                    <a:pt x="72" y="96"/>
                    <a:pt x="71" y="97"/>
                  </a:cubicBezTo>
                  <a:cubicBezTo>
                    <a:pt x="70" y="98"/>
                    <a:pt x="70" y="98"/>
                    <a:pt x="70" y="99"/>
                  </a:cubicBezTo>
                  <a:cubicBezTo>
                    <a:pt x="71" y="100"/>
                    <a:pt x="72" y="102"/>
                    <a:pt x="73" y="103"/>
                  </a:cubicBezTo>
                  <a:cubicBezTo>
                    <a:pt x="75" y="104"/>
                    <a:pt x="75" y="104"/>
                    <a:pt x="75" y="106"/>
                  </a:cubicBezTo>
                  <a:cubicBezTo>
                    <a:pt x="74" y="106"/>
                    <a:pt x="74" y="107"/>
                    <a:pt x="74" y="107"/>
                  </a:cubicBezTo>
                  <a:cubicBezTo>
                    <a:pt x="74" y="109"/>
                    <a:pt x="72" y="110"/>
                    <a:pt x="73" y="112"/>
                  </a:cubicBezTo>
                  <a:cubicBezTo>
                    <a:pt x="73" y="113"/>
                    <a:pt x="73" y="114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6"/>
                    <a:pt x="71" y="117"/>
                    <a:pt x="70" y="119"/>
                  </a:cubicBezTo>
                  <a:cubicBezTo>
                    <a:pt x="70" y="119"/>
                    <a:pt x="71" y="119"/>
                    <a:pt x="71" y="119"/>
                  </a:cubicBezTo>
                  <a:cubicBezTo>
                    <a:pt x="72" y="119"/>
                    <a:pt x="72" y="119"/>
                    <a:pt x="73" y="119"/>
                  </a:cubicBezTo>
                  <a:cubicBezTo>
                    <a:pt x="74" y="118"/>
                    <a:pt x="75" y="117"/>
                    <a:pt x="76" y="118"/>
                  </a:cubicBezTo>
                  <a:cubicBezTo>
                    <a:pt x="77" y="118"/>
                    <a:pt x="78" y="117"/>
                    <a:pt x="79" y="116"/>
                  </a:cubicBezTo>
                  <a:cubicBezTo>
                    <a:pt x="80" y="115"/>
                    <a:pt x="80" y="114"/>
                    <a:pt x="82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3" y="116"/>
                    <a:pt x="83" y="117"/>
                    <a:pt x="83" y="118"/>
                  </a:cubicBezTo>
                  <a:cubicBezTo>
                    <a:pt x="84" y="119"/>
                    <a:pt x="84" y="119"/>
                    <a:pt x="83" y="119"/>
                  </a:cubicBezTo>
                  <a:cubicBezTo>
                    <a:pt x="82" y="120"/>
                    <a:pt x="83" y="121"/>
                    <a:pt x="83" y="122"/>
                  </a:cubicBezTo>
                  <a:cubicBezTo>
                    <a:pt x="83" y="123"/>
                    <a:pt x="82" y="123"/>
                    <a:pt x="82" y="124"/>
                  </a:cubicBezTo>
                  <a:cubicBezTo>
                    <a:pt x="82" y="124"/>
                    <a:pt x="82" y="125"/>
                    <a:pt x="82" y="125"/>
                  </a:cubicBezTo>
                  <a:cubicBezTo>
                    <a:pt x="83" y="126"/>
                    <a:pt x="83" y="125"/>
                    <a:pt x="83" y="125"/>
                  </a:cubicBezTo>
                  <a:cubicBezTo>
                    <a:pt x="85" y="124"/>
                    <a:pt x="86" y="122"/>
                    <a:pt x="87" y="121"/>
                  </a:cubicBezTo>
                  <a:cubicBezTo>
                    <a:pt x="88" y="120"/>
                    <a:pt x="89" y="119"/>
                    <a:pt x="90" y="117"/>
                  </a:cubicBezTo>
                  <a:cubicBezTo>
                    <a:pt x="90" y="116"/>
                    <a:pt x="91" y="116"/>
                    <a:pt x="92" y="115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4" y="112"/>
                    <a:pt x="93" y="111"/>
                  </a:cubicBezTo>
                  <a:cubicBezTo>
                    <a:pt x="93" y="110"/>
                    <a:pt x="93" y="109"/>
                    <a:pt x="94" y="108"/>
                  </a:cubicBezTo>
                  <a:cubicBezTo>
                    <a:pt x="94" y="107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3"/>
                    <a:pt x="156" y="24"/>
                    <a:pt x="154" y="24"/>
                  </a:cubicBezTo>
                  <a:cubicBezTo>
                    <a:pt x="152" y="25"/>
                    <a:pt x="150" y="26"/>
                    <a:pt x="148" y="26"/>
                  </a:cubicBezTo>
                  <a:cubicBezTo>
                    <a:pt x="147" y="26"/>
                    <a:pt x="146" y="28"/>
                    <a:pt x="145" y="28"/>
                  </a:cubicBezTo>
                  <a:cubicBezTo>
                    <a:pt x="144" y="28"/>
                    <a:pt x="143" y="28"/>
                    <a:pt x="143" y="27"/>
                  </a:cubicBezTo>
                  <a:cubicBezTo>
                    <a:pt x="142" y="25"/>
                    <a:pt x="143" y="23"/>
                    <a:pt x="144" y="22"/>
                  </a:cubicBezTo>
                  <a:cubicBezTo>
                    <a:pt x="146" y="21"/>
                    <a:pt x="147" y="20"/>
                    <a:pt x="148" y="19"/>
                  </a:cubicBezTo>
                  <a:cubicBezTo>
                    <a:pt x="149" y="18"/>
                    <a:pt x="150" y="18"/>
                    <a:pt x="152" y="17"/>
                  </a:cubicBezTo>
                  <a:cubicBezTo>
                    <a:pt x="152" y="17"/>
                    <a:pt x="153" y="17"/>
                    <a:pt x="154" y="18"/>
                  </a:cubicBezTo>
                  <a:cubicBezTo>
                    <a:pt x="155" y="19"/>
                    <a:pt x="156" y="20"/>
                    <a:pt x="156" y="22"/>
                  </a:cubicBezTo>
                  <a:close/>
                  <a:moveTo>
                    <a:pt x="70" y="94"/>
                  </a:moveTo>
                  <a:cubicBezTo>
                    <a:pt x="69" y="94"/>
                    <a:pt x="70" y="93"/>
                    <a:pt x="70" y="93"/>
                  </a:cubicBezTo>
                  <a:cubicBezTo>
                    <a:pt x="70" y="92"/>
                    <a:pt x="69" y="91"/>
                    <a:pt x="69" y="91"/>
                  </a:cubicBezTo>
                  <a:cubicBezTo>
                    <a:pt x="69" y="90"/>
                    <a:pt x="69" y="89"/>
                    <a:pt x="69" y="88"/>
                  </a:cubicBezTo>
                  <a:cubicBezTo>
                    <a:pt x="69" y="87"/>
                    <a:pt x="68" y="86"/>
                    <a:pt x="67" y="86"/>
                  </a:cubicBezTo>
                  <a:cubicBezTo>
                    <a:pt x="67" y="86"/>
                    <a:pt x="66" y="86"/>
                    <a:pt x="66" y="85"/>
                  </a:cubicBezTo>
                  <a:cubicBezTo>
                    <a:pt x="66" y="85"/>
                    <a:pt x="66" y="84"/>
                    <a:pt x="67" y="84"/>
                  </a:cubicBezTo>
                  <a:cubicBezTo>
                    <a:pt x="68" y="84"/>
                    <a:pt x="70" y="83"/>
                    <a:pt x="71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1"/>
                    <a:pt x="72" y="80"/>
                    <a:pt x="73" y="80"/>
                  </a:cubicBezTo>
                  <a:cubicBezTo>
                    <a:pt x="74" y="80"/>
                    <a:pt x="74" y="81"/>
                    <a:pt x="74" y="81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5" y="81"/>
                    <a:pt x="75" y="80"/>
                    <a:pt x="76" y="81"/>
                  </a:cubicBezTo>
                  <a:cubicBezTo>
                    <a:pt x="77" y="82"/>
                    <a:pt x="78" y="82"/>
                    <a:pt x="78" y="83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7"/>
                    <a:pt x="79" y="87"/>
                    <a:pt x="79" y="88"/>
                  </a:cubicBezTo>
                  <a:cubicBezTo>
                    <a:pt x="80" y="90"/>
                    <a:pt x="79" y="91"/>
                    <a:pt x="79" y="92"/>
                  </a:cubicBezTo>
                  <a:cubicBezTo>
                    <a:pt x="79" y="93"/>
                    <a:pt x="78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5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30" y="71"/>
                    <a:pt x="130" y="71"/>
                  </a:cubicBezTo>
                  <a:cubicBezTo>
                    <a:pt x="129" y="71"/>
                    <a:pt x="129" y="72"/>
                    <a:pt x="129" y="72"/>
                  </a:cubicBezTo>
                  <a:cubicBezTo>
                    <a:pt x="128" y="73"/>
                    <a:pt x="127" y="73"/>
                    <a:pt x="126" y="72"/>
                  </a:cubicBezTo>
                  <a:cubicBezTo>
                    <a:pt x="125" y="71"/>
                    <a:pt x="124" y="71"/>
                    <a:pt x="123" y="71"/>
                  </a:cubicBezTo>
                  <a:cubicBezTo>
                    <a:pt x="122" y="72"/>
                    <a:pt x="121" y="72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8" y="73"/>
                    <a:pt x="118" y="73"/>
                    <a:pt x="119" y="72"/>
                  </a:cubicBezTo>
                  <a:cubicBezTo>
                    <a:pt x="120" y="70"/>
                    <a:pt x="122" y="71"/>
                    <a:pt x="122" y="69"/>
                  </a:cubicBezTo>
                  <a:cubicBezTo>
                    <a:pt x="122" y="69"/>
                    <a:pt x="125" y="69"/>
                    <a:pt x="125" y="69"/>
                  </a:cubicBezTo>
                  <a:cubicBezTo>
                    <a:pt x="127" y="71"/>
                    <a:pt x="128" y="71"/>
                    <a:pt x="129" y="71"/>
                  </a:cubicBezTo>
                  <a:cubicBezTo>
                    <a:pt x="130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6"/>
                    <a:pt x="117" y="25"/>
                    <a:pt x="117" y="24"/>
                  </a:cubicBezTo>
                  <a:cubicBezTo>
                    <a:pt x="117" y="23"/>
                    <a:pt x="117" y="22"/>
                    <a:pt x="118" y="22"/>
                  </a:cubicBezTo>
                  <a:cubicBezTo>
                    <a:pt x="118" y="22"/>
                    <a:pt x="119" y="22"/>
                    <a:pt x="119" y="23"/>
                  </a:cubicBezTo>
                  <a:cubicBezTo>
                    <a:pt x="120" y="24"/>
                    <a:pt x="121" y="24"/>
                    <a:pt x="121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1" y="27"/>
                    <a:pt x="121" y="27"/>
                    <a:pt x="120" y="28"/>
                  </a:cubicBezTo>
                  <a:cubicBezTo>
                    <a:pt x="119" y="28"/>
                    <a:pt x="118" y="28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3"/>
                    <a:pt x="66" y="63"/>
                    <a:pt x="68" y="64"/>
                  </a:cubicBezTo>
                  <a:cubicBezTo>
                    <a:pt x="70" y="64"/>
                    <a:pt x="70" y="65"/>
                    <a:pt x="70" y="66"/>
                  </a:cubicBezTo>
                  <a:cubicBezTo>
                    <a:pt x="69" y="67"/>
                    <a:pt x="68" y="67"/>
                    <a:pt x="67" y="67"/>
                  </a:cubicBezTo>
                  <a:cubicBezTo>
                    <a:pt x="66" y="67"/>
                    <a:pt x="65" y="66"/>
                    <a:pt x="65" y="65"/>
                  </a:cubicBezTo>
                  <a:close/>
                  <a:moveTo>
                    <a:pt x="52" y="16"/>
                  </a:moveTo>
                  <a:cubicBezTo>
                    <a:pt x="52" y="16"/>
                    <a:pt x="53" y="15"/>
                    <a:pt x="53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8"/>
                    <a:pt x="55" y="18"/>
                    <a:pt x="56" y="18"/>
                  </a:cubicBezTo>
                  <a:cubicBezTo>
                    <a:pt x="56" y="19"/>
                    <a:pt x="55" y="19"/>
                    <a:pt x="55" y="19"/>
                  </a:cubicBezTo>
                  <a:cubicBezTo>
                    <a:pt x="55" y="20"/>
                    <a:pt x="54" y="20"/>
                    <a:pt x="53" y="20"/>
                  </a:cubicBezTo>
                  <a:cubicBezTo>
                    <a:pt x="52" y="19"/>
                    <a:pt x="51" y="18"/>
                    <a:pt x="52" y="16"/>
                  </a:cubicBezTo>
                  <a:close/>
                  <a:moveTo>
                    <a:pt x="112" y="79"/>
                  </a:moveTo>
                  <a:cubicBezTo>
                    <a:pt x="111" y="80"/>
                    <a:pt x="111" y="80"/>
                    <a:pt x="110" y="80"/>
                  </a:cubicBezTo>
                  <a:cubicBezTo>
                    <a:pt x="109" y="79"/>
                    <a:pt x="108" y="77"/>
                    <a:pt x="108" y="75"/>
                  </a:cubicBezTo>
                  <a:cubicBezTo>
                    <a:pt x="108" y="75"/>
                    <a:pt x="108" y="74"/>
                    <a:pt x="109" y="74"/>
                  </a:cubicBezTo>
                  <a:cubicBezTo>
                    <a:pt x="109" y="74"/>
                    <a:pt x="109" y="75"/>
                    <a:pt x="110" y="75"/>
                  </a:cubicBezTo>
                  <a:cubicBezTo>
                    <a:pt x="110" y="76"/>
                    <a:pt x="110" y="77"/>
                    <a:pt x="112" y="78"/>
                  </a:cubicBezTo>
                  <a:cubicBezTo>
                    <a:pt x="112" y="78"/>
                    <a:pt x="112" y="79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33" y="69"/>
                    <a:pt x="132" y="68"/>
                    <a:pt x="132" y="68"/>
                  </a:cubicBezTo>
                  <a:cubicBezTo>
                    <a:pt x="132" y="67"/>
                    <a:pt x="133" y="66"/>
                    <a:pt x="134" y="66"/>
                  </a:cubicBezTo>
                  <a:cubicBezTo>
                    <a:pt x="134" y="66"/>
                    <a:pt x="135" y="66"/>
                    <a:pt x="135" y="67"/>
                  </a:cubicBezTo>
                  <a:close/>
                  <a:moveTo>
                    <a:pt x="65" y="55"/>
                  </a:moveTo>
                  <a:cubicBezTo>
                    <a:pt x="65" y="55"/>
                    <a:pt x="64" y="55"/>
                    <a:pt x="63" y="55"/>
                  </a:cubicBezTo>
                  <a:cubicBezTo>
                    <a:pt x="63" y="55"/>
                    <a:pt x="63" y="55"/>
                    <a:pt x="62" y="55"/>
                  </a:cubicBezTo>
                  <a:cubicBezTo>
                    <a:pt x="62" y="54"/>
                    <a:pt x="62" y="54"/>
                    <a:pt x="62" y="53"/>
                  </a:cubicBezTo>
                  <a:cubicBezTo>
                    <a:pt x="62" y="52"/>
                    <a:pt x="63" y="53"/>
                    <a:pt x="63" y="53"/>
                  </a:cubicBezTo>
                  <a:cubicBezTo>
                    <a:pt x="64" y="53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3" y="42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4" y="41"/>
                    <a:pt x="4" y="42"/>
                    <a:pt x="4" y="43"/>
                  </a:cubicBezTo>
                  <a:close/>
                  <a:moveTo>
                    <a:pt x="68" y="4"/>
                  </a:moveTo>
                  <a:cubicBezTo>
                    <a:pt x="68" y="3"/>
                    <a:pt x="68" y="3"/>
                    <a:pt x="69" y="3"/>
                  </a:cubicBezTo>
                  <a:cubicBezTo>
                    <a:pt x="69" y="3"/>
                    <a:pt x="70" y="3"/>
                    <a:pt x="70" y="4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69" y="0"/>
                    <a:pt x="70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1" y="1"/>
                    <a:pt x="71" y="0"/>
                    <a:pt x="71" y="1"/>
                  </a:cubicBezTo>
                  <a:cubicBezTo>
                    <a:pt x="71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40"/>
                  </a:cubicBezTo>
                  <a:cubicBezTo>
                    <a:pt x="4" y="40"/>
                    <a:pt x="3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2"/>
                    <a:pt x="73" y="2"/>
                    <a:pt x="73" y="2"/>
                  </a:cubicBezTo>
                  <a:cubicBezTo>
                    <a:pt x="74" y="2"/>
                    <a:pt x="74" y="2"/>
                    <a:pt x="74" y="3"/>
                  </a:cubicBezTo>
                  <a:cubicBezTo>
                    <a:pt x="73" y="3"/>
                    <a:pt x="73" y="3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4" y="13"/>
                    <a:pt x="94" y="14"/>
                    <a:pt x="94" y="14"/>
                  </a:cubicBezTo>
                  <a:cubicBezTo>
                    <a:pt x="94" y="15"/>
                    <a:pt x="94" y="15"/>
                    <a:pt x="93" y="15"/>
                  </a:cubicBezTo>
                  <a:cubicBezTo>
                    <a:pt x="93" y="15"/>
                    <a:pt x="92" y="15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6" y="10"/>
                    <a:pt x="65" y="11"/>
                  </a:cubicBezTo>
                  <a:cubicBezTo>
                    <a:pt x="64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5" y="57"/>
                    <a:pt x="65" y="57"/>
                    <a:pt x="65" y="58"/>
                  </a:cubicBezTo>
                  <a:cubicBezTo>
                    <a:pt x="65" y="58"/>
                    <a:pt x="65" y="59"/>
                    <a:pt x="65" y="59"/>
                  </a:cubicBezTo>
                  <a:cubicBezTo>
                    <a:pt x="64" y="59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7" y="30"/>
                    <a:pt x="27" y="30"/>
                  </a:cubicBezTo>
                  <a:cubicBezTo>
                    <a:pt x="27" y="30"/>
                    <a:pt x="27" y="29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7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9" y="79"/>
                    <a:pt x="28" y="79"/>
                    <a:pt x="29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6" y="125"/>
                    <a:pt x="85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1"/>
                    <a:pt x="7" y="89"/>
                    <a:pt x="6" y="87"/>
                  </a:cubicBezTo>
                  <a:cubicBezTo>
                    <a:pt x="6" y="87"/>
                    <a:pt x="6" y="86"/>
                    <a:pt x="6" y="87"/>
                  </a:cubicBezTo>
                  <a:cubicBezTo>
                    <a:pt x="3" y="87"/>
                    <a:pt x="3" y="85"/>
                    <a:pt x="3" y="84"/>
                  </a:cubicBezTo>
                  <a:cubicBezTo>
                    <a:pt x="3" y="81"/>
                    <a:pt x="2" y="79"/>
                    <a:pt x="1" y="76"/>
                  </a:cubicBezTo>
                  <a:cubicBezTo>
                    <a:pt x="0" y="75"/>
                    <a:pt x="1" y="73"/>
                    <a:pt x="0" y="72"/>
                  </a:cubicBezTo>
                  <a:cubicBezTo>
                    <a:pt x="0" y="71"/>
                    <a:pt x="1" y="71"/>
                    <a:pt x="1" y="71"/>
                  </a:cubicBezTo>
                  <a:cubicBezTo>
                    <a:pt x="2" y="72"/>
                    <a:pt x="3" y="72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5"/>
                    <a:pt x="3" y="75"/>
                    <a:pt x="3" y="76"/>
                  </a:cubicBezTo>
                  <a:cubicBezTo>
                    <a:pt x="5" y="76"/>
                    <a:pt x="4" y="77"/>
                    <a:pt x="4" y="77"/>
                  </a:cubicBezTo>
                  <a:cubicBezTo>
                    <a:pt x="4" y="78"/>
                    <a:pt x="4" y="79"/>
                    <a:pt x="4" y="79"/>
                  </a:cubicBezTo>
                  <a:cubicBezTo>
                    <a:pt x="5" y="79"/>
                    <a:pt x="4" y="80"/>
                    <a:pt x="4" y="80"/>
                  </a:cubicBezTo>
                  <a:cubicBezTo>
                    <a:pt x="4" y="81"/>
                    <a:pt x="4" y="81"/>
                    <a:pt x="5" y="81"/>
                  </a:cubicBezTo>
                  <a:cubicBezTo>
                    <a:pt x="5" y="81"/>
                    <a:pt x="5" y="81"/>
                    <a:pt x="5" y="82"/>
                  </a:cubicBezTo>
                  <a:cubicBezTo>
                    <a:pt x="5" y="82"/>
                    <a:pt x="5" y="83"/>
                    <a:pt x="6" y="83"/>
                  </a:cubicBezTo>
                  <a:cubicBezTo>
                    <a:pt x="6" y="83"/>
                    <a:pt x="7" y="84"/>
                    <a:pt x="7" y="84"/>
                  </a:cubicBezTo>
                  <a:cubicBezTo>
                    <a:pt x="7" y="85"/>
                    <a:pt x="8" y="86"/>
                    <a:pt x="9" y="87"/>
                  </a:cubicBezTo>
                  <a:cubicBezTo>
                    <a:pt x="9" y="87"/>
                    <a:pt x="10" y="87"/>
                    <a:pt x="9" y="87"/>
                  </a:cubicBezTo>
                  <a:cubicBezTo>
                    <a:pt x="9" y="89"/>
                    <a:pt x="10" y="90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4" y="75"/>
                  </a:cubicBezTo>
                  <a:cubicBezTo>
                    <a:pt x="124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solidFill>
              <a:schemeClr val="bg2"/>
            </a:solidFill>
            <a:ln w="4763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grpSp>
          <p:nvGrpSpPr>
            <p:cNvPr id="27" name="Oceania">
              <a:extLst>
                <a:ext uri="{FF2B5EF4-FFF2-40B4-BE49-F238E27FC236}">
                  <a16:creationId xmlns:a16="http://schemas.microsoft.com/office/drawing/2014/main" id="{7ACE857E-B570-7E04-38A0-C53EA90C4E0C}"/>
                </a:ext>
              </a:extLst>
            </p:cNvPr>
            <p:cNvGrpSpPr/>
            <p:nvPr/>
          </p:nvGrpSpPr>
          <p:grpSpPr>
            <a:xfrm>
              <a:off x="6913803" y="4494564"/>
              <a:ext cx="1390668" cy="1069576"/>
              <a:chOff x="8555038" y="4954588"/>
              <a:chExt cx="2014537" cy="1549400"/>
            </a:xfrm>
            <a:solidFill>
              <a:schemeClr val="bg1">
                <a:lumMod val="85000"/>
              </a:schemeClr>
            </a:solidFill>
          </p:grpSpPr>
          <p:sp>
            <p:nvSpPr>
              <p:cNvPr id="28" name="Freeform 703">
                <a:extLst>
                  <a:ext uri="{FF2B5EF4-FFF2-40B4-BE49-F238E27FC236}">
                    <a16:creationId xmlns:a16="http://schemas.microsoft.com/office/drawing/2014/main" id="{4DA5CEB3-415D-4967-3953-319C48D8F1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25025" y="5026025"/>
                <a:ext cx="50800" cy="66675"/>
              </a:xfrm>
              <a:custGeom>
                <a:avLst/>
                <a:gdLst>
                  <a:gd name="T0" fmla="*/ 1 w 12"/>
                  <a:gd name="T1" fmla="*/ 0 h 16"/>
                  <a:gd name="T2" fmla="*/ 1 w 12"/>
                  <a:gd name="T3" fmla="*/ 0 h 16"/>
                  <a:gd name="T4" fmla="*/ 0 w 12"/>
                  <a:gd name="T5" fmla="*/ 0 h 16"/>
                  <a:gd name="T6" fmla="*/ 4 w 12"/>
                  <a:gd name="T7" fmla="*/ 7 h 16"/>
                  <a:gd name="T8" fmla="*/ 4 w 12"/>
                  <a:gd name="T9" fmla="*/ 9 h 16"/>
                  <a:gd name="T10" fmla="*/ 5 w 12"/>
                  <a:gd name="T11" fmla="*/ 11 h 16"/>
                  <a:gd name="T12" fmla="*/ 6 w 12"/>
                  <a:gd name="T13" fmla="*/ 12 h 16"/>
                  <a:gd name="T14" fmla="*/ 7 w 12"/>
                  <a:gd name="T15" fmla="*/ 13 h 16"/>
                  <a:gd name="T16" fmla="*/ 7 w 12"/>
                  <a:gd name="T17" fmla="*/ 14 h 16"/>
                  <a:gd name="T18" fmla="*/ 8 w 12"/>
                  <a:gd name="T19" fmla="*/ 15 h 16"/>
                  <a:gd name="T20" fmla="*/ 11 w 12"/>
                  <a:gd name="T21" fmla="*/ 16 h 16"/>
                  <a:gd name="T22" fmla="*/ 11 w 12"/>
                  <a:gd name="T23" fmla="*/ 15 h 16"/>
                  <a:gd name="T24" fmla="*/ 12 w 12"/>
                  <a:gd name="T25" fmla="*/ 16 h 16"/>
                  <a:gd name="T26" fmla="*/ 12 w 12"/>
                  <a:gd name="T27" fmla="*/ 14 h 16"/>
                  <a:gd name="T28" fmla="*/ 11 w 12"/>
                  <a:gd name="T29" fmla="*/ 13 h 16"/>
                  <a:gd name="T30" fmla="*/ 10 w 12"/>
                  <a:gd name="T31" fmla="*/ 12 h 16"/>
                  <a:gd name="T32" fmla="*/ 9 w 12"/>
                  <a:gd name="T33" fmla="*/ 10 h 16"/>
                  <a:gd name="T34" fmla="*/ 8 w 12"/>
                  <a:gd name="T35" fmla="*/ 10 h 16"/>
                  <a:gd name="T36" fmla="*/ 7 w 12"/>
                  <a:gd name="T37" fmla="*/ 9 h 16"/>
                  <a:gd name="T38" fmla="*/ 7 w 12"/>
                  <a:gd name="T39" fmla="*/ 8 h 16"/>
                  <a:gd name="T40" fmla="*/ 6 w 12"/>
                  <a:gd name="T41" fmla="*/ 7 h 16"/>
                  <a:gd name="T42" fmla="*/ 6 w 12"/>
                  <a:gd name="T43" fmla="*/ 7 h 16"/>
                  <a:gd name="T44" fmla="*/ 6 w 12"/>
                  <a:gd name="T45" fmla="*/ 7 h 16"/>
                  <a:gd name="T46" fmla="*/ 5 w 12"/>
                  <a:gd name="T47" fmla="*/ 7 h 16"/>
                  <a:gd name="T48" fmla="*/ 4 w 12"/>
                  <a:gd name="T49" fmla="*/ 6 h 16"/>
                  <a:gd name="T50" fmla="*/ 4 w 12"/>
                  <a:gd name="T51" fmla="*/ 6 h 16"/>
                  <a:gd name="T52" fmla="*/ 4 w 12"/>
                  <a:gd name="T53" fmla="*/ 7 h 16"/>
                  <a:gd name="T54" fmla="*/ 3 w 12"/>
                  <a:gd name="T55" fmla="*/ 7 h 16"/>
                  <a:gd name="T56" fmla="*/ 4 w 12"/>
                  <a:gd name="T57" fmla="*/ 7 h 16"/>
                  <a:gd name="T58" fmla="*/ 4 w 12"/>
                  <a:gd name="T59" fmla="*/ 7 h 16"/>
                  <a:gd name="T60" fmla="*/ 4 w 12"/>
                  <a:gd name="T61" fmla="*/ 7 h 16"/>
                  <a:gd name="T62" fmla="*/ 3 w 12"/>
                  <a:gd name="T63" fmla="*/ 7 h 16"/>
                  <a:gd name="T64" fmla="*/ 3 w 12"/>
                  <a:gd name="T65" fmla="*/ 7 h 16"/>
                  <a:gd name="T66" fmla="*/ 3 w 12"/>
                  <a:gd name="T67" fmla="*/ 7 h 16"/>
                  <a:gd name="T68" fmla="*/ 4 w 12"/>
                  <a:gd name="T69" fmla="*/ 6 h 16"/>
                  <a:gd name="T70" fmla="*/ 4 w 12"/>
                  <a:gd name="T71" fmla="*/ 5 h 16"/>
                  <a:gd name="T72" fmla="*/ 4 w 12"/>
                  <a:gd name="T73" fmla="*/ 5 h 16"/>
                  <a:gd name="T74" fmla="*/ 4 w 12"/>
                  <a:gd name="T75" fmla="*/ 4 h 16"/>
                  <a:gd name="T76" fmla="*/ 3 w 12"/>
                  <a:gd name="T77" fmla="*/ 3 h 16"/>
                  <a:gd name="T78" fmla="*/ 3 w 12"/>
                  <a:gd name="T79" fmla="*/ 4 h 16"/>
                  <a:gd name="T80" fmla="*/ 3 w 12"/>
                  <a:gd name="T81" fmla="*/ 4 h 16"/>
                  <a:gd name="T82" fmla="*/ 3 w 12"/>
                  <a:gd name="T83" fmla="*/ 4 h 16"/>
                  <a:gd name="T84" fmla="*/ 3 w 12"/>
                  <a:gd name="T85" fmla="*/ 4 h 16"/>
                  <a:gd name="T86" fmla="*/ 3 w 12"/>
                  <a:gd name="T87" fmla="*/ 5 h 16"/>
                  <a:gd name="T88" fmla="*/ 3 w 12"/>
                  <a:gd name="T89" fmla="*/ 6 h 16"/>
                  <a:gd name="T90" fmla="*/ 3 w 12"/>
                  <a:gd name="T91" fmla="*/ 6 h 16"/>
                  <a:gd name="T92" fmla="*/ 3 w 12"/>
                  <a:gd name="T9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0" y="12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" name="Freeform 707">
                <a:extLst>
                  <a:ext uri="{FF2B5EF4-FFF2-40B4-BE49-F238E27FC236}">
                    <a16:creationId xmlns:a16="http://schemas.microsoft.com/office/drawing/2014/main" id="{95CFC615-E408-293B-48B2-89B071901B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78975" y="5137150"/>
                <a:ext cx="150812" cy="92075"/>
              </a:xfrm>
              <a:custGeom>
                <a:avLst/>
                <a:gdLst>
                  <a:gd name="T0" fmla="*/ 8 w 36"/>
                  <a:gd name="T1" fmla="*/ 5 h 22"/>
                  <a:gd name="T2" fmla="*/ 9 w 36"/>
                  <a:gd name="T3" fmla="*/ 7 h 22"/>
                  <a:gd name="T4" fmla="*/ 10 w 36"/>
                  <a:gd name="T5" fmla="*/ 8 h 22"/>
                  <a:gd name="T6" fmla="*/ 12 w 36"/>
                  <a:gd name="T7" fmla="*/ 8 h 22"/>
                  <a:gd name="T8" fmla="*/ 13 w 36"/>
                  <a:gd name="T9" fmla="*/ 8 h 22"/>
                  <a:gd name="T10" fmla="*/ 11 w 36"/>
                  <a:gd name="T11" fmla="*/ 7 h 22"/>
                  <a:gd name="T12" fmla="*/ 14 w 36"/>
                  <a:gd name="T13" fmla="*/ 10 h 22"/>
                  <a:gd name="T14" fmla="*/ 13 w 36"/>
                  <a:gd name="T15" fmla="*/ 10 h 22"/>
                  <a:gd name="T16" fmla="*/ 14 w 36"/>
                  <a:gd name="T17" fmla="*/ 12 h 22"/>
                  <a:gd name="T18" fmla="*/ 15 w 36"/>
                  <a:gd name="T19" fmla="*/ 11 h 22"/>
                  <a:gd name="T20" fmla="*/ 13 w 36"/>
                  <a:gd name="T21" fmla="*/ 8 h 22"/>
                  <a:gd name="T22" fmla="*/ 13 w 36"/>
                  <a:gd name="T23" fmla="*/ 15 h 22"/>
                  <a:gd name="T24" fmla="*/ 12 w 36"/>
                  <a:gd name="T25" fmla="*/ 15 h 22"/>
                  <a:gd name="T26" fmla="*/ 14 w 36"/>
                  <a:gd name="T27" fmla="*/ 15 h 22"/>
                  <a:gd name="T28" fmla="*/ 14 w 36"/>
                  <a:gd name="T29" fmla="*/ 15 h 22"/>
                  <a:gd name="T30" fmla="*/ 13 w 36"/>
                  <a:gd name="T31" fmla="*/ 15 h 22"/>
                  <a:gd name="T32" fmla="*/ 23 w 36"/>
                  <a:gd name="T33" fmla="*/ 15 h 22"/>
                  <a:gd name="T34" fmla="*/ 24 w 36"/>
                  <a:gd name="T35" fmla="*/ 15 h 22"/>
                  <a:gd name="T36" fmla="*/ 25 w 36"/>
                  <a:gd name="T37" fmla="*/ 16 h 22"/>
                  <a:gd name="T38" fmla="*/ 26 w 36"/>
                  <a:gd name="T39" fmla="*/ 15 h 22"/>
                  <a:gd name="T40" fmla="*/ 24 w 36"/>
                  <a:gd name="T41" fmla="*/ 15 h 22"/>
                  <a:gd name="T42" fmla="*/ 27 w 36"/>
                  <a:gd name="T43" fmla="*/ 19 h 22"/>
                  <a:gd name="T44" fmla="*/ 29 w 36"/>
                  <a:gd name="T45" fmla="*/ 19 h 22"/>
                  <a:gd name="T46" fmla="*/ 28 w 36"/>
                  <a:gd name="T47" fmla="*/ 19 h 22"/>
                  <a:gd name="T48" fmla="*/ 28 w 36"/>
                  <a:gd name="T49" fmla="*/ 20 h 22"/>
                  <a:gd name="T50" fmla="*/ 29 w 36"/>
                  <a:gd name="T51" fmla="*/ 21 h 22"/>
                  <a:gd name="T52" fmla="*/ 30 w 36"/>
                  <a:gd name="T53" fmla="*/ 21 h 22"/>
                  <a:gd name="T54" fmla="*/ 32 w 36"/>
                  <a:gd name="T55" fmla="*/ 22 h 22"/>
                  <a:gd name="T56" fmla="*/ 31 w 36"/>
                  <a:gd name="T57" fmla="*/ 21 h 22"/>
                  <a:gd name="T58" fmla="*/ 29 w 36"/>
                  <a:gd name="T59" fmla="*/ 20 h 22"/>
                  <a:gd name="T60" fmla="*/ 35 w 36"/>
                  <a:gd name="T61" fmla="*/ 20 h 22"/>
                  <a:gd name="T62" fmla="*/ 36 w 36"/>
                  <a:gd name="T63" fmla="*/ 20 h 22"/>
                  <a:gd name="T64" fmla="*/ 35 w 36"/>
                  <a:gd name="T65" fmla="*/ 20 h 22"/>
                  <a:gd name="T66" fmla="*/ 34 w 36"/>
                  <a:gd name="T67" fmla="*/ 20 h 22"/>
                  <a:gd name="T68" fmla="*/ 27 w 36"/>
                  <a:gd name="T69" fmla="*/ 5 h 22"/>
                  <a:gd name="T70" fmla="*/ 27 w 36"/>
                  <a:gd name="T71" fmla="*/ 5 h 22"/>
                  <a:gd name="T72" fmla="*/ 25 w 36"/>
                  <a:gd name="T73" fmla="*/ 4 h 22"/>
                  <a:gd name="T74" fmla="*/ 25 w 36"/>
                  <a:gd name="T75" fmla="*/ 5 h 22"/>
                  <a:gd name="T76" fmla="*/ 26 w 36"/>
                  <a:gd name="T77" fmla="*/ 5 h 22"/>
                  <a:gd name="T78" fmla="*/ 23 w 36"/>
                  <a:gd name="T79" fmla="*/ 4 h 22"/>
                  <a:gd name="T80" fmla="*/ 23 w 36"/>
                  <a:gd name="T81" fmla="*/ 3 h 22"/>
                  <a:gd name="T82" fmla="*/ 24 w 36"/>
                  <a:gd name="T83" fmla="*/ 4 h 22"/>
                  <a:gd name="T84" fmla="*/ 13 w 36"/>
                  <a:gd name="T85" fmla="*/ 1 h 22"/>
                  <a:gd name="T86" fmla="*/ 14 w 36"/>
                  <a:gd name="T87" fmla="*/ 1 h 22"/>
                  <a:gd name="T88" fmla="*/ 14 w 36"/>
                  <a:gd name="T89" fmla="*/ 2 h 22"/>
                  <a:gd name="T90" fmla="*/ 14 w 36"/>
                  <a:gd name="T91" fmla="*/ 0 h 22"/>
                  <a:gd name="T92" fmla="*/ 12 w 36"/>
                  <a:gd name="T93" fmla="*/ 12 h 22"/>
                  <a:gd name="T94" fmla="*/ 10 w 36"/>
                  <a:gd name="T95" fmla="*/ 12 h 22"/>
                  <a:gd name="T96" fmla="*/ 7 w 36"/>
                  <a:gd name="T97" fmla="*/ 11 h 22"/>
                  <a:gd name="T98" fmla="*/ 5 w 36"/>
                  <a:gd name="T99" fmla="*/ 9 h 22"/>
                  <a:gd name="T100" fmla="*/ 7 w 36"/>
                  <a:gd name="T101" fmla="*/ 8 h 22"/>
                  <a:gd name="T102" fmla="*/ 4 w 36"/>
                  <a:gd name="T103" fmla="*/ 8 h 22"/>
                  <a:gd name="T104" fmla="*/ 0 w 36"/>
                  <a:gd name="T105" fmla="*/ 9 h 22"/>
                  <a:gd name="T106" fmla="*/ 3 w 36"/>
                  <a:gd name="T107" fmla="*/ 10 h 22"/>
                  <a:gd name="T108" fmla="*/ 6 w 36"/>
                  <a:gd name="T109" fmla="*/ 14 h 22"/>
                  <a:gd name="T110" fmla="*/ 7 w 36"/>
                  <a:gd name="T111" fmla="*/ 14 h 22"/>
                  <a:gd name="T112" fmla="*/ 7 w 36"/>
                  <a:gd name="T113" fmla="*/ 15 h 22"/>
                  <a:gd name="T114" fmla="*/ 8 w 36"/>
                  <a:gd name="T115" fmla="*/ 15 h 22"/>
                  <a:gd name="T116" fmla="*/ 10 w 36"/>
                  <a:gd name="T117" fmla="*/ 15 h 22"/>
                  <a:gd name="T118" fmla="*/ 9 w 36"/>
                  <a:gd name="T11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22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lose/>
                    <a:moveTo>
                      <a:pt x="14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lose/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lose/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4"/>
                    </a:cubicBezTo>
                    <a:cubicBezTo>
                      <a:pt x="13" y="14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4"/>
                    </a:cubicBezTo>
                    <a:cubicBezTo>
                      <a:pt x="12" y="14"/>
                      <a:pt x="12" y="14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lose/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lose/>
                    <a:moveTo>
                      <a:pt x="24" y="15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lose/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9" y="20"/>
                      <a:pt x="29" y="20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lose/>
                    <a:moveTo>
                      <a:pt x="28" y="20"/>
                    </a:moveTo>
                    <a:cubicBezTo>
                      <a:pt x="28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2"/>
                      <a:pt x="30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9" y="20"/>
                    </a:cubicBezTo>
                    <a:cubicBezTo>
                      <a:pt x="29" y="20"/>
                      <a:pt x="28" y="20"/>
                      <a:pt x="28" y="20"/>
                    </a:cubicBezTo>
                    <a:close/>
                    <a:moveTo>
                      <a:pt x="35" y="20"/>
                    </a:move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lose/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5"/>
                      <a:pt x="26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lose/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  <a:moveTo>
                      <a:pt x="13" y="12"/>
                    </a:move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10" y="14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E2EC6A85-B712-06FB-624A-07799D967486}"/>
                  </a:ext>
                </a:extLst>
              </p:cNvPr>
              <p:cNvGrpSpPr/>
              <p:nvPr/>
            </p:nvGrpSpPr>
            <p:grpSpPr>
              <a:xfrm>
                <a:off x="9347200" y="4954588"/>
                <a:ext cx="365125" cy="236538"/>
                <a:chOff x="9347200" y="4954588"/>
                <a:chExt cx="365125" cy="236538"/>
              </a:xfrm>
              <a:grpFill/>
            </p:grpSpPr>
            <p:sp>
              <p:nvSpPr>
                <p:cNvPr id="63" name="Freeform 697">
                  <a:extLst>
                    <a:ext uri="{FF2B5EF4-FFF2-40B4-BE49-F238E27FC236}">
                      <a16:creationId xmlns:a16="http://schemas.microsoft.com/office/drawing/2014/main" id="{C33AB627-ED69-9076-8E43-9E314E2D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25000" y="5162550"/>
                  <a:ext cx="4762" cy="476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1 h 1"/>
                    <a:gd name="T36" fmla="*/ 0 w 1"/>
                    <a:gd name="T37" fmla="*/ 1 h 1"/>
                    <a:gd name="T38" fmla="*/ 1 w 1"/>
                    <a:gd name="T39" fmla="*/ 1 h 1"/>
                    <a:gd name="T40" fmla="*/ 1 w 1"/>
                    <a:gd name="T41" fmla="*/ 1 h 1"/>
                    <a:gd name="T42" fmla="*/ 1 w 1"/>
                    <a:gd name="T43" fmla="*/ 1 h 1"/>
                    <a:gd name="T44" fmla="*/ 1 w 1"/>
                    <a:gd name="T45" fmla="*/ 1 h 1"/>
                    <a:gd name="T46" fmla="*/ 1 w 1"/>
                    <a:gd name="T47" fmla="*/ 1 h 1"/>
                    <a:gd name="T48" fmla="*/ 1 w 1"/>
                    <a:gd name="T49" fmla="*/ 1 h 1"/>
                    <a:gd name="T50" fmla="*/ 1 w 1"/>
                    <a:gd name="T51" fmla="*/ 1 h 1"/>
                    <a:gd name="T52" fmla="*/ 1 w 1"/>
                    <a:gd name="T53" fmla="*/ 1 h 1"/>
                    <a:gd name="T54" fmla="*/ 1 w 1"/>
                    <a:gd name="T55" fmla="*/ 1 h 1"/>
                    <a:gd name="T56" fmla="*/ 1 w 1"/>
                    <a:gd name="T57" fmla="*/ 1 h 1"/>
                    <a:gd name="T58" fmla="*/ 1 w 1"/>
                    <a:gd name="T5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 698">
                  <a:extLst>
                    <a:ext uri="{FF2B5EF4-FFF2-40B4-BE49-F238E27FC236}">
                      <a16:creationId xmlns:a16="http://schemas.microsoft.com/office/drawing/2014/main" id="{F9278D7D-6A7C-0627-78F5-2BA69D1211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0375" y="4970463"/>
                  <a:ext cx="63500" cy="79375"/>
                </a:xfrm>
                <a:custGeom>
                  <a:avLst/>
                  <a:gdLst>
                    <a:gd name="T0" fmla="*/ 9 w 15"/>
                    <a:gd name="T1" fmla="*/ 19 h 19"/>
                    <a:gd name="T2" fmla="*/ 9 w 15"/>
                    <a:gd name="T3" fmla="*/ 18 h 19"/>
                    <a:gd name="T4" fmla="*/ 9 w 15"/>
                    <a:gd name="T5" fmla="*/ 17 h 19"/>
                    <a:gd name="T6" fmla="*/ 9 w 15"/>
                    <a:gd name="T7" fmla="*/ 17 h 19"/>
                    <a:gd name="T8" fmla="*/ 9 w 15"/>
                    <a:gd name="T9" fmla="*/ 14 h 19"/>
                    <a:gd name="T10" fmla="*/ 3 w 15"/>
                    <a:gd name="T11" fmla="*/ 11 h 19"/>
                    <a:gd name="T12" fmla="*/ 6 w 15"/>
                    <a:gd name="T13" fmla="*/ 9 h 19"/>
                    <a:gd name="T14" fmla="*/ 6 w 15"/>
                    <a:gd name="T15" fmla="*/ 9 h 19"/>
                    <a:gd name="T16" fmla="*/ 6 w 15"/>
                    <a:gd name="T17" fmla="*/ 10 h 19"/>
                    <a:gd name="T18" fmla="*/ 6 w 15"/>
                    <a:gd name="T19" fmla="*/ 10 h 19"/>
                    <a:gd name="T20" fmla="*/ 6 w 15"/>
                    <a:gd name="T21" fmla="*/ 10 h 19"/>
                    <a:gd name="T22" fmla="*/ 11 w 15"/>
                    <a:gd name="T23" fmla="*/ 10 h 19"/>
                    <a:gd name="T24" fmla="*/ 12 w 15"/>
                    <a:gd name="T25" fmla="*/ 9 h 19"/>
                    <a:gd name="T26" fmla="*/ 12 w 15"/>
                    <a:gd name="T27" fmla="*/ 7 h 19"/>
                    <a:gd name="T28" fmla="*/ 12 w 15"/>
                    <a:gd name="T29" fmla="*/ 6 h 19"/>
                    <a:gd name="T30" fmla="*/ 12 w 15"/>
                    <a:gd name="T31" fmla="*/ 6 h 19"/>
                    <a:gd name="T32" fmla="*/ 13 w 15"/>
                    <a:gd name="T33" fmla="*/ 6 h 19"/>
                    <a:gd name="T34" fmla="*/ 14 w 15"/>
                    <a:gd name="T35" fmla="*/ 6 h 19"/>
                    <a:gd name="T36" fmla="*/ 15 w 15"/>
                    <a:gd name="T37" fmla="*/ 6 h 19"/>
                    <a:gd name="T38" fmla="*/ 15 w 15"/>
                    <a:gd name="T39" fmla="*/ 5 h 19"/>
                    <a:gd name="T40" fmla="*/ 14 w 15"/>
                    <a:gd name="T41" fmla="*/ 5 h 19"/>
                    <a:gd name="T42" fmla="*/ 14 w 15"/>
                    <a:gd name="T43" fmla="*/ 5 h 19"/>
                    <a:gd name="T44" fmla="*/ 13 w 15"/>
                    <a:gd name="T45" fmla="*/ 5 h 19"/>
                    <a:gd name="T46" fmla="*/ 11 w 15"/>
                    <a:gd name="T47" fmla="*/ 4 h 19"/>
                    <a:gd name="T48" fmla="*/ 11 w 15"/>
                    <a:gd name="T49" fmla="*/ 4 h 19"/>
                    <a:gd name="T50" fmla="*/ 10 w 15"/>
                    <a:gd name="T51" fmla="*/ 4 h 19"/>
                    <a:gd name="T52" fmla="*/ 9 w 15"/>
                    <a:gd name="T53" fmla="*/ 4 h 19"/>
                    <a:gd name="T54" fmla="*/ 9 w 15"/>
                    <a:gd name="T55" fmla="*/ 3 h 19"/>
                    <a:gd name="T56" fmla="*/ 8 w 15"/>
                    <a:gd name="T57" fmla="*/ 3 h 19"/>
                    <a:gd name="T58" fmla="*/ 8 w 15"/>
                    <a:gd name="T59" fmla="*/ 3 h 19"/>
                    <a:gd name="T60" fmla="*/ 7 w 15"/>
                    <a:gd name="T61" fmla="*/ 2 h 19"/>
                    <a:gd name="T62" fmla="*/ 7 w 15"/>
                    <a:gd name="T63" fmla="*/ 2 h 19"/>
                    <a:gd name="T64" fmla="*/ 7 w 15"/>
                    <a:gd name="T65" fmla="*/ 2 h 19"/>
                    <a:gd name="T66" fmla="*/ 6 w 15"/>
                    <a:gd name="T67" fmla="*/ 2 h 19"/>
                    <a:gd name="T68" fmla="*/ 6 w 15"/>
                    <a:gd name="T69" fmla="*/ 2 h 19"/>
                    <a:gd name="T70" fmla="*/ 4 w 15"/>
                    <a:gd name="T71" fmla="*/ 1 h 19"/>
                    <a:gd name="T72" fmla="*/ 3 w 15"/>
                    <a:gd name="T73" fmla="*/ 1 h 19"/>
                    <a:gd name="T74" fmla="*/ 3 w 15"/>
                    <a:gd name="T75" fmla="*/ 1 h 19"/>
                    <a:gd name="T76" fmla="*/ 2 w 15"/>
                    <a:gd name="T77" fmla="*/ 0 h 19"/>
                    <a:gd name="T78" fmla="*/ 2 w 15"/>
                    <a:gd name="T79" fmla="*/ 0 h 19"/>
                    <a:gd name="T80" fmla="*/ 1 w 15"/>
                    <a:gd name="T81" fmla="*/ 0 h 19"/>
                    <a:gd name="T82" fmla="*/ 1 w 15"/>
                    <a:gd name="T83" fmla="*/ 0 h 19"/>
                    <a:gd name="T84" fmla="*/ 0 w 15"/>
                    <a:gd name="T85" fmla="*/ 17 h 19"/>
                    <a:gd name="T86" fmla="*/ 9 w 15"/>
                    <a:gd name="T8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5" h="19">
                      <a:moveTo>
                        <a:pt x="9" y="19"/>
                      </a:move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10" y="18"/>
                        <a:pt x="10" y="18"/>
                      </a:cubicBezTo>
                      <a:cubicBezTo>
                        <a:pt x="10" y="18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lnTo>
                        <a:pt x="9" y="19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Freeform 699">
                  <a:extLst>
                    <a:ext uri="{FF2B5EF4-FFF2-40B4-BE49-F238E27FC236}">
                      <a16:creationId xmlns:a16="http://schemas.microsoft.com/office/drawing/2014/main" id="{4FBAE2A2-E07A-1CC7-0507-1E3B4FAFA5D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47200" y="5041900"/>
                  <a:ext cx="87312" cy="120650"/>
                </a:xfrm>
                <a:custGeom>
                  <a:avLst/>
                  <a:gdLst>
                    <a:gd name="T0" fmla="*/ 17 w 21"/>
                    <a:gd name="T1" fmla="*/ 22 h 29"/>
                    <a:gd name="T2" fmla="*/ 17 w 21"/>
                    <a:gd name="T3" fmla="*/ 23 h 29"/>
                    <a:gd name="T4" fmla="*/ 17 w 21"/>
                    <a:gd name="T5" fmla="*/ 23 h 29"/>
                    <a:gd name="T6" fmla="*/ 19 w 21"/>
                    <a:gd name="T7" fmla="*/ 23 h 29"/>
                    <a:gd name="T8" fmla="*/ 19 w 21"/>
                    <a:gd name="T9" fmla="*/ 22 h 29"/>
                    <a:gd name="T10" fmla="*/ 17 w 21"/>
                    <a:gd name="T11" fmla="*/ 23 h 29"/>
                    <a:gd name="T12" fmla="*/ 19 w 21"/>
                    <a:gd name="T13" fmla="*/ 24 h 29"/>
                    <a:gd name="T14" fmla="*/ 16 w 21"/>
                    <a:gd name="T15" fmla="*/ 23 h 29"/>
                    <a:gd name="T16" fmla="*/ 17 w 21"/>
                    <a:gd name="T17" fmla="*/ 27 h 29"/>
                    <a:gd name="T18" fmla="*/ 16 w 21"/>
                    <a:gd name="T19" fmla="*/ 27 h 29"/>
                    <a:gd name="T20" fmla="*/ 17 w 21"/>
                    <a:gd name="T21" fmla="*/ 27 h 29"/>
                    <a:gd name="T22" fmla="*/ 17 w 21"/>
                    <a:gd name="T23" fmla="*/ 28 h 29"/>
                    <a:gd name="T24" fmla="*/ 18 w 21"/>
                    <a:gd name="T25" fmla="*/ 25 h 29"/>
                    <a:gd name="T26" fmla="*/ 19 w 21"/>
                    <a:gd name="T27" fmla="*/ 24 h 29"/>
                    <a:gd name="T28" fmla="*/ 17 w 21"/>
                    <a:gd name="T29" fmla="*/ 23 h 29"/>
                    <a:gd name="T30" fmla="*/ 19 w 21"/>
                    <a:gd name="T31" fmla="*/ 25 h 29"/>
                    <a:gd name="T32" fmla="*/ 17 w 21"/>
                    <a:gd name="T33" fmla="*/ 24 h 29"/>
                    <a:gd name="T34" fmla="*/ 17 w 21"/>
                    <a:gd name="T35" fmla="*/ 24 h 29"/>
                    <a:gd name="T36" fmla="*/ 20 w 21"/>
                    <a:gd name="T37" fmla="*/ 20 h 29"/>
                    <a:gd name="T38" fmla="*/ 19 w 21"/>
                    <a:gd name="T39" fmla="*/ 20 h 29"/>
                    <a:gd name="T40" fmla="*/ 20 w 21"/>
                    <a:gd name="T41" fmla="*/ 21 h 29"/>
                    <a:gd name="T42" fmla="*/ 11 w 21"/>
                    <a:gd name="T43" fmla="*/ 4 h 29"/>
                    <a:gd name="T44" fmla="*/ 1 w 21"/>
                    <a:gd name="T45" fmla="*/ 9 h 29"/>
                    <a:gd name="T46" fmla="*/ 1 w 21"/>
                    <a:gd name="T47" fmla="*/ 9 h 29"/>
                    <a:gd name="T48" fmla="*/ 1 w 21"/>
                    <a:gd name="T49" fmla="*/ 9 h 29"/>
                    <a:gd name="T50" fmla="*/ 1 w 21"/>
                    <a:gd name="T51" fmla="*/ 9 h 29"/>
                    <a:gd name="T52" fmla="*/ 1 w 21"/>
                    <a:gd name="T53" fmla="*/ 10 h 29"/>
                    <a:gd name="T54" fmla="*/ 0 w 21"/>
                    <a:gd name="T55" fmla="*/ 10 h 29"/>
                    <a:gd name="T56" fmla="*/ 1 w 21"/>
                    <a:gd name="T57" fmla="*/ 11 h 29"/>
                    <a:gd name="T58" fmla="*/ 1 w 21"/>
                    <a:gd name="T59" fmla="*/ 11 h 29"/>
                    <a:gd name="T60" fmla="*/ 1 w 21"/>
                    <a:gd name="T61" fmla="*/ 12 h 29"/>
                    <a:gd name="T62" fmla="*/ 1 w 21"/>
                    <a:gd name="T63" fmla="*/ 12 h 29"/>
                    <a:gd name="T64" fmla="*/ 2 w 21"/>
                    <a:gd name="T65" fmla="*/ 28 h 29"/>
                    <a:gd name="T66" fmla="*/ 6 w 21"/>
                    <a:gd name="T67" fmla="*/ 28 h 29"/>
                    <a:gd name="T68" fmla="*/ 8 w 21"/>
                    <a:gd name="T69" fmla="*/ 28 h 29"/>
                    <a:gd name="T70" fmla="*/ 11 w 21"/>
                    <a:gd name="T71" fmla="*/ 28 h 29"/>
                    <a:gd name="T72" fmla="*/ 15 w 21"/>
                    <a:gd name="T73" fmla="*/ 28 h 29"/>
                    <a:gd name="T74" fmla="*/ 18 w 21"/>
                    <a:gd name="T75" fmla="*/ 27 h 29"/>
                    <a:gd name="T76" fmla="*/ 17 w 21"/>
                    <a:gd name="T77" fmla="*/ 25 h 29"/>
                    <a:gd name="T78" fmla="*/ 16 w 21"/>
                    <a:gd name="T79" fmla="*/ 23 h 29"/>
                    <a:gd name="T80" fmla="*/ 10 w 21"/>
                    <a:gd name="T81" fmla="*/ 21 h 29"/>
                    <a:gd name="T82" fmla="*/ 11 w 21"/>
                    <a:gd name="T83" fmla="*/ 22 h 29"/>
                    <a:gd name="T84" fmla="*/ 16 w 21"/>
                    <a:gd name="T85" fmla="*/ 22 h 29"/>
                    <a:gd name="T86" fmla="*/ 19 w 21"/>
                    <a:gd name="T87" fmla="*/ 22 h 29"/>
                    <a:gd name="T88" fmla="*/ 20 w 21"/>
                    <a:gd name="T89" fmla="*/ 21 h 29"/>
                    <a:gd name="T90" fmla="*/ 18 w 21"/>
                    <a:gd name="T91" fmla="*/ 20 h 29"/>
                    <a:gd name="T92" fmla="*/ 18 w 21"/>
                    <a:gd name="T93" fmla="*/ 19 h 29"/>
                    <a:gd name="T94" fmla="*/ 17 w 21"/>
                    <a:gd name="T95" fmla="*/ 19 h 29"/>
                    <a:gd name="T96" fmla="*/ 18 w 21"/>
                    <a:gd name="T97" fmla="*/ 20 h 29"/>
                    <a:gd name="T98" fmla="*/ 20 w 21"/>
                    <a:gd name="T99" fmla="*/ 20 h 29"/>
                    <a:gd name="T100" fmla="*/ 21 w 21"/>
                    <a:gd name="T101" fmla="*/ 20 h 29"/>
                    <a:gd name="T102" fmla="*/ 19 w 21"/>
                    <a:gd name="T103" fmla="*/ 21 h 29"/>
                    <a:gd name="T104" fmla="*/ 16 w 21"/>
                    <a:gd name="T105" fmla="*/ 22 h 29"/>
                    <a:gd name="T106" fmla="*/ 15 w 21"/>
                    <a:gd name="T107" fmla="*/ 23 h 29"/>
                    <a:gd name="T108" fmla="*/ 20 w 21"/>
                    <a:gd name="T109" fmla="*/ 23 h 29"/>
                    <a:gd name="T110" fmla="*/ 20 w 21"/>
                    <a:gd name="T111" fmla="*/ 23 h 29"/>
                    <a:gd name="T112" fmla="*/ 19 w 21"/>
                    <a:gd name="T113" fmla="*/ 22 h 29"/>
                    <a:gd name="T114" fmla="*/ 20 w 21"/>
                    <a:gd name="T115" fmla="*/ 23 h 29"/>
                    <a:gd name="T116" fmla="*/ 18 w 21"/>
                    <a:gd name="T117" fmla="*/ 22 h 29"/>
                    <a:gd name="T118" fmla="*/ 20 w 21"/>
                    <a:gd name="T119" fmla="*/ 2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1" h="29">
                      <a:moveTo>
                        <a:pt x="17" y="22"/>
                      </a:move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lose/>
                      <a:moveTo>
                        <a:pt x="17" y="23"/>
                      </a:move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lose/>
                      <a:moveTo>
                        <a:pt x="18" y="24"/>
                      </a:move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lose/>
                      <a:moveTo>
                        <a:pt x="19" y="23"/>
                      </a:move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19" y="23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lose/>
                      <a:moveTo>
                        <a:pt x="17" y="27"/>
                      </a:move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lose/>
                      <a:moveTo>
                        <a:pt x="17" y="27"/>
                      </a:move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lose/>
                      <a:moveTo>
                        <a:pt x="18" y="25"/>
                      </a:move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lose/>
                      <a:moveTo>
                        <a:pt x="19" y="24"/>
                      </a:move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8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8" y="23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20" y="25"/>
                        <a:pt x="19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lose/>
                      <a:moveTo>
                        <a:pt x="17" y="24"/>
                      </a:move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lose/>
                      <a:moveTo>
                        <a:pt x="20" y="20"/>
                      </a:move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0"/>
                        <a:pt x="20" y="20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2" y="12"/>
                        <a:pt x="2" y="12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4" y="29"/>
                      </a:cubicBezTo>
                      <a:cubicBezTo>
                        <a:pt x="14" y="28"/>
                        <a:pt x="14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7" y="25"/>
                        <a:pt x="17" y="25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6" y="24"/>
                        <a:pt x="16" y="24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4" y="23"/>
                        <a:pt x="14" y="22"/>
                        <a:pt x="14" y="22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1"/>
                      </a:cubicBezTo>
                      <a:cubicBezTo>
                        <a:pt x="11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9" y="22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1"/>
                        <a:pt x="18" y="22"/>
                        <a:pt x="18" y="22"/>
                      </a:cubicBezTo>
                      <a:cubicBezTo>
                        <a:pt x="18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9" y="22"/>
                      </a:cubicBezTo>
                      <a:cubicBezTo>
                        <a:pt x="19" y="22"/>
                        <a:pt x="19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lose/>
                      <a:moveTo>
                        <a:pt x="19" y="21"/>
                      </a:move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lose/>
                      <a:moveTo>
                        <a:pt x="16" y="22"/>
                      </a:move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lose/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lose/>
                      <a:moveTo>
                        <a:pt x="20" y="23"/>
                      </a:moveTo>
                      <a:cubicBezTo>
                        <a:pt x="20" y="23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lose/>
                      <a:moveTo>
                        <a:pt x="18" y="22"/>
                      </a:move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0" y="23"/>
                      </a:cubicBezTo>
                      <a:cubicBezTo>
                        <a:pt x="20" y="23"/>
                        <a:pt x="20" y="23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Freeform 700">
                  <a:extLst>
                    <a:ext uri="{FF2B5EF4-FFF2-40B4-BE49-F238E27FC236}">
                      <a16:creationId xmlns:a16="http://schemas.microsoft.com/office/drawing/2014/main" id="{3BB2B322-7B8B-CE8A-7D70-1C3E13D9651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58338" y="5029200"/>
                  <a:ext cx="96837" cy="46038"/>
                </a:xfrm>
                <a:custGeom>
                  <a:avLst/>
                  <a:gdLst>
                    <a:gd name="T0" fmla="*/ 6 w 23"/>
                    <a:gd name="T1" fmla="*/ 1 h 11"/>
                    <a:gd name="T2" fmla="*/ 6 w 23"/>
                    <a:gd name="T3" fmla="*/ 2 h 11"/>
                    <a:gd name="T4" fmla="*/ 8 w 23"/>
                    <a:gd name="T5" fmla="*/ 0 h 11"/>
                    <a:gd name="T6" fmla="*/ 8 w 23"/>
                    <a:gd name="T7" fmla="*/ 0 h 11"/>
                    <a:gd name="T8" fmla="*/ 9 w 23"/>
                    <a:gd name="T9" fmla="*/ 0 h 11"/>
                    <a:gd name="T10" fmla="*/ 8 w 23"/>
                    <a:gd name="T11" fmla="*/ 0 h 11"/>
                    <a:gd name="T12" fmla="*/ 8 w 23"/>
                    <a:gd name="T13" fmla="*/ 0 h 11"/>
                    <a:gd name="T14" fmla="*/ 20 w 23"/>
                    <a:gd name="T15" fmla="*/ 2 h 11"/>
                    <a:gd name="T16" fmla="*/ 20 w 23"/>
                    <a:gd name="T17" fmla="*/ 2 h 11"/>
                    <a:gd name="T18" fmla="*/ 19 w 23"/>
                    <a:gd name="T19" fmla="*/ 2 h 11"/>
                    <a:gd name="T20" fmla="*/ 20 w 23"/>
                    <a:gd name="T21" fmla="*/ 2 h 11"/>
                    <a:gd name="T22" fmla="*/ 16 w 23"/>
                    <a:gd name="T23" fmla="*/ 7 h 11"/>
                    <a:gd name="T24" fmla="*/ 19 w 23"/>
                    <a:gd name="T25" fmla="*/ 6 h 11"/>
                    <a:gd name="T26" fmla="*/ 20 w 23"/>
                    <a:gd name="T27" fmla="*/ 5 h 11"/>
                    <a:gd name="T28" fmla="*/ 23 w 23"/>
                    <a:gd name="T29" fmla="*/ 2 h 11"/>
                    <a:gd name="T30" fmla="*/ 22 w 23"/>
                    <a:gd name="T31" fmla="*/ 2 h 11"/>
                    <a:gd name="T32" fmla="*/ 21 w 23"/>
                    <a:gd name="T33" fmla="*/ 2 h 11"/>
                    <a:gd name="T34" fmla="*/ 19 w 23"/>
                    <a:gd name="T35" fmla="*/ 5 h 11"/>
                    <a:gd name="T36" fmla="*/ 17 w 23"/>
                    <a:gd name="T37" fmla="*/ 6 h 11"/>
                    <a:gd name="T38" fmla="*/ 16 w 23"/>
                    <a:gd name="T39" fmla="*/ 6 h 11"/>
                    <a:gd name="T40" fmla="*/ 15 w 23"/>
                    <a:gd name="T41" fmla="*/ 5 h 11"/>
                    <a:gd name="T42" fmla="*/ 13 w 23"/>
                    <a:gd name="T43" fmla="*/ 6 h 11"/>
                    <a:gd name="T44" fmla="*/ 12 w 23"/>
                    <a:gd name="T45" fmla="*/ 5 h 11"/>
                    <a:gd name="T46" fmla="*/ 12 w 23"/>
                    <a:gd name="T47" fmla="*/ 4 h 11"/>
                    <a:gd name="T48" fmla="*/ 12 w 23"/>
                    <a:gd name="T49" fmla="*/ 4 h 11"/>
                    <a:gd name="T50" fmla="*/ 13 w 23"/>
                    <a:gd name="T51" fmla="*/ 3 h 11"/>
                    <a:gd name="T52" fmla="*/ 13 w 23"/>
                    <a:gd name="T53" fmla="*/ 2 h 11"/>
                    <a:gd name="T54" fmla="*/ 12 w 23"/>
                    <a:gd name="T55" fmla="*/ 3 h 11"/>
                    <a:gd name="T56" fmla="*/ 12 w 23"/>
                    <a:gd name="T57" fmla="*/ 4 h 11"/>
                    <a:gd name="T58" fmla="*/ 11 w 23"/>
                    <a:gd name="T59" fmla="*/ 5 h 11"/>
                    <a:gd name="T60" fmla="*/ 10 w 23"/>
                    <a:gd name="T61" fmla="*/ 6 h 11"/>
                    <a:gd name="T62" fmla="*/ 10 w 23"/>
                    <a:gd name="T63" fmla="*/ 5 h 11"/>
                    <a:gd name="T64" fmla="*/ 8 w 23"/>
                    <a:gd name="T65" fmla="*/ 6 h 11"/>
                    <a:gd name="T66" fmla="*/ 8 w 23"/>
                    <a:gd name="T67" fmla="*/ 6 h 11"/>
                    <a:gd name="T68" fmla="*/ 7 w 23"/>
                    <a:gd name="T69" fmla="*/ 6 h 11"/>
                    <a:gd name="T70" fmla="*/ 6 w 23"/>
                    <a:gd name="T71" fmla="*/ 6 h 11"/>
                    <a:gd name="T72" fmla="*/ 5 w 23"/>
                    <a:gd name="T73" fmla="*/ 5 h 11"/>
                    <a:gd name="T74" fmla="*/ 4 w 23"/>
                    <a:gd name="T75" fmla="*/ 6 h 11"/>
                    <a:gd name="T76" fmla="*/ 3 w 23"/>
                    <a:gd name="T77" fmla="*/ 6 h 11"/>
                    <a:gd name="T78" fmla="*/ 1 w 23"/>
                    <a:gd name="T79" fmla="*/ 5 h 11"/>
                    <a:gd name="T80" fmla="*/ 0 w 23"/>
                    <a:gd name="T81" fmla="*/ 6 h 11"/>
                    <a:gd name="T82" fmla="*/ 2 w 23"/>
                    <a:gd name="T83" fmla="*/ 8 h 11"/>
                    <a:gd name="T84" fmla="*/ 3 w 23"/>
                    <a:gd name="T85" fmla="*/ 8 h 11"/>
                    <a:gd name="T86" fmla="*/ 3 w 23"/>
                    <a:gd name="T87" fmla="*/ 8 h 11"/>
                    <a:gd name="T88" fmla="*/ 4 w 23"/>
                    <a:gd name="T89" fmla="*/ 9 h 11"/>
                    <a:gd name="T90" fmla="*/ 4 w 23"/>
                    <a:gd name="T91" fmla="*/ 9 h 11"/>
                    <a:gd name="T92" fmla="*/ 5 w 23"/>
                    <a:gd name="T93" fmla="*/ 10 h 11"/>
                    <a:gd name="T94" fmla="*/ 6 w 23"/>
                    <a:gd name="T95" fmla="*/ 10 h 11"/>
                    <a:gd name="T96" fmla="*/ 7 w 23"/>
                    <a:gd name="T97" fmla="*/ 10 h 11"/>
                    <a:gd name="T98" fmla="*/ 9 w 23"/>
                    <a:gd name="T99" fmla="*/ 10 h 11"/>
                    <a:gd name="T100" fmla="*/ 11 w 23"/>
                    <a:gd name="T101" fmla="*/ 11 h 11"/>
                    <a:gd name="T102" fmla="*/ 12 w 23"/>
                    <a:gd name="T103" fmla="*/ 11 h 11"/>
                    <a:gd name="T104" fmla="*/ 13 w 23"/>
                    <a:gd name="T105" fmla="*/ 11 h 11"/>
                    <a:gd name="T106" fmla="*/ 15 w 23"/>
                    <a:gd name="T107" fmla="*/ 11 h 11"/>
                    <a:gd name="T108" fmla="*/ 17 w 23"/>
                    <a:gd name="T109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3" h="11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lose/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  <a:moveTo>
                        <a:pt x="20" y="2"/>
                      </a:move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lose/>
                      <a:moveTo>
                        <a:pt x="16" y="8"/>
                      </a:moveTo>
                      <a:cubicBezTo>
                        <a:pt x="16" y="8"/>
                        <a:pt x="16" y="7"/>
                        <a:pt x="16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5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8"/>
                        <a:pt x="1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8"/>
                        <a:pt x="16" y="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701">
                  <a:extLst>
                    <a:ext uri="{FF2B5EF4-FFF2-40B4-BE49-F238E27FC236}">
                      <a16:creationId xmlns:a16="http://schemas.microsoft.com/office/drawing/2014/main" id="{E96EE8DE-260F-9BDC-C02B-83D84C3F8E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29750" y="5046663"/>
                  <a:ext cx="25400" cy="33338"/>
                </a:xfrm>
                <a:custGeom>
                  <a:avLst/>
                  <a:gdLst>
                    <a:gd name="T0" fmla="*/ 3 w 6"/>
                    <a:gd name="T1" fmla="*/ 1 h 8"/>
                    <a:gd name="T2" fmla="*/ 2 w 6"/>
                    <a:gd name="T3" fmla="*/ 1 h 8"/>
                    <a:gd name="T4" fmla="*/ 2 w 6"/>
                    <a:gd name="T5" fmla="*/ 1 h 8"/>
                    <a:gd name="T6" fmla="*/ 2 w 6"/>
                    <a:gd name="T7" fmla="*/ 2 h 8"/>
                    <a:gd name="T8" fmla="*/ 2 w 6"/>
                    <a:gd name="T9" fmla="*/ 2 h 8"/>
                    <a:gd name="T10" fmla="*/ 2 w 6"/>
                    <a:gd name="T11" fmla="*/ 2 h 8"/>
                    <a:gd name="T12" fmla="*/ 2 w 6"/>
                    <a:gd name="T13" fmla="*/ 3 h 8"/>
                    <a:gd name="T14" fmla="*/ 2 w 6"/>
                    <a:gd name="T15" fmla="*/ 3 h 8"/>
                    <a:gd name="T16" fmla="*/ 2 w 6"/>
                    <a:gd name="T17" fmla="*/ 4 h 8"/>
                    <a:gd name="T18" fmla="*/ 2 w 6"/>
                    <a:gd name="T19" fmla="*/ 4 h 8"/>
                    <a:gd name="T20" fmla="*/ 1 w 6"/>
                    <a:gd name="T21" fmla="*/ 4 h 8"/>
                    <a:gd name="T22" fmla="*/ 0 w 6"/>
                    <a:gd name="T23" fmla="*/ 4 h 8"/>
                    <a:gd name="T24" fmla="*/ 1 w 6"/>
                    <a:gd name="T25" fmla="*/ 5 h 8"/>
                    <a:gd name="T26" fmla="*/ 1 w 6"/>
                    <a:gd name="T27" fmla="*/ 5 h 8"/>
                    <a:gd name="T28" fmla="*/ 2 w 6"/>
                    <a:gd name="T29" fmla="*/ 5 h 8"/>
                    <a:gd name="T30" fmla="*/ 3 w 6"/>
                    <a:gd name="T31" fmla="*/ 6 h 8"/>
                    <a:gd name="T32" fmla="*/ 3 w 6"/>
                    <a:gd name="T33" fmla="*/ 6 h 8"/>
                    <a:gd name="T34" fmla="*/ 3 w 6"/>
                    <a:gd name="T35" fmla="*/ 6 h 8"/>
                    <a:gd name="T36" fmla="*/ 4 w 6"/>
                    <a:gd name="T37" fmla="*/ 6 h 8"/>
                    <a:gd name="T38" fmla="*/ 5 w 6"/>
                    <a:gd name="T39" fmla="*/ 7 h 8"/>
                    <a:gd name="T40" fmla="*/ 5 w 6"/>
                    <a:gd name="T41" fmla="*/ 7 h 8"/>
                    <a:gd name="T42" fmla="*/ 5 w 6"/>
                    <a:gd name="T43" fmla="*/ 7 h 8"/>
                    <a:gd name="T44" fmla="*/ 6 w 6"/>
                    <a:gd name="T45" fmla="*/ 7 h 8"/>
                    <a:gd name="T46" fmla="*/ 6 w 6"/>
                    <a:gd name="T47" fmla="*/ 6 h 8"/>
                    <a:gd name="T48" fmla="*/ 5 w 6"/>
                    <a:gd name="T49" fmla="*/ 6 h 8"/>
                    <a:gd name="T50" fmla="*/ 5 w 6"/>
                    <a:gd name="T51" fmla="*/ 5 h 8"/>
                    <a:gd name="T52" fmla="*/ 5 w 6"/>
                    <a:gd name="T53" fmla="*/ 5 h 8"/>
                    <a:gd name="T54" fmla="*/ 5 w 6"/>
                    <a:gd name="T55" fmla="*/ 4 h 8"/>
                    <a:gd name="T56" fmla="*/ 5 w 6"/>
                    <a:gd name="T57" fmla="*/ 4 h 8"/>
                    <a:gd name="T58" fmla="*/ 6 w 6"/>
                    <a:gd name="T59" fmla="*/ 3 h 8"/>
                    <a:gd name="T60" fmla="*/ 6 w 6"/>
                    <a:gd name="T61" fmla="*/ 3 h 8"/>
                    <a:gd name="T62" fmla="*/ 6 w 6"/>
                    <a:gd name="T63" fmla="*/ 2 h 8"/>
                    <a:gd name="T64" fmla="*/ 5 w 6"/>
                    <a:gd name="T65" fmla="*/ 2 h 8"/>
                    <a:gd name="T66" fmla="*/ 6 w 6"/>
                    <a:gd name="T67" fmla="*/ 1 h 8"/>
                    <a:gd name="T68" fmla="*/ 5 w 6"/>
                    <a:gd name="T69" fmla="*/ 1 h 8"/>
                    <a:gd name="T70" fmla="*/ 5 w 6"/>
                    <a:gd name="T71" fmla="*/ 0 h 8"/>
                    <a:gd name="T72" fmla="*/ 4 w 6"/>
                    <a:gd name="T73" fmla="*/ 0 h 8"/>
                    <a:gd name="T74" fmla="*/ 4 w 6"/>
                    <a:gd name="T7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" h="8"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8"/>
                        <a:pt x="6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702">
                  <a:extLst>
                    <a:ext uri="{FF2B5EF4-FFF2-40B4-BE49-F238E27FC236}">
                      <a16:creationId xmlns:a16="http://schemas.microsoft.com/office/drawing/2014/main" id="{88D85A6C-2AC7-4E3D-FE06-193CDD0E50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3713" y="5037138"/>
                  <a:ext cx="74612" cy="55563"/>
                </a:xfrm>
                <a:custGeom>
                  <a:avLst/>
                  <a:gdLst>
                    <a:gd name="T0" fmla="*/ 17 w 18"/>
                    <a:gd name="T1" fmla="*/ 12 h 13"/>
                    <a:gd name="T2" fmla="*/ 17 w 18"/>
                    <a:gd name="T3" fmla="*/ 11 h 13"/>
                    <a:gd name="T4" fmla="*/ 16 w 18"/>
                    <a:gd name="T5" fmla="*/ 11 h 13"/>
                    <a:gd name="T6" fmla="*/ 16 w 18"/>
                    <a:gd name="T7" fmla="*/ 10 h 13"/>
                    <a:gd name="T8" fmla="*/ 17 w 18"/>
                    <a:gd name="T9" fmla="*/ 10 h 13"/>
                    <a:gd name="T10" fmla="*/ 16 w 18"/>
                    <a:gd name="T11" fmla="*/ 9 h 13"/>
                    <a:gd name="T12" fmla="*/ 16 w 18"/>
                    <a:gd name="T13" fmla="*/ 9 h 13"/>
                    <a:gd name="T14" fmla="*/ 15 w 18"/>
                    <a:gd name="T15" fmla="*/ 9 h 13"/>
                    <a:gd name="T16" fmla="*/ 15 w 18"/>
                    <a:gd name="T17" fmla="*/ 8 h 13"/>
                    <a:gd name="T18" fmla="*/ 14 w 18"/>
                    <a:gd name="T19" fmla="*/ 8 h 13"/>
                    <a:gd name="T20" fmla="*/ 14 w 18"/>
                    <a:gd name="T21" fmla="*/ 8 h 13"/>
                    <a:gd name="T22" fmla="*/ 13 w 18"/>
                    <a:gd name="T23" fmla="*/ 7 h 13"/>
                    <a:gd name="T24" fmla="*/ 13 w 18"/>
                    <a:gd name="T25" fmla="*/ 7 h 13"/>
                    <a:gd name="T26" fmla="*/ 12 w 18"/>
                    <a:gd name="T27" fmla="*/ 7 h 13"/>
                    <a:gd name="T28" fmla="*/ 12 w 18"/>
                    <a:gd name="T29" fmla="*/ 7 h 13"/>
                    <a:gd name="T30" fmla="*/ 10 w 18"/>
                    <a:gd name="T31" fmla="*/ 7 h 13"/>
                    <a:gd name="T32" fmla="*/ 9 w 18"/>
                    <a:gd name="T33" fmla="*/ 6 h 13"/>
                    <a:gd name="T34" fmla="*/ 8 w 18"/>
                    <a:gd name="T35" fmla="*/ 6 h 13"/>
                    <a:gd name="T36" fmla="*/ 8 w 18"/>
                    <a:gd name="T37" fmla="*/ 5 h 13"/>
                    <a:gd name="T38" fmla="*/ 4 w 18"/>
                    <a:gd name="T39" fmla="*/ 4 h 13"/>
                    <a:gd name="T40" fmla="*/ 4 w 18"/>
                    <a:gd name="T41" fmla="*/ 0 h 13"/>
                    <a:gd name="T42" fmla="*/ 2 w 18"/>
                    <a:gd name="T43" fmla="*/ 0 h 13"/>
                    <a:gd name="T44" fmla="*/ 1 w 18"/>
                    <a:gd name="T45" fmla="*/ 1 h 13"/>
                    <a:gd name="T46" fmla="*/ 1 w 18"/>
                    <a:gd name="T47" fmla="*/ 1 h 13"/>
                    <a:gd name="T48" fmla="*/ 1 w 18"/>
                    <a:gd name="T49" fmla="*/ 2 h 13"/>
                    <a:gd name="T50" fmla="*/ 1 w 18"/>
                    <a:gd name="T51" fmla="*/ 3 h 13"/>
                    <a:gd name="T52" fmla="*/ 1 w 18"/>
                    <a:gd name="T53" fmla="*/ 2 h 13"/>
                    <a:gd name="T54" fmla="*/ 0 w 18"/>
                    <a:gd name="T55" fmla="*/ 4 h 13"/>
                    <a:gd name="T56" fmla="*/ 2 w 18"/>
                    <a:gd name="T57" fmla="*/ 5 h 13"/>
                    <a:gd name="T58" fmla="*/ 4 w 18"/>
                    <a:gd name="T59" fmla="*/ 6 h 13"/>
                    <a:gd name="T60" fmla="*/ 6 w 18"/>
                    <a:gd name="T61" fmla="*/ 13 h 13"/>
                    <a:gd name="T62" fmla="*/ 17 w 18"/>
                    <a:gd name="T63" fmla="*/ 12 h 13"/>
                    <a:gd name="T64" fmla="*/ 17 w 18"/>
                    <a:gd name="T65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8" h="13">
                      <a:moveTo>
                        <a:pt x="17" y="12"/>
                      </a:move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lnTo>
                        <a:pt x="17" y="12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704">
                  <a:extLst>
                    <a:ext uri="{FF2B5EF4-FFF2-40B4-BE49-F238E27FC236}">
                      <a16:creationId xmlns:a16="http://schemas.microsoft.com/office/drawing/2014/main" id="{A80DC803-1B58-A47F-1710-F506B6136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21825" y="5126038"/>
                  <a:ext cx="69850" cy="53975"/>
                </a:xfrm>
                <a:custGeom>
                  <a:avLst/>
                  <a:gdLst>
                    <a:gd name="T0" fmla="*/ 0 w 17"/>
                    <a:gd name="T1" fmla="*/ 0 h 13"/>
                    <a:gd name="T2" fmla="*/ 5 w 17"/>
                    <a:gd name="T3" fmla="*/ 4 h 13"/>
                    <a:gd name="T4" fmla="*/ 4 w 17"/>
                    <a:gd name="T5" fmla="*/ 6 h 13"/>
                    <a:gd name="T6" fmla="*/ 4 w 17"/>
                    <a:gd name="T7" fmla="*/ 6 h 13"/>
                    <a:gd name="T8" fmla="*/ 5 w 17"/>
                    <a:gd name="T9" fmla="*/ 7 h 13"/>
                    <a:gd name="T10" fmla="*/ 6 w 17"/>
                    <a:gd name="T11" fmla="*/ 8 h 13"/>
                    <a:gd name="T12" fmla="*/ 7 w 17"/>
                    <a:gd name="T13" fmla="*/ 9 h 13"/>
                    <a:gd name="T14" fmla="*/ 7 w 17"/>
                    <a:gd name="T15" fmla="*/ 10 h 13"/>
                    <a:gd name="T16" fmla="*/ 7 w 17"/>
                    <a:gd name="T17" fmla="*/ 10 h 13"/>
                    <a:gd name="T18" fmla="*/ 9 w 17"/>
                    <a:gd name="T19" fmla="*/ 12 h 13"/>
                    <a:gd name="T20" fmla="*/ 10 w 17"/>
                    <a:gd name="T21" fmla="*/ 12 h 13"/>
                    <a:gd name="T22" fmla="*/ 11 w 17"/>
                    <a:gd name="T23" fmla="*/ 13 h 13"/>
                    <a:gd name="T24" fmla="*/ 13 w 17"/>
                    <a:gd name="T25" fmla="*/ 13 h 13"/>
                    <a:gd name="T26" fmla="*/ 13 w 17"/>
                    <a:gd name="T27" fmla="*/ 13 h 13"/>
                    <a:gd name="T28" fmla="*/ 14 w 17"/>
                    <a:gd name="T29" fmla="*/ 13 h 13"/>
                    <a:gd name="T30" fmla="*/ 14 w 17"/>
                    <a:gd name="T31" fmla="*/ 12 h 13"/>
                    <a:gd name="T32" fmla="*/ 15 w 17"/>
                    <a:gd name="T33" fmla="*/ 12 h 13"/>
                    <a:gd name="T34" fmla="*/ 17 w 17"/>
                    <a:gd name="T35" fmla="*/ 11 h 13"/>
                    <a:gd name="T36" fmla="*/ 17 w 17"/>
                    <a:gd name="T37" fmla="*/ 11 h 13"/>
                    <a:gd name="T38" fmla="*/ 16 w 17"/>
                    <a:gd name="T39" fmla="*/ 10 h 13"/>
                    <a:gd name="T40" fmla="*/ 16 w 17"/>
                    <a:gd name="T41" fmla="*/ 10 h 13"/>
                    <a:gd name="T42" fmla="*/ 15 w 17"/>
                    <a:gd name="T43" fmla="*/ 10 h 13"/>
                    <a:gd name="T44" fmla="*/ 15 w 17"/>
                    <a:gd name="T45" fmla="*/ 10 h 13"/>
                    <a:gd name="T46" fmla="*/ 15 w 17"/>
                    <a:gd name="T47" fmla="*/ 9 h 13"/>
                    <a:gd name="T48" fmla="*/ 16 w 17"/>
                    <a:gd name="T49" fmla="*/ 8 h 13"/>
                    <a:gd name="T50" fmla="*/ 16 w 17"/>
                    <a:gd name="T51" fmla="*/ 8 h 13"/>
                    <a:gd name="T52" fmla="*/ 16 w 17"/>
                    <a:gd name="T53" fmla="*/ 8 h 13"/>
                    <a:gd name="T54" fmla="*/ 16 w 17"/>
                    <a:gd name="T55" fmla="*/ 8 h 13"/>
                    <a:gd name="T56" fmla="*/ 16 w 17"/>
                    <a:gd name="T57" fmla="*/ 7 h 13"/>
                    <a:gd name="T58" fmla="*/ 16 w 17"/>
                    <a:gd name="T59" fmla="*/ 7 h 13"/>
                    <a:gd name="T60" fmla="*/ 16 w 17"/>
                    <a:gd name="T61" fmla="*/ 7 h 13"/>
                    <a:gd name="T62" fmla="*/ 15 w 17"/>
                    <a:gd name="T63" fmla="*/ 7 h 13"/>
                    <a:gd name="T64" fmla="*/ 15 w 17"/>
                    <a:gd name="T65" fmla="*/ 7 h 13"/>
                    <a:gd name="T66" fmla="*/ 13 w 17"/>
                    <a:gd name="T67" fmla="*/ 7 h 13"/>
                    <a:gd name="T68" fmla="*/ 13 w 17"/>
                    <a:gd name="T69" fmla="*/ 8 h 13"/>
                    <a:gd name="T70" fmla="*/ 12 w 17"/>
                    <a:gd name="T71" fmla="*/ 8 h 13"/>
                    <a:gd name="T72" fmla="*/ 12 w 17"/>
                    <a:gd name="T73" fmla="*/ 7 h 13"/>
                    <a:gd name="T74" fmla="*/ 11 w 17"/>
                    <a:gd name="T75" fmla="*/ 7 h 13"/>
                    <a:gd name="T76" fmla="*/ 11 w 17"/>
                    <a:gd name="T77" fmla="*/ 7 h 13"/>
                    <a:gd name="T78" fmla="*/ 11 w 17"/>
                    <a:gd name="T79" fmla="*/ 6 h 13"/>
                    <a:gd name="T80" fmla="*/ 10 w 17"/>
                    <a:gd name="T81" fmla="*/ 6 h 13"/>
                    <a:gd name="T82" fmla="*/ 10 w 17"/>
                    <a:gd name="T83" fmla="*/ 5 h 13"/>
                    <a:gd name="T84" fmla="*/ 10 w 17"/>
                    <a:gd name="T85" fmla="*/ 4 h 13"/>
                    <a:gd name="T86" fmla="*/ 9 w 17"/>
                    <a:gd name="T87" fmla="*/ 4 h 13"/>
                    <a:gd name="T88" fmla="*/ 9 w 17"/>
                    <a:gd name="T89" fmla="*/ 4 h 13"/>
                    <a:gd name="T90" fmla="*/ 9 w 17"/>
                    <a:gd name="T91" fmla="*/ 3 h 13"/>
                    <a:gd name="T92" fmla="*/ 9 w 17"/>
                    <a:gd name="T93" fmla="*/ 3 h 13"/>
                    <a:gd name="T94" fmla="*/ 8 w 17"/>
                    <a:gd name="T95" fmla="*/ 2 h 13"/>
                    <a:gd name="T96" fmla="*/ 8 w 17"/>
                    <a:gd name="T97" fmla="*/ 1 h 13"/>
                    <a:gd name="T98" fmla="*/ 8 w 17"/>
                    <a:gd name="T99" fmla="*/ 0 h 13"/>
                    <a:gd name="T100" fmla="*/ 7 w 17"/>
                    <a:gd name="T101" fmla="*/ 0 h 13"/>
                    <a:gd name="T102" fmla="*/ 7 w 17"/>
                    <a:gd name="T10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" h="13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6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8"/>
                      </a:cubicBezTo>
                      <a:cubicBezTo>
                        <a:pt x="13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705">
                  <a:extLst>
                    <a:ext uri="{FF2B5EF4-FFF2-40B4-BE49-F238E27FC236}">
                      <a16:creationId xmlns:a16="http://schemas.microsoft.com/office/drawing/2014/main" id="{79061CF7-796C-E170-4675-F1795DF9AB5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04375" y="4962525"/>
                  <a:ext cx="107950" cy="71438"/>
                </a:xfrm>
                <a:custGeom>
                  <a:avLst/>
                  <a:gdLst>
                    <a:gd name="T0" fmla="*/ 2 w 26"/>
                    <a:gd name="T1" fmla="*/ 2 h 17"/>
                    <a:gd name="T2" fmla="*/ 1 w 26"/>
                    <a:gd name="T3" fmla="*/ 1 h 17"/>
                    <a:gd name="T4" fmla="*/ 2 w 26"/>
                    <a:gd name="T5" fmla="*/ 1 h 17"/>
                    <a:gd name="T6" fmla="*/ 3 w 26"/>
                    <a:gd name="T7" fmla="*/ 1 h 17"/>
                    <a:gd name="T8" fmla="*/ 4 w 26"/>
                    <a:gd name="T9" fmla="*/ 2 h 17"/>
                    <a:gd name="T10" fmla="*/ 3 w 26"/>
                    <a:gd name="T11" fmla="*/ 2 h 17"/>
                    <a:gd name="T12" fmla="*/ 5 w 26"/>
                    <a:gd name="T13" fmla="*/ 3 h 17"/>
                    <a:gd name="T14" fmla="*/ 5 w 26"/>
                    <a:gd name="T15" fmla="*/ 2 h 17"/>
                    <a:gd name="T16" fmla="*/ 6 w 26"/>
                    <a:gd name="T17" fmla="*/ 3 h 17"/>
                    <a:gd name="T18" fmla="*/ 9 w 26"/>
                    <a:gd name="T19" fmla="*/ 4 h 17"/>
                    <a:gd name="T20" fmla="*/ 14 w 26"/>
                    <a:gd name="T21" fmla="*/ 8 h 17"/>
                    <a:gd name="T22" fmla="*/ 16 w 26"/>
                    <a:gd name="T23" fmla="*/ 8 h 17"/>
                    <a:gd name="T24" fmla="*/ 17 w 26"/>
                    <a:gd name="T25" fmla="*/ 9 h 17"/>
                    <a:gd name="T26" fmla="*/ 19 w 26"/>
                    <a:gd name="T27" fmla="*/ 12 h 17"/>
                    <a:gd name="T28" fmla="*/ 19 w 26"/>
                    <a:gd name="T29" fmla="*/ 15 h 17"/>
                    <a:gd name="T30" fmla="*/ 19 w 26"/>
                    <a:gd name="T31" fmla="*/ 16 h 17"/>
                    <a:gd name="T32" fmla="*/ 21 w 26"/>
                    <a:gd name="T33" fmla="*/ 17 h 17"/>
                    <a:gd name="T34" fmla="*/ 22 w 26"/>
                    <a:gd name="T35" fmla="*/ 16 h 17"/>
                    <a:gd name="T36" fmla="*/ 21 w 26"/>
                    <a:gd name="T37" fmla="*/ 15 h 17"/>
                    <a:gd name="T38" fmla="*/ 22 w 26"/>
                    <a:gd name="T39" fmla="*/ 13 h 17"/>
                    <a:gd name="T40" fmla="*/ 21 w 26"/>
                    <a:gd name="T41" fmla="*/ 12 h 17"/>
                    <a:gd name="T42" fmla="*/ 19 w 26"/>
                    <a:gd name="T43" fmla="*/ 11 h 17"/>
                    <a:gd name="T44" fmla="*/ 18 w 26"/>
                    <a:gd name="T45" fmla="*/ 9 h 17"/>
                    <a:gd name="T46" fmla="*/ 16 w 26"/>
                    <a:gd name="T47" fmla="*/ 8 h 17"/>
                    <a:gd name="T48" fmla="*/ 14 w 26"/>
                    <a:gd name="T49" fmla="*/ 6 h 17"/>
                    <a:gd name="T50" fmla="*/ 12 w 26"/>
                    <a:gd name="T51" fmla="*/ 5 h 17"/>
                    <a:gd name="T52" fmla="*/ 10 w 26"/>
                    <a:gd name="T53" fmla="*/ 4 h 17"/>
                    <a:gd name="T54" fmla="*/ 8 w 26"/>
                    <a:gd name="T55" fmla="*/ 3 h 17"/>
                    <a:gd name="T56" fmla="*/ 6 w 26"/>
                    <a:gd name="T57" fmla="*/ 2 h 17"/>
                    <a:gd name="T58" fmla="*/ 6 w 26"/>
                    <a:gd name="T59" fmla="*/ 3 h 17"/>
                    <a:gd name="T60" fmla="*/ 5 w 26"/>
                    <a:gd name="T61" fmla="*/ 3 h 17"/>
                    <a:gd name="T62" fmla="*/ 7 w 26"/>
                    <a:gd name="T63" fmla="*/ 4 h 17"/>
                    <a:gd name="T64" fmla="*/ 6 w 26"/>
                    <a:gd name="T65" fmla="*/ 4 h 17"/>
                    <a:gd name="T66" fmla="*/ 6 w 26"/>
                    <a:gd name="T67" fmla="*/ 5 h 17"/>
                    <a:gd name="T68" fmla="*/ 6 w 26"/>
                    <a:gd name="T69" fmla="*/ 4 h 17"/>
                    <a:gd name="T70" fmla="*/ 7 w 26"/>
                    <a:gd name="T71" fmla="*/ 4 h 17"/>
                    <a:gd name="T72" fmla="*/ 14 w 26"/>
                    <a:gd name="T73" fmla="*/ 3 h 17"/>
                    <a:gd name="T74" fmla="*/ 14 w 26"/>
                    <a:gd name="T75" fmla="*/ 3 h 17"/>
                    <a:gd name="T76" fmla="*/ 14 w 26"/>
                    <a:gd name="T77" fmla="*/ 4 h 17"/>
                    <a:gd name="T78" fmla="*/ 14 w 26"/>
                    <a:gd name="T79" fmla="*/ 3 h 17"/>
                    <a:gd name="T80" fmla="*/ 14 w 26"/>
                    <a:gd name="T81" fmla="*/ 4 h 17"/>
                    <a:gd name="T82" fmla="*/ 14 w 26"/>
                    <a:gd name="T83" fmla="*/ 4 h 17"/>
                    <a:gd name="T84" fmla="*/ 15 w 26"/>
                    <a:gd name="T85" fmla="*/ 5 h 17"/>
                    <a:gd name="T86" fmla="*/ 14 w 26"/>
                    <a:gd name="T87" fmla="*/ 2 h 17"/>
                    <a:gd name="T88" fmla="*/ 14 w 26"/>
                    <a:gd name="T89" fmla="*/ 2 h 17"/>
                    <a:gd name="T90" fmla="*/ 15 w 26"/>
                    <a:gd name="T91" fmla="*/ 2 h 17"/>
                    <a:gd name="T92" fmla="*/ 18 w 26"/>
                    <a:gd name="T93" fmla="*/ 5 h 17"/>
                    <a:gd name="T94" fmla="*/ 19 w 26"/>
                    <a:gd name="T95" fmla="*/ 6 h 17"/>
                    <a:gd name="T96" fmla="*/ 19 w 26"/>
                    <a:gd name="T97" fmla="*/ 5 h 17"/>
                    <a:gd name="T98" fmla="*/ 22 w 26"/>
                    <a:gd name="T99" fmla="*/ 8 h 17"/>
                    <a:gd name="T100" fmla="*/ 23 w 26"/>
                    <a:gd name="T101" fmla="*/ 8 h 17"/>
                    <a:gd name="T102" fmla="*/ 23 w 26"/>
                    <a:gd name="T103" fmla="*/ 7 h 17"/>
                    <a:gd name="T104" fmla="*/ 23 w 26"/>
                    <a:gd name="T105" fmla="*/ 7 h 17"/>
                    <a:gd name="T106" fmla="*/ 26 w 26"/>
                    <a:gd name="T107" fmla="*/ 12 h 17"/>
                    <a:gd name="T108" fmla="*/ 25 w 26"/>
                    <a:gd name="T109" fmla="*/ 12 h 17"/>
                    <a:gd name="T110" fmla="*/ 26 w 26"/>
                    <a:gd name="T111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6" h="17">
                      <a:moveTo>
                        <a:pt x="3" y="2"/>
                      </a:move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lose/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lose/>
                      <a:moveTo>
                        <a:pt x="6" y="3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5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6"/>
                      </a:cubicBezTo>
                      <a:cubicBezTo>
                        <a:pt x="11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7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8" y="10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20" y="16"/>
                      </a:cubicBezTo>
                      <a:cubicBezTo>
                        <a:pt x="20" y="16"/>
                        <a:pt x="20" y="16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2" y="15"/>
                        <a:pt x="22" y="15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1" y="13"/>
                        <a:pt x="22" y="13"/>
                        <a:pt x="21" y="13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3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8" y="4"/>
                      </a:cubicBezTo>
                      <a:close/>
                      <a:moveTo>
                        <a:pt x="14" y="3"/>
                      </a:move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5" y="4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lose/>
                      <a:moveTo>
                        <a:pt x="14" y="2"/>
                      </a:move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lose/>
                      <a:moveTo>
                        <a:pt x="18" y="5"/>
                      </a:move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8" y="5"/>
                        <a:pt x="18" y="5"/>
                      </a:cubicBezTo>
                      <a:close/>
                      <a:moveTo>
                        <a:pt x="23" y="8"/>
                      </a:move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lose/>
                      <a:moveTo>
                        <a:pt x="23" y="7"/>
                      </a:move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lose/>
                      <a:moveTo>
                        <a:pt x="25" y="12"/>
                      </a:move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lose/>
                      <a:moveTo>
                        <a:pt x="26" y="12"/>
                      </a:move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1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706">
                  <a:extLst>
                    <a:ext uri="{FF2B5EF4-FFF2-40B4-BE49-F238E27FC236}">
                      <a16:creationId xmlns:a16="http://schemas.microsoft.com/office/drawing/2014/main" id="{01D74FD1-35D7-EA79-7AE7-A15B13879ED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88488" y="5046663"/>
                  <a:ext cx="66675" cy="79375"/>
                </a:xfrm>
                <a:custGeom>
                  <a:avLst/>
                  <a:gdLst>
                    <a:gd name="T0" fmla="*/ 12 w 16"/>
                    <a:gd name="T1" fmla="*/ 0 h 19"/>
                    <a:gd name="T2" fmla="*/ 12 w 16"/>
                    <a:gd name="T3" fmla="*/ 0 h 19"/>
                    <a:gd name="T4" fmla="*/ 13 w 16"/>
                    <a:gd name="T5" fmla="*/ 0 h 19"/>
                    <a:gd name="T6" fmla="*/ 13 w 16"/>
                    <a:gd name="T7" fmla="*/ 0 h 19"/>
                    <a:gd name="T8" fmla="*/ 12 w 16"/>
                    <a:gd name="T9" fmla="*/ 1 h 19"/>
                    <a:gd name="T10" fmla="*/ 14 w 16"/>
                    <a:gd name="T11" fmla="*/ 2 h 19"/>
                    <a:gd name="T12" fmla="*/ 14 w 16"/>
                    <a:gd name="T13" fmla="*/ 2 h 19"/>
                    <a:gd name="T14" fmla="*/ 14 w 16"/>
                    <a:gd name="T15" fmla="*/ 3 h 19"/>
                    <a:gd name="T16" fmla="*/ 14 w 16"/>
                    <a:gd name="T17" fmla="*/ 3 h 19"/>
                    <a:gd name="T18" fmla="*/ 15 w 16"/>
                    <a:gd name="T19" fmla="*/ 4 h 19"/>
                    <a:gd name="T20" fmla="*/ 16 w 16"/>
                    <a:gd name="T21" fmla="*/ 3 h 19"/>
                    <a:gd name="T22" fmla="*/ 15 w 16"/>
                    <a:gd name="T23" fmla="*/ 2 h 19"/>
                    <a:gd name="T24" fmla="*/ 16 w 16"/>
                    <a:gd name="T25" fmla="*/ 1 h 19"/>
                    <a:gd name="T26" fmla="*/ 16 w 16"/>
                    <a:gd name="T27" fmla="*/ 1 h 19"/>
                    <a:gd name="T28" fmla="*/ 16 w 16"/>
                    <a:gd name="T29" fmla="*/ 1 h 19"/>
                    <a:gd name="T30" fmla="*/ 16 w 16"/>
                    <a:gd name="T31" fmla="*/ 1 h 19"/>
                    <a:gd name="T32" fmla="*/ 16 w 16"/>
                    <a:gd name="T33" fmla="*/ 1 h 19"/>
                    <a:gd name="T34" fmla="*/ 15 w 16"/>
                    <a:gd name="T35" fmla="*/ 19 h 19"/>
                    <a:gd name="T36" fmla="*/ 14 w 16"/>
                    <a:gd name="T37" fmla="*/ 19 h 19"/>
                    <a:gd name="T38" fmla="*/ 13 w 16"/>
                    <a:gd name="T39" fmla="*/ 19 h 19"/>
                    <a:gd name="T40" fmla="*/ 13 w 16"/>
                    <a:gd name="T41" fmla="*/ 18 h 19"/>
                    <a:gd name="T42" fmla="*/ 12 w 16"/>
                    <a:gd name="T43" fmla="*/ 17 h 19"/>
                    <a:gd name="T44" fmla="*/ 12 w 16"/>
                    <a:gd name="T45" fmla="*/ 17 h 19"/>
                    <a:gd name="T46" fmla="*/ 12 w 16"/>
                    <a:gd name="T47" fmla="*/ 17 h 19"/>
                    <a:gd name="T48" fmla="*/ 11 w 16"/>
                    <a:gd name="T49" fmla="*/ 16 h 19"/>
                    <a:gd name="T50" fmla="*/ 10 w 16"/>
                    <a:gd name="T51" fmla="*/ 15 h 19"/>
                    <a:gd name="T52" fmla="*/ 10 w 16"/>
                    <a:gd name="T53" fmla="*/ 15 h 19"/>
                    <a:gd name="T54" fmla="*/ 10 w 16"/>
                    <a:gd name="T55" fmla="*/ 15 h 19"/>
                    <a:gd name="T56" fmla="*/ 9 w 16"/>
                    <a:gd name="T57" fmla="*/ 14 h 19"/>
                    <a:gd name="T58" fmla="*/ 9 w 16"/>
                    <a:gd name="T59" fmla="*/ 14 h 19"/>
                    <a:gd name="T60" fmla="*/ 9 w 16"/>
                    <a:gd name="T61" fmla="*/ 13 h 19"/>
                    <a:gd name="T62" fmla="*/ 8 w 16"/>
                    <a:gd name="T63" fmla="*/ 12 h 19"/>
                    <a:gd name="T64" fmla="*/ 8 w 16"/>
                    <a:gd name="T65" fmla="*/ 11 h 19"/>
                    <a:gd name="T66" fmla="*/ 8 w 16"/>
                    <a:gd name="T67" fmla="*/ 10 h 19"/>
                    <a:gd name="T68" fmla="*/ 9 w 16"/>
                    <a:gd name="T69" fmla="*/ 10 h 19"/>
                    <a:gd name="T70" fmla="*/ 10 w 16"/>
                    <a:gd name="T71" fmla="*/ 10 h 19"/>
                    <a:gd name="T72" fmla="*/ 12 w 16"/>
                    <a:gd name="T73" fmla="*/ 10 h 19"/>
                    <a:gd name="T74" fmla="*/ 12 w 16"/>
                    <a:gd name="T75" fmla="*/ 10 h 19"/>
                    <a:gd name="T76" fmla="*/ 14 w 16"/>
                    <a:gd name="T77" fmla="*/ 10 h 19"/>
                    <a:gd name="T78" fmla="*/ 14 w 16"/>
                    <a:gd name="T79" fmla="*/ 9 h 19"/>
                    <a:gd name="T80" fmla="*/ 14 w 16"/>
                    <a:gd name="T81" fmla="*/ 8 h 19"/>
                    <a:gd name="T82" fmla="*/ 14 w 16"/>
                    <a:gd name="T83" fmla="*/ 7 h 19"/>
                    <a:gd name="T84" fmla="*/ 13 w 16"/>
                    <a:gd name="T85" fmla="*/ 6 h 19"/>
                    <a:gd name="T86" fmla="*/ 12 w 16"/>
                    <a:gd name="T87" fmla="*/ 5 h 19"/>
                    <a:gd name="T88" fmla="*/ 11 w 16"/>
                    <a:gd name="T89" fmla="*/ 5 h 19"/>
                    <a:gd name="T90" fmla="*/ 10 w 16"/>
                    <a:gd name="T91" fmla="*/ 5 h 19"/>
                    <a:gd name="T92" fmla="*/ 9 w 16"/>
                    <a:gd name="T93" fmla="*/ 5 h 19"/>
                    <a:gd name="T94" fmla="*/ 8 w 16"/>
                    <a:gd name="T95" fmla="*/ 5 h 19"/>
                    <a:gd name="T96" fmla="*/ 8 w 16"/>
                    <a:gd name="T97" fmla="*/ 4 h 19"/>
                    <a:gd name="T98" fmla="*/ 7 w 16"/>
                    <a:gd name="T99" fmla="*/ 4 h 19"/>
                    <a:gd name="T100" fmla="*/ 1 w 16"/>
                    <a:gd name="T101" fmla="*/ 5 h 19"/>
                    <a:gd name="T102" fmla="*/ 1 w 16"/>
                    <a:gd name="T103" fmla="*/ 6 h 19"/>
                    <a:gd name="T104" fmla="*/ 2 w 16"/>
                    <a:gd name="T105" fmla="*/ 7 h 19"/>
                    <a:gd name="T106" fmla="*/ 1 w 16"/>
                    <a:gd name="T107" fmla="*/ 11 h 19"/>
                    <a:gd name="T108" fmla="*/ 1 w 16"/>
                    <a:gd name="T109" fmla="*/ 13 h 19"/>
                    <a:gd name="T110" fmla="*/ 0 w 16"/>
                    <a:gd name="T111" fmla="*/ 13 h 19"/>
                    <a:gd name="T112" fmla="*/ 3 w 16"/>
                    <a:gd name="T113" fmla="*/ 16 h 19"/>
                    <a:gd name="T114" fmla="*/ 6 w 16"/>
                    <a:gd name="T115" fmla="*/ 18 h 19"/>
                    <a:gd name="T116" fmla="*/ 7 w 16"/>
                    <a:gd name="T117" fmla="*/ 18 h 19"/>
                    <a:gd name="T118" fmla="*/ 8 w 16"/>
                    <a:gd name="T119" fmla="*/ 19 h 19"/>
                    <a:gd name="T120" fmla="*/ 10 w 16"/>
                    <a:gd name="T121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19">
                      <a:moveTo>
                        <a:pt x="12" y="1"/>
                      </a:move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6" y="4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lose/>
                      <a:moveTo>
                        <a:pt x="15" y="19"/>
                      </a:move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3" y="10"/>
                        <a:pt x="13" y="10"/>
                      </a:cubicBezTo>
                      <a:cubicBezTo>
                        <a:pt x="13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1" y="10"/>
                        <a:pt x="1" y="10"/>
                      </a:cubicBezTo>
                      <a:cubicBezTo>
                        <a:pt x="1" y="10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 708">
                  <a:extLst>
                    <a:ext uri="{FF2B5EF4-FFF2-40B4-BE49-F238E27FC236}">
                      <a16:creationId xmlns:a16="http://schemas.microsoft.com/office/drawing/2014/main" id="{6484B333-3F11-88ED-B274-AB145F58D9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09125" y="4954588"/>
                  <a:ext cx="36512" cy="7938"/>
                </a:xfrm>
                <a:custGeom>
                  <a:avLst/>
                  <a:gdLst>
                    <a:gd name="T0" fmla="*/ 1 w 9"/>
                    <a:gd name="T1" fmla="*/ 0 h 2"/>
                    <a:gd name="T2" fmla="*/ 1 w 9"/>
                    <a:gd name="T3" fmla="*/ 0 h 2"/>
                    <a:gd name="T4" fmla="*/ 2 w 9"/>
                    <a:gd name="T5" fmla="*/ 0 h 2"/>
                    <a:gd name="T6" fmla="*/ 3 w 9"/>
                    <a:gd name="T7" fmla="*/ 0 h 2"/>
                    <a:gd name="T8" fmla="*/ 4 w 9"/>
                    <a:gd name="T9" fmla="*/ 0 h 2"/>
                    <a:gd name="T10" fmla="*/ 5 w 9"/>
                    <a:gd name="T11" fmla="*/ 0 h 2"/>
                    <a:gd name="T12" fmla="*/ 5 w 9"/>
                    <a:gd name="T13" fmla="*/ 0 h 2"/>
                    <a:gd name="T14" fmla="*/ 6 w 9"/>
                    <a:gd name="T15" fmla="*/ 0 h 2"/>
                    <a:gd name="T16" fmla="*/ 6 w 9"/>
                    <a:gd name="T17" fmla="*/ 0 h 2"/>
                    <a:gd name="T18" fmla="*/ 6 w 9"/>
                    <a:gd name="T19" fmla="*/ 0 h 2"/>
                    <a:gd name="T20" fmla="*/ 6 w 9"/>
                    <a:gd name="T21" fmla="*/ 0 h 2"/>
                    <a:gd name="T22" fmla="*/ 6 w 9"/>
                    <a:gd name="T23" fmla="*/ 0 h 2"/>
                    <a:gd name="T24" fmla="*/ 5 w 9"/>
                    <a:gd name="T25" fmla="*/ 0 h 2"/>
                    <a:gd name="T26" fmla="*/ 5 w 9"/>
                    <a:gd name="T27" fmla="*/ 1 h 2"/>
                    <a:gd name="T28" fmla="*/ 5 w 9"/>
                    <a:gd name="T29" fmla="*/ 1 h 2"/>
                    <a:gd name="T30" fmla="*/ 4 w 9"/>
                    <a:gd name="T31" fmla="*/ 1 h 2"/>
                    <a:gd name="T32" fmla="*/ 4 w 9"/>
                    <a:gd name="T33" fmla="*/ 1 h 2"/>
                    <a:gd name="T34" fmla="*/ 3 w 9"/>
                    <a:gd name="T35" fmla="*/ 1 h 2"/>
                    <a:gd name="T36" fmla="*/ 3 w 9"/>
                    <a:gd name="T37" fmla="*/ 1 h 2"/>
                    <a:gd name="T38" fmla="*/ 2 w 9"/>
                    <a:gd name="T39" fmla="*/ 1 h 2"/>
                    <a:gd name="T40" fmla="*/ 2 w 9"/>
                    <a:gd name="T41" fmla="*/ 1 h 2"/>
                    <a:gd name="T42" fmla="*/ 1 w 9"/>
                    <a:gd name="T43" fmla="*/ 1 h 2"/>
                    <a:gd name="T44" fmla="*/ 1 w 9"/>
                    <a:gd name="T45" fmla="*/ 1 h 2"/>
                    <a:gd name="T46" fmla="*/ 0 w 9"/>
                    <a:gd name="T47" fmla="*/ 2 h 2"/>
                    <a:gd name="T48" fmla="*/ 0 w 9"/>
                    <a:gd name="T49" fmla="*/ 1 h 2"/>
                    <a:gd name="T50" fmla="*/ 0 w 9"/>
                    <a:gd name="T51" fmla="*/ 1 h 2"/>
                    <a:gd name="T52" fmla="*/ 1 w 9"/>
                    <a:gd name="T53" fmla="*/ 1 h 2"/>
                    <a:gd name="T54" fmla="*/ 0 w 9"/>
                    <a:gd name="T55" fmla="*/ 0 h 2"/>
                    <a:gd name="T56" fmla="*/ 1 w 9"/>
                    <a:gd name="T57" fmla="*/ 0 h 2"/>
                    <a:gd name="T58" fmla="*/ 8 w 9"/>
                    <a:gd name="T59" fmla="*/ 2 h 2"/>
                    <a:gd name="T60" fmla="*/ 8 w 9"/>
                    <a:gd name="T61" fmla="*/ 2 h 2"/>
                    <a:gd name="T62" fmla="*/ 8 w 9"/>
                    <a:gd name="T63" fmla="*/ 2 h 2"/>
                    <a:gd name="T64" fmla="*/ 9 w 9"/>
                    <a:gd name="T65" fmla="*/ 2 h 2"/>
                    <a:gd name="T66" fmla="*/ 9 w 9"/>
                    <a:gd name="T67" fmla="*/ 2 h 2"/>
                    <a:gd name="T68" fmla="*/ 9 w 9"/>
                    <a:gd name="T69" fmla="*/ 2 h 2"/>
                    <a:gd name="T70" fmla="*/ 9 w 9"/>
                    <a:gd name="T71" fmla="*/ 2 h 2"/>
                    <a:gd name="T72" fmla="*/ 9 w 9"/>
                    <a:gd name="T73" fmla="*/ 2 h 2"/>
                    <a:gd name="T74" fmla="*/ 9 w 9"/>
                    <a:gd name="T75" fmla="*/ 2 h 2"/>
                    <a:gd name="T76" fmla="*/ 9 w 9"/>
                    <a:gd name="T77" fmla="*/ 2 h 2"/>
                    <a:gd name="T78" fmla="*/ 9 w 9"/>
                    <a:gd name="T79" fmla="*/ 2 h 2"/>
                    <a:gd name="T80" fmla="*/ 9 w 9"/>
                    <a:gd name="T81" fmla="*/ 2 h 2"/>
                    <a:gd name="T82" fmla="*/ 9 w 9"/>
                    <a:gd name="T83" fmla="*/ 2 h 2"/>
                    <a:gd name="T84" fmla="*/ 8 w 9"/>
                    <a:gd name="T8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" h="2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  <a:moveTo>
                        <a:pt x="8" y="2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Freeform 709">
                  <a:extLst>
                    <a:ext uri="{FF2B5EF4-FFF2-40B4-BE49-F238E27FC236}">
                      <a16:creationId xmlns:a16="http://schemas.microsoft.com/office/drawing/2014/main" id="{6CFDC72D-7407-ECBB-6401-DDF0C88F0F1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37688" y="5008563"/>
                  <a:ext cx="92075" cy="58738"/>
                </a:xfrm>
                <a:custGeom>
                  <a:avLst/>
                  <a:gdLst>
                    <a:gd name="T0" fmla="*/ 19 w 22"/>
                    <a:gd name="T1" fmla="*/ 13 h 14"/>
                    <a:gd name="T2" fmla="*/ 18 w 22"/>
                    <a:gd name="T3" fmla="*/ 12 h 14"/>
                    <a:gd name="T4" fmla="*/ 17 w 22"/>
                    <a:gd name="T5" fmla="*/ 12 h 14"/>
                    <a:gd name="T6" fmla="*/ 16 w 22"/>
                    <a:gd name="T7" fmla="*/ 11 h 14"/>
                    <a:gd name="T8" fmla="*/ 14 w 22"/>
                    <a:gd name="T9" fmla="*/ 11 h 14"/>
                    <a:gd name="T10" fmla="*/ 13 w 22"/>
                    <a:gd name="T11" fmla="*/ 11 h 14"/>
                    <a:gd name="T12" fmla="*/ 12 w 22"/>
                    <a:gd name="T13" fmla="*/ 10 h 14"/>
                    <a:gd name="T14" fmla="*/ 12 w 22"/>
                    <a:gd name="T15" fmla="*/ 9 h 14"/>
                    <a:gd name="T16" fmla="*/ 12 w 22"/>
                    <a:gd name="T17" fmla="*/ 9 h 14"/>
                    <a:gd name="T18" fmla="*/ 12 w 22"/>
                    <a:gd name="T19" fmla="*/ 8 h 14"/>
                    <a:gd name="T20" fmla="*/ 12 w 22"/>
                    <a:gd name="T21" fmla="*/ 6 h 14"/>
                    <a:gd name="T22" fmla="*/ 10 w 22"/>
                    <a:gd name="T23" fmla="*/ 4 h 14"/>
                    <a:gd name="T24" fmla="*/ 9 w 22"/>
                    <a:gd name="T25" fmla="*/ 3 h 14"/>
                    <a:gd name="T26" fmla="*/ 7 w 22"/>
                    <a:gd name="T27" fmla="*/ 2 h 14"/>
                    <a:gd name="T28" fmla="*/ 6 w 22"/>
                    <a:gd name="T29" fmla="*/ 1 h 14"/>
                    <a:gd name="T30" fmla="*/ 5 w 22"/>
                    <a:gd name="T31" fmla="*/ 1 h 14"/>
                    <a:gd name="T32" fmla="*/ 0 w 22"/>
                    <a:gd name="T33" fmla="*/ 7 h 14"/>
                    <a:gd name="T34" fmla="*/ 1 w 22"/>
                    <a:gd name="T35" fmla="*/ 8 h 14"/>
                    <a:gd name="T36" fmla="*/ 3 w 22"/>
                    <a:gd name="T37" fmla="*/ 9 h 14"/>
                    <a:gd name="T38" fmla="*/ 4 w 22"/>
                    <a:gd name="T39" fmla="*/ 10 h 14"/>
                    <a:gd name="T40" fmla="*/ 6 w 22"/>
                    <a:gd name="T41" fmla="*/ 12 h 14"/>
                    <a:gd name="T42" fmla="*/ 7 w 22"/>
                    <a:gd name="T43" fmla="*/ 13 h 14"/>
                    <a:gd name="T44" fmla="*/ 9 w 22"/>
                    <a:gd name="T45" fmla="*/ 13 h 14"/>
                    <a:gd name="T46" fmla="*/ 11 w 22"/>
                    <a:gd name="T47" fmla="*/ 14 h 14"/>
                    <a:gd name="T48" fmla="*/ 14 w 22"/>
                    <a:gd name="T49" fmla="*/ 14 h 14"/>
                    <a:gd name="T50" fmla="*/ 21 w 22"/>
                    <a:gd name="T51" fmla="*/ 10 h 14"/>
                    <a:gd name="T52" fmla="*/ 21 w 22"/>
                    <a:gd name="T53" fmla="*/ 9 h 14"/>
                    <a:gd name="T54" fmla="*/ 21 w 22"/>
                    <a:gd name="T55" fmla="*/ 10 h 14"/>
                    <a:gd name="T56" fmla="*/ 21 w 22"/>
                    <a:gd name="T57" fmla="*/ 10 h 14"/>
                    <a:gd name="T58" fmla="*/ 22 w 22"/>
                    <a:gd name="T59" fmla="*/ 10 h 14"/>
                    <a:gd name="T60" fmla="*/ 21 w 22"/>
                    <a:gd name="T61" fmla="*/ 9 h 14"/>
                    <a:gd name="T62" fmla="*/ 20 w 22"/>
                    <a:gd name="T63" fmla="*/ 9 h 14"/>
                    <a:gd name="T64" fmla="*/ 20 w 22"/>
                    <a:gd name="T65" fmla="*/ 9 h 14"/>
                    <a:gd name="T66" fmla="*/ 21 w 22"/>
                    <a:gd name="T67" fmla="*/ 10 h 14"/>
                    <a:gd name="T68" fmla="*/ 21 w 22"/>
                    <a:gd name="T69" fmla="*/ 10 h 14"/>
                    <a:gd name="T70" fmla="*/ 22 w 22"/>
                    <a:gd name="T71" fmla="*/ 10 h 14"/>
                    <a:gd name="T72" fmla="*/ 20 w 22"/>
                    <a:gd name="T73" fmla="*/ 8 h 14"/>
                    <a:gd name="T74" fmla="*/ 20 w 22"/>
                    <a:gd name="T75" fmla="*/ 8 h 14"/>
                    <a:gd name="T76" fmla="*/ 20 w 22"/>
                    <a:gd name="T77" fmla="*/ 8 h 14"/>
                    <a:gd name="T78" fmla="*/ 20 w 22"/>
                    <a:gd name="T79" fmla="*/ 8 h 14"/>
                    <a:gd name="T80" fmla="*/ 15 w 22"/>
                    <a:gd name="T81" fmla="*/ 6 h 14"/>
                    <a:gd name="T82" fmla="*/ 15 w 22"/>
                    <a:gd name="T83" fmla="*/ 6 h 14"/>
                    <a:gd name="T84" fmla="*/ 15 w 22"/>
                    <a:gd name="T85" fmla="*/ 6 h 14"/>
                    <a:gd name="T86" fmla="*/ 14 w 22"/>
                    <a:gd name="T87" fmla="*/ 4 h 14"/>
                    <a:gd name="T88" fmla="*/ 13 w 22"/>
                    <a:gd name="T89" fmla="*/ 4 h 14"/>
                    <a:gd name="T90" fmla="*/ 13 w 22"/>
                    <a:gd name="T91" fmla="*/ 5 h 14"/>
                    <a:gd name="T92" fmla="*/ 13 w 22"/>
                    <a:gd name="T93" fmla="*/ 5 h 14"/>
                    <a:gd name="T94" fmla="*/ 13 w 22"/>
                    <a:gd name="T95" fmla="*/ 6 h 14"/>
                    <a:gd name="T96" fmla="*/ 14 w 22"/>
                    <a:gd name="T97" fmla="*/ 5 h 14"/>
                    <a:gd name="T98" fmla="*/ 7 w 22"/>
                    <a:gd name="T99" fmla="*/ 1 h 14"/>
                    <a:gd name="T100" fmla="*/ 7 w 22"/>
                    <a:gd name="T101" fmla="*/ 1 h 14"/>
                    <a:gd name="T102" fmla="*/ 7 w 22"/>
                    <a:gd name="T103" fmla="*/ 1 h 14"/>
                    <a:gd name="T104" fmla="*/ 7 w 22"/>
                    <a:gd name="T105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" h="14">
                      <a:moveTo>
                        <a:pt x="3" y="9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lnTo>
                        <a:pt x="3" y="9"/>
                      </a:ln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1"/>
                        <a:pt x="17" y="11"/>
                      </a:cubicBezTo>
                      <a:cubicBezTo>
                        <a:pt x="17" y="11"/>
                        <a:pt x="16" y="11"/>
                        <a:pt x="16" y="12"/>
                      </a:cubicBezTo>
                      <a:cubicBezTo>
                        <a:pt x="16" y="12"/>
                        <a:pt x="16" y="12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1" y="14"/>
                        <a:pt x="11" y="14"/>
                      </a:cubicBezTo>
                      <a:cubicBezTo>
                        <a:pt x="11" y="14"/>
                        <a:pt x="11" y="13"/>
                        <a:pt x="11" y="13"/>
                      </a:cubicBezTo>
                      <a:cubicBezTo>
                        <a:pt x="11" y="13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lose/>
                      <a:moveTo>
                        <a:pt x="21" y="10"/>
                      </a:move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1" y="10"/>
                      </a:cubicBezTo>
                      <a:close/>
                      <a:moveTo>
                        <a:pt x="22" y="10"/>
                      </a:move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lose/>
                      <a:moveTo>
                        <a:pt x="20" y="8"/>
                      </a:move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lose/>
                      <a:moveTo>
                        <a:pt x="15" y="6"/>
                      </a:move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lose/>
                      <a:moveTo>
                        <a:pt x="14" y="5"/>
                      </a:move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4" y="6"/>
                        <a:pt x="14" y="6"/>
                      </a:cubicBezTo>
                      <a:cubicBezTo>
                        <a:pt x="14" y="6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lose/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Freeform 710">
                  <a:extLst>
                    <a:ext uri="{FF2B5EF4-FFF2-40B4-BE49-F238E27FC236}">
                      <a16:creationId xmlns:a16="http://schemas.microsoft.com/office/drawing/2014/main" id="{03AF181B-194C-01F9-32FA-1047B7C553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50388" y="5046663"/>
                  <a:ext cx="17462" cy="33338"/>
                </a:xfrm>
                <a:custGeom>
                  <a:avLst/>
                  <a:gdLst>
                    <a:gd name="T0" fmla="*/ 4 w 4"/>
                    <a:gd name="T1" fmla="*/ 3 h 8"/>
                    <a:gd name="T2" fmla="*/ 3 w 4"/>
                    <a:gd name="T3" fmla="*/ 3 h 8"/>
                    <a:gd name="T4" fmla="*/ 3 w 4"/>
                    <a:gd name="T5" fmla="*/ 2 h 8"/>
                    <a:gd name="T6" fmla="*/ 2 w 4"/>
                    <a:gd name="T7" fmla="*/ 1 h 8"/>
                    <a:gd name="T8" fmla="*/ 1 w 4"/>
                    <a:gd name="T9" fmla="*/ 1 h 8"/>
                    <a:gd name="T10" fmla="*/ 1 w 4"/>
                    <a:gd name="T11" fmla="*/ 0 h 8"/>
                    <a:gd name="T12" fmla="*/ 0 w 4"/>
                    <a:gd name="T13" fmla="*/ 0 h 8"/>
                    <a:gd name="T14" fmla="*/ 1 w 4"/>
                    <a:gd name="T15" fmla="*/ 1 h 8"/>
                    <a:gd name="T16" fmla="*/ 1 w 4"/>
                    <a:gd name="T17" fmla="*/ 1 h 8"/>
                    <a:gd name="T18" fmla="*/ 0 w 4"/>
                    <a:gd name="T19" fmla="*/ 2 h 8"/>
                    <a:gd name="T20" fmla="*/ 1 w 4"/>
                    <a:gd name="T21" fmla="*/ 3 h 8"/>
                    <a:gd name="T22" fmla="*/ 1 w 4"/>
                    <a:gd name="T23" fmla="*/ 3 h 8"/>
                    <a:gd name="T24" fmla="*/ 0 w 4"/>
                    <a:gd name="T25" fmla="*/ 4 h 8"/>
                    <a:gd name="T26" fmla="*/ 0 w 4"/>
                    <a:gd name="T27" fmla="*/ 4 h 8"/>
                    <a:gd name="T28" fmla="*/ 0 w 4"/>
                    <a:gd name="T29" fmla="*/ 4 h 8"/>
                    <a:gd name="T30" fmla="*/ 0 w 4"/>
                    <a:gd name="T31" fmla="*/ 5 h 8"/>
                    <a:gd name="T32" fmla="*/ 0 w 4"/>
                    <a:gd name="T33" fmla="*/ 6 h 8"/>
                    <a:gd name="T34" fmla="*/ 1 w 4"/>
                    <a:gd name="T35" fmla="*/ 6 h 8"/>
                    <a:gd name="T36" fmla="*/ 0 w 4"/>
                    <a:gd name="T37" fmla="*/ 7 h 8"/>
                    <a:gd name="T38" fmla="*/ 1 w 4"/>
                    <a:gd name="T39" fmla="*/ 8 h 8"/>
                    <a:gd name="T40" fmla="*/ 1 w 4"/>
                    <a:gd name="T41" fmla="*/ 7 h 8"/>
                    <a:gd name="T42" fmla="*/ 1 w 4"/>
                    <a:gd name="T43" fmla="*/ 7 h 8"/>
                    <a:gd name="T44" fmla="*/ 2 w 4"/>
                    <a:gd name="T45" fmla="*/ 7 h 8"/>
                    <a:gd name="T46" fmla="*/ 2 w 4"/>
                    <a:gd name="T47" fmla="*/ 6 h 8"/>
                    <a:gd name="T48" fmla="*/ 2 w 4"/>
                    <a:gd name="T49" fmla="*/ 6 h 8"/>
                    <a:gd name="T50" fmla="*/ 2 w 4"/>
                    <a:gd name="T51" fmla="*/ 5 h 8"/>
                    <a:gd name="T52" fmla="*/ 2 w 4"/>
                    <a:gd name="T53" fmla="*/ 4 h 8"/>
                    <a:gd name="T54" fmla="*/ 2 w 4"/>
                    <a:gd name="T55" fmla="*/ 4 h 8"/>
                    <a:gd name="T56" fmla="*/ 3 w 4"/>
                    <a:gd name="T57" fmla="*/ 4 h 8"/>
                    <a:gd name="T58" fmla="*/ 3 w 4"/>
                    <a:gd name="T59" fmla="*/ 4 h 8"/>
                    <a:gd name="T60" fmla="*/ 4 w 4"/>
                    <a:gd name="T61" fmla="*/ 4 h 8"/>
                    <a:gd name="T62" fmla="*/ 0 w 4"/>
                    <a:gd name="T63" fmla="*/ 0 h 8"/>
                    <a:gd name="T64" fmla="*/ 1 w 4"/>
                    <a:gd name="T6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" h="8">
                      <a:moveTo>
                        <a:pt x="4" y="3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4" y="3"/>
                      </a:lnTo>
                      <a:close/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11">
                  <a:extLst>
                    <a:ext uri="{FF2B5EF4-FFF2-40B4-BE49-F238E27FC236}">
                      <a16:creationId xmlns:a16="http://schemas.microsoft.com/office/drawing/2014/main" id="{F71D2268-DF00-3403-0F20-FB85CB2502C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09113" y="5087938"/>
                  <a:ext cx="103187" cy="53975"/>
                </a:xfrm>
                <a:custGeom>
                  <a:avLst/>
                  <a:gdLst>
                    <a:gd name="T0" fmla="*/ 6 w 25"/>
                    <a:gd name="T1" fmla="*/ 7 h 13"/>
                    <a:gd name="T2" fmla="*/ 7 w 25"/>
                    <a:gd name="T3" fmla="*/ 8 h 13"/>
                    <a:gd name="T4" fmla="*/ 7 w 25"/>
                    <a:gd name="T5" fmla="*/ 8 h 13"/>
                    <a:gd name="T6" fmla="*/ 6 w 25"/>
                    <a:gd name="T7" fmla="*/ 7 h 13"/>
                    <a:gd name="T8" fmla="*/ 6 w 25"/>
                    <a:gd name="T9" fmla="*/ 7 h 13"/>
                    <a:gd name="T10" fmla="*/ 8 w 25"/>
                    <a:gd name="T11" fmla="*/ 8 h 13"/>
                    <a:gd name="T12" fmla="*/ 9 w 25"/>
                    <a:gd name="T13" fmla="*/ 7 h 13"/>
                    <a:gd name="T14" fmla="*/ 10 w 25"/>
                    <a:gd name="T15" fmla="*/ 7 h 13"/>
                    <a:gd name="T16" fmla="*/ 10 w 25"/>
                    <a:gd name="T17" fmla="*/ 7 h 13"/>
                    <a:gd name="T18" fmla="*/ 12 w 25"/>
                    <a:gd name="T19" fmla="*/ 5 h 13"/>
                    <a:gd name="T20" fmla="*/ 11 w 25"/>
                    <a:gd name="T21" fmla="*/ 6 h 13"/>
                    <a:gd name="T22" fmla="*/ 24 w 25"/>
                    <a:gd name="T23" fmla="*/ 6 h 13"/>
                    <a:gd name="T24" fmla="*/ 23 w 25"/>
                    <a:gd name="T25" fmla="*/ 13 h 13"/>
                    <a:gd name="T26" fmla="*/ 22 w 25"/>
                    <a:gd name="T27" fmla="*/ 12 h 13"/>
                    <a:gd name="T28" fmla="*/ 22 w 25"/>
                    <a:gd name="T29" fmla="*/ 11 h 13"/>
                    <a:gd name="T30" fmla="*/ 21 w 25"/>
                    <a:gd name="T31" fmla="*/ 10 h 13"/>
                    <a:gd name="T32" fmla="*/ 20 w 25"/>
                    <a:gd name="T33" fmla="*/ 9 h 13"/>
                    <a:gd name="T34" fmla="*/ 19 w 25"/>
                    <a:gd name="T35" fmla="*/ 8 h 13"/>
                    <a:gd name="T36" fmla="*/ 17 w 25"/>
                    <a:gd name="T37" fmla="*/ 8 h 13"/>
                    <a:gd name="T38" fmla="*/ 16 w 25"/>
                    <a:gd name="T39" fmla="*/ 8 h 13"/>
                    <a:gd name="T40" fmla="*/ 15 w 25"/>
                    <a:gd name="T41" fmla="*/ 8 h 13"/>
                    <a:gd name="T42" fmla="*/ 14 w 25"/>
                    <a:gd name="T43" fmla="*/ 8 h 13"/>
                    <a:gd name="T44" fmla="*/ 14 w 25"/>
                    <a:gd name="T45" fmla="*/ 8 h 13"/>
                    <a:gd name="T46" fmla="*/ 14 w 25"/>
                    <a:gd name="T47" fmla="*/ 8 h 13"/>
                    <a:gd name="T48" fmla="*/ 13 w 25"/>
                    <a:gd name="T49" fmla="*/ 7 h 13"/>
                    <a:gd name="T50" fmla="*/ 13 w 25"/>
                    <a:gd name="T51" fmla="*/ 7 h 13"/>
                    <a:gd name="T52" fmla="*/ 13 w 25"/>
                    <a:gd name="T53" fmla="*/ 7 h 13"/>
                    <a:gd name="T54" fmla="*/ 13 w 25"/>
                    <a:gd name="T55" fmla="*/ 6 h 13"/>
                    <a:gd name="T56" fmla="*/ 13 w 25"/>
                    <a:gd name="T57" fmla="*/ 7 h 13"/>
                    <a:gd name="T58" fmla="*/ 12 w 25"/>
                    <a:gd name="T59" fmla="*/ 6 h 13"/>
                    <a:gd name="T60" fmla="*/ 12 w 25"/>
                    <a:gd name="T61" fmla="*/ 6 h 13"/>
                    <a:gd name="T62" fmla="*/ 11 w 25"/>
                    <a:gd name="T63" fmla="*/ 5 h 13"/>
                    <a:gd name="T64" fmla="*/ 11 w 25"/>
                    <a:gd name="T65" fmla="*/ 6 h 13"/>
                    <a:gd name="T66" fmla="*/ 11 w 25"/>
                    <a:gd name="T67" fmla="*/ 6 h 13"/>
                    <a:gd name="T68" fmla="*/ 11 w 25"/>
                    <a:gd name="T69" fmla="*/ 5 h 13"/>
                    <a:gd name="T70" fmla="*/ 10 w 25"/>
                    <a:gd name="T71" fmla="*/ 6 h 13"/>
                    <a:gd name="T72" fmla="*/ 11 w 25"/>
                    <a:gd name="T73" fmla="*/ 7 h 13"/>
                    <a:gd name="T74" fmla="*/ 10 w 25"/>
                    <a:gd name="T75" fmla="*/ 5 h 13"/>
                    <a:gd name="T76" fmla="*/ 10 w 25"/>
                    <a:gd name="T77" fmla="*/ 6 h 13"/>
                    <a:gd name="T78" fmla="*/ 10 w 25"/>
                    <a:gd name="T79" fmla="*/ 6 h 13"/>
                    <a:gd name="T80" fmla="*/ 10 w 25"/>
                    <a:gd name="T81" fmla="*/ 6 h 13"/>
                    <a:gd name="T82" fmla="*/ 10 w 25"/>
                    <a:gd name="T83" fmla="*/ 7 h 13"/>
                    <a:gd name="T84" fmla="*/ 10 w 25"/>
                    <a:gd name="T85" fmla="*/ 7 h 13"/>
                    <a:gd name="T86" fmla="*/ 10 w 25"/>
                    <a:gd name="T87" fmla="*/ 6 h 13"/>
                    <a:gd name="T88" fmla="*/ 9 w 25"/>
                    <a:gd name="T89" fmla="*/ 6 h 13"/>
                    <a:gd name="T90" fmla="*/ 9 w 25"/>
                    <a:gd name="T91" fmla="*/ 7 h 13"/>
                    <a:gd name="T92" fmla="*/ 8 w 25"/>
                    <a:gd name="T93" fmla="*/ 6 h 13"/>
                    <a:gd name="T94" fmla="*/ 9 w 25"/>
                    <a:gd name="T95" fmla="*/ 7 h 13"/>
                    <a:gd name="T96" fmla="*/ 8 w 25"/>
                    <a:gd name="T97" fmla="*/ 6 h 13"/>
                    <a:gd name="T98" fmla="*/ 7 w 25"/>
                    <a:gd name="T99" fmla="*/ 6 h 13"/>
                    <a:gd name="T100" fmla="*/ 8 w 25"/>
                    <a:gd name="T101" fmla="*/ 7 h 13"/>
                    <a:gd name="T102" fmla="*/ 8 w 25"/>
                    <a:gd name="T103" fmla="*/ 7 h 13"/>
                    <a:gd name="T104" fmla="*/ 7 w 25"/>
                    <a:gd name="T105" fmla="*/ 7 h 13"/>
                    <a:gd name="T106" fmla="*/ 5 w 25"/>
                    <a:gd name="T107" fmla="*/ 6 h 13"/>
                    <a:gd name="T108" fmla="*/ 5 w 25"/>
                    <a:gd name="T109" fmla="*/ 4 h 13"/>
                    <a:gd name="T110" fmla="*/ 4 w 25"/>
                    <a:gd name="T111" fmla="*/ 5 h 13"/>
                    <a:gd name="T112" fmla="*/ 5 w 25"/>
                    <a:gd name="T113" fmla="*/ 6 h 13"/>
                    <a:gd name="T114" fmla="*/ 6 w 25"/>
                    <a:gd name="T115" fmla="*/ 8 h 13"/>
                    <a:gd name="T116" fmla="*/ 12 w 25"/>
                    <a:gd name="T117" fmla="*/ 0 h 13"/>
                    <a:gd name="T118" fmla="*/ 14 w 25"/>
                    <a:gd name="T119" fmla="*/ 1 h 13"/>
                    <a:gd name="T120" fmla="*/ 16 w 25"/>
                    <a:gd name="T121" fmla="*/ 1 h 13"/>
                    <a:gd name="T122" fmla="*/ 19 w 25"/>
                    <a:gd name="T12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5" h="13">
                      <a:moveTo>
                        <a:pt x="6" y="8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7" y="8"/>
                      </a:move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lose/>
                      <a:moveTo>
                        <a:pt x="8" y="7"/>
                      </a:moveTo>
                      <a:cubicBezTo>
                        <a:pt x="8" y="7"/>
                        <a:pt x="8" y="7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9" y="8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lose/>
                      <a:moveTo>
                        <a:pt x="10" y="7"/>
                      </a:move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lose/>
                      <a:moveTo>
                        <a:pt x="12" y="6"/>
                      </a:move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lose/>
                      <a:moveTo>
                        <a:pt x="12" y="6"/>
                      </a:move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lose/>
                      <a:moveTo>
                        <a:pt x="24" y="6"/>
                      </a:move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8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8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1" y="6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12">
                  <a:extLst>
                    <a:ext uri="{FF2B5EF4-FFF2-40B4-BE49-F238E27FC236}">
                      <a16:creationId xmlns:a16="http://schemas.microsoft.com/office/drawing/2014/main" id="{AAA44B1F-E0EE-1DE4-221F-8E8A97E61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01175" y="5037138"/>
                  <a:ext cx="46037" cy="30163"/>
                </a:xfrm>
                <a:custGeom>
                  <a:avLst/>
                  <a:gdLst>
                    <a:gd name="T0" fmla="*/ 1 w 11"/>
                    <a:gd name="T1" fmla="*/ 4 h 7"/>
                    <a:gd name="T2" fmla="*/ 4 w 11"/>
                    <a:gd name="T3" fmla="*/ 5 h 7"/>
                    <a:gd name="T4" fmla="*/ 4 w 11"/>
                    <a:gd name="T5" fmla="*/ 5 h 7"/>
                    <a:gd name="T6" fmla="*/ 4 w 11"/>
                    <a:gd name="T7" fmla="*/ 6 h 7"/>
                    <a:gd name="T8" fmla="*/ 4 w 11"/>
                    <a:gd name="T9" fmla="*/ 6 h 7"/>
                    <a:gd name="T10" fmla="*/ 5 w 11"/>
                    <a:gd name="T11" fmla="*/ 6 h 7"/>
                    <a:gd name="T12" fmla="*/ 5 w 11"/>
                    <a:gd name="T13" fmla="*/ 7 h 7"/>
                    <a:gd name="T14" fmla="*/ 6 w 11"/>
                    <a:gd name="T15" fmla="*/ 7 h 7"/>
                    <a:gd name="T16" fmla="*/ 7 w 11"/>
                    <a:gd name="T17" fmla="*/ 7 h 7"/>
                    <a:gd name="T18" fmla="*/ 8 w 11"/>
                    <a:gd name="T19" fmla="*/ 7 h 7"/>
                    <a:gd name="T20" fmla="*/ 8 w 11"/>
                    <a:gd name="T21" fmla="*/ 7 h 7"/>
                    <a:gd name="T22" fmla="*/ 7 w 11"/>
                    <a:gd name="T23" fmla="*/ 6 h 7"/>
                    <a:gd name="T24" fmla="*/ 7 w 11"/>
                    <a:gd name="T25" fmla="*/ 6 h 7"/>
                    <a:gd name="T26" fmla="*/ 8 w 11"/>
                    <a:gd name="T27" fmla="*/ 6 h 7"/>
                    <a:gd name="T28" fmla="*/ 8 w 11"/>
                    <a:gd name="T29" fmla="*/ 6 h 7"/>
                    <a:gd name="T30" fmla="*/ 9 w 11"/>
                    <a:gd name="T31" fmla="*/ 6 h 7"/>
                    <a:gd name="T32" fmla="*/ 9 w 11"/>
                    <a:gd name="T33" fmla="*/ 6 h 7"/>
                    <a:gd name="T34" fmla="*/ 9 w 11"/>
                    <a:gd name="T35" fmla="*/ 6 h 7"/>
                    <a:gd name="T36" fmla="*/ 9 w 11"/>
                    <a:gd name="T37" fmla="*/ 5 h 7"/>
                    <a:gd name="T38" fmla="*/ 9 w 11"/>
                    <a:gd name="T39" fmla="*/ 5 h 7"/>
                    <a:gd name="T40" fmla="*/ 9 w 11"/>
                    <a:gd name="T41" fmla="*/ 5 h 7"/>
                    <a:gd name="T42" fmla="*/ 9 w 11"/>
                    <a:gd name="T43" fmla="*/ 5 h 7"/>
                    <a:gd name="T44" fmla="*/ 9 w 11"/>
                    <a:gd name="T45" fmla="*/ 4 h 7"/>
                    <a:gd name="T46" fmla="*/ 9 w 11"/>
                    <a:gd name="T47" fmla="*/ 4 h 7"/>
                    <a:gd name="T48" fmla="*/ 9 w 11"/>
                    <a:gd name="T49" fmla="*/ 4 h 7"/>
                    <a:gd name="T50" fmla="*/ 9 w 11"/>
                    <a:gd name="T51" fmla="*/ 4 h 7"/>
                    <a:gd name="T52" fmla="*/ 9 w 11"/>
                    <a:gd name="T53" fmla="*/ 4 h 7"/>
                    <a:gd name="T54" fmla="*/ 9 w 11"/>
                    <a:gd name="T55" fmla="*/ 4 h 7"/>
                    <a:gd name="T56" fmla="*/ 9 w 11"/>
                    <a:gd name="T57" fmla="*/ 4 h 7"/>
                    <a:gd name="T58" fmla="*/ 9 w 11"/>
                    <a:gd name="T59" fmla="*/ 3 h 7"/>
                    <a:gd name="T60" fmla="*/ 9 w 11"/>
                    <a:gd name="T61" fmla="*/ 3 h 7"/>
                    <a:gd name="T62" fmla="*/ 9 w 11"/>
                    <a:gd name="T63" fmla="*/ 3 h 7"/>
                    <a:gd name="T64" fmla="*/ 9 w 11"/>
                    <a:gd name="T65" fmla="*/ 3 h 7"/>
                    <a:gd name="T66" fmla="*/ 10 w 11"/>
                    <a:gd name="T67" fmla="*/ 3 h 7"/>
                    <a:gd name="T68" fmla="*/ 10 w 11"/>
                    <a:gd name="T69" fmla="*/ 3 h 7"/>
                    <a:gd name="T70" fmla="*/ 11 w 11"/>
                    <a:gd name="T71" fmla="*/ 3 h 7"/>
                    <a:gd name="T72" fmla="*/ 11 w 11"/>
                    <a:gd name="T73" fmla="*/ 2 h 7"/>
                    <a:gd name="T74" fmla="*/ 11 w 11"/>
                    <a:gd name="T75" fmla="*/ 2 h 7"/>
                    <a:gd name="T76" fmla="*/ 10 w 11"/>
                    <a:gd name="T77" fmla="*/ 2 h 7"/>
                    <a:gd name="T78" fmla="*/ 10 w 11"/>
                    <a:gd name="T79" fmla="*/ 1 h 7"/>
                    <a:gd name="T80" fmla="*/ 10 w 11"/>
                    <a:gd name="T81" fmla="*/ 1 h 7"/>
                    <a:gd name="T82" fmla="*/ 10 w 11"/>
                    <a:gd name="T83" fmla="*/ 1 h 7"/>
                    <a:gd name="T84" fmla="*/ 9 w 11"/>
                    <a:gd name="T85" fmla="*/ 1 h 7"/>
                    <a:gd name="T86" fmla="*/ 9 w 11"/>
                    <a:gd name="T87" fmla="*/ 0 h 7"/>
                    <a:gd name="T88" fmla="*/ 7 w 11"/>
                    <a:gd name="T89" fmla="*/ 1 h 7"/>
                    <a:gd name="T90" fmla="*/ 7 w 11"/>
                    <a:gd name="T91" fmla="*/ 1 h 7"/>
                    <a:gd name="T92" fmla="*/ 6 w 11"/>
                    <a:gd name="T93" fmla="*/ 1 h 7"/>
                    <a:gd name="T94" fmla="*/ 6 w 11"/>
                    <a:gd name="T95" fmla="*/ 1 h 7"/>
                    <a:gd name="T96" fmla="*/ 5 w 11"/>
                    <a:gd name="T97" fmla="*/ 1 h 7"/>
                    <a:gd name="T98" fmla="*/ 5 w 11"/>
                    <a:gd name="T99" fmla="*/ 1 h 7"/>
                    <a:gd name="T100" fmla="*/ 5 w 11"/>
                    <a:gd name="T101" fmla="*/ 1 h 7"/>
                    <a:gd name="T102" fmla="*/ 4 w 11"/>
                    <a:gd name="T103" fmla="*/ 1 h 7"/>
                    <a:gd name="T104" fmla="*/ 4 w 11"/>
                    <a:gd name="T105" fmla="*/ 1 h 7"/>
                    <a:gd name="T106" fmla="*/ 2 w 11"/>
                    <a:gd name="T107" fmla="*/ 1 h 7"/>
                    <a:gd name="T108" fmla="*/ 2 w 11"/>
                    <a:gd name="T109" fmla="*/ 1 h 7"/>
                    <a:gd name="T110" fmla="*/ 1 w 11"/>
                    <a:gd name="T111" fmla="*/ 1 h 7"/>
                    <a:gd name="T112" fmla="*/ 0 w 11"/>
                    <a:gd name="T113" fmla="*/ 1 h 7"/>
                    <a:gd name="T114" fmla="*/ 0 w 11"/>
                    <a:gd name="T115" fmla="*/ 4 h 7"/>
                    <a:gd name="T116" fmla="*/ 1 w 11"/>
                    <a:gd name="T1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" h="7">
                      <a:moveTo>
                        <a:pt x="1" y="4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13">
                  <a:extLst>
                    <a:ext uri="{FF2B5EF4-FFF2-40B4-BE49-F238E27FC236}">
                      <a16:creationId xmlns:a16="http://schemas.microsoft.com/office/drawing/2014/main" id="{7DB7934A-5B29-BEDD-A1F6-1D0097DA6A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63075" y="4987925"/>
                  <a:ext cx="92075" cy="53975"/>
                </a:xfrm>
                <a:custGeom>
                  <a:avLst/>
                  <a:gdLst>
                    <a:gd name="T0" fmla="*/ 15 w 22"/>
                    <a:gd name="T1" fmla="*/ 1 h 13"/>
                    <a:gd name="T2" fmla="*/ 15 w 22"/>
                    <a:gd name="T3" fmla="*/ 1 h 13"/>
                    <a:gd name="T4" fmla="*/ 15 w 22"/>
                    <a:gd name="T5" fmla="*/ 1 h 13"/>
                    <a:gd name="T6" fmla="*/ 15 w 22"/>
                    <a:gd name="T7" fmla="*/ 1 h 13"/>
                    <a:gd name="T8" fmla="*/ 15 w 22"/>
                    <a:gd name="T9" fmla="*/ 1 h 13"/>
                    <a:gd name="T10" fmla="*/ 15 w 22"/>
                    <a:gd name="T11" fmla="*/ 1 h 13"/>
                    <a:gd name="T12" fmla="*/ 15 w 22"/>
                    <a:gd name="T13" fmla="*/ 1 h 13"/>
                    <a:gd name="T14" fmla="*/ 15 w 22"/>
                    <a:gd name="T15" fmla="*/ 2 h 13"/>
                    <a:gd name="T16" fmla="*/ 15 w 22"/>
                    <a:gd name="T17" fmla="*/ 1 h 13"/>
                    <a:gd name="T18" fmla="*/ 15 w 22"/>
                    <a:gd name="T19" fmla="*/ 1 h 13"/>
                    <a:gd name="T20" fmla="*/ 15 w 22"/>
                    <a:gd name="T21" fmla="*/ 1 h 13"/>
                    <a:gd name="T22" fmla="*/ 15 w 22"/>
                    <a:gd name="T23" fmla="*/ 1 h 13"/>
                    <a:gd name="T24" fmla="*/ 15 w 22"/>
                    <a:gd name="T25" fmla="*/ 2 h 13"/>
                    <a:gd name="T26" fmla="*/ 18 w 22"/>
                    <a:gd name="T27" fmla="*/ 0 h 13"/>
                    <a:gd name="T28" fmla="*/ 18 w 22"/>
                    <a:gd name="T29" fmla="*/ 0 h 13"/>
                    <a:gd name="T30" fmla="*/ 19 w 22"/>
                    <a:gd name="T31" fmla="*/ 0 h 13"/>
                    <a:gd name="T32" fmla="*/ 19 w 22"/>
                    <a:gd name="T33" fmla="*/ 0 h 13"/>
                    <a:gd name="T34" fmla="*/ 9 w 22"/>
                    <a:gd name="T35" fmla="*/ 12 h 13"/>
                    <a:gd name="T36" fmla="*/ 10 w 22"/>
                    <a:gd name="T37" fmla="*/ 13 h 13"/>
                    <a:gd name="T38" fmla="*/ 13 w 22"/>
                    <a:gd name="T39" fmla="*/ 13 h 13"/>
                    <a:gd name="T40" fmla="*/ 14 w 22"/>
                    <a:gd name="T41" fmla="*/ 13 h 13"/>
                    <a:gd name="T42" fmla="*/ 15 w 22"/>
                    <a:gd name="T43" fmla="*/ 13 h 13"/>
                    <a:gd name="T44" fmla="*/ 18 w 22"/>
                    <a:gd name="T45" fmla="*/ 12 h 13"/>
                    <a:gd name="T46" fmla="*/ 22 w 22"/>
                    <a:gd name="T47" fmla="*/ 5 h 13"/>
                    <a:gd name="T48" fmla="*/ 22 w 22"/>
                    <a:gd name="T49" fmla="*/ 5 h 13"/>
                    <a:gd name="T50" fmla="*/ 22 w 22"/>
                    <a:gd name="T51" fmla="*/ 4 h 13"/>
                    <a:gd name="T52" fmla="*/ 21 w 22"/>
                    <a:gd name="T53" fmla="*/ 4 h 13"/>
                    <a:gd name="T54" fmla="*/ 20 w 22"/>
                    <a:gd name="T55" fmla="*/ 4 h 13"/>
                    <a:gd name="T56" fmla="*/ 20 w 22"/>
                    <a:gd name="T57" fmla="*/ 4 h 13"/>
                    <a:gd name="T58" fmla="*/ 19 w 22"/>
                    <a:gd name="T59" fmla="*/ 4 h 13"/>
                    <a:gd name="T60" fmla="*/ 19 w 22"/>
                    <a:gd name="T61" fmla="*/ 4 h 13"/>
                    <a:gd name="T62" fmla="*/ 19 w 22"/>
                    <a:gd name="T63" fmla="*/ 4 h 13"/>
                    <a:gd name="T64" fmla="*/ 18 w 22"/>
                    <a:gd name="T65" fmla="*/ 4 h 13"/>
                    <a:gd name="T66" fmla="*/ 17 w 22"/>
                    <a:gd name="T67" fmla="*/ 3 h 13"/>
                    <a:gd name="T68" fmla="*/ 16 w 22"/>
                    <a:gd name="T69" fmla="*/ 3 h 13"/>
                    <a:gd name="T70" fmla="*/ 15 w 22"/>
                    <a:gd name="T71" fmla="*/ 2 h 13"/>
                    <a:gd name="T72" fmla="*/ 15 w 22"/>
                    <a:gd name="T73" fmla="*/ 2 h 13"/>
                    <a:gd name="T74" fmla="*/ 14 w 22"/>
                    <a:gd name="T75" fmla="*/ 1 h 13"/>
                    <a:gd name="T76" fmla="*/ 13 w 22"/>
                    <a:gd name="T77" fmla="*/ 1 h 13"/>
                    <a:gd name="T78" fmla="*/ 12 w 22"/>
                    <a:gd name="T79" fmla="*/ 1 h 13"/>
                    <a:gd name="T80" fmla="*/ 11 w 22"/>
                    <a:gd name="T81" fmla="*/ 2 h 13"/>
                    <a:gd name="T82" fmla="*/ 10 w 22"/>
                    <a:gd name="T83" fmla="*/ 2 h 13"/>
                    <a:gd name="T84" fmla="*/ 9 w 22"/>
                    <a:gd name="T85" fmla="*/ 2 h 13"/>
                    <a:gd name="T86" fmla="*/ 9 w 22"/>
                    <a:gd name="T87" fmla="*/ 3 h 13"/>
                    <a:gd name="T88" fmla="*/ 8 w 22"/>
                    <a:gd name="T89" fmla="*/ 5 h 13"/>
                    <a:gd name="T90" fmla="*/ 3 w 22"/>
                    <a:gd name="T91" fmla="*/ 6 h 13"/>
                    <a:gd name="T92" fmla="*/ 3 w 22"/>
                    <a:gd name="T93" fmla="*/ 6 h 13"/>
                    <a:gd name="T94" fmla="*/ 3 w 22"/>
                    <a:gd name="T95" fmla="*/ 5 h 13"/>
                    <a:gd name="T96" fmla="*/ 2 w 22"/>
                    <a:gd name="T97" fmla="*/ 6 h 13"/>
                    <a:gd name="T98" fmla="*/ 6 w 22"/>
                    <a:gd name="T99" fmla="*/ 10 h 13"/>
                    <a:gd name="T100" fmla="*/ 7 w 22"/>
                    <a:gd name="T10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2" h="13">
                      <a:moveTo>
                        <a:pt x="15" y="1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19" y="0"/>
                      </a:move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lnTo>
                        <a:pt x="9" y="12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714">
                  <a:extLst>
                    <a:ext uri="{FF2B5EF4-FFF2-40B4-BE49-F238E27FC236}">
                      <a16:creationId xmlns:a16="http://schemas.microsoft.com/office/drawing/2014/main" id="{AB000613-FF29-58B2-B2A0-A4F1758D08E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5013" y="5013325"/>
                  <a:ext cx="53975" cy="57150"/>
                </a:xfrm>
                <a:custGeom>
                  <a:avLst/>
                  <a:gdLst>
                    <a:gd name="T0" fmla="*/ 12 w 13"/>
                    <a:gd name="T1" fmla="*/ 0 h 14"/>
                    <a:gd name="T2" fmla="*/ 13 w 13"/>
                    <a:gd name="T3" fmla="*/ 1 h 14"/>
                    <a:gd name="T4" fmla="*/ 12 w 13"/>
                    <a:gd name="T5" fmla="*/ 1 h 14"/>
                    <a:gd name="T6" fmla="*/ 12 w 13"/>
                    <a:gd name="T7" fmla="*/ 1 h 14"/>
                    <a:gd name="T8" fmla="*/ 12 w 13"/>
                    <a:gd name="T9" fmla="*/ 2 h 14"/>
                    <a:gd name="T10" fmla="*/ 11 w 13"/>
                    <a:gd name="T11" fmla="*/ 2 h 14"/>
                    <a:gd name="T12" fmla="*/ 11 w 13"/>
                    <a:gd name="T13" fmla="*/ 1 h 14"/>
                    <a:gd name="T14" fmla="*/ 11 w 13"/>
                    <a:gd name="T15" fmla="*/ 1 h 14"/>
                    <a:gd name="T16" fmla="*/ 11 w 13"/>
                    <a:gd name="T17" fmla="*/ 1 h 14"/>
                    <a:gd name="T18" fmla="*/ 11 w 13"/>
                    <a:gd name="T19" fmla="*/ 1 h 14"/>
                    <a:gd name="T20" fmla="*/ 11 w 13"/>
                    <a:gd name="T21" fmla="*/ 0 h 14"/>
                    <a:gd name="T22" fmla="*/ 10 w 13"/>
                    <a:gd name="T23" fmla="*/ 1 h 14"/>
                    <a:gd name="T24" fmla="*/ 9 w 13"/>
                    <a:gd name="T25" fmla="*/ 1 h 14"/>
                    <a:gd name="T26" fmla="*/ 9 w 13"/>
                    <a:gd name="T27" fmla="*/ 2 h 14"/>
                    <a:gd name="T28" fmla="*/ 9 w 13"/>
                    <a:gd name="T29" fmla="*/ 2 h 14"/>
                    <a:gd name="T30" fmla="*/ 8 w 13"/>
                    <a:gd name="T31" fmla="*/ 1 h 14"/>
                    <a:gd name="T32" fmla="*/ 6 w 13"/>
                    <a:gd name="T33" fmla="*/ 1 h 14"/>
                    <a:gd name="T34" fmla="*/ 6 w 13"/>
                    <a:gd name="T35" fmla="*/ 1 h 14"/>
                    <a:gd name="T36" fmla="*/ 6 w 13"/>
                    <a:gd name="T37" fmla="*/ 2 h 14"/>
                    <a:gd name="T38" fmla="*/ 6 w 13"/>
                    <a:gd name="T39" fmla="*/ 2 h 14"/>
                    <a:gd name="T40" fmla="*/ 7 w 13"/>
                    <a:gd name="T41" fmla="*/ 3 h 14"/>
                    <a:gd name="T42" fmla="*/ 7 w 13"/>
                    <a:gd name="T43" fmla="*/ 4 h 14"/>
                    <a:gd name="T44" fmla="*/ 7 w 13"/>
                    <a:gd name="T45" fmla="*/ 5 h 14"/>
                    <a:gd name="T46" fmla="*/ 7 w 13"/>
                    <a:gd name="T47" fmla="*/ 5 h 14"/>
                    <a:gd name="T48" fmla="*/ 7 w 13"/>
                    <a:gd name="T49" fmla="*/ 6 h 14"/>
                    <a:gd name="T50" fmla="*/ 6 w 13"/>
                    <a:gd name="T51" fmla="*/ 6 h 14"/>
                    <a:gd name="T52" fmla="*/ 4 w 13"/>
                    <a:gd name="T53" fmla="*/ 8 h 14"/>
                    <a:gd name="T54" fmla="*/ 4 w 13"/>
                    <a:gd name="T55" fmla="*/ 9 h 14"/>
                    <a:gd name="T56" fmla="*/ 3 w 13"/>
                    <a:gd name="T57" fmla="*/ 10 h 14"/>
                    <a:gd name="T58" fmla="*/ 2 w 13"/>
                    <a:gd name="T59" fmla="*/ 11 h 14"/>
                    <a:gd name="T60" fmla="*/ 2 w 13"/>
                    <a:gd name="T61" fmla="*/ 11 h 14"/>
                    <a:gd name="T62" fmla="*/ 0 w 13"/>
                    <a:gd name="T63" fmla="*/ 13 h 14"/>
                    <a:gd name="T64" fmla="*/ 1 w 13"/>
                    <a:gd name="T65" fmla="*/ 13 h 14"/>
                    <a:gd name="T66" fmla="*/ 2 w 13"/>
                    <a:gd name="T67" fmla="*/ 13 h 14"/>
                    <a:gd name="T68" fmla="*/ 3 w 13"/>
                    <a:gd name="T69" fmla="*/ 13 h 14"/>
                    <a:gd name="T70" fmla="*/ 3 w 13"/>
                    <a:gd name="T71" fmla="*/ 13 h 14"/>
                    <a:gd name="T72" fmla="*/ 4 w 13"/>
                    <a:gd name="T73" fmla="*/ 13 h 14"/>
                    <a:gd name="T74" fmla="*/ 4 w 13"/>
                    <a:gd name="T75" fmla="*/ 13 h 14"/>
                    <a:gd name="T76" fmla="*/ 5 w 13"/>
                    <a:gd name="T77" fmla="*/ 12 h 14"/>
                    <a:gd name="T78" fmla="*/ 6 w 13"/>
                    <a:gd name="T79" fmla="*/ 11 h 14"/>
                    <a:gd name="T80" fmla="*/ 6 w 13"/>
                    <a:gd name="T81" fmla="*/ 11 h 14"/>
                    <a:gd name="T82" fmla="*/ 6 w 13"/>
                    <a:gd name="T83" fmla="*/ 10 h 14"/>
                    <a:gd name="T84" fmla="*/ 7 w 13"/>
                    <a:gd name="T85" fmla="*/ 10 h 14"/>
                    <a:gd name="T86" fmla="*/ 7 w 13"/>
                    <a:gd name="T87" fmla="*/ 10 h 14"/>
                    <a:gd name="T88" fmla="*/ 8 w 13"/>
                    <a:gd name="T89" fmla="*/ 10 h 14"/>
                    <a:gd name="T90" fmla="*/ 10 w 13"/>
                    <a:gd name="T91" fmla="*/ 10 h 14"/>
                    <a:gd name="T92" fmla="*/ 10 w 13"/>
                    <a:gd name="T93" fmla="*/ 9 h 14"/>
                    <a:gd name="T94" fmla="*/ 10 w 13"/>
                    <a:gd name="T95" fmla="*/ 8 h 14"/>
                    <a:gd name="T96" fmla="*/ 9 w 13"/>
                    <a:gd name="T97" fmla="*/ 7 h 14"/>
                    <a:gd name="T98" fmla="*/ 9 w 13"/>
                    <a:gd name="T99" fmla="*/ 7 h 14"/>
                    <a:gd name="T100" fmla="*/ 10 w 13"/>
                    <a:gd name="T101" fmla="*/ 6 h 14"/>
                    <a:gd name="T102" fmla="*/ 11 w 13"/>
                    <a:gd name="T103" fmla="*/ 6 h 14"/>
                    <a:gd name="T104" fmla="*/ 11 w 13"/>
                    <a:gd name="T105" fmla="*/ 6 h 14"/>
                    <a:gd name="T106" fmla="*/ 12 w 13"/>
                    <a:gd name="T107" fmla="*/ 4 h 14"/>
                    <a:gd name="T108" fmla="*/ 12 w 13"/>
                    <a:gd name="T109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" h="14">
                      <a:moveTo>
                        <a:pt x="12" y="1"/>
                      </a:move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lose/>
                      <a:moveTo>
                        <a:pt x="12" y="2"/>
                      </a:move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1"/>
                        <a:pt x="10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1"/>
                        <a:pt x="5" y="11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10" y="10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5"/>
                        <a:pt x="11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715">
                  <a:extLst>
                    <a:ext uri="{FF2B5EF4-FFF2-40B4-BE49-F238E27FC236}">
                      <a16:creationId xmlns:a16="http://schemas.microsoft.com/office/drawing/2014/main" id="{B6AC551C-CF85-1146-F420-91EBF944F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67850" y="5062538"/>
                  <a:ext cx="33337" cy="38100"/>
                </a:xfrm>
                <a:custGeom>
                  <a:avLst/>
                  <a:gdLst>
                    <a:gd name="T0" fmla="*/ 4 w 8"/>
                    <a:gd name="T1" fmla="*/ 1 h 9"/>
                    <a:gd name="T2" fmla="*/ 4 w 8"/>
                    <a:gd name="T3" fmla="*/ 1 h 9"/>
                    <a:gd name="T4" fmla="*/ 4 w 8"/>
                    <a:gd name="T5" fmla="*/ 0 h 9"/>
                    <a:gd name="T6" fmla="*/ 4 w 8"/>
                    <a:gd name="T7" fmla="*/ 1 h 9"/>
                    <a:gd name="T8" fmla="*/ 3 w 8"/>
                    <a:gd name="T9" fmla="*/ 1 h 9"/>
                    <a:gd name="T10" fmla="*/ 2 w 8"/>
                    <a:gd name="T11" fmla="*/ 1 h 9"/>
                    <a:gd name="T12" fmla="*/ 2 w 8"/>
                    <a:gd name="T13" fmla="*/ 0 h 9"/>
                    <a:gd name="T14" fmla="*/ 2 w 8"/>
                    <a:gd name="T15" fmla="*/ 0 h 9"/>
                    <a:gd name="T16" fmla="*/ 1 w 8"/>
                    <a:gd name="T17" fmla="*/ 0 h 9"/>
                    <a:gd name="T18" fmla="*/ 1 w 8"/>
                    <a:gd name="T19" fmla="*/ 0 h 9"/>
                    <a:gd name="T20" fmla="*/ 1 w 8"/>
                    <a:gd name="T21" fmla="*/ 1 h 9"/>
                    <a:gd name="T22" fmla="*/ 1 w 8"/>
                    <a:gd name="T23" fmla="*/ 2 h 9"/>
                    <a:gd name="T24" fmla="*/ 1 w 8"/>
                    <a:gd name="T25" fmla="*/ 2 h 9"/>
                    <a:gd name="T26" fmla="*/ 1 w 8"/>
                    <a:gd name="T27" fmla="*/ 2 h 9"/>
                    <a:gd name="T28" fmla="*/ 1 w 8"/>
                    <a:gd name="T29" fmla="*/ 3 h 9"/>
                    <a:gd name="T30" fmla="*/ 2 w 8"/>
                    <a:gd name="T31" fmla="*/ 3 h 9"/>
                    <a:gd name="T32" fmla="*/ 1 w 8"/>
                    <a:gd name="T33" fmla="*/ 3 h 9"/>
                    <a:gd name="T34" fmla="*/ 1 w 8"/>
                    <a:gd name="T35" fmla="*/ 4 h 9"/>
                    <a:gd name="T36" fmla="*/ 1 w 8"/>
                    <a:gd name="T37" fmla="*/ 4 h 9"/>
                    <a:gd name="T38" fmla="*/ 1 w 8"/>
                    <a:gd name="T39" fmla="*/ 4 h 9"/>
                    <a:gd name="T40" fmla="*/ 0 w 8"/>
                    <a:gd name="T41" fmla="*/ 4 h 9"/>
                    <a:gd name="T42" fmla="*/ 0 w 8"/>
                    <a:gd name="T43" fmla="*/ 4 h 9"/>
                    <a:gd name="T44" fmla="*/ 0 w 8"/>
                    <a:gd name="T45" fmla="*/ 5 h 9"/>
                    <a:gd name="T46" fmla="*/ 0 w 8"/>
                    <a:gd name="T47" fmla="*/ 5 h 9"/>
                    <a:gd name="T48" fmla="*/ 0 w 8"/>
                    <a:gd name="T49" fmla="*/ 5 h 9"/>
                    <a:gd name="T50" fmla="*/ 1 w 8"/>
                    <a:gd name="T51" fmla="*/ 6 h 9"/>
                    <a:gd name="T52" fmla="*/ 2 w 8"/>
                    <a:gd name="T53" fmla="*/ 6 h 9"/>
                    <a:gd name="T54" fmla="*/ 2 w 8"/>
                    <a:gd name="T55" fmla="*/ 6 h 9"/>
                    <a:gd name="T56" fmla="*/ 2 w 8"/>
                    <a:gd name="T57" fmla="*/ 7 h 9"/>
                    <a:gd name="T58" fmla="*/ 2 w 8"/>
                    <a:gd name="T59" fmla="*/ 7 h 9"/>
                    <a:gd name="T60" fmla="*/ 4 w 8"/>
                    <a:gd name="T61" fmla="*/ 8 h 9"/>
                    <a:gd name="T62" fmla="*/ 4 w 8"/>
                    <a:gd name="T63" fmla="*/ 9 h 9"/>
                    <a:gd name="T64" fmla="*/ 4 w 8"/>
                    <a:gd name="T65" fmla="*/ 9 h 9"/>
                    <a:gd name="T66" fmla="*/ 4 w 8"/>
                    <a:gd name="T67" fmla="*/ 9 h 9"/>
                    <a:gd name="T68" fmla="*/ 4 w 8"/>
                    <a:gd name="T69" fmla="*/ 9 h 9"/>
                    <a:gd name="T70" fmla="*/ 4 w 8"/>
                    <a:gd name="T71" fmla="*/ 9 h 9"/>
                    <a:gd name="T72" fmla="*/ 4 w 8"/>
                    <a:gd name="T73" fmla="*/ 9 h 9"/>
                    <a:gd name="T74" fmla="*/ 5 w 8"/>
                    <a:gd name="T75" fmla="*/ 9 h 9"/>
                    <a:gd name="T76" fmla="*/ 5 w 8"/>
                    <a:gd name="T77" fmla="*/ 9 h 9"/>
                    <a:gd name="T78" fmla="*/ 5 w 8"/>
                    <a:gd name="T79" fmla="*/ 9 h 9"/>
                    <a:gd name="T80" fmla="*/ 5 w 8"/>
                    <a:gd name="T81" fmla="*/ 9 h 9"/>
                    <a:gd name="T82" fmla="*/ 5 w 8"/>
                    <a:gd name="T83" fmla="*/ 9 h 9"/>
                    <a:gd name="T84" fmla="*/ 6 w 8"/>
                    <a:gd name="T85" fmla="*/ 9 h 9"/>
                    <a:gd name="T86" fmla="*/ 6 w 8"/>
                    <a:gd name="T87" fmla="*/ 9 h 9"/>
                    <a:gd name="T88" fmla="*/ 6 w 8"/>
                    <a:gd name="T89" fmla="*/ 8 h 9"/>
                    <a:gd name="T90" fmla="*/ 6 w 8"/>
                    <a:gd name="T91" fmla="*/ 8 h 9"/>
                    <a:gd name="T92" fmla="*/ 6 w 8"/>
                    <a:gd name="T93" fmla="*/ 7 h 9"/>
                    <a:gd name="T94" fmla="*/ 7 w 8"/>
                    <a:gd name="T95" fmla="*/ 7 h 9"/>
                    <a:gd name="T96" fmla="*/ 6 w 8"/>
                    <a:gd name="T97" fmla="*/ 6 h 9"/>
                    <a:gd name="T98" fmla="*/ 7 w 8"/>
                    <a:gd name="T99" fmla="*/ 6 h 9"/>
                    <a:gd name="T100" fmla="*/ 7 w 8"/>
                    <a:gd name="T101" fmla="*/ 3 h 9"/>
                    <a:gd name="T102" fmla="*/ 8 w 8"/>
                    <a:gd name="T103" fmla="*/ 3 h 9"/>
                    <a:gd name="T104" fmla="*/ 7 w 8"/>
                    <a:gd name="T105" fmla="*/ 2 h 9"/>
                    <a:gd name="T106" fmla="*/ 7 w 8"/>
                    <a:gd name="T107" fmla="*/ 2 h 9"/>
                    <a:gd name="T108" fmla="*/ 6 w 8"/>
                    <a:gd name="T109" fmla="*/ 2 h 9"/>
                    <a:gd name="T110" fmla="*/ 6 w 8"/>
                    <a:gd name="T111" fmla="*/ 2 h 9"/>
                    <a:gd name="T112" fmla="*/ 6 w 8"/>
                    <a:gd name="T113" fmla="*/ 2 h 9"/>
                    <a:gd name="T114" fmla="*/ 6 w 8"/>
                    <a:gd name="T115" fmla="*/ 1 h 9"/>
                    <a:gd name="T116" fmla="*/ 6 w 8"/>
                    <a:gd name="T117" fmla="*/ 1 h 9"/>
                    <a:gd name="T118" fmla="*/ 5 w 8"/>
                    <a:gd name="T119" fmla="*/ 1 h 9"/>
                    <a:gd name="T120" fmla="*/ 4 w 8"/>
                    <a:gd name="T121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" h="9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6"/>
                        <a:pt x="6" y="6"/>
                      </a:cubicBezTo>
                      <a:cubicBezTo>
                        <a:pt x="6" y="6"/>
                        <a:pt x="7" y="6"/>
                        <a:pt x="7" y="6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716">
                  <a:extLst>
                    <a:ext uri="{FF2B5EF4-FFF2-40B4-BE49-F238E27FC236}">
                      <a16:creationId xmlns:a16="http://schemas.microsoft.com/office/drawing/2014/main" id="{4EE4FCA7-5F77-E5B1-2D67-3CFB86887B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0388" y="5062538"/>
                  <a:ext cx="25400" cy="30163"/>
                </a:xfrm>
                <a:custGeom>
                  <a:avLst/>
                  <a:gdLst>
                    <a:gd name="T0" fmla="*/ 4 w 6"/>
                    <a:gd name="T1" fmla="*/ 0 h 7"/>
                    <a:gd name="T2" fmla="*/ 3 w 6"/>
                    <a:gd name="T3" fmla="*/ 0 h 7"/>
                    <a:gd name="T4" fmla="*/ 3 w 6"/>
                    <a:gd name="T5" fmla="*/ 0 h 7"/>
                    <a:gd name="T6" fmla="*/ 2 w 6"/>
                    <a:gd name="T7" fmla="*/ 0 h 7"/>
                    <a:gd name="T8" fmla="*/ 2 w 6"/>
                    <a:gd name="T9" fmla="*/ 1 h 7"/>
                    <a:gd name="T10" fmla="*/ 2 w 6"/>
                    <a:gd name="T11" fmla="*/ 2 h 7"/>
                    <a:gd name="T12" fmla="*/ 2 w 6"/>
                    <a:gd name="T13" fmla="*/ 2 h 7"/>
                    <a:gd name="T14" fmla="*/ 2 w 6"/>
                    <a:gd name="T15" fmla="*/ 3 h 7"/>
                    <a:gd name="T16" fmla="*/ 2 w 6"/>
                    <a:gd name="T17" fmla="*/ 3 h 7"/>
                    <a:gd name="T18" fmla="*/ 1 w 6"/>
                    <a:gd name="T19" fmla="*/ 3 h 7"/>
                    <a:gd name="T20" fmla="*/ 1 w 6"/>
                    <a:gd name="T21" fmla="*/ 4 h 7"/>
                    <a:gd name="T22" fmla="*/ 1 w 6"/>
                    <a:gd name="T23" fmla="*/ 4 h 7"/>
                    <a:gd name="T24" fmla="*/ 0 w 6"/>
                    <a:gd name="T25" fmla="*/ 4 h 7"/>
                    <a:gd name="T26" fmla="*/ 0 w 6"/>
                    <a:gd name="T27" fmla="*/ 5 h 7"/>
                    <a:gd name="T28" fmla="*/ 1 w 6"/>
                    <a:gd name="T29" fmla="*/ 6 h 7"/>
                    <a:gd name="T30" fmla="*/ 1 w 6"/>
                    <a:gd name="T31" fmla="*/ 6 h 7"/>
                    <a:gd name="T32" fmla="*/ 2 w 6"/>
                    <a:gd name="T33" fmla="*/ 6 h 7"/>
                    <a:gd name="T34" fmla="*/ 2 w 6"/>
                    <a:gd name="T35" fmla="*/ 6 h 7"/>
                    <a:gd name="T36" fmla="*/ 3 w 6"/>
                    <a:gd name="T37" fmla="*/ 6 h 7"/>
                    <a:gd name="T38" fmla="*/ 3 w 6"/>
                    <a:gd name="T39" fmla="*/ 6 h 7"/>
                    <a:gd name="T40" fmla="*/ 3 w 6"/>
                    <a:gd name="T41" fmla="*/ 6 h 7"/>
                    <a:gd name="T42" fmla="*/ 4 w 6"/>
                    <a:gd name="T43" fmla="*/ 7 h 7"/>
                    <a:gd name="T44" fmla="*/ 4 w 6"/>
                    <a:gd name="T45" fmla="*/ 7 h 7"/>
                    <a:gd name="T46" fmla="*/ 5 w 6"/>
                    <a:gd name="T47" fmla="*/ 7 h 7"/>
                    <a:gd name="T48" fmla="*/ 5 w 6"/>
                    <a:gd name="T49" fmla="*/ 7 h 7"/>
                    <a:gd name="T50" fmla="*/ 5 w 6"/>
                    <a:gd name="T51" fmla="*/ 7 h 7"/>
                    <a:gd name="T52" fmla="*/ 6 w 6"/>
                    <a:gd name="T53" fmla="*/ 6 h 7"/>
                    <a:gd name="T54" fmla="*/ 5 w 6"/>
                    <a:gd name="T55" fmla="*/ 6 h 7"/>
                    <a:gd name="T56" fmla="*/ 4 w 6"/>
                    <a:gd name="T57" fmla="*/ 5 h 7"/>
                    <a:gd name="T58" fmla="*/ 4 w 6"/>
                    <a:gd name="T59" fmla="*/ 4 h 7"/>
                    <a:gd name="T60" fmla="*/ 5 w 6"/>
                    <a:gd name="T61" fmla="*/ 4 h 7"/>
                    <a:gd name="T62" fmla="*/ 5 w 6"/>
                    <a:gd name="T63" fmla="*/ 4 h 7"/>
                    <a:gd name="T64" fmla="*/ 6 w 6"/>
                    <a:gd name="T65" fmla="*/ 3 h 7"/>
                    <a:gd name="T66" fmla="*/ 5 w 6"/>
                    <a:gd name="T67" fmla="*/ 2 h 7"/>
                    <a:gd name="T68" fmla="*/ 5 w 6"/>
                    <a:gd name="T69" fmla="*/ 2 h 7"/>
                    <a:gd name="T70" fmla="*/ 5 w 6"/>
                    <a:gd name="T7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717">
                  <a:extLst>
                    <a:ext uri="{FF2B5EF4-FFF2-40B4-BE49-F238E27FC236}">
                      <a16:creationId xmlns:a16="http://schemas.microsoft.com/office/drawing/2014/main" id="{0BEE642C-8B3F-24FE-D081-58B1110B4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04363" y="5116513"/>
                  <a:ext cx="96837" cy="74613"/>
                </a:xfrm>
                <a:custGeom>
                  <a:avLst/>
                  <a:gdLst>
                    <a:gd name="T0" fmla="*/ 20 w 23"/>
                    <a:gd name="T1" fmla="*/ 15 h 18"/>
                    <a:gd name="T2" fmla="*/ 18 w 23"/>
                    <a:gd name="T3" fmla="*/ 14 h 18"/>
                    <a:gd name="T4" fmla="*/ 18 w 23"/>
                    <a:gd name="T5" fmla="*/ 15 h 18"/>
                    <a:gd name="T6" fmla="*/ 16 w 23"/>
                    <a:gd name="T7" fmla="*/ 15 h 18"/>
                    <a:gd name="T8" fmla="*/ 14 w 23"/>
                    <a:gd name="T9" fmla="*/ 14 h 18"/>
                    <a:gd name="T10" fmla="*/ 11 w 23"/>
                    <a:gd name="T11" fmla="*/ 12 h 18"/>
                    <a:gd name="T12" fmla="*/ 10 w 23"/>
                    <a:gd name="T13" fmla="*/ 11 h 18"/>
                    <a:gd name="T14" fmla="*/ 9 w 23"/>
                    <a:gd name="T15" fmla="*/ 9 h 18"/>
                    <a:gd name="T16" fmla="*/ 7 w 23"/>
                    <a:gd name="T17" fmla="*/ 7 h 18"/>
                    <a:gd name="T18" fmla="*/ 4 w 23"/>
                    <a:gd name="T19" fmla="*/ 2 h 18"/>
                    <a:gd name="T20" fmla="*/ 2 w 23"/>
                    <a:gd name="T21" fmla="*/ 1 h 18"/>
                    <a:gd name="T22" fmla="*/ 1 w 23"/>
                    <a:gd name="T23" fmla="*/ 1 h 18"/>
                    <a:gd name="T24" fmla="*/ 0 w 23"/>
                    <a:gd name="T25" fmla="*/ 6 h 18"/>
                    <a:gd name="T26" fmla="*/ 1 w 23"/>
                    <a:gd name="T27" fmla="*/ 6 h 18"/>
                    <a:gd name="T28" fmla="*/ 1 w 23"/>
                    <a:gd name="T29" fmla="*/ 7 h 18"/>
                    <a:gd name="T30" fmla="*/ 1 w 23"/>
                    <a:gd name="T31" fmla="*/ 7 h 18"/>
                    <a:gd name="T32" fmla="*/ 1 w 23"/>
                    <a:gd name="T33" fmla="*/ 8 h 18"/>
                    <a:gd name="T34" fmla="*/ 2 w 23"/>
                    <a:gd name="T35" fmla="*/ 9 h 18"/>
                    <a:gd name="T36" fmla="*/ 3 w 23"/>
                    <a:gd name="T37" fmla="*/ 9 h 18"/>
                    <a:gd name="T38" fmla="*/ 4 w 23"/>
                    <a:gd name="T39" fmla="*/ 9 h 18"/>
                    <a:gd name="T40" fmla="*/ 4 w 23"/>
                    <a:gd name="T41" fmla="*/ 10 h 18"/>
                    <a:gd name="T42" fmla="*/ 4 w 23"/>
                    <a:gd name="T43" fmla="*/ 10 h 18"/>
                    <a:gd name="T44" fmla="*/ 4 w 23"/>
                    <a:gd name="T45" fmla="*/ 11 h 18"/>
                    <a:gd name="T46" fmla="*/ 4 w 23"/>
                    <a:gd name="T47" fmla="*/ 11 h 18"/>
                    <a:gd name="T48" fmla="*/ 5 w 23"/>
                    <a:gd name="T49" fmla="*/ 11 h 18"/>
                    <a:gd name="T50" fmla="*/ 5 w 23"/>
                    <a:gd name="T51" fmla="*/ 12 h 18"/>
                    <a:gd name="T52" fmla="*/ 5 w 23"/>
                    <a:gd name="T53" fmla="*/ 12 h 18"/>
                    <a:gd name="T54" fmla="*/ 6 w 23"/>
                    <a:gd name="T55" fmla="*/ 11 h 18"/>
                    <a:gd name="T56" fmla="*/ 6 w 23"/>
                    <a:gd name="T57" fmla="*/ 12 h 18"/>
                    <a:gd name="T58" fmla="*/ 7 w 23"/>
                    <a:gd name="T59" fmla="*/ 13 h 18"/>
                    <a:gd name="T60" fmla="*/ 8 w 23"/>
                    <a:gd name="T61" fmla="*/ 14 h 18"/>
                    <a:gd name="T62" fmla="*/ 8 w 23"/>
                    <a:gd name="T63" fmla="*/ 15 h 18"/>
                    <a:gd name="T64" fmla="*/ 9 w 23"/>
                    <a:gd name="T65" fmla="*/ 16 h 18"/>
                    <a:gd name="T66" fmla="*/ 9 w 23"/>
                    <a:gd name="T67" fmla="*/ 16 h 18"/>
                    <a:gd name="T68" fmla="*/ 10 w 23"/>
                    <a:gd name="T69" fmla="*/ 16 h 18"/>
                    <a:gd name="T70" fmla="*/ 10 w 23"/>
                    <a:gd name="T71" fmla="*/ 16 h 18"/>
                    <a:gd name="T72" fmla="*/ 10 w 23"/>
                    <a:gd name="T73" fmla="*/ 16 h 18"/>
                    <a:gd name="T74" fmla="*/ 11 w 23"/>
                    <a:gd name="T75" fmla="*/ 17 h 18"/>
                    <a:gd name="T76" fmla="*/ 12 w 23"/>
                    <a:gd name="T77" fmla="*/ 17 h 18"/>
                    <a:gd name="T78" fmla="*/ 12 w 23"/>
                    <a:gd name="T79" fmla="*/ 16 h 18"/>
                    <a:gd name="T80" fmla="*/ 12 w 23"/>
                    <a:gd name="T81" fmla="*/ 16 h 18"/>
                    <a:gd name="T82" fmla="*/ 13 w 23"/>
                    <a:gd name="T83" fmla="*/ 17 h 18"/>
                    <a:gd name="T84" fmla="*/ 14 w 23"/>
                    <a:gd name="T85" fmla="*/ 17 h 18"/>
                    <a:gd name="T86" fmla="*/ 14 w 23"/>
                    <a:gd name="T87" fmla="*/ 17 h 18"/>
                    <a:gd name="T88" fmla="*/ 15 w 23"/>
                    <a:gd name="T89" fmla="*/ 17 h 18"/>
                    <a:gd name="T90" fmla="*/ 16 w 23"/>
                    <a:gd name="T91" fmla="*/ 17 h 18"/>
                    <a:gd name="T92" fmla="*/ 16 w 23"/>
                    <a:gd name="T93" fmla="*/ 17 h 18"/>
                    <a:gd name="T94" fmla="*/ 17 w 23"/>
                    <a:gd name="T95" fmla="*/ 17 h 18"/>
                    <a:gd name="T96" fmla="*/ 18 w 23"/>
                    <a:gd name="T97" fmla="*/ 17 h 18"/>
                    <a:gd name="T98" fmla="*/ 19 w 23"/>
                    <a:gd name="T99" fmla="*/ 17 h 18"/>
                    <a:gd name="T100" fmla="*/ 21 w 23"/>
                    <a:gd name="T101" fmla="*/ 18 h 18"/>
                    <a:gd name="T102" fmla="*/ 21 w 23"/>
                    <a:gd name="T103" fmla="*/ 18 h 18"/>
                    <a:gd name="T104" fmla="*/ 23 w 23"/>
                    <a:gd name="T10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3" h="18">
                      <a:moveTo>
                        <a:pt x="22" y="16"/>
                      </a:move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4"/>
                        <a:pt x="20" y="14"/>
                      </a:cubicBezTo>
                      <a:cubicBezTo>
                        <a:pt x="20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3"/>
                        <a:pt x="13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8" y="9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4"/>
                        <a:pt x="7" y="14"/>
                      </a:cubicBezTo>
                      <a:cubicBezTo>
                        <a:pt x="7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3" y="18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lnTo>
                        <a:pt x="22" y="16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1F9216C2-0607-20F6-8BD4-73CD029ED53D}"/>
                  </a:ext>
                </a:extLst>
              </p:cNvPr>
              <p:cNvGrpSpPr/>
              <p:nvPr/>
            </p:nvGrpSpPr>
            <p:grpSpPr>
              <a:xfrm>
                <a:off x="10066338" y="5942013"/>
                <a:ext cx="503237" cy="561975"/>
                <a:chOff x="10066338" y="5942013"/>
                <a:chExt cx="503237" cy="561975"/>
              </a:xfrm>
              <a:grpFill/>
            </p:grpSpPr>
            <p:sp>
              <p:nvSpPr>
                <p:cNvPr id="46" name="Freeform 718">
                  <a:extLst>
                    <a:ext uri="{FF2B5EF4-FFF2-40B4-BE49-F238E27FC236}">
                      <a16:creationId xmlns:a16="http://schemas.microsoft.com/office/drawing/2014/main" id="{20590780-271E-60F8-1CF7-BCAEDB508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7138" y="6167438"/>
                  <a:ext cx="133350" cy="149225"/>
                </a:xfrm>
                <a:custGeom>
                  <a:avLst/>
                  <a:gdLst>
                    <a:gd name="T0" fmla="*/ 13 w 32"/>
                    <a:gd name="T1" fmla="*/ 29 h 36"/>
                    <a:gd name="T2" fmla="*/ 14 w 32"/>
                    <a:gd name="T3" fmla="*/ 28 h 36"/>
                    <a:gd name="T4" fmla="*/ 14 w 32"/>
                    <a:gd name="T5" fmla="*/ 26 h 36"/>
                    <a:gd name="T6" fmla="*/ 16 w 32"/>
                    <a:gd name="T7" fmla="*/ 26 h 36"/>
                    <a:gd name="T8" fmla="*/ 17 w 32"/>
                    <a:gd name="T9" fmla="*/ 25 h 36"/>
                    <a:gd name="T10" fmla="*/ 19 w 32"/>
                    <a:gd name="T11" fmla="*/ 24 h 36"/>
                    <a:gd name="T12" fmla="*/ 20 w 32"/>
                    <a:gd name="T13" fmla="*/ 23 h 36"/>
                    <a:gd name="T14" fmla="*/ 22 w 32"/>
                    <a:gd name="T15" fmla="*/ 21 h 36"/>
                    <a:gd name="T16" fmla="*/ 24 w 32"/>
                    <a:gd name="T17" fmla="*/ 20 h 36"/>
                    <a:gd name="T18" fmla="*/ 26 w 32"/>
                    <a:gd name="T19" fmla="*/ 20 h 36"/>
                    <a:gd name="T20" fmla="*/ 27 w 32"/>
                    <a:gd name="T21" fmla="*/ 19 h 36"/>
                    <a:gd name="T22" fmla="*/ 28 w 32"/>
                    <a:gd name="T23" fmla="*/ 17 h 36"/>
                    <a:gd name="T24" fmla="*/ 29 w 32"/>
                    <a:gd name="T25" fmla="*/ 16 h 36"/>
                    <a:gd name="T26" fmla="*/ 30 w 32"/>
                    <a:gd name="T27" fmla="*/ 15 h 36"/>
                    <a:gd name="T28" fmla="*/ 30 w 32"/>
                    <a:gd name="T29" fmla="*/ 14 h 36"/>
                    <a:gd name="T30" fmla="*/ 30 w 32"/>
                    <a:gd name="T31" fmla="*/ 13 h 36"/>
                    <a:gd name="T32" fmla="*/ 29 w 32"/>
                    <a:gd name="T33" fmla="*/ 12 h 36"/>
                    <a:gd name="T34" fmla="*/ 28 w 32"/>
                    <a:gd name="T35" fmla="*/ 11 h 36"/>
                    <a:gd name="T36" fmla="*/ 28 w 32"/>
                    <a:gd name="T37" fmla="*/ 10 h 36"/>
                    <a:gd name="T38" fmla="*/ 28 w 32"/>
                    <a:gd name="T39" fmla="*/ 9 h 36"/>
                    <a:gd name="T40" fmla="*/ 29 w 32"/>
                    <a:gd name="T41" fmla="*/ 8 h 36"/>
                    <a:gd name="T42" fmla="*/ 30 w 32"/>
                    <a:gd name="T43" fmla="*/ 8 h 36"/>
                    <a:gd name="T44" fmla="*/ 30 w 32"/>
                    <a:gd name="T45" fmla="*/ 6 h 36"/>
                    <a:gd name="T46" fmla="*/ 31 w 32"/>
                    <a:gd name="T47" fmla="*/ 6 h 36"/>
                    <a:gd name="T48" fmla="*/ 32 w 32"/>
                    <a:gd name="T49" fmla="*/ 4 h 36"/>
                    <a:gd name="T50" fmla="*/ 32 w 32"/>
                    <a:gd name="T51" fmla="*/ 4 h 36"/>
                    <a:gd name="T52" fmla="*/ 31 w 32"/>
                    <a:gd name="T53" fmla="*/ 2 h 36"/>
                    <a:gd name="T54" fmla="*/ 30 w 32"/>
                    <a:gd name="T55" fmla="*/ 2 h 36"/>
                    <a:gd name="T56" fmla="*/ 30 w 32"/>
                    <a:gd name="T57" fmla="*/ 2 h 36"/>
                    <a:gd name="T58" fmla="*/ 29 w 32"/>
                    <a:gd name="T59" fmla="*/ 1 h 36"/>
                    <a:gd name="T60" fmla="*/ 29 w 32"/>
                    <a:gd name="T61" fmla="*/ 0 h 36"/>
                    <a:gd name="T62" fmla="*/ 28 w 32"/>
                    <a:gd name="T63" fmla="*/ 1 h 36"/>
                    <a:gd name="T64" fmla="*/ 28 w 32"/>
                    <a:gd name="T65" fmla="*/ 4 h 36"/>
                    <a:gd name="T66" fmla="*/ 27 w 32"/>
                    <a:gd name="T67" fmla="*/ 7 h 36"/>
                    <a:gd name="T68" fmla="*/ 26 w 32"/>
                    <a:gd name="T69" fmla="*/ 8 h 36"/>
                    <a:gd name="T70" fmla="*/ 24 w 32"/>
                    <a:gd name="T71" fmla="*/ 9 h 36"/>
                    <a:gd name="T72" fmla="*/ 23 w 32"/>
                    <a:gd name="T73" fmla="*/ 11 h 36"/>
                    <a:gd name="T74" fmla="*/ 22 w 32"/>
                    <a:gd name="T75" fmla="*/ 15 h 36"/>
                    <a:gd name="T76" fmla="*/ 20 w 32"/>
                    <a:gd name="T77" fmla="*/ 19 h 36"/>
                    <a:gd name="T78" fmla="*/ 19 w 32"/>
                    <a:gd name="T79" fmla="*/ 20 h 36"/>
                    <a:gd name="T80" fmla="*/ 18 w 32"/>
                    <a:gd name="T81" fmla="*/ 21 h 36"/>
                    <a:gd name="T82" fmla="*/ 15 w 32"/>
                    <a:gd name="T83" fmla="*/ 22 h 36"/>
                    <a:gd name="T84" fmla="*/ 15 w 32"/>
                    <a:gd name="T85" fmla="*/ 23 h 36"/>
                    <a:gd name="T86" fmla="*/ 14 w 32"/>
                    <a:gd name="T87" fmla="*/ 24 h 36"/>
                    <a:gd name="T88" fmla="*/ 12 w 32"/>
                    <a:gd name="T89" fmla="*/ 26 h 36"/>
                    <a:gd name="T90" fmla="*/ 11 w 32"/>
                    <a:gd name="T91" fmla="*/ 27 h 36"/>
                    <a:gd name="T92" fmla="*/ 9 w 32"/>
                    <a:gd name="T93" fmla="*/ 27 h 36"/>
                    <a:gd name="T94" fmla="*/ 8 w 32"/>
                    <a:gd name="T95" fmla="*/ 28 h 36"/>
                    <a:gd name="T96" fmla="*/ 6 w 32"/>
                    <a:gd name="T97" fmla="*/ 30 h 36"/>
                    <a:gd name="T98" fmla="*/ 4 w 32"/>
                    <a:gd name="T99" fmla="*/ 31 h 36"/>
                    <a:gd name="T100" fmla="*/ 2 w 32"/>
                    <a:gd name="T101" fmla="*/ 31 h 36"/>
                    <a:gd name="T102" fmla="*/ 0 w 32"/>
                    <a:gd name="T103" fmla="*/ 33 h 36"/>
                    <a:gd name="T104" fmla="*/ 0 w 32"/>
                    <a:gd name="T105" fmla="*/ 34 h 36"/>
                    <a:gd name="T106" fmla="*/ 2 w 32"/>
                    <a:gd name="T107" fmla="*/ 34 h 36"/>
                    <a:gd name="T108" fmla="*/ 2 w 32"/>
                    <a:gd name="T109" fmla="*/ 35 h 36"/>
                    <a:gd name="T110" fmla="*/ 2 w 32"/>
                    <a:gd name="T111" fmla="*/ 36 h 36"/>
                    <a:gd name="T112" fmla="*/ 4 w 32"/>
                    <a:gd name="T113" fmla="*/ 35 h 36"/>
                    <a:gd name="T114" fmla="*/ 5 w 32"/>
                    <a:gd name="T115" fmla="*/ 34 h 36"/>
                    <a:gd name="T116" fmla="*/ 6 w 32"/>
                    <a:gd name="T117" fmla="*/ 33 h 36"/>
                    <a:gd name="T118" fmla="*/ 7 w 32"/>
                    <a:gd name="T119" fmla="*/ 32 h 36"/>
                    <a:gd name="T120" fmla="*/ 9 w 32"/>
                    <a:gd name="T121" fmla="*/ 32 h 36"/>
                    <a:gd name="T122" fmla="*/ 10 w 32"/>
                    <a:gd name="T123" fmla="*/ 31 h 36"/>
                    <a:gd name="T124" fmla="*/ 11 w 32"/>
                    <a:gd name="T125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2" h="36">
                      <a:moveTo>
                        <a:pt x="12" y="30"/>
                      </a:move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6"/>
                        <a:pt x="16" y="25"/>
                        <a:pt x="16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7"/>
                        <a:pt x="27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4"/>
                        <a:pt x="31" y="14"/>
                      </a:cubicBezTo>
                      <a:cubicBezTo>
                        <a:pt x="31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6"/>
                        <a:pt x="27" y="6"/>
                        <a:pt x="27" y="7"/>
                      </a:cubicBezTo>
                      <a:cubicBezTo>
                        <a:pt x="27" y="7"/>
                        <a:pt x="27" y="7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2"/>
                        <a:pt x="23" y="12"/>
                        <a:pt x="23" y="13"/>
                      </a:cubicBezTo>
                      <a:cubicBezTo>
                        <a:pt x="23" y="13"/>
                        <a:pt x="23" y="14"/>
                        <a:pt x="23" y="14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7"/>
                        <a:pt x="21" y="17"/>
                        <a:pt x="21" y="18"/>
                      </a:cubicBezTo>
                      <a:cubicBezTo>
                        <a:pt x="20" y="18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8" y="20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7" y="21"/>
                        <a:pt x="17" y="21"/>
                      </a:cubicBezTo>
                      <a:cubicBezTo>
                        <a:pt x="17" y="21"/>
                        <a:pt x="16" y="21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3" y="24"/>
                        <a:pt x="13" y="24"/>
                      </a:cubicBezTo>
                      <a:cubicBezTo>
                        <a:pt x="13" y="25"/>
                        <a:pt x="13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7" y="28"/>
                        <a:pt x="7" y="28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2" y="31"/>
                      </a:cubicBezTo>
                      <a:cubicBezTo>
                        <a:pt x="2" y="31"/>
                        <a:pt x="2" y="31"/>
                        <a:pt x="1" y="31"/>
                      </a:cubicBezTo>
                      <a:cubicBezTo>
                        <a:pt x="1" y="32"/>
                        <a:pt x="2" y="32"/>
                        <a:pt x="1" y="32"/>
                      </a:cubicBezTo>
                      <a:cubicBezTo>
                        <a:pt x="1" y="32"/>
                        <a:pt x="1" y="32"/>
                        <a:pt x="1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6" y="33"/>
                        <a:pt x="6" y="33"/>
                      </a:cubicBezTo>
                      <a:cubicBezTo>
                        <a:pt x="6" y="33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lnTo>
                        <a:pt x="12" y="3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Freeform 719">
                  <a:extLst>
                    <a:ext uri="{FF2B5EF4-FFF2-40B4-BE49-F238E27FC236}">
                      <a16:creationId xmlns:a16="http://schemas.microsoft.com/office/drawing/2014/main" id="{9056631E-6121-216C-9228-7640DD9F2A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07638" y="6162675"/>
                  <a:ext cx="50800" cy="36513"/>
                </a:xfrm>
                <a:custGeom>
                  <a:avLst/>
                  <a:gdLst>
                    <a:gd name="T0" fmla="*/ 2 w 12"/>
                    <a:gd name="T1" fmla="*/ 2 h 9"/>
                    <a:gd name="T2" fmla="*/ 2 w 12"/>
                    <a:gd name="T3" fmla="*/ 2 h 9"/>
                    <a:gd name="T4" fmla="*/ 2 w 12"/>
                    <a:gd name="T5" fmla="*/ 2 h 9"/>
                    <a:gd name="T6" fmla="*/ 10 w 12"/>
                    <a:gd name="T7" fmla="*/ 0 h 9"/>
                    <a:gd name="T8" fmla="*/ 10 w 12"/>
                    <a:gd name="T9" fmla="*/ 0 h 9"/>
                    <a:gd name="T10" fmla="*/ 9 w 12"/>
                    <a:gd name="T11" fmla="*/ 1 h 9"/>
                    <a:gd name="T12" fmla="*/ 9 w 12"/>
                    <a:gd name="T13" fmla="*/ 1 h 9"/>
                    <a:gd name="T14" fmla="*/ 9 w 12"/>
                    <a:gd name="T15" fmla="*/ 1 h 9"/>
                    <a:gd name="T16" fmla="*/ 8 w 12"/>
                    <a:gd name="T17" fmla="*/ 1 h 9"/>
                    <a:gd name="T18" fmla="*/ 8 w 12"/>
                    <a:gd name="T19" fmla="*/ 1 h 9"/>
                    <a:gd name="T20" fmla="*/ 8 w 12"/>
                    <a:gd name="T21" fmla="*/ 0 h 9"/>
                    <a:gd name="T22" fmla="*/ 7 w 12"/>
                    <a:gd name="T23" fmla="*/ 1 h 9"/>
                    <a:gd name="T24" fmla="*/ 7 w 12"/>
                    <a:gd name="T25" fmla="*/ 1 h 9"/>
                    <a:gd name="T26" fmla="*/ 6 w 12"/>
                    <a:gd name="T27" fmla="*/ 0 h 9"/>
                    <a:gd name="T28" fmla="*/ 6 w 12"/>
                    <a:gd name="T29" fmla="*/ 1 h 9"/>
                    <a:gd name="T30" fmla="*/ 5 w 12"/>
                    <a:gd name="T31" fmla="*/ 1 h 9"/>
                    <a:gd name="T32" fmla="*/ 5 w 12"/>
                    <a:gd name="T33" fmla="*/ 1 h 9"/>
                    <a:gd name="T34" fmla="*/ 4 w 12"/>
                    <a:gd name="T35" fmla="*/ 1 h 9"/>
                    <a:gd name="T36" fmla="*/ 4 w 12"/>
                    <a:gd name="T37" fmla="*/ 1 h 9"/>
                    <a:gd name="T38" fmla="*/ 4 w 12"/>
                    <a:gd name="T39" fmla="*/ 0 h 9"/>
                    <a:gd name="T40" fmla="*/ 3 w 12"/>
                    <a:gd name="T41" fmla="*/ 2 h 9"/>
                    <a:gd name="T42" fmla="*/ 2 w 12"/>
                    <a:gd name="T43" fmla="*/ 3 h 9"/>
                    <a:gd name="T44" fmla="*/ 2 w 12"/>
                    <a:gd name="T45" fmla="*/ 4 h 9"/>
                    <a:gd name="T46" fmla="*/ 2 w 12"/>
                    <a:gd name="T47" fmla="*/ 4 h 9"/>
                    <a:gd name="T48" fmla="*/ 1 w 12"/>
                    <a:gd name="T49" fmla="*/ 5 h 9"/>
                    <a:gd name="T50" fmla="*/ 0 w 12"/>
                    <a:gd name="T51" fmla="*/ 6 h 9"/>
                    <a:gd name="T52" fmla="*/ 0 w 12"/>
                    <a:gd name="T53" fmla="*/ 6 h 9"/>
                    <a:gd name="T54" fmla="*/ 2 w 12"/>
                    <a:gd name="T55" fmla="*/ 6 h 9"/>
                    <a:gd name="T56" fmla="*/ 1 w 12"/>
                    <a:gd name="T57" fmla="*/ 6 h 9"/>
                    <a:gd name="T58" fmla="*/ 2 w 12"/>
                    <a:gd name="T59" fmla="*/ 5 h 9"/>
                    <a:gd name="T60" fmla="*/ 2 w 12"/>
                    <a:gd name="T61" fmla="*/ 5 h 9"/>
                    <a:gd name="T62" fmla="*/ 2 w 12"/>
                    <a:gd name="T63" fmla="*/ 6 h 9"/>
                    <a:gd name="T64" fmla="*/ 2 w 12"/>
                    <a:gd name="T65" fmla="*/ 7 h 9"/>
                    <a:gd name="T66" fmla="*/ 3 w 12"/>
                    <a:gd name="T67" fmla="*/ 7 h 9"/>
                    <a:gd name="T68" fmla="*/ 4 w 12"/>
                    <a:gd name="T69" fmla="*/ 6 h 9"/>
                    <a:gd name="T70" fmla="*/ 4 w 12"/>
                    <a:gd name="T71" fmla="*/ 7 h 9"/>
                    <a:gd name="T72" fmla="*/ 4 w 12"/>
                    <a:gd name="T73" fmla="*/ 7 h 9"/>
                    <a:gd name="T74" fmla="*/ 4 w 12"/>
                    <a:gd name="T75" fmla="*/ 8 h 9"/>
                    <a:gd name="T76" fmla="*/ 5 w 12"/>
                    <a:gd name="T77" fmla="*/ 9 h 9"/>
                    <a:gd name="T78" fmla="*/ 5 w 12"/>
                    <a:gd name="T79" fmla="*/ 8 h 9"/>
                    <a:gd name="T80" fmla="*/ 7 w 12"/>
                    <a:gd name="T81" fmla="*/ 7 h 9"/>
                    <a:gd name="T82" fmla="*/ 8 w 12"/>
                    <a:gd name="T83" fmla="*/ 6 h 9"/>
                    <a:gd name="T84" fmla="*/ 9 w 12"/>
                    <a:gd name="T85" fmla="*/ 5 h 9"/>
                    <a:gd name="T86" fmla="*/ 10 w 12"/>
                    <a:gd name="T87" fmla="*/ 4 h 9"/>
                    <a:gd name="T88" fmla="*/ 10 w 12"/>
                    <a:gd name="T89" fmla="*/ 3 h 9"/>
                    <a:gd name="T90" fmla="*/ 11 w 12"/>
                    <a:gd name="T91" fmla="*/ 2 h 9"/>
                    <a:gd name="T92" fmla="*/ 12 w 12"/>
                    <a:gd name="T93" fmla="*/ 0 h 9"/>
                    <a:gd name="T94" fmla="*/ 11 w 12"/>
                    <a:gd name="T9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" h="9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7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9" y="6"/>
                        <a:pt x="9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Freeform 720">
                  <a:extLst>
                    <a:ext uri="{FF2B5EF4-FFF2-40B4-BE49-F238E27FC236}">
                      <a16:creationId xmlns:a16="http://schemas.microsoft.com/office/drawing/2014/main" id="{FD576030-F920-F7A3-24AA-644A8EC332A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07638" y="6011863"/>
                  <a:ext cx="53975" cy="100013"/>
                </a:xfrm>
                <a:custGeom>
                  <a:avLst/>
                  <a:gdLst>
                    <a:gd name="T0" fmla="*/ 8 w 13"/>
                    <a:gd name="T1" fmla="*/ 2 h 24"/>
                    <a:gd name="T2" fmla="*/ 8 w 13"/>
                    <a:gd name="T3" fmla="*/ 1 h 24"/>
                    <a:gd name="T4" fmla="*/ 12 w 13"/>
                    <a:gd name="T5" fmla="*/ 16 h 24"/>
                    <a:gd name="T6" fmla="*/ 11 w 13"/>
                    <a:gd name="T7" fmla="*/ 15 h 24"/>
                    <a:gd name="T8" fmla="*/ 10 w 13"/>
                    <a:gd name="T9" fmla="*/ 13 h 24"/>
                    <a:gd name="T10" fmla="*/ 9 w 13"/>
                    <a:gd name="T11" fmla="*/ 12 h 24"/>
                    <a:gd name="T12" fmla="*/ 9 w 13"/>
                    <a:gd name="T13" fmla="*/ 11 h 24"/>
                    <a:gd name="T14" fmla="*/ 8 w 13"/>
                    <a:gd name="T15" fmla="*/ 10 h 24"/>
                    <a:gd name="T16" fmla="*/ 8 w 13"/>
                    <a:gd name="T17" fmla="*/ 8 h 24"/>
                    <a:gd name="T18" fmla="*/ 9 w 13"/>
                    <a:gd name="T19" fmla="*/ 8 h 24"/>
                    <a:gd name="T20" fmla="*/ 9 w 13"/>
                    <a:gd name="T21" fmla="*/ 7 h 24"/>
                    <a:gd name="T22" fmla="*/ 9 w 13"/>
                    <a:gd name="T23" fmla="*/ 5 h 24"/>
                    <a:gd name="T24" fmla="*/ 8 w 13"/>
                    <a:gd name="T25" fmla="*/ 5 h 24"/>
                    <a:gd name="T26" fmla="*/ 8 w 13"/>
                    <a:gd name="T27" fmla="*/ 3 h 24"/>
                    <a:gd name="T28" fmla="*/ 8 w 13"/>
                    <a:gd name="T29" fmla="*/ 2 h 24"/>
                    <a:gd name="T30" fmla="*/ 7 w 13"/>
                    <a:gd name="T31" fmla="*/ 2 h 24"/>
                    <a:gd name="T32" fmla="*/ 6 w 13"/>
                    <a:gd name="T33" fmla="*/ 2 h 24"/>
                    <a:gd name="T34" fmla="*/ 6 w 13"/>
                    <a:gd name="T35" fmla="*/ 1 h 24"/>
                    <a:gd name="T36" fmla="*/ 5 w 13"/>
                    <a:gd name="T37" fmla="*/ 0 h 24"/>
                    <a:gd name="T38" fmla="*/ 6 w 13"/>
                    <a:gd name="T39" fmla="*/ 1 h 24"/>
                    <a:gd name="T40" fmla="*/ 6 w 13"/>
                    <a:gd name="T41" fmla="*/ 3 h 24"/>
                    <a:gd name="T42" fmla="*/ 6 w 13"/>
                    <a:gd name="T43" fmla="*/ 4 h 24"/>
                    <a:gd name="T44" fmla="*/ 6 w 13"/>
                    <a:gd name="T45" fmla="*/ 6 h 24"/>
                    <a:gd name="T46" fmla="*/ 6 w 13"/>
                    <a:gd name="T47" fmla="*/ 6 h 24"/>
                    <a:gd name="T48" fmla="*/ 5 w 13"/>
                    <a:gd name="T49" fmla="*/ 5 h 24"/>
                    <a:gd name="T50" fmla="*/ 4 w 13"/>
                    <a:gd name="T51" fmla="*/ 6 h 24"/>
                    <a:gd name="T52" fmla="*/ 2 w 13"/>
                    <a:gd name="T53" fmla="*/ 6 h 24"/>
                    <a:gd name="T54" fmla="*/ 1 w 13"/>
                    <a:gd name="T55" fmla="*/ 7 h 24"/>
                    <a:gd name="T56" fmla="*/ 1 w 13"/>
                    <a:gd name="T57" fmla="*/ 8 h 24"/>
                    <a:gd name="T58" fmla="*/ 2 w 13"/>
                    <a:gd name="T59" fmla="*/ 11 h 24"/>
                    <a:gd name="T60" fmla="*/ 2 w 13"/>
                    <a:gd name="T61" fmla="*/ 11 h 24"/>
                    <a:gd name="T62" fmla="*/ 1 w 13"/>
                    <a:gd name="T63" fmla="*/ 12 h 24"/>
                    <a:gd name="T64" fmla="*/ 2 w 13"/>
                    <a:gd name="T65" fmla="*/ 13 h 24"/>
                    <a:gd name="T66" fmla="*/ 1 w 13"/>
                    <a:gd name="T67" fmla="*/ 14 h 24"/>
                    <a:gd name="T68" fmla="*/ 2 w 13"/>
                    <a:gd name="T69" fmla="*/ 14 h 24"/>
                    <a:gd name="T70" fmla="*/ 1 w 13"/>
                    <a:gd name="T71" fmla="*/ 14 h 24"/>
                    <a:gd name="T72" fmla="*/ 1 w 13"/>
                    <a:gd name="T73" fmla="*/ 15 h 24"/>
                    <a:gd name="T74" fmla="*/ 1 w 13"/>
                    <a:gd name="T75" fmla="*/ 16 h 24"/>
                    <a:gd name="T76" fmla="*/ 0 w 13"/>
                    <a:gd name="T77" fmla="*/ 17 h 24"/>
                    <a:gd name="T78" fmla="*/ 0 w 13"/>
                    <a:gd name="T79" fmla="*/ 19 h 24"/>
                    <a:gd name="T80" fmla="*/ 2 w 13"/>
                    <a:gd name="T81" fmla="*/ 19 h 24"/>
                    <a:gd name="T82" fmla="*/ 3 w 13"/>
                    <a:gd name="T83" fmla="*/ 19 h 24"/>
                    <a:gd name="T84" fmla="*/ 5 w 13"/>
                    <a:gd name="T85" fmla="*/ 18 h 24"/>
                    <a:gd name="T86" fmla="*/ 5 w 13"/>
                    <a:gd name="T87" fmla="*/ 18 h 24"/>
                    <a:gd name="T88" fmla="*/ 6 w 13"/>
                    <a:gd name="T89" fmla="*/ 17 h 24"/>
                    <a:gd name="T90" fmla="*/ 7 w 13"/>
                    <a:gd name="T91" fmla="*/ 18 h 24"/>
                    <a:gd name="T92" fmla="*/ 6 w 13"/>
                    <a:gd name="T93" fmla="*/ 20 h 24"/>
                    <a:gd name="T94" fmla="*/ 7 w 13"/>
                    <a:gd name="T95" fmla="*/ 21 h 24"/>
                    <a:gd name="T96" fmla="*/ 6 w 13"/>
                    <a:gd name="T97" fmla="*/ 24 h 24"/>
                    <a:gd name="T98" fmla="*/ 8 w 13"/>
                    <a:gd name="T99" fmla="*/ 24 h 24"/>
                    <a:gd name="T100" fmla="*/ 9 w 13"/>
                    <a:gd name="T101" fmla="*/ 23 h 24"/>
                    <a:gd name="T102" fmla="*/ 10 w 13"/>
                    <a:gd name="T103" fmla="*/ 22 h 24"/>
                    <a:gd name="T104" fmla="*/ 11 w 13"/>
                    <a:gd name="T105" fmla="*/ 21 h 24"/>
                    <a:gd name="T106" fmla="*/ 12 w 13"/>
                    <a:gd name="T107" fmla="*/ 19 h 24"/>
                    <a:gd name="T108" fmla="*/ 13 w 13"/>
                    <a:gd name="T10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" h="24">
                      <a:moveTo>
                        <a:pt x="8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lose/>
                      <a:moveTo>
                        <a:pt x="13" y="16"/>
                      </a:move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8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7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2" y="13"/>
                        <a:pt x="2" y="13"/>
                      </a:cubicBezTo>
                      <a:cubicBezTo>
                        <a:pt x="1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1" y="13"/>
                      </a:cubicBezTo>
                      <a:cubicBezTo>
                        <a:pt x="1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7"/>
                        <a:pt x="5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20"/>
                        <a:pt x="6" y="20"/>
                      </a:cubicBezTo>
                      <a:cubicBezTo>
                        <a:pt x="6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10" y="23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9" name="Freeform 721">
                  <a:extLst>
                    <a:ext uri="{FF2B5EF4-FFF2-40B4-BE49-F238E27FC236}">
                      <a16:creationId xmlns:a16="http://schemas.microsoft.com/office/drawing/2014/main" id="{EAE9DCFA-6635-0B8B-A9B2-730BFA1E6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3825" y="6091238"/>
                  <a:ext cx="36512" cy="42863"/>
                </a:xfrm>
                <a:custGeom>
                  <a:avLst/>
                  <a:gdLst>
                    <a:gd name="T0" fmla="*/ 7 w 9"/>
                    <a:gd name="T1" fmla="*/ 10 h 10"/>
                    <a:gd name="T2" fmla="*/ 8 w 9"/>
                    <a:gd name="T3" fmla="*/ 9 h 10"/>
                    <a:gd name="T4" fmla="*/ 8 w 9"/>
                    <a:gd name="T5" fmla="*/ 9 h 10"/>
                    <a:gd name="T6" fmla="*/ 8 w 9"/>
                    <a:gd name="T7" fmla="*/ 8 h 10"/>
                    <a:gd name="T8" fmla="*/ 8 w 9"/>
                    <a:gd name="T9" fmla="*/ 8 h 10"/>
                    <a:gd name="T10" fmla="*/ 9 w 9"/>
                    <a:gd name="T11" fmla="*/ 8 h 10"/>
                    <a:gd name="T12" fmla="*/ 9 w 9"/>
                    <a:gd name="T13" fmla="*/ 8 h 10"/>
                    <a:gd name="T14" fmla="*/ 9 w 9"/>
                    <a:gd name="T15" fmla="*/ 8 h 10"/>
                    <a:gd name="T16" fmla="*/ 9 w 9"/>
                    <a:gd name="T17" fmla="*/ 7 h 10"/>
                    <a:gd name="T18" fmla="*/ 9 w 9"/>
                    <a:gd name="T19" fmla="*/ 7 h 10"/>
                    <a:gd name="T20" fmla="*/ 8 w 9"/>
                    <a:gd name="T21" fmla="*/ 7 h 10"/>
                    <a:gd name="T22" fmla="*/ 8 w 9"/>
                    <a:gd name="T23" fmla="*/ 6 h 10"/>
                    <a:gd name="T24" fmla="*/ 8 w 9"/>
                    <a:gd name="T25" fmla="*/ 6 h 10"/>
                    <a:gd name="T26" fmla="*/ 8 w 9"/>
                    <a:gd name="T27" fmla="*/ 5 h 10"/>
                    <a:gd name="T28" fmla="*/ 7 w 9"/>
                    <a:gd name="T29" fmla="*/ 5 h 10"/>
                    <a:gd name="T30" fmla="*/ 7 w 9"/>
                    <a:gd name="T31" fmla="*/ 5 h 10"/>
                    <a:gd name="T32" fmla="*/ 7 w 9"/>
                    <a:gd name="T33" fmla="*/ 5 h 10"/>
                    <a:gd name="T34" fmla="*/ 7 w 9"/>
                    <a:gd name="T35" fmla="*/ 4 h 10"/>
                    <a:gd name="T36" fmla="*/ 7 w 9"/>
                    <a:gd name="T37" fmla="*/ 4 h 10"/>
                    <a:gd name="T38" fmla="*/ 7 w 9"/>
                    <a:gd name="T39" fmla="*/ 3 h 10"/>
                    <a:gd name="T40" fmla="*/ 7 w 9"/>
                    <a:gd name="T41" fmla="*/ 3 h 10"/>
                    <a:gd name="T42" fmla="*/ 7 w 9"/>
                    <a:gd name="T43" fmla="*/ 2 h 10"/>
                    <a:gd name="T44" fmla="*/ 7 w 9"/>
                    <a:gd name="T45" fmla="*/ 2 h 10"/>
                    <a:gd name="T46" fmla="*/ 7 w 9"/>
                    <a:gd name="T47" fmla="*/ 2 h 10"/>
                    <a:gd name="T48" fmla="*/ 7 w 9"/>
                    <a:gd name="T49" fmla="*/ 2 h 10"/>
                    <a:gd name="T50" fmla="*/ 8 w 9"/>
                    <a:gd name="T51" fmla="*/ 2 h 10"/>
                    <a:gd name="T52" fmla="*/ 7 w 9"/>
                    <a:gd name="T53" fmla="*/ 2 h 10"/>
                    <a:gd name="T54" fmla="*/ 7 w 9"/>
                    <a:gd name="T55" fmla="*/ 1 h 10"/>
                    <a:gd name="T56" fmla="*/ 8 w 9"/>
                    <a:gd name="T57" fmla="*/ 1 h 10"/>
                    <a:gd name="T58" fmla="*/ 7 w 9"/>
                    <a:gd name="T59" fmla="*/ 0 h 10"/>
                    <a:gd name="T60" fmla="*/ 7 w 9"/>
                    <a:gd name="T61" fmla="*/ 0 h 10"/>
                    <a:gd name="T62" fmla="*/ 6 w 9"/>
                    <a:gd name="T63" fmla="*/ 0 h 10"/>
                    <a:gd name="T64" fmla="*/ 6 w 9"/>
                    <a:gd name="T65" fmla="*/ 0 h 10"/>
                    <a:gd name="T66" fmla="*/ 6 w 9"/>
                    <a:gd name="T67" fmla="*/ 0 h 10"/>
                    <a:gd name="T68" fmla="*/ 6 w 9"/>
                    <a:gd name="T69" fmla="*/ 1 h 10"/>
                    <a:gd name="T70" fmla="*/ 6 w 9"/>
                    <a:gd name="T71" fmla="*/ 1 h 10"/>
                    <a:gd name="T72" fmla="*/ 5 w 9"/>
                    <a:gd name="T73" fmla="*/ 2 h 10"/>
                    <a:gd name="T74" fmla="*/ 5 w 9"/>
                    <a:gd name="T75" fmla="*/ 2 h 10"/>
                    <a:gd name="T76" fmla="*/ 4 w 9"/>
                    <a:gd name="T77" fmla="*/ 3 h 10"/>
                    <a:gd name="T78" fmla="*/ 4 w 9"/>
                    <a:gd name="T79" fmla="*/ 3 h 10"/>
                    <a:gd name="T80" fmla="*/ 4 w 9"/>
                    <a:gd name="T81" fmla="*/ 3 h 10"/>
                    <a:gd name="T82" fmla="*/ 3 w 9"/>
                    <a:gd name="T83" fmla="*/ 3 h 10"/>
                    <a:gd name="T84" fmla="*/ 2 w 9"/>
                    <a:gd name="T85" fmla="*/ 3 h 10"/>
                    <a:gd name="T86" fmla="*/ 2 w 9"/>
                    <a:gd name="T87" fmla="*/ 4 h 10"/>
                    <a:gd name="T88" fmla="*/ 1 w 9"/>
                    <a:gd name="T89" fmla="*/ 4 h 10"/>
                    <a:gd name="T90" fmla="*/ 0 w 9"/>
                    <a:gd name="T91" fmla="*/ 5 h 10"/>
                    <a:gd name="T92" fmla="*/ 0 w 9"/>
                    <a:gd name="T93" fmla="*/ 6 h 10"/>
                    <a:gd name="T94" fmla="*/ 1 w 9"/>
                    <a:gd name="T95" fmla="*/ 6 h 10"/>
                    <a:gd name="T96" fmla="*/ 1 w 9"/>
                    <a:gd name="T97" fmla="*/ 7 h 10"/>
                    <a:gd name="T98" fmla="*/ 2 w 9"/>
                    <a:gd name="T99" fmla="*/ 7 h 10"/>
                    <a:gd name="T100" fmla="*/ 3 w 9"/>
                    <a:gd name="T101" fmla="*/ 8 h 10"/>
                    <a:gd name="T102" fmla="*/ 4 w 9"/>
                    <a:gd name="T103" fmla="*/ 8 h 10"/>
                    <a:gd name="T104" fmla="*/ 4 w 9"/>
                    <a:gd name="T105" fmla="*/ 9 h 10"/>
                    <a:gd name="T106" fmla="*/ 5 w 9"/>
                    <a:gd name="T107" fmla="*/ 9 h 10"/>
                    <a:gd name="T108" fmla="*/ 6 w 9"/>
                    <a:gd name="T109" fmla="*/ 10 h 10"/>
                    <a:gd name="T110" fmla="*/ 7 w 9"/>
                    <a:gd name="T111" fmla="*/ 10 h 10"/>
                    <a:gd name="T112" fmla="*/ 7 w 9"/>
                    <a:gd name="T1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" h="10">
                      <a:moveTo>
                        <a:pt x="7" y="1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8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1" y="6"/>
                        <a:pt x="0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3" y="8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 722">
                  <a:extLst>
                    <a:ext uri="{FF2B5EF4-FFF2-40B4-BE49-F238E27FC236}">
                      <a16:creationId xmlns:a16="http://schemas.microsoft.com/office/drawing/2014/main" id="{74D2204D-1079-FC73-3734-E1BD795290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233025" y="6154738"/>
                  <a:ext cx="38100" cy="69850"/>
                </a:xfrm>
                <a:custGeom>
                  <a:avLst/>
                  <a:gdLst>
                    <a:gd name="T0" fmla="*/ 6 w 9"/>
                    <a:gd name="T1" fmla="*/ 0 h 17"/>
                    <a:gd name="T2" fmla="*/ 5 w 9"/>
                    <a:gd name="T3" fmla="*/ 14 h 17"/>
                    <a:gd name="T4" fmla="*/ 5 w 9"/>
                    <a:gd name="T5" fmla="*/ 13 h 17"/>
                    <a:gd name="T6" fmla="*/ 6 w 9"/>
                    <a:gd name="T7" fmla="*/ 12 h 17"/>
                    <a:gd name="T8" fmla="*/ 7 w 9"/>
                    <a:gd name="T9" fmla="*/ 11 h 17"/>
                    <a:gd name="T10" fmla="*/ 8 w 9"/>
                    <a:gd name="T11" fmla="*/ 10 h 17"/>
                    <a:gd name="T12" fmla="*/ 8 w 9"/>
                    <a:gd name="T13" fmla="*/ 9 h 17"/>
                    <a:gd name="T14" fmla="*/ 8 w 9"/>
                    <a:gd name="T15" fmla="*/ 8 h 17"/>
                    <a:gd name="T16" fmla="*/ 7 w 9"/>
                    <a:gd name="T17" fmla="*/ 7 h 17"/>
                    <a:gd name="T18" fmla="*/ 8 w 9"/>
                    <a:gd name="T19" fmla="*/ 7 h 17"/>
                    <a:gd name="T20" fmla="*/ 7 w 9"/>
                    <a:gd name="T21" fmla="*/ 7 h 17"/>
                    <a:gd name="T22" fmla="*/ 7 w 9"/>
                    <a:gd name="T23" fmla="*/ 6 h 17"/>
                    <a:gd name="T24" fmla="*/ 7 w 9"/>
                    <a:gd name="T25" fmla="*/ 6 h 17"/>
                    <a:gd name="T26" fmla="*/ 7 w 9"/>
                    <a:gd name="T27" fmla="*/ 5 h 17"/>
                    <a:gd name="T28" fmla="*/ 7 w 9"/>
                    <a:gd name="T29" fmla="*/ 4 h 17"/>
                    <a:gd name="T30" fmla="*/ 7 w 9"/>
                    <a:gd name="T31" fmla="*/ 3 h 17"/>
                    <a:gd name="T32" fmla="*/ 6 w 9"/>
                    <a:gd name="T33" fmla="*/ 3 h 17"/>
                    <a:gd name="T34" fmla="*/ 5 w 9"/>
                    <a:gd name="T35" fmla="*/ 3 h 17"/>
                    <a:gd name="T36" fmla="*/ 4 w 9"/>
                    <a:gd name="T37" fmla="*/ 2 h 17"/>
                    <a:gd name="T38" fmla="*/ 4 w 9"/>
                    <a:gd name="T39" fmla="*/ 1 h 17"/>
                    <a:gd name="T40" fmla="*/ 6 w 9"/>
                    <a:gd name="T41" fmla="*/ 0 h 17"/>
                    <a:gd name="T42" fmla="*/ 4 w 9"/>
                    <a:gd name="T43" fmla="*/ 0 h 17"/>
                    <a:gd name="T44" fmla="*/ 4 w 9"/>
                    <a:gd name="T45" fmla="*/ 1 h 17"/>
                    <a:gd name="T46" fmla="*/ 3 w 9"/>
                    <a:gd name="T47" fmla="*/ 1 h 17"/>
                    <a:gd name="T48" fmla="*/ 3 w 9"/>
                    <a:gd name="T49" fmla="*/ 1 h 17"/>
                    <a:gd name="T50" fmla="*/ 3 w 9"/>
                    <a:gd name="T51" fmla="*/ 2 h 17"/>
                    <a:gd name="T52" fmla="*/ 2 w 9"/>
                    <a:gd name="T53" fmla="*/ 2 h 17"/>
                    <a:gd name="T54" fmla="*/ 1 w 9"/>
                    <a:gd name="T55" fmla="*/ 3 h 17"/>
                    <a:gd name="T56" fmla="*/ 1 w 9"/>
                    <a:gd name="T57" fmla="*/ 4 h 17"/>
                    <a:gd name="T58" fmla="*/ 2 w 9"/>
                    <a:gd name="T59" fmla="*/ 4 h 17"/>
                    <a:gd name="T60" fmla="*/ 2 w 9"/>
                    <a:gd name="T61" fmla="*/ 5 h 17"/>
                    <a:gd name="T62" fmla="*/ 2 w 9"/>
                    <a:gd name="T63" fmla="*/ 5 h 17"/>
                    <a:gd name="T64" fmla="*/ 3 w 9"/>
                    <a:gd name="T65" fmla="*/ 5 h 17"/>
                    <a:gd name="T66" fmla="*/ 3 w 9"/>
                    <a:gd name="T67" fmla="*/ 6 h 17"/>
                    <a:gd name="T68" fmla="*/ 4 w 9"/>
                    <a:gd name="T69" fmla="*/ 7 h 17"/>
                    <a:gd name="T70" fmla="*/ 4 w 9"/>
                    <a:gd name="T71" fmla="*/ 7 h 17"/>
                    <a:gd name="T72" fmla="*/ 4 w 9"/>
                    <a:gd name="T73" fmla="*/ 8 h 17"/>
                    <a:gd name="T74" fmla="*/ 3 w 9"/>
                    <a:gd name="T75" fmla="*/ 9 h 17"/>
                    <a:gd name="T76" fmla="*/ 2 w 9"/>
                    <a:gd name="T77" fmla="*/ 9 h 17"/>
                    <a:gd name="T78" fmla="*/ 2 w 9"/>
                    <a:gd name="T79" fmla="*/ 11 h 17"/>
                    <a:gd name="T80" fmla="*/ 1 w 9"/>
                    <a:gd name="T81" fmla="*/ 11 h 17"/>
                    <a:gd name="T82" fmla="*/ 1 w 9"/>
                    <a:gd name="T83" fmla="*/ 11 h 17"/>
                    <a:gd name="T84" fmla="*/ 0 w 9"/>
                    <a:gd name="T85" fmla="*/ 12 h 17"/>
                    <a:gd name="T86" fmla="*/ 0 w 9"/>
                    <a:gd name="T87" fmla="*/ 13 h 17"/>
                    <a:gd name="T88" fmla="*/ 0 w 9"/>
                    <a:gd name="T89" fmla="*/ 14 h 17"/>
                    <a:gd name="T90" fmla="*/ 0 w 9"/>
                    <a:gd name="T91" fmla="*/ 15 h 17"/>
                    <a:gd name="T92" fmla="*/ 1 w 9"/>
                    <a:gd name="T93" fmla="*/ 15 h 17"/>
                    <a:gd name="T94" fmla="*/ 2 w 9"/>
                    <a:gd name="T95" fmla="*/ 16 h 17"/>
                    <a:gd name="T96" fmla="*/ 2 w 9"/>
                    <a:gd name="T97" fmla="*/ 17 h 17"/>
                    <a:gd name="T98" fmla="*/ 3 w 9"/>
                    <a:gd name="T99" fmla="*/ 17 h 17"/>
                    <a:gd name="T100" fmla="*/ 3 w 9"/>
                    <a:gd name="T101" fmla="*/ 17 h 17"/>
                    <a:gd name="T102" fmla="*/ 4 w 9"/>
                    <a:gd name="T103" fmla="*/ 16 h 17"/>
                    <a:gd name="T104" fmla="*/ 5 w 9"/>
                    <a:gd name="T105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" h="17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0"/>
                        <a:pt x="6" y="0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723">
                  <a:extLst>
                    <a:ext uri="{FF2B5EF4-FFF2-40B4-BE49-F238E27FC236}">
                      <a16:creationId xmlns:a16="http://schemas.microsoft.com/office/drawing/2014/main" id="{0F49AFDB-9341-ACF5-9C65-BEB3CE3A26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066338" y="6303963"/>
                  <a:ext cx="84137" cy="200025"/>
                </a:xfrm>
                <a:custGeom>
                  <a:avLst/>
                  <a:gdLst>
                    <a:gd name="T0" fmla="*/ 3 w 20"/>
                    <a:gd name="T1" fmla="*/ 10 h 48"/>
                    <a:gd name="T2" fmla="*/ 1 w 20"/>
                    <a:gd name="T3" fmla="*/ 14 h 48"/>
                    <a:gd name="T4" fmla="*/ 2 w 20"/>
                    <a:gd name="T5" fmla="*/ 14 h 48"/>
                    <a:gd name="T6" fmla="*/ 15 w 20"/>
                    <a:gd name="T7" fmla="*/ 26 h 48"/>
                    <a:gd name="T8" fmla="*/ 1 w 20"/>
                    <a:gd name="T9" fmla="*/ 19 h 48"/>
                    <a:gd name="T10" fmla="*/ 13 w 20"/>
                    <a:gd name="T11" fmla="*/ 28 h 48"/>
                    <a:gd name="T12" fmla="*/ 11 w 20"/>
                    <a:gd name="T13" fmla="*/ 27 h 48"/>
                    <a:gd name="T14" fmla="*/ 9 w 20"/>
                    <a:gd name="T15" fmla="*/ 26 h 48"/>
                    <a:gd name="T16" fmla="*/ 8 w 20"/>
                    <a:gd name="T17" fmla="*/ 29 h 48"/>
                    <a:gd name="T18" fmla="*/ 9 w 20"/>
                    <a:gd name="T19" fmla="*/ 30 h 48"/>
                    <a:gd name="T20" fmla="*/ 12 w 20"/>
                    <a:gd name="T21" fmla="*/ 29 h 48"/>
                    <a:gd name="T22" fmla="*/ 3 w 20"/>
                    <a:gd name="T23" fmla="*/ 18 h 48"/>
                    <a:gd name="T24" fmla="*/ 9 w 20"/>
                    <a:gd name="T25" fmla="*/ 21 h 48"/>
                    <a:gd name="T26" fmla="*/ 17 w 20"/>
                    <a:gd name="T27" fmla="*/ 24 h 48"/>
                    <a:gd name="T28" fmla="*/ 13 w 20"/>
                    <a:gd name="T29" fmla="*/ 24 h 48"/>
                    <a:gd name="T30" fmla="*/ 13 w 20"/>
                    <a:gd name="T31" fmla="*/ 23 h 48"/>
                    <a:gd name="T32" fmla="*/ 9 w 20"/>
                    <a:gd name="T33" fmla="*/ 21 h 48"/>
                    <a:gd name="T34" fmla="*/ 7 w 20"/>
                    <a:gd name="T35" fmla="*/ 20 h 48"/>
                    <a:gd name="T36" fmla="*/ 2 w 20"/>
                    <a:gd name="T37" fmla="*/ 19 h 48"/>
                    <a:gd name="T38" fmla="*/ 2 w 20"/>
                    <a:gd name="T39" fmla="*/ 17 h 48"/>
                    <a:gd name="T40" fmla="*/ 1 w 20"/>
                    <a:gd name="T41" fmla="*/ 16 h 48"/>
                    <a:gd name="T42" fmla="*/ 3 w 20"/>
                    <a:gd name="T43" fmla="*/ 15 h 48"/>
                    <a:gd name="T44" fmla="*/ 3 w 20"/>
                    <a:gd name="T45" fmla="*/ 14 h 48"/>
                    <a:gd name="T46" fmla="*/ 4 w 20"/>
                    <a:gd name="T47" fmla="*/ 13 h 48"/>
                    <a:gd name="T48" fmla="*/ 3 w 20"/>
                    <a:gd name="T49" fmla="*/ 12 h 48"/>
                    <a:gd name="T50" fmla="*/ 4 w 20"/>
                    <a:gd name="T51" fmla="*/ 12 h 48"/>
                    <a:gd name="T52" fmla="*/ 4 w 20"/>
                    <a:gd name="T53" fmla="*/ 11 h 48"/>
                    <a:gd name="T54" fmla="*/ 5 w 20"/>
                    <a:gd name="T55" fmla="*/ 8 h 48"/>
                    <a:gd name="T56" fmla="*/ 6 w 20"/>
                    <a:gd name="T57" fmla="*/ 7 h 48"/>
                    <a:gd name="T58" fmla="*/ 7 w 20"/>
                    <a:gd name="T59" fmla="*/ 6 h 48"/>
                    <a:gd name="T60" fmla="*/ 9 w 20"/>
                    <a:gd name="T61" fmla="*/ 4 h 48"/>
                    <a:gd name="T62" fmla="*/ 10 w 20"/>
                    <a:gd name="T63" fmla="*/ 3 h 48"/>
                    <a:gd name="T64" fmla="*/ 14 w 20"/>
                    <a:gd name="T65" fmla="*/ 1 h 48"/>
                    <a:gd name="T66" fmla="*/ 12 w 20"/>
                    <a:gd name="T67" fmla="*/ 5 h 48"/>
                    <a:gd name="T68" fmla="*/ 13 w 20"/>
                    <a:gd name="T69" fmla="*/ 10 h 48"/>
                    <a:gd name="T70" fmla="*/ 17 w 20"/>
                    <a:gd name="T71" fmla="*/ 12 h 48"/>
                    <a:gd name="T72" fmla="*/ 19 w 20"/>
                    <a:gd name="T73" fmla="*/ 17 h 48"/>
                    <a:gd name="T74" fmla="*/ 19 w 20"/>
                    <a:gd name="T75" fmla="*/ 19 h 48"/>
                    <a:gd name="T76" fmla="*/ 3 w 20"/>
                    <a:gd name="T77" fmla="*/ 17 h 48"/>
                    <a:gd name="T78" fmla="*/ 3 w 20"/>
                    <a:gd name="T79" fmla="*/ 18 h 48"/>
                    <a:gd name="T80" fmla="*/ 11 w 20"/>
                    <a:gd name="T81" fmla="*/ 44 h 48"/>
                    <a:gd name="T82" fmla="*/ 10 w 20"/>
                    <a:gd name="T83" fmla="*/ 44 h 48"/>
                    <a:gd name="T84" fmla="*/ 10 w 20"/>
                    <a:gd name="T85" fmla="*/ 45 h 48"/>
                    <a:gd name="T86" fmla="*/ 11 w 20"/>
                    <a:gd name="T87" fmla="*/ 45 h 48"/>
                    <a:gd name="T88" fmla="*/ 10 w 20"/>
                    <a:gd name="T89" fmla="*/ 46 h 48"/>
                    <a:gd name="T90" fmla="*/ 11 w 20"/>
                    <a:gd name="T91" fmla="*/ 46 h 48"/>
                    <a:gd name="T92" fmla="*/ 11 w 20"/>
                    <a:gd name="T93" fmla="*/ 47 h 48"/>
                    <a:gd name="T94" fmla="*/ 10 w 20"/>
                    <a:gd name="T95" fmla="*/ 47 h 48"/>
                    <a:gd name="T96" fmla="*/ 9 w 20"/>
                    <a:gd name="T97" fmla="*/ 46 h 48"/>
                    <a:gd name="T98" fmla="*/ 9 w 20"/>
                    <a:gd name="T99" fmla="*/ 47 h 48"/>
                    <a:gd name="T100" fmla="*/ 9 w 20"/>
                    <a:gd name="T101" fmla="*/ 46 h 48"/>
                    <a:gd name="T102" fmla="*/ 10 w 20"/>
                    <a:gd name="T103" fmla="*/ 44 h 48"/>
                    <a:gd name="T104" fmla="*/ 10 w 20"/>
                    <a:gd name="T105" fmla="*/ 43 h 48"/>
                    <a:gd name="T106" fmla="*/ 11 w 20"/>
                    <a:gd name="T107" fmla="*/ 44 h 48"/>
                    <a:gd name="T108" fmla="*/ 11 w 20"/>
                    <a:gd name="T109" fmla="*/ 44 h 48"/>
                    <a:gd name="T110" fmla="*/ 10 w 20"/>
                    <a:gd name="T111" fmla="*/ 47 h 48"/>
                    <a:gd name="T112" fmla="*/ 9 w 20"/>
                    <a:gd name="T113" fmla="*/ 47 h 48"/>
                    <a:gd name="T114" fmla="*/ 10 w 20"/>
                    <a:gd name="T115" fmla="*/ 48 h 48"/>
                    <a:gd name="T116" fmla="*/ 11 w 20"/>
                    <a:gd name="T117" fmla="*/ 47 h 48"/>
                    <a:gd name="T118" fmla="*/ 11 w 20"/>
                    <a:gd name="T119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" h="48">
                      <a:moveTo>
                        <a:pt x="2" y="19"/>
                      </a:move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lose/>
                      <a:moveTo>
                        <a:pt x="4" y="11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4" y="11"/>
                      </a:cubicBezTo>
                      <a:close/>
                      <a:moveTo>
                        <a:pt x="14" y="24"/>
                      </a:move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5" y="24"/>
                      </a:cubicBezTo>
                      <a:cubicBezTo>
                        <a:pt x="15" y="24"/>
                        <a:pt x="15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lose/>
                      <a:moveTo>
                        <a:pt x="15" y="24"/>
                      </a:move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4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lose/>
                      <a:moveTo>
                        <a:pt x="9" y="26"/>
                      </a:move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9" y="26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2" y="19"/>
                      </a:move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lose/>
                      <a:moveTo>
                        <a:pt x="7" y="31"/>
                      </a:move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  <a:moveTo>
                        <a:pt x="13" y="28"/>
                      </a:move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1" y="28"/>
                      </a:cubicBezTo>
                      <a:cubicBezTo>
                        <a:pt x="11" y="27"/>
                        <a:pt x="11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7" y="30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0"/>
                      </a:cubicBezTo>
                      <a:cubicBezTo>
                        <a:pt x="8" y="30"/>
                        <a:pt x="8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30"/>
                        <a:pt x="11" y="30"/>
                        <a:pt x="11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8"/>
                      </a:cubicBezTo>
                      <a:close/>
                      <a:moveTo>
                        <a:pt x="9" y="21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lose/>
                      <a:moveTo>
                        <a:pt x="3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3" y="18"/>
                      </a:cubicBezTo>
                      <a:cubicBezTo>
                        <a:pt x="2" y="18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lose/>
                      <a:moveTo>
                        <a:pt x="9" y="21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lose/>
                      <a:moveTo>
                        <a:pt x="20" y="24"/>
                      </a:move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4"/>
                      </a:cubicBezTo>
                      <a:cubicBezTo>
                        <a:pt x="18" y="25"/>
                        <a:pt x="19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7" y="25"/>
                      </a:cubicBezTo>
                      <a:cubicBezTo>
                        <a:pt x="17" y="25"/>
                        <a:pt x="17" y="25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3"/>
                      </a:cubicBezTo>
                      <a:cubicBezTo>
                        <a:pt x="14" y="23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3"/>
                        <a:pt x="14" y="23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2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2"/>
                      </a:cubicBezTo>
                      <a:cubicBezTo>
                        <a:pt x="13" y="22"/>
                        <a:pt x="12" y="22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1" y="21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9" y="22"/>
                        <a:pt x="9" y="22"/>
                      </a:cubicBezTo>
                      <a:cubicBezTo>
                        <a:pt x="9" y="22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1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6" y="21"/>
                        <a:pt x="5" y="21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1" y="20"/>
                        <a:pt x="1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8"/>
                        <a:pt x="2" y="18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3" y="15"/>
                        <a:pt x="3" y="16"/>
                      </a:cubicBezTo>
                      <a:cubicBezTo>
                        <a:pt x="3" y="16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3" y="14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1"/>
                        <a:pt x="4" y="11"/>
                      </a:cubicBezTo>
                      <a:cubicBezTo>
                        <a:pt x="5" y="11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0"/>
                      </a:cubicBezTo>
                      <a:cubicBezTo>
                        <a:pt x="5" y="10"/>
                        <a:pt x="5" y="11"/>
                        <a:pt x="5" y="10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9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8" y="5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0" y="3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3"/>
                        <a:pt x="10" y="2"/>
                        <a:pt x="10" y="2"/>
                      </a:cubicBezTo>
                      <a:cubicBezTo>
                        <a:pt x="11" y="2"/>
                        <a:pt x="11" y="2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ubicBezTo>
                        <a:pt x="20" y="24"/>
                        <a:pt x="19" y="24"/>
                        <a:pt x="19" y="24"/>
                      </a:cubicBezTo>
                      <a:cubicBezTo>
                        <a:pt x="19" y="24"/>
                        <a:pt x="20" y="24"/>
                        <a:pt x="20" y="24"/>
                      </a:cubicBezTo>
                      <a:close/>
                      <a:moveTo>
                        <a:pt x="3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3" y="18"/>
                      </a:cubicBezTo>
                      <a:cubicBezTo>
                        <a:pt x="2" y="18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lose/>
                      <a:moveTo>
                        <a:pt x="9" y="21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lose/>
                      <a:moveTo>
                        <a:pt x="9" y="21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lose/>
                      <a:moveTo>
                        <a:pt x="11" y="44"/>
                      </a:move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5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6"/>
                        <a:pt x="11" y="46"/>
                        <a:pt x="11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6"/>
                        <a:pt x="10" y="45"/>
                      </a:cubicBezTo>
                      <a:cubicBezTo>
                        <a:pt x="10" y="45"/>
                        <a:pt x="10" y="45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0" y="46"/>
                      </a:cubicBezTo>
                      <a:cubicBezTo>
                        <a:pt x="10" y="46"/>
                        <a:pt x="10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8" y="47"/>
                        <a:pt x="9" y="47"/>
                        <a:pt x="9" y="47"/>
                      </a:cubicBezTo>
                      <a:cubicBezTo>
                        <a:pt x="8" y="47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0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3"/>
                      </a:cubicBezTo>
                      <a:cubicBezTo>
                        <a:pt x="11" y="43"/>
                        <a:pt x="11" y="43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lose/>
                      <a:moveTo>
                        <a:pt x="11" y="44"/>
                      </a:move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lose/>
                      <a:moveTo>
                        <a:pt x="12" y="43"/>
                      </a:move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lose/>
                      <a:moveTo>
                        <a:pt x="11" y="47"/>
                      </a:move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1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lose/>
                      <a:moveTo>
                        <a:pt x="9" y="44"/>
                      </a:move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lose/>
                      <a:moveTo>
                        <a:pt x="11" y="43"/>
                      </a:move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lose/>
                      <a:moveTo>
                        <a:pt x="11" y="43"/>
                      </a:move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724">
                  <a:extLst>
                    <a:ext uri="{FF2B5EF4-FFF2-40B4-BE49-F238E27FC236}">
                      <a16:creationId xmlns:a16="http://schemas.microsoft.com/office/drawing/2014/main" id="{8CC844F0-387C-36EF-1CA4-A05610B7D47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17138" y="6291263"/>
                  <a:ext cx="87312" cy="117475"/>
                </a:xfrm>
                <a:custGeom>
                  <a:avLst/>
                  <a:gdLst>
                    <a:gd name="T0" fmla="*/ 18 w 21"/>
                    <a:gd name="T1" fmla="*/ 20 h 28"/>
                    <a:gd name="T2" fmla="*/ 18 w 21"/>
                    <a:gd name="T3" fmla="*/ 10 h 28"/>
                    <a:gd name="T4" fmla="*/ 17 w 21"/>
                    <a:gd name="T5" fmla="*/ 11 h 28"/>
                    <a:gd name="T6" fmla="*/ 16 w 21"/>
                    <a:gd name="T7" fmla="*/ 11 h 28"/>
                    <a:gd name="T8" fmla="*/ 15 w 21"/>
                    <a:gd name="T9" fmla="*/ 10 h 28"/>
                    <a:gd name="T10" fmla="*/ 13 w 21"/>
                    <a:gd name="T11" fmla="*/ 7 h 28"/>
                    <a:gd name="T12" fmla="*/ 11 w 21"/>
                    <a:gd name="T13" fmla="*/ 7 h 28"/>
                    <a:gd name="T14" fmla="*/ 10 w 21"/>
                    <a:gd name="T15" fmla="*/ 5 h 28"/>
                    <a:gd name="T16" fmla="*/ 10 w 21"/>
                    <a:gd name="T17" fmla="*/ 3 h 28"/>
                    <a:gd name="T18" fmla="*/ 11 w 21"/>
                    <a:gd name="T19" fmla="*/ 1 h 28"/>
                    <a:gd name="T20" fmla="*/ 10 w 21"/>
                    <a:gd name="T21" fmla="*/ 1 h 28"/>
                    <a:gd name="T22" fmla="*/ 9 w 21"/>
                    <a:gd name="T23" fmla="*/ 2 h 28"/>
                    <a:gd name="T24" fmla="*/ 7 w 21"/>
                    <a:gd name="T25" fmla="*/ 2 h 28"/>
                    <a:gd name="T26" fmla="*/ 6 w 21"/>
                    <a:gd name="T27" fmla="*/ 2 h 28"/>
                    <a:gd name="T28" fmla="*/ 5 w 21"/>
                    <a:gd name="T29" fmla="*/ 4 h 28"/>
                    <a:gd name="T30" fmla="*/ 4 w 21"/>
                    <a:gd name="T31" fmla="*/ 5 h 28"/>
                    <a:gd name="T32" fmla="*/ 3 w 21"/>
                    <a:gd name="T33" fmla="*/ 6 h 28"/>
                    <a:gd name="T34" fmla="*/ 1 w 21"/>
                    <a:gd name="T35" fmla="*/ 6 h 28"/>
                    <a:gd name="T36" fmla="*/ 1 w 21"/>
                    <a:gd name="T37" fmla="*/ 7 h 28"/>
                    <a:gd name="T38" fmla="*/ 0 w 21"/>
                    <a:gd name="T39" fmla="*/ 8 h 28"/>
                    <a:gd name="T40" fmla="*/ 0 w 21"/>
                    <a:gd name="T41" fmla="*/ 9 h 28"/>
                    <a:gd name="T42" fmla="*/ 0 w 21"/>
                    <a:gd name="T43" fmla="*/ 10 h 28"/>
                    <a:gd name="T44" fmla="*/ 1 w 21"/>
                    <a:gd name="T45" fmla="*/ 12 h 28"/>
                    <a:gd name="T46" fmla="*/ 1 w 21"/>
                    <a:gd name="T47" fmla="*/ 13 h 28"/>
                    <a:gd name="T48" fmla="*/ 4 w 21"/>
                    <a:gd name="T49" fmla="*/ 13 h 28"/>
                    <a:gd name="T50" fmla="*/ 5 w 21"/>
                    <a:gd name="T51" fmla="*/ 15 h 28"/>
                    <a:gd name="T52" fmla="*/ 5 w 21"/>
                    <a:gd name="T53" fmla="*/ 15 h 28"/>
                    <a:gd name="T54" fmla="*/ 8 w 21"/>
                    <a:gd name="T55" fmla="*/ 15 h 28"/>
                    <a:gd name="T56" fmla="*/ 6 w 21"/>
                    <a:gd name="T57" fmla="*/ 18 h 28"/>
                    <a:gd name="T58" fmla="*/ 7 w 21"/>
                    <a:gd name="T59" fmla="*/ 20 h 28"/>
                    <a:gd name="T60" fmla="*/ 7 w 21"/>
                    <a:gd name="T61" fmla="*/ 21 h 28"/>
                    <a:gd name="T62" fmla="*/ 7 w 21"/>
                    <a:gd name="T63" fmla="*/ 21 h 28"/>
                    <a:gd name="T64" fmla="*/ 7 w 21"/>
                    <a:gd name="T65" fmla="*/ 22 h 28"/>
                    <a:gd name="T66" fmla="*/ 7 w 21"/>
                    <a:gd name="T67" fmla="*/ 24 h 28"/>
                    <a:gd name="T68" fmla="*/ 7 w 21"/>
                    <a:gd name="T69" fmla="*/ 25 h 28"/>
                    <a:gd name="T70" fmla="*/ 7 w 21"/>
                    <a:gd name="T71" fmla="*/ 27 h 28"/>
                    <a:gd name="T72" fmla="*/ 8 w 21"/>
                    <a:gd name="T73" fmla="*/ 27 h 28"/>
                    <a:gd name="T74" fmla="*/ 10 w 21"/>
                    <a:gd name="T75" fmla="*/ 27 h 28"/>
                    <a:gd name="T76" fmla="*/ 11 w 21"/>
                    <a:gd name="T77" fmla="*/ 26 h 28"/>
                    <a:gd name="T78" fmla="*/ 12 w 21"/>
                    <a:gd name="T79" fmla="*/ 24 h 28"/>
                    <a:gd name="T80" fmla="*/ 15 w 21"/>
                    <a:gd name="T81" fmla="*/ 21 h 28"/>
                    <a:gd name="T82" fmla="*/ 18 w 21"/>
                    <a:gd name="T83" fmla="*/ 20 h 28"/>
                    <a:gd name="T84" fmla="*/ 18 w 21"/>
                    <a:gd name="T85" fmla="*/ 19 h 28"/>
                    <a:gd name="T86" fmla="*/ 17 w 21"/>
                    <a:gd name="T87" fmla="*/ 20 h 28"/>
                    <a:gd name="T88" fmla="*/ 18 w 21"/>
                    <a:gd name="T89" fmla="*/ 19 h 28"/>
                    <a:gd name="T90" fmla="*/ 17 w 21"/>
                    <a:gd name="T91" fmla="*/ 18 h 28"/>
                    <a:gd name="T92" fmla="*/ 18 w 21"/>
                    <a:gd name="T93" fmla="*/ 17 h 28"/>
                    <a:gd name="T94" fmla="*/ 19 w 21"/>
                    <a:gd name="T95" fmla="*/ 14 h 28"/>
                    <a:gd name="T96" fmla="*/ 21 w 21"/>
                    <a:gd name="T97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" h="28">
                      <a:moveTo>
                        <a:pt x="18" y="20"/>
                      </a:moveTo>
                      <a:cubicBezTo>
                        <a:pt x="18" y="20"/>
                        <a:pt x="18" y="19"/>
                        <a:pt x="18" y="19"/>
                      </a:cubicBezTo>
                      <a:cubicBezTo>
                        <a:pt x="18" y="19"/>
                        <a:pt x="19" y="19"/>
                        <a:pt x="19" y="19"/>
                      </a:cubicBezTo>
                      <a:cubicBezTo>
                        <a:pt x="19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lose/>
                      <a:moveTo>
                        <a:pt x="19" y="10"/>
                      </a:move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6"/>
                        <a:pt x="7" y="26"/>
                      </a:cubicBezTo>
                      <a:cubicBezTo>
                        <a:pt x="7" y="26"/>
                        <a:pt x="8" y="26"/>
                        <a:pt x="8" y="26"/>
                      </a:cubicBezTo>
                      <a:cubicBezTo>
                        <a:pt x="8" y="26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5"/>
                        <a:pt x="12" y="24"/>
                        <a:pt x="12" y="24"/>
                      </a:cubicBezTo>
                      <a:cubicBezTo>
                        <a:pt x="13" y="24"/>
                        <a:pt x="13" y="24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3"/>
                        <a:pt x="15" y="23"/>
                        <a:pt x="15" y="22"/>
                      </a:cubicBezTo>
                      <a:cubicBezTo>
                        <a:pt x="15" y="22"/>
                        <a:pt x="15" y="21"/>
                        <a:pt x="15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18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5"/>
                        <a:pt x="19" y="15"/>
                      </a:cubicBezTo>
                      <a:cubicBezTo>
                        <a:pt x="19" y="15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20" y="13"/>
                      </a:cubicBezTo>
                      <a:cubicBezTo>
                        <a:pt x="20" y="13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lnTo>
                        <a:pt x="19" y="1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Freeform 725">
                  <a:extLst>
                    <a:ext uri="{FF2B5EF4-FFF2-40B4-BE49-F238E27FC236}">
                      <a16:creationId xmlns:a16="http://schemas.microsoft.com/office/drawing/2014/main" id="{3D860A3C-DB11-1E9C-7D28-11B17D122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6363" y="6178550"/>
                  <a:ext cx="12700" cy="12700"/>
                </a:xfrm>
                <a:custGeom>
                  <a:avLst/>
                  <a:gdLst>
                    <a:gd name="T0" fmla="*/ 1 w 3"/>
                    <a:gd name="T1" fmla="*/ 3 h 3"/>
                    <a:gd name="T2" fmla="*/ 2 w 3"/>
                    <a:gd name="T3" fmla="*/ 2 h 3"/>
                    <a:gd name="T4" fmla="*/ 2 w 3"/>
                    <a:gd name="T5" fmla="*/ 1 h 3"/>
                    <a:gd name="T6" fmla="*/ 2 w 3"/>
                    <a:gd name="T7" fmla="*/ 1 h 3"/>
                    <a:gd name="T8" fmla="*/ 3 w 3"/>
                    <a:gd name="T9" fmla="*/ 0 h 3"/>
                    <a:gd name="T10" fmla="*/ 3 w 3"/>
                    <a:gd name="T11" fmla="*/ 0 h 3"/>
                    <a:gd name="T12" fmla="*/ 2 w 3"/>
                    <a:gd name="T13" fmla="*/ 0 h 3"/>
                    <a:gd name="T14" fmla="*/ 2 w 3"/>
                    <a:gd name="T15" fmla="*/ 0 h 3"/>
                    <a:gd name="T16" fmla="*/ 2 w 3"/>
                    <a:gd name="T17" fmla="*/ 0 h 3"/>
                    <a:gd name="T18" fmla="*/ 2 w 3"/>
                    <a:gd name="T19" fmla="*/ 0 h 3"/>
                    <a:gd name="T20" fmla="*/ 1 w 3"/>
                    <a:gd name="T21" fmla="*/ 1 h 3"/>
                    <a:gd name="T22" fmla="*/ 1 w 3"/>
                    <a:gd name="T23" fmla="*/ 1 h 3"/>
                    <a:gd name="T24" fmla="*/ 1 w 3"/>
                    <a:gd name="T25" fmla="*/ 1 h 3"/>
                    <a:gd name="T26" fmla="*/ 1 w 3"/>
                    <a:gd name="T27" fmla="*/ 1 h 3"/>
                    <a:gd name="T28" fmla="*/ 0 w 3"/>
                    <a:gd name="T29" fmla="*/ 2 h 3"/>
                    <a:gd name="T30" fmla="*/ 0 w 3"/>
                    <a:gd name="T31" fmla="*/ 2 h 3"/>
                    <a:gd name="T32" fmla="*/ 0 w 3"/>
                    <a:gd name="T33" fmla="*/ 2 h 3"/>
                    <a:gd name="T34" fmla="*/ 1 w 3"/>
                    <a:gd name="T3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Freeform 726">
                  <a:extLst>
                    <a:ext uri="{FF2B5EF4-FFF2-40B4-BE49-F238E27FC236}">
                      <a16:creationId xmlns:a16="http://schemas.microsoft.com/office/drawing/2014/main" id="{1312EFEE-C765-3B31-50C5-E07A349E9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12400" y="6083300"/>
                  <a:ext cx="53975" cy="84138"/>
                </a:xfrm>
                <a:custGeom>
                  <a:avLst/>
                  <a:gdLst>
                    <a:gd name="T0" fmla="*/ 12 w 13"/>
                    <a:gd name="T1" fmla="*/ 17 h 20"/>
                    <a:gd name="T2" fmla="*/ 11 w 13"/>
                    <a:gd name="T3" fmla="*/ 17 h 20"/>
                    <a:gd name="T4" fmla="*/ 11 w 13"/>
                    <a:gd name="T5" fmla="*/ 16 h 20"/>
                    <a:gd name="T6" fmla="*/ 11 w 13"/>
                    <a:gd name="T7" fmla="*/ 15 h 20"/>
                    <a:gd name="T8" fmla="*/ 10 w 13"/>
                    <a:gd name="T9" fmla="*/ 14 h 20"/>
                    <a:gd name="T10" fmla="*/ 9 w 13"/>
                    <a:gd name="T11" fmla="*/ 13 h 20"/>
                    <a:gd name="T12" fmla="*/ 9 w 13"/>
                    <a:gd name="T13" fmla="*/ 13 h 20"/>
                    <a:gd name="T14" fmla="*/ 9 w 13"/>
                    <a:gd name="T15" fmla="*/ 12 h 20"/>
                    <a:gd name="T16" fmla="*/ 10 w 13"/>
                    <a:gd name="T17" fmla="*/ 10 h 20"/>
                    <a:gd name="T18" fmla="*/ 10 w 13"/>
                    <a:gd name="T19" fmla="*/ 9 h 20"/>
                    <a:gd name="T20" fmla="*/ 9 w 13"/>
                    <a:gd name="T21" fmla="*/ 8 h 20"/>
                    <a:gd name="T22" fmla="*/ 9 w 13"/>
                    <a:gd name="T23" fmla="*/ 8 h 20"/>
                    <a:gd name="T24" fmla="*/ 9 w 13"/>
                    <a:gd name="T25" fmla="*/ 7 h 20"/>
                    <a:gd name="T26" fmla="*/ 9 w 13"/>
                    <a:gd name="T27" fmla="*/ 6 h 20"/>
                    <a:gd name="T28" fmla="*/ 8 w 13"/>
                    <a:gd name="T29" fmla="*/ 6 h 20"/>
                    <a:gd name="T30" fmla="*/ 8 w 13"/>
                    <a:gd name="T31" fmla="*/ 6 h 20"/>
                    <a:gd name="T32" fmla="*/ 7 w 13"/>
                    <a:gd name="T33" fmla="*/ 7 h 20"/>
                    <a:gd name="T34" fmla="*/ 6 w 13"/>
                    <a:gd name="T35" fmla="*/ 7 h 20"/>
                    <a:gd name="T36" fmla="*/ 6 w 13"/>
                    <a:gd name="T37" fmla="*/ 5 h 20"/>
                    <a:gd name="T38" fmla="*/ 6 w 13"/>
                    <a:gd name="T39" fmla="*/ 4 h 20"/>
                    <a:gd name="T40" fmla="*/ 5 w 13"/>
                    <a:gd name="T41" fmla="*/ 3 h 20"/>
                    <a:gd name="T42" fmla="*/ 5 w 13"/>
                    <a:gd name="T43" fmla="*/ 2 h 20"/>
                    <a:gd name="T44" fmla="*/ 6 w 13"/>
                    <a:gd name="T45" fmla="*/ 1 h 20"/>
                    <a:gd name="T46" fmla="*/ 5 w 13"/>
                    <a:gd name="T47" fmla="*/ 0 h 20"/>
                    <a:gd name="T48" fmla="*/ 4 w 13"/>
                    <a:gd name="T49" fmla="*/ 1 h 20"/>
                    <a:gd name="T50" fmla="*/ 4 w 13"/>
                    <a:gd name="T51" fmla="*/ 1 h 20"/>
                    <a:gd name="T52" fmla="*/ 2 w 13"/>
                    <a:gd name="T53" fmla="*/ 1 h 20"/>
                    <a:gd name="T54" fmla="*/ 1 w 13"/>
                    <a:gd name="T55" fmla="*/ 2 h 20"/>
                    <a:gd name="T56" fmla="*/ 1 w 13"/>
                    <a:gd name="T57" fmla="*/ 2 h 20"/>
                    <a:gd name="T58" fmla="*/ 0 w 13"/>
                    <a:gd name="T59" fmla="*/ 4 h 20"/>
                    <a:gd name="T60" fmla="*/ 0 w 13"/>
                    <a:gd name="T61" fmla="*/ 4 h 20"/>
                    <a:gd name="T62" fmla="*/ 0 w 13"/>
                    <a:gd name="T63" fmla="*/ 5 h 20"/>
                    <a:gd name="T64" fmla="*/ 0 w 13"/>
                    <a:gd name="T65" fmla="*/ 6 h 20"/>
                    <a:gd name="T66" fmla="*/ 0 w 13"/>
                    <a:gd name="T67" fmla="*/ 7 h 20"/>
                    <a:gd name="T68" fmla="*/ 1 w 13"/>
                    <a:gd name="T69" fmla="*/ 8 h 20"/>
                    <a:gd name="T70" fmla="*/ 2 w 13"/>
                    <a:gd name="T71" fmla="*/ 9 h 20"/>
                    <a:gd name="T72" fmla="*/ 2 w 13"/>
                    <a:gd name="T73" fmla="*/ 10 h 20"/>
                    <a:gd name="T74" fmla="*/ 1 w 13"/>
                    <a:gd name="T75" fmla="*/ 11 h 20"/>
                    <a:gd name="T76" fmla="*/ 0 w 13"/>
                    <a:gd name="T77" fmla="*/ 12 h 20"/>
                    <a:gd name="T78" fmla="*/ 1 w 13"/>
                    <a:gd name="T79" fmla="*/ 12 h 20"/>
                    <a:gd name="T80" fmla="*/ 3 w 13"/>
                    <a:gd name="T81" fmla="*/ 15 h 20"/>
                    <a:gd name="T82" fmla="*/ 3 w 13"/>
                    <a:gd name="T83" fmla="*/ 19 h 20"/>
                    <a:gd name="T84" fmla="*/ 3 w 13"/>
                    <a:gd name="T85" fmla="*/ 20 h 20"/>
                    <a:gd name="T86" fmla="*/ 4 w 13"/>
                    <a:gd name="T87" fmla="*/ 20 h 20"/>
                    <a:gd name="T88" fmla="*/ 4 w 13"/>
                    <a:gd name="T89" fmla="*/ 20 h 20"/>
                    <a:gd name="T90" fmla="*/ 5 w 13"/>
                    <a:gd name="T91" fmla="*/ 19 h 20"/>
                    <a:gd name="T92" fmla="*/ 6 w 13"/>
                    <a:gd name="T93" fmla="*/ 20 h 20"/>
                    <a:gd name="T94" fmla="*/ 7 w 13"/>
                    <a:gd name="T95" fmla="*/ 19 h 20"/>
                    <a:gd name="T96" fmla="*/ 7 w 13"/>
                    <a:gd name="T97" fmla="*/ 20 h 20"/>
                    <a:gd name="T98" fmla="*/ 8 w 13"/>
                    <a:gd name="T99" fmla="*/ 20 h 20"/>
                    <a:gd name="T100" fmla="*/ 8 w 13"/>
                    <a:gd name="T101" fmla="*/ 20 h 20"/>
                    <a:gd name="T102" fmla="*/ 9 w 13"/>
                    <a:gd name="T103" fmla="*/ 19 h 20"/>
                    <a:gd name="T104" fmla="*/ 10 w 13"/>
                    <a:gd name="T105" fmla="*/ 19 h 20"/>
                    <a:gd name="T106" fmla="*/ 12 w 13"/>
                    <a:gd name="T107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" h="20">
                      <a:moveTo>
                        <a:pt x="13" y="17"/>
                      </a:move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9" y="9"/>
                        <a:pt x="9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3" y="14"/>
                        <a:pt x="3" y="14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8"/>
                        <a:pt x="3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8"/>
                        <a:pt x="13" y="18"/>
                        <a:pt x="13" y="17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 727">
                  <a:extLst>
                    <a:ext uri="{FF2B5EF4-FFF2-40B4-BE49-F238E27FC236}">
                      <a16:creationId xmlns:a16="http://schemas.microsoft.com/office/drawing/2014/main" id="{69C454FE-9459-2A24-2FB7-F40F99A629A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253663" y="6162675"/>
                  <a:ext cx="50800" cy="69850"/>
                </a:xfrm>
                <a:custGeom>
                  <a:avLst/>
                  <a:gdLst>
                    <a:gd name="T0" fmla="*/ 11 w 12"/>
                    <a:gd name="T1" fmla="*/ 5 h 17"/>
                    <a:gd name="T2" fmla="*/ 11 w 12"/>
                    <a:gd name="T3" fmla="*/ 5 h 17"/>
                    <a:gd name="T4" fmla="*/ 11 w 12"/>
                    <a:gd name="T5" fmla="*/ 4 h 17"/>
                    <a:gd name="T6" fmla="*/ 8 w 12"/>
                    <a:gd name="T7" fmla="*/ 3 h 17"/>
                    <a:gd name="T8" fmla="*/ 9 w 12"/>
                    <a:gd name="T9" fmla="*/ 2 h 17"/>
                    <a:gd name="T10" fmla="*/ 7 w 12"/>
                    <a:gd name="T11" fmla="*/ 2 h 17"/>
                    <a:gd name="T12" fmla="*/ 8 w 12"/>
                    <a:gd name="T13" fmla="*/ 1 h 17"/>
                    <a:gd name="T14" fmla="*/ 8 w 12"/>
                    <a:gd name="T15" fmla="*/ 1 h 17"/>
                    <a:gd name="T16" fmla="*/ 7 w 12"/>
                    <a:gd name="T17" fmla="*/ 2 h 17"/>
                    <a:gd name="T18" fmla="*/ 10 w 12"/>
                    <a:gd name="T19" fmla="*/ 6 h 17"/>
                    <a:gd name="T20" fmla="*/ 9 w 12"/>
                    <a:gd name="T21" fmla="*/ 7 h 17"/>
                    <a:gd name="T22" fmla="*/ 9 w 12"/>
                    <a:gd name="T23" fmla="*/ 8 h 17"/>
                    <a:gd name="T24" fmla="*/ 10 w 12"/>
                    <a:gd name="T25" fmla="*/ 9 h 17"/>
                    <a:gd name="T26" fmla="*/ 10 w 12"/>
                    <a:gd name="T27" fmla="*/ 11 h 17"/>
                    <a:gd name="T28" fmla="*/ 8 w 12"/>
                    <a:gd name="T29" fmla="*/ 12 h 17"/>
                    <a:gd name="T30" fmla="*/ 7 w 12"/>
                    <a:gd name="T31" fmla="*/ 12 h 17"/>
                    <a:gd name="T32" fmla="*/ 5 w 12"/>
                    <a:gd name="T33" fmla="*/ 13 h 17"/>
                    <a:gd name="T34" fmla="*/ 4 w 12"/>
                    <a:gd name="T35" fmla="*/ 15 h 17"/>
                    <a:gd name="T36" fmla="*/ 3 w 12"/>
                    <a:gd name="T37" fmla="*/ 17 h 17"/>
                    <a:gd name="T38" fmla="*/ 1 w 12"/>
                    <a:gd name="T39" fmla="*/ 17 h 17"/>
                    <a:gd name="T40" fmla="*/ 1 w 12"/>
                    <a:gd name="T41" fmla="*/ 16 h 17"/>
                    <a:gd name="T42" fmla="*/ 0 w 12"/>
                    <a:gd name="T43" fmla="*/ 15 h 17"/>
                    <a:gd name="T44" fmla="*/ 0 w 12"/>
                    <a:gd name="T45" fmla="*/ 14 h 17"/>
                    <a:gd name="T46" fmla="*/ 0 w 12"/>
                    <a:gd name="T47" fmla="*/ 13 h 17"/>
                    <a:gd name="T48" fmla="*/ 1 w 12"/>
                    <a:gd name="T49" fmla="*/ 11 h 17"/>
                    <a:gd name="T50" fmla="*/ 2 w 12"/>
                    <a:gd name="T51" fmla="*/ 9 h 17"/>
                    <a:gd name="T52" fmla="*/ 3 w 12"/>
                    <a:gd name="T53" fmla="*/ 7 h 17"/>
                    <a:gd name="T54" fmla="*/ 5 w 12"/>
                    <a:gd name="T55" fmla="*/ 6 h 17"/>
                    <a:gd name="T56" fmla="*/ 6 w 12"/>
                    <a:gd name="T57" fmla="*/ 4 h 17"/>
                    <a:gd name="T58" fmla="*/ 7 w 12"/>
                    <a:gd name="T59" fmla="*/ 4 h 17"/>
                    <a:gd name="T60" fmla="*/ 7 w 12"/>
                    <a:gd name="T61" fmla="*/ 3 h 17"/>
                    <a:gd name="T62" fmla="*/ 8 w 12"/>
                    <a:gd name="T63" fmla="*/ 2 h 17"/>
                    <a:gd name="T64" fmla="*/ 8 w 12"/>
                    <a:gd name="T65" fmla="*/ 3 h 17"/>
                    <a:gd name="T66" fmla="*/ 7 w 12"/>
                    <a:gd name="T67" fmla="*/ 3 h 17"/>
                    <a:gd name="T68" fmla="*/ 7 w 12"/>
                    <a:gd name="T69" fmla="*/ 4 h 17"/>
                    <a:gd name="T70" fmla="*/ 8 w 12"/>
                    <a:gd name="T71" fmla="*/ 3 h 17"/>
                    <a:gd name="T72" fmla="*/ 7 w 12"/>
                    <a:gd name="T73" fmla="*/ 4 h 17"/>
                    <a:gd name="T74" fmla="*/ 8 w 12"/>
                    <a:gd name="T75" fmla="*/ 5 h 17"/>
                    <a:gd name="T76" fmla="*/ 7 w 12"/>
                    <a:gd name="T77" fmla="*/ 5 h 17"/>
                    <a:gd name="T78" fmla="*/ 9 w 12"/>
                    <a:gd name="T79" fmla="*/ 5 h 17"/>
                    <a:gd name="T80" fmla="*/ 9 w 12"/>
                    <a:gd name="T81" fmla="*/ 5 h 17"/>
                    <a:gd name="T82" fmla="*/ 8 w 12"/>
                    <a:gd name="T83" fmla="*/ 5 h 17"/>
                    <a:gd name="T84" fmla="*/ 9 w 12"/>
                    <a:gd name="T85" fmla="*/ 4 h 17"/>
                    <a:gd name="T86" fmla="*/ 10 w 12"/>
                    <a:gd name="T87" fmla="*/ 3 h 17"/>
                    <a:gd name="T88" fmla="*/ 10 w 12"/>
                    <a:gd name="T89" fmla="*/ 3 h 17"/>
                    <a:gd name="T90" fmla="*/ 11 w 12"/>
                    <a:gd name="T91" fmla="*/ 3 h 17"/>
                    <a:gd name="T92" fmla="*/ 10 w 12"/>
                    <a:gd name="T93" fmla="*/ 4 h 17"/>
                    <a:gd name="T94" fmla="*/ 10 w 12"/>
                    <a:gd name="T95" fmla="*/ 5 h 17"/>
                    <a:gd name="T96" fmla="*/ 8 w 12"/>
                    <a:gd name="T97" fmla="*/ 5 h 17"/>
                    <a:gd name="T98" fmla="*/ 9 w 12"/>
                    <a:gd name="T99" fmla="*/ 5 h 17"/>
                    <a:gd name="T100" fmla="*/ 11 w 12"/>
                    <a:gd name="T101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2" h="17">
                      <a:moveTo>
                        <a:pt x="11" y="4"/>
                      </a:move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2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5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lose/>
                      <a:moveTo>
                        <a:pt x="8" y="3"/>
                      </a:move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lose/>
                      <a:moveTo>
                        <a:pt x="9" y="2"/>
                      </a:move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lose/>
                      <a:moveTo>
                        <a:pt x="7" y="2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8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lose/>
                      <a:moveTo>
                        <a:pt x="10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1" y="17"/>
                        <a:pt x="1" y="17"/>
                      </a:cubicBezTo>
                      <a:cubicBezTo>
                        <a:pt x="1" y="17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0" y="15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ubicBezTo>
                        <a:pt x="1" y="11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2" y="10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3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8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5"/>
                        <a:pt x="9" y="5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4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4"/>
                        <a:pt x="10" y="4"/>
                        <a:pt x="11" y="4"/>
                      </a:cubicBezTo>
                      <a:cubicBezTo>
                        <a:pt x="11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728">
                  <a:extLst>
                    <a:ext uri="{FF2B5EF4-FFF2-40B4-BE49-F238E27FC236}">
                      <a16:creationId xmlns:a16="http://schemas.microsoft.com/office/drawing/2014/main" id="{9BB85DDD-5E91-1BC3-5892-037A9FE0D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48913" y="6088063"/>
                  <a:ext cx="55562" cy="66675"/>
                </a:xfrm>
                <a:custGeom>
                  <a:avLst/>
                  <a:gdLst>
                    <a:gd name="T0" fmla="*/ 11 w 13"/>
                    <a:gd name="T1" fmla="*/ 3 h 16"/>
                    <a:gd name="T2" fmla="*/ 11 w 13"/>
                    <a:gd name="T3" fmla="*/ 2 h 16"/>
                    <a:gd name="T4" fmla="*/ 10 w 13"/>
                    <a:gd name="T5" fmla="*/ 2 h 16"/>
                    <a:gd name="T6" fmla="*/ 9 w 13"/>
                    <a:gd name="T7" fmla="*/ 1 h 16"/>
                    <a:gd name="T8" fmla="*/ 9 w 13"/>
                    <a:gd name="T9" fmla="*/ 1 h 16"/>
                    <a:gd name="T10" fmla="*/ 9 w 13"/>
                    <a:gd name="T11" fmla="*/ 0 h 16"/>
                    <a:gd name="T12" fmla="*/ 8 w 13"/>
                    <a:gd name="T13" fmla="*/ 1 h 16"/>
                    <a:gd name="T14" fmla="*/ 7 w 13"/>
                    <a:gd name="T15" fmla="*/ 0 h 16"/>
                    <a:gd name="T16" fmla="*/ 6 w 13"/>
                    <a:gd name="T17" fmla="*/ 0 h 16"/>
                    <a:gd name="T18" fmla="*/ 6 w 13"/>
                    <a:gd name="T19" fmla="*/ 1 h 16"/>
                    <a:gd name="T20" fmla="*/ 5 w 13"/>
                    <a:gd name="T21" fmla="*/ 1 h 16"/>
                    <a:gd name="T22" fmla="*/ 4 w 13"/>
                    <a:gd name="T23" fmla="*/ 2 h 16"/>
                    <a:gd name="T24" fmla="*/ 4 w 13"/>
                    <a:gd name="T25" fmla="*/ 2 h 16"/>
                    <a:gd name="T26" fmla="*/ 3 w 13"/>
                    <a:gd name="T27" fmla="*/ 2 h 16"/>
                    <a:gd name="T28" fmla="*/ 2 w 13"/>
                    <a:gd name="T29" fmla="*/ 3 h 16"/>
                    <a:gd name="T30" fmla="*/ 2 w 13"/>
                    <a:gd name="T31" fmla="*/ 3 h 16"/>
                    <a:gd name="T32" fmla="*/ 2 w 13"/>
                    <a:gd name="T33" fmla="*/ 3 h 16"/>
                    <a:gd name="T34" fmla="*/ 1 w 13"/>
                    <a:gd name="T35" fmla="*/ 3 h 16"/>
                    <a:gd name="T36" fmla="*/ 1 w 13"/>
                    <a:gd name="T37" fmla="*/ 4 h 16"/>
                    <a:gd name="T38" fmla="*/ 0 w 13"/>
                    <a:gd name="T39" fmla="*/ 5 h 16"/>
                    <a:gd name="T40" fmla="*/ 0 w 13"/>
                    <a:gd name="T41" fmla="*/ 6 h 16"/>
                    <a:gd name="T42" fmla="*/ 0 w 13"/>
                    <a:gd name="T43" fmla="*/ 7 h 16"/>
                    <a:gd name="T44" fmla="*/ 1 w 13"/>
                    <a:gd name="T45" fmla="*/ 8 h 16"/>
                    <a:gd name="T46" fmla="*/ 0 w 13"/>
                    <a:gd name="T47" fmla="*/ 9 h 16"/>
                    <a:gd name="T48" fmla="*/ 1 w 13"/>
                    <a:gd name="T49" fmla="*/ 9 h 16"/>
                    <a:gd name="T50" fmla="*/ 0 w 13"/>
                    <a:gd name="T51" fmla="*/ 11 h 16"/>
                    <a:gd name="T52" fmla="*/ 0 w 13"/>
                    <a:gd name="T53" fmla="*/ 12 h 16"/>
                    <a:gd name="T54" fmla="*/ 1 w 13"/>
                    <a:gd name="T55" fmla="*/ 13 h 16"/>
                    <a:gd name="T56" fmla="*/ 2 w 13"/>
                    <a:gd name="T57" fmla="*/ 13 h 16"/>
                    <a:gd name="T58" fmla="*/ 2 w 13"/>
                    <a:gd name="T59" fmla="*/ 14 h 16"/>
                    <a:gd name="T60" fmla="*/ 2 w 13"/>
                    <a:gd name="T61" fmla="*/ 15 h 16"/>
                    <a:gd name="T62" fmla="*/ 3 w 13"/>
                    <a:gd name="T63" fmla="*/ 16 h 16"/>
                    <a:gd name="T64" fmla="*/ 4 w 13"/>
                    <a:gd name="T65" fmla="*/ 15 h 16"/>
                    <a:gd name="T66" fmla="*/ 5 w 13"/>
                    <a:gd name="T67" fmla="*/ 13 h 16"/>
                    <a:gd name="T68" fmla="*/ 6 w 13"/>
                    <a:gd name="T69" fmla="*/ 11 h 16"/>
                    <a:gd name="T70" fmla="*/ 7 w 13"/>
                    <a:gd name="T71" fmla="*/ 9 h 16"/>
                    <a:gd name="T72" fmla="*/ 6 w 13"/>
                    <a:gd name="T73" fmla="*/ 9 h 16"/>
                    <a:gd name="T74" fmla="*/ 5 w 13"/>
                    <a:gd name="T75" fmla="*/ 8 h 16"/>
                    <a:gd name="T76" fmla="*/ 6 w 13"/>
                    <a:gd name="T77" fmla="*/ 6 h 16"/>
                    <a:gd name="T78" fmla="*/ 8 w 13"/>
                    <a:gd name="T79" fmla="*/ 4 h 16"/>
                    <a:gd name="T80" fmla="*/ 10 w 13"/>
                    <a:gd name="T81" fmla="*/ 4 h 16"/>
                    <a:gd name="T82" fmla="*/ 12 w 13"/>
                    <a:gd name="T83" fmla="*/ 4 h 16"/>
                    <a:gd name="T84" fmla="*/ 12 w 13"/>
                    <a:gd name="T85" fmla="*/ 5 h 16"/>
                    <a:gd name="T86" fmla="*/ 12 w 13"/>
                    <a:gd name="T87" fmla="*/ 6 h 16"/>
                    <a:gd name="T88" fmla="*/ 13 w 13"/>
                    <a:gd name="T89" fmla="*/ 5 h 16"/>
                    <a:gd name="T90" fmla="*/ 12 w 13"/>
                    <a:gd name="T9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3" h="16">
                      <a:moveTo>
                        <a:pt x="12" y="3"/>
                      </a:move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3"/>
                        <a:pt x="5" y="12"/>
                        <a:pt x="6" y="12"/>
                      </a:cubicBezTo>
                      <a:cubicBezTo>
                        <a:pt x="6" y="12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7" y="5"/>
                        <a:pt x="7" y="5"/>
                      </a:cubicBezTo>
                      <a:cubicBezTo>
                        <a:pt x="7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4"/>
                        <a:pt x="9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729">
                  <a:extLst>
                    <a:ext uri="{FF2B5EF4-FFF2-40B4-BE49-F238E27FC236}">
                      <a16:creationId xmlns:a16="http://schemas.microsoft.com/office/drawing/2014/main" id="{862CF8A2-6D01-B6D9-2C2F-0DD1BCDDC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79075" y="6049963"/>
                  <a:ext cx="41275" cy="50800"/>
                </a:xfrm>
                <a:custGeom>
                  <a:avLst/>
                  <a:gdLst>
                    <a:gd name="T0" fmla="*/ 9 w 10"/>
                    <a:gd name="T1" fmla="*/ 1 h 12"/>
                    <a:gd name="T2" fmla="*/ 8 w 10"/>
                    <a:gd name="T3" fmla="*/ 1 h 12"/>
                    <a:gd name="T4" fmla="*/ 8 w 10"/>
                    <a:gd name="T5" fmla="*/ 1 h 12"/>
                    <a:gd name="T6" fmla="*/ 8 w 10"/>
                    <a:gd name="T7" fmla="*/ 0 h 12"/>
                    <a:gd name="T8" fmla="*/ 8 w 10"/>
                    <a:gd name="T9" fmla="*/ 0 h 12"/>
                    <a:gd name="T10" fmla="*/ 7 w 10"/>
                    <a:gd name="T11" fmla="*/ 0 h 12"/>
                    <a:gd name="T12" fmla="*/ 6 w 10"/>
                    <a:gd name="T13" fmla="*/ 0 h 12"/>
                    <a:gd name="T14" fmla="*/ 7 w 10"/>
                    <a:gd name="T15" fmla="*/ 1 h 12"/>
                    <a:gd name="T16" fmla="*/ 6 w 10"/>
                    <a:gd name="T17" fmla="*/ 1 h 12"/>
                    <a:gd name="T18" fmla="*/ 6 w 10"/>
                    <a:gd name="T19" fmla="*/ 1 h 12"/>
                    <a:gd name="T20" fmla="*/ 6 w 10"/>
                    <a:gd name="T21" fmla="*/ 2 h 12"/>
                    <a:gd name="T22" fmla="*/ 6 w 10"/>
                    <a:gd name="T23" fmla="*/ 2 h 12"/>
                    <a:gd name="T24" fmla="*/ 6 w 10"/>
                    <a:gd name="T25" fmla="*/ 3 h 12"/>
                    <a:gd name="T26" fmla="*/ 4 w 10"/>
                    <a:gd name="T27" fmla="*/ 5 h 12"/>
                    <a:gd name="T28" fmla="*/ 4 w 10"/>
                    <a:gd name="T29" fmla="*/ 4 h 12"/>
                    <a:gd name="T30" fmla="*/ 4 w 10"/>
                    <a:gd name="T31" fmla="*/ 4 h 12"/>
                    <a:gd name="T32" fmla="*/ 4 w 10"/>
                    <a:gd name="T33" fmla="*/ 5 h 12"/>
                    <a:gd name="T34" fmla="*/ 3 w 10"/>
                    <a:gd name="T35" fmla="*/ 6 h 12"/>
                    <a:gd name="T36" fmla="*/ 2 w 10"/>
                    <a:gd name="T37" fmla="*/ 6 h 12"/>
                    <a:gd name="T38" fmla="*/ 2 w 10"/>
                    <a:gd name="T39" fmla="*/ 6 h 12"/>
                    <a:gd name="T40" fmla="*/ 2 w 10"/>
                    <a:gd name="T41" fmla="*/ 7 h 12"/>
                    <a:gd name="T42" fmla="*/ 1 w 10"/>
                    <a:gd name="T43" fmla="*/ 8 h 12"/>
                    <a:gd name="T44" fmla="*/ 1 w 10"/>
                    <a:gd name="T45" fmla="*/ 8 h 12"/>
                    <a:gd name="T46" fmla="*/ 0 w 10"/>
                    <a:gd name="T47" fmla="*/ 9 h 12"/>
                    <a:gd name="T48" fmla="*/ 0 w 10"/>
                    <a:gd name="T49" fmla="*/ 9 h 12"/>
                    <a:gd name="T50" fmla="*/ 1 w 10"/>
                    <a:gd name="T51" fmla="*/ 10 h 12"/>
                    <a:gd name="T52" fmla="*/ 2 w 10"/>
                    <a:gd name="T53" fmla="*/ 9 h 12"/>
                    <a:gd name="T54" fmla="*/ 2 w 10"/>
                    <a:gd name="T55" fmla="*/ 9 h 12"/>
                    <a:gd name="T56" fmla="*/ 2 w 10"/>
                    <a:gd name="T57" fmla="*/ 10 h 12"/>
                    <a:gd name="T58" fmla="*/ 2 w 10"/>
                    <a:gd name="T59" fmla="*/ 10 h 12"/>
                    <a:gd name="T60" fmla="*/ 2 w 10"/>
                    <a:gd name="T61" fmla="*/ 11 h 12"/>
                    <a:gd name="T62" fmla="*/ 3 w 10"/>
                    <a:gd name="T63" fmla="*/ 11 h 12"/>
                    <a:gd name="T64" fmla="*/ 3 w 10"/>
                    <a:gd name="T65" fmla="*/ 11 h 12"/>
                    <a:gd name="T66" fmla="*/ 4 w 10"/>
                    <a:gd name="T67" fmla="*/ 12 h 12"/>
                    <a:gd name="T68" fmla="*/ 4 w 10"/>
                    <a:gd name="T69" fmla="*/ 12 h 12"/>
                    <a:gd name="T70" fmla="*/ 5 w 10"/>
                    <a:gd name="T71" fmla="*/ 12 h 12"/>
                    <a:gd name="T72" fmla="*/ 5 w 10"/>
                    <a:gd name="T73" fmla="*/ 12 h 12"/>
                    <a:gd name="T74" fmla="*/ 5 w 10"/>
                    <a:gd name="T75" fmla="*/ 12 h 12"/>
                    <a:gd name="T76" fmla="*/ 6 w 10"/>
                    <a:gd name="T77" fmla="*/ 11 h 12"/>
                    <a:gd name="T78" fmla="*/ 6 w 10"/>
                    <a:gd name="T79" fmla="*/ 10 h 12"/>
                    <a:gd name="T80" fmla="*/ 6 w 10"/>
                    <a:gd name="T81" fmla="*/ 10 h 12"/>
                    <a:gd name="T82" fmla="*/ 7 w 10"/>
                    <a:gd name="T83" fmla="*/ 9 h 12"/>
                    <a:gd name="T84" fmla="*/ 8 w 10"/>
                    <a:gd name="T85" fmla="*/ 9 h 12"/>
                    <a:gd name="T86" fmla="*/ 8 w 10"/>
                    <a:gd name="T87" fmla="*/ 7 h 12"/>
                    <a:gd name="T88" fmla="*/ 8 w 10"/>
                    <a:gd name="T89" fmla="*/ 7 h 12"/>
                    <a:gd name="T90" fmla="*/ 8 w 10"/>
                    <a:gd name="T91" fmla="*/ 6 h 12"/>
                    <a:gd name="T92" fmla="*/ 8 w 10"/>
                    <a:gd name="T93" fmla="*/ 5 h 12"/>
                    <a:gd name="T94" fmla="*/ 8 w 10"/>
                    <a:gd name="T95" fmla="*/ 5 h 12"/>
                    <a:gd name="T96" fmla="*/ 8 w 10"/>
                    <a:gd name="T97" fmla="*/ 4 h 12"/>
                    <a:gd name="T98" fmla="*/ 8 w 10"/>
                    <a:gd name="T99" fmla="*/ 4 h 12"/>
                    <a:gd name="T100" fmla="*/ 8 w 10"/>
                    <a:gd name="T101" fmla="*/ 4 h 12"/>
                    <a:gd name="T102" fmla="*/ 9 w 10"/>
                    <a:gd name="T103" fmla="*/ 2 h 12"/>
                    <a:gd name="T104" fmla="*/ 9 w 10"/>
                    <a:gd name="T105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0" h="12">
                      <a:moveTo>
                        <a:pt x="9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730">
                  <a:extLst>
                    <a:ext uri="{FF2B5EF4-FFF2-40B4-BE49-F238E27FC236}">
                      <a16:creationId xmlns:a16="http://schemas.microsoft.com/office/drawing/2014/main" id="{CA1BAA9D-0572-B8BC-CFEB-B3E6A474DD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548938" y="6283325"/>
                  <a:ext cx="20637" cy="25400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1 h 6"/>
                    <a:gd name="T4" fmla="*/ 3 w 5"/>
                    <a:gd name="T5" fmla="*/ 2 h 6"/>
                    <a:gd name="T6" fmla="*/ 3 w 5"/>
                    <a:gd name="T7" fmla="*/ 2 h 6"/>
                    <a:gd name="T8" fmla="*/ 4 w 5"/>
                    <a:gd name="T9" fmla="*/ 3 h 6"/>
                    <a:gd name="T10" fmla="*/ 4 w 5"/>
                    <a:gd name="T11" fmla="*/ 3 h 6"/>
                    <a:gd name="T12" fmla="*/ 3 w 5"/>
                    <a:gd name="T13" fmla="*/ 3 h 6"/>
                    <a:gd name="T14" fmla="*/ 3 w 5"/>
                    <a:gd name="T15" fmla="*/ 3 h 6"/>
                    <a:gd name="T16" fmla="*/ 2 w 5"/>
                    <a:gd name="T17" fmla="*/ 4 h 6"/>
                    <a:gd name="T18" fmla="*/ 2 w 5"/>
                    <a:gd name="T19" fmla="*/ 4 h 6"/>
                    <a:gd name="T20" fmla="*/ 2 w 5"/>
                    <a:gd name="T21" fmla="*/ 3 h 6"/>
                    <a:gd name="T22" fmla="*/ 2 w 5"/>
                    <a:gd name="T23" fmla="*/ 3 h 6"/>
                    <a:gd name="T24" fmla="*/ 2 w 5"/>
                    <a:gd name="T25" fmla="*/ 2 h 6"/>
                    <a:gd name="T26" fmla="*/ 2 w 5"/>
                    <a:gd name="T27" fmla="*/ 2 h 6"/>
                    <a:gd name="T28" fmla="*/ 3 w 5"/>
                    <a:gd name="T29" fmla="*/ 2 h 6"/>
                    <a:gd name="T30" fmla="*/ 2 w 5"/>
                    <a:gd name="T31" fmla="*/ 1 h 6"/>
                    <a:gd name="T32" fmla="*/ 2 w 5"/>
                    <a:gd name="T33" fmla="*/ 1 h 6"/>
                    <a:gd name="T34" fmla="*/ 1 w 5"/>
                    <a:gd name="T35" fmla="*/ 1 h 6"/>
                    <a:gd name="T36" fmla="*/ 1 w 5"/>
                    <a:gd name="T37" fmla="*/ 1 h 6"/>
                    <a:gd name="T38" fmla="*/ 1 w 5"/>
                    <a:gd name="T39" fmla="*/ 1 h 6"/>
                    <a:gd name="T40" fmla="*/ 1 w 5"/>
                    <a:gd name="T41" fmla="*/ 1 h 6"/>
                    <a:gd name="T42" fmla="*/ 1 w 5"/>
                    <a:gd name="T43" fmla="*/ 1 h 6"/>
                    <a:gd name="T44" fmla="*/ 0 w 5"/>
                    <a:gd name="T45" fmla="*/ 1 h 6"/>
                    <a:gd name="T46" fmla="*/ 0 w 5"/>
                    <a:gd name="T47" fmla="*/ 1 h 6"/>
                    <a:gd name="T48" fmla="*/ 0 w 5"/>
                    <a:gd name="T49" fmla="*/ 1 h 6"/>
                    <a:gd name="T50" fmla="*/ 1 w 5"/>
                    <a:gd name="T51" fmla="*/ 0 h 6"/>
                    <a:gd name="T52" fmla="*/ 2 w 5"/>
                    <a:gd name="T53" fmla="*/ 0 h 6"/>
                    <a:gd name="T54" fmla="*/ 2 w 5"/>
                    <a:gd name="T55" fmla="*/ 0 h 6"/>
                    <a:gd name="T56" fmla="*/ 2 w 5"/>
                    <a:gd name="T57" fmla="*/ 0 h 6"/>
                    <a:gd name="T58" fmla="*/ 3 w 5"/>
                    <a:gd name="T59" fmla="*/ 0 h 6"/>
                    <a:gd name="T60" fmla="*/ 3 w 5"/>
                    <a:gd name="T61" fmla="*/ 0 h 6"/>
                    <a:gd name="T62" fmla="*/ 4 w 5"/>
                    <a:gd name="T63" fmla="*/ 0 h 6"/>
                    <a:gd name="T64" fmla="*/ 4 w 5"/>
                    <a:gd name="T65" fmla="*/ 0 h 6"/>
                    <a:gd name="T66" fmla="*/ 4 w 5"/>
                    <a:gd name="T67" fmla="*/ 0 h 6"/>
                    <a:gd name="T68" fmla="*/ 4 w 5"/>
                    <a:gd name="T69" fmla="*/ 0 h 6"/>
                    <a:gd name="T70" fmla="*/ 5 w 5"/>
                    <a:gd name="T71" fmla="*/ 0 h 6"/>
                    <a:gd name="T72" fmla="*/ 4 w 5"/>
                    <a:gd name="T73" fmla="*/ 0 h 6"/>
                    <a:gd name="T74" fmla="*/ 4 w 5"/>
                    <a:gd name="T75" fmla="*/ 0 h 6"/>
                    <a:gd name="T76" fmla="*/ 5 w 5"/>
                    <a:gd name="T77" fmla="*/ 5 h 6"/>
                    <a:gd name="T78" fmla="*/ 4 w 5"/>
                    <a:gd name="T79" fmla="*/ 5 h 6"/>
                    <a:gd name="T80" fmla="*/ 4 w 5"/>
                    <a:gd name="T81" fmla="*/ 5 h 6"/>
                    <a:gd name="T82" fmla="*/ 4 w 5"/>
                    <a:gd name="T83" fmla="*/ 6 h 6"/>
                    <a:gd name="T84" fmla="*/ 4 w 5"/>
                    <a:gd name="T85" fmla="*/ 6 h 6"/>
                    <a:gd name="T86" fmla="*/ 5 w 5"/>
                    <a:gd name="T87" fmla="*/ 5 h 6"/>
                    <a:gd name="T88" fmla="*/ 5 w 5"/>
                    <a:gd name="T89" fmla="*/ 5 h 6"/>
                    <a:gd name="T90" fmla="*/ 5 w 5"/>
                    <a:gd name="T91" fmla="*/ 6 h 6"/>
                    <a:gd name="T92" fmla="*/ 4 w 5"/>
                    <a:gd name="T93" fmla="*/ 5 h 6"/>
                    <a:gd name="T94" fmla="*/ 4 w 5"/>
                    <a:gd name="T9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" h="6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  <a:moveTo>
                        <a:pt x="5" y="6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lose/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731">
                  <a:extLst>
                    <a:ext uri="{FF2B5EF4-FFF2-40B4-BE49-F238E27FC236}">
                      <a16:creationId xmlns:a16="http://schemas.microsoft.com/office/drawing/2014/main" id="{E57FF600-0219-C009-E2C2-EA61FDC27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58413" y="6211888"/>
                  <a:ext cx="133350" cy="130175"/>
                </a:xfrm>
                <a:custGeom>
                  <a:avLst/>
                  <a:gdLst>
                    <a:gd name="T0" fmla="*/ 30 w 32"/>
                    <a:gd name="T1" fmla="*/ 0 h 31"/>
                    <a:gd name="T2" fmla="*/ 29 w 32"/>
                    <a:gd name="T3" fmla="*/ 1 h 31"/>
                    <a:gd name="T4" fmla="*/ 28 w 32"/>
                    <a:gd name="T5" fmla="*/ 1 h 31"/>
                    <a:gd name="T6" fmla="*/ 27 w 32"/>
                    <a:gd name="T7" fmla="*/ 3 h 31"/>
                    <a:gd name="T8" fmla="*/ 26 w 32"/>
                    <a:gd name="T9" fmla="*/ 4 h 31"/>
                    <a:gd name="T10" fmla="*/ 25 w 32"/>
                    <a:gd name="T11" fmla="*/ 5 h 31"/>
                    <a:gd name="T12" fmla="*/ 25 w 32"/>
                    <a:gd name="T13" fmla="*/ 4 h 31"/>
                    <a:gd name="T14" fmla="*/ 24 w 32"/>
                    <a:gd name="T15" fmla="*/ 4 h 31"/>
                    <a:gd name="T16" fmla="*/ 24 w 32"/>
                    <a:gd name="T17" fmla="*/ 3 h 31"/>
                    <a:gd name="T18" fmla="*/ 23 w 32"/>
                    <a:gd name="T19" fmla="*/ 2 h 31"/>
                    <a:gd name="T20" fmla="*/ 23 w 32"/>
                    <a:gd name="T21" fmla="*/ 1 h 31"/>
                    <a:gd name="T22" fmla="*/ 22 w 32"/>
                    <a:gd name="T23" fmla="*/ 2 h 31"/>
                    <a:gd name="T24" fmla="*/ 21 w 32"/>
                    <a:gd name="T25" fmla="*/ 3 h 31"/>
                    <a:gd name="T26" fmla="*/ 21 w 32"/>
                    <a:gd name="T27" fmla="*/ 4 h 31"/>
                    <a:gd name="T28" fmla="*/ 19 w 32"/>
                    <a:gd name="T29" fmla="*/ 5 h 31"/>
                    <a:gd name="T30" fmla="*/ 18 w 32"/>
                    <a:gd name="T31" fmla="*/ 6 h 31"/>
                    <a:gd name="T32" fmla="*/ 17 w 32"/>
                    <a:gd name="T33" fmla="*/ 7 h 31"/>
                    <a:gd name="T34" fmla="*/ 16 w 32"/>
                    <a:gd name="T35" fmla="*/ 9 h 31"/>
                    <a:gd name="T36" fmla="*/ 15 w 32"/>
                    <a:gd name="T37" fmla="*/ 9 h 31"/>
                    <a:gd name="T38" fmla="*/ 13 w 32"/>
                    <a:gd name="T39" fmla="*/ 9 h 31"/>
                    <a:gd name="T40" fmla="*/ 11 w 32"/>
                    <a:gd name="T41" fmla="*/ 11 h 31"/>
                    <a:gd name="T42" fmla="*/ 9 w 32"/>
                    <a:gd name="T43" fmla="*/ 13 h 31"/>
                    <a:gd name="T44" fmla="*/ 8 w 32"/>
                    <a:gd name="T45" fmla="*/ 14 h 31"/>
                    <a:gd name="T46" fmla="*/ 6 w 32"/>
                    <a:gd name="T47" fmla="*/ 15 h 31"/>
                    <a:gd name="T48" fmla="*/ 5 w 32"/>
                    <a:gd name="T49" fmla="*/ 15 h 31"/>
                    <a:gd name="T50" fmla="*/ 4 w 32"/>
                    <a:gd name="T51" fmla="*/ 16 h 31"/>
                    <a:gd name="T52" fmla="*/ 3 w 32"/>
                    <a:gd name="T53" fmla="*/ 17 h 31"/>
                    <a:gd name="T54" fmla="*/ 2 w 32"/>
                    <a:gd name="T55" fmla="*/ 19 h 31"/>
                    <a:gd name="T56" fmla="*/ 1 w 32"/>
                    <a:gd name="T57" fmla="*/ 20 h 31"/>
                    <a:gd name="T58" fmla="*/ 0 w 32"/>
                    <a:gd name="T59" fmla="*/ 22 h 31"/>
                    <a:gd name="T60" fmla="*/ 0 w 32"/>
                    <a:gd name="T61" fmla="*/ 24 h 31"/>
                    <a:gd name="T62" fmla="*/ 1 w 32"/>
                    <a:gd name="T63" fmla="*/ 26 h 31"/>
                    <a:gd name="T64" fmla="*/ 3 w 32"/>
                    <a:gd name="T65" fmla="*/ 26 h 31"/>
                    <a:gd name="T66" fmla="*/ 5 w 32"/>
                    <a:gd name="T67" fmla="*/ 29 h 31"/>
                    <a:gd name="T68" fmla="*/ 6 w 32"/>
                    <a:gd name="T69" fmla="*/ 30 h 31"/>
                    <a:gd name="T70" fmla="*/ 7 w 32"/>
                    <a:gd name="T71" fmla="*/ 30 h 31"/>
                    <a:gd name="T72" fmla="*/ 8 w 32"/>
                    <a:gd name="T73" fmla="*/ 29 h 31"/>
                    <a:gd name="T74" fmla="*/ 11 w 32"/>
                    <a:gd name="T75" fmla="*/ 29 h 31"/>
                    <a:gd name="T76" fmla="*/ 12 w 32"/>
                    <a:gd name="T77" fmla="*/ 27 h 31"/>
                    <a:gd name="T78" fmla="*/ 12 w 32"/>
                    <a:gd name="T79" fmla="*/ 23 h 31"/>
                    <a:gd name="T80" fmla="*/ 18 w 32"/>
                    <a:gd name="T81" fmla="*/ 19 h 31"/>
                    <a:gd name="T82" fmla="*/ 21 w 32"/>
                    <a:gd name="T83" fmla="*/ 17 h 31"/>
                    <a:gd name="T84" fmla="*/ 22 w 32"/>
                    <a:gd name="T85" fmla="*/ 17 h 31"/>
                    <a:gd name="T86" fmla="*/ 21 w 32"/>
                    <a:gd name="T87" fmla="*/ 18 h 31"/>
                    <a:gd name="T88" fmla="*/ 23 w 32"/>
                    <a:gd name="T89" fmla="*/ 18 h 31"/>
                    <a:gd name="T90" fmla="*/ 24 w 32"/>
                    <a:gd name="T91" fmla="*/ 18 h 31"/>
                    <a:gd name="T92" fmla="*/ 24 w 32"/>
                    <a:gd name="T93" fmla="*/ 18 h 31"/>
                    <a:gd name="T94" fmla="*/ 26 w 32"/>
                    <a:gd name="T95" fmla="*/ 17 h 31"/>
                    <a:gd name="T96" fmla="*/ 24 w 32"/>
                    <a:gd name="T97" fmla="*/ 16 h 31"/>
                    <a:gd name="T98" fmla="*/ 24 w 32"/>
                    <a:gd name="T99" fmla="*/ 16 h 31"/>
                    <a:gd name="T100" fmla="*/ 23 w 32"/>
                    <a:gd name="T101" fmla="*/ 16 h 31"/>
                    <a:gd name="T102" fmla="*/ 22 w 32"/>
                    <a:gd name="T103" fmla="*/ 16 h 31"/>
                    <a:gd name="T104" fmla="*/ 23 w 32"/>
                    <a:gd name="T105" fmla="*/ 16 h 31"/>
                    <a:gd name="T106" fmla="*/ 23 w 32"/>
                    <a:gd name="T107" fmla="*/ 14 h 31"/>
                    <a:gd name="T108" fmla="*/ 23 w 32"/>
                    <a:gd name="T109" fmla="*/ 13 h 31"/>
                    <a:gd name="T110" fmla="*/ 25 w 32"/>
                    <a:gd name="T111" fmla="*/ 11 h 31"/>
                    <a:gd name="T112" fmla="*/ 27 w 32"/>
                    <a:gd name="T113" fmla="*/ 9 h 31"/>
                    <a:gd name="T114" fmla="*/ 28 w 32"/>
                    <a:gd name="T115" fmla="*/ 6 h 31"/>
                    <a:gd name="T116" fmla="*/ 30 w 32"/>
                    <a:gd name="T117" fmla="*/ 4 h 31"/>
                    <a:gd name="T118" fmla="*/ 30 w 32"/>
                    <a:gd name="T119" fmla="*/ 3 h 31"/>
                    <a:gd name="T120" fmla="*/ 32 w 32"/>
                    <a:gd name="T12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2" h="31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4" y="5"/>
                        <a:pt x="24" y="5"/>
                      </a:cubicBezTo>
                      <a:cubicBezTo>
                        <a:pt x="24" y="5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4"/>
                        <a:pt x="24" y="3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5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8"/>
                        <a:pt x="12" y="28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6"/>
                        <a:pt x="12" y="26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0"/>
                        <a:pt x="17" y="20"/>
                        <a:pt x="18" y="19"/>
                      </a:cubicBezTo>
                      <a:cubicBezTo>
                        <a:pt x="19" y="19"/>
                        <a:pt x="19" y="19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2" y="18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1" y="18"/>
                        <a:pt x="21" y="18"/>
                      </a:cubicBezTo>
                      <a:cubicBezTo>
                        <a:pt x="21" y="18"/>
                        <a:pt x="20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9"/>
                        <a:pt x="25" y="19"/>
                        <a:pt x="25" y="19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3" y="14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3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0"/>
                        <a:pt x="25" y="11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7"/>
                        <a:pt x="28" y="6"/>
                      </a:cubicBez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9" y="5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2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732">
                  <a:extLst>
                    <a:ext uri="{FF2B5EF4-FFF2-40B4-BE49-F238E27FC236}">
                      <a16:creationId xmlns:a16="http://schemas.microsoft.com/office/drawing/2014/main" id="{5C74B00E-6F06-D898-E23E-A794E98022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40975" y="6042025"/>
                  <a:ext cx="66675" cy="61913"/>
                </a:xfrm>
                <a:custGeom>
                  <a:avLst/>
                  <a:gdLst>
                    <a:gd name="T0" fmla="*/ 2 w 16"/>
                    <a:gd name="T1" fmla="*/ 2 h 15"/>
                    <a:gd name="T2" fmla="*/ 2 w 16"/>
                    <a:gd name="T3" fmla="*/ 3 h 15"/>
                    <a:gd name="T4" fmla="*/ 2 w 16"/>
                    <a:gd name="T5" fmla="*/ 3 h 15"/>
                    <a:gd name="T6" fmla="*/ 2 w 16"/>
                    <a:gd name="T7" fmla="*/ 3 h 15"/>
                    <a:gd name="T8" fmla="*/ 2 w 16"/>
                    <a:gd name="T9" fmla="*/ 3 h 15"/>
                    <a:gd name="T10" fmla="*/ 2 w 16"/>
                    <a:gd name="T11" fmla="*/ 3 h 15"/>
                    <a:gd name="T12" fmla="*/ 2 w 16"/>
                    <a:gd name="T13" fmla="*/ 3 h 15"/>
                    <a:gd name="T14" fmla="*/ 2 w 16"/>
                    <a:gd name="T15" fmla="*/ 2 h 15"/>
                    <a:gd name="T16" fmla="*/ 3 w 16"/>
                    <a:gd name="T17" fmla="*/ 0 h 15"/>
                    <a:gd name="T18" fmla="*/ 3 w 16"/>
                    <a:gd name="T19" fmla="*/ 0 h 15"/>
                    <a:gd name="T20" fmla="*/ 15 w 16"/>
                    <a:gd name="T21" fmla="*/ 4 h 15"/>
                    <a:gd name="T22" fmla="*/ 15 w 16"/>
                    <a:gd name="T23" fmla="*/ 3 h 15"/>
                    <a:gd name="T24" fmla="*/ 16 w 16"/>
                    <a:gd name="T25" fmla="*/ 3 h 15"/>
                    <a:gd name="T26" fmla="*/ 15 w 16"/>
                    <a:gd name="T27" fmla="*/ 2 h 15"/>
                    <a:gd name="T28" fmla="*/ 14 w 16"/>
                    <a:gd name="T29" fmla="*/ 3 h 15"/>
                    <a:gd name="T30" fmla="*/ 13 w 16"/>
                    <a:gd name="T31" fmla="*/ 3 h 15"/>
                    <a:gd name="T32" fmla="*/ 12 w 16"/>
                    <a:gd name="T33" fmla="*/ 4 h 15"/>
                    <a:gd name="T34" fmla="*/ 12 w 16"/>
                    <a:gd name="T35" fmla="*/ 5 h 15"/>
                    <a:gd name="T36" fmla="*/ 11 w 16"/>
                    <a:gd name="T37" fmla="*/ 6 h 15"/>
                    <a:gd name="T38" fmla="*/ 10 w 16"/>
                    <a:gd name="T39" fmla="*/ 6 h 15"/>
                    <a:gd name="T40" fmla="*/ 9 w 16"/>
                    <a:gd name="T41" fmla="*/ 6 h 15"/>
                    <a:gd name="T42" fmla="*/ 9 w 16"/>
                    <a:gd name="T43" fmla="*/ 6 h 15"/>
                    <a:gd name="T44" fmla="*/ 7 w 16"/>
                    <a:gd name="T45" fmla="*/ 5 h 15"/>
                    <a:gd name="T46" fmla="*/ 5 w 16"/>
                    <a:gd name="T47" fmla="*/ 4 h 15"/>
                    <a:gd name="T48" fmla="*/ 3 w 16"/>
                    <a:gd name="T49" fmla="*/ 3 h 15"/>
                    <a:gd name="T50" fmla="*/ 2 w 16"/>
                    <a:gd name="T51" fmla="*/ 3 h 15"/>
                    <a:gd name="T52" fmla="*/ 1 w 16"/>
                    <a:gd name="T53" fmla="*/ 3 h 15"/>
                    <a:gd name="T54" fmla="*/ 1 w 16"/>
                    <a:gd name="T55" fmla="*/ 2 h 15"/>
                    <a:gd name="T56" fmla="*/ 1 w 16"/>
                    <a:gd name="T57" fmla="*/ 1 h 15"/>
                    <a:gd name="T58" fmla="*/ 1 w 16"/>
                    <a:gd name="T59" fmla="*/ 1 h 15"/>
                    <a:gd name="T60" fmla="*/ 1 w 16"/>
                    <a:gd name="T61" fmla="*/ 2 h 15"/>
                    <a:gd name="T62" fmla="*/ 0 w 16"/>
                    <a:gd name="T63" fmla="*/ 1 h 15"/>
                    <a:gd name="T64" fmla="*/ 0 w 16"/>
                    <a:gd name="T65" fmla="*/ 2 h 15"/>
                    <a:gd name="T66" fmla="*/ 0 w 16"/>
                    <a:gd name="T67" fmla="*/ 3 h 15"/>
                    <a:gd name="T68" fmla="*/ 1 w 16"/>
                    <a:gd name="T69" fmla="*/ 4 h 15"/>
                    <a:gd name="T70" fmla="*/ 1 w 16"/>
                    <a:gd name="T71" fmla="*/ 5 h 15"/>
                    <a:gd name="T72" fmla="*/ 1 w 16"/>
                    <a:gd name="T73" fmla="*/ 6 h 15"/>
                    <a:gd name="T74" fmla="*/ 2 w 16"/>
                    <a:gd name="T75" fmla="*/ 7 h 15"/>
                    <a:gd name="T76" fmla="*/ 3 w 16"/>
                    <a:gd name="T77" fmla="*/ 8 h 15"/>
                    <a:gd name="T78" fmla="*/ 4 w 16"/>
                    <a:gd name="T79" fmla="*/ 9 h 15"/>
                    <a:gd name="T80" fmla="*/ 5 w 16"/>
                    <a:gd name="T81" fmla="*/ 9 h 15"/>
                    <a:gd name="T82" fmla="*/ 4 w 16"/>
                    <a:gd name="T83" fmla="*/ 11 h 15"/>
                    <a:gd name="T84" fmla="*/ 3 w 16"/>
                    <a:gd name="T85" fmla="*/ 13 h 15"/>
                    <a:gd name="T86" fmla="*/ 4 w 16"/>
                    <a:gd name="T87" fmla="*/ 14 h 15"/>
                    <a:gd name="T88" fmla="*/ 4 w 16"/>
                    <a:gd name="T89" fmla="*/ 15 h 15"/>
                    <a:gd name="T90" fmla="*/ 4 w 16"/>
                    <a:gd name="T91" fmla="*/ 14 h 15"/>
                    <a:gd name="T92" fmla="*/ 5 w 16"/>
                    <a:gd name="T93" fmla="*/ 13 h 15"/>
                    <a:gd name="T94" fmla="*/ 5 w 16"/>
                    <a:gd name="T95" fmla="*/ 13 h 15"/>
                    <a:gd name="T96" fmla="*/ 6 w 16"/>
                    <a:gd name="T97" fmla="*/ 13 h 15"/>
                    <a:gd name="T98" fmla="*/ 6 w 16"/>
                    <a:gd name="T99" fmla="*/ 12 h 15"/>
                    <a:gd name="T100" fmla="*/ 7 w 16"/>
                    <a:gd name="T101" fmla="*/ 12 h 15"/>
                    <a:gd name="T102" fmla="*/ 8 w 16"/>
                    <a:gd name="T103" fmla="*/ 12 h 15"/>
                    <a:gd name="T104" fmla="*/ 9 w 16"/>
                    <a:gd name="T105" fmla="*/ 11 h 15"/>
                    <a:gd name="T106" fmla="*/ 10 w 16"/>
                    <a:gd name="T107" fmla="*/ 10 h 15"/>
                    <a:gd name="T108" fmla="*/ 10 w 16"/>
                    <a:gd name="T109" fmla="*/ 10 h 15"/>
                    <a:gd name="T110" fmla="*/ 11 w 16"/>
                    <a:gd name="T111" fmla="*/ 9 h 15"/>
                    <a:gd name="T112" fmla="*/ 11 w 16"/>
                    <a:gd name="T113" fmla="*/ 8 h 15"/>
                    <a:gd name="T114" fmla="*/ 12 w 16"/>
                    <a:gd name="T115" fmla="*/ 7 h 15"/>
                    <a:gd name="T116" fmla="*/ 13 w 16"/>
                    <a:gd name="T117" fmla="*/ 6 h 15"/>
                    <a:gd name="T118" fmla="*/ 13 w 16"/>
                    <a:gd name="T119" fmla="*/ 6 h 15"/>
                    <a:gd name="T120" fmla="*/ 15 w 16"/>
                    <a:gd name="T121" fmla="*/ 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15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lose/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5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5" y="14"/>
                        <a:pt x="5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7"/>
                        <a:pt x="12" y="7"/>
                      </a:cubicBezTo>
                      <a:cubicBezTo>
                        <a:pt x="12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7"/>
                        <a:pt x="13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733">
                  <a:extLst>
                    <a:ext uri="{FF2B5EF4-FFF2-40B4-BE49-F238E27FC236}">
                      <a16:creationId xmlns:a16="http://schemas.microsoft.com/office/drawing/2014/main" id="{B15F8BB8-06B2-5024-D92D-075B8DE6D0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294938" y="6000750"/>
                  <a:ext cx="38100" cy="41275"/>
                </a:xfrm>
                <a:custGeom>
                  <a:avLst/>
                  <a:gdLst>
                    <a:gd name="T0" fmla="*/ 8 w 9"/>
                    <a:gd name="T1" fmla="*/ 1 h 10"/>
                    <a:gd name="T2" fmla="*/ 8 w 9"/>
                    <a:gd name="T3" fmla="*/ 0 h 10"/>
                    <a:gd name="T4" fmla="*/ 8 w 9"/>
                    <a:gd name="T5" fmla="*/ 0 h 10"/>
                    <a:gd name="T6" fmla="*/ 9 w 9"/>
                    <a:gd name="T7" fmla="*/ 1 h 10"/>
                    <a:gd name="T8" fmla="*/ 9 w 9"/>
                    <a:gd name="T9" fmla="*/ 1 h 10"/>
                    <a:gd name="T10" fmla="*/ 9 w 9"/>
                    <a:gd name="T11" fmla="*/ 2 h 10"/>
                    <a:gd name="T12" fmla="*/ 9 w 9"/>
                    <a:gd name="T13" fmla="*/ 2 h 10"/>
                    <a:gd name="T14" fmla="*/ 8 w 9"/>
                    <a:gd name="T15" fmla="*/ 1 h 10"/>
                    <a:gd name="T16" fmla="*/ 6 w 9"/>
                    <a:gd name="T17" fmla="*/ 1 h 10"/>
                    <a:gd name="T18" fmla="*/ 6 w 9"/>
                    <a:gd name="T19" fmla="*/ 1 h 10"/>
                    <a:gd name="T20" fmla="*/ 5 w 9"/>
                    <a:gd name="T21" fmla="*/ 6 h 10"/>
                    <a:gd name="T22" fmla="*/ 5 w 9"/>
                    <a:gd name="T23" fmla="*/ 6 h 10"/>
                    <a:gd name="T24" fmla="*/ 5 w 9"/>
                    <a:gd name="T25" fmla="*/ 5 h 10"/>
                    <a:gd name="T26" fmla="*/ 5 w 9"/>
                    <a:gd name="T27" fmla="*/ 6 h 10"/>
                    <a:gd name="T28" fmla="*/ 5 w 9"/>
                    <a:gd name="T29" fmla="*/ 3 h 10"/>
                    <a:gd name="T30" fmla="*/ 5 w 9"/>
                    <a:gd name="T31" fmla="*/ 3 h 10"/>
                    <a:gd name="T32" fmla="*/ 6 w 9"/>
                    <a:gd name="T33" fmla="*/ 6 h 10"/>
                    <a:gd name="T34" fmla="*/ 7 w 9"/>
                    <a:gd name="T35" fmla="*/ 6 h 10"/>
                    <a:gd name="T36" fmla="*/ 7 w 9"/>
                    <a:gd name="T37" fmla="*/ 6 h 10"/>
                    <a:gd name="T38" fmla="*/ 6 w 9"/>
                    <a:gd name="T39" fmla="*/ 6 h 10"/>
                    <a:gd name="T40" fmla="*/ 6 w 9"/>
                    <a:gd name="T41" fmla="*/ 6 h 10"/>
                    <a:gd name="T42" fmla="*/ 7 w 9"/>
                    <a:gd name="T43" fmla="*/ 7 h 10"/>
                    <a:gd name="T44" fmla="*/ 7 w 9"/>
                    <a:gd name="T45" fmla="*/ 6 h 10"/>
                    <a:gd name="T46" fmla="*/ 4 w 9"/>
                    <a:gd name="T47" fmla="*/ 4 h 10"/>
                    <a:gd name="T48" fmla="*/ 5 w 9"/>
                    <a:gd name="T49" fmla="*/ 10 h 10"/>
                    <a:gd name="T50" fmla="*/ 6 w 9"/>
                    <a:gd name="T51" fmla="*/ 9 h 10"/>
                    <a:gd name="T52" fmla="*/ 7 w 9"/>
                    <a:gd name="T53" fmla="*/ 9 h 10"/>
                    <a:gd name="T54" fmla="*/ 8 w 9"/>
                    <a:gd name="T55" fmla="*/ 8 h 10"/>
                    <a:gd name="T56" fmla="*/ 7 w 9"/>
                    <a:gd name="T57" fmla="*/ 7 h 10"/>
                    <a:gd name="T58" fmla="*/ 6 w 9"/>
                    <a:gd name="T59" fmla="*/ 7 h 10"/>
                    <a:gd name="T60" fmla="*/ 5 w 9"/>
                    <a:gd name="T61" fmla="*/ 7 h 10"/>
                    <a:gd name="T62" fmla="*/ 5 w 9"/>
                    <a:gd name="T63" fmla="*/ 7 h 10"/>
                    <a:gd name="T64" fmla="*/ 4 w 9"/>
                    <a:gd name="T65" fmla="*/ 6 h 10"/>
                    <a:gd name="T66" fmla="*/ 4 w 9"/>
                    <a:gd name="T67" fmla="*/ 6 h 10"/>
                    <a:gd name="T68" fmla="*/ 4 w 9"/>
                    <a:gd name="T69" fmla="*/ 6 h 10"/>
                    <a:gd name="T70" fmla="*/ 4 w 9"/>
                    <a:gd name="T71" fmla="*/ 4 h 10"/>
                    <a:gd name="T72" fmla="*/ 4 w 9"/>
                    <a:gd name="T73" fmla="*/ 4 h 10"/>
                    <a:gd name="T74" fmla="*/ 4 w 9"/>
                    <a:gd name="T75" fmla="*/ 3 h 10"/>
                    <a:gd name="T76" fmla="*/ 4 w 9"/>
                    <a:gd name="T77" fmla="*/ 3 h 10"/>
                    <a:gd name="T78" fmla="*/ 5 w 9"/>
                    <a:gd name="T79" fmla="*/ 2 h 10"/>
                    <a:gd name="T80" fmla="*/ 4 w 9"/>
                    <a:gd name="T81" fmla="*/ 2 h 10"/>
                    <a:gd name="T82" fmla="*/ 4 w 9"/>
                    <a:gd name="T83" fmla="*/ 2 h 10"/>
                    <a:gd name="T84" fmla="*/ 3 w 9"/>
                    <a:gd name="T85" fmla="*/ 1 h 10"/>
                    <a:gd name="T86" fmla="*/ 2 w 9"/>
                    <a:gd name="T87" fmla="*/ 1 h 10"/>
                    <a:gd name="T88" fmla="*/ 1 w 9"/>
                    <a:gd name="T89" fmla="*/ 2 h 10"/>
                    <a:gd name="T90" fmla="*/ 1 w 9"/>
                    <a:gd name="T91" fmla="*/ 2 h 10"/>
                    <a:gd name="T92" fmla="*/ 2 w 9"/>
                    <a:gd name="T93" fmla="*/ 3 h 10"/>
                    <a:gd name="T94" fmla="*/ 2 w 9"/>
                    <a:gd name="T95" fmla="*/ 3 h 10"/>
                    <a:gd name="T96" fmla="*/ 1 w 9"/>
                    <a:gd name="T97" fmla="*/ 4 h 10"/>
                    <a:gd name="T98" fmla="*/ 1 w 9"/>
                    <a:gd name="T99" fmla="*/ 3 h 10"/>
                    <a:gd name="T100" fmla="*/ 0 w 9"/>
                    <a:gd name="T101" fmla="*/ 3 h 10"/>
                    <a:gd name="T102" fmla="*/ 2 w 9"/>
                    <a:gd name="T103" fmla="*/ 6 h 10"/>
                    <a:gd name="T104" fmla="*/ 2 w 9"/>
                    <a:gd name="T105" fmla="*/ 8 h 10"/>
                    <a:gd name="T106" fmla="*/ 3 w 9"/>
                    <a:gd name="T107" fmla="*/ 8 h 10"/>
                    <a:gd name="T108" fmla="*/ 4 w 9"/>
                    <a:gd name="T109" fmla="*/ 7 h 10"/>
                    <a:gd name="T110" fmla="*/ 4 w 9"/>
                    <a:gd name="T111" fmla="*/ 8 h 10"/>
                    <a:gd name="T112" fmla="*/ 5 w 9"/>
                    <a:gd name="T113" fmla="*/ 8 h 10"/>
                    <a:gd name="T114" fmla="*/ 4 w 9"/>
                    <a:gd name="T115" fmla="*/ 8 h 10"/>
                    <a:gd name="T116" fmla="*/ 3 w 9"/>
                    <a:gd name="T117" fmla="*/ 9 h 10"/>
                    <a:gd name="T118" fmla="*/ 3 w 9"/>
                    <a:gd name="T119" fmla="*/ 8 h 10"/>
                    <a:gd name="T120" fmla="*/ 3 w 9"/>
                    <a:gd name="T121" fmla="*/ 8 h 10"/>
                    <a:gd name="T122" fmla="*/ 4 w 9"/>
                    <a:gd name="T1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" h="10">
                      <a:moveTo>
                        <a:pt x="8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lose/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lose/>
                      <a:moveTo>
                        <a:pt x="5" y="6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lose/>
                      <a:moveTo>
                        <a:pt x="5" y="3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lose/>
                      <a:moveTo>
                        <a:pt x="6" y="6"/>
                      </a:move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lose/>
                      <a:moveTo>
                        <a:pt x="7" y="6"/>
                      </a:move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6"/>
                        <a:pt x="7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4" y="9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5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1" y="4"/>
                        <a:pt x="1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734">
                  <a:extLst>
                    <a:ext uri="{FF2B5EF4-FFF2-40B4-BE49-F238E27FC236}">
                      <a16:creationId xmlns:a16="http://schemas.microsoft.com/office/drawing/2014/main" id="{116FD820-CCF1-FFF2-573C-1D405ED6A2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53663" y="5942013"/>
                  <a:ext cx="53975" cy="69850"/>
                </a:xfrm>
                <a:custGeom>
                  <a:avLst/>
                  <a:gdLst>
                    <a:gd name="T0" fmla="*/ 13 w 13"/>
                    <a:gd name="T1" fmla="*/ 15 h 17"/>
                    <a:gd name="T2" fmla="*/ 13 w 13"/>
                    <a:gd name="T3" fmla="*/ 14 h 17"/>
                    <a:gd name="T4" fmla="*/ 12 w 13"/>
                    <a:gd name="T5" fmla="*/ 12 h 17"/>
                    <a:gd name="T6" fmla="*/ 11 w 13"/>
                    <a:gd name="T7" fmla="*/ 11 h 17"/>
                    <a:gd name="T8" fmla="*/ 12 w 13"/>
                    <a:gd name="T9" fmla="*/ 12 h 17"/>
                    <a:gd name="T10" fmla="*/ 12 w 13"/>
                    <a:gd name="T11" fmla="*/ 10 h 17"/>
                    <a:gd name="T12" fmla="*/ 12 w 13"/>
                    <a:gd name="T13" fmla="*/ 10 h 17"/>
                    <a:gd name="T14" fmla="*/ 12 w 13"/>
                    <a:gd name="T15" fmla="*/ 9 h 17"/>
                    <a:gd name="T16" fmla="*/ 11 w 13"/>
                    <a:gd name="T17" fmla="*/ 8 h 17"/>
                    <a:gd name="T18" fmla="*/ 11 w 13"/>
                    <a:gd name="T19" fmla="*/ 7 h 17"/>
                    <a:gd name="T20" fmla="*/ 10 w 13"/>
                    <a:gd name="T21" fmla="*/ 7 h 17"/>
                    <a:gd name="T22" fmla="*/ 10 w 13"/>
                    <a:gd name="T23" fmla="*/ 7 h 17"/>
                    <a:gd name="T24" fmla="*/ 10 w 13"/>
                    <a:gd name="T25" fmla="*/ 8 h 17"/>
                    <a:gd name="T26" fmla="*/ 10 w 13"/>
                    <a:gd name="T27" fmla="*/ 7 h 17"/>
                    <a:gd name="T28" fmla="*/ 9 w 13"/>
                    <a:gd name="T29" fmla="*/ 7 h 17"/>
                    <a:gd name="T30" fmla="*/ 9 w 13"/>
                    <a:gd name="T31" fmla="*/ 6 h 17"/>
                    <a:gd name="T32" fmla="*/ 9 w 13"/>
                    <a:gd name="T33" fmla="*/ 6 h 17"/>
                    <a:gd name="T34" fmla="*/ 8 w 13"/>
                    <a:gd name="T35" fmla="*/ 5 h 17"/>
                    <a:gd name="T36" fmla="*/ 7 w 13"/>
                    <a:gd name="T37" fmla="*/ 5 h 17"/>
                    <a:gd name="T38" fmla="*/ 6 w 13"/>
                    <a:gd name="T39" fmla="*/ 5 h 17"/>
                    <a:gd name="T40" fmla="*/ 6 w 13"/>
                    <a:gd name="T41" fmla="*/ 5 h 17"/>
                    <a:gd name="T42" fmla="*/ 5 w 13"/>
                    <a:gd name="T43" fmla="*/ 5 h 17"/>
                    <a:gd name="T44" fmla="*/ 5 w 13"/>
                    <a:gd name="T45" fmla="*/ 4 h 17"/>
                    <a:gd name="T46" fmla="*/ 4 w 13"/>
                    <a:gd name="T47" fmla="*/ 4 h 17"/>
                    <a:gd name="T48" fmla="*/ 4 w 13"/>
                    <a:gd name="T49" fmla="*/ 5 h 17"/>
                    <a:gd name="T50" fmla="*/ 4 w 13"/>
                    <a:gd name="T51" fmla="*/ 4 h 17"/>
                    <a:gd name="T52" fmla="*/ 3 w 13"/>
                    <a:gd name="T53" fmla="*/ 3 h 17"/>
                    <a:gd name="T54" fmla="*/ 2 w 13"/>
                    <a:gd name="T55" fmla="*/ 2 h 17"/>
                    <a:gd name="T56" fmla="*/ 2 w 13"/>
                    <a:gd name="T57" fmla="*/ 2 h 17"/>
                    <a:gd name="T58" fmla="*/ 2 w 13"/>
                    <a:gd name="T59" fmla="*/ 2 h 17"/>
                    <a:gd name="T60" fmla="*/ 2 w 13"/>
                    <a:gd name="T61" fmla="*/ 1 h 17"/>
                    <a:gd name="T62" fmla="*/ 2 w 13"/>
                    <a:gd name="T63" fmla="*/ 1 h 17"/>
                    <a:gd name="T64" fmla="*/ 2 w 13"/>
                    <a:gd name="T65" fmla="*/ 0 h 17"/>
                    <a:gd name="T66" fmla="*/ 0 w 13"/>
                    <a:gd name="T67" fmla="*/ 0 h 17"/>
                    <a:gd name="T68" fmla="*/ 1 w 13"/>
                    <a:gd name="T69" fmla="*/ 2 h 17"/>
                    <a:gd name="T70" fmla="*/ 3 w 13"/>
                    <a:gd name="T71" fmla="*/ 4 h 17"/>
                    <a:gd name="T72" fmla="*/ 3 w 13"/>
                    <a:gd name="T73" fmla="*/ 6 h 17"/>
                    <a:gd name="T74" fmla="*/ 4 w 13"/>
                    <a:gd name="T75" fmla="*/ 8 h 17"/>
                    <a:gd name="T76" fmla="*/ 4 w 13"/>
                    <a:gd name="T77" fmla="*/ 9 h 17"/>
                    <a:gd name="T78" fmla="*/ 5 w 13"/>
                    <a:gd name="T79" fmla="*/ 9 h 17"/>
                    <a:gd name="T80" fmla="*/ 6 w 13"/>
                    <a:gd name="T81" fmla="*/ 8 h 17"/>
                    <a:gd name="T82" fmla="*/ 5 w 13"/>
                    <a:gd name="T83" fmla="*/ 9 h 17"/>
                    <a:gd name="T84" fmla="*/ 5 w 13"/>
                    <a:gd name="T85" fmla="*/ 10 h 17"/>
                    <a:gd name="T86" fmla="*/ 7 w 13"/>
                    <a:gd name="T87" fmla="*/ 13 h 17"/>
                    <a:gd name="T88" fmla="*/ 10 w 13"/>
                    <a:gd name="T89" fmla="*/ 16 h 17"/>
                    <a:gd name="T90" fmla="*/ 9 w 13"/>
                    <a:gd name="T91" fmla="*/ 14 h 17"/>
                    <a:gd name="T92" fmla="*/ 10 w 13"/>
                    <a:gd name="T93" fmla="*/ 15 h 17"/>
                    <a:gd name="T94" fmla="*/ 11 w 13"/>
                    <a:gd name="T95" fmla="*/ 15 h 17"/>
                    <a:gd name="T96" fmla="*/ 11 w 13"/>
                    <a:gd name="T97" fmla="*/ 15 h 17"/>
                    <a:gd name="T98" fmla="*/ 11 w 13"/>
                    <a:gd name="T99" fmla="*/ 15 h 17"/>
                    <a:gd name="T100" fmla="*/ 12 w 13"/>
                    <a:gd name="T10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" h="17">
                      <a:moveTo>
                        <a:pt x="12" y="15"/>
                      </a:move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2" y="13"/>
                        <a:pt x="12" y="13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2"/>
                        <a:pt x="12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1" y="9"/>
                        <a:pt x="11" y="9"/>
                      </a:cubicBezTo>
                      <a:cubicBezTo>
                        <a:pt x="11" y="9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2" y="8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10" y="7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8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4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2"/>
                        <a:pt x="7" y="13"/>
                      </a:cubicBezTo>
                      <a:cubicBezTo>
                        <a:pt x="8" y="13"/>
                        <a:pt x="8" y="14"/>
                        <a:pt x="9" y="15"/>
                      </a:cubicBezTo>
                      <a:cubicBezTo>
                        <a:pt x="9" y="15"/>
                        <a:pt x="9" y="16"/>
                        <a:pt x="9" y="16"/>
                      </a:cubicBezTo>
                      <a:cubicBezTo>
                        <a:pt x="9" y="17"/>
                        <a:pt x="9" y="17"/>
                        <a:pt x="10" y="17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5"/>
                        <a:pt x="9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0" y="14"/>
                      </a:cubicBezTo>
                      <a:cubicBezTo>
                        <a:pt x="10" y="14"/>
                        <a:pt x="11" y="14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6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2" y="16"/>
                        <a:pt x="12" y="15"/>
                        <a:pt x="12" y="15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3F4076DE-A63A-5E24-70A6-E7665E15F8A9}"/>
                  </a:ext>
                </a:extLst>
              </p:cNvPr>
              <p:cNvGrpSpPr/>
              <p:nvPr/>
            </p:nvGrpSpPr>
            <p:grpSpPr>
              <a:xfrm>
                <a:off x="9766300" y="5083175"/>
                <a:ext cx="736600" cy="474663"/>
                <a:chOff x="9766300" y="5083175"/>
                <a:chExt cx="736600" cy="474663"/>
              </a:xfrm>
              <a:grpFill/>
            </p:grpSpPr>
            <p:sp>
              <p:nvSpPr>
                <p:cNvPr id="42" name="Freeform 695">
                  <a:extLst>
                    <a:ext uri="{FF2B5EF4-FFF2-40B4-BE49-F238E27FC236}">
                      <a16:creationId xmlns:a16="http://schemas.microsoft.com/office/drawing/2014/main" id="{6EDDCEB8-FF1F-0047-C2D6-730CEA74C63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079038" y="5270500"/>
                  <a:ext cx="95250" cy="212725"/>
                </a:xfrm>
                <a:custGeom>
                  <a:avLst/>
                  <a:gdLst>
                    <a:gd name="T0" fmla="*/ 2 w 23"/>
                    <a:gd name="T1" fmla="*/ 15 h 51"/>
                    <a:gd name="T2" fmla="*/ 3 w 23"/>
                    <a:gd name="T3" fmla="*/ 13 h 51"/>
                    <a:gd name="T4" fmla="*/ 4 w 23"/>
                    <a:gd name="T5" fmla="*/ 16 h 51"/>
                    <a:gd name="T6" fmla="*/ 4 w 23"/>
                    <a:gd name="T7" fmla="*/ 18 h 51"/>
                    <a:gd name="T8" fmla="*/ 1 w 23"/>
                    <a:gd name="T9" fmla="*/ 18 h 51"/>
                    <a:gd name="T10" fmla="*/ 0 w 23"/>
                    <a:gd name="T11" fmla="*/ 14 h 51"/>
                    <a:gd name="T12" fmla="*/ 0 w 23"/>
                    <a:gd name="T13" fmla="*/ 11 h 51"/>
                    <a:gd name="T14" fmla="*/ 8 w 23"/>
                    <a:gd name="T15" fmla="*/ 24 h 51"/>
                    <a:gd name="T16" fmla="*/ 7 w 23"/>
                    <a:gd name="T17" fmla="*/ 22 h 51"/>
                    <a:gd name="T18" fmla="*/ 5 w 23"/>
                    <a:gd name="T19" fmla="*/ 20 h 51"/>
                    <a:gd name="T20" fmla="*/ 5 w 23"/>
                    <a:gd name="T21" fmla="*/ 22 h 51"/>
                    <a:gd name="T22" fmla="*/ 6 w 23"/>
                    <a:gd name="T23" fmla="*/ 24 h 51"/>
                    <a:gd name="T24" fmla="*/ 7 w 23"/>
                    <a:gd name="T25" fmla="*/ 24 h 51"/>
                    <a:gd name="T26" fmla="*/ 13 w 23"/>
                    <a:gd name="T27" fmla="*/ 32 h 51"/>
                    <a:gd name="T28" fmla="*/ 11 w 23"/>
                    <a:gd name="T29" fmla="*/ 33 h 51"/>
                    <a:gd name="T30" fmla="*/ 12 w 23"/>
                    <a:gd name="T31" fmla="*/ 33 h 51"/>
                    <a:gd name="T32" fmla="*/ 14 w 23"/>
                    <a:gd name="T33" fmla="*/ 33 h 51"/>
                    <a:gd name="T34" fmla="*/ 18 w 23"/>
                    <a:gd name="T35" fmla="*/ 41 h 51"/>
                    <a:gd name="T36" fmla="*/ 17 w 23"/>
                    <a:gd name="T37" fmla="*/ 40 h 51"/>
                    <a:gd name="T38" fmla="*/ 18 w 23"/>
                    <a:gd name="T39" fmla="*/ 42 h 51"/>
                    <a:gd name="T40" fmla="*/ 9 w 23"/>
                    <a:gd name="T41" fmla="*/ 23 h 51"/>
                    <a:gd name="T42" fmla="*/ 11 w 23"/>
                    <a:gd name="T43" fmla="*/ 22 h 51"/>
                    <a:gd name="T44" fmla="*/ 20 w 23"/>
                    <a:gd name="T45" fmla="*/ 46 h 51"/>
                    <a:gd name="T46" fmla="*/ 18 w 23"/>
                    <a:gd name="T47" fmla="*/ 45 h 51"/>
                    <a:gd name="T48" fmla="*/ 20 w 23"/>
                    <a:gd name="T49" fmla="*/ 46 h 51"/>
                    <a:gd name="T50" fmla="*/ 11 w 23"/>
                    <a:gd name="T51" fmla="*/ 19 h 51"/>
                    <a:gd name="T52" fmla="*/ 11 w 23"/>
                    <a:gd name="T53" fmla="*/ 21 h 51"/>
                    <a:gd name="T54" fmla="*/ 11 w 23"/>
                    <a:gd name="T55" fmla="*/ 19 h 51"/>
                    <a:gd name="T56" fmla="*/ 12 w 23"/>
                    <a:gd name="T57" fmla="*/ 26 h 51"/>
                    <a:gd name="T58" fmla="*/ 12 w 23"/>
                    <a:gd name="T59" fmla="*/ 26 h 51"/>
                    <a:gd name="T60" fmla="*/ 11 w 23"/>
                    <a:gd name="T61" fmla="*/ 25 h 51"/>
                    <a:gd name="T62" fmla="*/ 6 w 23"/>
                    <a:gd name="T63" fmla="*/ 6 h 51"/>
                    <a:gd name="T64" fmla="*/ 6 w 23"/>
                    <a:gd name="T65" fmla="*/ 5 h 51"/>
                    <a:gd name="T66" fmla="*/ 9 w 23"/>
                    <a:gd name="T67" fmla="*/ 17 h 51"/>
                    <a:gd name="T68" fmla="*/ 8 w 23"/>
                    <a:gd name="T69" fmla="*/ 17 h 51"/>
                    <a:gd name="T70" fmla="*/ 10 w 23"/>
                    <a:gd name="T71" fmla="*/ 15 h 51"/>
                    <a:gd name="T72" fmla="*/ 11 w 23"/>
                    <a:gd name="T73" fmla="*/ 17 h 51"/>
                    <a:gd name="T74" fmla="*/ 10 w 23"/>
                    <a:gd name="T75" fmla="*/ 13 h 51"/>
                    <a:gd name="T76" fmla="*/ 7 w 23"/>
                    <a:gd name="T77" fmla="*/ 8 h 51"/>
                    <a:gd name="T78" fmla="*/ 23 w 23"/>
                    <a:gd name="T79" fmla="*/ 51 h 51"/>
                    <a:gd name="T80" fmla="*/ 4 w 23"/>
                    <a:gd name="T81" fmla="*/ 18 h 51"/>
                    <a:gd name="T82" fmla="*/ 4 w 23"/>
                    <a:gd name="T83" fmla="*/ 18 h 51"/>
                    <a:gd name="T84" fmla="*/ 5 w 23"/>
                    <a:gd name="T85" fmla="*/ 3 h 51"/>
                    <a:gd name="T86" fmla="*/ 13 w 23"/>
                    <a:gd name="T87" fmla="*/ 28 h 51"/>
                    <a:gd name="T88" fmla="*/ 11 w 23"/>
                    <a:gd name="T89" fmla="*/ 24 h 51"/>
                    <a:gd name="T90" fmla="*/ 7 w 23"/>
                    <a:gd name="T91" fmla="*/ 4 h 51"/>
                    <a:gd name="T92" fmla="*/ 0 w 23"/>
                    <a:gd name="T93" fmla="*/ 1 h 51"/>
                    <a:gd name="T94" fmla="*/ 12 w 23"/>
                    <a:gd name="T95" fmla="*/ 31 h 51"/>
                    <a:gd name="T96" fmla="*/ 13 w 23"/>
                    <a:gd name="T97" fmla="*/ 27 h 51"/>
                    <a:gd name="T98" fmla="*/ 12 w 23"/>
                    <a:gd name="T99" fmla="*/ 25 h 51"/>
                    <a:gd name="T100" fmla="*/ 10 w 23"/>
                    <a:gd name="T101" fmla="*/ 10 h 51"/>
                    <a:gd name="T102" fmla="*/ 1 w 23"/>
                    <a:gd name="T103" fmla="*/ 3 h 51"/>
                    <a:gd name="T104" fmla="*/ 7 w 23"/>
                    <a:gd name="T105" fmla="*/ 4 h 51"/>
                    <a:gd name="T106" fmla="*/ 0 w 23"/>
                    <a:gd name="T107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3" h="51">
                      <a:moveTo>
                        <a:pt x="1" y="12"/>
                      </a:move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4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3" y="15"/>
                        <a:pt x="3" y="15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5"/>
                      </a:cubicBezTo>
                      <a:cubicBezTo>
                        <a:pt x="0" y="15"/>
                        <a:pt x="1" y="15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  <a:moveTo>
                        <a:pt x="9" y="24"/>
                      </a:move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1"/>
                        <a:pt x="6" y="21"/>
                      </a:cubicBezTo>
                      <a:cubicBezTo>
                        <a:pt x="6" y="21"/>
                        <a:pt x="5" y="21"/>
                        <a:pt x="5" y="20"/>
                      </a:cubicBezTo>
                      <a:cubicBezTo>
                        <a:pt x="5" y="20"/>
                        <a:pt x="5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2"/>
                        <a:pt x="4" y="22"/>
                      </a:cubicBez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5" y="22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3"/>
                        <a:pt x="6" y="23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4"/>
                        <a:pt x="7" y="24"/>
                      </a:cubicBezTo>
                      <a:cubicBezTo>
                        <a:pt x="7" y="24"/>
                        <a:pt x="8" y="24"/>
                        <a:pt x="8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lose/>
                      <a:moveTo>
                        <a:pt x="14" y="33"/>
                      </a:moveTo>
                      <a:cubicBezTo>
                        <a:pt x="13" y="33"/>
                        <a:pt x="13" y="33"/>
                        <a:pt x="13" y="32"/>
                      </a:cubicBezTo>
                      <a:cubicBezTo>
                        <a:pt x="13" y="32"/>
                        <a:pt x="13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1" y="32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4"/>
                      </a:cubicBezTo>
                      <a:cubicBezTo>
                        <a:pt x="12" y="34"/>
                        <a:pt x="12" y="33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lose/>
                      <a:moveTo>
                        <a:pt x="19" y="42"/>
                      </a:move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1"/>
                        <a:pt x="19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0"/>
                        <a:pt x="18" y="40"/>
                      </a:cubicBezTo>
                      <a:cubicBezTo>
                        <a:pt x="18" y="41"/>
                        <a:pt x="18" y="40"/>
                        <a:pt x="18" y="40"/>
                      </a:cubicBezTo>
                      <a:cubicBezTo>
                        <a:pt x="18" y="40"/>
                        <a:pt x="17" y="39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6" y="40"/>
                        <a:pt x="16" y="41"/>
                        <a:pt x="17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1"/>
                        <a:pt x="16" y="41"/>
                        <a:pt x="17" y="42"/>
                      </a:cubicBezTo>
                      <a:cubicBezTo>
                        <a:pt x="17" y="42"/>
                        <a:pt x="17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lose/>
                      <a:moveTo>
                        <a:pt x="10" y="22"/>
                      </a:moveTo>
                      <a:cubicBezTo>
                        <a:pt x="10" y="22"/>
                        <a:pt x="9" y="22"/>
                        <a:pt x="9" y="22"/>
                      </a:cubicBezTo>
                      <a:cubicBezTo>
                        <a:pt x="9" y="22"/>
                        <a:pt x="9" y="23"/>
                        <a:pt x="9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4"/>
                        <a:pt x="11" y="23"/>
                        <a:pt x="11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1" y="23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19" y="46"/>
                      </a:cubicBezTo>
                      <a:cubicBezTo>
                        <a:pt x="19" y="46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8" y="45"/>
                        <a:pt x="18" y="45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9" y="47"/>
                        <a:pt x="19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1" y="17"/>
                      </a:move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0"/>
                        <a:pt x="12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lose/>
                      <a:moveTo>
                        <a:pt x="12" y="27"/>
                      </a:move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7"/>
                        <a:pt x="13" y="27"/>
                        <a:pt x="13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3" y="26"/>
                        <a:pt x="13" y="26"/>
                      </a:cubicBezTo>
                      <a:cubicBezTo>
                        <a:pt x="12" y="27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lose/>
                      <a:moveTo>
                        <a:pt x="6" y="6"/>
                      </a:move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7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8" y="16"/>
                        <a:pt x="8" y="17"/>
                      </a:cubicBezTo>
                      <a:cubicBezTo>
                        <a:pt x="8" y="17"/>
                        <a:pt x="7" y="17"/>
                        <a:pt x="8" y="17"/>
                      </a:cubicBezTo>
                      <a:close/>
                      <a:moveTo>
                        <a:pt x="10" y="13"/>
                      </a:move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1" y="15"/>
                      </a:cubicBezTo>
                      <a:cubicBezTo>
                        <a:pt x="11" y="15"/>
                        <a:pt x="10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6" y="8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lose/>
                      <a:moveTo>
                        <a:pt x="22" y="51"/>
                      </a:move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1"/>
                        <a:pt x="22" y="51"/>
                        <a:pt x="22" y="51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5" y="4"/>
                      </a:move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lose/>
                      <a:moveTo>
                        <a:pt x="12" y="28"/>
                      </a:moveTo>
                      <a:cubicBezTo>
                        <a:pt x="12" y="28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3" y="28"/>
                        <a:pt x="13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lose/>
                      <a:moveTo>
                        <a:pt x="11" y="24"/>
                      </a:move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5"/>
                        <a:pt x="11" y="24"/>
                      </a:cubicBezTo>
                      <a:cubicBezTo>
                        <a:pt x="11" y="24"/>
                        <a:pt x="12" y="24"/>
                        <a:pt x="11" y="24"/>
                      </a:cubicBezTo>
                      <a:cubicBezTo>
                        <a:pt x="11" y="24"/>
                        <a:pt x="12" y="24"/>
                        <a:pt x="11" y="24"/>
                      </a:cubicBezTo>
                      <a:close/>
                      <a:moveTo>
                        <a:pt x="7" y="5"/>
                      </a:move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lose/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  <a:moveTo>
                        <a:pt x="12" y="31"/>
                      </a:move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lose/>
                      <a:moveTo>
                        <a:pt x="13" y="27"/>
                      </a:move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3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3" y="27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0" y="10"/>
                      </a:move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lose/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7" y="4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 696">
                  <a:extLst>
                    <a:ext uri="{FF2B5EF4-FFF2-40B4-BE49-F238E27FC236}">
                      <a16:creationId xmlns:a16="http://schemas.microsoft.com/office/drawing/2014/main" id="{3027C296-1BC8-096C-45B3-B7D556E23E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66300" y="5083175"/>
                  <a:ext cx="325437" cy="150813"/>
                </a:xfrm>
                <a:custGeom>
                  <a:avLst/>
                  <a:gdLst>
                    <a:gd name="T0" fmla="*/ 30 w 78"/>
                    <a:gd name="T1" fmla="*/ 20 h 36"/>
                    <a:gd name="T2" fmla="*/ 29 w 78"/>
                    <a:gd name="T3" fmla="*/ 22 h 36"/>
                    <a:gd name="T4" fmla="*/ 35 w 78"/>
                    <a:gd name="T5" fmla="*/ 23 h 36"/>
                    <a:gd name="T6" fmla="*/ 36 w 78"/>
                    <a:gd name="T7" fmla="*/ 18 h 36"/>
                    <a:gd name="T8" fmla="*/ 34 w 78"/>
                    <a:gd name="T9" fmla="*/ 13 h 36"/>
                    <a:gd name="T10" fmla="*/ 37 w 78"/>
                    <a:gd name="T11" fmla="*/ 14 h 36"/>
                    <a:gd name="T12" fmla="*/ 38 w 78"/>
                    <a:gd name="T13" fmla="*/ 17 h 36"/>
                    <a:gd name="T14" fmla="*/ 39 w 78"/>
                    <a:gd name="T15" fmla="*/ 20 h 36"/>
                    <a:gd name="T16" fmla="*/ 41 w 78"/>
                    <a:gd name="T17" fmla="*/ 21 h 36"/>
                    <a:gd name="T18" fmla="*/ 25 w 78"/>
                    <a:gd name="T19" fmla="*/ 11 h 36"/>
                    <a:gd name="T20" fmla="*/ 21 w 78"/>
                    <a:gd name="T21" fmla="*/ 8 h 36"/>
                    <a:gd name="T22" fmla="*/ 19 w 78"/>
                    <a:gd name="T23" fmla="*/ 7 h 36"/>
                    <a:gd name="T24" fmla="*/ 19 w 78"/>
                    <a:gd name="T25" fmla="*/ 6 h 36"/>
                    <a:gd name="T26" fmla="*/ 21 w 78"/>
                    <a:gd name="T27" fmla="*/ 7 h 36"/>
                    <a:gd name="T28" fmla="*/ 24 w 78"/>
                    <a:gd name="T29" fmla="*/ 9 h 36"/>
                    <a:gd name="T30" fmla="*/ 28 w 78"/>
                    <a:gd name="T31" fmla="*/ 13 h 36"/>
                    <a:gd name="T32" fmla="*/ 27 w 78"/>
                    <a:gd name="T33" fmla="*/ 12 h 36"/>
                    <a:gd name="T34" fmla="*/ 6 w 78"/>
                    <a:gd name="T35" fmla="*/ 0 h 36"/>
                    <a:gd name="T36" fmla="*/ 11 w 78"/>
                    <a:gd name="T37" fmla="*/ 4 h 36"/>
                    <a:gd name="T38" fmla="*/ 14 w 78"/>
                    <a:gd name="T39" fmla="*/ 6 h 36"/>
                    <a:gd name="T40" fmla="*/ 11 w 78"/>
                    <a:gd name="T41" fmla="*/ 5 h 36"/>
                    <a:gd name="T42" fmla="*/ 45 w 78"/>
                    <a:gd name="T43" fmla="*/ 28 h 36"/>
                    <a:gd name="T44" fmla="*/ 41 w 78"/>
                    <a:gd name="T45" fmla="*/ 26 h 36"/>
                    <a:gd name="T46" fmla="*/ 40 w 78"/>
                    <a:gd name="T47" fmla="*/ 27 h 36"/>
                    <a:gd name="T48" fmla="*/ 42 w 78"/>
                    <a:gd name="T49" fmla="*/ 29 h 36"/>
                    <a:gd name="T50" fmla="*/ 16 w 78"/>
                    <a:gd name="T51" fmla="*/ 14 h 36"/>
                    <a:gd name="T52" fmla="*/ 13 w 78"/>
                    <a:gd name="T53" fmla="*/ 12 h 36"/>
                    <a:gd name="T54" fmla="*/ 11 w 78"/>
                    <a:gd name="T55" fmla="*/ 11 h 36"/>
                    <a:gd name="T56" fmla="*/ 14 w 78"/>
                    <a:gd name="T57" fmla="*/ 11 h 36"/>
                    <a:gd name="T58" fmla="*/ 8 w 78"/>
                    <a:gd name="T59" fmla="*/ 10 h 36"/>
                    <a:gd name="T60" fmla="*/ 8 w 78"/>
                    <a:gd name="T61" fmla="*/ 8 h 36"/>
                    <a:gd name="T62" fmla="*/ 17 w 78"/>
                    <a:gd name="T63" fmla="*/ 14 h 36"/>
                    <a:gd name="T64" fmla="*/ 17 w 78"/>
                    <a:gd name="T65" fmla="*/ 13 h 36"/>
                    <a:gd name="T66" fmla="*/ 12 w 78"/>
                    <a:gd name="T67" fmla="*/ 14 h 36"/>
                    <a:gd name="T68" fmla="*/ 1 w 78"/>
                    <a:gd name="T69" fmla="*/ 3 h 36"/>
                    <a:gd name="T70" fmla="*/ 32 w 78"/>
                    <a:gd name="T71" fmla="*/ 17 h 36"/>
                    <a:gd name="T72" fmla="*/ 28 w 78"/>
                    <a:gd name="T73" fmla="*/ 13 h 36"/>
                    <a:gd name="T74" fmla="*/ 13 w 78"/>
                    <a:gd name="T75" fmla="*/ 15 h 36"/>
                    <a:gd name="T76" fmla="*/ 32 w 78"/>
                    <a:gd name="T77" fmla="*/ 17 h 36"/>
                    <a:gd name="T78" fmla="*/ 0 w 78"/>
                    <a:gd name="T79" fmla="*/ 6 h 36"/>
                    <a:gd name="T80" fmla="*/ 3 w 78"/>
                    <a:gd name="T81" fmla="*/ 3 h 36"/>
                    <a:gd name="T82" fmla="*/ 10 w 78"/>
                    <a:gd name="T83" fmla="*/ 11 h 36"/>
                    <a:gd name="T84" fmla="*/ 24 w 78"/>
                    <a:gd name="T85" fmla="*/ 17 h 36"/>
                    <a:gd name="T86" fmla="*/ 42 w 78"/>
                    <a:gd name="T87" fmla="*/ 25 h 36"/>
                    <a:gd name="T88" fmla="*/ 31 w 78"/>
                    <a:gd name="T89" fmla="*/ 16 h 36"/>
                    <a:gd name="T90" fmla="*/ 30 w 78"/>
                    <a:gd name="T91" fmla="*/ 16 h 36"/>
                    <a:gd name="T92" fmla="*/ 13 w 78"/>
                    <a:gd name="T93" fmla="*/ 12 h 36"/>
                    <a:gd name="T94" fmla="*/ 2 w 78"/>
                    <a:gd name="T95" fmla="*/ 4 h 36"/>
                    <a:gd name="T96" fmla="*/ 36 w 78"/>
                    <a:gd name="T97" fmla="*/ 22 h 36"/>
                    <a:gd name="T98" fmla="*/ 21 w 78"/>
                    <a:gd name="T99" fmla="*/ 7 h 36"/>
                    <a:gd name="T100" fmla="*/ 13 w 78"/>
                    <a:gd name="T101" fmla="*/ 12 h 36"/>
                    <a:gd name="T102" fmla="*/ 27 w 78"/>
                    <a:gd name="T103" fmla="*/ 11 h 36"/>
                    <a:gd name="T104" fmla="*/ 22 w 78"/>
                    <a:gd name="T105" fmla="*/ 7 h 36"/>
                    <a:gd name="T106" fmla="*/ 30 w 78"/>
                    <a:gd name="T107" fmla="*/ 16 h 36"/>
                    <a:gd name="T108" fmla="*/ 24 w 78"/>
                    <a:gd name="T109" fmla="*/ 17 h 36"/>
                    <a:gd name="T110" fmla="*/ 43 w 78"/>
                    <a:gd name="T111" fmla="*/ 24 h 36"/>
                    <a:gd name="T112" fmla="*/ 12 w 78"/>
                    <a:gd name="T113" fmla="*/ 12 h 36"/>
                    <a:gd name="T114" fmla="*/ 30 w 78"/>
                    <a:gd name="T115" fmla="*/ 34 h 36"/>
                    <a:gd name="T116" fmla="*/ 34 w 78"/>
                    <a:gd name="T117" fmla="*/ 36 h 36"/>
                    <a:gd name="T118" fmla="*/ 70 w 78"/>
                    <a:gd name="T119" fmla="*/ 29 h 36"/>
                    <a:gd name="T120" fmla="*/ 77 w 78"/>
                    <a:gd name="T121" fmla="*/ 36 h 36"/>
                    <a:gd name="T122" fmla="*/ 70 w 78"/>
                    <a:gd name="T123" fmla="*/ 2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8" h="36">
                      <a:moveTo>
                        <a:pt x="36" y="22"/>
                      </a:moveTo>
                      <a:cubicBezTo>
                        <a:pt x="35" y="22"/>
                        <a:pt x="36" y="22"/>
                        <a:pt x="36" y="22"/>
                      </a:cubicBezTo>
                      <a:cubicBezTo>
                        <a:pt x="36" y="22"/>
                        <a:pt x="35" y="22"/>
                        <a:pt x="35" y="22"/>
                      </a:cubicBezTo>
                      <a:cubicBezTo>
                        <a:pt x="36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ubicBezTo>
                        <a:pt x="35" y="21"/>
                        <a:pt x="34" y="21"/>
                        <a:pt x="34" y="21"/>
                      </a:cubicBezTo>
                      <a:cubicBezTo>
                        <a:pt x="35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0"/>
                        <a:pt x="34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2" y="19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19"/>
                        <a:pt x="31" y="20"/>
                        <a:pt x="31" y="19"/>
                      </a:cubicBezTo>
                      <a:cubicBezTo>
                        <a:pt x="31" y="19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19"/>
                        <a:pt x="30" y="19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8" y="19"/>
                        <a:pt x="28" y="19"/>
                        <a:pt x="28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20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lose/>
                      <a:moveTo>
                        <a:pt x="39" y="20"/>
                      </a:move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8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7" y="15"/>
                        <a:pt x="37" y="15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5"/>
                        <a:pt x="36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9" y="18"/>
                        <a:pt x="38" y="18"/>
                      </a:cubicBezTo>
                      <a:cubicBezTo>
                        <a:pt x="38" y="18"/>
                        <a:pt x="39" y="18"/>
                        <a:pt x="39" y="18"/>
                      </a:cubicBezTo>
                      <a:cubicBezTo>
                        <a:pt x="39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9" y="18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40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40" y="19"/>
                        <a:pt x="40" y="19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1" y="20"/>
                        <a:pt x="41" y="21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1" y="21"/>
                        <a:pt x="41" y="21"/>
                      </a:cubicBezTo>
                      <a:cubicBezTo>
                        <a:pt x="41" y="21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1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0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9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0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7"/>
                        <a:pt x="20" y="8"/>
                        <a:pt x="20" y="8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5" y="9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0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2"/>
                        <a:pt x="28" y="12"/>
                      </a:cubicBezTo>
                      <a:cubicBezTo>
                        <a:pt x="28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8" y="12"/>
                        <a:pt x="28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8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9" y="5"/>
                      </a:move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8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4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1" y="5"/>
                      </a:cubicBezTo>
                      <a:cubicBezTo>
                        <a:pt x="11" y="6"/>
                        <a:pt x="11" y="6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6"/>
                        <a:pt x="11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lose/>
                      <a:moveTo>
                        <a:pt x="46" y="29"/>
                      </a:move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29"/>
                        <a:pt x="45" y="29"/>
                      </a:cubicBezTo>
                      <a:cubicBezTo>
                        <a:pt x="45" y="29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7"/>
                        <a:pt x="45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2" y="27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5"/>
                        <a:pt x="41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8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2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9"/>
                        <a:pt x="42" y="28"/>
                        <a:pt x="42" y="28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lose/>
                      <a:moveTo>
                        <a:pt x="43" y="27"/>
                      </a:move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lose/>
                      <a:moveTo>
                        <a:pt x="43" y="27"/>
                      </a:move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lose/>
                      <a:moveTo>
                        <a:pt x="16" y="14"/>
                      </a:moveTo>
                      <a:cubicBezTo>
                        <a:pt x="16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3"/>
                        <a:pt x="14" y="12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6" y="12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lose/>
                      <a:moveTo>
                        <a:pt x="8" y="9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6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7"/>
                        <a:pt x="8" y="7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lose/>
                      <a:moveTo>
                        <a:pt x="10" y="11"/>
                      </a:move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lose/>
                      <a:moveTo>
                        <a:pt x="17" y="14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6" y="14"/>
                        <a:pt x="16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lose/>
                      <a:moveTo>
                        <a:pt x="12" y="14"/>
                      </a:move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  <a:moveTo>
                        <a:pt x="31" y="17"/>
                      </a:move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7" y="14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7" y="11"/>
                      </a:move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lose/>
                      <a:moveTo>
                        <a:pt x="18" y="15"/>
                      </a:move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5"/>
                        <a:pt x="18" y="16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lose/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6"/>
                      </a:cubicBezTo>
                      <a:close/>
                      <a:moveTo>
                        <a:pt x="15" y="6"/>
                      </a:move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lose/>
                      <a:moveTo>
                        <a:pt x="4" y="3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lose/>
                      <a:moveTo>
                        <a:pt x="11" y="12"/>
                      </a:move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2"/>
                      </a:cubicBezTo>
                      <a:cubicBezTo>
                        <a:pt x="10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44" y="22"/>
                      </a:moveTo>
                      <a:cubicBezTo>
                        <a:pt x="44" y="22"/>
                        <a:pt x="43" y="22"/>
                        <a:pt x="44" y="22"/>
                      </a:cubicBezTo>
                      <a:cubicBezTo>
                        <a:pt x="44" y="23"/>
                        <a:pt x="44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3" y="22"/>
                        <a:pt x="44" y="22"/>
                        <a:pt x="44" y="22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4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lose/>
                      <a:moveTo>
                        <a:pt x="42" y="26"/>
                      </a:move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6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lose/>
                      <a:moveTo>
                        <a:pt x="9" y="10"/>
                      </a:moveTo>
                      <a:cubicBezTo>
                        <a:pt x="9" y="10"/>
                        <a:pt x="9" y="10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6" y="9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lose/>
                      <a:moveTo>
                        <a:pt x="31" y="17"/>
                      </a:moveTo>
                      <a:cubicBezTo>
                        <a:pt x="31" y="17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30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  <a:moveTo>
                        <a:pt x="35" y="12"/>
                      </a:moveTo>
                      <a:cubicBezTo>
                        <a:pt x="35" y="12"/>
                        <a:pt x="36" y="12"/>
                        <a:pt x="36" y="12"/>
                      </a:cubicBezTo>
                      <a:cubicBezTo>
                        <a:pt x="36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lose/>
                      <a:moveTo>
                        <a:pt x="30" y="16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28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lose/>
                      <a:moveTo>
                        <a:pt x="34" y="9"/>
                      </a:move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lose/>
                      <a:moveTo>
                        <a:pt x="47" y="29"/>
                      </a:move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lose/>
                      <a:moveTo>
                        <a:pt x="13" y="12"/>
                      </a:move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lose/>
                      <a:moveTo>
                        <a:pt x="22" y="7"/>
                      </a:move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2" y="7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  <a:moveTo>
                        <a:pt x="13" y="12"/>
                      </a:move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4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36" y="22"/>
                      </a:move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lose/>
                      <a:moveTo>
                        <a:pt x="43" y="25"/>
                      </a:move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lose/>
                      <a:moveTo>
                        <a:pt x="16" y="6"/>
                      </a:move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lose/>
                      <a:moveTo>
                        <a:pt x="21" y="7"/>
                      </a:move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lose/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12" y="12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lose/>
                      <a:moveTo>
                        <a:pt x="20" y="8"/>
                      </a:move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lose/>
                      <a:moveTo>
                        <a:pt x="25" y="17"/>
                      </a:move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lose/>
                      <a:moveTo>
                        <a:pt x="13" y="12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lose/>
                      <a:moveTo>
                        <a:pt x="13" y="12"/>
                      </a:move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lose/>
                      <a:moveTo>
                        <a:pt x="40" y="27"/>
                      </a:move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lose/>
                      <a:moveTo>
                        <a:pt x="47" y="30"/>
                      </a:move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lose/>
                      <a:moveTo>
                        <a:pt x="41" y="25"/>
                      </a:move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lose/>
                      <a:moveTo>
                        <a:pt x="27" y="11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lose/>
                      <a:moveTo>
                        <a:pt x="43" y="25"/>
                      </a:move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lose/>
                      <a:moveTo>
                        <a:pt x="15" y="12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5"/>
                        <a:pt x="18" y="15"/>
                      </a:cubicBezTo>
                      <a:cubicBezTo>
                        <a:pt x="18" y="15"/>
                        <a:pt x="18" y="14"/>
                        <a:pt x="18" y="14"/>
                      </a:cubicBezTo>
                      <a:close/>
                      <a:moveTo>
                        <a:pt x="29" y="13"/>
                      </a:move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lose/>
                      <a:moveTo>
                        <a:pt x="22" y="7"/>
                      </a:move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lose/>
                      <a:moveTo>
                        <a:pt x="27" y="10"/>
                      </a:move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lose/>
                      <a:moveTo>
                        <a:pt x="16" y="6"/>
                      </a:move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lose/>
                      <a:moveTo>
                        <a:pt x="26" y="18"/>
                      </a:move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8"/>
                      </a:cubicBezTo>
                      <a:close/>
                      <a:moveTo>
                        <a:pt x="30" y="16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lose/>
                      <a:moveTo>
                        <a:pt x="20" y="8"/>
                      </a:moveTo>
                      <a:cubicBezTo>
                        <a:pt x="21" y="8"/>
                        <a:pt x="21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lose/>
                      <a:moveTo>
                        <a:pt x="15" y="12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6"/>
                        <a:pt x="24" y="16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lose/>
                      <a:moveTo>
                        <a:pt x="18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8" y="6"/>
                        <a:pt x="18" y="6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1" y="17"/>
                      </a:move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lose/>
                      <a:moveTo>
                        <a:pt x="43" y="24"/>
                      </a:move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8" y="15"/>
                      </a:move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  <a:moveTo>
                        <a:pt x="12" y="12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lose/>
                      <a:moveTo>
                        <a:pt x="15" y="11"/>
                      </a:move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4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5" y="36"/>
                        <a:pt x="34" y="36"/>
                        <a:pt x="34" y="36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lose/>
                      <a:moveTo>
                        <a:pt x="69" y="29"/>
                      </a:move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8"/>
                        <a:pt x="70" y="28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2" y="29"/>
                        <a:pt x="72" y="29"/>
                        <a:pt x="71" y="29"/>
                      </a:cubicBezTo>
                      <a:cubicBezTo>
                        <a:pt x="71" y="29"/>
                        <a:pt x="71" y="29"/>
                        <a:pt x="71" y="29"/>
                      </a:cubicBezTo>
                      <a:cubicBezTo>
                        <a:pt x="71" y="29"/>
                        <a:pt x="71" y="29"/>
                        <a:pt x="71" y="29"/>
                      </a:cubicBezTo>
                      <a:cubicBezTo>
                        <a:pt x="71" y="29"/>
                        <a:pt x="70" y="29"/>
                        <a:pt x="70" y="29"/>
                      </a:cubicBezTo>
                      <a:cubicBezTo>
                        <a:pt x="70" y="30"/>
                        <a:pt x="70" y="30"/>
                        <a:pt x="70" y="29"/>
                      </a:cubicBezTo>
                      <a:cubicBezTo>
                        <a:pt x="70" y="30"/>
                        <a:pt x="70" y="30"/>
                        <a:pt x="70" y="30"/>
                      </a:cubicBezTo>
                      <a:cubicBezTo>
                        <a:pt x="70" y="30"/>
                        <a:pt x="70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lose/>
                      <a:moveTo>
                        <a:pt x="77" y="35"/>
                      </a:moveTo>
                      <a:cubicBezTo>
                        <a:pt x="76" y="35"/>
                        <a:pt x="77" y="35"/>
                        <a:pt x="77" y="35"/>
                      </a:cubicBezTo>
                      <a:cubicBezTo>
                        <a:pt x="77" y="35"/>
                        <a:pt x="77" y="35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8" y="35"/>
                        <a:pt x="78" y="36"/>
                      </a:cubicBezTo>
                      <a:cubicBezTo>
                        <a:pt x="78" y="36"/>
                        <a:pt x="77" y="36"/>
                        <a:pt x="77" y="36"/>
                      </a:cubicBezTo>
                      <a:cubicBezTo>
                        <a:pt x="77" y="36"/>
                        <a:pt x="77" y="36"/>
                        <a:pt x="77" y="36"/>
                      </a:cubicBezTo>
                      <a:cubicBezTo>
                        <a:pt x="77" y="36"/>
                        <a:pt x="77" y="35"/>
                        <a:pt x="77" y="35"/>
                      </a:cubicBezTo>
                      <a:close/>
                      <a:moveTo>
                        <a:pt x="74" y="32"/>
                      </a:moveTo>
                      <a:cubicBezTo>
                        <a:pt x="74" y="32"/>
                        <a:pt x="74" y="32"/>
                        <a:pt x="75" y="32"/>
                      </a:cubicBezTo>
                      <a:cubicBezTo>
                        <a:pt x="75" y="32"/>
                        <a:pt x="75" y="32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4" y="33"/>
                        <a:pt x="74" y="33"/>
                        <a:pt x="74" y="32"/>
                      </a:cubicBezTo>
                      <a:close/>
                      <a:moveTo>
                        <a:pt x="73" y="26"/>
                      </a:move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4" y="26"/>
                        <a:pt x="74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lose/>
                      <a:moveTo>
                        <a:pt x="71" y="29"/>
                      </a:moveTo>
                      <a:cubicBezTo>
                        <a:pt x="71" y="29"/>
                        <a:pt x="72" y="29"/>
                        <a:pt x="72" y="29"/>
                      </a:cubicBezTo>
                      <a:cubicBezTo>
                        <a:pt x="72" y="29"/>
                        <a:pt x="72" y="29"/>
                        <a:pt x="71" y="29"/>
                      </a:cubicBezTo>
                      <a:close/>
                      <a:moveTo>
                        <a:pt x="70" y="29"/>
                      </a:move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lose/>
                      <a:moveTo>
                        <a:pt x="70" y="26"/>
                      </a:move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735">
                  <a:extLst>
                    <a:ext uri="{FF2B5EF4-FFF2-40B4-BE49-F238E27FC236}">
                      <a16:creationId xmlns:a16="http://schemas.microsoft.com/office/drawing/2014/main" id="{C2E47DF4-8FF5-6D76-D907-43F24DA701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996488" y="5462588"/>
                  <a:ext cx="128587" cy="95250"/>
                </a:xfrm>
                <a:custGeom>
                  <a:avLst/>
                  <a:gdLst>
                    <a:gd name="T0" fmla="*/ 24 w 31"/>
                    <a:gd name="T1" fmla="*/ 11 h 23"/>
                    <a:gd name="T2" fmla="*/ 24 w 31"/>
                    <a:gd name="T3" fmla="*/ 9 h 23"/>
                    <a:gd name="T4" fmla="*/ 23 w 31"/>
                    <a:gd name="T5" fmla="*/ 9 h 23"/>
                    <a:gd name="T6" fmla="*/ 25 w 31"/>
                    <a:gd name="T7" fmla="*/ 9 h 23"/>
                    <a:gd name="T8" fmla="*/ 26 w 31"/>
                    <a:gd name="T9" fmla="*/ 11 h 23"/>
                    <a:gd name="T10" fmla="*/ 26 w 31"/>
                    <a:gd name="T11" fmla="*/ 22 h 23"/>
                    <a:gd name="T12" fmla="*/ 26 w 31"/>
                    <a:gd name="T13" fmla="*/ 22 h 23"/>
                    <a:gd name="T14" fmla="*/ 20 w 31"/>
                    <a:gd name="T15" fmla="*/ 8 h 23"/>
                    <a:gd name="T16" fmla="*/ 6 w 31"/>
                    <a:gd name="T17" fmla="*/ 11 h 23"/>
                    <a:gd name="T18" fmla="*/ 6 w 31"/>
                    <a:gd name="T19" fmla="*/ 11 h 23"/>
                    <a:gd name="T20" fmla="*/ 16 w 31"/>
                    <a:gd name="T21" fmla="*/ 19 h 23"/>
                    <a:gd name="T22" fmla="*/ 0 w 31"/>
                    <a:gd name="T23" fmla="*/ 2 h 23"/>
                    <a:gd name="T24" fmla="*/ 14 w 31"/>
                    <a:gd name="T25" fmla="*/ 17 h 23"/>
                    <a:gd name="T26" fmla="*/ 22 w 31"/>
                    <a:gd name="T27" fmla="*/ 22 h 23"/>
                    <a:gd name="T28" fmla="*/ 4 w 31"/>
                    <a:gd name="T29" fmla="*/ 5 h 23"/>
                    <a:gd name="T30" fmla="*/ 4 w 31"/>
                    <a:gd name="T31" fmla="*/ 5 h 23"/>
                    <a:gd name="T32" fmla="*/ 8 w 31"/>
                    <a:gd name="T33" fmla="*/ 12 h 23"/>
                    <a:gd name="T34" fmla="*/ 10 w 31"/>
                    <a:gd name="T35" fmla="*/ 14 h 23"/>
                    <a:gd name="T36" fmla="*/ 2 w 31"/>
                    <a:gd name="T37" fmla="*/ 4 h 23"/>
                    <a:gd name="T38" fmla="*/ 22 w 31"/>
                    <a:gd name="T39" fmla="*/ 21 h 23"/>
                    <a:gd name="T40" fmla="*/ 21 w 31"/>
                    <a:gd name="T41" fmla="*/ 21 h 23"/>
                    <a:gd name="T42" fmla="*/ 20 w 31"/>
                    <a:gd name="T43" fmla="*/ 20 h 23"/>
                    <a:gd name="T44" fmla="*/ 19 w 31"/>
                    <a:gd name="T45" fmla="*/ 20 h 23"/>
                    <a:gd name="T46" fmla="*/ 19 w 31"/>
                    <a:gd name="T47" fmla="*/ 20 h 23"/>
                    <a:gd name="T48" fmla="*/ 17 w 31"/>
                    <a:gd name="T49" fmla="*/ 19 h 23"/>
                    <a:gd name="T50" fmla="*/ 16 w 31"/>
                    <a:gd name="T51" fmla="*/ 18 h 23"/>
                    <a:gd name="T52" fmla="*/ 14 w 31"/>
                    <a:gd name="T53" fmla="*/ 16 h 23"/>
                    <a:gd name="T54" fmla="*/ 13 w 31"/>
                    <a:gd name="T55" fmla="*/ 17 h 23"/>
                    <a:gd name="T56" fmla="*/ 12 w 31"/>
                    <a:gd name="T57" fmla="*/ 15 h 23"/>
                    <a:gd name="T58" fmla="*/ 9 w 31"/>
                    <a:gd name="T59" fmla="*/ 13 h 23"/>
                    <a:gd name="T60" fmla="*/ 9 w 31"/>
                    <a:gd name="T61" fmla="*/ 13 h 23"/>
                    <a:gd name="T62" fmla="*/ 7 w 31"/>
                    <a:gd name="T63" fmla="*/ 11 h 23"/>
                    <a:gd name="T64" fmla="*/ 7 w 31"/>
                    <a:gd name="T65" fmla="*/ 10 h 23"/>
                    <a:gd name="T66" fmla="*/ 5 w 31"/>
                    <a:gd name="T67" fmla="*/ 9 h 23"/>
                    <a:gd name="T68" fmla="*/ 4 w 31"/>
                    <a:gd name="T69" fmla="*/ 7 h 23"/>
                    <a:gd name="T70" fmla="*/ 3 w 31"/>
                    <a:gd name="T71" fmla="*/ 6 h 23"/>
                    <a:gd name="T72" fmla="*/ 3 w 31"/>
                    <a:gd name="T73" fmla="*/ 5 h 23"/>
                    <a:gd name="T74" fmla="*/ 3 w 31"/>
                    <a:gd name="T75" fmla="*/ 5 h 23"/>
                    <a:gd name="T76" fmla="*/ 5 w 31"/>
                    <a:gd name="T77" fmla="*/ 6 h 23"/>
                    <a:gd name="T78" fmla="*/ 7 w 31"/>
                    <a:gd name="T79" fmla="*/ 7 h 23"/>
                    <a:gd name="T80" fmla="*/ 11 w 31"/>
                    <a:gd name="T81" fmla="*/ 10 h 23"/>
                    <a:gd name="T82" fmla="*/ 13 w 31"/>
                    <a:gd name="T83" fmla="*/ 12 h 23"/>
                    <a:gd name="T84" fmla="*/ 15 w 31"/>
                    <a:gd name="T85" fmla="*/ 14 h 23"/>
                    <a:gd name="T86" fmla="*/ 16 w 31"/>
                    <a:gd name="T87" fmla="*/ 14 h 23"/>
                    <a:gd name="T88" fmla="*/ 18 w 31"/>
                    <a:gd name="T89" fmla="*/ 15 h 23"/>
                    <a:gd name="T90" fmla="*/ 20 w 31"/>
                    <a:gd name="T91" fmla="*/ 17 h 23"/>
                    <a:gd name="T92" fmla="*/ 23 w 31"/>
                    <a:gd name="T93" fmla="*/ 19 h 23"/>
                    <a:gd name="T94" fmla="*/ 1 w 31"/>
                    <a:gd name="T95" fmla="*/ 4 h 23"/>
                    <a:gd name="T96" fmla="*/ 0 w 31"/>
                    <a:gd name="T97" fmla="*/ 1 h 23"/>
                    <a:gd name="T98" fmla="*/ 31 w 31"/>
                    <a:gd name="T99" fmla="*/ 14 h 23"/>
                    <a:gd name="T100" fmla="*/ 28 w 31"/>
                    <a:gd name="T101" fmla="*/ 14 h 23"/>
                    <a:gd name="T102" fmla="*/ 30 w 31"/>
                    <a:gd name="T103" fmla="*/ 16 h 23"/>
                    <a:gd name="T104" fmla="*/ 20 w 31"/>
                    <a:gd name="T105" fmla="*/ 7 h 23"/>
                    <a:gd name="T106" fmla="*/ 20 w 31"/>
                    <a:gd name="T107" fmla="*/ 7 h 23"/>
                    <a:gd name="T108" fmla="*/ 16 w 31"/>
                    <a:gd name="T109" fmla="*/ 18 h 23"/>
                    <a:gd name="T110" fmla="*/ 16 w 31"/>
                    <a:gd name="T111" fmla="*/ 19 h 23"/>
                    <a:gd name="T112" fmla="*/ 16 w 31"/>
                    <a:gd name="T113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23">
                      <a:moveTo>
                        <a:pt x="26" y="12"/>
                      </a:move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1"/>
                        <a:pt x="23" y="11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8"/>
                        <a:pt x="24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lose/>
                      <a:moveTo>
                        <a:pt x="26" y="22"/>
                      </a:move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3"/>
                        <a:pt x="27" y="23"/>
                        <a:pt x="27" y="23"/>
                      </a:cubicBezTo>
                      <a:cubicBezTo>
                        <a:pt x="27" y="23"/>
                        <a:pt x="27" y="22"/>
                        <a:pt x="26" y="22"/>
                      </a:cubicBezTo>
                      <a:close/>
                      <a:moveTo>
                        <a:pt x="20" y="9"/>
                      </a:move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20" y="8"/>
                        <a:pt x="20" y="8"/>
                        <a:pt x="20" y="9"/>
                      </a:cubicBezTo>
                      <a:close/>
                      <a:moveTo>
                        <a:pt x="6" y="11"/>
                      </a:moveTo>
                      <a:cubicBezTo>
                        <a:pt x="6" y="11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7" y="11"/>
                      </a:cubicBezTo>
                      <a:cubicBezTo>
                        <a:pt x="7" y="11"/>
                        <a:pt x="6" y="11"/>
                        <a:pt x="6" y="11"/>
                      </a:cubicBezTo>
                      <a:close/>
                      <a:moveTo>
                        <a:pt x="16" y="19"/>
                      </a:move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6" y="19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lose/>
                      <a:moveTo>
                        <a:pt x="14" y="17"/>
                      </a:moveTo>
                      <a:cubicBezTo>
                        <a:pt x="14" y="17"/>
                        <a:pt x="14" y="16"/>
                        <a:pt x="14" y="16"/>
                      </a:cubicBezTo>
                      <a:cubicBezTo>
                        <a:pt x="14" y="16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1" y="21"/>
                        <a:pt x="21" y="21"/>
                      </a:cubicBezTo>
                      <a:cubicBezTo>
                        <a:pt x="21" y="22"/>
                        <a:pt x="21" y="22"/>
                        <a:pt x="22" y="22"/>
                      </a:cubicBezTo>
                      <a:cubicBezTo>
                        <a:pt x="22" y="22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3" y="4"/>
                      </a:cubicBezTo>
                      <a:cubicBezTo>
                        <a:pt x="3" y="5"/>
                        <a:pt x="4" y="5"/>
                        <a:pt x="4" y="5"/>
                      </a:cubicBezTo>
                      <a:close/>
                      <a:moveTo>
                        <a:pt x="8" y="12"/>
                      </a:moveTo>
                      <a:cubicBezTo>
                        <a:pt x="7" y="12"/>
                        <a:pt x="8" y="12"/>
                        <a:pt x="8" y="12"/>
                      </a:cubicBezTo>
                      <a:cubicBezTo>
                        <a:pt x="8" y="12"/>
                        <a:pt x="7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10" y="14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0" y="14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0"/>
                      </a:cubicBezTo>
                      <a:cubicBezTo>
                        <a:pt x="21" y="20"/>
                        <a:pt x="21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0"/>
                        <a:pt x="20" y="20"/>
                        <a:pt x="20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8" y="19"/>
                        <a:pt x="18" y="20"/>
                        <a:pt x="18" y="19"/>
                      </a:cubicBezTo>
                      <a:cubicBezTo>
                        <a:pt x="18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4" y="17"/>
                        <a:pt x="14" y="17"/>
                      </a:cubicBezTo>
                      <a:cubicBezTo>
                        <a:pt x="15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3" y="16"/>
                        <a:pt x="13" y="16"/>
                        <a:pt x="14" y="16"/>
                      </a:cubicBezTo>
                      <a:cubicBezTo>
                        <a:pt x="14" y="16"/>
                        <a:pt x="14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ubicBezTo>
                        <a:pt x="4" y="8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7"/>
                        <a:pt x="3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4"/>
                      </a:cubicBezTo>
                      <a:cubicBezTo>
                        <a:pt x="3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7" y="7"/>
                        <a:pt x="7" y="7"/>
                      </a:cubicBezTo>
                      <a:cubicBezTo>
                        <a:pt x="7" y="7"/>
                        <a:pt x="8" y="7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8"/>
                        <a:pt x="9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0"/>
                        <a:pt x="12" y="10"/>
                        <a:pt x="12" y="11"/>
                      </a:cubicBezTo>
                      <a:cubicBezTo>
                        <a:pt x="12" y="11"/>
                        <a:pt x="12" y="11"/>
                        <a:pt x="12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4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5"/>
                        <a:pt x="16" y="15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7" y="14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7"/>
                        <a:pt x="20" y="17"/>
                        <a:pt x="20" y="17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2" y="18"/>
                      </a:cubicBezTo>
                      <a:cubicBezTo>
                        <a:pt x="22" y="18"/>
                        <a:pt x="22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0"/>
                        <a:pt x="23" y="21"/>
                      </a:cubicBez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  <a:moveTo>
                        <a:pt x="0" y="1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31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29" y="14"/>
                        <a:pt x="30" y="14"/>
                      </a:cubicBezTo>
                      <a:cubicBezTo>
                        <a:pt x="30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8" y="14"/>
                        <a:pt x="28" y="14"/>
                      </a:cubicBezTo>
                      <a:cubicBezTo>
                        <a:pt x="29" y="14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1" y="16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0" y="15"/>
                      </a:cubicBezTo>
                      <a:cubicBezTo>
                        <a:pt x="31" y="15"/>
                        <a:pt x="30" y="15"/>
                        <a:pt x="31" y="15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lose/>
                      <a:moveTo>
                        <a:pt x="20" y="7"/>
                      </a:moveTo>
                      <a:cubicBezTo>
                        <a:pt x="21" y="7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6"/>
                        <a:pt x="20" y="6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lose/>
                      <a:moveTo>
                        <a:pt x="16" y="18"/>
                      </a:move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lose/>
                      <a:moveTo>
                        <a:pt x="16" y="19"/>
                      </a:move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lose/>
                      <a:moveTo>
                        <a:pt x="16" y="18"/>
                      </a:move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Freeform 736">
                  <a:extLst>
                    <a:ext uri="{FF2B5EF4-FFF2-40B4-BE49-F238E27FC236}">
                      <a16:creationId xmlns:a16="http://schemas.microsoft.com/office/drawing/2014/main" id="{1B513373-6530-2F5C-7AE7-B8A9B21084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74313" y="5362575"/>
                  <a:ext cx="128587" cy="92075"/>
                </a:xfrm>
                <a:custGeom>
                  <a:avLst/>
                  <a:gdLst>
                    <a:gd name="T0" fmla="*/ 9 w 31"/>
                    <a:gd name="T1" fmla="*/ 20 h 22"/>
                    <a:gd name="T2" fmla="*/ 7 w 31"/>
                    <a:gd name="T3" fmla="*/ 21 h 22"/>
                    <a:gd name="T4" fmla="*/ 9 w 31"/>
                    <a:gd name="T5" fmla="*/ 20 h 22"/>
                    <a:gd name="T6" fmla="*/ 11 w 31"/>
                    <a:gd name="T7" fmla="*/ 14 h 22"/>
                    <a:gd name="T8" fmla="*/ 9 w 31"/>
                    <a:gd name="T9" fmla="*/ 14 h 22"/>
                    <a:gd name="T10" fmla="*/ 6 w 31"/>
                    <a:gd name="T11" fmla="*/ 15 h 22"/>
                    <a:gd name="T12" fmla="*/ 2 w 31"/>
                    <a:gd name="T13" fmla="*/ 13 h 22"/>
                    <a:gd name="T14" fmla="*/ 3 w 31"/>
                    <a:gd name="T15" fmla="*/ 11 h 22"/>
                    <a:gd name="T16" fmla="*/ 5 w 31"/>
                    <a:gd name="T17" fmla="*/ 9 h 22"/>
                    <a:gd name="T18" fmla="*/ 7 w 31"/>
                    <a:gd name="T19" fmla="*/ 9 h 22"/>
                    <a:gd name="T20" fmla="*/ 9 w 31"/>
                    <a:gd name="T21" fmla="*/ 9 h 22"/>
                    <a:gd name="T22" fmla="*/ 11 w 31"/>
                    <a:gd name="T23" fmla="*/ 12 h 22"/>
                    <a:gd name="T24" fmla="*/ 15 w 31"/>
                    <a:gd name="T25" fmla="*/ 13 h 22"/>
                    <a:gd name="T26" fmla="*/ 18 w 31"/>
                    <a:gd name="T27" fmla="*/ 4 h 22"/>
                    <a:gd name="T28" fmla="*/ 16 w 31"/>
                    <a:gd name="T29" fmla="*/ 4 h 22"/>
                    <a:gd name="T30" fmla="*/ 14 w 31"/>
                    <a:gd name="T31" fmla="*/ 6 h 22"/>
                    <a:gd name="T32" fmla="*/ 12 w 31"/>
                    <a:gd name="T33" fmla="*/ 6 h 22"/>
                    <a:gd name="T34" fmla="*/ 11 w 31"/>
                    <a:gd name="T35" fmla="*/ 4 h 22"/>
                    <a:gd name="T36" fmla="*/ 12 w 31"/>
                    <a:gd name="T37" fmla="*/ 3 h 22"/>
                    <a:gd name="T38" fmla="*/ 14 w 31"/>
                    <a:gd name="T39" fmla="*/ 2 h 22"/>
                    <a:gd name="T40" fmla="*/ 17 w 31"/>
                    <a:gd name="T41" fmla="*/ 1 h 22"/>
                    <a:gd name="T42" fmla="*/ 18 w 31"/>
                    <a:gd name="T43" fmla="*/ 1 h 22"/>
                    <a:gd name="T44" fmla="*/ 19 w 31"/>
                    <a:gd name="T45" fmla="*/ 0 h 22"/>
                    <a:gd name="T46" fmla="*/ 19 w 31"/>
                    <a:gd name="T47" fmla="*/ 1 h 22"/>
                    <a:gd name="T48" fmla="*/ 17 w 31"/>
                    <a:gd name="T49" fmla="*/ 4 h 22"/>
                    <a:gd name="T50" fmla="*/ 20 w 31"/>
                    <a:gd name="T51" fmla="*/ 2 h 22"/>
                    <a:gd name="T52" fmla="*/ 20 w 31"/>
                    <a:gd name="T53" fmla="*/ 4 h 22"/>
                    <a:gd name="T54" fmla="*/ 27 w 31"/>
                    <a:gd name="T55" fmla="*/ 7 h 22"/>
                    <a:gd name="T56" fmla="*/ 21 w 31"/>
                    <a:gd name="T57" fmla="*/ 2 h 22"/>
                    <a:gd name="T58" fmla="*/ 19 w 31"/>
                    <a:gd name="T59" fmla="*/ 17 h 22"/>
                    <a:gd name="T60" fmla="*/ 22 w 31"/>
                    <a:gd name="T61" fmla="*/ 4 h 22"/>
                    <a:gd name="T62" fmla="*/ 8 w 31"/>
                    <a:gd name="T63" fmla="*/ 16 h 22"/>
                    <a:gd name="T64" fmla="*/ 22 w 31"/>
                    <a:gd name="T65" fmla="*/ 5 h 22"/>
                    <a:gd name="T66" fmla="*/ 2 w 31"/>
                    <a:gd name="T67" fmla="*/ 7 h 22"/>
                    <a:gd name="T68" fmla="*/ 25 w 31"/>
                    <a:gd name="T69" fmla="*/ 11 h 22"/>
                    <a:gd name="T70" fmla="*/ 3 w 31"/>
                    <a:gd name="T71" fmla="*/ 5 h 22"/>
                    <a:gd name="T72" fmla="*/ 10 w 31"/>
                    <a:gd name="T73" fmla="*/ 20 h 22"/>
                    <a:gd name="T74" fmla="*/ 1 w 31"/>
                    <a:gd name="T75" fmla="*/ 11 h 22"/>
                    <a:gd name="T76" fmla="*/ 26 w 31"/>
                    <a:gd name="T77" fmla="*/ 9 h 22"/>
                    <a:gd name="T78" fmla="*/ 17 w 31"/>
                    <a:gd name="T79" fmla="*/ 12 h 22"/>
                    <a:gd name="T80" fmla="*/ 27 w 31"/>
                    <a:gd name="T81" fmla="*/ 13 h 22"/>
                    <a:gd name="T82" fmla="*/ 28 w 31"/>
                    <a:gd name="T83" fmla="*/ 11 h 22"/>
                    <a:gd name="T84" fmla="*/ 12 w 31"/>
                    <a:gd name="T85" fmla="*/ 3 h 22"/>
                    <a:gd name="T86" fmla="*/ 14 w 31"/>
                    <a:gd name="T87" fmla="*/ 10 h 22"/>
                    <a:gd name="T88" fmla="*/ 1 w 31"/>
                    <a:gd name="T89" fmla="*/ 11 h 22"/>
                    <a:gd name="T90" fmla="*/ 16 w 31"/>
                    <a:gd name="T91" fmla="*/ 1 h 22"/>
                    <a:gd name="T92" fmla="*/ 3 w 31"/>
                    <a:gd name="T93" fmla="*/ 6 h 22"/>
                    <a:gd name="T94" fmla="*/ 1 w 31"/>
                    <a:gd name="T95" fmla="*/ 8 h 22"/>
                    <a:gd name="T96" fmla="*/ 12 w 31"/>
                    <a:gd name="T97" fmla="*/ 3 h 22"/>
                    <a:gd name="T98" fmla="*/ 0 w 31"/>
                    <a:gd name="T99" fmla="*/ 7 h 22"/>
                    <a:gd name="T100" fmla="*/ 4 w 31"/>
                    <a:gd name="T101" fmla="*/ 9 h 22"/>
                    <a:gd name="T102" fmla="*/ 13 w 31"/>
                    <a:gd name="T103" fmla="*/ 2 h 22"/>
                    <a:gd name="T104" fmla="*/ 12 w 31"/>
                    <a:gd name="T105" fmla="*/ 10 h 22"/>
                    <a:gd name="T106" fmla="*/ 28 w 31"/>
                    <a:gd name="T107" fmla="*/ 7 h 22"/>
                    <a:gd name="T108" fmla="*/ 31 w 31"/>
                    <a:gd name="T109" fmla="*/ 20 h 22"/>
                    <a:gd name="T110" fmla="*/ 12 w 31"/>
                    <a:gd name="T111" fmla="*/ 11 h 22"/>
                    <a:gd name="T112" fmla="*/ 15 w 31"/>
                    <a:gd name="T113" fmla="*/ 2 h 22"/>
                    <a:gd name="T114" fmla="*/ 2 w 31"/>
                    <a:gd name="T115" fmla="*/ 7 h 22"/>
                    <a:gd name="T116" fmla="*/ 23 w 31"/>
                    <a:gd name="T117" fmla="*/ 2 h 22"/>
                    <a:gd name="T118" fmla="*/ 9 w 31"/>
                    <a:gd name="T119" fmla="*/ 14 h 22"/>
                    <a:gd name="T120" fmla="*/ 1 w 31"/>
                    <a:gd name="T12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1" h="22">
                      <a:moveTo>
                        <a:pt x="10" y="20"/>
                      </a:move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9" y="21"/>
                      </a:cubicBezTo>
                      <a:cubicBezTo>
                        <a:pt x="9" y="21"/>
                        <a:pt x="9" y="21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9" y="20"/>
                        <a:pt x="8" y="20"/>
                        <a:pt x="8" y="20"/>
                      </a:cubicBezTo>
                      <a:cubicBezTo>
                        <a:pt x="8" y="20"/>
                        <a:pt x="8" y="21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1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lose/>
                      <a:moveTo>
                        <a:pt x="12" y="13"/>
                      </a:moveTo>
                      <a:cubicBezTo>
                        <a:pt x="11" y="13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8"/>
                        <a:pt x="7" y="8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9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lose/>
                      <a:moveTo>
                        <a:pt x="16" y="13"/>
                      </a:move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3"/>
                        <a:pt x="16" y="13"/>
                      </a:cubicBezTo>
                      <a:close/>
                      <a:moveTo>
                        <a:pt x="19" y="4"/>
                      </a:move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7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4" y="4"/>
                        <a:pt x="14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1"/>
                        <a:pt x="17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9" y="1"/>
                      </a:cubicBezTo>
                      <a:cubicBezTo>
                        <a:pt x="19" y="1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3"/>
                        <a:pt x="18" y="3"/>
                      </a:cubicBezTo>
                      <a:cubicBezTo>
                        <a:pt x="18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lose/>
                      <a:moveTo>
                        <a:pt x="16" y="9"/>
                      </a:moveTo>
                      <a:cubicBezTo>
                        <a:pt x="16" y="9"/>
                        <a:pt x="17" y="9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lose/>
                      <a:moveTo>
                        <a:pt x="28" y="7"/>
                      </a:move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lose/>
                      <a:moveTo>
                        <a:pt x="21" y="2"/>
                      </a:move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lose/>
                      <a:moveTo>
                        <a:pt x="21" y="5"/>
                      </a:move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0" y="4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1" y="6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lose/>
                      <a:moveTo>
                        <a:pt x="8" y="16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lose/>
                      <a:moveTo>
                        <a:pt x="22" y="4"/>
                      </a:move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lose/>
                      <a:moveTo>
                        <a:pt x="2" y="7"/>
                      </a:moveTo>
                      <a:cubicBezTo>
                        <a:pt x="2" y="7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  <a:moveTo>
                        <a:pt x="22" y="20"/>
                      </a:moveTo>
                      <a:cubicBezTo>
                        <a:pt x="22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lose/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  <a:moveTo>
                        <a:pt x="19" y="21"/>
                      </a:move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lose/>
                      <a:moveTo>
                        <a:pt x="10" y="19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7" y="20"/>
                      </a:cubicBezTo>
                      <a:close/>
                      <a:moveTo>
                        <a:pt x="5" y="17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lose/>
                      <a:moveTo>
                        <a:pt x="1" y="12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  <a:moveTo>
                        <a:pt x="26" y="9"/>
                      </a:move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lose/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  <a:moveTo>
                        <a:pt x="17" y="11"/>
                      </a:move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6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0" y="4"/>
                      </a:move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lose/>
                      <a:moveTo>
                        <a:pt x="28" y="11"/>
                      </a:move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9" y="11"/>
                        <a:pt x="29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lose/>
                      <a:moveTo>
                        <a:pt x="9" y="5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lose/>
                      <a:moveTo>
                        <a:pt x="26" y="8"/>
                      </a:move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lose/>
                      <a:moveTo>
                        <a:pt x="23" y="4"/>
                      </a:move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lose/>
                      <a:moveTo>
                        <a:pt x="12" y="3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3" y="3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lose/>
                      <a:moveTo>
                        <a:pt x="30" y="18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7"/>
                        <a:pt x="30" y="18"/>
                      </a:cubicBezTo>
                      <a:close/>
                      <a:moveTo>
                        <a:pt x="30" y="19"/>
                      </a:move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lose/>
                      <a:moveTo>
                        <a:pt x="14" y="10"/>
                      </a:move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3" y="6"/>
                      </a:cubicBezTo>
                      <a:close/>
                      <a:moveTo>
                        <a:pt x="1" y="11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  <a:moveTo>
                        <a:pt x="15" y="11"/>
                      </a:move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lose/>
                      <a:moveTo>
                        <a:pt x="11" y="3"/>
                      </a:move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lose/>
                      <a:moveTo>
                        <a:pt x="25" y="6"/>
                      </a:move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lose/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lose/>
                      <a:moveTo>
                        <a:pt x="23" y="18"/>
                      </a:move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3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lose/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lose/>
                      <a:moveTo>
                        <a:pt x="2" y="6"/>
                      </a:moveTo>
                      <a:cubicBezTo>
                        <a:pt x="2" y="6"/>
                        <a:pt x="2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  <a:moveTo>
                        <a:pt x="28" y="19"/>
                      </a:move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lose/>
                      <a:moveTo>
                        <a:pt x="12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  <a:moveTo>
                        <a:pt x="14" y="2"/>
                      </a:moveTo>
                      <a:cubicBezTo>
                        <a:pt x="14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lose/>
                      <a:moveTo>
                        <a:pt x="31" y="22"/>
                      </a:move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1"/>
                        <a:pt x="31" y="22"/>
                        <a:pt x="31" y="22"/>
                      </a:cubicBezTo>
                      <a:close/>
                      <a:moveTo>
                        <a:pt x="12" y="3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lose/>
                      <a:moveTo>
                        <a:pt x="28" y="8"/>
                      </a:moveTo>
                      <a:cubicBezTo>
                        <a:pt x="28" y="8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lose/>
                      <a:moveTo>
                        <a:pt x="29" y="15"/>
                      </a:move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9" y="15"/>
                        <a:pt x="28" y="15"/>
                      </a:cubicBezTo>
                      <a:cubicBezTo>
                        <a:pt x="28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lose/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lose/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  <a:moveTo>
                        <a:pt x="8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lose/>
                      <a:moveTo>
                        <a:pt x="4" y="9"/>
                      </a:move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lose/>
                      <a:moveTo>
                        <a:pt x="1" y="11"/>
                      </a:move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lose/>
                      <a:moveTo>
                        <a:pt x="24" y="9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13" y="2"/>
                      </a:move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  <a:moveTo>
                        <a:pt x="14" y="2"/>
                      </a:move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8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lose/>
                      <a:moveTo>
                        <a:pt x="31" y="20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lose/>
                      <a:moveTo>
                        <a:pt x="12" y="10"/>
                      </a:move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lose/>
                      <a:moveTo>
                        <a:pt x="10" y="14"/>
                      </a:moveTo>
                      <a:cubicBezTo>
                        <a:pt x="10" y="14"/>
                        <a:pt x="10" y="14"/>
                        <a:pt x="11" y="14"/>
                      </a:cubicBezTo>
                      <a:cubicBezTo>
                        <a:pt x="11" y="14"/>
                        <a:pt x="10" y="14"/>
                        <a:pt x="10" y="14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0" y="19"/>
                        <a:pt x="10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lose/>
                      <a:moveTo>
                        <a:pt x="2" y="11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1" y="11"/>
                        <a:pt x="1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8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lose/>
                      <a:moveTo>
                        <a:pt x="28" y="7"/>
                      </a:move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lose/>
                      <a:moveTo>
                        <a:pt x="30" y="18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  <a:moveTo>
                        <a:pt x="31" y="20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lose/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lose/>
                      <a:moveTo>
                        <a:pt x="12" y="11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2"/>
                        <a:pt x="12" y="12"/>
                      </a:cubicBezTo>
                      <a:cubicBezTo>
                        <a:pt x="12" y="12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lose/>
                      <a:moveTo>
                        <a:pt x="7" y="16"/>
                      </a:move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  <a:moveTo>
                        <a:pt x="26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lose/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lose/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  <a:moveTo>
                        <a:pt x="28" y="20"/>
                      </a:move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lose/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  <a:moveTo>
                        <a:pt x="1" y="11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lose/>
                      <a:moveTo>
                        <a:pt x="12" y="3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lose/>
                      <a:moveTo>
                        <a:pt x="2" y="9"/>
                      </a:move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lose/>
                      <a:moveTo>
                        <a:pt x="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lose/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  <a:moveTo>
                        <a:pt x="23" y="2"/>
                      </a:move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lose/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  <a:moveTo>
                        <a:pt x="30" y="20"/>
                      </a:move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lose/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  <a:moveTo>
                        <a:pt x="9" y="14"/>
                      </a:move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lose/>
                      <a:moveTo>
                        <a:pt x="29" y="8"/>
                      </a:move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lose/>
                      <a:moveTo>
                        <a:pt x="22" y="4"/>
                      </a:move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lose/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  <a:moveTo>
                        <a:pt x="11" y="13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3D808A1D-A483-EBDD-146D-B4E99466C769}"/>
                  </a:ext>
                </a:extLst>
              </p:cNvPr>
              <p:cNvGrpSpPr/>
              <p:nvPr/>
            </p:nvGrpSpPr>
            <p:grpSpPr>
              <a:xfrm>
                <a:off x="8555038" y="5203825"/>
                <a:ext cx="1154112" cy="1074738"/>
                <a:chOff x="8555038" y="5203825"/>
                <a:chExt cx="1154112" cy="1074738"/>
              </a:xfrm>
              <a:grpFill/>
            </p:grpSpPr>
            <p:sp>
              <p:nvSpPr>
                <p:cNvPr id="34" name="Freeform 737">
                  <a:extLst>
                    <a:ext uri="{FF2B5EF4-FFF2-40B4-BE49-F238E27FC236}">
                      <a16:creationId xmlns:a16="http://schemas.microsoft.com/office/drawing/2014/main" id="{8156DB9B-304E-D175-B673-237BC36DE3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555038" y="5291138"/>
                  <a:ext cx="454025" cy="676275"/>
                </a:xfrm>
                <a:custGeom>
                  <a:avLst/>
                  <a:gdLst>
                    <a:gd name="T0" fmla="*/ 5 w 109"/>
                    <a:gd name="T1" fmla="*/ 87 h 162"/>
                    <a:gd name="T2" fmla="*/ 5 w 109"/>
                    <a:gd name="T3" fmla="*/ 90 h 162"/>
                    <a:gd name="T4" fmla="*/ 1 w 109"/>
                    <a:gd name="T5" fmla="*/ 88 h 162"/>
                    <a:gd name="T6" fmla="*/ 1 w 109"/>
                    <a:gd name="T7" fmla="*/ 88 h 162"/>
                    <a:gd name="T8" fmla="*/ 2 w 109"/>
                    <a:gd name="T9" fmla="*/ 89 h 162"/>
                    <a:gd name="T10" fmla="*/ 17 w 109"/>
                    <a:gd name="T11" fmla="*/ 50 h 162"/>
                    <a:gd name="T12" fmla="*/ 17 w 109"/>
                    <a:gd name="T13" fmla="*/ 50 h 162"/>
                    <a:gd name="T14" fmla="*/ 79 w 109"/>
                    <a:gd name="T15" fmla="*/ 12 h 162"/>
                    <a:gd name="T16" fmla="*/ 84 w 109"/>
                    <a:gd name="T17" fmla="*/ 6 h 162"/>
                    <a:gd name="T18" fmla="*/ 83 w 109"/>
                    <a:gd name="T19" fmla="*/ 7 h 162"/>
                    <a:gd name="T20" fmla="*/ 106 w 109"/>
                    <a:gd name="T21" fmla="*/ 9 h 162"/>
                    <a:gd name="T22" fmla="*/ 103 w 109"/>
                    <a:gd name="T23" fmla="*/ 12 h 162"/>
                    <a:gd name="T24" fmla="*/ 103 w 109"/>
                    <a:gd name="T25" fmla="*/ 6 h 162"/>
                    <a:gd name="T26" fmla="*/ 97 w 109"/>
                    <a:gd name="T27" fmla="*/ 2 h 162"/>
                    <a:gd name="T28" fmla="*/ 93 w 109"/>
                    <a:gd name="T29" fmla="*/ 3 h 162"/>
                    <a:gd name="T30" fmla="*/ 90 w 109"/>
                    <a:gd name="T31" fmla="*/ 3 h 162"/>
                    <a:gd name="T32" fmla="*/ 88 w 109"/>
                    <a:gd name="T33" fmla="*/ 7 h 162"/>
                    <a:gd name="T34" fmla="*/ 86 w 109"/>
                    <a:gd name="T35" fmla="*/ 6 h 162"/>
                    <a:gd name="T36" fmla="*/ 85 w 109"/>
                    <a:gd name="T37" fmla="*/ 10 h 162"/>
                    <a:gd name="T38" fmla="*/ 83 w 109"/>
                    <a:gd name="T39" fmla="*/ 12 h 162"/>
                    <a:gd name="T40" fmla="*/ 80 w 109"/>
                    <a:gd name="T41" fmla="*/ 12 h 162"/>
                    <a:gd name="T42" fmla="*/ 79 w 109"/>
                    <a:gd name="T43" fmla="*/ 16 h 162"/>
                    <a:gd name="T44" fmla="*/ 78 w 109"/>
                    <a:gd name="T45" fmla="*/ 18 h 162"/>
                    <a:gd name="T46" fmla="*/ 74 w 109"/>
                    <a:gd name="T47" fmla="*/ 17 h 162"/>
                    <a:gd name="T48" fmla="*/ 72 w 109"/>
                    <a:gd name="T49" fmla="*/ 20 h 162"/>
                    <a:gd name="T50" fmla="*/ 73 w 109"/>
                    <a:gd name="T51" fmla="*/ 25 h 162"/>
                    <a:gd name="T52" fmla="*/ 70 w 109"/>
                    <a:gd name="T53" fmla="*/ 22 h 162"/>
                    <a:gd name="T54" fmla="*/ 67 w 109"/>
                    <a:gd name="T55" fmla="*/ 21 h 162"/>
                    <a:gd name="T56" fmla="*/ 63 w 109"/>
                    <a:gd name="T57" fmla="*/ 26 h 162"/>
                    <a:gd name="T58" fmla="*/ 60 w 109"/>
                    <a:gd name="T59" fmla="*/ 35 h 162"/>
                    <a:gd name="T60" fmla="*/ 51 w 109"/>
                    <a:gd name="T61" fmla="*/ 44 h 162"/>
                    <a:gd name="T62" fmla="*/ 42 w 109"/>
                    <a:gd name="T63" fmla="*/ 45 h 162"/>
                    <a:gd name="T64" fmla="*/ 30 w 109"/>
                    <a:gd name="T65" fmla="*/ 50 h 162"/>
                    <a:gd name="T66" fmla="*/ 26 w 109"/>
                    <a:gd name="T67" fmla="*/ 50 h 162"/>
                    <a:gd name="T68" fmla="*/ 20 w 109"/>
                    <a:gd name="T69" fmla="*/ 53 h 162"/>
                    <a:gd name="T70" fmla="*/ 13 w 109"/>
                    <a:gd name="T71" fmla="*/ 58 h 162"/>
                    <a:gd name="T72" fmla="*/ 8 w 109"/>
                    <a:gd name="T73" fmla="*/ 60 h 162"/>
                    <a:gd name="T74" fmla="*/ 6 w 109"/>
                    <a:gd name="T75" fmla="*/ 67 h 162"/>
                    <a:gd name="T76" fmla="*/ 4 w 109"/>
                    <a:gd name="T77" fmla="*/ 79 h 162"/>
                    <a:gd name="T78" fmla="*/ 9 w 109"/>
                    <a:gd name="T79" fmla="*/ 89 h 162"/>
                    <a:gd name="T80" fmla="*/ 7 w 109"/>
                    <a:gd name="T81" fmla="*/ 90 h 162"/>
                    <a:gd name="T82" fmla="*/ 4 w 109"/>
                    <a:gd name="T83" fmla="*/ 91 h 162"/>
                    <a:gd name="T84" fmla="*/ 4 w 109"/>
                    <a:gd name="T85" fmla="*/ 94 h 162"/>
                    <a:gd name="T86" fmla="*/ 11 w 109"/>
                    <a:gd name="T87" fmla="*/ 109 h 162"/>
                    <a:gd name="T88" fmla="*/ 16 w 109"/>
                    <a:gd name="T89" fmla="*/ 127 h 162"/>
                    <a:gd name="T90" fmla="*/ 19 w 109"/>
                    <a:gd name="T91" fmla="*/ 144 h 162"/>
                    <a:gd name="T92" fmla="*/ 15 w 109"/>
                    <a:gd name="T93" fmla="*/ 154 h 162"/>
                    <a:gd name="T94" fmla="*/ 24 w 109"/>
                    <a:gd name="T95" fmla="*/ 160 h 162"/>
                    <a:gd name="T96" fmla="*/ 31 w 109"/>
                    <a:gd name="T97" fmla="*/ 161 h 162"/>
                    <a:gd name="T98" fmla="*/ 36 w 109"/>
                    <a:gd name="T99" fmla="*/ 160 h 162"/>
                    <a:gd name="T100" fmla="*/ 42 w 109"/>
                    <a:gd name="T101" fmla="*/ 156 h 162"/>
                    <a:gd name="T102" fmla="*/ 47 w 109"/>
                    <a:gd name="T103" fmla="*/ 152 h 162"/>
                    <a:gd name="T104" fmla="*/ 58 w 109"/>
                    <a:gd name="T105" fmla="*/ 151 h 162"/>
                    <a:gd name="T106" fmla="*/ 64 w 109"/>
                    <a:gd name="T107" fmla="*/ 152 h 162"/>
                    <a:gd name="T108" fmla="*/ 71 w 109"/>
                    <a:gd name="T109" fmla="*/ 152 h 162"/>
                    <a:gd name="T110" fmla="*/ 75 w 109"/>
                    <a:gd name="T111" fmla="*/ 149 h 162"/>
                    <a:gd name="T112" fmla="*/ 81 w 109"/>
                    <a:gd name="T113" fmla="*/ 143 h 162"/>
                    <a:gd name="T114" fmla="*/ 91 w 109"/>
                    <a:gd name="T115" fmla="*/ 138 h 162"/>
                    <a:gd name="T116" fmla="*/ 109 w 109"/>
                    <a:gd name="T117" fmla="*/ 134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9" h="162">
                      <a:moveTo>
                        <a:pt x="3" y="87"/>
                      </a:moveTo>
                      <a:cubicBezTo>
                        <a:pt x="3" y="87"/>
                        <a:pt x="3" y="87"/>
                        <a:pt x="3" y="87"/>
                      </a:cubicBezTo>
                      <a:cubicBezTo>
                        <a:pt x="3" y="87"/>
                        <a:pt x="4" y="87"/>
                        <a:pt x="4" y="87"/>
                      </a:cubicBezTo>
                      <a:cubicBezTo>
                        <a:pt x="4" y="87"/>
                        <a:pt x="4" y="87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5" y="86"/>
                      </a:cubicBezTo>
                      <a:cubicBezTo>
                        <a:pt x="5" y="86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8"/>
                        <a:pt x="6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6" y="88"/>
                        <a:pt x="6" y="88"/>
                        <a:pt x="6" y="89"/>
                      </a:cubicBezTo>
                      <a:cubicBezTo>
                        <a:pt x="6" y="89"/>
                        <a:pt x="6" y="89"/>
                        <a:pt x="6" y="89"/>
                      </a:cubicBezTo>
                      <a:cubicBezTo>
                        <a:pt x="6" y="89"/>
                        <a:pt x="6" y="89"/>
                        <a:pt x="6" y="90"/>
                      </a:cubicBezTo>
                      <a:cubicBezTo>
                        <a:pt x="5" y="90"/>
                        <a:pt x="6" y="90"/>
                        <a:pt x="5" y="91"/>
                      </a:cubicBezTo>
                      <a:cubicBezTo>
                        <a:pt x="5" y="91"/>
                        <a:pt x="5" y="91"/>
                        <a:pt x="5" y="90"/>
                      </a:cubicBezTo>
                      <a:cubicBezTo>
                        <a:pt x="5" y="90"/>
                        <a:pt x="5" y="90"/>
                        <a:pt x="5" y="90"/>
                      </a:cubicBezTo>
                      <a:cubicBezTo>
                        <a:pt x="5" y="90"/>
                        <a:pt x="5" y="90"/>
                        <a:pt x="5" y="89"/>
                      </a:cubicBez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5" y="89"/>
                        <a:pt x="5" y="89"/>
                        <a:pt x="4" y="89"/>
                      </a:cubicBezTo>
                      <a:cubicBezTo>
                        <a:pt x="4" y="89"/>
                        <a:pt x="4" y="88"/>
                        <a:pt x="4" y="88"/>
                      </a:cubicBezTo>
                      <a:cubicBezTo>
                        <a:pt x="4" y="87"/>
                        <a:pt x="4" y="87"/>
                        <a:pt x="4" y="87"/>
                      </a:cubicBezTo>
                      <a:cubicBezTo>
                        <a:pt x="4" y="87"/>
                        <a:pt x="4" y="87"/>
                        <a:pt x="4" y="87"/>
                      </a:cubicBezTo>
                      <a:cubicBezTo>
                        <a:pt x="4" y="87"/>
                        <a:pt x="3" y="87"/>
                        <a:pt x="3" y="87"/>
                      </a:cubicBezTo>
                      <a:cubicBezTo>
                        <a:pt x="3" y="87"/>
                        <a:pt x="3" y="87"/>
                        <a:pt x="3" y="87"/>
                      </a:cubicBezTo>
                      <a:close/>
                      <a:moveTo>
                        <a:pt x="1" y="88"/>
                      </a:move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6"/>
                        <a:pt x="1" y="86"/>
                        <a:pt x="1" y="86"/>
                      </a:cubicBezTo>
                      <a:cubicBezTo>
                        <a:pt x="1" y="86"/>
                        <a:pt x="1" y="86"/>
                        <a:pt x="1" y="86"/>
                      </a:cubicBezTo>
                      <a:cubicBezTo>
                        <a:pt x="1" y="86"/>
                        <a:pt x="1" y="86"/>
                        <a:pt x="1" y="86"/>
                      </a:cubicBezTo>
                      <a:cubicBezTo>
                        <a:pt x="1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1" y="87"/>
                      </a:cubicBezTo>
                      <a:cubicBezTo>
                        <a:pt x="1" y="87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9"/>
                        <a:pt x="1" y="89"/>
                        <a:pt x="2" y="90"/>
                      </a:cubicBezTo>
                      <a:cubicBezTo>
                        <a:pt x="2" y="90"/>
                        <a:pt x="2" y="90"/>
                        <a:pt x="2" y="90"/>
                      </a:cubicBezTo>
                      <a:cubicBezTo>
                        <a:pt x="2" y="90"/>
                        <a:pt x="2" y="90"/>
                        <a:pt x="2" y="90"/>
                      </a:cubicBezTo>
                      <a:cubicBezTo>
                        <a:pt x="2" y="90"/>
                        <a:pt x="2" y="90"/>
                        <a:pt x="2" y="90"/>
                      </a:cubicBezTo>
                      <a:cubicBezTo>
                        <a:pt x="2" y="90"/>
                        <a:pt x="2" y="90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lose/>
                      <a:moveTo>
                        <a:pt x="17" y="50"/>
                      </a:move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2"/>
                        <a:pt x="17" y="52"/>
                      </a:cubicBezTo>
                      <a:cubicBezTo>
                        <a:pt x="17" y="52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0"/>
                      </a:cubicBezTo>
                      <a:cubicBezTo>
                        <a:pt x="18" y="50"/>
                        <a:pt x="18" y="50"/>
                        <a:pt x="17" y="50"/>
                      </a:cubicBezTo>
                      <a:close/>
                      <a:moveTo>
                        <a:pt x="80" y="12"/>
                      </a:move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lose/>
                      <a:moveTo>
                        <a:pt x="84" y="6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3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lose/>
                      <a:moveTo>
                        <a:pt x="108" y="8"/>
                      </a:moveTo>
                      <a:cubicBezTo>
                        <a:pt x="108" y="8"/>
                        <a:pt x="108" y="8"/>
                        <a:pt x="108" y="8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5" y="8"/>
                        <a:pt x="105" y="8"/>
                        <a:pt x="106" y="8"/>
                      </a:cubicBezTo>
                      <a:cubicBezTo>
                        <a:pt x="106" y="8"/>
                        <a:pt x="106" y="8"/>
                        <a:pt x="106" y="9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6" y="9"/>
                        <a:pt x="106" y="10"/>
                        <a:pt x="106" y="10"/>
                      </a:cubicBezTo>
                      <a:cubicBezTo>
                        <a:pt x="105" y="10"/>
                        <a:pt x="105" y="9"/>
                        <a:pt x="105" y="9"/>
                      </a:cubicBezTo>
                      <a:cubicBezTo>
                        <a:pt x="105" y="9"/>
                        <a:pt x="104" y="9"/>
                        <a:pt x="104" y="9"/>
                      </a:cubicBezTo>
                      <a:cubicBezTo>
                        <a:pt x="104" y="9"/>
                        <a:pt x="104" y="10"/>
                        <a:pt x="104" y="10"/>
                      </a:cubicBezTo>
                      <a:cubicBezTo>
                        <a:pt x="104" y="10"/>
                        <a:pt x="105" y="11"/>
                        <a:pt x="105" y="11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4" y="11"/>
                        <a:pt x="104" y="12"/>
                        <a:pt x="104" y="12"/>
                      </a:cubicBezTo>
                      <a:cubicBezTo>
                        <a:pt x="104" y="12"/>
                        <a:pt x="103" y="12"/>
                        <a:pt x="103" y="12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1"/>
                        <a:pt x="103" y="11"/>
                        <a:pt x="103" y="11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4" y="11"/>
                        <a:pt x="104" y="10"/>
                        <a:pt x="104" y="10"/>
                      </a:cubicBezTo>
                      <a:cubicBezTo>
                        <a:pt x="104" y="10"/>
                        <a:pt x="104" y="10"/>
                        <a:pt x="104" y="10"/>
                      </a:cubicBezTo>
                      <a:cubicBezTo>
                        <a:pt x="104" y="10"/>
                        <a:pt x="104" y="10"/>
                        <a:pt x="104" y="10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4" y="8"/>
                        <a:pt x="104" y="8"/>
                      </a:cubicBezTo>
                      <a:cubicBezTo>
                        <a:pt x="104" y="8"/>
                        <a:pt x="104" y="7"/>
                        <a:pt x="104" y="7"/>
                      </a:cubicBezTo>
                      <a:cubicBezTo>
                        <a:pt x="104" y="7"/>
                        <a:pt x="104" y="7"/>
                        <a:pt x="103" y="7"/>
                      </a:cubicBezTo>
                      <a:cubicBezTo>
                        <a:pt x="103" y="7"/>
                        <a:pt x="103" y="7"/>
                        <a:pt x="103" y="6"/>
                      </a:cubicBezTo>
                      <a:cubicBezTo>
                        <a:pt x="103" y="6"/>
                        <a:pt x="103" y="6"/>
                        <a:pt x="102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6"/>
                        <a:pt x="102" y="6"/>
                        <a:pt x="102" y="5"/>
                      </a:cubicBezTo>
                      <a:cubicBezTo>
                        <a:pt x="102" y="5"/>
                        <a:pt x="102" y="5"/>
                        <a:pt x="101" y="5"/>
                      </a:cubicBezTo>
                      <a:cubicBezTo>
                        <a:pt x="101" y="4"/>
                        <a:pt x="101" y="4"/>
                        <a:pt x="101" y="4"/>
                      </a:cubicBezTo>
                      <a:cubicBezTo>
                        <a:pt x="101" y="4"/>
                        <a:pt x="99" y="3"/>
                        <a:pt x="99" y="3"/>
                      </a:cubicBezTo>
                      <a:cubicBezTo>
                        <a:pt x="99" y="3"/>
                        <a:pt x="99" y="2"/>
                        <a:pt x="99" y="2"/>
                      </a:cubicBezTo>
                      <a:cubicBezTo>
                        <a:pt x="99" y="2"/>
                        <a:pt x="98" y="2"/>
                        <a:pt x="98" y="2"/>
                      </a:cubicBezTo>
                      <a:cubicBezTo>
                        <a:pt x="98" y="1"/>
                        <a:pt x="98" y="2"/>
                        <a:pt x="97" y="2"/>
                      </a:cubicBezTo>
                      <a:cubicBezTo>
                        <a:pt x="97" y="2"/>
                        <a:pt x="97" y="2"/>
                        <a:pt x="97" y="2"/>
                      </a:cubicBezTo>
                      <a:cubicBezTo>
                        <a:pt x="97" y="2"/>
                        <a:pt x="96" y="1"/>
                        <a:pt x="96" y="1"/>
                      </a:cubicBezTo>
                      <a:cubicBezTo>
                        <a:pt x="96" y="1"/>
                        <a:pt x="96" y="0"/>
                        <a:pt x="96" y="0"/>
                      </a:cubicBezTo>
                      <a:cubicBezTo>
                        <a:pt x="95" y="0"/>
                        <a:pt x="95" y="1"/>
                        <a:pt x="95" y="1"/>
                      </a:cubicBezTo>
                      <a:cubicBezTo>
                        <a:pt x="95" y="1"/>
                        <a:pt x="94" y="1"/>
                        <a:pt x="94" y="1"/>
                      </a:cubicBezTo>
                      <a:cubicBezTo>
                        <a:pt x="94" y="1"/>
                        <a:pt x="95" y="2"/>
                        <a:pt x="95" y="2"/>
                      </a:cubicBezTo>
                      <a:cubicBezTo>
                        <a:pt x="95" y="2"/>
                        <a:pt x="95" y="2"/>
                        <a:pt x="94" y="2"/>
                      </a:cubicBezTo>
                      <a:cubicBezTo>
                        <a:pt x="94" y="2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3" y="4"/>
                      </a:cubicBezTo>
                      <a:cubicBezTo>
                        <a:pt x="93" y="4"/>
                        <a:pt x="93" y="3"/>
                        <a:pt x="93" y="3"/>
                      </a:cubicBezTo>
                      <a:cubicBezTo>
                        <a:pt x="92" y="3"/>
                        <a:pt x="93" y="3"/>
                        <a:pt x="93" y="3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2"/>
                        <a:pt x="92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3"/>
                        <a:pt x="91" y="3"/>
                      </a:cubicBezTo>
                      <a:cubicBezTo>
                        <a:pt x="90" y="3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4"/>
                        <a:pt x="90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4"/>
                        <a:pt x="90" y="4"/>
                        <a:pt x="90" y="5"/>
                      </a:cubicBezTo>
                      <a:cubicBezTo>
                        <a:pt x="90" y="5"/>
                        <a:pt x="89" y="5"/>
                        <a:pt x="89" y="5"/>
                      </a:cubicBezTo>
                      <a:cubicBezTo>
                        <a:pt x="89" y="5"/>
                        <a:pt x="89" y="5"/>
                        <a:pt x="89" y="6"/>
                      </a:cubicBezTo>
                      <a:cubicBezTo>
                        <a:pt x="89" y="6"/>
                        <a:pt x="90" y="6"/>
                        <a:pt x="90" y="6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9" y="6"/>
                        <a:pt x="89" y="7"/>
                        <a:pt x="89" y="7"/>
                      </a:cubicBezTo>
                      <a:cubicBezTo>
                        <a:pt x="89" y="7"/>
                        <a:pt x="88" y="7"/>
                        <a:pt x="88" y="7"/>
                      </a:cubicBezTo>
                      <a:cubicBezTo>
                        <a:pt x="88" y="7"/>
                        <a:pt x="88" y="6"/>
                        <a:pt x="88" y="6"/>
                      </a:cubicBezTo>
                      <a:cubicBezTo>
                        <a:pt x="88" y="6"/>
                        <a:pt x="88" y="6"/>
                        <a:pt x="87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6"/>
                        <a:pt x="87" y="5"/>
                        <a:pt x="87" y="5"/>
                      </a:cubicBezTo>
                      <a:cubicBezTo>
                        <a:pt x="87" y="5"/>
                        <a:pt x="87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4"/>
                        <a:pt x="86" y="5"/>
                        <a:pt x="86" y="5"/>
                      </a:cubicBezTo>
                      <a:cubicBezTo>
                        <a:pt x="86" y="5"/>
                        <a:pt x="86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6" y="6"/>
                        <a:pt x="85" y="6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4" y="6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8"/>
                        <a:pt x="84" y="8"/>
                      </a:cubicBezTo>
                      <a:cubicBezTo>
                        <a:pt x="84" y="8"/>
                        <a:pt x="84" y="9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4" y="10"/>
                        <a:pt x="84" y="10"/>
                        <a:pt x="83" y="10"/>
                      </a:cubicBezTo>
                      <a:cubicBezTo>
                        <a:pt x="83" y="10"/>
                        <a:pt x="83" y="10"/>
                        <a:pt x="83" y="9"/>
                      </a:cubicBezTo>
                      <a:cubicBezTo>
                        <a:pt x="83" y="9"/>
                        <a:pt x="83" y="9"/>
                        <a:pt x="83" y="9"/>
                      </a:cubicBezTo>
                      <a:cubicBezTo>
                        <a:pt x="83" y="9"/>
                        <a:pt x="83" y="10"/>
                        <a:pt x="83" y="10"/>
                      </a:cubicBezTo>
                      <a:cubicBezTo>
                        <a:pt x="83" y="10"/>
                        <a:pt x="82" y="10"/>
                        <a:pt x="82" y="10"/>
                      </a:cubicBezTo>
                      <a:cubicBezTo>
                        <a:pt x="82" y="10"/>
                        <a:pt x="82" y="10"/>
                        <a:pt x="82" y="11"/>
                      </a:cubicBezTo>
                      <a:cubicBezTo>
                        <a:pt x="81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3"/>
                        <a:pt x="83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1" y="12"/>
                        <a:pt x="81" y="12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2"/>
                      </a:cubicBezTo>
                      <a:cubicBezTo>
                        <a:pt x="81" y="12"/>
                        <a:pt x="80" y="12"/>
                        <a:pt x="80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ubicBezTo>
                        <a:pt x="80" y="12"/>
                        <a:pt x="80" y="13"/>
                        <a:pt x="80" y="13"/>
                      </a:cubicBezTo>
                      <a:cubicBezTo>
                        <a:pt x="80" y="13"/>
                        <a:pt x="80" y="13"/>
                        <a:pt x="79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3"/>
                        <a:pt x="79" y="14"/>
                        <a:pt x="79" y="14"/>
                      </a:cubicBezTo>
                      <a:cubicBezTo>
                        <a:pt x="79" y="14"/>
                        <a:pt x="78" y="14"/>
                        <a:pt x="78" y="14"/>
                      </a:cubicBezTo>
                      <a:cubicBezTo>
                        <a:pt x="78" y="14"/>
                        <a:pt x="78" y="15"/>
                        <a:pt x="78" y="15"/>
                      </a:cubicBezTo>
                      <a:cubicBezTo>
                        <a:pt x="78" y="15"/>
                        <a:pt x="79" y="15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9" y="16"/>
                        <a:pt x="79" y="15"/>
                        <a:pt x="80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5"/>
                        <a:pt x="80" y="16"/>
                        <a:pt x="80" y="16"/>
                      </a:cubicBezTo>
                      <a:cubicBezTo>
                        <a:pt x="80" y="16"/>
                        <a:pt x="80" y="17"/>
                        <a:pt x="80" y="17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7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9"/>
                        <a:pt x="78" y="19"/>
                      </a:cubicBezTo>
                      <a:cubicBezTo>
                        <a:pt x="78" y="19"/>
                        <a:pt x="78" y="19"/>
                        <a:pt x="78" y="19"/>
                      </a:cubicBezTo>
                      <a:cubicBezTo>
                        <a:pt x="78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6" y="18"/>
                      </a:cubicBezTo>
                      <a:cubicBezTo>
                        <a:pt x="76" y="18"/>
                        <a:pt x="75" y="18"/>
                        <a:pt x="75" y="18"/>
                      </a:cubicBezTo>
                      <a:cubicBezTo>
                        <a:pt x="75" y="18"/>
                        <a:pt x="75" y="19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4" y="19"/>
                        <a:pt x="74" y="19"/>
                      </a:cubicBezTo>
                      <a:cubicBezTo>
                        <a:pt x="74" y="19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7"/>
                      </a:cubicBezTo>
                      <a:cubicBezTo>
                        <a:pt x="74" y="17"/>
                        <a:pt x="73" y="17"/>
                        <a:pt x="73" y="17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9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2" y="20"/>
                        <a:pt x="72" y="20"/>
                      </a:cubicBezTo>
                      <a:cubicBezTo>
                        <a:pt x="72" y="20"/>
                        <a:pt x="72" y="21"/>
                        <a:pt x="72" y="21"/>
                      </a:cubicBezTo>
                      <a:cubicBezTo>
                        <a:pt x="73" y="21"/>
                        <a:pt x="73" y="21"/>
                        <a:pt x="73" y="21"/>
                      </a:cubicBezTo>
                      <a:cubicBezTo>
                        <a:pt x="73" y="22"/>
                        <a:pt x="74" y="22"/>
                        <a:pt x="74" y="22"/>
                      </a:cubicBezTo>
                      <a:cubicBezTo>
                        <a:pt x="74" y="22"/>
                        <a:pt x="74" y="23"/>
                        <a:pt x="75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4" y="23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3" y="24"/>
                        <a:pt x="73" y="24"/>
                      </a:cubicBezTo>
                      <a:cubicBezTo>
                        <a:pt x="73" y="24"/>
                        <a:pt x="73" y="24"/>
                        <a:pt x="73" y="25"/>
                      </a:cubicBezTo>
                      <a:cubicBezTo>
                        <a:pt x="73" y="25"/>
                        <a:pt x="73" y="25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7"/>
                        <a:pt x="73" y="27"/>
                        <a:pt x="73" y="27"/>
                      </a:cubicBezTo>
                      <a:cubicBezTo>
                        <a:pt x="72" y="27"/>
                        <a:pt x="72" y="26"/>
                        <a:pt x="72" y="26"/>
                      </a:cubicBezTo>
                      <a:cubicBezTo>
                        <a:pt x="72" y="26"/>
                        <a:pt x="72" y="26"/>
                        <a:pt x="71" y="25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1" y="25"/>
                        <a:pt x="71" y="24"/>
                        <a:pt x="71" y="24"/>
                      </a:cubicBezTo>
                      <a:cubicBezTo>
                        <a:pt x="71" y="24"/>
                        <a:pt x="70" y="24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9" y="22"/>
                        <a:pt x="69" y="21"/>
                        <a:pt x="69" y="21"/>
                      </a:cubicBezTo>
                      <a:cubicBezTo>
                        <a:pt x="69" y="21"/>
                        <a:pt x="69" y="21"/>
                        <a:pt x="69" y="21"/>
                      </a:cubicBezTo>
                      <a:cubicBezTo>
                        <a:pt x="69" y="21"/>
                        <a:pt x="69" y="21"/>
                        <a:pt x="69" y="21"/>
                      </a:cubicBezTo>
                      <a:cubicBezTo>
                        <a:pt x="68" y="21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7" y="20"/>
                        <a:pt x="67" y="21"/>
                      </a:cubicBezTo>
                      <a:cubicBezTo>
                        <a:pt x="67" y="21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6" y="22"/>
                        <a:pt x="66" y="22"/>
                      </a:cubicBezTo>
                      <a:cubicBezTo>
                        <a:pt x="66" y="22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5" y="23"/>
                        <a:pt x="65" y="23"/>
                      </a:cubicBezTo>
                      <a:cubicBezTo>
                        <a:pt x="64" y="23"/>
                        <a:pt x="64" y="24"/>
                        <a:pt x="64" y="24"/>
                      </a:cubicBezTo>
                      <a:cubicBezTo>
                        <a:pt x="64" y="24"/>
                        <a:pt x="63" y="25"/>
                        <a:pt x="63" y="25"/>
                      </a:cubicBezTo>
                      <a:cubicBezTo>
                        <a:pt x="63" y="25"/>
                        <a:pt x="63" y="26"/>
                        <a:pt x="63" y="26"/>
                      </a:cubicBezTo>
                      <a:cubicBezTo>
                        <a:pt x="63" y="26"/>
                        <a:pt x="63" y="27"/>
                        <a:pt x="63" y="28"/>
                      </a:cubicBezTo>
                      <a:cubicBezTo>
                        <a:pt x="63" y="28"/>
                        <a:pt x="63" y="28"/>
                        <a:pt x="63" y="28"/>
                      </a:cubicBezTo>
                      <a:cubicBezTo>
                        <a:pt x="63" y="29"/>
                        <a:pt x="63" y="30"/>
                        <a:pt x="63" y="30"/>
                      </a:cubicBezTo>
                      <a:cubicBezTo>
                        <a:pt x="64" y="30"/>
                        <a:pt x="64" y="30"/>
                        <a:pt x="64" y="31"/>
                      </a:cubicBezTo>
                      <a:cubicBezTo>
                        <a:pt x="65" y="31"/>
                        <a:pt x="64" y="31"/>
                        <a:pt x="64" y="31"/>
                      </a:cubicBezTo>
                      <a:cubicBezTo>
                        <a:pt x="64" y="32"/>
                        <a:pt x="64" y="32"/>
                        <a:pt x="64" y="32"/>
                      </a:cubicBezTo>
                      <a:cubicBezTo>
                        <a:pt x="63" y="32"/>
                        <a:pt x="63" y="33"/>
                        <a:pt x="63" y="33"/>
                      </a:cubicBezTo>
                      <a:cubicBezTo>
                        <a:pt x="63" y="33"/>
                        <a:pt x="62" y="34"/>
                        <a:pt x="62" y="34"/>
                      </a:cubicBezTo>
                      <a:cubicBezTo>
                        <a:pt x="61" y="34"/>
                        <a:pt x="61" y="34"/>
                        <a:pt x="61" y="34"/>
                      </a:cubicBezTo>
                      <a:cubicBezTo>
                        <a:pt x="60" y="34"/>
                        <a:pt x="60" y="35"/>
                        <a:pt x="60" y="35"/>
                      </a:cubicBez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6"/>
                        <a:pt x="60" y="36"/>
                        <a:pt x="59" y="36"/>
                      </a:cubicBezTo>
                      <a:cubicBezTo>
                        <a:pt x="59" y="36"/>
                        <a:pt x="60" y="36"/>
                        <a:pt x="60" y="36"/>
                      </a:cubicBezTo>
                      <a:cubicBezTo>
                        <a:pt x="60" y="36"/>
                        <a:pt x="60" y="37"/>
                        <a:pt x="59" y="37"/>
                      </a:cubicBezTo>
                      <a:cubicBezTo>
                        <a:pt x="59" y="37"/>
                        <a:pt x="59" y="38"/>
                        <a:pt x="59" y="38"/>
                      </a:cubicBezTo>
                      <a:cubicBezTo>
                        <a:pt x="58" y="39"/>
                        <a:pt x="58" y="40"/>
                        <a:pt x="57" y="41"/>
                      </a:cubicBezTo>
                      <a:cubicBezTo>
                        <a:pt x="57" y="41"/>
                        <a:pt x="55" y="42"/>
                        <a:pt x="55" y="42"/>
                      </a:cubicBezTo>
                      <a:cubicBezTo>
                        <a:pt x="55" y="43"/>
                        <a:pt x="54" y="43"/>
                        <a:pt x="53" y="43"/>
                      </a:cubicBezTo>
                      <a:cubicBezTo>
                        <a:pt x="53" y="43"/>
                        <a:pt x="52" y="43"/>
                        <a:pt x="52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ubicBezTo>
                        <a:pt x="49" y="44"/>
                        <a:pt x="48" y="44"/>
                        <a:pt x="48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6" y="45"/>
                        <a:pt x="46" y="45"/>
                      </a:cubicBezTo>
                      <a:cubicBezTo>
                        <a:pt x="46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4" y="45"/>
                      </a:cubicBezTo>
                      <a:cubicBezTo>
                        <a:pt x="44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0" y="47"/>
                        <a:pt x="40" y="47"/>
                      </a:cubicBezTo>
                      <a:cubicBezTo>
                        <a:pt x="39" y="47"/>
                        <a:pt x="39" y="47"/>
                        <a:pt x="39" y="47"/>
                      </a:cubicBezTo>
                      <a:cubicBezTo>
                        <a:pt x="38" y="47"/>
                        <a:pt x="37" y="47"/>
                        <a:pt x="37" y="47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3" y="50"/>
                        <a:pt x="33" y="50"/>
                      </a:cubicBezTo>
                      <a:cubicBezTo>
                        <a:pt x="33" y="50"/>
                        <a:pt x="32" y="50"/>
                        <a:pt x="31" y="50"/>
                      </a:cubicBezTo>
                      <a:cubicBezTo>
                        <a:pt x="31" y="50"/>
                        <a:pt x="30" y="50"/>
                        <a:pt x="30" y="50"/>
                      </a:cubicBezTo>
                      <a:cubicBezTo>
                        <a:pt x="29" y="50"/>
                        <a:pt x="29" y="50"/>
                        <a:pt x="29" y="50"/>
                      </a:cubicBezTo>
                      <a:cubicBezTo>
                        <a:pt x="29" y="50"/>
                        <a:pt x="29" y="49"/>
                        <a:pt x="29" y="49"/>
                      </a:cubicBezTo>
                      <a:cubicBezTo>
                        <a:pt x="28" y="49"/>
                        <a:pt x="28" y="50"/>
                        <a:pt x="28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6" y="49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5" y="50"/>
                        <a:pt x="24" y="51"/>
                        <a:pt x="24" y="51"/>
                      </a:cubicBezTo>
                      <a:cubicBezTo>
                        <a:pt x="24" y="51"/>
                        <a:pt x="24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1"/>
                        <a:pt x="23" y="52"/>
                        <a:pt x="23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1" y="52"/>
                      </a:cubicBezTo>
                      <a:cubicBezTo>
                        <a:pt x="21" y="52"/>
                        <a:pt x="21" y="53"/>
                        <a:pt x="21" y="53"/>
                      </a:cubicBezTo>
                      <a:cubicBezTo>
                        <a:pt x="20" y="53"/>
                        <a:pt x="21" y="53"/>
                        <a:pt x="20" y="53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9" y="54"/>
                        <a:pt x="19" y="55"/>
                        <a:pt x="18" y="55"/>
                      </a:cubicBezTo>
                      <a:cubicBezTo>
                        <a:pt x="18" y="55"/>
                        <a:pt x="18" y="56"/>
                        <a:pt x="18" y="56"/>
                      </a:cubicBezTo>
                      <a:cubicBezTo>
                        <a:pt x="18" y="56"/>
                        <a:pt x="17" y="56"/>
                        <a:pt x="17" y="56"/>
                      </a:cubicBezTo>
                      <a:cubicBezTo>
                        <a:pt x="17" y="56"/>
                        <a:pt x="16" y="56"/>
                        <a:pt x="16" y="56"/>
                      </a:cubicBezTo>
                      <a:cubicBezTo>
                        <a:pt x="16" y="56"/>
                        <a:pt x="16" y="57"/>
                        <a:pt x="16" y="57"/>
                      </a:cubicBezTo>
                      <a:cubicBezTo>
                        <a:pt x="16" y="57"/>
                        <a:pt x="15" y="57"/>
                        <a:pt x="15" y="57"/>
                      </a:cubicBezTo>
                      <a:cubicBezTo>
                        <a:pt x="15" y="57"/>
                        <a:pt x="14" y="57"/>
                        <a:pt x="14" y="57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2" y="58"/>
                        <a:pt x="12" y="58"/>
                        <a:pt x="12" y="59"/>
                      </a:cubicBezTo>
                      <a:cubicBezTo>
                        <a:pt x="12" y="59"/>
                        <a:pt x="11" y="60"/>
                        <a:pt x="11" y="60"/>
                      </a:cubicBezTo>
                      <a:cubicBezTo>
                        <a:pt x="11" y="60"/>
                        <a:pt x="11" y="61"/>
                        <a:pt x="10" y="62"/>
                      </a:cubicBezTo>
                      <a:cubicBezTo>
                        <a:pt x="10" y="62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2"/>
                        <a:pt x="9" y="62"/>
                        <a:pt x="8" y="62"/>
                      </a:cubicBezTo>
                      <a:cubicBezTo>
                        <a:pt x="8" y="62"/>
                        <a:pt x="8" y="61"/>
                        <a:pt x="8" y="61"/>
                      </a:cubicBezTo>
                      <a:cubicBezTo>
                        <a:pt x="8" y="61"/>
                        <a:pt x="8" y="60"/>
                        <a:pt x="8" y="60"/>
                      </a:cubicBezTo>
                      <a:cubicBezTo>
                        <a:pt x="8" y="60"/>
                        <a:pt x="8" y="60"/>
                        <a:pt x="9" y="59"/>
                      </a:cubicBezTo>
                      <a:cubicBezTo>
                        <a:pt x="9" y="59"/>
                        <a:pt x="9" y="58"/>
                        <a:pt x="8" y="58"/>
                      </a:cubicBezTo>
                      <a:cubicBezTo>
                        <a:pt x="8" y="58"/>
                        <a:pt x="8" y="58"/>
                        <a:pt x="8" y="59"/>
                      </a:cubicBezTo>
                      <a:cubicBezTo>
                        <a:pt x="7" y="59"/>
                        <a:pt x="7" y="60"/>
                        <a:pt x="7" y="60"/>
                      </a:cubicBezTo>
                      <a:cubicBezTo>
                        <a:pt x="7" y="60"/>
                        <a:pt x="7" y="61"/>
                        <a:pt x="6" y="62"/>
                      </a:cubicBezTo>
                      <a:cubicBezTo>
                        <a:pt x="6" y="62"/>
                        <a:pt x="6" y="62"/>
                        <a:pt x="6" y="63"/>
                      </a:cubicBezTo>
                      <a:cubicBezTo>
                        <a:pt x="6" y="63"/>
                        <a:pt x="5" y="63"/>
                        <a:pt x="5" y="64"/>
                      </a:cubicBezTo>
                      <a:cubicBezTo>
                        <a:pt x="5" y="64"/>
                        <a:pt x="5" y="64"/>
                        <a:pt x="6" y="65"/>
                      </a:cubicBezTo>
                      <a:cubicBezTo>
                        <a:pt x="6" y="65"/>
                        <a:pt x="6" y="65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8"/>
                        <a:pt x="6" y="69"/>
                        <a:pt x="6" y="69"/>
                      </a:cubicBezTo>
                      <a:cubicBezTo>
                        <a:pt x="6" y="70"/>
                        <a:pt x="6" y="70"/>
                        <a:pt x="6" y="71"/>
                      </a:cubicBezTo>
                      <a:cubicBezTo>
                        <a:pt x="6" y="71"/>
                        <a:pt x="5" y="71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3"/>
                        <a:pt x="4" y="73"/>
                        <a:pt x="4" y="73"/>
                      </a:cubicBezTo>
                      <a:cubicBezTo>
                        <a:pt x="4" y="74"/>
                        <a:pt x="4" y="74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3" y="77"/>
                        <a:pt x="3" y="77"/>
                        <a:pt x="3" y="78"/>
                      </a:cubicBezTo>
                      <a:cubicBezTo>
                        <a:pt x="3" y="78"/>
                        <a:pt x="4" y="78"/>
                        <a:pt x="4" y="79"/>
                      </a:cubicBezTo>
                      <a:cubicBezTo>
                        <a:pt x="4" y="79"/>
                        <a:pt x="5" y="79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1"/>
                        <a:pt x="5" y="81"/>
                        <a:pt x="5" y="81"/>
                      </a:cubicBezTo>
                      <a:cubicBezTo>
                        <a:pt x="5" y="81"/>
                        <a:pt x="5" y="82"/>
                        <a:pt x="5" y="82"/>
                      </a:cubicBezTo>
                      <a:cubicBezTo>
                        <a:pt x="5" y="82"/>
                        <a:pt x="6" y="83"/>
                        <a:pt x="6" y="83"/>
                      </a:cubicBezTo>
                      <a:cubicBezTo>
                        <a:pt x="6" y="83"/>
                        <a:pt x="7" y="84"/>
                        <a:pt x="7" y="84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7" y="86"/>
                        <a:pt x="8" y="86"/>
                        <a:pt x="8" y="87"/>
                      </a:cubicBezTo>
                      <a:cubicBezTo>
                        <a:pt x="8" y="88"/>
                        <a:pt x="9" y="88"/>
                        <a:pt x="9" y="89"/>
                      </a:cubicBezTo>
                      <a:cubicBezTo>
                        <a:pt x="9" y="89"/>
                        <a:pt x="9" y="89"/>
                        <a:pt x="9" y="89"/>
                      </a:cubicBezTo>
                      <a:cubicBezTo>
                        <a:pt x="9" y="89"/>
                        <a:pt x="9" y="89"/>
                        <a:pt x="9" y="90"/>
                      </a:cubicBezTo>
                      <a:cubicBezTo>
                        <a:pt x="9" y="90"/>
                        <a:pt x="9" y="90"/>
                        <a:pt x="9" y="90"/>
                      </a:cubicBezTo>
                      <a:cubicBezTo>
                        <a:pt x="9" y="90"/>
                        <a:pt x="9" y="91"/>
                        <a:pt x="9" y="91"/>
                      </a:cubicBezTo>
                      <a:cubicBezTo>
                        <a:pt x="9" y="91"/>
                        <a:pt x="9" y="91"/>
                        <a:pt x="9" y="91"/>
                      </a:cubicBezTo>
                      <a:cubicBezTo>
                        <a:pt x="9" y="92"/>
                        <a:pt x="9" y="92"/>
                        <a:pt x="9" y="92"/>
                      </a:cubicBezTo>
                      <a:cubicBezTo>
                        <a:pt x="8" y="93"/>
                        <a:pt x="8" y="93"/>
                        <a:pt x="8" y="93"/>
                      </a:cubicBezTo>
                      <a:cubicBezTo>
                        <a:pt x="8" y="93"/>
                        <a:pt x="8" y="93"/>
                        <a:pt x="8" y="93"/>
                      </a:cubicBezTo>
                      <a:cubicBezTo>
                        <a:pt x="8" y="93"/>
                        <a:pt x="7" y="92"/>
                        <a:pt x="7" y="92"/>
                      </a:cubicBezTo>
                      <a:cubicBezTo>
                        <a:pt x="7" y="92"/>
                        <a:pt x="7" y="91"/>
                        <a:pt x="7" y="91"/>
                      </a:cubicBezTo>
                      <a:cubicBezTo>
                        <a:pt x="7" y="91"/>
                        <a:pt x="7" y="91"/>
                        <a:pt x="7" y="90"/>
                      </a:cubicBezTo>
                      <a:cubicBezTo>
                        <a:pt x="7" y="90"/>
                        <a:pt x="7" y="90"/>
                        <a:pt x="6" y="90"/>
                      </a:cubicBezTo>
                      <a:cubicBezTo>
                        <a:pt x="6" y="90"/>
                        <a:pt x="6" y="91"/>
                        <a:pt x="6" y="91"/>
                      </a:cubicBezTo>
                      <a:cubicBezTo>
                        <a:pt x="6" y="91"/>
                        <a:pt x="6" y="91"/>
                        <a:pt x="6" y="91"/>
                      </a:cubicBezTo>
                      <a:cubicBezTo>
                        <a:pt x="6" y="91"/>
                        <a:pt x="7" y="92"/>
                        <a:pt x="7" y="92"/>
                      </a:cubicBezTo>
                      <a:cubicBezTo>
                        <a:pt x="7" y="92"/>
                        <a:pt x="7" y="93"/>
                        <a:pt x="7" y="93"/>
                      </a:cubicBezTo>
                      <a:cubicBezTo>
                        <a:pt x="6" y="94"/>
                        <a:pt x="6" y="94"/>
                        <a:pt x="6" y="94"/>
                      </a:cubicBezTo>
                      <a:cubicBezTo>
                        <a:pt x="6" y="94"/>
                        <a:pt x="6" y="94"/>
                        <a:pt x="5" y="94"/>
                      </a:cubicBezTo>
                      <a:cubicBezTo>
                        <a:pt x="5" y="94"/>
                        <a:pt x="5" y="94"/>
                        <a:pt x="5" y="94"/>
                      </a:cubicBezTo>
                      <a:cubicBezTo>
                        <a:pt x="5" y="93"/>
                        <a:pt x="5" y="92"/>
                        <a:pt x="5" y="92"/>
                      </a:cubicBezTo>
                      <a:cubicBezTo>
                        <a:pt x="5" y="92"/>
                        <a:pt x="4" y="91"/>
                        <a:pt x="4" y="91"/>
                      </a:cubicBezTo>
                      <a:cubicBezTo>
                        <a:pt x="4" y="91"/>
                        <a:pt x="4" y="90"/>
                        <a:pt x="4" y="90"/>
                      </a:cubicBezTo>
                      <a:cubicBezTo>
                        <a:pt x="3" y="90"/>
                        <a:pt x="3" y="91"/>
                        <a:pt x="3" y="91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1"/>
                        <a:pt x="3" y="90"/>
                        <a:pt x="3" y="90"/>
                      </a:cubicBezTo>
                      <a:cubicBezTo>
                        <a:pt x="3" y="89"/>
                        <a:pt x="3" y="90"/>
                        <a:pt x="3" y="90"/>
                      </a:cubicBezTo>
                      <a:cubicBezTo>
                        <a:pt x="3" y="90"/>
                        <a:pt x="2" y="90"/>
                        <a:pt x="2" y="90"/>
                      </a:cubicBezTo>
                      <a:cubicBezTo>
                        <a:pt x="2" y="91"/>
                        <a:pt x="2" y="91"/>
                        <a:pt x="2" y="91"/>
                      </a:cubicBezTo>
                      <a:cubicBezTo>
                        <a:pt x="2" y="91"/>
                        <a:pt x="2" y="91"/>
                        <a:pt x="2" y="92"/>
                      </a:cubicBezTo>
                      <a:cubicBezTo>
                        <a:pt x="3" y="92"/>
                        <a:pt x="2" y="92"/>
                        <a:pt x="3" y="92"/>
                      </a:cubicBezTo>
                      <a:cubicBezTo>
                        <a:pt x="3" y="93"/>
                        <a:pt x="4" y="93"/>
                        <a:pt x="4" y="94"/>
                      </a:cubicBezTo>
                      <a:cubicBezTo>
                        <a:pt x="5" y="95"/>
                        <a:pt x="6" y="96"/>
                        <a:pt x="6" y="97"/>
                      </a:cubicBezTo>
                      <a:cubicBezTo>
                        <a:pt x="7" y="98"/>
                        <a:pt x="8" y="99"/>
                        <a:pt x="8" y="99"/>
                      </a:cubicBezTo>
                      <a:cubicBezTo>
                        <a:pt x="8" y="100"/>
                        <a:pt x="8" y="102"/>
                        <a:pt x="9" y="102"/>
                      </a:cubicBezTo>
                      <a:cubicBezTo>
                        <a:pt x="9" y="103"/>
                        <a:pt x="8" y="103"/>
                        <a:pt x="8" y="103"/>
                      </a:cubicBezTo>
                      <a:cubicBezTo>
                        <a:pt x="8" y="103"/>
                        <a:pt x="8" y="104"/>
                        <a:pt x="8" y="104"/>
                      </a:cubicBezTo>
                      <a:cubicBezTo>
                        <a:pt x="9" y="104"/>
                        <a:pt x="9" y="104"/>
                        <a:pt x="9" y="105"/>
                      </a:cubicBezTo>
                      <a:cubicBezTo>
                        <a:pt x="9" y="106"/>
                        <a:pt x="9" y="105"/>
                        <a:pt x="9" y="106"/>
                      </a:cubicBezTo>
                      <a:cubicBezTo>
                        <a:pt x="9" y="106"/>
                        <a:pt x="10" y="106"/>
                        <a:pt x="10" y="107"/>
                      </a:cubicBezTo>
                      <a:cubicBezTo>
                        <a:pt x="10" y="107"/>
                        <a:pt x="10" y="107"/>
                        <a:pt x="11" y="108"/>
                      </a:cubicBezTo>
                      <a:cubicBezTo>
                        <a:pt x="11" y="108"/>
                        <a:pt x="11" y="108"/>
                        <a:pt x="11" y="109"/>
                      </a:cubicBezTo>
                      <a:cubicBezTo>
                        <a:pt x="11" y="109"/>
                        <a:pt x="11" y="110"/>
                        <a:pt x="11" y="110"/>
                      </a:cubicBezTo>
                      <a:cubicBezTo>
                        <a:pt x="11" y="111"/>
                        <a:pt x="12" y="112"/>
                        <a:pt x="12" y="112"/>
                      </a:cubicBezTo>
                      <a:cubicBezTo>
                        <a:pt x="13" y="113"/>
                        <a:pt x="13" y="113"/>
                        <a:pt x="13" y="114"/>
                      </a:cubicBezTo>
                      <a:cubicBezTo>
                        <a:pt x="13" y="114"/>
                        <a:pt x="14" y="114"/>
                        <a:pt x="14" y="115"/>
                      </a:cubicBezTo>
                      <a:cubicBezTo>
                        <a:pt x="14" y="115"/>
                        <a:pt x="14" y="115"/>
                        <a:pt x="14" y="116"/>
                      </a:cubicBezTo>
                      <a:cubicBezTo>
                        <a:pt x="14" y="116"/>
                        <a:pt x="14" y="116"/>
                        <a:pt x="14" y="117"/>
                      </a:cubicBezTo>
                      <a:cubicBezTo>
                        <a:pt x="14" y="117"/>
                        <a:pt x="14" y="118"/>
                        <a:pt x="14" y="118"/>
                      </a:cubicBezTo>
                      <a:cubicBezTo>
                        <a:pt x="14" y="119"/>
                        <a:pt x="14" y="121"/>
                        <a:pt x="14" y="122"/>
                      </a:cubicBezTo>
                      <a:cubicBezTo>
                        <a:pt x="14" y="122"/>
                        <a:pt x="15" y="124"/>
                        <a:pt x="15" y="125"/>
                      </a:cubicBezTo>
                      <a:cubicBezTo>
                        <a:pt x="15" y="126"/>
                        <a:pt x="16" y="127"/>
                        <a:pt x="16" y="127"/>
                      </a:cubicBezTo>
                      <a:cubicBezTo>
                        <a:pt x="16" y="127"/>
                        <a:pt x="17" y="129"/>
                        <a:pt x="18" y="130"/>
                      </a:cubicBezTo>
                      <a:cubicBezTo>
                        <a:pt x="18" y="131"/>
                        <a:pt x="18" y="132"/>
                        <a:pt x="19" y="133"/>
                      </a:cubicBezTo>
                      <a:cubicBezTo>
                        <a:pt x="19" y="133"/>
                        <a:pt x="19" y="134"/>
                        <a:pt x="19" y="135"/>
                      </a:cubicBezTo>
                      <a:cubicBezTo>
                        <a:pt x="19" y="135"/>
                        <a:pt x="19" y="136"/>
                        <a:pt x="19" y="137"/>
                      </a:cubicBezTo>
                      <a:cubicBezTo>
                        <a:pt x="20" y="137"/>
                        <a:pt x="19" y="138"/>
                        <a:pt x="19" y="138"/>
                      </a:cubicBezTo>
                      <a:cubicBezTo>
                        <a:pt x="19" y="138"/>
                        <a:pt x="19" y="139"/>
                        <a:pt x="19" y="139"/>
                      </a:cubicBezTo>
                      <a:cubicBezTo>
                        <a:pt x="19" y="140"/>
                        <a:pt x="19" y="140"/>
                        <a:pt x="19" y="141"/>
                      </a:cubicBezTo>
                      <a:cubicBezTo>
                        <a:pt x="18" y="141"/>
                        <a:pt x="18" y="142"/>
                        <a:pt x="19" y="142"/>
                      </a:cubicBezTo>
                      <a:cubicBezTo>
                        <a:pt x="19" y="142"/>
                        <a:pt x="19" y="142"/>
                        <a:pt x="19" y="143"/>
                      </a:cubicBezTo>
                      <a:cubicBezTo>
                        <a:pt x="19" y="143"/>
                        <a:pt x="19" y="144"/>
                        <a:pt x="19" y="144"/>
                      </a:cubicBezTo>
                      <a:cubicBezTo>
                        <a:pt x="19" y="145"/>
                        <a:pt x="19" y="146"/>
                        <a:pt x="19" y="146"/>
                      </a:cubicBezTo>
                      <a:cubicBezTo>
                        <a:pt x="19" y="147"/>
                        <a:pt x="19" y="147"/>
                        <a:pt x="18" y="147"/>
                      </a:cubicBezTo>
                      <a:cubicBezTo>
                        <a:pt x="18" y="148"/>
                        <a:pt x="18" y="149"/>
                        <a:pt x="18" y="149"/>
                      </a:cubicBezTo>
                      <a:cubicBezTo>
                        <a:pt x="17" y="149"/>
                        <a:pt x="17" y="149"/>
                        <a:pt x="16" y="150"/>
                      </a:cubicBezTo>
                      <a:cubicBezTo>
                        <a:pt x="16" y="150"/>
                        <a:pt x="15" y="149"/>
                        <a:pt x="15" y="149"/>
                      </a:cubicBezTo>
                      <a:cubicBezTo>
                        <a:pt x="15" y="149"/>
                        <a:pt x="15" y="149"/>
                        <a:pt x="15" y="149"/>
                      </a:cubicBezTo>
                      <a:cubicBezTo>
                        <a:pt x="14" y="149"/>
                        <a:pt x="15" y="149"/>
                        <a:pt x="14" y="150"/>
                      </a:cubicBezTo>
                      <a:cubicBezTo>
                        <a:pt x="14" y="150"/>
                        <a:pt x="14" y="150"/>
                        <a:pt x="14" y="151"/>
                      </a:cubicBezTo>
                      <a:cubicBezTo>
                        <a:pt x="14" y="151"/>
                        <a:pt x="14" y="153"/>
                        <a:pt x="15" y="153"/>
                      </a:cubicBezTo>
                      <a:cubicBezTo>
                        <a:pt x="15" y="153"/>
                        <a:pt x="15" y="153"/>
                        <a:pt x="15" y="154"/>
                      </a:cubicBezTo>
                      <a:cubicBezTo>
                        <a:pt x="15" y="154"/>
                        <a:pt x="15" y="155"/>
                        <a:pt x="15" y="155"/>
                      </a:cubicBezTo>
                      <a:cubicBezTo>
                        <a:pt x="15" y="155"/>
                        <a:pt x="15" y="155"/>
                        <a:pt x="16" y="155"/>
                      </a:cubicBezTo>
                      <a:cubicBezTo>
                        <a:pt x="16" y="155"/>
                        <a:pt x="16" y="155"/>
                        <a:pt x="16" y="155"/>
                      </a:cubicBezTo>
                      <a:cubicBezTo>
                        <a:pt x="17" y="155"/>
                        <a:pt x="17" y="155"/>
                        <a:pt x="17" y="155"/>
                      </a:cubicBezTo>
                      <a:cubicBezTo>
                        <a:pt x="17" y="155"/>
                        <a:pt x="18" y="155"/>
                        <a:pt x="18" y="156"/>
                      </a:cubicBezTo>
                      <a:cubicBezTo>
                        <a:pt x="18" y="156"/>
                        <a:pt x="19" y="156"/>
                        <a:pt x="19" y="157"/>
                      </a:cubicBezTo>
                      <a:cubicBezTo>
                        <a:pt x="20" y="157"/>
                        <a:pt x="20" y="158"/>
                        <a:pt x="21" y="158"/>
                      </a:cubicBezTo>
                      <a:cubicBezTo>
                        <a:pt x="21" y="159"/>
                        <a:pt x="21" y="159"/>
                        <a:pt x="21" y="159"/>
                      </a:cubicBezTo>
                      <a:cubicBezTo>
                        <a:pt x="21" y="159"/>
                        <a:pt x="22" y="159"/>
                        <a:pt x="22" y="159"/>
                      </a:cubicBezTo>
                      <a:cubicBezTo>
                        <a:pt x="22" y="159"/>
                        <a:pt x="23" y="160"/>
                        <a:pt x="24" y="160"/>
                      </a:cubicBezTo>
                      <a:cubicBezTo>
                        <a:pt x="24" y="160"/>
                        <a:pt x="25" y="161"/>
                        <a:pt x="25" y="161"/>
                      </a:cubicBezTo>
                      <a:cubicBezTo>
                        <a:pt x="25" y="161"/>
                        <a:pt x="26" y="161"/>
                        <a:pt x="26" y="161"/>
                      </a:cubicBezTo>
                      <a:cubicBezTo>
                        <a:pt x="26" y="161"/>
                        <a:pt x="27" y="161"/>
                        <a:pt x="27" y="161"/>
                      </a:cubicBezTo>
                      <a:cubicBezTo>
                        <a:pt x="27" y="161"/>
                        <a:pt x="28" y="161"/>
                        <a:pt x="28" y="161"/>
                      </a:cubicBezTo>
                      <a:cubicBezTo>
                        <a:pt x="28" y="161"/>
                        <a:pt x="28" y="161"/>
                        <a:pt x="28" y="161"/>
                      </a:cubicBezTo>
                      <a:cubicBezTo>
                        <a:pt x="28" y="161"/>
                        <a:pt x="29" y="161"/>
                        <a:pt x="29" y="161"/>
                      </a:cubicBezTo>
                      <a:cubicBezTo>
                        <a:pt x="29" y="161"/>
                        <a:pt x="30" y="161"/>
                        <a:pt x="30" y="161"/>
                      </a:cubicBezTo>
                      <a:cubicBezTo>
                        <a:pt x="30" y="161"/>
                        <a:pt x="30" y="160"/>
                        <a:pt x="31" y="160"/>
                      </a:cubicBezTo>
                      <a:cubicBezTo>
                        <a:pt x="31" y="160"/>
                        <a:pt x="31" y="160"/>
                        <a:pt x="31" y="160"/>
                      </a:cubicBezTo>
                      <a:cubicBezTo>
                        <a:pt x="31" y="160"/>
                        <a:pt x="31" y="161"/>
                        <a:pt x="31" y="161"/>
                      </a:cubicBezTo>
                      <a:cubicBezTo>
                        <a:pt x="31" y="161"/>
                        <a:pt x="31" y="161"/>
                        <a:pt x="31" y="161"/>
                      </a:cubicBezTo>
                      <a:cubicBezTo>
                        <a:pt x="31" y="161"/>
                        <a:pt x="32" y="162"/>
                        <a:pt x="32" y="162"/>
                      </a:cubicBezTo>
                      <a:cubicBezTo>
                        <a:pt x="32" y="161"/>
                        <a:pt x="32" y="161"/>
                        <a:pt x="32" y="161"/>
                      </a:cubicBezTo>
                      <a:cubicBezTo>
                        <a:pt x="32" y="161"/>
                        <a:pt x="32" y="161"/>
                        <a:pt x="33" y="161"/>
                      </a:cubicBezTo>
                      <a:cubicBezTo>
                        <a:pt x="33" y="161"/>
                        <a:pt x="33" y="161"/>
                        <a:pt x="33" y="161"/>
                      </a:cubicBezTo>
                      <a:cubicBezTo>
                        <a:pt x="33" y="161"/>
                        <a:pt x="34" y="162"/>
                        <a:pt x="34" y="162"/>
                      </a:cubicBezTo>
                      <a:cubicBezTo>
                        <a:pt x="34" y="161"/>
                        <a:pt x="34" y="161"/>
                        <a:pt x="34" y="161"/>
                      </a:cubicBezTo>
                      <a:cubicBezTo>
                        <a:pt x="34" y="161"/>
                        <a:pt x="34" y="161"/>
                        <a:pt x="35" y="161"/>
                      </a:cubicBezTo>
                      <a:cubicBezTo>
                        <a:pt x="35" y="160"/>
                        <a:pt x="35" y="160"/>
                        <a:pt x="36" y="160"/>
                      </a:cubicBezTo>
                      <a:cubicBezTo>
                        <a:pt x="36" y="160"/>
                        <a:pt x="36" y="160"/>
                        <a:pt x="36" y="160"/>
                      </a:cubicBezTo>
                      <a:cubicBezTo>
                        <a:pt x="36" y="160"/>
                        <a:pt x="37" y="160"/>
                        <a:pt x="37" y="160"/>
                      </a:cubicBezTo>
                      <a:cubicBezTo>
                        <a:pt x="38" y="160"/>
                        <a:pt x="38" y="159"/>
                        <a:pt x="38" y="159"/>
                      </a:cubicBezTo>
                      <a:cubicBezTo>
                        <a:pt x="38" y="159"/>
                        <a:pt x="38" y="159"/>
                        <a:pt x="38" y="159"/>
                      </a:cubicBezTo>
                      <a:cubicBezTo>
                        <a:pt x="38" y="158"/>
                        <a:pt x="38" y="158"/>
                        <a:pt x="38" y="158"/>
                      </a:cubicBezTo>
                      <a:cubicBezTo>
                        <a:pt x="38" y="158"/>
                        <a:pt x="39" y="158"/>
                        <a:pt x="39" y="158"/>
                      </a:cubicBezTo>
                      <a:cubicBezTo>
                        <a:pt x="39" y="158"/>
                        <a:pt x="40" y="157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0" y="156"/>
                        <a:pt x="41" y="156"/>
                        <a:pt x="41" y="156"/>
                      </a:cubicBezTo>
                      <a:cubicBezTo>
                        <a:pt x="41" y="156"/>
                        <a:pt x="41" y="156"/>
                        <a:pt x="41" y="156"/>
                      </a:cubicBezTo>
                      <a:cubicBezTo>
                        <a:pt x="41" y="156"/>
                        <a:pt x="42" y="156"/>
                        <a:pt x="42" y="156"/>
                      </a:cubicBezTo>
                      <a:cubicBezTo>
                        <a:pt x="43" y="156"/>
                        <a:pt x="43" y="156"/>
                        <a:pt x="43" y="156"/>
                      </a:cubicBezTo>
                      <a:cubicBezTo>
                        <a:pt x="43" y="156"/>
                        <a:pt x="43" y="156"/>
                        <a:pt x="43" y="156"/>
                      </a:cubicBezTo>
                      <a:cubicBezTo>
                        <a:pt x="44" y="156"/>
                        <a:pt x="44" y="156"/>
                        <a:pt x="44" y="156"/>
                      </a:cubicBezTo>
                      <a:cubicBezTo>
                        <a:pt x="44" y="156"/>
                        <a:pt x="44" y="156"/>
                        <a:pt x="44" y="156"/>
                      </a:cubicBezTo>
                      <a:cubicBezTo>
                        <a:pt x="44" y="155"/>
                        <a:pt x="44" y="155"/>
                        <a:pt x="44" y="155"/>
                      </a:cubicBezTo>
                      <a:cubicBezTo>
                        <a:pt x="45" y="155"/>
                        <a:pt x="45" y="155"/>
                        <a:pt x="45" y="155"/>
                      </a:cubicBezTo>
                      <a:cubicBezTo>
                        <a:pt x="45" y="155"/>
                        <a:pt x="45" y="154"/>
                        <a:pt x="45" y="154"/>
                      </a:cubicBezTo>
                      <a:cubicBezTo>
                        <a:pt x="45" y="154"/>
                        <a:pt x="45" y="154"/>
                        <a:pt x="45" y="154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47" y="153"/>
                        <a:pt x="47" y="152"/>
                        <a:pt x="47" y="152"/>
                      </a:cubicBezTo>
                      <a:cubicBezTo>
                        <a:pt x="47" y="152"/>
                        <a:pt x="48" y="152"/>
                        <a:pt x="48" y="152"/>
                      </a:cubicBezTo>
                      <a:cubicBezTo>
                        <a:pt x="49" y="152"/>
                        <a:pt x="49" y="152"/>
                        <a:pt x="49" y="152"/>
                      </a:cubicBezTo>
                      <a:cubicBezTo>
                        <a:pt x="50" y="152"/>
                        <a:pt x="50" y="152"/>
                        <a:pt x="50" y="152"/>
                      </a:cubicBezTo>
                      <a:cubicBezTo>
                        <a:pt x="51" y="152"/>
                        <a:pt x="51" y="152"/>
                        <a:pt x="51" y="152"/>
                      </a:cubicBezTo>
                      <a:cubicBezTo>
                        <a:pt x="52" y="152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5" y="151"/>
                        <a:pt x="56" y="151"/>
                      </a:cubicBezTo>
                      <a:cubicBezTo>
                        <a:pt x="56" y="151"/>
                        <a:pt x="56" y="151"/>
                        <a:pt x="57" y="151"/>
                      </a:cubicBezTo>
                      <a:cubicBezTo>
                        <a:pt x="57" y="151"/>
                        <a:pt x="57" y="151"/>
                        <a:pt x="58" y="151"/>
                      </a:cubicBezTo>
                      <a:cubicBezTo>
                        <a:pt x="58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61" y="151"/>
                      </a:cubicBezTo>
                      <a:cubicBezTo>
                        <a:pt x="61" y="151"/>
                        <a:pt x="61" y="151"/>
                        <a:pt x="62" y="151"/>
                      </a:cubicBezTo>
                      <a:cubicBezTo>
                        <a:pt x="62" y="151"/>
                        <a:pt x="62" y="151"/>
                        <a:pt x="62" y="151"/>
                      </a:cubicBezTo>
                      <a:cubicBezTo>
                        <a:pt x="62" y="151"/>
                        <a:pt x="62" y="152"/>
                        <a:pt x="63" y="152"/>
                      </a:cubicBezTo>
                      <a:cubicBezTo>
                        <a:pt x="63" y="152"/>
                        <a:pt x="63" y="152"/>
                        <a:pt x="63" y="152"/>
                      </a:cubicBezTo>
                      <a:cubicBezTo>
                        <a:pt x="63" y="152"/>
                        <a:pt x="64" y="152"/>
                        <a:pt x="64" y="152"/>
                      </a:cubicBezTo>
                      <a:cubicBezTo>
                        <a:pt x="64" y="152"/>
                        <a:pt x="64" y="152"/>
                        <a:pt x="64" y="152"/>
                      </a:cubicBezTo>
                      <a:cubicBezTo>
                        <a:pt x="64" y="152"/>
                        <a:pt x="65" y="152"/>
                        <a:pt x="65" y="152"/>
                      </a:cubicBezTo>
                      <a:cubicBezTo>
                        <a:pt x="65" y="152"/>
                        <a:pt x="66" y="152"/>
                        <a:pt x="66" y="152"/>
                      </a:cubicBezTo>
                      <a:cubicBezTo>
                        <a:pt x="66" y="152"/>
                        <a:pt x="66" y="151"/>
                        <a:pt x="66" y="151"/>
                      </a:cubicBezTo>
                      <a:cubicBezTo>
                        <a:pt x="66" y="151"/>
                        <a:pt x="67" y="151"/>
                        <a:pt x="67" y="151"/>
                      </a:cubicBezTo>
                      <a:cubicBezTo>
                        <a:pt x="68" y="151"/>
                        <a:pt x="68" y="151"/>
                        <a:pt x="68" y="151"/>
                      </a:cubicBezTo>
                      <a:cubicBezTo>
                        <a:pt x="69" y="151"/>
                        <a:pt x="69" y="151"/>
                        <a:pt x="69" y="151"/>
                      </a:cubicBezTo>
                      <a:cubicBezTo>
                        <a:pt x="69" y="151"/>
                        <a:pt x="70" y="152"/>
                        <a:pt x="70" y="152"/>
                      </a:cubicBezTo>
                      <a:cubicBezTo>
                        <a:pt x="70" y="152"/>
                        <a:pt x="70" y="152"/>
                        <a:pt x="70" y="152"/>
                      </a:cubicBezTo>
                      <a:cubicBezTo>
                        <a:pt x="70" y="152"/>
                        <a:pt x="70" y="152"/>
                        <a:pt x="71" y="152"/>
                      </a:cubicBezTo>
                      <a:cubicBezTo>
                        <a:pt x="71" y="152"/>
                        <a:pt x="71" y="152"/>
                        <a:pt x="71" y="152"/>
                      </a:cubicBezTo>
                      <a:cubicBezTo>
                        <a:pt x="71" y="151"/>
                        <a:pt x="71" y="151"/>
                        <a:pt x="72" y="151"/>
                      </a:cubicBezTo>
                      <a:cubicBezTo>
                        <a:pt x="72" y="151"/>
                        <a:pt x="72" y="152"/>
                        <a:pt x="72" y="152"/>
                      </a:cubicBezTo>
                      <a:cubicBezTo>
                        <a:pt x="72" y="152"/>
                        <a:pt x="73" y="152"/>
                        <a:pt x="73" y="151"/>
                      </a:cubicBezTo>
                      <a:cubicBezTo>
                        <a:pt x="73" y="151"/>
                        <a:pt x="73" y="151"/>
                        <a:pt x="73" y="151"/>
                      </a:cubicBezTo>
                      <a:cubicBezTo>
                        <a:pt x="74" y="151"/>
                        <a:pt x="74" y="151"/>
                        <a:pt x="74" y="150"/>
                      </a:cubicBezTo>
                      <a:cubicBezTo>
                        <a:pt x="74" y="150"/>
                        <a:pt x="74" y="150"/>
                        <a:pt x="74" y="150"/>
                      </a:cubicBezTo>
                      <a:cubicBezTo>
                        <a:pt x="74" y="150"/>
                        <a:pt x="74" y="150"/>
                        <a:pt x="74" y="150"/>
                      </a:cubicBezTo>
                      <a:cubicBezTo>
                        <a:pt x="74" y="149"/>
                        <a:pt x="75" y="149"/>
                        <a:pt x="75" y="149"/>
                      </a:cubicBezTo>
                      <a:cubicBezTo>
                        <a:pt x="75" y="149"/>
                        <a:pt x="75" y="149"/>
                        <a:pt x="75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5" y="148"/>
                        <a:pt x="76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5"/>
                        <a:pt x="77" y="145"/>
                      </a:cubicBezTo>
                      <a:cubicBezTo>
                        <a:pt x="77" y="145"/>
                        <a:pt x="77" y="144"/>
                        <a:pt x="78" y="144"/>
                      </a:cubicBezTo>
                      <a:cubicBezTo>
                        <a:pt x="78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80" y="144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2" y="143"/>
                      </a:cubicBezTo>
                      <a:cubicBezTo>
                        <a:pt x="82" y="143"/>
                        <a:pt x="82" y="142"/>
                        <a:pt x="82" y="142"/>
                      </a:cubicBezTo>
                      <a:cubicBezTo>
                        <a:pt x="82" y="142"/>
                        <a:pt x="83" y="142"/>
                        <a:pt x="83" y="142"/>
                      </a:cubicBezTo>
                      <a:cubicBezTo>
                        <a:pt x="83" y="142"/>
                        <a:pt x="84" y="142"/>
                        <a:pt x="84" y="141"/>
                      </a:cubicBezTo>
                      <a:cubicBezTo>
                        <a:pt x="84" y="141"/>
                        <a:pt x="85" y="141"/>
                        <a:pt x="85" y="141"/>
                      </a:cubicBezTo>
                      <a:cubicBezTo>
                        <a:pt x="85" y="141"/>
                        <a:pt x="85" y="141"/>
                        <a:pt x="86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39"/>
                        <a:pt x="88" y="139"/>
                        <a:pt x="88" y="139"/>
                      </a:cubicBezTo>
                      <a:cubicBezTo>
                        <a:pt x="89" y="138"/>
                        <a:pt x="89" y="138"/>
                        <a:pt x="90" y="138"/>
                      </a:cubicBezTo>
                      <a:cubicBezTo>
                        <a:pt x="90" y="138"/>
                        <a:pt x="91" y="138"/>
                        <a:pt x="91" y="138"/>
                      </a:cubicBezTo>
                      <a:cubicBezTo>
                        <a:pt x="92" y="138"/>
                        <a:pt x="92" y="138"/>
                        <a:pt x="92" y="139"/>
                      </a:cubicBezTo>
                      <a:cubicBezTo>
                        <a:pt x="93" y="139"/>
                        <a:pt x="95" y="139"/>
                        <a:pt x="95" y="138"/>
                      </a:cubicBezTo>
                      <a:cubicBezTo>
                        <a:pt x="96" y="138"/>
                        <a:pt x="98" y="138"/>
                        <a:pt x="98" y="138"/>
                      </a:cubicBezTo>
                      <a:cubicBezTo>
                        <a:pt x="99" y="138"/>
                        <a:pt x="99" y="138"/>
                        <a:pt x="100" y="138"/>
                      </a:cubicBezTo>
                      <a:cubicBezTo>
                        <a:pt x="100" y="137"/>
                        <a:pt x="101" y="137"/>
                        <a:pt x="101" y="137"/>
                      </a:cubicBezTo>
                      <a:cubicBezTo>
                        <a:pt x="101" y="137"/>
                        <a:pt x="103" y="137"/>
                        <a:pt x="103" y="137"/>
                      </a:cubicBezTo>
                      <a:cubicBezTo>
                        <a:pt x="103" y="137"/>
                        <a:pt x="104" y="136"/>
                        <a:pt x="104" y="136"/>
                      </a:cubicBezTo>
                      <a:cubicBezTo>
                        <a:pt x="105" y="136"/>
                        <a:pt x="107" y="135"/>
                        <a:pt x="107" y="135"/>
                      </a:cubicBezTo>
                      <a:cubicBezTo>
                        <a:pt x="108" y="135"/>
                        <a:pt x="109" y="134"/>
                        <a:pt x="109" y="134"/>
                      </a:cubicBezTo>
                      <a:cubicBezTo>
                        <a:pt x="109" y="134"/>
                        <a:pt x="109" y="134"/>
                        <a:pt x="109" y="134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9" y="8"/>
                        <a:pt x="108" y="8"/>
                        <a:pt x="108" y="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Freeform 738">
                  <a:extLst>
                    <a:ext uri="{FF2B5EF4-FFF2-40B4-BE49-F238E27FC236}">
                      <a16:creationId xmlns:a16="http://schemas.microsoft.com/office/drawing/2014/main" id="{C5716DF5-C58B-6A0F-46BB-EAFA6D7B054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50375" y="5924550"/>
                  <a:ext cx="254000" cy="184150"/>
                </a:xfrm>
                <a:custGeom>
                  <a:avLst/>
                  <a:gdLst>
                    <a:gd name="T0" fmla="*/ 29 w 61"/>
                    <a:gd name="T1" fmla="*/ 38 h 44"/>
                    <a:gd name="T2" fmla="*/ 29 w 61"/>
                    <a:gd name="T3" fmla="*/ 38 h 44"/>
                    <a:gd name="T4" fmla="*/ 29 w 61"/>
                    <a:gd name="T5" fmla="*/ 39 h 44"/>
                    <a:gd name="T6" fmla="*/ 29 w 61"/>
                    <a:gd name="T7" fmla="*/ 37 h 44"/>
                    <a:gd name="T8" fmla="*/ 29 w 61"/>
                    <a:gd name="T9" fmla="*/ 37 h 44"/>
                    <a:gd name="T10" fmla="*/ 30 w 61"/>
                    <a:gd name="T11" fmla="*/ 37 h 44"/>
                    <a:gd name="T12" fmla="*/ 30 w 61"/>
                    <a:gd name="T13" fmla="*/ 37 h 44"/>
                    <a:gd name="T14" fmla="*/ 49 w 61"/>
                    <a:gd name="T15" fmla="*/ 24 h 44"/>
                    <a:gd name="T16" fmla="*/ 48 w 61"/>
                    <a:gd name="T17" fmla="*/ 20 h 44"/>
                    <a:gd name="T18" fmla="*/ 45 w 61"/>
                    <a:gd name="T19" fmla="*/ 16 h 44"/>
                    <a:gd name="T20" fmla="*/ 43 w 61"/>
                    <a:gd name="T21" fmla="*/ 17 h 44"/>
                    <a:gd name="T22" fmla="*/ 40 w 61"/>
                    <a:gd name="T23" fmla="*/ 17 h 44"/>
                    <a:gd name="T24" fmla="*/ 34 w 61"/>
                    <a:gd name="T25" fmla="*/ 17 h 44"/>
                    <a:gd name="T26" fmla="*/ 28 w 61"/>
                    <a:gd name="T27" fmla="*/ 15 h 44"/>
                    <a:gd name="T28" fmla="*/ 27 w 61"/>
                    <a:gd name="T29" fmla="*/ 17 h 44"/>
                    <a:gd name="T30" fmla="*/ 23 w 61"/>
                    <a:gd name="T31" fmla="*/ 15 h 44"/>
                    <a:gd name="T32" fmla="*/ 18 w 61"/>
                    <a:gd name="T33" fmla="*/ 11 h 44"/>
                    <a:gd name="T34" fmla="*/ 15 w 61"/>
                    <a:gd name="T35" fmla="*/ 6 h 44"/>
                    <a:gd name="T36" fmla="*/ 11 w 61"/>
                    <a:gd name="T37" fmla="*/ 6 h 44"/>
                    <a:gd name="T38" fmla="*/ 9 w 61"/>
                    <a:gd name="T39" fmla="*/ 3 h 44"/>
                    <a:gd name="T40" fmla="*/ 4 w 61"/>
                    <a:gd name="T41" fmla="*/ 2 h 44"/>
                    <a:gd name="T42" fmla="*/ 0 w 61"/>
                    <a:gd name="T43" fmla="*/ 0 h 44"/>
                    <a:gd name="T44" fmla="*/ 3 w 61"/>
                    <a:gd name="T45" fmla="*/ 37 h 44"/>
                    <a:gd name="T46" fmla="*/ 7 w 61"/>
                    <a:gd name="T47" fmla="*/ 36 h 44"/>
                    <a:gd name="T48" fmla="*/ 10 w 61"/>
                    <a:gd name="T49" fmla="*/ 37 h 44"/>
                    <a:gd name="T50" fmla="*/ 15 w 61"/>
                    <a:gd name="T51" fmla="*/ 40 h 44"/>
                    <a:gd name="T52" fmla="*/ 19 w 61"/>
                    <a:gd name="T53" fmla="*/ 40 h 44"/>
                    <a:gd name="T54" fmla="*/ 21 w 61"/>
                    <a:gd name="T55" fmla="*/ 38 h 44"/>
                    <a:gd name="T56" fmla="*/ 25 w 61"/>
                    <a:gd name="T57" fmla="*/ 36 h 44"/>
                    <a:gd name="T58" fmla="*/ 23 w 61"/>
                    <a:gd name="T59" fmla="*/ 35 h 44"/>
                    <a:gd name="T60" fmla="*/ 26 w 61"/>
                    <a:gd name="T61" fmla="*/ 33 h 44"/>
                    <a:gd name="T62" fmla="*/ 28 w 61"/>
                    <a:gd name="T63" fmla="*/ 36 h 44"/>
                    <a:gd name="T64" fmla="*/ 27 w 61"/>
                    <a:gd name="T65" fmla="*/ 38 h 44"/>
                    <a:gd name="T66" fmla="*/ 29 w 61"/>
                    <a:gd name="T67" fmla="*/ 37 h 44"/>
                    <a:gd name="T68" fmla="*/ 31 w 61"/>
                    <a:gd name="T69" fmla="*/ 36 h 44"/>
                    <a:gd name="T70" fmla="*/ 31 w 61"/>
                    <a:gd name="T71" fmla="*/ 39 h 44"/>
                    <a:gd name="T72" fmla="*/ 34 w 61"/>
                    <a:gd name="T73" fmla="*/ 42 h 44"/>
                    <a:gd name="T74" fmla="*/ 35 w 61"/>
                    <a:gd name="T75" fmla="*/ 41 h 44"/>
                    <a:gd name="T76" fmla="*/ 37 w 61"/>
                    <a:gd name="T77" fmla="*/ 44 h 44"/>
                    <a:gd name="T78" fmla="*/ 37 w 61"/>
                    <a:gd name="T79" fmla="*/ 42 h 44"/>
                    <a:gd name="T80" fmla="*/ 37 w 61"/>
                    <a:gd name="T81" fmla="*/ 42 h 44"/>
                    <a:gd name="T82" fmla="*/ 36 w 61"/>
                    <a:gd name="T83" fmla="*/ 40 h 44"/>
                    <a:gd name="T84" fmla="*/ 39 w 61"/>
                    <a:gd name="T85" fmla="*/ 40 h 44"/>
                    <a:gd name="T86" fmla="*/ 44 w 61"/>
                    <a:gd name="T87" fmla="*/ 36 h 44"/>
                    <a:gd name="T88" fmla="*/ 44 w 61"/>
                    <a:gd name="T89" fmla="*/ 34 h 44"/>
                    <a:gd name="T90" fmla="*/ 46 w 61"/>
                    <a:gd name="T91" fmla="*/ 33 h 44"/>
                    <a:gd name="T92" fmla="*/ 49 w 61"/>
                    <a:gd name="T93" fmla="*/ 32 h 44"/>
                    <a:gd name="T94" fmla="*/ 55 w 61"/>
                    <a:gd name="T95" fmla="*/ 32 h 44"/>
                    <a:gd name="T96" fmla="*/ 59 w 61"/>
                    <a:gd name="T97" fmla="*/ 31 h 44"/>
                    <a:gd name="T98" fmla="*/ 60 w 61"/>
                    <a:gd name="T99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1" h="44">
                      <a:moveTo>
                        <a:pt x="29" y="39"/>
                      </a:move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lose/>
                      <a:moveTo>
                        <a:pt x="30" y="36"/>
                      </a:moveTo>
                      <a:cubicBezTo>
                        <a:pt x="30" y="36"/>
                        <a:pt x="30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lose/>
                      <a:moveTo>
                        <a:pt x="58" y="28"/>
                      </a:moveTo>
                      <a:cubicBezTo>
                        <a:pt x="58" y="28"/>
                        <a:pt x="56" y="27"/>
                        <a:pt x="56" y="27"/>
                      </a:cubicBezTo>
                      <a:cubicBezTo>
                        <a:pt x="55" y="27"/>
                        <a:pt x="49" y="24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4"/>
                        <a:pt x="49" y="23"/>
                        <a:pt x="49" y="23"/>
                      </a:cubicBezTo>
                      <a:cubicBezTo>
                        <a:pt x="49" y="23"/>
                        <a:pt x="49" y="22"/>
                        <a:pt x="49" y="22"/>
                      </a:cubicBezTo>
                      <a:cubicBezTo>
                        <a:pt x="49" y="22"/>
                        <a:pt x="48" y="20"/>
                        <a:pt x="48" y="20"/>
                      </a:cubicBezTo>
                      <a:cubicBezTo>
                        <a:pt x="48" y="20"/>
                        <a:pt x="48" y="19"/>
                        <a:pt x="48" y="18"/>
                      </a:cubicBezTo>
                      <a:cubicBezTo>
                        <a:pt x="48" y="18"/>
                        <a:pt x="47" y="17"/>
                        <a:pt x="47" y="17"/>
                      </a:cubicBezTo>
                      <a:cubicBezTo>
                        <a:pt x="47" y="17"/>
                        <a:pt x="46" y="16"/>
                        <a:pt x="46" y="16"/>
                      </a:cubicBezTo>
                      <a:cubicBezTo>
                        <a:pt x="46" y="16"/>
                        <a:pt x="45" y="16"/>
                        <a:pt x="45" y="16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2" y="17"/>
                        <a:pt x="41" y="17"/>
                        <a:pt x="41" y="17"/>
                      </a:cubicBezTo>
                      <a:cubicBezTo>
                        <a:pt x="41" y="17"/>
                        <a:pt x="41" y="18"/>
                        <a:pt x="41" y="18"/>
                      </a:cubicBezTo>
                      <a:cubicBezTo>
                        <a:pt x="41" y="18"/>
                        <a:pt x="40" y="17"/>
                        <a:pt x="40" y="17"/>
                      </a:cubicBezTo>
                      <a:cubicBezTo>
                        <a:pt x="39" y="17"/>
                        <a:pt x="39" y="16"/>
                        <a:pt x="38" y="16"/>
                      </a:cubicBezTo>
                      <a:cubicBezTo>
                        <a:pt x="38" y="16"/>
                        <a:pt x="37" y="16"/>
                        <a:pt x="37" y="16"/>
                      </a:cubicBezTo>
                      <a:cubicBezTo>
                        <a:pt x="37" y="17"/>
                        <a:pt x="36" y="17"/>
                        <a:pt x="36" y="17"/>
                      </a:cubicBezTo>
                      <a:cubicBezTo>
                        <a:pt x="35" y="17"/>
                        <a:pt x="34" y="17"/>
                        <a:pt x="34" y="17"/>
                      </a:cubicBezTo>
                      <a:cubicBezTo>
                        <a:pt x="34" y="17"/>
                        <a:pt x="33" y="16"/>
                        <a:pt x="32" y="16"/>
                      </a:cubicBezTo>
                      <a:cubicBezTo>
                        <a:pt x="32" y="16"/>
                        <a:pt x="31" y="15"/>
                        <a:pt x="31" y="15"/>
                      </a:cubicBezTo>
                      <a:cubicBezTo>
                        <a:pt x="31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6" y="18"/>
                        <a:pt x="26" y="18"/>
                      </a:cubicBezTo>
                      <a:cubicBezTo>
                        <a:pt x="26" y="18"/>
                        <a:pt x="25" y="17"/>
                        <a:pt x="24" y="17"/>
                      </a:cubicBezTo>
                      <a:cubicBezTo>
                        <a:pt x="24" y="17"/>
                        <a:pt x="24" y="16"/>
                        <a:pt x="23" y="16"/>
                      </a:cubicBezTo>
                      <a:cubicBezTo>
                        <a:pt x="23" y="16"/>
                        <a:pt x="23" y="15"/>
                        <a:pt x="23" y="15"/>
                      </a:cubicBezTo>
                      <a:cubicBezTo>
                        <a:pt x="23" y="15"/>
                        <a:pt x="22" y="14"/>
                        <a:pt x="22" y="14"/>
                      </a:cubicBezTo>
                      <a:cubicBezTo>
                        <a:pt x="21" y="14"/>
                        <a:pt x="20" y="13"/>
                        <a:pt x="20" y="12"/>
                      </a:cubicBezTo>
                      <a:cubicBezTo>
                        <a:pt x="19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0"/>
                        <a:pt x="16" y="10"/>
                        <a:pt x="16" y="10"/>
                      </a:cubicBezTo>
                      <a:cubicBezTo>
                        <a:pt x="16" y="9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7"/>
                      </a:cubicBezTo>
                      <a:cubicBezTo>
                        <a:pt x="16" y="7"/>
                        <a:pt x="16" y="6"/>
                        <a:pt x="15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cubicBezTo>
                        <a:pt x="13" y="6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6"/>
                        <a:pt x="11" y="7"/>
                        <a:pt x="11" y="6"/>
                      </a:cubicBezTo>
                      <a:cubicBezTo>
                        <a:pt x="10" y="6"/>
                        <a:pt x="10" y="5"/>
                        <a:pt x="10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1"/>
                        <a:pt x="7" y="2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6" y="36"/>
                        <a:pt x="6" y="36"/>
                        <a:pt x="7" y="36"/>
                      </a:cubicBezTo>
                      <a:cubicBezTo>
                        <a:pt x="7" y="36"/>
                        <a:pt x="7" y="37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10" y="37"/>
                        <a:pt x="10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9"/>
                        <a:pt x="13" y="39"/>
                      </a:cubicBezTo>
                      <a:cubicBezTo>
                        <a:pt x="13" y="39"/>
                        <a:pt x="14" y="39"/>
                        <a:pt x="14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1"/>
                        <a:pt x="16" y="41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8" y="42"/>
                        <a:pt x="18" y="41"/>
                        <a:pt x="18" y="41"/>
                      </a:cubicBezTo>
                      <a:cubicBezTo>
                        <a:pt x="18" y="41"/>
                        <a:pt x="19" y="40"/>
                        <a:pt x="19" y="40"/>
                      </a:cubicBezTo>
                      <a:cubicBezTo>
                        <a:pt x="19" y="40"/>
                        <a:pt x="20" y="40"/>
                        <a:pt x="20" y="40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2" y="37"/>
                        <a:pt x="22" y="37"/>
                      </a:cubicBezTo>
                      <a:cubicBezTo>
                        <a:pt x="22" y="37"/>
                        <a:pt x="23" y="36"/>
                        <a:pt x="23" y="36"/>
                      </a:cubicBezTo>
                      <a:cubicBezTo>
                        <a:pt x="24" y="36"/>
                        <a:pt x="24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23" y="35"/>
                        <a:pt x="24" y="35"/>
                        <a:pt x="24" y="35"/>
                      </a:cubicBezTo>
                      <a:cubicBezTo>
                        <a:pt x="24" y="35"/>
                        <a:pt x="24" y="34"/>
                        <a:pt x="25" y="34"/>
                      </a:cubicBezTo>
                      <a:cubicBezTo>
                        <a:pt x="25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8" y="34"/>
                        <a:pt x="28" y="34"/>
                      </a:cubicBezTo>
                      <a:cubicBezTo>
                        <a:pt x="28" y="34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6"/>
                        <a:pt x="27" y="36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ubicBezTo>
                        <a:pt x="28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6"/>
                      </a:cubicBezTo>
                      <a:cubicBezTo>
                        <a:pt x="29" y="36"/>
                        <a:pt x="29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7"/>
                        <a:pt x="31" y="37"/>
                      </a:cubicBezTo>
                      <a:cubicBezTo>
                        <a:pt x="31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40"/>
                        <a:pt x="32" y="40"/>
                        <a:pt x="32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4" y="42"/>
                        <a:pt x="34" y="42"/>
                        <a:pt x="34" y="41"/>
                      </a:cubicBezTo>
                      <a:cubicBezTo>
                        <a:pt x="34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6" y="41"/>
                        <a:pt x="36" y="41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3"/>
                        <a:pt x="37" y="43"/>
                      </a:cubicBezTo>
                      <a:cubicBezTo>
                        <a:pt x="37" y="43"/>
                        <a:pt x="37" y="44"/>
                        <a:pt x="37" y="44"/>
                      </a:cubicBezTo>
                      <a:cubicBezTo>
                        <a:pt x="37" y="44"/>
                        <a:pt x="38" y="44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7" y="43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2"/>
                      </a:cubicBezTo>
                      <a:cubicBezTo>
                        <a:pt x="37" y="42"/>
                        <a:pt x="36" y="42"/>
                        <a:pt x="36" y="42"/>
                      </a:cubicBezTo>
                      <a:cubicBezTo>
                        <a:pt x="36" y="42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7" y="40"/>
                      </a:cubicBezTo>
                      <a:cubicBezTo>
                        <a:pt x="37" y="40"/>
                        <a:pt x="37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9" y="40"/>
                        <a:pt x="39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39"/>
                        <a:pt x="41" y="39"/>
                        <a:pt x="41" y="39"/>
                      </a:cubicBezTo>
                      <a:cubicBezTo>
                        <a:pt x="41" y="39"/>
                        <a:pt x="42" y="38"/>
                        <a:pt x="42" y="38"/>
                      </a:cubicBezTo>
                      <a:cubicBezTo>
                        <a:pt x="42" y="37"/>
                        <a:pt x="44" y="36"/>
                        <a:pt x="44" y="36"/>
                      </a:cubicBezTo>
                      <a:cubicBezTo>
                        <a:pt x="44" y="35"/>
                        <a:pt x="45" y="35"/>
                        <a:pt x="45" y="35"/>
                      </a:cubicBezTo>
                      <a:cubicBezTo>
                        <a:pt x="45" y="35"/>
                        <a:pt x="45" y="34"/>
                        <a:pt x="45" y="34"/>
                      </a:cubicBezTo>
                      <a:cubicBezTo>
                        <a:pt x="45" y="34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5" y="34"/>
                        <a:pt x="45" y="34"/>
                      </a:cubicBezTo>
                      <a:cubicBezTo>
                        <a:pt x="45" y="34"/>
                        <a:pt x="46" y="34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48" y="33"/>
                        <a:pt x="49" y="33"/>
                        <a:pt x="49" y="33"/>
                      </a:cubicBezTo>
                      <a:cubicBezTo>
                        <a:pt x="49" y="33"/>
                        <a:pt x="49" y="32"/>
                        <a:pt x="49" y="32"/>
                      </a:cubicBezTo>
                      <a:cubicBezTo>
                        <a:pt x="50" y="32"/>
                        <a:pt x="52" y="32"/>
                        <a:pt x="52" y="32"/>
                      </a:cubicBezTo>
                      <a:cubicBezTo>
                        <a:pt x="52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6" y="32"/>
                        <a:pt x="57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59" y="31"/>
                        <a:pt x="59" y="31"/>
                      </a:cubicBezTo>
                      <a:cubicBezTo>
                        <a:pt x="60" y="31"/>
                        <a:pt x="60" y="31"/>
                        <a:pt x="60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60" y="30"/>
                        <a:pt x="61" y="30"/>
                        <a:pt x="61" y="30"/>
                      </a:cubicBezTo>
                      <a:cubicBezTo>
                        <a:pt x="61" y="30"/>
                        <a:pt x="60" y="29"/>
                        <a:pt x="60" y="29"/>
                      </a:cubicBezTo>
                      <a:cubicBezTo>
                        <a:pt x="60" y="29"/>
                        <a:pt x="59" y="28"/>
                        <a:pt x="58" y="2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739">
                  <a:extLst>
                    <a:ext uri="{FF2B5EF4-FFF2-40B4-BE49-F238E27FC236}">
                      <a16:creationId xmlns:a16="http://schemas.microsoft.com/office/drawing/2014/main" id="{925E1DBD-5E76-7E70-0B3B-4342356A93E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267825" y="5203825"/>
                  <a:ext cx="441325" cy="563563"/>
                </a:xfrm>
                <a:custGeom>
                  <a:avLst/>
                  <a:gdLst>
                    <a:gd name="T0" fmla="*/ 8 w 106"/>
                    <a:gd name="T1" fmla="*/ 42 h 135"/>
                    <a:gd name="T2" fmla="*/ 9 w 106"/>
                    <a:gd name="T3" fmla="*/ 41 h 135"/>
                    <a:gd name="T4" fmla="*/ 11 w 106"/>
                    <a:gd name="T5" fmla="*/ 40 h 135"/>
                    <a:gd name="T6" fmla="*/ 10 w 106"/>
                    <a:gd name="T7" fmla="*/ 41 h 135"/>
                    <a:gd name="T8" fmla="*/ 9 w 106"/>
                    <a:gd name="T9" fmla="*/ 42 h 135"/>
                    <a:gd name="T10" fmla="*/ 102 w 106"/>
                    <a:gd name="T11" fmla="*/ 104 h 135"/>
                    <a:gd name="T12" fmla="*/ 102 w 106"/>
                    <a:gd name="T13" fmla="*/ 109 h 135"/>
                    <a:gd name="T14" fmla="*/ 104 w 106"/>
                    <a:gd name="T15" fmla="*/ 101 h 135"/>
                    <a:gd name="T16" fmla="*/ 105 w 106"/>
                    <a:gd name="T17" fmla="*/ 120 h 135"/>
                    <a:gd name="T18" fmla="*/ 104 w 106"/>
                    <a:gd name="T19" fmla="*/ 119 h 135"/>
                    <a:gd name="T20" fmla="*/ 105 w 106"/>
                    <a:gd name="T21" fmla="*/ 124 h 135"/>
                    <a:gd name="T22" fmla="*/ 105 w 106"/>
                    <a:gd name="T23" fmla="*/ 121 h 135"/>
                    <a:gd name="T24" fmla="*/ 81 w 106"/>
                    <a:gd name="T25" fmla="*/ 130 h 135"/>
                    <a:gd name="T26" fmla="*/ 90 w 106"/>
                    <a:gd name="T27" fmla="*/ 133 h 135"/>
                    <a:gd name="T28" fmla="*/ 95 w 106"/>
                    <a:gd name="T29" fmla="*/ 131 h 135"/>
                    <a:gd name="T30" fmla="*/ 100 w 106"/>
                    <a:gd name="T31" fmla="*/ 128 h 135"/>
                    <a:gd name="T32" fmla="*/ 105 w 106"/>
                    <a:gd name="T33" fmla="*/ 125 h 135"/>
                    <a:gd name="T34" fmla="*/ 103 w 106"/>
                    <a:gd name="T35" fmla="*/ 121 h 135"/>
                    <a:gd name="T36" fmla="*/ 103 w 106"/>
                    <a:gd name="T37" fmla="*/ 117 h 135"/>
                    <a:gd name="T38" fmla="*/ 102 w 106"/>
                    <a:gd name="T39" fmla="*/ 112 h 135"/>
                    <a:gd name="T40" fmla="*/ 101 w 106"/>
                    <a:gd name="T41" fmla="*/ 108 h 135"/>
                    <a:gd name="T42" fmla="*/ 98 w 106"/>
                    <a:gd name="T43" fmla="*/ 103 h 135"/>
                    <a:gd name="T44" fmla="*/ 95 w 106"/>
                    <a:gd name="T45" fmla="*/ 97 h 135"/>
                    <a:gd name="T46" fmla="*/ 89 w 106"/>
                    <a:gd name="T47" fmla="*/ 94 h 135"/>
                    <a:gd name="T48" fmla="*/ 89 w 106"/>
                    <a:gd name="T49" fmla="*/ 91 h 135"/>
                    <a:gd name="T50" fmla="*/ 87 w 106"/>
                    <a:gd name="T51" fmla="*/ 88 h 135"/>
                    <a:gd name="T52" fmla="*/ 86 w 106"/>
                    <a:gd name="T53" fmla="*/ 84 h 135"/>
                    <a:gd name="T54" fmla="*/ 85 w 106"/>
                    <a:gd name="T55" fmla="*/ 84 h 135"/>
                    <a:gd name="T56" fmla="*/ 82 w 106"/>
                    <a:gd name="T57" fmla="*/ 82 h 135"/>
                    <a:gd name="T58" fmla="*/ 81 w 106"/>
                    <a:gd name="T59" fmla="*/ 84 h 135"/>
                    <a:gd name="T60" fmla="*/ 78 w 106"/>
                    <a:gd name="T61" fmla="*/ 81 h 135"/>
                    <a:gd name="T62" fmla="*/ 77 w 106"/>
                    <a:gd name="T63" fmla="*/ 77 h 135"/>
                    <a:gd name="T64" fmla="*/ 76 w 106"/>
                    <a:gd name="T65" fmla="*/ 73 h 135"/>
                    <a:gd name="T66" fmla="*/ 73 w 106"/>
                    <a:gd name="T67" fmla="*/ 71 h 135"/>
                    <a:gd name="T68" fmla="*/ 73 w 106"/>
                    <a:gd name="T69" fmla="*/ 68 h 135"/>
                    <a:gd name="T70" fmla="*/ 70 w 106"/>
                    <a:gd name="T71" fmla="*/ 67 h 135"/>
                    <a:gd name="T72" fmla="*/ 66 w 106"/>
                    <a:gd name="T73" fmla="*/ 65 h 135"/>
                    <a:gd name="T74" fmla="*/ 62 w 106"/>
                    <a:gd name="T75" fmla="*/ 61 h 135"/>
                    <a:gd name="T76" fmla="*/ 56 w 106"/>
                    <a:gd name="T77" fmla="*/ 58 h 135"/>
                    <a:gd name="T78" fmla="*/ 54 w 106"/>
                    <a:gd name="T79" fmla="*/ 53 h 135"/>
                    <a:gd name="T80" fmla="*/ 54 w 106"/>
                    <a:gd name="T81" fmla="*/ 47 h 135"/>
                    <a:gd name="T82" fmla="*/ 51 w 106"/>
                    <a:gd name="T83" fmla="*/ 42 h 135"/>
                    <a:gd name="T84" fmla="*/ 50 w 106"/>
                    <a:gd name="T85" fmla="*/ 36 h 135"/>
                    <a:gd name="T86" fmla="*/ 50 w 106"/>
                    <a:gd name="T87" fmla="*/ 30 h 135"/>
                    <a:gd name="T88" fmla="*/ 45 w 106"/>
                    <a:gd name="T89" fmla="*/ 27 h 135"/>
                    <a:gd name="T90" fmla="*/ 42 w 106"/>
                    <a:gd name="T91" fmla="*/ 25 h 135"/>
                    <a:gd name="T92" fmla="*/ 38 w 106"/>
                    <a:gd name="T93" fmla="*/ 23 h 135"/>
                    <a:gd name="T94" fmla="*/ 37 w 106"/>
                    <a:gd name="T95" fmla="*/ 18 h 135"/>
                    <a:gd name="T96" fmla="*/ 36 w 106"/>
                    <a:gd name="T97" fmla="*/ 13 h 135"/>
                    <a:gd name="T98" fmla="*/ 34 w 106"/>
                    <a:gd name="T99" fmla="*/ 9 h 135"/>
                    <a:gd name="T100" fmla="*/ 32 w 106"/>
                    <a:gd name="T101" fmla="*/ 2 h 135"/>
                    <a:gd name="T102" fmla="*/ 29 w 106"/>
                    <a:gd name="T103" fmla="*/ 2 h 135"/>
                    <a:gd name="T104" fmla="*/ 27 w 106"/>
                    <a:gd name="T105" fmla="*/ 7 h 135"/>
                    <a:gd name="T106" fmla="*/ 26 w 106"/>
                    <a:gd name="T107" fmla="*/ 9 h 135"/>
                    <a:gd name="T108" fmla="*/ 25 w 106"/>
                    <a:gd name="T109" fmla="*/ 13 h 135"/>
                    <a:gd name="T110" fmla="*/ 25 w 106"/>
                    <a:gd name="T111" fmla="*/ 15 h 135"/>
                    <a:gd name="T112" fmla="*/ 23 w 106"/>
                    <a:gd name="T113" fmla="*/ 21 h 135"/>
                    <a:gd name="T114" fmla="*/ 24 w 106"/>
                    <a:gd name="T115" fmla="*/ 28 h 135"/>
                    <a:gd name="T116" fmla="*/ 23 w 106"/>
                    <a:gd name="T117" fmla="*/ 36 h 135"/>
                    <a:gd name="T118" fmla="*/ 20 w 106"/>
                    <a:gd name="T119" fmla="*/ 44 h 135"/>
                    <a:gd name="T120" fmla="*/ 13 w 106"/>
                    <a:gd name="T121" fmla="*/ 49 h 135"/>
                    <a:gd name="T122" fmla="*/ 7 w 106"/>
                    <a:gd name="T123" fmla="*/ 44 h 135"/>
                    <a:gd name="T124" fmla="*/ 0 w 106"/>
                    <a:gd name="T125" fmla="*/ 1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6" h="135">
                      <a:moveTo>
                        <a:pt x="9" y="42"/>
                      </a:move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3"/>
                        <a:pt x="8" y="43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lose/>
                      <a:moveTo>
                        <a:pt x="103" y="102"/>
                      </a:moveTo>
                      <a:cubicBezTo>
                        <a:pt x="103" y="102"/>
                        <a:pt x="104" y="102"/>
                        <a:pt x="104" y="102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3" y="103"/>
                        <a:pt x="103" y="104"/>
                        <a:pt x="103" y="104"/>
                      </a:cubicBezTo>
                      <a:cubicBezTo>
                        <a:pt x="103" y="104"/>
                        <a:pt x="102" y="104"/>
                        <a:pt x="102" y="104"/>
                      </a:cubicBezTo>
                      <a:cubicBezTo>
                        <a:pt x="102" y="104"/>
                        <a:pt x="102" y="104"/>
                        <a:pt x="102" y="104"/>
                      </a:cubicBezTo>
                      <a:cubicBezTo>
                        <a:pt x="102" y="104"/>
                        <a:pt x="102" y="104"/>
                        <a:pt x="102" y="104"/>
                      </a:cubicBezTo>
                      <a:cubicBezTo>
                        <a:pt x="102" y="104"/>
                        <a:pt x="102" y="104"/>
                        <a:pt x="102" y="105"/>
                      </a:cubicBezTo>
                      <a:cubicBezTo>
                        <a:pt x="102" y="105"/>
                        <a:pt x="102" y="105"/>
                        <a:pt x="102" y="105"/>
                      </a:cubicBezTo>
                      <a:cubicBezTo>
                        <a:pt x="102" y="106"/>
                        <a:pt x="102" y="106"/>
                        <a:pt x="102" y="106"/>
                      </a:cubicBezTo>
                      <a:cubicBezTo>
                        <a:pt x="102" y="106"/>
                        <a:pt x="102" y="106"/>
                        <a:pt x="102" y="106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8"/>
                        <a:pt x="102" y="108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8"/>
                        <a:pt x="102" y="108"/>
                        <a:pt x="102" y="108"/>
                      </a:cubicBezTo>
                      <a:cubicBezTo>
                        <a:pt x="102" y="108"/>
                        <a:pt x="102" y="108"/>
                        <a:pt x="103" y="108"/>
                      </a:cubicBezTo>
                      <a:cubicBezTo>
                        <a:pt x="103" y="107"/>
                        <a:pt x="103" y="106"/>
                        <a:pt x="103" y="106"/>
                      </a:cubicBezTo>
                      <a:cubicBezTo>
                        <a:pt x="103" y="106"/>
                        <a:pt x="103" y="105"/>
                        <a:pt x="103" y="105"/>
                      </a:cubicBezTo>
                      <a:cubicBezTo>
                        <a:pt x="103" y="105"/>
                        <a:pt x="104" y="105"/>
                        <a:pt x="104" y="105"/>
                      </a:cubicBezTo>
                      <a:cubicBezTo>
                        <a:pt x="104" y="104"/>
                        <a:pt x="104" y="103"/>
                        <a:pt x="104" y="103"/>
                      </a:cubicBezTo>
                      <a:cubicBezTo>
                        <a:pt x="104" y="102"/>
                        <a:pt x="104" y="102"/>
                        <a:pt x="104" y="102"/>
                      </a:cubicBezTo>
                      <a:cubicBezTo>
                        <a:pt x="104" y="101"/>
                        <a:pt x="104" y="101"/>
                        <a:pt x="104" y="101"/>
                      </a:cubicBezTo>
                      <a:cubicBezTo>
                        <a:pt x="104" y="101"/>
                        <a:pt x="103" y="101"/>
                        <a:pt x="103" y="101"/>
                      </a:cubicBezTo>
                      <a:cubicBezTo>
                        <a:pt x="103" y="101"/>
                        <a:pt x="103" y="101"/>
                        <a:pt x="103" y="101"/>
                      </a:cubicBezTo>
                      <a:cubicBezTo>
                        <a:pt x="103" y="101"/>
                        <a:pt x="103" y="101"/>
                        <a:pt x="103" y="102"/>
                      </a:cubicBezTo>
                      <a:cubicBezTo>
                        <a:pt x="103" y="102"/>
                        <a:pt x="103" y="102"/>
                        <a:pt x="103" y="102"/>
                      </a:cubicBezTo>
                      <a:cubicBezTo>
                        <a:pt x="103" y="102"/>
                        <a:pt x="103" y="102"/>
                        <a:pt x="103" y="102"/>
                      </a:cubicBezTo>
                      <a:close/>
                      <a:moveTo>
                        <a:pt x="104" y="119"/>
                      </a:moveTo>
                      <a:cubicBezTo>
                        <a:pt x="104" y="119"/>
                        <a:pt x="104" y="119"/>
                        <a:pt x="105" y="120"/>
                      </a:cubicBezTo>
                      <a:cubicBezTo>
                        <a:pt x="105" y="120"/>
                        <a:pt x="105" y="120"/>
                        <a:pt x="105" y="120"/>
                      </a:cubicBezTo>
                      <a:cubicBezTo>
                        <a:pt x="105" y="120"/>
                        <a:pt x="105" y="120"/>
                        <a:pt x="105" y="120"/>
                      </a:cubicBezTo>
                      <a:cubicBezTo>
                        <a:pt x="105" y="120"/>
                        <a:pt x="105" y="120"/>
                        <a:pt x="105" y="120"/>
                      </a:cubicBezTo>
                      <a:cubicBezTo>
                        <a:pt x="105" y="120"/>
                        <a:pt x="105" y="120"/>
                        <a:pt x="105" y="119"/>
                      </a:cubicBezTo>
                      <a:cubicBezTo>
                        <a:pt x="105" y="119"/>
                        <a:pt x="105" y="119"/>
                        <a:pt x="105" y="119"/>
                      </a:cubicBezTo>
                      <a:cubicBezTo>
                        <a:pt x="105" y="119"/>
                        <a:pt x="105" y="119"/>
                        <a:pt x="105" y="119"/>
                      </a:cubicBezTo>
                      <a:cubicBezTo>
                        <a:pt x="105" y="119"/>
                        <a:pt x="105" y="118"/>
                        <a:pt x="105" y="118"/>
                      </a:cubicBezTo>
                      <a:cubicBezTo>
                        <a:pt x="105" y="118"/>
                        <a:pt x="105" y="118"/>
                        <a:pt x="105" y="118"/>
                      </a:cubicBezTo>
                      <a:cubicBezTo>
                        <a:pt x="105" y="118"/>
                        <a:pt x="105" y="118"/>
                        <a:pt x="104" y="119"/>
                      </a:cubicBezTo>
                      <a:close/>
                      <a:moveTo>
                        <a:pt x="105" y="121"/>
                      </a:moveTo>
                      <a:cubicBezTo>
                        <a:pt x="105" y="121"/>
                        <a:pt x="105" y="121"/>
                        <a:pt x="105" y="121"/>
                      </a:cubicBezTo>
                      <a:cubicBezTo>
                        <a:pt x="105" y="122"/>
                        <a:pt x="105" y="122"/>
                        <a:pt x="105" y="122"/>
                      </a:cubicBezTo>
                      <a:cubicBezTo>
                        <a:pt x="105" y="122"/>
                        <a:pt x="105" y="123"/>
                        <a:pt x="105" y="123"/>
                      </a:cubicBezTo>
                      <a:cubicBezTo>
                        <a:pt x="105" y="123"/>
                        <a:pt x="105" y="123"/>
                        <a:pt x="105" y="123"/>
                      </a:cubicBezTo>
                      <a:cubicBezTo>
                        <a:pt x="105" y="123"/>
                        <a:pt x="104" y="123"/>
                        <a:pt x="104" y="123"/>
                      </a:cubicBezTo>
                      <a:cubicBezTo>
                        <a:pt x="104" y="123"/>
                        <a:pt x="104" y="123"/>
                        <a:pt x="104" y="123"/>
                      </a:cubicBezTo>
                      <a:cubicBezTo>
                        <a:pt x="105" y="123"/>
                        <a:pt x="105" y="123"/>
                        <a:pt x="105" y="124"/>
                      </a:cubicBezTo>
                      <a:cubicBezTo>
                        <a:pt x="105" y="124"/>
                        <a:pt x="105" y="124"/>
                        <a:pt x="105" y="123"/>
                      </a:cubicBezTo>
                      <a:cubicBezTo>
                        <a:pt x="105" y="123"/>
                        <a:pt x="105" y="123"/>
                        <a:pt x="105" y="123"/>
                      </a:cubicBezTo>
                      <a:cubicBezTo>
                        <a:pt x="105" y="123"/>
                        <a:pt x="105" y="123"/>
                        <a:pt x="105" y="123"/>
                      </a:cubicBezTo>
                      <a:cubicBezTo>
                        <a:pt x="105" y="122"/>
                        <a:pt x="105" y="122"/>
                        <a:pt x="105" y="122"/>
                      </a:cubicBezTo>
                      <a:cubicBezTo>
                        <a:pt x="105" y="122"/>
                        <a:pt x="105" y="122"/>
                        <a:pt x="105" y="122"/>
                      </a:cubicBezTo>
                      <a:cubicBezTo>
                        <a:pt x="105" y="122"/>
                        <a:pt x="105" y="122"/>
                        <a:pt x="106" y="121"/>
                      </a:cubicBezTo>
                      <a:cubicBezTo>
                        <a:pt x="106" y="121"/>
                        <a:pt x="106" y="121"/>
                        <a:pt x="105" y="121"/>
                      </a:cubicBezTo>
                      <a:cubicBezTo>
                        <a:pt x="105" y="121"/>
                        <a:pt x="105" y="121"/>
                        <a:pt x="105" y="121"/>
                      </a:cubicBezTo>
                      <a:cubicBezTo>
                        <a:pt x="105" y="121"/>
                        <a:pt x="105" y="121"/>
                        <a:pt x="105" y="121"/>
                      </a:cubicBezTo>
                      <a:cubicBezTo>
                        <a:pt x="105" y="121"/>
                        <a:pt x="105" y="121"/>
                        <a:pt x="105" y="121"/>
                      </a:cubicBezTo>
                      <a:close/>
                      <a:moveTo>
                        <a:pt x="74" y="133"/>
                      </a:moveTo>
                      <a:cubicBezTo>
                        <a:pt x="75" y="133"/>
                        <a:pt x="76" y="132"/>
                        <a:pt x="76" y="132"/>
                      </a:cubicBezTo>
                      <a:cubicBezTo>
                        <a:pt x="76" y="131"/>
                        <a:pt x="77" y="131"/>
                        <a:pt x="77" y="131"/>
                      </a:cubicBezTo>
                      <a:cubicBezTo>
                        <a:pt x="77" y="130"/>
                        <a:pt x="78" y="130"/>
                        <a:pt x="78" y="130"/>
                      </a:cubicBezTo>
                      <a:cubicBezTo>
                        <a:pt x="78" y="130"/>
                        <a:pt x="79" y="130"/>
                        <a:pt x="79" y="130"/>
                      </a:cubicBezTo>
                      <a:cubicBezTo>
                        <a:pt x="80" y="130"/>
                        <a:pt x="81" y="130"/>
                        <a:pt x="81" y="130"/>
                      </a:cubicBezTo>
                      <a:cubicBezTo>
                        <a:pt x="81" y="130"/>
                        <a:pt x="83" y="130"/>
                        <a:pt x="83" y="130"/>
                      </a:cubicBezTo>
                      <a:cubicBezTo>
                        <a:pt x="83" y="130"/>
                        <a:pt x="84" y="130"/>
                        <a:pt x="84" y="130"/>
                      </a:cubicBezTo>
                      <a:cubicBezTo>
                        <a:pt x="84" y="130"/>
                        <a:pt x="85" y="130"/>
                        <a:pt x="85" y="131"/>
                      </a:cubicBezTo>
                      <a:cubicBezTo>
                        <a:pt x="86" y="131"/>
                        <a:pt x="87" y="130"/>
                        <a:pt x="87" y="130"/>
                      </a:cubicBezTo>
                      <a:cubicBezTo>
                        <a:pt x="87" y="130"/>
                        <a:pt x="88" y="131"/>
                        <a:pt x="88" y="131"/>
                      </a:cubicBezTo>
                      <a:cubicBezTo>
                        <a:pt x="88" y="131"/>
                        <a:pt x="88" y="132"/>
                        <a:pt x="89" y="132"/>
                      </a:cubicBezTo>
                      <a:cubicBezTo>
                        <a:pt x="89" y="132"/>
                        <a:pt x="89" y="132"/>
                        <a:pt x="90" y="132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91" y="134"/>
                        <a:pt x="92" y="133"/>
                      </a:cubicBezTo>
                      <a:cubicBezTo>
                        <a:pt x="92" y="133"/>
                        <a:pt x="92" y="133"/>
                        <a:pt x="92" y="133"/>
                      </a:cubicBezTo>
                      <a:cubicBezTo>
                        <a:pt x="92" y="133"/>
                        <a:pt x="92" y="132"/>
                        <a:pt x="93" y="132"/>
                      </a:cubicBezTo>
                      <a:cubicBezTo>
                        <a:pt x="93" y="132"/>
                        <a:pt x="93" y="133"/>
                        <a:pt x="93" y="133"/>
                      </a:cubicBezTo>
                      <a:cubicBezTo>
                        <a:pt x="94" y="133"/>
                        <a:pt x="94" y="133"/>
                        <a:pt x="95" y="133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5" y="132"/>
                        <a:pt x="95" y="131"/>
                        <a:pt x="95" y="131"/>
                      </a:cubicBezTo>
                      <a:cubicBezTo>
                        <a:pt x="95" y="130"/>
                        <a:pt x="95" y="130"/>
                        <a:pt x="95" y="130"/>
                      </a:cubicBezTo>
                      <a:cubicBezTo>
                        <a:pt x="95" y="130"/>
                        <a:pt x="95" y="129"/>
                        <a:pt x="95" y="129"/>
                      </a:cubicBezTo>
                      <a:cubicBezTo>
                        <a:pt x="95" y="129"/>
                        <a:pt x="96" y="129"/>
                        <a:pt x="97" y="129"/>
                      </a:cubicBezTo>
                      <a:cubicBezTo>
                        <a:pt x="97" y="129"/>
                        <a:pt x="97" y="128"/>
                        <a:pt x="98" y="128"/>
                      </a:cubicBezTo>
                      <a:cubicBezTo>
                        <a:pt x="98" y="128"/>
                        <a:pt x="98" y="128"/>
                        <a:pt x="98" y="128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99" y="127"/>
                        <a:pt x="100" y="128"/>
                        <a:pt x="100" y="128"/>
                      </a:cubicBezTo>
                      <a:cubicBezTo>
                        <a:pt x="100" y="128"/>
                        <a:pt x="101" y="128"/>
                        <a:pt x="101" y="128"/>
                      </a:cubicBezTo>
                      <a:cubicBezTo>
                        <a:pt x="102" y="128"/>
                        <a:pt x="102" y="128"/>
                        <a:pt x="102" y="128"/>
                      </a:cubicBezTo>
                      <a:cubicBezTo>
                        <a:pt x="102" y="128"/>
                        <a:pt x="103" y="128"/>
                        <a:pt x="103" y="127"/>
                      </a:cubicBezTo>
                      <a:cubicBezTo>
                        <a:pt x="103" y="127"/>
                        <a:pt x="104" y="127"/>
                        <a:pt x="104" y="127"/>
                      </a:cubicBezTo>
                      <a:cubicBezTo>
                        <a:pt x="104" y="127"/>
                        <a:pt x="105" y="127"/>
                        <a:pt x="105" y="127"/>
                      </a:cubicBezTo>
                      <a:cubicBezTo>
                        <a:pt x="105" y="127"/>
                        <a:pt x="105" y="127"/>
                        <a:pt x="105" y="127"/>
                      </a:cubicBezTo>
                      <a:cubicBezTo>
                        <a:pt x="105" y="127"/>
                        <a:pt x="105" y="126"/>
                        <a:pt x="105" y="126"/>
                      </a:cubicBezTo>
                      <a:cubicBezTo>
                        <a:pt x="105" y="126"/>
                        <a:pt x="105" y="125"/>
                        <a:pt x="105" y="125"/>
                      </a:cubicBezTo>
                      <a:cubicBezTo>
                        <a:pt x="105" y="125"/>
                        <a:pt x="105" y="125"/>
                        <a:pt x="104" y="125"/>
                      </a:cubicBezTo>
                      <a:cubicBezTo>
                        <a:pt x="104" y="125"/>
                        <a:pt x="104" y="125"/>
                        <a:pt x="104" y="125"/>
                      </a:cubicBezTo>
                      <a:cubicBezTo>
                        <a:pt x="104" y="124"/>
                        <a:pt x="104" y="124"/>
                        <a:pt x="104" y="124"/>
                      </a:cubicBezTo>
                      <a:cubicBezTo>
                        <a:pt x="104" y="124"/>
                        <a:pt x="104" y="124"/>
                        <a:pt x="104" y="124"/>
                      </a:cubicBezTo>
                      <a:cubicBezTo>
                        <a:pt x="104" y="124"/>
                        <a:pt x="104" y="123"/>
                        <a:pt x="104" y="123"/>
                      </a:cubicBezTo>
                      <a:cubicBezTo>
                        <a:pt x="104" y="123"/>
                        <a:pt x="104" y="123"/>
                        <a:pt x="104" y="122"/>
                      </a:cubicBezTo>
                      <a:cubicBezTo>
                        <a:pt x="104" y="122"/>
                        <a:pt x="104" y="122"/>
                        <a:pt x="103" y="122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3" y="121"/>
                        <a:pt x="103" y="121"/>
                        <a:pt x="102" y="120"/>
                      </a:cubicBezTo>
                      <a:cubicBezTo>
                        <a:pt x="102" y="120"/>
                        <a:pt x="102" y="120"/>
                        <a:pt x="102" y="120"/>
                      </a:cubicBezTo>
                      <a:cubicBezTo>
                        <a:pt x="102" y="119"/>
                        <a:pt x="102" y="120"/>
                        <a:pt x="102" y="119"/>
                      </a:cubicBezTo>
                      <a:cubicBezTo>
                        <a:pt x="102" y="119"/>
                        <a:pt x="102" y="119"/>
                        <a:pt x="102" y="119"/>
                      </a:cubicBezTo>
                      <a:cubicBezTo>
                        <a:pt x="102" y="119"/>
                        <a:pt x="102" y="119"/>
                        <a:pt x="103" y="119"/>
                      </a:cubicBezTo>
                      <a:cubicBezTo>
                        <a:pt x="103" y="119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7"/>
                        <a:pt x="103" y="117"/>
                      </a:cubicBezTo>
                      <a:cubicBezTo>
                        <a:pt x="103" y="117"/>
                        <a:pt x="103" y="116"/>
                        <a:pt x="103" y="116"/>
                      </a:cubicBezTo>
                      <a:cubicBezTo>
                        <a:pt x="103" y="116"/>
                        <a:pt x="103" y="115"/>
                        <a:pt x="103" y="115"/>
                      </a:cubicBezTo>
                      <a:cubicBezTo>
                        <a:pt x="102" y="115"/>
                        <a:pt x="102" y="115"/>
                        <a:pt x="102" y="115"/>
                      </a:cubicBezTo>
                      <a:cubicBezTo>
                        <a:pt x="102" y="114"/>
                        <a:pt x="102" y="114"/>
                        <a:pt x="102" y="114"/>
                      </a:cubicBezTo>
                      <a:cubicBezTo>
                        <a:pt x="102" y="114"/>
                        <a:pt x="103" y="114"/>
                        <a:pt x="103" y="113"/>
                      </a:cubicBezTo>
                      <a:cubicBezTo>
                        <a:pt x="103" y="113"/>
                        <a:pt x="103" y="113"/>
                        <a:pt x="103" y="113"/>
                      </a:cubicBezTo>
                      <a:cubicBezTo>
                        <a:pt x="102" y="113"/>
                        <a:pt x="102" y="113"/>
                        <a:pt x="102" y="113"/>
                      </a:cubicBezTo>
                      <a:cubicBezTo>
                        <a:pt x="102" y="112"/>
                        <a:pt x="102" y="112"/>
                        <a:pt x="102" y="112"/>
                      </a:cubicBezTo>
                      <a:cubicBezTo>
                        <a:pt x="102" y="112"/>
                        <a:pt x="102" y="112"/>
                        <a:pt x="102" y="112"/>
                      </a:cubicBezTo>
                      <a:cubicBezTo>
                        <a:pt x="102" y="112"/>
                        <a:pt x="102" y="112"/>
                        <a:pt x="102" y="112"/>
                      </a:cubicBezTo>
                      <a:cubicBezTo>
                        <a:pt x="103" y="112"/>
                        <a:pt x="103" y="112"/>
                        <a:pt x="103" y="112"/>
                      </a:cubicBezTo>
                      <a:cubicBezTo>
                        <a:pt x="103" y="111"/>
                        <a:pt x="103" y="111"/>
                        <a:pt x="103" y="111"/>
                      </a:cubicBezTo>
                      <a:cubicBezTo>
                        <a:pt x="103" y="111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1" y="109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7"/>
                        <a:pt x="101" y="106"/>
                        <a:pt x="101" y="106"/>
                      </a:cubicBezTo>
                      <a:cubicBezTo>
                        <a:pt x="101" y="106"/>
                        <a:pt x="101" y="105"/>
                        <a:pt x="101" y="105"/>
                      </a:cubicBezTo>
                      <a:cubicBezTo>
                        <a:pt x="101" y="105"/>
                        <a:pt x="101" y="105"/>
                        <a:pt x="100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5"/>
                        <a:pt x="100" y="104"/>
                        <a:pt x="99" y="104"/>
                      </a:cubicBezTo>
                      <a:cubicBezTo>
                        <a:pt x="99" y="104"/>
                        <a:pt x="99" y="104"/>
                        <a:pt x="99" y="103"/>
                      </a:cubicBezTo>
                      <a:cubicBezTo>
                        <a:pt x="99" y="103"/>
                        <a:pt x="99" y="103"/>
                        <a:pt x="98" y="103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ubicBezTo>
                        <a:pt x="98" y="102"/>
                        <a:pt x="98" y="102"/>
                        <a:pt x="98" y="101"/>
                      </a:cubicBezTo>
                      <a:cubicBezTo>
                        <a:pt x="98" y="101"/>
                        <a:pt x="98" y="101"/>
                        <a:pt x="98" y="101"/>
                      </a:cubicBezTo>
                      <a:cubicBezTo>
                        <a:pt x="97" y="101"/>
                        <a:pt x="97" y="101"/>
                        <a:pt x="97" y="100"/>
                      </a:cubicBezTo>
                      <a:cubicBezTo>
                        <a:pt x="96" y="100"/>
                        <a:pt x="96" y="100"/>
                        <a:pt x="96" y="100"/>
                      </a:cubicBezTo>
                      <a:cubicBezTo>
                        <a:pt x="96" y="99"/>
                        <a:pt x="96" y="99"/>
                        <a:pt x="95" y="99"/>
                      </a:cubicBezTo>
                      <a:cubicBezTo>
                        <a:pt x="95" y="99"/>
                        <a:pt x="95" y="98"/>
                        <a:pt x="95" y="98"/>
                      </a:cubicBezTo>
                      <a:cubicBezTo>
                        <a:pt x="95" y="98"/>
                        <a:pt x="95" y="98"/>
                        <a:pt x="95" y="97"/>
                      </a:cubicBezTo>
                      <a:cubicBezTo>
                        <a:pt x="94" y="97"/>
                        <a:pt x="94" y="97"/>
                        <a:pt x="94" y="96"/>
                      </a:cubicBezTo>
                      <a:cubicBezTo>
                        <a:pt x="94" y="96"/>
                        <a:pt x="93" y="96"/>
                        <a:pt x="93" y="96"/>
                      </a:cubicBezTo>
                      <a:cubicBezTo>
                        <a:pt x="93" y="96"/>
                        <a:pt x="93" y="96"/>
                        <a:pt x="93" y="96"/>
                      </a:cubicBezTo>
                      <a:cubicBezTo>
                        <a:pt x="93" y="96"/>
                        <a:pt x="92" y="96"/>
                        <a:pt x="92" y="96"/>
                      </a:cubicBezTo>
                      <a:cubicBezTo>
                        <a:pt x="92" y="96"/>
                        <a:pt x="91" y="96"/>
                        <a:pt x="91" y="96"/>
                      </a:cubicBezTo>
                      <a:cubicBezTo>
                        <a:pt x="91" y="96"/>
                        <a:pt x="91" y="95"/>
                        <a:pt x="91" y="95"/>
                      </a:cubicBezTo>
                      <a:cubicBezTo>
                        <a:pt x="91" y="95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89" y="94"/>
                      </a:cubicBezTo>
                      <a:cubicBezTo>
                        <a:pt x="89" y="94"/>
                        <a:pt x="89" y="94"/>
                        <a:pt x="89" y="94"/>
                      </a:cubicBezTo>
                      <a:cubicBezTo>
                        <a:pt x="89" y="93"/>
                        <a:pt x="89" y="93"/>
                        <a:pt x="89" y="93"/>
                      </a:cubicBezTo>
                      <a:cubicBezTo>
                        <a:pt x="89" y="93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90" y="93"/>
                        <a:pt x="90" y="93"/>
                        <a:pt x="90" y="92"/>
                      </a:cubicBezTo>
                      <a:cubicBezTo>
                        <a:pt x="90" y="92"/>
                        <a:pt x="90" y="92"/>
                        <a:pt x="90" y="92"/>
                      </a:cubicBezTo>
                      <a:cubicBezTo>
                        <a:pt x="90" y="92"/>
                        <a:pt x="90" y="92"/>
                        <a:pt x="89" y="91"/>
                      </a:cubicBezTo>
                      <a:cubicBezTo>
                        <a:pt x="89" y="91"/>
                        <a:pt x="89" y="91"/>
                        <a:pt x="88" y="91"/>
                      </a:cubicBezTo>
                      <a:cubicBezTo>
                        <a:pt x="88" y="91"/>
                        <a:pt x="88" y="92"/>
                        <a:pt x="88" y="92"/>
                      </a:cubicBezTo>
                      <a:cubicBezTo>
                        <a:pt x="88" y="92"/>
                        <a:pt x="87" y="92"/>
                        <a:pt x="87" y="92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7" y="91"/>
                        <a:pt x="87" y="91"/>
                        <a:pt x="87" y="91"/>
                      </a:cubicBezTo>
                      <a:cubicBezTo>
                        <a:pt x="87" y="91"/>
                        <a:pt x="87" y="90"/>
                        <a:pt x="87" y="90"/>
                      </a:cubicBezTo>
                      <a:cubicBezTo>
                        <a:pt x="87" y="90"/>
                        <a:pt x="87" y="90"/>
                        <a:pt x="87" y="89"/>
                      </a:cubicBezTo>
                      <a:cubicBezTo>
                        <a:pt x="87" y="88"/>
                        <a:pt x="87" y="89"/>
                        <a:pt x="87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8"/>
                        <a:pt x="87" y="88"/>
                        <a:pt x="87" y="87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7" y="87"/>
                        <a:pt x="87" y="86"/>
                        <a:pt x="87" y="86"/>
                      </a:cubicBezTo>
                      <a:cubicBezTo>
                        <a:pt x="87" y="85"/>
                        <a:pt x="87" y="85"/>
                        <a:pt x="87" y="85"/>
                      </a:cubicBezTo>
                      <a:cubicBezTo>
                        <a:pt x="87" y="85"/>
                        <a:pt x="87" y="85"/>
                        <a:pt x="87" y="85"/>
                      </a:cubicBezTo>
                      <a:cubicBezTo>
                        <a:pt x="86" y="85"/>
                        <a:pt x="86" y="85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2"/>
                        <a:pt x="85" y="82"/>
                        <a:pt x="85" y="82"/>
                      </a:cubicBezTo>
                      <a:cubicBezTo>
                        <a:pt x="85" y="82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4"/>
                        <a:pt x="85" y="84"/>
                      </a:cubicBezTo>
                      <a:cubicBezTo>
                        <a:pt x="85" y="84"/>
                        <a:pt x="85" y="84"/>
                        <a:pt x="85" y="84"/>
                      </a:cubicBezTo>
                      <a:cubicBezTo>
                        <a:pt x="86" y="84"/>
                        <a:pt x="85" y="85"/>
                        <a:pt x="85" y="85"/>
                      </a:cubicBezTo>
                      <a:cubicBezTo>
                        <a:pt x="85" y="85"/>
                        <a:pt x="85" y="85"/>
                        <a:pt x="85" y="84"/>
                      </a:cubicBezTo>
                      <a:cubicBezTo>
                        <a:pt x="84" y="84"/>
                        <a:pt x="84" y="84"/>
                        <a:pt x="84" y="84"/>
                      </a:cubicBezTo>
                      <a:cubicBezTo>
                        <a:pt x="84" y="84"/>
                        <a:pt x="84" y="84"/>
                        <a:pt x="84" y="84"/>
                      </a:cubicBezTo>
                      <a:cubicBezTo>
                        <a:pt x="83" y="84"/>
                        <a:pt x="83" y="83"/>
                        <a:pt x="83" y="83"/>
                      </a:cubicBezTo>
                      <a:cubicBezTo>
                        <a:pt x="83" y="83"/>
                        <a:pt x="82" y="83"/>
                        <a:pt x="82" y="82"/>
                      </a:cubicBezTo>
                      <a:cubicBezTo>
                        <a:pt x="82" y="82"/>
                        <a:pt x="82" y="82"/>
                        <a:pt x="82" y="82"/>
                      </a:cubicBezTo>
                      <a:cubicBezTo>
                        <a:pt x="82" y="81"/>
                        <a:pt x="81" y="82"/>
                        <a:pt x="81" y="81"/>
                      </a:cubicBezTo>
                      <a:cubicBezTo>
                        <a:pt x="81" y="81"/>
                        <a:pt x="81" y="81"/>
                        <a:pt x="81" y="81"/>
                      </a:cubicBezTo>
                      <a:cubicBezTo>
                        <a:pt x="81" y="81"/>
                        <a:pt x="81" y="81"/>
                        <a:pt x="81" y="82"/>
                      </a:cubicBezTo>
                      <a:cubicBezTo>
                        <a:pt x="81" y="82"/>
                        <a:pt x="81" y="82"/>
                        <a:pt x="81" y="82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1" y="83"/>
                        <a:pt x="81" y="84"/>
                        <a:pt x="81" y="84"/>
                      </a:cubicBezTo>
                      <a:cubicBezTo>
                        <a:pt x="81" y="84"/>
                        <a:pt x="81" y="84"/>
                        <a:pt x="81" y="84"/>
                      </a:cubicBezTo>
                      <a:cubicBezTo>
                        <a:pt x="81" y="84"/>
                        <a:pt x="81" y="84"/>
                        <a:pt x="81" y="84"/>
                      </a:cubicBezTo>
                      <a:cubicBezTo>
                        <a:pt x="80" y="84"/>
                        <a:pt x="80" y="84"/>
                        <a:pt x="80" y="84"/>
                      </a:cubicBezTo>
                      <a:cubicBezTo>
                        <a:pt x="80" y="84"/>
                        <a:pt x="80" y="84"/>
                        <a:pt x="80" y="84"/>
                      </a:cubicBezTo>
                      <a:cubicBezTo>
                        <a:pt x="79" y="84"/>
                        <a:pt x="79" y="83"/>
                        <a:pt x="79" y="83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79" y="83"/>
                        <a:pt x="79" y="82"/>
                        <a:pt x="79" y="82"/>
                      </a:cubicBezTo>
                      <a:cubicBezTo>
                        <a:pt x="79" y="82"/>
                        <a:pt x="78" y="82"/>
                        <a:pt x="78" y="82"/>
                      </a:cubicBezTo>
                      <a:cubicBezTo>
                        <a:pt x="78" y="82"/>
                        <a:pt x="78" y="82"/>
                        <a:pt x="78" y="82"/>
                      </a:cubicBezTo>
                      <a:cubicBezTo>
                        <a:pt x="78" y="82"/>
                        <a:pt x="78" y="81"/>
                        <a:pt x="78" y="81"/>
                      </a:cubicBezTo>
                      <a:cubicBezTo>
                        <a:pt x="78" y="81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8"/>
                      </a:cubicBezTo>
                      <a:cubicBezTo>
                        <a:pt x="78" y="78"/>
                        <a:pt x="78" y="78"/>
                        <a:pt x="78" y="78"/>
                      </a:cubicBezTo>
                      <a:cubicBezTo>
                        <a:pt x="78" y="78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6"/>
                        <a:pt x="77" y="76"/>
                      </a:cubicBezTo>
                      <a:cubicBezTo>
                        <a:pt x="77" y="76"/>
                        <a:pt x="77" y="75"/>
                        <a:pt x="77" y="75"/>
                      </a:cubicBezTo>
                      <a:cubicBezTo>
                        <a:pt x="77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4"/>
                        <a:pt x="76" y="74"/>
                      </a:cubicBezTo>
                      <a:cubicBezTo>
                        <a:pt x="76" y="74"/>
                        <a:pt x="76" y="74"/>
                        <a:pt x="76" y="74"/>
                      </a:cubicBezTo>
                      <a:cubicBezTo>
                        <a:pt x="76" y="74"/>
                        <a:pt x="76" y="73"/>
                        <a:pt x="76" y="73"/>
                      </a:cubicBezTo>
                      <a:cubicBezTo>
                        <a:pt x="76" y="73"/>
                        <a:pt x="76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4" y="73"/>
                        <a:pt x="74" y="73"/>
                      </a:cubicBezTo>
                      <a:cubicBezTo>
                        <a:pt x="74" y="73"/>
                        <a:pt x="74" y="72"/>
                        <a:pt x="74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3" y="71"/>
                        <a:pt x="73" y="70"/>
                        <a:pt x="73" y="70"/>
                      </a:cubicBezTo>
                      <a:cubicBezTo>
                        <a:pt x="72" y="70"/>
                        <a:pt x="73" y="70"/>
                        <a:pt x="73" y="70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4" y="70"/>
                        <a:pt x="74" y="70"/>
                      </a:cubicBezTo>
                      <a:cubicBezTo>
                        <a:pt x="74" y="69"/>
                        <a:pt x="74" y="69"/>
                        <a:pt x="74" y="69"/>
                      </a:cubicBezTo>
                      <a:cubicBezTo>
                        <a:pt x="74" y="69"/>
                        <a:pt x="74" y="69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2" y="68"/>
                      </a:cubicBezTo>
                      <a:cubicBezTo>
                        <a:pt x="72" y="68"/>
                        <a:pt x="72" y="68"/>
                        <a:pt x="72" y="67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71" y="66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6"/>
                        <a:pt x="69" y="66"/>
                        <a:pt x="69" y="66"/>
                      </a:cubicBezTo>
                      <a:cubicBezTo>
                        <a:pt x="69" y="65"/>
                        <a:pt x="69" y="66"/>
                        <a:pt x="68" y="65"/>
                      </a:cubicBezTo>
                      <a:cubicBezTo>
                        <a:pt x="68" y="65"/>
                        <a:pt x="67" y="65"/>
                        <a:pt x="67" y="65"/>
                      </a:cubicBezTo>
                      <a:cubicBezTo>
                        <a:pt x="67" y="65"/>
                        <a:pt x="67" y="64"/>
                        <a:pt x="67" y="64"/>
                      </a:cubicBezTo>
                      <a:cubicBezTo>
                        <a:pt x="67" y="64"/>
                        <a:pt x="66" y="64"/>
                        <a:pt x="66" y="64"/>
                      </a:cubicBezTo>
                      <a:cubicBezTo>
                        <a:pt x="66" y="64"/>
                        <a:pt x="66" y="64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5" y="65"/>
                        <a:pt x="65" y="64"/>
                        <a:pt x="65" y="64"/>
                      </a:cubicBezTo>
                      <a:cubicBezTo>
                        <a:pt x="64" y="64"/>
                        <a:pt x="65" y="64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3" y="62"/>
                      </a:cubicBezTo>
                      <a:cubicBezTo>
                        <a:pt x="63" y="62"/>
                        <a:pt x="62" y="62"/>
                        <a:pt x="62" y="62"/>
                      </a:cubicBezTo>
                      <a:cubicBezTo>
                        <a:pt x="62" y="62"/>
                        <a:pt x="62" y="61"/>
                        <a:pt x="62" y="61"/>
                      </a:cubicBezTo>
                      <a:cubicBezTo>
                        <a:pt x="61" y="61"/>
                        <a:pt x="61" y="61"/>
                        <a:pt x="61" y="61"/>
                      </a:cubicBezTo>
                      <a:cubicBezTo>
                        <a:pt x="61" y="60"/>
                        <a:pt x="61" y="61"/>
                        <a:pt x="61" y="61"/>
                      </a:cubicBezTo>
                      <a:cubicBezTo>
                        <a:pt x="61" y="61"/>
                        <a:pt x="61" y="61"/>
                        <a:pt x="60" y="61"/>
                      </a:cubicBezTo>
                      <a:cubicBezTo>
                        <a:pt x="60" y="61"/>
                        <a:pt x="60" y="61"/>
                        <a:pt x="60" y="60"/>
                      </a:cubicBezTo>
                      <a:cubicBezTo>
                        <a:pt x="60" y="60"/>
                        <a:pt x="59" y="60"/>
                        <a:pt x="59" y="60"/>
                      </a:cubicBezTo>
                      <a:cubicBezTo>
                        <a:pt x="59" y="60"/>
                        <a:pt x="59" y="60"/>
                        <a:pt x="58" y="60"/>
                      </a:cubicBezTo>
                      <a:cubicBezTo>
                        <a:pt x="58" y="60"/>
                        <a:pt x="57" y="59"/>
                        <a:pt x="57" y="59"/>
                      </a:cubicBezTo>
                      <a:cubicBezTo>
                        <a:pt x="57" y="59"/>
                        <a:pt x="57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7"/>
                        <a:pt x="56" y="57"/>
                      </a:cubicBezTo>
                      <a:cubicBezTo>
                        <a:pt x="56" y="57"/>
                        <a:pt x="56" y="57"/>
                        <a:pt x="56" y="56"/>
                      </a:cubicBezTo>
                      <a:cubicBezTo>
                        <a:pt x="57" y="56"/>
                        <a:pt x="57" y="55"/>
                        <a:pt x="56" y="55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4" y="52"/>
                      </a:cubicBezTo>
                      <a:cubicBezTo>
                        <a:pt x="54" y="52"/>
                        <a:pt x="55" y="52"/>
                        <a:pt x="55" y="52"/>
                      </a:cubicBezTo>
                      <a:cubicBezTo>
                        <a:pt x="55" y="52"/>
                        <a:pt x="55" y="51"/>
                        <a:pt x="55" y="51"/>
                      </a:cubicBezTo>
                      <a:cubicBezTo>
                        <a:pt x="55" y="51"/>
                        <a:pt x="55" y="50"/>
                        <a:pt x="55" y="50"/>
                      </a:cubicBezTo>
                      <a:cubicBezTo>
                        <a:pt x="55" y="50"/>
                        <a:pt x="55" y="49"/>
                        <a:pt x="55" y="49"/>
                      </a:cubicBezTo>
                      <a:cubicBezTo>
                        <a:pt x="55" y="49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4" y="47"/>
                        <a:pt x="54" y="47"/>
                      </a:cubicBezTo>
                      <a:cubicBezTo>
                        <a:pt x="54" y="47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5"/>
                      </a:cubicBezTo>
                      <a:cubicBezTo>
                        <a:pt x="54" y="45"/>
                        <a:pt x="54" y="45"/>
                        <a:pt x="53" y="45"/>
                      </a:cubicBezTo>
                      <a:cubicBezTo>
                        <a:pt x="53" y="44"/>
                        <a:pt x="54" y="44"/>
                        <a:pt x="54" y="44"/>
                      </a:cubicBezTo>
                      <a:cubicBezTo>
                        <a:pt x="54" y="44"/>
                        <a:pt x="53" y="44"/>
                        <a:pt x="53" y="44"/>
                      </a:cubicBezTo>
                      <a:cubicBezTo>
                        <a:pt x="53" y="44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2"/>
                        <a:pt x="51" y="42"/>
                        <a:pt x="51" y="42"/>
                      </a:cubicBezTo>
                      <a:cubicBezTo>
                        <a:pt x="51" y="42"/>
                        <a:pt x="50" y="41"/>
                        <a:pt x="50" y="41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0"/>
                        <a:pt x="51" y="39"/>
                        <a:pt x="51" y="39"/>
                      </a:cubicBezTo>
                      <a:cubicBezTo>
                        <a:pt x="51" y="39"/>
                        <a:pt x="50" y="39"/>
                        <a:pt x="50" y="39"/>
                      </a:cubicBezTo>
                      <a:cubicBezTo>
                        <a:pt x="50" y="39"/>
                        <a:pt x="50" y="38"/>
                        <a:pt x="50" y="38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5"/>
                        <a:pt x="50" y="35"/>
                      </a:cubicBezTo>
                      <a:cubicBezTo>
                        <a:pt x="50" y="35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50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1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0" y="30"/>
                        <a:pt x="49" y="29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29"/>
                        <a:pt x="47" y="29"/>
                        <a:pt x="47" y="29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6" y="28"/>
                      </a:cubicBezTo>
                      <a:cubicBezTo>
                        <a:pt x="46" y="28"/>
                        <a:pt x="46" y="27"/>
                        <a:pt x="46" y="27"/>
                      </a:cubicBezTo>
                      <a:cubicBezTo>
                        <a:pt x="46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5"/>
                        <a:pt x="45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4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2" y="25"/>
                      </a:cubicBezTo>
                      <a:cubicBezTo>
                        <a:pt x="42" y="25"/>
                        <a:pt x="42" y="25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1" y="26"/>
                        <a:pt x="41" y="27"/>
                        <a:pt x="41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39" y="27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5"/>
                      </a:cubicBezTo>
                      <a:cubicBezTo>
                        <a:pt x="39" y="25"/>
                        <a:pt x="39" y="25"/>
                        <a:pt x="39" y="24"/>
                      </a:cubicBezTo>
                      <a:cubicBezTo>
                        <a:pt x="39" y="24"/>
                        <a:pt x="39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7" y="19"/>
                        <a:pt x="37" y="18"/>
                        <a:pt x="37" y="18"/>
                      </a:cubicBezTo>
                      <a:cubicBezTo>
                        <a:pt x="37" y="18"/>
                        <a:pt x="37" y="17"/>
                        <a:pt x="37" y="17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4" y="12"/>
                        <a:pt x="34" y="12"/>
                      </a:cubicBezTo>
                      <a:cubicBezTo>
                        <a:pt x="34" y="12"/>
                        <a:pt x="34" y="11"/>
                        <a:pt x="34" y="11"/>
                      </a:cubicBezTo>
                      <a:cubicBezTo>
                        <a:pt x="34" y="11"/>
                        <a:pt x="35" y="10"/>
                        <a:pt x="35" y="10"/>
                      </a:cubicBezTo>
                      <a:cubicBezTo>
                        <a:pt x="35" y="10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4" y="9"/>
                        <a:pt x="34" y="9"/>
                      </a:cubicBezTo>
                      <a:cubicBezTo>
                        <a:pt x="34" y="9"/>
                        <a:pt x="33" y="9"/>
                        <a:pt x="33" y="9"/>
                      </a:cubicBezTo>
                      <a:cubicBezTo>
                        <a:pt x="33" y="9"/>
                        <a:pt x="33" y="8"/>
                        <a:pt x="33" y="8"/>
                      </a:cubicBezTo>
                      <a:cubicBezTo>
                        <a:pt x="33" y="8"/>
                        <a:pt x="33" y="7"/>
                        <a:pt x="33" y="7"/>
                      </a:cubicBezTo>
                      <a:cubicBezTo>
                        <a:pt x="33" y="7"/>
                        <a:pt x="33" y="6"/>
                        <a:pt x="33" y="6"/>
                      </a:cubicBezTo>
                      <a:cubicBezTo>
                        <a:pt x="33" y="6"/>
                        <a:pt x="33" y="5"/>
                        <a:pt x="33" y="5"/>
                      </a:cubicBezTo>
                      <a:cubicBezTo>
                        <a:pt x="33" y="5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3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30" y="0"/>
                        <a:pt x="30" y="1"/>
                        <a:pt x="30" y="1"/>
                      </a:cubicBezTo>
                      <a:cubicBezTo>
                        <a:pt x="30" y="1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3"/>
                        <a:pt x="28" y="3"/>
                        <a:pt x="28" y="4"/>
                      </a:cubicBez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7" y="9"/>
                        <a:pt x="27" y="9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0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10"/>
                        <a:pt x="25" y="10"/>
                        <a:pt x="25" y="1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2"/>
                        <a:pt x="25" y="12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3"/>
                        <a:pt x="25" y="13"/>
                        <a:pt x="26" y="13"/>
                      </a:cubicBezTo>
                      <a:cubicBezTo>
                        <a:pt x="26" y="13"/>
                        <a:pt x="26" y="14"/>
                        <a:pt x="26" y="14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6" y="14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9"/>
                        <a:pt x="25" y="19"/>
                        <a:pt x="24" y="19"/>
                      </a:cubicBezTo>
                      <a:cubicBezTo>
                        <a:pt x="24" y="20"/>
                        <a:pt x="24" y="19"/>
                        <a:pt x="24" y="20"/>
                      </a:cubicBezTo>
                      <a:cubicBezTo>
                        <a:pt x="24" y="20"/>
                        <a:pt x="24" y="20"/>
                        <a:pt x="24" y="21"/>
                      </a:cubicBezTo>
                      <a:cubicBezTo>
                        <a:pt x="24" y="21"/>
                        <a:pt x="23" y="21"/>
                        <a:pt x="23" y="21"/>
                      </a:cubicBezTo>
                      <a:cubicBezTo>
                        <a:pt x="23" y="21"/>
                        <a:pt x="24" y="22"/>
                        <a:pt x="24" y="22"/>
                      </a:cubicBezTo>
                      <a:cubicBezTo>
                        <a:pt x="24" y="22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8"/>
                        <a:pt x="24" y="28"/>
                      </a:cubicBezTo>
                      <a:cubicBezTo>
                        <a:pt x="24" y="28"/>
                        <a:pt x="24" y="29"/>
                        <a:pt x="24" y="29"/>
                      </a:cubicBez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4"/>
                      </a:cubicBezTo>
                      <a:cubicBezTo>
                        <a:pt x="24" y="34"/>
                        <a:pt x="23" y="35"/>
                        <a:pt x="23" y="35"/>
                      </a:cubicBezTo>
                      <a:cubicBezTo>
                        <a:pt x="23" y="35"/>
                        <a:pt x="23" y="36"/>
                        <a:pt x="23" y="36"/>
                      </a:cubicBezTo>
                      <a:cubicBezTo>
                        <a:pt x="23" y="36"/>
                        <a:pt x="23" y="37"/>
                        <a:pt x="23" y="37"/>
                      </a:cubicBezTo>
                      <a:cubicBezTo>
                        <a:pt x="23" y="37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9"/>
                      </a:cubicBezTo>
                      <a:cubicBezTo>
                        <a:pt x="23" y="39"/>
                        <a:pt x="23" y="39"/>
                        <a:pt x="22" y="40"/>
                      </a:cubicBezTo>
                      <a:cubicBezTo>
                        <a:pt x="22" y="40"/>
                        <a:pt x="22" y="41"/>
                        <a:pt x="22" y="41"/>
                      </a:cubicBezTo>
                      <a:cubicBezTo>
                        <a:pt x="22" y="41"/>
                        <a:pt x="22" y="42"/>
                        <a:pt x="22" y="42"/>
                      </a:cubicBezTo>
                      <a:cubicBezTo>
                        <a:pt x="22" y="42"/>
                        <a:pt x="21" y="43"/>
                        <a:pt x="21" y="43"/>
                      </a:cubicBezTo>
                      <a:cubicBezTo>
                        <a:pt x="21" y="43"/>
                        <a:pt x="20" y="44"/>
                        <a:pt x="20" y="44"/>
                      </a:cubicBezTo>
                      <a:cubicBezTo>
                        <a:pt x="20" y="44"/>
                        <a:pt x="20" y="45"/>
                        <a:pt x="20" y="45"/>
                      </a:cubicBezTo>
                      <a:cubicBezTo>
                        <a:pt x="20" y="45"/>
                        <a:pt x="20" y="46"/>
                        <a:pt x="20" y="46"/>
                      </a:cubicBezTo>
                      <a:cubicBezTo>
                        <a:pt x="20" y="46"/>
                        <a:pt x="20" y="47"/>
                        <a:pt x="20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8" y="49"/>
                        <a:pt x="17" y="49"/>
                      </a:cubicBezTo>
                      <a:cubicBezTo>
                        <a:pt x="17" y="49"/>
                        <a:pt x="16" y="49"/>
                        <a:pt x="16" y="49"/>
                      </a:cubicBezTo>
                      <a:cubicBezTo>
                        <a:pt x="15" y="50"/>
                        <a:pt x="15" y="50"/>
                        <a:pt x="14" y="50"/>
                      </a:cubicBezTo>
                      <a:cubicBezTo>
                        <a:pt x="14" y="50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2" y="49"/>
                      </a:cubicBezTo>
                      <a:cubicBezTo>
                        <a:pt x="12" y="49"/>
                        <a:pt x="11" y="48"/>
                        <a:pt x="11" y="48"/>
                      </a:cubicBezTo>
                      <a:cubicBezTo>
                        <a:pt x="11" y="48"/>
                        <a:pt x="10" y="47"/>
                        <a:pt x="10" y="47"/>
                      </a:cubicBezTo>
                      <a:cubicBezTo>
                        <a:pt x="10" y="47"/>
                        <a:pt x="9" y="47"/>
                        <a:pt x="9" y="47"/>
                      </a:cubicBezTo>
                      <a:cubicBezTo>
                        <a:pt x="9" y="47"/>
                        <a:pt x="8" y="47"/>
                        <a:pt x="8" y="47"/>
                      </a:cubicBezTo>
                      <a:cubicBezTo>
                        <a:pt x="8" y="47"/>
                        <a:pt x="8" y="46"/>
                        <a:pt x="8" y="46"/>
                      </a:cubicBez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6" y="44"/>
                        <a:pt x="6" y="44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4" y="43"/>
                        <a:pt x="4" y="43"/>
                        <a:pt x="3" y="43"/>
                      </a:cubicBezTo>
                      <a:cubicBezTo>
                        <a:pt x="3" y="43"/>
                        <a:pt x="2" y="43"/>
                        <a:pt x="2" y="43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42"/>
                        <a:pt x="0" y="41"/>
                        <a:pt x="0" y="41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20" y="110"/>
                        <a:pt x="20" y="110"/>
                        <a:pt x="20" y="110"/>
                      </a:cubicBezTo>
                      <a:cubicBezTo>
                        <a:pt x="20" y="133"/>
                        <a:pt x="20" y="133"/>
                        <a:pt x="20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Freeform 740">
                  <a:extLst>
                    <a:ext uri="{FF2B5EF4-FFF2-40B4-BE49-F238E27FC236}">
                      <a16:creationId xmlns:a16="http://schemas.microsoft.com/office/drawing/2014/main" id="{0EC95A6F-59EB-DB81-F098-4BC4B593297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29750" y="6124575"/>
                  <a:ext cx="133350" cy="153988"/>
                </a:xfrm>
                <a:custGeom>
                  <a:avLst/>
                  <a:gdLst>
                    <a:gd name="T0" fmla="*/ 2 w 32"/>
                    <a:gd name="T1" fmla="*/ 0 h 37"/>
                    <a:gd name="T2" fmla="*/ 2 w 32"/>
                    <a:gd name="T3" fmla="*/ 4 h 37"/>
                    <a:gd name="T4" fmla="*/ 1 w 32"/>
                    <a:gd name="T5" fmla="*/ 3 h 37"/>
                    <a:gd name="T6" fmla="*/ 29 w 32"/>
                    <a:gd name="T7" fmla="*/ 6 h 37"/>
                    <a:gd name="T8" fmla="*/ 30 w 32"/>
                    <a:gd name="T9" fmla="*/ 5 h 37"/>
                    <a:gd name="T10" fmla="*/ 31 w 32"/>
                    <a:gd name="T11" fmla="*/ 3 h 37"/>
                    <a:gd name="T12" fmla="*/ 29 w 32"/>
                    <a:gd name="T13" fmla="*/ 1 h 37"/>
                    <a:gd name="T14" fmla="*/ 27 w 32"/>
                    <a:gd name="T15" fmla="*/ 2 h 37"/>
                    <a:gd name="T16" fmla="*/ 29 w 32"/>
                    <a:gd name="T17" fmla="*/ 4 h 37"/>
                    <a:gd name="T18" fmla="*/ 30 w 32"/>
                    <a:gd name="T19" fmla="*/ 8 h 37"/>
                    <a:gd name="T20" fmla="*/ 31 w 32"/>
                    <a:gd name="T21" fmla="*/ 8 h 37"/>
                    <a:gd name="T22" fmla="*/ 32 w 32"/>
                    <a:gd name="T23" fmla="*/ 8 h 37"/>
                    <a:gd name="T24" fmla="*/ 31 w 32"/>
                    <a:gd name="T25" fmla="*/ 6 h 37"/>
                    <a:gd name="T26" fmla="*/ 30 w 32"/>
                    <a:gd name="T27" fmla="*/ 7 h 37"/>
                    <a:gd name="T28" fmla="*/ 30 w 32"/>
                    <a:gd name="T29" fmla="*/ 8 h 37"/>
                    <a:gd name="T30" fmla="*/ 21 w 32"/>
                    <a:gd name="T31" fmla="*/ 37 h 37"/>
                    <a:gd name="T32" fmla="*/ 22 w 32"/>
                    <a:gd name="T33" fmla="*/ 35 h 37"/>
                    <a:gd name="T34" fmla="*/ 22 w 32"/>
                    <a:gd name="T35" fmla="*/ 33 h 37"/>
                    <a:gd name="T36" fmla="*/ 24 w 32"/>
                    <a:gd name="T37" fmla="*/ 32 h 37"/>
                    <a:gd name="T38" fmla="*/ 24 w 32"/>
                    <a:gd name="T39" fmla="*/ 31 h 37"/>
                    <a:gd name="T40" fmla="*/ 26 w 32"/>
                    <a:gd name="T41" fmla="*/ 30 h 37"/>
                    <a:gd name="T42" fmla="*/ 27 w 32"/>
                    <a:gd name="T43" fmla="*/ 30 h 37"/>
                    <a:gd name="T44" fmla="*/ 26 w 32"/>
                    <a:gd name="T45" fmla="*/ 31 h 37"/>
                    <a:gd name="T46" fmla="*/ 27 w 32"/>
                    <a:gd name="T47" fmla="*/ 32 h 37"/>
                    <a:gd name="T48" fmla="*/ 29 w 32"/>
                    <a:gd name="T49" fmla="*/ 32 h 37"/>
                    <a:gd name="T50" fmla="*/ 28 w 32"/>
                    <a:gd name="T51" fmla="*/ 29 h 37"/>
                    <a:gd name="T52" fmla="*/ 28 w 32"/>
                    <a:gd name="T53" fmla="*/ 27 h 37"/>
                    <a:gd name="T54" fmla="*/ 29 w 32"/>
                    <a:gd name="T55" fmla="*/ 23 h 37"/>
                    <a:gd name="T56" fmla="*/ 31 w 32"/>
                    <a:gd name="T57" fmla="*/ 24 h 37"/>
                    <a:gd name="T58" fmla="*/ 31 w 32"/>
                    <a:gd name="T59" fmla="*/ 21 h 37"/>
                    <a:gd name="T60" fmla="*/ 30 w 32"/>
                    <a:gd name="T61" fmla="*/ 17 h 37"/>
                    <a:gd name="T62" fmla="*/ 31 w 32"/>
                    <a:gd name="T63" fmla="*/ 14 h 37"/>
                    <a:gd name="T64" fmla="*/ 30 w 32"/>
                    <a:gd name="T65" fmla="*/ 11 h 37"/>
                    <a:gd name="T66" fmla="*/ 28 w 32"/>
                    <a:gd name="T67" fmla="*/ 11 h 37"/>
                    <a:gd name="T68" fmla="*/ 24 w 32"/>
                    <a:gd name="T69" fmla="*/ 12 h 37"/>
                    <a:gd name="T70" fmla="*/ 21 w 32"/>
                    <a:gd name="T71" fmla="*/ 13 h 37"/>
                    <a:gd name="T72" fmla="*/ 10 w 32"/>
                    <a:gd name="T73" fmla="*/ 11 h 37"/>
                    <a:gd name="T74" fmla="*/ 7 w 32"/>
                    <a:gd name="T75" fmla="*/ 10 h 37"/>
                    <a:gd name="T76" fmla="*/ 6 w 32"/>
                    <a:gd name="T77" fmla="*/ 15 h 37"/>
                    <a:gd name="T78" fmla="*/ 8 w 32"/>
                    <a:gd name="T79" fmla="*/ 19 h 37"/>
                    <a:gd name="T80" fmla="*/ 10 w 32"/>
                    <a:gd name="T81" fmla="*/ 24 h 37"/>
                    <a:gd name="T82" fmla="*/ 12 w 32"/>
                    <a:gd name="T83" fmla="*/ 25 h 37"/>
                    <a:gd name="T84" fmla="*/ 11 w 32"/>
                    <a:gd name="T85" fmla="*/ 27 h 37"/>
                    <a:gd name="T86" fmla="*/ 12 w 32"/>
                    <a:gd name="T87" fmla="*/ 30 h 37"/>
                    <a:gd name="T88" fmla="*/ 15 w 32"/>
                    <a:gd name="T89" fmla="*/ 33 h 37"/>
                    <a:gd name="T90" fmla="*/ 16 w 32"/>
                    <a:gd name="T91" fmla="*/ 36 h 37"/>
                    <a:gd name="T92" fmla="*/ 21 w 32"/>
                    <a:gd name="T93" fmla="*/ 37 h 37"/>
                    <a:gd name="T94" fmla="*/ 30 w 32"/>
                    <a:gd name="T95" fmla="*/ 27 h 37"/>
                    <a:gd name="T96" fmla="*/ 29 w 32"/>
                    <a:gd name="T97" fmla="*/ 27 h 37"/>
                    <a:gd name="T98" fmla="*/ 29 w 32"/>
                    <a:gd name="T99" fmla="*/ 27 h 37"/>
                    <a:gd name="T100" fmla="*/ 31 w 32"/>
                    <a:gd name="T101" fmla="*/ 24 h 37"/>
                    <a:gd name="T102" fmla="*/ 31 w 32"/>
                    <a:gd name="T103" fmla="*/ 24 h 37"/>
                    <a:gd name="T104" fmla="*/ 24 w 32"/>
                    <a:gd name="T105" fmla="*/ 35 h 37"/>
                    <a:gd name="T106" fmla="*/ 24 w 32"/>
                    <a:gd name="T107" fmla="*/ 34 h 37"/>
                    <a:gd name="T108" fmla="*/ 24 w 32"/>
                    <a:gd name="T109" fmla="*/ 34 h 37"/>
                    <a:gd name="T110" fmla="*/ 24 w 32"/>
                    <a:gd name="T111" fmla="*/ 35 h 37"/>
                    <a:gd name="T112" fmla="*/ 7 w 32"/>
                    <a:gd name="T113" fmla="*/ 8 h 37"/>
                    <a:gd name="T114" fmla="*/ 8 w 32"/>
                    <a:gd name="T115" fmla="*/ 7 h 37"/>
                    <a:gd name="T116" fmla="*/ 8 w 32"/>
                    <a:gd name="T117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" h="37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2"/>
                        <a:pt x="1" y="1"/>
                      </a:cubicBezTo>
                      <a:close/>
                      <a:moveTo>
                        <a:pt x="29" y="4"/>
                      </a:move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4"/>
                        <a:pt x="31" y="4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9" y="4"/>
                        <a:pt x="28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1" y="8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1" y="7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lose/>
                      <a:moveTo>
                        <a:pt x="30" y="8"/>
                      </a:move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9"/>
                        <a:pt x="30" y="9"/>
                      </a:cubicBezTo>
                      <a:cubicBezTo>
                        <a:pt x="30" y="8"/>
                        <a:pt x="30" y="8"/>
                        <a:pt x="30" y="8"/>
                      </a:cubicBezTo>
                      <a:close/>
                      <a:moveTo>
                        <a:pt x="21" y="37"/>
                      </a:move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1" y="35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3"/>
                        <a:pt x="22" y="33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5" y="32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1"/>
                      </a:cubicBezTo>
                      <a:cubicBezTo>
                        <a:pt x="24" y="31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1"/>
                        <a:pt x="26" y="30"/>
                        <a:pt x="26" y="30"/>
                      </a:cubicBezTo>
                      <a:cubicBezTo>
                        <a:pt x="26" y="30"/>
                        <a:pt x="26" y="30"/>
                        <a:pt x="25" y="30"/>
                      </a:cubicBezTo>
                      <a:cubicBezTo>
                        <a:pt x="25" y="30"/>
                        <a:pt x="25" y="30"/>
                        <a:pt x="26" y="30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0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8" y="33"/>
                        <a:pt x="28" y="32"/>
                      </a:cubicBezTo>
                      <a:cubicBezTo>
                        <a:pt x="28" y="32"/>
                        <a:pt x="28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8" y="31"/>
                        <a:pt x="29" y="31"/>
                        <a:pt x="29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0"/>
                        <a:pt x="29" y="30"/>
                        <a:pt x="28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8"/>
                        <a:pt x="28" y="28"/>
                      </a:cubicBezTo>
                      <a:cubicBezTo>
                        <a:pt x="28" y="28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5"/>
                        <a:pt x="29" y="24"/>
                        <a:pt x="29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2"/>
                        <a:pt x="29" y="22"/>
                        <a:pt x="30" y="22"/>
                      </a:cubicBezTo>
                      <a:cubicBezTo>
                        <a:pt x="30" y="22"/>
                        <a:pt x="30" y="22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19"/>
                        <a:pt x="31" y="19"/>
                      </a:cubicBezTo>
                      <a:cubicBezTo>
                        <a:pt x="31" y="19"/>
                        <a:pt x="31" y="18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3"/>
                        <a:pt x="31" y="13"/>
                      </a:cubicBezTo>
                      <a:cubicBezTo>
                        <a:pt x="31" y="13"/>
                        <a:pt x="31" y="13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8" y="10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3" y="12"/>
                        <a:pt x="23" y="12"/>
                      </a:cubicBezTo>
                      <a:cubicBezTo>
                        <a:pt x="23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3"/>
                        <a:pt x="21" y="13"/>
                        <a:pt x="21" y="13"/>
                      </a:cubicBezTo>
                      <a:cubicBezTo>
                        <a:pt x="21" y="13"/>
                        <a:pt x="20" y="13"/>
                        <a:pt x="19" y="13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7" y="14"/>
                        <a:pt x="16" y="13"/>
                        <a:pt x="15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12"/>
                        <a:pt x="12" y="11"/>
                        <a:pt x="11" y="11"/>
                      </a:cubicBezTo>
                      <a:cubicBezTo>
                        <a:pt x="11" y="11"/>
                        <a:pt x="10" y="11"/>
                        <a:pt x="10" y="11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6" y="9"/>
                        <a:pt x="6" y="10"/>
                        <a:pt x="6" y="10"/>
                      </a:cubicBezTo>
                      <a:cubicBezTo>
                        <a:pt x="6" y="11"/>
                        <a:pt x="6" y="11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4"/>
                        <a:pt x="6" y="15"/>
                      </a:cubicBezTo>
                      <a:cubicBezTo>
                        <a:pt x="7" y="15"/>
                        <a:pt x="7" y="15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4"/>
                      </a:cubicBezTo>
                      <a:cubicBezTo>
                        <a:pt x="10" y="24"/>
                        <a:pt x="10" y="24"/>
                        <a:pt x="10" y="23"/>
                      </a:cubicBezTo>
                      <a:cubicBezTo>
                        <a:pt x="10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4"/>
                        <a:pt x="11" y="24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4"/>
                        <a:pt x="10" y="24"/>
                        <a:pt x="10" y="24"/>
                      </a:cubicBezTo>
                      <a:cubicBezTo>
                        <a:pt x="10" y="25"/>
                        <a:pt x="10" y="25"/>
                        <a:pt x="10" y="26"/>
                      </a:cubicBezTo>
                      <a:cubicBezTo>
                        <a:pt x="10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1" y="27"/>
                      </a:cubicBezTo>
                      <a:cubicBezTo>
                        <a:pt x="11" y="27"/>
                        <a:pt x="11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9"/>
                        <a:pt x="11" y="29"/>
                      </a:cubicBezTo>
                      <a:cubicBezTo>
                        <a:pt x="11" y="29"/>
                        <a:pt x="12" y="29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2"/>
                        <a:pt x="13" y="32"/>
                      </a:cubicBezTo>
                      <a:cubicBezTo>
                        <a:pt x="13" y="32"/>
                        <a:pt x="14" y="33"/>
                        <a:pt x="14" y="33"/>
                      </a:cubicBezTo>
                      <a:cubicBezTo>
                        <a:pt x="14" y="33"/>
                        <a:pt x="14" y="34"/>
                        <a:pt x="14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5"/>
                        <a:pt x="15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5" y="35"/>
                        <a:pt x="16" y="36"/>
                        <a:pt x="16" y="36"/>
                      </a:cubicBezTo>
                      <a:cubicBezTo>
                        <a:pt x="16" y="36"/>
                        <a:pt x="16" y="35"/>
                        <a:pt x="16" y="35"/>
                      </a:cubicBezTo>
                      <a:cubicBezTo>
                        <a:pt x="16" y="35"/>
                        <a:pt x="17" y="35"/>
                        <a:pt x="17" y="36"/>
                      </a:cubicBezTo>
                      <a:cubicBezTo>
                        <a:pt x="18" y="36"/>
                        <a:pt x="18" y="35"/>
                        <a:pt x="19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20" y="36"/>
                        <a:pt x="20" y="37"/>
                      </a:cubicBezTo>
                      <a:cubicBezTo>
                        <a:pt x="20" y="37"/>
                        <a:pt x="21" y="37"/>
                        <a:pt x="21" y="37"/>
                      </a:cubicBezTo>
                      <a:close/>
                      <a:moveTo>
                        <a:pt x="29" y="28"/>
                      </a:move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lose/>
                      <a:moveTo>
                        <a:pt x="31" y="24"/>
                      </a:move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23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7" y="8"/>
                      </a:moveTo>
                      <a:cubicBezTo>
                        <a:pt x="7" y="8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lose/>
                      <a:moveTo>
                        <a:pt x="8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Freeform 741">
                  <a:extLst>
                    <a:ext uri="{FF2B5EF4-FFF2-40B4-BE49-F238E27FC236}">
                      <a16:creationId xmlns:a16="http://schemas.microsoft.com/office/drawing/2014/main" id="{9F74A316-69B5-7B2C-9FB4-F529EC6140C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009063" y="5662613"/>
                  <a:ext cx="341312" cy="404813"/>
                </a:xfrm>
                <a:custGeom>
                  <a:avLst/>
                  <a:gdLst>
                    <a:gd name="T0" fmla="*/ 53 w 82"/>
                    <a:gd name="T1" fmla="*/ 80 h 97"/>
                    <a:gd name="T2" fmla="*/ 52 w 82"/>
                    <a:gd name="T3" fmla="*/ 78 h 97"/>
                    <a:gd name="T4" fmla="*/ 56 w 82"/>
                    <a:gd name="T5" fmla="*/ 77 h 97"/>
                    <a:gd name="T6" fmla="*/ 59 w 82"/>
                    <a:gd name="T7" fmla="*/ 77 h 97"/>
                    <a:gd name="T8" fmla="*/ 60 w 82"/>
                    <a:gd name="T9" fmla="*/ 78 h 97"/>
                    <a:gd name="T10" fmla="*/ 62 w 82"/>
                    <a:gd name="T11" fmla="*/ 78 h 97"/>
                    <a:gd name="T12" fmla="*/ 62 w 82"/>
                    <a:gd name="T13" fmla="*/ 79 h 97"/>
                    <a:gd name="T14" fmla="*/ 59 w 82"/>
                    <a:gd name="T15" fmla="*/ 79 h 97"/>
                    <a:gd name="T16" fmla="*/ 57 w 82"/>
                    <a:gd name="T17" fmla="*/ 80 h 97"/>
                    <a:gd name="T18" fmla="*/ 49 w 82"/>
                    <a:gd name="T19" fmla="*/ 72 h 97"/>
                    <a:gd name="T20" fmla="*/ 49 w 82"/>
                    <a:gd name="T21" fmla="*/ 72 h 97"/>
                    <a:gd name="T22" fmla="*/ 49 w 82"/>
                    <a:gd name="T23" fmla="*/ 71 h 97"/>
                    <a:gd name="T24" fmla="*/ 38 w 82"/>
                    <a:gd name="T25" fmla="*/ 61 h 97"/>
                    <a:gd name="T26" fmla="*/ 38 w 82"/>
                    <a:gd name="T27" fmla="*/ 61 h 97"/>
                    <a:gd name="T28" fmla="*/ 38 w 82"/>
                    <a:gd name="T29" fmla="*/ 61 h 97"/>
                    <a:gd name="T30" fmla="*/ 3 w 82"/>
                    <a:gd name="T31" fmla="*/ 44 h 97"/>
                    <a:gd name="T32" fmla="*/ 13 w 82"/>
                    <a:gd name="T33" fmla="*/ 44 h 97"/>
                    <a:gd name="T34" fmla="*/ 19 w 82"/>
                    <a:gd name="T35" fmla="*/ 45 h 97"/>
                    <a:gd name="T36" fmla="*/ 24 w 82"/>
                    <a:gd name="T37" fmla="*/ 47 h 97"/>
                    <a:gd name="T38" fmla="*/ 29 w 82"/>
                    <a:gd name="T39" fmla="*/ 49 h 97"/>
                    <a:gd name="T40" fmla="*/ 32 w 82"/>
                    <a:gd name="T41" fmla="*/ 48 h 97"/>
                    <a:gd name="T42" fmla="*/ 34 w 82"/>
                    <a:gd name="T43" fmla="*/ 51 h 97"/>
                    <a:gd name="T44" fmla="*/ 36 w 82"/>
                    <a:gd name="T45" fmla="*/ 53 h 97"/>
                    <a:gd name="T46" fmla="*/ 35 w 82"/>
                    <a:gd name="T47" fmla="*/ 55 h 97"/>
                    <a:gd name="T48" fmla="*/ 37 w 82"/>
                    <a:gd name="T49" fmla="*/ 56 h 97"/>
                    <a:gd name="T50" fmla="*/ 40 w 82"/>
                    <a:gd name="T51" fmla="*/ 58 h 97"/>
                    <a:gd name="T52" fmla="*/ 43 w 82"/>
                    <a:gd name="T53" fmla="*/ 62 h 97"/>
                    <a:gd name="T54" fmla="*/ 44 w 82"/>
                    <a:gd name="T55" fmla="*/ 68 h 97"/>
                    <a:gd name="T56" fmla="*/ 43 w 82"/>
                    <a:gd name="T57" fmla="*/ 67 h 97"/>
                    <a:gd name="T58" fmla="*/ 45 w 82"/>
                    <a:gd name="T59" fmla="*/ 70 h 97"/>
                    <a:gd name="T60" fmla="*/ 47 w 82"/>
                    <a:gd name="T61" fmla="*/ 71 h 97"/>
                    <a:gd name="T62" fmla="*/ 48 w 82"/>
                    <a:gd name="T63" fmla="*/ 70 h 97"/>
                    <a:gd name="T64" fmla="*/ 48 w 82"/>
                    <a:gd name="T65" fmla="*/ 68 h 97"/>
                    <a:gd name="T66" fmla="*/ 49 w 82"/>
                    <a:gd name="T67" fmla="*/ 66 h 97"/>
                    <a:gd name="T68" fmla="*/ 52 w 82"/>
                    <a:gd name="T69" fmla="*/ 63 h 97"/>
                    <a:gd name="T70" fmla="*/ 55 w 82"/>
                    <a:gd name="T71" fmla="*/ 61 h 97"/>
                    <a:gd name="T72" fmla="*/ 58 w 82"/>
                    <a:gd name="T73" fmla="*/ 57 h 97"/>
                    <a:gd name="T74" fmla="*/ 60 w 82"/>
                    <a:gd name="T75" fmla="*/ 55 h 97"/>
                    <a:gd name="T76" fmla="*/ 60 w 82"/>
                    <a:gd name="T77" fmla="*/ 52 h 97"/>
                    <a:gd name="T78" fmla="*/ 61 w 82"/>
                    <a:gd name="T79" fmla="*/ 54 h 97"/>
                    <a:gd name="T80" fmla="*/ 61 w 82"/>
                    <a:gd name="T81" fmla="*/ 58 h 97"/>
                    <a:gd name="T82" fmla="*/ 59 w 82"/>
                    <a:gd name="T83" fmla="*/ 63 h 97"/>
                    <a:gd name="T84" fmla="*/ 58 w 82"/>
                    <a:gd name="T85" fmla="*/ 71 h 97"/>
                    <a:gd name="T86" fmla="*/ 55 w 82"/>
                    <a:gd name="T87" fmla="*/ 72 h 97"/>
                    <a:gd name="T88" fmla="*/ 56 w 82"/>
                    <a:gd name="T89" fmla="*/ 73 h 97"/>
                    <a:gd name="T90" fmla="*/ 59 w 82"/>
                    <a:gd name="T91" fmla="*/ 73 h 97"/>
                    <a:gd name="T92" fmla="*/ 61 w 82"/>
                    <a:gd name="T93" fmla="*/ 70 h 97"/>
                    <a:gd name="T94" fmla="*/ 62 w 82"/>
                    <a:gd name="T95" fmla="*/ 65 h 97"/>
                    <a:gd name="T96" fmla="*/ 65 w 82"/>
                    <a:gd name="T97" fmla="*/ 69 h 97"/>
                    <a:gd name="T98" fmla="*/ 64 w 82"/>
                    <a:gd name="T99" fmla="*/ 75 h 97"/>
                    <a:gd name="T100" fmla="*/ 64 w 82"/>
                    <a:gd name="T101" fmla="*/ 77 h 97"/>
                    <a:gd name="T102" fmla="*/ 69 w 82"/>
                    <a:gd name="T103" fmla="*/ 77 h 97"/>
                    <a:gd name="T104" fmla="*/ 74 w 82"/>
                    <a:gd name="T105" fmla="*/ 87 h 97"/>
                    <a:gd name="T106" fmla="*/ 75 w 82"/>
                    <a:gd name="T107" fmla="*/ 91 h 97"/>
                    <a:gd name="T108" fmla="*/ 79 w 82"/>
                    <a:gd name="T109" fmla="*/ 97 h 97"/>
                    <a:gd name="T110" fmla="*/ 0 w 82"/>
                    <a:gd name="T111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2" h="97">
                      <a:moveTo>
                        <a:pt x="57" y="80"/>
                      </a:move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5" y="80"/>
                        <a:pt x="54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0"/>
                        <a:pt x="54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2" y="80"/>
                        <a:pt x="52" y="79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2" y="78"/>
                        <a:pt x="53" y="78"/>
                        <a:pt x="53" y="78"/>
                      </a:cubicBezTo>
                      <a:cubicBezTo>
                        <a:pt x="53" y="78"/>
                        <a:pt x="53" y="78"/>
                        <a:pt x="53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5" y="77"/>
                        <a:pt x="55" y="77"/>
                        <a:pt x="55" y="77"/>
                      </a:cubicBezTo>
                      <a:cubicBezTo>
                        <a:pt x="55" y="77"/>
                        <a:pt x="56" y="77"/>
                        <a:pt x="56" y="77"/>
                      </a:cubicBezTo>
                      <a:cubicBezTo>
                        <a:pt x="57" y="76"/>
                        <a:pt x="58" y="76"/>
                        <a:pt x="59" y="76"/>
                      </a:cubicBezTo>
                      <a:cubicBezTo>
                        <a:pt x="59" y="76"/>
                        <a:pt x="59" y="76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7"/>
                        <a:pt x="59" y="78"/>
                      </a:cubicBezTo>
                      <a:cubicBezTo>
                        <a:pt x="59" y="78"/>
                        <a:pt x="59" y="78"/>
                        <a:pt x="59" y="78"/>
                      </a:cubicBezTo>
                      <a:cubicBezTo>
                        <a:pt x="59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1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0" y="79"/>
                      </a:cubicBezTo>
                      <a:cubicBezTo>
                        <a:pt x="60" y="79"/>
                        <a:pt x="59" y="79"/>
                        <a:pt x="59" y="79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59" y="80"/>
                        <a:pt x="59" y="80"/>
                        <a:pt x="58" y="81"/>
                      </a:cubicBezTo>
                      <a:cubicBezTo>
                        <a:pt x="58" y="81"/>
                        <a:pt x="58" y="81"/>
                        <a:pt x="58" y="81"/>
                      </a:cubicBezTo>
                      <a:cubicBezTo>
                        <a:pt x="58" y="81"/>
                        <a:pt x="58" y="81"/>
                        <a:pt x="58" y="81"/>
                      </a:cubicBezTo>
                      <a:cubicBezTo>
                        <a:pt x="58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lose/>
                      <a:moveTo>
                        <a:pt x="49" y="71"/>
                      </a:move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50" y="72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0" y="72"/>
                        <a:pt x="49" y="72"/>
                        <a:pt x="49" y="72"/>
                      </a:cubicBezTo>
                      <a:cubicBezTo>
                        <a:pt x="49" y="72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lose/>
                      <a:moveTo>
                        <a:pt x="38" y="61"/>
                      </a:move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lose/>
                      <a:moveTo>
                        <a:pt x="0" y="0"/>
                      </a:move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6" y="44"/>
                        <a:pt x="7" y="44"/>
                      </a:cubicBezTo>
                      <a:cubicBezTo>
                        <a:pt x="7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3" y="44"/>
                        <a:pt x="14" y="44"/>
                        <a:pt x="14" y="44"/>
                      </a:cubicBezTo>
                      <a:cubicBezTo>
                        <a:pt x="14" y="44"/>
                        <a:pt x="15" y="43"/>
                        <a:pt x="15" y="43"/>
                      </a:cubicBezTo>
                      <a:cubicBezTo>
                        <a:pt x="15" y="43"/>
                        <a:pt x="16" y="43"/>
                        <a:pt x="16" y="43"/>
                      </a:cubicBezTo>
                      <a:cubicBezTo>
                        <a:pt x="16" y="43"/>
                        <a:pt x="17" y="43"/>
                        <a:pt x="17" y="44"/>
                      </a:cubicBezTo>
                      <a:cubicBezTo>
                        <a:pt x="17" y="44"/>
                        <a:pt x="19" y="45"/>
                        <a:pt x="19" y="45"/>
                      </a:cubicBezTo>
                      <a:cubicBezTo>
                        <a:pt x="20" y="45"/>
                        <a:pt x="20" y="45"/>
                        <a:pt x="20" y="46"/>
                      </a:cubicBezTo>
                      <a:cubicBezTo>
                        <a:pt x="21" y="46"/>
                        <a:pt x="22" y="46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7"/>
                        <a:pt x="23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6"/>
                        <a:pt x="25" y="47"/>
                        <a:pt x="25" y="47"/>
                      </a:cubicBezTo>
                      <a:cubicBezTo>
                        <a:pt x="25" y="47"/>
                        <a:pt x="26" y="47"/>
                        <a:pt x="26" y="47"/>
                      </a:cubicBezTo>
                      <a:cubicBezTo>
                        <a:pt x="26" y="47"/>
                        <a:pt x="27" y="47"/>
                        <a:pt x="27" y="47"/>
                      </a:cubicBezTo>
                      <a:cubicBezTo>
                        <a:pt x="27" y="47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3" y="49"/>
                        <a:pt x="33" y="49"/>
                      </a:cubicBezTo>
                      <a:cubicBezTo>
                        <a:pt x="33" y="49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5" y="51"/>
                        <a:pt x="35" y="51"/>
                      </a:cubicBezTo>
                      <a:cubicBezTo>
                        <a:pt x="35" y="51"/>
                        <a:pt x="36" y="51"/>
                        <a:pt x="36" y="51"/>
                      </a:cubicBezTo>
                      <a:cubicBezTo>
                        <a:pt x="36" y="51"/>
                        <a:pt x="36" y="51"/>
                        <a:pt x="36" y="52"/>
                      </a:cubicBezTo>
                      <a:cubicBezTo>
                        <a:pt x="37" y="52"/>
                        <a:pt x="37" y="53"/>
                        <a:pt x="37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6" y="53"/>
                        <a:pt x="36" y="54"/>
                        <a:pt x="36" y="54"/>
                      </a:cubicBezTo>
                      <a:cubicBezTo>
                        <a:pt x="36" y="54"/>
                        <a:pt x="35" y="55"/>
                        <a:pt x="35" y="55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6" y="55"/>
                        <a:pt x="36" y="56"/>
                        <a:pt x="36" y="56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7" y="56"/>
                        <a:pt x="37" y="56"/>
                        <a:pt x="38" y="56"/>
                      </a:cubicBezTo>
                      <a:cubicBezTo>
                        <a:pt x="38" y="56"/>
                        <a:pt x="38" y="56"/>
                        <a:pt x="39" y="56"/>
                      </a:cubicBezTo>
                      <a:cubicBezTo>
                        <a:pt x="39" y="56"/>
                        <a:pt x="39" y="57"/>
                        <a:pt x="39" y="57"/>
                      </a:cubicBezTo>
                      <a:cubicBezTo>
                        <a:pt x="39" y="57"/>
                        <a:pt x="40" y="57"/>
                        <a:pt x="40" y="57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9"/>
                      </a:cubicBezTo>
                      <a:cubicBezTo>
                        <a:pt x="40" y="59"/>
                        <a:pt x="40" y="59"/>
                        <a:pt x="40" y="60"/>
                      </a:cubicBezTo>
                      <a:cubicBezTo>
                        <a:pt x="40" y="60"/>
                        <a:pt x="40" y="60"/>
                        <a:pt x="41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2" y="61"/>
                        <a:pt x="43" y="62"/>
                        <a:pt x="43" y="62"/>
                      </a:cubicBezTo>
                      <a:cubicBezTo>
                        <a:pt x="43" y="63"/>
                        <a:pt x="43" y="63"/>
                        <a:pt x="43" y="63"/>
                      </a:cubicBezTo>
                      <a:cubicBezTo>
                        <a:pt x="43" y="64"/>
                        <a:pt x="43" y="64"/>
                        <a:pt x="43" y="64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6"/>
                        <a:pt x="44" y="67"/>
                        <a:pt x="44" y="67"/>
                      </a:cubicBezTo>
                      <a:cubicBezTo>
                        <a:pt x="44" y="67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4" y="67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2" y="67"/>
                        <a:pt x="42" y="67"/>
                        <a:pt x="42" y="68"/>
                      </a:cubicBezTo>
                      <a:cubicBezTo>
                        <a:pt x="42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4" y="68"/>
                        <a:pt x="44" y="69"/>
                        <a:pt x="45" y="69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1"/>
                        <a:pt x="45" y="71"/>
                        <a:pt x="46" y="71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1"/>
                        <a:pt x="46" y="71"/>
                        <a:pt x="46" y="70"/>
                      </a:cubicBezTo>
                      <a:cubicBezTo>
                        <a:pt x="46" y="70"/>
                        <a:pt x="47" y="70"/>
                        <a:pt x="47" y="70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8" y="71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7" y="70"/>
                      </a:cubicBezTo>
                      <a:cubicBezTo>
                        <a:pt x="47" y="70"/>
                        <a:pt x="47" y="69"/>
                        <a:pt x="47" y="69"/>
                      </a:cubicBezTo>
                      <a:cubicBezTo>
                        <a:pt x="47" y="69"/>
                        <a:pt x="47" y="69"/>
                        <a:pt x="47" y="68"/>
                      </a:cubicBezTo>
                      <a:cubicBezTo>
                        <a:pt x="47" y="68"/>
                        <a:pt x="47" y="68"/>
                        <a:pt x="48" y="68"/>
                      </a:cubicBezTo>
                      <a:cubicBezTo>
                        <a:pt x="48" y="68"/>
                        <a:pt x="48" y="68"/>
                        <a:pt x="48" y="67"/>
                      </a:cubicBezTo>
                      <a:cubicBezTo>
                        <a:pt x="48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6"/>
                        <a:pt x="49" y="66"/>
                      </a:cubicBezTo>
                      <a:cubicBezTo>
                        <a:pt x="49" y="66"/>
                        <a:pt x="50" y="66"/>
                        <a:pt x="50" y="66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3"/>
                        <a:pt x="52" y="63"/>
                      </a:cubicBezTo>
                      <a:cubicBezTo>
                        <a:pt x="52" y="63"/>
                        <a:pt x="53" y="62"/>
                        <a:pt x="53" y="62"/>
                      </a:cubicBezTo>
                      <a:cubicBezTo>
                        <a:pt x="53" y="62"/>
                        <a:pt x="54" y="62"/>
                        <a:pt x="54" y="62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5" y="61"/>
                        <a:pt x="56" y="61"/>
                        <a:pt x="56" y="61"/>
                      </a:cubicBezTo>
                      <a:cubicBezTo>
                        <a:pt x="57" y="61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59"/>
                      </a:cubicBezTo>
                      <a:cubicBezTo>
                        <a:pt x="57" y="59"/>
                        <a:pt x="57" y="59"/>
                        <a:pt x="58" y="59"/>
                      </a:cubicBezTo>
                      <a:cubicBezTo>
                        <a:pt x="58" y="58"/>
                        <a:pt x="58" y="58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9" y="56"/>
                      </a:cubicBezTo>
                      <a:cubicBezTo>
                        <a:pt x="59" y="56"/>
                        <a:pt x="59" y="55"/>
                        <a:pt x="59" y="55"/>
                      </a:cubicBezTo>
                      <a:cubicBezTo>
                        <a:pt x="59" y="55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2"/>
                        <a:pt x="60" y="52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1" y="51"/>
                        <a:pt x="61" y="51"/>
                      </a:cubicBezTo>
                      <a:cubicBezTo>
                        <a:pt x="61" y="52"/>
                        <a:pt x="61" y="52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ubicBezTo>
                        <a:pt x="61" y="53"/>
                        <a:pt x="61" y="54"/>
                        <a:pt x="61" y="54"/>
                      </a:cubicBezTo>
                      <a:cubicBezTo>
                        <a:pt x="61" y="55"/>
                        <a:pt x="61" y="55"/>
                        <a:pt x="62" y="55"/>
                      </a:cubicBezTo>
                      <a:cubicBezTo>
                        <a:pt x="62" y="55"/>
                        <a:pt x="62" y="56"/>
                        <a:pt x="62" y="56"/>
                      </a:cubicBezTo>
                      <a:cubicBezTo>
                        <a:pt x="62" y="56"/>
                        <a:pt x="62" y="56"/>
                        <a:pt x="62" y="56"/>
                      </a:cubicBezTo>
                      <a:cubicBezTo>
                        <a:pt x="62" y="56"/>
                        <a:pt x="61" y="56"/>
                        <a:pt x="61" y="57"/>
                      </a:cubicBezTo>
                      <a:cubicBezTo>
                        <a:pt x="61" y="57"/>
                        <a:pt x="61" y="57"/>
                        <a:pt x="61" y="58"/>
                      </a:cubicBezTo>
                      <a:cubicBezTo>
                        <a:pt x="61" y="58"/>
                        <a:pt x="61" y="58"/>
                        <a:pt x="61" y="59"/>
                      </a:cubicBezTo>
                      <a:cubicBezTo>
                        <a:pt x="61" y="59"/>
                        <a:pt x="61" y="59"/>
                        <a:pt x="61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0" y="61"/>
                        <a:pt x="60" y="61"/>
                        <a:pt x="60" y="62"/>
                      </a:cubicBezTo>
                      <a:cubicBezTo>
                        <a:pt x="59" y="62"/>
                        <a:pt x="59" y="62"/>
                        <a:pt x="59" y="63"/>
                      </a:cubicBezTo>
                      <a:cubicBezTo>
                        <a:pt x="59" y="63"/>
                        <a:pt x="59" y="63"/>
                        <a:pt x="59" y="64"/>
                      </a:cubicBezTo>
                      <a:cubicBezTo>
                        <a:pt x="59" y="64"/>
                        <a:pt x="58" y="64"/>
                        <a:pt x="58" y="65"/>
                      </a:cubicBezTo>
                      <a:cubicBezTo>
                        <a:pt x="58" y="65"/>
                        <a:pt x="58" y="65"/>
                        <a:pt x="58" y="66"/>
                      </a:cubicBezTo>
                      <a:cubicBezTo>
                        <a:pt x="58" y="66"/>
                        <a:pt x="58" y="70"/>
                        <a:pt x="58" y="70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6" y="71"/>
                      </a:cubicBezTo>
                      <a:cubicBezTo>
                        <a:pt x="56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2"/>
                        <a:pt x="55" y="72"/>
                      </a:cubicBezTo>
                      <a:cubicBezTo>
                        <a:pt x="55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5" y="74"/>
                        <a:pt x="55" y="74"/>
                      </a:cubicBezTo>
                      <a:cubicBezTo>
                        <a:pt x="55" y="73"/>
                        <a:pt x="55" y="73"/>
                        <a:pt x="56" y="73"/>
                      </a:cubicBezTo>
                      <a:cubicBezTo>
                        <a:pt x="56" y="73"/>
                        <a:pt x="56" y="73"/>
                        <a:pt x="57" y="73"/>
                      </a:cubicBezTo>
                      <a:cubicBezTo>
                        <a:pt x="57" y="73"/>
                        <a:pt x="57" y="73"/>
                        <a:pt x="57" y="73"/>
                      </a:cubicBezTo>
                      <a:cubicBezTo>
                        <a:pt x="57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60" y="73"/>
                        <a:pt x="60" y="73"/>
                      </a:cubicBezTo>
                      <a:cubicBezTo>
                        <a:pt x="60" y="72"/>
                        <a:pt x="60" y="72"/>
                        <a:pt x="60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0"/>
                        <a:pt x="61" y="70"/>
                        <a:pt x="61" y="70"/>
                      </a:cubicBezTo>
                      <a:cubicBezTo>
                        <a:pt x="61" y="70"/>
                        <a:pt x="61" y="69"/>
                        <a:pt x="61" y="69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61" y="67"/>
                        <a:pt x="61" y="67"/>
                        <a:pt x="61" y="67"/>
                      </a:cubicBezTo>
                      <a:cubicBezTo>
                        <a:pt x="61" y="67"/>
                        <a:pt x="62" y="66"/>
                        <a:pt x="62" y="66"/>
                      </a:cubicBezTo>
                      <a:cubicBezTo>
                        <a:pt x="62" y="66"/>
                        <a:pt x="62" y="65"/>
                        <a:pt x="62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2" y="65"/>
                        <a:pt x="63" y="65"/>
                        <a:pt x="63" y="65"/>
                      </a:cubicBezTo>
                      <a:cubicBezTo>
                        <a:pt x="63" y="65"/>
                        <a:pt x="63" y="66"/>
                        <a:pt x="63" y="66"/>
                      </a:cubicBezTo>
                      <a:cubicBezTo>
                        <a:pt x="64" y="67"/>
                        <a:pt x="64" y="67"/>
                        <a:pt x="64" y="68"/>
                      </a:cubicBezTo>
                      <a:cubicBezTo>
                        <a:pt x="65" y="68"/>
                        <a:pt x="65" y="69"/>
                        <a:pt x="65" y="69"/>
                      </a:cubicBezTo>
                      <a:cubicBezTo>
                        <a:pt x="65" y="69"/>
                        <a:pt x="65" y="70"/>
                        <a:pt x="65" y="70"/>
                      </a:cubicBezTo>
                      <a:cubicBezTo>
                        <a:pt x="65" y="70"/>
                        <a:pt x="65" y="71"/>
                        <a:pt x="65" y="72"/>
                      </a:cubicBezTo>
                      <a:cubicBezTo>
                        <a:pt x="65" y="72"/>
                        <a:pt x="65" y="72"/>
                        <a:pt x="65" y="73"/>
                      </a:cubicBezTo>
                      <a:cubicBezTo>
                        <a:pt x="65" y="73"/>
                        <a:pt x="65" y="74"/>
                        <a:pt x="65" y="74"/>
                      </a:cubicBezTo>
                      <a:cubicBezTo>
                        <a:pt x="65" y="74"/>
                        <a:pt x="64" y="75"/>
                        <a:pt x="64" y="75"/>
                      </a:cubicBezTo>
                      <a:cubicBezTo>
                        <a:pt x="64" y="76"/>
                        <a:pt x="63" y="7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3" y="77"/>
                        <a:pt x="63" y="77"/>
                      </a:cubicBezTo>
                      <a:cubicBezTo>
                        <a:pt x="63" y="77"/>
                        <a:pt x="63" y="77"/>
                        <a:pt x="64" y="77"/>
                      </a:cubicBezTo>
                      <a:cubicBezTo>
                        <a:pt x="64" y="77"/>
                        <a:pt x="64" y="77"/>
                        <a:pt x="64" y="77"/>
                      </a:cubicBezTo>
                      <a:cubicBezTo>
                        <a:pt x="64" y="77"/>
                        <a:pt x="65" y="77"/>
                        <a:pt x="66" y="77"/>
                      </a:cubicBezTo>
                      <a:cubicBezTo>
                        <a:pt x="66" y="76"/>
                        <a:pt x="66" y="76"/>
                        <a:pt x="66" y="76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8" y="77"/>
                        <a:pt x="68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0" y="77"/>
                        <a:pt x="70" y="78"/>
                        <a:pt x="71" y="79"/>
                      </a:cubicBezTo>
                      <a:cubicBezTo>
                        <a:pt x="72" y="79"/>
                        <a:pt x="72" y="80"/>
                        <a:pt x="73" y="81"/>
                      </a:cubicBezTo>
                      <a:cubicBezTo>
                        <a:pt x="73" y="81"/>
                        <a:pt x="74" y="83"/>
                        <a:pt x="74" y="83"/>
                      </a:cubicBezTo>
                      <a:cubicBezTo>
                        <a:pt x="74" y="84"/>
                        <a:pt x="74" y="85"/>
                        <a:pt x="74" y="85"/>
                      </a:cubicBezTo>
                      <a:cubicBezTo>
                        <a:pt x="74" y="85"/>
                        <a:pt x="74" y="86"/>
                        <a:pt x="74" y="87"/>
                      </a:cubicBezTo>
                      <a:cubicBezTo>
                        <a:pt x="74" y="87"/>
                        <a:pt x="74" y="88"/>
                        <a:pt x="74" y="88"/>
                      </a:cubicBezTo>
                      <a:cubicBezTo>
                        <a:pt x="73" y="88"/>
                        <a:pt x="73" y="88"/>
                        <a:pt x="73" y="88"/>
                      </a:cubicBezTo>
                      <a:cubicBezTo>
                        <a:pt x="73" y="88"/>
                        <a:pt x="74" y="88"/>
                        <a:pt x="74" y="89"/>
                      </a:cubicBezTo>
                      <a:cubicBezTo>
                        <a:pt x="74" y="89"/>
                        <a:pt x="74" y="90"/>
                        <a:pt x="74" y="91"/>
                      </a:cubicBezTo>
                      <a:cubicBezTo>
                        <a:pt x="74" y="91"/>
                        <a:pt x="74" y="91"/>
                        <a:pt x="75" y="91"/>
                      </a:cubicBezTo>
                      <a:cubicBezTo>
                        <a:pt x="75" y="91"/>
                        <a:pt x="76" y="92"/>
                        <a:pt x="76" y="92"/>
                      </a:cubicBezTo>
                      <a:cubicBezTo>
                        <a:pt x="76" y="92"/>
                        <a:pt x="76" y="93"/>
                        <a:pt x="76" y="93"/>
                      </a:cubicBezTo>
                      <a:cubicBezTo>
                        <a:pt x="76" y="93"/>
                        <a:pt x="77" y="94"/>
                        <a:pt x="77" y="95"/>
                      </a:cubicBezTo>
                      <a:cubicBezTo>
                        <a:pt x="78" y="95"/>
                        <a:pt x="77" y="95"/>
                        <a:pt x="78" y="95"/>
                      </a:cubicBezTo>
                      <a:cubicBezTo>
                        <a:pt x="78" y="96"/>
                        <a:pt x="78" y="97"/>
                        <a:pt x="79" y="97"/>
                      </a:cubicBezTo>
                      <a:cubicBezTo>
                        <a:pt x="79" y="97"/>
                        <a:pt x="80" y="97"/>
                        <a:pt x="80" y="97"/>
                      </a:cubicBezTo>
                      <a:cubicBezTo>
                        <a:pt x="80" y="97"/>
                        <a:pt x="81" y="97"/>
                        <a:pt x="82" y="97"/>
                      </a:cubicBezTo>
                      <a:cubicBezTo>
                        <a:pt x="82" y="63"/>
                        <a:pt x="82" y="63"/>
                        <a:pt x="82" y="63"/>
                      </a:cubicBezTo>
                      <a:cubicBezTo>
                        <a:pt x="82" y="0"/>
                        <a:pt x="82" y="0"/>
                        <a:pt x="8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Freeform 742">
                  <a:extLst>
                    <a:ext uri="{FF2B5EF4-FFF2-40B4-BE49-F238E27FC236}">
                      <a16:creationId xmlns:a16="http://schemas.microsoft.com/office/drawing/2014/main" id="{870022A0-ED81-7F67-52F9-F7874050B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0375" y="5734050"/>
                  <a:ext cx="358775" cy="315913"/>
                </a:xfrm>
                <a:custGeom>
                  <a:avLst/>
                  <a:gdLst>
                    <a:gd name="T0" fmla="*/ 86 w 86"/>
                    <a:gd name="T1" fmla="*/ 0 h 76"/>
                    <a:gd name="T2" fmla="*/ 84 w 86"/>
                    <a:gd name="T3" fmla="*/ 0 h 76"/>
                    <a:gd name="T4" fmla="*/ 80 w 86"/>
                    <a:gd name="T5" fmla="*/ 1 h 76"/>
                    <a:gd name="T6" fmla="*/ 78 w 86"/>
                    <a:gd name="T7" fmla="*/ 1 h 76"/>
                    <a:gd name="T8" fmla="*/ 75 w 86"/>
                    <a:gd name="T9" fmla="*/ 4 h 76"/>
                    <a:gd name="T10" fmla="*/ 73 w 86"/>
                    <a:gd name="T11" fmla="*/ 5 h 76"/>
                    <a:gd name="T12" fmla="*/ 70 w 86"/>
                    <a:gd name="T13" fmla="*/ 6 h 76"/>
                    <a:gd name="T14" fmla="*/ 67 w 86"/>
                    <a:gd name="T15" fmla="*/ 3 h 76"/>
                    <a:gd name="T16" fmla="*/ 61 w 86"/>
                    <a:gd name="T17" fmla="*/ 3 h 76"/>
                    <a:gd name="T18" fmla="*/ 56 w 86"/>
                    <a:gd name="T19" fmla="*/ 5 h 76"/>
                    <a:gd name="T20" fmla="*/ 0 w 86"/>
                    <a:gd name="T21" fmla="*/ 46 h 76"/>
                    <a:gd name="T22" fmla="*/ 4 w 86"/>
                    <a:gd name="T23" fmla="*/ 48 h 76"/>
                    <a:gd name="T24" fmla="*/ 9 w 86"/>
                    <a:gd name="T25" fmla="*/ 49 h 76"/>
                    <a:gd name="T26" fmla="*/ 11 w 86"/>
                    <a:gd name="T27" fmla="*/ 52 h 76"/>
                    <a:gd name="T28" fmla="*/ 15 w 86"/>
                    <a:gd name="T29" fmla="*/ 52 h 76"/>
                    <a:gd name="T30" fmla="*/ 18 w 86"/>
                    <a:gd name="T31" fmla="*/ 57 h 76"/>
                    <a:gd name="T32" fmla="*/ 23 w 86"/>
                    <a:gd name="T33" fmla="*/ 61 h 76"/>
                    <a:gd name="T34" fmla="*/ 27 w 86"/>
                    <a:gd name="T35" fmla="*/ 63 h 76"/>
                    <a:gd name="T36" fmla="*/ 28 w 86"/>
                    <a:gd name="T37" fmla="*/ 61 h 76"/>
                    <a:gd name="T38" fmla="*/ 34 w 86"/>
                    <a:gd name="T39" fmla="*/ 63 h 76"/>
                    <a:gd name="T40" fmla="*/ 40 w 86"/>
                    <a:gd name="T41" fmla="*/ 63 h 76"/>
                    <a:gd name="T42" fmla="*/ 43 w 86"/>
                    <a:gd name="T43" fmla="*/ 63 h 76"/>
                    <a:gd name="T44" fmla="*/ 45 w 86"/>
                    <a:gd name="T45" fmla="*/ 62 h 76"/>
                    <a:gd name="T46" fmla="*/ 48 w 86"/>
                    <a:gd name="T47" fmla="*/ 66 h 76"/>
                    <a:gd name="T48" fmla="*/ 49 w 86"/>
                    <a:gd name="T49" fmla="*/ 70 h 76"/>
                    <a:gd name="T50" fmla="*/ 61 w 86"/>
                    <a:gd name="T51" fmla="*/ 76 h 76"/>
                    <a:gd name="T52" fmla="*/ 61 w 86"/>
                    <a:gd name="T53" fmla="*/ 73 h 76"/>
                    <a:gd name="T54" fmla="*/ 61 w 86"/>
                    <a:gd name="T55" fmla="*/ 71 h 76"/>
                    <a:gd name="T56" fmla="*/ 62 w 86"/>
                    <a:gd name="T57" fmla="*/ 67 h 76"/>
                    <a:gd name="T58" fmla="*/ 62 w 86"/>
                    <a:gd name="T59" fmla="*/ 63 h 76"/>
                    <a:gd name="T60" fmla="*/ 63 w 86"/>
                    <a:gd name="T61" fmla="*/ 60 h 76"/>
                    <a:gd name="T62" fmla="*/ 65 w 86"/>
                    <a:gd name="T63" fmla="*/ 57 h 76"/>
                    <a:gd name="T64" fmla="*/ 66 w 86"/>
                    <a:gd name="T65" fmla="*/ 56 h 76"/>
                    <a:gd name="T66" fmla="*/ 67 w 86"/>
                    <a:gd name="T67" fmla="*/ 54 h 76"/>
                    <a:gd name="T68" fmla="*/ 67 w 86"/>
                    <a:gd name="T69" fmla="*/ 51 h 76"/>
                    <a:gd name="T70" fmla="*/ 69 w 86"/>
                    <a:gd name="T71" fmla="*/ 48 h 76"/>
                    <a:gd name="T72" fmla="*/ 70 w 86"/>
                    <a:gd name="T73" fmla="*/ 46 h 76"/>
                    <a:gd name="T74" fmla="*/ 70 w 86"/>
                    <a:gd name="T75" fmla="*/ 44 h 76"/>
                    <a:gd name="T76" fmla="*/ 71 w 86"/>
                    <a:gd name="T77" fmla="*/ 42 h 76"/>
                    <a:gd name="T78" fmla="*/ 72 w 86"/>
                    <a:gd name="T79" fmla="*/ 40 h 76"/>
                    <a:gd name="T80" fmla="*/ 73 w 86"/>
                    <a:gd name="T81" fmla="*/ 38 h 76"/>
                    <a:gd name="T82" fmla="*/ 75 w 86"/>
                    <a:gd name="T83" fmla="*/ 36 h 76"/>
                    <a:gd name="T84" fmla="*/ 75 w 86"/>
                    <a:gd name="T85" fmla="*/ 36 h 76"/>
                    <a:gd name="T86" fmla="*/ 77 w 86"/>
                    <a:gd name="T87" fmla="*/ 35 h 76"/>
                    <a:gd name="T88" fmla="*/ 79 w 86"/>
                    <a:gd name="T89" fmla="*/ 33 h 76"/>
                    <a:gd name="T90" fmla="*/ 79 w 86"/>
                    <a:gd name="T91" fmla="*/ 31 h 76"/>
                    <a:gd name="T92" fmla="*/ 80 w 86"/>
                    <a:gd name="T93" fmla="*/ 28 h 76"/>
                    <a:gd name="T94" fmla="*/ 81 w 86"/>
                    <a:gd name="T95" fmla="*/ 26 h 76"/>
                    <a:gd name="T96" fmla="*/ 82 w 86"/>
                    <a:gd name="T97" fmla="*/ 23 h 76"/>
                    <a:gd name="T98" fmla="*/ 82 w 86"/>
                    <a:gd name="T99" fmla="*/ 20 h 76"/>
                    <a:gd name="T100" fmla="*/ 83 w 86"/>
                    <a:gd name="T101" fmla="*/ 17 h 76"/>
                    <a:gd name="T102" fmla="*/ 84 w 86"/>
                    <a:gd name="T103" fmla="*/ 14 h 76"/>
                    <a:gd name="T104" fmla="*/ 84 w 86"/>
                    <a:gd name="T105" fmla="*/ 11 h 76"/>
                    <a:gd name="T106" fmla="*/ 85 w 86"/>
                    <a:gd name="T107" fmla="*/ 8 h 76"/>
                    <a:gd name="T108" fmla="*/ 86 w 86"/>
                    <a:gd name="T109" fmla="*/ 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6" h="76">
                      <a:moveTo>
                        <a:pt x="86" y="4"/>
                      </a:moveTo>
                      <a:cubicBezTo>
                        <a:pt x="86" y="4"/>
                        <a:pt x="86" y="4"/>
                        <a:pt x="86" y="3"/>
                      </a:cubicBezTo>
                      <a:cubicBezTo>
                        <a:pt x="86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6" y="0"/>
                      </a:cubicBezTo>
                      <a:cubicBezTo>
                        <a:pt x="86" y="0"/>
                        <a:pt x="85" y="0"/>
                        <a:pt x="85" y="0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5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3" y="0"/>
                      </a:cubicBezTo>
                      <a:cubicBezTo>
                        <a:pt x="83" y="1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1" y="1"/>
                      </a:cubicBezTo>
                      <a:cubicBezTo>
                        <a:pt x="81" y="1"/>
                        <a:pt x="80" y="1"/>
                        <a:pt x="80" y="1"/>
                      </a:cubicBezTo>
                      <a:cubicBezTo>
                        <a:pt x="80" y="1"/>
                        <a:pt x="79" y="0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1"/>
                        <a:pt x="77" y="2"/>
                        <a:pt x="77" y="2"/>
                      </a:cubicBezTo>
                      <a:cubicBezTo>
                        <a:pt x="76" y="2"/>
                        <a:pt x="75" y="2"/>
                        <a:pt x="75" y="2"/>
                      </a:cubicBezTo>
                      <a:cubicBezTo>
                        <a:pt x="75" y="2"/>
                        <a:pt x="75" y="3"/>
                        <a:pt x="75" y="3"/>
                      </a:cubicBezTo>
                      <a:cubicBezTo>
                        <a:pt x="75" y="3"/>
                        <a:pt x="75" y="3"/>
                        <a:pt x="75" y="4"/>
                      </a:cubicBezTo>
                      <a:cubicBezTo>
                        <a:pt x="75" y="4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6"/>
                      </a:cubicBezTo>
                      <a:cubicBezTo>
                        <a:pt x="74" y="6"/>
                        <a:pt x="74" y="6"/>
                        <a:pt x="73" y="6"/>
                      </a:cubicBezTo>
                      <a:cubicBezTo>
                        <a:pt x="73" y="6"/>
                        <a:pt x="73" y="5"/>
                        <a:pt x="73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2" y="6"/>
                        <a:pt x="72" y="6"/>
                      </a:cubicBezTo>
                      <a:cubicBezTo>
                        <a:pt x="71" y="7"/>
                        <a:pt x="70" y="8"/>
                        <a:pt x="70" y="8"/>
                      </a:cubicBezTo>
                      <a:cubicBezTo>
                        <a:pt x="70" y="6"/>
                        <a:pt x="70" y="6"/>
                        <a:pt x="70" y="6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8" y="4"/>
                        <a:pt x="68" y="4"/>
                      </a:cubicBezTo>
                      <a:cubicBezTo>
                        <a:pt x="68" y="4"/>
                        <a:pt x="67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3"/>
                        <a:pt x="64" y="3"/>
                        <a:pt x="64" y="3"/>
                      </a:cubicBezTo>
                      <a:cubicBezTo>
                        <a:pt x="64" y="3"/>
                        <a:pt x="63" y="3"/>
                        <a:pt x="63" y="3"/>
                      </a:cubicBezTo>
                      <a:cubicBezTo>
                        <a:pt x="63" y="3"/>
                        <a:pt x="61" y="3"/>
                        <a:pt x="61" y="3"/>
                      </a:cubicBezTo>
                      <a:cubicBezTo>
                        <a:pt x="61" y="3"/>
                        <a:pt x="60" y="3"/>
                        <a:pt x="59" y="3"/>
                      </a:cubicBezTo>
                      <a:cubicBezTo>
                        <a:pt x="59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4"/>
                      </a:cubicBezTo>
                      <a:cubicBezTo>
                        <a:pt x="57" y="4"/>
                        <a:pt x="56" y="4"/>
                        <a:pt x="56" y="5"/>
                      </a:cubicBezTo>
                      <a:cubicBezTo>
                        <a:pt x="56" y="5"/>
                        <a:pt x="55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1" y="47"/>
                        <a:pt x="1" y="47"/>
                      </a:cubicBezTo>
                      <a:cubicBezTo>
                        <a:pt x="1" y="47"/>
                        <a:pt x="2" y="47"/>
                        <a:pt x="2" y="47"/>
                      </a:cubicBezTo>
                      <a:cubicBezTo>
                        <a:pt x="3" y="47"/>
                        <a:pt x="3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5" y="47"/>
                        <a:pt x="5" y="47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8"/>
                        <a:pt x="8" y="47"/>
                        <a:pt x="8" y="48"/>
                      </a:cubicBezTo>
                      <a:cubicBezTo>
                        <a:pt x="8" y="48"/>
                        <a:pt x="8" y="48"/>
                        <a:pt x="9" y="49"/>
                      </a:cubicBezTo>
                      <a:cubicBezTo>
                        <a:pt x="9" y="49"/>
                        <a:pt x="9" y="49"/>
                        <a:pt x="9" y="50"/>
                      </a:cubicBezTo>
                      <a:cubicBezTo>
                        <a:pt x="9" y="50"/>
                        <a:pt x="9" y="50"/>
                        <a:pt x="10" y="51"/>
                      </a:cubicBezTo>
                      <a:cubicBezTo>
                        <a:pt x="10" y="51"/>
                        <a:pt x="10" y="52"/>
                        <a:pt x="11" y="52"/>
                      </a:cubicBezTo>
                      <a:cubicBezTo>
                        <a:pt x="11" y="53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3" y="51"/>
                        <a:pt x="13" y="52"/>
                        <a:pt x="13" y="52"/>
                      </a:cubicBezTo>
                      <a:cubicBezTo>
                        <a:pt x="14" y="52"/>
                        <a:pt x="15" y="52"/>
                        <a:pt x="15" y="52"/>
                      </a:cubicBezTo>
                      <a:cubicBezTo>
                        <a:pt x="16" y="52"/>
                        <a:pt x="16" y="53"/>
                        <a:pt x="16" y="53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6" y="54"/>
                        <a:pt x="16" y="55"/>
                        <a:pt x="16" y="56"/>
                      </a:cubicBezTo>
                      <a:cubicBezTo>
                        <a:pt x="16" y="56"/>
                        <a:pt x="18" y="56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8"/>
                        <a:pt x="19" y="58"/>
                        <a:pt x="20" y="58"/>
                      </a:cubicBezTo>
                      <a:cubicBezTo>
                        <a:pt x="20" y="59"/>
                        <a:pt x="21" y="60"/>
                        <a:pt x="22" y="60"/>
                      </a:cubicBezTo>
                      <a:cubicBezTo>
                        <a:pt x="22" y="60"/>
                        <a:pt x="23" y="61"/>
                        <a:pt x="23" y="61"/>
                      </a:cubicBezTo>
                      <a:cubicBezTo>
                        <a:pt x="23" y="61"/>
                        <a:pt x="23" y="62"/>
                        <a:pt x="23" y="62"/>
                      </a:cubicBezTo>
                      <a:cubicBezTo>
                        <a:pt x="24" y="62"/>
                        <a:pt x="24" y="63"/>
                        <a:pt x="24" y="63"/>
                      </a:cubicBezTo>
                      <a:cubicBezTo>
                        <a:pt x="25" y="63"/>
                        <a:pt x="26" y="64"/>
                        <a:pt x="26" y="64"/>
                      </a:cubicBezTo>
                      <a:cubicBezTo>
                        <a:pt x="26" y="64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9" y="61"/>
                        <a:pt x="30" y="61"/>
                        <a:pt x="30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1"/>
                        <a:pt x="32" y="62"/>
                        <a:pt x="32" y="62"/>
                      </a:cubicBezTo>
                      <a:cubicBezTo>
                        <a:pt x="33" y="62"/>
                        <a:pt x="34" y="63"/>
                        <a:pt x="34" y="63"/>
                      </a:cubicBezTo>
                      <a:cubicBezTo>
                        <a:pt x="34" y="63"/>
                        <a:pt x="35" y="63"/>
                        <a:pt x="36" y="63"/>
                      </a:cubicBezTo>
                      <a:cubicBezTo>
                        <a:pt x="36" y="63"/>
                        <a:pt x="37" y="63"/>
                        <a:pt x="37" y="62"/>
                      </a:cubicBezTo>
                      <a:cubicBezTo>
                        <a:pt x="37" y="62"/>
                        <a:pt x="38" y="62"/>
                        <a:pt x="38" y="62"/>
                      </a:cubicBezTo>
                      <a:cubicBezTo>
                        <a:pt x="39" y="62"/>
                        <a:pt x="39" y="63"/>
                        <a:pt x="40" y="63"/>
                      </a:cubicBezTo>
                      <a:cubicBezTo>
                        <a:pt x="40" y="63"/>
                        <a:pt x="41" y="64"/>
                        <a:pt x="41" y="64"/>
                      </a:cubicBezTo>
                      <a:cubicBezTo>
                        <a:pt x="41" y="64"/>
                        <a:pt x="41" y="63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3"/>
                        <a:pt x="43" y="63"/>
                        <a:pt x="43" y="63"/>
                      </a:cubicBezTo>
                      <a:cubicBezTo>
                        <a:pt x="43" y="63"/>
                        <a:pt x="43" y="63"/>
                        <a:pt x="43" y="63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2"/>
                      </a:cubicBezTo>
                      <a:cubicBezTo>
                        <a:pt x="45" y="62"/>
                        <a:pt x="46" y="62"/>
                        <a:pt x="46" y="62"/>
                      </a:cubicBezTo>
                      <a:cubicBezTo>
                        <a:pt x="46" y="62"/>
                        <a:pt x="47" y="63"/>
                        <a:pt x="47" y="63"/>
                      </a:cubicBezTo>
                      <a:cubicBezTo>
                        <a:pt x="47" y="63"/>
                        <a:pt x="48" y="64"/>
                        <a:pt x="48" y="64"/>
                      </a:cubicBezTo>
                      <a:cubicBezTo>
                        <a:pt x="48" y="65"/>
                        <a:pt x="48" y="66"/>
                        <a:pt x="48" y="66"/>
                      </a:cubicBezTo>
                      <a:cubicBezTo>
                        <a:pt x="48" y="66"/>
                        <a:pt x="49" y="68"/>
                        <a:pt x="49" y="68"/>
                      </a:cubicBezTo>
                      <a:cubicBezTo>
                        <a:pt x="49" y="68"/>
                        <a:pt x="49" y="69"/>
                        <a:pt x="49" y="69"/>
                      </a:cubicBezTo>
                      <a:cubicBezTo>
                        <a:pt x="49" y="69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55" y="73"/>
                        <a:pt x="56" y="73"/>
                      </a:cubicBezTo>
                      <a:cubicBezTo>
                        <a:pt x="56" y="73"/>
                        <a:pt x="58" y="74"/>
                        <a:pt x="58" y="74"/>
                      </a:cubicBezTo>
                      <a:cubicBezTo>
                        <a:pt x="59" y="74"/>
                        <a:pt x="60" y="75"/>
                        <a:pt x="60" y="75"/>
                      </a:cubicBezTo>
                      <a:cubicBezTo>
                        <a:pt x="60" y="75"/>
                        <a:pt x="61" y="76"/>
                        <a:pt x="61" y="76"/>
                      </a:cubicBezTo>
                      <a:cubicBezTo>
                        <a:pt x="61" y="76"/>
                        <a:pt x="61" y="75"/>
                        <a:pt x="61" y="75"/>
                      </a:cubicBezTo>
                      <a:cubicBezTo>
                        <a:pt x="61" y="75"/>
                        <a:pt x="61" y="74"/>
                        <a:pt x="61" y="74"/>
                      </a:cubicBezTo>
                      <a:cubicBezTo>
                        <a:pt x="61" y="74"/>
                        <a:pt x="61" y="74"/>
                        <a:pt x="61" y="73"/>
                      </a:cubicBezTo>
                      <a:cubicBezTo>
                        <a:pt x="61" y="73"/>
                        <a:pt x="61" y="73"/>
                        <a:pt x="61" y="73"/>
                      </a:cubicBezTo>
                      <a:cubicBezTo>
                        <a:pt x="61" y="73"/>
                        <a:pt x="61" y="72"/>
                        <a:pt x="61" y="72"/>
                      </a:cubicBez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2"/>
                        <a:pt x="61" y="71"/>
                        <a:pt x="61" y="71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2" y="69"/>
                        <a:pt x="62" y="69"/>
                      </a:cubicBezTo>
                      <a:cubicBezTo>
                        <a:pt x="62" y="69"/>
                        <a:pt x="62" y="68"/>
                        <a:pt x="62" y="68"/>
                      </a:cubicBezTo>
                      <a:cubicBezTo>
                        <a:pt x="62" y="68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6"/>
                      </a:cubicBezTo>
                      <a:cubicBezTo>
                        <a:pt x="62" y="66"/>
                        <a:pt x="62" y="66"/>
                        <a:pt x="62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2" y="64"/>
                        <a:pt x="62" y="63"/>
                        <a:pt x="62" y="63"/>
                      </a:cubicBezTo>
                      <a:cubicBezTo>
                        <a:pt x="62" y="63"/>
                        <a:pt x="62" y="62"/>
                        <a:pt x="63" y="62"/>
                      </a:cubicBezTo>
                      <a:cubicBezTo>
                        <a:pt x="63" y="62"/>
                        <a:pt x="63" y="62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0"/>
                        <a:pt x="63" y="60"/>
                        <a:pt x="63" y="60"/>
                      </a:cubicBezTo>
                      <a:cubicBezTo>
                        <a:pt x="63" y="60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8"/>
                        <a:pt x="65" y="58"/>
                        <a:pt x="65" y="58"/>
                      </a:cubicBezTo>
                      <a:cubicBezTo>
                        <a:pt x="65" y="58"/>
                        <a:pt x="65" y="58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5" y="57"/>
                        <a:pt x="65" y="56"/>
                        <a:pt x="65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7" y="55"/>
                        <a:pt x="67" y="55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7" y="55"/>
                        <a:pt x="67" y="55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6" y="54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2"/>
                      </a:cubicBezTo>
                      <a:cubicBezTo>
                        <a:pt x="67" y="52"/>
                        <a:pt x="67" y="52"/>
                        <a:pt x="67" y="51"/>
                      </a:cubicBezTo>
                      <a:cubicBezTo>
                        <a:pt x="67" y="51"/>
                        <a:pt x="67" y="51"/>
                        <a:pt x="67" y="50"/>
                      </a:cubicBezTo>
                      <a:cubicBezTo>
                        <a:pt x="68" y="50"/>
                        <a:pt x="68" y="50"/>
                        <a:pt x="68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8" y="48"/>
                        <a:pt x="68" y="48"/>
                        <a:pt x="69" y="48"/>
                      </a:cubicBezTo>
                      <a:cubicBezTo>
                        <a:pt x="69" y="48"/>
                        <a:pt x="69" y="47"/>
                        <a:pt x="69" y="47"/>
                      </a:cubicBezTo>
                      <a:cubicBezTo>
                        <a:pt x="69" y="47"/>
                        <a:pt x="69" y="47"/>
                        <a:pt x="69" y="47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70" y="46"/>
                      </a:cubicBezTo>
                      <a:cubicBezTo>
                        <a:pt x="70" y="46"/>
                        <a:pt x="70" y="46"/>
                        <a:pt x="70" y="45"/>
                      </a:cubicBezTo>
                      <a:cubicBezTo>
                        <a:pt x="70" y="45"/>
                        <a:pt x="70" y="45"/>
                        <a:pt x="70" y="45"/>
                      </a:cubicBezTo>
                      <a:cubicBezTo>
                        <a:pt x="70" y="45"/>
                        <a:pt x="70" y="45"/>
                        <a:pt x="70" y="45"/>
                      </a:cubicBezTo>
                      <a:cubicBezTo>
                        <a:pt x="70" y="45"/>
                        <a:pt x="70" y="44"/>
                        <a:pt x="70" y="44"/>
                      </a:cubicBezTo>
                      <a:cubicBezTo>
                        <a:pt x="70" y="44"/>
                        <a:pt x="70" y="44"/>
                        <a:pt x="70" y="44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1" y="43"/>
                        <a:pt x="71" y="43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1"/>
                        <a:pt x="71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3" y="40"/>
                        <a:pt x="72" y="39"/>
                        <a:pt x="72" y="39"/>
                      </a:cubicBezTo>
                      <a:cubicBezTo>
                        <a:pt x="72" y="39"/>
                        <a:pt x="73" y="39"/>
                        <a:pt x="73" y="39"/>
                      </a:cubicBezTo>
                      <a:cubicBezTo>
                        <a:pt x="73" y="39"/>
                        <a:pt x="73" y="38"/>
                        <a:pt x="73" y="38"/>
                      </a:cubicBezTo>
                      <a:cubicBezTo>
                        <a:pt x="73" y="38"/>
                        <a:pt x="74" y="37"/>
                        <a:pt x="74" y="37"/>
                      </a:cubicBezTo>
                      <a:cubicBezTo>
                        <a:pt x="74" y="37"/>
                        <a:pt x="74" y="37"/>
                        <a:pt x="74" y="37"/>
                      </a:cubicBezTo>
                      <a:cubicBezTo>
                        <a:pt x="74" y="37"/>
                        <a:pt x="75" y="37"/>
                        <a:pt x="75" y="37"/>
                      </a:cubicBezTo>
                      <a:cubicBezTo>
                        <a:pt x="75" y="37"/>
                        <a:pt x="75" y="37"/>
                        <a:pt x="75" y="36"/>
                      </a:cubicBezTo>
                      <a:cubicBezTo>
                        <a:pt x="75" y="36"/>
                        <a:pt x="75" y="36"/>
                        <a:pt x="76" y="36"/>
                      </a:cubicBezTo>
                      <a:cubicBezTo>
                        <a:pt x="76" y="36"/>
                        <a:pt x="76" y="36"/>
                        <a:pt x="76" y="36"/>
                      </a:cubicBezTo>
                      <a:cubicBezTo>
                        <a:pt x="76" y="36"/>
                        <a:pt x="76" y="36"/>
                        <a:pt x="76" y="36"/>
                      </a:cubicBezTo>
                      <a:cubicBezTo>
                        <a:pt x="76" y="36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6" y="35"/>
                        <a:pt x="76" y="35"/>
                        <a:pt x="76" y="35"/>
                      </a:cubicBezTo>
                      <a:cubicBezTo>
                        <a:pt x="76" y="35"/>
                        <a:pt x="77" y="35"/>
                        <a:pt x="77" y="35"/>
                      </a:cubicBezTo>
                      <a:cubicBezTo>
                        <a:pt x="77" y="35"/>
                        <a:pt x="77" y="35"/>
                        <a:pt x="77" y="34"/>
                      </a:cubicBezTo>
                      <a:cubicBezTo>
                        <a:pt x="77" y="34"/>
                        <a:pt x="78" y="34"/>
                        <a:pt x="78" y="34"/>
                      </a:cubicBezTo>
                      <a:cubicBezTo>
                        <a:pt x="78" y="34"/>
                        <a:pt x="79" y="33"/>
                        <a:pt x="79" y="33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8" y="32"/>
                        <a:pt x="78" y="32"/>
                      </a:cubicBezTo>
                      <a:cubicBezTo>
                        <a:pt x="78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8" y="31"/>
                        <a:pt x="79" y="31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0"/>
                        <a:pt x="79" y="30"/>
                        <a:pt x="79" y="30"/>
                      </a:cubicBezTo>
                      <a:cubicBezTo>
                        <a:pt x="79" y="30"/>
                        <a:pt x="80" y="29"/>
                        <a:pt x="80" y="29"/>
                      </a:cubicBezTo>
                      <a:cubicBezTo>
                        <a:pt x="80" y="29"/>
                        <a:pt x="80" y="28"/>
                        <a:pt x="80" y="28"/>
                      </a:cubicBezTo>
                      <a:cubicBezTo>
                        <a:pt x="80" y="28"/>
                        <a:pt x="81" y="28"/>
                        <a:pt x="81" y="28"/>
                      </a:cubicBezTo>
                      <a:cubicBezTo>
                        <a:pt x="81" y="28"/>
                        <a:pt x="81" y="27"/>
                        <a:pt x="81" y="27"/>
                      </a:cubicBezTo>
                      <a:cubicBezTo>
                        <a:pt x="81" y="27"/>
                        <a:pt x="81" y="26"/>
                        <a:pt x="81" y="26"/>
                      </a:cubicBezTo>
                      <a:cubicBezTo>
                        <a:pt x="81" y="26"/>
                        <a:pt x="81" y="26"/>
                        <a:pt x="81" y="26"/>
                      </a:cubicBezTo>
                      <a:cubicBezTo>
                        <a:pt x="81" y="26"/>
                        <a:pt x="81" y="26"/>
                        <a:pt x="82" y="25"/>
                      </a:cubicBezTo>
                      <a:cubicBezTo>
                        <a:pt x="82" y="25"/>
                        <a:pt x="81" y="24"/>
                        <a:pt x="81" y="24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2" y="22"/>
                        <a:pt x="82" y="22"/>
                        <a:pt x="82" y="22"/>
                      </a:cubicBezTo>
                      <a:cubicBezTo>
                        <a:pt x="82" y="22"/>
                        <a:pt x="82" y="21"/>
                        <a:pt x="82" y="21"/>
                      </a:cubicBezTo>
                      <a:cubicBezTo>
                        <a:pt x="82" y="21"/>
                        <a:pt x="82" y="21"/>
                        <a:pt x="82" y="21"/>
                      </a:cubicBezTo>
                      <a:cubicBezTo>
                        <a:pt x="82" y="21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2" y="19"/>
                      </a:cubicBezTo>
                      <a:cubicBezTo>
                        <a:pt x="82" y="19"/>
                        <a:pt x="82" y="19"/>
                        <a:pt x="82" y="19"/>
                      </a:cubicBezTo>
                      <a:cubicBezTo>
                        <a:pt x="82" y="19"/>
                        <a:pt x="82" y="18"/>
                        <a:pt x="82" y="18"/>
                      </a:cubicBezTo>
                      <a:cubicBezTo>
                        <a:pt x="82" y="18"/>
                        <a:pt x="82" y="17"/>
                        <a:pt x="83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3" y="16"/>
                        <a:pt x="83" y="15"/>
                        <a:pt x="83" y="15"/>
                      </a:cubicBezTo>
                      <a:cubicBezTo>
                        <a:pt x="83" y="15"/>
                        <a:pt x="83" y="14"/>
                        <a:pt x="84" y="14"/>
                      </a:cubicBezTo>
                      <a:cubicBezTo>
                        <a:pt x="84" y="14"/>
                        <a:pt x="84" y="14"/>
                        <a:pt x="84" y="14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2"/>
                      </a:cubicBezTo>
                      <a:cubicBezTo>
                        <a:pt x="84" y="12"/>
                        <a:pt x="84" y="12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9"/>
                        <a:pt x="84" y="9"/>
                      </a:cubicBezTo>
                      <a:cubicBezTo>
                        <a:pt x="84" y="9"/>
                        <a:pt x="85" y="8"/>
                        <a:pt x="85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5" y="7"/>
                        <a:pt x="85" y="7"/>
                        <a:pt x="85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6" y="6"/>
                        <a:pt x="86" y="6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6" y="4"/>
                        <a:pt x="86" y="4"/>
                        <a:pt x="86" y="4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Freeform 743">
                  <a:extLst>
                    <a:ext uri="{FF2B5EF4-FFF2-40B4-BE49-F238E27FC236}">
                      <a16:creationId xmlns:a16="http://schemas.microsoft.com/office/drawing/2014/main" id="{8735C19E-6E5C-E081-B312-075D810E74A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009063" y="5213350"/>
                  <a:ext cx="258762" cy="449263"/>
                </a:xfrm>
                <a:custGeom>
                  <a:avLst/>
                  <a:gdLst>
                    <a:gd name="T0" fmla="*/ 8 w 62"/>
                    <a:gd name="T1" fmla="*/ 5 h 108"/>
                    <a:gd name="T2" fmla="*/ 10 w 62"/>
                    <a:gd name="T3" fmla="*/ 3 h 108"/>
                    <a:gd name="T4" fmla="*/ 11 w 62"/>
                    <a:gd name="T5" fmla="*/ 2 h 108"/>
                    <a:gd name="T6" fmla="*/ 15 w 62"/>
                    <a:gd name="T7" fmla="*/ 2 h 108"/>
                    <a:gd name="T8" fmla="*/ 17 w 62"/>
                    <a:gd name="T9" fmla="*/ 5 h 108"/>
                    <a:gd name="T10" fmla="*/ 12 w 62"/>
                    <a:gd name="T11" fmla="*/ 6 h 108"/>
                    <a:gd name="T12" fmla="*/ 48 w 62"/>
                    <a:gd name="T13" fmla="*/ 6 h 108"/>
                    <a:gd name="T14" fmla="*/ 50 w 62"/>
                    <a:gd name="T15" fmla="*/ 5 h 108"/>
                    <a:gd name="T16" fmla="*/ 52 w 62"/>
                    <a:gd name="T17" fmla="*/ 3 h 108"/>
                    <a:gd name="T18" fmla="*/ 53 w 62"/>
                    <a:gd name="T19" fmla="*/ 1 h 108"/>
                    <a:gd name="T20" fmla="*/ 52 w 62"/>
                    <a:gd name="T21" fmla="*/ 3 h 108"/>
                    <a:gd name="T22" fmla="*/ 50 w 62"/>
                    <a:gd name="T23" fmla="*/ 19 h 108"/>
                    <a:gd name="T24" fmla="*/ 49 w 62"/>
                    <a:gd name="T25" fmla="*/ 20 h 108"/>
                    <a:gd name="T26" fmla="*/ 52 w 62"/>
                    <a:gd name="T27" fmla="*/ 20 h 108"/>
                    <a:gd name="T28" fmla="*/ 51 w 62"/>
                    <a:gd name="T29" fmla="*/ 22 h 108"/>
                    <a:gd name="T30" fmla="*/ 52 w 62"/>
                    <a:gd name="T31" fmla="*/ 23 h 108"/>
                    <a:gd name="T32" fmla="*/ 55 w 62"/>
                    <a:gd name="T33" fmla="*/ 23 h 108"/>
                    <a:gd name="T34" fmla="*/ 53 w 62"/>
                    <a:gd name="T35" fmla="*/ 22 h 108"/>
                    <a:gd name="T36" fmla="*/ 54 w 62"/>
                    <a:gd name="T37" fmla="*/ 20 h 108"/>
                    <a:gd name="T38" fmla="*/ 53 w 62"/>
                    <a:gd name="T39" fmla="*/ 20 h 108"/>
                    <a:gd name="T40" fmla="*/ 52 w 62"/>
                    <a:gd name="T41" fmla="*/ 33 h 108"/>
                    <a:gd name="T42" fmla="*/ 52 w 62"/>
                    <a:gd name="T43" fmla="*/ 32 h 108"/>
                    <a:gd name="T44" fmla="*/ 56 w 62"/>
                    <a:gd name="T45" fmla="*/ 34 h 108"/>
                    <a:gd name="T46" fmla="*/ 55 w 62"/>
                    <a:gd name="T47" fmla="*/ 33 h 108"/>
                    <a:gd name="T48" fmla="*/ 55 w 62"/>
                    <a:gd name="T49" fmla="*/ 33 h 108"/>
                    <a:gd name="T50" fmla="*/ 57 w 62"/>
                    <a:gd name="T51" fmla="*/ 36 h 108"/>
                    <a:gd name="T52" fmla="*/ 52 w 62"/>
                    <a:gd name="T53" fmla="*/ 33 h 108"/>
                    <a:gd name="T54" fmla="*/ 47 w 62"/>
                    <a:gd name="T55" fmla="*/ 30 h 108"/>
                    <a:gd name="T56" fmla="*/ 44 w 62"/>
                    <a:gd name="T57" fmla="*/ 26 h 108"/>
                    <a:gd name="T58" fmla="*/ 48 w 62"/>
                    <a:gd name="T59" fmla="*/ 20 h 108"/>
                    <a:gd name="T60" fmla="*/ 49 w 62"/>
                    <a:gd name="T61" fmla="*/ 16 h 108"/>
                    <a:gd name="T62" fmla="*/ 51 w 62"/>
                    <a:gd name="T63" fmla="*/ 16 h 108"/>
                    <a:gd name="T64" fmla="*/ 52 w 62"/>
                    <a:gd name="T65" fmla="*/ 13 h 108"/>
                    <a:gd name="T66" fmla="*/ 55 w 62"/>
                    <a:gd name="T67" fmla="*/ 10 h 108"/>
                    <a:gd name="T68" fmla="*/ 51 w 62"/>
                    <a:gd name="T69" fmla="*/ 7 h 108"/>
                    <a:gd name="T70" fmla="*/ 50 w 62"/>
                    <a:gd name="T71" fmla="*/ 10 h 108"/>
                    <a:gd name="T72" fmla="*/ 47 w 62"/>
                    <a:gd name="T73" fmla="*/ 9 h 108"/>
                    <a:gd name="T74" fmla="*/ 47 w 62"/>
                    <a:gd name="T75" fmla="*/ 7 h 108"/>
                    <a:gd name="T76" fmla="*/ 43 w 62"/>
                    <a:gd name="T77" fmla="*/ 9 h 108"/>
                    <a:gd name="T78" fmla="*/ 39 w 62"/>
                    <a:gd name="T79" fmla="*/ 8 h 108"/>
                    <a:gd name="T80" fmla="*/ 34 w 62"/>
                    <a:gd name="T81" fmla="*/ 6 h 108"/>
                    <a:gd name="T82" fmla="*/ 31 w 62"/>
                    <a:gd name="T83" fmla="*/ 6 h 108"/>
                    <a:gd name="T84" fmla="*/ 27 w 62"/>
                    <a:gd name="T85" fmla="*/ 3 h 108"/>
                    <a:gd name="T86" fmla="*/ 25 w 62"/>
                    <a:gd name="T87" fmla="*/ 1 h 108"/>
                    <a:gd name="T88" fmla="*/ 22 w 62"/>
                    <a:gd name="T89" fmla="*/ 1 h 108"/>
                    <a:gd name="T90" fmla="*/ 21 w 62"/>
                    <a:gd name="T91" fmla="*/ 2 h 108"/>
                    <a:gd name="T92" fmla="*/ 22 w 62"/>
                    <a:gd name="T93" fmla="*/ 4 h 108"/>
                    <a:gd name="T94" fmla="*/ 25 w 62"/>
                    <a:gd name="T95" fmla="*/ 6 h 108"/>
                    <a:gd name="T96" fmla="*/ 23 w 62"/>
                    <a:gd name="T97" fmla="*/ 9 h 108"/>
                    <a:gd name="T98" fmla="*/ 17 w 62"/>
                    <a:gd name="T99" fmla="*/ 9 h 108"/>
                    <a:gd name="T100" fmla="*/ 14 w 62"/>
                    <a:gd name="T101" fmla="*/ 10 h 108"/>
                    <a:gd name="T102" fmla="*/ 13 w 62"/>
                    <a:gd name="T103" fmla="*/ 10 h 108"/>
                    <a:gd name="T104" fmla="*/ 9 w 62"/>
                    <a:gd name="T105" fmla="*/ 14 h 108"/>
                    <a:gd name="T106" fmla="*/ 6 w 62"/>
                    <a:gd name="T107" fmla="*/ 18 h 108"/>
                    <a:gd name="T108" fmla="*/ 3 w 62"/>
                    <a:gd name="T109" fmla="*/ 24 h 108"/>
                    <a:gd name="T110" fmla="*/ 5 w 62"/>
                    <a:gd name="T111" fmla="*/ 28 h 108"/>
                    <a:gd name="T112" fmla="*/ 2 w 62"/>
                    <a:gd name="T113" fmla="*/ 28 h 108"/>
                    <a:gd name="T114" fmla="*/ 0 w 62"/>
                    <a:gd name="T115" fmla="*/ 2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2" h="108">
                      <a:moveTo>
                        <a:pt x="11" y="6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6" y="2"/>
                        <a:pt x="16" y="2"/>
                        <a:pt x="17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8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6"/>
                        <a:pt x="13" y="6"/>
                        <a:pt x="13" y="6"/>
                      </a:cubicBezTo>
                      <a:cubicBezTo>
                        <a:pt x="13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1" y="6"/>
                        <a:pt x="11" y="6"/>
                      </a:cubicBezTo>
                      <a:close/>
                      <a:moveTo>
                        <a:pt x="47" y="6"/>
                      </a:move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7" y="5"/>
                        <a:pt x="47" y="6"/>
                      </a:cubicBezTo>
                      <a:close/>
                      <a:moveTo>
                        <a:pt x="50" y="5"/>
                      </a:move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1" y="5"/>
                      </a:cubicBezTo>
                      <a:cubicBezTo>
                        <a:pt x="51" y="5"/>
                        <a:pt x="51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5"/>
                      </a:cubicBezTo>
                      <a:close/>
                      <a:moveTo>
                        <a:pt x="52" y="3"/>
                      </a:move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50" y="20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9"/>
                        <a:pt x="49" y="19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50" y="20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lose/>
                      <a:moveTo>
                        <a:pt x="53" y="19"/>
                      </a:move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2" y="19"/>
                      </a:cubicBezTo>
                      <a:cubicBezTo>
                        <a:pt x="52" y="19"/>
                        <a:pt x="52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1"/>
                      </a:cubicBezTo>
                      <a:cubicBezTo>
                        <a:pt x="51" y="21"/>
                        <a:pt x="51" y="21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5" y="23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lose/>
                      <a:moveTo>
                        <a:pt x="52" y="32"/>
                      </a:move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lose/>
                      <a:moveTo>
                        <a:pt x="55" y="33"/>
                      </a:move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lose/>
                      <a:moveTo>
                        <a:pt x="62" y="39"/>
                      </a:moveTo>
                      <a:cubicBezTo>
                        <a:pt x="61" y="39"/>
                        <a:pt x="61" y="39"/>
                        <a:pt x="61" y="38"/>
                      </a:cubicBezTo>
                      <a:cubicBezTo>
                        <a:pt x="61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9" y="37"/>
                        <a:pt x="58" y="36"/>
                        <a:pt x="58" y="36"/>
                      </a:cubicBezTo>
                      <a:cubicBezTo>
                        <a:pt x="58" y="36"/>
                        <a:pt x="57" y="36"/>
                        <a:pt x="57" y="36"/>
                      </a:cubicBezTo>
                      <a:cubicBezTo>
                        <a:pt x="57" y="36"/>
                        <a:pt x="57" y="35"/>
                        <a:pt x="56" y="35"/>
                      </a:cubicBezTo>
                      <a:cubicBezTo>
                        <a:pt x="56" y="35"/>
                        <a:pt x="55" y="35"/>
                        <a:pt x="55" y="35"/>
                      </a:cubicBezTo>
                      <a:cubicBezTo>
                        <a:pt x="55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3" y="35"/>
                        <a:pt x="53" y="35"/>
                      </a:cubicBezTo>
                      <a:cubicBezTo>
                        <a:pt x="53" y="35"/>
                        <a:pt x="53" y="34"/>
                        <a:pt x="53" y="34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0" y="33"/>
                      </a:cubicBezTo>
                      <a:cubicBezTo>
                        <a:pt x="50" y="33"/>
                        <a:pt x="50" y="32"/>
                        <a:pt x="50" y="32"/>
                      </a:cubicBezTo>
                      <a:cubicBezTo>
                        <a:pt x="50" y="32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8" y="31"/>
                        <a:pt x="48" y="30"/>
                        <a:pt x="47" y="30"/>
                      </a:cubicBezTo>
                      <a:cubicBezTo>
                        <a:pt x="47" y="30"/>
                        <a:pt x="47" y="30"/>
                        <a:pt x="47" y="29"/>
                      </a:cubicBezTo>
                      <a:cubicBezTo>
                        <a:pt x="47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5" y="29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4" y="28"/>
                        <a:pt x="44" y="28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5" y="26"/>
                        <a:pt x="45" y="26"/>
                      </a:cubicBezTo>
                      <a:cubicBezTo>
                        <a:pt x="45" y="26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2"/>
                      </a:cubicBezTo>
                      <a:cubicBezTo>
                        <a:pt x="47" y="22"/>
                        <a:pt x="48" y="21"/>
                        <a:pt x="48" y="21"/>
                      </a:cubicBezTo>
                      <a:cubicBezTo>
                        <a:pt x="48" y="21"/>
                        <a:pt x="48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7" y="19"/>
                        <a:pt x="47" y="19"/>
                      </a:cubicBezTo>
                      <a:cubicBezTo>
                        <a:pt x="47" y="19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5"/>
                        <a:pt x="49" y="15"/>
                      </a:cubicBezTo>
                      <a:cubicBezTo>
                        <a:pt x="49" y="15"/>
                        <a:pt x="49" y="16"/>
                        <a:pt x="49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5"/>
                        <a:pt x="50" y="16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1" y="15"/>
                        <a:pt x="50" y="15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2" y="16"/>
                        <a:pt x="51" y="16"/>
                        <a:pt x="51" y="16"/>
                      </a:cubicBezTo>
                      <a:cubicBezTo>
                        <a:pt x="51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1" y="13"/>
                        <a:pt x="52" y="13"/>
                        <a:pt x="52" y="13"/>
                      </a:cubicBezTo>
                      <a:cubicBezTo>
                        <a:pt x="51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2"/>
                        <a:pt x="52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1"/>
                      </a:cubicBezTo>
                      <a:cubicBezTo>
                        <a:pt x="53" y="11"/>
                        <a:pt x="54" y="11"/>
                        <a:pt x="54" y="11"/>
                      </a:cubicBezTo>
                      <a:cubicBezTo>
                        <a:pt x="54" y="10"/>
                        <a:pt x="55" y="10"/>
                        <a:pt x="55" y="10"/>
                      </a:cubicBezTo>
                      <a:cubicBezTo>
                        <a:pt x="55" y="10"/>
                        <a:pt x="54" y="9"/>
                        <a:pt x="54" y="9"/>
                      </a:cubicBezTo>
                      <a:cubicBezTo>
                        <a:pt x="54" y="9"/>
                        <a:pt x="54" y="8"/>
                        <a:pt x="54" y="8"/>
                      </a:cubicBezTo>
                      <a:cubicBezTo>
                        <a:pt x="54" y="8"/>
                        <a:pt x="53" y="8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2" y="9"/>
                      </a:cubicBezTo>
                      <a:cubicBezTo>
                        <a:pt x="52" y="9"/>
                        <a:pt x="52" y="9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7"/>
                        <a:pt x="52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9"/>
                      </a:cubicBezTo>
                      <a:cubicBezTo>
                        <a:pt x="50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49" y="10"/>
                        <a:pt x="49" y="10"/>
                      </a:cubicBezTo>
                      <a:cubicBezTo>
                        <a:pt x="49" y="11"/>
                        <a:pt x="49" y="11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9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7" y="9"/>
                      </a:cubicBezTo>
                      <a:cubicBezTo>
                        <a:pt x="47" y="8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8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7" y="8"/>
                        <a:pt x="47" y="8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6"/>
                        <a:pt x="47" y="6"/>
                      </a:cubicBezTo>
                      <a:cubicBezTo>
                        <a:pt x="47" y="6"/>
                        <a:pt x="47" y="7"/>
                        <a:pt x="46" y="7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6" y="7"/>
                        <a:pt x="45" y="7"/>
                        <a:pt x="45" y="7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9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9"/>
                      </a:cubicBezTo>
                      <a:cubicBezTo>
                        <a:pt x="42" y="9"/>
                        <a:pt x="42" y="9"/>
                        <a:pt x="41" y="9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8"/>
                        <a:pt x="40" y="8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8"/>
                      </a:cubicBezTo>
                      <a:cubicBezTo>
                        <a:pt x="39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6" y="7"/>
                        <a:pt x="36" y="7"/>
                      </a:cubicBezTo>
                      <a:cubicBezTo>
                        <a:pt x="36" y="7"/>
                        <a:pt x="36" y="8"/>
                        <a:pt x="36" y="8"/>
                      </a:cubicBezTo>
                      <a:cubicBezTo>
                        <a:pt x="36" y="8"/>
                        <a:pt x="36" y="7"/>
                        <a:pt x="36" y="7"/>
                      </a:cubicBez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0" y="6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8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4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0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2" y="1"/>
                        <a:pt x="22" y="1"/>
                      </a:cubicBezTo>
                      <a:cubicBezTo>
                        <a:pt x="22" y="1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4"/>
                        <a:pt x="21" y="4"/>
                      </a:cubicBezTo>
                      <a:cubicBezTo>
                        <a:pt x="21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3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5" y="4"/>
                      </a:cubicBezTo>
                      <a:cubicBezTo>
                        <a:pt x="25" y="4"/>
                        <a:pt x="25" y="4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6" y="6"/>
                      </a:cubicBezTo>
                      <a:cubicBezTo>
                        <a:pt x="26" y="7"/>
                        <a:pt x="26" y="8"/>
                        <a:pt x="26" y="8"/>
                      </a:cubicBezTo>
                      <a:cubicBezTo>
                        <a:pt x="26" y="8"/>
                        <a:pt x="25" y="8"/>
                        <a:pt x="25" y="8"/>
                      </a:cubicBezTo>
                      <a:cubicBezTo>
                        <a:pt x="25" y="8"/>
                        <a:pt x="24" y="8"/>
                        <a:pt x="24" y="8"/>
                      </a:cubicBezTo>
                      <a:cubicBezTo>
                        <a:pt x="24" y="8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9"/>
                      </a:cubicBezTo>
                      <a:cubicBezTo>
                        <a:pt x="15" y="9"/>
                        <a:pt x="14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3" y="10"/>
                        <a:pt x="13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1" y="10"/>
                      </a:cubicBezTo>
                      <a:cubicBezTo>
                        <a:pt x="11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5"/>
                        <a:pt x="8" y="15"/>
                      </a:cubicBezTo>
                      <a:cubicBezTo>
                        <a:pt x="8" y="15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7" y="18"/>
                        <a:pt x="6" y="18"/>
                      </a:cubicBezTo>
                      <a:cubicBezTo>
                        <a:pt x="6" y="18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1"/>
                        <a:pt x="6" y="21"/>
                      </a:cubicBezTo>
                      <a:cubicBezTo>
                        <a:pt x="6" y="21"/>
                        <a:pt x="5" y="22"/>
                        <a:pt x="5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3" y="23"/>
                        <a:pt x="3" y="23"/>
                      </a:cubicBezTo>
                      <a:cubicBezTo>
                        <a:pt x="3" y="23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29"/>
                        <a:pt x="4" y="29"/>
                      </a:cubicBezTo>
                      <a:cubicBezTo>
                        <a:pt x="4" y="29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3" y="28"/>
                      </a:cubicBezTo>
                      <a:cubicBezTo>
                        <a:pt x="3" y="28"/>
                        <a:pt x="3" y="27"/>
                        <a:pt x="3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8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0" y="27"/>
                      </a:cubicBezTo>
                      <a:cubicBezTo>
                        <a:pt x="0" y="108"/>
                        <a:pt x="0" y="108"/>
                        <a:pt x="0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39"/>
                        <a:pt x="62" y="39"/>
                        <a:pt x="62" y="39"/>
                      </a:cubicBezTo>
                      <a:cubicBezTo>
                        <a:pt x="62" y="39"/>
                        <a:pt x="62" y="39"/>
                        <a:pt x="62" y="39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Freeform 744">
                  <a:extLst>
                    <a:ext uri="{FF2B5EF4-FFF2-40B4-BE49-F238E27FC236}">
                      <a16:creationId xmlns:a16="http://schemas.microsoft.com/office/drawing/2014/main" id="{A791E1CC-7175-F4A8-1033-C9C141CF0E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71038" y="5967413"/>
                  <a:ext cx="17462" cy="23813"/>
                </a:xfrm>
                <a:custGeom>
                  <a:avLst/>
                  <a:gdLst>
                    <a:gd name="T0" fmla="*/ 1 w 4"/>
                    <a:gd name="T1" fmla="*/ 5 h 6"/>
                    <a:gd name="T2" fmla="*/ 1 w 4"/>
                    <a:gd name="T3" fmla="*/ 4 h 6"/>
                    <a:gd name="T4" fmla="*/ 0 w 4"/>
                    <a:gd name="T5" fmla="*/ 4 h 6"/>
                    <a:gd name="T6" fmla="*/ 0 w 4"/>
                    <a:gd name="T7" fmla="*/ 4 h 6"/>
                    <a:gd name="T8" fmla="*/ 0 w 4"/>
                    <a:gd name="T9" fmla="*/ 3 h 6"/>
                    <a:gd name="T10" fmla="*/ 0 w 4"/>
                    <a:gd name="T11" fmla="*/ 2 h 6"/>
                    <a:gd name="T12" fmla="*/ 0 w 4"/>
                    <a:gd name="T13" fmla="*/ 2 h 6"/>
                    <a:gd name="T14" fmla="*/ 0 w 4"/>
                    <a:gd name="T15" fmla="*/ 1 h 6"/>
                    <a:gd name="T16" fmla="*/ 0 w 4"/>
                    <a:gd name="T17" fmla="*/ 1 h 6"/>
                    <a:gd name="T18" fmla="*/ 1 w 4"/>
                    <a:gd name="T19" fmla="*/ 1 h 6"/>
                    <a:gd name="T20" fmla="*/ 1 w 4"/>
                    <a:gd name="T21" fmla="*/ 0 h 6"/>
                    <a:gd name="T22" fmla="*/ 2 w 4"/>
                    <a:gd name="T23" fmla="*/ 0 h 6"/>
                    <a:gd name="T24" fmla="*/ 2 w 4"/>
                    <a:gd name="T25" fmla="*/ 0 h 6"/>
                    <a:gd name="T26" fmla="*/ 3 w 4"/>
                    <a:gd name="T27" fmla="*/ 0 h 6"/>
                    <a:gd name="T28" fmla="*/ 4 w 4"/>
                    <a:gd name="T29" fmla="*/ 1 h 6"/>
                    <a:gd name="T30" fmla="*/ 4 w 4"/>
                    <a:gd name="T31" fmla="*/ 1 h 6"/>
                    <a:gd name="T32" fmla="*/ 4 w 4"/>
                    <a:gd name="T33" fmla="*/ 1 h 6"/>
                    <a:gd name="T34" fmla="*/ 3 w 4"/>
                    <a:gd name="T35" fmla="*/ 1 h 6"/>
                    <a:gd name="T36" fmla="*/ 2 w 4"/>
                    <a:gd name="T37" fmla="*/ 2 h 6"/>
                    <a:gd name="T38" fmla="*/ 2 w 4"/>
                    <a:gd name="T39" fmla="*/ 3 h 6"/>
                    <a:gd name="T40" fmla="*/ 2 w 4"/>
                    <a:gd name="T41" fmla="*/ 4 h 6"/>
                    <a:gd name="T42" fmla="*/ 2 w 4"/>
                    <a:gd name="T43" fmla="*/ 6 h 6"/>
                    <a:gd name="T44" fmla="*/ 1 w 4"/>
                    <a:gd name="T4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2" name="North_America">
              <a:extLst>
                <a:ext uri="{FF2B5EF4-FFF2-40B4-BE49-F238E27FC236}">
                  <a16:creationId xmlns:a16="http://schemas.microsoft.com/office/drawing/2014/main" id="{DE3B9698-6E5C-4BA5-1E03-3BFA1A1DBABF}"/>
                </a:ext>
              </a:extLst>
            </p:cNvPr>
            <p:cNvGrpSpPr/>
            <p:nvPr/>
          </p:nvGrpSpPr>
          <p:grpSpPr>
            <a:xfrm>
              <a:off x="2909468" y="4181144"/>
              <a:ext cx="1151767" cy="1627377"/>
              <a:chOff x="2754313" y="4500563"/>
              <a:chExt cx="1668463" cy="2357437"/>
            </a:xfrm>
            <a:solidFill>
              <a:schemeClr val="bg1">
                <a:lumMod val="85000"/>
              </a:schemeClr>
            </a:solidFill>
          </p:grpSpPr>
          <p:sp>
            <p:nvSpPr>
              <p:cNvPr id="83" name="Freeform 690">
                <a:extLst>
                  <a:ext uri="{FF2B5EF4-FFF2-40B4-BE49-F238E27FC236}">
                    <a16:creationId xmlns:a16="http://schemas.microsoft.com/office/drawing/2014/main" id="{000B564E-D78F-3288-8E6A-D22948EE14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4313" y="4849813"/>
                <a:ext cx="69850" cy="58738"/>
              </a:xfrm>
              <a:custGeom>
                <a:avLst/>
                <a:gdLst>
                  <a:gd name="T0" fmla="*/ 6 w 17"/>
                  <a:gd name="T1" fmla="*/ 9 h 14"/>
                  <a:gd name="T2" fmla="*/ 6 w 17"/>
                  <a:gd name="T3" fmla="*/ 9 h 14"/>
                  <a:gd name="T4" fmla="*/ 5 w 17"/>
                  <a:gd name="T5" fmla="*/ 8 h 14"/>
                  <a:gd name="T6" fmla="*/ 5 w 17"/>
                  <a:gd name="T7" fmla="*/ 7 h 14"/>
                  <a:gd name="T8" fmla="*/ 4 w 17"/>
                  <a:gd name="T9" fmla="*/ 6 h 14"/>
                  <a:gd name="T10" fmla="*/ 3 w 17"/>
                  <a:gd name="T11" fmla="*/ 5 h 14"/>
                  <a:gd name="T12" fmla="*/ 3 w 17"/>
                  <a:gd name="T13" fmla="*/ 4 h 14"/>
                  <a:gd name="T14" fmla="*/ 2 w 17"/>
                  <a:gd name="T15" fmla="*/ 3 h 14"/>
                  <a:gd name="T16" fmla="*/ 1 w 17"/>
                  <a:gd name="T17" fmla="*/ 4 h 14"/>
                  <a:gd name="T18" fmla="*/ 1 w 17"/>
                  <a:gd name="T19" fmla="*/ 5 h 14"/>
                  <a:gd name="T20" fmla="*/ 2 w 17"/>
                  <a:gd name="T21" fmla="*/ 5 h 14"/>
                  <a:gd name="T22" fmla="*/ 2 w 17"/>
                  <a:gd name="T23" fmla="*/ 6 h 14"/>
                  <a:gd name="T24" fmla="*/ 3 w 17"/>
                  <a:gd name="T25" fmla="*/ 7 h 14"/>
                  <a:gd name="T26" fmla="*/ 4 w 17"/>
                  <a:gd name="T27" fmla="*/ 8 h 14"/>
                  <a:gd name="T28" fmla="*/ 4 w 17"/>
                  <a:gd name="T29" fmla="*/ 9 h 14"/>
                  <a:gd name="T30" fmla="*/ 3 w 17"/>
                  <a:gd name="T31" fmla="*/ 9 h 14"/>
                  <a:gd name="T32" fmla="*/ 2 w 17"/>
                  <a:gd name="T33" fmla="*/ 10 h 14"/>
                  <a:gd name="T34" fmla="*/ 1 w 17"/>
                  <a:gd name="T35" fmla="*/ 11 h 14"/>
                  <a:gd name="T36" fmla="*/ 2 w 17"/>
                  <a:gd name="T37" fmla="*/ 11 h 14"/>
                  <a:gd name="T38" fmla="*/ 4 w 17"/>
                  <a:gd name="T39" fmla="*/ 12 h 14"/>
                  <a:gd name="T40" fmla="*/ 4 w 17"/>
                  <a:gd name="T41" fmla="*/ 11 h 14"/>
                  <a:gd name="T42" fmla="*/ 5 w 17"/>
                  <a:gd name="T43" fmla="*/ 11 h 14"/>
                  <a:gd name="T44" fmla="*/ 6 w 17"/>
                  <a:gd name="T45" fmla="*/ 10 h 14"/>
                  <a:gd name="T46" fmla="*/ 1 w 17"/>
                  <a:gd name="T47" fmla="*/ 8 h 14"/>
                  <a:gd name="T48" fmla="*/ 0 w 17"/>
                  <a:gd name="T49" fmla="*/ 6 h 14"/>
                  <a:gd name="T50" fmla="*/ 2 w 17"/>
                  <a:gd name="T51" fmla="*/ 6 h 14"/>
                  <a:gd name="T52" fmla="*/ 2 w 17"/>
                  <a:gd name="T53" fmla="*/ 8 h 14"/>
                  <a:gd name="T54" fmla="*/ 8 w 17"/>
                  <a:gd name="T55" fmla="*/ 7 h 14"/>
                  <a:gd name="T56" fmla="*/ 6 w 17"/>
                  <a:gd name="T57" fmla="*/ 7 h 14"/>
                  <a:gd name="T58" fmla="*/ 6 w 17"/>
                  <a:gd name="T59" fmla="*/ 6 h 14"/>
                  <a:gd name="T60" fmla="*/ 6 w 17"/>
                  <a:gd name="T61" fmla="*/ 5 h 14"/>
                  <a:gd name="T62" fmla="*/ 8 w 17"/>
                  <a:gd name="T63" fmla="*/ 6 h 14"/>
                  <a:gd name="T64" fmla="*/ 17 w 17"/>
                  <a:gd name="T65" fmla="*/ 10 h 14"/>
                  <a:gd name="T66" fmla="*/ 16 w 17"/>
                  <a:gd name="T67" fmla="*/ 11 h 14"/>
                  <a:gd name="T68" fmla="*/ 15 w 17"/>
                  <a:gd name="T69" fmla="*/ 11 h 14"/>
                  <a:gd name="T70" fmla="*/ 15 w 17"/>
                  <a:gd name="T71" fmla="*/ 10 h 14"/>
                  <a:gd name="T72" fmla="*/ 16 w 17"/>
                  <a:gd name="T73" fmla="*/ 9 h 14"/>
                  <a:gd name="T74" fmla="*/ 17 w 17"/>
                  <a:gd name="T75" fmla="*/ 9 h 14"/>
                  <a:gd name="T76" fmla="*/ 11 w 17"/>
                  <a:gd name="T77" fmla="*/ 9 h 14"/>
                  <a:gd name="T78" fmla="*/ 10 w 17"/>
                  <a:gd name="T79" fmla="*/ 9 h 14"/>
                  <a:gd name="T80" fmla="*/ 10 w 17"/>
                  <a:gd name="T81" fmla="*/ 10 h 14"/>
                  <a:gd name="T82" fmla="*/ 9 w 17"/>
                  <a:gd name="T83" fmla="*/ 10 h 14"/>
                  <a:gd name="T84" fmla="*/ 8 w 17"/>
                  <a:gd name="T85" fmla="*/ 9 h 14"/>
                  <a:gd name="T86" fmla="*/ 8 w 17"/>
                  <a:gd name="T87" fmla="*/ 9 h 14"/>
                  <a:gd name="T88" fmla="*/ 8 w 17"/>
                  <a:gd name="T89" fmla="*/ 8 h 14"/>
                  <a:gd name="T90" fmla="*/ 9 w 17"/>
                  <a:gd name="T91" fmla="*/ 8 h 14"/>
                  <a:gd name="T92" fmla="*/ 10 w 17"/>
                  <a:gd name="T93" fmla="*/ 7 h 14"/>
                  <a:gd name="T94" fmla="*/ 10 w 17"/>
                  <a:gd name="T95" fmla="*/ 8 h 14"/>
                  <a:gd name="T96" fmla="*/ 9 w 17"/>
                  <a:gd name="T97" fmla="*/ 13 h 14"/>
                  <a:gd name="T98" fmla="*/ 8 w 17"/>
                  <a:gd name="T99" fmla="*/ 13 h 14"/>
                  <a:gd name="T100" fmla="*/ 9 w 17"/>
                  <a:gd name="T101" fmla="*/ 13 h 14"/>
                  <a:gd name="T102" fmla="*/ 9 w 17"/>
                  <a:gd name="T103" fmla="*/ 2 h 14"/>
                  <a:gd name="T104" fmla="*/ 14 w 17"/>
                  <a:gd name="T105" fmla="*/ 14 h 14"/>
                  <a:gd name="T106" fmla="*/ 14 w 17"/>
                  <a:gd name="T107" fmla="*/ 14 h 14"/>
                  <a:gd name="T108" fmla="*/ 7 w 17"/>
                  <a:gd name="T109" fmla="*/ 0 h 14"/>
                  <a:gd name="T110" fmla="*/ 12 w 17"/>
                  <a:gd name="T111" fmla="*/ 10 h 14"/>
                  <a:gd name="T112" fmla="*/ 12 w 17"/>
                  <a:gd name="T113" fmla="*/ 10 h 14"/>
                  <a:gd name="T114" fmla="*/ 7 w 17"/>
                  <a:gd name="T115" fmla="*/ 7 h 14"/>
                  <a:gd name="T116" fmla="*/ 10 w 17"/>
                  <a:gd name="T117" fmla="*/ 7 h 14"/>
                  <a:gd name="T118" fmla="*/ 14 w 17"/>
                  <a:gd name="T1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" h="14">
                    <a:moveTo>
                      <a:pt x="6" y="10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lose/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lose/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lose/>
                    <a:moveTo>
                      <a:pt x="9" y="13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lose/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  <a:moveTo>
                      <a:pt x="14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7" y="9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lose/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14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679">
                <a:extLst>
                  <a:ext uri="{FF2B5EF4-FFF2-40B4-BE49-F238E27FC236}">
                    <a16:creationId xmlns:a16="http://schemas.microsoft.com/office/drawing/2014/main" id="{D22C56C9-2AC2-AD73-9166-8558C4B5F7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0888" y="4505325"/>
                <a:ext cx="395287" cy="341313"/>
              </a:xfrm>
              <a:custGeom>
                <a:avLst/>
                <a:gdLst>
                  <a:gd name="T0" fmla="*/ 44 w 95"/>
                  <a:gd name="T1" fmla="*/ 74 h 82"/>
                  <a:gd name="T2" fmla="*/ 42 w 95"/>
                  <a:gd name="T3" fmla="*/ 68 h 82"/>
                  <a:gd name="T4" fmla="*/ 42 w 95"/>
                  <a:gd name="T5" fmla="*/ 64 h 82"/>
                  <a:gd name="T6" fmla="*/ 39 w 95"/>
                  <a:gd name="T7" fmla="*/ 57 h 82"/>
                  <a:gd name="T8" fmla="*/ 39 w 95"/>
                  <a:gd name="T9" fmla="*/ 51 h 82"/>
                  <a:gd name="T10" fmla="*/ 42 w 95"/>
                  <a:gd name="T11" fmla="*/ 45 h 82"/>
                  <a:gd name="T12" fmla="*/ 39 w 95"/>
                  <a:gd name="T13" fmla="*/ 42 h 82"/>
                  <a:gd name="T14" fmla="*/ 30 w 95"/>
                  <a:gd name="T15" fmla="*/ 43 h 82"/>
                  <a:gd name="T16" fmla="*/ 22 w 95"/>
                  <a:gd name="T17" fmla="*/ 38 h 82"/>
                  <a:gd name="T18" fmla="*/ 16 w 95"/>
                  <a:gd name="T19" fmla="*/ 37 h 82"/>
                  <a:gd name="T20" fmla="*/ 9 w 95"/>
                  <a:gd name="T21" fmla="*/ 37 h 82"/>
                  <a:gd name="T22" fmla="*/ 7 w 95"/>
                  <a:gd name="T23" fmla="*/ 29 h 82"/>
                  <a:gd name="T24" fmla="*/ 2 w 95"/>
                  <a:gd name="T25" fmla="*/ 21 h 82"/>
                  <a:gd name="T26" fmla="*/ 3 w 95"/>
                  <a:gd name="T27" fmla="*/ 15 h 82"/>
                  <a:gd name="T28" fmla="*/ 9 w 95"/>
                  <a:gd name="T29" fmla="*/ 5 h 82"/>
                  <a:gd name="T30" fmla="*/ 10 w 95"/>
                  <a:gd name="T31" fmla="*/ 7 h 82"/>
                  <a:gd name="T32" fmla="*/ 10 w 95"/>
                  <a:gd name="T33" fmla="*/ 16 h 82"/>
                  <a:gd name="T34" fmla="*/ 13 w 95"/>
                  <a:gd name="T35" fmla="*/ 23 h 82"/>
                  <a:gd name="T36" fmla="*/ 16 w 95"/>
                  <a:gd name="T37" fmla="*/ 17 h 82"/>
                  <a:gd name="T38" fmla="*/ 13 w 95"/>
                  <a:gd name="T39" fmla="*/ 10 h 82"/>
                  <a:gd name="T40" fmla="*/ 22 w 95"/>
                  <a:gd name="T41" fmla="*/ 7 h 82"/>
                  <a:gd name="T42" fmla="*/ 25 w 95"/>
                  <a:gd name="T43" fmla="*/ 4 h 82"/>
                  <a:gd name="T44" fmla="*/ 23 w 95"/>
                  <a:gd name="T45" fmla="*/ 1 h 82"/>
                  <a:gd name="T46" fmla="*/ 29 w 95"/>
                  <a:gd name="T47" fmla="*/ 5 h 82"/>
                  <a:gd name="T48" fmla="*/ 36 w 95"/>
                  <a:gd name="T49" fmla="*/ 10 h 82"/>
                  <a:gd name="T50" fmla="*/ 42 w 95"/>
                  <a:gd name="T51" fmla="*/ 12 h 82"/>
                  <a:gd name="T52" fmla="*/ 51 w 95"/>
                  <a:gd name="T53" fmla="*/ 12 h 82"/>
                  <a:gd name="T54" fmla="*/ 60 w 95"/>
                  <a:gd name="T55" fmla="*/ 16 h 82"/>
                  <a:gd name="T56" fmla="*/ 67 w 95"/>
                  <a:gd name="T57" fmla="*/ 12 h 82"/>
                  <a:gd name="T58" fmla="*/ 67 w 95"/>
                  <a:gd name="T59" fmla="*/ 12 h 82"/>
                  <a:gd name="T60" fmla="*/ 75 w 95"/>
                  <a:gd name="T61" fmla="*/ 11 h 82"/>
                  <a:gd name="T62" fmla="*/ 79 w 95"/>
                  <a:gd name="T63" fmla="*/ 12 h 82"/>
                  <a:gd name="T64" fmla="*/ 74 w 95"/>
                  <a:gd name="T65" fmla="*/ 12 h 82"/>
                  <a:gd name="T66" fmla="*/ 77 w 95"/>
                  <a:gd name="T67" fmla="*/ 17 h 82"/>
                  <a:gd name="T68" fmla="*/ 83 w 95"/>
                  <a:gd name="T69" fmla="*/ 18 h 82"/>
                  <a:gd name="T70" fmla="*/ 87 w 95"/>
                  <a:gd name="T71" fmla="*/ 22 h 82"/>
                  <a:gd name="T72" fmla="*/ 89 w 95"/>
                  <a:gd name="T73" fmla="*/ 25 h 82"/>
                  <a:gd name="T74" fmla="*/ 91 w 95"/>
                  <a:gd name="T75" fmla="*/ 26 h 82"/>
                  <a:gd name="T76" fmla="*/ 94 w 95"/>
                  <a:gd name="T77" fmla="*/ 29 h 82"/>
                  <a:gd name="T78" fmla="*/ 90 w 95"/>
                  <a:gd name="T79" fmla="*/ 35 h 82"/>
                  <a:gd name="T80" fmla="*/ 91 w 95"/>
                  <a:gd name="T81" fmla="*/ 38 h 82"/>
                  <a:gd name="T82" fmla="*/ 86 w 95"/>
                  <a:gd name="T83" fmla="*/ 40 h 82"/>
                  <a:gd name="T84" fmla="*/ 90 w 95"/>
                  <a:gd name="T85" fmla="*/ 52 h 82"/>
                  <a:gd name="T86" fmla="*/ 87 w 95"/>
                  <a:gd name="T87" fmla="*/ 55 h 82"/>
                  <a:gd name="T88" fmla="*/ 83 w 95"/>
                  <a:gd name="T89" fmla="*/ 57 h 82"/>
                  <a:gd name="T90" fmla="*/ 78 w 95"/>
                  <a:gd name="T91" fmla="*/ 58 h 82"/>
                  <a:gd name="T92" fmla="*/ 75 w 95"/>
                  <a:gd name="T93" fmla="*/ 61 h 82"/>
                  <a:gd name="T94" fmla="*/ 72 w 95"/>
                  <a:gd name="T95" fmla="*/ 60 h 82"/>
                  <a:gd name="T96" fmla="*/ 68 w 95"/>
                  <a:gd name="T97" fmla="*/ 59 h 82"/>
                  <a:gd name="T98" fmla="*/ 61 w 95"/>
                  <a:gd name="T99" fmla="*/ 57 h 82"/>
                  <a:gd name="T100" fmla="*/ 65 w 95"/>
                  <a:gd name="T101" fmla="*/ 62 h 82"/>
                  <a:gd name="T102" fmla="*/ 66 w 95"/>
                  <a:gd name="T103" fmla="*/ 69 h 82"/>
                  <a:gd name="T104" fmla="*/ 69 w 95"/>
                  <a:gd name="T105" fmla="*/ 72 h 82"/>
                  <a:gd name="T106" fmla="*/ 63 w 95"/>
                  <a:gd name="T107" fmla="*/ 77 h 82"/>
                  <a:gd name="T108" fmla="*/ 60 w 95"/>
                  <a:gd name="T109" fmla="*/ 78 h 82"/>
                  <a:gd name="T110" fmla="*/ 57 w 95"/>
                  <a:gd name="T111" fmla="*/ 80 h 82"/>
                  <a:gd name="T112" fmla="*/ 55 w 95"/>
                  <a:gd name="T113" fmla="*/ 80 h 82"/>
                  <a:gd name="T114" fmla="*/ 67 w 95"/>
                  <a:gd name="T115" fmla="*/ 9 h 82"/>
                  <a:gd name="T116" fmla="*/ 66 w 95"/>
                  <a:gd name="T117" fmla="*/ 8 h 82"/>
                  <a:gd name="T118" fmla="*/ 64 w 95"/>
                  <a:gd name="T119" fmla="*/ 9 h 82"/>
                  <a:gd name="T120" fmla="*/ 64 w 95"/>
                  <a:gd name="T121" fmla="*/ 9 h 82"/>
                  <a:gd name="T122" fmla="*/ 66 w 95"/>
                  <a:gd name="T123" fmla="*/ 10 h 82"/>
                  <a:gd name="T124" fmla="*/ 67 w 95"/>
                  <a:gd name="T125" fmla="*/ 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" h="82">
                    <a:moveTo>
                      <a:pt x="49" y="82"/>
                    </a:move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5" y="76"/>
                      <a:pt x="45" y="75"/>
                      <a:pt x="45" y="75"/>
                    </a:cubicBezTo>
                    <a:cubicBezTo>
                      <a:pt x="45" y="75"/>
                      <a:pt x="44" y="74"/>
                      <a:pt x="44" y="74"/>
                    </a:cubicBezTo>
                    <a:cubicBezTo>
                      <a:pt x="44" y="74"/>
                      <a:pt x="44" y="73"/>
                      <a:pt x="44" y="73"/>
                    </a:cubicBezTo>
                    <a:cubicBezTo>
                      <a:pt x="44" y="73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3" y="72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2" y="69"/>
                      <a:pt x="42" y="68"/>
                    </a:cubicBezTo>
                    <a:cubicBezTo>
                      <a:pt x="42" y="68"/>
                      <a:pt x="41" y="68"/>
                      <a:pt x="41" y="68"/>
                    </a:cubicBezTo>
                    <a:cubicBezTo>
                      <a:pt x="41" y="68"/>
                      <a:pt x="40" y="67"/>
                      <a:pt x="40" y="67"/>
                    </a:cubicBezTo>
                    <a:cubicBezTo>
                      <a:pt x="40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3" y="63"/>
                      <a:pt x="43" y="63"/>
                    </a:cubicBezTo>
                    <a:cubicBezTo>
                      <a:pt x="43" y="63"/>
                      <a:pt x="42" y="62"/>
                      <a:pt x="42" y="62"/>
                    </a:cubicBezTo>
                    <a:cubicBezTo>
                      <a:pt x="42" y="62"/>
                      <a:pt x="41" y="60"/>
                      <a:pt x="41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40" y="59"/>
                      <a:pt x="40" y="59"/>
                    </a:cubicBezTo>
                    <a:cubicBezTo>
                      <a:pt x="40" y="59"/>
                      <a:pt x="39" y="57"/>
                      <a:pt x="39" y="57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4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49"/>
                      <a:pt x="39" y="49"/>
                      <a:pt x="40" y="49"/>
                    </a:cubicBezTo>
                    <a:cubicBezTo>
                      <a:pt x="40" y="49"/>
                      <a:pt x="40" y="48"/>
                      <a:pt x="40" y="48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2"/>
                      <a:pt x="38" y="43"/>
                      <a:pt x="38" y="43"/>
                    </a:cubicBezTo>
                    <a:cubicBezTo>
                      <a:pt x="37" y="43"/>
                      <a:pt x="35" y="44"/>
                      <a:pt x="35" y="44"/>
                    </a:cubicBezTo>
                    <a:cubicBezTo>
                      <a:pt x="35" y="44"/>
                      <a:pt x="34" y="44"/>
                      <a:pt x="34" y="44"/>
                    </a:cubicBezTo>
                    <a:cubicBezTo>
                      <a:pt x="34" y="44"/>
                      <a:pt x="32" y="44"/>
                      <a:pt x="32" y="44"/>
                    </a:cubicBezTo>
                    <a:cubicBezTo>
                      <a:pt x="32" y="44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6"/>
                      <a:pt x="8" y="35"/>
                      <a:pt x="8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6" y="34"/>
                      <a:pt x="6" y="34"/>
                    </a:cubicBezTo>
                    <a:cubicBezTo>
                      <a:pt x="6" y="33"/>
                      <a:pt x="6" y="31"/>
                      <a:pt x="6" y="31"/>
                    </a:cubicBezTo>
                    <a:cubicBezTo>
                      <a:pt x="6" y="31"/>
                      <a:pt x="7" y="30"/>
                      <a:pt x="7" y="30"/>
                    </a:cubicBezTo>
                    <a:cubicBezTo>
                      <a:pt x="7" y="30"/>
                      <a:pt x="7" y="29"/>
                      <a:pt x="7" y="29"/>
                    </a:cubicBezTo>
                    <a:cubicBezTo>
                      <a:pt x="7" y="29"/>
                      <a:pt x="7" y="28"/>
                      <a:pt x="6" y="28"/>
                    </a:cubicBezTo>
                    <a:cubicBezTo>
                      <a:pt x="6" y="28"/>
                      <a:pt x="5" y="26"/>
                      <a:pt x="5" y="26"/>
                    </a:cubicBezTo>
                    <a:cubicBezTo>
                      <a:pt x="5" y="26"/>
                      <a:pt x="5" y="25"/>
                      <a:pt x="5" y="25"/>
                    </a:cubicBezTo>
                    <a:cubicBezTo>
                      <a:pt x="5" y="24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" y="18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6"/>
                    </a:cubicBezTo>
                    <a:cubicBezTo>
                      <a:pt x="2" y="16"/>
                      <a:pt x="3" y="16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7"/>
                    </a:cubicBezTo>
                    <a:cubicBezTo>
                      <a:pt x="10" y="7"/>
                      <a:pt x="10" y="8"/>
                      <a:pt x="11" y="8"/>
                    </a:cubicBezTo>
                    <a:cubicBezTo>
                      <a:pt x="11" y="8"/>
                      <a:pt x="11" y="10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1"/>
                      <a:pt x="12" y="13"/>
                      <a:pt x="12" y="13"/>
                    </a:cubicBezTo>
                    <a:cubicBezTo>
                      <a:pt x="12" y="13"/>
                      <a:pt x="11" y="14"/>
                      <a:pt x="11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4" y="23"/>
                      <a:pt x="15" y="23"/>
                      <a:pt x="15" y="22"/>
                    </a:cubicBezTo>
                    <a:cubicBezTo>
                      <a:pt x="15" y="22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7"/>
                    </a:cubicBezTo>
                    <a:cubicBezTo>
                      <a:pt x="16" y="17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5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3" y="11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10"/>
                    </a:cubicBezTo>
                    <a:cubicBezTo>
                      <a:pt x="14" y="10"/>
                      <a:pt x="15" y="9"/>
                      <a:pt x="15" y="9"/>
                    </a:cubicBezTo>
                    <a:cubicBezTo>
                      <a:pt x="15" y="9"/>
                      <a:pt x="16" y="9"/>
                      <a:pt x="17" y="8"/>
                    </a:cubicBezTo>
                    <a:cubicBezTo>
                      <a:pt x="17" y="8"/>
                      <a:pt x="19" y="7"/>
                      <a:pt x="19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20" y="7"/>
                      <a:pt x="21" y="7"/>
                      <a:pt x="22" y="7"/>
                    </a:cubicBezTo>
                    <a:cubicBezTo>
                      <a:pt x="22" y="7"/>
                      <a:pt x="22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5" y="6"/>
                    </a:cubicBezTo>
                    <a:cubicBezTo>
                      <a:pt x="25" y="6"/>
                      <a:pt x="25" y="6"/>
                      <a:pt x="25" y="5"/>
                    </a:cubicBezTo>
                    <a:cubicBezTo>
                      <a:pt x="26" y="5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2" y="5"/>
                      <a:pt x="22" y="5"/>
                    </a:cubicBezTo>
                    <a:cubicBezTo>
                      <a:pt x="22" y="5"/>
                      <a:pt x="22" y="4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1" y="2"/>
                      <a:pt x="21" y="2"/>
                    </a:cubicBezTo>
                    <a:cubicBezTo>
                      <a:pt x="21" y="2"/>
                      <a:pt x="22" y="1"/>
                      <a:pt x="23" y="1"/>
                    </a:cubicBezTo>
                    <a:cubicBezTo>
                      <a:pt x="23" y="0"/>
                      <a:pt x="24" y="1"/>
                      <a:pt x="24" y="1"/>
                    </a:cubicBezTo>
                    <a:cubicBezTo>
                      <a:pt x="25" y="1"/>
                      <a:pt x="25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8" y="5"/>
                      <a:pt x="29" y="5"/>
                    </a:cubicBezTo>
                    <a:cubicBezTo>
                      <a:pt x="30" y="5"/>
                      <a:pt x="30" y="6"/>
                      <a:pt x="30" y="6"/>
                    </a:cubicBezTo>
                    <a:cubicBezTo>
                      <a:pt x="30" y="6"/>
                      <a:pt x="32" y="6"/>
                      <a:pt x="32" y="6"/>
                    </a:cubicBezTo>
                    <a:cubicBezTo>
                      <a:pt x="32" y="6"/>
                      <a:pt x="33" y="7"/>
                      <a:pt x="33" y="7"/>
                    </a:cubicBezTo>
                    <a:cubicBezTo>
                      <a:pt x="34" y="7"/>
                      <a:pt x="35" y="8"/>
                      <a:pt x="35" y="8"/>
                    </a:cubicBezTo>
                    <a:cubicBezTo>
                      <a:pt x="35" y="8"/>
                      <a:pt x="35" y="9"/>
                      <a:pt x="36" y="9"/>
                    </a:cubicBezTo>
                    <a:cubicBezTo>
                      <a:pt x="36" y="9"/>
                      <a:pt x="36" y="10"/>
                      <a:pt x="36" y="10"/>
                    </a:cubicBezTo>
                    <a:cubicBezTo>
                      <a:pt x="36" y="10"/>
                      <a:pt x="36" y="11"/>
                      <a:pt x="36" y="11"/>
                    </a:cubicBezTo>
                    <a:cubicBezTo>
                      <a:pt x="36" y="11"/>
                      <a:pt x="36" y="12"/>
                      <a:pt x="36" y="12"/>
                    </a:cubicBezTo>
                    <a:cubicBezTo>
                      <a:pt x="36" y="13"/>
                      <a:pt x="37" y="13"/>
                      <a:pt x="38" y="13"/>
                    </a:cubicBezTo>
                    <a:cubicBezTo>
                      <a:pt x="38" y="13"/>
                      <a:pt x="39" y="13"/>
                      <a:pt x="39" y="13"/>
                    </a:cubicBezTo>
                    <a:cubicBezTo>
                      <a:pt x="39" y="13"/>
                      <a:pt x="41" y="12"/>
                      <a:pt x="41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4" y="12"/>
                      <a:pt x="44" y="12"/>
                    </a:cubicBezTo>
                    <a:cubicBezTo>
                      <a:pt x="44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2"/>
                      <a:pt x="48" y="12"/>
                      <a:pt x="48" y="12"/>
                    </a:cubicBezTo>
                    <a:cubicBezTo>
                      <a:pt x="49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2" y="13"/>
                      <a:pt x="53" y="14"/>
                      <a:pt x="53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6" y="15"/>
                      <a:pt x="57" y="15"/>
                      <a:pt x="58" y="16"/>
                    </a:cubicBezTo>
                    <a:cubicBezTo>
                      <a:pt x="58" y="16"/>
                      <a:pt x="59" y="16"/>
                      <a:pt x="60" y="16"/>
                    </a:cubicBezTo>
                    <a:cubicBezTo>
                      <a:pt x="60" y="16"/>
                      <a:pt x="61" y="15"/>
                      <a:pt x="61" y="15"/>
                    </a:cubicBezTo>
                    <a:cubicBezTo>
                      <a:pt x="61" y="15"/>
                      <a:pt x="62" y="14"/>
                      <a:pt x="62" y="14"/>
                    </a:cubicBezTo>
                    <a:cubicBezTo>
                      <a:pt x="62" y="14"/>
                      <a:pt x="63" y="14"/>
                      <a:pt x="63" y="14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5" y="12"/>
                      <a:pt x="65" y="13"/>
                      <a:pt x="66" y="13"/>
                    </a:cubicBezTo>
                    <a:cubicBezTo>
                      <a:pt x="67" y="13"/>
                      <a:pt x="67" y="13"/>
                      <a:pt x="67" y="12"/>
                    </a:cubicBezTo>
                    <a:cubicBezTo>
                      <a:pt x="67" y="12"/>
                      <a:pt x="67" y="12"/>
                      <a:pt x="66" y="12"/>
                    </a:cubicBezTo>
                    <a:cubicBezTo>
                      <a:pt x="66" y="12"/>
                      <a:pt x="65" y="12"/>
                      <a:pt x="65" y="12"/>
                    </a:cubicBezTo>
                    <a:cubicBezTo>
                      <a:pt x="65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6" y="12"/>
                      <a:pt x="66" y="12"/>
                      <a:pt x="67" y="12"/>
                    </a:cubicBezTo>
                    <a:cubicBezTo>
                      <a:pt x="67" y="11"/>
                      <a:pt x="67" y="11"/>
                      <a:pt x="68" y="11"/>
                    </a:cubicBezTo>
                    <a:cubicBezTo>
                      <a:pt x="68" y="11"/>
                      <a:pt x="69" y="12"/>
                      <a:pt x="69" y="12"/>
                    </a:cubicBezTo>
                    <a:cubicBezTo>
                      <a:pt x="69" y="12"/>
                      <a:pt x="70" y="11"/>
                      <a:pt x="71" y="11"/>
                    </a:cubicBezTo>
                    <a:cubicBezTo>
                      <a:pt x="71" y="11"/>
                      <a:pt x="72" y="11"/>
                      <a:pt x="72" y="11"/>
                    </a:cubicBezTo>
                    <a:cubicBezTo>
                      <a:pt x="72" y="11"/>
                      <a:pt x="73" y="11"/>
                      <a:pt x="74" y="11"/>
                    </a:cubicBezTo>
                    <a:cubicBezTo>
                      <a:pt x="74" y="11"/>
                      <a:pt x="75" y="11"/>
                      <a:pt x="75" y="11"/>
                    </a:cubicBezTo>
                    <a:cubicBezTo>
                      <a:pt x="75" y="11"/>
                      <a:pt x="76" y="11"/>
                      <a:pt x="76" y="11"/>
                    </a:cubicBezTo>
                    <a:cubicBezTo>
                      <a:pt x="76" y="11"/>
                      <a:pt x="77" y="11"/>
                      <a:pt x="77" y="11"/>
                    </a:cubicBezTo>
                    <a:cubicBezTo>
                      <a:pt x="77" y="12"/>
                      <a:pt x="78" y="11"/>
                      <a:pt x="79" y="11"/>
                    </a:cubicBezTo>
                    <a:cubicBezTo>
                      <a:pt x="79" y="11"/>
                      <a:pt x="80" y="11"/>
                      <a:pt x="81" y="11"/>
                    </a:cubicBezTo>
                    <a:cubicBezTo>
                      <a:pt x="81" y="11"/>
                      <a:pt x="81" y="12"/>
                      <a:pt x="81" y="12"/>
                    </a:cubicBezTo>
                    <a:cubicBezTo>
                      <a:pt x="81" y="12"/>
                      <a:pt x="80" y="12"/>
                      <a:pt x="79" y="12"/>
                    </a:cubicBezTo>
                    <a:cubicBezTo>
                      <a:pt x="79" y="12"/>
                      <a:pt x="79" y="12"/>
                      <a:pt x="78" y="12"/>
                    </a:cubicBezTo>
                    <a:cubicBezTo>
                      <a:pt x="78" y="12"/>
                      <a:pt x="78" y="12"/>
                      <a:pt x="77" y="12"/>
                    </a:cubicBezTo>
                    <a:cubicBezTo>
                      <a:pt x="77" y="12"/>
                      <a:pt x="76" y="12"/>
                      <a:pt x="76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4" y="12"/>
                      <a:pt x="74" y="12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5" y="13"/>
                      <a:pt x="75" y="13"/>
                    </a:cubicBezTo>
                    <a:cubicBezTo>
                      <a:pt x="76" y="13"/>
                      <a:pt x="75" y="15"/>
                      <a:pt x="75" y="15"/>
                    </a:cubicBezTo>
                    <a:cubicBezTo>
                      <a:pt x="75" y="15"/>
                      <a:pt x="76" y="15"/>
                      <a:pt x="77" y="15"/>
                    </a:cubicBezTo>
                    <a:cubicBezTo>
                      <a:pt x="77" y="15"/>
                      <a:pt x="77" y="16"/>
                      <a:pt x="77" y="16"/>
                    </a:cubicBezTo>
                    <a:cubicBezTo>
                      <a:pt x="77" y="16"/>
                      <a:pt x="77" y="17"/>
                      <a:pt x="77" y="17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9" y="16"/>
                      <a:pt x="79" y="16"/>
                    </a:cubicBezTo>
                    <a:cubicBezTo>
                      <a:pt x="80" y="16"/>
                      <a:pt x="80" y="17"/>
                      <a:pt x="80" y="17"/>
                    </a:cubicBezTo>
                    <a:cubicBezTo>
                      <a:pt x="81" y="17"/>
                      <a:pt x="81" y="18"/>
                      <a:pt x="81" y="18"/>
                    </a:cubicBezTo>
                    <a:cubicBezTo>
                      <a:pt x="82" y="18"/>
                      <a:pt x="83" y="18"/>
                      <a:pt x="83" y="18"/>
                    </a:cubicBezTo>
                    <a:cubicBezTo>
                      <a:pt x="84" y="18"/>
                      <a:pt x="84" y="18"/>
                      <a:pt x="85" y="18"/>
                    </a:cubicBezTo>
                    <a:cubicBezTo>
                      <a:pt x="85" y="18"/>
                      <a:pt x="86" y="20"/>
                      <a:pt x="86" y="20"/>
                    </a:cubicBezTo>
                    <a:cubicBezTo>
                      <a:pt x="87" y="20"/>
                      <a:pt x="88" y="20"/>
                      <a:pt x="88" y="20"/>
                    </a:cubicBezTo>
                    <a:cubicBezTo>
                      <a:pt x="89" y="21"/>
                      <a:pt x="89" y="21"/>
                      <a:pt x="88" y="21"/>
                    </a:cubicBezTo>
                    <a:cubicBezTo>
                      <a:pt x="88" y="21"/>
                      <a:pt x="88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8" y="22"/>
                      <a:pt x="89" y="22"/>
                      <a:pt x="89" y="22"/>
                    </a:cubicBezTo>
                    <a:cubicBezTo>
                      <a:pt x="89" y="22"/>
                      <a:pt x="89" y="22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9" y="24"/>
                      <a:pt x="89" y="24"/>
                    </a:cubicBezTo>
                    <a:cubicBezTo>
                      <a:pt x="89" y="24"/>
                      <a:pt x="88" y="24"/>
                      <a:pt x="88" y="24"/>
                    </a:cubicBezTo>
                    <a:cubicBezTo>
                      <a:pt x="88" y="24"/>
                      <a:pt x="89" y="25"/>
                      <a:pt x="89" y="25"/>
                    </a:cubicBezTo>
                    <a:cubicBezTo>
                      <a:pt x="89" y="25"/>
                      <a:pt x="90" y="26"/>
                      <a:pt x="90" y="26"/>
                    </a:cubicBezTo>
                    <a:cubicBezTo>
                      <a:pt x="90" y="26"/>
                      <a:pt x="89" y="26"/>
                      <a:pt x="88" y="26"/>
                    </a:cubicBezTo>
                    <a:cubicBezTo>
                      <a:pt x="88" y="26"/>
                      <a:pt x="88" y="26"/>
                      <a:pt x="88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90" y="26"/>
                      <a:pt x="90" y="27"/>
                      <a:pt x="90" y="27"/>
                    </a:cubicBezTo>
                    <a:cubicBezTo>
                      <a:pt x="90" y="27"/>
                      <a:pt x="91" y="26"/>
                      <a:pt x="91" y="26"/>
                    </a:cubicBezTo>
                    <a:cubicBezTo>
                      <a:pt x="91" y="26"/>
                      <a:pt x="92" y="26"/>
                      <a:pt x="92" y="26"/>
                    </a:cubicBezTo>
                    <a:cubicBezTo>
                      <a:pt x="92" y="26"/>
                      <a:pt x="93" y="26"/>
                      <a:pt x="94" y="26"/>
                    </a:cubicBezTo>
                    <a:cubicBezTo>
                      <a:pt x="94" y="26"/>
                      <a:pt x="94" y="27"/>
                      <a:pt x="94" y="27"/>
                    </a:cubicBezTo>
                    <a:cubicBezTo>
                      <a:pt x="95" y="27"/>
                      <a:pt x="95" y="28"/>
                      <a:pt x="95" y="28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4" y="29"/>
                      <a:pt x="93" y="31"/>
                      <a:pt x="93" y="31"/>
                    </a:cubicBezTo>
                    <a:cubicBezTo>
                      <a:pt x="93" y="31"/>
                      <a:pt x="91" y="31"/>
                      <a:pt x="91" y="31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89" y="34"/>
                      <a:pt x="90" y="35"/>
                      <a:pt x="90" y="35"/>
                    </a:cubicBezTo>
                    <a:cubicBezTo>
                      <a:pt x="90" y="35"/>
                      <a:pt x="90" y="36"/>
                      <a:pt x="90" y="36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8" y="39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50"/>
                      <a:pt x="90" y="52"/>
                      <a:pt x="90" y="52"/>
                    </a:cubicBezTo>
                    <a:cubicBezTo>
                      <a:pt x="90" y="52"/>
                      <a:pt x="90" y="53"/>
                      <a:pt x="90" y="53"/>
                    </a:cubicBezTo>
                    <a:cubicBezTo>
                      <a:pt x="90" y="53"/>
                      <a:pt x="89" y="53"/>
                      <a:pt x="89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1" y="57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60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0"/>
                      <a:pt x="75" y="61"/>
                      <a:pt x="75" y="61"/>
                    </a:cubicBezTo>
                    <a:cubicBezTo>
                      <a:pt x="75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3" y="61"/>
                      <a:pt x="73" y="61"/>
                    </a:cubicBezTo>
                    <a:cubicBezTo>
                      <a:pt x="73" y="61"/>
                      <a:pt x="73" y="61"/>
                      <a:pt x="72" y="61"/>
                    </a:cubicBezTo>
                    <a:cubicBezTo>
                      <a:pt x="72" y="61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1" y="60"/>
                      <a:pt x="71" y="60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69" y="60"/>
                      <a:pt x="69" y="60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7" y="59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0" y="58"/>
                      <a:pt x="61" y="58"/>
                      <a:pt x="61" y="58"/>
                    </a:cubicBezTo>
                    <a:cubicBezTo>
                      <a:pt x="61" y="58"/>
                      <a:pt x="62" y="60"/>
                      <a:pt x="62" y="60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9" y="70"/>
                      <a:pt x="69" y="70"/>
                    </a:cubicBezTo>
                    <a:cubicBezTo>
                      <a:pt x="69" y="70"/>
                      <a:pt x="70" y="70"/>
                      <a:pt x="70" y="70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3" y="77"/>
                      <a:pt x="63" y="77"/>
                    </a:cubicBezTo>
                    <a:cubicBezTo>
                      <a:pt x="63" y="77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2" y="78"/>
                      <a:pt x="61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78"/>
                      <a:pt x="59" y="78"/>
                      <a:pt x="59" y="78"/>
                    </a:cubicBezTo>
                    <a:cubicBezTo>
                      <a:pt x="59" y="78"/>
                      <a:pt x="59" y="79"/>
                      <a:pt x="59" y="79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58" y="80"/>
                      <a:pt x="58" y="80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6" y="81"/>
                      <a:pt x="56" y="82"/>
                    </a:cubicBezTo>
                    <a:cubicBezTo>
                      <a:pt x="56" y="82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5" y="81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1" y="82"/>
                      <a:pt x="51" y="82"/>
                      <a:pt x="51" y="82"/>
                    </a:cubicBezTo>
                    <a:lnTo>
                      <a:pt x="49" y="82"/>
                    </a:lnTo>
                    <a:close/>
                    <a:moveTo>
                      <a:pt x="67" y="9"/>
                    </a:moveTo>
                    <a:cubicBezTo>
                      <a:pt x="68" y="9"/>
                      <a:pt x="67" y="9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5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10"/>
                    </a:cubicBezTo>
                    <a:cubicBezTo>
                      <a:pt x="64" y="10"/>
                      <a:pt x="64" y="10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5" name="Freeform 680">
                <a:extLst>
                  <a:ext uri="{FF2B5EF4-FFF2-40B4-BE49-F238E27FC236}">
                    <a16:creationId xmlns:a16="http://schemas.microsoft.com/office/drawing/2014/main" id="{1F41A50F-8C5C-6A05-5ADF-45503F91C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451" y="5795963"/>
                <a:ext cx="158750" cy="166688"/>
              </a:xfrm>
              <a:custGeom>
                <a:avLst/>
                <a:gdLst>
                  <a:gd name="T0" fmla="*/ 38 w 38"/>
                  <a:gd name="T1" fmla="*/ 22 h 40"/>
                  <a:gd name="T2" fmla="*/ 34 w 38"/>
                  <a:gd name="T3" fmla="*/ 18 h 40"/>
                  <a:gd name="T4" fmla="*/ 33 w 38"/>
                  <a:gd name="T5" fmla="*/ 16 h 40"/>
                  <a:gd name="T6" fmla="*/ 31 w 38"/>
                  <a:gd name="T7" fmla="*/ 15 h 40"/>
                  <a:gd name="T8" fmla="*/ 28 w 38"/>
                  <a:gd name="T9" fmla="*/ 13 h 40"/>
                  <a:gd name="T10" fmla="*/ 26 w 38"/>
                  <a:gd name="T11" fmla="*/ 11 h 40"/>
                  <a:gd name="T12" fmla="*/ 24 w 38"/>
                  <a:gd name="T13" fmla="*/ 9 h 40"/>
                  <a:gd name="T14" fmla="*/ 23 w 38"/>
                  <a:gd name="T15" fmla="*/ 10 h 40"/>
                  <a:gd name="T16" fmla="*/ 22 w 38"/>
                  <a:gd name="T17" fmla="*/ 7 h 40"/>
                  <a:gd name="T18" fmla="*/ 20 w 38"/>
                  <a:gd name="T19" fmla="*/ 6 h 40"/>
                  <a:gd name="T20" fmla="*/ 18 w 38"/>
                  <a:gd name="T21" fmla="*/ 8 h 40"/>
                  <a:gd name="T22" fmla="*/ 17 w 38"/>
                  <a:gd name="T23" fmla="*/ 6 h 40"/>
                  <a:gd name="T24" fmla="*/ 11 w 38"/>
                  <a:gd name="T25" fmla="*/ 0 h 40"/>
                  <a:gd name="T26" fmla="*/ 9 w 38"/>
                  <a:gd name="T27" fmla="*/ 0 h 40"/>
                  <a:gd name="T28" fmla="*/ 8 w 38"/>
                  <a:gd name="T29" fmla="*/ 1 h 40"/>
                  <a:gd name="T30" fmla="*/ 6 w 38"/>
                  <a:gd name="T31" fmla="*/ 1 h 40"/>
                  <a:gd name="T32" fmla="*/ 6 w 38"/>
                  <a:gd name="T33" fmla="*/ 1 h 40"/>
                  <a:gd name="T34" fmla="*/ 4 w 38"/>
                  <a:gd name="T35" fmla="*/ 3 h 40"/>
                  <a:gd name="T36" fmla="*/ 4 w 38"/>
                  <a:gd name="T37" fmla="*/ 5 h 40"/>
                  <a:gd name="T38" fmla="*/ 5 w 38"/>
                  <a:gd name="T39" fmla="*/ 6 h 40"/>
                  <a:gd name="T40" fmla="*/ 4 w 38"/>
                  <a:gd name="T41" fmla="*/ 7 h 40"/>
                  <a:gd name="T42" fmla="*/ 4 w 38"/>
                  <a:gd name="T43" fmla="*/ 10 h 40"/>
                  <a:gd name="T44" fmla="*/ 3 w 38"/>
                  <a:gd name="T45" fmla="*/ 11 h 40"/>
                  <a:gd name="T46" fmla="*/ 3 w 38"/>
                  <a:gd name="T47" fmla="*/ 12 h 40"/>
                  <a:gd name="T48" fmla="*/ 3 w 38"/>
                  <a:gd name="T49" fmla="*/ 13 h 40"/>
                  <a:gd name="T50" fmla="*/ 2 w 38"/>
                  <a:gd name="T51" fmla="*/ 14 h 40"/>
                  <a:gd name="T52" fmla="*/ 2 w 38"/>
                  <a:gd name="T53" fmla="*/ 15 h 40"/>
                  <a:gd name="T54" fmla="*/ 2 w 38"/>
                  <a:gd name="T55" fmla="*/ 17 h 40"/>
                  <a:gd name="T56" fmla="*/ 2 w 38"/>
                  <a:gd name="T57" fmla="*/ 18 h 40"/>
                  <a:gd name="T58" fmla="*/ 2 w 38"/>
                  <a:gd name="T59" fmla="*/ 19 h 40"/>
                  <a:gd name="T60" fmla="*/ 2 w 38"/>
                  <a:gd name="T61" fmla="*/ 20 h 40"/>
                  <a:gd name="T62" fmla="*/ 2 w 38"/>
                  <a:gd name="T63" fmla="*/ 22 h 40"/>
                  <a:gd name="T64" fmla="*/ 2 w 38"/>
                  <a:gd name="T65" fmla="*/ 23 h 40"/>
                  <a:gd name="T66" fmla="*/ 2 w 38"/>
                  <a:gd name="T67" fmla="*/ 25 h 40"/>
                  <a:gd name="T68" fmla="*/ 1 w 38"/>
                  <a:gd name="T69" fmla="*/ 25 h 40"/>
                  <a:gd name="T70" fmla="*/ 0 w 38"/>
                  <a:gd name="T71" fmla="*/ 29 h 40"/>
                  <a:gd name="T72" fmla="*/ 2 w 38"/>
                  <a:gd name="T73" fmla="*/ 34 h 40"/>
                  <a:gd name="T74" fmla="*/ 4 w 38"/>
                  <a:gd name="T75" fmla="*/ 36 h 40"/>
                  <a:gd name="T76" fmla="*/ 8 w 38"/>
                  <a:gd name="T77" fmla="*/ 36 h 40"/>
                  <a:gd name="T78" fmla="*/ 10 w 38"/>
                  <a:gd name="T79" fmla="*/ 37 h 40"/>
                  <a:gd name="T80" fmla="*/ 15 w 38"/>
                  <a:gd name="T81" fmla="*/ 39 h 40"/>
                  <a:gd name="T82" fmla="*/ 16 w 38"/>
                  <a:gd name="T83" fmla="*/ 40 h 40"/>
                  <a:gd name="T84" fmla="*/ 19 w 38"/>
                  <a:gd name="T85" fmla="*/ 39 h 40"/>
                  <a:gd name="T86" fmla="*/ 23 w 38"/>
                  <a:gd name="T87" fmla="*/ 40 h 40"/>
                  <a:gd name="T88" fmla="*/ 25 w 38"/>
                  <a:gd name="T89" fmla="*/ 40 h 40"/>
                  <a:gd name="T90" fmla="*/ 29 w 38"/>
                  <a:gd name="T91" fmla="*/ 38 h 40"/>
                  <a:gd name="T92" fmla="*/ 30 w 38"/>
                  <a:gd name="T93" fmla="*/ 38 h 40"/>
                  <a:gd name="T94" fmla="*/ 33 w 38"/>
                  <a:gd name="T95" fmla="*/ 36 h 40"/>
                  <a:gd name="T96" fmla="*/ 33 w 38"/>
                  <a:gd name="T97" fmla="*/ 35 h 40"/>
                  <a:gd name="T98" fmla="*/ 36 w 38"/>
                  <a:gd name="T99" fmla="*/ 30 h 40"/>
                  <a:gd name="T100" fmla="*/ 35 w 38"/>
                  <a:gd name="T101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" h="40">
                    <a:moveTo>
                      <a:pt x="35" y="25"/>
                    </a:moveTo>
                    <a:cubicBezTo>
                      <a:pt x="38" y="22"/>
                      <a:pt x="38" y="22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4" y="18"/>
                      <a:pt x="34" y="18"/>
                    </a:cubicBezTo>
                    <a:cubicBezTo>
                      <a:pt x="34" y="18"/>
                      <a:pt x="34" y="16"/>
                      <a:pt x="34" y="16"/>
                    </a:cubicBezTo>
                    <a:cubicBezTo>
                      <a:pt x="34" y="16"/>
                      <a:pt x="33" y="16"/>
                      <a:pt x="33" y="16"/>
                    </a:cubicBezTo>
                    <a:cubicBezTo>
                      <a:pt x="33" y="16"/>
                      <a:pt x="32" y="15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1"/>
                      <a:pt x="26" y="11"/>
                    </a:cubicBezTo>
                    <a:cubicBezTo>
                      <a:pt x="26" y="11"/>
                      <a:pt x="25" y="11"/>
                      <a:pt x="25" y="11"/>
                    </a:cubicBezTo>
                    <a:cubicBezTo>
                      <a:pt x="25" y="11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3" y="10"/>
                      <a:pt x="22" y="9"/>
                      <a:pt x="22" y="9"/>
                    </a:cubicBezTo>
                    <a:cubicBezTo>
                      <a:pt x="22" y="9"/>
                      <a:pt x="22" y="7"/>
                      <a:pt x="22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19" y="7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6" y="4"/>
                      <a:pt x="15" y="4"/>
                    </a:cubicBezTo>
                    <a:cubicBezTo>
                      <a:pt x="15" y="3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2" y="21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0" y="31"/>
                      <a:pt x="1" y="32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3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7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11" y="38"/>
                      <a:pt x="12" y="38"/>
                      <a:pt x="13" y="39"/>
                    </a:cubicBezTo>
                    <a:cubicBezTo>
                      <a:pt x="14" y="39"/>
                      <a:pt x="15" y="39"/>
                      <a:pt x="15" y="39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7" y="40"/>
                    </a:cubicBezTo>
                    <a:cubicBezTo>
                      <a:pt x="17" y="40"/>
                      <a:pt x="18" y="40"/>
                      <a:pt x="19" y="39"/>
                    </a:cubicBezTo>
                    <a:cubicBezTo>
                      <a:pt x="20" y="39"/>
                      <a:pt x="21" y="39"/>
                      <a:pt x="22" y="40"/>
                    </a:cubicBezTo>
                    <a:cubicBezTo>
                      <a:pt x="22" y="40"/>
                      <a:pt x="23" y="40"/>
                      <a:pt x="23" y="40"/>
                    </a:cubicBezTo>
                    <a:cubicBezTo>
                      <a:pt x="23" y="40"/>
                      <a:pt x="24" y="39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7" y="40"/>
                      <a:pt x="28" y="39"/>
                      <a:pt x="30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7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1" y="37"/>
                      <a:pt x="32" y="36"/>
                      <a:pt x="33" y="36"/>
                    </a:cubicBezTo>
                    <a:cubicBezTo>
                      <a:pt x="33" y="36"/>
                      <a:pt x="33" y="36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4" y="34"/>
                      <a:pt x="34" y="34"/>
                    </a:cubicBezTo>
                    <a:cubicBezTo>
                      <a:pt x="35" y="33"/>
                      <a:pt x="35" y="32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5" y="30"/>
                      <a:pt x="35" y="30"/>
                      <a:pt x="35" y="30"/>
                    </a:cubicBezTo>
                    <a:lnTo>
                      <a:pt x="35" y="2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681">
                <a:extLst>
                  <a:ext uri="{FF2B5EF4-FFF2-40B4-BE49-F238E27FC236}">
                    <a16:creationId xmlns:a16="http://schemas.microsoft.com/office/drawing/2014/main" id="{F73C3720-7C47-6A7C-D142-257D92E40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151" y="4692650"/>
                <a:ext cx="120650" cy="120650"/>
              </a:xfrm>
              <a:custGeom>
                <a:avLst/>
                <a:gdLst>
                  <a:gd name="T0" fmla="*/ 26 w 29"/>
                  <a:gd name="T1" fmla="*/ 12 h 29"/>
                  <a:gd name="T2" fmla="*/ 25 w 29"/>
                  <a:gd name="T3" fmla="*/ 8 h 29"/>
                  <a:gd name="T4" fmla="*/ 26 w 29"/>
                  <a:gd name="T5" fmla="*/ 6 h 29"/>
                  <a:gd name="T6" fmla="*/ 29 w 29"/>
                  <a:gd name="T7" fmla="*/ 1 h 29"/>
                  <a:gd name="T8" fmla="*/ 25 w 29"/>
                  <a:gd name="T9" fmla="*/ 0 h 29"/>
                  <a:gd name="T10" fmla="*/ 21 w 29"/>
                  <a:gd name="T11" fmla="*/ 0 h 29"/>
                  <a:gd name="T12" fmla="*/ 19 w 29"/>
                  <a:gd name="T13" fmla="*/ 0 h 29"/>
                  <a:gd name="T14" fmla="*/ 15 w 29"/>
                  <a:gd name="T15" fmla="*/ 0 h 29"/>
                  <a:gd name="T16" fmla="*/ 13 w 29"/>
                  <a:gd name="T17" fmla="*/ 1 h 29"/>
                  <a:gd name="T18" fmla="*/ 9 w 29"/>
                  <a:gd name="T19" fmla="*/ 0 h 29"/>
                  <a:gd name="T20" fmla="*/ 7 w 29"/>
                  <a:gd name="T21" fmla="*/ 1 h 29"/>
                  <a:gd name="T22" fmla="*/ 6 w 29"/>
                  <a:gd name="T23" fmla="*/ 3 h 29"/>
                  <a:gd name="T24" fmla="*/ 5 w 29"/>
                  <a:gd name="T25" fmla="*/ 4 h 29"/>
                  <a:gd name="T26" fmla="*/ 5 w 29"/>
                  <a:gd name="T27" fmla="*/ 5 h 29"/>
                  <a:gd name="T28" fmla="*/ 3 w 29"/>
                  <a:gd name="T29" fmla="*/ 7 h 29"/>
                  <a:gd name="T30" fmla="*/ 1 w 29"/>
                  <a:gd name="T31" fmla="*/ 8 h 29"/>
                  <a:gd name="T32" fmla="*/ 1 w 29"/>
                  <a:gd name="T33" fmla="*/ 10 h 29"/>
                  <a:gd name="T34" fmla="*/ 0 w 29"/>
                  <a:gd name="T35" fmla="*/ 13 h 29"/>
                  <a:gd name="T36" fmla="*/ 0 w 29"/>
                  <a:gd name="T37" fmla="*/ 14 h 29"/>
                  <a:gd name="T38" fmla="*/ 1 w 29"/>
                  <a:gd name="T39" fmla="*/ 16 h 29"/>
                  <a:gd name="T40" fmla="*/ 3 w 29"/>
                  <a:gd name="T41" fmla="*/ 18 h 29"/>
                  <a:gd name="T42" fmla="*/ 5 w 29"/>
                  <a:gd name="T43" fmla="*/ 20 h 29"/>
                  <a:gd name="T44" fmla="*/ 6 w 29"/>
                  <a:gd name="T45" fmla="*/ 22 h 29"/>
                  <a:gd name="T46" fmla="*/ 6 w 29"/>
                  <a:gd name="T47" fmla="*/ 22 h 29"/>
                  <a:gd name="T48" fmla="*/ 9 w 29"/>
                  <a:gd name="T49" fmla="*/ 28 h 29"/>
                  <a:gd name="T50" fmla="*/ 11 w 29"/>
                  <a:gd name="T51" fmla="*/ 28 h 29"/>
                  <a:gd name="T52" fmla="*/ 15 w 29"/>
                  <a:gd name="T53" fmla="*/ 29 h 29"/>
                  <a:gd name="T54" fmla="*/ 15 w 29"/>
                  <a:gd name="T55" fmla="*/ 27 h 29"/>
                  <a:gd name="T56" fmla="*/ 13 w 29"/>
                  <a:gd name="T57" fmla="*/ 26 h 29"/>
                  <a:gd name="T58" fmla="*/ 14 w 29"/>
                  <a:gd name="T59" fmla="*/ 25 h 29"/>
                  <a:gd name="T60" fmla="*/ 14 w 29"/>
                  <a:gd name="T61" fmla="*/ 24 h 29"/>
                  <a:gd name="T62" fmla="*/ 19 w 29"/>
                  <a:gd name="T63" fmla="*/ 25 h 29"/>
                  <a:gd name="T64" fmla="*/ 21 w 29"/>
                  <a:gd name="T65" fmla="*/ 24 h 29"/>
                  <a:gd name="T66" fmla="*/ 22 w 29"/>
                  <a:gd name="T67" fmla="*/ 25 h 29"/>
                  <a:gd name="T68" fmla="*/ 23 w 29"/>
                  <a:gd name="T69" fmla="*/ 26 h 29"/>
                  <a:gd name="T70" fmla="*/ 26 w 29"/>
                  <a:gd name="T71" fmla="*/ 24 h 29"/>
                  <a:gd name="T72" fmla="*/ 27 w 29"/>
                  <a:gd name="T73" fmla="*/ 21 h 29"/>
                  <a:gd name="T74" fmla="*/ 28 w 29"/>
                  <a:gd name="T75" fmla="*/ 18 h 29"/>
                  <a:gd name="T76" fmla="*/ 26 w 29"/>
                  <a:gd name="T7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29">
                    <a:moveTo>
                      <a:pt x="26" y="13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5" y="0"/>
                      <a:pt x="25" y="0"/>
                    </a:cubicBezTo>
                    <a:cubicBezTo>
                      <a:pt x="24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3" y="29"/>
                      <a:pt x="13" y="29"/>
                    </a:cubicBezTo>
                    <a:cubicBezTo>
                      <a:pt x="13" y="29"/>
                      <a:pt x="15" y="29"/>
                      <a:pt x="15" y="29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4"/>
                      <a:pt x="14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3"/>
                      <a:pt x="26" y="13"/>
                      <a:pt x="26" y="1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7" name="Freeform 682">
                <a:extLst>
                  <a:ext uri="{FF2B5EF4-FFF2-40B4-BE49-F238E27FC236}">
                    <a16:creationId xmlns:a16="http://schemas.microsoft.com/office/drawing/2014/main" id="{F3D11A25-881C-953B-597E-EC3D3AF7E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888" y="6711950"/>
                <a:ext cx="49212" cy="41275"/>
              </a:xfrm>
              <a:custGeom>
                <a:avLst/>
                <a:gdLst>
                  <a:gd name="T0" fmla="*/ 8 w 12"/>
                  <a:gd name="T1" fmla="*/ 4 h 10"/>
                  <a:gd name="T2" fmla="*/ 10 w 12"/>
                  <a:gd name="T3" fmla="*/ 5 h 10"/>
                  <a:gd name="T4" fmla="*/ 10 w 12"/>
                  <a:gd name="T5" fmla="*/ 5 h 10"/>
                  <a:gd name="T6" fmla="*/ 11 w 12"/>
                  <a:gd name="T7" fmla="*/ 7 h 10"/>
                  <a:gd name="T8" fmla="*/ 12 w 12"/>
                  <a:gd name="T9" fmla="*/ 9 h 10"/>
                  <a:gd name="T10" fmla="*/ 11 w 12"/>
                  <a:gd name="T11" fmla="*/ 10 h 10"/>
                  <a:gd name="T12" fmla="*/ 10 w 12"/>
                  <a:gd name="T13" fmla="*/ 9 h 10"/>
                  <a:gd name="T14" fmla="*/ 9 w 12"/>
                  <a:gd name="T15" fmla="*/ 7 h 10"/>
                  <a:gd name="T16" fmla="*/ 8 w 12"/>
                  <a:gd name="T17" fmla="*/ 5 h 10"/>
                  <a:gd name="T18" fmla="*/ 6 w 12"/>
                  <a:gd name="T19" fmla="*/ 5 h 10"/>
                  <a:gd name="T20" fmla="*/ 3 w 12"/>
                  <a:gd name="T21" fmla="*/ 4 h 10"/>
                  <a:gd name="T22" fmla="*/ 2 w 12"/>
                  <a:gd name="T23" fmla="*/ 3 h 10"/>
                  <a:gd name="T24" fmla="*/ 1 w 12"/>
                  <a:gd name="T25" fmla="*/ 2 h 10"/>
                  <a:gd name="T26" fmla="*/ 0 w 12"/>
                  <a:gd name="T27" fmla="*/ 1 h 10"/>
                  <a:gd name="T28" fmla="*/ 1 w 12"/>
                  <a:gd name="T29" fmla="*/ 0 h 10"/>
                  <a:gd name="T30" fmla="*/ 2 w 12"/>
                  <a:gd name="T31" fmla="*/ 0 h 10"/>
                  <a:gd name="T32" fmla="*/ 4 w 12"/>
                  <a:gd name="T33" fmla="*/ 1 h 10"/>
                  <a:gd name="T34" fmla="*/ 6 w 12"/>
                  <a:gd name="T35" fmla="*/ 2 h 10"/>
                  <a:gd name="T36" fmla="*/ 8 w 12"/>
                  <a:gd name="T3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0">
                    <a:moveTo>
                      <a:pt x="8" y="4"/>
                    </a:moveTo>
                    <a:cubicBezTo>
                      <a:pt x="9" y="4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2" y="7"/>
                      <a:pt x="12" y="8"/>
                      <a:pt x="12" y="9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9" y="8"/>
                      <a:pt x="9" y="7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4" y="5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2"/>
                    </a:cubicBezTo>
                    <a:cubicBezTo>
                      <a:pt x="7" y="2"/>
                      <a:pt x="7" y="3"/>
                      <a:pt x="8" y="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683">
                <a:extLst>
                  <a:ext uri="{FF2B5EF4-FFF2-40B4-BE49-F238E27FC236}">
                    <a16:creationId xmlns:a16="http://schemas.microsoft.com/office/drawing/2014/main" id="{7726ED2A-4291-D85B-CF40-6835B9654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526" y="4867275"/>
                <a:ext cx="369887" cy="549275"/>
              </a:xfrm>
              <a:custGeom>
                <a:avLst/>
                <a:gdLst>
                  <a:gd name="T0" fmla="*/ 87 w 89"/>
                  <a:gd name="T1" fmla="*/ 119 h 132"/>
                  <a:gd name="T2" fmla="*/ 84 w 89"/>
                  <a:gd name="T3" fmla="*/ 114 h 132"/>
                  <a:gd name="T4" fmla="*/ 85 w 89"/>
                  <a:gd name="T5" fmla="*/ 104 h 132"/>
                  <a:gd name="T6" fmla="*/ 86 w 89"/>
                  <a:gd name="T7" fmla="*/ 98 h 132"/>
                  <a:gd name="T8" fmla="*/ 89 w 89"/>
                  <a:gd name="T9" fmla="*/ 89 h 132"/>
                  <a:gd name="T10" fmla="*/ 76 w 89"/>
                  <a:gd name="T11" fmla="*/ 78 h 132"/>
                  <a:gd name="T12" fmla="*/ 76 w 89"/>
                  <a:gd name="T13" fmla="*/ 67 h 132"/>
                  <a:gd name="T14" fmla="*/ 64 w 89"/>
                  <a:gd name="T15" fmla="*/ 69 h 132"/>
                  <a:gd name="T16" fmla="*/ 57 w 89"/>
                  <a:gd name="T17" fmla="*/ 61 h 132"/>
                  <a:gd name="T18" fmla="*/ 54 w 89"/>
                  <a:gd name="T19" fmla="*/ 57 h 132"/>
                  <a:gd name="T20" fmla="*/ 53 w 89"/>
                  <a:gd name="T21" fmla="*/ 52 h 132"/>
                  <a:gd name="T22" fmla="*/ 57 w 89"/>
                  <a:gd name="T23" fmla="*/ 44 h 132"/>
                  <a:gd name="T24" fmla="*/ 63 w 89"/>
                  <a:gd name="T25" fmla="*/ 34 h 132"/>
                  <a:gd name="T26" fmla="*/ 69 w 89"/>
                  <a:gd name="T27" fmla="*/ 31 h 132"/>
                  <a:gd name="T28" fmla="*/ 75 w 89"/>
                  <a:gd name="T29" fmla="*/ 29 h 132"/>
                  <a:gd name="T30" fmla="*/ 78 w 89"/>
                  <a:gd name="T31" fmla="*/ 31 h 132"/>
                  <a:gd name="T32" fmla="*/ 77 w 89"/>
                  <a:gd name="T33" fmla="*/ 27 h 132"/>
                  <a:gd name="T34" fmla="*/ 78 w 89"/>
                  <a:gd name="T35" fmla="*/ 18 h 132"/>
                  <a:gd name="T36" fmla="*/ 75 w 89"/>
                  <a:gd name="T37" fmla="*/ 17 h 132"/>
                  <a:gd name="T38" fmla="*/ 72 w 89"/>
                  <a:gd name="T39" fmla="*/ 16 h 132"/>
                  <a:gd name="T40" fmla="*/ 69 w 89"/>
                  <a:gd name="T41" fmla="*/ 16 h 132"/>
                  <a:gd name="T42" fmla="*/ 65 w 89"/>
                  <a:gd name="T43" fmla="*/ 17 h 132"/>
                  <a:gd name="T44" fmla="*/ 62 w 89"/>
                  <a:gd name="T45" fmla="*/ 17 h 132"/>
                  <a:gd name="T46" fmla="*/ 58 w 89"/>
                  <a:gd name="T47" fmla="*/ 16 h 132"/>
                  <a:gd name="T48" fmla="*/ 58 w 89"/>
                  <a:gd name="T49" fmla="*/ 13 h 132"/>
                  <a:gd name="T50" fmla="*/ 55 w 89"/>
                  <a:gd name="T51" fmla="*/ 11 h 132"/>
                  <a:gd name="T52" fmla="*/ 52 w 89"/>
                  <a:gd name="T53" fmla="*/ 8 h 132"/>
                  <a:gd name="T54" fmla="*/ 49 w 89"/>
                  <a:gd name="T55" fmla="*/ 6 h 132"/>
                  <a:gd name="T56" fmla="*/ 46 w 89"/>
                  <a:gd name="T57" fmla="*/ 1 h 132"/>
                  <a:gd name="T58" fmla="*/ 41 w 89"/>
                  <a:gd name="T59" fmla="*/ 1 h 132"/>
                  <a:gd name="T60" fmla="*/ 42 w 89"/>
                  <a:gd name="T61" fmla="*/ 5 h 132"/>
                  <a:gd name="T62" fmla="*/ 33 w 89"/>
                  <a:gd name="T63" fmla="*/ 18 h 132"/>
                  <a:gd name="T64" fmla="*/ 21 w 89"/>
                  <a:gd name="T65" fmla="*/ 24 h 132"/>
                  <a:gd name="T66" fmla="*/ 19 w 89"/>
                  <a:gd name="T67" fmla="*/ 30 h 132"/>
                  <a:gd name="T68" fmla="*/ 16 w 89"/>
                  <a:gd name="T69" fmla="*/ 35 h 132"/>
                  <a:gd name="T70" fmla="*/ 13 w 89"/>
                  <a:gd name="T71" fmla="*/ 32 h 132"/>
                  <a:gd name="T72" fmla="*/ 6 w 89"/>
                  <a:gd name="T73" fmla="*/ 31 h 132"/>
                  <a:gd name="T74" fmla="*/ 6 w 89"/>
                  <a:gd name="T75" fmla="*/ 29 h 132"/>
                  <a:gd name="T76" fmla="*/ 7 w 89"/>
                  <a:gd name="T77" fmla="*/ 24 h 132"/>
                  <a:gd name="T78" fmla="*/ 1 w 89"/>
                  <a:gd name="T79" fmla="*/ 30 h 132"/>
                  <a:gd name="T80" fmla="*/ 2 w 89"/>
                  <a:gd name="T81" fmla="*/ 35 h 132"/>
                  <a:gd name="T82" fmla="*/ 3 w 89"/>
                  <a:gd name="T83" fmla="*/ 41 h 132"/>
                  <a:gd name="T84" fmla="*/ 8 w 89"/>
                  <a:gd name="T85" fmla="*/ 47 h 132"/>
                  <a:gd name="T86" fmla="*/ 12 w 89"/>
                  <a:gd name="T87" fmla="*/ 53 h 132"/>
                  <a:gd name="T88" fmla="*/ 18 w 89"/>
                  <a:gd name="T89" fmla="*/ 61 h 132"/>
                  <a:gd name="T90" fmla="*/ 20 w 89"/>
                  <a:gd name="T91" fmla="*/ 66 h 132"/>
                  <a:gd name="T92" fmla="*/ 22 w 89"/>
                  <a:gd name="T93" fmla="*/ 71 h 132"/>
                  <a:gd name="T94" fmla="*/ 26 w 89"/>
                  <a:gd name="T95" fmla="*/ 78 h 132"/>
                  <a:gd name="T96" fmla="*/ 31 w 89"/>
                  <a:gd name="T97" fmla="*/ 87 h 132"/>
                  <a:gd name="T98" fmla="*/ 34 w 89"/>
                  <a:gd name="T99" fmla="*/ 92 h 132"/>
                  <a:gd name="T100" fmla="*/ 36 w 89"/>
                  <a:gd name="T101" fmla="*/ 98 h 132"/>
                  <a:gd name="T102" fmla="*/ 36 w 89"/>
                  <a:gd name="T103" fmla="*/ 101 h 132"/>
                  <a:gd name="T104" fmla="*/ 41 w 89"/>
                  <a:gd name="T105" fmla="*/ 107 h 132"/>
                  <a:gd name="T106" fmla="*/ 49 w 89"/>
                  <a:gd name="T107" fmla="*/ 113 h 132"/>
                  <a:gd name="T108" fmla="*/ 59 w 89"/>
                  <a:gd name="T109" fmla="*/ 118 h 132"/>
                  <a:gd name="T110" fmla="*/ 68 w 89"/>
                  <a:gd name="T111" fmla="*/ 124 h 132"/>
                  <a:gd name="T112" fmla="*/ 74 w 89"/>
                  <a:gd name="T113" fmla="*/ 130 h 132"/>
                  <a:gd name="T114" fmla="*/ 81 w 89"/>
                  <a:gd name="T115" fmla="*/ 129 h 132"/>
                  <a:gd name="T116" fmla="*/ 83 w 89"/>
                  <a:gd name="T117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" h="132">
                    <a:moveTo>
                      <a:pt x="83" y="124"/>
                    </a:moveTo>
                    <a:cubicBezTo>
                      <a:pt x="83" y="124"/>
                      <a:pt x="82" y="124"/>
                      <a:pt x="82" y="124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83" y="123"/>
                      <a:pt x="84" y="122"/>
                      <a:pt x="84" y="122"/>
                    </a:cubicBezTo>
                    <a:cubicBezTo>
                      <a:pt x="84" y="122"/>
                      <a:pt x="85" y="120"/>
                      <a:pt x="85" y="120"/>
                    </a:cubicBezTo>
                    <a:cubicBezTo>
                      <a:pt x="85" y="120"/>
                      <a:pt x="86" y="120"/>
                      <a:pt x="86" y="119"/>
                    </a:cubicBezTo>
                    <a:cubicBezTo>
                      <a:pt x="86" y="119"/>
                      <a:pt x="87" y="119"/>
                      <a:pt x="87" y="119"/>
                    </a:cubicBezTo>
                    <a:cubicBezTo>
                      <a:pt x="87" y="117"/>
                      <a:pt x="87" y="117"/>
                      <a:pt x="87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16"/>
                      <a:pt x="85" y="115"/>
                      <a:pt x="85" y="115"/>
                    </a:cubicBezTo>
                    <a:cubicBezTo>
                      <a:pt x="85" y="115"/>
                      <a:pt x="84" y="114"/>
                      <a:pt x="84" y="114"/>
                    </a:cubicBezTo>
                    <a:cubicBezTo>
                      <a:pt x="84" y="114"/>
                      <a:pt x="84" y="113"/>
                      <a:pt x="84" y="113"/>
                    </a:cubicBezTo>
                    <a:cubicBezTo>
                      <a:pt x="84" y="113"/>
                      <a:pt x="84" y="111"/>
                      <a:pt x="84" y="111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8" y="101"/>
                      <a:pt x="88" y="101"/>
                      <a:pt x="88" y="101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6" y="97"/>
                      <a:pt x="87" y="97"/>
                      <a:pt x="87" y="97"/>
                    </a:cubicBezTo>
                    <a:cubicBezTo>
                      <a:pt x="87" y="97"/>
                      <a:pt x="88" y="95"/>
                      <a:pt x="88" y="95"/>
                    </a:cubicBezTo>
                    <a:cubicBezTo>
                      <a:pt x="88" y="91"/>
                      <a:pt x="88" y="91"/>
                      <a:pt x="88" y="91"/>
                    </a:cubicBezTo>
                    <a:cubicBezTo>
                      <a:pt x="89" y="90"/>
                      <a:pt x="89" y="90"/>
                      <a:pt x="89" y="90"/>
                    </a:cubicBezTo>
                    <a:cubicBezTo>
                      <a:pt x="88" y="90"/>
                      <a:pt x="88" y="90"/>
                      <a:pt x="88" y="90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6" y="68"/>
                      <a:pt x="76" y="68"/>
                    </a:cubicBezTo>
                    <a:cubicBezTo>
                      <a:pt x="76" y="68"/>
                      <a:pt x="75" y="68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0"/>
                      <a:pt x="56" y="60"/>
                      <a:pt x="56" y="60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7"/>
                      <a:pt x="54" y="57"/>
                    </a:cubicBezTo>
                    <a:cubicBezTo>
                      <a:pt x="54" y="57"/>
                      <a:pt x="53" y="56"/>
                      <a:pt x="53" y="56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8"/>
                      <a:pt x="59" y="38"/>
                    </a:cubicBezTo>
                    <a:cubicBezTo>
                      <a:pt x="59" y="38"/>
                      <a:pt x="59" y="36"/>
                      <a:pt x="59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6" y="29"/>
                      <a:pt x="77" y="29"/>
                      <a:pt x="77" y="29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8" y="30"/>
                      <a:pt x="78" y="30"/>
                    </a:cubicBezTo>
                    <a:cubicBezTo>
                      <a:pt x="78" y="30"/>
                      <a:pt x="78" y="31"/>
                      <a:pt x="78" y="31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79" y="31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4" y="27"/>
                      <a:pt x="74" y="27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9"/>
                      <a:pt x="78" y="18"/>
                      <a:pt x="78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7"/>
                      <a:pt x="71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7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8" y="16"/>
                      <a:pt x="67" y="16"/>
                      <a:pt x="67" y="16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15"/>
                      <a:pt x="66" y="16"/>
                      <a:pt x="66" y="16"/>
                    </a:cubicBezTo>
                    <a:cubicBezTo>
                      <a:pt x="66" y="16"/>
                      <a:pt x="66" y="17"/>
                      <a:pt x="66" y="17"/>
                    </a:cubicBezTo>
                    <a:cubicBezTo>
                      <a:pt x="66" y="17"/>
                      <a:pt x="65" y="17"/>
                      <a:pt x="65" y="17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6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3" y="18"/>
                      <a:pt x="63" y="18"/>
                    </a:cubicBezTo>
                    <a:cubicBezTo>
                      <a:pt x="63" y="18"/>
                      <a:pt x="63" y="17"/>
                      <a:pt x="62" y="17"/>
                    </a:cubicBezTo>
                    <a:cubicBezTo>
                      <a:pt x="62" y="17"/>
                      <a:pt x="62" y="16"/>
                      <a:pt x="61" y="16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8" y="16"/>
                      <a:pt x="58" y="16"/>
                    </a:cubicBezTo>
                    <a:cubicBezTo>
                      <a:pt x="58" y="16"/>
                      <a:pt x="58" y="17"/>
                      <a:pt x="58" y="17"/>
                    </a:cubicBezTo>
                    <a:cubicBezTo>
                      <a:pt x="58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5"/>
                    </a:cubicBezTo>
                    <a:cubicBezTo>
                      <a:pt x="57" y="15"/>
                      <a:pt x="58" y="15"/>
                      <a:pt x="58" y="15"/>
                    </a:cubicBezTo>
                    <a:cubicBezTo>
                      <a:pt x="58" y="15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3"/>
                      <a:pt x="58" y="13"/>
                    </a:cubicBezTo>
                    <a:cubicBezTo>
                      <a:pt x="58" y="13"/>
                      <a:pt x="57" y="13"/>
                      <a:pt x="57" y="13"/>
                    </a:cubicBezTo>
                    <a:cubicBezTo>
                      <a:pt x="57" y="13"/>
                      <a:pt x="57" y="12"/>
                      <a:pt x="57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5" y="13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8"/>
                      <a:pt x="54" y="8"/>
                    </a:cubicBezTo>
                    <a:cubicBezTo>
                      <a:pt x="54" y="8"/>
                      <a:pt x="53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8"/>
                      <a:pt x="52" y="8"/>
                    </a:cubicBezTo>
                    <a:cubicBezTo>
                      <a:pt x="52" y="8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1" y="2"/>
                      <a:pt x="41" y="2"/>
                    </a:cubicBezTo>
                    <a:cubicBezTo>
                      <a:pt x="41" y="2"/>
                      <a:pt x="41" y="3"/>
                      <a:pt x="42" y="3"/>
                    </a:cubicBezTo>
                    <a:cubicBezTo>
                      <a:pt x="42" y="3"/>
                      <a:pt x="43" y="4"/>
                      <a:pt x="43" y="4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0" y="25"/>
                      <a:pt x="20" y="25"/>
                    </a:cubicBezTo>
                    <a:cubicBezTo>
                      <a:pt x="20" y="25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19" y="28"/>
                      <a:pt x="19" y="28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9" y="30"/>
                      <a:pt x="19" y="30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2"/>
                      <a:pt x="19" y="32"/>
                    </a:cubicBezTo>
                    <a:cubicBezTo>
                      <a:pt x="19" y="32"/>
                      <a:pt x="18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7" y="33"/>
                      <a:pt x="17" y="34"/>
                      <a:pt x="17" y="34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4" y="35"/>
                      <a:pt x="13" y="34"/>
                      <a:pt x="13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3" y="33"/>
                      <a:pt x="13" y="32"/>
                      <a:pt x="13" y="32"/>
                    </a:cubicBezTo>
                    <a:cubicBezTo>
                      <a:pt x="13" y="32"/>
                      <a:pt x="12" y="32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0" y="31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9" y="31"/>
                      <a:pt x="8" y="30"/>
                      <a:pt x="8" y="30"/>
                    </a:cubicBezTo>
                    <a:cubicBezTo>
                      <a:pt x="8" y="30"/>
                      <a:pt x="7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7" y="28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5"/>
                      <a:pt x="6" y="25"/>
                    </a:cubicBezTo>
                    <a:cubicBezTo>
                      <a:pt x="6" y="25"/>
                      <a:pt x="5" y="25"/>
                      <a:pt x="5" y="26"/>
                    </a:cubicBezTo>
                    <a:cubicBezTo>
                      <a:pt x="5" y="26"/>
                      <a:pt x="4" y="26"/>
                      <a:pt x="4" y="27"/>
                    </a:cubicBezTo>
                    <a:cubicBezTo>
                      <a:pt x="4" y="27"/>
                      <a:pt x="3" y="28"/>
                      <a:pt x="3" y="28"/>
                    </a:cubicBezTo>
                    <a:cubicBezTo>
                      <a:pt x="3" y="28"/>
                      <a:pt x="2" y="29"/>
                      <a:pt x="2" y="29"/>
                    </a:cubicBezTo>
                    <a:cubicBezTo>
                      <a:pt x="2" y="29"/>
                      <a:pt x="2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4"/>
                      <a:pt x="1" y="34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1" y="36"/>
                      <a:pt x="1" y="36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1" y="37"/>
                      <a:pt x="2" y="38"/>
                      <a:pt x="2" y="38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39"/>
                      <a:pt x="3" y="40"/>
                      <a:pt x="3" y="40"/>
                    </a:cubicBezTo>
                    <a:cubicBezTo>
                      <a:pt x="3" y="40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2" y="43"/>
                      <a:pt x="2" y="43"/>
                    </a:cubicBezTo>
                    <a:cubicBezTo>
                      <a:pt x="2" y="43"/>
                      <a:pt x="4" y="45"/>
                      <a:pt x="5" y="45"/>
                    </a:cubicBezTo>
                    <a:cubicBezTo>
                      <a:pt x="5" y="45"/>
                      <a:pt x="6" y="46"/>
                      <a:pt x="6" y="46"/>
                    </a:cubicBezTo>
                    <a:cubicBezTo>
                      <a:pt x="7" y="46"/>
                      <a:pt x="8" y="47"/>
                      <a:pt x="8" y="47"/>
                    </a:cubicBezTo>
                    <a:cubicBezTo>
                      <a:pt x="8" y="47"/>
                      <a:pt x="9" y="48"/>
                      <a:pt x="9" y="48"/>
                    </a:cubicBezTo>
                    <a:cubicBezTo>
                      <a:pt x="9" y="48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5"/>
                    </a:cubicBezTo>
                    <a:cubicBezTo>
                      <a:pt x="13" y="55"/>
                      <a:pt x="14" y="56"/>
                      <a:pt x="14" y="56"/>
                    </a:cubicBezTo>
                    <a:cubicBezTo>
                      <a:pt x="14" y="56"/>
                      <a:pt x="16" y="58"/>
                      <a:pt x="16" y="58"/>
                    </a:cubicBezTo>
                    <a:cubicBezTo>
                      <a:pt x="16" y="59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8" y="62"/>
                      <a:pt x="18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3"/>
                      <a:pt x="19" y="63"/>
                      <a:pt x="19" y="63"/>
                    </a:cubicBezTo>
                    <a:cubicBezTo>
                      <a:pt x="19" y="63"/>
                      <a:pt x="19" y="64"/>
                      <a:pt x="19" y="64"/>
                    </a:cubicBezTo>
                    <a:cubicBezTo>
                      <a:pt x="19" y="64"/>
                      <a:pt x="19" y="65"/>
                      <a:pt x="19" y="65"/>
                    </a:cubicBezTo>
                    <a:cubicBezTo>
                      <a:pt x="20" y="65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8"/>
                      <a:pt x="21" y="68"/>
                      <a:pt x="21" y="68"/>
                    </a:cubicBezTo>
                    <a:cubicBezTo>
                      <a:pt x="21" y="68"/>
                      <a:pt x="21" y="69"/>
                      <a:pt x="21" y="69"/>
                    </a:cubicBezTo>
                    <a:cubicBezTo>
                      <a:pt x="21" y="69"/>
                      <a:pt x="22" y="69"/>
                      <a:pt x="22" y="69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3" y="72"/>
                      <a:pt x="23" y="72"/>
                      <a:pt x="23" y="73"/>
                    </a:cubicBezTo>
                    <a:cubicBezTo>
                      <a:pt x="23" y="73"/>
                      <a:pt x="23" y="73"/>
                      <a:pt x="23" y="74"/>
                    </a:cubicBezTo>
                    <a:cubicBezTo>
                      <a:pt x="23" y="74"/>
                      <a:pt x="23" y="74"/>
                      <a:pt x="24" y="74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25" y="76"/>
                      <a:pt x="26" y="78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27" y="81"/>
                      <a:pt x="28" y="81"/>
                      <a:pt x="28" y="82"/>
                    </a:cubicBezTo>
                    <a:cubicBezTo>
                      <a:pt x="28" y="82"/>
                      <a:pt x="29" y="83"/>
                      <a:pt x="29" y="83"/>
                    </a:cubicBezTo>
                    <a:cubicBezTo>
                      <a:pt x="29" y="83"/>
                      <a:pt x="29" y="84"/>
                      <a:pt x="29" y="84"/>
                    </a:cubicBezTo>
                    <a:cubicBezTo>
                      <a:pt x="29" y="84"/>
                      <a:pt x="29" y="86"/>
                      <a:pt x="29" y="86"/>
                    </a:cubicBezTo>
                    <a:cubicBezTo>
                      <a:pt x="29" y="86"/>
                      <a:pt x="30" y="87"/>
                      <a:pt x="31" y="87"/>
                    </a:cubicBezTo>
                    <a:cubicBezTo>
                      <a:pt x="31" y="87"/>
                      <a:pt x="31" y="88"/>
                      <a:pt x="32" y="88"/>
                    </a:cubicBezTo>
                    <a:cubicBezTo>
                      <a:pt x="32" y="88"/>
                      <a:pt x="32" y="89"/>
                      <a:pt x="32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90"/>
                      <a:pt x="33" y="90"/>
                      <a:pt x="33" y="90"/>
                    </a:cubicBezTo>
                    <a:cubicBezTo>
                      <a:pt x="33" y="90"/>
                      <a:pt x="33" y="91"/>
                      <a:pt x="33" y="91"/>
                    </a:cubicBezTo>
                    <a:cubicBezTo>
                      <a:pt x="33" y="91"/>
                      <a:pt x="33" y="91"/>
                      <a:pt x="34" y="91"/>
                    </a:cubicBezTo>
                    <a:cubicBezTo>
                      <a:pt x="34" y="91"/>
                      <a:pt x="34" y="92"/>
                      <a:pt x="34" y="92"/>
                    </a:cubicBezTo>
                    <a:cubicBezTo>
                      <a:pt x="34" y="92"/>
                      <a:pt x="34" y="93"/>
                      <a:pt x="34" y="93"/>
                    </a:cubicBezTo>
                    <a:cubicBezTo>
                      <a:pt x="34" y="93"/>
                      <a:pt x="35" y="94"/>
                      <a:pt x="35" y="94"/>
                    </a:cubicBezTo>
                    <a:cubicBezTo>
                      <a:pt x="35" y="94"/>
                      <a:pt x="35" y="94"/>
                      <a:pt x="35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6" y="96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5" y="98"/>
                      <a:pt x="35" y="99"/>
                      <a:pt x="35" y="99"/>
                    </a:cubicBezTo>
                    <a:cubicBezTo>
                      <a:pt x="35" y="99"/>
                      <a:pt x="35" y="100"/>
                      <a:pt x="35" y="100"/>
                    </a:cubicBezTo>
                    <a:cubicBezTo>
                      <a:pt x="35" y="100"/>
                      <a:pt x="36" y="100"/>
                      <a:pt x="36" y="100"/>
                    </a:cubicBezTo>
                    <a:cubicBezTo>
                      <a:pt x="36" y="100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1"/>
                      <a:pt x="36" y="102"/>
                      <a:pt x="36" y="102"/>
                    </a:cubicBezTo>
                    <a:cubicBezTo>
                      <a:pt x="37" y="102"/>
                      <a:pt x="37" y="102"/>
                      <a:pt x="37" y="103"/>
                    </a:cubicBezTo>
                    <a:cubicBezTo>
                      <a:pt x="37" y="103"/>
                      <a:pt x="38" y="103"/>
                      <a:pt x="38" y="104"/>
                    </a:cubicBezTo>
                    <a:cubicBezTo>
                      <a:pt x="38" y="104"/>
                      <a:pt x="38" y="104"/>
                      <a:pt x="38" y="105"/>
                    </a:cubicBezTo>
                    <a:cubicBezTo>
                      <a:pt x="38" y="105"/>
                      <a:pt x="39" y="105"/>
                      <a:pt x="39" y="105"/>
                    </a:cubicBezTo>
                    <a:cubicBezTo>
                      <a:pt x="39" y="105"/>
                      <a:pt x="40" y="106"/>
                      <a:pt x="41" y="106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3" y="109"/>
                      <a:pt x="43" y="109"/>
                    </a:cubicBezTo>
                    <a:cubicBezTo>
                      <a:pt x="43" y="109"/>
                      <a:pt x="43" y="110"/>
                      <a:pt x="44" y="110"/>
                    </a:cubicBezTo>
                    <a:cubicBezTo>
                      <a:pt x="44" y="110"/>
                      <a:pt x="46" y="111"/>
                      <a:pt x="46" y="112"/>
                    </a:cubicBezTo>
                    <a:cubicBezTo>
                      <a:pt x="47" y="112"/>
                      <a:pt x="48" y="112"/>
                      <a:pt x="48" y="112"/>
                    </a:cubicBezTo>
                    <a:cubicBezTo>
                      <a:pt x="48" y="112"/>
                      <a:pt x="48" y="113"/>
                      <a:pt x="49" y="113"/>
                    </a:cubicBezTo>
                    <a:cubicBezTo>
                      <a:pt x="49" y="113"/>
                      <a:pt x="49" y="113"/>
                      <a:pt x="50" y="114"/>
                    </a:cubicBezTo>
                    <a:cubicBezTo>
                      <a:pt x="50" y="114"/>
                      <a:pt x="51" y="114"/>
                      <a:pt x="51" y="114"/>
                    </a:cubicBezTo>
                    <a:cubicBezTo>
                      <a:pt x="51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4" y="116"/>
                    </a:cubicBezTo>
                    <a:cubicBezTo>
                      <a:pt x="54" y="116"/>
                      <a:pt x="55" y="117"/>
                      <a:pt x="56" y="117"/>
                    </a:cubicBezTo>
                    <a:cubicBezTo>
                      <a:pt x="57" y="117"/>
                      <a:pt x="57" y="117"/>
                      <a:pt x="58" y="118"/>
                    </a:cubicBezTo>
                    <a:cubicBezTo>
                      <a:pt x="58" y="118"/>
                      <a:pt x="59" y="118"/>
                      <a:pt x="59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1" y="119"/>
                      <a:pt x="61" y="119"/>
                      <a:pt x="62" y="119"/>
                    </a:cubicBezTo>
                    <a:cubicBezTo>
                      <a:pt x="62" y="120"/>
                      <a:pt x="62" y="120"/>
                      <a:pt x="63" y="120"/>
                    </a:cubicBezTo>
                    <a:cubicBezTo>
                      <a:pt x="63" y="120"/>
                      <a:pt x="64" y="121"/>
                      <a:pt x="64" y="121"/>
                    </a:cubicBezTo>
                    <a:cubicBezTo>
                      <a:pt x="65" y="121"/>
                      <a:pt x="65" y="122"/>
                      <a:pt x="65" y="122"/>
                    </a:cubicBezTo>
                    <a:cubicBezTo>
                      <a:pt x="66" y="122"/>
                      <a:pt x="66" y="122"/>
                      <a:pt x="66" y="123"/>
                    </a:cubicBezTo>
                    <a:cubicBezTo>
                      <a:pt x="67" y="123"/>
                      <a:pt x="67" y="123"/>
                      <a:pt x="68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70" y="124"/>
                      <a:pt x="70" y="125"/>
                      <a:pt x="70" y="125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1" y="127"/>
                      <a:pt x="71" y="128"/>
                      <a:pt x="72" y="128"/>
                    </a:cubicBezTo>
                    <a:cubicBezTo>
                      <a:pt x="72" y="128"/>
                      <a:pt x="73" y="128"/>
                      <a:pt x="73" y="129"/>
                    </a:cubicBezTo>
                    <a:cubicBezTo>
                      <a:pt x="73" y="129"/>
                      <a:pt x="74" y="129"/>
                      <a:pt x="74" y="130"/>
                    </a:cubicBezTo>
                    <a:cubicBezTo>
                      <a:pt x="74" y="130"/>
                      <a:pt x="75" y="131"/>
                      <a:pt x="76" y="131"/>
                    </a:cubicBezTo>
                    <a:cubicBezTo>
                      <a:pt x="76" y="131"/>
                      <a:pt x="76" y="131"/>
                      <a:pt x="77" y="131"/>
                    </a:cubicBezTo>
                    <a:cubicBezTo>
                      <a:pt x="77" y="131"/>
                      <a:pt x="77" y="132"/>
                      <a:pt x="77" y="132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79" y="131"/>
                      <a:pt x="79" y="131"/>
                      <a:pt x="79" y="131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29"/>
                      <a:pt x="81" y="129"/>
                    </a:cubicBezTo>
                    <a:cubicBezTo>
                      <a:pt x="81" y="129"/>
                      <a:pt x="81" y="128"/>
                      <a:pt x="81" y="128"/>
                    </a:cubicBezTo>
                    <a:cubicBezTo>
                      <a:pt x="81" y="128"/>
                      <a:pt x="81" y="128"/>
                      <a:pt x="81" y="128"/>
                    </a:cubicBezTo>
                    <a:cubicBezTo>
                      <a:pt x="81" y="128"/>
                      <a:pt x="81" y="126"/>
                      <a:pt x="81" y="126"/>
                    </a:cubicBezTo>
                    <a:cubicBezTo>
                      <a:pt x="82" y="126"/>
                      <a:pt x="82" y="126"/>
                      <a:pt x="82" y="126"/>
                    </a:cubicBezTo>
                    <a:cubicBezTo>
                      <a:pt x="82" y="126"/>
                      <a:pt x="82" y="126"/>
                      <a:pt x="82" y="126"/>
                    </a:cubicBezTo>
                    <a:cubicBezTo>
                      <a:pt x="83" y="126"/>
                      <a:pt x="83" y="125"/>
                      <a:pt x="83" y="125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3" y="125"/>
                      <a:pt x="84" y="124"/>
                      <a:pt x="83" y="12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684">
                <a:extLst>
                  <a:ext uri="{FF2B5EF4-FFF2-40B4-BE49-F238E27FC236}">
                    <a16:creationId xmlns:a16="http://schemas.microsoft.com/office/drawing/2014/main" id="{FB8A1CE5-9EF6-00EC-B17F-5288201C1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038" y="5446713"/>
                <a:ext cx="250825" cy="261938"/>
              </a:xfrm>
              <a:custGeom>
                <a:avLst/>
                <a:gdLst>
                  <a:gd name="T0" fmla="*/ 58 w 60"/>
                  <a:gd name="T1" fmla="*/ 44 h 63"/>
                  <a:gd name="T2" fmla="*/ 60 w 60"/>
                  <a:gd name="T3" fmla="*/ 38 h 63"/>
                  <a:gd name="T4" fmla="*/ 59 w 60"/>
                  <a:gd name="T5" fmla="*/ 36 h 63"/>
                  <a:gd name="T6" fmla="*/ 54 w 60"/>
                  <a:gd name="T7" fmla="*/ 35 h 63"/>
                  <a:gd name="T8" fmla="*/ 51 w 60"/>
                  <a:gd name="T9" fmla="*/ 33 h 63"/>
                  <a:gd name="T10" fmla="*/ 50 w 60"/>
                  <a:gd name="T11" fmla="*/ 29 h 63"/>
                  <a:gd name="T12" fmla="*/ 50 w 60"/>
                  <a:gd name="T13" fmla="*/ 27 h 63"/>
                  <a:gd name="T14" fmla="*/ 50 w 60"/>
                  <a:gd name="T15" fmla="*/ 25 h 63"/>
                  <a:gd name="T16" fmla="*/ 48 w 60"/>
                  <a:gd name="T17" fmla="*/ 22 h 63"/>
                  <a:gd name="T18" fmla="*/ 45 w 60"/>
                  <a:gd name="T19" fmla="*/ 21 h 63"/>
                  <a:gd name="T20" fmla="*/ 42 w 60"/>
                  <a:gd name="T21" fmla="*/ 22 h 63"/>
                  <a:gd name="T22" fmla="*/ 37 w 60"/>
                  <a:gd name="T23" fmla="*/ 22 h 63"/>
                  <a:gd name="T24" fmla="*/ 36 w 60"/>
                  <a:gd name="T25" fmla="*/ 21 h 63"/>
                  <a:gd name="T26" fmla="*/ 33 w 60"/>
                  <a:gd name="T27" fmla="*/ 20 h 63"/>
                  <a:gd name="T28" fmla="*/ 33 w 60"/>
                  <a:gd name="T29" fmla="*/ 19 h 63"/>
                  <a:gd name="T30" fmla="*/ 34 w 60"/>
                  <a:gd name="T31" fmla="*/ 17 h 63"/>
                  <a:gd name="T32" fmla="*/ 34 w 60"/>
                  <a:gd name="T33" fmla="*/ 15 h 63"/>
                  <a:gd name="T34" fmla="*/ 35 w 60"/>
                  <a:gd name="T35" fmla="*/ 12 h 63"/>
                  <a:gd name="T36" fmla="*/ 34 w 60"/>
                  <a:gd name="T37" fmla="*/ 11 h 63"/>
                  <a:gd name="T38" fmla="*/ 33 w 60"/>
                  <a:gd name="T39" fmla="*/ 10 h 63"/>
                  <a:gd name="T40" fmla="*/ 32 w 60"/>
                  <a:gd name="T41" fmla="*/ 6 h 63"/>
                  <a:gd name="T42" fmla="*/ 32 w 60"/>
                  <a:gd name="T43" fmla="*/ 4 h 63"/>
                  <a:gd name="T44" fmla="*/ 19 w 60"/>
                  <a:gd name="T45" fmla="*/ 0 h 63"/>
                  <a:gd name="T46" fmla="*/ 3 w 60"/>
                  <a:gd name="T47" fmla="*/ 9 h 63"/>
                  <a:gd name="T48" fmla="*/ 3 w 60"/>
                  <a:gd name="T49" fmla="*/ 24 h 63"/>
                  <a:gd name="T50" fmla="*/ 5 w 60"/>
                  <a:gd name="T51" fmla="*/ 28 h 63"/>
                  <a:gd name="T52" fmla="*/ 9 w 60"/>
                  <a:gd name="T53" fmla="*/ 31 h 63"/>
                  <a:gd name="T54" fmla="*/ 12 w 60"/>
                  <a:gd name="T55" fmla="*/ 34 h 63"/>
                  <a:gd name="T56" fmla="*/ 23 w 60"/>
                  <a:gd name="T57" fmla="*/ 38 h 63"/>
                  <a:gd name="T58" fmla="*/ 30 w 60"/>
                  <a:gd name="T59" fmla="*/ 42 h 63"/>
                  <a:gd name="T60" fmla="*/ 34 w 60"/>
                  <a:gd name="T61" fmla="*/ 44 h 63"/>
                  <a:gd name="T62" fmla="*/ 35 w 60"/>
                  <a:gd name="T63" fmla="*/ 49 h 63"/>
                  <a:gd name="T64" fmla="*/ 34 w 60"/>
                  <a:gd name="T65" fmla="*/ 51 h 63"/>
                  <a:gd name="T66" fmla="*/ 32 w 60"/>
                  <a:gd name="T67" fmla="*/ 53 h 63"/>
                  <a:gd name="T68" fmla="*/ 32 w 60"/>
                  <a:gd name="T69" fmla="*/ 56 h 63"/>
                  <a:gd name="T70" fmla="*/ 31 w 60"/>
                  <a:gd name="T71" fmla="*/ 57 h 63"/>
                  <a:gd name="T72" fmla="*/ 30 w 60"/>
                  <a:gd name="T73" fmla="*/ 58 h 63"/>
                  <a:gd name="T74" fmla="*/ 29 w 60"/>
                  <a:gd name="T75" fmla="*/ 60 h 63"/>
                  <a:gd name="T76" fmla="*/ 29 w 60"/>
                  <a:gd name="T77" fmla="*/ 61 h 63"/>
                  <a:gd name="T78" fmla="*/ 40 w 60"/>
                  <a:gd name="T79" fmla="*/ 63 h 63"/>
                  <a:gd name="T80" fmla="*/ 42 w 60"/>
                  <a:gd name="T81" fmla="*/ 63 h 63"/>
                  <a:gd name="T82" fmla="*/ 44 w 60"/>
                  <a:gd name="T83" fmla="*/ 63 h 63"/>
                  <a:gd name="T84" fmla="*/ 48 w 60"/>
                  <a:gd name="T85" fmla="*/ 62 h 63"/>
                  <a:gd name="T86" fmla="*/ 50 w 60"/>
                  <a:gd name="T87" fmla="*/ 61 h 63"/>
                  <a:gd name="T88" fmla="*/ 51 w 60"/>
                  <a:gd name="T89" fmla="*/ 59 h 63"/>
                  <a:gd name="T90" fmla="*/ 54 w 60"/>
                  <a:gd name="T91" fmla="*/ 58 h 63"/>
                  <a:gd name="T92" fmla="*/ 55 w 60"/>
                  <a:gd name="T93" fmla="*/ 56 h 63"/>
                  <a:gd name="T94" fmla="*/ 57 w 60"/>
                  <a:gd name="T95" fmla="*/ 52 h 63"/>
                  <a:gd name="T96" fmla="*/ 57 w 60"/>
                  <a:gd name="T97" fmla="*/ 50 h 63"/>
                  <a:gd name="T98" fmla="*/ 57 w 60"/>
                  <a:gd name="T99" fmla="*/ 48 h 63"/>
                  <a:gd name="T100" fmla="*/ 58 w 60"/>
                  <a:gd name="T101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63">
                    <a:moveTo>
                      <a:pt x="58" y="46"/>
                    </a:moveTo>
                    <a:cubicBezTo>
                      <a:pt x="58" y="46"/>
                      <a:pt x="58" y="45"/>
                      <a:pt x="58" y="45"/>
                    </a:cubicBezTo>
                    <a:cubicBezTo>
                      <a:pt x="58" y="45"/>
                      <a:pt x="58" y="44"/>
                      <a:pt x="58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8" y="43"/>
                      <a:pt x="59" y="40"/>
                      <a:pt x="59" y="39"/>
                    </a:cubicBezTo>
                    <a:cubicBezTo>
                      <a:pt x="59" y="39"/>
                      <a:pt x="60" y="38"/>
                      <a:pt x="60" y="38"/>
                    </a:cubicBezTo>
                    <a:cubicBezTo>
                      <a:pt x="60" y="38"/>
                      <a:pt x="59" y="38"/>
                      <a:pt x="59" y="37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9" y="37"/>
                      <a:pt x="59" y="36"/>
                      <a:pt x="59" y="36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59" y="36"/>
                      <a:pt x="57" y="34"/>
                      <a:pt x="57" y="34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5"/>
                      <a:pt x="51" y="34"/>
                      <a:pt x="51" y="34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5"/>
                      <a:pt x="50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0"/>
                      <a:pt x="33" y="20"/>
                    </a:cubicBezTo>
                    <a:cubicBezTo>
                      <a:pt x="33" y="20"/>
                      <a:pt x="34" y="20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3" y="19"/>
                      <a:pt x="33" y="19"/>
                    </a:cubicBezTo>
                    <a:cubicBezTo>
                      <a:pt x="33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3" y="16"/>
                      <a:pt x="34" y="16"/>
                      <a:pt x="34" y="16"/>
                    </a:cubicBezTo>
                    <a:cubicBezTo>
                      <a:pt x="34" y="16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4"/>
                      <a:pt x="34" y="14"/>
                    </a:cubicBezTo>
                    <a:cubicBezTo>
                      <a:pt x="34" y="14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3" y="10"/>
                      <a:pt x="33" y="1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5"/>
                      <a:pt x="32" y="5"/>
                    </a:cubicBezTo>
                    <a:cubicBezTo>
                      <a:pt x="32" y="5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50"/>
                      <a:pt x="35" y="50"/>
                    </a:cubicBezTo>
                    <a:cubicBezTo>
                      <a:pt x="35" y="50"/>
                      <a:pt x="34" y="50"/>
                      <a:pt x="34" y="50"/>
                    </a:cubicBezTo>
                    <a:cubicBezTo>
                      <a:pt x="34" y="50"/>
                      <a:pt x="34" y="51"/>
                      <a:pt x="34" y="51"/>
                    </a:cubicBezTo>
                    <a:cubicBezTo>
                      <a:pt x="34" y="51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1" y="56"/>
                    </a:cubicBezTo>
                    <a:cubicBezTo>
                      <a:pt x="31" y="56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8"/>
                      <a:pt x="31" y="58"/>
                    </a:cubicBezTo>
                    <a:cubicBezTo>
                      <a:pt x="31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29" y="59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8" y="60"/>
                      <a:pt x="28" y="60"/>
                    </a:cubicBezTo>
                    <a:cubicBezTo>
                      <a:pt x="28" y="60"/>
                      <a:pt x="29" y="61"/>
                      <a:pt x="29" y="61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2" y="63"/>
                      <a:pt x="42" y="63"/>
                    </a:cubicBezTo>
                    <a:cubicBezTo>
                      <a:pt x="42" y="63"/>
                      <a:pt x="43" y="62"/>
                      <a:pt x="43" y="62"/>
                    </a:cubicBezTo>
                    <a:cubicBezTo>
                      <a:pt x="43" y="62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3"/>
                      <a:pt x="45" y="62"/>
                      <a:pt x="45" y="62"/>
                    </a:cubicBezTo>
                    <a:cubicBezTo>
                      <a:pt x="45" y="62"/>
                      <a:pt x="46" y="61"/>
                      <a:pt x="46" y="61"/>
                    </a:cubicBezTo>
                    <a:cubicBezTo>
                      <a:pt x="47" y="61"/>
                      <a:pt x="47" y="62"/>
                      <a:pt x="48" y="62"/>
                    </a:cubicBezTo>
                    <a:cubicBezTo>
                      <a:pt x="48" y="62"/>
                      <a:pt x="49" y="62"/>
                      <a:pt x="49" y="62"/>
                    </a:cubicBezTo>
                    <a:cubicBezTo>
                      <a:pt x="49" y="62"/>
                      <a:pt x="50" y="62"/>
                      <a:pt x="50" y="62"/>
                    </a:cubicBezTo>
                    <a:cubicBezTo>
                      <a:pt x="50" y="62"/>
                      <a:pt x="50" y="61"/>
                      <a:pt x="50" y="61"/>
                    </a:cubicBezTo>
                    <a:cubicBezTo>
                      <a:pt x="50" y="61"/>
                      <a:pt x="50" y="60"/>
                      <a:pt x="50" y="60"/>
                    </a:cubicBezTo>
                    <a:cubicBezTo>
                      <a:pt x="50" y="60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59"/>
                    </a:cubicBezTo>
                    <a:cubicBezTo>
                      <a:pt x="51" y="59"/>
                      <a:pt x="52" y="59"/>
                      <a:pt x="52" y="59"/>
                    </a:cubicBezTo>
                    <a:cubicBezTo>
                      <a:pt x="52" y="58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4" y="58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5" y="57"/>
                      <a:pt x="54" y="57"/>
                      <a:pt x="54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2"/>
                      <a:pt x="57" y="52"/>
                    </a:cubicBezTo>
                    <a:cubicBezTo>
                      <a:pt x="57" y="52"/>
                      <a:pt x="57" y="51"/>
                      <a:pt x="57" y="51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57" y="51"/>
                      <a:pt x="57" y="50"/>
                      <a:pt x="57" y="50"/>
                    </a:cubicBezTo>
                    <a:cubicBezTo>
                      <a:pt x="57" y="50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8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8" y="46"/>
                      <a:pt x="58" y="4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685">
                <a:extLst>
                  <a:ext uri="{FF2B5EF4-FFF2-40B4-BE49-F238E27FC236}">
                    <a16:creationId xmlns:a16="http://schemas.microsoft.com/office/drawing/2014/main" id="{98431255-DF4D-21FF-E7ED-285782AB1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138" y="4616450"/>
                <a:ext cx="146050" cy="217488"/>
              </a:xfrm>
              <a:custGeom>
                <a:avLst/>
                <a:gdLst>
                  <a:gd name="T0" fmla="*/ 31 w 35"/>
                  <a:gd name="T1" fmla="*/ 40 h 52"/>
                  <a:gd name="T2" fmla="*/ 30 w 35"/>
                  <a:gd name="T3" fmla="*/ 40 h 52"/>
                  <a:gd name="T4" fmla="*/ 30 w 35"/>
                  <a:gd name="T5" fmla="*/ 39 h 52"/>
                  <a:gd name="T6" fmla="*/ 29 w 35"/>
                  <a:gd name="T7" fmla="*/ 36 h 52"/>
                  <a:gd name="T8" fmla="*/ 27 w 35"/>
                  <a:gd name="T9" fmla="*/ 35 h 52"/>
                  <a:gd name="T10" fmla="*/ 25 w 35"/>
                  <a:gd name="T11" fmla="*/ 33 h 52"/>
                  <a:gd name="T12" fmla="*/ 24 w 35"/>
                  <a:gd name="T13" fmla="*/ 31 h 52"/>
                  <a:gd name="T14" fmla="*/ 24 w 35"/>
                  <a:gd name="T15" fmla="*/ 30 h 52"/>
                  <a:gd name="T16" fmla="*/ 25 w 35"/>
                  <a:gd name="T17" fmla="*/ 27 h 52"/>
                  <a:gd name="T18" fmla="*/ 25 w 35"/>
                  <a:gd name="T19" fmla="*/ 26 h 52"/>
                  <a:gd name="T20" fmla="*/ 29 w 35"/>
                  <a:gd name="T21" fmla="*/ 25 h 52"/>
                  <a:gd name="T22" fmla="*/ 30 w 35"/>
                  <a:gd name="T23" fmla="*/ 23 h 52"/>
                  <a:gd name="T24" fmla="*/ 29 w 35"/>
                  <a:gd name="T25" fmla="*/ 22 h 52"/>
                  <a:gd name="T26" fmla="*/ 30 w 35"/>
                  <a:gd name="T27" fmla="*/ 19 h 52"/>
                  <a:gd name="T28" fmla="*/ 30 w 35"/>
                  <a:gd name="T29" fmla="*/ 16 h 52"/>
                  <a:gd name="T30" fmla="*/ 27 w 35"/>
                  <a:gd name="T31" fmla="*/ 15 h 52"/>
                  <a:gd name="T32" fmla="*/ 24 w 35"/>
                  <a:gd name="T33" fmla="*/ 12 h 52"/>
                  <a:gd name="T34" fmla="*/ 21 w 35"/>
                  <a:gd name="T35" fmla="*/ 11 h 52"/>
                  <a:gd name="T36" fmla="*/ 21 w 35"/>
                  <a:gd name="T37" fmla="*/ 8 h 52"/>
                  <a:gd name="T38" fmla="*/ 17 w 35"/>
                  <a:gd name="T39" fmla="*/ 4 h 52"/>
                  <a:gd name="T40" fmla="*/ 12 w 35"/>
                  <a:gd name="T41" fmla="*/ 1 h 52"/>
                  <a:gd name="T42" fmla="*/ 11 w 35"/>
                  <a:gd name="T43" fmla="*/ 2 h 52"/>
                  <a:gd name="T44" fmla="*/ 9 w 35"/>
                  <a:gd name="T45" fmla="*/ 4 h 52"/>
                  <a:gd name="T46" fmla="*/ 6 w 35"/>
                  <a:gd name="T47" fmla="*/ 5 h 52"/>
                  <a:gd name="T48" fmla="*/ 5 w 35"/>
                  <a:gd name="T49" fmla="*/ 7 h 52"/>
                  <a:gd name="T50" fmla="*/ 6 w 35"/>
                  <a:gd name="T51" fmla="*/ 9 h 52"/>
                  <a:gd name="T52" fmla="*/ 7 w 35"/>
                  <a:gd name="T53" fmla="*/ 9 h 52"/>
                  <a:gd name="T54" fmla="*/ 8 w 35"/>
                  <a:gd name="T55" fmla="*/ 10 h 52"/>
                  <a:gd name="T56" fmla="*/ 5 w 35"/>
                  <a:gd name="T57" fmla="*/ 12 h 52"/>
                  <a:gd name="T58" fmla="*/ 4 w 35"/>
                  <a:gd name="T59" fmla="*/ 12 h 52"/>
                  <a:gd name="T60" fmla="*/ 2 w 35"/>
                  <a:gd name="T61" fmla="*/ 12 h 52"/>
                  <a:gd name="T62" fmla="*/ 2 w 35"/>
                  <a:gd name="T63" fmla="*/ 13 h 52"/>
                  <a:gd name="T64" fmla="*/ 2 w 35"/>
                  <a:gd name="T65" fmla="*/ 16 h 52"/>
                  <a:gd name="T66" fmla="*/ 5 w 35"/>
                  <a:gd name="T67" fmla="*/ 23 h 52"/>
                  <a:gd name="T68" fmla="*/ 8 w 35"/>
                  <a:gd name="T69" fmla="*/ 23 h 52"/>
                  <a:gd name="T70" fmla="*/ 10 w 35"/>
                  <a:gd name="T71" fmla="*/ 24 h 52"/>
                  <a:gd name="T72" fmla="*/ 10 w 35"/>
                  <a:gd name="T73" fmla="*/ 27 h 52"/>
                  <a:gd name="T74" fmla="*/ 11 w 35"/>
                  <a:gd name="T75" fmla="*/ 28 h 52"/>
                  <a:gd name="T76" fmla="*/ 12 w 35"/>
                  <a:gd name="T77" fmla="*/ 30 h 52"/>
                  <a:gd name="T78" fmla="*/ 12 w 35"/>
                  <a:gd name="T79" fmla="*/ 31 h 52"/>
                  <a:gd name="T80" fmla="*/ 13 w 35"/>
                  <a:gd name="T81" fmla="*/ 31 h 52"/>
                  <a:gd name="T82" fmla="*/ 13 w 35"/>
                  <a:gd name="T83" fmla="*/ 34 h 52"/>
                  <a:gd name="T84" fmla="*/ 11 w 35"/>
                  <a:gd name="T85" fmla="*/ 35 h 52"/>
                  <a:gd name="T86" fmla="*/ 12 w 35"/>
                  <a:gd name="T87" fmla="*/ 36 h 52"/>
                  <a:gd name="T88" fmla="*/ 10 w 35"/>
                  <a:gd name="T89" fmla="*/ 41 h 52"/>
                  <a:gd name="T90" fmla="*/ 12 w 35"/>
                  <a:gd name="T91" fmla="*/ 44 h 52"/>
                  <a:gd name="T92" fmla="*/ 12 w 35"/>
                  <a:gd name="T93" fmla="*/ 47 h 52"/>
                  <a:gd name="T94" fmla="*/ 13 w 35"/>
                  <a:gd name="T95" fmla="*/ 48 h 52"/>
                  <a:gd name="T96" fmla="*/ 17 w 35"/>
                  <a:gd name="T97" fmla="*/ 50 h 52"/>
                  <a:gd name="T98" fmla="*/ 18 w 35"/>
                  <a:gd name="T99" fmla="*/ 52 h 52"/>
                  <a:gd name="T100" fmla="*/ 20 w 35"/>
                  <a:gd name="T101" fmla="*/ 51 h 52"/>
                  <a:gd name="T102" fmla="*/ 21 w 35"/>
                  <a:gd name="T103" fmla="*/ 50 h 52"/>
                  <a:gd name="T104" fmla="*/ 22 w 35"/>
                  <a:gd name="T105" fmla="*/ 49 h 52"/>
                  <a:gd name="T106" fmla="*/ 24 w 35"/>
                  <a:gd name="T107" fmla="*/ 49 h 52"/>
                  <a:gd name="T108" fmla="*/ 24 w 35"/>
                  <a:gd name="T109" fmla="*/ 48 h 52"/>
                  <a:gd name="T110" fmla="*/ 29 w 35"/>
                  <a:gd name="T111" fmla="*/ 46 h 52"/>
                  <a:gd name="T112" fmla="*/ 30 w 35"/>
                  <a:gd name="T113" fmla="*/ 46 h 52"/>
                  <a:gd name="T114" fmla="*/ 33 w 35"/>
                  <a:gd name="T115" fmla="*/ 47 h 52"/>
                  <a:gd name="T116" fmla="*/ 35 w 35"/>
                  <a:gd name="T117" fmla="*/ 46 h 52"/>
                  <a:gd name="T118" fmla="*/ 33 w 35"/>
                  <a:gd name="T11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" h="52">
                    <a:moveTo>
                      <a:pt x="33" y="46"/>
                    </a:moveTo>
                    <a:cubicBezTo>
                      <a:pt x="31" y="40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39"/>
                      <a:pt x="30" y="39"/>
                    </a:cubicBezTo>
                    <a:cubicBezTo>
                      <a:pt x="30" y="39"/>
                      <a:pt x="29" y="38"/>
                      <a:pt x="29" y="38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6"/>
                      <a:pt x="28" y="16"/>
                      <a:pt x="27" y="15"/>
                    </a:cubicBezTo>
                    <a:cubicBezTo>
                      <a:pt x="27" y="15"/>
                      <a:pt x="26" y="14"/>
                      <a:pt x="26" y="13"/>
                    </a:cubicBezTo>
                    <a:cubicBezTo>
                      <a:pt x="25" y="13"/>
                      <a:pt x="25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22" y="12"/>
                      <a:pt x="22" y="12"/>
                      <a:pt x="21" y="11"/>
                    </a:cubicBezTo>
                    <a:cubicBezTo>
                      <a:pt x="21" y="11"/>
                      <a:pt x="21" y="10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0" y="7"/>
                      <a:pt x="19" y="7"/>
                      <a:pt x="19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7" y="4"/>
                      <a:pt x="15" y="2"/>
                      <a:pt x="14" y="2"/>
                    </a:cubicBezTo>
                    <a:cubicBezTo>
                      <a:pt x="14" y="2"/>
                      <a:pt x="12" y="0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4"/>
                      <a:pt x="9" y="4"/>
                    </a:cubicBezTo>
                    <a:cubicBezTo>
                      <a:pt x="9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lnTo>
                      <a:pt x="33" y="4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686">
                <a:extLst>
                  <a:ext uri="{FF2B5EF4-FFF2-40B4-BE49-F238E27FC236}">
                    <a16:creationId xmlns:a16="http://schemas.microsoft.com/office/drawing/2014/main" id="{DCE6BE3C-5DDA-A245-612B-F263E597B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926" y="4695825"/>
                <a:ext cx="82550" cy="107950"/>
              </a:xfrm>
              <a:custGeom>
                <a:avLst/>
                <a:gdLst>
                  <a:gd name="T0" fmla="*/ 1 w 20"/>
                  <a:gd name="T1" fmla="*/ 5 h 26"/>
                  <a:gd name="T2" fmla="*/ 0 w 20"/>
                  <a:gd name="T3" fmla="*/ 6 h 26"/>
                  <a:gd name="T4" fmla="*/ 0 w 20"/>
                  <a:gd name="T5" fmla="*/ 7 h 26"/>
                  <a:gd name="T6" fmla="*/ 1 w 20"/>
                  <a:gd name="T7" fmla="*/ 8 h 26"/>
                  <a:gd name="T8" fmla="*/ 1 w 20"/>
                  <a:gd name="T9" fmla="*/ 11 h 26"/>
                  <a:gd name="T10" fmla="*/ 1 w 20"/>
                  <a:gd name="T11" fmla="*/ 12 h 26"/>
                  <a:gd name="T12" fmla="*/ 1 w 20"/>
                  <a:gd name="T13" fmla="*/ 12 h 26"/>
                  <a:gd name="T14" fmla="*/ 3 w 20"/>
                  <a:gd name="T15" fmla="*/ 15 h 26"/>
                  <a:gd name="T16" fmla="*/ 3 w 20"/>
                  <a:gd name="T17" fmla="*/ 17 h 26"/>
                  <a:gd name="T18" fmla="*/ 2 w 20"/>
                  <a:gd name="T19" fmla="*/ 19 h 26"/>
                  <a:gd name="T20" fmla="*/ 2 w 20"/>
                  <a:gd name="T21" fmla="*/ 20 h 26"/>
                  <a:gd name="T22" fmla="*/ 2 w 20"/>
                  <a:gd name="T23" fmla="*/ 21 h 26"/>
                  <a:gd name="T24" fmla="*/ 1 w 20"/>
                  <a:gd name="T25" fmla="*/ 23 h 26"/>
                  <a:gd name="T26" fmla="*/ 0 w 20"/>
                  <a:gd name="T27" fmla="*/ 25 h 26"/>
                  <a:gd name="T28" fmla="*/ 0 w 20"/>
                  <a:gd name="T29" fmla="*/ 25 h 26"/>
                  <a:gd name="T30" fmla="*/ 1 w 20"/>
                  <a:gd name="T31" fmla="*/ 26 h 26"/>
                  <a:gd name="T32" fmla="*/ 2 w 20"/>
                  <a:gd name="T33" fmla="*/ 26 h 26"/>
                  <a:gd name="T34" fmla="*/ 3 w 20"/>
                  <a:gd name="T35" fmla="*/ 26 h 26"/>
                  <a:gd name="T36" fmla="*/ 3 w 20"/>
                  <a:gd name="T37" fmla="*/ 25 h 26"/>
                  <a:gd name="T38" fmla="*/ 4 w 20"/>
                  <a:gd name="T39" fmla="*/ 25 h 26"/>
                  <a:gd name="T40" fmla="*/ 5 w 20"/>
                  <a:gd name="T41" fmla="*/ 24 h 26"/>
                  <a:gd name="T42" fmla="*/ 7 w 20"/>
                  <a:gd name="T43" fmla="*/ 25 h 26"/>
                  <a:gd name="T44" fmla="*/ 7 w 20"/>
                  <a:gd name="T45" fmla="*/ 25 h 26"/>
                  <a:gd name="T46" fmla="*/ 8 w 20"/>
                  <a:gd name="T47" fmla="*/ 24 h 26"/>
                  <a:gd name="T48" fmla="*/ 9 w 20"/>
                  <a:gd name="T49" fmla="*/ 24 h 26"/>
                  <a:gd name="T50" fmla="*/ 9 w 20"/>
                  <a:gd name="T51" fmla="*/ 26 h 26"/>
                  <a:gd name="T52" fmla="*/ 11 w 20"/>
                  <a:gd name="T53" fmla="*/ 26 h 26"/>
                  <a:gd name="T54" fmla="*/ 14 w 20"/>
                  <a:gd name="T55" fmla="*/ 23 h 26"/>
                  <a:gd name="T56" fmla="*/ 14 w 20"/>
                  <a:gd name="T57" fmla="*/ 22 h 26"/>
                  <a:gd name="T58" fmla="*/ 15 w 20"/>
                  <a:gd name="T59" fmla="*/ 20 h 26"/>
                  <a:gd name="T60" fmla="*/ 15 w 20"/>
                  <a:gd name="T61" fmla="*/ 19 h 26"/>
                  <a:gd name="T62" fmla="*/ 20 w 20"/>
                  <a:gd name="T63" fmla="*/ 12 h 26"/>
                  <a:gd name="T64" fmla="*/ 19 w 20"/>
                  <a:gd name="T65" fmla="*/ 10 h 26"/>
                  <a:gd name="T66" fmla="*/ 19 w 20"/>
                  <a:gd name="T67" fmla="*/ 10 h 26"/>
                  <a:gd name="T68" fmla="*/ 19 w 20"/>
                  <a:gd name="T69" fmla="*/ 9 h 26"/>
                  <a:gd name="T70" fmla="*/ 19 w 20"/>
                  <a:gd name="T71" fmla="*/ 8 h 26"/>
                  <a:gd name="T72" fmla="*/ 18 w 20"/>
                  <a:gd name="T73" fmla="*/ 9 h 26"/>
                  <a:gd name="T74" fmla="*/ 18 w 20"/>
                  <a:gd name="T75" fmla="*/ 10 h 26"/>
                  <a:gd name="T76" fmla="*/ 18 w 20"/>
                  <a:gd name="T77" fmla="*/ 9 h 26"/>
                  <a:gd name="T78" fmla="*/ 18 w 20"/>
                  <a:gd name="T79" fmla="*/ 8 h 26"/>
                  <a:gd name="T80" fmla="*/ 16 w 20"/>
                  <a:gd name="T81" fmla="*/ 7 h 26"/>
                  <a:gd name="T82" fmla="*/ 14 w 20"/>
                  <a:gd name="T83" fmla="*/ 6 h 26"/>
                  <a:gd name="T84" fmla="*/ 12 w 20"/>
                  <a:gd name="T85" fmla="*/ 4 h 26"/>
                  <a:gd name="T86" fmla="*/ 11 w 20"/>
                  <a:gd name="T87" fmla="*/ 3 h 26"/>
                  <a:gd name="T88" fmla="*/ 9 w 20"/>
                  <a:gd name="T89" fmla="*/ 2 h 26"/>
                  <a:gd name="T90" fmla="*/ 7 w 20"/>
                  <a:gd name="T91" fmla="*/ 2 h 26"/>
                  <a:gd name="T92" fmla="*/ 4 w 20"/>
                  <a:gd name="T93" fmla="*/ 1 h 26"/>
                  <a:gd name="T94" fmla="*/ 4 w 20"/>
                  <a:gd name="T95" fmla="*/ 0 h 26"/>
                  <a:gd name="T96" fmla="*/ 3 w 20"/>
                  <a:gd name="T97" fmla="*/ 2 h 26"/>
                  <a:gd name="T98" fmla="*/ 1 w 20"/>
                  <a:gd name="T9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" h="26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1"/>
                      <a:pt x="20" y="11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8"/>
                      <a:pt x="19" y="8"/>
                    </a:cubicBezTo>
                    <a:cubicBezTo>
                      <a:pt x="18" y="8"/>
                      <a:pt x="18" y="9"/>
                      <a:pt x="18" y="9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6" y="7"/>
                      <a:pt x="15" y="6"/>
                      <a:pt x="14" y="6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2"/>
                      <a:pt x="9" y="2"/>
                    </a:cubicBezTo>
                    <a:cubicBezTo>
                      <a:pt x="9" y="2"/>
                      <a:pt x="7" y="2"/>
                      <a:pt x="7" y="2"/>
                    </a:cubicBezTo>
                    <a:cubicBezTo>
                      <a:pt x="7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687">
                <a:extLst>
                  <a:ext uri="{FF2B5EF4-FFF2-40B4-BE49-F238E27FC236}">
                    <a16:creationId xmlns:a16="http://schemas.microsoft.com/office/drawing/2014/main" id="{DA5FBCCA-C955-1B2E-DDF1-9BE466602F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4901" y="6616700"/>
                <a:ext cx="103187" cy="61913"/>
              </a:xfrm>
              <a:custGeom>
                <a:avLst/>
                <a:gdLst>
                  <a:gd name="T0" fmla="*/ 23 w 25"/>
                  <a:gd name="T1" fmla="*/ 6 h 15"/>
                  <a:gd name="T2" fmla="*/ 25 w 25"/>
                  <a:gd name="T3" fmla="*/ 6 h 15"/>
                  <a:gd name="T4" fmla="*/ 21 w 25"/>
                  <a:gd name="T5" fmla="*/ 5 h 15"/>
                  <a:gd name="T6" fmla="*/ 22 w 25"/>
                  <a:gd name="T7" fmla="*/ 7 h 15"/>
                  <a:gd name="T8" fmla="*/ 20 w 25"/>
                  <a:gd name="T9" fmla="*/ 5 h 15"/>
                  <a:gd name="T10" fmla="*/ 20 w 25"/>
                  <a:gd name="T11" fmla="*/ 4 h 15"/>
                  <a:gd name="T12" fmla="*/ 19 w 25"/>
                  <a:gd name="T13" fmla="*/ 3 h 15"/>
                  <a:gd name="T14" fmla="*/ 17 w 25"/>
                  <a:gd name="T15" fmla="*/ 5 h 15"/>
                  <a:gd name="T16" fmla="*/ 15 w 25"/>
                  <a:gd name="T17" fmla="*/ 6 h 15"/>
                  <a:gd name="T18" fmla="*/ 16 w 25"/>
                  <a:gd name="T19" fmla="*/ 9 h 15"/>
                  <a:gd name="T20" fmla="*/ 14 w 25"/>
                  <a:gd name="T21" fmla="*/ 8 h 15"/>
                  <a:gd name="T22" fmla="*/ 12 w 25"/>
                  <a:gd name="T23" fmla="*/ 10 h 15"/>
                  <a:gd name="T24" fmla="*/ 11 w 25"/>
                  <a:gd name="T25" fmla="*/ 12 h 15"/>
                  <a:gd name="T26" fmla="*/ 13 w 25"/>
                  <a:gd name="T27" fmla="*/ 15 h 15"/>
                  <a:gd name="T28" fmla="*/ 13 w 25"/>
                  <a:gd name="T29" fmla="*/ 13 h 15"/>
                  <a:gd name="T30" fmla="*/ 15 w 25"/>
                  <a:gd name="T31" fmla="*/ 13 h 15"/>
                  <a:gd name="T32" fmla="*/ 15 w 25"/>
                  <a:gd name="T33" fmla="*/ 13 h 15"/>
                  <a:gd name="T34" fmla="*/ 15 w 25"/>
                  <a:gd name="T35" fmla="*/ 11 h 15"/>
                  <a:gd name="T36" fmla="*/ 18 w 25"/>
                  <a:gd name="T37" fmla="*/ 12 h 15"/>
                  <a:gd name="T38" fmla="*/ 18 w 25"/>
                  <a:gd name="T39" fmla="*/ 10 h 15"/>
                  <a:gd name="T40" fmla="*/ 18 w 25"/>
                  <a:gd name="T41" fmla="*/ 10 h 15"/>
                  <a:gd name="T42" fmla="*/ 22 w 25"/>
                  <a:gd name="T43" fmla="*/ 9 h 15"/>
                  <a:gd name="T44" fmla="*/ 24 w 25"/>
                  <a:gd name="T45" fmla="*/ 8 h 15"/>
                  <a:gd name="T46" fmla="*/ 8 w 25"/>
                  <a:gd name="T47" fmla="*/ 11 h 15"/>
                  <a:gd name="T48" fmla="*/ 6 w 25"/>
                  <a:gd name="T49" fmla="*/ 13 h 15"/>
                  <a:gd name="T50" fmla="*/ 5 w 25"/>
                  <a:gd name="T51" fmla="*/ 13 h 15"/>
                  <a:gd name="T52" fmla="*/ 3 w 25"/>
                  <a:gd name="T53" fmla="*/ 12 h 15"/>
                  <a:gd name="T54" fmla="*/ 4 w 25"/>
                  <a:gd name="T55" fmla="*/ 11 h 15"/>
                  <a:gd name="T56" fmla="*/ 5 w 25"/>
                  <a:gd name="T57" fmla="*/ 11 h 15"/>
                  <a:gd name="T58" fmla="*/ 6 w 25"/>
                  <a:gd name="T59" fmla="*/ 9 h 15"/>
                  <a:gd name="T60" fmla="*/ 7 w 25"/>
                  <a:gd name="T61" fmla="*/ 9 h 15"/>
                  <a:gd name="T62" fmla="*/ 6 w 25"/>
                  <a:gd name="T63" fmla="*/ 8 h 15"/>
                  <a:gd name="T64" fmla="*/ 9 w 25"/>
                  <a:gd name="T65" fmla="*/ 7 h 15"/>
                  <a:gd name="T66" fmla="*/ 5 w 25"/>
                  <a:gd name="T67" fmla="*/ 4 h 15"/>
                  <a:gd name="T68" fmla="*/ 9 w 25"/>
                  <a:gd name="T69" fmla="*/ 4 h 15"/>
                  <a:gd name="T70" fmla="*/ 13 w 25"/>
                  <a:gd name="T71" fmla="*/ 4 h 15"/>
                  <a:gd name="T72" fmla="*/ 15 w 25"/>
                  <a:gd name="T73" fmla="*/ 4 h 15"/>
                  <a:gd name="T74" fmla="*/ 13 w 25"/>
                  <a:gd name="T75" fmla="*/ 6 h 15"/>
                  <a:gd name="T76" fmla="*/ 1 w 25"/>
                  <a:gd name="T77" fmla="*/ 9 h 15"/>
                  <a:gd name="T78" fmla="*/ 3 w 25"/>
                  <a:gd name="T79" fmla="*/ 9 h 15"/>
                  <a:gd name="T80" fmla="*/ 2 w 25"/>
                  <a:gd name="T81" fmla="*/ 11 h 15"/>
                  <a:gd name="T82" fmla="*/ 13 w 25"/>
                  <a:gd name="T83" fmla="*/ 4 h 15"/>
                  <a:gd name="T84" fmla="*/ 20 w 25"/>
                  <a:gd name="T85" fmla="*/ 11 h 15"/>
                  <a:gd name="T86" fmla="*/ 11 w 25"/>
                  <a:gd name="T87" fmla="*/ 13 h 15"/>
                  <a:gd name="T88" fmla="*/ 1 w 25"/>
                  <a:gd name="T89" fmla="*/ 9 h 15"/>
                  <a:gd name="T90" fmla="*/ 16 w 25"/>
                  <a:gd name="T91" fmla="*/ 14 h 15"/>
                  <a:gd name="T92" fmla="*/ 5 w 25"/>
                  <a:gd name="T93" fmla="*/ 2 h 15"/>
                  <a:gd name="T94" fmla="*/ 3 w 25"/>
                  <a:gd name="T95" fmla="*/ 11 h 15"/>
                  <a:gd name="T96" fmla="*/ 12 w 25"/>
                  <a:gd name="T97" fmla="*/ 10 h 15"/>
                  <a:gd name="T98" fmla="*/ 9 w 25"/>
                  <a:gd name="T99" fmla="*/ 3 h 15"/>
                  <a:gd name="T100" fmla="*/ 1 w 25"/>
                  <a:gd name="T101" fmla="*/ 0 h 15"/>
                  <a:gd name="T102" fmla="*/ 11 w 25"/>
                  <a:gd name="T103" fmla="*/ 12 h 15"/>
                  <a:gd name="T104" fmla="*/ 20 w 25"/>
                  <a:gd name="T105" fmla="*/ 10 h 15"/>
                  <a:gd name="T106" fmla="*/ 19 w 25"/>
                  <a:gd name="T107" fmla="*/ 12 h 15"/>
                  <a:gd name="T108" fmla="*/ 1 w 25"/>
                  <a:gd name="T109" fmla="*/ 10 h 15"/>
                  <a:gd name="T110" fmla="*/ 2 w 25"/>
                  <a:gd name="T111" fmla="*/ 8 h 15"/>
                  <a:gd name="T112" fmla="*/ 20 w 25"/>
                  <a:gd name="T113" fmla="*/ 10 h 15"/>
                  <a:gd name="T114" fmla="*/ 12 w 25"/>
                  <a:gd name="T115" fmla="*/ 11 h 15"/>
                  <a:gd name="T116" fmla="*/ 12 w 25"/>
                  <a:gd name="T117" fmla="*/ 10 h 15"/>
                  <a:gd name="T118" fmla="*/ 12 w 25"/>
                  <a:gd name="T119" fmla="*/ 10 h 15"/>
                  <a:gd name="T120" fmla="*/ 12 w 25"/>
                  <a:gd name="T121" fmla="*/ 10 h 15"/>
                  <a:gd name="T122" fmla="*/ 16 w 25"/>
                  <a:gd name="T123" fmla="*/ 5 h 15"/>
                  <a:gd name="T124" fmla="*/ 20 w 25"/>
                  <a:gd name="T12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" h="15">
                    <a:moveTo>
                      <a:pt x="25" y="7"/>
                    </a:move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2" y="7"/>
                      <a:pt x="22" y="7"/>
                      <a:pt x="21" y="7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6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7"/>
                      <a:pt x="15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3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3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3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9" y="11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9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lose/>
                    <a:moveTo>
                      <a:pt x="11" y="9"/>
                    </a:move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5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lose/>
                    <a:moveTo>
                      <a:pt x="2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  <a:moveTo>
                      <a:pt x="21" y="11"/>
                    </a:move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1" y="11"/>
                      <a:pt x="21" y="11"/>
                    </a:cubicBezTo>
                    <a:close/>
                    <a:moveTo>
                      <a:pt x="12" y="13"/>
                    </a:move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lose/>
                    <a:moveTo>
                      <a:pt x="9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11" y="15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lose/>
                    <a:moveTo>
                      <a:pt x="17" y="13"/>
                    </a:moveTo>
                    <a:cubicBezTo>
                      <a:pt x="17" y="13"/>
                      <a:pt x="17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3"/>
                      <a:pt x="17" y="13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lose/>
                    <a:moveTo>
                      <a:pt x="0" y="8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3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lose/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3" y="8"/>
                    </a:move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lose/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15"/>
                    </a:move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1" y="15"/>
                      <a:pt x="12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lose/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  <a:moveTo>
                      <a:pt x="11" y="12"/>
                    </a:move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1" y="12"/>
                    </a:cubicBezTo>
                    <a:close/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lose/>
                    <a:moveTo>
                      <a:pt x="20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  <a:moveTo>
                      <a:pt x="23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  <a:moveTo>
                      <a:pt x="19" y="12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lose/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  <a:moveTo>
                      <a:pt x="20" y="11"/>
                    </a:move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12" y="8"/>
                    </a:move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  <a:moveTo>
                      <a:pt x="21" y="11"/>
                    </a:move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lose/>
                    <a:moveTo>
                      <a:pt x="12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17" y="13"/>
                    </a:move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lose/>
                    <a:moveTo>
                      <a:pt x="17" y="13"/>
                    </a:moveTo>
                    <a:cubicBezTo>
                      <a:pt x="17" y="13"/>
                      <a:pt x="17" y="13"/>
                      <a:pt x="18" y="12"/>
                    </a:cubicBezTo>
                    <a:cubicBezTo>
                      <a:pt x="18" y="13"/>
                      <a:pt x="18" y="13"/>
                      <a:pt x="17" y="13"/>
                    </a:cubicBezTo>
                    <a:close/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9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lose/>
                    <a:moveTo>
                      <a:pt x="16" y="13"/>
                    </a:move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6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lose/>
                    <a:moveTo>
                      <a:pt x="22" y="9"/>
                    </a:move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lose/>
                    <a:moveTo>
                      <a:pt x="20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  <a:moveTo>
                      <a:pt x="18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lose/>
                    <a:moveTo>
                      <a:pt x="20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lose/>
                    <a:moveTo>
                      <a:pt x="23" y="8"/>
                    </a:move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  <a:moveTo>
                      <a:pt x="6" y="13"/>
                    </a:moveTo>
                    <a:cubicBezTo>
                      <a:pt x="6" y="14"/>
                      <a:pt x="6" y="13"/>
                      <a:pt x="6" y="14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lose/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  <a:moveTo>
                      <a:pt x="13" y="14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lose/>
                    <a:moveTo>
                      <a:pt x="3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lose/>
                    <a:moveTo>
                      <a:pt x="2" y="11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  <a:moveTo>
                      <a:pt x="3" y="13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lose/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4" y="12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lose/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lose/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0"/>
                      <a:pt x="12" y="10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22" y="9"/>
                    </a:move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2" y="9"/>
                    </a:cubicBezTo>
                    <a:close/>
                    <a:moveTo>
                      <a:pt x="16" y="12"/>
                    </a:move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lose/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lose/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lose/>
                    <a:moveTo>
                      <a:pt x="15" y="13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  <a:moveTo>
                      <a:pt x="19" y="10"/>
                    </a:move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19" y="10"/>
                    </a:cubicBezTo>
                    <a:close/>
                    <a:moveTo>
                      <a:pt x="21" y="9"/>
                    </a:move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5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  <a:moveTo>
                      <a:pt x="21" y="6"/>
                    </a:move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lose/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  <a:moveTo>
                      <a:pt x="14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  <a:moveTo>
                      <a:pt x="16" y="5"/>
                    </a:move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lose/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4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lose/>
                    <a:moveTo>
                      <a:pt x="14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21" y="6"/>
                    </a:move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lose/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lose/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688">
                <a:extLst>
                  <a:ext uri="{FF2B5EF4-FFF2-40B4-BE49-F238E27FC236}">
                    <a16:creationId xmlns:a16="http://schemas.microsoft.com/office/drawing/2014/main" id="{71C86360-6789-4672-712C-B34038E6C9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9451" y="5387975"/>
                <a:ext cx="274637" cy="1470025"/>
              </a:xfrm>
              <a:custGeom>
                <a:avLst/>
                <a:gdLst>
                  <a:gd name="T0" fmla="*/ 15 w 66"/>
                  <a:gd name="T1" fmla="*/ 206 h 353"/>
                  <a:gd name="T2" fmla="*/ 51 w 66"/>
                  <a:gd name="T3" fmla="*/ 25 h 353"/>
                  <a:gd name="T4" fmla="*/ 40 w 66"/>
                  <a:gd name="T5" fmla="*/ 25 h 353"/>
                  <a:gd name="T6" fmla="*/ 35 w 66"/>
                  <a:gd name="T7" fmla="*/ 71 h 353"/>
                  <a:gd name="T8" fmla="*/ 28 w 66"/>
                  <a:gd name="T9" fmla="*/ 129 h 353"/>
                  <a:gd name="T10" fmla="*/ 16 w 66"/>
                  <a:gd name="T11" fmla="*/ 182 h 353"/>
                  <a:gd name="T12" fmla="*/ 24 w 66"/>
                  <a:gd name="T13" fmla="*/ 206 h 353"/>
                  <a:gd name="T14" fmla="*/ 19 w 66"/>
                  <a:gd name="T15" fmla="*/ 221 h 353"/>
                  <a:gd name="T16" fmla="*/ 17 w 66"/>
                  <a:gd name="T17" fmla="*/ 232 h 353"/>
                  <a:gd name="T18" fmla="*/ 16 w 66"/>
                  <a:gd name="T19" fmla="*/ 243 h 353"/>
                  <a:gd name="T20" fmla="*/ 7 w 66"/>
                  <a:gd name="T21" fmla="*/ 240 h 353"/>
                  <a:gd name="T22" fmla="*/ 7 w 66"/>
                  <a:gd name="T23" fmla="*/ 249 h 353"/>
                  <a:gd name="T24" fmla="*/ 12 w 66"/>
                  <a:gd name="T25" fmla="*/ 261 h 353"/>
                  <a:gd name="T26" fmla="*/ 10 w 66"/>
                  <a:gd name="T27" fmla="*/ 267 h 353"/>
                  <a:gd name="T28" fmla="*/ 6 w 66"/>
                  <a:gd name="T29" fmla="*/ 271 h 353"/>
                  <a:gd name="T30" fmla="*/ 12 w 66"/>
                  <a:gd name="T31" fmla="*/ 278 h 353"/>
                  <a:gd name="T32" fmla="*/ 12 w 66"/>
                  <a:gd name="T33" fmla="*/ 291 h 353"/>
                  <a:gd name="T34" fmla="*/ 14 w 66"/>
                  <a:gd name="T35" fmla="*/ 299 h 353"/>
                  <a:gd name="T36" fmla="*/ 19 w 66"/>
                  <a:gd name="T37" fmla="*/ 304 h 353"/>
                  <a:gd name="T38" fmla="*/ 15 w 66"/>
                  <a:gd name="T39" fmla="*/ 316 h 353"/>
                  <a:gd name="T40" fmla="*/ 20 w 66"/>
                  <a:gd name="T41" fmla="*/ 318 h 353"/>
                  <a:gd name="T42" fmla="*/ 26 w 66"/>
                  <a:gd name="T43" fmla="*/ 321 h 353"/>
                  <a:gd name="T44" fmla="*/ 47 w 66"/>
                  <a:gd name="T45" fmla="*/ 308 h 353"/>
                  <a:gd name="T46" fmla="*/ 16 w 66"/>
                  <a:gd name="T47" fmla="*/ 285 h 353"/>
                  <a:gd name="T48" fmla="*/ 30 w 66"/>
                  <a:gd name="T49" fmla="*/ 236 h 353"/>
                  <a:gd name="T50" fmla="*/ 28 w 66"/>
                  <a:gd name="T51" fmla="*/ 200 h 353"/>
                  <a:gd name="T52" fmla="*/ 32 w 66"/>
                  <a:gd name="T53" fmla="*/ 156 h 353"/>
                  <a:gd name="T54" fmla="*/ 38 w 66"/>
                  <a:gd name="T55" fmla="*/ 114 h 353"/>
                  <a:gd name="T56" fmla="*/ 52 w 66"/>
                  <a:gd name="T57" fmla="*/ 58 h 353"/>
                  <a:gd name="T58" fmla="*/ 42 w 66"/>
                  <a:gd name="T59" fmla="*/ 325 h 353"/>
                  <a:gd name="T60" fmla="*/ 37 w 66"/>
                  <a:gd name="T61" fmla="*/ 324 h 353"/>
                  <a:gd name="T62" fmla="*/ 29 w 66"/>
                  <a:gd name="T63" fmla="*/ 337 h 353"/>
                  <a:gd name="T64" fmla="*/ 59 w 66"/>
                  <a:gd name="T65" fmla="*/ 345 h 353"/>
                  <a:gd name="T66" fmla="*/ 41 w 66"/>
                  <a:gd name="T67" fmla="*/ 343 h 353"/>
                  <a:gd name="T68" fmla="*/ 55 w 66"/>
                  <a:gd name="T69" fmla="*/ 349 h 353"/>
                  <a:gd name="T70" fmla="*/ 29 w 66"/>
                  <a:gd name="T71" fmla="*/ 329 h 353"/>
                  <a:gd name="T72" fmla="*/ 32 w 66"/>
                  <a:gd name="T73" fmla="*/ 332 h 353"/>
                  <a:gd name="T74" fmla="*/ 37 w 66"/>
                  <a:gd name="T75" fmla="*/ 343 h 353"/>
                  <a:gd name="T76" fmla="*/ 33 w 66"/>
                  <a:gd name="T77" fmla="*/ 340 h 353"/>
                  <a:gd name="T78" fmla="*/ 19 w 66"/>
                  <a:gd name="T79" fmla="*/ 327 h 353"/>
                  <a:gd name="T80" fmla="*/ 20 w 66"/>
                  <a:gd name="T81" fmla="*/ 324 h 353"/>
                  <a:gd name="T82" fmla="*/ 17 w 66"/>
                  <a:gd name="T83" fmla="*/ 322 h 353"/>
                  <a:gd name="T84" fmla="*/ 13 w 66"/>
                  <a:gd name="T85" fmla="*/ 308 h 353"/>
                  <a:gd name="T86" fmla="*/ 9 w 66"/>
                  <a:gd name="T87" fmla="*/ 303 h 353"/>
                  <a:gd name="T88" fmla="*/ 7 w 66"/>
                  <a:gd name="T89" fmla="*/ 302 h 353"/>
                  <a:gd name="T90" fmla="*/ 9 w 66"/>
                  <a:gd name="T91" fmla="*/ 305 h 353"/>
                  <a:gd name="T92" fmla="*/ 5 w 66"/>
                  <a:gd name="T93" fmla="*/ 298 h 353"/>
                  <a:gd name="T94" fmla="*/ 9 w 66"/>
                  <a:gd name="T95" fmla="*/ 298 h 353"/>
                  <a:gd name="T96" fmla="*/ 9 w 66"/>
                  <a:gd name="T97" fmla="*/ 289 h 353"/>
                  <a:gd name="T98" fmla="*/ 3 w 66"/>
                  <a:gd name="T99" fmla="*/ 291 h 353"/>
                  <a:gd name="T100" fmla="*/ 3 w 66"/>
                  <a:gd name="T101" fmla="*/ 287 h 353"/>
                  <a:gd name="T102" fmla="*/ 1 w 66"/>
                  <a:gd name="T103" fmla="*/ 267 h 353"/>
                  <a:gd name="T104" fmla="*/ 7 w 66"/>
                  <a:gd name="T105" fmla="*/ 261 h 353"/>
                  <a:gd name="T106" fmla="*/ 5 w 66"/>
                  <a:gd name="T107" fmla="*/ 259 h 353"/>
                  <a:gd name="T108" fmla="*/ 9 w 66"/>
                  <a:gd name="T109" fmla="*/ 236 h 353"/>
                  <a:gd name="T110" fmla="*/ 12 w 66"/>
                  <a:gd name="T111" fmla="*/ 232 h 353"/>
                  <a:gd name="T112" fmla="*/ 19 w 66"/>
                  <a:gd name="T113" fmla="*/ 225 h 353"/>
                  <a:gd name="T114" fmla="*/ 13 w 66"/>
                  <a:gd name="T115" fmla="*/ 227 h 353"/>
                  <a:gd name="T116" fmla="*/ 14 w 66"/>
                  <a:gd name="T117" fmla="*/ 229 h 353"/>
                  <a:gd name="T118" fmla="*/ 12 w 66"/>
                  <a:gd name="T119" fmla="*/ 227 h 353"/>
                  <a:gd name="T120" fmla="*/ 13 w 66"/>
                  <a:gd name="T121" fmla="*/ 221 h 353"/>
                  <a:gd name="T122" fmla="*/ 56 w 66"/>
                  <a:gd name="T123" fmla="*/ 352 h 353"/>
                  <a:gd name="T124" fmla="*/ 60 w 66"/>
                  <a:gd name="T125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353">
                    <a:moveTo>
                      <a:pt x="10" y="214"/>
                    </a:moveTo>
                    <a:cubicBezTo>
                      <a:pt x="10" y="214"/>
                      <a:pt x="10" y="214"/>
                      <a:pt x="10" y="213"/>
                    </a:cubicBezTo>
                    <a:cubicBezTo>
                      <a:pt x="10" y="213"/>
                      <a:pt x="10" y="213"/>
                      <a:pt x="10" y="213"/>
                    </a:cubicBezTo>
                    <a:cubicBezTo>
                      <a:pt x="10" y="213"/>
                      <a:pt x="11" y="213"/>
                      <a:pt x="11" y="212"/>
                    </a:cubicBezTo>
                    <a:cubicBezTo>
                      <a:pt x="11" y="212"/>
                      <a:pt x="11" y="212"/>
                      <a:pt x="11" y="211"/>
                    </a:cubicBezTo>
                    <a:cubicBezTo>
                      <a:pt x="11" y="211"/>
                      <a:pt x="11" y="211"/>
                      <a:pt x="11" y="211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1" y="210"/>
                      <a:pt x="11" y="209"/>
                      <a:pt x="11" y="209"/>
                    </a:cubicBezTo>
                    <a:cubicBezTo>
                      <a:pt x="11" y="209"/>
                      <a:pt x="11" y="209"/>
                      <a:pt x="11" y="209"/>
                    </a:cubicBezTo>
                    <a:cubicBezTo>
                      <a:pt x="11" y="208"/>
                      <a:pt x="12" y="208"/>
                      <a:pt x="12" y="208"/>
                    </a:cubicBezTo>
                    <a:cubicBezTo>
                      <a:pt x="12" y="208"/>
                      <a:pt x="12" y="208"/>
                      <a:pt x="11" y="207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1" y="206"/>
                      <a:pt x="11" y="206"/>
                      <a:pt x="11" y="205"/>
                    </a:cubicBezTo>
                    <a:cubicBezTo>
                      <a:pt x="11" y="205"/>
                      <a:pt x="11" y="205"/>
                      <a:pt x="11" y="204"/>
                    </a:cubicBezTo>
                    <a:cubicBezTo>
                      <a:pt x="11" y="204"/>
                      <a:pt x="12" y="204"/>
                      <a:pt x="12" y="204"/>
                    </a:cubicBezTo>
                    <a:cubicBezTo>
                      <a:pt x="12" y="204"/>
                      <a:pt x="12" y="203"/>
                      <a:pt x="12" y="203"/>
                    </a:cubicBezTo>
                    <a:cubicBezTo>
                      <a:pt x="12" y="203"/>
                      <a:pt x="12" y="202"/>
                      <a:pt x="12" y="202"/>
                    </a:cubicBezTo>
                    <a:cubicBezTo>
                      <a:pt x="12" y="202"/>
                      <a:pt x="12" y="201"/>
                      <a:pt x="12" y="201"/>
                    </a:cubicBezTo>
                    <a:cubicBezTo>
                      <a:pt x="12" y="201"/>
                      <a:pt x="12" y="201"/>
                      <a:pt x="12" y="201"/>
                    </a:cubicBezTo>
                    <a:cubicBezTo>
                      <a:pt x="12" y="201"/>
                      <a:pt x="12" y="200"/>
                      <a:pt x="12" y="200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13" y="200"/>
                      <a:pt x="13" y="200"/>
                      <a:pt x="13" y="200"/>
                    </a:cubicBezTo>
                    <a:cubicBezTo>
                      <a:pt x="13" y="200"/>
                      <a:pt x="13" y="201"/>
                      <a:pt x="13" y="201"/>
                    </a:cubicBezTo>
                    <a:cubicBezTo>
                      <a:pt x="13" y="201"/>
                      <a:pt x="13" y="201"/>
                      <a:pt x="13" y="201"/>
                    </a:cubicBezTo>
                    <a:cubicBezTo>
                      <a:pt x="13" y="201"/>
                      <a:pt x="13" y="201"/>
                      <a:pt x="13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5" y="200"/>
                    </a:cubicBezTo>
                    <a:cubicBezTo>
                      <a:pt x="15" y="200"/>
                      <a:pt x="15" y="201"/>
                      <a:pt x="15" y="201"/>
                    </a:cubicBezTo>
                    <a:cubicBezTo>
                      <a:pt x="15" y="201"/>
                      <a:pt x="15" y="201"/>
                      <a:pt x="16" y="201"/>
                    </a:cubicBezTo>
                    <a:cubicBezTo>
                      <a:pt x="16" y="201"/>
                      <a:pt x="16" y="200"/>
                      <a:pt x="16" y="200"/>
                    </a:cubicBezTo>
                    <a:cubicBezTo>
                      <a:pt x="16" y="200"/>
                      <a:pt x="16" y="201"/>
                      <a:pt x="16" y="201"/>
                    </a:cubicBezTo>
                    <a:cubicBezTo>
                      <a:pt x="16" y="201"/>
                      <a:pt x="16" y="201"/>
                      <a:pt x="16" y="201"/>
                    </a:cubicBezTo>
                    <a:cubicBezTo>
                      <a:pt x="16" y="201"/>
                      <a:pt x="16" y="201"/>
                      <a:pt x="16" y="201"/>
                    </a:cubicBezTo>
                    <a:cubicBezTo>
                      <a:pt x="16" y="201"/>
                      <a:pt x="16" y="201"/>
                      <a:pt x="16" y="202"/>
                    </a:cubicBezTo>
                    <a:cubicBezTo>
                      <a:pt x="16" y="202"/>
                      <a:pt x="16" y="202"/>
                      <a:pt x="16" y="202"/>
                    </a:cubicBezTo>
                    <a:cubicBezTo>
                      <a:pt x="16" y="202"/>
                      <a:pt x="17" y="203"/>
                      <a:pt x="17" y="203"/>
                    </a:cubicBezTo>
                    <a:cubicBezTo>
                      <a:pt x="17" y="203"/>
                      <a:pt x="17" y="203"/>
                      <a:pt x="16" y="203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4"/>
                      <a:pt x="16" y="204"/>
                      <a:pt x="16" y="204"/>
                    </a:cubicBezTo>
                    <a:cubicBezTo>
                      <a:pt x="16" y="204"/>
                      <a:pt x="16" y="204"/>
                      <a:pt x="16" y="204"/>
                    </a:cubicBezTo>
                    <a:cubicBezTo>
                      <a:pt x="16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7" y="204"/>
                      <a:pt x="17" y="205"/>
                      <a:pt x="17" y="205"/>
                    </a:cubicBezTo>
                    <a:cubicBezTo>
                      <a:pt x="17" y="205"/>
                      <a:pt x="17" y="205"/>
                      <a:pt x="17" y="205"/>
                    </a:cubicBezTo>
                    <a:cubicBezTo>
                      <a:pt x="17" y="205"/>
                      <a:pt x="17" y="205"/>
                      <a:pt x="16" y="205"/>
                    </a:cubicBezTo>
                    <a:cubicBezTo>
                      <a:pt x="16" y="205"/>
                      <a:pt x="16" y="205"/>
                      <a:pt x="16" y="205"/>
                    </a:cubicBezTo>
                    <a:cubicBezTo>
                      <a:pt x="16" y="205"/>
                      <a:pt x="16" y="205"/>
                      <a:pt x="16" y="205"/>
                    </a:cubicBezTo>
                    <a:cubicBezTo>
                      <a:pt x="15" y="206"/>
                      <a:pt x="16" y="206"/>
                      <a:pt x="16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6" y="206"/>
                      <a:pt x="16" y="206"/>
                      <a:pt x="16" y="207"/>
                    </a:cubicBezTo>
                    <a:cubicBezTo>
                      <a:pt x="16" y="207"/>
                      <a:pt x="16" y="207"/>
                      <a:pt x="16" y="207"/>
                    </a:cubicBezTo>
                    <a:cubicBezTo>
                      <a:pt x="16" y="207"/>
                      <a:pt x="16" y="207"/>
                      <a:pt x="16" y="207"/>
                    </a:cubicBezTo>
                    <a:cubicBezTo>
                      <a:pt x="16" y="207"/>
                      <a:pt x="16" y="206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5" y="207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5" y="209"/>
                      <a:pt x="15" y="209"/>
                      <a:pt x="16" y="209"/>
                    </a:cubicBezTo>
                    <a:cubicBezTo>
                      <a:pt x="16" y="210"/>
                      <a:pt x="16" y="210"/>
                      <a:pt x="16" y="210"/>
                    </a:cubicBezTo>
                    <a:cubicBezTo>
                      <a:pt x="16" y="211"/>
                      <a:pt x="16" y="211"/>
                      <a:pt x="16" y="211"/>
                    </a:cubicBezTo>
                    <a:cubicBezTo>
                      <a:pt x="16" y="211"/>
                      <a:pt x="16" y="211"/>
                      <a:pt x="15" y="211"/>
                    </a:cubicBezTo>
                    <a:cubicBezTo>
                      <a:pt x="15" y="211"/>
                      <a:pt x="15" y="211"/>
                      <a:pt x="15" y="211"/>
                    </a:cubicBezTo>
                    <a:cubicBezTo>
                      <a:pt x="15" y="211"/>
                      <a:pt x="15" y="211"/>
                      <a:pt x="15" y="211"/>
                    </a:cubicBezTo>
                    <a:cubicBezTo>
                      <a:pt x="16" y="211"/>
                      <a:pt x="16" y="211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213"/>
                      <a:pt x="15" y="213"/>
                      <a:pt x="15" y="213"/>
                    </a:cubicBezTo>
                    <a:cubicBezTo>
                      <a:pt x="15" y="213"/>
                      <a:pt x="15" y="213"/>
                      <a:pt x="15" y="213"/>
                    </a:cubicBezTo>
                    <a:cubicBezTo>
                      <a:pt x="15" y="213"/>
                      <a:pt x="14" y="213"/>
                      <a:pt x="14" y="213"/>
                    </a:cubicBezTo>
                    <a:cubicBezTo>
                      <a:pt x="14" y="213"/>
                      <a:pt x="14" y="213"/>
                      <a:pt x="14" y="213"/>
                    </a:cubicBezTo>
                    <a:cubicBezTo>
                      <a:pt x="14" y="214"/>
                      <a:pt x="14" y="214"/>
                      <a:pt x="14" y="214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15"/>
                      <a:pt x="15" y="215"/>
                      <a:pt x="15" y="216"/>
                    </a:cubicBezTo>
                    <a:cubicBezTo>
                      <a:pt x="15" y="216"/>
                      <a:pt x="15" y="216"/>
                      <a:pt x="15" y="216"/>
                    </a:cubicBezTo>
                    <a:cubicBezTo>
                      <a:pt x="15" y="216"/>
                      <a:pt x="15" y="216"/>
                      <a:pt x="15" y="216"/>
                    </a:cubicBezTo>
                    <a:cubicBezTo>
                      <a:pt x="14" y="216"/>
                      <a:pt x="14" y="216"/>
                      <a:pt x="14" y="216"/>
                    </a:cubicBezTo>
                    <a:cubicBezTo>
                      <a:pt x="14" y="216"/>
                      <a:pt x="14" y="216"/>
                      <a:pt x="14" y="216"/>
                    </a:cubicBezTo>
                    <a:cubicBezTo>
                      <a:pt x="13" y="216"/>
                      <a:pt x="13" y="215"/>
                      <a:pt x="13" y="215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13" y="215"/>
                      <a:pt x="13" y="215"/>
                      <a:pt x="12" y="215"/>
                    </a:cubicBezTo>
                    <a:cubicBezTo>
                      <a:pt x="12" y="215"/>
                      <a:pt x="12" y="215"/>
                      <a:pt x="12" y="215"/>
                    </a:cubicBezTo>
                    <a:cubicBezTo>
                      <a:pt x="12" y="215"/>
                      <a:pt x="12" y="216"/>
                      <a:pt x="12" y="216"/>
                    </a:cubicBezTo>
                    <a:cubicBezTo>
                      <a:pt x="12" y="216"/>
                      <a:pt x="12" y="216"/>
                      <a:pt x="12" y="215"/>
                    </a:cubicBezTo>
                    <a:cubicBezTo>
                      <a:pt x="11" y="215"/>
                      <a:pt x="11" y="215"/>
                      <a:pt x="11" y="215"/>
                    </a:cubicBezTo>
                    <a:cubicBezTo>
                      <a:pt x="10" y="215"/>
                      <a:pt x="10" y="215"/>
                      <a:pt x="10" y="214"/>
                    </a:cubicBezTo>
                    <a:close/>
                    <a:moveTo>
                      <a:pt x="60" y="40"/>
                    </a:move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0"/>
                      <a:pt x="59" y="41"/>
                      <a:pt x="59" y="41"/>
                    </a:cubicBezTo>
                    <a:cubicBezTo>
                      <a:pt x="59" y="41"/>
                      <a:pt x="58" y="41"/>
                      <a:pt x="58" y="41"/>
                    </a:cubicBezTo>
                    <a:cubicBezTo>
                      <a:pt x="58" y="41"/>
                      <a:pt x="57" y="41"/>
                      <a:pt x="57" y="41"/>
                    </a:cubicBezTo>
                    <a:cubicBezTo>
                      <a:pt x="57" y="41"/>
                      <a:pt x="56" y="41"/>
                      <a:pt x="56" y="40"/>
                    </a:cubicBezTo>
                    <a:cubicBezTo>
                      <a:pt x="56" y="40"/>
                      <a:pt x="55" y="40"/>
                      <a:pt x="55" y="40"/>
                    </a:cubicBezTo>
                    <a:cubicBezTo>
                      <a:pt x="55" y="40"/>
                      <a:pt x="55" y="39"/>
                      <a:pt x="55" y="39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8"/>
                      <a:pt x="55" y="38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5"/>
                      <a:pt x="55" y="35"/>
                    </a:cubicBezTo>
                    <a:cubicBezTo>
                      <a:pt x="55" y="35"/>
                      <a:pt x="54" y="34"/>
                      <a:pt x="54" y="34"/>
                    </a:cubicBezTo>
                    <a:cubicBezTo>
                      <a:pt x="54" y="34"/>
                      <a:pt x="54" y="33"/>
                      <a:pt x="54" y="33"/>
                    </a:cubicBezTo>
                    <a:cubicBezTo>
                      <a:pt x="54" y="33"/>
                      <a:pt x="54" y="32"/>
                      <a:pt x="54" y="32"/>
                    </a:cubicBezTo>
                    <a:cubicBezTo>
                      <a:pt x="54" y="32"/>
                      <a:pt x="53" y="31"/>
                      <a:pt x="53" y="31"/>
                    </a:cubicBezTo>
                    <a:cubicBezTo>
                      <a:pt x="53" y="31"/>
                      <a:pt x="53" y="29"/>
                      <a:pt x="53" y="29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1" y="26"/>
                      <a:pt x="51" y="26"/>
                    </a:cubicBezTo>
                    <a:cubicBezTo>
                      <a:pt x="51" y="26"/>
                      <a:pt x="51" y="25"/>
                      <a:pt x="51" y="25"/>
                    </a:cubicBezTo>
                    <a:cubicBezTo>
                      <a:pt x="51" y="25"/>
                      <a:pt x="51" y="24"/>
                      <a:pt x="51" y="24"/>
                    </a:cubicBezTo>
                    <a:cubicBezTo>
                      <a:pt x="51" y="24"/>
                      <a:pt x="52" y="24"/>
                      <a:pt x="51" y="24"/>
                    </a:cubicBezTo>
                    <a:cubicBezTo>
                      <a:pt x="51" y="23"/>
                      <a:pt x="51" y="23"/>
                      <a:pt x="50" y="23"/>
                    </a:cubicBezTo>
                    <a:cubicBezTo>
                      <a:pt x="50" y="23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22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49" y="20"/>
                      <a:pt x="49" y="20"/>
                    </a:cubicBezTo>
                    <a:cubicBezTo>
                      <a:pt x="49" y="20"/>
                      <a:pt x="50" y="19"/>
                      <a:pt x="50" y="19"/>
                    </a:cubicBezTo>
                    <a:cubicBezTo>
                      <a:pt x="50" y="19"/>
                      <a:pt x="51" y="19"/>
                      <a:pt x="51" y="19"/>
                    </a:cubicBezTo>
                    <a:cubicBezTo>
                      <a:pt x="51" y="19"/>
                      <a:pt x="51" y="18"/>
                      <a:pt x="51" y="18"/>
                    </a:cubicBezTo>
                    <a:cubicBezTo>
                      <a:pt x="51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1" y="15"/>
                      <a:pt x="51" y="15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2" y="15"/>
                      <a:pt x="51" y="14"/>
                      <a:pt x="50" y="14"/>
                    </a:cubicBezTo>
                    <a:cubicBezTo>
                      <a:pt x="50" y="13"/>
                      <a:pt x="49" y="12"/>
                      <a:pt x="49" y="12"/>
                    </a:cubicBezTo>
                    <a:cubicBezTo>
                      <a:pt x="49" y="12"/>
                      <a:pt x="48" y="11"/>
                      <a:pt x="48" y="11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6" y="4"/>
                      <a:pt x="45" y="4"/>
                      <a:pt x="45" y="4"/>
                    </a:cubicBezTo>
                    <a:cubicBezTo>
                      <a:pt x="45" y="4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1"/>
                      <a:pt x="44" y="1"/>
                      <a:pt x="44" y="1"/>
                    </a:cubicBezTo>
                    <a:cubicBezTo>
                      <a:pt x="44" y="1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4"/>
                      <a:pt x="42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8" y="8"/>
                    </a:cubicBezTo>
                    <a:cubicBezTo>
                      <a:pt x="38" y="8"/>
                      <a:pt x="38" y="9"/>
                      <a:pt x="38" y="9"/>
                    </a:cubicBezTo>
                    <a:cubicBezTo>
                      <a:pt x="38" y="10"/>
                      <a:pt x="38" y="12"/>
                      <a:pt x="38" y="12"/>
                    </a:cubicBezTo>
                    <a:cubicBezTo>
                      <a:pt x="39" y="12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4"/>
                    </a:cubicBezTo>
                    <a:cubicBezTo>
                      <a:pt x="39" y="14"/>
                      <a:pt x="39" y="14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0" y="17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20"/>
                      <a:pt x="40" y="20"/>
                    </a:cubicBezTo>
                    <a:cubicBezTo>
                      <a:pt x="40" y="20"/>
                      <a:pt x="40" y="21"/>
                      <a:pt x="40" y="21"/>
                    </a:cubicBezTo>
                    <a:cubicBezTo>
                      <a:pt x="40" y="21"/>
                      <a:pt x="40" y="22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40" y="25"/>
                    </a:cubicBezTo>
                    <a:cubicBezTo>
                      <a:pt x="40" y="25"/>
                      <a:pt x="40" y="25"/>
                      <a:pt x="40" y="26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0" y="27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30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2"/>
                    </a:cubicBezTo>
                    <a:cubicBezTo>
                      <a:pt x="40" y="32"/>
                      <a:pt x="40" y="33"/>
                      <a:pt x="40" y="33"/>
                    </a:cubicBezTo>
                    <a:cubicBezTo>
                      <a:pt x="40" y="33"/>
                      <a:pt x="40" y="34"/>
                      <a:pt x="40" y="34"/>
                    </a:cubicBezTo>
                    <a:cubicBezTo>
                      <a:pt x="40" y="34"/>
                      <a:pt x="40" y="35"/>
                      <a:pt x="39" y="35"/>
                    </a:cubicBezTo>
                    <a:cubicBezTo>
                      <a:pt x="39" y="35"/>
                      <a:pt x="39" y="35"/>
                      <a:pt x="39" y="36"/>
                    </a:cubicBezTo>
                    <a:cubicBezTo>
                      <a:pt x="39" y="36"/>
                      <a:pt x="39" y="37"/>
                      <a:pt x="39" y="37"/>
                    </a:cubicBezTo>
                    <a:cubicBezTo>
                      <a:pt x="39" y="37"/>
                      <a:pt x="39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2"/>
                    </a:cubicBezTo>
                    <a:cubicBezTo>
                      <a:pt x="39" y="42"/>
                      <a:pt x="38" y="42"/>
                      <a:pt x="38" y="42"/>
                    </a:cubicBezTo>
                    <a:cubicBezTo>
                      <a:pt x="38" y="42"/>
                      <a:pt x="38" y="43"/>
                      <a:pt x="37" y="43"/>
                    </a:cubicBezTo>
                    <a:cubicBezTo>
                      <a:pt x="37" y="43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3"/>
                    </a:cubicBezTo>
                    <a:cubicBezTo>
                      <a:pt x="37" y="43"/>
                      <a:pt x="37" y="43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6"/>
                      <a:pt x="37" y="45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7"/>
                      <a:pt x="38" y="47"/>
                    </a:cubicBezTo>
                    <a:cubicBezTo>
                      <a:pt x="38" y="47"/>
                      <a:pt x="37" y="48"/>
                      <a:pt x="37" y="48"/>
                    </a:cubicBezTo>
                    <a:cubicBezTo>
                      <a:pt x="37" y="48"/>
                      <a:pt x="37" y="49"/>
                      <a:pt x="37" y="49"/>
                    </a:cubicBezTo>
                    <a:cubicBezTo>
                      <a:pt x="37" y="49"/>
                      <a:pt x="37" y="50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2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6"/>
                    </a:cubicBezTo>
                    <a:cubicBezTo>
                      <a:pt x="37" y="56"/>
                      <a:pt x="37" y="56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8" y="57"/>
                      <a:pt x="38" y="57"/>
                      <a:pt x="38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58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8" y="60"/>
                    </a:cubicBezTo>
                    <a:cubicBezTo>
                      <a:pt x="38" y="60"/>
                      <a:pt x="37" y="61"/>
                      <a:pt x="37" y="61"/>
                    </a:cubicBezTo>
                    <a:cubicBezTo>
                      <a:pt x="37" y="61"/>
                      <a:pt x="36" y="61"/>
                      <a:pt x="36" y="61"/>
                    </a:cubicBezTo>
                    <a:cubicBezTo>
                      <a:pt x="36" y="61"/>
                      <a:pt x="36" y="62"/>
                      <a:pt x="36" y="62"/>
                    </a:cubicBezTo>
                    <a:cubicBezTo>
                      <a:pt x="36" y="62"/>
                      <a:pt x="36" y="63"/>
                      <a:pt x="36" y="63"/>
                    </a:cubicBezTo>
                    <a:cubicBezTo>
                      <a:pt x="36" y="63"/>
                      <a:pt x="35" y="63"/>
                      <a:pt x="35" y="63"/>
                    </a:cubicBezTo>
                    <a:cubicBezTo>
                      <a:pt x="35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8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5" y="70"/>
                      <a:pt x="35" y="71"/>
                      <a:pt x="35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4"/>
                      <a:pt x="35" y="74"/>
                    </a:cubicBezTo>
                    <a:cubicBezTo>
                      <a:pt x="35" y="74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6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3" y="79"/>
                      <a:pt x="33" y="79"/>
                    </a:cubicBezTo>
                    <a:cubicBezTo>
                      <a:pt x="33" y="79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1"/>
                      <a:pt x="33" y="81"/>
                      <a:pt x="32" y="81"/>
                    </a:cubicBezTo>
                    <a:cubicBezTo>
                      <a:pt x="32" y="81"/>
                      <a:pt x="32" y="84"/>
                      <a:pt x="32" y="84"/>
                    </a:cubicBezTo>
                    <a:cubicBezTo>
                      <a:pt x="32" y="84"/>
                      <a:pt x="32" y="85"/>
                      <a:pt x="32" y="85"/>
                    </a:cubicBezTo>
                    <a:cubicBezTo>
                      <a:pt x="32" y="85"/>
                      <a:pt x="31" y="86"/>
                      <a:pt x="31" y="86"/>
                    </a:cubicBezTo>
                    <a:cubicBezTo>
                      <a:pt x="31" y="86"/>
                      <a:pt x="32" y="86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0" y="89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30" y="90"/>
                    </a:cubicBezTo>
                    <a:cubicBezTo>
                      <a:pt x="30" y="90"/>
                      <a:pt x="30" y="91"/>
                      <a:pt x="30" y="91"/>
                    </a:cubicBezTo>
                    <a:cubicBezTo>
                      <a:pt x="30" y="91"/>
                      <a:pt x="31" y="91"/>
                      <a:pt x="31" y="91"/>
                    </a:cubicBezTo>
                    <a:cubicBezTo>
                      <a:pt x="31" y="91"/>
                      <a:pt x="32" y="92"/>
                      <a:pt x="32" y="92"/>
                    </a:cubicBezTo>
                    <a:cubicBezTo>
                      <a:pt x="32" y="92"/>
                      <a:pt x="32" y="93"/>
                      <a:pt x="3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3"/>
                      <a:pt x="31" y="94"/>
                      <a:pt x="31" y="94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1" y="95"/>
                      <a:pt x="32" y="96"/>
                      <a:pt x="3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2" y="96"/>
                      <a:pt x="31" y="97"/>
                      <a:pt x="31" y="97"/>
                    </a:cubicBezTo>
                    <a:cubicBezTo>
                      <a:pt x="31" y="97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9" y="104"/>
                      <a:pt x="29" y="106"/>
                      <a:pt x="29" y="107"/>
                    </a:cubicBezTo>
                    <a:cubicBezTo>
                      <a:pt x="29" y="108"/>
                      <a:pt x="29" y="109"/>
                      <a:pt x="29" y="109"/>
                    </a:cubicBezTo>
                    <a:cubicBezTo>
                      <a:pt x="30" y="110"/>
                      <a:pt x="30" y="112"/>
                      <a:pt x="30" y="113"/>
                    </a:cubicBezTo>
                    <a:cubicBezTo>
                      <a:pt x="30" y="114"/>
                      <a:pt x="30" y="115"/>
                      <a:pt x="30" y="116"/>
                    </a:cubicBezTo>
                    <a:cubicBezTo>
                      <a:pt x="30" y="116"/>
                      <a:pt x="30" y="117"/>
                      <a:pt x="30" y="117"/>
                    </a:cubicBezTo>
                    <a:cubicBezTo>
                      <a:pt x="30" y="118"/>
                      <a:pt x="30" y="119"/>
                      <a:pt x="30" y="120"/>
                    </a:cubicBezTo>
                    <a:cubicBezTo>
                      <a:pt x="30" y="120"/>
                      <a:pt x="30" y="120"/>
                      <a:pt x="30" y="121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29" y="122"/>
                      <a:pt x="29" y="122"/>
                    </a:cubicBezTo>
                    <a:cubicBezTo>
                      <a:pt x="29" y="122"/>
                      <a:pt x="28" y="122"/>
                      <a:pt x="28" y="123"/>
                    </a:cubicBezTo>
                    <a:cubicBezTo>
                      <a:pt x="28" y="123"/>
                      <a:pt x="28" y="124"/>
                      <a:pt x="29" y="124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9" y="124"/>
                      <a:pt x="29" y="125"/>
                      <a:pt x="29" y="125"/>
                    </a:cubicBezTo>
                    <a:cubicBezTo>
                      <a:pt x="29" y="125"/>
                      <a:pt x="29" y="126"/>
                      <a:pt x="29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6"/>
                      <a:pt x="29" y="127"/>
                      <a:pt x="29" y="127"/>
                    </a:cubicBezTo>
                    <a:cubicBezTo>
                      <a:pt x="29" y="127"/>
                      <a:pt x="29" y="127"/>
                      <a:pt x="29" y="128"/>
                    </a:cubicBezTo>
                    <a:cubicBezTo>
                      <a:pt x="29" y="128"/>
                      <a:pt x="28" y="128"/>
                      <a:pt x="28" y="128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8" y="130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2"/>
                    </a:cubicBezTo>
                    <a:cubicBezTo>
                      <a:pt x="27" y="132"/>
                      <a:pt x="27" y="132"/>
                      <a:pt x="27" y="133"/>
                    </a:cubicBezTo>
                    <a:cubicBezTo>
                      <a:pt x="27" y="133"/>
                      <a:pt x="26" y="134"/>
                      <a:pt x="26" y="134"/>
                    </a:cubicBezTo>
                    <a:cubicBezTo>
                      <a:pt x="26" y="134"/>
                      <a:pt x="26" y="136"/>
                      <a:pt x="26" y="136"/>
                    </a:cubicBezTo>
                    <a:cubicBezTo>
                      <a:pt x="26" y="136"/>
                      <a:pt x="26" y="137"/>
                      <a:pt x="26" y="137"/>
                    </a:cubicBezTo>
                    <a:cubicBezTo>
                      <a:pt x="26" y="138"/>
                      <a:pt x="25" y="138"/>
                      <a:pt x="25" y="138"/>
                    </a:cubicBezTo>
                    <a:cubicBezTo>
                      <a:pt x="25" y="139"/>
                      <a:pt x="25" y="140"/>
                      <a:pt x="25" y="140"/>
                    </a:cubicBezTo>
                    <a:cubicBezTo>
                      <a:pt x="25" y="140"/>
                      <a:pt x="24" y="141"/>
                      <a:pt x="24" y="141"/>
                    </a:cubicBezTo>
                    <a:cubicBezTo>
                      <a:pt x="24" y="142"/>
                      <a:pt x="23" y="142"/>
                      <a:pt x="23" y="142"/>
                    </a:cubicBezTo>
                    <a:cubicBezTo>
                      <a:pt x="23" y="143"/>
                      <a:pt x="23" y="143"/>
                      <a:pt x="23" y="143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2" y="145"/>
                      <a:pt x="22" y="145"/>
                      <a:pt x="22" y="145"/>
                    </a:cubicBezTo>
                    <a:cubicBezTo>
                      <a:pt x="23" y="145"/>
                      <a:pt x="23" y="146"/>
                      <a:pt x="22" y="146"/>
                    </a:cubicBezTo>
                    <a:cubicBezTo>
                      <a:pt x="22" y="146"/>
                      <a:pt x="22" y="147"/>
                      <a:pt x="21" y="147"/>
                    </a:cubicBezTo>
                    <a:cubicBezTo>
                      <a:pt x="21" y="147"/>
                      <a:pt x="21" y="149"/>
                      <a:pt x="21" y="149"/>
                    </a:cubicBezTo>
                    <a:cubicBezTo>
                      <a:pt x="21" y="150"/>
                      <a:pt x="21" y="150"/>
                      <a:pt x="21" y="151"/>
                    </a:cubicBezTo>
                    <a:cubicBezTo>
                      <a:pt x="20" y="151"/>
                      <a:pt x="20" y="152"/>
                      <a:pt x="20" y="152"/>
                    </a:cubicBezTo>
                    <a:cubicBezTo>
                      <a:pt x="20" y="152"/>
                      <a:pt x="20" y="153"/>
                      <a:pt x="20" y="153"/>
                    </a:cubicBezTo>
                    <a:cubicBezTo>
                      <a:pt x="20" y="153"/>
                      <a:pt x="19" y="154"/>
                      <a:pt x="19" y="154"/>
                    </a:cubicBezTo>
                    <a:cubicBezTo>
                      <a:pt x="19" y="154"/>
                      <a:pt x="18" y="154"/>
                      <a:pt x="19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19" y="155"/>
                      <a:pt x="18" y="156"/>
                      <a:pt x="18" y="156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18" y="157"/>
                      <a:pt x="18" y="157"/>
                      <a:pt x="18" y="157"/>
                    </a:cubicBezTo>
                    <a:cubicBezTo>
                      <a:pt x="18" y="158"/>
                      <a:pt x="18" y="158"/>
                      <a:pt x="17" y="158"/>
                    </a:cubicBezTo>
                    <a:cubicBezTo>
                      <a:pt x="17" y="158"/>
                      <a:pt x="16" y="158"/>
                      <a:pt x="16" y="158"/>
                    </a:cubicBezTo>
                    <a:cubicBezTo>
                      <a:pt x="16" y="158"/>
                      <a:pt x="15" y="158"/>
                      <a:pt x="15" y="158"/>
                    </a:cubicBezTo>
                    <a:cubicBezTo>
                      <a:pt x="15" y="159"/>
                      <a:pt x="15" y="159"/>
                      <a:pt x="15" y="160"/>
                    </a:cubicBezTo>
                    <a:cubicBezTo>
                      <a:pt x="15" y="160"/>
                      <a:pt x="15" y="160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2"/>
                      <a:pt x="15" y="163"/>
                      <a:pt x="15" y="163"/>
                    </a:cubicBezTo>
                    <a:cubicBezTo>
                      <a:pt x="15" y="163"/>
                      <a:pt x="16" y="164"/>
                      <a:pt x="16" y="165"/>
                    </a:cubicBezTo>
                    <a:cubicBezTo>
                      <a:pt x="16" y="165"/>
                      <a:pt x="16" y="165"/>
                      <a:pt x="16" y="166"/>
                    </a:cubicBezTo>
                    <a:cubicBezTo>
                      <a:pt x="16" y="166"/>
                      <a:pt x="16" y="167"/>
                      <a:pt x="16" y="167"/>
                    </a:cubicBezTo>
                    <a:cubicBezTo>
                      <a:pt x="16" y="167"/>
                      <a:pt x="16" y="167"/>
                      <a:pt x="16" y="168"/>
                    </a:cubicBezTo>
                    <a:cubicBezTo>
                      <a:pt x="16" y="168"/>
                      <a:pt x="16" y="170"/>
                      <a:pt x="16" y="171"/>
                    </a:cubicBezTo>
                    <a:cubicBezTo>
                      <a:pt x="16" y="171"/>
                      <a:pt x="16" y="171"/>
                      <a:pt x="16" y="171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17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17" y="173"/>
                      <a:pt x="17" y="173"/>
                      <a:pt x="17" y="173"/>
                    </a:cubicBezTo>
                    <a:cubicBezTo>
                      <a:pt x="17" y="173"/>
                      <a:pt x="18" y="173"/>
                      <a:pt x="18" y="173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8" y="173"/>
                      <a:pt x="18" y="174"/>
                      <a:pt x="18" y="174"/>
                    </a:cubicBezTo>
                    <a:cubicBezTo>
                      <a:pt x="17" y="174"/>
                      <a:pt x="17" y="173"/>
                      <a:pt x="17" y="173"/>
                    </a:cubicBezTo>
                    <a:cubicBezTo>
                      <a:pt x="17" y="174"/>
                      <a:pt x="17" y="174"/>
                      <a:pt x="17" y="174"/>
                    </a:cubicBezTo>
                    <a:cubicBezTo>
                      <a:pt x="17" y="174"/>
                      <a:pt x="17" y="175"/>
                      <a:pt x="18" y="175"/>
                    </a:cubicBezTo>
                    <a:cubicBezTo>
                      <a:pt x="18" y="175"/>
                      <a:pt x="18" y="175"/>
                      <a:pt x="18" y="176"/>
                    </a:cubicBezTo>
                    <a:cubicBezTo>
                      <a:pt x="18" y="176"/>
                      <a:pt x="18" y="176"/>
                      <a:pt x="18" y="177"/>
                    </a:cubicBezTo>
                    <a:cubicBezTo>
                      <a:pt x="18" y="177"/>
                      <a:pt x="18" y="178"/>
                      <a:pt x="18" y="179"/>
                    </a:cubicBezTo>
                    <a:cubicBezTo>
                      <a:pt x="18" y="179"/>
                      <a:pt x="18" y="179"/>
                      <a:pt x="17" y="180"/>
                    </a:cubicBezTo>
                    <a:cubicBezTo>
                      <a:pt x="17" y="180"/>
                      <a:pt x="17" y="180"/>
                      <a:pt x="17" y="181"/>
                    </a:cubicBezTo>
                    <a:cubicBezTo>
                      <a:pt x="17" y="181"/>
                      <a:pt x="17" y="181"/>
                      <a:pt x="17" y="182"/>
                    </a:cubicBezTo>
                    <a:cubicBezTo>
                      <a:pt x="17" y="182"/>
                      <a:pt x="17" y="182"/>
                      <a:pt x="17" y="182"/>
                    </a:cubicBezTo>
                    <a:cubicBezTo>
                      <a:pt x="17" y="182"/>
                      <a:pt x="17" y="183"/>
                      <a:pt x="17" y="183"/>
                    </a:cubicBezTo>
                    <a:cubicBezTo>
                      <a:pt x="17" y="183"/>
                      <a:pt x="16" y="182"/>
                      <a:pt x="16" y="182"/>
                    </a:cubicBezTo>
                    <a:cubicBezTo>
                      <a:pt x="16" y="182"/>
                      <a:pt x="16" y="183"/>
                      <a:pt x="16" y="183"/>
                    </a:cubicBezTo>
                    <a:cubicBezTo>
                      <a:pt x="16" y="183"/>
                      <a:pt x="15" y="183"/>
                      <a:pt x="15" y="183"/>
                    </a:cubicBezTo>
                    <a:cubicBezTo>
                      <a:pt x="15" y="183"/>
                      <a:pt x="15" y="184"/>
                      <a:pt x="15" y="184"/>
                    </a:cubicBezTo>
                    <a:cubicBezTo>
                      <a:pt x="15" y="184"/>
                      <a:pt x="15" y="184"/>
                      <a:pt x="15" y="184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15" y="185"/>
                      <a:pt x="14" y="186"/>
                      <a:pt x="14" y="186"/>
                    </a:cubicBezTo>
                    <a:cubicBezTo>
                      <a:pt x="14" y="186"/>
                      <a:pt x="14" y="188"/>
                      <a:pt x="14" y="188"/>
                    </a:cubicBezTo>
                    <a:cubicBezTo>
                      <a:pt x="14" y="188"/>
                      <a:pt x="14" y="188"/>
                      <a:pt x="14" y="188"/>
                    </a:cubicBezTo>
                    <a:cubicBezTo>
                      <a:pt x="14" y="188"/>
                      <a:pt x="14" y="189"/>
                      <a:pt x="14" y="189"/>
                    </a:cubicBezTo>
                    <a:cubicBezTo>
                      <a:pt x="14" y="189"/>
                      <a:pt x="14" y="190"/>
                      <a:pt x="13" y="190"/>
                    </a:cubicBezTo>
                    <a:cubicBezTo>
                      <a:pt x="13" y="190"/>
                      <a:pt x="14" y="191"/>
                      <a:pt x="14" y="191"/>
                    </a:cubicBezTo>
                    <a:cubicBezTo>
                      <a:pt x="14" y="191"/>
                      <a:pt x="13" y="191"/>
                      <a:pt x="13" y="191"/>
                    </a:cubicBezTo>
                    <a:cubicBezTo>
                      <a:pt x="13" y="192"/>
                      <a:pt x="14" y="192"/>
                      <a:pt x="13" y="192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3" y="192"/>
                      <a:pt x="13" y="194"/>
                      <a:pt x="13" y="194"/>
                    </a:cubicBezTo>
                    <a:cubicBezTo>
                      <a:pt x="13" y="194"/>
                      <a:pt x="13" y="194"/>
                      <a:pt x="13" y="194"/>
                    </a:cubicBezTo>
                    <a:cubicBezTo>
                      <a:pt x="13" y="195"/>
                      <a:pt x="13" y="195"/>
                      <a:pt x="13" y="195"/>
                    </a:cubicBezTo>
                    <a:cubicBezTo>
                      <a:pt x="14" y="195"/>
                      <a:pt x="14" y="196"/>
                      <a:pt x="14" y="197"/>
                    </a:cubicBezTo>
                    <a:cubicBezTo>
                      <a:pt x="14" y="197"/>
                      <a:pt x="14" y="197"/>
                      <a:pt x="14" y="197"/>
                    </a:cubicBezTo>
                    <a:cubicBezTo>
                      <a:pt x="14" y="198"/>
                      <a:pt x="14" y="198"/>
                      <a:pt x="14" y="198"/>
                    </a:cubicBezTo>
                    <a:cubicBezTo>
                      <a:pt x="14" y="198"/>
                      <a:pt x="15" y="198"/>
                      <a:pt x="15" y="198"/>
                    </a:cubicBezTo>
                    <a:cubicBezTo>
                      <a:pt x="15" y="198"/>
                      <a:pt x="15" y="199"/>
                      <a:pt x="15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14" y="199"/>
                      <a:pt x="14" y="200"/>
                      <a:pt x="14" y="200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5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7" y="200"/>
                    </a:cubicBezTo>
                    <a:cubicBezTo>
                      <a:pt x="17" y="200"/>
                      <a:pt x="18" y="200"/>
                      <a:pt x="18" y="200"/>
                    </a:cubicBezTo>
                    <a:cubicBezTo>
                      <a:pt x="18" y="200"/>
                      <a:pt x="18" y="200"/>
                      <a:pt x="18" y="200"/>
                    </a:cubicBezTo>
                    <a:cubicBezTo>
                      <a:pt x="18" y="200"/>
                      <a:pt x="19" y="200"/>
                      <a:pt x="19" y="200"/>
                    </a:cubicBezTo>
                    <a:cubicBezTo>
                      <a:pt x="19" y="200"/>
                      <a:pt x="19" y="199"/>
                      <a:pt x="19" y="199"/>
                    </a:cubicBezTo>
                    <a:cubicBezTo>
                      <a:pt x="19" y="199"/>
                      <a:pt x="19" y="199"/>
                      <a:pt x="19" y="199"/>
                    </a:cubicBezTo>
                    <a:cubicBezTo>
                      <a:pt x="19" y="198"/>
                      <a:pt x="19" y="198"/>
                      <a:pt x="19" y="198"/>
                    </a:cubicBezTo>
                    <a:cubicBezTo>
                      <a:pt x="19" y="198"/>
                      <a:pt x="19" y="198"/>
                      <a:pt x="19" y="198"/>
                    </a:cubicBezTo>
                    <a:cubicBezTo>
                      <a:pt x="19" y="198"/>
                      <a:pt x="20" y="198"/>
                      <a:pt x="20" y="198"/>
                    </a:cubicBezTo>
                    <a:cubicBezTo>
                      <a:pt x="20" y="197"/>
                      <a:pt x="20" y="197"/>
                      <a:pt x="20" y="197"/>
                    </a:cubicBezTo>
                    <a:cubicBezTo>
                      <a:pt x="20" y="197"/>
                      <a:pt x="20" y="197"/>
                      <a:pt x="20" y="197"/>
                    </a:cubicBezTo>
                    <a:cubicBezTo>
                      <a:pt x="21" y="197"/>
                      <a:pt x="21" y="198"/>
                      <a:pt x="21" y="198"/>
                    </a:cubicBezTo>
                    <a:cubicBezTo>
                      <a:pt x="21" y="198"/>
                      <a:pt x="21" y="198"/>
                      <a:pt x="21" y="198"/>
                    </a:cubicBezTo>
                    <a:cubicBezTo>
                      <a:pt x="22" y="198"/>
                      <a:pt x="22" y="199"/>
                      <a:pt x="22" y="199"/>
                    </a:cubicBezTo>
                    <a:cubicBezTo>
                      <a:pt x="22" y="199"/>
                      <a:pt x="22" y="199"/>
                      <a:pt x="22" y="200"/>
                    </a:cubicBezTo>
                    <a:cubicBezTo>
                      <a:pt x="22" y="200"/>
                      <a:pt x="21" y="200"/>
                      <a:pt x="21" y="201"/>
                    </a:cubicBezTo>
                    <a:cubicBezTo>
                      <a:pt x="21" y="201"/>
                      <a:pt x="21" y="201"/>
                      <a:pt x="21" y="201"/>
                    </a:cubicBezTo>
                    <a:cubicBezTo>
                      <a:pt x="21" y="201"/>
                      <a:pt x="21" y="201"/>
                      <a:pt x="21" y="201"/>
                    </a:cubicBezTo>
                    <a:cubicBezTo>
                      <a:pt x="21" y="202"/>
                      <a:pt x="21" y="202"/>
                      <a:pt x="22" y="202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4" y="202"/>
                      <a:pt x="24" y="202"/>
                      <a:pt x="24" y="202"/>
                    </a:cubicBezTo>
                    <a:cubicBezTo>
                      <a:pt x="23" y="203"/>
                      <a:pt x="23" y="203"/>
                      <a:pt x="23" y="204"/>
                    </a:cubicBezTo>
                    <a:cubicBezTo>
                      <a:pt x="23" y="204"/>
                      <a:pt x="23" y="204"/>
                      <a:pt x="23" y="205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23" y="205"/>
                      <a:pt x="23" y="206"/>
                      <a:pt x="24" y="206"/>
                    </a:cubicBezTo>
                    <a:cubicBezTo>
                      <a:pt x="24" y="206"/>
                      <a:pt x="24" y="206"/>
                      <a:pt x="24" y="206"/>
                    </a:cubicBezTo>
                    <a:cubicBezTo>
                      <a:pt x="24" y="206"/>
                      <a:pt x="24" y="206"/>
                      <a:pt x="24" y="206"/>
                    </a:cubicBezTo>
                    <a:cubicBezTo>
                      <a:pt x="23" y="206"/>
                      <a:pt x="23" y="205"/>
                      <a:pt x="23" y="205"/>
                    </a:cubicBezTo>
                    <a:cubicBezTo>
                      <a:pt x="23" y="205"/>
                      <a:pt x="23" y="205"/>
                      <a:pt x="23" y="204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2" y="204"/>
                      <a:pt x="22" y="204"/>
                      <a:pt x="22" y="204"/>
                    </a:cubicBezTo>
                    <a:cubicBezTo>
                      <a:pt x="21" y="204"/>
                      <a:pt x="21" y="204"/>
                      <a:pt x="21" y="204"/>
                    </a:cubicBezTo>
                    <a:cubicBezTo>
                      <a:pt x="21" y="205"/>
                      <a:pt x="21" y="205"/>
                      <a:pt x="21" y="205"/>
                    </a:cubicBezTo>
                    <a:cubicBezTo>
                      <a:pt x="21" y="205"/>
                      <a:pt x="21" y="205"/>
                      <a:pt x="21" y="205"/>
                    </a:cubicBezTo>
                    <a:cubicBezTo>
                      <a:pt x="21" y="206"/>
                      <a:pt x="21" y="206"/>
                      <a:pt x="22" y="206"/>
                    </a:cubicBezTo>
                    <a:cubicBezTo>
                      <a:pt x="22" y="206"/>
                      <a:pt x="22" y="207"/>
                      <a:pt x="22" y="207"/>
                    </a:cubicBezTo>
                    <a:cubicBezTo>
                      <a:pt x="22" y="207"/>
                      <a:pt x="22" y="207"/>
                      <a:pt x="22" y="207"/>
                    </a:cubicBezTo>
                    <a:cubicBezTo>
                      <a:pt x="22" y="207"/>
                      <a:pt x="22" y="207"/>
                      <a:pt x="22" y="208"/>
                    </a:cubicBezTo>
                    <a:cubicBezTo>
                      <a:pt x="22" y="207"/>
                      <a:pt x="22" y="207"/>
                      <a:pt x="22" y="207"/>
                    </a:cubicBezTo>
                    <a:cubicBezTo>
                      <a:pt x="21" y="207"/>
                      <a:pt x="21" y="207"/>
                      <a:pt x="21" y="207"/>
                    </a:cubicBezTo>
                    <a:cubicBezTo>
                      <a:pt x="21" y="207"/>
                      <a:pt x="21" y="207"/>
                      <a:pt x="21" y="207"/>
                    </a:cubicBezTo>
                    <a:cubicBezTo>
                      <a:pt x="21" y="207"/>
                      <a:pt x="21" y="208"/>
                      <a:pt x="21" y="208"/>
                    </a:cubicBezTo>
                    <a:cubicBezTo>
                      <a:pt x="21" y="208"/>
                      <a:pt x="21" y="208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209"/>
                      <a:pt x="21" y="209"/>
                      <a:pt x="21" y="210"/>
                    </a:cubicBezTo>
                    <a:cubicBezTo>
                      <a:pt x="21" y="210"/>
                      <a:pt x="21" y="210"/>
                      <a:pt x="21" y="210"/>
                    </a:cubicBezTo>
                    <a:cubicBezTo>
                      <a:pt x="21" y="210"/>
                      <a:pt x="21" y="210"/>
                      <a:pt x="21" y="210"/>
                    </a:cubicBezTo>
                    <a:cubicBezTo>
                      <a:pt x="21" y="210"/>
                      <a:pt x="21" y="210"/>
                      <a:pt x="21" y="211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1" y="211"/>
                      <a:pt x="21" y="212"/>
                      <a:pt x="21" y="212"/>
                    </a:cubicBezTo>
                    <a:cubicBezTo>
                      <a:pt x="21" y="212"/>
                      <a:pt x="21" y="212"/>
                      <a:pt x="21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4"/>
                      <a:pt x="20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20" y="214"/>
                      <a:pt x="20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6"/>
                      <a:pt x="19" y="216"/>
                    </a:cubicBezTo>
                    <a:cubicBezTo>
                      <a:pt x="19" y="216"/>
                      <a:pt x="19" y="216"/>
                      <a:pt x="19" y="216"/>
                    </a:cubicBezTo>
                    <a:cubicBezTo>
                      <a:pt x="19" y="216"/>
                      <a:pt x="19" y="216"/>
                      <a:pt x="19" y="216"/>
                    </a:cubicBezTo>
                    <a:cubicBezTo>
                      <a:pt x="19" y="216"/>
                      <a:pt x="19" y="217"/>
                      <a:pt x="19" y="217"/>
                    </a:cubicBezTo>
                    <a:cubicBezTo>
                      <a:pt x="19" y="217"/>
                      <a:pt x="20" y="217"/>
                      <a:pt x="20" y="217"/>
                    </a:cubicBezTo>
                    <a:cubicBezTo>
                      <a:pt x="20" y="217"/>
                      <a:pt x="20" y="217"/>
                      <a:pt x="20" y="217"/>
                    </a:cubicBezTo>
                    <a:cubicBezTo>
                      <a:pt x="20" y="218"/>
                      <a:pt x="20" y="218"/>
                      <a:pt x="20" y="218"/>
                    </a:cubicBezTo>
                    <a:cubicBezTo>
                      <a:pt x="20" y="218"/>
                      <a:pt x="20" y="218"/>
                      <a:pt x="20" y="218"/>
                    </a:cubicBezTo>
                    <a:cubicBezTo>
                      <a:pt x="20" y="218"/>
                      <a:pt x="20" y="218"/>
                      <a:pt x="20" y="218"/>
                    </a:cubicBezTo>
                    <a:cubicBezTo>
                      <a:pt x="20" y="218"/>
                      <a:pt x="20" y="218"/>
                      <a:pt x="19" y="218"/>
                    </a:cubicBezTo>
                    <a:cubicBezTo>
                      <a:pt x="19" y="219"/>
                      <a:pt x="19" y="219"/>
                      <a:pt x="19" y="219"/>
                    </a:cubicBezTo>
                    <a:cubicBezTo>
                      <a:pt x="19" y="219"/>
                      <a:pt x="19" y="219"/>
                      <a:pt x="19" y="219"/>
                    </a:cubicBezTo>
                    <a:cubicBezTo>
                      <a:pt x="19" y="219"/>
                      <a:pt x="19" y="219"/>
                      <a:pt x="19" y="219"/>
                    </a:cubicBezTo>
                    <a:cubicBezTo>
                      <a:pt x="20" y="219"/>
                      <a:pt x="20" y="219"/>
                      <a:pt x="20" y="219"/>
                    </a:cubicBezTo>
                    <a:cubicBezTo>
                      <a:pt x="20" y="219"/>
                      <a:pt x="20" y="219"/>
                      <a:pt x="20" y="219"/>
                    </a:cubicBezTo>
                    <a:cubicBezTo>
                      <a:pt x="21" y="219"/>
                      <a:pt x="21" y="219"/>
                      <a:pt x="20" y="219"/>
                    </a:cubicBezTo>
                    <a:cubicBezTo>
                      <a:pt x="20" y="219"/>
                      <a:pt x="20" y="219"/>
                      <a:pt x="20" y="219"/>
                    </a:cubicBezTo>
                    <a:cubicBezTo>
                      <a:pt x="20" y="219"/>
                      <a:pt x="20" y="219"/>
                      <a:pt x="20" y="219"/>
                    </a:cubicBezTo>
                    <a:cubicBezTo>
                      <a:pt x="20" y="219"/>
                      <a:pt x="20" y="220"/>
                      <a:pt x="20" y="220"/>
                    </a:cubicBezTo>
                    <a:cubicBezTo>
                      <a:pt x="20" y="220"/>
                      <a:pt x="19" y="220"/>
                      <a:pt x="19" y="220"/>
                    </a:cubicBezTo>
                    <a:cubicBezTo>
                      <a:pt x="19" y="220"/>
                      <a:pt x="19" y="220"/>
                      <a:pt x="19" y="220"/>
                    </a:cubicBezTo>
                    <a:cubicBezTo>
                      <a:pt x="19" y="220"/>
                      <a:pt x="19" y="221"/>
                      <a:pt x="19" y="221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19" y="221"/>
                      <a:pt x="19" y="220"/>
                      <a:pt x="19" y="220"/>
                    </a:cubicBezTo>
                    <a:cubicBezTo>
                      <a:pt x="19" y="220"/>
                      <a:pt x="18" y="220"/>
                      <a:pt x="18" y="220"/>
                    </a:cubicBezTo>
                    <a:cubicBezTo>
                      <a:pt x="18" y="220"/>
                      <a:pt x="18" y="220"/>
                      <a:pt x="18" y="220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7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24"/>
                      <a:pt x="19" y="224"/>
                      <a:pt x="19" y="224"/>
                    </a:cubicBezTo>
                    <a:cubicBezTo>
                      <a:pt x="19" y="224"/>
                      <a:pt x="19" y="224"/>
                      <a:pt x="19" y="224"/>
                    </a:cubicBezTo>
                    <a:cubicBezTo>
                      <a:pt x="19" y="224"/>
                      <a:pt x="19" y="224"/>
                      <a:pt x="19" y="224"/>
                    </a:cubicBezTo>
                    <a:cubicBezTo>
                      <a:pt x="19" y="224"/>
                      <a:pt x="19" y="224"/>
                      <a:pt x="20" y="224"/>
                    </a:cubicBezTo>
                    <a:cubicBezTo>
                      <a:pt x="20" y="224"/>
                      <a:pt x="20" y="224"/>
                      <a:pt x="20" y="224"/>
                    </a:cubicBezTo>
                    <a:cubicBezTo>
                      <a:pt x="20" y="224"/>
                      <a:pt x="20" y="224"/>
                      <a:pt x="20" y="224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20" y="225"/>
                      <a:pt x="20" y="225"/>
                      <a:pt x="21" y="225"/>
                    </a:cubicBezTo>
                    <a:cubicBezTo>
                      <a:pt x="21" y="226"/>
                      <a:pt x="21" y="226"/>
                      <a:pt x="22" y="226"/>
                    </a:cubicBezTo>
                    <a:cubicBezTo>
                      <a:pt x="22" y="226"/>
                      <a:pt x="22" y="226"/>
                      <a:pt x="22" y="226"/>
                    </a:cubicBezTo>
                    <a:cubicBezTo>
                      <a:pt x="22" y="226"/>
                      <a:pt x="22" y="226"/>
                      <a:pt x="22" y="226"/>
                    </a:cubicBezTo>
                    <a:cubicBezTo>
                      <a:pt x="22" y="226"/>
                      <a:pt x="22" y="225"/>
                      <a:pt x="22" y="225"/>
                    </a:cubicBezTo>
                    <a:cubicBezTo>
                      <a:pt x="22" y="225"/>
                      <a:pt x="22" y="226"/>
                      <a:pt x="22" y="226"/>
                    </a:cubicBezTo>
                    <a:cubicBezTo>
                      <a:pt x="23" y="226"/>
                      <a:pt x="23" y="226"/>
                      <a:pt x="23" y="226"/>
                    </a:cubicBezTo>
                    <a:cubicBezTo>
                      <a:pt x="23" y="226"/>
                      <a:pt x="22" y="227"/>
                      <a:pt x="22" y="227"/>
                    </a:cubicBezTo>
                    <a:cubicBezTo>
                      <a:pt x="22" y="227"/>
                      <a:pt x="22" y="227"/>
                      <a:pt x="22" y="227"/>
                    </a:cubicBezTo>
                    <a:cubicBezTo>
                      <a:pt x="22" y="227"/>
                      <a:pt x="22" y="227"/>
                      <a:pt x="22" y="227"/>
                    </a:cubicBezTo>
                    <a:cubicBezTo>
                      <a:pt x="22" y="227"/>
                      <a:pt x="22" y="228"/>
                      <a:pt x="22" y="228"/>
                    </a:cubicBezTo>
                    <a:cubicBezTo>
                      <a:pt x="22" y="228"/>
                      <a:pt x="22" y="228"/>
                      <a:pt x="22" y="229"/>
                    </a:cubicBezTo>
                    <a:cubicBezTo>
                      <a:pt x="21" y="229"/>
                      <a:pt x="21" y="229"/>
                      <a:pt x="21" y="229"/>
                    </a:cubicBezTo>
                    <a:cubicBezTo>
                      <a:pt x="21" y="229"/>
                      <a:pt x="21" y="229"/>
                      <a:pt x="21" y="229"/>
                    </a:cubicBezTo>
                    <a:cubicBezTo>
                      <a:pt x="20" y="230"/>
                      <a:pt x="20" y="230"/>
                      <a:pt x="20" y="230"/>
                    </a:cubicBezTo>
                    <a:cubicBezTo>
                      <a:pt x="20" y="230"/>
                      <a:pt x="19" y="230"/>
                      <a:pt x="19" y="231"/>
                    </a:cubicBezTo>
                    <a:cubicBezTo>
                      <a:pt x="19" y="231"/>
                      <a:pt x="19" y="231"/>
                      <a:pt x="19" y="231"/>
                    </a:cubicBezTo>
                    <a:cubicBezTo>
                      <a:pt x="19" y="231"/>
                      <a:pt x="19" y="231"/>
                      <a:pt x="19" y="231"/>
                    </a:cubicBezTo>
                    <a:cubicBezTo>
                      <a:pt x="19" y="231"/>
                      <a:pt x="19" y="231"/>
                      <a:pt x="18" y="231"/>
                    </a:cubicBezTo>
                    <a:cubicBezTo>
                      <a:pt x="18" y="231"/>
                      <a:pt x="18" y="231"/>
                      <a:pt x="17" y="231"/>
                    </a:cubicBezTo>
                    <a:cubicBezTo>
                      <a:pt x="17" y="231"/>
                      <a:pt x="17" y="231"/>
                      <a:pt x="17" y="231"/>
                    </a:cubicBezTo>
                    <a:cubicBezTo>
                      <a:pt x="17" y="231"/>
                      <a:pt x="17" y="231"/>
                      <a:pt x="17" y="231"/>
                    </a:cubicBezTo>
                    <a:cubicBezTo>
                      <a:pt x="17" y="231"/>
                      <a:pt x="17" y="231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3"/>
                      <a:pt x="17" y="233"/>
                    </a:cubicBezTo>
                    <a:cubicBezTo>
                      <a:pt x="17" y="233"/>
                      <a:pt x="17" y="233"/>
                      <a:pt x="17" y="233"/>
                    </a:cubicBezTo>
                    <a:cubicBezTo>
                      <a:pt x="17" y="233"/>
                      <a:pt x="17" y="233"/>
                      <a:pt x="17" y="233"/>
                    </a:cubicBezTo>
                    <a:cubicBezTo>
                      <a:pt x="17" y="233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3"/>
                      <a:pt x="17" y="233"/>
                    </a:cubicBezTo>
                    <a:cubicBezTo>
                      <a:pt x="17" y="233"/>
                      <a:pt x="17" y="233"/>
                      <a:pt x="17" y="233"/>
                    </a:cubicBezTo>
                    <a:cubicBezTo>
                      <a:pt x="17" y="233"/>
                      <a:pt x="17" y="233"/>
                      <a:pt x="17" y="234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8" y="234"/>
                      <a:pt x="18" y="234"/>
                      <a:pt x="18" y="234"/>
                    </a:cubicBezTo>
                    <a:cubicBezTo>
                      <a:pt x="19" y="234"/>
                      <a:pt x="19" y="234"/>
                      <a:pt x="19" y="235"/>
                    </a:cubicBezTo>
                    <a:cubicBezTo>
                      <a:pt x="19" y="235"/>
                      <a:pt x="20" y="235"/>
                      <a:pt x="20" y="235"/>
                    </a:cubicBezTo>
                    <a:cubicBezTo>
                      <a:pt x="20" y="235"/>
                      <a:pt x="20" y="235"/>
                      <a:pt x="20" y="235"/>
                    </a:cubicBezTo>
                    <a:cubicBezTo>
                      <a:pt x="20" y="235"/>
                      <a:pt x="20" y="235"/>
                      <a:pt x="20" y="235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21" y="236"/>
                      <a:pt x="21" y="236"/>
                      <a:pt x="20" y="236"/>
                    </a:cubicBezTo>
                    <a:cubicBezTo>
                      <a:pt x="20" y="236"/>
                      <a:pt x="20" y="236"/>
                      <a:pt x="20" y="236"/>
                    </a:cubicBezTo>
                    <a:cubicBezTo>
                      <a:pt x="20" y="236"/>
                      <a:pt x="20" y="236"/>
                      <a:pt x="20" y="236"/>
                    </a:cubicBezTo>
                    <a:cubicBezTo>
                      <a:pt x="19" y="236"/>
                      <a:pt x="19" y="235"/>
                      <a:pt x="19" y="235"/>
                    </a:cubicBezTo>
                    <a:cubicBezTo>
                      <a:pt x="19" y="235"/>
                      <a:pt x="18" y="235"/>
                      <a:pt x="18" y="235"/>
                    </a:cubicBezTo>
                    <a:cubicBezTo>
                      <a:pt x="18" y="234"/>
                      <a:pt x="18" y="234"/>
                      <a:pt x="18" y="234"/>
                    </a:cubicBezTo>
                    <a:cubicBezTo>
                      <a:pt x="18" y="234"/>
                      <a:pt x="17" y="234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6"/>
                      <a:pt x="17" y="236"/>
                      <a:pt x="17" y="236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6" y="236"/>
                      <a:pt x="16" y="236"/>
                      <a:pt x="16" y="237"/>
                    </a:cubicBezTo>
                    <a:cubicBezTo>
                      <a:pt x="16" y="237"/>
                      <a:pt x="16" y="237"/>
                      <a:pt x="16" y="238"/>
                    </a:cubicBezTo>
                    <a:cubicBezTo>
                      <a:pt x="16" y="238"/>
                      <a:pt x="16" y="238"/>
                      <a:pt x="16" y="238"/>
                    </a:cubicBezTo>
                    <a:cubicBezTo>
                      <a:pt x="16" y="238"/>
                      <a:pt x="16" y="238"/>
                      <a:pt x="16" y="238"/>
                    </a:cubicBezTo>
                    <a:cubicBezTo>
                      <a:pt x="16" y="238"/>
                      <a:pt x="16" y="238"/>
                      <a:pt x="16" y="238"/>
                    </a:cubicBezTo>
                    <a:cubicBezTo>
                      <a:pt x="16" y="239"/>
                      <a:pt x="16" y="239"/>
                      <a:pt x="16" y="239"/>
                    </a:cubicBezTo>
                    <a:cubicBezTo>
                      <a:pt x="16" y="239"/>
                      <a:pt x="16" y="239"/>
                      <a:pt x="16" y="239"/>
                    </a:cubicBezTo>
                    <a:cubicBezTo>
                      <a:pt x="16" y="238"/>
                      <a:pt x="17" y="238"/>
                      <a:pt x="17" y="238"/>
                    </a:cubicBezTo>
                    <a:cubicBezTo>
                      <a:pt x="17" y="238"/>
                      <a:pt x="17" y="237"/>
                      <a:pt x="17" y="238"/>
                    </a:cubicBezTo>
                    <a:cubicBezTo>
                      <a:pt x="17" y="238"/>
                      <a:pt x="17" y="238"/>
                      <a:pt x="17" y="238"/>
                    </a:cubicBezTo>
                    <a:cubicBezTo>
                      <a:pt x="18" y="238"/>
                      <a:pt x="18" y="238"/>
                      <a:pt x="18" y="238"/>
                    </a:cubicBezTo>
                    <a:cubicBezTo>
                      <a:pt x="18" y="238"/>
                      <a:pt x="17" y="238"/>
                      <a:pt x="17" y="238"/>
                    </a:cubicBezTo>
                    <a:cubicBezTo>
                      <a:pt x="17" y="238"/>
                      <a:pt x="17" y="238"/>
                      <a:pt x="17" y="238"/>
                    </a:cubicBezTo>
                    <a:cubicBezTo>
                      <a:pt x="17" y="238"/>
                      <a:pt x="17" y="238"/>
                      <a:pt x="17" y="238"/>
                    </a:cubicBezTo>
                    <a:cubicBezTo>
                      <a:pt x="16" y="239"/>
                      <a:pt x="16" y="239"/>
                      <a:pt x="16" y="239"/>
                    </a:cubicBezTo>
                    <a:cubicBezTo>
                      <a:pt x="16" y="240"/>
                      <a:pt x="16" y="240"/>
                      <a:pt x="16" y="240"/>
                    </a:cubicBezTo>
                    <a:cubicBezTo>
                      <a:pt x="16" y="240"/>
                      <a:pt x="16" y="240"/>
                      <a:pt x="16" y="240"/>
                    </a:cubicBezTo>
                    <a:cubicBezTo>
                      <a:pt x="16" y="240"/>
                      <a:pt x="16" y="240"/>
                      <a:pt x="16" y="240"/>
                    </a:cubicBezTo>
                    <a:cubicBezTo>
                      <a:pt x="16" y="240"/>
                      <a:pt x="16" y="240"/>
                      <a:pt x="16" y="240"/>
                    </a:cubicBezTo>
                    <a:cubicBezTo>
                      <a:pt x="16" y="240"/>
                      <a:pt x="15" y="240"/>
                      <a:pt x="15" y="241"/>
                    </a:cubicBezTo>
                    <a:cubicBezTo>
                      <a:pt x="15" y="241"/>
                      <a:pt x="15" y="242"/>
                      <a:pt x="15" y="243"/>
                    </a:cubicBezTo>
                    <a:cubicBezTo>
                      <a:pt x="15" y="243"/>
                      <a:pt x="15" y="243"/>
                      <a:pt x="15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43"/>
                      <a:pt x="15" y="243"/>
                      <a:pt x="16" y="243"/>
                    </a:cubicBezTo>
                    <a:cubicBezTo>
                      <a:pt x="16" y="243"/>
                      <a:pt x="16" y="242"/>
                      <a:pt x="16" y="242"/>
                    </a:cubicBezTo>
                    <a:cubicBezTo>
                      <a:pt x="16" y="242"/>
                      <a:pt x="16" y="242"/>
                      <a:pt x="17" y="242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7" y="242"/>
                      <a:pt x="17" y="243"/>
                      <a:pt x="16" y="243"/>
                    </a:cubicBezTo>
                    <a:cubicBezTo>
                      <a:pt x="16" y="243"/>
                      <a:pt x="16" y="243"/>
                      <a:pt x="16" y="244"/>
                    </a:cubicBezTo>
                    <a:cubicBezTo>
                      <a:pt x="16" y="244"/>
                      <a:pt x="16" y="244"/>
                      <a:pt x="15" y="244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5" y="245"/>
                      <a:pt x="14" y="246"/>
                      <a:pt x="14" y="246"/>
                    </a:cubicBezTo>
                    <a:cubicBezTo>
                      <a:pt x="14" y="246"/>
                      <a:pt x="14" y="247"/>
                      <a:pt x="14" y="247"/>
                    </a:cubicBezTo>
                    <a:cubicBezTo>
                      <a:pt x="14" y="247"/>
                      <a:pt x="14" y="247"/>
                      <a:pt x="13" y="247"/>
                    </a:cubicBezTo>
                    <a:cubicBezTo>
                      <a:pt x="13" y="247"/>
                      <a:pt x="13" y="247"/>
                      <a:pt x="13" y="247"/>
                    </a:cubicBezTo>
                    <a:cubicBezTo>
                      <a:pt x="13" y="246"/>
                      <a:pt x="13" y="246"/>
                      <a:pt x="14" y="246"/>
                    </a:cubicBezTo>
                    <a:cubicBezTo>
                      <a:pt x="14" y="246"/>
                      <a:pt x="14" y="245"/>
                      <a:pt x="14" y="245"/>
                    </a:cubicBezTo>
                    <a:cubicBezTo>
                      <a:pt x="14" y="245"/>
                      <a:pt x="14" y="245"/>
                      <a:pt x="14" y="244"/>
                    </a:cubicBezTo>
                    <a:cubicBezTo>
                      <a:pt x="14" y="244"/>
                      <a:pt x="14" y="244"/>
                      <a:pt x="14" y="244"/>
                    </a:cubicBezTo>
                    <a:cubicBezTo>
                      <a:pt x="14" y="244"/>
                      <a:pt x="14" y="244"/>
                      <a:pt x="14" y="244"/>
                    </a:cubicBezTo>
                    <a:cubicBezTo>
                      <a:pt x="14" y="244"/>
                      <a:pt x="14" y="243"/>
                      <a:pt x="14" y="243"/>
                    </a:cubicBezTo>
                    <a:cubicBezTo>
                      <a:pt x="14" y="243"/>
                      <a:pt x="13" y="243"/>
                      <a:pt x="13" y="243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2"/>
                      <a:pt x="13" y="243"/>
                      <a:pt x="13" y="243"/>
                    </a:cubicBezTo>
                    <a:cubicBezTo>
                      <a:pt x="13" y="243"/>
                      <a:pt x="13" y="243"/>
                      <a:pt x="13" y="243"/>
                    </a:cubicBezTo>
                    <a:cubicBezTo>
                      <a:pt x="13" y="243"/>
                      <a:pt x="12" y="243"/>
                      <a:pt x="12" y="243"/>
                    </a:cubicBezTo>
                    <a:cubicBezTo>
                      <a:pt x="12" y="243"/>
                      <a:pt x="12" y="243"/>
                      <a:pt x="12" y="243"/>
                    </a:cubicBezTo>
                    <a:cubicBezTo>
                      <a:pt x="12" y="243"/>
                      <a:pt x="12" y="243"/>
                      <a:pt x="12" y="243"/>
                    </a:cubicBezTo>
                    <a:cubicBezTo>
                      <a:pt x="12" y="243"/>
                      <a:pt x="12" y="243"/>
                      <a:pt x="12" y="243"/>
                    </a:cubicBezTo>
                    <a:cubicBezTo>
                      <a:pt x="13" y="243"/>
                      <a:pt x="13" y="243"/>
                      <a:pt x="13" y="242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1"/>
                      <a:pt x="12" y="242"/>
                      <a:pt x="12" y="242"/>
                    </a:cubicBezTo>
                    <a:cubicBezTo>
                      <a:pt x="12" y="242"/>
                      <a:pt x="12" y="242"/>
                      <a:pt x="12" y="242"/>
                    </a:cubicBezTo>
                    <a:cubicBezTo>
                      <a:pt x="12" y="242"/>
                      <a:pt x="12" y="242"/>
                      <a:pt x="12" y="242"/>
                    </a:cubicBezTo>
                    <a:cubicBezTo>
                      <a:pt x="12" y="242"/>
                      <a:pt x="12" y="242"/>
                      <a:pt x="12" y="241"/>
                    </a:cubicBezTo>
                    <a:cubicBezTo>
                      <a:pt x="12" y="241"/>
                      <a:pt x="12" y="241"/>
                      <a:pt x="12" y="241"/>
                    </a:cubicBezTo>
                    <a:cubicBezTo>
                      <a:pt x="12" y="241"/>
                      <a:pt x="13" y="240"/>
                      <a:pt x="13" y="240"/>
                    </a:cubicBezTo>
                    <a:cubicBezTo>
                      <a:pt x="13" y="240"/>
                      <a:pt x="13" y="240"/>
                      <a:pt x="13" y="240"/>
                    </a:cubicBezTo>
                    <a:cubicBezTo>
                      <a:pt x="13" y="239"/>
                      <a:pt x="13" y="239"/>
                      <a:pt x="13" y="240"/>
                    </a:cubicBezTo>
                    <a:cubicBezTo>
                      <a:pt x="13" y="240"/>
                      <a:pt x="13" y="240"/>
                      <a:pt x="13" y="240"/>
                    </a:cubicBezTo>
                    <a:cubicBezTo>
                      <a:pt x="13" y="240"/>
                      <a:pt x="14" y="240"/>
                      <a:pt x="14" y="239"/>
                    </a:cubicBezTo>
                    <a:cubicBezTo>
                      <a:pt x="14" y="239"/>
                      <a:pt x="14" y="239"/>
                      <a:pt x="14" y="239"/>
                    </a:cubicBezTo>
                    <a:cubicBezTo>
                      <a:pt x="14" y="239"/>
                      <a:pt x="14" y="239"/>
                      <a:pt x="14" y="239"/>
                    </a:cubicBezTo>
                    <a:cubicBezTo>
                      <a:pt x="14" y="239"/>
                      <a:pt x="14" y="239"/>
                      <a:pt x="14" y="239"/>
                    </a:cubicBezTo>
                    <a:cubicBezTo>
                      <a:pt x="13" y="239"/>
                      <a:pt x="13" y="239"/>
                      <a:pt x="13" y="239"/>
                    </a:cubicBezTo>
                    <a:cubicBezTo>
                      <a:pt x="13" y="239"/>
                      <a:pt x="13" y="239"/>
                      <a:pt x="13" y="239"/>
                    </a:cubicBezTo>
                    <a:cubicBezTo>
                      <a:pt x="13" y="239"/>
                      <a:pt x="12" y="239"/>
                      <a:pt x="12" y="239"/>
                    </a:cubicBezTo>
                    <a:cubicBezTo>
                      <a:pt x="12" y="239"/>
                      <a:pt x="12" y="239"/>
                      <a:pt x="12" y="239"/>
                    </a:cubicBezTo>
                    <a:cubicBezTo>
                      <a:pt x="12" y="239"/>
                      <a:pt x="12" y="239"/>
                      <a:pt x="12" y="239"/>
                    </a:cubicBezTo>
                    <a:cubicBezTo>
                      <a:pt x="12" y="239"/>
                      <a:pt x="12" y="239"/>
                      <a:pt x="12" y="239"/>
                    </a:cubicBezTo>
                    <a:cubicBezTo>
                      <a:pt x="12" y="239"/>
                      <a:pt x="11" y="239"/>
                      <a:pt x="11" y="239"/>
                    </a:cubicBezTo>
                    <a:cubicBezTo>
                      <a:pt x="11" y="239"/>
                      <a:pt x="11" y="238"/>
                      <a:pt x="11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9" y="240"/>
                      <a:pt x="9" y="240"/>
                    </a:cubicBezTo>
                    <a:cubicBezTo>
                      <a:pt x="9" y="240"/>
                      <a:pt x="9" y="240"/>
                      <a:pt x="10" y="241"/>
                    </a:cubicBezTo>
                    <a:cubicBezTo>
                      <a:pt x="9" y="241"/>
                      <a:pt x="9" y="241"/>
                      <a:pt x="9" y="241"/>
                    </a:cubicBezTo>
                    <a:cubicBezTo>
                      <a:pt x="9" y="241"/>
                      <a:pt x="9" y="240"/>
                      <a:pt x="9" y="240"/>
                    </a:cubicBezTo>
                    <a:cubicBezTo>
                      <a:pt x="9" y="240"/>
                      <a:pt x="8" y="240"/>
                      <a:pt x="8" y="240"/>
                    </a:cubicBezTo>
                    <a:cubicBezTo>
                      <a:pt x="7" y="240"/>
                      <a:pt x="7" y="240"/>
                      <a:pt x="7" y="240"/>
                    </a:cubicBezTo>
                    <a:cubicBezTo>
                      <a:pt x="7" y="240"/>
                      <a:pt x="7" y="240"/>
                      <a:pt x="7" y="240"/>
                    </a:cubicBezTo>
                    <a:cubicBezTo>
                      <a:pt x="7" y="240"/>
                      <a:pt x="6" y="240"/>
                      <a:pt x="6" y="240"/>
                    </a:cubicBezTo>
                    <a:cubicBezTo>
                      <a:pt x="6" y="240"/>
                      <a:pt x="5" y="240"/>
                      <a:pt x="5" y="240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1"/>
                      <a:pt x="6" y="242"/>
                      <a:pt x="6" y="242"/>
                    </a:cubicBezTo>
                    <a:cubicBezTo>
                      <a:pt x="5" y="242"/>
                      <a:pt x="5" y="242"/>
                      <a:pt x="5" y="242"/>
                    </a:cubicBezTo>
                    <a:cubicBezTo>
                      <a:pt x="5" y="242"/>
                      <a:pt x="6" y="243"/>
                      <a:pt x="6" y="243"/>
                    </a:cubicBezTo>
                    <a:cubicBezTo>
                      <a:pt x="6" y="243"/>
                      <a:pt x="6" y="242"/>
                      <a:pt x="6" y="242"/>
                    </a:cubicBezTo>
                    <a:cubicBezTo>
                      <a:pt x="7" y="242"/>
                      <a:pt x="7" y="242"/>
                      <a:pt x="7" y="242"/>
                    </a:cubicBezTo>
                    <a:cubicBezTo>
                      <a:pt x="7" y="241"/>
                      <a:pt x="7" y="241"/>
                      <a:pt x="8" y="241"/>
                    </a:cubicBezTo>
                    <a:cubicBezTo>
                      <a:pt x="8" y="241"/>
                      <a:pt x="8" y="242"/>
                      <a:pt x="7" y="242"/>
                    </a:cubicBezTo>
                    <a:cubicBezTo>
                      <a:pt x="7" y="242"/>
                      <a:pt x="7" y="242"/>
                      <a:pt x="7" y="242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6" y="243"/>
                      <a:pt x="6" y="243"/>
                      <a:pt x="6" y="243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4"/>
                      <a:pt x="6" y="244"/>
                      <a:pt x="5" y="244"/>
                    </a:cubicBezTo>
                    <a:cubicBezTo>
                      <a:pt x="5" y="244"/>
                      <a:pt x="5" y="244"/>
                      <a:pt x="5" y="244"/>
                    </a:cubicBezTo>
                    <a:cubicBezTo>
                      <a:pt x="5" y="243"/>
                      <a:pt x="5" y="244"/>
                      <a:pt x="5" y="244"/>
                    </a:cubicBezTo>
                    <a:cubicBezTo>
                      <a:pt x="5" y="244"/>
                      <a:pt x="5" y="244"/>
                      <a:pt x="5" y="244"/>
                    </a:cubicBezTo>
                    <a:cubicBezTo>
                      <a:pt x="5" y="244"/>
                      <a:pt x="4" y="244"/>
                      <a:pt x="4" y="245"/>
                    </a:cubicBezTo>
                    <a:cubicBezTo>
                      <a:pt x="4" y="245"/>
                      <a:pt x="4" y="245"/>
                      <a:pt x="4" y="245"/>
                    </a:cubicBezTo>
                    <a:cubicBezTo>
                      <a:pt x="4" y="245"/>
                      <a:pt x="4" y="245"/>
                      <a:pt x="3" y="246"/>
                    </a:cubicBezTo>
                    <a:cubicBezTo>
                      <a:pt x="3" y="246"/>
                      <a:pt x="3" y="246"/>
                      <a:pt x="3" y="246"/>
                    </a:cubicBezTo>
                    <a:cubicBezTo>
                      <a:pt x="3" y="246"/>
                      <a:pt x="3" y="246"/>
                      <a:pt x="3" y="246"/>
                    </a:cubicBezTo>
                    <a:cubicBezTo>
                      <a:pt x="3" y="247"/>
                      <a:pt x="3" y="247"/>
                      <a:pt x="3" y="247"/>
                    </a:cubicBezTo>
                    <a:cubicBezTo>
                      <a:pt x="3" y="247"/>
                      <a:pt x="3" y="247"/>
                      <a:pt x="3" y="247"/>
                    </a:cubicBezTo>
                    <a:cubicBezTo>
                      <a:pt x="3" y="247"/>
                      <a:pt x="3" y="247"/>
                      <a:pt x="2" y="247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1" y="248"/>
                      <a:pt x="1" y="249"/>
                      <a:pt x="1" y="249"/>
                    </a:cubicBezTo>
                    <a:cubicBezTo>
                      <a:pt x="1" y="249"/>
                      <a:pt x="1" y="249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50"/>
                      <a:pt x="2" y="250"/>
                      <a:pt x="2" y="250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2" y="251"/>
                      <a:pt x="3" y="251"/>
                      <a:pt x="3" y="251"/>
                    </a:cubicBezTo>
                    <a:cubicBezTo>
                      <a:pt x="3" y="251"/>
                      <a:pt x="3" y="251"/>
                      <a:pt x="4" y="250"/>
                    </a:cubicBezTo>
                    <a:cubicBezTo>
                      <a:pt x="4" y="250"/>
                      <a:pt x="4" y="250"/>
                      <a:pt x="4" y="250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2" y="249"/>
                      <a:pt x="2" y="249"/>
                      <a:pt x="2" y="248"/>
                    </a:cubicBezTo>
                    <a:cubicBezTo>
                      <a:pt x="2" y="248"/>
                      <a:pt x="2" y="248"/>
                      <a:pt x="3" y="248"/>
                    </a:cubicBezTo>
                    <a:cubicBezTo>
                      <a:pt x="3" y="248"/>
                      <a:pt x="3" y="248"/>
                      <a:pt x="3" y="248"/>
                    </a:cubicBezTo>
                    <a:cubicBezTo>
                      <a:pt x="3" y="248"/>
                      <a:pt x="3" y="248"/>
                      <a:pt x="3" y="248"/>
                    </a:cubicBezTo>
                    <a:cubicBezTo>
                      <a:pt x="4" y="248"/>
                      <a:pt x="4" y="248"/>
                      <a:pt x="4" y="248"/>
                    </a:cubicBezTo>
                    <a:cubicBezTo>
                      <a:pt x="4" y="248"/>
                      <a:pt x="5" y="247"/>
                      <a:pt x="6" y="247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6" y="246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5" y="247"/>
                    </a:cubicBezTo>
                    <a:cubicBezTo>
                      <a:pt x="5" y="248"/>
                      <a:pt x="5" y="248"/>
                      <a:pt x="5" y="248"/>
                    </a:cubicBezTo>
                    <a:cubicBezTo>
                      <a:pt x="5" y="249"/>
                      <a:pt x="6" y="249"/>
                      <a:pt x="6" y="249"/>
                    </a:cubicBezTo>
                    <a:cubicBezTo>
                      <a:pt x="6" y="249"/>
                      <a:pt x="7" y="249"/>
                      <a:pt x="7" y="249"/>
                    </a:cubicBezTo>
                    <a:cubicBezTo>
                      <a:pt x="7" y="249"/>
                      <a:pt x="7" y="249"/>
                      <a:pt x="7" y="249"/>
                    </a:cubicBezTo>
                    <a:cubicBezTo>
                      <a:pt x="7" y="250"/>
                      <a:pt x="8" y="250"/>
                      <a:pt x="8" y="250"/>
                    </a:cubicBezTo>
                    <a:cubicBezTo>
                      <a:pt x="8" y="250"/>
                      <a:pt x="8" y="250"/>
                      <a:pt x="8" y="250"/>
                    </a:cubicBezTo>
                    <a:cubicBezTo>
                      <a:pt x="8" y="250"/>
                      <a:pt x="8" y="250"/>
                      <a:pt x="8" y="250"/>
                    </a:cubicBez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9" y="250"/>
                      <a:pt x="10" y="250"/>
                    </a:cubicBezTo>
                    <a:cubicBezTo>
                      <a:pt x="9" y="250"/>
                      <a:pt x="9" y="250"/>
                      <a:pt x="9" y="250"/>
                    </a:cubicBezTo>
                    <a:cubicBezTo>
                      <a:pt x="8" y="250"/>
                      <a:pt x="8" y="250"/>
                      <a:pt x="8" y="250"/>
                    </a:cubicBezTo>
                    <a:cubicBezTo>
                      <a:pt x="8" y="250"/>
                      <a:pt x="8" y="250"/>
                      <a:pt x="8" y="250"/>
                    </a:cubicBezTo>
                    <a:cubicBezTo>
                      <a:pt x="8" y="249"/>
                      <a:pt x="8" y="249"/>
                      <a:pt x="8" y="249"/>
                    </a:cubicBezTo>
                    <a:cubicBezTo>
                      <a:pt x="9" y="249"/>
                      <a:pt x="10" y="249"/>
                      <a:pt x="10" y="249"/>
                    </a:cubicBezTo>
                    <a:cubicBezTo>
                      <a:pt x="10" y="249"/>
                      <a:pt x="10" y="249"/>
                      <a:pt x="11" y="249"/>
                    </a:cubicBezTo>
                    <a:cubicBezTo>
                      <a:pt x="11" y="249"/>
                      <a:pt x="11" y="249"/>
                      <a:pt x="11" y="249"/>
                    </a:cubicBezTo>
                    <a:cubicBezTo>
                      <a:pt x="11" y="250"/>
                      <a:pt x="11" y="250"/>
                      <a:pt x="11" y="250"/>
                    </a:cubicBezTo>
                    <a:cubicBezTo>
                      <a:pt x="11" y="250"/>
                      <a:pt x="11" y="250"/>
                      <a:pt x="11" y="251"/>
                    </a:cubicBezTo>
                    <a:cubicBezTo>
                      <a:pt x="11" y="251"/>
                      <a:pt x="12" y="251"/>
                      <a:pt x="12" y="251"/>
                    </a:cubicBezTo>
                    <a:cubicBezTo>
                      <a:pt x="12" y="251"/>
                      <a:pt x="12" y="251"/>
                      <a:pt x="12" y="251"/>
                    </a:cubicBezTo>
                    <a:cubicBezTo>
                      <a:pt x="12" y="251"/>
                      <a:pt x="12" y="251"/>
                      <a:pt x="12" y="251"/>
                    </a:cubicBez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11" y="252"/>
                      <a:pt x="11" y="252"/>
                    </a:cubicBezTo>
                    <a:cubicBezTo>
                      <a:pt x="11" y="252"/>
                      <a:pt x="11" y="252"/>
                      <a:pt x="11" y="252"/>
                    </a:cubicBezTo>
                    <a:cubicBezTo>
                      <a:pt x="11" y="252"/>
                      <a:pt x="11" y="252"/>
                      <a:pt x="11" y="252"/>
                    </a:cubicBezTo>
                    <a:cubicBezTo>
                      <a:pt x="11" y="252"/>
                      <a:pt x="11" y="253"/>
                      <a:pt x="11" y="253"/>
                    </a:cubicBezTo>
                    <a:cubicBezTo>
                      <a:pt x="11" y="253"/>
                      <a:pt x="11" y="253"/>
                      <a:pt x="11" y="253"/>
                    </a:cubicBezTo>
                    <a:cubicBezTo>
                      <a:pt x="11" y="253"/>
                      <a:pt x="11" y="254"/>
                      <a:pt x="11" y="254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0" y="254"/>
                      <a:pt x="10" y="255"/>
                      <a:pt x="9" y="256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6"/>
                      <a:pt x="9" y="257"/>
                      <a:pt x="10" y="257"/>
                    </a:cubicBezTo>
                    <a:cubicBezTo>
                      <a:pt x="10" y="257"/>
                      <a:pt x="10" y="257"/>
                      <a:pt x="11" y="257"/>
                    </a:cubicBezTo>
                    <a:cubicBezTo>
                      <a:pt x="11" y="257"/>
                      <a:pt x="11" y="257"/>
                      <a:pt x="11" y="257"/>
                    </a:cubicBezTo>
                    <a:cubicBezTo>
                      <a:pt x="11" y="257"/>
                      <a:pt x="12" y="257"/>
                      <a:pt x="12" y="258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2" y="258"/>
                      <a:pt x="11" y="258"/>
                      <a:pt x="11" y="258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9" y="257"/>
                      <a:pt x="9" y="257"/>
                      <a:pt x="9" y="257"/>
                    </a:cubicBezTo>
                    <a:cubicBezTo>
                      <a:pt x="9" y="257"/>
                      <a:pt x="8" y="257"/>
                      <a:pt x="8" y="258"/>
                    </a:cubicBezTo>
                    <a:cubicBezTo>
                      <a:pt x="8" y="258"/>
                      <a:pt x="8" y="258"/>
                      <a:pt x="8" y="258"/>
                    </a:cubicBezTo>
                    <a:cubicBezTo>
                      <a:pt x="8" y="258"/>
                      <a:pt x="8" y="258"/>
                      <a:pt x="8" y="259"/>
                    </a:cubicBezTo>
                    <a:cubicBezTo>
                      <a:pt x="8" y="259"/>
                      <a:pt x="8" y="259"/>
                      <a:pt x="8" y="259"/>
                    </a:cubicBezTo>
                    <a:cubicBezTo>
                      <a:pt x="8" y="259"/>
                      <a:pt x="8" y="260"/>
                      <a:pt x="9" y="260"/>
                    </a:cubicBezTo>
                    <a:cubicBezTo>
                      <a:pt x="9" y="260"/>
                      <a:pt x="9" y="260"/>
                      <a:pt x="9" y="259"/>
                    </a:cubicBezTo>
                    <a:cubicBezTo>
                      <a:pt x="10" y="259"/>
                      <a:pt x="10" y="259"/>
                      <a:pt x="10" y="259"/>
                    </a:cubicBezTo>
                    <a:cubicBezTo>
                      <a:pt x="10" y="259"/>
                      <a:pt x="10" y="260"/>
                      <a:pt x="10" y="260"/>
                    </a:cubicBezTo>
                    <a:cubicBezTo>
                      <a:pt x="10" y="260"/>
                      <a:pt x="10" y="260"/>
                      <a:pt x="10" y="260"/>
                    </a:cubicBezTo>
                    <a:cubicBezTo>
                      <a:pt x="10" y="260"/>
                      <a:pt x="9" y="260"/>
                      <a:pt x="9" y="260"/>
                    </a:cubicBezTo>
                    <a:cubicBezTo>
                      <a:pt x="9" y="260"/>
                      <a:pt x="9" y="260"/>
                      <a:pt x="9" y="261"/>
                    </a:cubicBezTo>
                    <a:cubicBezTo>
                      <a:pt x="9" y="261"/>
                      <a:pt x="10" y="261"/>
                      <a:pt x="10" y="261"/>
                    </a:cubicBezTo>
                    <a:cubicBezTo>
                      <a:pt x="10" y="261"/>
                      <a:pt x="10" y="261"/>
                      <a:pt x="11" y="261"/>
                    </a:cubicBezTo>
                    <a:cubicBezTo>
                      <a:pt x="11" y="261"/>
                      <a:pt x="11" y="261"/>
                      <a:pt x="11" y="261"/>
                    </a:cubicBezTo>
                    <a:cubicBezTo>
                      <a:pt x="11" y="261"/>
                      <a:pt x="11" y="261"/>
                      <a:pt x="12" y="261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2" y="260"/>
                      <a:pt x="12" y="260"/>
                      <a:pt x="12" y="260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14" y="261"/>
                      <a:pt x="14" y="261"/>
                      <a:pt x="14" y="261"/>
                    </a:cubicBezTo>
                    <a:cubicBezTo>
                      <a:pt x="14" y="261"/>
                      <a:pt x="14" y="261"/>
                      <a:pt x="14" y="261"/>
                    </a:cubicBezTo>
                    <a:cubicBezTo>
                      <a:pt x="14" y="261"/>
                      <a:pt x="14" y="261"/>
                      <a:pt x="14" y="261"/>
                    </a:cubicBezTo>
                    <a:cubicBezTo>
                      <a:pt x="13" y="260"/>
                      <a:pt x="13" y="260"/>
                      <a:pt x="12" y="260"/>
                    </a:cubicBezTo>
                    <a:cubicBezTo>
                      <a:pt x="12" y="260"/>
                      <a:pt x="12" y="260"/>
                      <a:pt x="12" y="260"/>
                    </a:cubicBezTo>
                    <a:cubicBezTo>
                      <a:pt x="12" y="260"/>
                      <a:pt x="12" y="260"/>
                      <a:pt x="12" y="260"/>
                    </a:cubicBezTo>
                    <a:cubicBezTo>
                      <a:pt x="13" y="260"/>
                      <a:pt x="13" y="260"/>
                      <a:pt x="13" y="260"/>
                    </a:cubicBezTo>
                    <a:cubicBezTo>
                      <a:pt x="14" y="260"/>
                      <a:pt x="14" y="260"/>
                      <a:pt x="14" y="260"/>
                    </a:cubicBezTo>
                    <a:cubicBezTo>
                      <a:pt x="14" y="259"/>
                      <a:pt x="14" y="259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9"/>
                      <a:pt x="15" y="259"/>
                      <a:pt x="15" y="260"/>
                    </a:cubicBezTo>
                    <a:cubicBezTo>
                      <a:pt x="15" y="260"/>
                      <a:pt x="15" y="260"/>
                      <a:pt x="16" y="260"/>
                    </a:cubicBezTo>
                    <a:cubicBezTo>
                      <a:pt x="16" y="260"/>
                      <a:pt x="16" y="260"/>
                      <a:pt x="16" y="260"/>
                    </a:cubicBezTo>
                    <a:cubicBezTo>
                      <a:pt x="16" y="260"/>
                      <a:pt x="16" y="261"/>
                      <a:pt x="16" y="261"/>
                    </a:cubicBezTo>
                    <a:cubicBezTo>
                      <a:pt x="16" y="261"/>
                      <a:pt x="16" y="261"/>
                      <a:pt x="16" y="261"/>
                    </a:cubicBezTo>
                    <a:cubicBezTo>
                      <a:pt x="15" y="261"/>
                      <a:pt x="15" y="261"/>
                      <a:pt x="14" y="261"/>
                    </a:cubicBezTo>
                    <a:cubicBezTo>
                      <a:pt x="14" y="261"/>
                      <a:pt x="15" y="262"/>
                      <a:pt x="15" y="262"/>
                    </a:cubicBezTo>
                    <a:cubicBezTo>
                      <a:pt x="15" y="262"/>
                      <a:pt x="15" y="262"/>
                      <a:pt x="15" y="262"/>
                    </a:cubicBezTo>
                    <a:cubicBezTo>
                      <a:pt x="15" y="262"/>
                      <a:pt x="15" y="262"/>
                      <a:pt x="15" y="262"/>
                    </a:cubicBezTo>
                    <a:cubicBezTo>
                      <a:pt x="16" y="262"/>
                      <a:pt x="16" y="262"/>
                      <a:pt x="16" y="263"/>
                    </a:cubicBezTo>
                    <a:cubicBezTo>
                      <a:pt x="16" y="263"/>
                      <a:pt x="16" y="263"/>
                      <a:pt x="17" y="263"/>
                    </a:cubicBezTo>
                    <a:cubicBezTo>
                      <a:pt x="17" y="264"/>
                      <a:pt x="17" y="264"/>
                      <a:pt x="17" y="264"/>
                    </a:cubicBezTo>
                    <a:cubicBezTo>
                      <a:pt x="17" y="264"/>
                      <a:pt x="17" y="264"/>
                      <a:pt x="17" y="264"/>
                    </a:cubicBezTo>
                    <a:cubicBezTo>
                      <a:pt x="17" y="264"/>
                      <a:pt x="17" y="264"/>
                      <a:pt x="17" y="264"/>
                    </a:cubicBezTo>
                    <a:cubicBezTo>
                      <a:pt x="17" y="264"/>
                      <a:pt x="17" y="264"/>
                      <a:pt x="16" y="264"/>
                    </a:cubicBezTo>
                    <a:cubicBezTo>
                      <a:pt x="16" y="264"/>
                      <a:pt x="16" y="264"/>
                      <a:pt x="16" y="264"/>
                    </a:cubicBezTo>
                    <a:cubicBezTo>
                      <a:pt x="16" y="264"/>
                      <a:pt x="16" y="264"/>
                      <a:pt x="16" y="264"/>
                    </a:cubicBezTo>
                    <a:cubicBezTo>
                      <a:pt x="16" y="264"/>
                      <a:pt x="16" y="264"/>
                      <a:pt x="16" y="264"/>
                    </a:cubicBezTo>
                    <a:cubicBezTo>
                      <a:pt x="16" y="263"/>
                      <a:pt x="15" y="263"/>
                      <a:pt x="15" y="263"/>
                    </a:cubicBezTo>
                    <a:cubicBezTo>
                      <a:pt x="15" y="263"/>
                      <a:pt x="15" y="263"/>
                      <a:pt x="14" y="263"/>
                    </a:cubicBezTo>
                    <a:cubicBezTo>
                      <a:pt x="14" y="263"/>
                      <a:pt x="14" y="262"/>
                      <a:pt x="14" y="262"/>
                    </a:cubicBezTo>
                    <a:cubicBezTo>
                      <a:pt x="14" y="262"/>
                      <a:pt x="14" y="262"/>
                      <a:pt x="14" y="262"/>
                    </a:cubicBezTo>
                    <a:cubicBezTo>
                      <a:pt x="13" y="262"/>
                      <a:pt x="13" y="262"/>
                      <a:pt x="13" y="262"/>
                    </a:cubicBezTo>
                    <a:cubicBezTo>
                      <a:pt x="13" y="262"/>
                      <a:pt x="13" y="262"/>
                      <a:pt x="12" y="262"/>
                    </a:cubicBezTo>
                    <a:cubicBezTo>
                      <a:pt x="12" y="262"/>
                      <a:pt x="11" y="262"/>
                      <a:pt x="11" y="262"/>
                    </a:cubicBezTo>
                    <a:cubicBezTo>
                      <a:pt x="11" y="262"/>
                      <a:pt x="11" y="262"/>
                      <a:pt x="11" y="262"/>
                    </a:cubicBezTo>
                    <a:cubicBezTo>
                      <a:pt x="10" y="262"/>
                      <a:pt x="10" y="262"/>
                      <a:pt x="10" y="262"/>
                    </a:cubicBezTo>
                    <a:cubicBezTo>
                      <a:pt x="10" y="261"/>
                      <a:pt x="9" y="261"/>
                      <a:pt x="9" y="261"/>
                    </a:cubicBezTo>
                    <a:cubicBezTo>
                      <a:pt x="9" y="261"/>
                      <a:pt x="9" y="261"/>
                      <a:pt x="9" y="261"/>
                    </a:cubicBezTo>
                    <a:cubicBezTo>
                      <a:pt x="9" y="262"/>
                      <a:pt x="9" y="262"/>
                      <a:pt x="9" y="262"/>
                    </a:cubicBezTo>
                    <a:cubicBezTo>
                      <a:pt x="8" y="262"/>
                      <a:pt x="8" y="262"/>
                      <a:pt x="8" y="262"/>
                    </a:cubicBezTo>
                    <a:cubicBezTo>
                      <a:pt x="8" y="263"/>
                      <a:pt x="9" y="263"/>
                      <a:pt x="9" y="263"/>
                    </a:cubicBezTo>
                    <a:cubicBezTo>
                      <a:pt x="9" y="264"/>
                      <a:pt x="9" y="264"/>
                      <a:pt x="9" y="264"/>
                    </a:cubicBezTo>
                    <a:cubicBezTo>
                      <a:pt x="9" y="264"/>
                      <a:pt x="9" y="265"/>
                      <a:pt x="9" y="265"/>
                    </a:cubicBezTo>
                    <a:cubicBezTo>
                      <a:pt x="9" y="265"/>
                      <a:pt x="9" y="265"/>
                      <a:pt x="9" y="265"/>
                    </a:cubicBezTo>
                    <a:cubicBezTo>
                      <a:pt x="9" y="265"/>
                      <a:pt x="9" y="265"/>
                      <a:pt x="9" y="265"/>
                    </a:cubicBezTo>
                    <a:cubicBezTo>
                      <a:pt x="9" y="266"/>
                      <a:pt x="10" y="266"/>
                      <a:pt x="10" y="266"/>
                    </a:cubicBezTo>
                    <a:cubicBezTo>
                      <a:pt x="10" y="266"/>
                      <a:pt x="10" y="266"/>
                      <a:pt x="10" y="267"/>
                    </a:cubicBezTo>
                    <a:cubicBezTo>
                      <a:pt x="10" y="267"/>
                      <a:pt x="10" y="266"/>
                      <a:pt x="10" y="266"/>
                    </a:cubicBezTo>
                    <a:cubicBezTo>
                      <a:pt x="10" y="266"/>
                      <a:pt x="10" y="266"/>
                      <a:pt x="10" y="267"/>
                    </a:cubicBezTo>
                    <a:cubicBezTo>
                      <a:pt x="9" y="267"/>
                      <a:pt x="10" y="267"/>
                      <a:pt x="10" y="267"/>
                    </a:cubicBezTo>
                    <a:cubicBezTo>
                      <a:pt x="10" y="268"/>
                      <a:pt x="10" y="268"/>
                      <a:pt x="10" y="268"/>
                    </a:cubicBezTo>
                    <a:cubicBezTo>
                      <a:pt x="10" y="267"/>
                      <a:pt x="11" y="267"/>
                      <a:pt x="11" y="267"/>
                    </a:cubicBezTo>
                    <a:cubicBezTo>
                      <a:pt x="11" y="267"/>
                      <a:pt x="11" y="267"/>
                      <a:pt x="12" y="267"/>
                    </a:cubicBezTo>
                    <a:cubicBezTo>
                      <a:pt x="12" y="267"/>
                      <a:pt x="13" y="267"/>
                      <a:pt x="13" y="268"/>
                    </a:cubicBezTo>
                    <a:cubicBezTo>
                      <a:pt x="13" y="268"/>
                      <a:pt x="13" y="268"/>
                      <a:pt x="13" y="268"/>
                    </a:cubicBezTo>
                    <a:cubicBezTo>
                      <a:pt x="13" y="268"/>
                      <a:pt x="12" y="268"/>
                      <a:pt x="12" y="268"/>
                    </a:cubicBezTo>
                    <a:cubicBezTo>
                      <a:pt x="12" y="268"/>
                      <a:pt x="12" y="268"/>
                      <a:pt x="12" y="267"/>
                    </a:cubicBezTo>
                    <a:cubicBezTo>
                      <a:pt x="12" y="267"/>
                      <a:pt x="11" y="267"/>
                      <a:pt x="11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8"/>
                      <a:pt x="10" y="268"/>
                    </a:cubicBezTo>
                    <a:cubicBezTo>
                      <a:pt x="10" y="268"/>
                      <a:pt x="10" y="268"/>
                      <a:pt x="10" y="269"/>
                    </a:cubicBezTo>
                    <a:cubicBezTo>
                      <a:pt x="10" y="269"/>
                      <a:pt x="10" y="269"/>
                      <a:pt x="10" y="269"/>
                    </a:cubicBezTo>
                    <a:cubicBezTo>
                      <a:pt x="10" y="269"/>
                      <a:pt x="11" y="269"/>
                      <a:pt x="10" y="269"/>
                    </a:cubicBezTo>
                    <a:cubicBezTo>
                      <a:pt x="11" y="269"/>
                      <a:pt x="11" y="270"/>
                      <a:pt x="11" y="270"/>
                    </a:cubicBezTo>
                    <a:cubicBezTo>
                      <a:pt x="11" y="270"/>
                      <a:pt x="10" y="270"/>
                      <a:pt x="10" y="270"/>
                    </a:cubicBezTo>
                    <a:cubicBezTo>
                      <a:pt x="10" y="270"/>
                      <a:pt x="10" y="270"/>
                      <a:pt x="10" y="270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10" y="271"/>
                      <a:pt x="10" y="272"/>
                      <a:pt x="10" y="272"/>
                    </a:cubicBezTo>
                    <a:cubicBezTo>
                      <a:pt x="9" y="272"/>
                      <a:pt x="9" y="271"/>
                      <a:pt x="9" y="271"/>
                    </a:cubicBezTo>
                    <a:cubicBezTo>
                      <a:pt x="9" y="271"/>
                      <a:pt x="9" y="270"/>
                      <a:pt x="9" y="270"/>
                    </a:cubicBezTo>
                    <a:cubicBezTo>
                      <a:pt x="9" y="270"/>
                      <a:pt x="9" y="270"/>
                      <a:pt x="9" y="270"/>
                    </a:cubicBezTo>
                    <a:cubicBezTo>
                      <a:pt x="9" y="270"/>
                      <a:pt x="8" y="270"/>
                      <a:pt x="8" y="270"/>
                    </a:cubicBezTo>
                    <a:cubicBezTo>
                      <a:pt x="8" y="270"/>
                      <a:pt x="8" y="270"/>
                      <a:pt x="8" y="269"/>
                    </a:cubicBezTo>
                    <a:cubicBezTo>
                      <a:pt x="8" y="269"/>
                      <a:pt x="8" y="269"/>
                      <a:pt x="8" y="269"/>
                    </a:cubicBezTo>
                    <a:cubicBezTo>
                      <a:pt x="7" y="269"/>
                      <a:pt x="7" y="269"/>
                      <a:pt x="7" y="269"/>
                    </a:cubicBezTo>
                    <a:cubicBezTo>
                      <a:pt x="7" y="269"/>
                      <a:pt x="7" y="269"/>
                      <a:pt x="7" y="269"/>
                    </a:cubicBezTo>
                    <a:cubicBezTo>
                      <a:pt x="6" y="269"/>
                      <a:pt x="6" y="269"/>
                      <a:pt x="6" y="269"/>
                    </a:cubicBezTo>
                    <a:cubicBezTo>
                      <a:pt x="6" y="269"/>
                      <a:pt x="5" y="269"/>
                      <a:pt x="5" y="269"/>
                    </a:cubicBezTo>
                    <a:cubicBezTo>
                      <a:pt x="5" y="269"/>
                      <a:pt x="4" y="270"/>
                      <a:pt x="4" y="270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3" y="271"/>
                      <a:pt x="3" y="271"/>
                      <a:pt x="3" y="271"/>
                    </a:cubicBezTo>
                    <a:cubicBezTo>
                      <a:pt x="3" y="271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2" y="270"/>
                    </a:cubicBezTo>
                    <a:cubicBezTo>
                      <a:pt x="2" y="270"/>
                      <a:pt x="2" y="270"/>
                      <a:pt x="2" y="271"/>
                    </a:cubicBezTo>
                    <a:cubicBezTo>
                      <a:pt x="2" y="271"/>
                      <a:pt x="2" y="270"/>
                      <a:pt x="1" y="270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1" y="271"/>
                      <a:pt x="1" y="272"/>
                      <a:pt x="2" y="273"/>
                    </a:cubicBezTo>
                    <a:cubicBezTo>
                      <a:pt x="1" y="273"/>
                      <a:pt x="1" y="273"/>
                      <a:pt x="0" y="272"/>
                    </a:cubicBezTo>
                    <a:cubicBezTo>
                      <a:pt x="0" y="273"/>
                      <a:pt x="1" y="273"/>
                      <a:pt x="1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4"/>
                      <a:pt x="1" y="274"/>
                      <a:pt x="1" y="275"/>
                    </a:cubicBezTo>
                    <a:cubicBezTo>
                      <a:pt x="1" y="275"/>
                      <a:pt x="1" y="275"/>
                      <a:pt x="1" y="275"/>
                    </a:cubicBezTo>
                    <a:cubicBezTo>
                      <a:pt x="1" y="275"/>
                      <a:pt x="1" y="275"/>
                      <a:pt x="1" y="275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3" y="275"/>
                      <a:pt x="3" y="274"/>
                      <a:pt x="3" y="274"/>
                    </a:cubicBezTo>
                    <a:cubicBezTo>
                      <a:pt x="3" y="274"/>
                      <a:pt x="3" y="274"/>
                      <a:pt x="4" y="274"/>
                    </a:cubicBezTo>
                    <a:cubicBezTo>
                      <a:pt x="4" y="273"/>
                      <a:pt x="4" y="273"/>
                      <a:pt x="4" y="272"/>
                    </a:cubicBezTo>
                    <a:cubicBezTo>
                      <a:pt x="5" y="272"/>
                      <a:pt x="5" y="272"/>
                      <a:pt x="5" y="272"/>
                    </a:cubicBezTo>
                    <a:cubicBezTo>
                      <a:pt x="5" y="272"/>
                      <a:pt x="5" y="272"/>
                      <a:pt x="5" y="272"/>
                    </a:cubicBezTo>
                    <a:cubicBezTo>
                      <a:pt x="5" y="272"/>
                      <a:pt x="5" y="272"/>
                      <a:pt x="5" y="272"/>
                    </a:cubicBezTo>
                    <a:cubicBezTo>
                      <a:pt x="5" y="271"/>
                      <a:pt x="5" y="270"/>
                      <a:pt x="6" y="270"/>
                    </a:cubicBezTo>
                    <a:cubicBezTo>
                      <a:pt x="6" y="270"/>
                      <a:pt x="6" y="270"/>
                      <a:pt x="6" y="271"/>
                    </a:cubicBezTo>
                    <a:cubicBezTo>
                      <a:pt x="5" y="271"/>
                      <a:pt x="5" y="271"/>
                      <a:pt x="6" y="272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6" y="272"/>
                      <a:pt x="6" y="272"/>
                      <a:pt x="6" y="273"/>
                    </a:cubicBezTo>
                    <a:cubicBezTo>
                      <a:pt x="6" y="273"/>
                      <a:pt x="6" y="273"/>
                      <a:pt x="5" y="273"/>
                    </a:cubicBezTo>
                    <a:cubicBezTo>
                      <a:pt x="5" y="273"/>
                      <a:pt x="5" y="273"/>
                      <a:pt x="5" y="273"/>
                    </a:cubicBezTo>
                    <a:cubicBezTo>
                      <a:pt x="4" y="273"/>
                      <a:pt x="4" y="274"/>
                      <a:pt x="4" y="274"/>
                    </a:cubicBezTo>
                    <a:cubicBezTo>
                      <a:pt x="4" y="274"/>
                      <a:pt x="5" y="274"/>
                      <a:pt x="5" y="274"/>
                    </a:cubicBezTo>
                    <a:cubicBezTo>
                      <a:pt x="5" y="274"/>
                      <a:pt x="4" y="274"/>
                      <a:pt x="4" y="274"/>
                    </a:cubicBezTo>
                    <a:cubicBezTo>
                      <a:pt x="4" y="275"/>
                      <a:pt x="4" y="275"/>
                      <a:pt x="3" y="275"/>
                    </a:cubicBezTo>
                    <a:cubicBezTo>
                      <a:pt x="3" y="275"/>
                      <a:pt x="3" y="275"/>
                      <a:pt x="3" y="275"/>
                    </a:cubicBezTo>
                    <a:cubicBezTo>
                      <a:pt x="3" y="275"/>
                      <a:pt x="3" y="275"/>
                      <a:pt x="3" y="275"/>
                    </a:cubicBezTo>
                    <a:cubicBezTo>
                      <a:pt x="3" y="275"/>
                      <a:pt x="2" y="275"/>
                      <a:pt x="2" y="276"/>
                    </a:cubicBezTo>
                    <a:cubicBezTo>
                      <a:pt x="2" y="276"/>
                      <a:pt x="2" y="276"/>
                      <a:pt x="3" y="277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3" y="277"/>
                      <a:pt x="3" y="278"/>
                      <a:pt x="3" y="278"/>
                    </a:cubicBezTo>
                    <a:cubicBezTo>
                      <a:pt x="3" y="278"/>
                      <a:pt x="3" y="278"/>
                      <a:pt x="4" y="278"/>
                    </a:cubicBezTo>
                    <a:cubicBezTo>
                      <a:pt x="4" y="278"/>
                      <a:pt x="4" y="278"/>
                      <a:pt x="4" y="278"/>
                    </a:cubicBezTo>
                    <a:cubicBezTo>
                      <a:pt x="4" y="279"/>
                      <a:pt x="4" y="279"/>
                      <a:pt x="3" y="279"/>
                    </a:cubicBezTo>
                    <a:cubicBezTo>
                      <a:pt x="3" y="279"/>
                      <a:pt x="3" y="279"/>
                      <a:pt x="4" y="279"/>
                    </a:cubicBezTo>
                    <a:cubicBezTo>
                      <a:pt x="4" y="279"/>
                      <a:pt x="4" y="279"/>
                      <a:pt x="4" y="279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0"/>
                      <a:pt x="4" y="281"/>
                      <a:pt x="4" y="281"/>
                    </a:cubicBezTo>
                    <a:cubicBezTo>
                      <a:pt x="5" y="282"/>
                      <a:pt x="5" y="282"/>
                      <a:pt x="5" y="282"/>
                    </a:cubicBezTo>
                    <a:cubicBezTo>
                      <a:pt x="6" y="282"/>
                      <a:pt x="6" y="281"/>
                      <a:pt x="6" y="280"/>
                    </a:cubicBezTo>
                    <a:cubicBezTo>
                      <a:pt x="6" y="280"/>
                      <a:pt x="6" y="279"/>
                      <a:pt x="6" y="279"/>
                    </a:cubicBezTo>
                    <a:cubicBezTo>
                      <a:pt x="6" y="279"/>
                      <a:pt x="6" y="278"/>
                      <a:pt x="7" y="278"/>
                    </a:cubicBezTo>
                    <a:cubicBezTo>
                      <a:pt x="7" y="279"/>
                      <a:pt x="6" y="279"/>
                      <a:pt x="6" y="280"/>
                    </a:cubicBezTo>
                    <a:cubicBezTo>
                      <a:pt x="6" y="280"/>
                      <a:pt x="6" y="280"/>
                      <a:pt x="6" y="280"/>
                    </a:cubicBezTo>
                    <a:cubicBezTo>
                      <a:pt x="6" y="281"/>
                      <a:pt x="7" y="281"/>
                      <a:pt x="7" y="282"/>
                    </a:cubicBezTo>
                    <a:cubicBezTo>
                      <a:pt x="7" y="282"/>
                      <a:pt x="7" y="282"/>
                      <a:pt x="7" y="282"/>
                    </a:cubicBezTo>
                    <a:cubicBezTo>
                      <a:pt x="7" y="282"/>
                      <a:pt x="7" y="282"/>
                      <a:pt x="6" y="282"/>
                    </a:cubicBezTo>
                    <a:cubicBezTo>
                      <a:pt x="6" y="282"/>
                      <a:pt x="6" y="282"/>
                      <a:pt x="6" y="282"/>
                    </a:cubicBezTo>
                    <a:cubicBezTo>
                      <a:pt x="6" y="282"/>
                      <a:pt x="6" y="283"/>
                      <a:pt x="6" y="283"/>
                    </a:cubicBezTo>
                    <a:cubicBezTo>
                      <a:pt x="6" y="283"/>
                      <a:pt x="6" y="283"/>
                      <a:pt x="6" y="283"/>
                    </a:cubicBezTo>
                    <a:cubicBezTo>
                      <a:pt x="6" y="283"/>
                      <a:pt x="6" y="284"/>
                      <a:pt x="6" y="284"/>
                    </a:cubicBezTo>
                    <a:cubicBezTo>
                      <a:pt x="6" y="284"/>
                      <a:pt x="7" y="284"/>
                      <a:pt x="7" y="284"/>
                    </a:cubicBezTo>
                    <a:cubicBezTo>
                      <a:pt x="8" y="284"/>
                      <a:pt x="8" y="284"/>
                      <a:pt x="9" y="284"/>
                    </a:cubicBezTo>
                    <a:cubicBezTo>
                      <a:pt x="9" y="283"/>
                      <a:pt x="9" y="283"/>
                      <a:pt x="9" y="283"/>
                    </a:cubicBezTo>
                    <a:cubicBezTo>
                      <a:pt x="9" y="283"/>
                      <a:pt x="9" y="283"/>
                      <a:pt x="9" y="283"/>
                    </a:cubicBezTo>
                    <a:cubicBezTo>
                      <a:pt x="10" y="282"/>
                      <a:pt x="9" y="282"/>
                      <a:pt x="9" y="281"/>
                    </a:cubicBezTo>
                    <a:cubicBezTo>
                      <a:pt x="9" y="281"/>
                      <a:pt x="10" y="281"/>
                      <a:pt x="10" y="281"/>
                    </a:cubicBezTo>
                    <a:cubicBezTo>
                      <a:pt x="10" y="280"/>
                      <a:pt x="10" y="280"/>
                      <a:pt x="10" y="280"/>
                    </a:cubicBezTo>
                    <a:cubicBezTo>
                      <a:pt x="10" y="280"/>
                      <a:pt x="9" y="280"/>
                      <a:pt x="9" y="280"/>
                    </a:cubicBezTo>
                    <a:cubicBezTo>
                      <a:pt x="9" y="280"/>
                      <a:pt x="9" y="279"/>
                      <a:pt x="9" y="279"/>
                    </a:cubicBezTo>
                    <a:cubicBezTo>
                      <a:pt x="9" y="279"/>
                      <a:pt x="9" y="279"/>
                      <a:pt x="10" y="279"/>
                    </a:cubicBezTo>
                    <a:cubicBezTo>
                      <a:pt x="10" y="279"/>
                      <a:pt x="10" y="279"/>
                      <a:pt x="10" y="279"/>
                    </a:cubicBezTo>
                    <a:cubicBezTo>
                      <a:pt x="11" y="279"/>
                      <a:pt x="11" y="278"/>
                      <a:pt x="11" y="278"/>
                    </a:cubicBezTo>
                    <a:cubicBezTo>
                      <a:pt x="11" y="278"/>
                      <a:pt x="11" y="278"/>
                      <a:pt x="11" y="278"/>
                    </a:cubicBezTo>
                    <a:cubicBezTo>
                      <a:pt x="12" y="278"/>
                      <a:pt x="12" y="277"/>
                      <a:pt x="12" y="276"/>
                    </a:cubicBezTo>
                    <a:cubicBezTo>
                      <a:pt x="12" y="276"/>
                      <a:pt x="12" y="275"/>
                      <a:pt x="12" y="275"/>
                    </a:cubicBezTo>
                    <a:cubicBezTo>
                      <a:pt x="12" y="275"/>
                      <a:pt x="12" y="274"/>
                      <a:pt x="12" y="274"/>
                    </a:cubicBezTo>
                    <a:cubicBezTo>
                      <a:pt x="12" y="274"/>
                      <a:pt x="12" y="275"/>
                      <a:pt x="12" y="275"/>
                    </a:cubicBezTo>
                    <a:cubicBezTo>
                      <a:pt x="13" y="275"/>
                      <a:pt x="13" y="275"/>
                      <a:pt x="13" y="275"/>
                    </a:cubicBezTo>
                    <a:cubicBezTo>
                      <a:pt x="13" y="275"/>
                      <a:pt x="13" y="275"/>
                      <a:pt x="13" y="275"/>
                    </a:cubicBezTo>
                    <a:cubicBezTo>
                      <a:pt x="13" y="275"/>
                      <a:pt x="13" y="275"/>
                      <a:pt x="13" y="275"/>
                    </a:cubicBezTo>
                    <a:cubicBezTo>
                      <a:pt x="13" y="275"/>
                      <a:pt x="13" y="275"/>
                      <a:pt x="12" y="275"/>
                    </a:cubicBezTo>
                    <a:cubicBezTo>
                      <a:pt x="12" y="275"/>
                      <a:pt x="12" y="276"/>
                      <a:pt x="12" y="276"/>
                    </a:cubicBezTo>
                    <a:cubicBezTo>
                      <a:pt x="12" y="276"/>
                      <a:pt x="12" y="277"/>
                      <a:pt x="12" y="277"/>
                    </a:cubicBezTo>
                    <a:cubicBezTo>
                      <a:pt x="12" y="278"/>
                      <a:pt x="12" y="278"/>
                      <a:pt x="12" y="278"/>
                    </a:cubicBezTo>
                    <a:cubicBezTo>
                      <a:pt x="13" y="278"/>
                      <a:pt x="13" y="278"/>
                      <a:pt x="13" y="278"/>
                    </a:cubicBezTo>
                    <a:cubicBezTo>
                      <a:pt x="13" y="278"/>
                      <a:pt x="13" y="278"/>
                      <a:pt x="14" y="278"/>
                    </a:cubicBezTo>
                    <a:cubicBezTo>
                      <a:pt x="14" y="279"/>
                      <a:pt x="14" y="279"/>
                      <a:pt x="14" y="280"/>
                    </a:cubicBezTo>
                    <a:cubicBezTo>
                      <a:pt x="13" y="279"/>
                      <a:pt x="13" y="279"/>
                      <a:pt x="13" y="279"/>
                    </a:cubicBezTo>
                    <a:cubicBezTo>
                      <a:pt x="13" y="278"/>
                      <a:pt x="12" y="279"/>
                      <a:pt x="12" y="279"/>
                    </a:cubicBezTo>
                    <a:cubicBezTo>
                      <a:pt x="11" y="279"/>
                      <a:pt x="11" y="279"/>
                      <a:pt x="11" y="279"/>
                    </a:cubicBezTo>
                    <a:cubicBezTo>
                      <a:pt x="11" y="279"/>
                      <a:pt x="10" y="279"/>
                      <a:pt x="10" y="280"/>
                    </a:cubicBezTo>
                    <a:cubicBezTo>
                      <a:pt x="10" y="280"/>
                      <a:pt x="11" y="280"/>
                      <a:pt x="11" y="281"/>
                    </a:cubicBezTo>
                    <a:cubicBezTo>
                      <a:pt x="11" y="281"/>
                      <a:pt x="11" y="281"/>
                      <a:pt x="11" y="281"/>
                    </a:cubicBezTo>
                    <a:cubicBezTo>
                      <a:pt x="10" y="282"/>
                      <a:pt x="10" y="282"/>
                      <a:pt x="10" y="282"/>
                    </a:cubicBezTo>
                    <a:cubicBezTo>
                      <a:pt x="10" y="282"/>
                      <a:pt x="11" y="282"/>
                      <a:pt x="11" y="282"/>
                    </a:cubicBezTo>
                    <a:cubicBezTo>
                      <a:pt x="11" y="282"/>
                      <a:pt x="11" y="282"/>
                      <a:pt x="11" y="282"/>
                    </a:cubicBezTo>
                    <a:cubicBezTo>
                      <a:pt x="11" y="282"/>
                      <a:pt x="12" y="282"/>
                      <a:pt x="12" y="282"/>
                    </a:cubicBezTo>
                    <a:cubicBezTo>
                      <a:pt x="12" y="283"/>
                      <a:pt x="12" y="283"/>
                      <a:pt x="12" y="283"/>
                    </a:cubicBezTo>
                    <a:cubicBezTo>
                      <a:pt x="12" y="283"/>
                      <a:pt x="12" y="283"/>
                      <a:pt x="12" y="283"/>
                    </a:cubicBezTo>
                    <a:cubicBezTo>
                      <a:pt x="12" y="283"/>
                      <a:pt x="12" y="282"/>
                      <a:pt x="12" y="282"/>
                    </a:cubicBezTo>
                    <a:cubicBezTo>
                      <a:pt x="12" y="282"/>
                      <a:pt x="12" y="281"/>
                      <a:pt x="13" y="281"/>
                    </a:cubicBezTo>
                    <a:cubicBezTo>
                      <a:pt x="13" y="281"/>
                      <a:pt x="13" y="281"/>
                      <a:pt x="13" y="282"/>
                    </a:cubicBezTo>
                    <a:cubicBezTo>
                      <a:pt x="13" y="282"/>
                      <a:pt x="13" y="282"/>
                      <a:pt x="14" y="282"/>
                    </a:cubicBezTo>
                    <a:cubicBezTo>
                      <a:pt x="14" y="282"/>
                      <a:pt x="14" y="282"/>
                      <a:pt x="14" y="282"/>
                    </a:cubicBezTo>
                    <a:cubicBezTo>
                      <a:pt x="14" y="282"/>
                      <a:pt x="13" y="282"/>
                      <a:pt x="13" y="282"/>
                    </a:cubicBezTo>
                    <a:cubicBezTo>
                      <a:pt x="13" y="282"/>
                      <a:pt x="13" y="283"/>
                      <a:pt x="13" y="283"/>
                    </a:cubicBezTo>
                    <a:cubicBezTo>
                      <a:pt x="13" y="283"/>
                      <a:pt x="13" y="283"/>
                      <a:pt x="13" y="283"/>
                    </a:cubicBezTo>
                    <a:cubicBezTo>
                      <a:pt x="13" y="283"/>
                      <a:pt x="13" y="283"/>
                      <a:pt x="13" y="284"/>
                    </a:cubicBezTo>
                    <a:cubicBezTo>
                      <a:pt x="14" y="284"/>
                      <a:pt x="13" y="284"/>
                      <a:pt x="13" y="284"/>
                    </a:cubicBezTo>
                    <a:cubicBezTo>
                      <a:pt x="13" y="284"/>
                      <a:pt x="13" y="284"/>
                      <a:pt x="13" y="284"/>
                    </a:cubicBezTo>
                    <a:cubicBezTo>
                      <a:pt x="13" y="284"/>
                      <a:pt x="13" y="284"/>
                      <a:pt x="12" y="284"/>
                    </a:cubicBezTo>
                    <a:cubicBezTo>
                      <a:pt x="12" y="283"/>
                      <a:pt x="11" y="283"/>
                      <a:pt x="11" y="283"/>
                    </a:cubicBezTo>
                    <a:cubicBezTo>
                      <a:pt x="11" y="283"/>
                      <a:pt x="10" y="283"/>
                      <a:pt x="10" y="283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0" y="284"/>
                      <a:pt x="10" y="284"/>
                      <a:pt x="10" y="284"/>
                    </a:cubicBezTo>
                    <a:cubicBezTo>
                      <a:pt x="10" y="284"/>
                      <a:pt x="11" y="284"/>
                      <a:pt x="11" y="285"/>
                    </a:cubicBezTo>
                    <a:cubicBezTo>
                      <a:pt x="11" y="285"/>
                      <a:pt x="11" y="285"/>
                      <a:pt x="11" y="285"/>
                    </a:cubicBezTo>
                    <a:cubicBezTo>
                      <a:pt x="11" y="285"/>
                      <a:pt x="11" y="286"/>
                      <a:pt x="11" y="286"/>
                    </a:cubicBezTo>
                    <a:cubicBezTo>
                      <a:pt x="11" y="286"/>
                      <a:pt x="11" y="286"/>
                      <a:pt x="11" y="286"/>
                    </a:cubicBezTo>
                    <a:cubicBezTo>
                      <a:pt x="11" y="285"/>
                      <a:pt x="11" y="285"/>
                      <a:pt x="11" y="285"/>
                    </a:cubicBezTo>
                    <a:cubicBezTo>
                      <a:pt x="11" y="285"/>
                      <a:pt x="10" y="285"/>
                      <a:pt x="10" y="285"/>
                    </a:cubicBezTo>
                    <a:cubicBezTo>
                      <a:pt x="10" y="284"/>
                      <a:pt x="10" y="284"/>
                      <a:pt x="9" y="284"/>
                    </a:cubicBezTo>
                    <a:cubicBezTo>
                      <a:pt x="9" y="284"/>
                      <a:pt x="8" y="284"/>
                      <a:pt x="8" y="285"/>
                    </a:cubicBezTo>
                    <a:cubicBezTo>
                      <a:pt x="8" y="285"/>
                      <a:pt x="8" y="285"/>
                      <a:pt x="8" y="285"/>
                    </a:cubicBezTo>
                    <a:cubicBezTo>
                      <a:pt x="8" y="285"/>
                      <a:pt x="8" y="285"/>
                      <a:pt x="8" y="285"/>
                    </a:cubicBezTo>
                    <a:cubicBezTo>
                      <a:pt x="8" y="286"/>
                      <a:pt x="7" y="286"/>
                      <a:pt x="8" y="286"/>
                    </a:cubicBezTo>
                    <a:cubicBezTo>
                      <a:pt x="8" y="286"/>
                      <a:pt x="8" y="286"/>
                      <a:pt x="8" y="286"/>
                    </a:cubicBezTo>
                    <a:cubicBezTo>
                      <a:pt x="8" y="286"/>
                      <a:pt x="8" y="286"/>
                      <a:pt x="8" y="286"/>
                    </a:cubicBezTo>
                    <a:cubicBezTo>
                      <a:pt x="8" y="287"/>
                      <a:pt x="9" y="287"/>
                      <a:pt x="9" y="287"/>
                    </a:cubicBezTo>
                    <a:cubicBezTo>
                      <a:pt x="9" y="287"/>
                      <a:pt x="9" y="287"/>
                      <a:pt x="9" y="287"/>
                    </a:cubicBezTo>
                    <a:cubicBezTo>
                      <a:pt x="9" y="287"/>
                      <a:pt x="9" y="288"/>
                      <a:pt x="10" y="288"/>
                    </a:cubicBezTo>
                    <a:cubicBezTo>
                      <a:pt x="10" y="288"/>
                      <a:pt x="10" y="287"/>
                      <a:pt x="10" y="287"/>
                    </a:cubicBezTo>
                    <a:cubicBezTo>
                      <a:pt x="10" y="287"/>
                      <a:pt x="10" y="288"/>
                      <a:pt x="11" y="288"/>
                    </a:cubicBezTo>
                    <a:cubicBezTo>
                      <a:pt x="11" y="288"/>
                      <a:pt x="11" y="288"/>
                      <a:pt x="11" y="288"/>
                    </a:cubicBezTo>
                    <a:cubicBezTo>
                      <a:pt x="11" y="288"/>
                      <a:pt x="12" y="289"/>
                      <a:pt x="12" y="289"/>
                    </a:cubicBezTo>
                    <a:cubicBezTo>
                      <a:pt x="12" y="289"/>
                      <a:pt x="11" y="289"/>
                      <a:pt x="11" y="289"/>
                    </a:cubicBezTo>
                    <a:cubicBezTo>
                      <a:pt x="11" y="289"/>
                      <a:pt x="11" y="289"/>
                      <a:pt x="11" y="289"/>
                    </a:cubicBezTo>
                    <a:cubicBezTo>
                      <a:pt x="11" y="289"/>
                      <a:pt x="11" y="289"/>
                      <a:pt x="11" y="289"/>
                    </a:cubicBezTo>
                    <a:cubicBezTo>
                      <a:pt x="11" y="289"/>
                      <a:pt x="11" y="289"/>
                      <a:pt x="11" y="289"/>
                    </a:cubicBezTo>
                    <a:cubicBezTo>
                      <a:pt x="11" y="290"/>
                      <a:pt x="11" y="290"/>
                      <a:pt x="11" y="290"/>
                    </a:cubicBezTo>
                    <a:cubicBezTo>
                      <a:pt x="11" y="290"/>
                      <a:pt x="11" y="290"/>
                      <a:pt x="11" y="290"/>
                    </a:cubicBezTo>
                    <a:cubicBezTo>
                      <a:pt x="11" y="291"/>
                      <a:pt x="12" y="291"/>
                      <a:pt x="12" y="291"/>
                    </a:cubicBezTo>
                    <a:cubicBezTo>
                      <a:pt x="12" y="291"/>
                      <a:pt x="12" y="291"/>
                      <a:pt x="12" y="291"/>
                    </a:cubicBezTo>
                    <a:cubicBezTo>
                      <a:pt x="12" y="291"/>
                      <a:pt x="12" y="291"/>
                      <a:pt x="12" y="291"/>
                    </a:cubicBezTo>
                    <a:cubicBezTo>
                      <a:pt x="12" y="291"/>
                      <a:pt x="12" y="291"/>
                      <a:pt x="12" y="292"/>
                    </a:cubicBezTo>
                    <a:cubicBezTo>
                      <a:pt x="12" y="292"/>
                      <a:pt x="12" y="292"/>
                      <a:pt x="12" y="292"/>
                    </a:cubicBezTo>
                    <a:cubicBezTo>
                      <a:pt x="12" y="292"/>
                      <a:pt x="12" y="292"/>
                      <a:pt x="12" y="292"/>
                    </a:cubicBezTo>
                    <a:cubicBezTo>
                      <a:pt x="12" y="292"/>
                      <a:pt x="12" y="292"/>
                      <a:pt x="13" y="292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2"/>
                      <a:pt x="14" y="292"/>
                      <a:pt x="14" y="292"/>
                    </a:cubicBezTo>
                    <a:cubicBezTo>
                      <a:pt x="14" y="292"/>
                      <a:pt x="14" y="292"/>
                      <a:pt x="14" y="292"/>
                    </a:cubicBezTo>
                    <a:cubicBezTo>
                      <a:pt x="14" y="291"/>
                      <a:pt x="14" y="291"/>
                      <a:pt x="14" y="291"/>
                    </a:cubicBezTo>
                    <a:cubicBezTo>
                      <a:pt x="14" y="291"/>
                      <a:pt x="14" y="291"/>
                      <a:pt x="14" y="290"/>
                    </a:cubicBezTo>
                    <a:cubicBezTo>
                      <a:pt x="14" y="290"/>
                      <a:pt x="14" y="290"/>
                      <a:pt x="14" y="290"/>
                    </a:cubicBezTo>
                    <a:cubicBezTo>
                      <a:pt x="14" y="290"/>
                      <a:pt x="14" y="290"/>
                      <a:pt x="14" y="289"/>
                    </a:cubicBezTo>
                    <a:cubicBezTo>
                      <a:pt x="14" y="289"/>
                      <a:pt x="15" y="289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6" y="290"/>
                      <a:pt x="16" y="290"/>
                      <a:pt x="16" y="291"/>
                    </a:cubicBezTo>
                    <a:cubicBezTo>
                      <a:pt x="16" y="291"/>
                      <a:pt x="16" y="291"/>
                      <a:pt x="16" y="291"/>
                    </a:cubicBezTo>
                    <a:cubicBezTo>
                      <a:pt x="15" y="291"/>
                      <a:pt x="15" y="291"/>
                      <a:pt x="14" y="291"/>
                    </a:cubicBezTo>
                    <a:cubicBezTo>
                      <a:pt x="14" y="291"/>
                      <a:pt x="14" y="291"/>
                      <a:pt x="14" y="291"/>
                    </a:cubicBezTo>
                    <a:cubicBezTo>
                      <a:pt x="14" y="291"/>
                      <a:pt x="14" y="291"/>
                      <a:pt x="14" y="291"/>
                    </a:cubicBezTo>
                    <a:cubicBezTo>
                      <a:pt x="14" y="291"/>
                      <a:pt x="14" y="292"/>
                      <a:pt x="14" y="292"/>
                    </a:cubicBezTo>
                    <a:cubicBezTo>
                      <a:pt x="14" y="292"/>
                      <a:pt x="14" y="292"/>
                      <a:pt x="14" y="292"/>
                    </a:cubicBezTo>
                    <a:cubicBezTo>
                      <a:pt x="14" y="292"/>
                      <a:pt x="14" y="292"/>
                      <a:pt x="14" y="292"/>
                    </a:cubicBezTo>
                    <a:cubicBezTo>
                      <a:pt x="13" y="293"/>
                      <a:pt x="14" y="293"/>
                      <a:pt x="14" y="293"/>
                    </a:cubicBezTo>
                    <a:cubicBezTo>
                      <a:pt x="14" y="293"/>
                      <a:pt x="14" y="294"/>
                      <a:pt x="14" y="294"/>
                    </a:cubicBezTo>
                    <a:cubicBezTo>
                      <a:pt x="14" y="294"/>
                      <a:pt x="14" y="294"/>
                      <a:pt x="14" y="294"/>
                    </a:cubicBezTo>
                    <a:cubicBezTo>
                      <a:pt x="13" y="294"/>
                      <a:pt x="13" y="293"/>
                      <a:pt x="14" y="293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3"/>
                      <a:pt x="12" y="293"/>
                      <a:pt x="12" y="293"/>
                    </a:cubicBezTo>
                    <a:cubicBezTo>
                      <a:pt x="12" y="293"/>
                      <a:pt x="11" y="293"/>
                      <a:pt x="11" y="294"/>
                    </a:cubicBezTo>
                    <a:cubicBezTo>
                      <a:pt x="11" y="294"/>
                      <a:pt x="11" y="294"/>
                      <a:pt x="11" y="294"/>
                    </a:cubicBezTo>
                    <a:cubicBezTo>
                      <a:pt x="11" y="294"/>
                      <a:pt x="11" y="294"/>
                      <a:pt x="11" y="294"/>
                    </a:cubicBezTo>
                    <a:cubicBezTo>
                      <a:pt x="11" y="294"/>
                      <a:pt x="10" y="294"/>
                      <a:pt x="10" y="294"/>
                    </a:cubicBezTo>
                    <a:cubicBezTo>
                      <a:pt x="10" y="294"/>
                      <a:pt x="10" y="294"/>
                      <a:pt x="10" y="294"/>
                    </a:cubicBezTo>
                    <a:cubicBezTo>
                      <a:pt x="10" y="294"/>
                      <a:pt x="10" y="294"/>
                      <a:pt x="10" y="294"/>
                    </a:cubicBezTo>
                    <a:cubicBezTo>
                      <a:pt x="10" y="294"/>
                      <a:pt x="10" y="294"/>
                      <a:pt x="10" y="294"/>
                    </a:cubicBezTo>
                    <a:cubicBezTo>
                      <a:pt x="10" y="294"/>
                      <a:pt x="10" y="294"/>
                      <a:pt x="10" y="294"/>
                    </a:cubicBezTo>
                    <a:cubicBezTo>
                      <a:pt x="10" y="295"/>
                      <a:pt x="10" y="295"/>
                      <a:pt x="10" y="295"/>
                    </a:cubicBezTo>
                    <a:cubicBezTo>
                      <a:pt x="10" y="296"/>
                      <a:pt x="10" y="296"/>
                      <a:pt x="11" y="296"/>
                    </a:cubicBezTo>
                    <a:cubicBezTo>
                      <a:pt x="11" y="296"/>
                      <a:pt x="11" y="297"/>
                      <a:pt x="11" y="297"/>
                    </a:cubicBezTo>
                    <a:cubicBezTo>
                      <a:pt x="11" y="297"/>
                      <a:pt x="11" y="297"/>
                      <a:pt x="11" y="297"/>
                    </a:cubicBezTo>
                    <a:cubicBezTo>
                      <a:pt x="11" y="297"/>
                      <a:pt x="11" y="297"/>
                      <a:pt x="11" y="297"/>
                    </a:cubicBezTo>
                    <a:cubicBezTo>
                      <a:pt x="11" y="297"/>
                      <a:pt x="11" y="297"/>
                      <a:pt x="11" y="297"/>
                    </a:cubicBezTo>
                    <a:cubicBezTo>
                      <a:pt x="11" y="297"/>
                      <a:pt x="12" y="297"/>
                      <a:pt x="11" y="297"/>
                    </a:cubicBezTo>
                    <a:cubicBezTo>
                      <a:pt x="11" y="297"/>
                      <a:pt x="11" y="296"/>
                      <a:pt x="11" y="296"/>
                    </a:cubicBezTo>
                    <a:cubicBezTo>
                      <a:pt x="11" y="296"/>
                      <a:pt x="11" y="296"/>
                      <a:pt x="11" y="295"/>
                    </a:cubicBezTo>
                    <a:cubicBezTo>
                      <a:pt x="11" y="295"/>
                      <a:pt x="11" y="295"/>
                      <a:pt x="12" y="295"/>
                    </a:cubicBezTo>
                    <a:cubicBezTo>
                      <a:pt x="12" y="295"/>
                      <a:pt x="12" y="295"/>
                      <a:pt x="12" y="295"/>
                    </a:cubicBezTo>
                    <a:cubicBezTo>
                      <a:pt x="12" y="296"/>
                      <a:pt x="12" y="296"/>
                      <a:pt x="12" y="296"/>
                    </a:cubicBezTo>
                    <a:cubicBezTo>
                      <a:pt x="12" y="296"/>
                      <a:pt x="12" y="296"/>
                      <a:pt x="12" y="296"/>
                    </a:cubicBezTo>
                    <a:cubicBezTo>
                      <a:pt x="12" y="296"/>
                      <a:pt x="12" y="297"/>
                      <a:pt x="12" y="297"/>
                    </a:cubicBezTo>
                    <a:cubicBezTo>
                      <a:pt x="13" y="297"/>
                      <a:pt x="13" y="297"/>
                      <a:pt x="13" y="296"/>
                    </a:cubicBezTo>
                    <a:cubicBezTo>
                      <a:pt x="13" y="297"/>
                      <a:pt x="13" y="297"/>
                      <a:pt x="13" y="297"/>
                    </a:cubicBezTo>
                    <a:cubicBezTo>
                      <a:pt x="14" y="297"/>
                      <a:pt x="14" y="298"/>
                      <a:pt x="14" y="298"/>
                    </a:cubicBezTo>
                    <a:cubicBezTo>
                      <a:pt x="14" y="298"/>
                      <a:pt x="14" y="298"/>
                      <a:pt x="14" y="298"/>
                    </a:cubicBezTo>
                    <a:cubicBezTo>
                      <a:pt x="14" y="298"/>
                      <a:pt x="14" y="298"/>
                      <a:pt x="14" y="298"/>
                    </a:cubicBezTo>
                    <a:cubicBezTo>
                      <a:pt x="14" y="298"/>
                      <a:pt x="14" y="298"/>
                      <a:pt x="14" y="299"/>
                    </a:cubicBezTo>
                    <a:cubicBezTo>
                      <a:pt x="14" y="299"/>
                      <a:pt x="14" y="299"/>
                      <a:pt x="14" y="299"/>
                    </a:cubicBezTo>
                    <a:cubicBezTo>
                      <a:pt x="15" y="299"/>
                      <a:pt x="15" y="298"/>
                      <a:pt x="15" y="298"/>
                    </a:cubicBezTo>
                    <a:cubicBezTo>
                      <a:pt x="14" y="298"/>
                      <a:pt x="14" y="298"/>
                      <a:pt x="14" y="298"/>
                    </a:cubicBezTo>
                    <a:cubicBezTo>
                      <a:pt x="14" y="298"/>
                      <a:pt x="14" y="297"/>
                      <a:pt x="14" y="297"/>
                    </a:cubicBezTo>
                    <a:cubicBezTo>
                      <a:pt x="14" y="297"/>
                      <a:pt x="14" y="297"/>
                      <a:pt x="14" y="297"/>
                    </a:cubicBezTo>
                    <a:cubicBezTo>
                      <a:pt x="14" y="297"/>
                      <a:pt x="15" y="297"/>
                      <a:pt x="15" y="297"/>
                    </a:cubicBezTo>
                    <a:cubicBezTo>
                      <a:pt x="15" y="297"/>
                      <a:pt x="15" y="297"/>
                      <a:pt x="15" y="298"/>
                    </a:cubicBezTo>
                    <a:cubicBezTo>
                      <a:pt x="15" y="298"/>
                      <a:pt x="15" y="298"/>
                      <a:pt x="15" y="298"/>
                    </a:cubicBezTo>
                    <a:cubicBezTo>
                      <a:pt x="15" y="298"/>
                      <a:pt x="15" y="298"/>
                      <a:pt x="15" y="299"/>
                    </a:cubicBezTo>
                    <a:cubicBezTo>
                      <a:pt x="15" y="299"/>
                      <a:pt x="15" y="299"/>
                      <a:pt x="15" y="300"/>
                    </a:cubicBezTo>
                    <a:cubicBezTo>
                      <a:pt x="15" y="300"/>
                      <a:pt x="15" y="300"/>
                      <a:pt x="15" y="300"/>
                    </a:cubicBezTo>
                    <a:cubicBezTo>
                      <a:pt x="15" y="300"/>
                      <a:pt x="15" y="300"/>
                      <a:pt x="15" y="300"/>
                    </a:cubicBezTo>
                    <a:cubicBezTo>
                      <a:pt x="15" y="300"/>
                      <a:pt x="15" y="300"/>
                      <a:pt x="14" y="300"/>
                    </a:cubicBezTo>
                    <a:cubicBezTo>
                      <a:pt x="14" y="300"/>
                      <a:pt x="14" y="300"/>
                      <a:pt x="14" y="300"/>
                    </a:cubicBezTo>
                    <a:cubicBezTo>
                      <a:pt x="14" y="299"/>
                      <a:pt x="14" y="299"/>
                      <a:pt x="14" y="299"/>
                    </a:cubicBezTo>
                    <a:cubicBezTo>
                      <a:pt x="14" y="299"/>
                      <a:pt x="14" y="299"/>
                      <a:pt x="13" y="299"/>
                    </a:cubicBezTo>
                    <a:cubicBezTo>
                      <a:pt x="13" y="299"/>
                      <a:pt x="13" y="300"/>
                      <a:pt x="13" y="300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3" y="301"/>
                      <a:pt x="13" y="301"/>
                      <a:pt x="13" y="302"/>
                    </a:cubicBezTo>
                    <a:cubicBezTo>
                      <a:pt x="13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3"/>
                      <a:pt x="14" y="303"/>
                      <a:pt x="14" y="303"/>
                    </a:cubicBezTo>
                    <a:cubicBezTo>
                      <a:pt x="14" y="303"/>
                      <a:pt x="14" y="303"/>
                      <a:pt x="14" y="303"/>
                    </a:cubicBezTo>
                    <a:cubicBezTo>
                      <a:pt x="14" y="303"/>
                      <a:pt x="14" y="303"/>
                      <a:pt x="14" y="303"/>
                    </a:cubicBezTo>
                    <a:cubicBezTo>
                      <a:pt x="13" y="303"/>
                      <a:pt x="14" y="303"/>
                      <a:pt x="13" y="302"/>
                    </a:cubicBezTo>
                    <a:cubicBezTo>
                      <a:pt x="13" y="303"/>
                      <a:pt x="13" y="303"/>
                      <a:pt x="13" y="303"/>
                    </a:cubicBezTo>
                    <a:cubicBezTo>
                      <a:pt x="13" y="303"/>
                      <a:pt x="13" y="303"/>
                      <a:pt x="14" y="304"/>
                    </a:cubicBezTo>
                    <a:cubicBezTo>
                      <a:pt x="14" y="304"/>
                      <a:pt x="14" y="304"/>
                      <a:pt x="14" y="304"/>
                    </a:cubicBezTo>
                    <a:cubicBezTo>
                      <a:pt x="14" y="303"/>
                      <a:pt x="14" y="303"/>
                      <a:pt x="15" y="303"/>
                    </a:cubicBezTo>
                    <a:cubicBezTo>
                      <a:pt x="15" y="303"/>
                      <a:pt x="15" y="303"/>
                      <a:pt x="15" y="303"/>
                    </a:cubicBezTo>
                    <a:cubicBezTo>
                      <a:pt x="15" y="303"/>
                      <a:pt x="15" y="303"/>
                      <a:pt x="15" y="303"/>
                    </a:cubicBezTo>
                    <a:cubicBezTo>
                      <a:pt x="15" y="303"/>
                      <a:pt x="15" y="303"/>
                      <a:pt x="15" y="303"/>
                    </a:cubicBezTo>
                    <a:cubicBezTo>
                      <a:pt x="16" y="303"/>
                      <a:pt x="16" y="304"/>
                      <a:pt x="16" y="304"/>
                    </a:cubicBezTo>
                    <a:cubicBezTo>
                      <a:pt x="16" y="304"/>
                      <a:pt x="16" y="304"/>
                      <a:pt x="16" y="305"/>
                    </a:cubicBezTo>
                    <a:cubicBezTo>
                      <a:pt x="16" y="305"/>
                      <a:pt x="16" y="305"/>
                      <a:pt x="16" y="305"/>
                    </a:cubicBezTo>
                    <a:cubicBezTo>
                      <a:pt x="16" y="305"/>
                      <a:pt x="16" y="305"/>
                      <a:pt x="16" y="305"/>
                    </a:cubicBezTo>
                    <a:cubicBezTo>
                      <a:pt x="16" y="305"/>
                      <a:pt x="16" y="305"/>
                      <a:pt x="16" y="305"/>
                    </a:cubicBezTo>
                    <a:cubicBezTo>
                      <a:pt x="16" y="305"/>
                      <a:pt x="16" y="305"/>
                      <a:pt x="16" y="305"/>
                    </a:cubicBezTo>
                    <a:cubicBezTo>
                      <a:pt x="16" y="305"/>
                      <a:pt x="16" y="304"/>
                      <a:pt x="15" y="304"/>
                    </a:cubicBezTo>
                    <a:cubicBezTo>
                      <a:pt x="15" y="304"/>
                      <a:pt x="15" y="304"/>
                      <a:pt x="15" y="304"/>
                    </a:cubicBezTo>
                    <a:cubicBezTo>
                      <a:pt x="15" y="304"/>
                      <a:pt x="15" y="304"/>
                      <a:pt x="15" y="304"/>
                    </a:cubicBezTo>
                    <a:cubicBezTo>
                      <a:pt x="15" y="305"/>
                      <a:pt x="16" y="305"/>
                      <a:pt x="16" y="305"/>
                    </a:cubicBezTo>
                    <a:cubicBezTo>
                      <a:pt x="16" y="306"/>
                      <a:pt x="15" y="306"/>
                      <a:pt x="15" y="306"/>
                    </a:cubicBezTo>
                    <a:cubicBezTo>
                      <a:pt x="16" y="306"/>
                      <a:pt x="16" y="306"/>
                      <a:pt x="16" y="306"/>
                    </a:cubicBezTo>
                    <a:cubicBezTo>
                      <a:pt x="16" y="307"/>
                      <a:pt x="17" y="307"/>
                      <a:pt x="17" y="307"/>
                    </a:cubicBezTo>
                    <a:cubicBezTo>
                      <a:pt x="17" y="307"/>
                      <a:pt x="17" y="307"/>
                      <a:pt x="17" y="307"/>
                    </a:cubicBezTo>
                    <a:cubicBezTo>
                      <a:pt x="17" y="308"/>
                      <a:pt x="17" y="307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9" y="306"/>
                      <a:pt x="19" y="306"/>
                      <a:pt x="19" y="306"/>
                    </a:cubicBezTo>
                    <a:cubicBezTo>
                      <a:pt x="19" y="306"/>
                      <a:pt x="18" y="306"/>
                      <a:pt x="18" y="305"/>
                    </a:cubicBezTo>
                    <a:cubicBezTo>
                      <a:pt x="18" y="305"/>
                      <a:pt x="19" y="305"/>
                      <a:pt x="19" y="305"/>
                    </a:cubicBezTo>
                    <a:cubicBezTo>
                      <a:pt x="18" y="305"/>
                      <a:pt x="18" y="305"/>
                      <a:pt x="18" y="304"/>
                    </a:cubicBezTo>
                    <a:cubicBezTo>
                      <a:pt x="18" y="304"/>
                      <a:pt x="19" y="304"/>
                      <a:pt x="19" y="304"/>
                    </a:cubicBezTo>
                    <a:cubicBezTo>
                      <a:pt x="19" y="304"/>
                      <a:pt x="19" y="305"/>
                      <a:pt x="19" y="305"/>
                    </a:cubicBezTo>
                    <a:cubicBezTo>
                      <a:pt x="19" y="305"/>
                      <a:pt x="19" y="305"/>
                      <a:pt x="19" y="305"/>
                    </a:cubicBezTo>
                    <a:cubicBezTo>
                      <a:pt x="19" y="305"/>
                      <a:pt x="19" y="305"/>
                      <a:pt x="19" y="305"/>
                    </a:cubicBezTo>
                    <a:cubicBezTo>
                      <a:pt x="19" y="306"/>
                      <a:pt x="19" y="306"/>
                      <a:pt x="19" y="306"/>
                    </a:cubicBezTo>
                    <a:cubicBezTo>
                      <a:pt x="19" y="307"/>
                      <a:pt x="19" y="307"/>
                      <a:pt x="19" y="307"/>
                    </a:cubicBezTo>
                    <a:cubicBezTo>
                      <a:pt x="19" y="307"/>
                      <a:pt x="18" y="307"/>
                      <a:pt x="18" y="307"/>
                    </a:cubicBezTo>
                    <a:cubicBezTo>
                      <a:pt x="18" y="307"/>
                      <a:pt x="18" y="308"/>
                      <a:pt x="18" y="308"/>
                    </a:cubicBezTo>
                    <a:cubicBezTo>
                      <a:pt x="18" y="308"/>
                      <a:pt x="17" y="308"/>
                      <a:pt x="17" y="308"/>
                    </a:cubicBezTo>
                    <a:cubicBezTo>
                      <a:pt x="17" y="308"/>
                      <a:pt x="17" y="308"/>
                      <a:pt x="17" y="308"/>
                    </a:cubicBezTo>
                    <a:cubicBezTo>
                      <a:pt x="17" y="308"/>
                      <a:pt x="17" y="308"/>
                      <a:pt x="17" y="308"/>
                    </a:cubicBezTo>
                    <a:cubicBezTo>
                      <a:pt x="17" y="308"/>
                      <a:pt x="16" y="308"/>
                      <a:pt x="16" y="308"/>
                    </a:cubicBezTo>
                    <a:cubicBezTo>
                      <a:pt x="16" y="308"/>
                      <a:pt x="16" y="308"/>
                      <a:pt x="16" y="308"/>
                    </a:cubicBezTo>
                    <a:cubicBezTo>
                      <a:pt x="15" y="307"/>
                      <a:pt x="15" y="307"/>
                      <a:pt x="15" y="307"/>
                    </a:cubicBezTo>
                    <a:cubicBezTo>
                      <a:pt x="15" y="307"/>
                      <a:pt x="15" y="307"/>
                      <a:pt x="15" y="307"/>
                    </a:cubicBezTo>
                    <a:cubicBezTo>
                      <a:pt x="15" y="307"/>
                      <a:pt x="14" y="307"/>
                      <a:pt x="14" y="307"/>
                    </a:cubicBezTo>
                    <a:cubicBezTo>
                      <a:pt x="14" y="307"/>
                      <a:pt x="14" y="307"/>
                      <a:pt x="14" y="307"/>
                    </a:cubicBezTo>
                    <a:cubicBezTo>
                      <a:pt x="15" y="307"/>
                      <a:pt x="15" y="307"/>
                      <a:pt x="15" y="307"/>
                    </a:cubicBezTo>
                    <a:cubicBezTo>
                      <a:pt x="15" y="308"/>
                      <a:pt x="15" y="308"/>
                      <a:pt x="15" y="308"/>
                    </a:cubicBezTo>
                    <a:cubicBezTo>
                      <a:pt x="15" y="309"/>
                      <a:pt x="15" y="309"/>
                      <a:pt x="15" y="309"/>
                    </a:cubicBezTo>
                    <a:cubicBezTo>
                      <a:pt x="15" y="309"/>
                      <a:pt x="15" y="310"/>
                      <a:pt x="15" y="310"/>
                    </a:cubicBezTo>
                    <a:cubicBezTo>
                      <a:pt x="15" y="310"/>
                      <a:pt x="15" y="310"/>
                      <a:pt x="15" y="311"/>
                    </a:cubicBezTo>
                    <a:cubicBezTo>
                      <a:pt x="15" y="311"/>
                      <a:pt x="15" y="311"/>
                      <a:pt x="15" y="311"/>
                    </a:cubicBezTo>
                    <a:cubicBezTo>
                      <a:pt x="15" y="311"/>
                      <a:pt x="15" y="311"/>
                      <a:pt x="15" y="311"/>
                    </a:cubicBezTo>
                    <a:cubicBezTo>
                      <a:pt x="15" y="311"/>
                      <a:pt x="16" y="311"/>
                      <a:pt x="16" y="311"/>
                    </a:cubicBezTo>
                    <a:cubicBezTo>
                      <a:pt x="16" y="312"/>
                      <a:pt x="15" y="312"/>
                      <a:pt x="15" y="312"/>
                    </a:cubicBezTo>
                    <a:cubicBezTo>
                      <a:pt x="15" y="312"/>
                      <a:pt x="16" y="312"/>
                      <a:pt x="16" y="312"/>
                    </a:cubicBezTo>
                    <a:cubicBezTo>
                      <a:pt x="16" y="312"/>
                      <a:pt x="16" y="313"/>
                      <a:pt x="15" y="313"/>
                    </a:cubicBezTo>
                    <a:cubicBezTo>
                      <a:pt x="15" y="313"/>
                      <a:pt x="15" y="313"/>
                      <a:pt x="15" y="313"/>
                    </a:cubicBezTo>
                    <a:cubicBezTo>
                      <a:pt x="15" y="313"/>
                      <a:pt x="15" y="314"/>
                      <a:pt x="15" y="314"/>
                    </a:cubicBezTo>
                    <a:cubicBezTo>
                      <a:pt x="15" y="314"/>
                      <a:pt x="15" y="314"/>
                      <a:pt x="15" y="314"/>
                    </a:cubicBezTo>
                    <a:cubicBezTo>
                      <a:pt x="15" y="315"/>
                      <a:pt x="15" y="315"/>
                      <a:pt x="15" y="315"/>
                    </a:cubicBezTo>
                    <a:cubicBezTo>
                      <a:pt x="15" y="314"/>
                      <a:pt x="16" y="314"/>
                      <a:pt x="16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6" y="314"/>
                      <a:pt x="17" y="314"/>
                      <a:pt x="17" y="313"/>
                    </a:cubicBezTo>
                    <a:cubicBezTo>
                      <a:pt x="17" y="313"/>
                      <a:pt x="17" y="313"/>
                      <a:pt x="17" y="313"/>
                    </a:cubicBezTo>
                    <a:cubicBezTo>
                      <a:pt x="17" y="313"/>
                      <a:pt x="17" y="313"/>
                      <a:pt x="17" y="313"/>
                    </a:cubicBezTo>
                    <a:cubicBezTo>
                      <a:pt x="17" y="313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5"/>
                      <a:pt x="17" y="315"/>
                      <a:pt x="18" y="315"/>
                    </a:cubicBezTo>
                    <a:cubicBezTo>
                      <a:pt x="18" y="315"/>
                      <a:pt x="18" y="315"/>
                      <a:pt x="18" y="315"/>
                    </a:cubicBezTo>
                    <a:cubicBezTo>
                      <a:pt x="18" y="315"/>
                      <a:pt x="18" y="315"/>
                      <a:pt x="18" y="315"/>
                    </a:cubicBezTo>
                    <a:cubicBezTo>
                      <a:pt x="18" y="315"/>
                      <a:pt x="17" y="315"/>
                      <a:pt x="17" y="315"/>
                    </a:cubicBezTo>
                    <a:cubicBezTo>
                      <a:pt x="17" y="315"/>
                      <a:pt x="17" y="315"/>
                      <a:pt x="17" y="315"/>
                    </a:cubicBezTo>
                    <a:cubicBezTo>
                      <a:pt x="17" y="315"/>
                      <a:pt x="17" y="315"/>
                      <a:pt x="17" y="315"/>
                    </a:cubicBezTo>
                    <a:cubicBezTo>
                      <a:pt x="17" y="315"/>
                      <a:pt x="17" y="315"/>
                      <a:pt x="17" y="315"/>
                    </a:cubicBezTo>
                    <a:cubicBezTo>
                      <a:pt x="17" y="315"/>
                      <a:pt x="17" y="315"/>
                      <a:pt x="16" y="315"/>
                    </a:cubicBezTo>
                    <a:cubicBezTo>
                      <a:pt x="16" y="315"/>
                      <a:pt x="16" y="315"/>
                      <a:pt x="16" y="315"/>
                    </a:cubicBezTo>
                    <a:cubicBezTo>
                      <a:pt x="16" y="315"/>
                      <a:pt x="16" y="316"/>
                      <a:pt x="16" y="316"/>
                    </a:cubicBezTo>
                    <a:cubicBezTo>
                      <a:pt x="16" y="316"/>
                      <a:pt x="16" y="316"/>
                      <a:pt x="16" y="316"/>
                    </a:cubicBezTo>
                    <a:cubicBezTo>
                      <a:pt x="16" y="316"/>
                      <a:pt x="16" y="316"/>
                      <a:pt x="16" y="316"/>
                    </a:cubicBezTo>
                    <a:cubicBezTo>
                      <a:pt x="16" y="316"/>
                      <a:pt x="15" y="316"/>
                      <a:pt x="15" y="316"/>
                    </a:cubicBezTo>
                    <a:cubicBezTo>
                      <a:pt x="15" y="316"/>
                      <a:pt x="15" y="316"/>
                      <a:pt x="15" y="316"/>
                    </a:cubicBezTo>
                    <a:cubicBezTo>
                      <a:pt x="15" y="316"/>
                      <a:pt x="14" y="316"/>
                      <a:pt x="15" y="316"/>
                    </a:cubicBezTo>
                    <a:cubicBezTo>
                      <a:pt x="15" y="316"/>
                      <a:pt x="15" y="316"/>
                      <a:pt x="15" y="316"/>
                    </a:cubicBezTo>
                    <a:cubicBezTo>
                      <a:pt x="15" y="316"/>
                      <a:pt x="15" y="316"/>
                      <a:pt x="15" y="316"/>
                    </a:cubicBezTo>
                    <a:cubicBezTo>
                      <a:pt x="15" y="316"/>
                      <a:pt x="16" y="316"/>
                      <a:pt x="16" y="316"/>
                    </a:cubicBezTo>
                    <a:cubicBezTo>
                      <a:pt x="16" y="316"/>
                      <a:pt x="16" y="317"/>
                      <a:pt x="16" y="317"/>
                    </a:cubicBezTo>
                    <a:cubicBezTo>
                      <a:pt x="16" y="317"/>
                      <a:pt x="16" y="317"/>
                      <a:pt x="16" y="317"/>
                    </a:cubicBezTo>
                    <a:cubicBezTo>
                      <a:pt x="16" y="317"/>
                      <a:pt x="16" y="317"/>
                      <a:pt x="16" y="317"/>
                    </a:cubicBezTo>
                    <a:cubicBezTo>
                      <a:pt x="17" y="317"/>
                      <a:pt x="17" y="317"/>
                      <a:pt x="16" y="318"/>
                    </a:cubicBezTo>
                    <a:cubicBezTo>
                      <a:pt x="16" y="318"/>
                      <a:pt x="16" y="318"/>
                      <a:pt x="16" y="318"/>
                    </a:cubicBezTo>
                    <a:cubicBezTo>
                      <a:pt x="16" y="318"/>
                      <a:pt x="17" y="318"/>
                      <a:pt x="17" y="318"/>
                    </a:cubicBezTo>
                    <a:cubicBezTo>
                      <a:pt x="17" y="318"/>
                      <a:pt x="17" y="319"/>
                      <a:pt x="17" y="319"/>
                    </a:cubicBezTo>
                    <a:cubicBezTo>
                      <a:pt x="18" y="319"/>
                      <a:pt x="18" y="319"/>
                      <a:pt x="18" y="319"/>
                    </a:cubicBezTo>
                    <a:cubicBezTo>
                      <a:pt x="18" y="319"/>
                      <a:pt x="18" y="319"/>
                      <a:pt x="18" y="319"/>
                    </a:cubicBezTo>
                    <a:cubicBezTo>
                      <a:pt x="18" y="319"/>
                      <a:pt x="18" y="319"/>
                      <a:pt x="18" y="319"/>
                    </a:cubicBezTo>
                    <a:cubicBezTo>
                      <a:pt x="18" y="319"/>
                      <a:pt x="18" y="318"/>
                      <a:pt x="18" y="318"/>
                    </a:cubicBezTo>
                    <a:cubicBezTo>
                      <a:pt x="19" y="318"/>
                      <a:pt x="19" y="318"/>
                      <a:pt x="19" y="318"/>
                    </a:cubicBezTo>
                    <a:cubicBezTo>
                      <a:pt x="19" y="318"/>
                      <a:pt x="19" y="318"/>
                      <a:pt x="19" y="318"/>
                    </a:cubicBezTo>
                    <a:cubicBezTo>
                      <a:pt x="19" y="318"/>
                      <a:pt x="19" y="318"/>
                      <a:pt x="19" y="318"/>
                    </a:cubicBezTo>
                    <a:cubicBezTo>
                      <a:pt x="20" y="318"/>
                      <a:pt x="20" y="318"/>
                      <a:pt x="20" y="318"/>
                    </a:cubicBezTo>
                    <a:cubicBezTo>
                      <a:pt x="20" y="318"/>
                      <a:pt x="20" y="318"/>
                      <a:pt x="20" y="318"/>
                    </a:cubicBezTo>
                    <a:cubicBezTo>
                      <a:pt x="20" y="318"/>
                      <a:pt x="20" y="318"/>
                      <a:pt x="20" y="318"/>
                    </a:cubicBezTo>
                    <a:cubicBezTo>
                      <a:pt x="20" y="318"/>
                      <a:pt x="20" y="317"/>
                      <a:pt x="20" y="316"/>
                    </a:cubicBezTo>
                    <a:cubicBezTo>
                      <a:pt x="20" y="316"/>
                      <a:pt x="20" y="316"/>
                      <a:pt x="20" y="316"/>
                    </a:cubicBezTo>
                    <a:cubicBezTo>
                      <a:pt x="20" y="315"/>
                      <a:pt x="20" y="315"/>
                      <a:pt x="20" y="315"/>
                    </a:cubicBezTo>
                    <a:cubicBezTo>
                      <a:pt x="21" y="315"/>
                      <a:pt x="21" y="314"/>
                      <a:pt x="22" y="314"/>
                    </a:cubicBezTo>
                    <a:cubicBezTo>
                      <a:pt x="22" y="314"/>
                      <a:pt x="22" y="314"/>
                      <a:pt x="22" y="314"/>
                    </a:cubicBezTo>
                    <a:cubicBezTo>
                      <a:pt x="22" y="314"/>
                      <a:pt x="22" y="314"/>
                      <a:pt x="22" y="313"/>
                    </a:cubicBezTo>
                    <a:cubicBezTo>
                      <a:pt x="22" y="313"/>
                      <a:pt x="21" y="313"/>
                      <a:pt x="21" y="313"/>
                    </a:cubicBezTo>
                    <a:cubicBezTo>
                      <a:pt x="20" y="313"/>
                      <a:pt x="21" y="313"/>
                      <a:pt x="21" y="313"/>
                    </a:cubicBezTo>
                    <a:cubicBezTo>
                      <a:pt x="21" y="312"/>
                      <a:pt x="21" y="312"/>
                      <a:pt x="21" y="312"/>
                    </a:cubicBezTo>
                    <a:cubicBezTo>
                      <a:pt x="21" y="312"/>
                      <a:pt x="21" y="313"/>
                      <a:pt x="22" y="313"/>
                    </a:cubicBezTo>
                    <a:cubicBezTo>
                      <a:pt x="22" y="312"/>
                      <a:pt x="22" y="312"/>
                      <a:pt x="22" y="312"/>
                    </a:cubicBezTo>
                    <a:cubicBezTo>
                      <a:pt x="22" y="312"/>
                      <a:pt x="22" y="312"/>
                      <a:pt x="22" y="312"/>
                    </a:cubicBezTo>
                    <a:cubicBezTo>
                      <a:pt x="22" y="313"/>
                      <a:pt x="23" y="313"/>
                      <a:pt x="24" y="313"/>
                    </a:cubicBezTo>
                    <a:cubicBezTo>
                      <a:pt x="24" y="313"/>
                      <a:pt x="24" y="313"/>
                      <a:pt x="24" y="313"/>
                    </a:cubicBezTo>
                    <a:cubicBezTo>
                      <a:pt x="24" y="312"/>
                      <a:pt x="24" y="312"/>
                      <a:pt x="24" y="312"/>
                    </a:cubicBezTo>
                    <a:cubicBezTo>
                      <a:pt x="25" y="312"/>
                      <a:pt x="25" y="312"/>
                      <a:pt x="26" y="312"/>
                    </a:cubicBezTo>
                    <a:cubicBezTo>
                      <a:pt x="26" y="312"/>
                      <a:pt x="26" y="312"/>
                      <a:pt x="27" y="312"/>
                    </a:cubicBezTo>
                    <a:cubicBezTo>
                      <a:pt x="27" y="312"/>
                      <a:pt x="27" y="312"/>
                      <a:pt x="28" y="312"/>
                    </a:cubicBezTo>
                    <a:cubicBezTo>
                      <a:pt x="28" y="312"/>
                      <a:pt x="29" y="312"/>
                      <a:pt x="29" y="313"/>
                    </a:cubicBezTo>
                    <a:cubicBezTo>
                      <a:pt x="29" y="313"/>
                      <a:pt x="30" y="313"/>
                      <a:pt x="30" y="313"/>
                    </a:cubicBezTo>
                    <a:cubicBezTo>
                      <a:pt x="30" y="313"/>
                      <a:pt x="30" y="313"/>
                      <a:pt x="30" y="313"/>
                    </a:cubicBezTo>
                    <a:cubicBezTo>
                      <a:pt x="30" y="314"/>
                      <a:pt x="30" y="314"/>
                      <a:pt x="30" y="314"/>
                    </a:cubicBezTo>
                    <a:cubicBezTo>
                      <a:pt x="29" y="314"/>
                      <a:pt x="29" y="314"/>
                      <a:pt x="29" y="314"/>
                    </a:cubicBezTo>
                    <a:cubicBezTo>
                      <a:pt x="28" y="314"/>
                      <a:pt x="28" y="314"/>
                      <a:pt x="27" y="314"/>
                    </a:cubicBezTo>
                    <a:cubicBezTo>
                      <a:pt x="27" y="314"/>
                      <a:pt x="27" y="314"/>
                      <a:pt x="27" y="314"/>
                    </a:cubicBezTo>
                    <a:cubicBezTo>
                      <a:pt x="27" y="313"/>
                      <a:pt x="27" y="314"/>
                      <a:pt x="26" y="314"/>
                    </a:cubicBezTo>
                    <a:cubicBezTo>
                      <a:pt x="26" y="314"/>
                      <a:pt x="26" y="314"/>
                      <a:pt x="26" y="314"/>
                    </a:cubicBezTo>
                    <a:cubicBezTo>
                      <a:pt x="26" y="314"/>
                      <a:pt x="25" y="314"/>
                      <a:pt x="25" y="314"/>
                    </a:cubicBezTo>
                    <a:cubicBezTo>
                      <a:pt x="25" y="314"/>
                      <a:pt x="25" y="314"/>
                      <a:pt x="25" y="314"/>
                    </a:cubicBezTo>
                    <a:cubicBezTo>
                      <a:pt x="25" y="314"/>
                      <a:pt x="25" y="314"/>
                      <a:pt x="25" y="314"/>
                    </a:cubicBezTo>
                    <a:cubicBezTo>
                      <a:pt x="25" y="315"/>
                      <a:pt x="24" y="315"/>
                      <a:pt x="24" y="315"/>
                    </a:cubicBezTo>
                    <a:cubicBezTo>
                      <a:pt x="23" y="316"/>
                      <a:pt x="23" y="316"/>
                      <a:pt x="23" y="316"/>
                    </a:cubicBezTo>
                    <a:cubicBezTo>
                      <a:pt x="23" y="316"/>
                      <a:pt x="23" y="316"/>
                      <a:pt x="23" y="316"/>
                    </a:cubicBezTo>
                    <a:cubicBezTo>
                      <a:pt x="23" y="315"/>
                      <a:pt x="22" y="315"/>
                      <a:pt x="22" y="314"/>
                    </a:cubicBezTo>
                    <a:cubicBezTo>
                      <a:pt x="22" y="314"/>
                      <a:pt x="21" y="314"/>
                      <a:pt x="21" y="314"/>
                    </a:cubicBezTo>
                    <a:cubicBezTo>
                      <a:pt x="21" y="314"/>
                      <a:pt x="21" y="315"/>
                      <a:pt x="21" y="315"/>
                    </a:cubicBezTo>
                    <a:cubicBezTo>
                      <a:pt x="21" y="315"/>
                      <a:pt x="21" y="315"/>
                      <a:pt x="21" y="315"/>
                    </a:cubicBezTo>
                    <a:cubicBezTo>
                      <a:pt x="20" y="316"/>
                      <a:pt x="20" y="316"/>
                      <a:pt x="20" y="316"/>
                    </a:cubicBezTo>
                    <a:cubicBezTo>
                      <a:pt x="20" y="316"/>
                      <a:pt x="20" y="316"/>
                      <a:pt x="20" y="316"/>
                    </a:cubicBezTo>
                    <a:cubicBezTo>
                      <a:pt x="20" y="317"/>
                      <a:pt x="20" y="317"/>
                      <a:pt x="20" y="317"/>
                    </a:cubicBezTo>
                    <a:cubicBezTo>
                      <a:pt x="20" y="318"/>
                      <a:pt x="20" y="318"/>
                      <a:pt x="20" y="318"/>
                    </a:cubicBezTo>
                    <a:cubicBezTo>
                      <a:pt x="20" y="319"/>
                      <a:pt x="20" y="319"/>
                      <a:pt x="20" y="319"/>
                    </a:cubicBezTo>
                    <a:cubicBezTo>
                      <a:pt x="20" y="319"/>
                      <a:pt x="20" y="319"/>
                      <a:pt x="21" y="319"/>
                    </a:cubicBezTo>
                    <a:cubicBezTo>
                      <a:pt x="21" y="319"/>
                      <a:pt x="21" y="319"/>
                      <a:pt x="21" y="319"/>
                    </a:cubicBezTo>
                    <a:cubicBezTo>
                      <a:pt x="21" y="319"/>
                      <a:pt x="21" y="319"/>
                      <a:pt x="21" y="320"/>
                    </a:cubicBezTo>
                    <a:cubicBezTo>
                      <a:pt x="21" y="320"/>
                      <a:pt x="21" y="320"/>
                      <a:pt x="21" y="320"/>
                    </a:cubicBezTo>
                    <a:cubicBezTo>
                      <a:pt x="21" y="320"/>
                      <a:pt x="22" y="320"/>
                      <a:pt x="22" y="320"/>
                    </a:cubicBezTo>
                    <a:cubicBezTo>
                      <a:pt x="22" y="320"/>
                      <a:pt x="22" y="321"/>
                      <a:pt x="22" y="321"/>
                    </a:cubicBezTo>
                    <a:cubicBezTo>
                      <a:pt x="21" y="321"/>
                      <a:pt x="21" y="320"/>
                      <a:pt x="21" y="320"/>
                    </a:cubicBezTo>
                    <a:cubicBezTo>
                      <a:pt x="21" y="320"/>
                      <a:pt x="20" y="320"/>
                      <a:pt x="20" y="320"/>
                    </a:cubicBezTo>
                    <a:cubicBezTo>
                      <a:pt x="19" y="320"/>
                      <a:pt x="19" y="320"/>
                      <a:pt x="18" y="320"/>
                    </a:cubicBezTo>
                    <a:cubicBezTo>
                      <a:pt x="18" y="320"/>
                      <a:pt x="18" y="320"/>
                      <a:pt x="18" y="320"/>
                    </a:cubicBezTo>
                    <a:cubicBezTo>
                      <a:pt x="18" y="320"/>
                      <a:pt x="18" y="320"/>
                      <a:pt x="19" y="320"/>
                    </a:cubicBezTo>
                    <a:cubicBezTo>
                      <a:pt x="19" y="321"/>
                      <a:pt x="19" y="321"/>
                      <a:pt x="20" y="321"/>
                    </a:cubicBezTo>
                    <a:cubicBezTo>
                      <a:pt x="20" y="322"/>
                      <a:pt x="21" y="322"/>
                      <a:pt x="22" y="323"/>
                    </a:cubicBezTo>
                    <a:cubicBezTo>
                      <a:pt x="22" y="323"/>
                      <a:pt x="22" y="323"/>
                      <a:pt x="22" y="323"/>
                    </a:cubicBezTo>
                    <a:cubicBezTo>
                      <a:pt x="22" y="323"/>
                      <a:pt x="22" y="323"/>
                      <a:pt x="22" y="323"/>
                    </a:cubicBezTo>
                    <a:cubicBezTo>
                      <a:pt x="23" y="324"/>
                      <a:pt x="23" y="324"/>
                      <a:pt x="23" y="324"/>
                    </a:cubicBezTo>
                    <a:cubicBezTo>
                      <a:pt x="23" y="324"/>
                      <a:pt x="23" y="324"/>
                      <a:pt x="23" y="324"/>
                    </a:cubicBezTo>
                    <a:cubicBezTo>
                      <a:pt x="24" y="324"/>
                      <a:pt x="24" y="323"/>
                      <a:pt x="23" y="323"/>
                    </a:cubicBezTo>
                    <a:cubicBezTo>
                      <a:pt x="23" y="323"/>
                      <a:pt x="23" y="322"/>
                      <a:pt x="23" y="322"/>
                    </a:cubicBezTo>
                    <a:cubicBezTo>
                      <a:pt x="23" y="322"/>
                      <a:pt x="23" y="322"/>
                      <a:pt x="23" y="322"/>
                    </a:cubicBezTo>
                    <a:cubicBezTo>
                      <a:pt x="22" y="322"/>
                      <a:pt x="23" y="322"/>
                      <a:pt x="23" y="322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3" y="321"/>
                      <a:pt x="23" y="321"/>
                      <a:pt x="23" y="320"/>
                    </a:cubicBezTo>
                    <a:cubicBezTo>
                      <a:pt x="23" y="320"/>
                      <a:pt x="23" y="320"/>
                      <a:pt x="23" y="320"/>
                    </a:cubicBezTo>
                    <a:cubicBezTo>
                      <a:pt x="23" y="320"/>
                      <a:pt x="24" y="320"/>
                      <a:pt x="24" y="320"/>
                    </a:cubicBezTo>
                    <a:cubicBezTo>
                      <a:pt x="24" y="320"/>
                      <a:pt x="24" y="320"/>
                      <a:pt x="24" y="320"/>
                    </a:cubicBezTo>
                    <a:cubicBezTo>
                      <a:pt x="24" y="320"/>
                      <a:pt x="24" y="320"/>
                      <a:pt x="24" y="320"/>
                    </a:cubicBezTo>
                    <a:cubicBezTo>
                      <a:pt x="24" y="320"/>
                      <a:pt x="25" y="320"/>
                      <a:pt x="25" y="320"/>
                    </a:cubicBezTo>
                    <a:cubicBezTo>
                      <a:pt x="25" y="319"/>
                      <a:pt x="25" y="319"/>
                      <a:pt x="24" y="319"/>
                    </a:cubicBezTo>
                    <a:cubicBezTo>
                      <a:pt x="24" y="319"/>
                      <a:pt x="24" y="319"/>
                      <a:pt x="24" y="319"/>
                    </a:cubicBezTo>
                    <a:cubicBezTo>
                      <a:pt x="24" y="319"/>
                      <a:pt x="23" y="318"/>
                      <a:pt x="24" y="318"/>
                    </a:cubicBezTo>
                    <a:cubicBezTo>
                      <a:pt x="24" y="318"/>
                      <a:pt x="24" y="318"/>
                      <a:pt x="24" y="318"/>
                    </a:cubicBezTo>
                    <a:cubicBezTo>
                      <a:pt x="24" y="318"/>
                      <a:pt x="24" y="318"/>
                      <a:pt x="24" y="319"/>
                    </a:cubicBezTo>
                    <a:cubicBezTo>
                      <a:pt x="25" y="319"/>
                      <a:pt x="25" y="318"/>
                      <a:pt x="25" y="318"/>
                    </a:cubicBezTo>
                    <a:cubicBezTo>
                      <a:pt x="25" y="318"/>
                      <a:pt x="25" y="318"/>
                      <a:pt x="25" y="319"/>
                    </a:cubicBezTo>
                    <a:cubicBezTo>
                      <a:pt x="25" y="319"/>
                      <a:pt x="25" y="319"/>
                      <a:pt x="26" y="319"/>
                    </a:cubicBezTo>
                    <a:cubicBezTo>
                      <a:pt x="26" y="319"/>
                      <a:pt x="26" y="319"/>
                      <a:pt x="26" y="319"/>
                    </a:cubicBezTo>
                    <a:cubicBezTo>
                      <a:pt x="26" y="319"/>
                      <a:pt x="27" y="319"/>
                      <a:pt x="27" y="318"/>
                    </a:cubicBezTo>
                    <a:cubicBezTo>
                      <a:pt x="27" y="318"/>
                      <a:pt x="27" y="318"/>
                      <a:pt x="27" y="317"/>
                    </a:cubicBezTo>
                    <a:cubicBezTo>
                      <a:pt x="28" y="317"/>
                      <a:pt x="28" y="317"/>
                      <a:pt x="28" y="317"/>
                    </a:cubicBezTo>
                    <a:cubicBezTo>
                      <a:pt x="29" y="317"/>
                      <a:pt x="29" y="316"/>
                      <a:pt x="30" y="316"/>
                    </a:cubicBezTo>
                    <a:cubicBezTo>
                      <a:pt x="30" y="316"/>
                      <a:pt x="31" y="315"/>
                      <a:pt x="32" y="315"/>
                    </a:cubicBezTo>
                    <a:cubicBezTo>
                      <a:pt x="32" y="315"/>
                      <a:pt x="32" y="315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3" y="316"/>
                      <a:pt x="33" y="316"/>
                      <a:pt x="33" y="316"/>
                    </a:cubicBezTo>
                    <a:cubicBezTo>
                      <a:pt x="33" y="317"/>
                      <a:pt x="32" y="317"/>
                      <a:pt x="32" y="317"/>
                    </a:cubicBezTo>
                    <a:cubicBezTo>
                      <a:pt x="32" y="317"/>
                      <a:pt x="32" y="318"/>
                      <a:pt x="32" y="318"/>
                    </a:cubicBezTo>
                    <a:cubicBezTo>
                      <a:pt x="31" y="318"/>
                      <a:pt x="31" y="319"/>
                      <a:pt x="31" y="319"/>
                    </a:cubicBezTo>
                    <a:cubicBezTo>
                      <a:pt x="31" y="319"/>
                      <a:pt x="31" y="319"/>
                      <a:pt x="30" y="319"/>
                    </a:cubicBezTo>
                    <a:cubicBezTo>
                      <a:pt x="30" y="319"/>
                      <a:pt x="30" y="319"/>
                      <a:pt x="30" y="319"/>
                    </a:cubicBezTo>
                    <a:cubicBezTo>
                      <a:pt x="30" y="319"/>
                      <a:pt x="30" y="319"/>
                      <a:pt x="29" y="320"/>
                    </a:cubicBezTo>
                    <a:cubicBezTo>
                      <a:pt x="29" y="320"/>
                      <a:pt x="29" y="320"/>
                      <a:pt x="29" y="320"/>
                    </a:cubicBezTo>
                    <a:cubicBezTo>
                      <a:pt x="29" y="320"/>
                      <a:pt x="29" y="320"/>
                      <a:pt x="29" y="320"/>
                    </a:cubicBezTo>
                    <a:cubicBezTo>
                      <a:pt x="28" y="320"/>
                      <a:pt x="28" y="321"/>
                      <a:pt x="28" y="321"/>
                    </a:cubicBezTo>
                    <a:cubicBezTo>
                      <a:pt x="28" y="321"/>
                      <a:pt x="28" y="322"/>
                      <a:pt x="28" y="322"/>
                    </a:cubicBezTo>
                    <a:cubicBezTo>
                      <a:pt x="28" y="322"/>
                      <a:pt x="28" y="321"/>
                      <a:pt x="28" y="321"/>
                    </a:cubicBezTo>
                    <a:cubicBezTo>
                      <a:pt x="27" y="320"/>
                      <a:pt x="27" y="320"/>
                      <a:pt x="27" y="320"/>
                    </a:cubicBezTo>
                    <a:cubicBezTo>
                      <a:pt x="27" y="320"/>
                      <a:pt x="27" y="320"/>
                      <a:pt x="26" y="320"/>
                    </a:cubicBezTo>
                    <a:cubicBezTo>
                      <a:pt x="26" y="321"/>
                      <a:pt x="26" y="321"/>
                      <a:pt x="26" y="321"/>
                    </a:cubicBezTo>
                    <a:cubicBezTo>
                      <a:pt x="26" y="322"/>
                      <a:pt x="26" y="322"/>
                      <a:pt x="25" y="323"/>
                    </a:cubicBezTo>
                    <a:cubicBezTo>
                      <a:pt x="25" y="323"/>
                      <a:pt x="25" y="322"/>
                      <a:pt x="25" y="322"/>
                    </a:cubicBezTo>
                    <a:cubicBezTo>
                      <a:pt x="25" y="322"/>
                      <a:pt x="26" y="322"/>
                      <a:pt x="26" y="322"/>
                    </a:cubicBezTo>
                    <a:cubicBezTo>
                      <a:pt x="26" y="322"/>
                      <a:pt x="26" y="322"/>
                      <a:pt x="26" y="321"/>
                    </a:cubicBezTo>
                    <a:cubicBezTo>
                      <a:pt x="26" y="321"/>
                      <a:pt x="26" y="321"/>
                      <a:pt x="26" y="321"/>
                    </a:cubicBezTo>
                    <a:cubicBezTo>
                      <a:pt x="26" y="321"/>
                      <a:pt x="26" y="321"/>
                      <a:pt x="26" y="321"/>
                    </a:cubicBezTo>
                    <a:cubicBezTo>
                      <a:pt x="26" y="321"/>
                      <a:pt x="25" y="321"/>
                      <a:pt x="25" y="321"/>
                    </a:cubicBezTo>
                    <a:cubicBezTo>
                      <a:pt x="25" y="321"/>
                      <a:pt x="25" y="321"/>
                      <a:pt x="24" y="321"/>
                    </a:cubicBezTo>
                    <a:cubicBezTo>
                      <a:pt x="24" y="321"/>
                      <a:pt x="23" y="321"/>
                      <a:pt x="23" y="322"/>
                    </a:cubicBezTo>
                    <a:cubicBezTo>
                      <a:pt x="23" y="323"/>
                      <a:pt x="24" y="323"/>
                      <a:pt x="24" y="324"/>
                    </a:cubicBezTo>
                    <a:cubicBezTo>
                      <a:pt x="24" y="324"/>
                      <a:pt x="24" y="324"/>
                      <a:pt x="24" y="324"/>
                    </a:cubicBezTo>
                    <a:cubicBezTo>
                      <a:pt x="24" y="324"/>
                      <a:pt x="24" y="324"/>
                      <a:pt x="24" y="324"/>
                    </a:cubicBezTo>
                    <a:cubicBezTo>
                      <a:pt x="25" y="324"/>
                      <a:pt x="25" y="324"/>
                      <a:pt x="25" y="325"/>
                    </a:cubicBezTo>
                    <a:cubicBezTo>
                      <a:pt x="25" y="325"/>
                      <a:pt x="25" y="325"/>
                      <a:pt x="25" y="325"/>
                    </a:cubicBezTo>
                    <a:cubicBezTo>
                      <a:pt x="25" y="325"/>
                      <a:pt x="25" y="325"/>
                      <a:pt x="25" y="325"/>
                    </a:cubicBezTo>
                    <a:cubicBezTo>
                      <a:pt x="25" y="325"/>
                      <a:pt x="26" y="325"/>
                      <a:pt x="26" y="326"/>
                    </a:cubicBezTo>
                    <a:cubicBezTo>
                      <a:pt x="26" y="326"/>
                      <a:pt x="27" y="326"/>
                      <a:pt x="27" y="326"/>
                    </a:cubicBezTo>
                    <a:cubicBezTo>
                      <a:pt x="27" y="326"/>
                      <a:pt x="27" y="326"/>
                      <a:pt x="27" y="326"/>
                    </a:cubicBezTo>
                    <a:cubicBezTo>
                      <a:pt x="27" y="326"/>
                      <a:pt x="28" y="327"/>
                      <a:pt x="28" y="327"/>
                    </a:cubicBezTo>
                    <a:cubicBezTo>
                      <a:pt x="28" y="327"/>
                      <a:pt x="28" y="327"/>
                      <a:pt x="28" y="327"/>
                    </a:cubicBezTo>
                    <a:cubicBezTo>
                      <a:pt x="28" y="327"/>
                      <a:pt x="29" y="327"/>
                      <a:pt x="29" y="327"/>
                    </a:cubicBezTo>
                    <a:cubicBezTo>
                      <a:pt x="29" y="327"/>
                      <a:pt x="29" y="327"/>
                      <a:pt x="30" y="327"/>
                    </a:cubicBezTo>
                    <a:cubicBezTo>
                      <a:pt x="30" y="327"/>
                      <a:pt x="30" y="328"/>
                      <a:pt x="31" y="328"/>
                    </a:cubicBezTo>
                    <a:cubicBezTo>
                      <a:pt x="32" y="328"/>
                      <a:pt x="32" y="328"/>
                      <a:pt x="33" y="327"/>
                    </a:cubicBezTo>
                    <a:cubicBezTo>
                      <a:pt x="33" y="327"/>
                      <a:pt x="33" y="327"/>
                      <a:pt x="34" y="327"/>
                    </a:cubicBezTo>
                    <a:cubicBezTo>
                      <a:pt x="34" y="326"/>
                      <a:pt x="34" y="326"/>
                      <a:pt x="34" y="326"/>
                    </a:cubicBezTo>
                    <a:cubicBezTo>
                      <a:pt x="34" y="326"/>
                      <a:pt x="34" y="326"/>
                      <a:pt x="34" y="325"/>
                    </a:cubicBezTo>
                    <a:cubicBezTo>
                      <a:pt x="34" y="325"/>
                      <a:pt x="34" y="325"/>
                      <a:pt x="34" y="324"/>
                    </a:cubicBezTo>
                    <a:cubicBezTo>
                      <a:pt x="34" y="323"/>
                      <a:pt x="34" y="322"/>
                      <a:pt x="34" y="321"/>
                    </a:cubicBezTo>
                    <a:cubicBezTo>
                      <a:pt x="34" y="321"/>
                      <a:pt x="34" y="321"/>
                      <a:pt x="34" y="321"/>
                    </a:cubicBezTo>
                    <a:cubicBezTo>
                      <a:pt x="34" y="320"/>
                      <a:pt x="34" y="319"/>
                      <a:pt x="34" y="319"/>
                    </a:cubicBezTo>
                    <a:cubicBezTo>
                      <a:pt x="35" y="319"/>
                      <a:pt x="35" y="318"/>
                      <a:pt x="35" y="318"/>
                    </a:cubicBezTo>
                    <a:cubicBezTo>
                      <a:pt x="35" y="318"/>
                      <a:pt x="35" y="317"/>
                      <a:pt x="35" y="317"/>
                    </a:cubicBezTo>
                    <a:cubicBezTo>
                      <a:pt x="35" y="317"/>
                      <a:pt x="35" y="317"/>
                      <a:pt x="35" y="316"/>
                    </a:cubicBezTo>
                    <a:cubicBezTo>
                      <a:pt x="35" y="316"/>
                      <a:pt x="35" y="316"/>
                      <a:pt x="35" y="316"/>
                    </a:cubicBezTo>
                    <a:cubicBezTo>
                      <a:pt x="35" y="316"/>
                      <a:pt x="35" y="316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7" y="314"/>
                      <a:pt x="37" y="314"/>
                      <a:pt x="37" y="314"/>
                    </a:cubicBezTo>
                    <a:cubicBezTo>
                      <a:pt x="37" y="314"/>
                      <a:pt x="37" y="314"/>
                      <a:pt x="37" y="314"/>
                    </a:cubicBezTo>
                    <a:cubicBezTo>
                      <a:pt x="37" y="314"/>
                      <a:pt x="38" y="314"/>
                      <a:pt x="38" y="314"/>
                    </a:cubicBezTo>
                    <a:cubicBezTo>
                      <a:pt x="38" y="314"/>
                      <a:pt x="38" y="314"/>
                      <a:pt x="38" y="314"/>
                    </a:cubicBezTo>
                    <a:cubicBezTo>
                      <a:pt x="39" y="313"/>
                      <a:pt x="39" y="313"/>
                      <a:pt x="39" y="313"/>
                    </a:cubicBezTo>
                    <a:cubicBezTo>
                      <a:pt x="39" y="313"/>
                      <a:pt x="39" y="313"/>
                      <a:pt x="39" y="313"/>
                    </a:cubicBezTo>
                    <a:cubicBezTo>
                      <a:pt x="39" y="313"/>
                      <a:pt x="40" y="313"/>
                      <a:pt x="40" y="313"/>
                    </a:cubicBezTo>
                    <a:cubicBezTo>
                      <a:pt x="40" y="312"/>
                      <a:pt x="41" y="312"/>
                      <a:pt x="42" y="312"/>
                    </a:cubicBezTo>
                    <a:cubicBezTo>
                      <a:pt x="42" y="312"/>
                      <a:pt x="42" y="312"/>
                      <a:pt x="42" y="312"/>
                    </a:cubicBezTo>
                    <a:cubicBezTo>
                      <a:pt x="42" y="312"/>
                      <a:pt x="42" y="312"/>
                      <a:pt x="42" y="312"/>
                    </a:cubicBezTo>
                    <a:cubicBezTo>
                      <a:pt x="42" y="312"/>
                      <a:pt x="42" y="312"/>
                      <a:pt x="43" y="312"/>
                    </a:cubicBezTo>
                    <a:cubicBezTo>
                      <a:pt x="43" y="312"/>
                      <a:pt x="43" y="312"/>
                      <a:pt x="43" y="312"/>
                    </a:cubicBezTo>
                    <a:cubicBezTo>
                      <a:pt x="43" y="312"/>
                      <a:pt x="43" y="312"/>
                      <a:pt x="43" y="312"/>
                    </a:cubicBezTo>
                    <a:cubicBezTo>
                      <a:pt x="44" y="312"/>
                      <a:pt x="44" y="311"/>
                      <a:pt x="44" y="310"/>
                    </a:cubicBezTo>
                    <a:cubicBezTo>
                      <a:pt x="44" y="310"/>
                      <a:pt x="44" y="309"/>
                      <a:pt x="45" y="309"/>
                    </a:cubicBezTo>
                    <a:cubicBezTo>
                      <a:pt x="45" y="309"/>
                      <a:pt x="45" y="309"/>
                      <a:pt x="45" y="309"/>
                    </a:cubicBezTo>
                    <a:cubicBezTo>
                      <a:pt x="45" y="309"/>
                      <a:pt x="46" y="308"/>
                      <a:pt x="46" y="308"/>
                    </a:cubicBezTo>
                    <a:cubicBezTo>
                      <a:pt x="46" y="308"/>
                      <a:pt x="46" y="308"/>
                      <a:pt x="47" y="308"/>
                    </a:cubicBezTo>
                    <a:cubicBezTo>
                      <a:pt x="47" y="308"/>
                      <a:pt x="47" y="308"/>
                      <a:pt x="47" y="309"/>
                    </a:cubicBezTo>
                    <a:cubicBezTo>
                      <a:pt x="47" y="309"/>
                      <a:pt x="47" y="309"/>
                      <a:pt x="47" y="309"/>
                    </a:cubicBezTo>
                    <a:cubicBezTo>
                      <a:pt x="47" y="309"/>
                      <a:pt x="47" y="309"/>
                      <a:pt x="47" y="309"/>
                    </a:cubicBezTo>
                    <a:cubicBezTo>
                      <a:pt x="48" y="309"/>
                      <a:pt x="48" y="309"/>
                      <a:pt x="48" y="309"/>
                    </a:cubicBezTo>
                    <a:cubicBezTo>
                      <a:pt x="48" y="309"/>
                      <a:pt x="48" y="309"/>
                      <a:pt x="48" y="309"/>
                    </a:cubicBezTo>
                    <a:cubicBezTo>
                      <a:pt x="48" y="309"/>
                      <a:pt x="48" y="309"/>
                      <a:pt x="48" y="309"/>
                    </a:cubicBezTo>
                    <a:cubicBezTo>
                      <a:pt x="48" y="309"/>
                      <a:pt x="49" y="309"/>
                      <a:pt x="49" y="309"/>
                    </a:cubicBezTo>
                    <a:cubicBezTo>
                      <a:pt x="50" y="309"/>
                      <a:pt x="50" y="309"/>
                      <a:pt x="50" y="309"/>
                    </a:cubicBezTo>
                    <a:cubicBezTo>
                      <a:pt x="50" y="309"/>
                      <a:pt x="49" y="309"/>
                      <a:pt x="49" y="309"/>
                    </a:cubicBezTo>
                    <a:cubicBezTo>
                      <a:pt x="48" y="309"/>
                      <a:pt x="47" y="308"/>
                      <a:pt x="46" y="308"/>
                    </a:cubicBezTo>
                    <a:cubicBezTo>
                      <a:pt x="45" y="308"/>
                      <a:pt x="45" y="308"/>
                      <a:pt x="44" y="308"/>
                    </a:cubicBezTo>
                    <a:cubicBezTo>
                      <a:pt x="43" y="307"/>
                      <a:pt x="43" y="307"/>
                      <a:pt x="42" y="306"/>
                    </a:cubicBezTo>
                    <a:cubicBezTo>
                      <a:pt x="42" y="306"/>
                      <a:pt x="41" y="306"/>
                      <a:pt x="41" y="306"/>
                    </a:cubicBezTo>
                    <a:cubicBezTo>
                      <a:pt x="27" y="306"/>
                      <a:pt x="27" y="306"/>
                      <a:pt x="27" y="306"/>
                    </a:cubicBezTo>
                    <a:cubicBezTo>
                      <a:pt x="27" y="306"/>
                      <a:pt x="26" y="306"/>
                      <a:pt x="26" y="305"/>
                    </a:cubicBezTo>
                    <a:cubicBezTo>
                      <a:pt x="26" y="305"/>
                      <a:pt x="26" y="305"/>
                      <a:pt x="26" y="305"/>
                    </a:cubicBezTo>
                    <a:cubicBezTo>
                      <a:pt x="26" y="305"/>
                      <a:pt x="26" y="305"/>
                      <a:pt x="26" y="305"/>
                    </a:cubicBezTo>
                    <a:cubicBezTo>
                      <a:pt x="26" y="305"/>
                      <a:pt x="27" y="305"/>
                      <a:pt x="27" y="305"/>
                    </a:cubicBezTo>
                    <a:cubicBezTo>
                      <a:pt x="27" y="305"/>
                      <a:pt x="27" y="305"/>
                      <a:pt x="27" y="305"/>
                    </a:cubicBezTo>
                    <a:cubicBezTo>
                      <a:pt x="27" y="305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6" y="304"/>
                    </a:cubicBezTo>
                    <a:cubicBezTo>
                      <a:pt x="26" y="303"/>
                      <a:pt x="25" y="303"/>
                      <a:pt x="25" y="303"/>
                    </a:cubicBezTo>
                    <a:cubicBezTo>
                      <a:pt x="25" y="302"/>
                      <a:pt x="25" y="302"/>
                      <a:pt x="24" y="302"/>
                    </a:cubicBezTo>
                    <a:cubicBezTo>
                      <a:pt x="24" y="302"/>
                      <a:pt x="24" y="301"/>
                      <a:pt x="24" y="301"/>
                    </a:cubicBezTo>
                    <a:cubicBezTo>
                      <a:pt x="24" y="301"/>
                      <a:pt x="24" y="301"/>
                      <a:pt x="23" y="301"/>
                    </a:cubicBezTo>
                    <a:cubicBezTo>
                      <a:pt x="23" y="301"/>
                      <a:pt x="23" y="301"/>
                      <a:pt x="24" y="300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299"/>
                      <a:pt x="24" y="299"/>
                      <a:pt x="24" y="299"/>
                    </a:cubicBezTo>
                    <a:cubicBezTo>
                      <a:pt x="24" y="298"/>
                      <a:pt x="24" y="298"/>
                      <a:pt x="24" y="298"/>
                    </a:cubicBezTo>
                    <a:cubicBezTo>
                      <a:pt x="24" y="298"/>
                      <a:pt x="24" y="298"/>
                      <a:pt x="24" y="298"/>
                    </a:cubicBezTo>
                    <a:cubicBezTo>
                      <a:pt x="24" y="298"/>
                      <a:pt x="24" y="298"/>
                      <a:pt x="25" y="297"/>
                    </a:cubicBezTo>
                    <a:cubicBezTo>
                      <a:pt x="25" y="297"/>
                      <a:pt x="25" y="297"/>
                      <a:pt x="25" y="297"/>
                    </a:cubicBezTo>
                    <a:cubicBezTo>
                      <a:pt x="25" y="297"/>
                      <a:pt x="25" y="297"/>
                      <a:pt x="25" y="297"/>
                    </a:cubicBezTo>
                    <a:cubicBezTo>
                      <a:pt x="24" y="297"/>
                      <a:pt x="24" y="296"/>
                      <a:pt x="24" y="296"/>
                    </a:cubicBezTo>
                    <a:cubicBezTo>
                      <a:pt x="23" y="295"/>
                      <a:pt x="24" y="295"/>
                      <a:pt x="24" y="295"/>
                    </a:cubicBezTo>
                    <a:cubicBezTo>
                      <a:pt x="24" y="295"/>
                      <a:pt x="24" y="295"/>
                      <a:pt x="25" y="295"/>
                    </a:cubicBezTo>
                    <a:cubicBezTo>
                      <a:pt x="25" y="295"/>
                      <a:pt x="25" y="295"/>
                      <a:pt x="25" y="295"/>
                    </a:cubicBezTo>
                    <a:cubicBezTo>
                      <a:pt x="25" y="295"/>
                      <a:pt x="25" y="295"/>
                      <a:pt x="25" y="294"/>
                    </a:cubicBezTo>
                    <a:cubicBezTo>
                      <a:pt x="25" y="294"/>
                      <a:pt x="25" y="293"/>
                      <a:pt x="25" y="293"/>
                    </a:cubicBezTo>
                    <a:cubicBezTo>
                      <a:pt x="25" y="293"/>
                      <a:pt x="24" y="292"/>
                      <a:pt x="24" y="292"/>
                    </a:cubicBezTo>
                    <a:cubicBezTo>
                      <a:pt x="24" y="292"/>
                      <a:pt x="24" y="291"/>
                      <a:pt x="24" y="291"/>
                    </a:cubicBezTo>
                    <a:cubicBezTo>
                      <a:pt x="24" y="291"/>
                      <a:pt x="24" y="291"/>
                      <a:pt x="24" y="291"/>
                    </a:cubicBezTo>
                    <a:cubicBezTo>
                      <a:pt x="24" y="291"/>
                      <a:pt x="24" y="290"/>
                      <a:pt x="24" y="290"/>
                    </a:cubicBezTo>
                    <a:cubicBezTo>
                      <a:pt x="24" y="290"/>
                      <a:pt x="23" y="290"/>
                      <a:pt x="23" y="290"/>
                    </a:cubicBezTo>
                    <a:cubicBezTo>
                      <a:pt x="23" y="290"/>
                      <a:pt x="23" y="290"/>
                      <a:pt x="23" y="290"/>
                    </a:cubicBezTo>
                    <a:cubicBezTo>
                      <a:pt x="22" y="291"/>
                      <a:pt x="22" y="291"/>
                      <a:pt x="22" y="291"/>
                    </a:cubicBezTo>
                    <a:cubicBezTo>
                      <a:pt x="22" y="291"/>
                      <a:pt x="21" y="290"/>
                      <a:pt x="21" y="290"/>
                    </a:cubicBezTo>
                    <a:cubicBezTo>
                      <a:pt x="21" y="290"/>
                      <a:pt x="19" y="291"/>
                      <a:pt x="19" y="292"/>
                    </a:cubicBezTo>
                    <a:cubicBezTo>
                      <a:pt x="19" y="292"/>
                      <a:pt x="18" y="292"/>
                      <a:pt x="18" y="292"/>
                    </a:cubicBezTo>
                    <a:cubicBezTo>
                      <a:pt x="18" y="291"/>
                      <a:pt x="18" y="291"/>
                      <a:pt x="18" y="291"/>
                    </a:cubicBezTo>
                    <a:cubicBezTo>
                      <a:pt x="18" y="291"/>
                      <a:pt x="18" y="291"/>
                      <a:pt x="18" y="291"/>
                    </a:cubicBezTo>
                    <a:cubicBezTo>
                      <a:pt x="18" y="291"/>
                      <a:pt x="18" y="290"/>
                      <a:pt x="18" y="290"/>
                    </a:cubicBezTo>
                    <a:cubicBezTo>
                      <a:pt x="18" y="290"/>
                      <a:pt x="17" y="290"/>
                      <a:pt x="17" y="290"/>
                    </a:cubicBezTo>
                    <a:cubicBezTo>
                      <a:pt x="17" y="290"/>
                      <a:pt x="17" y="289"/>
                      <a:pt x="17" y="289"/>
                    </a:cubicBezTo>
                    <a:cubicBezTo>
                      <a:pt x="17" y="289"/>
                      <a:pt x="17" y="288"/>
                      <a:pt x="17" y="288"/>
                    </a:cubicBezTo>
                    <a:cubicBezTo>
                      <a:pt x="17" y="287"/>
                      <a:pt x="16" y="287"/>
                      <a:pt x="16" y="287"/>
                    </a:cubicBezTo>
                    <a:cubicBezTo>
                      <a:pt x="16" y="287"/>
                      <a:pt x="17" y="287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6" y="285"/>
                      <a:pt x="16" y="285"/>
                    </a:cubicBezTo>
                    <a:cubicBezTo>
                      <a:pt x="16" y="285"/>
                      <a:pt x="16" y="285"/>
                      <a:pt x="16" y="285"/>
                    </a:cubicBezTo>
                    <a:cubicBezTo>
                      <a:pt x="16" y="285"/>
                      <a:pt x="16" y="284"/>
                      <a:pt x="16" y="284"/>
                    </a:cubicBezTo>
                    <a:cubicBezTo>
                      <a:pt x="16" y="284"/>
                      <a:pt x="16" y="284"/>
                      <a:pt x="16" y="284"/>
                    </a:cubicBezTo>
                    <a:cubicBezTo>
                      <a:pt x="16" y="283"/>
                      <a:pt x="16" y="283"/>
                      <a:pt x="16" y="283"/>
                    </a:cubicBezTo>
                    <a:cubicBezTo>
                      <a:pt x="16" y="283"/>
                      <a:pt x="16" y="283"/>
                      <a:pt x="16" y="283"/>
                    </a:cubicBezTo>
                    <a:cubicBezTo>
                      <a:pt x="16" y="281"/>
                      <a:pt x="16" y="281"/>
                      <a:pt x="16" y="281"/>
                    </a:cubicBezTo>
                    <a:cubicBezTo>
                      <a:pt x="16" y="281"/>
                      <a:pt x="18" y="279"/>
                      <a:pt x="18" y="278"/>
                    </a:cubicBezTo>
                    <a:cubicBezTo>
                      <a:pt x="18" y="278"/>
                      <a:pt x="19" y="276"/>
                      <a:pt x="19" y="276"/>
                    </a:cubicBezTo>
                    <a:cubicBezTo>
                      <a:pt x="19" y="276"/>
                      <a:pt x="18" y="275"/>
                      <a:pt x="18" y="275"/>
                    </a:cubicBezTo>
                    <a:cubicBezTo>
                      <a:pt x="18" y="275"/>
                      <a:pt x="19" y="274"/>
                      <a:pt x="19" y="274"/>
                    </a:cubicBezTo>
                    <a:cubicBezTo>
                      <a:pt x="20" y="272"/>
                      <a:pt x="20" y="272"/>
                      <a:pt x="20" y="272"/>
                    </a:cubicBezTo>
                    <a:cubicBezTo>
                      <a:pt x="21" y="272"/>
                      <a:pt x="21" y="272"/>
                      <a:pt x="21" y="272"/>
                    </a:cubicBezTo>
                    <a:cubicBezTo>
                      <a:pt x="23" y="270"/>
                      <a:pt x="23" y="270"/>
                      <a:pt x="23" y="270"/>
                    </a:cubicBezTo>
                    <a:cubicBezTo>
                      <a:pt x="23" y="270"/>
                      <a:pt x="23" y="269"/>
                      <a:pt x="23" y="269"/>
                    </a:cubicBezTo>
                    <a:cubicBezTo>
                      <a:pt x="23" y="268"/>
                      <a:pt x="22" y="267"/>
                      <a:pt x="22" y="267"/>
                    </a:cubicBezTo>
                    <a:cubicBezTo>
                      <a:pt x="24" y="267"/>
                      <a:pt x="24" y="267"/>
                      <a:pt x="24" y="267"/>
                    </a:cubicBezTo>
                    <a:cubicBezTo>
                      <a:pt x="24" y="265"/>
                      <a:pt x="24" y="265"/>
                      <a:pt x="24" y="265"/>
                    </a:cubicBezTo>
                    <a:cubicBezTo>
                      <a:pt x="24" y="265"/>
                      <a:pt x="25" y="265"/>
                      <a:pt x="25" y="265"/>
                    </a:cubicBezTo>
                    <a:cubicBezTo>
                      <a:pt x="25" y="265"/>
                      <a:pt x="25" y="265"/>
                      <a:pt x="25" y="265"/>
                    </a:cubicBezTo>
                    <a:cubicBezTo>
                      <a:pt x="25" y="265"/>
                      <a:pt x="24" y="264"/>
                      <a:pt x="24" y="264"/>
                    </a:cubicBezTo>
                    <a:cubicBezTo>
                      <a:pt x="24" y="263"/>
                      <a:pt x="24" y="263"/>
                      <a:pt x="24" y="263"/>
                    </a:cubicBezTo>
                    <a:cubicBezTo>
                      <a:pt x="24" y="263"/>
                      <a:pt x="24" y="263"/>
                      <a:pt x="24" y="263"/>
                    </a:cubicBezTo>
                    <a:cubicBezTo>
                      <a:pt x="23" y="263"/>
                      <a:pt x="23" y="262"/>
                      <a:pt x="23" y="262"/>
                    </a:cubicBezTo>
                    <a:cubicBezTo>
                      <a:pt x="23" y="262"/>
                      <a:pt x="23" y="261"/>
                      <a:pt x="23" y="261"/>
                    </a:cubicBezTo>
                    <a:cubicBezTo>
                      <a:pt x="23" y="261"/>
                      <a:pt x="23" y="261"/>
                      <a:pt x="23" y="261"/>
                    </a:cubicBezTo>
                    <a:cubicBezTo>
                      <a:pt x="23" y="261"/>
                      <a:pt x="23" y="261"/>
                      <a:pt x="23" y="261"/>
                    </a:cubicBezTo>
                    <a:cubicBezTo>
                      <a:pt x="23" y="260"/>
                      <a:pt x="23" y="260"/>
                      <a:pt x="23" y="260"/>
                    </a:cubicBezTo>
                    <a:cubicBezTo>
                      <a:pt x="23" y="260"/>
                      <a:pt x="23" y="260"/>
                      <a:pt x="23" y="259"/>
                    </a:cubicBezTo>
                    <a:cubicBezTo>
                      <a:pt x="23" y="259"/>
                      <a:pt x="23" y="259"/>
                      <a:pt x="23" y="259"/>
                    </a:cubicBezTo>
                    <a:cubicBezTo>
                      <a:pt x="23" y="259"/>
                      <a:pt x="24" y="259"/>
                      <a:pt x="24" y="259"/>
                    </a:cubicBezTo>
                    <a:cubicBezTo>
                      <a:pt x="24" y="259"/>
                      <a:pt x="24" y="258"/>
                      <a:pt x="24" y="258"/>
                    </a:cubicBezTo>
                    <a:cubicBezTo>
                      <a:pt x="24" y="258"/>
                      <a:pt x="24" y="257"/>
                      <a:pt x="24" y="257"/>
                    </a:cubicBezTo>
                    <a:cubicBezTo>
                      <a:pt x="24" y="257"/>
                      <a:pt x="24" y="256"/>
                      <a:pt x="24" y="256"/>
                    </a:cubicBezTo>
                    <a:cubicBezTo>
                      <a:pt x="24" y="256"/>
                      <a:pt x="25" y="256"/>
                      <a:pt x="25" y="256"/>
                    </a:cubicBezTo>
                    <a:cubicBezTo>
                      <a:pt x="25" y="256"/>
                      <a:pt x="26" y="255"/>
                      <a:pt x="26" y="255"/>
                    </a:cubicBezTo>
                    <a:cubicBezTo>
                      <a:pt x="26" y="253"/>
                      <a:pt x="26" y="253"/>
                      <a:pt x="26" y="253"/>
                    </a:cubicBezTo>
                    <a:cubicBezTo>
                      <a:pt x="27" y="254"/>
                      <a:pt x="27" y="254"/>
                      <a:pt x="27" y="254"/>
                    </a:cubicBezTo>
                    <a:cubicBezTo>
                      <a:pt x="27" y="254"/>
                      <a:pt x="28" y="254"/>
                      <a:pt x="28" y="253"/>
                    </a:cubicBezTo>
                    <a:cubicBezTo>
                      <a:pt x="28" y="253"/>
                      <a:pt x="28" y="253"/>
                      <a:pt x="27" y="253"/>
                    </a:cubicBezTo>
                    <a:cubicBezTo>
                      <a:pt x="27" y="252"/>
                      <a:pt x="27" y="252"/>
                      <a:pt x="27" y="252"/>
                    </a:cubicBezTo>
                    <a:cubicBezTo>
                      <a:pt x="27" y="252"/>
                      <a:pt x="27" y="252"/>
                      <a:pt x="27" y="252"/>
                    </a:cubicBezTo>
                    <a:cubicBezTo>
                      <a:pt x="27" y="251"/>
                      <a:pt x="27" y="251"/>
                      <a:pt x="27" y="251"/>
                    </a:cubicBezTo>
                    <a:cubicBezTo>
                      <a:pt x="27" y="251"/>
                      <a:pt x="27" y="249"/>
                      <a:pt x="27" y="249"/>
                    </a:cubicBezTo>
                    <a:cubicBezTo>
                      <a:pt x="27" y="249"/>
                      <a:pt x="27" y="249"/>
                      <a:pt x="27" y="249"/>
                    </a:cubicBezTo>
                    <a:cubicBezTo>
                      <a:pt x="28" y="249"/>
                      <a:pt x="28" y="249"/>
                      <a:pt x="28" y="249"/>
                    </a:cubicBezTo>
                    <a:cubicBezTo>
                      <a:pt x="28" y="249"/>
                      <a:pt x="29" y="248"/>
                      <a:pt x="29" y="248"/>
                    </a:cubicBezTo>
                    <a:cubicBezTo>
                      <a:pt x="29" y="248"/>
                      <a:pt x="29" y="247"/>
                      <a:pt x="29" y="247"/>
                    </a:cubicBezTo>
                    <a:cubicBezTo>
                      <a:pt x="29" y="247"/>
                      <a:pt x="29" y="247"/>
                      <a:pt x="28" y="246"/>
                    </a:cubicBezTo>
                    <a:cubicBezTo>
                      <a:pt x="28" y="246"/>
                      <a:pt x="28" y="245"/>
                      <a:pt x="28" y="245"/>
                    </a:cubicBezTo>
                    <a:cubicBezTo>
                      <a:pt x="28" y="245"/>
                      <a:pt x="28" y="244"/>
                      <a:pt x="28" y="244"/>
                    </a:cubicBezTo>
                    <a:cubicBezTo>
                      <a:pt x="28" y="244"/>
                      <a:pt x="28" y="244"/>
                      <a:pt x="28" y="244"/>
                    </a:cubicBezTo>
                    <a:cubicBezTo>
                      <a:pt x="28" y="243"/>
                      <a:pt x="27" y="243"/>
                      <a:pt x="27" y="243"/>
                    </a:cubicBezTo>
                    <a:cubicBezTo>
                      <a:pt x="28" y="242"/>
                      <a:pt x="28" y="242"/>
                      <a:pt x="28" y="242"/>
                    </a:cubicBezTo>
                    <a:cubicBezTo>
                      <a:pt x="28" y="242"/>
                      <a:pt x="29" y="242"/>
                      <a:pt x="29" y="241"/>
                    </a:cubicBezTo>
                    <a:cubicBezTo>
                      <a:pt x="29" y="241"/>
                      <a:pt x="29" y="241"/>
                      <a:pt x="29" y="240"/>
                    </a:cubicBezTo>
                    <a:cubicBezTo>
                      <a:pt x="29" y="240"/>
                      <a:pt x="29" y="240"/>
                      <a:pt x="29" y="240"/>
                    </a:cubicBezTo>
                    <a:cubicBezTo>
                      <a:pt x="28" y="240"/>
                      <a:pt x="28" y="240"/>
                      <a:pt x="28" y="240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8" y="237"/>
                      <a:pt x="29" y="236"/>
                      <a:pt x="29" y="236"/>
                    </a:cubicBezTo>
                    <a:cubicBezTo>
                      <a:pt x="29" y="236"/>
                      <a:pt x="30" y="236"/>
                      <a:pt x="30" y="236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6"/>
                      <a:pt x="30" y="235"/>
                      <a:pt x="30" y="235"/>
                    </a:cubicBezTo>
                    <a:cubicBezTo>
                      <a:pt x="30" y="235"/>
                      <a:pt x="30" y="235"/>
                      <a:pt x="31" y="235"/>
                    </a:cubicBezTo>
                    <a:cubicBezTo>
                      <a:pt x="31" y="235"/>
                      <a:pt x="31" y="234"/>
                      <a:pt x="31" y="234"/>
                    </a:cubicBezTo>
                    <a:cubicBezTo>
                      <a:pt x="31" y="234"/>
                      <a:pt x="31" y="234"/>
                      <a:pt x="31" y="233"/>
                    </a:cubicBezTo>
                    <a:cubicBezTo>
                      <a:pt x="31" y="233"/>
                      <a:pt x="30" y="232"/>
                      <a:pt x="30" y="232"/>
                    </a:cubicBezTo>
                    <a:cubicBezTo>
                      <a:pt x="30" y="231"/>
                      <a:pt x="30" y="231"/>
                      <a:pt x="30" y="231"/>
                    </a:cubicBezTo>
                    <a:cubicBezTo>
                      <a:pt x="30" y="231"/>
                      <a:pt x="28" y="231"/>
                      <a:pt x="28" y="231"/>
                    </a:cubicBezTo>
                    <a:cubicBezTo>
                      <a:pt x="28" y="230"/>
                      <a:pt x="27" y="230"/>
                      <a:pt x="27" y="230"/>
                    </a:cubicBezTo>
                    <a:cubicBezTo>
                      <a:pt x="27" y="230"/>
                      <a:pt x="26" y="230"/>
                      <a:pt x="26" y="230"/>
                    </a:cubicBezTo>
                    <a:cubicBezTo>
                      <a:pt x="26" y="230"/>
                      <a:pt x="26" y="229"/>
                      <a:pt x="26" y="229"/>
                    </a:cubicBezTo>
                    <a:cubicBezTo>
                      <a:pt x="26" y="229"/>
                      <a:pt x="27" y="229"/>
                      <a:pt x="27" y="229"/>
                    </a:cubicBezTo>
                    <a:cubicBezTo>
                      <a:pt x="27" y="229"/>
                      <a:pt x="28" y="229"/>
                      <a:pt x="28" y="229"/>
                    </a:cubicBezTo>
                    <a:cubicBezTo>
                      <a:pt x="28" y="229"/>
                      <a:pt x="29" y="229"/>
                      <a:pt x="29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9" y="229"/>
                      <a:pt x="30" y="228"/>
                      <a:pt x="30" y="228"/>
                    </a:cubicBezTo>
                    <a:cubicBezTo>
                      <a:pt x="31" y="229"/>
                      <a:pt x="31" y="229"/>
                      <a:pt x="31" y="229"/>
                    </a:cubicBezTo>
                    <a:cubicBezTo>
                      <a:pt x="32" y="229"/>
                      <a:pt x="32" y="229"/>
                      <a:pt x="32" y="229"/>
                    </a:cubicBezTo>
                    <a:cubicBezTo>
                      <a:pt x="32" y="229"/>
                      <a:pt x="32" y="227"/>
                      <a:pt x="32" y="227"/>
                    </a:cubicBezTo>
                    <a:cubicBezTo>
                      <a:pt x="33" y="227"/>
                      <a:pt x="33" y="227"/>
                      <a:pt x="33" y="227"/>
                    </a:cubicBezTo>
                    <a:cubicBezTo>
                      <a:pt x="33" y="227"/>
                      <a:pt x="33" y="226"/>
                      <a:pt x="33" y="226"/>
                    </a:cubicBezTo>
                    <a:cubicBezTo>
                      <a:pt x="33" y="226"/>
                      <a:pt x="32" y="226"/>
                      <a:pt x="32" y="225"/>
                    </a:cubicBezTo>
                    <a:cubicBezTo>
                      <a:pt x="32" y="225"/>
                      <a:pt x="32" y="225"/>
                      <a:pt x="31" y="225"/>
                    </a:cubicBezTo>
                    <a:cubicBezTo>
                      <a:pt x="31" y="225"/>
                      <a:pt x="29" y="225"/>
                      <a:pt x="29" y="225"/>
                    </a:cubicBezTo>
                    <a:cubicBezTo>
                      <a:pt x="29" y="225"/>
                      <a:pt x="28" y="225"/>
                      <a:pt x="28" y="225"/>
                    </a:cubicBezTo>
                    <a:cubicBezTo>
                      <a:pt x="28" y="225"/>
                      <a:pt x="27" y="225"/>
                      <a:pt x="28" y="225"/>
                    </a:cubicBezTo>
                    <a:cubicBezTo>
                      <a:pt x="28" y="225"/>
                      <a:pt x="28" y="225"/>
                      <a:pt x="28" y="224"/>
                    </a:cubicBezTo>
                    <a:cubicBezTo>
                      <a:pt x="28" y="224"/>
                      <a:pt x="28" y="224"/>
                      <a:pt x="28" y="223"/>
                    </a:cubicBezTo>
                    <a:cubicBezTo>
                      <a:pt x="28" y="223"/>
                      <a:pt x="28" y="222"/>
                      <a:pt x="28" y="222"/>
                    </a:cubicBezTo>
                    <a:cubicBezTo>
                      <a:pt x="28" y="222"/>
                      <a:pt x="28" y="222"/>
                      <a:pt x="28" y="222"/>
                    </a:cubicBezTo>
                    <a:cubicBezTo>
                      <a:pt x="29" y="221"/>
                      <a:pt x="29" y="221"/>
                      <a:pt x="29" y="221"/>
                    </a:cubicBezTo>
                    <a:cubicBezTo>
                      <a:pt x="29" y="221"/>
                      <a:pt x="29" y="220"/>
                      <a:pt x="28" y="220"/>
                    </a:cubicBezTo>
                    <a:cubicBezTo>
                      <a:pt x="28" y="220"/>
                      <a:pt x="28" y="219"/>
                      <a:pt x="28" y="219"/>
                    </a:cubicBezTo>
                    <a:cubicBezTo>
                      <a:pt x="28" y="219"/>
                      <a:pt x="29" y="218"/>
                      <a:pt x="29" y="218"/>
                    </a:cubicBezTo>
                    <a:cubicBezTo>
                      <a:pt x="29" y="218"/>
                      <a:pt x="29" y="218"/>
                      <a:pt x="29" y="217"/>
                    </a:cubicBezTo>
                    <a:cubicBezTo>
                      <a:pt x="28" y="217"/>
                      <a:pt x="28" y="217"/>
                      <a:pt x="28" y="217"/>
                    </a:cubicBezTo>
                    <a:cubicBezTo>
                      <a:pt x="28" y="216"/>
                      <a:pt x="27" y="216"/>
                      <a:pt x="27" y="216"/>
                    </a:cubicBezTo>
                    <a:cubicBezTo>
                      <a:pt x="27" y="216"/>
                      <a:pt x="27" y="215"/>
                      <a:pt x="27" y="215"/>
                    </a:cubicBezTo>
                    <a:cubicBezTo>
                      <a:pt x="27" y="215"/>
                      <a:pt x="28" y="215"/>
                      <a:pt x="28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28" y="214"/>
                      <a:pt x="28" y="213"/>
                      <a:pt x="28" y="213"/>
                    </a:cubicBezTo>
                    <a:cubicBezTo>
                      <a:pt x="28" y="213"/>
                      <a:pt x="27" y="213"/>
                      <a:pt x="27" y="212"/>
                    </a:cubicBezTo>
                    <a:cubicBezTo>
                      <a:pt x="27" y="212"/>
                      <a:pt x="27" y="212"/>
                      <a:pt x="26" y="212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6" y="210"/>
                      <a:pt x="25" y="210"/>
                      <a:pt x="25" y="210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6" y="209"/>
                      <a:pt x="25" y="208"/>
                      <a:pt x="25" y="208"/>
                    </a:cubicBezTo>
                    <a:cubicBezTo>
                      <a:pt x="25" y="208"/>
                      <a:pt x="26" y="208"/>
                      <a:pt x="26" y="208"/>
                    </a:cubicBezTo>
                    <a:cubicBezTo>
                      <a:pt x="26" y="208"/>
                      <a:pt x="26" y="207"/>
                      <a:pt x="26" y="207"/>
                    </a:cubicBezTo>
                    <a:cubicBezTo>
                      <a:pt x="26" y="207"/>
                      <a:pt x="26" y="206"/>
                      <a:pt x="26" y="206"/>
                    </a:cubicBezTo>
                    <a:cubicBezTo>
                      <a:pt x="26" y="206"/>
                      <a:pt x="26" y="206"/>
                      <a:pt x="26" y="206"/>
                    </a:cubicBezTo>
                    <a:cubicBezTo>
                      <a:pt x="25" y="205"/>
                      <a:pt x="25" y="205"/>
                      <a:pt x="25" y="205"/>
                    </a:cubicBezTo>
                    <a:cubicBezTo>
                      <a:pt x="25" y="205"/>
                      <a:pt x="25" y="205"/>
                      <a:pt x="25" y="204"/>
                    </a:cubicBezTo>
                    <a:cubicBezTo>
                      <a:pt x="25" y="204"/>
                      <a:pt x="25" y="204"/>
                      <a:pt x="25" y="203"/>
                    </a:cubicBezTo>
                    <a:cubicBezTo>
                      <a:pt x="25" y="203"/>
                      <a:pt x="26" y="203"/>
                      <a:pt x="26" y="203"/>
                    </a:cubicBezTo>
                    <a:cubicBezTo>
                      <a:pt x="26" y="203"/>
                      <a:pt x="26" y="203"/>
                      <a:pt x="26" y="203"/>
                    </a:cubicBezTo>
                    <a:cubicBezTo>
                      <a:pt x="27" y="204"/>
                      <a:pt x="27" y="204"/>
                      <a:pt x="27" y="204"/>
                    </a:cubicBezTo>
                    <a:cubicBezTo>
                      <a:pt x="27" y="204"/>
                      <a:pt x="27" y="203"/>
                      <a:pt x="28" y="203"/>
                    </a:cubicBezTo>
                    <a:cubicBezTo>
                      <a:pt x="28" y="203"/>
                      <a:pt x="28" y="203"/>
                      <a:pt x="28" y="203"/>
                    </a:cubicBezTo>
                    <a:cubicBezTo>
                      <a:pt x="28" y="200"/>
                      <a:pt x="28" y="200"/>
                      <a:pt x="28" y="200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28" y="199"/>
                      <a:pt x="27" y="198"/>
                      <a:pt x="27" y="198"/>
                    </a:cubicBezTo>
                    <a:cubicBezTo>
                      <a:pt x="27" y="198"/>
                      <a:pt x="28" y="198"/>
                      <a:pt x="28" y="198"/>
                    </a:cubicBezTo>
                    <a:cubicBezTo>
                      <a:pt x="28" y="198"/>
                      <a:pt x="28" y="198"/>
                      <a:pt x="28" y="197"/>
                    </a:cubicBezTo>
                    <a:cubicBezTo>
                      <a:pt x="28" y="197"/>
                      <a:pt x="27" y="197"/>
                      <a:pt x="27" y="197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7" y="196"/>
                      <a:pt x="27" y="195"/>
                      <a:pt x="27" y="195"/>
                    </a:cubicBezTo>
                    <a:cubicBezTo>
                      <a:pt x="27" y="195"/>
                      <a:pt x="28" y="195"/>
                      <a:pt x="28" y="194"/>
                    </a:cubicBezTo>
                    <a:cubicBezTo>
                      <a:pt x="28" y="194"/>
                      <a:pt x="28" y="194"/>
                      <a:pt x="28" y="193"/>
                    </a:cubicBezTo>
                    <a:cubicBezTo>
                      <a:pt x="28" y="193"/>
                      <a:pt x="28" y="193"/>
                      <a:pt x="28" y="193"/>
                    </a:cubicBezTo>
                    <a:cubicBezTo>
                      <a:pt x="27" y="193"/>
                      <a:pt x="27" y="192"/>
                      <a:pt x="27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2"/>
                      <a:pt x="27" y="191"/>
                      <a:pt x="27" y="191"/>
                    </a:cubicBezTo>
                    <a:cubicBezTo>
                      <a:pt x="27" y="191"/>
                      <a:pt x="27" y="190"/>
                      <a:pt x="27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7" y="189"/>
                      <a:pt x="27" y="189"/>
                      <a:pt x="27" y="189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7" y="188"/>
                      <a:pt x="28" y="187"/>
                      <a:pt x="28" y="187"/>
                    </a:cubicBezTo>
                    <a:cubicBezTo>
                      <a:pt x="28" y="187"/>
                      <a:pt x="28" y="187"/>
                      <a:pt x="28" y="187"/>
                    </a:cubicBezTo>
                    <a:cubicBezTo>
                      <a:pt x="28" y="187"/>
                      <a:pt x="29" y="187"/>
                      <a:pt x="29" y="187"/>
                    </a:cubicBezTo>
                    <a:cubicBezTo>
                      <a:pt x="29" y="187"/>
                      <a:pt x="29" y="186"/>
                      <a:pt x="29" y="186"/>
                    </a:cubicBezTo>
                    <a:cubicBezTo>
                      <a:pt x="28" y="186"/>
                      <a:pt x="28" y="185"/>
                      <a:pt x="28" y="185"/>
                    </a:cubicBezTo>
                    <a:cubicBezTo>
                      <a:pt x="28" y="185"/>
                      <a:pt x="27" y="185"/>
                      <a:pt x="28" y="184"/>
                    </a:cubicBezTo>
                    <a:cubicBezTo>
                      <a:pt x="28" y="184"/>
                      <a:pt x="28" y="184"/>
                      <a:pt x="28" y="184"/>
                    </a:cubicBezTo>
                    <a:cubicBezTo>
                      <a:pt x="28" y="184"/>
                      <a:pt x="29" y="184"/>
                      <a:pt x="29" y="184"/>
                    </a:cubicBezTo>
                    <a:cubicBezTo>
                      <a:pt x="29" y="184"/>
                      <a:pt x="29" y="183"/>
                      <a:pt x="29" y="183"/>
                    </a:cubicBezTo>
                    <a:cubicBezTo>
                      <a:pt x="29" y="183"/>
                      <a:pt x="29" y="182"/>
                      <a:pt x="29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79"/>
                      <a:pt x="30" y="180"/>
                      <a:pt x="30" y="180"/>
                    </a:cubicBezTo>
                    <a:cubicBezTo>
                      <a:pt x="30" y="180"/>
                      <a:pt x="30" y="180"/>
                      <a:pt x="30" y="180"/>
                    </a:cubicBezTo>
                    <a:cubicBezTo>
                      <a:pt x="30" y="180"/>
                      <a:pt x="30" y="179"/>
                      <a:pt x="30" y="179"/>
                    </a:cubicBezTo>
                    <a:cubicBezTo>
                      <a:pt x="30" y="179"/>
                      <a:pt x="30" y="178"/>
                      <a:pt x="30" y="178"/>
                    </a:cubicBezTo>
                    <a:cubicBezTo>
                      <a:pt x="30" y="178"/>
                      <a:pt x="31" y="177"/>
                      <a:pt x="31" y="177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3" y="172"/>
                      <a:pt x="33" y="172"/>
                    </a:cubicBezTo>
                    <a:cubicBezTo>
                      <a:pt x="34" y="172"/>
                      <a:pt x="34" y="172"/>
                      <a:pt x="34" y="172"/>
                    </a:cubicBezTo>
                    <a:cubicBezTo>
                      <a:pt x="34" y="172"/>
                      <a:pt x="35" y="171"/>
                      <a:pt x="35" y="171"/>
                    </a:cubicBezTo>
                    <a:cubicBezTo>
                      <a:pt x="35" y="171"/>
                      <a:pt x="35" y="170"/>
                      <a:pt x="35" y="170"/>
                    </a:cubicBezTo>
                    <a:cubicBezTo>
                      <a:pt x="34" y="170"/>
                      <a:pt x="34" y="170"/>
                      <a:pt x="34" y="170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3" y="169"/>
                      <a:pt x="33" y="168"/>
                      <a:pt x="33" y="168"/>
                    </a:cubicBezTo>
                    <a:cubicBezTo>
                      <a:pt x="33" y="167"/>
                      <a:pt x="33" y="167"/>
                      <a:pt x="33" y="167"/>
                    </a:cubicBezTo>
                    <a:cubicBezTo>
                      <a:pt x="33" y="167"/>
                      <a:pt x="33" y="166"/>
                      <a:pt x="33" y="166"/>
                    </a:cubicBezTo>
                    <a:cubicBezTo>
                      <a:pt x="33" y="166"/>
                      <a:pt x="34" y="166"/>
                      <a:pt x="34" y="166"/>
                    </a:cubicBezTo>
                    <a:cubicBezTo>
                      <a:pt x="34" y="166"/>
                      <a:pt x="32" y="164"/>
                      <a:pt x="32" y="164"/>
                    </a:cubicBezTo>
                    <a:cubicBezTo>
                      <a:pt x="32" y="164"/>
                      <a:pt x="32" y="164"/>
                      <a:pt x="32" y="163"/>
                    </a:cubicBezTo>
                    <a:cubicBezTo>
                      <a:pt x="32" y="163"/>
                      <a:pt x="33" y="163"/>
                      <a:pt x="32" y="163"/>
                    </a:cubicBezTo>
                    <a:cubicBezTo>
                      <a:pt x="32" y="163"/>
                      <a:pt x="32" y="163"/>
                      <a:pt x="32" y="162"/>
                    </a:cubicBezTo>
                    <a:cubicBezTo>
                      <a:pt x="32" y="162"/>
                      <a:pt x="32" y="162"/>
                      <a:pt x="32" y="162"/>
                    </a:cubicBezTo>
                    <a:cubicBezTo>
                      <a:pt x="32" y="162"/>
                      <a:pt x="32" y="161"/>
                      <a:pt x="32" y="161"/>
                    </a:cubicBezTo>
                    <a:cubicBezTo>
                      <a:pt x="32" y="161"/>
                      <a:pt x="33" y="160"/>
                      <a:pt x="33" y="160"/>
                    </a:cubicBezTo>
                    <a:cubicBezTo>
                      <a:pt x="33" y="160"/>
                      <a:pt x="32" y="160"/>
                      <a:pt x="32" y="160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32" y="159"/>
                      <a:pt x="32" y="158"/>
                      <a:pt x="32" y="158"/>
                    </a:cubicBezTo>
                    <a:cubicBezTo>
                      <a:pt x="33" y="158"/>
                      <a:pt x="33" y="157"/>
                      <a:pt x="33" y="157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32" y="157"/>
                      <a:pt x="32" y="156"/>
                      <a:pt x="32" y="156"/>
                    </a:cubicBezTo>
                    <a:cubicBezTo>
                      <a:pt x="32" y="156"/>
                      <a:pt x="32" y="156"/>
                      <a:pt x="32" y="156"/>
                    </a:cubicBezTo>
                    <a:cubicBezTo>
                      <a:pt x="32" y="156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3" y="154"/>
                      <a:pt x="33" y="153"/>
                    </a:cubicBezTo>
                    <a:cubicBezTo>
                      <a:pt x="33" y="153"/>
                      <a:pt x="34" y="153"/>
                      <a:pt x="34" y="153"/>
                    </a:cubicBezTo>
                    <a:cubicBezTo>
                      <a:pt x="34" y="153"/>
                      <a:pt x="34" y="153"/>
                      <a:pt x="33" y="153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4" y="151"/>
                      <a:pt x="34" y="151"/>
                      <a:pt x="34" y="151"/>
                    </a:cubicBezTo>
                    <a:cubicBezTo>
                      <a:pt x="34" y="151"/>
                      <a:pt x="35" y="151"/>
                      <a:pt x="35" y="151"/>
                    </a:cubicBezTo>
                    <a:cubicBezTo>
                      <a:pt x="35" y="151"/>
                      <a:pt x="36" y="151"/>
                      <a:pt x="36" y="151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49"/>
                      <a:pt x="36" y="149"/>
                    </a:cubicBezTo>
                    <a:cubicBezTo>
                      <a:pt x="36" y="149"/>
                      <a:pt x="37" y="149"/>
                      <a:pt x="37" y="149"/>
                    </a:cubicBezTo>
                    <a:cubicBezTo>
                      <a:pt x="37" y="149"/>
                      <a:pt x="37" y="149"/>
                      <a:pt x="37" y="149"/>
                    </a:cubicBezTo>
                    <a:cubicBezTo>
                      <a:pt x="37" y="149"/>
                      <a:pt x="38" y="148"/>
                      <a:pt x="38" y="148"/>
                    </a:cubicBezTo>
                    <a:cubicBezTo>
                      <a:pt x="38" y="148"/>
                      <a:pt x="38" y="148"/>
                      <a:pt x="38" y="148"/>
                    </a:cubicBezTo>
                    <a:cubicBezTo>
                      <a:pt x="38" y="148"/>
                      <a:pt x="38" y="147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38" y="147"/>
                      <a:pt x="38" y="146"/>
                      <a:pt x="38" y="146"/>
                    </a:cubicBezTo>
                    <a:cubicBezTo>
                      <a:pt x="38" y="146"/>
                      <a:pt x="38" y="146"/>
                      <a:pt x="38" y="146"/>
                    </a:cubicBezTo>
                    <a:cubicBezTo>
                      <a:pt x="38" y="146"/>
                      <a:pt x="38" y="145"/>
                      <a:pt x="38" y="145"/>
                    </a:cubicBezTo>
                    <a:cubicBezTo>
                      <a:pt x="38" y="145"/>
                      <a:pt x="38" y="144"/>
                      <a:pt x="38" y="144"/>
                    </a:cubicBezTo>
                    <a:cubicBezTo>
                      <a:pt x="38" y="144"/>
                      <a:pt x="38" y="144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7" y="142"/>
                      <a:pt x="37" y="142"/>
                    </a:cubicBezTo>
                    <a:cubicBezTo>
                      <a:pt x="37" y="142"/>
                      <a:pt x="37" y="141"/>
                      <a:pt x="37" y="141"/>
                    </a:cubicBezTo>
                    <a:cubicBezTo>
                      <a:pt x="37" y="141"/>
                      <a:pt x="37" y="141"/>
                      <a:pt x="37" y="140"/>
                    </a:cubicBezTo>
                    <a:cubicBezTo>
                      <a:pt x="38" y="140"/>
                      <a:pt x="38" y="140"/>
                      <a:pt x="38" y="140"/>
                    </a:cubicBezTo>
                    <a:cubicBezTo>
                      <a:pt x="38" y="139"/>
                      <a:pt x="38" y="139"/>
                      <a:pt x="38" y="139"/>
                    </a:cubicBezTo>
                    <a:cubicBezTo>
                      <a:pt x="38" y="138"/>
                      <a:pt x="39" y="138"/>
                      <a:pt x="39" y="138"/>
                    </a:cubicBezTo>
                    <a:cubicBezTo>
                      <a:pt x="39" y="137"/>
                      <a:pt x="39" y="137"/>
                      <a:pt x="39" y="137"/>
                    </a:cubicBezTo>
                    <a:cubicBezTo>
                      <a:pt x="38" y="137"/>
                      <a:pt x="39" y="136"/>
                      <a:pt x="39" y="136"/>
                    </a:cubicBezTo>
                    <a:cubicBezTo>
                      <a:pt x="39" y="136"/>
                      <a:pt x="40" y="134"/>
                      <a:pt x="40" y="134"/>
                    </a:cubicBezTo>
                    <a:cubicBezTo>
                      <a:pt x="40" y="134"/>
                      <a:pt x="40" y="133"/>
                      <a:pt x="40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2" y="132"/>
                      <a:pt x="42" y="132"/>
                    </a:cubicBezTo>
                    <a:cubicBezTo>
                      <a:pt x="42" y="132"/>
                      <a:pt x="41" y="131"/>
                      <a:pt x="41" y="131"/>
                    </a:cubicBezTo>
                    <a:cubicBezTo>
                      <a:pt x="41" y="131"/>
                      <a:pt x="42" y="131"/>
                      <a:pt x="42" y="131"/>
                    </a:cubicBezTo>
                    <a:cubicBezTo>
                      <a:pt x="42" y="130"/>
                      <a:pt x="41" y="130"/>
                      <a:pt x="41" y="130"/>
                    </a:cubicBezTo>
                    <a:cubicBezTo>
                      <a:pt x="41" y="130"/>
                      <a:pt x="41" y="128"/>
                      <a:pt x="41" y="128"/>
                    </a:cubicBezTo>
                    <a:cubicBezTo>
                      <a:pt x="41" y="128"/>
                      <a:pt x="41" y="127"/>
                      <a:pt x="42" y="127"/>
                    </a:cubicBezTo>
                    <a:cubicBezTo>
                      <a:pt x="42" y="127"/>
                      <a:pt x="42" y="126"/>
                      <a:pt x="42" y="126"/>
                    </a:cubicBezTo>
                    <a:cubicBezTo>
                      <a:pt x="42" y="126"/>
                      <a:pt x="42" y="125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1" y="124"/>
                      <a:pt x="41" y="125"/>
                      <a:pt x="40" y="124"/>
                    </a:cubicBezTo>
                    <a:cubicBezTo>
                      <a:pt x="40" y="124"/>
                      <a:pt x="40" y="124"/>
                      <a:pt x="40" y="123"/>
                    </a:cubicBezTo>
                    <a:cubicBezTo>
                      <a:pt x="40" y="123"/>
                      <a:pt x="40" y="123"/>
                      <a:pt x="40" y="122"/>
                    </a:cubicBezTo>
                    <a:cubicBezTo>
                      <a:pt x="40" y="122"/>
                      <a:pt x="40" y="122"/>
                      <a:pt x="40" y="121"/>
                    </a:cubicBezTo>
                    <a:cubicBezTo>
                      <a:pt x="41" y="121"/>
                      <a:pt x="40" y="120"/>
                      <a:pt x="40" y="120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0" y="118"/>
                      <a:pt x="39" y="117"/>
                      <a:pt x="39" y="117"/>
                    </a:cubicBezTo>
                    <a:cubicBezTo>
                      <a:pt x="39" y="116"/>
                      <a:pt x="38" y="116"/>
                      <a:pt x="38" y="116"/>
                    </a:cubicBezTo>
                    <a:cubicBezTo>
                      <a:pt x="38" y="115"/>
                      <a:pt x="39" y="115"/>
                      <a:pt x="38" y="114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38" y="114"/>
                      <a:pt x="39" y="114"/>
                      <a:pt x="39" y="114"/>
                    </a:cubicBezTo>
                    <a:cubicBezTo>
                      <a:pt x="39" y="114"/>
                      <a:pt x="39" y="113"/>
                      <a:pt x="39" y="113"/>
                    </a:cubicBezTo>
                    <a:cubicBezTo>
                      <a:pt x="38" y="113"/>
                      <a:pt x="38" y="113"/>
                      <a:pt x="38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1"/>
                    </a:cubicBezTo>
                    <a:cubicBezTo>
                      <a:pt x="37" y="111"/>
                      <a:pt x="37" y="110"/>
                      <a:pt x="37" y="110"/>
                    </a:cubicBezTo>
                    <a:cubicBezTo>
                      <a:pt x="37" y="109"/>
                      <a:pt x="37" y="109"/>
                      <a:pt x="37" y="108"/>
                    </a:cubicBezTo>
                    <a:cubicBezTo>
                      <a:pt x="37" y="108"/>
                      <a:pt x="37" y="107"/>
                      <a:pt x="37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37" y="106"/>
                      <a:pt x="37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6"/>
                      <a:pt x="38" y="106"/>
                      <a:pt x="39" y="106"/>
                    </a:cubicBezTo>
                    <a:cubicBezTo>
                      <a:pt x="39" y="106"/>
                      <a:pt x="39" y="106"/>
                      <a:pt x="39" y="105"/>
                    </a:cubicBezTo>
                    <a:cubicBezTo>
                      <a:pt x="39" y="105"/>
                      <a:pt x="39" y="105"/>
                      <a:pt x="38" y="105"/>
                    </a:cubicBezTo>
                    <a:cubicBezTo>
                      <a:pt x="38" y="104"/>
                      <a:pt x="38" y="104"/>
                      <a:pt x="39" y="104"/>
                    </a:cubicBezTo>
                    <a:cubicBezTo>
                      <a:pt x="39" y="103"/>
                      <a:pt x="39" y="103"/>
                      <a:pt x="39" y="102"/>
                    </a:cubicBezTo>
                    <a:cubicBezTo>
                      <a:pt x="39" y="102"/>
                      <a:pt x="39" y="101"/>
                      <a:pt x="39" y="101"/>
                    </a:cubicBezTo>
                    <a:cubicBezTo>
                      <a:pt x="40" y="101"/>
                      <a:pt x="40" y="101"/>
                      <a:pt x="40" y="100"/>
                    </a:cubicBezTo>
                    <a:cubicBezTo>
                      <a:pt x="40" y="100"/>
                      <a:pt x="39" y="100"/>
                      <a:pt x="39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1" y="100"/>
                      <a:pt x="41" y="100"/>
                      <a:pt x="41" y="99"/>
                    </a:cubicBezTo>
                    <a:cubicBezTo>
                      <a:pt x="41" y="99"/>
                      <a:pt x="41" y="99"/>
                      <a:pt x="42" y="99"/>
                    </a:cubicBezTo>
                    <a:cubicBezTo>
                      <a:pt x="42" y="99"/>
                      <a:pt x="42" y="98"/>
                      <a:pt x="42" y="98"/>
                    </a:cubicBezTo>
                    <a:cubicBezTo>
                      <a:pt x="42" y="98"/>
                      <a:pt x="41" y="98"/>
                      <a:pt x="41" y="98"/>
                    </a:cubicBezTo>
                    <a:cubicBezTo>
                      <a:pt x="41" y="98"/>
                      <a:pt x="41" y="97"/>
                      <a:pt x="41" y="97"/>
                    </a:cubicBezTo>
                    <a:cubicBezTo>
                      <a:pt x="42" y="96"/>
                      <a:pt x="41" y="94"/>
                      <a:pt x="41" y="93"/>
                    </a:cubicBezTo>
                    <a:cubicBezTo>
                      <a:pt x="40" y="92"/>
                      <a:pt x="40" y="91"/>
                      <a:pt x="41" y="90"/>
                    </a:cubicBezTo>
                    <a:cubicBezTo>
                      <a:pt x="41" y="90"/>
                      <a:pt x="42" y="90"/>
                      <a:pt x="42" y="90"/>
                    </a:cubicBezTo>
                    <a:cubicBezTo>
                      <a:pt x="42" y="90"/>
                      <a:pt x="42" y="89"/>
                      <a:pt x="42" y="88"/>
                    </a:cubicBezTo>
                    <a:cubicBezTo>
                      <a:pt x="43" y="87"/>
                      <a:pt x="43" y="86"/>
                      <a:pt x="43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4"/>
                      <a:pt x="44" y="84"/>
                      <a:pt x="44" y="83"/>
                    </a:cubicBezTo>
                    <a:cubicBezTo>
                      <a:pt x="44" y="83"/>
                      <a:pt x="44" y="82"/>
                      <a:pt x="44" y="8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1"/>
                      <a:pt x="45" y="81"/>
                      <a:pt x="46" y="81"/>
                    </a:cubicBezTo>
                    <a:cubicBezTo>
                      <a:pt x="46" y="81"/>
                      <a:pt x="46" y="81"/>
                      <a:pt x="46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80"/>
                      <a:pt x="47" y="80"/>
                      <a:pt x="47" y="79"/>
                    </a:cubicBezTo>
                    <a:cubicBezTo>
                      <a:pt x="47" y="79"/>
                      <a:pt x="47" y="78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6"/>
                    </a:cubicBezTo>
                    <a:cubicBezTo>
                      <a:pt x="48" y="76"/>
                      <a:pt x="49" y="76"/>
                      <a:pt x="49" y="75"/>
                    </a:cubicBezTo>
                    <a:cubicBezTo>
                      <a:pt x="49" y="75"/>
                      <a:pt x="48" y="75"/>
                      <a:pt x="49" y="74"/>
                    </a:cubicBezTo>
                    <a:cubicBezTo>
                      <a:pt x="49" y="74"/>
                      <a:pt x="50" y="74"/>
                      <a:pt x="50" y="74"/>
                    </a:cubicBezTo>
                    <a:cubicBezTo>
                      <a:pt x="50" y="74"/>
                      <a:pt x="50" y="74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4"/>
                      <a:pt x="52" y="74"/>
                      <a:pt x="52" y="73"/>
                    </a:cubicBezTo>
                    <a:cubicBezTo>
                      <a:pt x="52" y="73"/>
                      <a:pt x="53" y="73"/>
                      <a:pt x="53" y="73"/>
                    </a:cubicBezTo>
                    <a:cubicBezTo>
                      <a:pt x="53" y="73"/>
                      <a:pt x="53" y="72"/>
                      <a:pt x="53" y="72"/>
                    </a:cubicBezTo>
                    <a:cubicBezTo>
                      <a:pt x="52" y="71"/>
                      <a:pt x="52" y="71"/>
                      <a:pt x="51" y="70"/>
                    </a:cubicBezTo>
                    <a:cubicBezTo>
                      <a:pt x="51" y="69"/>
                      <a:pt x="50" y="68"/>
                      <a:pt x="51" y="67"/>
                    </a:cubicBezTo>
                    <a:cubicBezTo>
                      <a:pt x="51" y="67"/>
                      <a:pt x="52" y="66"/>
                      <a:pt x="52" y="66"/>
                    </a:cubicBezTo>
                    <a:cubicBezTo>
                      <a:pt x="52" y="66"/>
                      <a:pt x="52" y="65"/>
                      <a:pt x="52" y="65"/>
                    </a:cubicBezTo>
                    <a:cubicBezTo>
                      <a:pt x="51" y="64"/>
                      <a:pt x="51" y="63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59"/>
                      <a:pt x="51" y="59"/>
                      <a:pt x="51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7"/>
                      <a:pt x="51" y="56"/>
                      <a:pt x="51" y="56"/>
                    </a:cubicBezTo>
                    <a:cubicBezTo>
                      <a:pt x="51" y="55"/>
                      <a:pt x="51" y="54"/>
                      <a:pt x="51" y="54"/>
                    </a:cubicBezTo>
                    <a:cubicBezTo>
                      <a:pt x="51" y="54"/>
                      <a:pt x="52" y="54"/>
                      <a:pt x="52" y="54"/>
                    </a:cubicBezTo>
                    <a:cubicBezTo>
                      <a:pt x="52" y="54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2"/>
                      <a:pt x="53" y="52"/>
                      <a:pt x="54" y="52"/>
                    </a:cubicBezTo>
                    <a:cubicBezTo>
                      <a:pt x="54" y="52"/>
                      <a:pt x="55" y="52"/>
                      <a:pt x="55" y="52"/>
                    </a:cubicBezTo>
                    <a:cubicBezTo>
                      <a:pt x="56" y="51"/>
                      <a:pt x="58" y="50"/>
                      <a:pt x="59" y="50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59" y="49"/>
                      <a:pt x="60" y="49"/>
                      <a:pt x="60" y="49"/>
                    </a:cubicBezTo>
                    <a:cubicBezTo>
                      <a:pt x="60" y="47"/>
                      <a:pt x="61" y="44"/>
                      <a:pt x="62" y="42"/>
                    </a:cubicBezTo>
                    <a:lnTo>
                      <a:pt x="60" y="40"/>
                    </a:lnTo>
                    <a:close/>
                    <a:moveTo>
                      <a:pt x="50" y="313"/>
                    </a:moveTo>
                    <a:cubicBezTo>
                      <a:pt x="50" y="313"/>
                      <a:pt x="49" y="313"/>
                      <a:pt x="49" y="313"/>
                    </a:cubicBezTo>
                    <a:cubicBezTo>
                      <a:pt x="48" y="313"/>
                      <a:pt x="48" y="313"/>
                      <a:pt x="48" y="314"/>
                    </a:cubicBezTo>
                    <a:cubicBezTo>
                      <a:pt x="47" y="314"/>
                      <a:pt x="47" y="314"/>
                      <a:pt x="46" y="314"/>
                    </a:cubicBezTo>
                    <a:cubicBezTo>
                      <a:pt x="46" y="314"/>
                      <a:pt x="46" y="313"/>
                      <a:pt x="45" y="312"/>
                    </a:cubicBezTo>
                    <a:cubicBezTo>
                      <a:pt x="45" y="312"/>
                      <a:pt x="45" y="312"/>
                      <a:pt x="45" y="311"/>
                    </a:cubicBezTo>
                    <a:cubicBezTo>
                      <a:pt x="44" y="311"/>
                      <a:pt x="44" y="311"/>
                      <a:pt x="44" y="312"/>
                    </a:cubicBezTo>
                    <a:cubicBezTo>
                      <a:pt x="43" y="312"/>
                      <a:pt x="44" y="313"/>
                      <a:pt x="44" y="313"/>
                    </a:cubicBezTo>
                    <a:cubicBezTo>
                      <a:pt x="43" y="313"/>
                      <a:pt x="43" y="314"/>
                      <a:pt x="43" y="315"/>
                    </a:cubicBezTo>
                    <a:cubicBezTo>
                      <a:pt x="42" y="315"/>
                      <a:pt x="42" y="315"/>
                      <a:pt x="42" y="315"/>
                    </a:cubicBezTo>
                    <a:cubicBezTo>
                      <a:pt x="41" y="316"/>
                      <a:pt x="41" y="316"/>
                      <a:pt x="41" y="316"/>
                    </a:cubicBezTo>
                    <a:cubicBezTo>
                      <a:pt x="40" y="315"/>
                      <a:pt x="40" y="315"/>
                      <a:pt x="40" y="315"/>
                    </a:cubicBezTo>
                    <a:cubicBezTo>
                      <a:pt x="40" y="315"/>
                      <a:pt x="40" y="314"/>
                      <a:pt x="40" y="314"/>
                    </a:cubicBezTo>
                    <a:cubicBezTo>
                      <a:pt x="40" y="314"/>
                      <a:pt x="40" y="314"/>
                      <a:pt x="39" y="314"/>
                    </a:cubicBezTo>
                    <a:cubicBezTo>
                      <a:pt x="39" y="314"/>
                      <a:pt x="39" y="314"/>
                      <a:pt x="38" y="314"/>
                    </a:cubicBezTo>
                    <a:cubicBezTo>
                      <a:pt x="38" y="315"/>
                      <a:pt x="38" y="315"/>
                      <a:pt x="38" y="315"/>
                    </a:cubicBezTo>
                    <a:cubicBezTo>
                      <a:pt x="38" y="315"/>
                      <a:pt x="38" y="315"/>
                      <a:pt x="38" y="315"/>
                    </a:cubicBezTo>
                    <a:cubicBezTo>
                      <a:pt x="38" y="315"/>
                      <a:pt x="38" y="315"/>
                      <a:pt x="38" y="315"/>
                    </a:cubicBezTo>
                    <a:cubicBezTo>
                      <a:pt x="38" y="315"/>
                      <a:pt x="38" y="315"/>
                      <a:pt x="39" y="315"/>
                    </a:cubicBezTo>
                    <a:cubicBezTo>
                      <a:pt x="39" y="315"/>
                      <a:pt x="38" y="315"/>
                      <a:pt x="39" y="315"/>
                    </a:cubicBezTo>
                    <a:cubicBezTo>
                      <a:pt x="39" y="316"/>
                      <a:pt x="39" y="316"/>
                      <a:pt x="39" y="316"/>
                    </a:cubicBezTo>
                    <a:cubicBezTo>
                      <a:pt x="39" y="316"/>
                      <a:pt x="39" y="316"/>
                      <a:pt x="39" y="316"/>
                    </a:cubicBezTo>
                    <a:cubicBezTo>
                      <a:pt x="39" y="316"/>
                      <a:pt x="39" y="316"/>
                      <a:pt x="39" y="316"/>
                    </a:cubicBezTo>
                    <a:cubicBezTo>
                      <a:pt x="40" y="316"/>
                      <a:pt x="40" y="316"/>
                      <a:pt x="40" y="317"/>
                    </a:cubicBezTo>
                    <a:cubicBezTo>
                      <a:pt x="40" y="317"/>
                      <a:pt x="40" y="317"/>
                      <a:pt x="40" y="317"/>
                    </a:cubicBezTo>
                    <a:cubicBezTo>
                      <a:pt x="40" y="317"/>
                      <a:pt x="39" y="317"/>
                      <a:pt x="39" y="318"/>
                    </a:cubicBezTo>
                    <a:cubicBezTo>
                      <a:pt x="39" y="318"/>
                      <a:pt x="39" y="318"/>
                      <a:pt x="39" y="318"/>
                    </a:cubicBezTo>
                    <a:cubicBezTo>
                      <a:pt x="39" y="318"/>
                      <a:pt x="38" y="318"/>
                      <a:pt x="38" y="318"/>
                    </a:cubicBezTo>
                    <a:cubicBezTo>
                      <a:pt x="38" y="318"/>
                      <a:pt x="38" y="317"/>
                      <a:pt x="38" y="317"/>
                    </a:cubicBezTo>
                    <a:cubicBezTo>
                      <a:pt x="38" y="317"/>
                      <a:pt x="38" y="317"/>
                      <a:pt x="38" y="317"/>
                    </a:cubicBezTo>
                    <a:cubicBezTo>
                      <a:pt x="38" y="317"/>
                      <a:pt x="38" y="317"/>
                      <a:pt x="38" y="317"/>
                    </a:cubicBezTo>
                    <a:cubicBezTo>
                      <a:pt x="38" y="318"/>
                      <a:pt x="38" y="319"/>
                      <a:pt x="38" y="319"/>
                    </a:cubicBezTo>
                    <a:cubicBezTo>
                      <a:pt x="38" y="319"/>
                      <a:pt x="38" y="320"/>
                      <a:pt x="38" y="320"/>
                    </a:cubicBezTo>
                    <a:cubicBezTo>
                      <a:pt x="37" y="320"/>
                      <a:pt x="38" y="320"/>
                      <a:pt x="38" y="320"/>
                    </a:cubicBezTo>
                    <a:cubicBezTo>
                      <a:pt x="38" y="321"/>
                      <a:pt x="38" y="321"/>
                      <a:pt x="38" y="321"/>
                    </a:cubicBezTo>
                    <a:cubicBezTo>
                      <a:pt x="37" y="322"/>
                      <a:pt x="38" y="322"/>
                      <a:pt x="38" y="322"/>
                    </a:cubicBezTo>
                    <a:cubicBezTo>
                      <a:pt x="38" y="322"/>
                      <a:pt x="38" y="322"/>
                      <a:pt x="38" y="322"/>
                    </a:cubicBezTo>
                    <a:cubicBezTo>
                      <a:pt x="39" y="322"/>
                      <a:pt x="39" y="323"/>
                      <a:pt x="39" y="323"/>
                    </a:cubicBezTo>
                    <a:cubicBezTo>
                      <a:pt x="39" y="323"/>
                      <a:pt x="39" y="323"/>
                      <a:pt x="39" y="323"/>
                    </a:cubicBezTo>
                    <a:cubicBezTo>
                      <a:pt x="39" y="323"/>
                      <a:pt x="40" y="323"/>
                      <a:pt x="40" y="323"/>
                    </a:cubicBezTo>
                    <a:cubicBezTo>
                      <a:pt x="41" y="322"/>
                      <a:pt x="42" y="322"/>
                      <a:pt x="43" y="322"/>
                    </a:cubicBezTo>
                    <a:cubicBezTo>
                      <a:pt x="44" y="322"/>
                      <a:pt x="45" y="322"/>
                      <a:pt x="45" y="322"/>
                    </a:cubicBezTo>
                    <a:cubicBezTo>
                      <a:pt x="45" y="322"/>
                      <a:pt x="45" y="322"/>
                      <a:pt x="45" y="322"/>
                    </a:cubicBezTo>
                    <a:cubicBezTo>
                      <a:pt x="45" y="322"/>
                      <a:pt x="45" y="322"/>
                      <a:pt x="45" y="323"/>
                    </a:cubicBezTo>
                    <a:cubicBezTo>
                      <a:pt x="45" y="323"/>
                      <a:pt x="45" y="324"/>
                      <a:pt x="44" y="324"/>
                    </a:cubicBezTo>
                    <a:cubicBezTo>
                      <a:pt x="43" y="325"/>
                      <a:pt x="43" y="325"/>
                      <a:pt x="42" y="325"/>
                    </a:cubicBezTo>
                    <a:cubicBezTo>
                      <a:pt x="42" y="325"/>
                      <a:pt x="41" y="325"/>
                      <a:pt x="41" y="325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0" y="326"/>
                      <a:pt x="40" y="326"/>
                    </a:cubicBezTo>
                    <a:cubicBezTo>
                      <a:pt x="39" y="326"/>
                      <a:pt x="39" y="327"/>
                      <a:pt x="39" y="327"/>
                    </a:cubicBezTo>
                    <a:cubicBezTo>
                      <a:pt x="40" y="328"/>
                      <a:pt x="40" y="329"/>
                      <a:pt x="40" y="330"/>
                    </a:cubicBezTo>
                    <a:cubicBezTo>
                      <a:pt x="41" y="332"/>
                      <a:pt x="43" y="332"/>
                      <a:pt x="44" y="332"/>
                    </a:cubicBezTo>
                    <a:cubicBezTo>
                      <a:pt x="46" y="333"/>
                      <a:pt x="47" y="334"/>
                      <a:pt x="48" y="335"/>
                    </a:cubicBezTo>
                    <a:cubicBezTo>
                      <a:pt x="47" y="335"/>
                      <a:pt x="47" y="335"/>
                      <a:pt x="46" y="336"/>
                    </a:cubicBezTo>
                    <a:cubicBezTo>
                      <a:pt x="46" y="336"/>
                      <a:pt x="46" y="337"/>
                      <a:pt x="45" y="337"/>
                    </a:cubicBezTo>
                    <a:cubicBezTo>
                      <a:pt x="45" y="337"/>
                      <a:pt x="45" y="337"/>
                      <a:pt x="45" y="337"/>
                    </a:cubicBezTo>
                    <a:cubicBezTo>
                      <a:pt x="45" y="337"/>
                      <a:pt x="45" y="337"/>
                      <a:pt x="45" y="337"/>
                    </a:cubicBezTo>
                    <a:cubicBezTo>
                      <a:pt x="45" y="337"/>
                      <a:pt x="45" y="336"/>
                      <a:pt x="45" y="336"/>
                    </a:cubicBezTo>
                    <a:cubicBezTo>
                      <a:pt x="46" y="336"/>
                      <a:pt x="46" y="336"/>
                      <a:pt x="46" y="335"/>
                    </a:cubicBezTo>
                    <a:cubicBezTo>
                      <a:pt x="46" y="335"/>
                      <a:pt x="46" y="334"/>
                      <a:pt x="46" y="334"/>
                    </a:cubicBezTo>
                    <a:cubicBezTo>
                      <a:pt x="45" y="334"/>
                      <a:pt x="45" y="334"/>
                      <a:pt x="45" y="334"/>
                    </a:cubicBezTo>
                    <a:cubicBezTo>
                      <a:pt x="45" y="334"/>
                      <a:pt x="45" y="334"/>
                      <a:pt x="45" y="334"/>
                    </a:cubicBezTo>
                    <a:cubicBezTo>
                      <a:pt x="45" y="334"/>
                      <a:pt x="44" y="334"/>
                      <a:pt x="44" y="334"/>
                    </a:cubicBezTo>
                    <a:cubicBezTo>
                      <a:pt x="44" y="334"/>
                      <a:pt x="44" y="335"/>
                      <a:pt x="43" y="335"/>
                    </a:cubicBezTo>
                    <a:cubicBezTo>
                      <a:pt x="43" y="335"/>
                      <a:pt x="43" y="334"/>
                      <a:pt x="43" y="334"/>
                    </a:cubicBezTo>
                    <a:cubicBezTo>
                      <a:pt x="43" y="334"/>
                      <a:pt x="43" y="334"/>
                      <a:pt x="43" y="333"/>
                    </a:cubicBezTo>
                    <a:cubicBezTo>
                      <a:pt x="43" y="333"/>
                      <a:pt x="42" y="333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4"/>
                      <a:pt x="43" y="334"/>
                      <a:pt x="43" y="335"/>
                    </a:cubicBezTo>
                    <a:cubicBezTo>
                      <a:pt x="42" y="335"/>
                      <a:pt x="42" y="335"/>
                      <a:pt x="42" y="335"/>
                    </a:cubicBezTo>
                    <a:cubicBezTo>
                      <a:pt x="42" y="335"/>
                      <a:pt x="42" y="335"/>
                      <a:pt x="41" y="334"/>
                    </a:cubicBezTo>
                    <a:cubicBezTo>
                      <a:pt x="41" y="334"/>
                      <a:pt x="41" y="333"/>
                      <a:pt x="41" y="333"/>
                    </a:cubicBezTo>
                    <a:cubicBezTo>
                      <a:pt x="41" y="333"/>
                      <a:pt x="41" y="333"/>
                      <a:pt x="40" y="333"/>
                    </a:cubicBezTo>
                    <a:cubicBezTo>
                      <a:pt x="40" y="332"/>
                      <a:pt x="40" y="332"/>
                      <a:pt x="40" y="333"/>
                    </a:cubicBezTo>
                    <a:cubicBezTo>
                      <a:pt x="39" y="333"/>
                      <a:pt x="39" y="333"/>
                      <a:pt x="40" y="333"/>
                    </a:cubicBezTo>
                    <a:cubicBezTo>
                      <a:pt x="40" y="334"/>
                      <a:pt x="40" y="334"/>
                      <a:pt x="40" y="334"/>
                    </a:cubicBezTo>
                    <a:cubicBezTo>
                      <a:pt x="40" y="334"/>
                      <a:pt x="40" y="334"/>
                      <a:pt x="40" y="335"/>
                    </a:cubicBezTo>
                    <a:cubicBezTo>
                      <a:pt x="39" y="334"/>
                      <a:pt x="39" y="333"/>
                      <a:pt x="38" y="333"/>
                    </a:cubicBezTo>
                    <a:cubicBezTo>
                      <a:pt x="38" y="333"/>
                      <a:pt x="37" y="333"/>
                      <a:pt x="36" y="332"/>
                    </a:cubicBezTo>
                    <a:cubicBezTo>
                      <a:pt x="37" y="332"/>
                      <a:pt x="37" y="332"/>
                      <a:pt x="37" y="332"/>
                    </a:cubicBezTo>
                    <a:cubicBezTo>
                      <a:pt x="38" y="332"/>
                      <a:pt x="38" y="333"/>
                      <a:pt x="38" y="333"/>
                    </a:cubicBezTo>
                    <a:cubicBezTo>
                      <a:pt x="38" y="333"/>
                      <a:pt x="39" y="333"/>
                      <a:pt x="39" y="333"/>
                    </a:cubicBezTo>
                    <a:cubicBezTo>
                      <a:pt x="39" y="332"/>
                      <a:pt x="39" y="332"/>
                      <a:pt x="39" y="332"/>
                    </a:cubicBezTo>
                    <a:cubicBezTo>
                      <a:pt x="39" y="332"/>
                      <a:pt x="38" y="332"/>
                      <a:pt x="38" y="331"/>
                    </a:cubicBezTo>
                    <a:cubicBezTo>
                      <a:pt x="38" y="331"/>
                      <a:pt x="38" y="331"/>
                      <a:pt x="38" y="331"/>
                    </a:cubicBezTo>
                    <a:cubicBezTo>
                      <a:pt x="38" y="331"/>
                      <a:pt x="38" y="331"/>
                      <a:pt x="38" y="331"/>
                    </a:cubicBezTo>
                    <a:cubicBezTo>
                      <a:pt x="38" y="331"/>
                      <a:pt x="38" y="331"/>
                      <a:pt x="38" y="331"/>
                    </a:cubicBezTo>
                    <a:cubicBezTo>
                      <a:pt x="38" y="331"/>
                      <a:pt x="39" y="331"/>
                      <a:pt x="39" y="331"/>
                    </a:cubicBezTo>
                    <a:cubicBezTo>
                      <a:pt x="39" y="331"/>
                      <a:pt x="38" y="330"/>
                      <a:pt x="38" y="330"/>
                    </a:cubicBezTo>
                    <a:cubicBezTo>
                      <a:pt x="38" y="330"/>
                      <a:pt x="38" y="330"/>
                      <a:pt x="37" y="330"/>
                    </a:cubicBezTo>
                    <a:cubicBezTo>
                      <a:pt x="37" y="330"/>
                      <a:pt x="37" y="330"/>
                      <a:pt x="37" y="330"/>
                    </a:cubicBezTo>
                    <a:cubicBezTo>
                      <a:pt x="37" y="330"/>
                      <a:pt x="37" y="330"/>
                      <a:pt x="37" y="330"/>
                    </a:cubicBezTo>
                    <a:cubicBezTo>
                      <a:pt x="36" y="330"/>
                      <a:pt x="36" y="329"/>
                      <a:pt x="36" y="329"/>
                    </a:cubicBezTo>
                    <a:cubicBezTo>
                      <a:pt x="36" y="329"/>
                      <a:pt x="36" y="329"/>
                      <a:pt x="36" y="329"/>
                    </a:cubicBezTo>
                    <a:cubicBezTo>
                      <a:pt x="36" y="329"/>
                      <a:pt x="36" y="329"/>
                      <a:pt x="37" y="329"/>
                    </a:cubicBezTo>
                    <a:cubicBezTo>
                      <a:pt x="37" y="329"/>
                      <a:pt x="37" y="329"/>
                      <a:pt x="37" y="329"/>
                    </a:cubicBezTo>
                    <a:cubicBezTo>
                      <a:pt x="37" y="329"/>
                      <a:pt x="37" y="330"/>
                      <a:pt x="38" y="330"/>
                    </a:cubicBezTo>
                    <a:cubicBezTo>
                      <a:pt x="38" y="330"/>
                      <a:pt x="38" y="330"/>
                      <a:pt x="38" y="330"/>
                    </a:cubicBezTo>
                    <a:cubicBezTo>
                      <a:pt x="38" y="330"/>
                      <a:pt x="38" y="330"/>
                      <a:pt x="38" y="329"/>
                    </a:cubicBezTo>
                    <a:cubicBezTo>
                      <a:pt x="38" y="329"/>
                      <a:pt x="38" y="328"/>
                      <a:pt x="38" y="328"/>
                    </a:cubicBezTo>
                    <a:cubicBezTo>
                      <a:pt x="38" y="328"/>
                      <a:pt x="38" y="327"/>
                      <a:pt x="38" y="327"/>
                    </a:cubicBezTo>
                    <a:cubicBezTo>
                      <a:pt x="38" y="327"/>
                      <a:pt x="38" y="327"/>
                      <a:pt x="37" y="327"/>
                    </a:cubicBezTo>
                    <a:cubicBezTo>
                      <a:pt x="37" y="327"/>
                      <a:pt x="37" y="326"/>
                      <a:pt x="37" y="326"/>
                    </a:cubicBezTo>
                    <a:cubicBezTo>
                      <a:pt x="37" y="326"/>
                      <a:pt x="37" y="325"/>
                      <a:pt x="37" y="325"/>
                    </a:cubicBezTo>
                    <a:cubicBezTo>
                      <a:pt x="37" y="325"/>
                      <a:pt x="37" y="325"/>
                      <a:pt x="37" y="324"/>
                    </a:cubicBezTo>
                    <a:cubicBezTo>
                      <a:pt x="37" y="324"/>
                      <a:pt x="37" y="324"/>
                      <a:pt x="37" y="324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6" y="325"/>
                      <a:pt x="36" y="325"/>
                    </a:cubicBezTo>
                    <a:cubicBezTo>
                      <a:pt x="36" y="326"/>
                      <a:pt x="36" y="326"/>
                      <a:pt x="36" y="327"/>
                    </a:cubicBezTo>
                    <a:cubicBezTo>
                      <a:pt x="36" y="327"/>
                      <a:pt x="36" y="327"/>
                      <a:pt x="36" y="327"/>
                    </a:cubicBezTo>
                    <a:cubicBezTo>
                      <a:pt x="36" y="328"/>
                      <a:pt x="36" y="327"/>
                      <a:pt x="36" y="327"/>
                    </a:cubicBezTo>
                    <a:cubicBezTo>
                      <a:pt x="35" y="327"/>
                      <a:pt x="35" y="327"/>
                      <a:pt x="35" y="327"/>
                    </a:cubicBezTo>
                    <a:cubicBezTo>
                      <a:pt x="34" y="329"/>
                      <a:pt x="35" y="330"/>
                      <a:pt x="35" y="331"/>
                    </a:cubicBezTo>
                    <a:cubicBezTo>
                      <a:pt x="35" y="331"/>
                      <a:pt x="35" y="331"/>
                      <a:pt x="34" y="331"/>
                    </a:cubicBezTo>
                    <a:cubicBezTo>
                      <a:pt x="34" y="331"/>
                      <a:pt x="34" y="332"/>
                      <a:pt x="35" y="333"/>
                    </a:cubicBezTo>
                    <a:cubicBezTo>
                      <a:pt x="35" y="333"/>
                      <a:pt x="36" y="333"/>
                      <a:pt x="37" y="333"/>
                    </a:cubicBezTo>
                    <a:cubicBezTo>
                      <a:pt x="37" y="333"/>
                      <a:pt x="37" y="333"/>
                      <a:pt x="37" y="333"/>
                    </a:cubicBezTo>
                    <a:cubicBezTo>
                      <a:pt x="37" y="333"/>
                      <a:pt x="37" y="333"/>
                      <a:pt x="37" y="334"/>
                    </a:cubicBezTo>
                    <a:cubicBezTo>
                      <a:pt x="37" y="334"/>
                      <a:pt x="38" y="335"/>
                      <a:pt x="39" y="335"/>
                    </a:cubicBezTo>
                    <a:cubicBezTo>
                      <a:pt x="39" y="335"/>
                      <a:pt x="39" y="335"/>
                      <a:pt x="39" y="336"/>
                    </a:cubicBezTo>
                    <a:cubicBezTo>
                      <a:pt x="39" y="336"/>
                      <a:pt x="39" y="336"/>
                      <a:pt x="39" y="336"/>
                    </a:cubicBezTo>
                    <a:cubicBezTo>
                      <a:pt x="39" y="336"/>
                      <a:pt x="39" y="336"/>
                      <a:pt x="39" y="336"/>
                    </a:cubicBezTo>
                    <a:cubicBezTo>
                      <a:pt x="38" y="335"/>
                      <a:pt x="36" y="334"/>
                      <a:pt x="36" y="334"/>
                    </a:cubicBezTo>
                    <a:cubicBezTo>
                      <a:pt x="36" y="334"/>
                      <a:pt x="36" y="334"/>
                      <a:pt x="36" y="334"/>
                    </a:cubicBezTo>
                    <a:cubicBezTo>
                      <a:pt x="37" y="334"/>
                      <a:pt x="37" y="334"/>
                      <a:pt x="37" y="334"/>
                    </a:cubicBezTo>
                    <a:cubicBezTo>
                      <a:pt x="37" y="334"/>
                      <a:pt x="36" y="334"/>
                      <a:pt x="36" y="334"/>
                    </a:cubicBezTo>
                    <a:cubicBezTo>
                      <a:pt x="36" y="334"/>
                      <a:pt x="36" y="334"/>
                      <a:pt x="36" y="334"/>
                    </a:cubicBezTo>
                    <a:cubicBezTo>
                      <a:pt x="36" y="334"/>
                      <a:pt x="35" y="334"/>
                      <a:pt x="35" y="333"/>
                    </a:cubicBezTo>
                    <a:cubicBezTo>
                      <a:pt x="35" y="333"/>
                      <a:pt x="35" y="333"/>
                      <a:pt x="35" y="333"/>
                    </a:cubicBezTo>
                    <a:cubicBezTo>
                      <a:pt x="35" y="333"/>
                      <a:pt x="35" y="333"/>
                      <a:pt x="34" y="333"/>
                    </a:cubicBezTo>
                    <a:cubicBezTo>
                      <a:pt x="34" y="333"/>
                      <a:pt x="34" y="334"/>
                      <a:pt x="34" y="334"/>
                    </a:cubicBezTo>
                    <a:cubicBezTo>
                      <a:pt x="34" y="334"/>
                      <a:pt x="34" y="334"/>
                      <a:pt x="34" y="334"/>
                    </a:cubicBezTo>
                    <a:cubicBezTo>
                      <a:pt x="34" y="334"/>
                      <a:pt x="34" y="335"/>
                      <a:pt x="34" y="335"/>
                    </a:cubicBezTo>
                    <a:cubicBezTo>
                      <a:pt x="34" y="335"/>
                      <a:pt x="34" y="335"/>
                      <a:pt x="34" y="335"/>
                    </a:cubicBezTo>
                    <a:cubicBezTo>
                      <a:pt x="33" y="335"/>
                      <a:pt x="33" y="335"/>
                      <a:pt x="33" y="335"/>
                    </a:cubicBezTo>
                    <a:cubicBezTo>
                      <a:pt x="33" y="335"/>
                      <a:pt x="33" y="335"/>
                      <a:pt x="33" y="335"/>
                    </a:cubicBezTo>
                    <a:cubicBezTo>
                      <a:pt x="33" y="335"/>
                      <a:pt x="33" y="335"/>
                      <a:pt x="32" y="335"/>
                    </a:cubicBezTo>
                    <a:cubicBezTo>
                      <a:pt x="32" y="335"/>
                      <a:pt x="32" y="335"/>
                      <a:pt x="32" y="334"/>
                    </a:cubicBezTo>
                    <a:cubicBezTo>
                      <a:pt x="32" y="334"/>
                      <a:pt x="32" y="334"/>
                      <a:pt x="32" y="334"/>
                    </a:cubicBezTo>
                    <a:cubicBezTo>
                      <a:pt x="32" y="334"/>
                      <a:pt x="31" y="334"/>
                      <a:pt x="31" y="334"/>
                    </a:cubicBezTo>
                    <a:cubicBezTo>
                      <a:pt x="31" y="334"/>
                      <a:pt x="31" y="334"/>
                      <a:pt x="31" y="334"/>
                    </a:cubicBezTo>
                    <a:cubicBezTo>
                      <a:pt x="31" y="334"/>
                      <a:pt x="31" y="334"/>
                      <a:pt x="30" y="334"/>
                    </a:cubicBezTo>
                    <a:cubicBezTo>
                      <a:pt x="30" y="334"/>
                      <a:pt x="30" y="334"/>
                      <a:pt x="30" y="334"/>
                    </a:cubicBezTo>
                    <a:cubicBezTo>
                      <a:pt x="30" y="334"/>
                      <a:pt x="30" y="334"/>
                      <a:pt x="30" y="334"/>
                    </a:cubicBezTo>
                    <a:cubicBezTo>
                      <a:pt x="29" y="334"/>
                      <a:pt x="29" y="334"/>
                      <a:pt x="29" y="334"/>
                    </a:cubicBezTo>
                    <a:cubicBezTo>
                      <a:pt x="29" y="335"/>
                      <a:pt x="29" y="335"/>
                      <a:pt x="29" y="334"/>
                    </a:cubicBezTo>
                    <a:cubicBezTo>
                      <a:pt x="28" y="334"/>
                      <a:pt x="28" y="334"/>
                      <a:pt x="28" y="334"/>
                    </a:cubicBezTo>
                    <a:cubicBezTo>
                      <a:pt x="28" y="334"/>
                      <a:pt x="28" y="334"/>
                      <a:pt x="28" y="334"/>
                    </a:cubicBezTo>
                    <a:cubicBezTo>
                      <a:pt x="28" y="334"/>
                      <a:pt x="28" y="334"/>
                      <a:pt x="28" y="334"/>
                    </a:cubicBezTo>
                    <a:cubicBezTo>
                      <a:pt x="28" y="335"/>
                      <a:pt x="28" y="335"/>
                      <a:pt x="29" y="335"/>
                    </a:cubicBezTo>
                    <a:cubicBezTo>
                      <a:pt x="29" y="335"/>
                      <a:pt x="29" y="335"/>
                      <a:pt x="29" y="335"/>
                    </a:cubicBezTo>
                    <a:cubicBezTo>
                      <a:pt x="29" y="335"/>
                      <a:pt x="29" y="336"/>
                      <a:pt x="28" y="336"/>
                    </a:cubicBezTo>
                    <a:cubicBezTo>
                      <a:pt x="28" y="336"/>
                      <a:pt x="28" y="336"/>
                      <a:pt x="28" y="336"/>
                    </a:cubicBezTo>
                    <a:cubicBezTo>
                      <a:pt x="28" y="336"/>
                      <a:pt x="28" y="336"/>
                      <a:pt x="28" y="336"/>
                    </a:cubicBezTo>
                    <a:cubicBezTo>
                      <a:pt x="28" y="335"/>
                      <a:pt x="27" y="335"/>
                      <a:pt x="27" y="335"/>
                    </a:cubicBezTo>
                    <a:cubicBezTo>
                      <a:pt x="27" y="335"/>
                      <a:pt x="26" y="335"/>
                      <a:pt x="26" y="335"/>
                    </a:cubicBezTo>
                    <a:cubicBezTo>
                      <a:pt x="26" y="335"/>
                      <a:pt x="26" y="335"/>
                      <a:pt x="26" y="336"/>
                    </a:cubicBezTo>
                    <a:cubicBezTo>
                      <a:pt x="26" y="336"/>
                      <a:pt x="27" y="336"/>
                      <a:pt x="27" y="336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6"/>
                      <a:pt x="27" y="337"/>
                      <a:pt x="27" y="337"/>
                    </a:cubicBezTo>
                    <a:cubicBezTo>
                      <a:pt x="27" y="337"/>
                      <a:pt x="27" y="337"/>
                      <a:pt x="27" y="337"/>
                    </a:cubicBezTo>
                    <a:cubicBezTo>
                      <a:pt x="27" y="337"/>
                      <a:pt x="27" y="337"/>
                      <a:pt x="28" y="337"/>
                    </a:cubicBezTo>
                    <a:cubicBezTo>
                      <a:pt x="28" y="337"/>
                      <a:pt x="28" y="336"/>
                      <a:pt x="29" y="336"/>
                    </a:cubicBezTo>
                    <a:cubicBezTo>
                      <a:pt x="29" y="336"/>
                      <a:pt x="29" y="337"/>
                      <a:pt x="29" y="337"/>
                    </a:cubicBezTo>
                    <a:cubicBezTo>
                      <a:pt x="29" y="337"/>
                      <a:pt x="29" y="337"/>
                      <a:pt x="29" y="337"/>
                    </a:cubicBezTo>
                    <a:cubicBezTo>
                      <a:pt x="29" y="337"/>
                      <a:pt x="30" y="337"/>
                      <a:pt x="30" y="337"/>
                    </a:cubicBezTo>
                    <a:cubicBezTo>
                      <a:pt x="30" y="337"/>
                      <a:pt x="30" y="337"/>
                      <a:pt x="30" y="337"/>
                    </a:cubicBezTo>
                    <a:cubicBezTo>
                      <a:pt x="30" y="337"/>
                      <a:pt x="30" y="337"/>
                      <a:pt x="30" y="337"/>
                    </a:cubicBezTo>
                    <a:cubicBezTo>
                      <a:pt x="30" y="337"/>
                      <a:pt x="30" y="337"/>
                      <a:pt x="30" y="337"/>
                    </a:cubicBezTo>
                    <a:cubicBezTo>
                      <a:pt x="30" y="338"/>
                      <a:pt x="31" y="337"/>
                      <a:pt x="31" y="337"/>
                    </a:cubicBezTo>
                    <a:cubicBezTo>
                      <a:pt x="31" y="337"/>
                      <a:pt x="31" y="336"/>
                      <a:pt x="31" y="336"/>
                    </a:cubicBezTo>
                    <a:cubicBezTo>
                      <a:pt x="31" y="336"/>
                      <a:pt x="32" y="336"/>
                      <a:pt x="32" y="336"/>
                    </a:cubicBezTo>
                    <a:cubicBezTo>
                      <a:pt x="32" y="336"/>
                      <a:pt x="32" y="336"/>
                      <a:pt x="32" y="336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33" y="337"/>
                      <a:pt x="33" y="337"/>
                      <a:pt x="34" y="337"/>
                    </a:cubicBezTo>
                    <a:cubicBezTo>
                      <a:pt x="34" y="337"/>
                      <a:pt x="33" y="338"/>
                      <a:pt x="33" y="338"/>
                    </a:cubicBezTo>
                    <a:cubicBezTo>
                      <a:pt x="33" y="338"/>
                      <a:pt x="33" y="338"/>
                      <a:pt x="33" y="338"/>
                    </a:cubicBezTo>
                    <a:cubicBezTo>
                      <a:pt x="33" y="338"/>
                      <a:pt x="34" y="338"/>
                      <a:pt x="34" y="338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5" y="338"/>
                      <a:pt x="34" y="338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4" y="338"/>
                      <a:pt x="35" y="338"/>
                    </a:cubicBezTo>
                    <a:cubicBezTo>
                      <a:pt x="35" y="338"/>
                      <a:pt x="35" y="339"/>
                      <a:pt x="35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5" y="339"/>
                      <a:pt x="35" y="340"/>
                      <a:pt x="36" y="340"/>
                    </a:cubicBezTo>
                    <a:cubicBezTo>
                      <a:pt x="36" y="340"/>
                      <a:pt x="36" y="340"/>
                      <a:pt x="36" y="340"/>
                    </a:cubicBezTo>
                    <a:cubicBezTo>
                      <a:pt x="36" y="340"/>
                      <a:pt x="36" y="340"/>
                      <a:pt x="37" y="340"/>
                    </a:cubicBezTo>
                    <a:cubicBezTo>
                      <a:pt x="37" y="340"/>
                      <a:pt x="37" y="340"/>
                      <a:pt x="37" y="340"/>
                    </a:cubicBezTo>
                    <a:cubicBezTo>
                      <a:pt x="37" y="340"/>
                      <a:pt x="38" y="340"/>
                      <a:pt x="38" y="340"/>
                    </a:cubicBezTo>
                    <a:cubicBezTo>
                      <a:pt x="38" y="340"/>
                      <a:pt x="38" y="340"/>
                      <a:pt x="38" y="340"/>
                    </a:cubicBezTo>
                    <a:cubicBezTo>
                      <a:pt x="38" y="340"/>
                      <a:pt x="38" y="339"/>
                      <a:pt x="38" y="340"/>
                    </a:cubicBezTo>
                    <a:cubicBezTo>
                      <a:pt x="38" y="340"/>
                      <a:pt x="38" y="340"/>
                      <a:pt x="38" y="340"/>
                    </a:cubicBezTo>
                    <a:cubicBezTo>
                      <a:pt x="39" y="340"/>
                      <a:pt x="39" y="340"/>
                      <a:pt x="40" y="340"/>
                    </a:cubicBezTo>
                    <a:cubicBezTo>
                      <a:pt x="40" y="340"/>
                      <a:pt x="40" y="340"/>
                      <a:pt x="40" y="340"/>
                    </a:cubicBezTo>
                    <a:cubicBezTo>
                      <a:pt x="40" y="340"/>
                      <a:pt x="40" y="340"/>
                      <a:pt x="40" y="339"/>
                    </a:cubicBezTo>
                    <a:cubicBezTo>
                      <a:pt x="40" y="339"/>
                      <a:pt x="41" y="338"/>
                      <a:pt x="41" y="338"/>
                    </a:cubicBezTo>
                    <a:cubicBezTo>
                      <a:pt x="41" y="338"/>
                      <a:pt x="41" y="338"/>
                      <a:pt x="41" y="338"/>
                    </a:cubicBezTo>
                    <a:cubicBezTo>
                      <a:pt x="41" y="338"/>
                      <a:pt x="41" y="339"/>
                      <a:pt x="41" y="339"/>
                    </a:cubicBezTo>
                    <a:cubicBezTo>
                      <a:pt x="41" y="339"/>
                      <a:pt x="42" y="339"/>
                      <a:pt x="42" y="339"/>
                    </a:cubicBezTo>
                    <a:cubicBezTo>
                      <a:pt x="43" y="339"/>
                      <a:pt x="43" y="339"/>
                      <a:pt x="43" y="339"/>
                    </a:cubicBezTo>
                    <a:cubicBezTo>
                      <a:pt x="43" y="339"/>
                      <a:pt x="44" y="340"/>
                      <a:pt x="44" y="340"/>
                    </a:cubicBezTo>
                    <a:cubicBezTo>
                      <a:pt x="44" y="340"/>
                      <a:pt x="45" y="340"/>
                      <a:pt x="45" y="340"/>
                    </a:cubicBezTo>
                    <a:cubicBezTo>
                      <a:pt x="45" y="340"/>
                      <a:pt x="47" y="341"/>
                      <a:pt x="47" y="341"/>
                    </a:cubicBezTo>
                    <a:cubicBezTo>
                      <a:pt x="47" y="341"/>
                      <a:pt x="49" y="341"/>
                      <a:pt x="49" y="341"/>
                    </a:cubicBezTo>
                    <a:cubicBezTo>
                      <a:pt x="49" y="341"/>
                      <a:pt x="50" y="340"/>
                      <a:pt x="50" y="340"/>
                    </a:cubicBezTo>
                    <a:cubicBezTo>
                      <a:pt x="50" y="340"/>
                      <a:pt x="49" y="340"/>
                      <a:pt x="49" y="340"/>
                    </a:cubicBezTo>
                    <a:cubicBezTo>
                      <a:pt x="49" y="340"/>
                      <a:pt x="50" y="340"/>
                      <a:pt x="50" y="340"/>
                    </a:cubicBezTo>
                    <a:cubicBezTo>
                      <a:pt x="50" y="340"/>
                      <a:pt x="50" y="340"/>
                      <a:pt x="50" y="340"/>
                    </a:cubicBezTo>
                    <a:cubicBezTo>
                      <a:pt x="50" y="340"/>
                      <a:pt x="50" y="340"/>
                      <a:pt x="50" y="340"/>
                    </a:cubicBezTo>
                    <a:cubicBezTo>
                      <a:pt x="50" y="313"/>
                      <a:pt x="50" y="313"/>
                      <a:pt x="50" y="313"/>
                    </a:cubicBezTo>
                    <a:cubicBezTo>
                      <a:pt x="50" y="313"/>
                      <a:pt x="50" y="313"/>
                      <a:pt x="50" y="313"/>
                    </a:cubicBezTo>
                    <a:close/>
                    <a:moveTo>
                      <a:pt x="58" y="344"/>
                    </a:moveTo>
                    <a:cubicBezTo>
                      <a:pt x="58" y="344"/>
                      <a:pt x="58" y="344"/>
                      <a:pt x="58" y="344"/>
                    </a:cubicBezTo>
                    <a:cubicBezTo>
                      <a:pt x="59" y="344"/>
                      <a:pt x="59" y="344"/>
                      <a:pt x="59" y="344"/>
                    </a:cubicBezTo>
                    <a:cubicBezTo>
                      <a:pt x="59" y="344"/>
                      <a:pt x="59" y="345"/>
                      <a:pt x="59" y="345"/>
                    </a:cubicBezTo>
                    <a:cubicBezTo>
                      <a:pt x="59" y="345"/>
                      <a:pt x="59" y="345"/>
                      <a:pt x="58" y="345"/>
                    </a:cubicBezTo>
                    <a:cubicBezTo>
                      <a:pt x="58" y="345"/>
                      <a:pt x="58" y="345"/>
                      <a:pt x="58" y="345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5"/>
                      <a:pt x="60" y="345"/>
                      <a:pt x="60" y="345"/>
                    </a:cubicBezTo>
                    <a:cubicBezTo>
                      <a:pt x="60" y="345"/>
                      <a:pt x="60" y="345"/>
                      <a:pt x="60" y="345"/>
                    </a:cubicBezTo>
                    <a:cubicBezTo>
                      <a:pt x="61" y="345"/>
                      <a:pt x="61" y="345"/>
                      <a:pt x="61" y="345"/>
                    </a:cubicBezTo>
                    <a:cubicBezTo>
                      <a:pt x="61" y="344"/>
                      <a:pt x="61" y="344"/>
                      <a:pt x="61" y="344"/>
                    </a:cubicBezTo>
                    <a:cubicBezTo>
                      <a:pt x="61" y="344"/>
                      <a:pt x="61" y="344"/>
                      <a:pt x="62" y="343"/>
                    </a:cubicBezTo>
                    <a:cubicBezTo>
                      <a:pt x="62" y="342"/>
                      <a:pt x="61" y="341"/>
                      <a:pt x="60" y="341"/>
                    </a:cubicBezTo>
                    <a:cubicBezTo>
                      <a:pt x="59" y="341"/>
                      <a:pt x="58" y="341"/>
                      <a:pt x="57" y="341"/>
                    </a:cubicBezTo>
                    <a:cubicBezTo>
                      <a:pt x="57" y="341"/>
                      <a:pt x="57" y="341"/>
                      <a:pt x="56" y="341"/>
                    </a:cubicBezTo>
                    <a:cubicBezTo>
                      <a:pt x="56" y="340"/>
                      <a:pt x="56" y="340"/>
                      <a:pt x="56" y="340"/>
                    </a:cubicBezTo>
                    <a:cubicBezTo>
                      <a:pt x="56" y="340"/>
                      <a:pt x="55" y="340"/>
                      <a:pt x="55" y="340"/>
                    </a:cubicBezTo>
                    <a:cubicBezTo>
                      <a:pt x="55" y="340"/>
                      <a:pt x="54" y="340"/>
                      <a:pt x="54" y="340"/>
                    </a:cubicBezTo>
                    <a:cubicBezTo>
                      <a:pt x="54" y="340"/>
                      <a:pt x="54" y="340"/>
                      <a:pt x="53" y="340"/>
                    </a:cubicBezTo>
                    <a:cubicBezTo>
                      <a:pt x="53" y="340"/>
                      <a:pt x="53" y="341"/>
                      <a:pt x="53" y="341"/>
                    </a:cubicBezTo>
                    <a:cubicBezTo>
                      <a:pt x="53" y="341"/>
                      <a:pt x="53" y="341"/>
                      <a:pt x="53" y="341"/>
                    </a:cubicBezTo>
                    <a:cubicBezTo>
                      <a:pt x="53" y="341"/>
                      <a:pt x="53" y="341"/>
                      <a:pt x="53" y="342"/>
                    </a:cubicBezTo>
                    <a:cubicBezTo>
                      <a:pt x="54" y="342"/>
                      <a:pt x="54" y="342"/>
                      <a:pt x="54" y="342"/>
                    </a:cubicBezTo>
                    <a:cubicBezTo>
                      <a:pt x="54" y="343"/>
                      <a:pt x="54" y="343"/>
                      <a:pt x="54" y="343"/>
                    </a:cubicBezTo>
                    <a:cubicBezTo>
                      <a:pt x="54" y="343"/>
                      <a:pt x="54" y="344"/>
                      <a:pt x="54" y="344"/>
                    </a:cubicBezTo>
                    <a:cubicBezTo>
                      <a:pt x="54" y="344"/>
                      <a:pt x="54" y="344"/>
                      <a:pt x="54" y="344"/>
                    </a:cubicBezTo>
                    <a:cubicBezTo>
                      <a:pt x="55" y="344"/>
                      <a:pt x="55" y="345"/>
                      <a:pt x="55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4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7" y="344"/>
                      <a:pt x="57" y="344"/>
                      <a:pt x="57" y="345"/>
                    </a:cubicBezTo>
                    <a:cubicBezTo>
                      <a:pt x="57" y="345"/>
                      <a:pt x="57" y="345"/>
                      <a:pt x="58" y="345"/>
                    </a:cubicBezTo>
                    <a:cubicBezTo>
                      <a:pt x="58" y="344"/>
                      <a:pt x="58" y="344"/>
                      <a:pt x="58" y="344"/>
                    </a:cubicBezTo>
                    <a:close/>
                    <a:moveTo>
                      <a:pt x="62" y="345"/>
                    </a:moveTo>
                    <a:cubicBezTo>
                      <a:pt x="62" y="345"/>
                      <a:pt x="62" y="345"/>
                      <a:pt x="62" y="345"/>
                    </a:cubicBezTo>
                    <a:cubicBezTo>
                      <a:pt x="62" y="345"/>
                      <a:pt x="62" y="345"/>
                      <a:pt x="62" y="346"/>
                    </a:cubicBezTo>
                    <a:cubicBezTo>
                      <a:pt x="62" y="346"/>
                      <a:pt x="62" y="346"/>
                      <a:pt x="62" y="346"/>
                    </a:cubicBezTo>
                    <a:cubicBezTo>
                      <a:pt x="62" y="346"/>
                      <a:pt x="62" y="346"/>
                      <a:pt x="62" y="346"/>
                    </a:cubicBezTo>
                    <a:cubicBezTo>
                      <a:pt x="62" y="346"/>
                      <a:pt x="62" y="346"/>
                      <a:pt x="63" y="346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3" y="345"/>
                      <a:pt x="63" y="345"/>
                      <a:pt x="63" y="344"/>
                    </a:cubicBezTo>
                    <a:cubicBezTo>
                      <a:pt x="63" y="344"/>
                      <a:pt x="63" y="344"/>
                      <a:pt x="63" y="344"/>
                    </a:cubicBezTo>
                    <a:cubicBezTo>
                      <a:pt x="63" y="344"/>
                      <a:pt x="63" y="344"/>
                      <a:pt x="63" y="344"/>
                    </a:cubicBezTo>
                    <a:cubicBezTo>
                      <a:pt x="62" y="344"/>
                      <a:pt x="62" y="344"/>
                      <a:pt x="62" y="344"/>
                    </a:cubicBezTo>
                    <a:cubicBezTo>
                      <a:pt x="62" y="344"/>
                      <a:pt x="62" y="344"/>
                      <a:pt x="62" y="344"/>
                    </a:cubicBezTo>
                    <a:cubicBezTo>
                      <a:pt x="62" y="344"/>
                      <a:pt x="62" y="344"/>
                      <a:pt x="62" y="345"/>
                    </a:cubicBezTo>
                    <a:cubicBezTo>
                      <a:pt x="62" y="345"/>
                      <a:pt x="62" y="345"/>
                      <a:pt x="62" y="345"/>
                    </a:cubicBezTo>
                    <a:close/>
                    <a:moveTo>
                      <a:pt x="65" y="344"/>
                    </a:moveTo>
                    <a:cubicBezTo>
                      <a:pt x="65" y="344"/>
                      <a:pt x="64" y="344"/>
                      <a:pt x="64" y="344"/>
                    </a:cubicBezTo>
                    <a:cubicBezTo>
                      <a:pt x="64" y="344"/>
                      <a:pt x="64" y="345"/>
                      <a:pt x="64" y="345"/>
                    </a:cubicBezTo>
                    <a:cubicBezTo>
                      <a:pt x="64" y="345"/>
                      <a:pt x="64" y="345"/>
                      <a:pt x="64" y="345"/>
                    </a:cubicBezTo>
                    <a:cubicBezTo>
                      <a:pt x="64" y="345"/>
                      <a:pt x="64" y="345"/>
                      <a:pt x="64" y="345"/>
                    </a:cubicBezTo>
                    <a:cubicBezTo>
                      <a:pt x="65" y="345"/>
                      <a:pt x="65" y="345"/>
                      <a:pt x="65" y="345"/>
                    </a:cubicBezTo>
                    <a:cubicBezTo>
                      <a:pt x="65" y="345"/>
                      <a:pt x="65" y="345"/>
                      <a:pt x="65" y="345"/>
                    </a:cubicBezTo>
                    <a:cubicBezTo>
                      <a:pt x="65" y="345"/>
                      <a:pt x="65" y="345"/>
                      <a:pt x="65" y="345"/>
                    </a:cubicBezTo>
                    <a:cubicBezTo>
                      <a:pt x="65" y="344"/>
                      <a:pt x="66" y="344"/>
                      <a:pt x="66" y="344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6" y="344"/>
                      <a:pt x="65" y="344"/>
                      <a:pt x="65" y="344"/>
                    </a:cubicBezTo>
                    <a:cubicBezTo>
                      <a:pt x="65" y="344"/>
                      <a:pt x="65" y="344"/>
                      <a:pt x="65" y="344"/>
                    </a:cubicBezTo>
                    <a:cubicBezTo>
                      <a:pt x="65" y="344"/>
                      <a:pt x="65" y="344"/>
                      <a:pt x="65" y="344"/>
                    </a:cubicBezTo>
                    <a:cubicBezTo>
                      <a:pt x="65" y="344"/>
                      <a:pt x="65" y="344"/>
                      <a:pt x="65" y="344"/>
                    </a:cubicBezTo>
                    <a:close/>
                    <a:moveTo>
                      <a:pt x="42" y="343"/>
                    </a:moveTo>
                    <a:cubicBezTo>
                      <a:pt x="41" y="343"/>
                      <a:pt x="41" y="343"/>
                      <a:pt x="41" y="343"/>
                    </a:cubicBezTo>
                    <a:cubicBezTo>
                      <a:pt x="41" y="343"/>
                      <a:pt x="41" y="343"/>
                      <a:pt x="41" y="343"/>
                    </a:cubicBezTo>
                    <a:cubicBezTo>
                      <a:pt x="41" y="343"/>
                      <a:pt x="41" y="343"/>
                      <a:pt x="40" y="344"/>
                    </a:cubicBezTo>
                    <a:cubicBezTo>
                      <a:pt x="40" y="344"/>
                      <a:pt x="40" y="344"/>
                      <a:pt x="40" y="344"/>
                    </a:cubicBezTo>
                    <a:cubicBezTo>
                      <a:pt x="40" y="344"/>
                      <a:pt x="41" y="344"/>
                      <a:pt x="41" y="344"/>
                    </a:cubicBezTo>
                    <a:cubicBezTo>
                      <a:pt x="41" y="344"/>
                      <a:pt x="41" y="344"/>
                      <a:pt x="41" y="344"/>
                    </a:cubicBezTo>
                    <a:cubicBezTo>
                      <a:pt x="41" y="344"/>
                      <a:pt x="41" y="344"/>
                      <a:pt x="41" y="344"/>
                    </a:cubicBezTo>
                    <a:cubicBezTo>
                      <a:pt x="41" y="345"/>
                      <a:pt x="41" y="345"/>
                      <a:pt x="41" y="345"/>
                    </a:cubicBezTo>
                    <a:cubicBezTo>
                      <a:pt x="41" y="345"/>
                      <a:pt x="41" y="345"/>
                      <a:pt x="41" y="345"/>
                    </a:cubicBezTo>
                    <a:cubicBezTo>
                      <a:pt x="42" y="345"/>
                      <a:pt x="42" y="345"/>
                      <a:pt x="42" y="345"/>
                    </a:cubicBezTo>
                    <a:cubicBezTo>
                      <a:pt x="42" y="345"/>
                      <a:pt x="42" y="345"/>
                      <a:pt x="43" y="345"/>
                    </a:cubicBezTo>
                    <a:cubicBezTo>
                      <a:pt x="43" y="345"/>
                      <a:pt x="43" y="345"/>
                      <a:pt x="43" y="345"/>
                    </a:cubicBezTo>
                    <a:cubicBezTo>
                      <a:pt x="43" y="345"/>
                      <a:pt x="43" y="345"/>
                      <a:pt x="43" y="345"/>
                    </a:cubicBezTo>
                    <a:cubicBezTo>
                      <a:pt x="43" y="345"/>
                      <a:pt x="42" y="346"/>
                      <a:pt x="42" y="346"/>
                    </a:cubicBezTo>
                    <a:cubicBezTo>
                      <a:pt x="43" y="346"/>
                      <a:pt x="43" y="346"/>
                      <a:pt x="43" y="346"/>
                    </a:cubicBezTo>
                    <a:cubicBezTo>
                      <a:pt x="43" y="346"/>
                      <a:pt x="43" y="346"/>
                      <a:pt x="44" y="347"/>
                    </a:cubicBezTo>
                    <a:cubicBezTo>
                      <a:pt x="44" y="347"/>
                      <a:pt x="44" y="347"/>
                      <a:pt x="44" y="347"/>
                    </a:cubicBezTo>
                    <a:cubicBezTo>
                      <a:pt x="44" y="347"/>
                      <a:pt x="44" y="346"/>
                      <a:pt x="44" y="346"/>
                    </a:cubicBezTo>
                    <a:cubicBezTo>
                      <a:pt x="44" y="346"/>
                      <a:pt x="44" y="347"/>
                      <a:pt x="45" y="347"/>
                    </a:cubicBezTo>
                    <a:cubicBezTo>
                      <a:pt x="45" y="347"/>
                      <a:pt x="45" y="347"/>
                      <a:pt x="45" y="348"/>
                    </a:cubicBezTo>
                    <a:cubicBezTo>
                      <a:pt x="45" y="348"/>
                      <a:pt x="46" y="348"/>
                      <a:pt x="46" y="348"/>
                    </a:cubicBezTo>
                    <a:cubicBezTo>
                      <a:pt x="46" y="348"/>
                      <a:pt x="46" y="348"/>
                      <a:pt x="46" y="348"/>
                    </a:cubicBezTo>
                    <a:cubicBezTo>
                      <a:pt x="46" y="348"/>
                      <a:pt x="46" y="348"/>
                      <a:pt x="46" y="348"/>
                    </a:cubicBezTo>
                    <a:cubicBezTo>
                      <a:pt x="46" y="348"/>
                      <a:pt x="47" y="348"/>
                      <a:pt x="47" y="348"/>
                    </a:cubicBezTo>
                    <a:cubicBezTo>
                      <a:pt x="47" y="348"/>
                      <a:pt x="47" y="347"/>
                      <a:pt x="47" y="347"/>
                    </a:cubicBezTo>
                    <a:cubicBezTo>
                      <a:pt x="47" y="347"/>
                      <a:pt x="47" y="347"/>
                      <a:pt x="47" y="347"/>
                    </a:cubicBezTo>
                    <a:cubicBezTo>
                      <a:pt x="47" y="347"/>
                      <a:pt x="46" y="347"/>
                      <a:pt x="46" y="347"/>
                    </a:cubicBezTo>
                    <a:cubicBezTo>
                      <a:pt x="46" y="347"/>
                      <a:pt x="46" y="347"/>
                      <a:pt x="46" y="346"/>
                    </a:cubicBezTo>
                    <a:cubicBezTo>
                      <a:pt x="46" y="346"/>
                      <a:pt x="46" y="346"/>
                      <a:pt x="46" y="346"/>
                    </a:cubicBezTo>
                    <a:cubicBezTo>
                      <a:pt x="46" y="346"/>
                      <a:pt x="45" y="345"/>
                      <a:pt x="45" y="345"/>
                    </a:cubicBezTo>
                    <a:cubicBezTo>
                      <a:pt x="46" y="345"/>
                      <a:pt x="46" y="345"/>
                      <a:pt x="46" y="345"/>
                    </a:cubicBezTo>
                    <a:cubicBezTo>
                      <a:pt x="46" y="345"/>
                      <a:pt x="46" y="345"/>
                      <a:pt x="46" y="344"/>
                    </a:cubicBezTo>
                    <a:cubicBezTo>
                      <a:pt x="46" y="344"/>
                      <a:pt x="46" y="344"/>
                      <a:pt x="46" y="344"/>
                    </a:cubicBezTo>
                    <a:cubicBezTo>
                      <a:pt x="46" y="344"/>
                      <a:pt x="46" y="344"/>
                      <a:pt x="46" y="344"/>
                    </a:cubicBezTo>
                    <a:cubicBezTo>
                      <a:pt x="46" y="345"/>
                      <a:pt x="47" y="345"/>
                      <a:pt x="47" y="345"/>
                    </a:cubicBezTo>
                    <a:cubicBezTo>
                      <a:pt x="47" y="345"/>
                      <a:pt x="47" y="345"/>
                      <a:pt x="47" y="345"/>
                    </a:cubicBezTo>
                    <a:cubicBezTo>
                      <a:pt x="48" y="345"/>
                      <a:pt x="48" y="345"/>
                      <a:pt x="48" y="345"/>
                    </a:cubicBezTo>
                    <a:cubicBezTo>
                      <a:pt x="48" y="345"/>
                      <a:pt x="48" y="345"/>
                      <a:pt x="48" y="345"/>
                    </a:cubicBezTo>
                    <a:cubicBezTo>
                      <a:pt x="48" y="345"/>
                      <a:pt x="48" y="345"/>
                      <a:pt x="48" y="346"/>
                    </a:cubicBezTo>
                    <a:cubicBezTo>
                      <a:pt x="48" y="345"/>
                      <a:pt x="48" y="345"/>
                      <a:pt x="48" y="345"/>
                    </a:cubicBezTo>
                    <a:cubicBezTo>
                      <a:pt x="49" y="345"/>
                      <a:pt x="49" y="346"/>
                      <a:pt x="49" y="346"/>
                    </a:cubicBezTo>
                    <a:cubicBezTo>
                      <a:pt x="49" y="346"/>
                      <a:pt x="48" y="346"/>
                      <a:pt x="48" y="346"/>
                    </a:cubicBezTo>
                    <a:cubicBezTo>
                      <a:pt x="48" y="346"/>
                      <a:pt x="49" y="347"/>
                      <a:pt x="48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7"/>
                      <a:pt x="49" y="347"/>
                      <a:pt x="49" y="348"/>
                    </a:cubicBezTo>
                    <a:cubicBezTo>
                      <a:pt x="49" y="348"/>
                      <a:pt x="49" y="348"/>
                      <a:pt x="49" y="348"/>
                    </a:cubicBezTo>
                    <a:cubicBezTo>
                      <a:pt x="50" y="348"/>
                      <a:pt x="50" y="348"/>
                      <a:pt x="50" y="348"/>
                    </a:cubicBezTo>
                    <a:cubicBezTo>
                      <a:pt x="50" y="347"/>
                      <a:pt x="49" y="347"/>
                      <a:pt x="50" y="347"/>
                    </a:cubicBezTo>
                    <a:cubicBezTo>
                      <a:pt x="50" y="347"/>
                      <a:pt x="50" y="347"/>
                      <a:pt x="50" y="347"/>
                    </a:cubicBezTo>
                    <a:cubicBezTo>
                      <a:pt x="50" y="347"/>
                      <a:pt x="50" y="347"/>
                      <a:pt x="50" y="348"/>
                    </a:cubicBezTo>
                    <a:cubicBezTo>
                      <a:pt x="50" y="348"/>
                      <a:pt x="51" y="348"/>
                      <a:pt x="51" y="348"/>
                    </a:cubicBezTo>
                    <a:cubicBezTo>
                      <a:pt x="51" y="348"/>
                      <a:pt x="50" y="347"/>
                      <a:pt x="50" y="347"/>
                    </a:cubicBezTo>
                    <a:cubicBezTo>
                      <a:pt x="51" y="347"/>
                      <a:pt x="52" y="348"/>
                      <a:pt x="53" y="348"/>
                    </a:cubicBezTo>
                    <a:cubicBezTo>
                      <a:pt x="53" y="348"/>
                      <a:pt x="53" y="348"/>
                      <a:pt x="53" y="349"/>
                    </a:cubicBezTo>
                    <a:cubicBezTo>
                      <a:pt x="53" y="349"/>
                      <a:pt x="53" y="349"/>
                      <a:pt x="53" y="349"/>
                    </a:cubicBezTo>
                    <a:cubicBezTo>
                      <a:pt x="53" y="349"/>
                      <a:pt x="54" y="349"/>
                      <a:pt x="54" y="350"/>
                    </a:cubicBezTo>
                    <a:cubicBezTo>
                      <a:pt x="54" y="350"/>
                      <a:pt x="54" y="350"/>
                      <a:pt x="54" y="350"/>
                    </a:cubicBezTo>
                    <a:cubicBezTo>
                      <a:pt x="55" y="350"/>
                      <a:pt x="55" y="350"/>
                      <a:pt x="55" y="350"/>
                    </a:cubicBezTo>
                    <a:cubicBezTo>
                      <a:pt x="55" y="350"/>
                      <a:pt x="55" y="349"/>
                      <a:pt x="55" y="349"/>
                    </a:cubicBezTo>
                    <a:cubicBezTo>
                      <a:pt x="55" y="349"/>
                      <a:pt x="55" y="349"/>
                      <a:pt x="55" y="349"/>
                    </a:cubicBezTo>
                    <a:cubicBezTo>
                      <a:pt x="55" y="349"/>
                      <a:pt x="55" y="349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4" y="348"/>
                      <a:pt x="55" y="348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54" y="346"/>
                      <a:pt x="53" y="347"/>
                      <a:pt x="53" y="346"/>
                    </a:cubicBezTo>
                    <a:cubicBezTo>
                      <a:pt x="53" y="346"/>
                      <a:pt x="53" y="346"/>
                      <a:pt x="53" y="346"/>
                    </a:cubicBezTo>
                    <a:cubicBezTo>
                      <a:pt x="53" y="346"/>
                      <a:pt x="52" y="346"/>
                      <a:pt x="52" y="346"/>
                    </a:cubicBezTo>
                    <a:cubicBezTo>
                      <a:pt x="52" y="346"/>
                      <a:pt x="51" y="346"/>
                      <a:pt x="51" y="346"/>
                    </a:cubicBezTo>
                    <a:cubicBezTo>
                      <a:pt x="51" y="346"/>
                      <a:pt x="51" y="345"/>
                      <a:pt x="51" y="345"/>
                    </a:cubicBezTo>
                    <a:cubicBezTo>
                      <a:pt x="52" y="345"/>
                      <a:pt x="53" y="345"/>
                      <a:pt x="53" y="345"/>
                    </a:cubicBezTo>
                    <a:cubicBezTo>
                      <a:pt x="53" y="345"/>
                      <a:pt x="53" y="344"/>
                      <a:pt x="52" y="344"/>
                    </a:cubicBezTo>
                    <a:cubicBezTo>
                      <a:pt x="52" y="344"/>
                      <a:pt x="52" y="344"/>
                      <a:pt x="51" y="344"/>
                    </a:cubicBezTo>
                    <a:cubicBezTo>
                      <a:pt x="50" y="344"/>
                      <a:pt x="49" y="344"/>
                      <a:pt x="48" y="343"/>
                    </a:cubicBezTo>
                    <a:cubicBezTo>
                      <a:pt x="48" y="343"/>
                      <a:pt x="48" y="343"/>
                      <a:pt x="48" y="342"/>
                    </a:cubicBezTo>
                    <a:cubicBezTo>
                      <a:pt x="48" y="342"/>
                      <a:pt x="48" y="342"/>
                      <a:pt x="48" y="342"/>
                    </a:cubicBezTo>
                    <a:cubicBezTo>
                      <a:pt x="48" y="342"/>
                      <a:pt x="49" y="342"/>
                      <a:pt x="49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0" y="343"/>
                      <a:pt x="50" y="343"/>
                      <a:pt x="51" y="343"/>
                    </a:cubicBezTo>
                    <a:cubicBezTo>
                      <a:pt x="51" y="343"/>
                      <a:pt x="51" y="343"/>
                      <a:pt x="51" y="343"/>
                    </a:cubicBezTo>
                    <a:cubicBezTo>
                      <a:pt x="51" y="343"/>
                      <a:pt x="51" y="343"/>
                      <a:pt x="51" y="343"/>
                    </a:cubicBezTo>
                    <a:cubicBezTo>
                      <a:pt x="52" y="343"/>
                      <a:pt x="51" y="343"/>
                      <a:pt x="51" y="342"/>
                    </a:cubicBezTo>
                    <a:cubicBezTo>
                      <a:pt x="52" y="342"/>
                      <a:pt x="52" y="342"/>
                      <a:pt x="52" y="342"/>
                    </a:cubicBezTo>
                    <a:cubicBezTo>
                      <a:pt x="52" y="342"/>
                      <a:pt x="53" y="342"/>
                      <a:pt x="53" y="342"/>
                    </a:cubicBezTo>
                    <a:cubicBezTo>
                      <a:pt x="53" y="342"/>
                      <a:pt x="53" y="342"/>
                      <a:pt x="53" y="342"/>
                    </a:cubicBezTo>
                    <a:cubicBezTo>
                      <a:pt x="52" y="341"/>
                      <a:pt x="52" y="341"/>
                      <a:pt x="52" y="341"/>
                    </a:cubicBezTo>
                    <a:cubicBezTo>
                      <a:pt x="52" y="341"/>
                      <a:pt x="51" y="341"/>
                      <a:pt x="50" y="341"/>
                    </a:cubicBezTo>
                    <a:cubicBezTo>
                      <a:pt x="50" y="341"/>
                      <a:pt x="49" y="341"/>
                      <a:pt x="49" y="341"/>
                    </a:cubicBezTo>
                    <a:cubicBezTo>
                      <a:pt x="48" y="341"/>
                      <a:pt x="48" y="341"/>
                      <a:pt x="47" y="341"/>
                    </a:cubicBezTo>
                    <a:cubicBezTo>
                      <a:pt x="47" y="342"/>
                      <a:pt x="46" y="342"/>
                      <a:pt x="46" y="342"/>
                    </a:cubicBezTo>
                    <a:cubicBezTo>
                      <a:pt x="46" y="342"/>
                      <a:pt x="45" y="342"/>
                      <a:pt x="45" y="342"/>
                    </a:cubicBezTo>
                    <a:cubicBezTo>
                      <a:pt x="45" y="342"/>
                      <a:pt x="45" y="342"/>
                      <a:pt x="45" y="342"/>
                    </a:cubicBezTo>
                    <a:cubicBezTo>
                      <a:pt x="45" y="342"/>
                      <a:pt x="45" y="342"/>
                      <a:pt x="44" y="342"/>
                    </a:cubicBezTo>
                    <a:cubicBezTo>
                      <a:pt x="45" y="342"/>
                      <a:pt x="46" y="341"/>
                      <a:pt x="46" y="341"/>
                    </a:cubicBezTo>
                    <a:cubicBezTo>
                      <a:pt x="46" y="341"/>
                      <a:pt x="46" y="341"/>
                      <a:pt x="46" y="341"/>
                    </a:cubicBezTo>
                    <a:cubicBezTo>
                      <a:pt x="44" y="340"/>
                      <a:pt x="43" y="340"/>
                      <a:pt x="42" y="340"/>
                    </a:cubicBezTo>
                    <a:cubicBezTo>
                      <a:pt x="42" y="340"/>
                      <a:pt x="41" y="340"/>
                      <a:pt x="41" y="341"/>
                    </a:cubicBezTo>
                    <a:cubicBezTo>
                      <a:pt x="41" y="341"/>
                      <a:pt x="41" y="341"/>
                      <a:pt x="41" y="341"/>
                    </a:cubicBezTo>
                    <a:cubicBezTo>
                      <a:pt x="41" y="341"/>
                      <a:pt x="41" y="341"/>
                      <a:pt x="41" y="342"/>
                    </a:cubicBezTo>
                    <a:cubicBezTo>
                      <a:pt x="41" y="342"/>
                      <a:pt x="41" y="342"/>
                      <a:pt x="42" y="342"/>
                    </a:cubicBezTo>
                    <a:cubicBezTo>
                      <a:pt x="42" y="342"/>
                      <a:pt x="42" y="342"/>
                      <a:pt x="42" y="342"/>
                    </a:cubicBezTo>
                    <a:cubicBezTo>
                      <a:pt x="43" y="342"/>
                      <a:pt x="43" y="342"/>
                      <a:pt x="43" y="342"/>
                    </a:cubicBezTo>
                    <a:cubicBezTo>
                      <a:pt x="43" y="342"/>
                      <a:pt x="44" y="342"/>
                      <a:pt x="44" y="342"/>
                    </a:cubicBezTo>
                    <a:cubicBezTo>
                      <a:pt x="44" y="342"/>
                      <a:pt x="44" y="342"/>
                      <a:pt x="44" y="342"/>
                    </a:cubicBezTo>
                    <a:cubicBezTo>
                      <a:pt x="43" y="343"/>
                      <a:pt x="42" y="342"/>
                      <a:pt x="42" y="343"/>
                    </a:cubicBezTo>
                    <a:close/>
                    <a:moveTo>
                      <a:pt x="32" y="329"/>
                    </a:moveTo>
                    <a:cubicBezTo>
                      <a:pt x="31" y="329"/>
                      <a:pt x="31" y="329"/>
                      <a:pt x="31" y="329"/>
                    </a:cubicBezTo>
                    <a:cubicBezTo>
                      <a:pt x="31" y="329"/>
                      <a:pt x="31" y="329"/>
                      <a:pt x="31" y="329"/>
                    </a:cubicBezTo>
                    <a:cubicBezTo>
                      <a:pt x="31" y="329"/>
                      <a:pt x="31" y="329"/>
                      <a:pt x="31" y="329"/>
                    </a:cubicBezTo>
                    <a:cubicBezTo>
                      <a:pt x="31" y="329"/>
                      <a:pt x="31" y="329"/>
                      <a:pt x="31" y="329"/>
                    </a:cubicBezTo>
                    <a:cubicBezTo>
                      <a:pt x="31" y="329"/>
                      <a:pt x="31" y="329"/>
                      <a:pt x="31" y="329"/>
                    </a:cubicBezTo>
                    <a:cubicBezTo>
                      <a:pt x="30" y="329"/>
                      <a:pt x="30" y="329"/>
                      <a:pt x="30" y="329"/>
                    </a:cubicBezTo>
                    <a:cubicBezTo>
                      <a:pt x="30" y="329"/>
                      <a:pt x="30" y="329"/>
                      <a:pt x="29" y="329"/>
                    </a:cubicBezTo>
                    <a:cubicBezTo>
                      <a:pt x="29" y="329"/>
                      <a:pt x="29" y="329"/>
                      <a:pt x="29" y="329"/>
                    </a:cubicBezTo>
                    <a:cubicBezTo>
                      <a:pt x="29" y="329"/>
                      <a:pt x="29" y="329"/>
                      <a:pt x="29" y="329"/>
                    </a:cubicBezTo>
                    <a:cubicBezTo>
                      <a:pt x="29" y="329"/>
                      <a:pt x="29" y="330"/>
                      <a:pt x="29" y="330"/>
                    </a:cubicBezTo>
                    <a:cubicBezTo>
                      <a:pt x="29" y="330"/>
                      <a:pt x="29" y="330"/>
                      <a:pt x="29" y="330"/>
                    </a:cubicBezTo>
                    <a:cubicBezTo>
                      <a:pt x="29" y="330"/>
                      <a:pt x="29" y="330"/>
                      <a:pt x="29" y="330"/>
                    </a:cubicBezTo>
                    <a:cubicBezTo>
                      <a:pt x="29" y="330"/>
                      <a:pt x="29" y="330"/>
                      <a:pt x="29" y="329"/>
                    </a:cubicBezTo>
                    <a:cubicBezTo>
                      <a:pt x="29" y="329"/>
                      <a:pt x="29" y="329"/>
                      <a:pt x="29" y="329"/>
                    </a:cubicBezTo>
                    <a:cubicBezTo>
                      <a:pt x="29" y="329"/>
                      <a:pt x="29" y="329"/>
                      <a:pt x="29" y="329"/>
                    </a:cubicBezTo>
                    <a:cubicBezTo>
                      <a:pt x="29" y="329"/>
                      <a:pt x="29" y="328"/>
                      <a:pt x="29" y="328"/>
                    </a:cubicBezTo>
                    <a:cubicBezTo>
                      <a:pt x="29" y="328"/>
                      <a:pt x="29" y="328"/>
                      <a:pt x="28" y="328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28" y="328"/>
                      <a:pt x="28" y="328"/>
                      <a:pt x="28" y="329"/>
                    </a:cubicBezTo>
                    <a:cubicBezTo>
                      <a:pt x="28" y="329"/>
                      <a:pt x="28" y="329"/>
                      <a:pt x="28" y="329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26" y="328"/>
                      <a:pt x="26" y="328"/>
                      <a:pt x="26" y="328"/>
                    </a:cubicBezTo>
                    <a:cubicBezTo>
                      <a:pt x="26" y="328"/>
                      <a:pt x="26" y="329"/>
                      <a:pt x="26" y="328"/>
                    </a:cubicBezTo>
                    <a:cubicBezTo>
                      <a:pt x="26" y="328"/>
                      <a:pt x="26" y="328"/>
                      <a:pt x="26" y="328"/>
                    </a:cubicBezTo>
                    <a:cubicBezTo>
                      <a:pt x="26" y="328"/>
                      <a:pt x="26" y="328"/>
                      <a:pt x="26" y="328"/>
                    </a:cubicBezTo>
                    <a:cubicBezTo>
                      <a:pt x="26" y="328"/>
                      <a:pt x="26" y="328"/>
                      <a:pt x="26" y="328"/>
                    </a:cubicBezTo>
                    <a:cubicBezTo>
                      <a:pt x="26" y="328"/>
                      <a:pt x="26" y="327"/>
                      <a:pt x="26" y="327"/>
                    </a:cubicBezTo>
                    <a:cubicBezTo>
                      <a:pt x="26" y="327"/>
                      <a:pt x="26" y="327"/>
                      <a:pt x="26" y="327"/>
                    </a:cubicBezTo>
                    <a:cubicBezTo>
                      <a:pt x="25" y="328"/>
                      <a:pt x="25" y="328"/>
                      <a:pt x="25" y="328"/>
                    </a:cubicBezTo>
                    <a:cubicBezTo>
                      <a:pt x="25" y="328"/>
                      <a:pt x="25" y="328"/>
                      <a:pt x="26" y="328"/>
                    </a:cubicBezTo>
                    <a:cubicBezTo>
                      <a:pt x="26" y="328"/>
                      <a:pt x="25" y="328"/>
                      <a:pt x="25" y="328"/>
                    </a:cubicBezTo>
                    <a:cubicBezTo>
                      <a:pt x="25" y="328"/>
                      <a:pt x="25" y="328"/>
                      <a:pt x="25" y="328"/>
                    </a:cubicBezTo>
                    <a:cubicBezTo>
                      <a:pt x="25" y="328"/>
                      <a:pt x="25" y="329"/>
                      <a:pt x="25" y="329"/>
                    </a:cubicBezTo>
                    <a:cubicBezTo>
                      <a:pt x="25" y="329"/>
                      <a:pt x="25" y="329"/>
                      <a:pt x="25" y="329"/>
                    </a:cubicBezTo>
                    <a:cubicBezTo>
                      <a:pt x="25" y="330"/>
                      <a:pt x="25" y="330"/>
                      <a:pt x="25" y="330"/>
                    </a:cubicBezTo>
                    <a:cubicBezTo>
                      <a:pt x="25" y="330"/>
                      <a:pt x="25" y="330"/>
                      <a:pt x="25" y="330"/>
                    </a:cubicBezTo>
                    <a:cubicBezTo>
                      <a:pt x="26" y="330"/>
                      <a:pt x="26" y="330"/>
                      <a:pt x="26" y="330"/>
                    </a:cubicBezTo>
                    <a:cubicBezTo>
                      <a:pt x="26" y="330"/>
                      <a:pt x="26" y="330"/>
                      <a:pt x="26" y="331"/>
                    </a:cubicBezTo>
                    <a:cubicBezTo>
                      <a:pt x="26" y="331"/>
                      <a:pt x="26" y="331"/>
                      <a:pt x="26" y="331"/>
                    </a:cubicBezTo>
                    <a:cubicBezTo>
                      <a:pt x="25" y="331"/>
                      <a:pt x="26" y="331"/>
                      <a:pt x="26" y="331"/>
                    </a:cubicBezTo>
                    <a:cubicBezTo>
                      <a:pt x="26" y="331"/>
                      <a:pt x="26" y="332"/>
                      <a:pt x="27" y="332"/>
                    </a:cubicBezTo>
                    <a:cubicBezTo>
                      <a:pt x="27" y="332"/>
                      <a:pt x="27" y="332"/>
                      <a:pt x="27" y="332"/>
                    </a:cubicBezTo>
                    <a:cubicBezTo>
                      <a:pt x="27" y="332"/>
                      <a:pt x="27" y="332"/>
                      <a:pt x="27" y="332"/>
                    </a:cubicBezTo>
                    <a:cubicBezTo>
                      <a:pt x="27" y="332"/>
                      <a:pt x="27" y="333"/>
                      <a:pt x="27" y="333"/>
                    </a:cubicBezTo>
                    <a:cubicBezTo>
                      <a:pt x="27" y="333"/>
                      <a:pt x="27" y="333"/>
                      <a:pt x="27" y="333"/>
                    </a:cubicBezTo>
                    <a:cubicBezTo>
                      <a:pt x="27" y="333"/>
                      <a:pt x="27" y="333"/>
                      <a:pt x="27" y="333"/>
                    </a:cubicBezTo>
                    <a:cubicBezTo>
                      <a:pt x="27" y="333"/>
                      <a:pt x="28" y="333"/>
                      <a:pt x="28" y="333"/>
                    </a:cubicBezTo>
                    <a:cubicBezTo>
                      <a:pt x="28" y="333"/>
                      <a:pt x="28" y="333"/>
                      <a:pt x="28" y="333"/>
                    </a:cubicBezTo>
                    <a:cubicBezTo>
                      <a:pt x="28" y="333"/>
                      <a:pt x="28" y="333"/>
                      <a:pt x="28" y="333"/>
                    </a:cubicBezTo>
                    <a:cubicBezTo>
                      <a:pt x="28" y="333"/>
                      <a:pt x="28" y="332"/>
                      <a:pt x="28" y="332"/>
                    </a:cubicBezTo>
                    <a:cubicBezTo>
                      <a:pt x="28" y="332"/>
                      <a:pt x="28" y="332"/>
                      <a:pt x="28" y="332"/>
                    </a:cubicBezTo>
                    <a:cubicBezTo>
                      <a:pt x="28" y="332"/>
                      <a:pt x="28" y="331"/>
                      <a:pt x="27" y="331"/>
                    </a:cubicBezTo>
                    <a:cubicBezTo>
                      <a:pt x="27" y="331"/>
                      <a:pt x="27" y="331"/>
                      <a:pt x="27" y="331"/>
                    </a:cubicBezTo>
                    <a:cubicBezTo>
                      <a:pt x="27" y="330"/>
                      <a:pt x="27" y="330"/>
                      <a:pt x="27" y="330"/>
                    </a:cubicBezTo>
                    <a:cubicBezTo>
                      <a:pt x="27" y="330"/>
                      <a:pt x="28" y="330"/>
                      <a:pt x="28" y="330"/>
                    </a:cubicBezTo>
                    <a:cubicBezTo>
                      <a:pt x="28" y="330"/>
                      <a:pt x="28" y="330"/>
                      <a:pt x="28" y="331"/>
                    </a:cubicBezTo>
                    <a:cubicBezTo>
                      <a:pt x="28" y="331"/>
                      <a:pt x="28" y="331"/>
                      <a:pt x="28" y="331"/>
                    </a:cubicBezTo>
                    <a:cubicBezTo>
                      <a:pt x="28" y="331"/>
                      <a:pt x="28" y="331"/>
                      <a:pt x="29" y="331"/>
                    </a:cubicBezTo>
                    <a:cubicBezTo>
                      <a:pt x="29" y="331"/>
                      <a:pt x="29" y="331"/>
                      <a:pt x="29" y="331"/>
                    </a:cubicBezTo>
                    <a:cubicBezTo>
                      <a:pt x="29" y="331"/>
                      <a:pt x="29" y="332"/>
                      <a:pt x="29" y="332"/>
                    </a:cubicBezTo>
                    <a:cubicBezTo>
                      <a:pt x="29" y="332"/>
                      <a:pt x="30" y="332"/>
                      <a:pt x="30" y="332"/>
                    </a:cubicBezTo>
                    <a:cubicBezTo>
                      <a:pt x="30" y="332"/>
                      <a:pt x="30" y="333"/>
                      <a:pt x="30" y="333"/>
                    </a:cubicBezTo>
                    <a:cubicBezTo>
                      <a:pt x="30" y="333"/>
                      <a:pt x="30" y="333"/>
                      <a:pt x="30" y="333"/>
                    </a:cubicBezTo>
                    <a:cubicBezTo>
                      <a:pt x="30" y="333"/>
                      <a:pt x="30" y="333"/>
                      <a:pt x="30" y="333"/>
                    </a:cubicBezTo>
                    <a:cubicBezTo>
                      <a:pt x="30" y="333"/>
                      <a:pt x="30" y="333"/>
                      <a:pt x="30" y="333"/>
                    </a:cubicBezTo>
                    <a:cubicBezTo>
                      <a:pt x="31" y="333"/>
                      <a:pt x="31" y="333"/>
                      <a:pt x="31" y="333"/>
                    </a:cubicBezTo>
                    <a:cubicBezTo>
                      <a:pt x="31" y="333"/>
                      <a:pt x="31" y="333"/>
                      <a:pt x="31" y="333"/>
                    </a:cubicBezTo>
                    <a:cubicBezTo>
                      <a:pt x="31" y="333"/>
                      <a:pt x="31" y="333"/>
                      <a:pt x="31" y="332"/>
                    </a:cubicBezTo>
                    <a:cubicBezTo>
                      <a:pt x="31" y="332"/>
                      <a:pt x="31" y="332"/>
                      <a:pt x="31" y="332"/>
                    </a:cubicBezTo>
                    <a:cubicBezTo>
                      <a:pt x="32" y="332"/>
                      <a:pt x="32" y="332"/>
                      <a:pt x="32" y="332"/>
                    </a:cubicBezTo>
                    <a:cubicBezTo>
                      <a:pt x="32" y="332"/>
                      <a:pt x="32" y="333"/>
                      <a:pt x="32" y="333"/>
                    </a:cubicBezTo>
                    <a:cubicBezTo>
                      <a:pt x="32" y="333"/>
                      <a:pt x="31" y="333"/>
                      <a:pt x="31" y="333"/>
                    </a:cubicBezTo>
                    <a:cubicBezTo>
                      <a:pt x="31" y="333"/>
                      <a:pt x="31" y="333"/>
                      <a:pt x="31" y="333"/>
                    </a:cubicBezTo>
                    <a:cubicBezTo>
                      <a:pt x="31" y="333"/>
                      <a:pt x="31" y="333"/>
                      <a:pt x="31" y="333"/>
                    </a:cubicBezTo>
                    <a:cubicBezTo>
                      <a:pt x="32" y="333"/>
                      <a:pt x="32" y="333"/>
                      <a:pt x="32" y="334"/>
                    </a:cubicBezTo>
                    <a:cubicBezTo>
                      <a:pt x="32" y="334"/>
                      <a:pt x="32" y="334"/>
                      <a:pt x="33" y="334"/>
                    </a:cubicBezTo>
                    <a:cubicBezTo>
                      <a:pt x="33" y="334"/>
                      <a:pt x="33" y="334"/>
                      <a:pt x="33" y="334"/>
                    </a:cubicBezTo>
                    <a:cubicBezTo>
                      <a:pt x="33" y="334"/>
                      <a:pt x="33" y="334"/>
                      <a:pt x="33" y="334"/>
                    </a:cubicBezTo>
                    <a:cubicBezTo>
                      <a:pt x="33" y="333"/>
                      <a:pt x="33" y="333"/>
                      <a:pt x="34" y="333"/>
                    </a:cubicBezTo>
                    <a:cubicBezTo>
                      <a:pt x="34" y="333"/>
                      <a:pt x="34" y="333"/>
                      <a:pt x="34" y="332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4" y="332"/>
                      <a:pt x="34" y="331"/>
                      <a:pt x="34" y="331"/>
                    </a:cubicBezTo>
                    <a:cubicBezTo>
                      <a:pt x="34" y="331"/>
                      <a:pt x="34" y="331"/>
                      <a:pt x="34" y="331"/>
                    </a:cubicBezTo>
                    <a:cubicBezTo>
                      <a:pt x="33" y="331"/>
                      <a:pt x="33" y="331"/>
                      <a:pt x="33" y="330"/>
                    </a:cubicBezTo>
                    <a:cubicBezTo>
                      <a:pt x="33" y="330"/>
                      <a:pt x="33" y="331"/>
                      <a:pt x="33" y="331"/>
                    </a:cubicBezTo>
                    <a:cubicBezTo>
                      <a:pt x="33" y="331"/>
                      <a:pt x="33" y="331"/>
                      <a:pt x="33" y="331"/>
                    </a:cubicBezTo>
                    <a:cubicBezTo>
                      <a:pt x="32" y="331"/>
                      <a:pt x="32" y="331"/>
                      <a:pt x="32" y="331"/>
                    </a:cubicBezTo>
                    <a:cubicBezTo>
                      <a:pt x="32" y="331"/>
                      <a:pt x="32" y="331"/>
                      <a:pt x="32" y="331"/>
                    </a:cubicBezTo>
                    <a:cubicBezTo>
                      <a:pt x="32" y="331"/>
                      <a:pt x="32" y="330"/>
                      <a:pt x="32" y="330"/>
                    </a:cubicBezTo>
                    <a:cubicBezTo>
                      <a:pt x="32" y="330"/>
                      <a:pt x="32" y="330"/>
                      <a:pt x="32" y="330"/>
                    </a:cubicBezTo>
                    <a:cubicBezTo>
                      <a:pt x="32" y="329"/>
                      <a:pt x="32" y="329"/>
                      <a:pt x="32" y="329"/>
                    </a:cubicBezTo>
                    <a:cubicBezTo>
                      <a:pt x="32" y="329"/>
                      <a:pt x="32" y="329"/>
                      <a:pt x="32" y="329"/>
                    </a:cubicBezTo>
                    <a:close/>
                    <a:moveTo>
                      <a:pt x="25" y="331"/>
                    </a:moveTo>
                    <a:cubicBezTo>
                      <a:pt x="25" y="331"/>
                      <a:pt x="24" y="331"/>
                      <a:pt x="24" y="331"/>
                    </a:cubicBezTo>
                    <a:cubicBezTo>
                      <a:pt x="24" y="331"/>
                      <a:pt x="24" y="331"/>
                      <a:pt x="24" y="331"/>
                    </a:cubicBezTo>
                    <a:cubicBezTo>
                      <a:pt x="24" y="331"/>
                      <a:pt x="24" y="331"/>
                      <a:pt x="24" y="331"/>
                    </a:cubicBezTo>
                    <a:cubicBezTo>
                      <a:pt x="24" y="331"/>
                      <a:pt x="24" y="331"/>
                      <a:pt x="24" y="331"/>
                    </a:cubicBezTo>
                    <a:cubicBezTo>
                      <a:pt x="23" y="332"/>
                      <a:pt x="23" y="332"/>
                      <a:pt x="23" y="332"/>
                    </a:cubicBezTo>
                    <a:cubicBezTo>
                      <a:pt x="23" y="332"/>
                      <a:pt x="23" y="332"/>
                      <a:pt x="23" y="332"/>
                    </a:cubicBezTo>
                    <a:cubicBezTo>
                      <a:pt x="23" y="332"/>
                      <a:pt x="23" y="332"/>
                      <a:pt x="23" y="332"/>
                    </a:cubicBezTo>
                    <a:cubicBezTo>
                      <a:pt x="23" y="332"/>
                      <a:pt x="24" y="332"/>
                      <a:pt x="24" y="332"/>
                    </a:cubicBezTo>
                    <a:cubicBezTo>
                      <a:pt x="24" y="332"/>
                      <a:pt x="24" y="332"/>
                      <a:pt x="24" y="332"/>
                    </a:cubicBezTo>
                    <a:cubicBezTo>
                      <a:pt x="24" y="332"/>
                      <a:pt x="24" y="332"/>
                      <a:pt x="24" y="332"/>
                    </a:cubicBezTo>
                    <a:cubicBezTo>
                      <a:pt x="25" y="332"/>
                      <a:pt x="25" y="332"/>
                      <a:pt x="25" y="331"/>
                    </a:cubicBezTo>
                    <a:cubicBezTo>
                      <a:pt x="25" y="331"/>
                      <a:pt x="25" y="331"/>
                      <a:pt x="25" y="331"/>
                    </a:cubicBezTo>
                    <a:cubicBezTo>
                      <a:pt x="25" y="331"/>
                      <a:pt x="25" y="331"/>
                      <a:pt x="25" y="331"/>
                    </a:cubicBezTo>
                    <a:close/>
                    <a:moveTo>
                      <a:pt x="24" y="334"/>
                    </a:moveTo>
                    <a:cubicBezTo>
                      <a:pt x="24" y="334"/>
                      <a:pt x="24" y="334"/>
                      <a:pt x="24" y="334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24" y="334"/>
                      <a:pt x="24" y="334"/>
                      <a:pt x="24" y="333"/>
                    </a:cubicBezTo>
                    <a:cubicBezTo>
                      <a:pt x="25" y="333"/>
                      <a:pt x="25" y="333"/>
                      <a:pt x="25" y="333"/>
                    </a:cubicBezTo>
                    <a:cubicBezTo>
                      <a:pt x="25" y="333"/>
                      <a:pt x="25" y="333"/>
                      <a:pt x="24" y="333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4" y="333"/>
                      <a:pt x="24" y="333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4" y="334"/>
                    </a:cubicBezTo>
                    <a:close/>
                    <a:moveTo>
                      <a:pt x="37" y="342"/>
                    </a:moveTo>
                    <a:cubicBezTo>
                      <a:pt x="37" y="342"/>
                      <a:pt x="37" y="342"/>
                      <a:pt x="37" y="342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6" y="342"/>
                      <a:pt x="36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8" y="343"/>
                    </a:cubicBezTo>
                    <a:cubicBezTo>
                      <a:pt x="38" y="343"/>
                      <a:pt x="38" y="343"/>
                      <a:pt x="38" y="343"/>
                    </a:cubicBezTo>
                    <a:cubicBezTo>
                      <a:pt x="38" y="343"/>
                      <a:pt x="38" y="343"/>
                      <a:pt x="38" y="343"/>
                    </a:cubicBezTo>
                    <a:cubicBezTo>
                      <a:pt x="38" y="343"/>
                      <a:pt x="38" y="343"/>
                      <a:pt x="38" y="343"/>
                    </a:cubicBezTo>
                    <a:cubicBezTo>
                      <a:pt x="38" y="343"/>
                      <a:pt x="38" y="343"/>
                      <a:pt x="38" y="343"/>
                    </a:cubicBezTo>
                    <a:cubicBezTo>
                      <a:pt x="38" y="343"/>
                      <a:pt x="38" y="342"/>
                      <a:pt x="38" y="342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7" y="342"/>
                      <a:pt x="37" y="342"/>
                      <a:pt x="37" y="342"/>
                    </a:cubicBezTo>
                    <a:close/>
                    <a:moveTo>
                      <a:pt x="38" y="341"/>
                    </a:moveTo>
                    <a:cubicBezTo>
                      <a:pt x="38" y="340"/>
                      <a:pt x="38" y="340"/>
                      <a:pt x="38" y="340"/>
                    </a:cubicBezTo>
                    <a:cubicBezTo>
                      <a:pt x="38" y="340"/>
                      <a:pt x="37" y="340"/>
                      <a:pt x="37" y="340"/>
                    </a:cubicBezTo>
                    <a:cubicBezTo>
                      <a:pt x="37" y="340"/>
                      <a:pt x="37" y="340"/>
                      <a:pt x="37" y="341"/>
                    </a:cubicBezTo>
                    <a:cubicBezTo>
                      <a:pt x="37" y="341"/>
                      <a:pt x="37" y="341"/>
                      <a:pt x="37" y="341"/>
                    </a:cubicBezTo>
                    <a:cubicBezTo>
                      <a:pt x="37" y="341"/>
                      <a:pt x="36" y="341"/>
                      <a:pt x="36" y="341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6" y="341"/>
                      <a:pt x="35" y="341"/>
                      <a:pt x="35" y="341"/>
                    </a:cubicBezTo>
                    <a:cubicBezTo>
                      <a:pt x="35" y="341"/>
                      <a:pt x="35" y="341"/>
                      <a:pt x="35" y="341"/>
                    </a:cubicBezTo>
                    <a:cubicBezTo>
                      <a:pt x="35" y="341"/>
                      <a:pt x="35" y="341"/>
                      <a:pt x="34" y="341"/>
                    </a:cubicBezTo>
                    <a:cubicBezTo>
                      <a:pt x="34" y="341"/>
                      <a:pt x="34" y="341"/>
                      <a:pt x="34" y="341"/>
                    </a:cubicBezTo>
                    <a:cubicBezTo>
                      <a:pt x="34" y="341"/>
                      <a:pt x="34" y="341"/>
                      <a:pt x="34" y="341"/>
                    </a:cubicBezTo>
                    <a:cubicBezTo>
                      <a:pt x="34" y="341"/>
                      <a:pt x="34" y="341"/>
                      <a:pt x="34" y="342"/>
                    </a:cubicBezTo>
                    <a:cubicBezTo>
                      <a:pt x="34" y="342"/>
                      <a:pt x="34" y="342"/>
                      <a:pt x="34" y="342"/>
                    </a:cubicBezTo>
                    <a:cubicBezTo>
                      <a:pt x="34" y="342"/>
                      <a:pt x="34" y="342"/>
                      <a:pt x="34" y="342"/>
                    </a:cubicBezTo>
                    <a:cubicBezTo>
                      <a:pt x="34" y="342"/>
                      <a:pt x="34" y="342"/>
                      <a:pt x="34" y="342"/>
                    </a:cubicBezTo>
                    <a:cubicBezTo>
                      <a:pt x="34" y="342"/>
                      <a:pt x="34" y="342"/>
                      <a:pt x="34" y="342"/>
                    </a:cubicBezTo>
                    <a:cubicBezTo>
                      <a:pt x="35" y="342"/>
                      <a:pt x="35" y="342"/>
                      <a:pt x="35" y="342"/>
                    </a:cubicBezTo>
                    <a:cubicBezTo>
                      <a:pt x="35" y="342"/>
                      <a:pt x="35" y="342"/>
                      <a:pt x="36" y="342"/>
                    </a:cubicBezTo>
                    <a:cubicBezTo>
                      <a:pt x="36" y="342"/>
                      <a:pt x="36" y="343"/>
                      <a:pt x="36" y="343"/>
                    </a:cubicBezTo>
                    <a:cubicBezTo>
                      <a:pt x="36" y="343"/>
                      <a:pt x="36" y="343"/>
                      <a:pt x="36" y="343"/>
                    </a:cubicBezTo>
                    <a:cubicBezTo>
                      <a:pt x="36" y="343"/>
                      <a:pt x="36" y="343"/>
                      <a:pt x="36" y="342"/>
                    </a:cubicBezTo>
                    <a:cubicBezTo>
                      <a:pt x="36" y="342"/>
                      <a:pt x="36" y="342"/>
                      <a:pt x="36" y="342"/>
                    </a:cubicBezTo>
                    <a:cubicBezTo>
                      <a:pt x="36" y="342"/>
                      <a:pt x="36" y="342"/>
                      <a:pt x="36" y="342"/>
                    </a:cubicBezTo>
                    <a:cubicBezTo>
                      <a:pt x="36" y="342"/>
                      <a:pt x="36" y="342"/>
                      <a:pt x="36" y="342"/>
                    </a:cubicBezTo>
                    <a:cubicBezTo>
                      <a:pt x="36" y="342"/>
                      <a:pt x="36" y="342"/>
                      <a:pt x="37" y="342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7" y="342"/>
                      <a:pt x="37" y="341"/>
                      <a:pt x="37" y="341"/>
                    </a:cubicBezTo>
                    <a:cubicBezTo>
                      <a:pt x="37" y="341"/>
                      <a:pt x="37" y="341"/>
                      <a:pt x="37" y="341"/>
                    </a:cubicBezTo>
                    <a:cubicBezTo>
                      <a:pt x="37" y="341"/>
                      <a:pt x="37" y="341"/>
                      <a:pt x="38" y="341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8" y="341"/>
                      <a:pt x="38" y="341"/>
                      <a:pt x="38" y="341"/>
                    </a:cubicBezTo>
                    <a:cubicBezTo>
                      <a:pt x="38" y="341"/>
                      <a:pt x="39" y="341"/>
                      <a:pt x="38" y="341"/>
                    </a:cubicBezTo>
                    <a:cubicBezTo>
                      <a:pt x="38" y="341"/>
                      <a:pt x="38" y="341"/>
                      <a:pt x="38" y="341"/>
                    </a:cubicBezTo>
                    <a:cubicBezTo>
                      <a:pt x="38" y="341"/>
                      <a:pt x="38" y="341"/>
                      <a:pt x="38" y="341"/>
                    </a:cubicBezTo>
                    <a:close/>
                    <a:moveTo>
                      <a:pt x="30" y="340"/>
                    </a:moveTo>
                    <a:cubicBezTo>
                      <a:pt x="30" y="340"/>
                      <a:pt x="31" y="340"/>
                      <a:pt x="31" y="341"/>
                    </a:cubicBezTo>
                    <a:cubicBezTo>
                      <a:pt x="31" y="341"/>
                      <a:pt x="31" y="341"/>
                      <a:pt x="31" y="341"/>
                    </a:cubicBezTo>
                    <a:cubicBezTo>
                      <a:pt x="31" y="340"/>
                      <a:pt x="31" y="340"/>
                      <a:pt x="31" y="340"/>
                    </a:cubicBezTo>
                    <a:cubicBezTo>
                      <a:pt x="31" y="340"/>
                      <a:pt x="31" y="340"/>
                      <a:pt x="32" y="340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0"/>
                      <a:pt x="33" y="340"/>
                      <a:pt x="33" y="340"/>
                    </a:cubicBezTo>
                    <a:cubicBezTo>
                      <a:pt x="33" y="340"/>
                      <a:pt x="33" y="340"/>
                      <a:pt x="33" y="340"/>
                    </a:cubicBezTo>
                    <a:cubicBezTo>
                      <a:pt x="33" y="340"/>
                      <a:pt x="33" y="340"/>
                      <a:pt x="33" y="340"/>
                    </a:cubicBezTo>
                    <a:cubicBezTo>
                      <a:pt x="33" y="340"/>
                      <a:pt x="32" y="340"/>
                      <a:pt x="32" y="339"/>
                    </a:cubicBezTo>
                    <a:cubicBezTo>
                      <a:pt x="32" y="339"/>
                      <a:pt x="32" y="339"/>
                      <a:pt x="32" y="339"/>
                    </a:cubicBezTo>
                    <a:cubicBezTo>
                      <a:pt x="32" y="339"/>
                      <a:pt x="31" y="339"/>
                      <a:pt x="31" y="339"/>
                    </a:cubicBezTo>
                    <a:cubicBezTo>
                      <a:pt x="31" y="339"/>
                      <a:pt x="31" y="339"/>
                      <a:pt x="31" y="339"/>
                    </a:cubicBezTo>
                    <a:cubicBezTo>
                      <a:pt x="31" y="339"/>
                      <a:pt x="31" y="339"/>
                      <a:pt x="31" y="339"/>
                    </a:cubicBezTo>
                    <a:cubicBezTo>
                      <a:pt x="31" y="340"/>
                      <a:pt x="31" y="340"/>
                      <a:pt x="30" y="340"/>
                    </a:cubicBezTo>
                    <a:cubicBezTo>
                      <a:pt x="30" y="340"/>
                      <a:pt x="30" y="340"/>
                      <a:pt x="30" y="340"/>
                    </a:cubicBezTo>
                    <a:cubicBezTo>
                      <a:pt x="30" y="340"/>
                      <a:pt x="30" y="340"/>
                      <a:pt x="30" y="340"/>
                    </a:cubicBezTo>
                    <a:close/>
                    <a:moveTo>
                      <a:pt x="33" y="341"/>
                    </a:moveTo>
                    <a:cubicBezTo>
                      <a:pt x="33" y="341"/>
                      <a:pt x="33" y="341"/>
                      <a:pt x="33" y="341"/>
                    </a:cubicBezTo>
                    <a:cubicBezTo>
                      <a:pt x="33" y="341"/>
                      <a:pt x="34" y="341"/>
                      <a:pt x="34" y="340"/>
                    </a:cubicBezTo>
                    <a:cubicBezTo>
                      <a:pt x="34" y="340"/>
                      <a:pt x="34" y="340"/>
                      <a:pt x="34" y="340"/>
                    </a:cubicBezTo>
                    <a:cubicBezTo>
                      <a:pt x="33" y="340"/>
                      <a:pt x="33" y="340"/>
                      <a:pt x="33" y="340"/>
                    </a:cubicBezTo>
                    <a:cubicBezTo>
                      <a:pt x="33" y="340"/>
                      <a:pt x="33" y="340"/>
                      <a:pt x="33" y="340"/>
                    </a:cubicBezTo>
                    <a:cubicBezTo>
                      <a:pt x="33" y="341"/>
                      <a:pt x="33" y="341"/>
                      <a:pt x="32" y="341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2" y="341"/>
                      <a:pt x="32" y="342"/>
                      <a:pt x="32" y="342"/>
                    </a:cubicBezTo>
                    <a:cubicBezTo>
                      <a:pt x="32" y="342"/>
                      <a:pt x="32" y="342"/>
                      <a:pt x="33" y="341"/>
                    </a:cubicBezTo>
                    <a:cubicBezTo>
                      <a:pt x="33" y="341"/>
                      <a:pt x="33" y="341"/>
                      <a:pt x="33" y="341"/>
                    </a:cubicBezTo>
                    <a:close/>
                    <a:moveTo>
                      <a:pt x="17" y="324"/>
                    </a:moveTo>
                    <a:cubicBezTo>
                      <a:pt x="17" y="324"/>
                      <a:pt x="17" y="324"/>
                      <a:pt x="17" y="324"/>
                    </a:cubicBezTo>
                    <a:cubicBezTo>
                      <a:pt x="17" y="323"/>
                      <a:pt x="17" y="323"/>
                      <a:pt x="17" y="323"/>
                    </a:cubicBezTo>
                    <a:cubicBezTo>
                      <a:pt x="17" y="323"/>
                      <a:pt x="17" y="323"/>
                      <a:pt x="17" y="323"/>
                    </a:cubicBezTo>
                    <a:cubicBezTo>
                      <a:pt x="16" y="323"/>
                      <a:pt x="16" y="323"/>
                      <a:pt x="17" y="323"/>
                    </a:cubicBezTo>
                    <a:cubicBezTo>
                      <a:pt x="17" y="322"/>
                      <a:pt x="17" y="322"/>
                      <a:pt x="16" y="322"/>
                    </a:cubicBezTo>
                    <a:cubicBezTo>
                      <a:pt x="16" y="322"/>
                      <a:pt x="16" y="322"/>
                      <a:pt x="16" y="322"/>
                    </a:cubicBezTo>
                    <a:cubicBezTo>
                      <a:pt x="16" y="322"/>
                      <a:pt x="16" y="322"/>
                      <a:pt x="16" y="322"/>
                    </a:cubicBezTo>
                    <a:cubicBezTo>
                      <a:pt x="15" y="322"/>
                      <a:pt x="15" y="322"/>
                      <a:pt x="15" y="322"/>
                    </a:cubicBezTo>
                    <a:cubicBezTo>
                      <a:pt x="15" y="323"/>
                      <a:pt x="15" y="323"/>
                      <a:pt x="16" y="324"/>
                    </a:cubicBezTo>
                    <a:cubicBezTo>
                      <a:pt x="15" y="324"/>
                      <a:pt x="15" y="323"/>
                      <a:pt x="14" y="323"/>
                    </a:cubicBezTo>
                    <a:cubicBezTo>
                      <a:pt x="14" y="323"/>
                      <a:pt x="14" y="323"/>
                      <a:pt x="14" y="323"/>
                    </a:cubicBezTo>
                    <a:cubicBezTo>
                      <a:pt x="14" y="323"/>
                      <a:pt x="14" y="323"/>
                      <a:pt x="14" y="324"/>
                    </a:cubicBezTo>
                    <a:cubicBezTo>
                      <a:pt x="14" y="324"/>
                      <a:pt x="14" y="324"/>
                      <a:pt x="14" y="324"/>
                    </a:cubicBezTo>
                    <a:cubicBezTo>
                      <a:pt x="14" y="324"/>
                      <a:pt x="14" y="324"/>
                      <a:pt x="14" y="325"/>
                    </a:cubicBezTo>
                    <a:cubicBezTo>
                      <a:pt x="14" y="325"/>
                      <a:pt x="14" y="325"/>
                      <a:pt x="14" y="325"/>
                    </a:cubicBezTo>
                    <a:cubicBezTo>
                      <a:pt x="15" y="325"/>
                      <a:pt x="15" y="325"/>
                      <a:pt x="15" y="325"/>
                    </a:cubicBezTo>
                    <a:cubicBezTo>
                      <a:pt x="15" y="324"/>
                      <a:pt x="15" y="324"/>
                      <a:pt x="15" y="324"/>
                    </a:cubicBezTo>
                    <a:cubicBezTo>
                      <a:pt x="15" y="324"/>
                      <a:pt x="16" y="324"/>
                      <a:pt x="16" y="324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7" y="325"/>
                      <a:pt x="17" y="325"/>
                      <a:pt x="17" y="325"/>
                    </a:cubicBezTo>
                    <a:cubicBezTo>
                      <a:pt x="17" y="325"/>
                      <a:pt x="17" y="325"/>
                      <a:pt x="17" y="325"/>
                    </a:cubicBezTo>
                    <a:cubicBezTo>
                      <a:pt x="17" y="325"/>
                      <a:pt x="17" y="324"/>
                      <a:pt x="17" y="324"/>
                    </a:cubicBezTo>
                    <a:cubicBezTo>
                      <a:pt x="17" y="324"/>
                      <a:pt x="17" y="324"/>
                      <a:pt x="17" y="324"/>
                    </a:cubicBezTo>
                    <a:cubicBezTo>
                      <a:pt x="17" y="324"/>
                      <a:pt x="17" y="324"/>
                      <a:pt x="18" y="324"/>
                    </a:cubicBezTo>
                    <a:cubicBezTo>
                      <a:pt x="18" y="324"/>
                      <a:pt x="18" y="325"/>
                      <a:pt x="18" y="325"/>
                    </a:cubicBezTo>
                    <a:cubicBezTo>
                      <a:pt x="18" y="325"/>
                      <a:pt x="19" y="325"/>
                      <a:pt x="19" y="325"/>
                    </a:cubicBezTo>
                    <a:cubicBezTo>
                      <a:pt x="19" y="325"/>
                      <a:pt x="19" y="325"/>
                      <a:pt x="19" y="324"/>
                    </a:cubicBezTo>
                    <a:cubicBezTo>
                      <a:pt x="19" y="324"/>
                      <a:pt x="19" y="324"/>
                      <a:pt x="19" y="324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19" y="325"/>
                      <a:pt x="19" y="326"/>
                      <a:pt x="19" y="326"/>
                    </a:cubicBezTo>
                    <a:cubicBezTo>
                      <a:pt x="19" y="326"/>
                      <a:pt x="19" y="326"/>
                      <a:pt x="19" y="326"/>
                    </a:cubicBezTo>
                    <a:cubicBezTo>
                      <a:pt x="19" y="326"/>
                      <a:pt x="20" y="326"/>
                      <a:pt x="20" y="326"/>
                    </a:cubicBezTo>
                    <a:cubicBezTo>
                      <a:pt x="20" y="326"/>
                      <a:pt x="20" y="326"/>
                      <a:pt x="20" y="326"/>
                    </a:cubicBezTo>
                    <a:cubicBezTo>
                      <a:pt x="20" y="326"/>
                      <a:pt x="20" y="326"/>
                      <a:pt x="20" y="326"/>
                    </a:cubicBezTo>
                    <a:cubicBezTo>
                      <a:pt x="20" y="326"/>
                      <a:pt x="20" y="326"/>
                      <a:pt x="19" y="326"/>
                    </a:cubicBezTo>
                    <a:cubicBezTo>
                      <a:pt x="19" y="326"/>
                      <a:pt x="19" y="326"/>
                      <a:pt x="19" y="326"/>
                    </a:cubicBezTo>
                    <a:cubicBezTo>
                      <a:pt x="19" y="326"/>
                      <a:pt x="19" y="326"/>
                      <a:pt x="19" y="327"/>
                    </a:cubicBezTo>
                    <a:cubicBezTo>
                      <a:pt x="19" y="327"/>
                      <a:pt x="19" y="327"/>
                      <a:pt x="19" y="327"/>
                    </a:cubicBezTo>
                    <a:cubicBezTo>
                      <a:pt x="19" y="327"/>
                      <a:pt x="19" y="327"/>
                      <a:pt x="19" y="327"/>
                    </a:cubicBezTo>
                    <a:cubicBezTo>
                      <a:pt x="20" y="327"/>
                      <a:pt x="20" y="327"/>
                      <a:pt x="20" y="327"/>
                    </a:cubicBezTo>
                    <a:cubicBezTo>
                      <a:pt x="19" y="327"/>
                      <a:pt x="19" y="327"/>
                      <a:pt x="19" y="328"/>
                    </a:cubicBezTo>
                    <a:cubicBezTo>
                      <a:pt x="19" y="328"/>
                      <a:pt x="19" y="328"/>
                      <a:pt x="20" y="328"/>
                    </a:cubicBezTo>
                    <a:cubicBezTo>
                      <a:pt x="20" y="328"/>
                      <a:pt x="20" y="328"/>
                      <a:pt x="20" y="328"/>
                    </a:cubicBezTo>
                    <a:cubicBezTo>
                      <a:pt x="20" y="328"/>
                      <a:pt x="20" y="328"/>
                      <a:pt x="20" y="328"/>
                    </a:cubicBezTo>
                    <a:cubicBezTo>
                      <a:pt x="20" y="328"/>
                      <a:pt x="20" y="328"/>
                      <a:pt x="20" y="329"/>
                    </a:cubicBezTo>
                    <a:cubicBezTo>
                      <a:pt x="20" y="329"/>
                      <a:pt x="20" y="329"/>
                      <a:pt x="21" y="329"/>
                    </a:cubicBezTo>
                    <a:cubicBezTo>
                      <a:pt x="21" y="328"/>
                      <a:pt x="20" y="328"/>
                      <a:pt x="20" y="328"/>
                    </a:cubicBezTo>
                    <a:cubicBezTo>
                      <a:pt x="20" y="328"/>
                      <a:pt x="20" y="327"/>
                      <a:pt x="20" y="327"/>
                    </a:cubicBezTo>
                    <a:cubicBezTo>
                      <a:pt x="20" y="327"/>
                      <a:pt x="20" y="327"/>
                      <a:pt x="21" y="327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1" y="328"/>
                      <a:pt x="21" y="328"/>
                      <a:pt x="21" y="328"/>
                    </a:cubicBezTo>
                    <a:cubicBezTo>
                      <a:pt x="21" y="328"/>
                      <a:pt x="21" y="329"/>
                      <a:pt x="21" y="329"/>
                    </a:cubicBezTo>
                    <a:cubicBezTo>
                      <a:pt x="21" y="329"/>
                      <a:pt x="21" y="329"/>
                      <a:pt x="21" y="329"/>
                    </a:cubicBezTo>
                    <a:cubicBezTo>
                      <a:pt x="21" y="329"/>
                      <a:pt x="21" y="329"/>
                      <a:pt x="20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1" y="329"/>
                      <a:pt x="21" y="330"/>
                      <a:pt x="21" y="330"/>
                    </a:cubicBezTo>
                    <a:cubicBezTo>
                      <a:pt x="21" y="330"/>
                      <a:pt x="21" y="330"/>
                      <a:pt x="21" y="330"/>
                    </a:cubicBezTo>
                    <a:cubicBezTo>
                      <a:pt x="21" y="330"/>
                      <a:pt x="21" y="330"/>
                      <a:pt x="21" y="330"/>
                    </a:cubicBezTo>
                    <a:cubicBezTo>
                      <a:pt x="21" y="330"/>
                      <a:pt x="21" y="330"/>
                      <a:pt x="21" y="330"/>
                    </a:cubicBezTo>
                    <a:cubicBezTo>
                      <a:pt x="21" y="330"/>
                      <a:pt x="20" y="330"/>
                      <a:pt x="20" y="330"/>
                    </a:cubicBezTo>
                    <a:cubicBezTo>
                      <a:pt x="21" y="331"/>
                      <a:pt x="22" y="331"/>
                      <a:pt x="22" y="330"/>
                    </a:cubicBezTo>
                    <a:cubicBezTo>
                      <a:pt x="22" y="330"/>
                      <a:pt x="22" y="330"/>
                      <a:pt x="22" y="330"/>
                    </a:cubicBezTo>
                    <a:cubicBezTo>
                      <a:pt x="23" y="330"/>
                      <a:pt x="23" y="330"/>
                      <a:pt x="23" y="330"/>
                    </a:cubicBezTo>
                    <a:cubicBezTo>
                      <a:pt x="23" y="330"/>
                      <a:pt x="23" y="330"/>
                      <a:pt x="23" y="330"/>
                    </a:cubicBezTo>
                    <a:cubicBezTo>
                      <a:pt x="23" y="329"/>
                      <a:pt x="23" y="330"/>
                      <a:pt x="24" y="330"/>
                    </a:cubicBezTo>
                    <a:cubicBezTo>
                      <a:pt x="24" y="330"/>
                      <a:pt x="24" y="330"/>
                      <a:pt x="24" y="329"/>
                    </a:cubicBezTo>
                    <a:cubicBezTo>
                      <a:pt x="24" y="329"/>
                      <a:pt x="24" y="329"/>
                      <a:pt x="24" y="329"/>
                    </a:cubicBezTo>
                    <a:cubicBezTo>
                      <a:pt x="24" y="328"/>
                      <a:pt x="24" y="328"/>
                      <a:pt x="24" y="328"/>
                    </a:cubicBezTo>
                    <a:cubicBezTo>
                      <a:pt x="24" y="328"/>
                      <a:pt x="24" y="327"/>
                      <a:pt x="25" y="327"/>
                    </a:cubicBezTo>
                    <a:cubicBezTo>
                      <a:pt x="25" y="327"/>
                      <a:pt x="25" y="327"/>
                      <a:pt x="25" y="327"/>
                    </a:cubicBezTo>
                    <a:cubicBezTo>
                      <a:pt x="25" y="328"/>
                      <a:pt x="25" y="328"/>
                      <a:pt x="25" y="327"/>
                    </a:cubicBezTo>
                    <a:cubicBezTo>
                      <a:pt x="25" y="327"/>
                      <a:pt x="25" y="327"/>
                      <a:pt x="25" y="327"/>
                    </a:cubicBezTo>
                    <a:cubicBezTo>
                      <a:pt x="25" y="327"/>
                      <a:pt x="25" y="327"/>
                      <a:pt x="25" y="327"/>
                    </a:cubicBezTo>
                    <a:cubicBezTo>
                      <a:pt x="25" y="326"/>
                      <a:pt x="25" y="327"/>
                      <a:pt x="25" y="326"/>
                    </a:cubicBezTo>
                    <a:cubicBezTo>
                      <a:pt x="24" y="326"/>
                      <a:pt x="25" y="326"/>
                      <a:pt x="25" y="326"/>
                    </a:cubicBezTo>
                    <a:cubicBezTo>
                      <a:pt x="25" y="326"/>
                      <a:pt x="24" y="326"/>
                      <a:pt x="24" y="326"/>
                    </a:cubicBezTo>
                    <a:cubicBezTo>
                      <a:pt x="24" y="326"/>
                      <a:pt x="24" y="326"/>
                      <a:pt x="24" y="326"/>
                    </a:cubicBezTo>
                    <a:cubicBezTo>
                      <a:pt x="24" y="326"/>
                      <a:pt x="23" y="326"/>
                      <a:pt x="23" y="326"/>
                    </a:cubicBezTo>
                    <a:cubicBezTo>
                      <a:pt x="23" y="326"/>
                      <a:pt x="23" y="326"/>
                      <a:pt x="23" y="326"/>
                    </a:cubicBezTo>
                    <a:cubicBezTo>
                      <a:pt x="23" y="326"/>
                      <a:pt x="23" y="326"/>
                      <a:pt x="23" y="326"/>
                    </a:cubicBezTo>
                    <a:cubicBezTo>
                      <a:pt x="23" y="325"/>
                      <a:pt x="23" y="325"/>
                      <a:pt x="23" y="325"/>
                    </a:cubicBezTo>
                    <a:cubicBezTo>
                      <a:pt x="23" y="325"/>
                      <a:pt x="23" y="325"/>
                      <a:pt x="23" y="325"/>
                    </a:cubicBezTo>
                    <a:cubicBezTo>
                      <a:pt x="23" y="325"/>
                      <a:pt x="24" y="325"/>
                      <a:pt x="24" y="325"/>
                    </a:cubicBezTo>
                    <a:cubicBezTo>
                      <a:pt x="24" y="325"/>
                      <a:pt x="24" y="325"/>
                      <a:pt x="25" y="325"/>
                    </a:cubicBezTo>
                    <a:cubicBezTo>
                      <a:pt x="25" y="325"/>
                      <a:pt x="25" y="325"/>
                      <a:pt x="25" y="325"/>
                    </a:cubicBezTo>
                    <a:cubicBezTo>
                      <a:pt x="24" y="325"/>
                      <a:pt x="24" y="325"/>
                      <a:pt x="24" y="324"/>
                    </a:cubicBezTo>
                    <a:cubicBezTo>
                      <a:pt x="24" y="325"/>
                      <a:pt x="24" y="325"/>
                      <a:pt x="23" y="325"/>
                    </a:cubicBezTo>
                    <a:cubicBezTo>
                      <a:pt x="23" y="325"/>
                      <a:pt x="23" y="324"/>
                      <a:pt x="23" y="324"/>
                    </a:cubicBezTo>
                    <a:cubicBezTo>
                      <a:pt x="23" y="324"/>
                      <a:pt x="22" y="324"/>
                      <a:pt x="22" y="324"/>
                    </a:cubicBezTo>
                    <a:cubicBezTo>
                      <a:pt x="22" y="324"/>
                      <a:pt x="22" y="324"/>
                      <a:pt x="22" y="325"/>
                    </a:cubicBezTo>
                    <a:cubicBezTo>
                      <a:pt x="22" y="325"/>
                      <a:pt x="22" y="325"/>
                      <a:pt x="22" y="325"/>
                    </a:cubicBezTo>
                    <a:cubicBezTo>
                      <a:pt x="21" y="324"/>
                      <a:pt x="22" y="324"/>
                      <a:pt x="21" y="324"/>
                    </a:cubicBezTo>
                    <a:cubicBezTo>
                      <a:pt x="21" y="323"/>
                      <a:pt x="21" y="323"/>
                      <a:pt x="21" y="323"/>
                    </a:cubicBezTo>
                    <a:cubicBezTo>
                      <a:pt x="21" y="323"/>
                      <a:pt x="21" y="324"/>
                      <a:pt x="21" y="324"/>
                    </a:cubicBezTo>
                    <a:cubicBezTo>
                      <a:pt x="21" y="324"/>
                      <a:pt x="21" y="324"/>
                      <a:pt x="21" y="324"/>
                    </a:cubicBezTo>
                    <a:cubicBezTo>
                      <a:pt x="21" y="324"/>
                      <a:pt x="21" y="324"/>
                      <a:pt x="21" y="324"/>
                    </a:cubicBezTo>
                    <a:cubicBezTo>
                      <a:pt x="21" y="324"/>
                      <a:pt x="20" y="324"/>
                      <a:pt x="20" y="324"/>
                    </a:cubicBezTo>
                    <a:cubicBezTo>
                      <a:pt x="20" y="324"/>
                      <a:pt x="20" y="324"/>
                      <a:pt x="20" y="324"/>
                    </a:cubicBezTo>
                    <a:cubicBezTo>
                      <a:pt x="20" y="324"/>
                      <a:pt x="20" y="324"/>
                      <a:pt x="20" y="324"/>
                    </a:cubicBezTo>
                    <a:cubicBezTo>
                      <a:pt x="20" y="323"/>
                      <a:pt x="20" y="323"/>
                      <a:pt x="20" y="323"/>
                    </a:cubicBezTo>
                    <a:cubicBezTo>
                      <a:pt x="20" y="323"/>
                      <a:pt x="20" y="323"/>
                      <a:pt x="20" y="322"/>
                    </a:cubicBezTo>
                    <a:cubicBezTo>
                      <a:pt x="20" y="322"/>
                      <a:pt x="19" y="322"/>
                      <a:pt x="19" y="322"/>
                    </a:cubicBezTo>
                    <a:cubicBezTo>
                      <a:pt x="19" y="322"/>
                      <a:pt x="19" y="322"/>
                      <a:pt x="19" y="322"/>
                    </a:cubicBezTo>
                    <a:cubicBezTo>
                      <a:pt x="19" y="323"/>
                      <a:pt x="19" y="323"/>
                      <a:pt x="19" y="323"/>
                    </a:cubicBezTo>
                    <a:cubicBezTo>
                      <a:pt x="19" y="323"/>
                      <a:pt x="18" y="323"/>
                      <a:pt x="18" y="323"/>
                    </a:cubicBezTo>
                    <a:cubicBezTo>
                      <a:pt x="18" y="323"/>
                      <a:pt x="18" y="323"/>
                      <a:pt x="17" y="323"/>
                    </a:cubicBezTo>
                    <a:cubicBezTo>
                      <a:pt x="17" y="323"/>
                      <a:pt x="17" y="323"/>
                      <a:pt x="17" y="324"/>
                    </a:cubicBezTo>
                    <a:close/>
                    <a:moveTo>
                      <a:pt x="18" y="328"/>
                    </a:moveTo>
                    <a:cubicBezTo>
                      <a:pt x="18" y="328"/>
                      <a:pt x="18" y="328"/>
                      <a:pt x="18" y="328"/>
                    </a:cubicBezTo>
                    <a:cubicBezTo>
                      <a:pt x="18" y="328"/>
                      <a:pt x="18" y="328"/>
                      <a:pt x="18" y="328"/>
                    </a:cubicBezTo>
                    <a:cubicBezTo>
                      <a:pt x="18" y="328"/>
                      <a:pt x="18" y="328"/>
                      <a:pt x="18" y="328"/>
                    </a:cubicBezTo>
                    <a:cubicBezTo>
                      <a:pt x="18" y="328"/>
                      <a:pt x="18" y="328"/>
                      <a:pt x="19" y="328"/>
                    </a:cubicBezTo>
                    <a:cubicBezTo>
                      <a:pt x="19" y="328"/>
                      <a:pt x="19" y="328"/>
                      <a:pt x="19" y="328"/>
                    </a:cubicBezTo>
                    <a:cubicBezTo>
                      <a:pt x="19" y="328"/>
                      <a:pt x="19" y="328"/>
                      <a:pt x="19" y="328"/>
                    </a:cubicBezTo>
                    <a:cubicBezTo>
                      <a:pt x="19" y="328"/>
                      <a:pt x="19" y="327"/>
                      <a:pt x="19" y="327"/>
                    </a:cubicBezTo>
                    <a:cubicBezTo>
                      <a:pt x="19" y="327"/>
                      <a:pt x="19" y="327"/>
                      <a:pt x="19" y="327"/>
                    </a:cubicBezTo>
                    <a:cubicBezTo>
                      <a:pt x="19" y="327"/>
                      <a:pt x="19" y="327"/>
                      <a:pt x="19" y="327"/>
                    </a:cubicBezTo>
                    <a:cubicBezTo>
                      <a:pt x="18" y="327"/>
                      <a:pt x="18" y="327"/>
                      <a:pt x="18" y="327"/>
                    </a:cubicBezTo>
                    <a:cubicBezTo>
                      <a:pt x="18" y="327"/>
                      <a:pt x="18" y="327"/>
                      <a:pt x="18" y="327"/>
                    </a:cubicBezTo>
                    <a:cubicBezTo>
                      <a:pt x="18" y="327"/>
                      <a:pt x="18" y="327"/>
                      <a:pt x="18" y="327"/>
                    </a:cubicBezTo>
                    <a:cubicBezTo>
                      <a:pt x="18" y="327"/>
                      <a:pt x="18" y="327"/>
                      <a:pt x="18" y="328"/>
                    </a:cubicBezTo>
                    <a:close/>
                    <a:moveTo>
                      <a:pt x="18" y="330"/>
                    </a:moveTo>
                    <a:cubicBezTo>
                      <a:pt x="18" y="330"/>
                      <a:pt x="18" y="330"/>
                      <a:pt x="18" y="330"/>
                    </a:cubicBezTo>
                    <a:cubicBezTo>
                      <a:pt x="18" y="330"/>
                      <a:pt x="18" y="330"/>
                      <a:pt x="18" y="330"/>
                    </a:cubicBezTo>
                    <a:cubicBezTo>
                      <a:pt x="18" y="330"/>
                      <a:pt x="18" y="330"/>
                      <a:pt x="18" y="330"/>
                    </a:cubicBezTo>
                    <a:cubicBezTo>
                      <a:pt x="18" y="330"/>
                      <a:pt x="18" y="330"/>
                      <a:pt x="17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29"/>
                      <a:pt x="17" y="329"/>
                    </a:cubicBezTo>
                    <a:cubicBezTo>
                      <a:pt x="17" y="329"/>
                      <a:pt x="17" y="329"/>
                      <a:pt x="17" y="329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6" y="330"/>
                      <a:pt x="16" y="330"/>
                    </a:cubicBezTo>
                    <a:cubicBezTo>
                      <a:pt x="16" y="330"/>
                      <a:pt x="16" y="330"/>
                      <a:pt x="16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30"/>
                      <a:pt x="17" y="331"/>
                    </a:cubicBezTo>
                    <a:cubicBezTo>
                      <a:pt x="17" y="331"/>
                      <a:pt x="17" y="331"/>
                      <a:pt x="17" y="331"/>
                    </a:cubicBezTo>
                    <a:cubicBezTo>
                      <a:pt x="17" y="331"/>
                      <a:pt x="17" y="331"/>
                      <a:pt x="18" y="331"/>
                    </a:cubicBezTo>
                    <a:cubicBezTo>
                      <a:pt x="18" y="331"/>
                      <a:pt x="18" y="331"/>
                      <a:pt x="18" y="331"/>
                    </a:cubicBezTo>
                    <a:cubicBezTo>
                      <a:pt x="18" y="331"/>
                      <a:pt x="18" y="331"/>
                      <a:pt x="18" y="331"/>
                    </a:cubicBezTo>
                    <a:cubicBezTo>
                      <a:pt x="18" y="331"/>
                      <a:pt x="18" y="331"/>
                      <a:pt x="18" y="330"/>
                    </a:cubicBezTo>
                    <a:close/>
                    <a:moveTo>
                      <a:pt x="13" y="319"/>
                    </a:moveTo>
                    <a:cubicBezTo>
                      <a:pt x="13" y="319"/>
                      <a:pt x="13" y="319"/>
                      <a:pt x="13" y="319"/>
                    </a:cubicBezTo>
                    <a:cubicBezTo>
                      <a:pt x="13" y="319"/>
                      <a:pt x="13" y="319"/>
                      <a:pt x="13" y="319"/>
                    </a:cubicBezTo>
                    <a:cubicBezTo>
                      <a:pt x="13" y="320"/>
                      <a:pt x="14" y="320"/>
                      <a:pt x="14" y="320"/>
                    </a:cubicBezTo>
                    <a:cubicBezTo>
                      <a:pt x="14" y="320"/>
                      <a:pt x="14" y="320"/>
                      <a:pt x="14" y="320"/>
                    </a:cubicBezTo>
                    <a:cubicBezTo>
                      <a:pt x="14" y="320"/>
                      <a:pt x="14" y="320"/>
                      <a:pt x="14" y="320"/>
                    </a:cubicBezTo>
                    <a:cubicBezTo>
                      <a:pt x="14" y="320"/>
                      <a:pt x="14" y="319"/>
                      <a:pt x="14" y="319"/>
                    </a:cubicBezTo>
                    <a:cubicBezTo>
                      <a:pt x="14" y="319"/>
                      <a:pt x="14" y="319"/>
                      <a:pt x="14" y="319"/>
                    </a:cubicBezTo>
                    <a:cubicBezTo>
                      <a:pt x="14" y="320"/>
                      <a:pt x="15" y="320"/>
                      <a:pt x="15" y="320"/>
                    </a:cubicBezTo>
                    <a:cubicBezTo>
                      <a:pt x="15" y="320"/>
                      <a:pt x="15" y="320"/>
                      <a:pt x="15" y="320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5" y="321"/>
                      <a:pt x="16" y="322"/>
                      <a:pt x="16" y="321"/>
                    </a:cubicBezTo>
                    <a:cubicBezTo>
                      <a:pt x="16" y="321"/>
                      <a:pt x="16" y="321"/>
                      <a:pt x="16" y="321"/>
                    </a:cubicBezTo>
                    <a:cubicBezTo>
                      <a:pt x="17" y="321"/>
                      <a:pt x="17" y="322"/>
                      <a:pt x="17" y="322"/>
                    </a:cubicBezTo>
                    <a:cubicBezTo>
                      <a:pt x="17" y="322"/>
                      <a:pt x="18" y="322"/>
                      <a:pt x="18" y="322"/>
                    </a:cubicBezTo>
                    <a:cubicBezTo>
                      <a:pt x="18" y="322"/>
                      <a:pt x="18" y="322"/>
                      <a:pt x="19" y="322"/>
                    </a:cubicBezTo>
                    <a:cubicBezTo>
                      <a:pt x="19" y="321"/>
                      <a:pt x="18" y="321"/>
                      <a:pt x="18" y="321"/>
                    </a:cubicBezTo>
                    <a:cubicBezTo>
                      <a:pt x="18" y="321"/>
                      <a:pt x="18" y="321"/>
                      <a:pt x="18" y="321"/>
                    </a:cubicBezTo>
                    <a:cubicBezTo>
                      <a:pt x="17" y="321"/>
                      <a:pt x="17" y="320"/>
                      <a:pt x="17" y="320"/>
                    </a:cubicBezTo>
                    <a:cubicBezTo>
                      <a:pt x="17" y="320"/>
                      <a:pt x="17" y="320"/>
                      <a:pt x="17" y="320"/>
                    </a:cubicBezTo>
                    <a:cubicBezTo>
                      <a:pt x="17" y="320"/>
                      <a:pt x="16" y="319"/>
                      <a:pt x="16" y="319"/>
                    </a:cubicBezTo>
                    <a:cubicBezTo>
                      <a:pt x="16" y="319"/>
                      <a:pt x="16" y="319"/>
                      <a:pt x="16" y="320"/>
                    </a:cubicBezTo>
                    <a:cubicBezTo>
                      <a:pt x="16" y="320"/>
                      <a:pt x="16" y="320"/>
                      <a:pt x="16" y="320"/>
                    </a:cubicBezTo>
                    <a:cubicBezTo>
                      <a:pt x="16" y="320"/>
                      <a:pt x="16" y="320"/>
                      <a:pt x="16" y="320"/>
                    </a:cubicBezTo>
                    <a:cubicBezTo>
                      <a:pt x="16" y="320"/>
                      <a:pt x="16" y="320"/>
                      <a:pt x="16" y="320"/>
                    </a:cubicBezTo>
                    <a:cubicBezTo>
                      <a:pt x="16" y="320"/>
                      <a:pt x="16" y="319"/>
                      <a:pt x="16" y="319"/>
                    </a:cubicBezTo>
                    <a:cubicBezTo>
                      <a:pt x="16" y="319"/>
                      <a:pt x="16" y="319"/>
                      <a:pt x="16" y="319"/>
                    </a:cubicBezTo>
                    <a:cubicBezTo>
                      <a:pt x="16" y="319"/>
                      <a:pt x="15" y="319"/>
                      <a:pt x="15" y="319"/>
                    </a:cubicBezTo>
                    <a:cubicBezTo>
                      <a:pt x="15" y="319"/>
                      <a:pt x="15" y="318"/>
                      <a:pt x="14" y="318"/>
                    </a:cubicBezTo>
                    <a:cubicBezTo>
                      <a:pt x="14" y="318"/>
                      <a:pt x="14" y="318"/>
                      <a:pt x="14" y="318"/>
                    </a:cubicBezTo>
                    <a:cubicBezTo>
                      <a:pt x="14" y="318"/>
                      <a:pt x="14" y="318"/>
                      <a:pt x="13" y="318"/>
                    </a:cubicBezTo>
                    <a:cubicBezTo>
                      <a:pt x="13" y="317"/>
                      <a:pt x="12" y="317"/>
                      <a:pt x="12" y="317"/>
                    </a:cubicBezTo>
                    <a:cubicBezTo>
                      <a:pt x="12" y="317"/>
                      <a:pt x="12" y="317"/>
                      <a:pt x="12" y="317"/>
                    </a:cubicBezTo>
                    <a:cubicBezTo>
                      <a:pt x="12" y="317"/>
                      <a:pt x="12" y="317"/>
                      <a:pt x="12" y="317"/>
                    </a:cubicBezTo>
                    <a:cubicBezTo>
                      <a:pt x="12" y="317"/>
                      <a:pt x="11" y="317"/>
                      <a:pt x="11" y="317"/>
                    </a:cubicBezTo>
                    <a:cubicBezTo>
                      <a:pt x="11" y="317"/>
                      <a:pt x="11" y="317"/>
                      <a:pt x="11" y="317"/>
                    </a:cubicBezTo>
                    <a:cubicBezTo>
                      <a:pt x="11" y="317"/>
                      <a:pt x="11" y="317"/>
                      <a:pt x="11" y="317"/>
                    </a:cubicBezTo>
                    <a:cubicBezTo>
                      <a:pt x="10" y="317"/>
                      <a:pt x="10" y="317"/>
                      <a:pt x="10" y="317"/>
                    </a:cubicBezTo>
                    <a:cubicBezTo>
                      <a:pt x="10" y="317"/>
                      <a:pt x="10" y="316"/>
                      <a:pt x="10" y="316"/>
                    </a:cubicBezTo>
                    <a:cubicBezTo>
                      <a:pt x="10" y="316"/>
                      <a:pt x="10" y="315"/>
                      <a:pt x="9" y="315"/>
                    </a:cubicBezTo>
                    <a:cubicBezTo>
                      <a:pt x="9" y="315"/>
                      <a:pt x="9" y="315"/>
                      <a:pt x="9" y="315"/>
                    </a:cubicBezTo>
                    <a:cubicBezTo>
                      <a:pt x="9" y="315"/>
                      <a:pt x="8" y="315"/>
                      <a:pt x="8" y="315"/>
                    </a:cubicBezTo>
                    <a:cubicBezTo>
                      <a:pt x="8" y="315"/>
                      <a:pt x="8" y="315"/>
                      <a:pt x="8" y="315"/>
                    </a:cubicBezTo>
                    <a:cubicBezTo>
                      <a:pt x="8" y="315"/>
                      <a:pt x="8" y="315"/>
                      <a:pt x="8" y="315"/>
                    </a:cubicBezTo>
                    <a:cubicBezTo>
                      <a:pt x="8" y="315"/>
                      <a:pt x="8" y="315"/>
                      <a:pt x="8" y="316"/>
                    </a:cubicBezTo>
                    <a:cubicBezTo>
                      <a:pt x="8" y="316"/>
                      <a:pt x="8" y="316"/>
                      <a:pt x="8" y="316"/>
                    </a:cubicBezTo>
                    <a:cubicBezTo>
                      <a:pt x="8" y="316"/>
                      <a:pt x="8" y="316"/>
                      <a:pt x="8" y="316"/>
                    </a:cubicBezTo>
                    <a:cubicBezTo>
                      <a:pt x="8" y="316"/>
                      <a:pt x="8" y="316"/>
                      <a:pt x="8" y="317"/>
                    </a:cubicBezTo>
                    <a:cubicBezTo>
                      <a:pt x="8" y="317"/>
                      <a:pt x="9" y="317"/>
                      <a:pt x="9" y="317"/>
                    </a:cubicBezTo>
                    <a:cubicBezTo>
                      <a:pt x="9" y="317"/>
                      <a:pt x="9" y="318"/>
                      <a:pt x="9" y="318"/>
                    </a:cubicBezTo>
                    <a:cubicBezTo>
                      <a:pt x="9" y="318"/>
                      <a:pt x="10" y="318"/>
                      <a:pt x="10" y="318"/>
                    </a:cubicBezTo>
                    <a:cubicBezTo>
                      <a:pt x="10" y="318"/>
                      <a:pt x="10" y="319"/>
                      <a:pt x="10" y="319"/>
                    </a:cubicBezTo>
                    <a:cubicBezTo>
                      <a:pt x="10" y="319"/>
                      <a:pt x="11" y="319"/>
                      <a:pt x="11" y="319"/>
                    </a:cubicBezTo>
                    <a:cubicBezTo>
                      <a:pt x="11" y="319"/>
                      <a:pt x="11" y="319"/>
                      <a:pt x="11" y="319"/>
                    </a:cubicBezTo>
                    <a:cubicBezTo>
                      <a:pt x="11" y="319"/>
                      <a:pt x="11" y="319"/>
                      <a:pt x="11" y="319"/>
                    </a:cubicBezTo>
                    <a:cubicBezTo>
                      <a:pt x="11" y="319"/>
                      <a:pt x="12" y="319"/>
                      <a:pt x="12" y="319"/>
                    </a:cubicBezTo>
                    <a:cubicBezTo>
                      <a:pt x="12" y="319"/>
                      <a:pt x="12" y="319"/>
                      <a:pt x="12" y="319"/>
                    </a:cubicBezTo>
                    <a:cubicBezTo>
                      <a:pt x="12" y="319"/>
                      <a:pt x="12" y="319"/>
                      <a:pt x="12" y="320"/>
                    </a:cubicBezTo>
                    <a:cubicBezTo>
                      <a:pt x="13" y="319"/>
                      <a:pt x="12" y="319"/>
                      <a:pt x="12" y="319"/>
                    </a:cubicBezTo>
                    <a:cubicBezTo>
                      <a:pt x="12" y="319"/>
                      <a:pt x="13" y="319"/>
                      <a:pt x="13" y="319"/>
                    </a:cubicBezTo>
                    <a:cubicBezTo>
                      <a:pt x="13" y="319"/>
                      <a:pt x="13" y="319"/>
                      <a:pt x="13" y="319"/>
                    </a:cubicBezTo>
                    <a:close/>
                    <a:moveTo>
                      <a:pt x="14" y="313"/>
                    </a:moveTo>
                    <a:cubicBezTo>
                      <a:pt x="14" y="313"/>
                      <a:pt x="14" y="313"/>
                      <a:pt x="14" y="313"/>
                    </a:cubicBezTo>
                    <a:cubicBezTo>
                      <a:pt x="14" y="312"/>
                      <a:pt x="15" y="311"/>
                      <a:pt x="15" y="311"/>
                    </a:cubicBezTo>
                    <a:cubicBezTo>
                      <a:pt x="15" y="311"/>
                      <a:pt x="15" y="310"/>
                      <a:pt x="14" y="310"/>
                    </a:cubicBezTo>
                    <a:cubicBezTo>
                      <a:pt x="14" y="310"/>
                      <a:pt x="14" y="310"/>
                      <a:pt x="14" y="310"/>
                    </a:cubicBezTo>
                    <a:cubicBezTo>
                      <a:pt x="14" y="310"/>
                      <a:pt x="14" y="310"/>
                      <a:pt x="14" y="309"/>
                    </a:cubicBezTo>
                    <a:cubicBezTo>
                      <a:pt x="14" y="309"/>
                      <a:pt x="14" y="309"/>
                      <a:pt x="14" y="309"/>
                    </a:cubicBezTo>
                    <a:cubicBezTo>
                      <a:pt x="14" y="309"/>
                      <a:pt x="14" y="309"/>
                      <a:pt x="14" y="309"/>
                    </a:cubicBezTo>
                    <a:cubicBezTo>
                      <a:pt x="14" y="309"/>
                      <a:pt x="14" y="309"/>
                      <a:pt x="14" y="309"/>
                    </a:cubicBezTo>
                    <a:cubicBezTo>
                      <a:pt x="14" y="309"/>
                      <a:pt x="14" y="309"/>
                      <a:pt x="14" y="308"/>
                    </a:cubicBezTo>
                    <a:cubicBezTo>
                      <a:pt x="14" y="308"/>
                      <a:pt x="14" y="308"/>
                      <a:pt x="14" y="308"/>
                    </a:cubicBezTo>
                    <a:cubicBezTo>
                      <a:pt x="14" y="308"/>
                      <a:pt x="13" y="308"/>
                      <a:pt x="13" y="308"/>
                    </a:cubicBezTo>
                    <a:cubicBezTo>
                      <a:pt x="13" y="308"/>
                      <a:pt x="13" y="308"/>
                      <a:pt x="13" y="308"/>
                    </a:cubicBezTo>
                    <a:cubicBezTo>
                      <a:pt x="13" y="308"/>
                      <a:pt x="13" y="308"/>
                      <a:pt x="13" y="308"/>
                    </a:cubicBezTo>
                    <a:cubicBezTo>
                      <a:pt x="13" y="308"/>
                      <a:pt x="13" y="308"/>
                      <a:pt x="13" y="308"/>
                    </a:cubicBezTo>
                    <a:cubicBezTo>
                      <a:pt x="12" y="308"/>
                      <a:pt x="12" y="308"/>
                      <a:pt x="12" y="307"/>
                    </a:cubicBezTo>
                    <a:cubicBezTo>
                      <a:pt x="12" y="307"/>
                      <a:pt x="12" y="307"/>
                      <a:pt x="12" y="307"/>
                    </a:cubicBezTo>
                    <a:cubicBezTo>
                      <a:pt x="12" y="307"/>
                      <a:pt x="12" y="307"/>
                      <a:pt x="12" y="307"/>
                    </a:cubicBezTo>
                    <a:cubicBezTo>
                      <a:pt x="11" y="307"/>
                      <a:pt x="11" y="307"/>
                      <a:pt x="11" y="307"/>
                    </a:cubicBezTo>
                    <a:cubicBezTo>
                      <a:pt x="11" y="307"/>
                      <a:pt x="11" y="307"/>
                      <a:pt x="11" y="307"/>
                    </a:cubicBezTo>
                    <a:cubicBezTo>
                      <a:pt x="11" y="307"/>
                      <a:pt x="11" y="307"/>
                      <a:pt x="11" y="307"/>
                    </a:cubicBezTo>
                    <a:cubicBezTo>
                      <a:pt x="10" y="307"/>
                      <a:pt x="10" y="307"/>
                      <a:pt x="10" y="307"/>
                    </a:cubicBezTo>
                    <a:cubicBezTo>
                      <a:pt x="10" y="307"/>
                      <a:pt x="10" y="307"/>
                      <a:pt x="10" y="307"/>
                    </a:cubicBezTo>
                    <a:cubicBezTo>
                      <a:pt x="10" y="307"/>
                      <a:pt x="10" y="307"/>
                      <a:pt x="10" y="307"/>
                    </a:cubicBezTo>
                    <a:cubicBezTo>
                      <a:pt x="10" y="308"/>
                      <a:pt x="9" y="308"/>
                      <a:pt x="9" y="308"/>
                    </a:cubicBezTo>
                    <a:cubicBezTo>
                      <a:pt x="10" y="308"/>
                      <a:pt x="10" y="308"/>
                      <a:pt x="10" y="309"/>
                    </a:cubicBezTo>
                    <a:cubicBezTo>
                      <a:pt x="10" y="309"/>
                      <a:pt x="10" y="308"/>
                      <a:pt x="10" y="308"/>
                    </a:cubicBezTo>
                    <a:cubicBezTo>
                      <a:pt x="11" y="308"/>
                      <a:pt x="11" y="308"/>
                      <a:pt x="11" y="308"/>
                    </a:cubicBezTo>
                    <a:cubicBezTo>
                      <a:pt x="11" y="308"/>
                      <a:pt x="11" y="308"/>
                      <a:pt x="11" y="308"/>
                    </a:cubicBezTo>
                    <a:cubicBezTo>
                      <a:pt x="11" y="308"/>
                      <a:pt x="11" y="308"/>
                      <a:pt x="11" y="308"/>
                    </a:cubicBezTo>
                    <a:cubicBezTo>
                      <a:pt x="11" y="308"/>
                      <a:pt x="11" y="309"/>
                      <a:pt x="11" y="309"/>
                    </a:cubicBezTo>
                    <a:cubicBezTo>
                      <a:pt x="11" y="309"/>
                      <a:pt x="11" y="309"/>
                      <a:pt x="11" y="309"/>
                    </a:cubicBezTo>
                    <a:cubicBezTo>
                      <a:pt x="11" y="309"/>
                      <a:pt x="11" y="310"/>
                      <a:pt x="11" y="310"/>
                    </a:cubicBezTo>
                    <a:cubicBezTo>
                      <a:pt x="11" y="310"/>
                      <a:pt x="11" y="310"/>
                      <a:pt x="11" y="310"/>
                    </a:cubicBezTo>
                    <a:cubicBezTo>
                      <a:pt x="11" y="310"/>
                      <a:pt x="11" y="310"/>
                      <a:pt x="11" y="310"/>
                    </a:cubicBezTo>
                    <a:cubicBezTo>
                      <a:pt x="11" y="310"/>
                      <a:pt x="11" y="310"/>
                      <a:pt x="11" y="310"/>
                    </a:cubicBezTo>
                    <a:cubicBezTo>
                      <a:pt x="11" y="310"/>
                      <a:pt x="11" y="311"/>
                      <a:pt x="11" y="311"/>
                    </a:cubicBezTo>
                    <a:cubicBezTo>
                      <a:pt x="11" y="311"/>
                      <a:pt x="11" y="311"/>
                      <a:pt x="11" y="311"/>
                    </a:cubicBezTo>
                    <a:cubicBezTo>
                      <a:pt x="12" y="311"/>
                      <a:pt x="12" y="311"/>
                      <a:pt x="12" y="311"/>
                    </a:cubicBezTo>
                    <a:cubicBezTo>
                      <a:pt x="12" y="311"/>
                      <a:pt x="12" y="311"/>
                      <a:pt x="12" y="310"/>
                    </a:cubicBezTo>
                    <a:cubicBezTo>
                      <a:pt x="12" y="310"/>
                      <a:pt x="12" y="310"/>
                      <a:pt x="12" y="310"/>
                    </a:cubicBezTo>
                    <a:cubicBezTo>
                      <a:pt x="12" y="310"/>
                      <a:pt x="12" y="310"/>
                      <a:pt x="13" y="310"/>
                    </a:cubicBezTo>
                    <a:cubicBezTo>
                      <a:pt x="13" y="310"/>
                      <a:pt x="13" y="310"/>
                      <a:pt x="13" y="310"/>
                    </a:cubicBezTo>
                    <a:cubicBezTo>
                      <a:pt x="13" y="310"/>
                      <a:pt x="13" y="310"/>
                      <a:pt x="13" y="310"/>
                    </a:cubicBezTo>
                    <a:cubicBezTo>
                      <a:pt x="13" y="310"/>
                      <a:pt x="13" y="310"/>
                      <a:pt x="13" y="309"/>
                    </a:cubicBezTo>
                    <a:cubicBezTo>
                      <a:pt x="13" y="309"/>
                      <a:pt x="13" y="309"/>
                      <a:pt x="13" y="309"/>
                    </a:cubicBezTo>
                    <a:cubicBezTo>
                      <a:pt x="13" y="309"/>
                      <a:pt x="13" y="309"/>
                      <a:pt x="13" y="309"/>
                    </a:cubicBezTo>
                    <a:cubicBezTo>
                      <a:pt x="13" y="309"/>
                      <a:pt x="13" y="309"/>
                      <a:pt x="13" y="309"/>
                    </a:cubicBezTo>
                    <a:cubicBezTo>
                      <a:pt x="14" y="310"/>
                      <a:pt x="14" y="310"/>
                      <a:pt x="13" y="310"/>
                    </a:cubicBezTo>
                    <a:cubicBezTo>
                      <a:pt x="13" y="310"/>
                      <a:pt x="14" y="310"/>
                      <a:pt x="14" y="310"/>
                    </a:cubicBezTo>
                    <a:cubicBezTo>
                      <a:pt x="14" y="310"/>
                      <a:pt x="14" y="310"/>
                      <a:pt x="14" y="310"/>
                    </a:cubicBezTo>
                    <a:cubicBezTo>
                      <a:pt x="14" y="311"/>
                      <a:pt x="14" y="311"/>
                      <a:pt x="14" y="311"/>
                    </a:cubicBezTo>
                    <a:cubicBezTo>
                      <a:pt x="14" y="311"/>
                      <a:pt x="14" y="311"/>
                      <a:pt x="13" y="311"/>
                    </a:cubicBezTo>
                    <a:cubicBezTo>
                      <a:pt x="13" y="311"/>
                      <a:pt x="13" y="311"/>
                      <a:pt x="13" y="311"/>
                    </a:cubicBezTo>
                    <a:cubicBezTo>
                      <a:pt x="13" y="311"/>
                      <a:pt x="13" y="311"/>
                      <a:pt x="13" y="312"/>
                    </a:cubicBezTo>
                    <a:cubicBezTo>
                      <a:pt x="13" y="312"/>
                      <a:pt x="13" y="312"/>
                      <a:pt x="13" y="312"/>
                    </a:cubicBezTo>
                    <a:cubicBezTo>
                      <a:pt x="13" y="312"/>
                      <a:pt x="13" y="312"/>
                      <a:pt x="13" y="312"/>
                    </a:cubicBezTo>
                    <a:cubicBezTo>
                      <a:pt x="13" y="312"/>
                      <a:pt x="13" y="312"/>
                      <a:pt x="13" y="312"/>
                    </a:cubicBezTo>
                    <a:cubicBezTo>
                      <a:pt x="12" y="312"/>
                      <a:pt x="12" y="312"/>
                      <a:pt x="12" y="313"/>
                    </a:cubicBezTo>
                    <a:cubicBezTo>
                      <a:pt x="12" y="313"/>
                      <a:pt x="12" y="313"/>
                      <a:pt x="12" y="313"/>
                    </a:cubicBezTo>
                    <a:cubicBezTo>
                      <a:pt x="12" y="313"/>
                      <a:pt x="12" y="313"/>
                      <a:pt x="12" y="313"/>
                    </a:cubicBezTo>
                    <a:cubicBezTo>
                      <a:pt x="13" y="313"/>
                      <a:pt x="13" y="313"/>
                      <a:pt x="13" y="313"/>
                    </a:cubicBezTo>
                    <a:cubicBezTo>
                      <a:pt x="13" y="313"/>
                      <a:pt x="13" y="313"/>
                      <a:pt x="13" y="314"/>
                    </a:cubicBezTo>
                    <a:cubicBezTo>
                      <a:pt x="13" y="314"/>
                      <a:pt x="13" y="314"/>
                      <a:pt x="13" y="314"/>
                    </a:cubicBezTo>
                    <a:cubicBezTo>
                      <a:pt x="13" y="314"/>
                      <a:pt x="13" y="314"/>
                      <a:pt x="13" y="314"/>
                    </a:cubicBezTo>
                    <a:cubicBezTo>
                      <a:pt x="13" y="314"/>
                      <a:pt x="13" y="314"/>
                      <a:pt x="13" y="314"/>
                    </a:cubicBezTo>
                    <a:cubicBezTo>
                      <a:pt x="13" y="314"/>
                      <a:pt x="13" y="314"/>
                      <a:pt x="14" y="314"/>
                    </a:cubicBezTo>
                    <a:cubicBezTo>
                      <a:pt x="14" y="314"/>
                      <a:pt x="14" y="314"/>
                      <a:pt x="14" y="313"/>
                    </a:cubicBezTo>
                    <a:close/>
                    <a:moveTo>
                      <a:pt x="10" y="303"/>
                    </a:moveTo>
                    <a:cubicBezTo>
                      <a:pt x="10" y="303"/>
                      <a:pt x="10" y="303"/>
                      <a:pt x="10" y="303"/>
                    </a:cubicBezTo>
                    <a:cubicBezTo>
                      <a:pt x="10" y="303"/>
                      <a:pt x="9" y="303"/>
                      <a:pt x="9" y="303"/>
                    </a:cubicBezTo>
                    <a:cubicBezTo>
                      <a:pt x="9" y="303"/>
                      <a:pt x="9" y="302"/>
                      <a:pt x="9" y="303"/>
                    </a:cubicBezTo>
                    <a:cubicBezTo>
                      <a:pt x="9" y="303"/>
                      <a:pt x="9" y="303"/>
                      <a:pt x="9" y="303"/>
                    </a:cubicBezTo>
                    <a:cubicBezTo>
                      <a:pt x="9" y="303"/>
                      <a:pt x="9" y="303"/>
                      <a:pt x="9" y="303"/>
                    </a:cubicBezTo>
                    <a:cubicBezTo>
                      <a:pt x="9" y="303"/>
                      <a:pt x="10" y="304"/>
                      <a:pt x="10" y="304"/>
                    </a:cubicBezTo>
                    <a:cubicBezTo>
                      <a:pt x="10" y="304"/>
                      <a:pt x="10" y="305"/>
                      <a:pt x="10" y="305"/>
                    </a:cubicBezTo>
                    <a:cubicBezTo>
                      <a:pt x="10" y="305"/>
                      <a:pt x="11" y="305"/>
                      <a:pt x="11" y="305"/>
                    </a:cubicBezTo>
                    <a:cubicBezTo>
                      <a:pt x="11" y="305"/>
                      <a:pt x="11" y="306"/>
                      <a:pt x="12" y="306"/>
                    </a:cubicBezTo>
                    <a:cubicBezTo>
                      <a:pt x="12" y="306"/>
                      <a:pt x="12" y="306"/>
                      <a:pt x="12" y="306"/>
                    </a:cubicBezTo>
                    <a:cubicBezTo>
                      <a:pt x="12" y="306"/>
                      <a:pt x="12" y="306"/>
                      <a:pt x="12" y="306"/>
                    </a:cubicBezTo>
                    <a:cubicBezTo>
                      <a:pt x="12" y="306"/>
                      <a:pt x="12" y="306"/>
                      <a:pt x="12" y="306"/>
                    </a:cubicBezTo>
                    <a:cubicBezTo>
                      <a:pt x="13" y="307"/>
                      <a:pt x="13" y="307"/>
                      <a:pt x="14" y="308"/>
                    </a:cubicBezTo>
                    <a:cubicBezTo>
                      <a:pt x="14" y="308"/>
                      <a:pt x="14" y="308"/>
                      <a:pt x="14" y="308"/>
                    </a:cubicBezTo>
                    <a:cubicBezTo>
                      <a:pt x="14" y="308"/>
                      <a:pt x="14" y="308"/>
                      <a:pt x="14" y="307"/>
                    </a:cubicBezTo>
                    <a:cubicBezTo>
                      <a:pt x="14" y="307"/>
                      <a:pt x="14" y="307"/>
                      <a:pt x="14" y="306"/>
                    </a:cubicBezTo>
                    <a:cubicBezTo>
                      <a:pt x="14" y="306"/>
                      <a:pt x="14" y="306"/>
                      <a:pt x="14" y="306"/>
                    </a:cubicBezTo>
                    <a:cubicBezTo>
                      <a:pt x="13" y="306"/>
                      <a:pt x="13" y="306"/>
                      <a:pt x="13" y="306"/>
                    </a:cubicBezTo>
                    <a:cubicBezTo>
                      <a:pt x="13" y="306"/>
                      <a:pt x="13" y="306"/>
                      <a:pt x="13" y="306"/>
                    </a:cubicBezTo>
                    <a:cubicBezTo>
                      <a:pt x="13" y="305"/>
                      <a:pt x="13" y="306"/>
                      <a:pt x="13" y="305"/>
                    </a:cubicBezTo>
                    <a:cubicBezTo>
                      <a:pt x="13" y="305"/>
                      <a:pt x="13" y="305"/>
                      <a:pt x="13" y="305"/>
                    </a:cubicBezTo>
                    <a:cubicBezTo>
                      <a:pt x="12" y="305"/>
                      <a:pt x="12" y="305"/>
                      <a:pt x="12" y="305"/>
                    </a:cubicBezTo>
                    <a:cubicBezTo>
                      <a:pt x="12" y="305"/>
                      <a:pt x="12" y="305"/>
                      <a:pt x="12" y="305"/>
                    </a:cubicBezTo>
                    <a:cubicBezTo>
                      <a:pt x="12" y="305"/>
                      <a:pt x="12" y="304"/>
                      <a:pt x="12" y="305"/>
                    </a:cubicBezTo>
                    <a:cubicBezTo>
                      <a:pt x="12" y="305"/>
                      <a:pt x="12" y="305"/>
                      <a:pt x="12" y="305"/>
                    </a:cubicBezTo>
                    <a:cubicBezTo>
                      <a:pt x="11" y="305"/>
                      <a:pt x="11" y="305"/>
                      <a:pt x="11" y="304"/>
                    </a:cubicBezTo>
                    <a:cubicBezTo>
                      <a:pt x="11" y="304"/>
                      <a:pt x="11" y="304"/>
                      <a:pt x="11" y="304"/>
                    </a:cubicBezTo>
                    <a:cubicBezTo>
                      <a:pt x="11" y="304"/>
                      <a:pt x="11" y="304"/>
                      <a:pt x="11" y="304"/>
                    </a:cubicBezTo>
                    <a:cubicBezTo>
                      <a:pt x="11" y="304"/>
                      <a:pt x="10" y="304"/>
                      <a:pt x="10" y="303"/>
                    </a:cubicBezTo>
                    <a:cubicBezTo>
                      <a:pt x="10" y="303"/>
                      <a:pt x="10" y="303"/>
                      <a:pt x="10" y="303"/>
                    </a:cubicBezTo>
                    <a:close/>
                    <a:moveTo>
                      <a:pt x="14" y="304"/>
                    </a:moveTo>
                    <a:cubicBezTo>
                      <a:pt x="13" y="304"/>
                      <a:pt x="13" y="304"/>
                      <a:pt x="13" y="304"/>
                    </a:cubicBezTo>
                    <a:cubicBezTo>
                      <a:pt x="13" y="304"/>
                      <a:pt x="13" y="304"/>
                      <a:pt x="13" y="304"/>
                    </a:cubicBezTo>
                    <a:cubicBezTo>
                      <a:pt x="13" y="303"/>
                      <a:pt x="13" y="303"/>
                      <a:pt x="13" y="303"/>
                    </a:cubicBezTo>
                    <a:cubicBezTo>
                      <a:pt x="13" y="303"/>
                      <a:pt x="13" y="303"/>
                      <a:pt x="12" y="303"/>
                    </a:cubicBezTo>
                    <a:cubicBezTo>
                      <a:pt x="13" y="303"/>
                      <a:pt x="13" y="302"/>
                      <a:pt x="13" y="302"/>
                    </a:cubicBezTo>
                    <a:cubicBezTo>
                      <a:pt x="13" y="302"/>
                      <a:pt x="13" y="302"/>
                      <a:pt x="13" y="302"/>
                    </a:cubicBezTo>
                    <a:cubicBezTo>
                      <a:pt x="12" y="302"/>
                      <a:pt x="12" y="302"/>
                      <a:pt x="12" y="302"/>
                    </a:cubicBezTo>
                    <a:cubicBezTo>
                      <a:pt x="12" y="301"/>
                      <a:pt x="12" y="301"/>
                      <a:pt x="12" y="301"/>
                    </a:cubicBezTo>
                    <a:cubicBezTo>
                      <a:pt x="12" y="301"/>
                      <a:pt x="12" y="301"/>
                      <a:pt x="12" y="301"/>
                    </a:cubicBezTo>
                    <a:cubicBezTo>
                      <a:pt x="12" y="301"/>
                      <a:pt x="12" y="301"/>
                      <a:pt x="12" y="301"/>
                    </a:cubicBezTo>
                    <a:cubicBezTo>
                      <a:pt x="12" y="301"/>
                      <a:pt x="12" y="301"/>
                      <a:pt x="12" y="301"/>
                    </a:cubicBezTo>
                    <a:cubicBezTo>
                      <a:pt x="12" y="302"/>
                      <a:pt x="12" y="302"/>
                      <a:pt x="11" y="302"/>
                    </a:cubicBezTo>
                    <a:cubicBezTo>
                      <a:pt x="11" y="302"/>
                      <a:pt x="11" y="303"/>
                      <a:pt x="11" y="303"/>
                    </a:cubicBezTo>
                    <a:cubicBezTo>
                      <a:pt x="11" y="303"/>
                      <a:pt x="11" y="303"/>
                      <a:pt x="11" y="303"/>
                    </a:cubicBezTo>
                    <a:cubicBezTo>
                      <a:pt x="12" y="304"/>
                      <a:pt x="12" y="304"/>
                      <a:pt x="13" y="304"/>
                    </a:cubicBezTo>
                    <a:cubicBezTo>
                      <a:pt x="13" y="304"/>
                      <a:pt x="13" y="305"/>
                      <a:pt x="13" y="305"/>
                    </a:cubicBezTo>
                    <a:cubicBezTo>
                      <a:pt x="13" y="305"/>
                      <a:pt x="13" y="305"/>
                      <a:pt x="14" y="305"/>
                    </a:cubicBezTo>
                    <a:cubicBezTo>
                      <a:pt x="14" y="305"/>
                      <a:pt x="14" y="305"/>
                      <a:pt x="14" y="305"/>
                    </a:cubicBezTo>
                    <a:cubicBezTo>
                      <a:pt x="14" y="306"/>
                      <a:pt x="14" y="306"/>
                      <a:pt x="14" y="306"/>
                    </a:cubicBezTo>
                    <a:cubicBezTo>
                      <a:pt x="14" y="306"/>
                      <a:pt x="14" y="306"/>
                      <a:pt x="14" y="306"/>
                    </a:cubicBezTo>
                    <a:cubicBezTo>
                      <a:pt x="15" y="306"/>
                      <a:pt x="15" y="306"/>
                      <a:pt x="14" y="306"/>
                    </a:cubicBezTo>
                    <a:cubicBezTo>
                      <a:pt x="14" y="305"/>
                      <a:pt x="14" y="305"/>
                      <a:pt x="14" y="305"/>
                    </a:cubicBezTo>
                    <a:cubicBezTo>
                      <a:pt x="14" y="305"/>
                      <a:pt x="15" y="305"/>
                      <a:pt x="14" y="304"/>
                    </a:cubicBezTo>
                    <a:cubicBezTo>
                      <a:pt x="14" y="304"/>
                      <a:pt x="14" y="304"/>
                      <a:pt x="14" y="304"/>
                    </a:cubicBezTo>
                    <a:close/>
                    <a:moveTo>
                      <a:pt x="8" y="303"/>
                    </a:moveTo>
                    <a:cubicBezTo>
                      <a:pt x="8" y="303"/>
                      <a:pt x="8" y="303"/>
                      <a:pt x="8" y="303"/>
                    </a:cubicBezTo>
                    <a:cubicBezTo>
                      <a:pt x="8" y="303"/>
                      <a:pt x="8" y="303"/>
                      <a:pt x="8" y="303"/>
                    </a:cubicBezTo>
                    <a:cubicBezTo>
                      <a:pt x="8" y="303"/>
                      <a:pt x="8" y="302"/>
                      <a:pt x="8" y="302"/>
                    </a:cubicBezTo>
                    <a:cubicBezTo>
                      <a:pt x="8" y="302"/>
                      <a:pt x="7" y="302"/>
                      <a:pt x="7" y="303"/>
                    </a:cubicBezTo>
                    <a:cubicBezTo>
                      <a:pt x="7" y="303"/>
                      <a:pt x="7" y="303"/>
                      <a:pt x="7" y="303"/>
                    </a:cubicBezTo>
                    <a:cubicBezTo>
                      <a:pt x="7" y="303"/>
                      <a:pt x="7" y="304"/>
                      <a:pt x="7" y="304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7" y="303"/>
                      <a:pt x="7" y="303"/>
                      <a:pt x="7" y="302"/>
                    </a:cubicBezTo>
                    <a:cubicBezTo>
                      <a:pt x="7" y="302"/>
                      <a:pt x="7" y="302"/>
                      <a:pt x="7" y="302"/>
                    </a:cubicBezTo>
                    <a:cubicBezTo>
                      <a:pt x="7" y="302"/>
                      <a:pt x="7" y="302"/>
                      <a:pt x="7" y="302"/>
                    </a:cubicBezTo>
                    <a:cubicBezTo>
                      <a:pt x="7" y="302"/>
                      <a:pt x="7" y="302"/>
                      <a:pt x="7" y="302"/>
                    </a:cubicBezTo>
                    <a:cubicBezTo>
                      <a:pt x="7" y="302"/>
                      <a:pt x="7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3"/>
                    </a:cubicBezTo>
                    <a:cubicBezTo>
                      <a:pt x="6" y="303"/>
                      <a:pt x="6" y="303"/>
                      <a:pt x="6" y="303"/>
                    </a:cubicBezTo>
                    <a:cubicBezTo>
                      <a:pt x="6" y="303"/>
                      <a:pt x="7" y="303"/>
                      <a:pt x="7" y="303"/>
                    </a:cubicBezTo>
                    <a:cubicBezTo>
                      <a:pt x="7" y="303"/>
                      <a:pt x="7" y="303"/>
                      <a:pt x="7" y="303"/>
                    </a:cubicBezTo>
                    <a:cubicBezTo>
                      <a:pt x="7" y="303"/>
                      <a:pt x="7" y="303"/>
                      <a:pt x="7" y="303"/>
                    </a:cubicBezTo>
                    <a:cubicBezTo>
                      <a:pt x="7" y="303"/>
                      <a:pt x="7" y="303"/>
                      <a:pt x="7" y="303"/>
                    </a:cubicBezTo>
                    <a:cubicBezTo>
                      <a:pt x="6" y="303"/>
                      <a:pt x="6" y="303"/>
                      <a:pt x="6" y="303"/>
                    </a:cubicBezTo>
                    <a:cubicBezTo>
                      <a:pt x="6" y="304"/>
                      <a:pt x="6" y="304"/>
                      <a:pt x="7" y="304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7" y="304"/>
                      <a:pt x="6" y="304"/>
                      <a:pt x="6" y="304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6" y="304"/>
                      <a:pt x="6" y="303"/>
                      <a:pt x="6" y="303"/>
                    </a:cubicBezTo>
                    <a:cubicBezTo>
                      <a:pt x="6" y="303"/>
                      <a:pt x="6" y="303"/>
                      <a:pt x="6" y="303"/>
                    </a:cubicBezTo>
                    <a:cubicBezTo>
                      <a:pt x="6" y="303"/>
                      <a:pt x="6" y="303"/>
                      <a:pt x="6" y="303"/>
                    </a:cubicBezTo>
                    <a:cubicBezTo>
                      <a:pt x="5" y="303"/>
                      <a:pt x="5" y="303"/>
                      <a:pt x="5" y="303"/>
                    </a:cubicBezTo>
                    <a:cubicBezTo>
                      <a:pt x="5" y="303"/>
                      <a:pt x="5" y="303"/>
                      <a:pt x="5" y="303"/>
                    </a:cubicBezTo>
                    <a:cubicBezTo>
                      <a:pt x="5" y="303"/>
                      <a:pt x="5" y="303"/>
                      <a:pt x="5" y="303"/>
                    </a:cubicBezTo>
                    <a:cubicBezTo>
                      <a:pt x="5" y="304"/>
                      <a:pt x="5" y="304"/>
                      <a:pt x="5" y="304"/>
                    </a:cubicBezTo>
                    <a:cubicBezTo>
                      <a:pt x="5" y="304"/>
                      <a:pt x="5" y="304"/>
                      <a:pt x="5" y="305"/>
                    </a:cubicBezTo>
                    <a:cubicBezTo>
                      <a:pt x="5" y="305"/>
                      <a:pt x="5" y="305"/>
                      <a:pt x="5" y="305"/>
                    </a:cubicBezTo>
                    <a:cubicBezTo>
                      <a:pt x="5" y="305"/>
                      <a:pt x="5" y="304"/>
                      <a:pt x="5" y="304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6" y="304"/>
                      <a:pt x="6" y="304"/>
                      <a:pt x="6" y="305"/>
                    </a:cubicBezTo>
                    <a:cubicBezTo>
                      <a:pt x="6" y="305"/>
                      <a:pt x="6" y="305"/>
                      <a:pt x="5" y="305"/>
                    </a:cubicBezTo>
                    <a:cubicBezTo>
                      <a:pt x="5" y="305"/>
                      <a:pt x="5" y="305"/>
                      <a:pt x="5" y="305"/>
                    </a:cubicBezTo>
                    <a:cubicBezTo>
                      <a:pt x="5" y="305"/>
                      <a:pt x="5" y="305"/>
                      <a:pt x="5" y="305"/>
                    </a:cubicBezTo>
                    <a:cubicBezTo>
                      <a:pt x="5" y="306"/>
                      <a:pt x="5" y="306"/>
                      <a:pt x="5" y="306"/>
                    </a:cubicBezTo>
                    <a:cubicBezTo>
                      <a:pt x="5" y="306"/>
                      <a:pt x="5" y="307"/>
                      <a:pt x="5" y="307"/>
                    </a:cubicBezTo>
                    <a:cubicBezTo>
                      <a:pt x="5" y="307"/>
                      <a:pt x="5" y="307"/>
                      <a:pt x="5" y="307"/>
                    </a:cubicBezTo>
                    <a:cubicBezTo>
                      <a:pt x="5" y="307"/>
                      <a:pt x="5" y="307"/>
                      <a:pt x="5" y="307"/>
                    </a:cubicBezTo>
                    <a:cubicBezTo>
                      <a:pt x="5" y="307"/>
                      <a:pt x="5" y="307"/>
                      <a:pt x="5" y="307"/>
                    </a:cubicBezTo>
                    <a:cubicBezTo>
                      <a:pt x="6" y="307"/>
                      <a:pt x="6" y="307"/>
                      <a:pt x="6" y="307"/>
                    </a:cubicBezTo>
                    <a:cubicBezTo>
                      <a:pt x="6" y="307"/>
                      <a:pt x="6" y="307"/>
                      <a:pt x="6" y="307"/>
                    </a:cubicBezTo>
                    <a:cubicBezTo>
                      <a:pt x="6" y="307"/>
                      <a:pt x="6" y="307"/>
                      <a:pt x="6" y="307"/>
                    </a:cubicBezTo>
                    <a:cubicBezTo>
                      <a:pt x="6" y="307"/>
                      <a:pt x="6" y="307"/>
                      <a:pt x="6" y="307"/>
                    </a:cubicBezTo>
                    <a:cubicBezTo>
                      <a:pt x="6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8" y="307"/>
                      <a:pt x="8" y="307"/>
                    </a:cubicBezTo>
                    <a:cubicBezTo>
                      <a:pt x="8" y="307"/>
                      <a:pt x="8" y="307"/>
                      <a:pt x="8" y="307"/>
                    </a:cubicBezTo>
                    <a:cubicBezTo>
                      <a:pt x="9" y="307"/>
                      <a:pt x="9" y="307"/>
                      <a:pt x="9" y="306"/>
                    </a:cubicBezTo>
                    <a:cubicBezTo>
                      <a:pt x="9" y="306"/>
                      <a:pt x="9" y="306"/>
                      <a:pt x="9" y="306"/>
                    </a:cubicBezTo>
                    <a:cubicBezTo>
                      <a:pt x="9" y="306"/>
                      <a:pt x="9" y="306"/>
                      <a:pt x="9" y="306"/>
                    </a:cubicBezTo>
                    <a:cubicBezTo>
                      <a:pt x="9" y="305"/>
                      <a:pt x="9" y="305"/>
                      <a:pt x="9" y="305"/>
                    </a:cubicBezTo>
                    <a:cubicBezTo>
                      <a:pt x="9" y="305"/>
                      <a:pt x="8" y="305"/>
                      <a:pt x="8" y="305"/>
                    </a:cubicBezTo>
                    <a:cubicBezTo>
                      <a:pt x="8" y="306"/>
                      <a:pt x="8" y="306"/>
                      <a:pt x="8" y="306"/>
                    </a:cubicBezTo>
                    <a:cubicBezTo>
                      <a:pt x="8" y="305"/>
                      <a:pt x="8" y="305"/>
                      <a:pt x="8" y="305"/>
                    </a:cubicBezTo>
                    <a:cubicBezTo>
                      <a:pt x="8" y="305"/>
                      <a:pt x="8" y="305"/>
                      <a:pt x="9" y="305"/>
                    </a:cubicBezTo>
                    <a:cubicBezTo>
                      <a:pt x="9" y="305"/>
                      <a:pt x="8" y="304"/>
                      <a:pt x="8" y="304"/>
                    </a:cubicBezTo>
                    <a:cubicBezTo>
                      <a:pt x="8" y="304"/>
                      <a:pt x="8" y="304"/>
                      <a:pt x="8" y="304"/>
                    </a:cubicBezTo>
                    <a:cubicBezTo>
                      <a:pt x="8" y="304"/>
                      <a:pt x="8" y="304"/>
                      <a:pt x="8" y="303"/>
                    </a:cubicBezTo>
                    <a:cubicBezTo>
                      <a:pt x="8" y="303"/>
                      <a:pt x="8" y="303"/>
                      <a:pt x="8" y="303"/>
                    </a:cubicBezTo>
                    <a:cubicBezTo>
                      <a:pt x="8" y="303"/>
                      <a:pt x="8" y="303"/>
                      <a:pt x="8" y="303"/>
                    </a:cubicBezTo>
                    <a:close/>
                    <a:moveTo>
                      <a:pt x="8" y="307"/>
                    </a:moveTo>
                    <a:cubicBezTo>
                      <a:pt x="8" y="307"/>
                      <a:pt x="8" y="307"/>
                      <a:pt x="8" y="307"/>
                    </a:cubicBezTo>
                    <a:cubicBezTo>
                      <a:pt x="8" y="307"/>
                      <a:pt x="8" y="308"/>
                      <a:pt x="8" y="308"/>
                    </a:cubicBezTo>
                    <a:cubicBezTo>
                      <a:pt x="8" y="308"/>
                      <a:pt x="7" y="308"/>
                      <a:pt x="7" y="308"/>
                    </a:cubicBezTo>
                    <a:cubicBezTo>
                      <a:pt x="7" y="308"/>
                      <a:pt x="7" y="308"/>
                      <a:pt x="7" y="308"/>
                    </a:cubicBezTo>
                    <a:cubicBezTo>
                      <a:pt x="7" y="308"/>
                      <a:pt x="7" y="308"/>
                      <a:pt x="6" y="308"/>
                    </a:cubicBezTo>
                    <a:cubicBezTo>
                      <a:pt x="6" y="308"/>
                      <a:pt x="6" y="308"/>
                      <a:pt x="6" y="309"/>
                    </a:cubicBezTo>
                    <a:cubicBezTo>
                      <a:pt x="6" y="309"/>
                      <a:pt x="6" y="309"/>
                      <a:pt x="6" y="309"/>
                    </a:cubicBezTo>
                    <a:cubicBezTo>
                      <a:pt x="6" y="309"/>
                      <a:pt x="6" y="309"/>
                      <a:pt x="7" y="309"/>
                    </a:cubicBezTo>
                    <a:cubicBezTo>
                      <a:pt x="7" y="309"/>
                      <a:pt x="7" y="309"/>
                      <a:pt x="7" y="309"/>
                    </a:cubicBezTo>
                    <a:cubicBezTo>
                      <a:pt x="7" y="309"/>
                      <a:pt x="7" y="309"/>
                      <a:pt x="7" y="310"/>
                    </a:cubicBezTo>
                    <a:cubicBezTo>
                      <a:pt x="7" y="310"/>
                      <a:pt x="7" y="310"/>
                      <a:pt x="8" y="310"/>
                    </a:cubicBezTo>
                    <a:cubicBezTo>
                      <a:pt x="8" y="310"/>
                      <a:pt x="8" y="310"/>
                      <a:pt x="8" y="310"/>
                    </a:cubicBezTo>
                    <a:cubicBezTo>
                      <a:pt x="8" y="310"/>
                      <a:pt x="8" y="309"/>
                      <a:pt x="8" y="309"/>
                    </a:cubicBezTo>
                    <a:cubicBezTo>
                      <a:pt x="8" y="309"/>
                      <a:pt x="8" y="309"/>
                      <a:pt x="8" y="309"/>
                    </a:cubicBezTo>
                    <a:cubicBezTo>
                      <a:pt x="8" y="309"/>
                      <a:pt x="9" y="309"/>
                      <a:pt x="9" y="309"/>
                    </a:cubicBezTo>
                    <a:cubicBezTo>
                      <a:pt x="9" y="309"/>
                      <a:pt x="8" y="309"/>
                      <a:pt x="8" y="308"/>
                    </a:cubicBezTo>
                    <a:cubicBezTo>
                      <a:pt x="8" y="308"/>
                      <a:pt x="8" y="308"/>
                      <a:pt x="8" y="308"/>
                    </a:cubicBezTo>
                    <a:cubicBezTo>
                      <a:pt x="8" y="308"/>
                      <a:pt x="8" y="308"/>
                      <a:pt x="8" y="308"/>
                    </a:cubicBezTo>
                    <a:cubicBezTo>
                      <a:pt x="8" y="308"/>
                      <a:pt x="9" y="307"/>
                      <a:pt x="8" y="307"/>
                    </a:cubicBezTo>
                    <a:close/>
                    <a:moveTo>
                      <a:pt x="11" y="298"/>
                    </a:moveTo>
                    <a:cubicBezTo>
                      <a:pt x="11" y="298"/>
                      <a:pt x="11" y="298"/>
                      <a:pt x="11" y="298"/>
                    </a:cubicBezTo>
                    <a:cubicBezTo>
                      <a:pt x="11" y="298"/>
                      <a:pt x="11" y="298"/>
                      <a:pt x="11" y="298"/>
                    </a:cubicBezTo>
                    <a:cubicBezTo>
                      <a:pt x="11" y="298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2" y="299"/>
                    </a:cubicBezTo>
                    <a:cubicBezTo>
                      <a:pt x="12" y="299"/>
                      <a:pt x="12" y="299"/>
                      <a:pt x="12" y="299"/>
                    </a:cubicBezTo>
                    <a:cubicBezTo>
                      <a:pt x="12" y="299"/>
                      <a:pt x="12" y="299"/>
                      <a:pt x="12" y="299"/>
                    </a:cubicBezTo>
                    <a:cubicBezTo>
                      <a:pt x="12" y="299"/>
                      <a:pt x="12" y="299"/>
                      <a:pt x="12" y="299"/>
                    </a:cubicBezTo>
                    <a:cubicBezTo>
                      <a:pt x="12" y="299"/>
                      <a:pt x="12" y="299"/>
                      <a:pt x="12" y="299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7"/>
                      <a:pt x="13" y="297"/>
                      <a:pt x="13" y="297"/>
                    </a:cubicBezTo>
                    <a:cubicBezTo>
                      <a:pt x="13" y="297"/>
                      <a:pt x="13" y="297"/>
                      <a:pt x="13" y="297"/>
                    </a:cubicBezTo>
                    <a:cubicBezTo>
                      <a:pt x="12" y="297"/>
                      <a:pt x="12" y="297"/>
                      <a:pt x="12" y="297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2" y="298"/>
                      <a:pt x="11" y="298"/>
                      <a:pt x="11" y="298"/>
                    </a:cubicBezTo>
                    <a:cubicBezTo>
                      <a:pt x="11" y="298"/>
                      <a:pt x="11" y="298"/>
                      <a:pt x="11" y="298"/>
                    </a:cubicBezTo>
                    <a:close/>
                    <a:moveTo>
                      <a:pt x="5" y="299"/>
                    </a:moveTo>
                    <a:cubicBezTo>
                      <a:pt x="5" y="299"/>
                      <a:pt x="5" y="299"/>
                      <a:pt x="5" y="298"/>
                    </a:cubicBezTo>
                    <a:cubicBezTo>
                      <a:pt x="5" y="298"/>
                      <a:pt x="6" y="298"/>
                      <a:pt x="6" y="298"/>
                    </a:cubicBezTo>
                    <a:cubicBezTo>
                      <a:pt x="6" y="298"/>
                      <a:pt x="6" y="298"/>
                      <a:pt x="6" y="297"/>
                    </a:cubicBezTo>
                    <a:cubicBezTo>
                      <a:pt x="6" y="297"/>
                      <a:pt x="6" y="298"/>
                      <a:pt x="6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4" y="298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4" y="298"/>
                      <a:pt x="4" y="299"/>
                      <a:pt x="4" y="299"/>
                    </a:cubicBezTo>
                    <a:cubicBezTo>
                      <a:pt x="4" y="299"/>
                      <a:pt x="4" y="299"/>
                      <a:pt x="4" y="300"/>
                    </a:cubicBezTo>
                    <a:cubicBezTo>
                      <a:pt x="4" y="300"/>
                      <a:pt x="4" y="300"/>
                      <a:pt x="4" y="300"/>
                    </a:cubicBezTo>
                    <a:cubicBezTo>
                      <a:pt x="4" y="300"/>
                      <a:pt x="4" y="300"/>
                      <a:pt x="4" y="300"/>
                    </a:cubicBezTo>
                    <a:cubicBezTo>
                      <a:pt x="3" y="301"/>
                      <a:pt x="3" y="301"/>
                      <a:pt x="3" y="302"/>
                    </a:cubicBezTo>
                    <a:cubicBezTo>
                      <a:pt x="4" y="301"/>
                      <a:pt x="4" y="301"/>
                      <a:pt x="4" y="301"/>
                    </a:cubicBezTo>
                    <a:cubicBezTo>
                      <a:pt x="5" y="301"/>
                      <a:pt x="4" y="300"/>
                      <a:pt x="5" y="300"/>
                    </a:cubicBezTo>
                    <a:cubicBezTo>
                      <a:pt x="5" y="300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lose/>
                    <a:moveTo>
                      <a:pt x="7" y="295"/>
                    </a:moveTo>
                    <a:cubicBezTo>
                      <a:pt x="7" y="295"/>
                      <a:pt x="7" y="295"/>
                      <a:pt x="7" y="295"/>
                    </a:cubicBezTo>
                    <a:cubicBezTo>
                      <a:pt x="7" y="295"/>
                      <a:pt x="7" y="295"/>
                      <a:pt x="7" y="295"/>
                    </a:cubicBezTo>
                    <a:cubicBezTo>
                      <a:pt x="7" y="295"/>
                      <a:pt x="7" y="296"/>
                      <a:pt x="7" y="296"/>
                    </a:cubicBezTo>
                    <a:cubicBezTo>
                      <a:pt x="8" y="296"/>
                      <a:pt x="8" y="296"/>
                      <a:pt x="8" y="296"/>
                    </a:cubicBezTo>
                    <a:cubicBezTo>
                      <a:pt x="8" y="296"/>
                      <a:pt x="8" y="296"/>
                      <a:pt x="8" y="296"/>
                    </a:cubicBezTo>
                    <a:cubicBezTo>
                      <a:pt x="8" y="296"/>
                      <a:pt x="8" y="296"/>
                      <a:pt x="8" y="296"/>
                    </a:cubicBezTo>
                    <a:cubicBezTo>
                      <a:pt x="8" y="296"/>
                      <a:pt x="7" y="296"/>
                      <a:pt x="7" y="296"/>
                    </a:cubicBezTo>
                    <a:cubicBezTo>
                      <a:pt x="7" y="296"/>
                      <a:pt x="7" y="297"/>
                      <a:pt x="7" y="297"/>
                    </a:cubicBezTo>
                    <a:cubicBezTo>
                      <a:pt x="7" y="297"/>
                      <a:pt x="7" y="297"/>
                      <a:pt x="7" y="297"/>
                    </a:cubicBezTo>
                    <a:cubicBezTo>
                      <a:pt x="7" y="297"/>
                      <a:pt x="7" y="297"/>
                      <a:pt x="7" y="297"/>
                    </a:cubicBezTo>
                    <a:cubicBezTo>
                      <a:pt x="7" y="297"/>
                      <a:pt x="7" y="297"/>
                      <a:pt x="7" y="296"/>
                    </a:cubicBezTo>
                    <a:cubicBezTo>
                      <a:pt x="7" y="296"/>
                      <a:pt x="7" y="296"/>
                      <a:pt x="7" y="296"/>
                    </a:cubicBezTo>
                    <a:cubicBezTo>
                      <a:pt x="7" y="296"/>
                      <a:pt x="7" y="296"/>
                      <a:pt x="7" y="296"/>
                    </a:cubicBezTo>
                    <a:cubicBezTo>
                      <a:pt x="6" y="296"/>
                      <a:pt x="6" y="296"/>
                      <a:pt x="6" y="296"/>
                    </a:cubicBezTo>
                    <a:cubicBezTo>
                      <a:pt x="6" y="296"/>
                      <a:pt x="6" y="296"/>
                      <a:pt x="6" y="296"/>
                    </a:cubicBezTo>
                    <a:cubicBezTo>
                      <a:pt x="6" y="296"/>
                      <a:pt x="6" y="296"/>
                      <a:pt x="6" y="296"/>
                    </a:cubicBezTo>
                    <a:cubicBezTo>
                      <a:pt x="6" y="296"/>
                      <a:pt x="6" y="296"/>
                      <a:pt x="6" y="296"/>
                    </a:cubicBezTo>
                    <a:cubicBezTo>
                      <a:pt x="6" y="296"/>
                      <a:pt x="6" y="296"/>
                      <a:pt x="6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6" y="297"/>
                      <a:pt x="7" y="297"/>
                      <a:pt x="7" y="297"/>
                    </a:cubicBezTo>
                    <a:cubicBezTo>
                      <a:pt x="7" y="298"/>
                      <a:pt x="6" y="298"/>
                      <a:pt x="6" y="298"/>
                    </a:cubicBezTo>
                    <a:cubicBezTo>
                      <a:pt x="6" y="298"/>
                      <a:pt x="6" y="298"/>
                      <a:pt x="6" y="298"/>
                    </a:cubicBezTo>
                    <a:cubicBezTo>
                      <a:pt x="6" y="298"/>
                      <a:pt x="6" y="298"/>
                      <a:pt x="6" y="299"/>
                    </a:cubicBezTo>
                    <a:cubicBezTo>
                      <a:pt x="6" y="299"/>
                      <a:pt x="6" y="299"/>
                      <a:pt x="6" y="299"/>
                    </a:cubicBezTo>
                    <a:cubicBezTo>
                      <a:pt x="6" y="299"/>
                      <a:pt x="6" y="299"/>
                      <a:pt x="5" y="300"/>
                    </a:cubicBezTo>
                    <a:cubicBezTo>
                      <a:pt x="5" y="300"/>
                      <a:pt x="5" y="300"/>
                      <a:pt x="5" y="300"/>
                    </a:cubicBezTo>
                    <a:cubicBezTo>
                      <a:pt x="5" y="300"/>
                      <a:pt x="6" y="300"/>
                      <a:pt x="6" y="300"/>
                    </a:cubicBezTo>
                    <a:cubicBezTo>
                      <a:pt x="6" y="300"/>
                      <a:pt x="6" y="300"/>
                      <a:pt x="6" y="300"/>
                    </a:cubicBezTo>
                    <a:cubicBezTo>
                      <a:pt x="6" y="300"/>
                      <a:pt x="6" y="300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0"/>
                      <a:pt x="6" y="300"/>
                      <a:pt x="6" y="300"/>
                    </a:cubicBezTo>
                    <a:cubicBezTo>
                      <a:pt x="6" y="300"/>
                      <a:pt x="6" y="300"/>
                      <a:pt x="6" y="300"/>
                    </a:cubicBezTo>
                    <a:cubicBezTo>
                      <a:pt x="7" y="299"/>
                      <a:pt x="7" y="299"/>
                      <a:pt x="7" y="299"/>
                    </a:cubicBezTo>
                    <a:cubicBezTo>
                      <a:pt x="7" y="299"/>
                      <a:pt x="7" y="299"/>
                      <a:pt x="7" y="299"/>
                    </a:cubicBezTo>
                    <a:cubicBezTo>
                      <a:pt x="7" y="299"/>
                      <a:pt x="7" y="299"/>
                      <a:pt x="8" y="299"/>
                    </a:cubicBezTo>
                    <a:cubicBezTo>
                      <a:pt x="8" y="299"/>
                      <a:pt x="7" y="299"/>
                      <a:pt x="7" y="299"/>
                    </a:cubicBezTo>
                    <a:cubicBezTo>
                      <a:pt x="7" y="299"/>
                      <a:pt x="7" y="299"/>
                      <a:pt x="7" y="299"/>
                    </a:cubicBezTo>
                    <a:cubicBezTo>
                      <a:pt x="8" y="298"/>
                      <a:pt x="8" y="299"/>
                      <a:pt x="9" y="299"/>
                    </a:cubicBezTo>
                    <a:cubicBezTo>
                      <a:pt x="9" y="299"/>
                      <a:pt x="9" y="299"/>
                      <a:pt x="9" y="299"/>
                    </a:cubicBezTo>
                    <a:cubicBezTo>
                      <a:pt x="8" y="298"/>
                      <a:pt x="8" y="298"/>
                      <a:pt x="8" y="298"/>
                    </a:cubicBezTo>
                    <a:cubicBezTo>
                      <a:pt x="8" y="298"/>
                      <a:pt x="8" y="298"/>
                      <a:pt x="9" y="298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9" y="297"/>
                      <a:pt x="9" y="297"/>
                      <a:pt x="8" y="297"/>
                    </a:cubicBezTo>
                    <a:cubicBezTo>
                      <a:pt x="8" y="297"/>
                      <a:pt x="8" y="297"/>
                      <a:pt x="8" y="297"/>
                    </a:cubicBezTo>
                    <a:cubicBezTo>
                      <a:pt x="8" y="297"/>
                      <a:pt x="9" y="297"/>
                      <a:pt x="9" y="297"/>
                    </a:cubicBezTo>
                    <a:cubicBezTo>
                      <a:pt x="9" y="297"/>
                      <a:pt x="9" y="297"/>
                      <a:pt x="9" y="297"/>
                    </a:cubicBezTo>
                    <a:cubicBezTo>
                      <a:pt x="9" y="297"/>
                      <a:pt x="9" y="297"/>
                      <a:pt x="9" y="297"/>
                    </a:cubicBezTo>
                    <a:cubicBezTo>
                      <a:pt x="9" y="297"/>
                      <a:pt x="9" y="297"/>
                      <a:pt x="9" y="297"/>
                    </a:cubicBezTo>
                    <a:cubicBezTo>
                      <a:pt x="10" y="297"/>
                      <a:pt x="10" y="297"/>
                      <a:pt x="10" y="296"/>
                    </a:cubicBezTo>
                    <a:cubicBezTo>
                      <a:pt x="10" y="296"/>
                      <a:pt x="10" y="296"/>
                      <a:pt x="10" y="296"/>
                    </a:cubicBezTo>
                    <a:cubicBezTo>
                      <a:pt x="10" y="296"/>
                      <a:pt x="10" y="296"/>
                      <a:pt x="10" y="296"/>
                    </a:cubicBezTo>
                    <a:cubicBezTo>
                      <a:pt x="9" y="296"/>
                      <a:pt x="9" y="296"/>
                      <a:pt x="9" y="295"/>
                    </a:cubicBezTo>
                    <a:cubicBezTo>
                      <a:pt x="9" y="295"/>
                      <a:pt x="9" y="295"/>
                      <a:pt x="9" y="295"/>
                    </a:cubicBezTo>
                    <a:cubicBezTo>
                      <a:pt x="10" y="295"/>
                      <a:pt x="10" y="295"/>
                      <a:pt x="10" y="295"/>
                    </a:cubicBezTo>
                    <a:cubicBezTo>
                      <a:pt x="10" y="295"/>
                      <a:pt x="10" y="295"/>
                      <a:pt x="10" y="294"/>
                    </a:cubicBezTo>
                    <a:cubicBezTo>
                      <a:pt x="10" y="294"/>
                      <a:pt x="10" y="293"/>
                      <a:pt x="10" y="293"/>
                    </a:cubicBezTo>
                    <a:cubicBezTo>
                      <a:pt x="10" y="293"/>
                      <a:pt x="10" y="293"/>
                      <a:pt x="10" y="293"/>
                    </a:cubicBezTo>
                    <a:cubicBezTo>
                      <a:pt x="10" y="293"/>
                      <a:pt x="10" y="293"/>
                      <a:pt x="10" y="293"/>
                    </a:cubicBezTo>
                    <a:cubicBezTo>
                      <a:pt x="9" y="293"/>
                      <a:pt x="9" y="292"/>
                      <a:pt x="9" y="292"/>
                    </a:cubicBezTo>
                    <a:cubicBezTo>
                      <a:pt x="9" y="292"/>
                      <a:pt x="9" y="292"/>
                      <a:pt x="9" y="292"/>
                    </a:cubicBezTo>
                    <a:cubicBezTo>
                      <a:pt x="9" y="292"/>
                      <a:pt x="9" y="292"/>
                      <a:pt x="9" y="292"/>
                    </a:cubicBezTo>
                    <a:cubicBezTo>
                      <a:pt x="9" y="292"/>
                      <a:pt x="9" y="292"/>
                      <a:pt x="9" y="292"/>
                    </a:cubicBezTo>
                    <a:cubicBezTo>
                      <a:pt x="9" y="292"/>
                      <a:pt x="9" y="292"/>
                      <a:pt x="9" y="292"/>
                    </a:cubicBezTo>
                    <a:cubicBezTo>
                      <a:pt x="9" y="292"/>
                      <a:pt x="8" y="292"/>
                      <a:pt x="8" y="292"/>
                    </a:cubicBezTo>
                    <a:cubicBezTo>
                      <a:pt x="8" y="292"/>
                      <a:pt x="8" y="292"/>
                      <a:pt x="8" y="292"/>
                    </a:cubicBezTo>
                    <a:cubicBezTo>
                      <a:pt x="8" y="292"/>
                      <a:pt x="8" y="292"/>
                      <a:pt x="8" y="292"/>
                    </a:cubicBezTo>
                    <a:cubicBezTo>
                      <a:pt x="8" y="293"/>
                      <a:pt x="8" y="293"/>
                      <a:pt x="8" y="293"/>
                    </a:cubicBezTo>
                    <a:cubicBezTo>
                      <a:pt x="8" y="292"/>
                      <a:pt x="8" y="292"/>
                      <a:pt x="8" y="292"/>
                    </a:cubicBezTo>
                    <a:cubicBezTo>
                      <a:pt x="8" y="292"/>
                      <a:pt x="7" y="292"/>
                      <a:pt x="7" y="292"/>
                    </a:cubicBezTo>
                    <a:cubicBezTo>
                      <a:pt x="7" y="292"/>
                      <a:pt x="7" y="291"/>
                      <a:pt x="7" y="291"/>
                    </a:cubicBezTo>
                    <a:cubicBezTo>
                      <a:pt x="7" y="291"/>
                      <a:pt x="7" y="291"/>
                      <a:pt x="7" y="291"/>
                    </a:cubicBezTo>
                    <a:cubicBezTo>
                      <a:pt x="7" y="291"/>
                      <a:pt x="7" y="291"/>
                      <a:pt x="7" y="291"/>
                    </a:cubicBezTo>
                    <a:cubicBezTo>
                      <a:pt x="7" y="291"/>
                      <a:pt x="6" y="291"/>
                      <a:pt x="6" y="291"/>
                    </a:cubicBezTo>
                    <a:cubicBezTo>
                      <a:pt x="6" y="291"/>
                      <a:pt x="6" y="291"/>
                      <a:pt x="6" y="292"/>
                    </a:cubicBezTo>
                    <a:cubicBezTo>
                      <a:pt x="6" y="292"/>
                      <a:pt x="6" y="292"/>
                      <a:pt x="6" y="292"/>
                    </a:cubicBezTo>
                    <a:cubicBezTo>
                      <a:pt x="6" y="292"/>
                      <a:pt x="6" y="292"/>
                      <a:pt x="6" y="292"/>
                    </a:cubicBezTo>
                    <a:cubicBezTo>
                      <a:pt x="6" y="292"/>
                      <a:pt x="6" y="292"/>
                      <a:pt x="6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3"/>
                      <a:pt x="7" y="293"/>
                      <a:pt x="7" y="293"/>
                    </a:cubicBezTo>
                    <a:cubicBezTo>
                      <a:pt x="7" y="293"/>
                      <a:pt x="7" y="293"/>
                      <a:pt x="7" y="293"/>
                    </a:cubicBezTo>
                    <a:cubicBezTo>
                      <a:pt x="7" y="293"/>
                      <a:pt x="7" y="293"/>
                      <a:pt x="7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4"/>
                      <a:pt x="6" y="294"/>
                      <a:pt x="6" y="294"/>
                    </a:cubicBezTo>
                    <a:cubicBezTo>
                      <a:pt x="6" y="294"/>
                      <a:pt x="6" y="294"/>
                      <a:pt x="5" y="294"/>
                    </a:cubicBezTo>
                    <a:cubicBezTo>
                      <a:pt x="5" y="294"/>
                      <a:pt x="5" y="294"/>
                      <a:pt x="5" y="294"/>
                    </a:cubicBezTo>
                    <a:cubicBezTo>
                      <a:pt x="5" y="294"/>
                      <a:pt x="5" y="295"/>
                      <a:pt x="5" y="295"/>
                    </a:cubicBezTo>
                    <a:cubicBezTo>
                      <a:pt x="6" y="295"/>
                      <a:pt x="6" y="295"/>
                      <a:pt x="6" y="295"/>
                    </a:cubicBezTo>
                    <a:cubicBezTo>
                      <a:pt x="6" y="295"/>
                      <a:pt x="6" y="295"/>
                      <a:pt x="6" y="295"/>
                    </a:cubicBezTo>
                    <a:cubicBezTo>
                      <a:pt x="6" y="295"/>
                      <a:pt x="6" y="295"/>
                      <a:pt x="6" y="295"/>
                    </a:cubicBezTo>
                    <a:cubicBezTo>
                      <a:pt x="6" y="295"/>
                      <a:pt x="7" y="295"/>
                      <a:pt x="7" y="295"/>
                    </a:cubicBezTo>
                    <a:cubicBezTo>
                      <a:pt x="7" y="295"/>
                      <a:pt x="7" y="295"/>
                      <a:pt x="7" y="295"/>
                    </a:cubicBezTo>
                    <a:cubicBezTo>
                      <a:pt x="7" y="296"/>
                      <a:pt x="7" y="295"/>
                      <a:pt x="7" y="295"/>
                    </a:cubicBezTo>
                    <a:close/>
                    <a:moveTo>
                      <a:pt x="8" y="290"/>
                    </a:moveTo>
                    <a:cubicBezTo>
                      <a:pt x="8" y="290"/>
                      <a:pt x="8" y="290"/>
                      <a:pt x="8" y="290"/>
                    </a:cubicBezTo>
                    <a:cubicBezTo>
                      <a:pt x="8" y="290"/>
                      <a:pt x="8" y="290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9" y="289"/>
                      <a:pt x="9" y="289"/>
                    </a:cubicBezTo>
                    <a:cubicBezTo>
                      <a:pt x="9" y="289"/>
                      <a:pt x="9" y="289"/>
                      <a:pt x="9" y="289"/>
                    </a:cubicBezTo>
                    <a:cubicBezTo>
                      <a:pt x="9" y="289"/>
                      <a:pt x="9" y="289"/>
                      <a:pt x="9" y="289"/>
                    </a:cubicBezTo>
                    <a:cubicBezTo>
                      <a:pt x="9" y="290"/>
                      <a:pt x="9" y="290"/>
                      <a:pt x="9" y="290"/>
                    </a:cubicBezTo>
                    <a:cubicBezTo>
                      <a:pt x="9" y="290"/>
                      <a:pt x="9" y="290"/>
                      <a:pt x="9" y="290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9" y="291"/>
                      <a:pt x="9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1" y="292"/>
                      <a:pt x="11" y="292"/>
                      <a:pt x="11" y="292"/>
                    </a:cubicBezTo>
                    <a:cubicBezTo>
                      <a:pt x="11" y="292"/>
                      <a:pt x="11" y="293"/>
                      <a:pt x="11" y="293"/>
                    </a:cubicBezTo>
                    <a:cubicBezTo>
                      <a:pt x="11" y="292"/>
                      <a:pt x="11" y="292"/>
                      <a:pt x="11" y="292"/>
                    </a:cubicBezTo>
                    <a:cubicBezTo>
                      <a:pt x="11" y="292"/>
                      <a:pt x="11" y="292"/>
                      <a:pt x="11" y="292"/>
                    </a:cubicBezTo>
                    <a:cubicBezTo>
                      <a:pt x="11" y="291"/>
                      <a:pt x="11" y="291"/>
                      <a:pt x="11" y="291"/>
                    </a:cubicBezTo>
                    <a:cubicBezTo>
                      <a:pt x="11" y="291"/>
                      <a:pt x="11" y="291"/>
                      <a:pt x="11" y="291"/>
                    </a:cubicBezTo>
                    <a:cubicBezTo>
                      <a:pt x="11" y="291"/>
                      <a:pt x="11" y="290"/>
                      <a:pt x="11" y="290"/>
                    </a:cubicBezTo>
                    <a:cubicBezTo>
                      <a:pt x="11" y="290"/>
                      <a:pt x="10" y="290"/>
                      <a:pt x="10" y="290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0" y="289"/>
                      <a:pt x="10" y="289"/>
                      <a:pt x="10" y="289"/>
                    </a:cubicBezTo>
                    <a:cubicBezTo>
                      <a:pt x="10" y="289"/>
                      <a:pt x="10" y="289"/>
                      <a:pt x="10" y="289"/>
                    </a:cubicBezTo>
                    <a:cubicBezTo>
                      <a:pt x="10" y="289"/>
                      <a:pt x="10" y="289"/>
                      <a:pt x="10" y="289"/>
                    </a:cubicBezTo>
                    <a:cubicBezTo>
                      <a:pt x="10" y="289"/>
                      <a:pt x="9" y="288"/>
                      <a:pt x="9" y="288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8" y="288"/>
                      <a:pt x="8" y="288"/>
                      <a:pt x="8" y="288"/>
                    </a:cubicBezTo>
                    <a:cubicBezTo>
                      <a:pt x="8" y="288"/>
                      <a:pt x="8" y="288"/>
                      <a:pt x="8" y="288"/>
                    </a:cubicBezTo>
                    <a:cubicBezTo>
                      <a:pt x="8" y="288"/>
                      <a:pt x="7" y="288"/>
                      <a:pt x="7" y="288"/>
                    </a:cubicBezTo>
                    <a:cubicBezTo>
                      <a:pt x="7" y="288"/>
                      <a:pt x="7" y="288"/>
                      <a:pt x="7" y="288"/>
                    </a:cubicBezTo>
                    <a:cubicBezTo>
                      <a:pt x="7" y="288"/>
                      <a:pt x="7" y="288"/>
                      <a:pt x="7" y="288"/>
                    </a:cubicBezTo>
                    <a:cubicBezTo>
                      <a:pt x="7" y="288"/>
                      <a:pt x="7" y="288"/>
                      <a:pt x="7" y="288"/>
                    </a:cubicBezTo>
                    <a:cubicBezTo>
                      <a:pt x="7" y="289"/>
                      <a:pt x="7" y="289"/>
                      <a:pt x="7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90"/>
                      <a:pt x="7" y="290"/>
                      <a:pt x="8" y="290"/>
                    </a:cubicBezTo>
                    <a:cubicBezTo>
                      <a:pt x="8" y="290"/>
                      <a:pt x="8" y="290"/>
                      <a:pt x="8" y="290"/>
                    </a:cubicBezTo>
                    <a:close/>
                    <a:moveTo>
                      <a:pt x="4" y="291"/>
                    </a:moveTo>
                    <a:cubicBezTo>
                      <a:pt x="4" y="291"/>
                      <a:pt x="4" y="291"/>
                      <a:pt x="3" y="291"/>
                    </a:cubicBezTo>
                    <a:cubicBezTo>
                      <a:pt x="3" y="290"/>
                      <a:pt x="3" y="290"/>
                      <a:pt x="3" y="290"/>
                    </a:cubicBezTo>
                    <a:cubicBezTo>
                      <a:pt x="3" y="290"/>
                      <a:pt x="3" y="290"/>
                      <a:pt x="3" y="290"/>
                    </a:cubicBezTo>
                    <a:cubicBezTo>
                      <a:pt x="4" y="290"/>
                      <a:pt x="4" y="290"/>
                      <a:pt x="4" y="290"/>
                    </a:cubicBezTo>
                    <a:cubicBezTo>
                      <a:pt x="4" y="290"/>
                      <a:pt x="4" y="290"/>
                      <a:pt x="4" y="290"/>
                    </a:cubicBezTo>
                    <a:cubicBezTo>
                      <a:pt x="4" y="290"/>
                      <a:pt x="4" y="290"/>
                      <a:pt x="4" y="290"/>
                    </a:cubicBezTo>
                    <a:cubicBezTo>
                      <a:pt x="4" y="290"/>
                      <a:pt x="5" y="289"/>
                      <a:pt x="5" y="289"/>
                    </a:cubicBezTo>
                    <a:cubicBezTo>
                      <a:pt x="5" y="289"/>
                      <a:pt x="5" y="289"/>
                      <a:pt x="5" y="289"/>
                    </a:cubicBezTo>
                    <a:cubicBezTo>
                      <a:pt x="5" y="289"/>
                      <a:pt x="5" y="289"/>
                      <a:pt x="5" y="289"/>
                    </a:cubicBezTo>
                    <a:cubicBezTo>
                      <a:pt x="4" y="289"/>
                      <a:pt x="4" y="289"/>
                      <a:pt x="3" y="289"/>
                    </a:cubicBezTo>
                    <a:cubicBezTo>
                      <a:pt x="3" y="289"/>
                      <a:pt x="3" y="289"/>
                      <a:pt x="3" y="289"/>
                    </a:cubicBezTo>
                    <a:cubicBezTo>
                      <a:pt x="3" y="289"/>
                      <a:pt x="3" y="289"/>
                      <a:pt x="3" y="289"/>
                    </a:cubicBezTo>
                    <a:cubicBezTo>
                      <a:pt x="3" y="289"/>
                      <a:pt x="3" y="289"/>
                      <a:pt x="3" y="289"/>
                    </a:cubicBezTo>
                    <a:cubicBezTo>
                      <a:pt x="2" y="289"/>
                      <a:pt x="2" y="289"/>
                      <a:pt x="2" y="289"/>
                    </a:cubicBezTo>
                    <a:cubicBezTo>
                      <a:pt x="2" y="289"/>
                      <a:pt x="2" y="289"/>
                      <a:pt x="2" y="289"/>
                    </a:cubicBezTo>
                    <a:cubicBezTo>
                      <a:pt x="2" y="289"/>
                      <a:pt x="2" y="289"/>
                      <a:pt x="2" y="289"/>
                    </a:cubicBezTo>
                    <a:cubicBezTo>
                      <a:pt x="2" y="289"/>
                      <a:pt x="2" y="289"/>
                      <a:pt x="2" y="289"/>
                    </a:cubicBezTo>
                    <a:cubicBezTo>
                      <a:pt x="2" y="289"/>
                      <a:pt x="2" y="290"/>
                      <a:pt x="2" y="290"/>
                    </a:cubicBezTo>
                    <a:cubicBezTo>
                      <a:pt x="2" y="290"/>
                      <a:pt x="3" y="290"/>
                      <a:pt x="3" y="290"/>
                    </a:cubicBezTo>
                    <a:cubicBezTo>
                      <a:pt x="3" y="290"/>
                      <a:pt x="3" y="290"/>
                      <a:pt x="3" y="290"/>
                    </a:cubicBezTo>
                    <a:cubicBezTo>
                      <a:pt x="2" y="290"/>
                      <a:pt x="2" y="290"/>
                      <a:pt x="2" y="291"/>
                    </a:cubicBezTo>
                    <a:cubicBezTo>
                      <a:pt x="2" y="291"/>
                      <a:pt x="3" y="291"/>
                      <a:pt x="3" y="291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291"/>
                      <a:pt x="3" y="291"/>
                      <a:pt x="2" y="291"/>
                    </a:cubicBezTo>
                    <a:cubicBezTo>
                      <a:pt x="2" y="291"/>
                      <a:pt x="2" y="291"/>
                      <a:pt x="2" y="292"/>
                    </a:cubicBezTo>
                    <a:cubicBezTo>
                      <a:pt x="2" y="292"/>
                      <a:pt x="2" y="292"/>
                      <a:pt x="3" y="292"/>
                    </a:cubicBezTo>
                    <a:cubicBezTo>
                      <a:pt x="3" y="292"/>
                      <a:pt x="3" y="292"/>
                      <a:pt x="3" y="292"/>
                    </a:cubicBezTo>
                    <a:cubicBezTo>
                      <a:pt x="3" y="292"/>
                      <a:pt x="3" y="292"/>
                      <a:pt x="3" y="292"/>
                    </a:cubicBezTo>
                    <a:cubicBezTo>
                      <a:pt x="3" y="292"/>
                      <a:pt x="3" y="292"/>
                      <a:pt x="3" y="292"/>
                    </a:cubicBezTo>
                    <a:cubicBezTo>
                      <a:pt x="3" y="292"/>
                      <a:pt x="3" y="292"/>
                      <a:pt x="4" y="292"/>
                    </a:cubicBezTo>
                    <a:cubicBezTo>
                      <a:pt x="4" y="292"/>
                      <a:pt x="4" y="291"/>
                      <a:pt x="4" y="291"/>
                    </a:cubicBezTo>
                    <a:close/>
                    <a:moveTo>
                      <a:pt x="3" y="288"/>
                    </a:moveTo>
                    <a:cubicBezTo>
                      <a:pt x="3" y="288"/>
                      <a:pt x="3" y="288"/>
                      <a:pt x="3" y="289"/>
                    </a:cubicBezTo>
                    <a:cubicBezTo>
                      <a:pt x="4" y="289"/>
                      <a:pt x="4" y="289"/>
                      <a:pt x="4" y="288"/>
                    </a:cubicBezTo>
                    <a:cubicBezTo>
                      <a:pt x="5" y="288"/>
                      <a:pt x="5" y="288"/>
                      <a:pt x="5" y="288"/>
                    </a:cubicBezTo>
                    <a:cubicBezTo>
                      <a:pt x="5" y="289"/>
                      <a:pt x="5" y="288"/>
                      <a:pt x="5" y="288"/>
                    </a:cubicBezTo>
                    <a:cubicBezTo>
                      <a:pt x="5" y="288"/>
                      <a:pt x="5" y="288"/>
                      <a:pt x="5" y="288"/>
                    </a:cubicBezTo>
                    <a:cubicBezTo>
                      <a:pt x="6" y="287"/>
                      <a:pt x="6" y="287"/>
                      <a:pt x="7" y="286"/>
                    </a:cubicBezTo>
                    <a:cubicBezTo>
                      <a:pt x="7" y="286"/>
                      <a:pt x="7" y="286"/>
                      <a:pt x="7" y="286"/>
                    </a:cubicBezTo>
                    <a:cubicBezTo>
                      <a:pt x="7" y="286"/>
                      <a:pt x="7" y="285"/>
                      <a:pt x="7" y="285"/>
                    </a:cubicBezTo>
                    <a:cubicBezTo>
                      <a:pt x="7" y="285"/>
                      <a:pt x="7" y="285"/>
                      <a:pt x="7" y="285"/>
                    </a:cubicBezTo>
                    <a:cubicBezTo>
                      <a:pt x="7" y="285"/>
                      <a:pt x="6" y="285"/>
                      <a:pt x="6" y="285"/>
                    </a:cubicBezTo>
                    <a:cubicBezTo>
                      <a:pt x="6" y="285"/>
                      <a:pt x="6" y="285"/>
                      <a:pt x="6" y="285"/>
                    </a:cubicBezTo>
                    <a:cubicBezTo>
                      <a:pt x="6" y="284"/>
                      <a:pt x="6" y="284"/>
                      <a:pt x="6" y="284"/>
                    </a:cubicBezTo>
                    <a:cubicBezTo>
                      <a:pt x="6" y="284"/>
                      <a:pt x="6" y="284"/>
                      <a:pt x="6" y="284"/>
                    </a:cubicBezTo>
                    <a:cubicBezTo>
                      <a:pt x="5" y="284"/>
                      <a:pt x="5" y="285"/>
                      <a:pt x="5" y="285"/>
                    </a:cubicBezTo>
                    <a:cubicBezTo>
                      <a:pt x="5" y="285"/>
                      <a:pt x="5" y="285"/>
                      <a:pt x="5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4" y="284"/>
                      <a:pt x="4" y="284"/>
                      <a:pt x="4" y="284"/>
                    </a:cubicBezTo>
                    <a:cubicBezTo>
                      <a:pt x="4" y="284"/>
                      <a:pt x="4" y="284"/>
                      <a:pt x="4" y="284"/>
                    </a:cubicBezTo>
                    <a:cubicBezTo>
                      <a:pt x="4" y="284"/>
                      <a:pt x="4" y="284"/>
                      <a:pt x="4" y="284"/>
                    </a:cubicBezTo>
                    <a:cubicBezTo>
                      <a:pt x="4" y="284"/>
                      <a:pt x="4" y="284"/>
                      <a:pt x="4" y="283"/>
                    </a:cubicBezTo>
                    <a:cubicBezTo>
                      <a:pt x="3" y="283"/>
                      <a:pt x="3" y="283"/>
                      <a:pt x="3" y="283"/>
                    </a:cubicBezTo>
                    <a:cubicBezTo>
                      <a:pt x="3" y="284"/>
                      <a:pt x="3" y="284"/>
                      <a:pt x="3" y="284"/>
                    </a:cubicBezTo>
                    <a:cubicBezTo>
                      <a:pt x="3" y="284"/>
                      <a:pt x="3" y="284"/>
                      <a:pt x="3" y="284"/>
                    </a:cubicBezTo>
                    <a:cubicBezTo>
                      <a:pt x="3" y="284"/>
                      <a:pt x="3" y="284"/>
                      <a:pt x="3" y="284"/>
                    </a:cubicBezTo>
                    <a:cubicBezTo>
                      <a:pt x="3" y="284"/>
                      <a:pt x="3" y="284"/>
                      <a:pt x="3" y="285"/>
                    </a:cubicBezTo>
                    <a:cubicBezTo>
                      <a:pt x="3" y="285"/>
                      <a:pt x="3" y="285"/>
                      <a:pt x="3" y="285"/>
                    </a:cubicBezTo>
                    <a:cubicBezTo>
                      <a:pt x="3" y="285"/>
                      <a:pt x="3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5" y="286"/>
                      <a:pt x="5" y="286"/>
                      <a:pt x="4" y="286"/>
                    </a:cubicBezTo>
                    <a:cubicBezTo>
                      <a:pt x="4" y="286"/>
                      <a:pt x="4" y="286"/>
                      <a:pt x="4" y="286"/>
                    </a:cubicBezTo>
                    <a:cubicBezTo>
                      <a:pt x="4" y="286"/>
                      <a:pt x="4" y="286"/>
                      <a:pt x="4" y="286"/>
                    </a:cubicBezTo>
                    <a:cubicBezTo>
                      <a:pt x="3" y="286"/>
                      <a:pt x="3" y="286"/>
                      <a:pt x="3" y="286"/>
                    </a:cubicBezTo>
                    <a:cubicBezTo>
                      <a:pt x="3" y="286"/>
                      <a:pt x="3" y="286"/>
                      <a:pt x="3" y="286"/>
                    </a:cubicBezTo>
                    <a:cubicBezTo>
                      <a:pt x="3" y="286"/>
                      <a:pt x="3" y="286"/>
                      <a:pt x="3" y="286"/>
                    </a:cubicBezTo>
                    <a:cubicBezTo>
                      <a:pt x="3" y="286"/>
                      <a:pt x="3" y="285"/>
                      <a:pt x="3" y="285"/>
                    </a:cubicBezTo>
                    <a:cubicBezTo>
                      <a:pt x="3" y="285"/>
                      <a:pt x="3" y="285"/>
                      <a:pt x="3" y="285"/>
                    </a:cubicBezTo>
                    <a:cubicBezTo>
                      <a:pt x="3" y="285"/>
                      <a:pt x="3" y="285"/>
                      <a:pt x="3" y="285"/>
                    </a:cubicBezTo>
                    <a:cubicBezTo>
                      <a:pt x="2" y="285"/>
                      <a:pt x="2" y="286"/>
                      <a:pt x="2" y="286"/>
                    </a:cubicBezTo>
                    <a:cubicBezTo>
                      <a:pt x="2" y="286"/>
                      <a:pt x="2" y="286"/>
                      <a:pt x="2" y="286"/>
                    </a:cubicBezTo>
                    <a:cubicBezTo>
                      <a:pt x="2" y="286"/>
                      <a:pt x="2" y="286"/>
                      <a:pt x="2" y="287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2" y="287"/>
                      <a:pt x="2" y="287"/>
                      <a:pt x="2" y="288"/>
                    </a:cubicBezTo>
                    <a:cubicBezTo>
                      <a:pt x="2" y="288"/>
                      <a:pt x="3" y="288"/>
                      <a:pt x="3" y="288"/>
                    </a:cubicBezTo>
                    <a:cubicBezTo>
                      <a:pt x="3" y="288"/>
                      <a:pt x="3" y="288"/>
                      <a:pt x="3" y="287"/>
                    </a:cubicBezTo>
                    <a:cubicBezTo>
                      <a:pt x="3" y="287"/>
                      <a:pt x="3" y="287"/>
                      <a:pt x="4" y="287"/>
                    </a:cubicBezTo>
                    <a:cubicBezTo>
                      <a:pt x="4" y="287"/>
                      <a:pt x="4" y="287"/>
                      <a:pt x="4" y="287"/>
                    </a:cubicBezTo>
                    <a:cubicBezTo>
                      <a:pt x="4" y="287"/>
                      <a:pt x="4" y="288"/>
                      <a:pt x="4" y="288"/>
                    </a:cubicBezTo>
                    <a:cubicBezTo>
                      <a:pt x="4" y="288"/>
                      <a:pt x="3" y="288"/>
                      <a:pt x="3" y="288"/>
                    </a:cubicBezTo>
                    <a:cubicBezTo>
                      <a:pt x="3" y="288"/>
                      <a:pt x="3" y="288"/>
                      <a:pt x="3" y="288"/>
                    </a:cubicBezTo>
                    <a:close/>
                    <a:moveTo>
                      <a:pt x="3" y="281"/>
                    </a:moveTo>
                    <a:cubicBezTo>
                      <a:pt x="3" y="281"/>
                      <a:pt x="3" y="281"/>
                      <a:pt x="3" y="281"/>
                    </a:cubicBezTo>
                    <a:cubicBezTo>
                      <a:pt x="3" y="281"/>
                      <a:pt x="3" y="281"/>
                      <a:pt x="3" y="281"/>
                    </a:cubicBezTo>
                    <a:cubicBezTo>
                      <a:pt x="3" y="281"/>
                      <a:pt x="3" y="281"/>
                      <a:pt x="3" y="281"/>
                    </a:cubicBezTo>
                    <a:cubicBezTo>
                      <a:pt x="3" y="281"/>
                      <a:pt x="3" y="281"/>
                      <a:pt x="3" y="281"/>
                    </a:cubicBezTo>
                    <a:cubicBezTo>
                      <a:pt x="3" y="281"/>
                      <a:pt x="3" y="281"/>
                      <a:pt x="3" y="282"/>
                    </a:cubicBezTo>
                    <a:cubicBezTo>
                      <a:pt x="3" y="282"/>
                      <a:pt x="3" y="282"/>
                      <a:pt x="3" y="282"/>
                    </a:cubicBezTo>
                    <a:cubicBezTo>
                      <a:pt x="3" y="282"/>
                      <a:pt x="3" y="282"/>
                      <a:pt x="4" y="282"/>
                    </a:cubicBezTo>
                    <a:cubicBezTo>
                      <a:pt x="4" y="282"/>
                      <a:pt x="4" y="282"/>
                      <a:pt x="4" y="282"/>
                    </a:cubicBezTo>
                    <a:cubicBezTo>
                      <a:pt x="4" y="282"/>
                      <a:pt x="4" y="282"/>
                      <a:pt x="4" y="281"/>
                    </a:cubicBezTo>
                    <a:cubicBezTo>
                      <a:pt x="4" y="281"/>
                      <a:pt x="4" y="281"/>
                      <a:pt x="4" y="281"/>
                    </a:cubicBezTo>
                    <a:cubicBezTo>
                      <a:pt x="4" y="281"/>
                      <a:pt x="3" y="280"/>
                      <a:pt x="3" y="280"/>
                    </a:cubicBezTo>
                    <a:cubicBezTo>
                      <a:pt x="3" y="280"/>
                      <a:pt x="3" y="280"/>
                      <a:pt x="3" y="280"/>
                    </a:cubicBezTo>
                    <a:cubicBezTo>
                      <a:pt x="3" y="280"/>
                      <a:pt x="3" y="280"/>
                      <a:pt x="3" y="280"/>
                    </a:cubicBezTo>
                    <a:cubicBezTo>
                      <a:pt x="3" y="280"/>
                      <a:pt x="3" y="280"/>
                      <a:pt x="3" y="279"/>
                    </a:cubicBezTo>
                    <a:cubicBezTo>
                      <a:pt x="3" y="279"/>
                      <a:pt x="3" y="279"/>
                      <a:pt x="3" y="279"/>
                    </a:cubicBezTo>
                    <a:cubicBezTo>
                      <a:pt x="3" y="279"/>
                      <a:pt x="3" y="279"/>
                      <a:pt x="3" y="279"/>
                    </a:cubicBezTo>
                    <a:cubicBezTo>
                      <a:pt x="2" y="279"/>
                      <a:pt x="2" y="279"/>
                      <a:pt x="2" y="279"/>
                    </a:cubicBezTo>
                    <a:cubicBezTo>
                      <a:pt x="2" y="279"/>
                      <a:pt x="2" y="279"/>
                      <a:pt x="2" y="279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0"/>
                      <a:pt x="2" y="280"/>
                      <a:pt x="2" y="280"/>
                    </a:cubicBezTo>
                    <a:cubicBezTo>
                      <a:pt x="2" y="280"/>
                      <a:pt x="2" y="280"/>
                      <a:pt x="2" y="280"/>
                    </a:cubicBezTo>
                    <a:cubicBezTo>
                      <a:pt x="2" y="281"/>
                      <a:pt x="1" y="281"/>
                      <a:pt x="1" y="281"/>
                    </a:cubicBezTo>
                    <a:cubicBezTo>
                      <a:pt x="1" y="281"/>
                      <a:pt x="1" y="281"/>
                      <a:pt x="1" y="281"/>
                    </a:cubicBezTo>
                    <a:cubicBezTo>
                      <a:pt x="1" y="282"/>
                      <a:pt x="1" y="282"/>
                      <a:pt x="1" y="282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1"/>
                      <a:pt x="2" y="281"/>
                      <a:pt x="2" y="281"/>
                    </a:cubicBezTo>
                    <a:cubicBezTo>
                      <a:pt x="2" y="281"/>
                      <a:pt x="2" y="281"/>
                      <a:pt x="2" y="281"/>
                    </a:cubicBezTo>
                    <a:cubicBezTo>
                      <a:pt x="2" y="281"/>
                      <a:pt x="2" y="281"/>
                      <a:pt x="2" y="281"/>
                    </a:cubicBezTo>
                    <a:cubicBezTo>
                      <a:pt x="2" y="281"/>
                      <a:pt x="2" y="281"/>
                      <a:pt x="3" y="281"/>
                    </a:cubicBezTo>
                    <a:cubicBezTo>
                      <a:pt x="3" y="281"/>
                      <a:pt x="3" y="281"/>
                      <a:pt x="3" y="281"/>
                    </a:cubicBezTo>
                    <a:close/>
                    <a:moveTo>
                      <a:pt x="2" y="264"/>
                    </a:moveTo>
                    <a:cubicBezTo>
                      <a:pt x="2" y="264"/>
                      <a:pt x="2" y="264"/>
                      <a:pt x="2" y="264"/>
                    </a:cubicBezTo>
                    <a:cubicBezTo>
                      <a:pt x="2" y="264"/>
                      <a:pt x="2" y="264"/>
                      <a:pt x="2" y="264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2" y="266"/>
                      <a:pt x="2" y="266"/>
                      <a:pt x="2" y="266"/>
                    </a:cubicBezTo>
                    <a:cubicBezTo>
                      <a:pt x="2" y="266"/>
                      <a:pt x="2" y="266"/>
                      <a:pt x="2" y="266"/>
                    </a:cubicBezTo>
                    <a:cubicBezTo>
                      <a:pt x="3" y="266"/>
                      <a:pt x="3" y="266"/>
                      <a:pt x="3" y="266"/>
                    </a:cubicBezTo>
                    <a:cubicBezTo>
                      <a:pt x="3" y="266"/>
                      <a:pt x="3" y="266"/>
                      <a:pt x="3" y="266"/>
                    </a:cubicBezTo>
                    <a:cubicBezTo>
                      <a:pt x="3" y="266"/>
                      <a:pt x="3" y="266"/>
                      <a:pt x="4" y="266"/>
                    </a:cubicBezTo>
                    <a:cubicBezTo>
                      <a:pt x="4" y="266"/>
                      <a:pt x="4" y="266"/>
                      <a:pt x="4" y="266"/>
                    </a:cubicBezTo>
                    <a:cubicBezTo>
                      <a:pt x="4" y="266"/>
                      <a:pt x="4" y="266"/>
                      <a:pt x="4" y="266"/>
                    </a:cubicBezTo>
                    <a:cubicBezTo>
                      <a:pt x="4" y="266"/>
                      <a:pt x="4" y="266"/>
                      <a:pt x="4" y="267"/>
                    </a:cubicBezTo>
                    <a:cubicBezTo>
                      <a:pt x="4" y="267"/>
                      <a:pt x="4" y="267"/>
                      <a:pt x="4" y="267"/>
                    </a:cubicBezTo>
                    <a:cubicBezTo>
                      <a:pt x="4" y="267"/>
                      <a:pt x="3" y="267"/>
                      <a:pt x="3" y="267"/>
                    </a:cubicBezTo>
                    <a:cubicBezTo>
                      <a:pt x="3" y="267"/>
                      <a:pt x="3" y="267"/>
                      <a:pt x="3" y="267"/>
                    </a:cubicBezTo>
                    <a:cubicBezTo>
                      <a:pt x="3" y="267"/>
                      <a:pt x="3" y="267"/>
                      <a:pt x="2" y="267"/>
                    </a:cubicBezTo>
                    <a:cubicBezTo>
                      <a:pt x="2" y="267"/>
                      <a:pt x="2" y="267"/>
                      <a:pt x="2" y="267"/>
                    </a:cubicBezTo>
                    <a:cubicBezTo>
                      <a:pt x="2" y="267"/>
                      <a:pt x="1" y="267"/>
                      <a:pt x="1" y="267"/>
                    </a:cubicBezTo>
                    <a:cubicBezTo>
                      <a:pt x="1" y="267"/>
                      <a:pt x="1" y="267"/>
                      <a:pt x="1" y="267"/>
                    </a:cubicBezTo>
                    <a:cubicBezTo>
                      <a:pt x="1" y="267"/>
                      <a:pt x="1" y="268"/>
                      <a:pt x="1" y="268"/>
                    </a:cubicBezTo>
                    <a:cubicBezTo>
                      <a:pt x="1" y="268"/>
                      <a:pt x="1" y="268"/>
                      <a:pt x="2" y="268"/>
                    </a:cubicBezTo>
                    <a:cubicBezTo>
                      <a:pt x="2" y="268"/>
                      <a:pt x="2" y="268"/>
                      <a:pt x="2" y="268"/>
                    </a:cubicBezTo>
                    <a:cubicBezTo>
                      <a:pt x="2" y="269"/>
                      <a:pt x="2" y="269"/>
                      <a:pt x="2" y="269"/>
                    </a:cubicBezTo>
                    <a:cubicBezTo>
                      <a:pt x="2" y="269"/>
                      <a:pt x="2" y="269"/>
                      <a:pt x="2" y="269"/>
                    </a:cubicBezTo>
                    <a:cubicBezTo>
                      <a:pt x="2" y="269"/>
                      <a:pt x="2" y="269"/>
                      <a:pt x="2" y="269"/>
                    </a:cubicBezTo>
                    <a:cubicBezTo>
                      <a:pt x="2" y="269"/>
                      <a:pt x="1" y="269"/>
                      <a:pt x="1" y="269"/>
                    </a:cubicBezTo>
                    <a:cubicBezTo>
                      <a:pt x="1" y="269"/>
                      <a:pt x="1" y="269"/>
                      <a:pt x="1" y="269"/>
                    </a:cubicBezTo>
                    <a:cubicBezTo>
                      <a:pt x="1" y="269"/>
                      <a:pt x="1" y="269"/>
                      <a:pt x="1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3" y="269"/>
                      <a:pt x="3" y="269"/>
                      <a:pt x="3" y="270"/>
                    </a:cubicBezTo>
                    <a:cubicBezTo>
                      <a:pt x="3" y="270"/>
                      <a:pt x="3" y="270"/>
                      <a:pt x="4" y="270"/>
                    </a:cubicBezTo>
                    <a:cubicBezTo>
                      <a:pt x="4" y="270"/>
                      <a:pt x="4" y="270"/>
                      <a:pt x="4" y="270"/>
                    </a:cubicBezTo>
                    <a:cubicBezTo>
                      <a:pt x="4" y="269"/>
                      <a:pt x="4" y="269"/>
                      <a:pt x="5" y="269"/>
                    </a:cubicBezTo>
                    <a:cubicBezTo>
                      <a:pt x="5" y="268"/>
                      <a:pt x="5" y="268"/>
                      <a:pt x="5" y="268"/>
                    </a:cubicBezTo>
                    <a:cubicBezTo>
                      <a:pt x="5" y="268"/>
                      <a:pt x="5" y="268"/>
                      <a:pt x="5" y="268"/>
                    </a:cubicBezTo>
                    <a:cubicBezTo>
                      <a:pt x="5" y="267"/>
                      <a:pt x="5" y="267"/>
                      <a:pt x="5" y="267"/>
                    </a:cubicBezTo>
                    <a:cubicBezTo>
                      <a:pt x="5" y="267"/>
                      <a:pt x="5" y="266"/>
                      <a:pt x="5" y="266"/>
                    </a:cubicBezTo>
                    <a:cubicBezTo>
                      <a:pt x="5" y="266"/>
                      <a:pt x="5" y="266"/>
                      <a:pt x="5" y="266"/>
                    </a:cubicBezTo>
                    <a:cubicBezTo>
                      <a:pt x="5" y="266"/>
                      <a:pt x="5" y="266"/>
                      <a:pt x="5" y="266"/>
                    </a:cubicBezTo>
                    <a:cubicBezTo>
                      <a:pt x="4" y="265"/>
                      <a:pt x="4" y="265"/>
                      <a:pt x="4" y="264"/>
                    </a:cubicBezTo>
                    <a:cubicBezTo>
                      <a:pt x="4" y="264"/>
                      <a:pt x="4" y="264"/>
                      <a:pt x="4" y="263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4" y="263"/>
                      <a:pt x="3" y="263"/>
                      <a:pt x="3" y="263"/>
                    </a:cubicBezTo>
                    <a:cubicBezTo>
                      <a:pt x="3" y="263"/>
                      <a:pt x="3" y="263"/>
                      <a:pt x="3" y="262"/>
                    </a:cubicBezTo>
                    <a:cubicBezTo>
                      <a:pt x="3" y="262"/>
                      <a:pt x="3" y="262"/>
                      <a:pt x="3" y="262"/>
                    </a:cubicBezTo>
                    <a:cubicBezTo>
                      <a:pt x="3" y="262"/>
                      <a:pt x="3" y="262"/>
                      <a:pt x="3" y="262"/>
                    </a:cubicBezTo>
                    <a:cubicBezTo>
                      <a:pt x="3" y="263"/>
                      <a:pt x="3" y="262"/>
                      <a:pt x="3" y="262"/>
                    </a:cubicBezTo>
                    <a:cubicBezTo>
                      <a:pt x="3" y="262"/>
                      <a:pt x="3" y="262"/>
                      <a:pt x="3" y="262"/>
                    </a:cubicBezTo>
                    <a:cubicBezTo>
                      <a:pt x="2" y="262"/>
                      <a:pt x="2" y="262"/>
                      <a:pt x="2" y="262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2" y="264"/>
                      <a:pt x="2" y="264"/>
                      <a:pt x="2" y="264"/>
                    </a:cubicBezTo>
                    <a:close/>
                    <a:moveTo>
                      <a:pt x="9" y="267"/>
                    </a:moveTo>
                    <a:cubicBezTo>
                      <a:pt x="9" y="267"/>
                      <a:pt x="9" y="267"/>
                      <a:pt x="9" y="267"/>
                    </a:cubicBezTo>
                    <a:cubicBezTo>
                      <a:pt x="8" y="267"/>
                      <a:pt x="8" y="267"/>
                      <a:pt x="8" y="267"/>
                    </a:cubicBezTo>
                    <a:cubicBezTo>
                      <a:pt x="8" y="266"/>
                      <a:pt x="8" y="266"/>
                      <a:pt x="9" y="266"/>
                    </a:cubicBezTo>
                    <a:cubicBezTo>
                      <a:pt x="9" y="266"/>
                      <a:pt x="9" y="266"/>
                      <a:pt x="8" y="266"/>
                    </a:cubicBezTo>
                    <a:cubicBezTo>
                      <a:pt x="8" y="265"/>
                      <a:pt x="8" y="265"/>
                      <a:pt x="8" y="265"/>
                    </a:cubicBezTo>
                    <a:cubicBezTo>
                      <a:pt x="8" y="265"/>
                      <a:pt x="8" y="265"/>
                      <a:pt x="8" y="265"/>
                    </a:cubicBezTo>
                    <a:cubicBezTo>
                      <a:pt x="8" y="265"/>
                      <a:pt x="8" y="265"/>
                      <a:pt x="8" y="264"/>
                    </a:cubicBezTo>
                    <a:cubicBezTo>
                      <a:pt x="8" y="264"/>
                      <a:pt x="8" y="264"/>
                      <a:pt x="8" y="264"/>
                    </a:cubicBezTo>
                    <a:cubicBezTo>
                      <a:pt x="8" y="264"/>
                      <a:pt x="8" y="264"/>
                      <a:pt x="8" y="264"/>
                    </a:cubicBezTo>
                    <a:cubicBezTo>
                      <a:pt x="8" y="264"/>
                      <a:pt x="7" y="264"/>
                      <a:pt x="7" y="264"/>
                    </a:cubicBezTo>
                    <a:cubicBezTo>
                      <a:pt x="7" y="264"/>
                      <a:pt x="8" y="264"/>
                      <a:pt x="8" y="264"/>
                    </a:cubicBezTo>
                    <a:cubicBezTo>
                      <a:pt x="8" y="264"/>
                      <a:pt x="8" y="264"/>
                      <a:pt x="7" y="264"/>
                    </a:cubicBezTo>
                    <a:cubicBezTo>
                      <a:pt x="7" y="265"/>
                      <a:pt x="7" y="265"/>
                      <a:pt x="7" y="265"/>
                    </a:cubicBezTo>
                    <a:cubicBezTo>
                      <a:pt x="7" y="265"/>
                      <a:pt x="7" y="265"/>
                      <a:pt x="7" y="265"/>
                    </a:cubicBezTo>
                    <a:cubicBezTo>
                      <a:pt x="7" y="265"/>
                      <a:pt x="7" y="265"/>
                      <a:pt x="7" y="264"/>
                    </a:cubicBezTo>
                    <a:cubicBezTo>
                      <a:pt x="7" y="264"/>
                      <a:pt x="7" y="264"/>
                      <a:pt x="7" y="264"/>
                    </a:cubicBezTo>
                    <a:cubicBezTo>
                      <a:pt x="7" y="264"/>
                      <a:pt x="7" y="264"/>
                      <a:pt x="7" y="264"/>
                    </a:cubicBezTo>
                    <a:cubicBezTo>
                      <a:pt x="7" y="263"/>
                      <a:pt x="7" y="263"/>
                      <a:pt x="7" y="263"/>
                    </a:cubicBezTo>
                    <a:cubicBezTo>
                      <a:pt x="7" y="263"/>
                      <a:pt x="8" y="262"/>
                      <a:pt x="8" y="262"/>
                    </a:cubicBezTo>
                    <a:cubicBezTo>
                      <a:pt x="8" y="262"/>
                      <a:pt x="8" y="262"/>
                      <a:pt x="7" y="261"/>
                    </a:cubicBezTo>
                    <a:cubicBezTo>
                      <a:pt x="7" y="261"/>
                      <a:pt x="7" y="261"/>
                      <a:pt x="7" y="261"/>
                    </a:cubicBezTo>
                    <a:cubicBezTo>
                      <a:pt x="7" y="261"/>
                      <a:pt x="7" y="261"/>
                      <a:pt x="7" y="261"/>
                    </a:cubicBezTo>
                    <a:cubicBezTo>
                      <a:pt x="7" y="261"/>
                      <a:pt x="7" y="261"/>
                      <a:pt x="7" y="261"/>
                    </a:cubicBezTo>
                    <a:cubicBezTo>
                      <a:pt x="7" y="261"/>
                      <a:pt x="7" y="261"/>
                      <a:pt x="7" y="260"/>
                    </a:cubicBezTo>
                    <a:cubicBezTo>
                      <a:pt x="7" y="260"/>
                      <a:pt x="7" y="260"/>
                      <a:pt x="7" y="260"/>
                    </a:cubicBezTo>
                    <a:cubicBezTo>
                      <a:pt x="7" y="260"/>
                      <a:pt x="7" y="260"/>
                      <a:pt x="6" y="260"/>
                    </a:cubicBezTo>
                    <a:cubicBezTo>
                      <a:pt x="6" y="260"/>
                      <a:pt x="6" y="260"/>
                      <a:pt x="6" y="261"/>
                    </a:cubicBezTo>
                    <a:cubicBezTo>
                      <a:pt x="6" y="261"/>
                      <a:pt x="6" y="261"/>
                      <a:pt x="6" y="261"/>
                    </a:cubicBezTo>
                    <a:cubicBezTo>
                      <a:pt x="6" y="261"/>
                      <a:pt x="5" y="261"/>
                      <a:pt x="5" y="261"/>
                    </a:cubicBezTo>
                    <a:cubicBezTo>
                      <a:pt x="5" y="261"/>
                      <a:pt x="5" y="261"/>
                      <a:pt x="4" y="26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61"/>
                      <a:pt x="4" y="261"/>
                      <a:pt x="4" y="262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5" y="262"/>
                      <a:pt x="5" y="263"/>
                      <a:pt x="5" y="263"/>
                    </a:cubicBezTo>
                    <a:cubicBezTo>
                      <a:pt x="6" y="263"/>
                      <a:pt x="5" y="263"/>
                      <a:pt x="5" y="263"/>
                    </a:cubicBezTo>
                    <a:cubicBezTo>
                      <a:pt x="5" y="263"/>
                      <a:pt x="5" y="263"/>
                      <a:pt x="5" y="263"/>
                    </a:cubicBezTo>
                    <a:cubicBezTo>
                      <a:pt x="5" y="263"/>
                      <a:pt x="5" y="263"/>
                      <a:pt x="4" y="263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4" y="264"/>
                      <a:pt x="4" y="264"/>
                      <a:pt x="4" y="264"/>
                    </a:cubicBezTo>
                    <a:cubicBezTo>
                      <a:pt x="4" y="264"/>
                      <a:pt x="5" y="265"/>
                      <a:pt x="5" y="265"/>
                    </a:cubicBezTo>
                    <a:cubicBezTo>
                      <a:pt x="5" y="265"/>
                      <a:pt x="5" y="265"/>
                      <a:pt x="5" y="265"/>
                    </a:cubicBezTo>
                    <a:cubicBezTo>
                      <a:pt x="5" y="265"/>
                      <a:pt x="5" y="265"/>
                      <a:pt x="5" y="265"/>
                    </a:cubicBezTo>
                    <a:cubicBezTo>
                      <a:pt x="5" y="266"/>
                      <a:pt x="5" y="266"/>
                      <a:pt x="5" y="266"/>
                    </a:cubicBezTo>
                    <a:cubicBezTo>
                      <a:pt x="5" y="266"/>
                      <a:pt x="5" y="266"/>
                      <a:pt x="5" y="266"/>
                    </a:cubicBezTo>
                    <a:cubicBezTo>
                      <a:pt x="5" y="266"/>
                      <a:pt x="6" y="266"/>
                      <a:pt x="6" y="267"/>
                    </a:cubicBezTo>
                    <a:cubicBezTo>
                      <a:pt x="6" y="266"/>
                      <a:pt x="6" y="266"/>
                      <a:pt x="6" y="266"/>
                    </a:cubicBezTo>
                    <a:cubicBezTo>
                      <a:pt x="6" y="267"/>
                      <a:pt x="6" y="267"/>
                      <a:pt x="6" y="267"/>
                    </a:cubicBezTo>
                    <a:cubicBezTo>
                      <a:pt x="6" y="267"/>
                      <a:pt x="6" y="267"/>
                      <a:pt x="6" y="267"/>
                    </a:cubicBezTo>
                    <a:cubicBezTo>
                      <a:pt x="6" y="267"/>
                      <a:pt x="6" y="267"/>
                      <a:pt x="6" y="267"/>
                    </a:cubicBezTo>
                    <a:cubicBezTo>
                      <a:pt x="6" y="268"/>
                      <a:pt x="6" y="268"/>
                      <a:pt x="6" y="268"/>
                    </a:cubicBezTo>
                    <a:cubicBezTo>
                      <a:pt x="6" y="268"/>
                      <a:pt x="7" y="268"/>
                      <a:pt x="7" y="268"/>
                    </a:cubicBezTo>
                    <a:cubicBezTo>
                      <a:pt x="7" y="268"/>
                      <a:pt x="7" y="268"/>
                      <a:pt x="7" y="269"/>
                    </a:cubicBezTo>
                    <a:cubicBezTo>
                      <a:pt x="8" y="269"/>
                      <a:pt x="8" y="269"/>
                      <a:pt x="9" y="269"/>
                    </a:cubicBezTo>
                    <a:cubicBezTo>
                      <a:pt x="9" y="269"/>
                      <a:pt x="9" y="269"/>
                      <a:pt x="9" y="269"/>
                    </a:cubicBezTo>
                    <a:cubicBezTo>
                      <a:pt x="9" y="269"/>
                      <a:pt x="9" y="269"/>
                      <a:pt x="9" y="269"/>
                    </a:cubicBezTo>
                    <a:cubicBezTo>
                      <a:pt x="9" y="269"/>
                      <a:pt x="9" y="269"/>
                      <a:pt x="9" y="269"/>
                    </a:cubicBez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8"/>
                      <a:pt x="9" y="268"/>
                      <a:pt x="9" y="267"/>
                    </a:cubicBezTo>
                    <a:close/>
                    <a:moveTo>
                      <a:pt x="6" y="259"/>
                    </a:moveTo>
                    <a:cubicBezTo>
                      <a:pt x="6" y="259"/>
                      <a:pt x="6" y="259"/>
                      <a:pt x="6" y="259"/>
                    </a:cubicBezTo>
                    <a:cubicBezTo>
                      <a:pt x="6" y="259"/>
                      <a:pt x="5" y="259"/>
                      <a:pt x="5" y="259"/>
                    </a:cubicBezTo>
                    <a:cubicBezTo>
                      <a:pt x="5" y="259"/>
                      <a:pt x="5" y="259"/>
                      <a:pt x="5" y="259"/>
                    </a:cubicBezTo>
                    <a:cubicBezTo>
                      <a:pt x="5" y="259"/>
                      <a:pt x="5" y="259"/>
                      <a:pt x="5" y="259"/>
                    </a:cubicBezTo>
                    <a:cubicBezTo>
                      <a:pt x="5" y="259"/>
                      <a:pt x="4" y="259"/>
                      <a:pt x="4" y="259"/>
                    </a:cubicBezTo>
                    <a:cubicBezTo>
                      <a:pt x="4" y="259"/>
                      <a:pt x="4" y="259"/>
                      <a:pt x="4" y="259"/>
                    </a:cubicBezTo>
                    <a:cubicBezTo>
                      <a:pt x="4" y="259"/>
                      <a:pt x="4" y="259"/>
                      <a:pt x="4" y="259"/>
                    </a:cubicBezTo>
                    <a:cubicBezTo>
                      <a:pt x="4" y="259"/>
                      <a:pt x="4" y="259"/>
                      <a:pt x="4" y="259"/>
                    </a:cubicBezTo>
                    <a:cubicBezTo>
                      <a:pt x="4" y="259"/>
                      <a:pt x="4" y="259"/>
                      <a:pt x="3" y="259"/>
                    </a:cubicBezTo>
                    <a:cubicBezTo>
                      <a:pt x="3" y="259"/>
                      <a:pt x="3" y="259"/>
                      <a:pt x="3" y="260"/>
                    </a:cubicBezTo>
                    <a:cubicBezTo>
                      <a:pt x="3" y="260"/>
                      <a:pt x="3" y="260"/>
                      <a:pt x="3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5" y="260"/>
                    </a:cubicBezTo>
                    <a:cubicBezTo>
                      <a:pt x="5" y="260"/>
                      <a:pt x="5" y="260"/>
                      <a:pt x="5" y="260"/>
                    </a:cubicBezTo>
                    <a:cubicBezTo>
                      <a:pt x="5" y="260"/>
                      <a:pt x="5" y="260"/>
                      <a:pt x="5" y="260"/>
                    </a:cubicBezTo>
                    <a:cubicBezTo>
                      <a:pt x="5" y="260"/>
                      <a:pt x="5" y="260"/>
                      <a:pt x="5" y="260"/>
                    </a:cubicBezTo>
                    <a:cubicBezTo>
                      <a:pt x="5" y="259"/>
                      <a:pt x="5" y="259"/>
                      <a:pt x="5" y="259"/>
                    </a:cubicBezTo>
                    <a:cubicBezTo>
                      <a:pt x="5" y="259"/>
                      <a:pt x="5" y="259"/>
                      <a:pt x="6" y="259"/>
                    </a:cubicBezTo>
                    <a:cubicBezTo>
                      <a:pt x="6" y="260"/>
                      <a:pt x="6" y="260"/>
                      <a:pt x="6" y="260"/>
                    </a:cubicBezTo>
                    <a:cubicBezTo>
                      <a:pt x="6" y="260"/>
                      <a:pt x="6" y="260"/>
                      <a:pt x="6" y="260"/>
                    </a:cubicBezTo>
                    <a:cubicBezTo>
                      <a:pt x="6" y="260"/>
                      <a:pt x="6" y="260"/>
                      <a:pt x="6" y="259"/>
                    </a:cubicBezTo>
                    <a:cubicBezTo>
                      <a:pt x="6" y="259"/>
                      <a:pt x="6" y="259"/>
                      <a:pt x="6" y="259"/>
                    </a:cubicBezTo>
                    <a:cubicBezTo>
                      <a:pt x="6" y="259"/>
                      <a:pt x="6" y="259"/>
                      <a:pt x="6" y="259"/>
                    </a:cubicBezTo>
                    <a:close/>
                    <a:moveTo>
                      <a:pt x="11" y="252"/>
                    </a:moveTo>
                    <a:cubicBezTo>
                      <a:pt x="10" y="252"/>
                      <a:pt x="10" y="252"/>
                      <a:pt x="10" y="252"/>
                    </a:cubicBezTo>
                    <a:cubicBezTo>
                      <a:pt x="10" y="252"/>
                      <a:pt x="10" y="252"/>
                      <a:pt x="10" y="252"/>
                    </a:cubicBezTo>
                    <a:cubicBezTo>
                      <a:pt x="10" y="252"/>
                      <a:pt x="10" y="252"/>
                      <a:pt x="10" y="252"/>
                    </a:cubicBezTo>
                    <a:cubicBezTo>
                      <a:pt x="10" y="252"/>
                      <a:pt x="10" y="252"/>
                      <a:pt x="9" y="252"/>
                    </a:cubicBezTo>
                    <a:cubicBezTo>
                      <a:pt x="9" y="252"/>
                      <a:pt x="9" y="253"/>
                      <a:pt x="9" y="253"/>
                    </a:cubicBezTo>
                    <a:cubicBezTo>
                      <a:pt x="9" y="253"/>
                      <a:pt x="9" y="253"/>
                      <a:pt x="9" y="253"/>
                    </a:cubicBezTo>
                    <a:cubicBezTo>
                      <a:pt x="9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2"/>
                      <a:pt x="11" y="252"/>
                      <a:pt x="11" y="252"/>
                    </a:cubicBezTo>
                    <a:cubicBezTo>
                      <a:pt x="11" y="252"/>
                      <a:pt x="11" y="252"/>
                      <a:pt x="11" y="252"/>
                    </a:cubicBezTo>
                    <a:cubicBezTo>
                      <a:pt x="11" y="252"/>
                      <a:pt x="11" y="252"/>
                      <a:pt x="11" y="252"/>
                    </a:cubicBezTo>
                    <a:close/>
                    <a:moveTo>
                      <a:pt x="14" y="242"/>
                    </a:moveTo>
                    <a:cubicBezTo>
                      <a:pt x="14" y="242"/>
                      <a:pt x="14" y="242"/>
                      <a:pt x="14" y="242"/>
                    </a:cubicBezTo>
                    <a:cubicBezTo>
                      <a:pt x="14" y="242"/>
                      <a:pt x="14" y="243"/>
                      <a:pt x="14" y="243"/>
                    </a:cubicBezTo>
                    <a:cubicBezTo>
                      <a:pt x="14" y="243"/>
                      <a:pt x="14" y="243"/>
                      <a:pt x="14" y="243"/>
                    </a:cubicBezTo>
                    <a:cubicBezTo>
                      <a:pt x="14" y="243"/>
                      <a:pt x="15" y="243"/>
                      <a:pt x="15" y="243"/>
                    </a:cubicBezTo>
                    <a:cubicBezTo>
                      <a:pt x="15" y="243"/>
                      <a:pt x="15" y="243"/>
                      <a:pt x="15" y="243"/>
                    </a:cubicBezTo>
                    <a:cubicBezTo>
                      <a:pt x="15" y="242"/>
                      <a:pt x="15" y="242"/>
                      <a:pt x="14" y="242"/>
                    </a:cubicBezTo>
                    <a:cubicBezTo>
                      <a:pt x="14" y="242"/>
                      <a:pt x="15" y="242"/>
                      <a:pt x="15" y="241"/>
                    </a:cubicBezTo>
                    <a:cubicBezTo>
                      <a:pt x="15" y="241"/>
                      <a:pt x="15" y="241"/>
                      <a:pt x="15" y="241"/>
                    </a:cubicBezTo>
                    <a:cubicBezTo>
                      <a:pt x="15" y="241"/>
                      <a:pt x="15" y="240"/>
                      <a:pt x="15" y="240"/>
                    </a:cubicBezTo>
                    <a:cubicBezTo>
                      <a:pt x="15" y="240"/>
                      <a:pt x="15" y="240"/>
                      <a:pt x="15" y="240"/>
                    </a:cubicBezTo>
                    <a:cubicBezTo>
                      <a:pt x="15" y="240"/>
                      <a:pt x="15" y="240"/>
                      <a:pt x="14" y="240"/>
                    </a:cubicBezTo>
                    <a:cubicBezTo>
                      <a:pt x="14" y="240"/>
                      <a:pt x="14" y="240"/>
                      <a:pt x="14" y="240"/>
                    </a:cubicBezTo>
                    <a:cubicBezTo>
                      <a:pt x="14" y="240"/>
                      <a:pt x="14" y="240"/>
                      <a:pt x="14" y="240"/>
                    </a:cubicBezTo>
                    <a:cubicBezTo>
                      <a:pt x="14" y="240"/>
                      <a:pt x="14" y="240"/>
                      <a:pt x="13" y="241"/>
                    </a:cubicBezTo>
                    <a:cubicBezTo>
                      <a:pt x="13" y="241"/>
                      <a:pt x="13" y="242"/>
                      <a:pt x="14" y="242"/>
                    </a:cubicBezTo>
                    <a:close/>
                    <a:moveTo>
                      <a:pt x="15" y="238"/>
                    </a:moveTo>
                    <a:cubicBezTo>
                      <a:pt x="15" y="238"/>
                      <a:pt x="15" y="237"/>
                      <a:pt x="15" y="237"/>
                    </a:cubicBezTo>
                    <a:cubicBezTo>
                      <a:pt x="15" y="237"/>
                      <a:pt x="15" y="237"/>
                      <a:pt x="15" y="237"/>
                    </a:cubicBezTo>
                    <a:cubicBezTo>
                      <a:pt x="15" y="237"/>
                      <a:pt x="16" y="236"/>
                      <a:pt x="16" y="236"/>
                    </a:cubicBezTo>
                    <a:cubicBezTo>
                      <a:pt x="16" y="236"/>
                      <a:pt x="15" y="236"/>
                      <a:pt x="15" y="236"/>
                    </a:cubicBezTo>
                    <a:cubicBezTo>
                      <a:pt x="15" y="236"/>
                      <a:pt x="15" y="236"/>
                      <a:pt x="15" y="236"/>
                    </a:cubicBezTo>
                    <a:cubicBezTo>
                      <a:pt x="15" y="236"/>
                      <a:pt x="15" y="236"/>
                      <a:pt x="15" y="236"/>
                    </a:cubicBezTo>
                    <a:cubicBezTo>
                      <a:pt x="15" y="236"/>
                      <a:pt x="14" y="236"/>
                      <a:pt x="14" y="237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4" y="237"/>
                      <a:pt x="14" y="238"/>
                      <a:pt x="14" y="238"/>
                    </a:cubicBezTo>
                    <a:cubicBezTo>
                      <a:pt x="14" y="238"/>
                      <a:pt x="15" y="238"/>
                      <a:pt x="15" y="239"/>
                    </a:cubicBezTo>
                    <a:cubicBezTo>
                      <a:pt x="15" y="239"/>
                      <a:pt x="15" y="238"/>
                      <a:pt x="15" y="238"/>
                    </a:cubicBezTo>
                    <a:cubicBezTo>
                      <a:pt x="15" y="238"/>
                      <a:pt x="15" y="238"/>
                      <a:pt x="15" y="238"/>
                    </a:cubicBezTo>
                    <a:close/>
                    <a:moveTo>
                      <a:pt x="11" y="238"/>
                    </a:moveTo>
                    <a:cubicBezTo>
                      <a:pt x="11" y="238"/>
                      <a:pt x="11" y="238"/>
                      <a:pt x="11" y="238"/>
                    </a:cubicBezTo>
                    <a:cubicBezTo>
                      <a:pt x="11" y="237"/>
                      <a:pt x="11" y="237"/>
                      <a:pt x="11" y="237"/>
                    </a:cubicBezTo>
                    <a:cubicBezTo>
                      <a:pt x="11" y="237"/>
                      <a:pt x="11" y="237"/>
                      <a:pt x="11" y="237"/>
                    </a:cubicBezTo>
                    <a:cubicBezTo>
                      <a:pt x="11" y="236"/>
                      <a:pt x="11" y="236"/>
                      <a:pt x="11" y="236"/>
                    </a:cubicBezTo>
                    <a:cubicBezTo>
                      <a:pt x="11" y="236"/>
                      <a:pt x="11" y="236"/>
                      <a:pt x="11" y="236"/>
                    </a:cubicBezTo>
                    <a:cubicBezTo>
                      <a:pt x="11" y="236"/>
                      <a:pt x="10" y="236"/>
                      <a:pt x="10" y="236"/>
                    </a:cubicBezTo>
                    <a:cubicBezTo>
                      <a:pt x="10" y="236"/>
                      <a:pt x="10" y="236"/>
                      <a:pt x="10" y="236"/>
                    </a:cubicBezTo>
                    <a:cubicBezTo>
                      <a:pt x="10" y="236"/>
                      <a:pt x="10" y="236"/>
                      <a:pt x="10" y="236"/>
                    </a:cubicBezTo>
                    <a:cubicBezTo>
                      <a:pt x="9" y="236"/>
                      <a:pt x="9" y="236"/>
                      <a:pt x="9" y="236"/>
                    </a:cubicBezTo>
                    <a:cubicBezTo>
                      <a:pt x="9" y="236"/>
                      <a:pt x="9" y="236"/>
                      <a:pt x="9" y="236"/>
                    </a:cubicBezTo>
                    <a:cubicBezTo>
                      <a:pt x="9" y="236"/>
                      <a:pt x="9" y="237"/>
                      <a:pt x="9" y="237"/>
                    </a:cubicBezTo>
                    <a:cubicBezTo>
                      <a:pt x="9" y="237"/>
                      <a:pt x="8" y="237"/>
                      <a:pt x="8" y="238"/>
                    </a:cubicBezTo>
                    <a:cubicBezTo>
                      <a:pt x="8" y="238"/>
                      <a:pt x="8" y="238"/>
                      <a:pt x="8" y="239"/>
                    </a:cubicBezTo>
                    <a:cubicBezTo>
                      <a:pt x="8" y="239"/>
                      <a:pt x="8" y="239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9"/>
                      <a:pt x="9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8"/>
                      <a:pt x="10" y="238"/>
                    </a:cubicBezTo>
                    <a:cubicBezTo>
                      <a:pt x="10" y="238"/>
                      <a:pt x="11" y="238"/>
                      <a:pt x="11" y="238"/>
                    </a:cubicBezTo>
                    <a:close/>
                    <a:moveTo>
                      <a:pt x="12" y="238"/>
                    </a:moveTo>
                    <a:cubicBezTo>
                      <a:pt x="12" y="238"/>
                      <a:pt x="12" y="239"/>
                      <a:pt x="13" y="238"/>
                    </a:cubicBezTo>
                    <a:cubicBezTo>
                      <a:pt x="13" y="238"/>
                      <a:pt x="13" y="238"/>
                      <a:pt x="13" y="238"/>
                    </a:cubicBezTo>
                    <a:cubicBezTo>
                      <a:pt x="13" y="238"/>
                      <a:pt x="13" y="238"/>
                      <a:pt x="13" y="238"/>
                    </a:cubicBezTo>
                    <a:cubicBezTo>
                      <a:pt x="13" y="238"/>
                      <a:pt x="13" y="238"/>
                      <a:pt x="13" y="238"/>
                    </a:cubicBezTo>
                    <a:cubicBezTo>
                      <a:pt x="13" y="238"/>
                      <a:pt x="13" y="237"/>
                      <a:pt x="13" y="237"/>
                    </a:cubicBezTo>
                    <a:cubicBezTo>
                      <a:pt x="13" y="237"/>
                      <a:pt x="13" y="237"/>
                      <a:pt x="13" y="237"/>
                    </a:cubicBezTo>
                    <a:cubicBezTo>
                      <a:pt x="13" y="237"/>
                      <a:pt x="13" y="237"/>
                      <a:pt x="13" y="237"/>
                    </a:cubicBezTo>
                    <a:cubicBezTo>
                      <a:pt x="13" y="237"/>
                      <a:pt x="13" y="237"/>
                      <a:pt x="13" y="237"/>
                    </a:cubicBezTo>
                    <a:cubicBezTo>
                      <a:pt x="14" y="237"/>
                      <a:pt x="14" y="236"/>
                      <a:pt x="14" y="236"/>
                    </a:cubicBezTo>
                    <a:cubicBezTo>
                      <a:pt x="14" y="236"/>
                      <a:pt x="14" y="236"/>
                      <a:pt x="14" y="236"/>
                    </a:cubicBezTo>
                    <a:cubicBezTo>
                      <a:pt x="13" y="236"/>
                      <a:pt x="13" y="236"/>
                      <a:pt x="13" y="236"/>
                    </a:cubicBezTo>
                    <a:cubicBezTo>
                      <a:pt x="13" y="236"/>
                      <a:pt x="13" y="235"/>
                      <a:pt x="13" y="235"/>
                    </a:cubicBezTo>
                    <a:cubicBezTo>
                      <a:pt x="13" y="235"/>
                      <a:pt x="14" y="235"/>
                      <a:pt x="14" y="235"/>
                    </a:cubicBezTo>
                    <a:cubicBezTo>
                      <a:pt x="14" y="235"/>
                      <a:pt x="14" y="235"/>
                      <a:pt x="14" y="235"/>
                    </a:cubicBezTo>
                    <a:cubicBezTo>
                      <a:pt x="14" y="235"/>
                      <a:pt x="14" y="235"/>
                      <a:pt x="14" y="235"/>
                    </a:cubicBezTo>
                    <a:cubicBezTo>
                      <a:pt x="14" y="235"/>
                      <a:pt x="14" y="235"/>
                      <a:pt x="14" y="235"/>
                    </a:cubicBezTo>
                    <a:cubicBezTo>
                      <a:pt x="14" y="235"/>
                      <a:pt x="14" y="234"/>
                      <a:pt x="14" y="234"/>
                    </a:cubicBezTo>
                    <a:cubicBezTo>
                      <a:pt x="14" y="234"/>
                      <a:pt x="14" y="234"/>
                      <a:pt x="14" y="234"/>
                    </a:cubicBezTo>
                    <a:cubicBezTo>
                      <a:pt x="14" y="234"/>
                      <a:pt x="14" y="234"/>
                      <a:pt x="14" y="234"/>
                    </a:cubicBezTo>
                    <a:cubicBezTo>
                      <a:pt x="14" y="234"/>
                      <a:pt x="14" y="234"/>
                      <a:pt x="14" y="234"/>
                    </a:cubicBezTo>
                    <a:cubicBezTo>
                      <a:pt x="14" y="234"/>
                      <a:pt x="14" y="233"/>
                      <a:pt x="15" y="233"/>
                    </a:cubicBezTo>
                    <a:cubicBezTo>
                      <a:pt x="15" y="233"/>
                      <a:pt x="15" y="233"/>
                      <a:pt x="15" y="233"/>
                    </a:cubicBezTo>
                    <a:cubicBezTo>
                      <a:pt x="15" y="233"/>
                      <a:pt x="15" y="233"/>
                      <a:pt x="14" y="233"/>
                    </a:cubicBezTo>
                    <a:cubicBezTo>
                      <a:pt x="14" y="232"/>
                      <a:pt x="15" y="232"/>
                      <a:pt x="15" y="232"/>
                    </a:cubicBezTo>
                    <a:cubicBezTo>
                      <a:pt x="14" y="232"/>
                      <a:pt x="14" y="232"/>
                      <a:pt x="14" y="232"/>
                    </a:cubicBezTo>
                    <a:cubicBezTo>
                      <a:pt x="14" y="232"/>
                      <a:pt x="14" y="232"/>
                      <a:pt x="14" y="232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3" y="231"/>
                      <a:pt x="13" y="231"/>
                      <a:pt x="13" y="230"/>
                    </a:cubicBezTo>
                    <a:cubicBezTo>
                      <a:pt x="13" y="230"/>
                      <a:pt x="13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1" y="230"/>
                      <a:pt x="11" y="230"/>
                    </a:cubicBezTo>
                    <a:cubicBezTo>
                      <a:pt x="11" y="230"/>
                      <a:pt x="11" y="230"/>
                      <a:pt x="11" y="230"/>
                    </a:cubicBezTo>
                    <a:cubicBezTo>
                      <a:pt x="11" y="230"/>
                      <a:pt x="11" y="230"/>
                      <a:pt x="11" y="230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1" y="231"/>
                      <a:pt x="11" y="231"/>
                      <a:pt x="12" y="231"/>
                    </a:cubicBezTo>
                    <a:cubicBezTo>
                      <a:pt x="12" y="231"/>
                      <a:pt x="12" y="231"/>
                      <a:pt x="12" y="231"/>
                    </a:cubicBezTo>
                    <a:cubicBezTo>
                      <a:pt x="12" y="231"/>
                      <a:pt x="12" y="231"/>
                      <a:pt x="12" y="231"/>
                    </a:cubicBezTo>
                    <a:cubicBezTo>
                      <a:pt x="12" y="231"/>
                      <a:pt x="13" y="231"/>
                      <a:pt x="13" y="231"/>
                    </a:cubicBezTo>
                    <a:cubicBezTo>
                      <a:pt x="13" y="231"/>
                      <a:pt x="13" y="231"/>
                      <a:pt x="13" y="231"/>
                    </a:cubicBezTo>
                    <a:cubicBezTo>
                      <a:pt x="13" y="231"/>
                      <a:pt x="13" y="231"/>
                      <a:pt x="13" y="231"/>
                    </a:cubicBezTo>
                    <a:cubicBezTo>
                      <a:pt x="13" y="231"/>
                      <a:pt x="13" y="232"/>
                      <a:pt x="13" y="232"/>
                    </a:cubicBezTo>
                    <a:cubicBezTo>
                      <a:pt x="13" y="232"/>
                      <a:pt x="12" y="232"/>
                      <a:pt x="12" y="232"/>
                    </a:cubicBezTo>
                    <a:cubicBezTo>
                      <a:pt x="12" y="232"/>
                      <a:pt x="11" y="232"/>
                      <a:pt x="11" y="232"/>
                    </a:cubicBezTo>
                    <a:cubicBezTo>
                      <a:pt x="11" y="232"/>
                      <a:pt x="11" y="232"/>
                      <a:pt x="11" y="232"/>
                    </a:cubicBezTo>
                    <a:cubicBezTo>
                      <a:pt x="11" y="232"/>
                      <a:pt x="11" y="232"/>
                      <a:pt x="11" y="233"/>
                    </a:cubicBezTo>
                    <a:cubicBezTo>
                      <a:pt x="11" y="233"/>
                      <a:pt x="11" y="233"/>
                      <a:pt x="11" y="233"/>
                    </a:cubicBezTo>
                    <a:cubicBezTo>
                      <a:pt x="12" y="233"/>
                      <a:pt x="12" y="233"/>
                      <a:pt x="13" y="233"/>
                    </a:cubicBezTo>
                    <a:cubicBezTo>
                      <a:pt x="13" y="233"/>
                      <a:pt x="13" y="233"/>
                      <a:pt x="13" y="233"/>
                    </a:cubicBezTo>
                    <a:cubicBezTo>
                      <a:pt x="13" y="233"/>
                      <a:pt x="12" y="234"/>
                      <a:pt x="12" y="234"/>
                    </a:cubicBezTo>
                    <a:cubicBezTo>
                      <a:pt x="12" y="234"/>
                      <a:pt x="12" y="234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1" y="234"/>
                      <a:pt x="11" y="234"/>
                      <a:pt x="12" y="235"/>
                    </a:cubicBezTo>
                    <a:cubicBezTo>
                      <a:pt x="12" y="235"/>
                      <a:pt x="12" y="235"/>
                      <a:pt x="12" y="235"/>
                    </a:cubicBezTo>
                    <a:cubicBezTo>
                      <a:pt x="12" y="235"/>
                      <a:pt x="12" y="235"/>
                      <a:pt x="12" y="235"/>
                    </a:cubicBezTo>
                    <a:cubicBezTo>
                      <a:pt x="12" y="235"/>
                      <a:pt x="12" y="235"/>
                      <a:pt x="12" y="235"/>
                    </a:cubicBezTo>
                    <a:cubicBezTo>
                      <a:pt x="12" y="236"/>
                      <a:pt x="12" y="236"/>
                      <a:pt x="12" y="237"/>
                    </a:cubicBezTo>
                    <a:cubicBezTo>
                      <a:pt x="12" y="237"/>
                      <a:pt x="12" y="237"/>
                      <a:pt x="12" y="237"/>
                    </a:cubicBezTo>
                    <a:cubicBezTo>
                      <a:pt x="12" y="237"/>
                      <a:pt x="12" y="237"/>
                      <a:pt x="12" y="237"/>
                    </a:cubicBezTo>
                    <a:cubicBezTo>
                      <a:pt x="12" y="237"/>
                      <a:pt x="12" y="237"/>
                      <a:pt x="12" y="237"/>
                    </a:cubicBezTo>
                    <a:cubicBezTo>
                      <a:pt x="12" y="237"/>
                      <a:pt x="12" y="237"/>
                      <a:pt x="12" y="237"/>
                    </a:cubicBezTo>
                    <a:cubicBezTo>
                      <a:pt x="12" y="238"/>
                      <a:pt x="12" y="238"/>
                      <a:pt x="12" y="238"/>
                    </a:cubicBezTo>
                    <a:cubicBezTo>
                      <a:pt x="12" y="238"/>
                      <a:pt x="12" y="238"/>
                      <a:pt x="12" y="238"/>
                    </a:cubicBezTo>
                    <a:close/>
                    <a:moveTo>
                      <a:pt x="18" y="227"/>
                    </a:moveTo>
                    <a:cubicBezTo>
                      <a:pt x="18" y="227"/>
                      <a:pt x="19" y="227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ubicBezTo>
                      <a:pt x="17" y="227"/>
                      <a:pt x="17" y="227"/>
                      <a:pt x="17" y="227"/>
                    </a:cubicBezTo>
                    <a:cubicBezTo>
                      <a:pt x="17" y="228"/>
                      <a:pt x="17" y="228"/>
                      <a:pt x="17" y="228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28"/>
                      <a:pt x="16" y="228"/>
                      <a:pt x="16" y="229"/>
                    </a:cubicBezTo>
                    <a:cubicBezTo>
                      <a:pt x="17" y="229"/>
                      <a:pt x="17" y="229"/>
                      <a:pt x="17" y="229"/>
                    </a:cubicBezTo>
                    <a:cubicBezTo>
                      <a:pt x="17" y="229"/>
                      <a:pt x="17" y="229"/>
                      <a:pt x="17" y="229"/>
                    </a:cubicBezTo>
                    <a:cubicBezTo>
                      <a:pt x="17" y="229"/>
                      <a:pt x="17" y="229"/>
                      <a:pt x="17" y="229"/>
                    </a:cubicBezTo>
                    <a:cubicBezTo>
                      <a:pt x="17" y="230"/>
                      <a:pt x="17" y="230"/>
                      <a:pt x="18" y="230"/>
                    </a:cubicBezTo>
                    <a:cubicBezTo>
                      <a:pt x="18" y="230"/>
                      <a:pt x="18" y="230"/>
                      <a:pt x="18" y="230"/>
                    </a:cubicBezTo>
                    <a:cubicBezTo>
                      <a:pt x="18" y="230"/>
                      <a:pt x="18" y="230"/>
                      <a:pt x="19" y="230"/>
                    </a:cubicBezTo>
                    <a:cubicBezTo>
                      <a:pt x="19" y="230"/>
                      <a:pt x="19" y="230"/>
                      <a:pt x="19" y="230"/>
                    </a:cubicBezTo>
                    <a:cubicBezTo>
                      <a:pt x="19" y="230"/>
                      <a:pt x="20" y="229"/>
                      <a:pt x="21" y="229"/>
                    </a:cubicBezTo>
                    <a:cubicBezTo>
                      <a:pt x="21" y="229"/>
                      <a:pt x="21" y="229"/>
                      <a:pt x="21" y="229"/>
                    </a:cubicBezTo>
                    <a:cubicBezTo>
                      <a:pt x="21" y="229"/>
                      <a:pt x="21" y="228"/>
                      <a:pt x="21" y="228"/>
                    </a:cubicBezTo>
                    <a:cubicBezTo>
                      <a:pt x="21" y="228"/>
                      <a:pt x="21" y="228"/>
                      <a:pt x="21" y="228"/>
                    </a:cubicBezTo>
                    <a:cubicBezTo>
                      <a:pt x="21" y="228"/>
                      <a:pt x="21" y="228"/>
                      <a:pt x="21" y="228"/>
                    </a:cubicBezTo>
                    <a:cubicBezTo>
                      <a:pt x="21" y="228"/>
                      <a:pt x="21" y="228"/>
                      <a:pt x="21" y="228"/>
                    </a:cubicBezTo>
                    <a:cubicBezTo>
                      <a:pt x="20" y="228"/>
                      <a:pt x="20" y="228"/>
                      <a:pt x="20" y="228"/>
                    </a:cubicBezTo>
                    <a:cubicBezTo>
                      <a:pt x="20" y="228"/>
                      <a:pt x="20" y="228"/>
                      <a:pt x="20" y="228"/>
                    </a:cubicBezTo>
                    <a:cubicBezTo>
                      <a:pt x="20" y="227"/>
                      <a:pt x="20" y="227"/>
                      <a:pt x="20" y="227"/>
                    </a:cubicBezTo>
                    <a:cubicBezTo>
                      <a:pt x="20" y="227"/>
                      <a:pt x="20" y="227"/>
                      <a:pt x="20" y="227"/>
                    </a:cubicBezTo>
                    <a:cubicBezTo>
                      <a:pt x="21" y="228"/>
                      <a:pt x="21" y="228"/>
                      <a:pt x="21" y="228"/>
                    </a:cubicBezTo>
                    <a:cubicBezTo>
                      <a:pt x="21" y="228"/>
                      <a:pt x="21" y="228"/>
                      <a:pt x="21" y="227"/>
                    </a:cubicBezTo>
                    <a:cubicBezTo>
                      <a:pt x="21" y="227"/>
                      <a:pt x="21" y="227"/>
                      <a:pt x="21" y="227"/>
                    </a:cubicBezTo>
                    <a:cubicBezTo>
                      <a:pt x="21" y="227"/>
                      <a:pt x="21" y="227"/>
                      <a:pt x="21" y="227"/>
                    </a:cubicBezTo>
                    <a:cubicBezTo>
                      <a:pt x="21" y="227"/>
                      <a:pt x="21" y="226"/>
                      <a:pt x="21" y="226"/>
                    </a:cubicBezTo>
                    <a:cubicBezTo>
                      <a:pt x="21" y="226"/>
                      <a:pt x="21" y="226"/>
                      <a:pt x="21" y="226"/>
                    </a:cubicBezTo>
                    <a:cubicBezTo>
                      <a:pt x="21" y="226"/>
                      <a:pt x="20" y="226"/>
                      <a:pt x="20" y="226"/>
                    </a:cubicBezTo>
                    <a:cubicBezTo>
                      <a:pt x="20" y="226"/>
                      <a:pt x="20" y="226"/>
                      <a:pt x="20" y="226"/>
                    </a:cubicBezTo>
                    <a:cubicBezTo>
                      <a:pt x="20" y="226"/>
                      <a:pt x="20" y="226"/>
                      <a:pt x="20" y="225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19" y="225"/>
                      <a:pt x="19" y="225"/>
                      <a:pt x="19" y="225"/>
                    </a:cubicBezTo>
                    <a:cubicBezTo>
                      <a:pt x="19" y="225"/>
                      <a:pt x="19" y="225"/>
                      <a:pt x="19" y="225"/>
                    </a:cubicBezTo>
                    <a:cubicBezTo>
                      <a:pt x="19" y="226"/>
                      <a:pt x="19" y="226"/>
                      <a:pt x="18" y="226"/>
                    </a:cubicBezTo>
                    <a:cubicBezTo>
                      <a:pt x="18" y="226"/>
                      <a:pt x="18" y="226"/>
                      <a:pt x="18" y="226"/>
                    </a:cubicBezTo>
                    <a:cubicBezTo>
                      <a:pt x="18" y="226"/>
                      <a:pt x="18" y="226"/>
                      <a:pt x="18" y="226"/>
                    </a:cubicBezTo>
                    <a:cubicBezTo>
                      <a:pt x="18" y="226"/>
                      <a:pt x="18" y="226"/>
                      <a:pt x="18" y="226"/>
                    </a:cubicBezTo>
                    <a:cubicBezTo>
                      <a:pt x="18" y="226"/>
                      <a:pt x="18" y="226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lose/>
                    <a:moveTo>
                      <a:pt x="9" y="234"/>
                    </a:moveTo>
                    <a:cubicBezTo>
                      <a:pt x="9" y="234"/>
                      <a:pt x="9" y="234"/>
                      <a:pt x="9" y="234"/>
                    </a:cubicBezTo>
                    <a:cubicBezTo>
                      <a:pt x="9" y="234"/>
                      <a:pt x="9" y="234"/>
                      <a:pt x="9" y="234"/>
                    </a:cubicBezTo>
                    <a:cubicBezTo>
                      <a:pt x="9" y="235"/>
                      <a:pt x="9" y="235"/>
                      <a:pt x="9" y="235"/>
                    </a:cubicBezTo>
                    <a:cubicBezTo>
                      <a:pt x="9" y="235"/>
                      <a:pt x="9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4"/>
                      <a:pt x="10" y="234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4"/>
                      <a:pt x="10" y="234"/>
                    </a:cubicBezTo>
                    <a:cubicBezTo>
                      <a:pt x="10" y="234"/>
                      <a:pt x="10" y="234"/>
                      <a:pt x="10" y="234"/>
                    </a:cubicBezTo>
                    <a:cubicBezTo>
                      <a:pt x="10" y="234"/>
                      <a:pt x="10" y="234"/>
                      <a:pt x="10" y="234"/>
                    </a:cubicBezTo>
                    <a:cubicBezTo>
                      <a:pt x="10" y="234"/>
                      <a:pt x="10" y="234"/>
                      <a:pt x="10" y="234"/>
                    </a:cubicBezTo>
                    <a:cubicBezTo>
                      <a:pt x="10" y="234"/>
                      <a:pt x="10" y="234"/>
                      <a:pt x="10" y="234"/>
                    </a:cubicBezTo>
                    <a:cubicBezTo>
                      <a:pt x="9" y="234"/>
                      <a:pt x="9" y="234"/>
                      <a:pt x="9" y="234"/>
                    </a:cubicBezTo>
                    <a:close/>
                    <a:moveTo>
                      <a:pt x="10" y="230"/>
                    </a:moveTo>
                    <a:cubicBezTo>
                      <a:pt x="10" y="230"/>
                      <a:pt x="10" y="230"/>
                      <a:pt x="10" y="230"/>
                    </a:cubicBezTo>
                    <a:cubicBezTo>
                      <a:pt x="10" y="230"/>
                      <a:pt x="10" y="230"/>
                      <a:pt x="10" y="230"/>
                    </a:cubicBezTo>
                    <a:cubicBezTo>
                      <a:pt x="10" y="230"/>
                      <a:pt x="10" y="230"/>
                      <a:pt x="10" y="230"/>
                    </a:cubicBezTo>
                    <a:cubicBezTo>
                      <a:pt x="10" y="230"/>
                      <a:pt x="10" y="230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ubicBezTo>
                      <a:pt x="10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10" y="230"/>
                    </a:cubicBezTo>
                    <a:close/>
                    <a:moveTo>
                      <a:pt x="10" y="229"/>
                    </a:moveTo>
                    <a:cubicBezTo>
                      <a:pt x="10" y="229"/>
                      <a:pt x="11" y="229"/>
                      <a:pt x="11" y="229"/>
                    </a:cubicBezTo>
                    <a:cubicBezTo>
                      <a:pt x="11" y="229"/>
                      <a:pt x="11" y="229"/>
                      <a:pt x="12" y="229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4" y="228"/>
                      <a:pt x="13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3" y="228"/>
                      <a:pt x="13" y="227"/>
                      <a:pt x="13" y="227"/>
                    </a:cubicBezTo>
                    <a:cubicBezTo>
                      <a:pt x="13" y="227"/>
                      <a:pt x="13" y="227"/>
                      <a:pt x="13" y="227"/>
                    </a:cubicBezTo>
                    <a:cubicBezTo>
                      <a:pt x="13" y="227"/>
                      <a:pt x="13" y="227"/>
                      <a:pt x="13" y="227"/>
                    </a:cubicBezTo>
                    <a:cubicBezTo>
                      <a:pt x="13" y="227"/>
                      <a:pt x="13" y="227"/>
                      <a:pt x="13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0" y="227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9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lose/>
                    <a:moveTo>
                      <a:pt x="13" y="229"/>
                    </a:moveTo>
                    <a:cubicBezTo>
                      <a:pt x="13" y="229"/>
                      <a:pt x="12" y="229"/>
                      <a:pt x="12" y="229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3" y="230"/>
                      <a:pt x="13" y="230"/>
                    </a:cubicBezTo>
                    <a:cubicBezTo>
                      <a:pt x="13" y="229"/>
                      <a:pt x="13" y="229"/>
                      <a:pt x="13" y="229"/>
                    </a:cubicBezTo>
                    <a:close/>
                    <a:moveTo>
                      <a:pt x="15" y="227"/>
                    </a:moveTo>
                    <a:cubicBezTo>
                      <a:pt x="15" y="226"/>
                      <a:pt x="15" y="226"/>
                      <a:pt x="15" y="226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5" y="227"/>
                      <a:pt x="14" y="227"/>
                      <a:pt x="14" y="227"/>
                    </a:cubicBezTo>
                    <a:cubicBezTo>
                      <a:pt x="14" y="227"/>
                      <a:pt x="14" y="227"/>
                      <a:pt x="14" y="227"/>
                    </a:cubicBezTo>
                    <a:cubicBezTo>
                      <a:pt x="14" y="227"/>
                      <a:pt x="14" y="227"/>
                      <a:pt x="14" y="227"/>
                    </a:cubicBezTo>
                    <a:cubicBezTo>
                      <a:pt x="14" y="227"/>
                      <a:pt x="14" y="227"/>
                      <a:pt x="14" y="227"/>
                    </a:cubicBezTo>
                    <a:cubicBezTo>
                      <a:pt x="14" y="227"/>
                      <a:pt x="14" y="227"/>
                      <a:pt x="14" y="227"/>
                    </a:cubicBezTo>
                    <a:cubicBezTo>
                      <a:pt x="14" y="228"/>
                      <a:pt x="14" y="228"/>
                      <a:pt x="14" y="228"/>
                    </a:cubicBezTo>
                    <a:cubicBezTo>
                      <a:pt x="14" y="228"/>
                      <a:pt x="14" y="228"/>
                      <a:pt x="14" y="228"/>
                    </a:cubicBezTo>
                    <a:cubicBezTo>
                      <a:pt x="14" y="228"/>
                      <a:pt x="14" y="228"/>
                      <a:pt x="14" y="228"/>
                    </a:cubicBezTo>
                    <a:cubicBezTo>
                      <a:pt x="14" y="229"/>
                      <a:pt x="14" y="229"/>
                      <a:pt x="14" y="229"/>
                    </a:cubicBezTo>
                    <a:cubicBezTo>
                      <a:pt x="14" y="229"/>
                      <a:pt x="14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8"/>
                      <a:pt x="15" y="228"/>
                      <a:pt x="15" y="228"/>
                    </a:cubicBezTo>
                    <a:cubicBezTo>
                      <a:pt x="15" y="228"/>
                      <a:pt x="15" y="228"/>
                      <a:pt x="15" y="228"/>
                    </a:cubicBezTo>
                    <a:cubicBezTo>
                      <a:pt x="15" y="228"/>
                      <a:pt x="15" y="228"/>
                      <a:pt x="15" y="228"/>
                    </a:cubicBezTo>
                    <a:cubicBezTo>
                      <a:pt x="15" y="228"/>
                      <a:pt x="15" y="228"/>
                      <a:pt x="15" y="228"/>
                    </a:cubicBezTo>
                    <a:cubicBezTo>
                      <a:pt x="15" y="227"/>
                      <a:pt x="15" y="227"/>
                      <a:pt x="15" y="227"/>
                    </a:cubicBezTo>
                    <a:cubicBezTo>
                      <a:pt x="15" y="227"/>
                      <a:pt x="15" y="227"/>
                      <a:pt x="15" y="227"/>
                    </a:cubicBezTo>
                    <a:cubicBezTo>
                      <a:pt x="15" y="227"/>
                      <a:pt x="15" y="227"/>
                      <a:pt x="15" y="227"/>
                    </a:cubicBezTo>
                    <a:cubicBezTo>
                      <a:pt x="15" y="227"/>
                      <a:pt x="15" y="227"/>
                      <a:pt x="15" y="227"/>
                    </a:cubicBezTo>
                    <a:close/>
                    <a:moveTo>
                      <a:pt x="14" y="230"/>
                    </a:moveTo>
                    <a:cubicBezTo>
                      <a:pt x="14" y="230"/>
                      <a:pt x="14" y="230"/>
                      <a:pt x="14" y="230"/>
                    </a:cubicBezTo>
                    <a:cubicBezTo>
                      <a:pt x="14" y="230"/>
                      <a:pt x="14" y="230"/>
                      <a:pt x="14" y="229"/>
                    </a:cubicBezTo>
                    <a:cubicBezTo>
                      <a:pt x="14" y="229"/>
                      <a:pt x="14" y="229"/>
                      <a:pt x="14" y="229"/>
                    </a:cubicBezTo>
                    <a:cubicBezTo>
                      <a:pt x="14" y="229"/>
                      <a:pt x="13" y="229"/>
                      <a:pt x="13" y="229"/>
                    </a:cubicBezTo>
                    <a:cubicBezTo>
                      <a:pt x="13" y="229"/>
                      <a:pt x="13" y="230"/>
                      <a:pt x="13" y="230"/>
                    </a:cubicBezTo>
                    <a:cubicBezTo>
                      <a:pt x="13" y="230"/>
                      <a:pt x="14" y="230"/>
                      <a:pt x="14" y="230"/>
                    </a:cubicBezTo>
                    <a:cubicBezTo>
                      <a:pt x="14" y="230"/>
                      <a:pt x="13" y="230"/>
                      <a:pt x="13" y="230"/>
                    </a:cubicBezTo>
                    <a:cubicBezTo>
                      <a:pt x="13" y="230"/>
                      <a:pt x="13" y="230"/>
                      <a:pt x="13" y="230"/>
                    </a:cubicBezTo>
                    <a:cubicBezTo>
                      <a:pt x="13" y="230"/>
                      <a:pt x="14" y="230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0"/>
                      <a:pt x="14" y="230"/>
                      <a:pt x="14" y="230"/>
                    </a:cubicBezTo>
                    <a:cubicBezTo>
                      <a:pt x="14" y="230"/>
                      <a:pt x="14" y="230"/>
                      <a:pt x="14" y="230"/>
                    </a:cubicBezTo>
                    <a:cubicBezTo>
                      <a:pt x="14" y="230"/>
                      <a:pt x="14" y="230"/>
                      <a:pt x="14" y="230"/>
                    </a:cubicBezTo>
                    <a:cubicBezTo>
                      <a:pt x="14" y="230"/>
                      <a:pt x="14" y="230"/>
                      <a:pt x="14" y="230"/>
                    </a:cubicBezTo>
                    <a:close/>
                    <a:moveTo>
                      <a:pt x="9" y="226"/>
                    </a:move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5"/>
                      <a:pt x="9" y="225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10" y="226"/>
                    </a:cubicBezTo>
                    <a:cubicBezTo>
                      <a:pt x="10" y="226"/>
                      <a:pt x="10" y="226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6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1" y="226"/>
                      <a:pt x="11" y="225"/>
                      <a:pt x="11" y="225"/>
                    </a:cubicBezTo>
                    <a:cubicBezTo>
                      <a:pt x="11" y="225"/>
                      <a:pt x="11" y="225"/>
                      <a:pt x="11" y="225"/>
                    </a:cubicBezTo>
                    <a:cubicBezTo>
                      <a:pt x="11" y="225"/>
                      <a:pt x="11" y="225"/>
                      <a:pt x="11" y="225"/>
                    </a:cubicBezTo>
                    <a:cubicBezTo>
                      <a:pt x="11" y="225"/>
                      <a:pt x="10" y="225"/>
                      <a:pt x="10" y="225"/>
                    </a:cubicBezTo>
                    <a:cubicBezTo>
                      <a:pt x="10" y="225"/>
                      <a:pt x="10" y="224"/>
                      <a:pt x="10" y="224"/>
                    </a:cubicBezTo>
                    <a:cubicBezTo>
                      <a:pt x="10" y="224"/>
                      <a:pt x="10" y="225"/>
                      <a:pt x="10" y="225"/>
                    </a:cubicBezTo>
                    <a:cubicBezTo>
                      <a:pt x="10" y="225"/>
                      <a:pt x="10" y="225"/>
                      <a:pt x="10" y="225"/>
                    </a:cubicBezTo>
                    <a:cubicBezTo>
                      <a:pt x="10" y="225"/>
                      <a:pt x="10" y="225"/>
                      <a:pt x="10" y="225"/>
                    </a:cubicBezTo>
                    <a:cubicBezTo>
                      <a:pt x="10" y="225"/>
                      <a:pt x="10" y="225"/>
                      <a:pt x="10" y="225"/>
                    </a:cubicBezTo>
                    <a:cubicBezTo>
                      <a:pt x="10" y="225"/>
                      <a:pt x="10" y="225"/>
                      <a:pt x="10" y="226"/>
                    </a:cubicBezTo>
                    <a:cubicBezTo>
                      <a:pt x="10" y="226"/>
                      <a:pt x="10" y="226"/>
                      <a:pt x="10" y="226"/>
                    </a:cubicBezTo>
                    <a:cubicBezTo>
                      <a:pt x="10" y="226"/>
                      <a:pt x="10" y="226"/>
                      <a:pt x="10" y="226"/>
                    </a:cubicBezTo>
                    <a:cubicBezTo>
                      <a:pt x="10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lose/>
                    <a:moveTo>
                      <a:pt x="12" y="226"/>
                    </a:move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3" y="227"/>
                      <a:pt x="13" y="227"/>
                    </a:cubicBezTo>
                    <a:cubicBezTo>
                      <a:pt x="13" y="227"/>
                      <a:pt x="13" y="227"/>
                      <a:pt x="13" y="227"/>
                    </a:cubicBezTo>
                    <a:cubicBezTo>
                      <a:pt x="13" y="226"/>
                      <a:pt x="13" y="226"/>
                      <a:pt x="13" y="226"/>
                    </a:cubicBezTo>
                    <a:cubicBezTo>
                      <a:pt x="13" y="226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lose/>
                    <a:moveTo>
                      <a:pt x="12" y="223"/>
                    </a:moveTo>
                    <a:cubicBezTo>
                      <a:pt x="12" y="223"/>
                      <a:pt x="12" y="223"/>
                      <a:pt x="12" y="223"/>
                    </a:cubicBezTo>
                    <a:cubicBezTo>
                      <a:pt x="12" y="223"/>
                      <a:pt x="12" y="224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3" y="225"/>
                      <a:pt x="13" y="225"/>
                    </a:cubicBezTo>
                    <a:cubicBezTo>
                      <a:pt x="13" y="225"/>
                      <a:pt x="13" y="226"/>
                      <a:pt x="13" y="226"/>
                    </a:cubicBezTo>
                    <a:cubicBezTo>
                      <a:pt x="13" y="226"/>
                      <a:pt x="14" y="226"/>
                      <a:pt x="14" y="226"/>
                    </a:cubicBezTo>
                    <a:cubicBezTo>
                      <a:pt x="14" y="226"/>
                      <a:pt x="14" y="226"/>
                      <a:pt x="14" y="226"/>
                    </a:cubicBezTo>
                    <a:cubicBezTo>
                      <a:pt x="14" y="226"/>
                      <a:pt x="14" y="226"/>
                      <a:pt x="14" y="226"/>
                    </a:cubicBezTo>
                    <a:cubicBezTo>
                      <a:pt x="14" y="226"/>
                      <a:pt x="14" y="226"/>
                      <a:pt x="14" y="225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4" y="225"/>
                      <a:pt x="14" y="225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3" y="224"/>
                      <a:pt x="13" y="224"/>
                      <a:pt x="13" y="224"/>
                    </a:cubicBezTo>
                    <a:cubicBezTo>
                      <a:pt x="13" y="224"/>
                      <a:pt x="13" y="224"/>
                      <a:pt x="13" y="224"/>
                    </a:cubicBezTo>
                    <a:cubicBezTo>
                      <a:pt x="13" y="224"/>
                      <a:pt x="13" y="224"/>
                      <a:pt x="13" y="224"/>
                    </a:cubicBezTo>
                    <a:cubicBezTo>
                      <a:pt x="13" y="224"/>
                      <a:pt x="13" y="224"/>
                      <a:pt x="13" y="224"/>
                    </a:cubicBezTo>
                    <a:cubicBezTo>
                      <a:pt x="13" y="224"/>
                      <a:pt x="13" y="223"/>
                      <a:pt x="13" y="223"/>
                    </a:cubicBezTo>
                    <a:cubicBezTo>
                      <a:pt x="13" y="223"/>
                      <a:pt x="14" y="223"/>
                      <a:pt x="14" y="223"/>
                    </a:cubicBezTo>
                    <a:cubicBezTo>
                      <a:pt x="14" y="223"/>
                      <a:pt x="13" y="223"/>
                      <a:pt x="13" y="223"/>
                    </a:cubicBezTo>
                    <a:cubicBezTo>
                      <a:pt x="13" y="223"/>
                      <a:pt x="13" y="223"/>
                      <a:pt x="13" y="222"/>
                    </a:cubicBezTo>
                    <a:cubicBezTo>
                      <a:pt x="13" y="222"/>
                      <a:pt x="13" y="223"/>
                      <a:pt x="13" y="223"/>
                    </a:cubicBezTo>
                    <a:cubicBezTo>
                      <a:pt x="13" y="223"/>
                      <a:pt x="13" y="223"/>
                      <a:pt x="13" y="223"/>
                    </a:cubicBezTo>
                    <a:cubicBezTo>
                      <a:pt x="13" y="223"/>
                      <a:pt x="13" y="223"/>
                      <a:pt x="13" y="223"/>
                    </a:cubicBezTo>
                    <a:cubicBezTo>
                      <a:pt x="13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3"/>
                    </a:cubicBezTo>
                    <a:cubicBezTo>
                      <a:pt x="12" y="223"/>
                      <a:pt x="12" y="223"/>
                      <a:pt x="12" y="223"/>
                    </a:cubicBezTo>
                    <a:cubicBezTo>
                      <a:pt x="12" y="223"/>
                      <a:pt x="12" y="223"/>
                      <a:pt x="12" y="223"/>
                    </a:cubicBezTo>
                    <a:close/>
                    <a:moveTo>
                      <a:pt x="12" y="220"/>
                    </a:moveTo>
                    <a:cubicBezTo>
                      <a:pt x="12" y="220"/>
                      <a:pt x="12" y="220"/>
                      <a:pt x="12" y="220"/>
                    </a:cubicBezTo>
                    <a:cubicBezTo>
                      <a:pt x="12" y="220"/>
                      <a:pt x="12" y="220"/>
                      <a:pt x="12" y="220"/>
                    </a:cubicBezTo>
                    <a:cubicBezTo>
                      <a:pt x="12" y="220"/>
                      <a:pt x="12" y="220"/>
                      <a:pt x="12" y="220"/>
                    </a:cubicBezTo>
                    <a:cubicBezTo>
                      <a:pt x="12" y="221"/>
                      <a:pt x="12" y="220"/>
                      <a:pt x="13" y="221"/>
                    </a:cubicBezTo>
                    <a:cubicBezTo>
                      <a:pt x="13" y="221"/>
                      <a:pt x="13" y="221"/>
                      <a:pt x="13" y="221"/>
                    </a:cubicBezTo>
                    <a:cubicBezTo>
                      <a:pt x="13" y="221"/>
                      <a:pt x="13" y="221"/>
                      <a:pt x="13" y="221"/>
                    </a:cubicBezTo>
                    <a:cubicBezTo>
                      <a:pt x="13" y="221"/>
                      <a:pt x="13" y="221"/>
                      <a:pt x="13" y="221"/>
                    </a:cubicBezTo>
                    <a:cubicBezTo>
                      <a:pt x="13" y="221"/>
                      <a:pt x="13" y="221"/>
                      <a:pt x="13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0"/>
                      <a:pt x="14" y="220"/>
                      <a:pt x="14" y="220"/>
                    </a:cubicBezTo>
                    <a:cubicBezTo>
                      <a:pt x="14" y="220"/>
                      <a:pt x="14" y="220"/>
                      <a:pt x="14" y="220"/>
                    </a:cubicBezTo>
                    <a:cubicBezTo>
                      <a:pt x="14" y="220"/>
                      <a:pt x="14" y="220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19"/>
                      <a:pt x="13" y="219"/>
                      <a:pt x="13" y="219"/>
                    </a:cubicBezTo>
                    <a:cubicBezTo>
                      <a:pt x="13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20"/>
                      <a:pt x="12" y="220"/>
                    </a:cubicBezTo>
                    <a:cubicBezTo>
                      <a:pt x="12" y="220"/>
                      <a:pt x="12" y="220"/>
                      <a:pt x="12" y="220"/>
                    </a:cubicBezTo>
                    <a:close/>
                    <a:moveTo>
                      <a:pt x="15" y="222"/>
                    </a:moveTo>
                    <a:cubicBezTo>
                      <a:pt x="15" y="222"/>
                      <a:pt x="15" y="222"/>
                      <a:pt x="15" y="222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15" y="222"/>
                      <a:pt x="15" y="221"/>
                      <a:pt x="15" y="221"/>
                    </a:cubicBezTo>
                    <a:cubicBezTo>
                      <a:pt x="15" y="221"/>
                      <a:pt x="15" y="221"/>
                      <a:pt x="15" y="221"/>
                    </a:cubicBezTo>
                    <a:cubicBezTo>
                      <a:pt x="15" y="221"/>
                      <a:pt x="15" y="221"/>
                      <a:pt x="15" y="221"/>
                    </a:cubicBezTo>
                    <a:cubicBezTo>
                      <a:pt x="15" y="221"/>
                      <a:pt x="15" y="221"/>
                      <a:pt x="15" y="221"/>
                    </a:cubicBezTo>
                    <a:cubicBezTo>
                      <a:pt x="15" y="221"/>
                      <a:pt x="15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15" y="222"/>
                      <a:pt x="15" y="222"/>
                      <a:pt x="15" y="222"/>
                    </a:cubicBezTo>
                    <a:close/>
                    <a:moveTo>
                      <a:pt x="27" y="338"/>
                    </a:moveTo>
                    <a:cubicBezTo>
                      <a:pt x="27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7"/>
                    </a:cubicBezTo>
                    <a:cubicBezTo>
                      <a:pt x="27" y="337"/>
                      <a:pt x="27" y="337"/>
                      <a:pt x="27" y="337"/>
                    </a:cubicBezTo>
                    <a:cubicBezTo>
                      <a:pt x="27" y="337"/>
                      <a:pt x="27" y="337"/>
                      <a:pt x="26" y="337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6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8"/>
                    </a:cubicBezTo>
                    <a:close/>
                    <a:moveTo>
                      <a:pt x="57" y="352"/>
                    </a:moveTo>
                    <a:cubicBezTo>
                      <a:pt x="57" y="352"/>
                      <a:pt x="57" y="352"/>
                      <a:pt x="57" y="352"/>
                    </a:cubicBezTo>
                    <a:cubicBezTo>
                      <a:pt x="57" y="352"/>
                      <a:pt x="57" y="352"/>
                      <a:pt x="57" y="352"/>
                    </a:cubicBezTo>
                    <a:cubicBezTo>
                      <a:pt x="57" y="352"/>
                      <a:pt x="57" y="353"/>
                      <a:pt x="58" y="353"/>
                    </a:cubicBezTo>
                    <a:cubicBezTo>
                      <a:pt x="58" y="353"/>
                      <a:pt x="58" y="353"/>
                      <a:pt x="58" y="353"/>
                    </a:cubicBezTo>
                    <a:cubicBezTo>
                      <a:pt x="58" y="353"/>
                      <a:pt x="58" y="353"/>
                      <a:pt x="58" y="352"/>
                    </a:cubicBezTo>
                    <a:cubicBezTo>
                      <a:pt x="58" y="352"/>
                      <a:pt x="58" y="352"/>
                      <a:pt x="58" y="352"/>
                    </a:cubicBezTo>
                    <a:cubicBezTo>
                      <a:pt x="58" y="352"/>
                      <a:pt x="58" y="352"/>
                      <a:pt x="58" y="352"/>
                    </a:cubicBezTo>
                    <a:cubicBezTo>
                      <a:pt x="58" y="352"/>
                      <a:pt x="58" y="352"/>
                      <a:pt x="58" y="352"/>
                    </a:cubicBezTo>
                    <a:cubicBezTo>
                      <a:pt x="57" y="352"/>
                      <a:pt x="57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5" y="352"/>
                    </a:cubicBezTo>
                    <a:cubicBezTo>
                      <a:pt x="55" y="352"/>
                      <a:pt x="55" y="352"/>
                      <a:pt x="55" y="352"/>
                    </a:cubicBezTo>
                    <a:cubicBezTo>
                      <a:pt x="55" y="352"/>
                      <a:pt x="56" y="352"/>
                      <a:pt x="56" y="352"/>
                    </a:cubicBezTo>
                    <a:cubicBezTo>
                      <a:pt x="56" y="352"/>
                      <a:pt x="56" y="353"/>
                      <a:pt x="56" y="353"/>
                    </a:cubicBezTo>
                    <a:cubicBezTo>
                      <a:pt x="56" y="353"/>
                      <a:pt x="56" y="353"/>
                      <a:pt x="56" y="353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7" y="352"/>
                      <a:pt x="57" y="352"/>
                    </a:cubicBezTo>
                    <a:close/>
                    <a:moveTo>
                      <a:pt x="57" y="349"/>
                    </a:moveTo>
                    <a:cubicBezTo>
                      <a:pt x="57" y="349"/>
                      <a:pt x="57" y="349"/>
                      <a:pt x="57" y="349"/>
                    </a:cubicBezTo>
                    <a:cubicBezTo>
                      <a:pt x="57" y="349"/>
                      <a:pt x="58" y="349"/>
                      <a:pt x="58" y="348"/>
                    </a:cubicBezTo>
                    <a:cubicBezTo>
                      <a:pt x="58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9"/>
                      <a:pt x="57" y="349"/>
                    </a:cubicBezTo>
                    <a:cubicBezTo>
                      <a:pt x="57" y="349"/>
                      <a:pt x="57" y="349"/>
                      <a:pt x="57" y="349"/>
                    </a:cubicBezTo>
                    <a:cubicBezTo>
                      <a:pt x="57" y="349"/>
                      <a:pt x="57" y="349"/>
                      <a:pt x="57" y="349"/>
                    </a:cubicBezTo>
                    <a:cubicBezTo>
                      <a:pt x="57" y="349"/>
                      <a:pt x="57" y="349"/>
                      <a:pt x="57" y="349"/>
                    </a:cubicBezTo>
                    <a:cubicBezTo>
                      <a:pt x="57" y="349"/>
                      <a:pt x="57" y="349"/>
                      <a:pt x="57" y="349"/>
                    </a:cubicBezTo>
                    <a:close/>
                    <a:moveTo>
                      <a:pt x="60" y="351"/>
                    </a:move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0"/>
                      <a:pt x="60" y="350"/>
                      <a:pt x="60" y="350"/>
                    </a:cubicBezTo>
                    <a:cubicBezTo>
                      <a:pt x="60" y="350"/>
                      <a:pt x="60" y="350"/>
                      <a:pt x="60" y="350"/>
                    </a:cubicBezTo>
                    <a:cubicBezTo>
                      <a:pt x="60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8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58" y="350"/>
                      <a:pt x="59" y="350"/>
                      <a:pt x="59" y="351"/>
                    </a:cubicBezTo>
                    <a:cubicBezTo>
                      <a:pt x="59" y="351"/>
                      <a:pt x="59" y="351"/>
                      <a:pt x="59" y="351"/>
                    </a:cubicBezTo>
                    <a:cubicBezTo>
                      <a:pt x="59" y="351"/>
                      <a:pt x="59" y="351"/>
                      <a:pt x="59" y="351"/>
                    </a:cubicBezTo>
                    <a:cubicBezTo>
                      <a:pt x="59" y="351"/>
                      <a:pt x="59" y="351"/>
                      <a:pt x="59" y="351"/>
                    </a:cubicBezTo>
                    <a:cubicBezTo>
                      <a:pt x="59" y="351"/>
                      <a:pt x="59" y="351"/>
                      <a:pt x="60" y="351"/>
                    </a:cubicBezTo>
                    <a:close/>
                    <a:moveTo>
                      <a:pt x="60" y="352"/>
                    </a:moveTo>
                    <a:cubicBezTo>
                      <a:pt x="60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59" y="352"/>
                      <a:pt x="59" y="352"/>
                      <a:pt x="59" y="352"/>
                    </a:cubicBezTo>
                    <a:cubicBezTo>
                      <a:pt x="59" y="352"/>
                      <a:pt x="59" y="352"/>
                      <a:pt x="59" y="352"/>
                    </a:cubicBezTo>
                    <a:cubicBezTo>
                      <a:pt x="59" y="352"/>
                      <a:pt x="59" y="352"/>
                      <a:pt x="59" y="352"/>
                    </a:cubicBezTo>
                    <a:cubicBezTo>
                      <a:pt x="59" y="352"/>
                      <a:pt x="59" y="352"/>
                      <a:pt x="59" y="352"/>
                    </a:cubicBezTo>
                    <a:cubicBezTo>
                      <a:pt x="59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61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lose/>
                    <a:moveTo>
                      <a:pt x="4" y="229"/>
                    </a:moveTo>
                    <a:cubicBezTo>
                      <a:pt x="4" y="229"/>
                      <a:pt x="4" y="230"/>
                      <a:pt x="4" y="230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lose/>
                    <a:moveTo>
                      <a:pt x="7" y="228"/>
                    </a:move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lose/>
                    <a:moveTo>
                      <a:pt x="7" y="218"/>
                    </a:moveTo>
                    <a:cubicBezTo>
                      <a:pt x="7" y="218"/>
                      <a:pt x="7" y="218"/>
                      <a:pt x="7" y="218"/>
                    </a:cubicBezTo>
                    <a:cubicBezTo>
                      <a:pt x="7" y="218"/>
                      <a:pt x="7" y="218"/>
                      <a:pt x="7" y="218"/>
                    </a:cubicBezTo>
                    <a:cubicBezTo>
                      <a:pt x="7" y="218"/>
                      <a:pt x="7" y="218"/>
                      <a:pt x="7" y="218"/>
                    </a:cubicBezTo>
                    <a:cubicBezTo>
                      <a:pt x="7" y="218"/>
                      <a:pt x="7" y="218"/>
                      <a:pt x="7" y="218"/>
                    </a:cubicBezTo>
                    <a:cubicBezTo>
                      <a:pt x="7" y="218"/>
                      <a:pt x="7" y="218"/>
                      <a:pt x="7" y="218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8" y="218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7" y="217"/>
                    </a:cubicBezTo>
                    <a:cubicBezTo>
                      <a:pt x="7" y="217"/>
                      <a:pt x="7" y="217"/>
                      <a:pt x="7" y="217"/>
                    </a:cubicBezTo>
                    <a:cubicBezTo>
                      <a:pt x="7" y="217"/>
                      <a:pt x="7" y="217"/>
                      <a:pt x="7" y="217"/>
                    </a:cubicBezTo>
                    <a:cubicBezTo>
                      <a:pt x="7" y="217"/>
                      <a:pt x="7" y="217"/>
                      <a:pt x="7" y="217"/>
                    </a:cubicBezTo>
                    <a:cubicBezTo>
                      <a:pt x="7" y="217"/>
                      <a:pt x="7" y="217"/>
                      <a:pt x="7" y="21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4" name="Freeform 689">
                <a:extLst>
                  <a:ext uri="{FF2B5EF4-FFF2-40B4-BE49-F238E27FC236}">
                    <a16:creationId xmlns:a16="http://schemas.microsoft.com/office/drawing/2014/main" id="{B025FAC9-8138-06AF-5C29-7B394AB3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463" y="4826000"/>
                <a:ext cx="171450" cy="187325"/>
              </a:xfrm>
              <a:custGeom>
                <a:avLst/>
                <a:gdLst>
                  <a:gd name="T0" fmla="*/ 6 w 41"/>
                  <a:gd name="T1" fmla="*/ 38 h 45"/>
                  <a:gd name="T2" fmla="*/ 4 w 41"/>
                  <a:gd name="T3" fmla="*/ 39 h 45"/>
                  <a:gd name="T4" fmla="*/ 5 w 41"/>
                  <a:gd name="T5" fmla="*/ 40 h 45"/>
                  <a:gd name="T6" fmla="*/ 4 w 41"/>
                  <a:gd name="T7" fmla="*/ 41 h 45"/>
                  <a:gd name="T8" fmla="*/ 6 w 41"/>
                  <a:gd name="T9" fmla="*/ 40 h 45"/>
                  <a:gd name="T10" fmla="*/ 9 w 41"/>
                  <a:gd name="T11" fmla="*/ 41 h 45"/>
                  <a:gd name="T12" fmla="*/ 11 w 41"/>
                  <a:gd name="T13" fmla="*/ 43 h 45"/>
                  <a:gd name="T14" fmla="*/ 13 w 41"/>
                  <a:gd name="T15" fmla="*/ 45 h 45"/>
                  <a:gd name="T16" fmla="*/ 14 w 41"/>
                  <a:gd name="T17" fmla="*/ 45 h 45"/>
                  <a:gd name="T18" fmla="*/ 16 w 41"/>
                  <a:gd name="T19" fmla="*/ 43 h 45"/>
                  <a:gd name="T20" fmla="*/ 17 w 41"/>
                  <a:gd name="T21" fmla="*/ 40 h 45"/>
                  <a:gd name="T22" fmla="*/ 17 w 41"/>
                  <a:gd name="T23" fmla="*/ 38 h 45"/>
                  <a:gd name="T24" fmla="*/ 18 w 41"/>
                  <a:gd name="T25" fmla="*/ 35 h 45"/>
                  <a:gd name="T26" fmla="*/ 20 w 41"/>
                  <a:gd name="T27" fmla="*/ 34 h 45"/>
                  <a:gd name="T28" fmla="*/ 20 w 41"/>
                  <a:gd name="T29" fmla="*/ 33 h 45"/>
                  <a:gd name="T30" fmla="*/ 31 w 41"/>
                  <a:gd name="T31" fmla="*/ 28 h 45"/>
                  <a:gd name="T32" fmla="*/ 40 w 41"/>
                  <a:gd name="T33" fmla="*/ 16 h 45"/>
                  <a:gd name="T34" fmla="*/ 41 w 41"/>
                  <a:gd name="T35" fmla="*/ 16 h 45"/>
                  <a:gd name="T36" fmla="*/ 40 w 41"/>
                  <a:gd name="T37" fmla="*/ 13 h 45"/>
                  <a:gd name="T38" fmla="*/ 38 w 41"/>
                  <a:gd name="T39" fmla="*/ 11 h 45"/>
                  <a:gd name="T40" fmla="*/ 40 w 41"/>
                  <a:gd name="T41" fmla="*/ 11 h 45"/>
                  <a:gd name="T42" fmla="*/ 36 w 41"/>
                  <a:gd name="T43" fmla="*/ 9 h 45"/>
                  <a:gd name="T44" fmla="*/ 32 w 41"/>
                  <a:gd name="T45" fmla="*/ 7 h 45"/>
                  <a:gd name="T46" fmla="*/ 30 w 41"/>
                  <a:gd name="T47" fmla="*/ 8 h 45"/>
                  <a:gd name="T48" fmla="*/ 25 w 41"/>
                  <a:gd name="T49" fmla="*/ 7 h 45"/>
                  <a:gd name="T50" fmla="*/ 24 w 41"/>
                  <a:gd name="T51" fmla="*/ 5 h 45"/>
                  <a:gd name="T52" fmla="*/ 21 w 41"/>
                  <a:gd name="T53" fmla="*/ 4 h 45"/>
                  <a:gd name="T54" fmla="*/ 19 w 41"/>
                  <a:gd name="T55" fmla="*/ 2 h 45"/>
                  <a:gd name="T56" fmla="*/ 16 w 41"/>
                  <a:gd name="T57" fmla="*/ 0 h 45"/>
                  <a:gd name="T58" fmla="*/ 14 w 41"/>
                  <a:gd name="T59" fmla="*/ 2 h 45"/>
                  <a:gd name="T60" fmla="*/ 11 w 41"/>
                  <a:gd name="T61" fmla="*/ 2 h 45"/>
                  <a:gd name="T62" fmla="*/ 8 w 41"/>
                  <a:gd name="T63" fmla="*/ 4 h 45"/>
                  <a:gd name="T64" fmla="*/ 7 w 41"/>
                  <a:gd name="T65" fmla="*/ 5 h 45"/>
                  <a:gd name="T66" fmla="*/ 7 w 41"/>
                  <a:gd name="T67" fmla="*/ 7 h 45"/>
                  <a:gd name="T68" fmla="*/ 7 w 41"/>
                  <a:gd name="T69" fmla="*/ 8 h 45"/>
                  <a:gd name="T70" fmla="*/ 4 w 41"/>
                  <a:gd name="T71" fmla="*/ 12 h 45"/>
                  <a:gd name="T72" fmla="*/ 4 w 41"/>
                  <a:gd name="T73" fmla="*/ 15 h 45"/>
                  <a:gd name="T74" fmla="*/ 3 w 41"/>
                  <a:gd name="T75" fmla="*/ 17 h 45"/>
                  <a:gd name="T76" fmla="*/ 1 w 41"/>
                  <a:gd name="T77" fmla="*/ 17 h 45"/>
                  <a:gd name="T78" fmla="*/ 2 w 41"/>
                  <a:gd name="T79" fmla="*/ 19 h 45"/>
                  <a:gd name="T80" fmla="*/ 2 w 41"/>
                  <a:gd name="T81" fmla="*/ 22 h 45"/>
                  <a:gd name="T82" fmla="*/ 1 w 41"/>
                  <a:gd name="T83" fmla="*/ 25 h 45"/>
                  <a:gd name="T84" fmla="*/ 1 w 41"/>
                  <a:gd name="T85" fmla="*/ 27 h 45"/>
                  <a:gd name="T86" fmla="*/ 4 w 41"/>
                  <a:gd name="T87" fmla="*/ 29 h 45"/>
                  <a:gd name="T88" fmla="*/ 6 w 41"/>
                  <a:gd name="T89" fmla="*/ 28 h 45"/>
                  <a:gd name="T90" fmla="*/ 8 w 41"/>
                  <a:gd name="T91" fmla="*/ 26 h 45"/>
                  <a:gd name="T92" fmla="*/ 7 w 41"/>
                  <a:gd name="T93" fmla="*/ 28 h 45"/>
                  <a:gd name="T94" fmla="*/ 7 w 41"/>
                  <a:gd name="T95" fmla="*/ 29 h 45"/>
                  <a:gd name="T96" fmla="*/ 8 w 41"/>
                  <a:gd name="T97" fmla="*/ 27 h 45"/>
                  <a:gd name="T98" fmla="*/ 9 w 41"/>
                  <a:gd name="T99" fmla="*/ 25 h 45"/>
                  <a:gd name="T100" fmla="*/ 10 w 41"/>
                  <a:gd name="T101" fmla="*/ 23 h 45"/>
                  <a:gd name="T102" fmla="*/ 9 w 41"/>
                  <a:gd name="T103" fmla="*/ 25 h 45"/>
                  <a:gd name="T104" fmla="*/ 9 w 41"/>
                  <a:gd name="T105" fmla="*/ 28 h 45"/>
                  <a:gd name="T106" fmla="*/ 8 w 41"/>
                  <a:gd name="T107" fmla="*/ 31 h 45"/>
                  <a:gd name="T108" fmla="*/ 7 w 41"/>
                  <a:gd name="T109" fmla="*/ 33 h 45"/>
                  <a:gd name="T110" fmla="*/ 6 w 41"/>
                  <a:gd name="T111" fmla="*/ 34 h 45"/>
                  <a:gd name="T112" fmla="*/ 5 w 41"/>
                  <a:gd name="T113" fmla="*/ 3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" h="45">
                    <a:moveTo>
                      <a:pt x="6" y="36"/>
                    </a:move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8"/>
                      <a:pt x="6" y="38"/>
                    </a:cubicBezTo>
                    <a:cubicBezTo>
                      <a:pt x="6" y="38"/>
                      <a:pt x="5" y="38"/>
                      <a:pt x="5" y="38"/>
                    </a:cubicBezTo>
                    <a:cubicBezTo>
                      <a:pt x="5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6" y="40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7" y="41"/>
                      <a:pt x="8" y="41"/>
                      <a:pt x="8" y="41"/>
                    </a:cubicBezTo>
                    <a:cubicBezTo>
                      <a:pt x="8" y="41"/>
                      <a:pt x="9" y="41"/>
                      <a:pt x="9" y="41"/>
                    </a:cubicBezTo>
                    <a:cubicBezTo>
                      <a:pt x="9" y="41"/>
                      <a:pt x="10" y="41"/>
                      <a:pt x="10" y="41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1" y="43"/>
                      <a:pt x="11" y="43"/>
                    </a:cubicBezTo>
                    <a:cubicBezTo>
                      <a:pt x="11" y="43"/>
                      <a:pt x="11" y="44"/>
                      <a:pt x="11" y="44"/>
                    </a:cubicBezTo>
                    <a:cubicBezTo>
                      <a:pt x="11" y="44"/>
                      <a:pt x="12" y="45"/>
                      <a:pt x="12" y="45"/>
                    </a:cubicBezTo>
                    <a:cubicBezTo>
                      <a:pt x="12" y="45"/>
                      <a:pt x="13" y="45"/>
                      <a:pt x="13" y="45"/>
                    </a:cubicBezTo>
                    <a:cubicBezTo>
                      <a:pt x="13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6" y="43"/>
                      <a:pt x="16" y="43"/>
                    </a:cubicBezTo>
                    <a:cubicBezTo>
                      <a:pt x="16" y="43"/>
                      <a:pt x="17" y="42"/>
                      <a:pt x="17" y="42"/>
                    </a:cubicBezTo>
                    <a:cubicBezTo>
                      <a:pt x="17" y="42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0"/>
                    </a:cubicBezTo>
                    <a:cubicBezTo>
                      <a:pt x="17" y="40"/>
                      <a:pt x="16" y="40"/>
                      <a:pt x="17" y="40"/>
                    </a:cubicBezTo>
                    <a:cubicBezTo>
                      <a:pt x="17" y="40"/>
                      <a:pt x="17" y="39"/>
                      <a:pt x="17" y="39"/>
                    </a:cubicBezTo>
                    <a:cubicBezTo>
                      <a:pt x="17" y="39"/>
                      <a:pt x="17" y="38"/>
                      <a:pt x="17" y="38"/>
                    </a:cubicBezTo>
                    <a:cubicBezTo>
                      <a:pt x="17" y="38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6"/>
                    </a:cubicBezTo>
                    <a:cubicBezTo>
                      <a:pt x="18" y="36"/>
                      <a:pt x="18" y="35"/>
                      <a:pt x="18" y="35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7"/>
                      <a:pt x="41" y="17"/>
                      <a:pt x="41" y="17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0" y="13"/>
                      <a:pt x="40" y="13"/>
                    </a:cubicBezTo>
                    <a:cubicBezTo>
                      <a:pt x="39" y="13"/>
                      <a:pt x="39" y="12"/>
                      <a:pt x="39" y="12"/>
                    </a:cubicBezTo>
                    <a:cubicBezTo>
                      <a:pt x="39" y="12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38" y="10"/>
                      <a:pt x="38" y="10"/>
                    </a:cubicBezTo>
                    <a:cubicBezTo>
                      <a:pt x="38" y="10"/>
                      <a:pt x="37" y="10"/>
                      <a:pt x="37" y="10"/>
                    </a:cubicBezTo>
                    <a:cubicBezTo>
                      <a:pt x="37" y="10"/>
                      <a:pt x="36" y="9"/>
                      <a:pt x="36" y="9"/>
                    </a:cubicBezTo>
                    <a:cubicBezTo>
                      <a:pt x="36" y="8"/>
                      <a:pt x="34" y="7"/>
                      <a:pt x="34" y="7"/>
                    </a:cubicBezTo>
                    <a:cubicBezTo>
                      <a:pt x="34" y="7"/>
                      <a:pt x="33" y="7"/>
                      <a:pt x="33" y="7"/>
                    </a:cubicBezTo>
                    <a:cubicBezTo>
                      <a:pt x="33" y="7"/>
                      <a:pt x="32" y="7"/>
                      <a:pt x="32" y="7"/>
                    </a:cubicBezTo>
                    <a:cubicBezTo>
                      <a:pt x="32" y="7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4" y="5"/>
                      <a:pt x="23" y="5"/>
                      <a:pt x="23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3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20" y="3"/>
                    </a:cubicBezTo>
                    <a:cubicBezTo>
                      <a:pt x="20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6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0"/>
                      <a:pt x="5" y="11"/>
                      <a:pt x="5" y="11"/>
                    </a:cubicBezTo>
                    <a:cubicBezTo>
                      <a:pt x="5" y="11"/>
                      <a:pt x="4" y="12"/>
                      <a:pt x="4" y="12"/>
                    </a:cubicBezTo>
                    <a:cubicBezTo>
                      <a:pt x="4" y="12"/>
                      <a:pt x="3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19"/>
                      <a:pt x="2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2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6" y="28"/>
                      <a:pt x="6" y="28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9"/>
                      <a:pt x="7" y="29"/>
                    </a:cubicBezTo>
                    <a:cubicBezTo>
                      <a:pt x="7" y="29"/>
                      <a:pt x="8" y="29"/>
                      <a:pt x="8" y="2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8" y="27"/>
                    </a:cubicBezTo>
                    <a:cubicBezTo>
                      <a:pt x="8" y="27"/>
                      <a:pt x="8" y="26"/>
                      <a:pt x="8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4"/>
                      <a:pt x="10" y="24"/>
                    </a:cubicBezTo>
                    <a:cubicBezTo>
                      <a:pt x="10" y="24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9"/>
                      <a:pt x="9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6" y="34"/>
                      <a:pt x="5" y="34"/>
                      <a:pt x="5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5" y="34"/>
                    </a:cubicBezTo>
                    <a:cubicBezTo>
                      <a:pt x="6" y="36"/>
                      <a:pt x="6" y="36"/>
                      <a:pt x="6" y="3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5" name="Freeform 691">
                <a:extLst>
                  <a:ext uri="{FF2B5EF4-FFF2-40B4-BE49-F238E27FC236}">
                    <a16:creationId xmlns:a16="http://schemas.microsoft.com/office/drawing/2014/main" id="{67BDADD3-0547-744C-4A25-0BBDBE3E7F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0251" y="4713288"/>
                <a:ext cx="1152525" cy="1208088"/>
              </a:xfrm>
              <a:custGeom>
                <a:avLst/>
                <a:gdLst>
                  <a:gd name="T0" fmla="*/ 266 w 277"/>
                  <a:gd name="T1" fmla="*/ 110 h 290"/>
                  <a:gd name="T2" fmla="*/ 251 w 277"/>
                  <a:gd name="T3" fmla="*/ 129 h 290"/>
                  <a:gd name="T4" fmla="*/ 248 w 277"/>
                  <a:gd name="T5" fmla="*/ 136 h 290"/>
                  <a:gd name="T6" fmla="*/ 246 w 277"/>
                  <a:gd name="T7" fmla="*/ 158 h 290"/>
                  <a:gd name="T8" fmla="*/ 239 w 277"/>
                  <a:gd name="T9" fmla="*/ 180 h 290"/>
                  <a:gd name="T10" fmla="*/ 219 w 277"/>
                  <a:gd name="T11" fmla="*/ 204 h 290"/>
                  <a:gd name="T12" fmla="*/ 202 w 277"/>
                  <a:gd name="T13" fmla="*/ 210 h 290"/>
                  <a:gd name="T14" fmla="*/ 180 w 277"/>
                  <a:gd name="T15" fmla="*/ 223 h 290"/>
                  <a:gd name="T16" fmla="*/ 181 w 277"/>
                  <a:gd name="T17" fmla="*/ 238 h 290"/>
                  <a:gd name="T18" fmla="*/ 172 w 277"/>
                  <a:gd name="T19" fmla="*/ 254 h 290"/>
                  <a:gd name="T20" fmla="*/ 157 w 277"/>
                  <a:gd name="T21" fmla="*/ 274 h 290"/>
                  <a:gd name="T22" fmla="*/ 162 w 277"/>
                  <a:gd name="T23" fmla="*/ 261 h 290"/>
                  <a:gd name="T24" fmla="*/ 154 w 277"/>
                  <a:gd name="T25" fmla="*/ 276 h 290"/>
                  <a:gd name="T26" fmla="*/ 136 w 277"/>
                  <a:gd name="T27" fmla="*/ 271 h 290"/>
                  <a:gd name="T28" fmla="*/ 118 w 277"/>
                  <a:gd name="T29" fmla="*/ 258 h 290"/>
                  <a:gd name="T30" fmla="*/ 134 w 277"/>
                  <a:gd name="T31" fmla="*/ 241 h 290"/>
                  <a:gd name="T32" fmla="*/ 143 w 277"/>
                  <a:gd name="T33" fmla="*/ 231 h 290"/>
                  <a:gd name="T34" fmla="*/ 139 w 277"/>
                  <a:gd name="T35" fmla="*/ 213 h 290"/>
                  <a:gd name="T36" fmla="*/ 123 w 277"/>
                  <a:gd name="T37" fmla="*/ 198 h 290"/>
                  <a:gd name="T38" fmla="*/ 114 w 277"/>
                  <a:gd name="T39" fmla="*/ 187 h 290"/>
                  <a:gd name="T40" fmla="*/ 110 w 277"/>
                  <a:gd name="T41" fmla="*/ 157 h 290"/>
                  <a:gd name="T42" fmla="*/ 89 w 277"/>
                  <a:gd name="T43" fmla="*/ 133 h 290"/>
                  <a:gd name="T44" fmla="*/ 68 w 277"/>
                  <a:gd name="T45" fmla="*/ 125 h 290"/>
                  <a:gd name="T46" fmla="*/ 61 w 277"/>
                  <a:gd name="T47" fmla="*/ 106 h 290"/>
                  <a:gd name="T48" fmla="*/ 37 w 277"/>
                  <a:gd name="T49" fmla="*/ 116 h 290"/>
                  <a:gd name="T50" fmla="*/ 6 w 277"/>
                  <a:gd name="T51" fmla="*/ 104 h 290"/>
                  <a:gd name="T52" fmla="*/ 6 w 277"/>
                  <a:gd name="T53" fmla="*/ 81 h 290"/>
                  <a:gd name="T54" fmla="*/ 26 w 277"/>
                  <a:gd name="T55" fmla="*/ 66 h 290"/>
                  <a:gd name="T56" fmla="*/ 32 w 277"/>
                  <a:gd name="T57" fmla="*/ 32 h 290"/>
                  <a:gd name="T58" fmla="*/ 42 w 277"/>
                  <a:gd name="T59" fmla="*/ 24 h 290"/>
                  <a:gd name="T60" fmla="*/ 60 w 277"/>
                  <a:gd name="T61" fmla="*/ 30 h 290"/>
                  <a:gd name="T62" fmla="*/ 74 w 277"/>
                  <a:gd name="T63" fmla="*/ 22 h 290"/>
                  <a:gd name="T64" fmla="*/ 74 w 277"/>
                  <a:gd name="T65" fmla="*/ 10 h 290"/>
                  <a:gd name="T66" fmla="*/ 89 w 277"/>
                  <a:gd name="T67" fmla="*/ 6 h 290"/>
                  <a:gd name="T68" fmla="*/ 102 w 277"/>
                  <a:gd name="T69" fmla="*/ 8 h 290"/>
                  <a:gd name="T70" fmla="*/ 112 w 277"/>
                  <a:gd name="T71" fmla="*/ 26 h 290"/>
                  <a:gd name="T72" fmla="*/ 134 w 277"/>
                  <a:gd name="T73" fmla="*/ 19 h 290"/>
                  <a:gd name="T74" fmla="*/ 159 w 277"/>
                  <a:gd name="T75" fmla="*/ 7 h 290"/>
                  <a:gd name="T76" fmla="*/ 170 w 277"/>
                  <a:gd name="T77" fmla="*/ 30 h 290"/>
                  <a:gd name="T78" fmla="*/ 159 w 277"/>
                  <a:gd name="T79" fmla="*/ 42 h 290"/>
                  <a:gd name="T80" fmla="*/ 139 w 277"/>
                  <a:gd name="T81" fmla="*/ 53 h 290"/>
                  <a:gd name="T82" fmla="*/ 126 w 277"/>
                  <a:gd name="T83" fmla="*/ 52 h 290"/>
                  <a:gd name="T84" fmla="*/ 122 w 277"/>
                  <a:gd name="T85" fmla="*/ 56 h 290"/>
                  <a:gd name="T86" fmla="*/ 134 w 277"/>
                  <a:gd name="T87" fmla="*/ 54 h 290"/>
                  <a:gd name="T88" fmla="*/ 144 w 277"/>
                  <a:gd name="T89" fmla="*/ 52 h 290"/>
                  <a:gd name="T90" fmla="*/ 156 w 277"/>
                  <a:gd name="T91" fmla="*/ 57 h 290"/>
                  <a:gd name="T92" fmla="*/ 163 w 277"/>
                  <a:gd name="T93" fmla="*/ 43 h 290"/>
                  <a:gd name="T94" fmla="*/ 179 w 277"/>
                  <a:gd name="T95" fmla="*/ 45 h 290"/>
                  <a:gd name="T96" fmla="*/ 173 w 277"/>
                  <a:gd name="T97" fmla="*/ 50 h 290"/>
                  <a:gd name="T98" fmla="*/ 179 w 277"/>
                  <a:gd name="T99" fmla="*/ 47 h 290"/>
                  <a:gd name="T100" fmla="*/ 184 w 277"/>
                  <a:gd name="T101" fmla="*/ 42 h 290"/>
                  <a:gd name="T102" fmla="*/ 191 w 277"/>
                  <a:gd name="T103" fmla="*/ 43 h 290"/>
                  <a:gd name="T104" fmla="*/ 203 w 277"/>
                  <a:gd name="T105" fmla="*/ 47 h 290"/>
                  <a:gd name="T106" fmla="*/ 209 w 277"/>
                  <a:gd name="T107" fmla="*/ 53 h 290"/>
                  <a:gd name="T108" fmla="*/ 211 w 277"/>
                  <a:gd name="T109" fmla="*/ 55 h 290"/>
                  <a:gd name="T110" fmla="*/ 222 w 277"/>
                  <a:gd name="T111" fmla="*/ 56 h 290"/>
                  <a:gd name="T112" fmla="*/ 251 w 277"/>
                  <a:gd name="T113" fmla="*/ 63 h 290"/>
                  <a:gd name="T114" fmla="*/ 276 w 277"/>
                  <a:gd name="T115" fmla="*/ 86 h 290"/>
                  <a:gd name="T116" fmla="*/ 169 w 277"/>
                  <a:gd name="T117" fmla="*/ 35 h 290"/>
                  <a:gd name="T118" fmla="*/ 173 w 277"/>
                  <a:gd name="T119" fmla="*/ 35 h 290"/>
                  <a:gd name="T120" fmla="*/ 163 w 277"/>
                  <a:gd name="T121" fmla="*/ 40 h 290"/>
                  <a:gd name="T122" fmla="*/ 166 w 277"/>
                  <a:gd name="T123" fmla="*/ 35 h 290"/>
                  <a:gd name="T124" fmla="*/ 167 w 277"/>
                  <a:gd name="T125" fmla="*/ 23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" h="290">
                    <a:moveTo>
                      <a:pt x="277" y="90"/>
                    </a:moveTo>
                    <a:cubicBezTo>
                      <a:pt x="277" y="90"/>
                      <a:pt x="277" y="90"/>
                      <a:pt x="277" y="90"/>
                    </a:cubicBezTo>
                    <a:cubicBezTo>
                      <a:pt x="277" y="90"/>
                      <a:pt x="277" y="90"/>
                      <a:pt x="277" y="91"/>
                    </a:cubicBezTo>
                    <a:cubicBezTo>
                      <a:pt x="277" y="92"/>
                      <a:pt x="277" y="92"/>
                      <a:pt x="277" y="92"/>
                    </a:cubicBezTo>
                    <a:cubicBezTo>
                      <a:pt x="277" y="92"/>
                      <a:pt x="277" y="92"/>
                      <a:pt x="277" y="92"/>
                    </a:cubicBezTo>
                    <a:cubicBezTo>
                      <a:pt x="277" y="92"/>
                      <a:pt x="277" y="93"/>
                      <a:pt x="277" y="93"/>
                    </a:cubicBezTo>
                    <a:cubicBezTo>
                      <a:pt x="277" y="93"/>
                      <a:pt x="277" y="94"/>
                      <a:pt x="277" y="94"/>
                    </a:cubicBezTo>
                    <a:cubicBezTo>
                      <a:pt x="276" y="94"/>
                      <a:pt x="276" y="94"/>
                      <a:pt x="276" y="94"/>
                    </a:cubicBezTo>
                    <a:cubicBezTo>
                      <a:pt x="276" y="95"/>
                      <a:pt x="276" y="95"/>
                      <a:pt x="276" y="95"/>
                    </a:cubicBezTo>
                    <a:cubicBezTo>
                      <a:pt x="276" y="96"/>
                      <a:pt x="276" y="96"/>
                      <a:pt x="276" y="96"/>
                    </a:cubicBezTo>
                    <a:cubicBezTo>
                      <a:pt x="276" y="96"/>
                      <a:pt x="276" y="97"/>
                      <a:pt x="276" y="97"/>
                    </a:cubicBezTo>
                    <a:cubicBezTo>
                      <a:pt x="275" y="97"/>
                      <a:pt x="275" y="98"/>
                      <a:pt x="275" y="98"/>
                    </a:cubicBezTo>
                    <a:cubicBezTo>
                      <a:pt x="275" y="98"/>
                      <a:pt x="275" y="99"/>
                      <a:pt x="275" y="99"/>
                    </a:cubicBezTo>
                    <a:cubicBezTo>
                      <a:pt x="275" y="99"/>
                      <a:pt x="275" y="100"/>
                      <a:pt x="274" y="100"/>
                    </a:cubicBezTo>
                    <a:cubicBezTo>
                      <a:pt x="274" y="100"/>
                      <a:pt x="274" y="101"/>
                      <a:pt x="274" y="101"/>
                    </a:cubicBezTo>
                    <a:cubicBezTo>
                      <a:pt x="274" y="101"/>
                      <a:pt x="274" y="102"/>
                      <a:pt x="273" y="102"/>
                    </a:cubicBezTo>
                    <a:cubicBezTo>
                      <a:pt x="273" y="102"/>
                      <a:pt x="273" y="103"/>
                      <a:pt x="273" y="103"/>
                    </a:cubicBezTo>
                    <a:cubicBezTo>
                      <a:pt x="273" y="103"/>
                      <a:pt x="272" y="103"/>
                      <a:pt x="272" y="103"/>
                    </a:cubicBezTo>
                    <a:cubicBezTo>
                      <a:pt x="272" y="103"/>
                      <a:pt x="272" y="104"/>
                      <a:pt x="272" y="104"/>
                    </a:cubicBezTo>
                    <a:cubicBezTo>
                      <a:pt x="272" y="104"/>
                      <a:pt x="271" y="104"/>
                      <a:pt x="271" y="105"/>
                    </a:cubicBezTo>
                    <a:cubicBezTo>
                      <a:pt x="271" y="105"/>
                      <a:pt x="271" y="106"/>
                      <a:pt x="271" y="106"/>
                    </a:cubicBezTo>
                    <a:cubicBezTo>
                      <a:pt x="271" y="106"/>
                      <a:pt x="270" y="106"/>
                      <a:pt x="270" y="106"/>
                    </a:cubicBezTo>
                    <a:cubicBezTo>
                      <a:pt x="270" y="106"/>
                      <a:pt x="269" y="107"/>
                      <a:pt x="269" y="108"/>
                    </a:cubicBezTo>
                    <a:cubicBezTo>
                      <a:pt x="269" y="108"/>
                      <a:pt x="268" y="109"/>
                      <a:pt x="268" y="109"/>
                    </a:cubicBezTo>
                    <a:cubicBezTo>
                      <a:pt x="268" y="109"/>
                      <a:pt x="267" y="110"/>
                      <a:pt x="266" y="110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2"/>
                    </a:cubicBezTo>
                    <a:cubicBezTo>
                      <a:pt x="265" y="112"/>
                      <a:pt x="265" y="112"/>
                      <a:pt x="265" y="112"/>
                    </a:cubicBezTo>
                    <a:cubicBezTo>
                      <a:pt x="265" y="112"/>
                      <a:pt x="264" y="112"/>
                      <a:pt x="264" y="112"/>
                    </a:cubicBezTo>
                    <a:cubicBezTo>
                      <a:pt x="264" y="112"/>
                      <a:pt x="263" y="113"/>
                      <a:pt x="263" y="113"/>
                    </a:cubicBezTo>
                    <a:cubicBezTo>
                      <a:pt x="263" y="113"/>
                      <a:pt x="262" y="114"/>
                      <a:pt x="262" y="114"/>
                    </a:cubicBezTo>
                    <a:cubicBezTo>
                      <a:pt x="262" y="114"/>
                      <a:pt x="261" y="114"/>
                      <a:pt x="261" y="114"/>
                    </a:cubicBezTo>
                    <a:cubicBezTo>
                      <a:pt x="261" y="114"/>
                      <a:pt x="261" y="114"/>
                      <a:pt x="261" y="114"/>
                    </a:cubicBezTo>
                    <a:cubicBezTo>
                      <a:pt x="261" y="114"/>
                      <a:pt x="261" y="115"/>
                      <a:pt x="261" y="115"/>
                    </a:cubicBezTo>
                    <a:cubicBezTo>
                      <a:pt x="261" y="115"/>
                      <a:pt x="261" y="115"/>
                      <a:pt x="261" y="115"/>
                    </a:cubicBezTo>
                    <a:cubicBezTo>
                      <a:pt x="261" y="116"/>
                      <a:pt x="260" y="116"/>
                      <a:pt x="260" y="116"/>
                    </a:cubicBezTo>
                    <a:cubicBezTo>
                      <a:pt x="260" y="116"/>
                      <a:pt x="260" y="117"/>
                      <a:pt x="260" y="117"/>
                    </a:cubicBezTo>
                    <a:cubicBezTo>
                      <a:pt x="260" y="117"/>
                      <a:pt x="259" y="118"/>
                      <a:pt x="259" y="118"/>
                    </a:cubicBezTo>
                    <a:cubicBezTo>
                      <a:pt x="259" y="118"/>
                      <a:pt x="259" y="118"/>
                      <a:pt x="259" y="118"/>
                    </a:cubicBezTo>
                    <a:cubicBezTo>
                      <a:pt x="259" y="118"/>
                      <a:pt x="259" y="118"/>
                      <a:pt x="259" y="118"/>
                    </a:cubicBezTo>
                    <a:cubicBezTo>
                      <a:pt x="259" y="118"/>
                      <a:pt x="258" y="120"/>
                      <a:pt x="258" y="120"/>
                    </a:cubicBezTo>
                    <a:cubicBezTo>
                      <a:pt x="258" y="120"/>
                      <a:pt x="258" y="121"/>
                      <a:pt x="258" y="121"/>
                    </a:cubicBezTo>
                    <a:cubicBezTo>
                      <a:pt x="257" y="121"/>
                      <a:pt x="256" y="123"/>
                      <a:pt x="256" y="123"/>
                    </a:cubicBezTo>
                    <a:cubicBezTo>
                      <a:pt x="256" y="124"/>
                      <a:pt x="255" y="125"/>
                      <a:pt x="255" y="125"/>
                    </a:cubicBezTo>
                    <a:cubicBezTo>
                      <a:pt x="255" y="126"/>
                      <a:pt x="254" y="127"/>
                      <a:pt x="254" y="127"/>
                    </a:cubicBezTo>
                    <a:cubicBezTo>
                      <a:pt x="254" y="127"/>
                      <a:pt x="253" y="128"/>
                      <a:pt x="253" y="128"/>
                    </a:cubicBezTo>
                    <a:cubicBezTo>
                      <a:pt x="253" y="128"/>
                      <a:pt x="252" y="129"/>
                      <a:pt x="251" y="130"/>
                    </a:cubicBezTo>
                    <a:cubicBezTo>
                      <a:pt x="251" y="130"/>
                      <a:pt x="251" y="130"/>
                      <a:pt x="251" y="130"/>
                    </a:cubicBezTo>
                    <a:cubicBezTo>
                      <a:pt x="251" y="129"/>
                      <a:pt x="251" y="129"/>
                      <a:pt x="251" y="129"/>
                    </a:cubicBezTo>
                    <a:cubicBezTo>
                      <a:pt x="250" y="129"/>
                      <a:pt x="251" y="129"/>
                      <a:pt x="251" y="129"/>
                    </a:cubicBezTo>
                    <a:cubicBezTo>
                      <a:pt x="251" y="129"/>
                      <a:pt x="251" y="128"/>
                      <a:pt x="251" y="128"/>
                    </a:cubicBezTo>
                    <a:cubicBezTo>
                      <a:pt x="251" y="128"/>
                      <a:pt x="251" y="128"/>
                      <a:pt x="251" y="128"/>
                    </a:cubicBezTo>
                    <a:cubicBezTo>
                      <a:pt x="251" y="128"/>
                      <a:pt x="251" y="127"/>
                      <a:pt x="251" y="127"/>
                    </a:cubicBezTo>
                    <a:cubicBezTo>
                      <a:pt x="251" y="127"/>
                      <a:pt x="251" y="128"/>
                      <a:pt x="251" y="128"/>
                    </a:cubicBezTo>
                    <a:cubicBezTo>
                      <a:pt x="250" y="128"/>
                      <a:pt x="250" y="128"/>
                      <a:pt x="250" y="128"/>
                    </a:cubicBezTo>
                    <a:cubicBezTo>
                      <a:pt x="250" y="128"/>
                      <a:pt x="250" y="127"/>
                      <a:pt x="250" y="127"/>
                    </a:cubicBezTo>
                    <a:cubicBezTo>
                      <a:pt x="250" y="127"/>
                      <a:pt x="250" y="127"/>
                      <a:pt x="250" y="127"/>
                    </a:cubicBezTo>
                    <a:cubicBezTo>
                      <a:pt x="249" y="127"/>
                      <a:pt x="249" y="127"/>
                      <a:pt x="249" y="127"/>
                    </a:cubicBezTo>
                    <a:cubicBezTo>
                      <a:pt x="249" y="127"/>
                      <a:pt x="249" y="128"/>
                      <a:pt x="249" y="128"/>
                    </a:cubicBezTo>
                    <a:cubicBezTo>
                      <a:pt x="249" y="128"/>
                      <a:pt x="249" y="128"/>
                      <a:pt x="249" y="128"/>
                    </a:cubicBezTo>
                    <a:cubicBezTo>
                      <a:pt x="249" y="129"/>
                      <a:pt x="249" y="129"/>
                      <a:pt x="249" y="129"/>
                    </a:cubicBezTo>
                    <a:cubicBezTo>
                      <a:pt x="249" y="129"/>
                      <a:pt x="249" y="129"/>
                      <a:pt x="250" y="129"/>
                    </a:cubicBezTo>
                    <a:cubicBezTo>
                      <a:pt x="250" y="129"/>
                      <a:pt x="250" y="129"/>
                      <a:pt x="250" y="129"/>
                    </a:cubicBezTo>
                    <a:cubicBezTo>
                      <a:pt x="250" y="129"/>
                      <a:pt x="250" y="130"/>
                      <a:pt x="250" y="130"/>
                    </a:cubicBezTo>
                    <a:cubicBezTo>
                      <a:pt x="250" y="130"/>
                      <a:pt x="249" y="130"/>
                      <a:pt x="249" y="130"/>
                    </a:cubicBezTo>
                    <a:cubicBezTo>
                      <a:pt x="249" y="131"/>
                      <a:pt x="248" y="131"/>
                      <a:pt x="248" y="131"/>
                    </a:cubicBezTo>
                    <a:cubicBezTo>
                      <a:pt x="248" y="131"/>
                      <a:pt x="248" y="131"/>
                      <a:pt x="248" y="131"/>
                    </a:cubicBezTo>
                    <a:cubicBezTo>
                      <a:pt x="248" y="131"/>
                      <a:pt x="248" y="132"/>
                      <a:pt x="248" y="132"/>
                    </a:cubicBezTo>
                    <a:cubicBezTo>
                      <a:pt x="248" y="132"/>
                      <a:pt x="248" y="132"/>
                      <a:pt x="248" y="133"/>
                    </a:cubicBezTo>
                    <a:cubicBezTo>
                      <a:pt x="248" y="133"/>
                      <a:pt x="248" y="133"/>
                      <a:pt x="248" y="134"/>
                    </a:cubicBezTo>
                    <a:cubicBezTo>
                      <a:pt x="248" y="134"/>
                      <a:pt x="248" y="134"/>
                      <a:pt x="247" y="134"/>
                    </a:cubicBezTo>
                    <a:cubicBezTo>
                      <a:pt x="247" y="135"/>
                      <a:pt x="247" y="135"/>
                      <a:pt x="247" y="136"/>
                    </a:cubicBezTo>
                    <a:cubicBezTo>
                      <a:pt x="247" y="136"/>
                      <a:pt x="247" y="136"/>
                      <a:pt x="247" y="136"/>
                    </a:cubicBezTo>
                    <a:cubicBezTo>
                      <a:pt x="247" y="137"/>
                      <a:pt x="247" y="136"/>
                      <a:pt x="247" y="136"/>
                    </a:cubicBezTo>
                    <a:cubicBezTo>
                      <a:pt x="247" y="136"/>
                      <a:pt x="248" y="136"/>
                      <a:pt x="248" y="136"/>
                    </a:cubicBezTo>
                    <a:cubicBezTo>
                      <a:pt x="248" y="136"/>
                      <a:pt x="248" y="137"/>
                      <a:pt x="248" y="137"/>
                    </a:cubicBezTo>
                    <a:cubicBezTo>
                      <a:pt x="247" y="137"/>
                      <a:pt x="247" y="137"/>
                      <a:pt x="247" y="137"/>
                    </a:cubicBezTo>
                    <a:cubicBezTo>
                      <a:pt x="247" y="138"/>
                      <a:pt x="247" y="138"/>
                      <a:pt x="247" y="138"/>
                    </a:cubicBezTo>
                    <a:cubicBezTo>
                      <a:pt x="247" y="139"/>
                      <a:pt x="247" y="139"/>
                      <a:pt x="247" y="139"/>
                    </a:cubicBezTo>
                    <a:cubicBezTo>
                      <a:pt x="247" y="140"/>
                      <a:pt x="247" y="140"/>
                      <a:pt x="247" y="140"/>
                    </a:cubicBezTo>
                    <a:cubicBezTo>
                      <a:pt x="247" y="140"/>
                      <a:pt x="247" y="141"/>
                      <a:pt x="247" y="141"/>
                    </a:cubicBezTo>
                    <a:cubicBezTo>
                      <a:pt x="247" y="141"/>
                      <a:pt x="247" y="142"/>
                      <a:pt x="247" y="142"/>
                    </a:cubicBezTo>
                    <a:cubicBezTo>
                      <a:pt x="247" y="142"/>
                      <a:pt x="247" y="142"/>
                      <a:pt x="247" y="143"/>
                    </a:cubicBezTo>
                    <a:cubicBezTo>
                      <a:pt x="247" y="143"/>
                      <a:pt x="247" y="143"/>
                      <a:pt x="247" y="144"/>
                    </a:cubicBezTo>
                    <a:cubicBezTo>
                      <a:pt x="247" y="144"/>
                      <a:pt x="247" y="145"/>
                      <a:pt x="247" y="145"/>
                    </a:cubicBezTo>
                    <a:cubicBezTo>
                      <a:pt x="247" y="145"/>
                      <a:pt x="247" y="146"/>
                      <a:pt x="247" y="146"/>
                    </a:cubicBezTo>
                    <a:cubicBezTo>
                      <a:pt x="247" y="146"/>
                      <a:pt x="247" y="147"/>
                      <a:pt x="248" y="147"/>
                    </a:cubicBezTo>
                    <a:cubicBezTo>
                      <a:pt x="248" y="148"/>
                      <a:pt x="248" y="149"/>
                      <a:pt x="248" y="149"/>
                    </a:cubicBezTo>
                    <a:cubicBezTo>
                      <a:pt x="248" y="149"/>
                      <a:pt x="248" y="150"/>
                      <a:pt x="248" y="150"/>
                    </a:cubicBezTo>
                    <a:cubicBezTo>
                      <a:pt x="248" y="150"/>
                      <a:pt x="248" y="150"/>
                      <a:pt x="248" y="150"/>
                    </a:cubicBezTo>
                    <a:cubicBezTo>
                      <a:pt x="248" y="151"/>
                      <a:pt x="248" y="151"/>
                      <a:pt x="248" y="151"/>
                    </a:cubicBezTo>
                    <a:cubicBezTo>
                      <a:pt x="248" y="151"/>
                      <a:pt x="248" y="151"/>
                      <a:pt x="248" y="152"/>
                    </a:cubicBezTo>
                    <a:cubicBezTo>
                      <a:pt x="248" y="152"/>
                      <a:pt x="248" y="152"/>
                      <a:pt x="248" y="152"/>
                    </a:cubicBezTo>
                    <a:cubicBezTo>
                      <a:pt x="248" y="153"/>
                      <a:pt x="247" y="153"/>
                      <a:pt x="247" y="153"/>
                    </a:cubicBezTo>
                    <a:cubicBezTo>
                      <a:pt x="247" y="153"/>
                      <a:pt x="247" y="153"/>
                      <a:pt x="247" y="153"/>
                    </a:cubicBezTo>
                    <a:cubicBezTo>
                      <a:pt x="247" y="154"/>
                      <a:pt x="247" y="154"/>
                      <a:pt x="247" y="154"/>
                    </a:cubicBezTo>
                    <a:cubicBezTo>
                      <a:pt x="247" y="154"/>
                      <a:pt x="247" y="155"/>
                      <a:pt x="247" y="155"/>
                    </a:cubicBezTo>
                    <a:cubicBezTo>
                      <a:pt x="247" y="155"/>
                      <a:pt x="247" y="156"/>
                      <a:pt x="247" y="157"/>
                    </a:cubicBezTo>
                    <a:cubicBezTo>
                      <a:pt x="247" y="157"/>
                      <a:pt x="246" y="157"/>
                      <a:pt x="246" y="157"/>
                    </a:cubicBezTo>
                    <a:cubicBezTo>
                      <a:pt x="246" y="157"/>
                      <a:pt x="246" y="158"/>
                      <a:pt x="246" y="158"/>
                    </a:cubicBezTo>
                    <a:cubicBezTo>
                      <a:pt x="246" y="159"/>
                      <a:pt x="246" y="159"/>
                      <a:pt x="246" y="159"/>
                    </a:cubicBezTo>
                    <a:cubicBezTo>
                      <a:pt x="246" y="159"/>
                      <a:pt x="246" y="160"/>
                      <a:pt x="246" y="160"/>
                    </a:cubicBezTo>
                    <a:cubicBezTo>
                      <a:pt x="246" y="160"/>
                      <a:pt x="246" y="162"/>
                      <a:pt x="246" y="162"/>
                    </a:cubicBezTo>
                    <a:cubicBezTo>
                      <a:pt x="246" y="162"/>
                      <a:pt x="246" y="163"/>
                      <a:pt x="246" y="163"/>
                    </a:cubicBezTo>
                    <a:cubicBezTo>
                      <a:pt x="246" y="163"/>
                      <a:pt x="246" y="164"/>
                      <a:pt x="246" y="164"/>
                    </a:cubicBezTo>
                    <a:cubicBezTo>
                      <a:pt x="246" y="164"/>
                      <a:pt x="246" y="164"/>
                      <a:pt x="245" y="164"/>
                    </a:cubicBezTo>
                    <a:cubicBezTo>
                      <a:pt x="245" y="164"/>
                      <a:pt x="245" y="164"/>
                      <a:pt x="245" y="164"/>
                    </a:cubicBezTo>
                    <a:cubicBezTo>
                      <a:pt x="245" y="164"/>
                      <a:pt x="246" y="165"/>
                      <a:pt x="246" y="165"/>
                    </a:cubicBezTo>
                    <a:cubicBezTo>
                      <a:pt x="246" y="165"/>
                      <a:pt x="245" y="165"/>
                      <a:pt x="245" y="165"/>
                    </a:cubicBezTo>
                    <a:cubicBezTo>
                      <a:pt x="245" y="165"/>
                      <a:pt x="245" y="165"/>
                      <a:pt x="245" y="166"/>
                    </a:cubicBezTo>
                    <a:cubicBezTo>
                      <a:pt x="244" y="166"/>
                      <a:pt x="244" y="166"/>
                      <a:pt x="244" y="166"/>
                    </a:cubicBezTo>
                    <a:cubicBezTo>
                      <a:pt x="244" y="166"/>
                      <a:pt x="243" y="167"/>
                      <a:pt x="243" y="167"/>
                    </a:cubicBezTo>
                    <a:cubicBezTo>
                      <a:pt x="243" y="167"/>
                      <a:pt x="243" y="168"/>
                      <a:pt x="243" y="168"/>
                    </a:cubicBezTo>
                    <a:cubicBezTo>
                      <a:pt x="243" y="168"/>
                      <a:pt x="243" y="168"/>
                      <a:pt x="243" y="169"/>
                    </a:cubicBezTo>
                    <a:cubicBezTo>
                      <a:pt x="243" y="169"/>
                      <a:pt x="242" y="169"/>
                      <a:pt x="242" y="169"/>
                    </a:cubicBezTo>
                    <a:cubicBezTo>
                      <a:pt x="242" y="169"/>
                      <a:pt x="242" y="170"/>
                      <a:pt x="242" y="170"/>
                    </a:cubicBezTo>
                    <a:cubicBezTo>
                      <a:pt x="242" y="170"/>
                      <a:pt x="242" y="171"/>
                      <a:pt x="242" y="171"/>
                    </a:cubicBezTo>
                    <a:cubicBezTo>
                      <a:pt x="242" y="172"/>
                      <a:pt x="242" y="173"/>
                      <a:pt x="242" y="173"/>
                    </a:cubicBezTo>
                    <a:cubicBezTo>
                      <a:pt x="242" y="174"/>
                      <a:pt x="242" y="174"/>
                      <a:pt x="242" y="174"/>
                    </a:cubicBezTo>
                    <a:cubicBezTo>
                      <a:pt x="242" y="174"/>
                      <a:pt x="242" y="176"/>
                      <a:pt x="242" y="176"/>
                    </a:cubicBezTo>
                    <a:cubicBezTo>
                      <a:pt x="242" y="176"/>
                      <a:pt x="242" y="177"/>
                      <a:pt x="242" y="177"/>
                    </a:cubicBezTo>
                    <a:cubicBezTo>
                      <a:pt x="242" y="177"/>
                      <a:pt x="242" y="178"/>
                      <a:pt x="242" y="178"/>
                    </a:cubicBezTo>
                    <a:cubicBezTo>
                      <a:pt x="242" y="178"/>
                      <a:pt x="241" y="179"/>
                      <a:pt x="241" y="179"/>
                    </a:cubicBezTo>
                    <a:cubicBezTo>
                      <a:pt x="241" y="179"/>
                      <a:pt x="241" y="179"/>
                      <a:pt x="240" y="179"/>
                    </a:cubicBezTo>
                    <a:cubicBezTo>
                      <a:pt x="240" y="180"/>
                      <a:pt x="240" y="180"/>
                      <a:pt x="239" y="180"/>
                    </a:cubicBezTo>
                    <a:cubicBezTo>
                      <a:pt x="239" y="180"/>
                      <a:pt x="239" y="181"/>
                      <a:pt x="239" y="181"/>
                    </a:cubicBezTo>
                    <a:cubicBezTo>
                      <a:pt x="239" y="181"/>
                      <a:pt x="239" y="182"/>
                      <a:pt x="239" y="183"/>
                    </a:cubicBezTo>
                    <a:cubicBezTo>
                      <a:pt x="239" y="184"/>
                      <a:pt x="238" y="184"/>
                      <a:pt x="238" y="184"/>
                    </a:cubicBezTo>
                    <a:cubicBezTo>
                      <a:pt x="238" y="185"/>
                      <a:pt x="237" y="187"/>
                      <a:pt x="236" y="187"/>
                    </a:cubicBezTo>
                    <a:cubicBezTo>
                      <a:pt x="236" y="187"/>
                      <a:pt x="236" y="187"/>
                      <a:pt x="235" y="188"/>
                    </a:cubicBezTo>
                    <a:cubicBezTo>
                      <a:pt x="235" y="188"/>
                      <a:pt x="234" y="189"/>
                      <a:pt x="234" y="189"/>
                    </a:cubicBezTo>
                    <a:cubicBezTo>
                      <a:pt x="234" y="189"/>
                      <a:pt x="234" y="190"/>
                      <a:pt x="234" y="190"/>
                    </a:cubicBezTo>
                    <a:cubicBezTo>
                      <a:pt x="233" y="191"/>
                      <a:pt x="233" y="191"/>
                      <a:pt x="233" y="191"/>
                    </a:cubicBezTo>
                    <a:cubicBezTo>
                      <a:pt x="233" y="191"/>
                      <a:pt x="233" y="192"/>
                      <a:pt x="233" y="192"/>
                    </a:cubicBezTo>
                    <a:cubicBezTo>
                      <a:pt x="233" y="193"/>
                      <a:pt x="233" y="193"/>
                      <a:pt x="233" y="193"/>
                    </a:cubicBezTo>
                    <a:cubicBezTo>
                      <a:pt x="233" y="194"/>
                      <a:pt x="233" y="195"/>
                      <a:pt x="233" y="195"/>
                    </a:cubicBezTo>
                    <a:cubicBezTo>
                      <a:pt x="234" y="196"/>
                      <a:pt x="233" y="196"/>
                      <a:pt x="233" y="197"/>
                    </a:cubicBezTo>
                    <a:cubicBezTo>
                      <a:pt x="233" y="197"/>
                      <a:pt x="231" y="197"/>
                      <a:pt x="231" y="198"/>
                    </a:cubicBezTo>
                    <a:cubicBezTo>
                      <a:pt x="230" y="198"/>
                      <a:pt x="229" y="198"/>
                      <a:pt x="228" y="199"/>
                    </a:cubicBezTo>
                    <a:cubicBezTo>
                      <a:pt x="227" y="199"/>
                      <a:pt x="227" y="200"/>
                      <a:pt x="227" y="200"/>
                    </a:cubicBezTo>
                    <a:cubicBezTo>
                      <a:pt x="227" y="200"/>
                      <a:pt x="226" y="201"/>
                      <a:pt x="226" y="201"/>
                    </a:cubicBezTo>
                    <a:cubicBezTo>
                      <a:pt x="226" y="201"/>
                      <a:pt x="226" y="202"/>
                      <a:pt x="226" y="202"/>
                    </a:cubicBezTo>
                    <a:cubicBezTo>
                      <a:pt x="226" y="203"/>
                      <a:pt x="226" y="203"/>
                      <a:pt x="226" y="204"/>
                    </a:cubicBezTo>
                    <a:cubicBezTo>
                      <a:pt x="226" y="204"/>
                      <a:pt x="226" y="203"/>
                      <a:pt x="226" y="203"/>
                    </a:cubicBezTo>
                    <a:cubicBezTo>
                      <a:pt x="226" y="202"/>
                      <a:pt x="225" y="203"/>
                      <a:pt x="225" y="203"/>
                    </a:cubicBezTo>
                    <a:cubicBezTo>
                      <a:pt x="224" y="203"/>
                      <a:pt x="224" y="203"/>
                      <a:pt x="224" y="203"/>
                    </a:cubicBezTo>
                    <a:cubicBezTo>
                      <a:pt x="224" y="204"/>
                      <a:pt x="223" y="203"/>
                      <a:pt x="223" y="204"/>
                    </a:cubicBezTo>
                    <a:cubicBezTo>
                      <a:pt x="222" y="204"/>
                      <a:pt x="222" y="203"/>
                      <a:pt x="222" y="203"/>
                    </a:cubicBezTo>
                    <a:cubicBezTo>
                      <a:pt x="222" y="203"/>
                      <a:pt x="221" y="203"/>
                      <a:pt x="220" y="204"/>
                    </a:cubicBezTo>
                    <a:cubicBezTo>
                      <a:pt x="220" y="204"/>
                      <a:pt x="219" y="204"/>
                      <a:pt x="219" y="204"/>
                    </a:cubicBezTo>
                    <a:cubicBezTo>
                      <a:pt x="218" y="204"/>
                      <a:pt x="218" y="203"/>
                      <a:pt x="218" y="203"/>
                    </a:cubicBezTo>
                    <a:cubicBezTo>
                      <a:pt x="218" y="203"/>
                      <a:pt x="219" y="202"/>
                      <a:pt x="219" y="202"/>
                    </a:cubicBezTo>
                    <a:cubicBezTo>
                      <a:pt x="219" y="201"/>
                      <a:pt x="218" y="202"/>
                      <a:pt x="218" y="202"/>
                    </a:cubicBezTo>
                    <a:cubicBezTo>
                      <a:pt x="217" y="202"/>
                      <a:pt x="217" y="202"/>
                      <a:pt x="217" y="203"/>
                    </a:cubicBezTo>
                    <a:cubicBezTo>
                      <a:pt x="217" y="203"/>
                      <a:pt x="218" y="204"/>
                      <a:pt x="218" y="204"/>
                    </a:cubicBezTo>
                    <a:cubicBezTo>
                      <a:pt x="218" y="204"/>
                      <a:pt x="217" y="204"/>
                      <a:pt x="216" y="204"/>
                    </a:cubicBezTo>
                    <a:cubicBezTo>
                      <a:pt x="216" y="204"/>
                      <a:pt x="216" y="204"/>
                      <a:pt x="215" y="204"/>
                    </a:cubicBezTo>
                    <a:cubicBezTo>
                      <a:pt x="214" y="205"/>
                      <a:pt x="214" y="204"/>
                      <a:pt x="214" y="204"/>
                    </a:cubicBezTo>
                    <a:cubicBezTo>
                      <a:pt x="214" y="203"/>
                      <a:pt x="213" y="203"/>
                      <a:pt x="213" y="203"/>
                    </a:cubicBezTo>
                    <a:cubicBezTo>
                      <a:pt x="212" y="203"/>
                      <a:pt x="212" y="203"/>
                      <a:pt x="211" y="204"/>
                    </a:cubicBezTo>
                    <a:cubicBezTo>
                      <a:pt x="211" y="204"/>
                      <a:pt x="210" y="204"/>
                      <a:pt x="210" y="204"/>
                    </a:cubicBezTo>
                    <a:cubicBezTo>
                      <a:pt x="210" y="204"/>
                      <a:pt x="210" y="204"/>
                      <a:pt x="209" y="204"/>
                    </a:cubicBezTo>
                    <a:cubicBezTo>
                      <a:pt x="209" y="203"/>
                      <a:pt x="209" y="204"/>
                      <a:pt x="209" y="204"/>
                    </a:cubicBezTo>
                    <a:cubicBezTo>
                      <a:pt x="209" y="204"/>
                      <a:pt x="208" y="204"/>
                      <a:pt x="208" y="204"/>
                    </a:cubicBezTo>
                    <a:cubicBezTo>
                      <a:pt x="207" y="204"/>
                      <a:pt x="207" y="205"/>
                      <a:pt x="207" y="205"/>
                    </a:cubicBezTo>
                    <a:cubicBezTo>
                      <a:pt x="207" y="205"/>
                      <a:pt x="207" y="206"/>
                      <a:pt x="208" y="206"/>
                    </a:cubicBezTo>
                    <a:cubicBezTo>
                      <a:pt x="209" y="206"/>
                      <a:pt x="208" y="206"/>
                      <a:pt x="208" y="207"/>
                    </a:cubicBezTo>
                    <a:cubicBezTo>
                      <a:pt x="208" y="207"/>
                      <a:pt x="207" y="207"/>
                      <a:pt x="207" y="207"/>
                    </a:cubicBezTo>
                    <a:cubicBezTo>
                      <a:pt x="207" y="207"/>
                      <a:pt x="206" y="207"/>
                      <a:pt x="206" y="207"/>
                    </a:cubicBezTo>
                    <a:cubicBezTo>
                      <a:pt x="205" y="207"/>
                      <a:pt x="205" y="207"/>
                      <a:pt x="205" y="207"/>
                    </a:cubicBezTo>
                    <a:cubicBezTo>
                      <a:pt x="205" y="207"/>
                      <a:pt x="204" y="208"/>
                      <a:pt x="204" y="208"/>
                    </a:cubicBezTo>
                    <a:cubicBezTo>
                      <a:pt x="204" y="208"/>
                      <a:pt x="203" y="208"/>
                      <a:pt x="203" y="208"/>
                    </a:cubicBezTo>
                    <a:cubicBezTo>
                      <a:pt x="203" y="208"/>
                      <a:pt x="202" y="209"/>
                      <a:pt x="202" y="209"/>
                    </a:cubicBezTo>
                    <a:cubicBezTo>
                      <a:pt x="202" y="209"/>
                      <a:pt x="202" y="210"/>
                      <a:pt x="202" y="210"/>
                    </a:cubicBezTo>
                    <a:cubicBezTo>
                      <a:pt x="202" y="210"/>
                      <a:pt x="202" y="210"/>
                      <a:pt x="202" y="210"/>
                    </a:cubicBezTo>
                    <a:cubicBezTo>
                      <a:pt x="201" y="210"/>
                      <a:pt x="201" y="210"/>
                      <a:pt x="201" y="210"/>
                    </a:cubicBezTo>
                    <a:cubicBezTo>
                      <a:pt x="200" y="210"/>
                      <a:pt x="200" y="210"/>
                      <a:pt x="199" y="210"/>
                    </a:cubicBezTo>
                    <a:cubicBezTo>
                      <a:pt x="199" y="210"/>
                      <a:pt x="199" y="210"/>
                      <a:pt x="198" y="210"/>
                    </a:cubicBezTo>
                    <a:cubicBezTo>
                      <a:pt x="198" y="210"/>
                      <a:pt x="197" y="210"/>
                      <a:pt x="197" y="211"/>
                    </a:cubicBezTo>
                    <a:cubicBezTo>
                      <a:pt x="197" y="211"/>
                      <a:pt x="196" y="211"/>
                      <a:pt x="196" y="211"/>
                    </a:cubicBezTo>
                    <a:cubicBezTo>
                      <a:pt x="196" y="211"/>
                      <a:pt x="196" y="211"/>
                      <a:pt x="195" y="212"/>
                    </a:cubicBezTo>
                    <a:cubicBezTo>
                      <a:pt x="195" y="212"/>
                      <a:pt x="195" y="212"/>
                      <a:pt x="194" y="212"/>
                    </a:cubicBezTo>
                    <a:cubicBezTo>
                      <a:pt x="194" y="212"/>
                      <a:pt x="193" y="212"/>
                      <a:pt x="193" y="213"/>
                    </a:cubicBezTo>
                    <a:cubicBezTo>
                      <a:pt x="192" y="213"/>
                      <a:pt x="191" y="214"/>
                      <a:pt x="191" y="214"/>
                    </a:cubicBezTo>
                    <a:cubicBezTo>
                      <a:pt x="191" y="215"/>
                      <a:pt x="191" y="215"/>
                      <a:pt x="190" y="215"/>
                    </a:cubicBezTo>
                    <a:cubicBezTo>
                      <a:pt x="190" y="215"/>
                      <a:pt x="189" y="216"/>
                      <a:pt x="189" y="216"/>
                    </a:cubicBezTo>
                    <a:cubicBezTo>
                      <a:pt x="188" y="217"/>
                      <a:pt x="187" y="217"/>
                      <a:pt x="187" y="217"/>
                    </a:cubicBezTo>
                    <a:cubicBezTo>
                      <a:pt x="187" y="218"/>
                      <a:pt x="186" y="218"/>
                      <a:pt x="186" y="219"/>
                    </a:cubicBezTo>
                    <a:cubicBezTo>
                      <a:pt x="185" y="219"/>
                      <a:pt x="185" y="219"/>
                      <a:pt x="185" y="219"/>
                    </a:cubicBezTo>
                    <a:cubicBezTo>
                      <a:pt x="185" y="219"/>
                      <a:pt x="185" y="219"/>
                      <a:pt x="185" y="219"/>
                    </a:cubicBezTo>
                    <a:cubicBezTo>
                      <a:pt x="184" y="219"/>
                      <a:pt x="184" y="219"/>
                      <a:pt x="184" y="220"/>
                    </a:cubicBezTo>
                    <a:cubicBezTo>
                      <a:pt x="185" y="220"/>
                      <a:pt x="185" y="220"/>
                      <a:pt x="185" y="220"/>
                    </a:cubicBezTo>
                    <a:cubicBezTo>
                      <a:pt x="185" y="220"/>
                      <a:pt x="184" y="221"/>
                      <a:pt x="184" y="221"/>
                    </a:cubicBezTo>
                    <a:cubicBezTo>
                      <a:pt x="184" y="221"/>
                      <a:pt x="183" y="221"/>
                      <a:pt x="183" y="221"/>
                    </a:cubicBezTo>
                    <a:cubicBezTo>
                      <a:pt x="183" y="221"/>
                      <a:pt x="183" y="222"/>
                      <a:pt x="183" y="222"/>
                    </a:cubicBezTo>
                    <a:cubicBezTo>
                      <a:pt x="183" y="222"/>
                      <a:pt x="182" y="222"/>
                      <a:pt x="182" y="223"/>
                    </a:cubicBezTo>
                    <a:cubicBezTo>
                      <a:pt x="182" y="223"/>
                      <a:pt x="182" y="223"/>
                      <a:pt x="182" y="222"/>
                    </a:cubicBezTo>
                    <a:cubicBezTo>
                      <a:pt x="181" y="222"/>
                      <a:pt x="182" y="222"/>
                      <a:pt x="182" y="222"/>
                    </a:cubicBezTo>
                    <a:cubicBezTo>
                      <a:pt x="181" y="221"/>
                      <a:pt x="181" y="222"/>
                      <a:pt x="181" y="222"/>
                    </a:cubicBezTo>
                    <a:cubicBezTo>
                      <a:pt x="181" y="222"/>
                      <a:pt x="180" y="223"/>
                      <a:pt x="180" y="223"/>
                    </a:cubicBezTo>
                    <a:cubicBezTo>
                      <a:pt x="179" y="223"/>
                      <a:pt x="180" y="223"/>
                      <a:pt x="180" y="223"/>
                    </a:cubicBezTo>
                    <a:cubicBezTo>
                      <a:pt x="180" y="224"/>
                      <a:pt x="181" y="224"/>
                      <a:pt x="181" y="224"/>
                    </a:cubicBezTo>
                    <a:cubicBezTo>
                      <a:pt x="181" y="224"/>
                      <a:pt x="181" y="224"/>
                      <a:pt x="181" y="225"/>
                    </a:cubicBezTo>
                    <a:cubicBezTo>
                      <a:pt x="181" y="225"/>
                      <a:pt x="180" y="226"/>
                      <a:pt x="180" y="226"/>
                    </a:cubicBezTo>
                    <a:cubicBezTo>
                      <a:pt x="180" y="226"/>
                      <a:pt x="180" y="227"/>
                      <a:pt x="180" y="227"/>
                    </a:cubicBezTo>
                    <a:cubicBezTo>
                      <a:pt x="180" y="227"/>
                      <a:pt x="180" y="228"/>
                      <a:pt x="180" y="228"/>
                    </a:cubicBezTo>
                    <a:cubicBezTo>
                      <a:pt x="179" y="228"/>
                      <a:pt x="179" y="229"/>
                      <a:pt x="179" y="229"/>
                    </a:cubicBezTo>
                    <a:cubicBezTo>
                      <a:pt x="178" y="229"/>
                      <a:pt x="178" y="230"/>
                      <a:pt x="179" y="230"/>
                    </a:cubicBezTo>
                    <a:cubicBezTo>
                      <a:pt x="179" y="230"/>
                      <a:pt x="179" y="229"/>
                      <a:pt x="179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80" y="230"/>
                    </a:cubicBezTo>
                    <a:cubicBezTo>
                      <a:pt x="180" y="230"/>
                      <a:pt x="180" y="231"/>
                      <a:pt x="180" y="231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79" y="233"/>
                      <a:pt x="179" y="233"/>
                      <a:pt x="179" y="233"/>
                    </a:cubicBezTo>
                    <a:cubicBezTo>
                      <a:pt x="179" y="233"/>
                      <a:pt x="180" y="235"/>
                      <a:pt x="180" y="235"/>
                    </a:cubicBezTo>
                    <a:cubicBezTo>
                      <a:pt x="180" y="235"/>
                      <a:pt x="180" y="236"/>
                      <a:pt x="180" y="236"/>
                    </a:cubicBezTo>
                    <a:cubicBezTo>
                      <a:pt x="180" y="236"/>
                      <a:pt x="180" y="237"/>
                      <a:pt x="180" y="237"/>
                    </a:cubicBezTo>
                    <a:cubicBezTo>
                      <a:pt x="179" y="237"/>
                      <a:pt x="180" y="237"/>
                      <a:pt x="180" y="237"/>
                    </a:cubicBezTo>
                    <a:cubicBezTo>
                      <a:pt x="180" y="237"/>
                      <a:pt x="180" y="237"/>
                      <a:pt x="180" y="238"/>
                    </a:cubicBezTo>
                    <a:cubicBezTo>
                      <a:pt x="180" y="238"/>
                      <a:pt x="180" y="238"/>
                      <a:pt x="180" y="238"/>
                    </a:cubicBezTo>
                    <a:cubicBezTo>
                      <a:pt x="180" y="238"/>
                      <a:pt x="180" y="239"/>
                      <a:pt x="180" y="239"/>
                    </a:cubicBezTo>
                    <a:cubicBezTo>
                      <a:pt x="180" y="239"/>
                      <a:pt x="180" y="239"/>
                      <a:pt x="180" y="239"/>
                    </a:cubicBezTo>
                    <a:cubicBezTo>
                      <a:pt x="180" y="239"/>
                      <a:pt x="180" y="239"/>
                      <a:pt x="180" y="239"/>
                    </a:cubicBezTo>
                    <a:cubicBezTo>
                      <a:pt x="180" y="239"/>
                      <a:pt x="180" y="239"/>
                      <a:pt x="180" y="239"/>
                    </a:cubicBezTo>
                    <a:cubicBezTo>
                      <a:pt x="180" y="239"/>
                      <a:pt x="180" y="238"/>
                      <a:pt x="181" y="238"/>
                    </a:cubicBezTo>
                    <a:cubicBezTo>
                      <a:pt x="181" y="238"/>
                      <a:pt x="181" y="238"/>
                      <a:pt x="181" y="238"/>
                    </a:cubicBezTo>
                    <a:cubicBezTo>
                      <a:pt x="181" y="238"/>
                      <a:pt x="181" y="239"/>
                      <a:pt x="181" y="239"/>
                    </a:cubicBezTo>
                    <a:cubicBezTo>
                      <a:pt x="181" y="239"/>
                      <a:pt x="181" y="239"/>
                      <a:pt x="181" y="240"/>
                    </a:cubicBezTo>
                    <a:cubicBezTo>
                      <a:pt x="181" y="240"/>
                      <a:pt x="181" y="240"/>
                      <a:pt x="181" y="240"/>
                    </a:cubicBezTo>
                    <a:cubicBezTo>
                      <a:pt x="180" y="240"/>
                      <a:pt x="180" y="241"/>
                      <a:pt x="180" y="241"/>
                    </a:cubicBezTo>
                    <a:cubicBezTo>
                      <a:pt x="180" y="241"/>
                      <a:pt x="180" y="241"/>
                      <a:pt x="180" y="241"/>
                    </a:cubicBezTo>
                    <a:cubicBezTo>
                      <a:pt x="180" y="241"/>
                      <a:pt x="180" y="241"/>
                      <a:pt x="180" y="240"/>
                    </a:cubicBezTo>
                    <a:cubicBezTo>
                      <a:pt x="180" y="240"/>
                      <a:pt x="180" y="240"/>
                      <a:pt x="180" y="240"/>
                    </a:cubicBezTo>
                    <a:cubicBezTo>
                      <a:pt x="180" y="240"/>
                      <a:pt x="180" y="239"/>
                      <a:pt x="180" y="239"/>
                    </a:cubicBezTo>
                    <a:cubicBezTo>
                      <a:pt x="180" y="239"/>
                      <a:pt x="180" y="240"/>
                      <a:pt x="180" y="240"/>
                    </a:cubicBezTo>
                    <a:cubicBezTo>
                      <a:pt x="179" y="240"/>
                      <a:pt x="180" y="240"/>
                      <a:pt x="180" y="240"/>
                    </a:cubicBezTo>
                    <a:cubicBezTo>
                      <a:pt x="180" y="240"/>
                      <a:pt x="179" y="241"/>
                      <a:pt x="179" y="241"/>
                    </a:cubicBezTo>
                    <a:cubicBezTo>
                      <a:pt x="179" y="241"/>
                      <a:pt x="179" y="242"/>
                      <a:pt x="180" y="242"/>
                    </a:cubicBezTo>
                    <a:cubicBezTo>
                      <a:pt x="180" y="242"/>
                      <a:pt x="180" y="242"/>
                      <a:pt x="180" y="243"/>
                    </a:cubicBezTo>
                    <a:cubicBezTo>
                      <a:pt x="180" y="243"/>
                      <a:pt x="179" y="243"/>
                      <a:pt x="179" y="244"/>
                    </a:cubicBezTo>
                    <a:cubicBezTo>
                      <a:pt x="179" y="244"/>
                      <a:pt x="179" y="245"/>
                      <a:pt x="179" y="245"/>
                    </a:cubicBezTo>
                    <a:cubicBezTo>
                      <a:pt x="179" y="245"/>
                      <a:pt x="178" y="245"/>
                      <a:pt x="178" y="245"/>
                    </a:cubicBezTo>
                    <a:cubicBezTo>
                      <a:pt x="178" y="246"/>
                      <a:pt x="178" y="246"/>
                      <a:pt x="178" y="246"/>
                    </a:cubicBezTo>
                    <a:cubicBezTo>
                      <a:pt x="178" y="247"/>
                      <a:pt x="178" y="246"/>
                      <a:pt x="178" y="246"/>
                    </a:cubicBezTo>
                    <a:cubicBezTo>
                      <a:pt x="178" y="246"/>
                      <a:pt x="179" y="247"/>
                      <a:pt x="178" y="247"/>
                    </a:cubicBezTo>
                    <a:cubicBezTo>
                      <a:pt x="178" y="247"/>
                      <a:pt x="178" y="247"/>
                      <a:pt x="178" y="248"/>
                    </a:cubicBezTo>
                    <a:cubicBezTo>
                      <a:pt x="177" y="248"/>
                      <a:pt x="176" y="249"/>
                      <a:pt x="176" y="249"/>
                    </a:cubicBezTo>
                    <a:cubicBezTo>
                      <a:pt x="175" y="250"/>
                      <a:pt x="174" y="251"/>
                      <a:pt x="174" y="251"/>
                    </a:cubicBezTo>
                    <a:cubicBezTo>
                      <a:pt x="173" y="251"/>
                      <a:pt x="173" y="252"/>
                      <a:pt x="172" y="253"/>
                    </a:cubicBezTo>
                    <a:cubicBezTo>
                      <a:pt x="172" y="253"/>
                      <a:pt x="172" y="253"/>
                      <a:pt x="172" y="254"/>
                    </a:cubicBezTo>
                    <a:cubicBezTo>
                      <a:pt x="172" y="254"/>
                      <a:pt x="171" y="254"/>
                      <a:pt x="171" y="254"/>
                    </a:cubicBezTo>
                    <a:cubicBezTo>
                      <a:pt x="171" y="255"/>
                      <a:pt x="171" y="255"/>
                      <a:pt x="171" y="255"/>
                    </a:cubicBezTo>
                    <a:cubicBezTo>
                      <a:pt x="170" y="256"/>
                      <a:pt x="170" y="257"/>
                      <a:pt x="170" y="257"/>
                    </a:cubicBezTo>
                    <a:cubicBezTo>
                      <a:pt x="169" y="258"/>
                      <a:pt x="169" y="259"/>
                      <a:pt x="169" y="259"/>
                    </a:cubicBezTo>
                    <a:cubicBezTo>
                      <a:pt x="169" y="259"/>
                      <a:pt x="168" y="261"/>
                      <a:pt x="168" y="261"/>
                    </a:cubicBezTo>
                    <a:cubicBezTo>
                      <a:pt x="168" y="261"/>
                      <a:pt x="168" y="262"/>
                      <a:pt x="167" y="263"/>
                    </a:cubicBezTo>
                    <a:cubicBezTo>
                      <a:pt x="167" y="263"/>
                      <a:pt x="167" y="264"/>
                      <a:pt x="167" y="265"/>
                    </a:cubicBezTo>
                    <a:cubicBezTo>
                      <a:pt x="166" y="265"/>
                      <a:pt x="166" y="266"/>
                      <a:pt x="165" y="266"/>
                    </a:cubicBezTo>
                    <a:cubicBezTo>
                      <a:pt x="165" y="267"/>
                      <a:pt x="165" y="267"/>
                      <a:pt x="165" y="268"/>
                    </a:cubicBezTo>
                    <a:cubicBezTo>
                      <a:pt x="165" y="268"/>
                      <a:pt x="164" y="269"/>
                      <a:pt x="164" y="269"/>
                    </a:cubicBezTo>
                    <a:cubicBezTo>
                      <a:pt x="163" y="269"/>
                      <a:pt x="163" y="269"/>
                      <a:pt x="163" y="270"/>
                    </a:cubicBezTo>
                    <a:cubicBezTo>
                      <a:pt x="162" y="270"/>
                      <a:pt x="162" y="270"/>
                      <a:pt x="162" y="271"/>
                    </a:cubicBezTo>
                    <a:cubicBezTo>
                      <a:pt x="162" y="271"/>
                      <a:pt x="161" y="272"/>
                      <a:pt x="161" y="272"/>
                    </a:cubicBezTo>
                    <a:cubicBezTo>
                      <a:pt x="161" y="272"/>
                      <a:pt x="160" y="273"/>
                      <a:pt x="160" y="273"/>
                    </a:cubicBezTo>
                    <a:cubicBezTo>
                      <a:pt x="159" y="273"/>
                      <a:pt x="159" y="274"/>
                      <a:pt x="158" y="274"/>
                    </a:cubicBezTo>
                    <a:cubicBezTo>
                      <a:pt x="158" y="274"/>
                      <a:pt x="157" y="275"/>
                      <a:pt x="157" y="275"/>
                    </a:cubicBezTo>
                    <a:cubicBezTo>
                      <a:pt x="157" y="275"/>
                      <a:pt x="156" y="276"/>
                      <a:pt x="156" y="276"/>
                    </a:cubicBezTo>
                    <a:cubicBezTo>
                      <a:pt x="156" y="276"/>
                      <a:pt x="155" y="276"/>
                      <a:pt x="155" y="276"/>
                    </a:cubicBezTo>
                    <a:cubicBezTo>
                      <a:pt x="155" y="276"/>
                      <a:pt x="155" y="276"/>
                      <a:pt x="155" y="275"/>
                    </a:cubicBezTo>
                    <a:cubicBezTo>
                      <a:pt x="155" y="275"/>
                      <a:pt x="155" y="275"/>
                      <a:pt x="155" y="275"/>
                    </a:cubicBezTo>
                    <a:cubicBezTo>
                      <a:pt x="156" y="275"/>
                      <a:pt x="155" y="275"/>
                      <a:pt x="155" y="275"/>
                    </a:cubicBezTo>
                    <a:cubicBezTo>
                      <a:pt x="155" y="275"/>
                      <a:pt x="155" y="274"/>
                      <a:pt x="155" y="274"/>
                    </a:cubicBezTo>
                    <a:cubicBezTo>
                      <a:pt x="155" y="274"/>
                      <a:pt x="156" y="274"/>
                      <a:pt x="156" y="274"/>
                    </a:cubicBezTo>
                    <a:cubicBezTo>
                      <a:pt x="156" y="274"/>
                      <a:pt x="156" y="274"/>
                      <a:pt x="156" y="274"/>
                    </a:cubicBezTo>
                    <a:cubicBezTo>
                      <a:pt x="156" y="274"/>
                      <a:pt x="157" y="274"/>
                      <a:pt x="157" y="274"/>
                    </a:cubicBezTo>
                    <a:cubicBezTo>
                      <a:pt x="157" y="274"/>
                      <a:pt x="158" y="273"/>
                      <a:pt x="158" y="273"/>
                    </a:cubicBezTo>
                    <a:cubicBezTo>
                      <a:pt x="158" y="273"/>
                      <a:pt x="159" y="273"/>
                      <a:pt x="159" y="273"/>
                    </a:cubicBezTo>
                    <a:cubicBezTo>
                      <a:pt x="159" y="272"/>
                      <a:pt x="159" y="272"/>
                      <a:pt x="159" y="272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60" y="271"/>
                      <a:pt x="161" y="270"/>
                      <a:pt x="161" y="270"/>
                    </a:cubicBezTo>
                    <a:cubicBezTo>
                      <a:pt x="161" y="270"/>
                      <a:pt x="161" y="268"/>
                      <a:pt x="161" y="268"/>
                    </a:cubicBezTo>
                    <a:cubicBezTo>
                      <a:pt x="161" y="268"/>
                      <a:pt x="162" y="268"/>
                      <a:pt x="162" y="268"/>
                    </a:cubicBezTo>
                    <a:cubicBezTo>
                      <a:pt x="162" y="268"/>
                      <a:pt x="162" y="268"/>
                      <a:pt x="162" y="268"/>
                    </a:cubicBezTo>
                    <a:cubicBezTo>
                      <a:pt x="163" y="268"/>
                      <a:pt x="163" y="268"/>
                      <a:pt x="163" y="267"/>
                    </a:cubicBezTo>
                    <a:cubicBezTo>
                      <a:pt x="163" y="267"/>
                      <a:pt x="163" y="267"/>
                      <a:pt x="163" y="267"/>
                    </a:cubicBezTo>
                    <a:cubicBezTo>
                      <a:pt x="163" y="267"/>
                      <a:pt x="163" y="267"/>
                      <a:pt x="163" y="267"/>
                    </a:cubicBezTo>
                    <a:cubicBezTo>
                      <a:pt x="164" y="267"/>
                      <a:pt x="164" y="266"/>
                      <a:pt x="164" y="266"/>
                    </a:cubicBezTo>
                    <a:cubicBezTo>
                      <a:pt x="164" y="266"/>
                      <a:pt x="164" y="266"/>
                      <a:pt x="164" y="266"/>
                    </a:cubicBezTo>
                    <a:cubicBezTo>
                      <a:pt x="165" y="266"/>
                      <a:pt x="165" y="265"/>
                      <a:pt x="165" y="265"/>
                    </a:cubicBezTo>
                    <a:cubicBezTo>
                      <a:pt x="165" y="265"/>
                      <a:pt x="165" y="263"/>
                      <a:pt x="165" y="262"/>
                    </a:cubicBezTo>
                    <a:cubicBezTo>
                      <a:pt x="165" y="262"/>
                      <a:pt x="165" y="263"/>
                      <a:pt x="165" y="263"/>
                    </a:cubicBezTo>
                    <a:cubicBezTo>
                      <a:pt x="165" y="263"/>
                      <a:pt x="166" y="263"/>
                      <a:pt x="166" y="263"/>
                    </a:cubicBezTo>
                    <a:cubicBezTo>
                      <a:pt x="166" y="263"/>
                      <a:pt x="166" y="262"/>
                      <a:pt x="166" y="262"/>
                    </a:cubicBezTo>
                    <a:cubicBezTo>
                      <a:pt x="166" y="262"/>
                      <a:pt x="166" y="261"/>
                      <a:pt x="166" y="261"/>
                    </a:cubicBezTo>
                    <a:cubicBezTo>
                      <a:pt x="166" y="261"/>
                      <a:pt x="165" y="261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5" y="262"/>
                      <a:pt x="164" y="262"/>
                      <a:pt x="164" y="262"/>
                    </a:cubicBezTo>
                    <a:cubicBezTo>
                      <a:pt x="164" y="262"/>
                      <a:pt x="163" y="262"/>
                      <a:pt x="163" y="262"/>
                    </a:cubicBezTo>
                    <a:cubicBezTo>
                      <a:pt x="163" y="262"/>
                      <a:pt x="163" y="262"/>
                      <a:pt x="162" y="262"/>
                    </a:cubicBezTo>
                    <a:cubicBezTo>
                      <a:pt x="162" y="262"/>
                      <a:pt x="162" y="261"/>
                      <a:pt x="162" y="261"/>
                    </a:cubicBezTo>
                    <a:cubicBezTo>
                      <a:pt x="162" y="261"/>
                      <a:pt x="162" y="261"/>
                      <a:pt x="161" y="261"/>
                    </a:cubicBezTo>
                    <a:cubicBezTo>
                      <a:pt x="161" y="261"/>
                      <a:pt x="161" y="260"/>
                      <a:pt x="161" y="260"/>
                    </a:cubicBezTo>
                    <a:cubicBezTo>
                      <a:pt x="161" y="260"/>
                      <a:pt x="161" y="259"/>
                      <a:pt x="161" y="259"/>
                    </a:cubicBezTo>
                    <a:cubicBezTo>
                      <a:pt x="161" y="259"/>
                      <a:pt x="161" y="259"/>
                      <a:pt x="161" y="260"/>
                    </a:cubicBezTo>
                    <a:cubicBezTo>
                      <a:pt x="160" y="260"/>
                      <a:pt x="160" y="261"/>
                      <a:pt x="161" y="261"/>
                    </a:cubicBezTo>
                    <a:cubicBezTo>
                      <a:pt x="161" y="261"/>
                      <a:pt x="161" y="262"/>
                      <a:pt x="161" y="262"/>
                    </a:cubicBezTo>
                    <a:cubicBezTo>
                      <a:pt x="161" y="262"/>
                      <a:pt x="161" y="262"/>
                      <a:pt x="161" y="263"/>
                    </a:cubicBezTo>
                    <a:cubicBezTo>
                      <a:pt x="161" y="263"/>
                      <a:pt x="161" y="263"/>
                      <a:pt x="161" y="263"/>
                    </a:cubicBezTo>
                    <a:cubicBezTo>
                      <a:pt x="161" y="263"/>
                      <a:pt x="161" y="264"/>
                      <a:pt x="160" y="264"/>
                    </a:cubicBezTo>
                    <a:cubicBezTo>
                      <a:pt x="160" y="264"/>
                      <a:pt x="160" y="264"/>
                      <a:pt x="160" y="265"/>
                    </a:cubicBezTo>
                    <a:cubicBezTo>
                      <a:pt x="160" y="265"/>
                      <a:pt x="160" y="266"/>
                      <a:pt x="160" y="266"/>
                    </a:cubicBezTo>
                    <a:cubicBezTo>
                      <a:pt x="160" y="266"/>
                      <a:pt x="160" y="266"/>
                      <a:pt x="160" y="266"/>
                    </a:cubicBezTo>
                    <a:cubicBezTo>
                      <a:pt x="159" y="266"/>
                      <a:pt x="159" y="267"/>
                      <a:pt x="159" y="267"/>
                    </a:cubicBezTo>
                    <a:cubicBezTo>
                      <a:pt x="159" y="267"/>
                      <a:pt x="159" y="268"/>
                      <a:pt x="159" y="268"/>
                    </a:cubicBezTo>
                    <a:cubicBezTo>
                      <a:pt x="159" y="268"/>
                      <a:pt x="159" y="268"/>
                      <a:pt x="159" y="268"/>
                    </a:cubicBezTo>
                    <a:cubicBezTo>
                      <a:pt x="158" y="269"/>
                      <a:pt x="158" y="269"/>
                      <a:pt x="158" y="269"/>
                    </a:cubicBezTo>
                    <a:cubicBezTo>
                      <a:pt x="158" y="269"/>
                      <a:pt x="158" y="269"/>
                      <a:pt x="158" y="269"/>
                    </a:cubicBezTo>
                    <a:cubicBezTo>
                      <a:pt x="157" y="270"/>
                      <a:pt x="157" y="270"/>
                      <a:pt x="156" y="270"/>
                    </a:cubicBezTo>
                    <a:cubicBezTo>
                      <a:pt x="156" y="270"/>
                      <a:pt x="156" y="270"/>
                      <a:pt x="156" y="271"/>
                    </a:cubicBezTo>
                    <a:cubicBezTo>
                      <a:pt x="155" y="271"/>
                      <a:pt x="156" y="272"/>
                      <a:pt x="156" y="272"/>
                    </a:cubicBezTo>
                    <a:cubicBezTo>
                      <a:pt x="156" y="273"/>
                      <a:pt x="155" y="273"/>
                      <a:pt x="155" y="273"/>
                    </a:cubicBezTo>
                    <a:cubicBezTo>
                      <a:pt x="155" y="273"/>
                      <a:pt x="155" y="273"/>
                      <a:pt x="154" y="273"/>
                    </a:cubicBezTo>
                    <a:cubicBezTo>
                      <a:pt x="154" y="274"/>
                      <a:pt x="154" y="274"/>
                      <a:pt x="154" y="274"/>
                    </a:cubicBezTo>
                    <a:cubicBezTo>
                      <a:pt x="154" y="274"/>
                      <a:pt x="154" y="275"/>
                      <a:pt x="154" y="275"/>
                    </a:cubicBezTo>
                    <a:cubicBezTo>
                      <a:pt x="154" y="275"/>
                      <a:pt x="154" y="275"/>
                      <a:pt x="154" y="276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4" y="276"/>
                      <a:pt x="154" y="276"/>
                      <a:pt x="155" y="276"/>
                    </a:cubicBezTo>
                    <a:cubicBezTo>
                      <a:pt x="155" y="276"/>
                      <a:pt x="155" y="277"/>
                      <a:pt x="155" y="277"/>
                    </a:cubicBezTo>
                    <a:cubicBezTo>
                      <a:pt x="155" y="277"/>
                      <a:pt x="154" y="277"/>
                      <a:pt x="154" y="278"/>
                    </a:cubicBezTo>
                    <a:cubicBezTo>
                      <a:pt x="154" y="278"/>
                      <a:pt x="153" y="279"/>
                      <a:pt x="153" y="279"/>
                    </a:cubicBezTo>
                    <a:cubicBezTo>
                      <a:pt x="153" y="280"/>
                      <a:pt x="153" y="281"/>
                      <a:pt x="152" y="282"/>
                    </a:cubicBezTo>
                    <a:cubicBezTo>
                      <a:pt x="152" y="282"/>
                      <a:pt x="152" y="284"/>
                      <a:pt x="151" y="284"/>
                    </a:cubicBezTo>
                    <a:cubicBezTo>
                      <a:pt x="151" y="285"/>
                      <a:pt x="151" y="286"/>
                      <a:pt x="150" y="286"/>
                    </a:cubicBezTo>
                    <a:cubicBezTo>
                      <a:pt x="150" y="286"/>
                      <a:pt x="149" y="287"/>
                      <a:pt x="149" y="287"/>
                    </a:cubicBezTo>
                    <a:cubicBezTo>
                      <a:pt x="149" y="288"/>
                      <a:pt x="148" y="288"/>
                      <a:pt x="148" y="288"/>
                    </a:cubicBezTo>
                    <a:cubicBezTo>
                      <a:pt x="148" y="288"/>
                      <a:pt x="147" y="289"/>
                      <a:pt x="147" y="289"/>
                    </a:cubicBezTo>
                    <a:cubicBezTo>
                      <a:pt x="147" y="290"/>
                      <a:pt x="146" y="290"/>
                      <a:pt x="146" y="290"/>
                    </a:cubicBezTo>
                    <a:cubicBezTo>
                      <a:pt x="145" y="290"/>
                      <a:pt x="145" y="290"/>
                      <a:pt x="145" y="290"/>
                    </a:cubicBezTo>
                    <a:cubicBezTo>
                      <a:pt x="145" y="285"/>
                      <a:pt x="145" y="285"/>
                      <a:pt x="145" y="285"/>
                    </a:cubicBezTo>
                    <a:cubicBezTo>
                      <a:pt x="148" y="282"/>
                      <a:pt x="148" y="282"/>
                      <a:pt x="148" y="282"/>
                    </a:cubicBezTo>
                    <a:cubicBezTo>
                      <a:pt x="147" y="281"/>
                      <a:pt x="147" y="281"/>
                      <a:pt x="147" y="281"/>
                    </a:cubicBezTo>
                    <a:cubicBezTo>
                      <a:pt x="147" y="281"/>
                      <a:pt x="144" y="278"/>
                      <a:pt x="144" y="278"/>
                    </a:cubicBezTo>
                    <a:cubicBezTo>
                      <a:pt x="144" y="278"/>
                      <a:pt x="144" y="276"/>
                      <a:pt x="144" y="276"/>
                    </a:cubicBezTo>
                    <a:cubicBezTo>
                      <a:pt x="144" y="276"/>
                      <a:pt x="143" y="276"/>
                      <a:pt x="143" y="276"/>
                    </a:cubicBezTo>
                    <a:cubicBezTo>
                      <a:pt x="143" y="276"/>
                      <a:pt x="142" y="275"/>
                      <a:pt x="142" y="275"/>
                    </a:cubicBezTo>
                    <a:cubicBezTo>
                      <a:pt x="142" y="275"/>
                      <a:pt x="141" y="275"/>
                      <a:pt x="141" y="275"/>
                    </a:cubicBezTo>
                    <a:cubicBezTo>
                      <a:pt x="141" y="275"/>
                      <a:pt x="141" y="275"/>
                      <a:pt x="141" y="275"/>
                    </a:cubicBezTo>
                    <a:cubicBezTo>
                      <a:pt x="138" y="273"/>
                      <a:pt x="138" y="273"/>
                      <a:pt x="138" y="273"/>
                    </a:cubicBezTo>
                    <a:cubicBezTo>
                      <a:pt x="138" y="272"/>
                      <a:pt x="138" y="272"/>
                      <a:pt x="138" y="272"/>
                    </a:cubicBezTo>
                    <a:cubicBezTo>
                      <a:pt x="138" y="272"/>
                      <a:pt x="137" y="271"/>
                      <a:pt x="136" y="271"/>
                    </a:cubicBezTo>
                    <a:cubicBezTo>
                      <a:pt x="136" y="271"/>
                      <a:pt x="135" y="271"/>
                      <a:pt x="135" y="271"/>
                    </a:cubicBezTo>
                    <a:cubicBezTo>
                      <a:pt x="135" y="271"/>
                      <a:pt x="134" y="269"/>
                      <a:pt x="134" y="269"/>
                    </a:cubicBezTo>
                    <a:cubicBezTo>
                      <a:pt x="134" y="270"/>
                      <a:pt x="134" y="270"/>
                      <a:pt x="134" y="270"/>
                    </a:cubicBezTo>
                    <a:cubicBezTo>
                      <a:pt x="134" y="270"/>
                      <a:pt x="133" y="270"/>
                      <a:pt x="133" y="270"/>
                    </a:cubicBezTo>
                    <a:cubicBezTo>
                      <a:pt x="133" y="270"/>
                      <a:pt x="132" y="269"/>
                      <a:pt x="132" y="269"/>
                    </a:cubicBezTo>
                    <a:cubicBezTo>
                      <a:pt x="132" y="269"/>
                      <a:pt x="132" y="267"/>
                      <a:pt x="132" y="267"/>
                    </a:cubicBezTo>
                    <a:cubicBezTo>
                      <a:pt x="132" y="267"/>
                      <a:pt x="131" y="267"/>
                      <a:pt x="131" y="267"/>
                    </a:cubicBezTo>
                    <a:cubicBezTo>
                      <a:pt x="130" y="266"/>
                      <a:pt x="130" y="266"/>
                      <a:pt x="130" y="266"/>
                    </a:cubicBezTo>
                    <a:cubicBezTo>
                      <a:pt x="130" y="266"/>
                      <a:pt x="130" y="267"/>
                      <a:pt x="130" y="267"/>
                    </a:cubicBezTo>
                    <a:cubicBezTo>
                      <a:pt x="129" y="267"/>
                      <a:pt x="128" y="268"/>
                      <a:pt x="128" y="268"/>
                    </a:cubicBezTo>
                    <a:cubicBezTo>
                      <a:pt x="127" y="268"/>
                      <a:pt x="127" y="268"/>
                      <a:pt x="127" y="268"/>
                    </a:cubicBezTo>
                    <a:cubicBezTo>
                      <a:pt x="127" y="266"/>
                      <a:pt x="127" y="266"/>
                      <a:pt x="127" y="266"/>
                    </a:cubicBezTo>
                    <a:cubicBezTo>
                      <a:pt x="127" y="266"/>
                      <a:pt x="126" y="264"/>
                      <a:pt x="125" y="264"/>
                    </a:cubicBezTo>
                    <a:cubicBezTo>
                      <a:pt x="125" y="263"/>
                      <a:pt x="121" y="260"/>
                      <a:pt x="121" y="260"/>
                    </a:cubicBezTo>
                    <a:cubicBezTo>
                      <a:pt x="121" y="260"/>
                      <a:pt x="120" y="260"/>
                      <a:pt x="120" y="260"/>
                    </a:cubicBezTo>
                    <a:cubicBezTo>
                      <a:pt x="120" y="260"/>
                      <a:pt x="120" y="260"/>
                      <a:pt x="119" y="260"/>
                    </a:cubicBezTo>
                    <a:cubicBezTo>
                      <a:pt x="119" y="260"/>
                      <a:pt x="119" y="261"/>
                      <a:pt x="119" y="261"/>
                    </a:cubicBezTo>
                    <a:cubicBezTo>
                      <a:pt x="119" y="261"/>
                      <a:pt x="118" y="261"/>
                      <a:pt x="118" y="261"/>
                    </a:cubicBezTo>
                    <a:cubicBezTo>
                      <a:pt x="118" y="261"/>
                      <a:pt x="117" y="261"/>
                      <a:pt x="117" y="261"/>
                    </a:cubicBezTo>
                    <a:cubicBezTo>
                      <a:pt x="117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7" y="260"/>
                      <a:pt x="117" y="260"/>
                    </a:cubicBezTo>
                    <a:cubicBezTo>
                      <a:pt x="117" y="260"/>
                      <a:pt x="117" y="259"/>
                      <a:pt x="117" y="259"/>
                    </a:cubicBezTo>
                    <a:cubicBezTo>
                      <a:pt x="117" y="259"/>
                      <a:pt x="118" y="259"/>
                      <a:pt x="118" y="259"/>
                    </a:cubicBezTo>
                    <a:cubicBezTo>
                      <a:pt x="118" y="259"/>
                      <a:pt x="118" y="258"/>
                      <a:pt x="118" y="258"/>
                    </a:cubicBezTo>
                    <a:cubicBezTo>
                      <a:pt x="118" y="257"/>
                      <a:pt x="119" y="257"/>
                      <a:pt x="119" y="257"/>
                    </a:cubicBezTo>
                    <a:cubicBezTo>
                      <a:pt x="119" y="257"/>
                      <a:pt x="119" y="257"/>
                      <a:pt x="120" y="257"/>
                    </a:cubicBezTo>
                    <a:cubicBezTo>
                      <a:pt x="120" y="256"/>
                      <a:pt x="120" y="256"/>
                      <a:pt x="121" y="256"/>
                    </a:cubicBezTo>
                    <a:cubicBezTo>
                      <a:pt x="121" y="255"/>
                      <a:pt x="122" y="254"/>
                      <a:pt x="122" y="254"/>
                    </a:cubicBezTo>
                    <a:cubicBezTo>
                      <a:pt x="122" y="254"/>
                      <a:pt x="122" y="253"/>
                      <a:pt x="123" y="253"/>
                    </a:cubicBezTo>
                    <a:cubicBezTo>
                      <a:pt x="123" y="252"/>
                      <a:pt x="123" y="252"/>
                      <a:pt x="124" y="252"/>
                    </a:cubicBez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4" y="251"/>
                      <a:pt x="124" y="251"/>
                    </a:cubicBezTo>
                    <a:cubicBezTo>
                      <a:pt x="124" y="251"/>
                      <a:pt x="125" y="250"/>
                      <a:pt x="125" y="250"/>
                    </a:cubicBezTo>
                    <a:cubicBezTo>
                      <a:pt x="125" y="250"/>
                      <a:pt x="126" y="249"/>
                      <a:pt x="126" y="249"/>
                    </a:cubicBezTo>
                    <a:cubicBezTo>
                      <a:pt x="126" y="249"/>
                      <a:pt x="127" y="248"/>
                      <a:pt x="127" y="248"/>
                    </a:cubicBezTo>
                    <a:cubicBezTo>
                      <a:pt x="127" y="248"/>
                      <a:pt x="127" y="247"/>
                      <a:pt x="128" y="247"/>
                    </a:cubicBezTo>
                    <a:cubicBezTo>
                      <a:pt x="128" y="247"/>
                      <a:pt x="128" y="247"/>
                      <a:pt x="128" y="246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28" y="246"/>
                      <a:pt x="129" y="246"/>
                      <a:pt x="129" y="246"/>
                    </a:cubicBezTo>
                    <a:cubicBezTo>
                      <a:pt x="129" y="246"/>
                      <a:pt x="129" y="246"/>
                      <a:pt x="129" y="246"/>
                    </a:cubicBezTo>
                    <a:cubicBezTo>
                      <a:pt x="130" y="246"/>
                      <a:pt x="130" y="245"/>
                      <a:pt x="130" y="245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29" y="245"/>
                      <a:pt x="129" y="244"/>
                      <a:pt x="129" y="244"/>
                    </a:cubicBezTo>
                    <a:cubicBezTo>
                      <a:pt x="130" y="244"/>
                      <a:pt x="130" y="244"/>
                      <a:pt x="130" y="244"/>
                    </a:cubicBezTo>
                    <a:cubicBezTo>
                      <a:pt x="130" y="244"/>
                      <a:pt x="131" y="244"/>
                      <a:pt x="131" y="244"/>
                    </a:cubicBezTo>
                    <a:cubicBezTo>
                      <a:pt x="131" y="244"/>
                      <a:pt x="132" y="243"/>
                      <a:pt x="132" y="243"/>
                    </a:cubicBezTo>
                    <a:cubicBezTo>
                      <a:pt x="132" y="242"/>
                      <a:pt x="133" y="242"/>
                      <a:pt x="133" y="242"/>
                    </a:cubicBezTo>
                    <a:cubicBezTo>
                      <a:pt x="133" y="242"/>
                      <a:pt x="134" y="242"/>
                      <a:pt x="134" y="242"/>
                    </a:cubicBezTo>
                    <a:cubicBezTo>
                      <a:pt x="134" y="242"/>
                      <a:pt x="134" y="241"/>
                      <a:pt x="134" y="241"/>
                    </a:cubicBezTo>
                    <a:cubicBezTo>
                      <a:pt x="134" y="241"/>
                      <a:pt x="135" y="241"/>
                      <a:pt x="135" y="241"/>
                    </a:cubicBezTo>
                    <a:cubicBezTo>
                      <a:pt x="135" y="241"/>
                      <a:pt x="135" y="240"/>
                      <a:pt x="135" y="240"/>
                    </a:cubicBezTo>
                    <a:cubicBezTo>
                      <a:pt x="135" y="240"/>
                      <a:pt x="135" y="239"/>
                      <a:pt x="135" y="239"/>
                    </a:cubicBezTo>
                    <a:cubicBezTo>
                      <a:pt x="135" y="239"/>
                      <a:pt x="136" y="239"/>
                      <a:pt x="136" y="239"/>
                    </a:cubicBezTo>
                    <a:cubicBezTo>
                      <a:pt x="136" y="239"/>
                      <a:pt x="136" y="239"/>
                      <a:pt x="136" y="239"/>
                    </a:cubicBezTo>
                    <a:cubicBezTo>
                      <a:pt x="137" y="239"/>
                      <a:pt x="137" y="239"/>
                      <a:pt x="137" y="239"/>
                    </a:cubicBezTo>
                    <a:cubicBezTo>
                      <a:pt x="137" y="239"/>
                      <a:pt x="137" y="238"/>
                      <a:pt x="137" y="238"/>
                    </a:cubicBezTo>
                    <a:cubicBezTo>
                      <a:pt x="137" y="238"/>
                      <a:pt x="138" y="239"/>
                      <a:pt x="138" y="239"/>
                    </a:cubicBezTo>
                    <a:cubicBezTo>
                      <a:pt x="138" y="239"/>
                      <a:pt x="138" y="238"/>
                      <a:pt x="138" y="238"/>
                    </a:cubicBezTo>
                    <a:cubicBezTo>
                      <a:pt x="138" y="238"/>
                      <a:pt x="139" y="238"/>
                      <a:pt x="139" y="238"/>
                    </a:cubicBezTo>
                    <a:cubicBezTo>
                      <a:pt x="139" y="238"/>
                      <a:pt x="139" y="238"/>
                      <a:pt x="139" y="238"/>
                    </a:cubicBezTo>
                    <a:cubicBezTo>
                      <a:pt x="139" y="238"/>
                      <a:pt x="139" y="238"/>
                      <a:pt x="140" y="238"/>
                    </a:cubicBezTo>
                    <a:cubicBezTo>
                      <a:pt x="140" y="238"/>
                      <a:pt x="140" y="237"/>
                      <a:pt x="140" y="237"/>
                    </a:cubicBezTo>
                    <a:cubicBezTo>
                      <a:pt x="140" y="237"/>
                      <a:pt x="141" y="237"/>
                      <a:pt x="141" y="237"/>
                    </a:cubicBezTo>
                    <a:cubicBezTo>
                      <a:pt x="141" y="237"/>
                      <a:pt x="141" y="237"/>
                      <a:pt x="141" y="237"/>
                    </a:cubicBezTo>
                    <a:cubicBezTo>
                      <a:pt x="141" y="237"/>
                      <a:pt x="141" y="236"/>
                      <a:pt x="141" y="236"/>
                    </a:cubicBezTo>
                    <a:cubicBezTo>
                      <a:pt x="141" y="236"/>
                      <a:pt x="142" y="236"/>
                      <a:pt x="143" y="236"/>
                    </a:cubicBezTo>
                    <a:cubicBezTo>
                      <a:pt x="143" y="236"/>
                      <a:pt x="143" y="236"/>
                      <a:pt x="143" y="236"/>
                    </a:cubicBezTo>
                    <a:cubicBezTo>
                      <a:pt x="143" y="236"/>
                      <a:pt x="143" y="235"/>
                      <a:pt x="143" y="235"/>
                    </a:cubicBezTo>
                    <a:cubicBezTo>
                      <a:pt x="143" y="235"/>
                      <a:pt x="144" y="235"/>
                      <a:pt x="144" y="235"/>
                    </a:cubicBezTo>
                    <a:cubicBezTo>
                      <a:pt x="144" y="235"/>
                      <a:pt x="144" y="234"/>
                      <a:pt x="144" y="234"/>
                    </a:cubicBezTo>
                    <a:cubicBezTo>
                      <a:pt x="144" y="234"/>
                      <a:pt x="143" y="233"/>
                      <a:pt x="143" y="233"/>
                    </a:cubicBezTo>
                    <a:cubicBezTo>
                      <a:pt x="143" y="233"/>
                      <a:pt x="143" y="233"/>
                      <a:pt x="143" y="233"/>
                    </a:cubicBezTo>
                    <a:cubicBezTo>
                      <a:pt x="143" y="233"/>
                      <a:pt x="143" y="232"/>
                      <a:pt x="143" y="232"/>
                    </a:cubicBezTo>
                    <a:cubicBezTo>
                      <a:pt x="143" y="232"/>
                      <a:pt x="143" y="231"/>
                      <a:pt x="143" y="231"/>
                    </a:cubicBezTo>
                    <a:cubicBezTo>
                      <a:pt x="143" y="231"/>
                      <a:pt x="144" y="231"/>
                      <a:pt x="144" y="230"/>
                    </a:cubicBezTo>
                    <a:cubicBezTo>
                      <a:pt x="144" y="230"/>
                      <a:pt x="144" y="230"/>
                      <a:pt x="144" y="230"/>
                    </a:cubicBezTo>
                    <a:cubicBezTo>
                      <a:pt x="144" y="230"/>
                      <a:pt x="144" y="229"/>
                      <a:pt x="144" y="229"/>
                    </a:cubicBezTo>
                    <a:cubicBezTo>
                      <a:pt x="144" y="229"/>
                      <a:pt x="143" y="228"/>
                      <a:pt x="143" y="228"/>
                    </a:cubicBezTo>
                    <a:cubicBezTo>
                      <a:pt x="143" y="228"/>
                      <a:pt x="143" y="227"/>
                      <a:pt x="143" y="227"/>
                    </a:cubicBezTo>
                    <a:cubicBezTo>
                      <a:pt x="142" y="227"/>
                      <a:pt x="142" y="226"/>
                      <a:pt x="142" y="226"/>
                    </a:cubicBezTo>
                    <a:cubicBezTo>
                      <a:pt x="142" y="226"/>
                      <a:pt x="142" y="225"/>
                      <a:pt x="142" y="225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4"/>
                      <a:pt x="141" y="223"/>
                      <a:pt x="141" y="223"/>
                    </a:cubicBezTo>
                    <a:cubicBezTo>
                      <a:pt x="141" y="223"/>
                      <a:pt x="140" y="223"/>
                      <a:pt x="140" y="223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9" y="224"/>
                      <a:pt x="139" y="224"/>
                      <a:pt x="139" y="224"/>
                    </a:cubicBezTo>
                    <a:cubicBezTo>
                      <a:pt x="138" y="225"/>
                      <a:pt x="138" y="225"/>
                      <a:pt x="138" y="225"/>
                    </a:cubicBezTo>
                    <a:cubicBezTo>
                      <a:pt x="138" y="224"/>
                      <a:pt x="138" y="224"/>
                      <a:pt x="138" y="224"/>
                    </a:cubicBezTo>
                    <a:cubicBezTo>
                      <a:pt x="137" y="224"/>
                      <a:pt x="137" y="224"/>
                      <a:pt x="137" y="224"/>
                    </a:cubicBezTo>
                    <a:cubicBezTo>
                      <a:pt x="137" y="222"/>
                      <a:pt x="137" y="222"/>
                      <a:pt x="137" y="222"/>
                    </a:cubicBezTo>
                    <a:cubicBezTo>
                      <a:pt x="137" y="222"/>
                      <a:pt x="138" y="222"/>
                      <a:pt x="138" y="222"/>
                    </a:cubicBezTo>
                    <a:cubicBezTo>
                      <a:pt x="138" y="222"/>
                      <a:pt x="138" y="221"/>
                      <a:pt x="138" y="221"/>
                    </a:cubicBezTo>
                    <a:cubicBezTo>
                      <a:pt x="138" y="221"/>
                      <a:pt x="138" y="220"/>
                      <a:pt x="138" y="220"/>
                    </a:cubicBezTo>
                    <a:cubicBezTo>
                      <a:pt x="138" y="220"/>
                      <a:pt x="138" y="219"/>
                      <a:pt x="138" y="219"/>
                    </a:cubicBezTo>
                    <a:cubicBezTo>
                      <a:pt x="138" y="219"/>
                      <a:pt x="139" y="216"/>
                      <a:pt x="139" y="215"/>
                    </a:cubicBezTo>
                    <a:cubicBezTo>
                      <a:pt x="139" y="215"/>
                      <a:pt x="140" y="214"/>
                      <a:pt x="140" y="214"/>
                    </a:cubicBezTo>
                    <a:cubicBezTo>
                      <a:pt x="140" y="214"/>
                      <a:pt x="139" y="214"/>
                      <a:pt x="139" y="213"/>
                    </a:cubicBezTo>
                    <a:cubicBezTo>
                      <a:pt x="139" y="213"/>
                      <a:pt x="139" y="213"/>
                      <a:pt x="139" y="213"/>
                    </a:cubicBezTo>
                    <a:cubicBezTo>
                      <a:pt x="139" y="213"/>
                      <a:pt x="139" y="212"/>
                      <a:pt x="139" y="212"/>
                    </a:cubicBezTo>
                    <a:cubicBezTo>
                      <a:pt x="139" y="212"/>
                      <a:pt x="139" y="212"/>
                      <a:pt x="139" y="212"/>
                    </a:cubicBezTo>
                    <a:cubicBezTo>
                      <a:pt x="139" y="212"/>
                      <a:pt x="137" y="210"/>
                      <a:pt x="137" y="210"/>
                    </a:cubicBezTo>
                    <a:cubicBezTo>
                      <a:pt x="134" y="211"/>
                      <a:pt x="134" y="211"/>
                      <a:pt x="134" y="211"/>
                    </a:cubicBezTo>
                    <a:cubicBezTo>
                      <a:pt x="131" y="211"/>
                      <a:pt x="131" y="211"/>
                      <a:pt x="131" y="211"/>
                    </a:cubicBezTo>
                    <a:cubicBezTo>
                      <a:pt x="131" y="211"/>
                      <a:pt x="131" y="210"/>
                      <a:pt x="131" y="210"/>
                    </a:cubicBezTo>
                    <a:cubicBezTo>
                      <a:pt x="131" y="210"/>
                      <a:pt x="131" y="209"/>
                      <a:pt x="131" y="209"/>
                    </a:cubicBezTo>
                    <a:cubicBezTo>
                      <a:pt x="131" y="209"/>
                      <a:pt x="131" y="209"/>
                      <a:pt x="131" y="209"/>
                    </a:cubicBezTo>
                    <a:cubicBezTo>
                      <a:pt x="131" y="205"/>
                      <a:pt x="131" y="205"/>
                      <a:pt x="131" y="205"/>
                    </a:cubicBezTo>
                    <a:cubicBezTo>
                      <a:pt x="131" y="205"/>
                      <a:pt x="130" y="205"/>
                      <a:pt x="130" y="205"/>
                    </a:cubicBezTo>
                    <a:cubicBezTo>
                      <a:pt x="130" y="205"/>
                      <a:pt x="130" y="205"/>
                      <a:pt x="130" y="205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0" y="203"/>
                      <a:pt x="130" y="202"/>
                      <a:pt x="130" y="202"/>
                    </a:cubicBezTo>
                    <a:cubicBezTo>
                      <a:pt x="130" y="202"/>
                      <a:pt x="130" y="202"/>
                      <a:pt x="130" y="202"/>
                    </a:cubicBezTo>
                    <a:cubicBezTo>
                      <a:pt x="130" y="202"/>
                      <a:pt x="130" y="201"/>
                      <a:pt x="130" y="201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9" y="199"/>
                      <a:pt x="129" y="199"/>
                      <a:pt x="129" y="199"/>
                    </a:cubicBezTo>
                    <a:cubicBezTo>
                      <a:pt x="128" y="198"/>
                      <a:pt x="128" y="198"/>
                      <a:pt x="128" y="198"/>
                    </a:cubicBezTo>
                    <a:cubicBezTo>
                      <a:pt x="126" y="198"/>
                      <a:pt x="126" y="198"/>
                      <a:pt x="126" y="198"/>
                    </a:cubicBezTo>
                    <a:cubicBezTo>
                      <a:pt x="125" y="198"/>
                      <a:pt x="125" y="198"/>
                      <a:pt x="125" y="198"/>
                    </a:cubicBezTo>
                    <a:cubicBezTo>
                      <a:pt x="125" y="197"/>
                      <a:pt x="125" y="197"/>
                      <a:pt x="125" y="197"/>
                    </a:cubicBezTo>
                    <a:cubicBezTo>
                      <a:pt x="124" y="197"/>
                      <a:pt x="124" y="197"/>
                      <a:pt x="124" y="197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23" y="198"/>
                      <a:pt x="122" y="198"/>
                      <a:pt x="122" y="198"/>
                    </a:cubicBezTo>
                    <a:cubicBezTo>
                      <a:pt x="122" y="198"/>
                      <a:pt x="122" y="198"/>
                      <a:pt x="122" y="198"/>
                    </a:cubicBezTo>
                    <a:cubicBezTo>
                      <a:pt x="120" y="198"/>
                      <a:pt x="120" y="198"/>
                      <a:pt x="120" y="198"/>
                    </a:cubicBezTo>
                    <a:cubicBezTo>
                      <a:pt x="117" y="198"/>
                      <a:pt x="117" y="198"/>
                      <a:pt x="117" y="198"/>
                    </a:cubicBezTo>
                    <a:cubicBezTo>
                      <a:pt x="116" y="198"/>
                      <a:pt x="116" y="198"/>
                      <a:pt x="116" y="198"/>
                    </a:cubicBezTo>
                    <a:cubicBezTo>
                      <a:pt x="116" y="197"/>
                      <a:pt x="116" y="197"/>
                      <a:pt x="116" y="197"/>
                    </a:cubicBezTo>
                    <a:cubicBezTo>
                      <a:pt x="116" y="197"/>
                      <a:pt x="116" y="197"/>
                      <a:pt x="116" y="197"/>
                    </a:cubicBezTo>
                    <a:cubicBezTo>
                      <a:pt x="115" y="197"/>
                      <a:pt x="115" y="197"/>
                      <a:pt x="115" y="197"/>
                    </a:cubicBezTo>
                    <a:cubicBezTo>
                      <a:pt x="114" y="197"/>
                      <a:pt x="114" y="197"/>
                      <a:pt x="114" y="197"/>
                    </a:cubicBezTo>
                    <a:cubicBezTo>
                      <a:pt x="114" y="197"/>
                      <a:pt x="113" y="196"/>
                      <a:pt x="113" y="196"/>
                    </a:cubicBezTo>
                    <a:cubicBezTo>
                      <a:pt x="113" y="196"/>
                      <a:pt x="114" y="196"/>
                      <a:pt x="114" y="195"/>
                    </a:cubicBezTo>
                    <a:cubicBezTo>
                      <a:pt x="114" y="195"/>
                      <a:pt x="114" y="195"/>
                      <a:pt x="114" y="195"/>
                    </a:cubicBezTo>
                    <a:cubicBezTo>
                      <a:pt x="114" y="195"/>
                      <a:pt x="113" y="195"/>
                      <a:pt x="113" y="195"/>
                    </a:cubicBezTo>
                    <a:cubicBezTo>
                      <a:pt x="113" y="195"/>
                      <a:pt x="114" y="195"/>
                      <a:pt x="114" y="194"/>
                    </a:cubicBezTo>
                    <a:cubicBezTo>
                      <a:pt x="114" y="194"/>
                      <a:pt x="114" y="194"/>
                      <a:pt x="114" y="194"/>
                    </a:cubicBezTo>
                    <a:cubicBezTo>
                      <a:pt x="114" y="193"/>
                      <a:pt x="114" y="193"/>
                      <a:pt x="114" y="193"/>
                    </a:cubicBezTo>
                    <a:cubicBezTo>
                      <a:pt x="114" y="193"/>
                      <a:pt x="114" y="193"/>
                      <a:pt x="113" y="192"/>
                    </a:cubicBezTo>
                    <a:cubicBezTo>
                      <a:pt x="113" y="192"/>
                      <a:pt x="114" y="192"/>
                      <a:pt x="114" y="192"/>
                    </a:cubicBezTo>
                    <a:cubicBezTo>
                      <a:pt x="114" y="192"/>
                      <a:pt x="114" y="191"/>
                      <a:pt x="114" y="191"/>
                    </a:cubicBezTo>
                    <a:cubicBezTo>
                      <a:pt x="114" y="191"/>
                      <a:pt x="114" y="191"/>
                      <a:pt x="114" y="191"/>
                    </a:cubicBezTo>
                    <a:cubicBezTo>
                      <a:pt x="114" y="191"/>
                      <a:pt x="114" y="190"/>
                      <a:pt x="114" y="190"/>
                    </a:cubicBezTo>
                    <a:cubicBezTo>
                      <a:pt x="114" y="190"/>
                      <a:pt x="115" y="188"/>
                      <a:pt x="115" y="188"/>
                    </a:cubicBezTo>
                    <a:cubicBezTo>
                      <a:pt x="115" y="188"/>
                      <a:pt x="114" y="188"/>
                      <a:pt x="114" y="188"/>
                    </a:cubicBezTo>
                    <a:cubicBezTo>
                      <a:pt x="114" y="188"/>
                      <a:pt x="114" y="188"/>
                      <a:pt x="114" y="187"/>
                    </a:cubicBezTo>
                    <a:cubicBezTo>
                      <a:pt x="114" y="187"/>
                      <a:pt x="114" y="187"/>
                      <a:pt x="114" y="187"/>
                    </a:cubicBezTo>
                    <a:cubicBezTo>
                      <a:pt x="114" y="187"/>
                      <a:pt x="114" y="187"/>
                      <a:pt x="114" y="187"/>
                    </a:cubicBezTo>
                    <a:cubicBezTo>
                      <a:pt x="114" y="186"/>
                      <a:pt x="114" y="186"/>
                      <a:pt x="114" y="186"/>
                    </a:cubicBezTo>
                    <a:cubicBezTo>
                      <a:pt x="114" y="186"/>
                      <a:pt x="113" y="186"/>
                      <a:pt x="113" y="186"/>
                    </a:cubicBezTo>
                    <a:cubicBezTo>
                      <a:pt x="113" y="184"/>
                      <a:pt x="113" y="184"/>
                      <a:pt x="113" y="184"/>
                    </a:cubicBezTo>
                    <a:cubicBezTo>
                      <a:pt x="112" y="182"/>
                      <a:pt x="112" y="182"/>
                      <a:pt x="112" y="182"/>
                    </a:cubicBezTo>
                    <a:cubicBezTo>
                      <a:pt x="112" y="182"/>
                      <a:pt x="112" y="182"/>
                      <a:pt x="112" y="182"/>
                    </a:cubicBezTo>
                    <a:cubicBezTo>
                      <a:pt x="114" y="181"/>
                      <a:pt x="114" y="181"/>
                      <a:pt x="114" y="181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15" y="174"/>
                      <a:pt x="115" y="174"/>
                      <a:pt x="115" y="174"/>
                    </a:cubicBezTo>
                    <a:cubicBezTo>
                      <a:pt x="115" y="174"/>
                      <a:pt x="115" y="173"/>
                      <a:pt x="115" y="173"/>
                    </a:cubicBezTo>
                    <a:cubicBezTo>
                      <a:pt x="115" y="173"/>
                      <a:pt x="115" y="173"/>
                      <a:pt x="115" y="172"/>
                    </a:cubicBezTo>
                    <a:cubicBezTo>
                      <a:pt x="115" y="172"/>
                      <a:pt x="115" y="172"/>
                      <a:pt x="115" y="172"/>
                    </a:cubicBezTo>
                    <a:cubicBezTo>
                      <a:pt x="115" y="172"/>
                      <a:pt x="115" y="171"/>
                      <a:pt x="115" y="171"/>
                    </a:cubicBezTo>
                    <a:cubicBezTo>
                      <a:pt x="115" y="171"/>
                      <a:pt x="116" y="169"/>
                      <a:pt x="116" y="169"/>
                    </a:cubicBezTo>
                    <a:cubicBezTo>
                      <a:pt x="116" y="169"/>
                      <a:pt x="116" y="168"/>
                      <a:pt x="116" y="168"/>
                    </a:cubicBezTo>
                    <a:cubicBezTo>
                      <a:pt x="117" y="168"/>
                      <a:pt x="117" y="168"/>
                      <a:pt x="117" y="168"/>
                    </a:cubicBezTo>
                    <a:cubicBezTo>
                      <a:pt x="117" y="168"/>
                      <a:pt x="115" y="165"/>
                      <a:pt x="115" y="165"/>
                    </a:cubicBezTo>
                    <a:cubicBezTo>
                      <a:pt x="115" y="165"/>
                      <a:pt x="115" y="163"/>
                      <a:pt x="115" y="163"/>
                    </a:cubicBezTo>
                    <a:cubicBezTo>
                      <a:pt x="114" y="162"/>
                      <a:pt x="114" y="162"/>
                      <a:pt x="114" y="162"/>
                    </a:cubicBezTo>
                    <a:cubicBezTo>
                      <a:pt x="114" y="162"/>
                      <a:pt x="114" y="162"/>
                      <a:pt x="113" y="162"/>
                    </a:cubicBezTo>
                    <a:cubicBezTo>
                      <a:pt x="113" y="162"/>
                      <a:pt x="113" y="162"/>
                      <a:pt x="113" y="162"/>
                    </a:cubicBezTo>
                    <a:cubicBezTo>
                      <a:pt x="113" y="162"/>
                      <a:pt x="110" y="160"/>
                      <a:pt x="110" y="160"/>
                    </a:cubicBezTo>
                    <a:cubicBezTo>
                      <a:pt x="110" y="160"/>
                      <a:pt x="110" y="159"/>
                      <a:pt x="110" y="159"/>
                    </a:cubicBezTo>
                    <a:cubicBezTo>
                      <a:pt x="110" y="159"/>
                      <a:pt x="110" y="158"/>
                      <a:pt x="110" y="158"/>
                    </a:cubicBezTo>
                    <a:cubicBezTo>
                      <a:pt x="110" y="158"/>
                      <a:pt x="110" y="157"/>
                      <a:pt x="110" y="157"/>
                    </a:cubicBezTo>
                    <a:cubicBezTo>
                      <a:pt x="110" y="157"/>
                      <a:pt x="110" y="156"/>
                      <a:pt x="110" y="155"/>
                    </a:cubicBezTo>
                    <a:cubicBezTo>
                      <a:pt x="110" y="155"/>
                      <a:pt x="111" y="153"/>
                      <a:pt x="111" y="153"/>
                    </a:cubicBezTo>
                    <a:cubicBezTo>
                      <a:pt x="111" y="153"/>
                      <a:pt x="111" y="153"/>
                      <a:pt x="111" y="153"/>
                    </a:cubicBezTo>
                    <a:cubicBezTo>
                      <a:pt x="110" y="154"/>
                      <a:pt x="110" y="154"/>
                      <a:pt x="110" y="154"/>
                    </a:cubicBezTo>
                    <a:cubicBezTo>
                      <a:pt x="98" y="153"/>
                      <a:pt x="98" y="153"/>
                      <a:pt x="98" y="153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5" y="145"/>
                      <a:pt x="95" y="145"/>
                      <a:pt x="95" y="145"/>
                    </a:cubicBezTo>
                    <a:cubicBezTo>
                      <a:pt x="97" y="145"/>
                      <a:pt x="97" y="145"/>
                      <a:pt x="97" y="145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6" y="138"/>
                      <a:pt x="96" y="138"/>
                      <a:pt x="96" y="138"/>
                    </a:cubicBezTo>
                    <a:cubicBezTo>
                      <a:pt x="96" y="138"/>
                      <a:pt x="96" y="138"/>
                      <a:pt x="96" y="138"/>
                    </a:cubicBezTo>
                    <a:cubicBezTo>
                      <a:pt x="96" y="138"/>
                      <a:pt x="96" y="137"/>
                      <a:pt x="96" y="137"/>
                    </a:cubicBezTo>
                    <a:cubicBezTo>
                      <a:pt x="96" y="137"/>
                      <a:pt x="96" y="137"/>
                      <a:pt x="96" y="137"/>
                    </a:cubicBezTo>
                    <a:cubicBezTo>
                      <a:pt x="96" y="136"/>
                      <a:pt x="96" y="136"/>
                      <a:pt x="96" y="136"/>
                    </a:cubicBezTo>
                    <a:cubicBezTo>
                      <a:pt x="96" y="136"/>
                      <a:pt x="96" y="135"/>
                      <a:pt x="96" y="135"/>
                    </a:cubicBezTo>
                    <a:cubicBezTo>
                      <a:pt x="96" y="135"/>
                      <a:pt x="95" y="135"/>
                      <a:pt x="95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4" y="134"/>
                      <a:pt x="94" y="134"/>
                      <a:pt x="93" y="134"/>
                    </a:cubicBezTo>
                    <a:cubicBezTo>
                      <a:pt x="93" y="134"/>
                      <a:pt x="92" y="133"/>
                      <a:pt x="92" y="133"/>
                    </a:cubicBezTo>
                    <a:cubicBezTo>
                      <a:pt x="91" y="133"/>
                      <a:pt x="91" y="133"/>
                      <a:pt x="91" y="133"/>
                    </a:cubicBezTo>
                    <a:cubicBezTo>
                      <a:pt x="91" y="133"/>
                      <a:pt x="91" y="133"/>
                      <a:pt x="91" y="133"/>
                    </a:cubicBezTo>
                    <a:cubicBezTo>
                      <a:pt x="91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89" y="133"/>
                      <a:pt x="89" y="133"/>
                    </a:cubicBezTo>
                    <a:cubicBezTo>
                      <a:pt x="89" y="133"/>
                      <a:pt x="89" y="134"/>
                      <a:pt x="89" y="134"/>
                    </a:cubicBezTo>
                    <a:cubicBezTo>
                      <a:pt x="89" y="134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7" y="133"/>
                    </a:cubicBezTo>
                    <a:cubicBezTo>
                      <a:pt x="87" y="133"/>
                      <a:pt x="86" y="133"/>
                      <a:pt x="86" y="133"/>
                    </a:cubicBezTo>
                    <a:cubicBezTo>
                      <a:pt x="86" y="133"/>
                      <a:pt x="86" y="133"/>
                      <a:pt x="86" y="133"/>
                    </a:cubicBezTo>
                    <a:cubicBezTo>
                      <a:pt x="86" y="133"/>
                      <a:pt x="86" y="132"/>
                      <a:pt x="86" y="132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4" y="131"/>
                      <a:pt x="84" y="130"/>
                      <a:pt x="84" y="130"/>
                    </a:cubicBezTo>
                    <a:cubicBezTo>
                      <a:pt x="84" y="130"/>
                      <a:pt x="83" y="130"/>
                      <a:pt x="83" y="130"/>
                    </a:cubicBezTo>
                    <a:cubicBezTo>
                      <a:pt x="83" y="130"/>
                      <a:pt x="83" y="131"/>
                      <a:pt x="82" y="131"/>
                    </a:cubicBezTo>
                    <a:cubicBezTo>
                      <a:pt x="82" y="131"/>
                      <a:pt x="82" y="130"/>
                      <a:pt x="82" y="130"/>
                    </a:cubicBezTo>
                    <a:cubicBezTo>
                      <a:pt x="81" y="130"/>
                      <a:pt x="81" y="129"/>
                      <a:pt x="81" y="129"/>
                    </a:cubicBezTo>
                    <a:cubicBezTo>
                      <a:pt x="81" y="129"/>
                      <a:pt x="80" y="129"/>
                      <a:pt x="80" y="129"/>
                    </a:cubicBezTo>
                    <a:cubicBezTo>
                      <a:pt x="80" y="130"/>
                      <a:pt x="79" y="129"/>
                      <a:pt x="79" y="129"/>
                    </a:cubicBezTo>
                    <a:cubicBezTo>
                      <a:pt x="79" y="129"/>
                      <a:pt x="79" y="128"/>
                      <a:pt x="79" y="128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78" y="128"/>
                      <a:pt x="78" y="127"/>
                      <a:pt x="77" y="127"/>
                    </a:cubicBezTo>
                    <a:cubicBezTo>
                      <a:pt x="77" y="127"/>
                      <a:pt x="77" y="127"/>
                      <a:pt x="77" y="127"/>
                    </a:cubicBezTo>
                    <a:cubicBezTo>
                      <a:pt x="77" y="127"/>
                      <a:pt x="77" y="127"/>
                      <a:pt x="76" y="127"/>
                    </a:cubicBezTo>
                    <a:cubicBezTo>
                      <a:pt x="76" y="127"/>
                      <a:pt x="76" y="127"/>
                      <a:pt x="76" y="12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6"/>
                      <a:pt x="73" y="125"/>
                      <a:pt x="73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0" y="126"/>
                      <a:pt x="70" y="126"/>
                    </a:cubicBezTo>
                    <a:cubicBezTo>
                      <a:pt x="70" y="126"/>
                      <a:pt x="68" y="125"/>
                      <a:pt x="68" y="125"/>
                    </a:cubicBezTo>
                    <a:cubicBezTo>
                      <a:pt x="68" y="125"/>
                      <a:pt x="67" y="125"/>
                      <a:pt x="67" y="125"/>
                    </a:cubicBezTo>
                    <a:cubicBezTo>
                      <a:pt x="67" y="125"/>
                      <a:pt x="68" y="124"/>
                      <a:pt x="67" y="124"/>
                    </a:cubicBezTo>
                    <a:cubicBezTo>
                      <a:pt x="67" y="124"/>
                      <a:pt x="67" y="124"/>
                      <a:pt x="66" y="123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66" y="123"/>
                      <a:pt x="65" y="123"/>
                      <a:pt x="65" y="123"/>
                    </a:cubicBezTo>
                    <a:cubicBezTo>
                      <a:pt x="65" y="123"/>
                      <a:pt x="65" y="122"/>
                      <a:pt x="65" y="122"/>
                    </a:cubicBezTo>
                    <a:cubicBezTo>
                      <a:pt x="65" y="122"/>
                      <a:pt x="64" y="122"/>
                      <a:pt x="64" y="122"/>
                    </a:cubicBezTo>
                    <a:cubicBezTo>
                      <a:pt x="64" y="122"/>
                      <a:pt x="64" y="122"/>
                      <a:pt x="64" y="121"/>
                    </a:cubicBezTo>
                    <a:cubicBezTo>
                      <a:pt x="63" y="121"/>
                      <a:pt x="63" y="121"/>
                      <a:pt x="63" y="120"/>
                    </a:cubicBezTo>
                    <a:cubicBezTo>
                      <a:pt x="63" y="120"/>
                      <a:pt x="62" y="120"/>
                      <a:pt x="62" y="120"/>
                    </a:cubicBezTo>
                    <a:cubicBezTo>
                      <a:pt x="62" y="120"/>
                      <a:pt x="62" y="119"/>
                      <a:pt x="62" y="119"/>
                    </a:cubicBezTo>
                    <a:cubicBezTo>
                      <a:pt x="62" y="119"/>
                      <a:pt x="62" y="119"/>
                      <a:pt x="62" y="119"/>
                    </a:cubicBezTo>
                    <a:cubicBezTo>
                      <a:pt x="62" y="119"/>
                      <a:pt x="62" y="119"/>
                      <a:pt x="62" y="119"/>
                    </a:cubicBezTo>
                    <a:cubicBezTo>
                      <a:pt x="62" y="119"/>
                      <a:pt x="62" y="118"/>
                      <a:pt x="62" y="118"/>
                    </a:cubicBezTo>
                    <a:cubicBezTo>
                      <a:pt x="62" y="117"/>
                      <a:pt x="61" y="116"/>
                      <a:pt x="61" y="116"/>
                    </a:cubicBezTo>
                    <a:cubicBezTo>
                      <a:pt x="61" y="116"/>
                      <a:pt x="62" y="116"/>
                      <a:pt x="62" y="115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1" y="113"/>
                      <a:pt x="61" y="113"/>
                      <a:pt x="61" y="112"/>
                    </a:cubicBezTo>
                    <a:cubicBezTo>
                      <a:pt x="61" y="112"/>
                      <a:pt x="61" y="111"/>
                      <a:pt x="61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1"/>
                      <a:pt x="62" y="110"/>
                      <a:pt x="62" y="110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1" y="106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59" y="106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6"/>
                      <a:pt x="58" y="106"/>
                      <a:pt x="58" y="106"/>
                    </a:cubicBezTo>
                    <a:cubicBezTo>
                      <a:pt x="58" y="106"/>
                      <a:pt x="58" y="107"/>
                      <a:pt x="58" y="106"/>
                    </a:cubicBezTo>
                    <a:cubicBezTo>
                      <a:pt x="58" y="106"/>
                      <a:pt x="57" y="106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6" y="106"/>
                      <a:pt x="55" y="106"/>
                      <a:pt x="55" y="106"/>
                    </a:cubicBezTo>
                    <a:cubicBezTo>
                      <a:pt x="55" y="106"/>
                      <a:pt x="54" y="107"/>
                      <a:pt x="54" y="107"/>
                    </a:cubicBezTo>
                    <a:cubicBezTo>
                      <a:pt x="54" y="107"/>
                      <a:pt x="52" y="107"/>
                      <a:pt x="52" y="107"/>
                    </a:cubicBezTo>
                    <a:cubicBezTo>
                      <a:pt x="52" y="107"/>
                      <a:pt x="50" y="110"/>
                      <a:pt x="50" y="110"/>
                    </a:cubicBezTo>
                    <a:cubicBezTo>
                      <a:pt x="50" y="110"/>
                      <a:pt x="49" y="110"/>
                      <a:pt x="49" y="110"/>
                    </a:cubicBezTo>
                    <a:cubicBezTo>
                      <a:pt x="49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5" y="112"/>
                      <a:pt x="45" y="112"/>
                    </a:cubicBezTo>
                    <a:cubicBezTo>
                      <a:pt x="45" y="112"/>
                      <a:pt x="45" y="113"/>
                      <a:pt x="45" y="113"/>
                    </a:cubicBezTo>
                    <a:cubicBezTo>
                      <a:pt x="45" y="113"/>
                      <a:pt x="44" y="113"/>
                      <a:pt x="44" y="113"/>
                    </a:cubicBezTo>
                    <a:cubicBezTo>
                      <a:pt x="44" y="113"/>
                      <a:pt x="44" y="112"/>
                      <a:pt x="44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16"/>
                      <a:pt x="38" y="116"/>
                      <a:pt x="38" y="116"/>
                    </a:cubicBezTo>
                    <a:cubicBezTo>
                      <a:pt x="38" y="116"/>
                      <a:pt x="37" y="116"/>
                      <a:pt x="37" y="116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7" y="115"/>
                      <a:pt x="36" y="115"/>
                      <a:pt x="36" y="115"/>
                    </a:cubicBezTo>
                    <a:cubicBezTo>
                      <a:pt x="35" y="115"/>
                      <a:pt x="34" y="115"/>
                      <a:pt x="33" y="115"/>
                    </a:cubicBezTo>
                    <a:cubicBezTo>
                      <a:pt x="33" y="115"/>
                      <a:pt x="32" y="114"/>
                      <a:pt x="32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5"/>
                      <a:pt x="25" y="105"/>
                    </a:cubicBezTo>
                    <a:cubicBezTo>
                      <a:pt x="25" y="105"/>
                      <a:pt x="24" y="105"/>
                      <a:pt x="24" y="105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3" y="105"/>
                      <a:pt x="13" y="105"/>
                      <a:pt x="13" y="105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4"/>
                      <a:pt x="3" y="94"/>
                    </a:cubicBezTo>
                    <a:cubicBezTo>
                      <a:pt x="3" y="94"/>
                      <a:pt x="2" y="93"/>
                      <a:pt x="2" y="93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6"/>
                      <a:pt x="8" y="75"/>
                      <a:pt x="8" y="75"/>
                    </a:cubicBezTo>
                    <a:cubicBezTo>
                      <a:pt x="8" y="75"/>
                      <a:pt x="8" y="73"/>
                      <a:pt x="8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7" y="67"/>
                      <a:pt x="27" y="67"/>
                    </a:cubicBezTo>
                    <a:cubicBezTo>
                      <a:pt x="27" y="67"/>
                      <a:pt x="27" y="68"/>
                      <a:pt x="27" y="68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8"/>
                      <a:pt x="29" y="67"/>
                      <a:pt x="29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2" y="43"/>
                      <a:pt x="32" y="43"/>
                    </a:cubicBezTo>
                    <a:cubicBezTo>
                      <a:pt x="32" y="43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2" y="41"/>
                      <a:pt x="32" y="41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30" y="39"/>
                      <a:pt x="29" y="39"/>
                      <a:pt x="29" y="39"/>
                    </a:cubicBezTo>
                    <a:cubicBezTo>
                      <a:pt x="29" y="38"/>
                      <a:pt x="28" y="38"/>
                      <a:pt x="28" y="38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4" y="33"/>
                      <a:pt x="34" y="33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4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5" y="31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29"/>
                      <a:pt x="31" y="29"/>
                    </a:cubicBezTo>
                    <a:cubicBezTo>
                      <a:pt x="31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1" y="25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4"/>
                      <a:pt x="33" y="25"/>
                      <a:pt x="3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2"/>
                    </a:cubicBezTo>
                    <a:cubicBezTo>
                      <a:pt x="41" y="22"/>
                      <a:pt x="42" y="23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5" y="23"/>
                      <a:pt x="45" y="23"/>
                    </a:cubicBezTo>
                    <a:cubicBezTo>
                      <a:pt x="45" y="23"/>
                      <a:pt x="45" y="22"/>
                      <a:pt x="45" y="22"/>
                    </a:cubicBezTo>
                    <a:cubicBezTo>
                      <a:pt x="45" y="22"/>
                      <a:pt x="46" y="22"/>
                      <a:pt x="46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9"/>
                      <a:pt x="50" y="29"/>
                      <a:pt x="50" y="29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1"/>
                      <a:pt x="60" y="31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1" y="32"/>
                      <a:pt x="61" y="32"/>
                    </a:cubicBezTo>
                    <a:cubicBezTo>
                      <a:pt x="61" y="31"/>
                      <a:pt x="62" y="30"/>
                      <a:pt x="62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29"/>
                      <a:pt x="63" y="29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64" y="29"/>
                      <a:pt x="64" y="28"/>
                      <a:pt x="64" y="28"/>
                    </a:cubicBezTo>
                    <a:cubicBezTo>
                      <a:pt x="64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8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7"/>
                      <a:pt x="68" y="27"/>
                    </a:cubicBezTo>
                    <a:cubicBezTo>
                      <a:pt x="68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4" y="20"/>
                      <a:pt x="74" y="20"/>
                    </a:cubicBezTo>
                    <a:cubicBezTo>
                      <a:pt x="74" y="20"/>
                      <a:pt x="72" y="20"/>
                      <a:pt x="72" y="20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6" y="8"/>
                      <a:pt x="66" y="8"/>
                    </a:cubicBezTo>
                    <a:cubicBezTo>
                      <a:pt x="66" y="8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10"/>
                      <a:pt x="75" y="9"/>
                      <a:pt x="75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10"/>
                      <a:pt x="76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9" y="11"/>
                      <a:pt x="79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1"/>
                      <a:pt x="80" y="11"/>
                      <a:pt x="80" y="11"/>
                    </a:cubicBezTo>
                    <a:cubicBezTo>
                      <a:pt x="80" y="11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7"/>
                      <a:pt x="87" y="7"/>
                      <a:pt x="87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3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cubicBezTo>
                      <a:pt x="95" y="2"/>
                      <a:pt x="94" y="0"/>
                      <a:pt x="94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6" y="27"/>
                      <a:pt x="107" y="28"/>
                      <a:pt x="107" y="28"/>
                    </a:cubicBezTo>
                    <a:cubicBezTo>
                      <a:pt x="107" y="28"/>
                      <a:pt x="107" y="29"/>
                      <a:pt x="107" y="29"/>
                    </a:cubicBezTo>
                    <a:cubicBezTo>
                      <a:pt x="108" y="28"/>
                      <a:pt x="108" y="28"/>
                      <a:pt x="108" y="28"/>
                    </a:cubicBezTo>
                    <a:cubicBezTo>
                      <a:pt x="109" y="28"/>
                      <a:pt x="109" y="28"/>
                      <a:pt x="109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3" y="26"/>
                      <a:pt x="113" y="26"/>
                      <a:pt x="113" y="26"/>
                    </a:cubicBezTo>
                    <a:cubicBezTo>
                      <a:pt x="113" y="26"/>
                      <a:pt x="113" y="26"/>
                      <a:pt x="113" y="26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3"/>
                      <a:pt x="122" y="23"/>
                      <a:pt x="122" y="23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124" y="23"/>
                      <a:pt x="126" y="24"/>
                      <a:pt x="126" y="24"/>
                    </a:cubicBezTo>
                    <a:cubicBezTo>
                      <a:pt x="126" y="24"/>
                      <a:pt x="128" y="24"/>
                      <a:pt x="128" y="24"/>
                    </a:cubicBezTo>
                    <a:cubicBezTo>
                      <a:pt x="128" y="23"/>
                      <a:pt x="128" y="23"/>
                      <a:pt x="128" y="23"/>
                    </a:cubicBezTo>
                    <a:cubicBezTo>
                      <a:pt x="128" y="23"/>
                      <a:pt x="128" y="22"/>
                      <a:pt x="128" y="22"/>
                    </a:cubicBezTo>
                    <a:cubicBezTo>
                      <a:pt x="128" y="22"/>
                      <a:pt x="128" y="22"/>
                      <a:pt x="128" y="22"/>
                    </a:cubicBezTo>
                    <a:cubicBezTo>
                      <a:pt x="127" y="22"/>
                      <a:pt x="126" y="21"/>
                      <a:pt x="126" y="21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7" y="20"/>
                      <a:pt x="127" y="19"/>
                      <a:pt x="127" y="19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32" y="20"/>
                      <a:pt x="132" y="20"/>
                      <a:pt x="132" y="20"/>
                    </a:cubicBezTo>
                    <a:cubicBezTo>
                      <a:pt x="132" y="19"/>
                      <a:pt x="132" y="19"/>
                      <a:pt x="132" y="19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5" y="19"/>
                      <a:pt x="135" y="19"/>
                      <a:pt x="135" y="19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1"/>
                      <a:pt x="139" y="22"/>
                      <a:pt x="139" y="22"/>
                    </a:cubicBezTo>
                    <a:cubicBezTo>
                      <a:pt x="139" y="22"/>
                      <a:pt x="140" y="22"/>
                      <a:pt x="140" y="22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42" y="21"/>
                      <a:pt x="142" y="21"/>
                      <a:pt x="142" y="21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6" y="20"/>
                      <a:pt x="146" y="20"/>
                      <a:pt x="146" y="20"/>
                    </a:cubicBezTo>
                    <a:cubicBezTo>
                      <a:pt x="147" y="20"/>
                      <a:pt x="147" y="20"/>
                      <a:pt x="147" y="20"/>
                    </a:cubicBezTo>
                    <a:cubicBezTo>
                      <a:pt x="147" y="22"/>
                      <a:pt x="147" y="22"/>
                      <a:pt x="147" y="22"/>
                    </a:cubicBezTo>
                    <a:cubicBezTo>
                      <a:pt x="149" y="22"/>
                      <a:pt x="149" y="22"/>
                      <a:pt x="149" y="22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52" y="18"/>
                      <a:pt x="152" y="18"/>
                      <a:pt x="152" y="18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8" y="8"/>
                      <a:pt x="158" y="8"/>
                      <a:pt x="158" y="8"/>
                    </a:cubicBezTo>
                    <a:cubicBezTo>
                      <a:pt x="158" y="8"/>
                      <a:pt x="159" y="8"/>
                      <a:pt x="159" y="7"/>
                    </a:cubicBezTo>
                    <a:cubicBezTo>
                      <a:pt x="159" y="7"/>
                      <a:pt x="159" y="7"/>
                      <a:pt x="159" y="7"/>
                    </a:cubicBezTo>
                    <a:cubicBezTo>
                      <a:pt x="159" y="7"/>
                      <a:pt x="159" y="7"/>
                      <a:pt x="159" y="7"/>
                    </a:cubicBezTo>
                    <a:cubicBezTo>
                      <a:pt x="159" y="7"/>
                      <a:pt x="159" y="6"/>
                      <a:pt x="159" y="6"/>
                    </a:cubicBezTo>
                    <a:cubicBezTo>
                      <a:pt x="159" y="6"/>
                      <a:pt x="160" y="6"/>
                      <a:pt x="160" y="7"/>
                    </a:cubicBezTo>
                    <a:cubicBezTo>
                      <a:pt x="161" y="7"/>
                      <a:pt x="161" y="8"/>
                      <a:pt x="161" y="8"/>
                    </a:cubicBezTo>
                    <a:cubicBezTo>
                      <a:pt x="161" y="9"/>
                      <a:pt x="161" y="9"/>
                      <a:pt x="161" y="10"/>
                    </a:cubicBezTo>
                    <a:cubicBezTo>
                      <a:pt x="161" y="10"/>
                      <a:pt x="161" y="10"/>
                      <a:pt x="162" y="11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1"/>
                      <a:pt x="162" y="13"/>
                      <a:pt x="162" y="14"/>
                    </a:cubicBezTo>
                    <a:cubicBezTo>
                      <a:pt x="162" y="15"/>
                      <a:pt x="163" y="16"/>
                      <a:pt x="163" y="17"/>
                    </a:cubicBezTo>
                    <a:cubicBezTo>
                      <a:pt x="163" y="17"/>
                      <a:pt x="163" y="17"/>
                      <a:pt x="164" y="18"/>
                    </a:cubicBezTo>
                    <a:cubicBezTo>
                      <a:pt x="164" y="18"/>
                      <a:pt x="164" y="19"/>
                      <a:pt x="164" y="19"/>
                    </a:cubicBezTo>
                    <a:cubicBezTo>
                      <a:pt x="164" y="20"/>
                      <a:pt x="165" y="21"/>
                      <a:pt x="165" y="22"/>
                    </a:cubicBezTo>
                    <a:cubicBezTo>
                      <a:pt x="165" y="23"/>
                      <a:pt x="166" y="24"/>
                      <a:pt x="166" y="24"/>
                    </a:cubicBezTo>
                    <a:cubicBezTo>
                      <a:pt x="167" y="24"/>
                      <a:pt x="167" y="24"/>
                      <a:pt x="167" y="24"/>
                    </a:cubicBezTo>
                    <a:cubicBezTo>
                      <a:pt x="168" y="24"/>
                      <a:pt x="169" y="24"/>
                      <a:pt x="170" y="25"/>
                    </a:cubicBezTo>
                    <a:cubicBezTo>
                      <a:pt x="170" y="25"/>
                      <a:pt x="170" y="25"/>
                      <a:pt x="170" y="25"/>
                    </a:cubicBezTo>
                    <a:cubicBezTo>
                      <a:pt x="170" y="25"/>
                      <a:pt x="170" y="26"/>
                      <a:pt x="170" y="26"/>
                    </a:cubicBezTo>
                    <a:cubicBezTo>
                      <a:pt x="171" y="26"/>
                      <a:pt x="171" y="27"/>
                      <a:pt x="170" y="28"/>
                    </a:cubicBezTo>
                    <a:cubicBezTo>
                      <a:pt x="170" y="28"/>
                      <a:pt x="170" y="28"/>
                      <a:pt x="170" y="28"/>
                    </a:cubicBezTo>
                    <a:cubicBezTo>
                      <a:pt x="170" y="28"/>
                      <a:pt x="170" y="28"/>
                      <a:pt x="169" y="28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29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69" y="30"/>
                    </a:cubicBezTo>
                    <a:cubicBezTo>
                      <a:pt x="169" y="30"/>
                      <a:pt x="169" y="30"/>
                      <a:pt x="168" y="30"/>
                    </a:cubicBezTo>
                    <a:cubicBezTo>
                      <a:pt x="168" y="30"/>
                      <a:pt x="168" y="31"/>
                      <a:pt x="168" y="31"/>
                    </a:cubicBezTo>
                    <a:cubicBezTo>
                      <a:pt x="168" y="31"/>
                      <a:pt x="168" y="31"/>
                      <a:pt x="168" y="31"/>
                    </a:cubicBezTo>
                    <a:cubicBezTo>
                      <a:pt x="168" y="31"/>
                      <a:pt x="167" y="32"/>
                      <a:pt x="167" y="32"/>
                    </a:cubicBezTo>
                    <a:cubicBezTo>
                      <a:pt x="167" y="32"/>
                      <a:pt x="166" y="33"/>
                      <a:pt x="166" y="33"/>
                    </a:cubicBezTo>
                    <a:cubicBezTo>
                      <a:pt x="166" y="34"/>
                      <a:pt x="165" y="35"/>
                      <a:pt x="165" y="35"/>
                    </a:cubicBezTo>
                    <a:cubicBezTo>
                      <a:pt x="164" y="35"/>
                      <a:pt x="164" y="35"/>
                      <a:pt x="164" y="36"/>
                    </a:cubicBezTo>
                    <a:cubicBezTo>
                      <a:pt x="163" y="36"/>
                      <a:pt x="163" y="36"/>
                      <a:pt x="163" y="36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1" y="38"/>
                      <a:pt x="161" y="38"/>
                      <a:pt x="161" y="38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39"/>
                      <a:pt x="161" y="39"/>
                      <a:pt x="161" y="39"/>
                    </a:cubicBezTo>
                    <a:cubicBezTo>
                      <a:pt x="161" y="39"/>
                      <a:pt x="161" y="39"/>
                      <a:pt x="161" y="38"/>
                    </a:cubicBezTo>
                    <a:cubicBezTo>
                      <a:pt x="161" y="38"/>
                      <a:pt x="162" y="38"/>
                      <a:pt x="162" y="38"/>
                    </a:cubicBezTo>
                    <a:cubicBezTo>
                      <a:pt x="162" y="39"/>
                      <a:pt x="162" y="39"/>
                      <a:pt x="162" y="39"/>
                    </a:cubicBezTo>
                    <a:cubicBezTo>
                      <a:pt x="162" y="39"/>
                      <a:pt x="161" y="39"/>
                      <a:pt x="161" y="39"/>
                    </a:cubicBezTo>
                    <a:cubicBezTo>
                      <a:pt x="161" y="40"/>
                      <a:pt x="161" y="40"/>
                      <a:pt x="160" y="40"/>
                    </a:cubicBezTo>
                    <a:cubicBezTo>
                      <a:pt x="160" y="40"/>
                      <a:pt x="160" y="40"/>
                      <a:pt x="160" y="40"/>
                    </a:cubicBezTo>
                    <a:cubicBezTo>
                      <a:pt x="160" y="41"/>
                      <a:pt x="159" y="41"/>
                      <a:pt x="159" y="41"/>
                    </a:cubicBezTo>
                    <a:cubicBezTo>
                      <a:pt x="159" y="41"/>
                      <a:pt x="159" y="41"/>
                      <a:pt x="158" y="41"/>
                    </a:cubicBezTo>
                    <a:cubicBezTo>
                      <a:pt x="158" y="42"/>
                      <a:pt x="158" y="42"/>
                      <a:pt x="158" y="42"/>
                    </a:cubicBezTo>
                    <a:cubicBezTo>
                      <a:pt x="158" y="43"/>
                      <a:pt x="158" y="43"/>
                      <a:pt x="158" y="44"/>
                    </a:cubicBezTo>
                    <a:cubicBezTo>
                      <a:pt x="158" y="44"/>
                      <a:pt x="158" y="44"/>
                      <a:pt x="158" y="43"/>
                    </a:cubicBezTo>
                    <a:cubicBezTo>
                      <a:pt x="158" y="43"/>
                      <a:pt x="159" y="42"/>
                      <a:pt x="159" y="42"/>
                    </a:cubicBezTo>
                    <a:cubicBezTo>
                      <a:pt x="159" y="41"/>
                      <a:pt x="159" y="41"/>
                      <a:pt x="159" y="41"/>
                    </a:cubicBezTo>
                    <a:cubicBezTo>
                      <a:pt x="159" y="41"/>
                      <a:pt x="159" y="41"/>
                      <a:pt x="159" y="41"/>
                    </a:cubicBezTo>
                    <a:cubicBezTo>
                      <a:pt x="160" y="41"/>
                      <a:pt x="160" y="41"/>
                      <a:pt x="161" y="41"/>
                    </a:cubicBezTo>
                    <a:cubicBezTo>
                      <a:pt x="161" y="41"/>
                      <a:pt x="161" y="41"/>
                      <a:pt x="161" y="41"/>
                    </a:cubicBezTo>
                    <a:cubicBezTo>
                      <a:pt x="161" y="41"/>
                      <a:pt x="161" y="41"/>
                      <a:pt x="161" y="41"/>
                    </a:cubicBezTo>
                    <a:cubicBezTo>
                      <a:pt x="161" y="42"/>
                      <a:pt x="161" y="42"/>
                      <a:pt x="161" y="43"/>
                    </a:cubicBezTo>
                    <a:cubicBezTo>
                      <a:pt x="161" y="43"/>
                      <a:pt x="161" y="44"/>
                      <a:pt x="160" y="44"/>
                    </a:cubicBezTo>
                    <a:cubicBezTo>
                      <a:pt x="160" y="44"/>
                      <a:pt x="160" y="45"/>
                      <a:pt x="160" y="45"/>
                    </a:cubicBezTo>
                    <a:cubicBezTo>
                      <a:pt x="160" y="45"/>
                      <a:pt x="160" y="45"/>
                      <a:pt x="159" y="46"/>
                    </a:cubicBezTo>
                    <a:cubicBezTo>
                      <a:pt x="159" y="46"/>
                      <a:pt x="158" y="46"/>
                      <a:pt x="158" y="47"/>
                    </a:cubicBezTo>
                    <a:cubicBezTo>
                      <a:pt x="158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6" y="47"/>
                    </a:cubicBezTo>
                    <a:cubicBezTo>
                      <a:pt x="156" y="47"/>
                      <a:pt x="155" y="47"/>
                      <a:pt x="155" y="47"/>
                    </a:cubicBezTo>
                    <a:cubicBezTo>
                      <a:pt x="154" y="47"/>
                      <a:pt x="153" y="48"/>
                      <a:pt x="152" y="48"/>
                    </a:cubicBezTo>
                    <a:cubicBezTo>
                      <a:pt x="152" y="48"/>
                      <a:pt x="152" y="48"/>
                      <a:pt x="152" y="48"/>
                    </a:cubicBezTo>
                    <a:cubicBezTo>
                      <a:pt x="152" y="48"/>
                      <a:pt x="152" y="48"/>
                      <a:pt x="151" y="48"/>
                    </a:cubicBezTo>
                    <a:cubicBezTo>
                      <a:pt x="151" y="48"/>
                      <a:pt x="150" y="48"/>
                      <a:pt x="150" y="48"/>
                    </a:cubicBezTo>
                    <a:cubicBezTo>
                      <a:pt x="149" y="48"/>
                      <a:pt x="149" y="49"/>
                      <a:pt x="148" y="49"/>
                    </a:cubicBezTo>
                    <a:cubicBezTo>
                      <a:pt x="147" y="49"/>
                      <a:pt x="147" y="49"/>
                      <a:pt x="147" y="49"/>
                    </a:cubicBezTo>
                    <a:cubicBezTo>
                      <a:pt x="146" y="49"/>
                      <a:pt x="146" y="50"/>
                      <a:pt x="146" y="50"/>
                    </a:cubicBezTo>
                    <a:cubicBezTo>
                      <a:pt x="145" y="50"/>
                      <a:pt x="143" y="50"/>
                      <a:pt x="142" y="51"/>
                    </a:cubicBezTo>
                    <a:cubicBezTo>
                      <a:pt x="142" y="51"/>
                      <a:pt x="142" y="51"/>
                      <a:pt x="141" y="52"/>
                    </a:cubicBezTo>
                    <a:cubicBezTo>
                      <a:pt x="141" y="52"/>
                      <a:pt x="141" y="52"/>
                      <a:pt x="140" y="52"/>
                    </a:cubicBezTo>
                    <a:cubicBezTo>
                      <a:pt x="140" y="52"/>
                      <a:pt x="141" y="52"/>
                      <a:pt x="141" y="52"/>
                    </a:cubicBezTo>
                    <a:cubicBezTo>
                      <a:pt x="140" y="52"/>
                      <a:pt x="139" y="52"/>
                      <a:pt x="139" y="53"/>
                    </a:cubicBezTo>
                    <a:cubicBezTo>
                      <a:pt x="139" y="53"/>
                      <a:pt x="139" y="53"/>
                      <a:pt x="139" y="53"/>
                    </a:cubicBezTo>
                    <a:cubicBezTo>
                      <a:pt x="139" y="53"/>
                      <a:pt x="139" y="54"/>
                      <a:pt x="138" y="54"/>
                    </a:cubicBezTo>
                    <a:cubicBezTo>
                      <a:pt x="138" y="54"/>
                      <a:pt x="138" y="54"/>
                      <a:pt x="137" y="54"/>
                    </a:cubicBezTo>
                    <a:cubicBezTo>
                      <a:pt x="137" y="54"/>
                      <a:pt x="136" y="53"/>
                      <a:pt x="137" y="53"/>
                    </a:cubicBezTo>
                    <a:cubicBezTo>
                      <a:pt x="137" y="53"/>
                      <a:pt x="137" y="53"/>
                      <a:pt x="138" y="52"/>
                    </a:cubicBezTo>
                    <a:cubicBezTo>
                      <a:pt x="137" y="52"/>
                      <a:pt x="136" y="51"/>
                      <a:pt x="135" y="52"/>
                    </a:cubicBezTo>
                    <a:cubicBezTo>
                      <a:pt x="136" y="51"/>
                      <a:pt x="135" y="51"/>
                      <a:pt x="135" y="51"/>
                    </a:cubicBezTo>
                    <a:cubicBezTo>
                      <a:pt x="134" y="51"/>
                      <a:pt x="134" y="51"/>
                      <a:pt x="133" y="51"/>
                    </a:cubicBezTo>
                    <a:cubicBezTo>
                      <a:pt x="133" y="51"/>
                      <a:pt x="134" y="52"/>
                      <a:pt x="134" y="52"/>
                    </a:cubicBezTo>
                    <a:cubicBezTo>
                      <a:pt x="135" y="52"/>
                      <a:pt x="135" y="52"/>
                      <a:pt x="136" y="52"/>
                    </a:cubicBezTo>
                    <a:cubicBezTo>
                      <a:pt x="136" y="52"/>
                      <a:pt x="135" y="53"/>
                      <a:pt x="135" y="53"/>
                    </a:cubicBezTo>
                    <a:cubicBezTo>
                      <a:pt x="134" y="53"/>
                      <a:pt x="134" y="53"/>
                      <a:pt x="134" y="52"/>
                    </a:cubicBezTo>
                    <a:cubicBezTo>
                      <a:pt x="133" y="52"/>
                      <a:pt x="132" y="52"/>
                      <a:pt x="132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0" y="52"/>
                      <a:pt x="130" y="52"/>
                    </a:cubicBezTo>
                    <a:cubicBezTo>
                      <a:pt x="130" y="52"/>
                      <a:pt x="130" y="51"/>
                      <a:pt x="130" y="51"/>
                    </a:cubicBezTo>
                    <a:cubicBezTo>
                      <a:pt x="130" y="50"/>
                      <a:pt x="129" y="50"/>
                      <a:pt x="128" y="50"/>
                    </a:cubicBezTo>
                    <a:cubicBezTo>
                      <a:pt x="128" y="50"/>
                      <a:pt x="128" y="50"/>
                      <a:pt x="128" y="50"/>
                    </a:cubicBezTo>
                    <a:cubicBezTo>
                      <a:pt x="128" y="50"/>
                      <a:pt x="128" y="50"/>
                      <a:pt x="128" y="50"/>
                    </a:cubicBezTo>
                    <a:cubicBezTo>
                      <a:pt x="128" y="51"/>
                      <a:pt x="127" y="51"/>
                      <a:pt x="127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7" y="50"/>
                      <a:pt x="127" y="50"/>
                      <a:pt x="126" y="50"/>
                    </a:cubicBezTo>
                    <a:cubicBezTo>
                      <a:pt x="126" y="50"/>
                      <a:pt x="125" y="50"/>
                      <a:pt x="125" y="51"/>
                    </a:cubicBezTo>
                    <a:cubicBezTo>
                      <a:pt x="126" y="51"/>
                      <a:pt x="126" y="51"/>
                      <a:pt x="126" y="52"/>
                    </a:cubicBezTo>
                    <a:cubicBezTo>
                      <a:pt x="126" y="52"/>
                      <a:pt x="125" y="52"/>
                      <a:pt x="125" y="53"/>
                    </a:cubicBezTo>
                    <a:cubicBezTo>
                      <a:pt x="125" y="53"/>
                      <a:pt x="124" y="54"/>
                      <a:pt x="124" y="54"/>
                    </a:cubicBezTo>
                    <a:cubicBezTo>
                      <a:pt x="124" y="53"/>
                      <a:pt x="125" y="53"/>
                      <a:pt x="125" y="52"/>
                    </a:cubicBezTo>
                    <a:cubicBezTo>
                      <a:pt x="125" y="52"/>
                      <a:pt x="124" y="52"/>
                      <a:pt x="124" y="52"/>
                    </a:cubicBezTo>
                    <a:cubicBezTo>
                      <a:pt x="123" y="52"/>
                      <a:pt x="123" y="53"/>
                      <a:pt x="123" y="53"/>
                    </a:cubicBezTo>
                    <a:cubicBezTo>
                      <a:pt x="122" y="53"/>
                      <a:pt x="122" y="54"/>
                      <a:pt x="123" y="55"/>
                    </a:cubicBezTo>
                    <a:cubicBezTo>
                      <a:pt x="122" y="55"/>
                      <a:pt x="121" y="55"/>
                      <a:pt x="120" y="55"/>
                    </a:cubicBezTo>
                    <a:cubicBezTo>
                      <a:pt x="119" y="55"/>
                      <a:pt x="119" y="54"/>
                      <a:pt x="118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6" y="54"/>
                      <a:pt x="116" y="55"/>
                      <a:pt x="116" y="55"/>
                    </a:cubicBezTo>
                    <a:cubicBezTo>
                      <a:pt x="115" y="56"/>
                      <a:pt x="114" y="57"/>
                      <a:pt x="112" y="58"/>
                    </a:cubicBezTo>
                    <a:cubicBezTo>
                      <a:pt x="114" y="57"/>
                      <a:pt x="116" y="57"/>
                      <a:pt x="116" y="55"/>
                    </a:cubicBezTo>
                    <a:cubicBezTo>
                      <a:pt x="116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8" y="55"/>
                      <a:pt x="118" y="55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55"/>
                      <a:pt x="118" y="55"/>
                      <a:pt x="118" y="56"/>
                    </a:cubicBezTo>
                    <a:cubicBezTo>
                      <a:pt x="118" y="56"/>
                      <a:pt x="119" y="56"/>
                      <a:pt x="119" y="56"/>
                    </a:cubicBezTo>
                    <a:cubicBezTo>
                      <a:pt x="120" y="56"/>
                      <a:pt x="120" y="56"/>
                      <a:pt x="120" y="56"/>
                    </a:cubicBezTo>
                    <a:cubicBezTo>
                      <a:pt x="120" y="56"/>
                      <a:pt x="120" y="56"/>
                      <a:pt x="120" y="56"/>
                    </a:cubicBezTo>
                    <a:cubicBezTo>
                      <a:pt x="120" y="56"/>
                      <a:pt x="120" y="56"/>
                      <a:pt x="120" y="56"/>
                    </a:cubicBezTo>
                    <a:cubicBezTo>
                      <a:pt x="120" y="56"/>
                      <a:pt x="121" y="56"/>
                      <a:pt x="121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6"/>
                      <a:pt x="122" y="56"/>
                      <a:pt x="122" y="56"/>
                    </a:cubicBezTo>
                    <a:cubicBezTo>
                      <a:pt x="122" y="56"/>
                      <a:pt x="122" y="56"/>
                      <a:pt x="122" y="56"/>
                    </a:cubicBezTo>
                    <a:cubicBezTo>
                      <a:pt x="122" y="56"/>
                      <a:pt x="123" y="56"/>
                      <a:pt x="123" y="56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3" y="55"/>
                      <a:pt x="124" y="54"/>
                      <a:pt x="124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7" y="52"/>
                      <a:pt x="127" y="52"/>
                      <a:pt x="128" y="52"/>
                    </a:cubicBezTo>
                    <a:cubicBezTo>
                      <a:pt x="128" y="51"/>
                      <a:pt x="129" y="51"/>
                      <a:pt x="129" y="51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30" y="51"/>
                      <a:pt x="130" y="51"/>
                      <a:pt x="130" y="52"/>
                    </a:cubicBezTo>
                    <a:cubicBezTo>
                      <a:pt x="130" y="52"/>
                      <a:pt x="130" y="52"/>
                      <a:pt x="130" y="53"/>
                    </a:cubicBezTo>
                    <a:cubicBezTo>
                      <a:pt x="130" y="52"/>
                      <a:pt x="130" y="53"/>
                      <a:pt x="131" y="53"/>
                    </a:cubicBezTo>
                    <a:cubicBezTo>
                      <a:pt x="131" y="53"/>
                      <a:pt x="131" y="53"/>
                      <a:pt x="132" y="53"/>
                    </a:cubicBezTo>
                    <a:cubicBezTo>
                      <a:pt x="132" y="53"/>
                      <a:pt x="133" y="53"/>
                      <a:pt x="133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4" y="55"/>
                      <a:pt x="134" y="55"/>
                      <a:pt x="134" y="56"/>
                    </a:cubicBezTo>
                    <a:cubicBezTo>
                      <a:pt x="133" y="56"/>
                      <a:pt x="133" y="57"/>
                      <a:pt x="133" y="57"/>
                    </a:cubicBezTo>
                    <a:cubicBezTo>
                      <a:pt x="133" y="58"/>
                      <a:pt x="133" y="59"/>
                      <a:pt x="132" y="60"/>
                    </a:cubicBezTo>
                    <a:cubicBezTo>
                      <a:pt x="132" y="62"/>
                      <a:pt x="131" y="64"/>
                      <a:pt x="130" y="65"/>
                    </a:cubicBezTo>
                    <a:cubicBezTo>
                      <a:pt x="130" y="65"/>
                      <a:pt x="130" y="65"/>
                      <a:pt x="130" y="66"/>
                    </a:cubicBezTo>
                    <a:cubicBezTo>
                      <a:pt x="131" y="65"/>
                      <a:pt x="132" y="63"/>
                      <a:pt x="132" y="62"/>
                    </a:cubicBezTo>
                    <a:cubicBezTo>
                      <a:pt x="133" y="61"/>
                      <a:pt x="133" y="60"/>
                      <a:pt x="133" y="60"/>
                    </a:cubicBezTo>
                    <a:cubicBezTo>
                      <a:pt x="134" y="58"/>
                      <a:pt x="135" y="57"/>
                      <a:pt x="135" y="55"/>
                    </a:cubicBezTo>
                    <a:cubicBezTo>
                      <a:pt x="135" y="55"/>
                      <a:pt x="135" y="55"/>
                      <a:pt x="135" y="55"/>
                    </a:cubicBezTo>
                    <a:cubicBezTo>
                      <a:pt x="136" y="55"/>
                      <a:pt x="136" y="55"/>
                      <a:pt x="136" y="55"/>
                    </a:cubicBezTo>
                    <a:cubicBezTo>
                      <a:pt x="137" y="55"/>
                      <a:pt x="137" y="55"/>
                      <a:pt x="138" y="55"/>
                    </a:cubicBezTo>
                    <a:cubicBezTo>
                      <a:pt x="138" y="55"/>
                      <a:pt x="138" y="55"/>
                      <a:pt x="138" y="55"/>
                    </a:cubicBezTo>
                    <a:cubicBezTo>
                      <a:pt x="138" y="55"/>
                      <a:pt x="139" y="54"/>
                      <a:pt x="139" y="54"/>
                    </a:cubicBezTo>
                    <a:cubicBezTo>
                      <a:pt x="139" y="55"/>
                      <a:pt x="139" y="55"/>
                      <a:pt x="139" y="55"/>
                    </a:cubicBezTo>
                    <a:cubicBezTo>
                      <a:pt x="139" y="55"/>
                      <a:pt x="140" y="54"/>
                      <a:pt x="141" y="54"/>
                    </a:cubicBezTo>
                    <a:cubicBezTo>
                      <a:pt x="141" y="55"/>
                      <a:pt x="141" y="55"/>
                      <a:pt x="141" y="55"/>
                    </a:cubicBezTo>
                    <a:cubicBezTo>
                      <a:pt x="141" y="55"/>
                      <a:pt x="141" y="55"/>
                      <a:pt x="141" y="55"/>
                    </a:cubicBezTo>
                    <a:cubicBezTo>
                      <a:pt x="141" y="55"/>
                      <a:pt x="141" y="55"/>
                      <a:pt x="141" y="55"/>
                    </a:cubicBezTo>
                    <a:cubicBezTo>
                      <a:pt x="141" y="55"/>
                      <a:pt x="141" y="54"/>
                      <a:pt x="141" y="54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41" y="54"/>
                      <a:pt x="141" y="54"/>
                      <a:pt x="142" y="53"/>
                    </a:cubicBezTo>
                    <a:cubicBezTo>
                      <a:pt x="142" y="53"/>
                      <a:pt x="143" y="53"/>
                      <a:pt x="143" y="53"/>
                    </a:cubicBezTo>
                    <a:cubicBezTo>
                      <a:pt x="143" y="53"/>
                      <a:pt x="143" y="52"/>
                      <a:pt x="144" y="52"/>
                    </a:cubicBezTo>
                    <a:cubicBezTo>
                      <a:pt x="144" y="52"/>
                      <a:pt x="144" y="52"/>
                      <a:pt x="144" y="52"/>
                    </a:cubicBezTo>
                    <a:cubicBezTo>
                      <a:pt x="143" y="52"/>
                      <a:pt x="143" y="52"/>
                      <a:pt x="142" y="52"/>
                    </a:cubicBezTo>
                    <a:cubicBezTo>
                      <a:pt x="143" y="51"/>
                      <a:pt x="144" y="51"/>
                      <a:pt x="145" y="51"/>
                    </a:cubicBezTo>
                    <a:cubicBezTo>
                      <a:pt x="146" y="50"/>
                      <a:pt x="147" y="50"/>
                      <a:pt x="148" y="50"/>
                    </a:cubicBezTo>
                    <a:cubicBezTo>
                      <a:pt x="148" y="50"/>
                      <a:pt x="148" y="50"/>
                      <a:pt x="149" y="50"/>
                    </a:cubicBezTo>
                    <a:cubicBezTo>
                      <a:pt x="149" y="49"/>
                      <a:pt x="149" y="49"/>
                      <a:pt x="149" y="49"/>
                    </a:cubicBezTo>
                    <a:cubicBezTo>
                      <a:pt x="150" y="49"/>
                      <a:pt x="151" y="49"/>
                      <a:pt x="151" y="48"/>
                    </a:cubicBezTo>
                    <a:cubicBezTo>
                      <a:pt x="152" y="48"/>
                      <a:pt x="152" y="48"/>
                      <a:pt x="152" y="48"/>
                    </a:cubicBezTo>
                    <a:cubicBezTo>
                      <a:pt x="152" y="48"/>
                      <a:pt x="152" y="48"/>
                      <a:pt x="153" y="48"/>
                    </a:cubicBezTo>
                    <a:cubicBezTo>
                      <a:pt x="153" y="48"/>
                      <a:pt x="153" y="48"/>
                      <a:pt x="154" y="48"/>
                    </a:cubicBezTo>
                    <a:cubicBezTo>
                      <a:pt x="154" y="48"/>
                      <a:pt x="154" y="48"/>
                      <a:pt x="154" y="49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4" y="50"/>
                      <a:pt x="154" y="50"/>
                      <a:pt x="154" y="50"/>
                    </a:cubicBezTo>
                    <a:cubicBezTo>
                      <a:pt x="154" y="50"/>
                      <a:pt x="154" y="51"/>
                      <a:pt x="154" y="51"/>
                    </a:cubicBezTo>
                    <a:cubicBezTo>
                      <a:pt x="154" y="51"/>
                      <a:pt x="154" y="51"/>
                      <a:pt x="154" y="51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54" y="53"/>
                      <a:pt x="154" y="53"/>
                      <a:pt x="155" y="54"/>
                    </a:cubicBezTo>
                    <a:cubicBezTo>
                      <a:pt x="155" y="54"/>
                      <a:pt x="155" y="54"/>
                      <a:pt x="155" y="55"/>
                    </a:cubicBezTo>
                    <a:cubicBezTo>
                      <a:pt x="156" y="55"/>
                      <a:pt x="155" y="56"/>
                      <a:pt x="155" y="57"/>
                    </a:cubicBezTo>
                    <a:cubicBezTo>
                      <a:pt x="155" y="57"/>
                      <a:pt x="155" y="57"/>
                      <a:pt x="156" y="57"/>
                    </a:cubicBezTo>
                    <a:cubicBezTo>
                      <a:pt x="156" y="57"/>
                      <a:pt x="156" y="57"/>
                      <a:pt x="156" y="58"/>
                    </a:cubicBezTo>
                    <a:cubicBezTo>
                      <a:pt x="156" y="58"/>
                      <a:pt x="156" y="58"/>
                      <a:pt x="157" y="58"/>
                    </a:cubicBezTo>
                    <a:cubicBezTo>
                      <a:pt x="157" y="58"/>
                      <a:pt x="156" y="57"/>
                      <a:pt x="156" y="57"/>
                    </a:cubicBezTo>
                    <a:cubicBezTo>
                      <a:pt x="156" y="57"/>
                      <a:pt x="156" y="57"/>
                      <a:pt x="156" y="57"/>
                    </a:cubicBezTo>
                    <a:cubicBezTo>
                      <a:pt x="156" y="57"/>
                      <a:pt x="156" y="56"/>
                      <a:pt x="156" y="56"/>
                    </a:cubicBezTo>
                    <a:cubicBezTo>
                      <a:pt x="156" y="56"/>
                      <a:pt x="156" y="56"/>
                      <a:pt x="156" y="56"/>
                    </a:cubicBezTo>
                    <a:cubicBezTo>
                      <a:pt x="156" y="55"/>
                      <a:pt x="156" y="54"/>
                      <a:pt x="155" y="54"/>
                    </a:cubicBezTo>
                    <a:cubicBezTo>
                      <a:pt x="155" y="54"/>
                      <a:pt x="155" y="54"/>
                      <a:pt x="155" y="54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155" y="52"/>
                      <a:pt x="154" y="51"/>
                      <a:pt x="154" y="51"/>
                    </a:cubicBezTo>
                    <a:cubicBezTo>
                      <a:pt x="154" y="50"/>
                      <a:pt x="154" y="49"/>
                      <a:pt x="155" y="49"/>
                    </a:cubicBezTo>
                    <a:cubicBezTo>
                      <a:pt x="155" y="49"/>
                      <a:pt x="155" y="49"/>
                      <a:pt x="155" y="49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6" y="48"/>
                      <a:pt x="156" y="48"/>
                    </a:cubicBezTo>
                    <a:cubicBezTo>
                      <a:pt x="156" y="48"/>
                      <a:pt x="157" y="48"/>
                      <a:pt x="157" y="48"/>
                    </a:cubicBezTo>
                    <a:cubicBezTo>
                      <a:pt x="158" y="47"/>
                      <a:pt x="159" y="47"/>
                      <a:pt x="159" y="47"/>
                    </a:cubicBezTo>
                    <a:cubicBezTo>
                      <a:pt x="159" y="46"/>
                      <a:pt x="160" y="46"/>
                      <a:pt x="160" y="46"/>
                    </a:cubicBezTo>
                    <a:cubicBezTo>
                      <a:pt x="160" y="46"/>
                      <a:pt x="160" y="46"/>
                      <a:pt x="161" y="46"/>
                    </a:cubicBezTo>
                    <a:cubicBezTo>
                      <a:pt x="161" y="45"/>
                      <a:pt x="161" y="45"/>
                      <a:pt x="160" y="45"/>
                    </a:cubicBezTo>
                    <a:cubicBezTo>
                      <a:pt x="160" y="45"/>
                      <a:pt x="161" y="44"/>
                      <a:pt x="161" y="44"/>
                    </a:cubicBezTo>
                    <a:cubicBezTo>
                      <a:pt x="161" y="45"/>
                      <a:pt x="161" y="45"/>
                      <a:pt x="162" y="45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4"/>
                      <a:pt x="162" y="44"/>
                      <a:pt x="162" y="44"/>
                    </a:cubicBezTo>
                    <a:cubicBezTo>
                      <a:pt x="162" y="44"/>
                      <a:pt x="162" y="44"/>
                      <a:pt x="162" y="45"/>
                    </a:cubicBezTo>
                    <a:cubicBezTo>
                      <a:pt x="162" y="45"/>
                      <a:pt x="162" y="44"/>
                      <a:pt x="162" y="44"/>
                    </a:cubicBezTo>
                    <a:cubicBezTo>
                      <a:pt x="162" y="44"/>
                      <a:pt x="162" y="44"/>
                      <a:pt x="162" y="44"/>
                    </a:cubicBezTo>
                    <a:cubicBezTo>
                      <a:pt x="162" y="44"/>
                      <a:pt x="162" y="43"/>
                      <a:pt x="163" y="43"/>
                    </a:cubicBezTo>
                    <a:cubicBezTo>
                      <a:pt x="163" y="43"/>
                      <a:pt x="163" y="43"/>
                      <a:pt x="163" y="43"/>
                    </a:cubicBezTo>
                    <a:cubicBezTo>
                      <a:pt x="163" y="43"/>
                      <a:pt x="163" y="43"/>
                      <a:pt x="163" y="43"/>
                    </a:cubicBezTo>
                    <a:cubicBezTo>
                      <a:pt x="163" y="42"/>
                      <a:pt x="162" y="43"/>
                      <a:pt x="162" y="42"/>
                    </a:cubicBezTo>
                    <a:cubicBezTo>
                      <a:pt x="162" y="42"/>
                      <a:pt x="162" y="42"/>
                      <a:pt x="162" y="42"/>
                    </a:cubicBezTo>
                    <a:cubicBezTo>
                      <a:pt x="163" y="41"/>
                      <a:pt x="163" y="41"/>
                      <a:pt x="163" y="40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3" y="41"/>
                      <a:pt x="163" y="41"/>
                      <a:pt x="164" y="41"/>
                    </a:cubicBezTo>
                    <a:cubicBezTo>
                      <a:pt x="164" y="42"/>
                      <a:pt x="164" y="43"/>
                      <a:pt x="164" y="44"/>
                    </a:cubicBezTo>
                    <a:cubicBezTo>
                      <a:pt x="164" y="43"/>
                      <a:pt x="164" y="42"/>
                      <a:pt x="164" y="41"/>
                    </a:cubicBezTo>
                    <a:cubicBezTo>
                      <a:pt x="165" y="41"/>
                      <a:pt x="165" y="40"/>
                      <a:pt x="165" y="40"/>
                    </a:cubicBezTo>
                    <a:cubicBezTo>
                      <a:pt x="165" y="40"/>
                      <a:pt x="165" y="39"/>
                      <a:pt x="165" y="39"/>
                    </a:cubicBezTo>
                    <a:cubicBezTo>
                      <a:pt x="165" y="39"/>
                      <a:pt x="166" y="39"/>
                      <a:pt x="166" y="39"/>
                    </a:cubicBezTo>
                    <a:cubicBezTo>
                      <a:pt x="166" y="39"/>
                      <a:pt x="166" y="38"/>
                      <a:pt x="166" y="38"/>
                    </a:cubicBezTo>
                    <a:cubicBezTo>
                      <a:pt x="167" y="38"/>
                      <a:pt x="167" y="38"/>
                      <a:pt x="168" y="38"/>
                    </a:cubicBezTo>
                    <a:cubicBezTo>
                      <a:pt x="169" y="38"/>
                      <a:pt x="170" y="38"/>
                      <a:pt x="172" y="39"/>
                    </a:cubicBezTo>
                    <a:cubicBezTo>
                      <a:pt x="172" y="39"/>
                      <a:pt x="172" y="39"/>
                      <a:pt x="173" y="39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7" y="38"/>
                      <a:pt x="177" y="38"/>
                      <a:pt x="177" y="39"/>
                    </a:cubicBezTo>
                    <a:cubicBezTo>
                      <a:pt x="177" y="39"/>
                      <a:pt x="177" y="39"/>
                      <a:pt x="177" y="39"/>
                    </a:cubicBezTo>
                    <a:cubicBezTo>
                      <a:pt x="177" y="39"/>
                      <a:pt x="178" y="39"/>
                      <a:pt x="178" y="39"/>
                    </a:cubicBezTo>
                    <a:cubicBezTo>
                      <a:pt x="179" y="39"/>
                      <a:pt x="180" y="39"/>
                      <a:pt x="181" y="39"/>
                    </a:cubicBezTo>
                    <a:cubicBezTo>
                      <a:pt x="181" y="40"/>
                      <a:pt x="180" y="40"/>
                      <a:pt x="180" y="41"/>
                    </a:cubicBezTo>
                    <a:cubicBezTo>
                      <a:pt x="180" y="42"/>
                      <a:pt x="180" y="42"/>
                      <a:pt x="180" y="43"/>
                    </a:cubicBezTo>
                    <a:cubicBezTo>
                      <a:pt x="180" y="44"/>
                      <a:pt x="179" y="44"/>
                      <a:pt x="179" y="45"/>
                    </a:cubicBezTo>
                    <a:cubicBezTo>
                      <a:pt x="178" y="46"/>
                      <a:pt x="178" y="47"/>
                      <a:pt x="178" y="47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76" y="48"/>
                      <a:pt x="175" y="48"/>
                      <a:pt x="175" y="49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4" y="48"/>
                      <a:pt x="174" y="48"/>
                      <a:pt x="173" y="48"/>
                    </a:cubicBezTo>
                    <a:cubicBezTo>
                      <a:pt x="173" y="48"/>
                      <a:pt x="173" y="48"/>
                      <a:pt x="173" y="49"/>
                    </a:cubicBezTo>
                    <a:cubicBezTo>
                      <a:pt x="174" y="49"/>
                      <a:pt x="174" y="49"/>
                      <a:pt x="173" y="49"/>
                    </a:cubicBezTo>
                    <a:cubicBezTo>
                      <a:pt x="173" y="49"/>
                      <a:pt x="173" y="49"/>
                      <a:pt x="172" y="49"/>
                    </a:cubicBezTo>
                    <a:cubicBezTo>
                      <a:pt x="172" y="49"/>
                      <a:pt x="172" y="50"/>
                      <a:pt x="172" y="50"/>
                    </a:cubicBezTo>
                    <a:cubicBezTo>
                      <a:pt x="171" y="50"/>
                      <a:pt x="171" y="50"/>
                      <a:pt x="170" y="50"/>
                    </a:cubicBezTo>
                    <a:cubicBezTo>
                      <a:pt x="170" y="50"/>
                      <a:pt x="169" y="50"/>
                      <a:pt x="168" y="50"/>
                    </a:cubicBezTo>
                    <a:cubicBezTo>
                      <a:pt x="168" y="50"/>
                      <a:pt x="167" y="50"/>
                      <a:pt x="166" y="50"/>
                    </a:cubicBezTo>
                    <a:cubicBezTo>
                      <a:pt x="166" y="50"/>
                      <a:pt x="165" y="50"/>
                      <a:pt x="165" y="50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3" y="51"/>
                    </a:cubicBezTo>
                    <a:cubicBezTo>
                      <a:pt x="164" y="51"/>
                      <a:pt x="164" y="51"/>
                      <a:pt x="164" y="51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6" y="50"/>
                      <a:pt x="166" y="51"/>
                      <a:pt x="166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8" y="51"/>
                      <a:pt x="168" y="50"/>
                      <a:pt x="169" y="50"/>
                    </a:cubicBezTo>
                    <a:cubicBezTo>
                      <a:pt x="169" y="50"/>
                      <a:pt x="170" y="50"/>
                      <a:pt x="170" y="50"/>
                    </a:cubicBezTo>
                    <a:cubicBezTo>
                      <a:pt x="170" y="50"/>
                      <a:pt x="171" y="50"/>
                      <a:pt x="171" y="51"/>
                    </a:cubicBezTo>
                    <a:cubicBezTo>
                      <a:pt x="171" y="51"/>
                      <a:pt x="172" y="51"/>
                      <a:pt x="172" y="50"/>
                    </a:cubicBezTo>
                    <a:cubicBezTo>
                      <a:pt x="172" y="50"/>
                      <a:pt x="172" y="50"/>
                      <a:pt x="173" y="50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3" y="50"/>
                      <a:pt x="174" y="50"/>
                      <a:pt x="174" y="50"/>
                    </a:cubicBezTo>
                    <a:cubicBezTo>
                      <a:pt x="174" y="49"/>
                      <a:pt x="174" y="49"/>
                      <a:pt x="175" y="50"/>
                    </a:cubicBezTo>
                    <a:cubicBezTo>
                      <a:pt x="174" y="51"/>
                      <a:pt x="174" y="52"/>
                      <a:pt x="174" y="53"/>
                    </a:cubicBezTo>
                    <a:cubicBezTo>
                      <a:pt x="174" y="54"/>
                      <a:pt x="174" y="54"/>
                      <a:pt x="173" y="54"/>
                    </a:cubicBezTo>
                    <a:cubicBezTo>
                      <a:pt x="173" y="55"/>
                      <a:pt x="172" y="55"/>
                      <a:pt x="172" y="56"/>
                    </a:cubicBezTo>
                    <a:cubicBezTo>
                      <a:pt x="172" y="56"/>
                      <a:pt x="171" y="57"/>
                      <a:pt x="172" y="57"/>
                    </a:cubicBezTo>
                    <a:cubicBezTo>
                      <a:pt x="172" y="57"/>
                      <a:pt x="172" y="58"/>
                      <a:pt x="172" y="58"/>
                    </a:cubicBezTo>
                    <a:cubicBezTo>
                      <a:pt x="172" y="59"/>
                      <a:pt x="172" y="59"/>
                      <a:pt x="172" y="60"/>
                    </a:cubicBezTo>
                    <a:cubicBezTo>
                      <a:pt x="172" y="60"/>
                      <a:pt x="172" y="60"/>
                      <a:pt x="172" y="60"/>
                    </a:cubicBezTo>
                    <a:cubicBezTo>
                      <a:pt x="172" y="59"/>
                      <a:pt x="172" y="59"/>
                      <a:pt x="172" y="58"/>
                    </a:cubicBezTo>
                    <a:cubicBezTo>
                      <a:pt x="172" y="57"/>
                      <a:pt x="172" y="56"/>
                      <a:pt x="172" y="56"/>
                    </a:cubicBezTo>
                    <a:cubicBezTo>
                      <a:pt x="172" y="56"/>
                      <a:pt x="173" y="56"/>
                      <a:pt x="173" y="55"/>
                    </a:cubicBezTo>
                    <a:cubicBezTo>
                      <a:pt x="173" y="55"/>
                      <a:pt x="174" y="55"/>
                      <a:pt x="174" y="55"/>
                    </a:cubicBezTo>
                    <a:cubicBezTo>
                      <a:pt x="174" y="55"/>
                      <a:pt x="174" y="54"/>
                      <a:pt x="174" y="54"/>
                    </a:cubicBezTo>
                    <a:cubicBezTo>
                      <a:pt x="174" y="52"/>
                      <a:pt x="176" y="50"/>
                      <a:pt x="177" y="49"/>
                    </a:cubicBezTo>
                    <a:cubicBezTo>
                      <a:pt x="177" y="49"/>
                      <a:pt x="177" y="48"/>
                      <a:pt x="177" y="48"/>
                    </a:cubicBezTo>
                    <a:cubicBezTo>
                      <a:pt x="177" y="48"/>
                      <a:pt x="177" y="48"/>
                      <a:pt x="177" y="49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7" y="49"/>
                      <a:pt x="177" y="49"/>
                      <a:pt x="177" y="50"/>
                    </a:cubicBezTo>
                    <a:cubicBezTo>
                      <a:pt x="177" y="50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7" y="50"/>
                      <a:pt x="178" y="49"/>
                      <a:pt x="179" y="48"/>
                    </a:cubicBezTo>
                    <a:cubicBezTo>
                      <a:pt x="179" y="48"/>
                      <a:pt x="179" y="48"/>
                      <a:pt x="179" y="48"/>
                    </a:cubicBezTo>
                    <a:cubicBezTo>
                      <a:pt x="179" y="48"/>
                      <a:pt x="179" y="48"/>
                      <a:pt x="179" y="47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80" y="47"/>
                      <a:pt x="180" y="47"/>
                      <a:pt x="180" y="47"/>
                    </a:cubicBezTo>
                    <a:cubicBezTo>
                      <a:pt x="180" y="47"/>
                      <a:pt x="180" y="47"/>
                      <a:pt x="180" y="47"/>
                    </a:cubicBezTo>
                    <a:cubicBezTo>
                      <a:pt x="180" y="47"/>
                      <a:pt x="180" y="47"/>
                      <a:pt x="180" y="47"/>
                    </a:cubicBezTo>
                    <a:cubicBezTo>
                      <a:pt x="180" y="48"/>
                      <a:pt x="180" y="48"/>
                      <a:pt x="181" y="48"/>
                    </a:cubicBezTo>
                    <a:cubicBezTo>
                      <a:pt x="181" y="47"/>
                      <a:pt x="181" y="47"/>
                      <a:pt x="180" y="47"/>
                    </a:cubicBezTo>
                    <a:cubicBezTo>
                      <a:pt x="180" y="47"/>
                      <a:pt x="180" y="47"/>
                      <a:pt x="180" y="46"/>
                    </a:cubicBezTo>
                    <a:cubicBezTo>
                      <a:pt x="180" y="46"/>
                      <a:pt x="181" y="46"/>
                      <a:pt x="181" y="46"/>
                    </a:cubicBezTo>
                    <a:cubicBezTo>
                      <a:pt x="181" y="46"/>
                      <a:pt x="181" y="46"/>
                      <a:pt x="181" y="46"/>
                    </a:cubicBezTo>
                    <a:cubicBezTo>
                      <a:pt x="181" y="46"/>
                      <a:pt x="181" y="45"/>
                      <a:pt x="181" y="45"/>
                    </a:cubicBezTo>
                    <a:cubicBezTo>
                      <a:pt x="181" y="45"/>
                      <a:pt x="181" y="45"/>
                      <a:pt x="181" y="45"/>
                    </a:cubicBezTo>
                    <a:cubicBezTo>
                      <a:pt x="181" y="45"/>
                      <a:pt x="182" y="45"/>
                      <a:pt x="182" y="44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4"/>
                    </a:cubicBezTo>
                    <a:cubicBezTo>
                      <a:pt x="182" y="44"/>
                      <a:pt x="183" y="44"/>
                      <a:pt x="183" y="44"/>
                    </a:cubicBezTo>
                    <a:cubicBezTo>
                      <a:pt x="183" y="43"/>
                      <a:pt x="183" y="43"/>
                      <a:pt x="183" y="43"/>
                    </a:cubicBezTo>
                    <a:cubicBezTo>
                      <a:pt x="183" y="43"/>
                      <a:pt x="183" y="42"/>
                      <a:pt x="183" y="42"/>
                    </a:cubicBezTo>
                    <a:cubicBezTo>
                      <a:pt x="183" y="42"/>
                      <a:pt x="183" y="42"/>
                      <a:pt x="183" y="42"/>
                    </a:cubicBezTo>
                    <a:cubicBezTo>
                      <a:pt x="183" y="42"/>
                      <a:pt x="183" y="42"/>
                      <a:pt x="183" y="42"/>
                    </a:cubicBezTo>
                    <a:cubicBezTo>
                      <a:pt x="183" y="42"/>
                      <a:pt x="183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1"/>
                      <a:pt x="185" y="41"/>
                      <a:pt x="185" y="41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6" y="41"/>
                    </a:cubicBezTo>
                    <a:cubicBezTo>
                      <a:pt x="186" y="41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6" y="42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2"/>
                      <a:pt x="186" y="42"/>
                      <a:pt x="187" y="42"/>
                    </a:cubicBezTo>
                    <a:cubicBezTo>
                      <a:pt x="187" y="42"/>
                      <a:pt x="187" y="42"/>
                      <a:pt x="187" y="42"/>
                    </a:cubicBezTo>
                    <a:cubicBezTo>
                      <a:pt x="187" y="42"/>
                      <a:pt x="187" y="42"/>
                      <a:pt x="188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41"/>
                      <a:pt x="188" y="41"/>
                      <a:pt x="189" y="41"/>
                    </a:cubicBezTo>
                    <a:cubicBezTo>
                      <a:pt x="189" y="41"/>
                      <a:pt x="189" y="41"/>
                      <a:pt x="189" y="42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3"/>
                      <a:pt x="190" y="43"/>
                    </a:cubicBezTo>
                    <a:cubicBezTo>
                      <a:pt x="190" y="43"/>
                      <a:pt x="191" y="43"/>
                      <a:pt x="191" y="43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2" y="43"/>
                      <a:pt x="192" y="43"/>
                      <a:pt x="192" y="43"/>
                    </a:cubicBezTo>
                    <a:cubicBezTo>
                      <a:pt x="192" y="43"/>
                      <a:pt x="192" y="43"/>
                      <a:pt x="192" y="43"/>
                    </a:cubicBezTo>
                    <a:cubicBezTo>
                      <a:pt x="192" y="43"/>
                      <a:pt x="192" y="43"/>
                      <a:pt x="192" y="43"/>
                    </a:cubicBezTo>
                    <a:cubicBezTo>
                      <a:pt x="192" y="43"/>
                      <a:pt x="193" y="43"/>
                      <a:pt x="193" y="43"/>
                    </a:cubicBezTo>
                    <a:cubicBezTo>
                      <a:pt x="193" y="43"/>
                      <a:pt x="194" y="43"/>
                      <a:pt x="194" y="43"/>
                    </a:cubicBezTo>
                    <a:cubicBezTo>
                      <a:pt x="194" y="43"/>
                      <a:pt x="193" y="44"/>
                      <a:pt x="193" y="44"/>
                    </a:cubicBezTo>
                    <a:cubicBezTo>
                      <a:pt x="193" y="44"/>
                      <a:pt x="194" y="44"/>
                      <a:pt x="194" y="44"/>
                    </a:cubicBezTo>
                    <a:cubicBezTo>
                      <a:pt x="194" y="44"/>
                      <a:pt x="194" y="44"/>
                      <a:pt x="194" y="44"/>
                    </a:cubicBezTo>
                    <a:cubicBezTo>
                      <a:pt x="194" y="43"/>
                      <a:pt x="195" y="44"/>
                      <a:pt x="195" y="4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5" y="45"/>
                      <a:pt x="195" y="44"/>
                      <a:pt x="195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7" y="44"/>
                      <a:pt x="197" y="44"/>
                      <a:pt x="197" y="44"/>
                    </a:cubicBezTo>
                    <a:cubicBezTo>
                      <a:pt x="197" y="44"/>
                      <a:pt x="197" y="45"/>
                      <a:pt x="197" y="45"/>
                    </a:cubicBezTo>
                    <a:cubicBezTo>
                      <a:pt x="197" y="45"/>
                      <a:pt x="198" y="45"/>
                      <a:pt x="198" y="45"/>
                    </a:cubicBezTo>
                    <a:cubicBezTo>
                      <a:pt x="198" y="45"/>
                      <a:pt x="198" y="45"/>
                      <a:pt x="199" y="45"/>
                    </a:cubicBezTo>
                    <a:cubicBezTo>
                      <a:pt x="199" y="45"/>
                      <a:pt x="199" y="45"/>
                      <a:pt x="199" y="45"/>
                    </a:cubicBezTo>
                    <a:cubicBezTo>
                      <a:pt x="199" y="45"/>
                      <a:pt x="200" y="46"/>
                      <a:pt x="200" y="46"/>
                    </a:cubicBezTo>
                    <a:cubicBezTo>
                      <a:pt x="201" y="46"/>
                      <a:pt x="201" y="46"/>
                      <a:pt x="201" y="47"/>
                    </a:cubicBezTo>
                    <a:cubicBezTo>
                      <a:pt x="201" y="47"/>
                      <a:pt x="202" y="46"/>
                      <a:pt x="202" y="46"/>
                    </a:cubicBezTo>
                    <a:cubicBezTo>
                      <a:pt x="202" y="46"/>
                      <a:pt x="202" y="47"/>
                      <a:pt x="202" y="47"/>
                    </a:cubicBezTo>
                    <a:cubicBezTo>
                      <a:pt x="202" y="47"/>
                      <a:pt x="202" y="47"/>
                      <a:pt x="202" y="47"/>
                    </a:cubicBezTo>
                    <a:cubicBezTo>
                      <a:pt x="203" y="47"/>
                      <a:pt x="203" y="47"/>
                      <a:pt x="203" y="47"/>
                    </a:cubicBezTo>
                    <a:cubicBezTo>
                      <a:pt x="203" y="47"/>
                      <a:pt x="203" y="47"/>
                      <a:pt x="203" y="47"/>
                    </a:cubicBezTo>
                    <a:cubicBezTo>
                      <a:pt x="203" y="47"/>
                      <a:pt x="203" y="48"/>
                      <a:pt x="203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3" y="48"/>
                      <a:pt x="204" y="48"/>
                      <a:pt x="204" y="48"/>
                    </a:cubicBezTo>
                    <a:cubicBezTo>
                      <a:pt x="204" y="48"/>
                      <a:pt x="205" y="48"/>
                      <a:pt x="205" y="48"/>
                    </a:cubicBezTo>
                    <a:cubicBezTo>
                      <a:pt x="205" y="48"/>
                      <a:pt x="205" y="48"/>
                      <a:pt x="205" y="48"/>
                    </a:cubicBezTo>
                    <a:cubicBezTo>
                      <a:pt x="205" y="48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7" y="48"/>
                      <a:pt x="207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8"/>
                      <a:pt x="207" y="49"/>
                      <a:pt x="207" y="49"/>
                    </a:cubicBezTo>
                    <a:cubicBezTo>
                      <a:pt x="207" y="49"/>
                      <a:pt x="207" y="49"/>
                      <a:pt x="207" y="49"/>
                    </a:cubicBezTo>
                    <a:cubicBezTo>
                      <a:pt x="207" y="49"/>
                      <a:pt x="207" y="49"/>
                      <a:pt x="207" y="49"/>
                    </a:cubicBezTo>
                    <a:cubicBezTo>
                      <a:pt x="207" y="50"/>
                      <a:pt x="207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9" y="51"/>
                      <a:pt x="209" y="51"/>
                      <a:pt x="209" y="51"/>
                    </a:cubicBezTo>
                    <a:cubicBezTo>
                      <a:pt x="209" y="51"/>
                      <a:pt x="208" y="52"/>
                      <a:pt x="208" y="52"/>
                    </a:cubicBezTo>
                    <a:cubicBezTo>
                      <a:pt x="208" y="52"/>
                      <a:pt x="207" y="52"/>
                      <a:pt x="207" y="53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7" y="53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8" y="54"/>
                      <a:pt x="208" y="53"/>
                      <a:pt x="208" y="53"/>
                    </a:cubicBezTo>
                    <a:cubicBezTo>
                      <a:pt x="208" y="53"/>
                      <a:pt x="208" y="53"/>
                      <a:pt x="208" y="52"/>
                    </a:cubicBezTo>
                    <a:cubicBezTo>
                      <a:pt x="208" y="52"/>
                      <a:pt x="209" y="52"/>
                      <a:pt x="209" y="52"/>
                    </a:cubicBezTo>
                    <a:cubicBezTo>
                      <a:pt x="209" y="52"/>
                      <a:pt x="209" y="53"/>
                      <a:pt x="209" y="53"/>
                    </a:cubicBezTo>
                    <a:cubicBezTo>
                      <a:pt x="209" y="53"/>
                      <a:pt x="210" y="53"/>
                      <a:pt x="210" y="54"/>
                    </a:cubicBezTo>
                    <a:cubicBezTo>
                      <a:pt x="210" y="54"/>
                      <a:pt x="209" y="54"/>
                      <a:pt x="209" y="54"/>
                    </a:cubicBezTo>
                    <a:cubicBezTo>
                      <a:pt x="209" y="54"/>
                      <a:pt x="209" y="54"/>
                      <a:pt x="209" y="54"/>
                    </a:cubicBezTo>
                    <a:cubicBezTo>
                      <a:pt x="208" y="55"/>
                      <a:pt x="208" y="55"/>
                      <a:pt x="208" y="55"/>
                    </a:cubicBezTo>
                    <a:cubicBezTo>
                      <a:pt x="208" y="56"/>
                      <a:pt x="208" y="56"/>
                      <a:pt x="208" y="56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8"/>
                      <a:pt x="207" y="58"/>
                    </a:cubicBezTo>
                    <a:cubicBezTo>
                      <a:pt x="207" y="58"/>
                      <a:pt x="207" y="59"/>
                      <a:pt x="207" y="59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7" y="59"/>
                      <a:pt x="207" y="59"/>
                      <a:pt x="206" y="60"/>
                    </a:cubicBezTo>
                    <a:cubicBezTo>
                      <a:pt x="206" y="60"/>
                      <a:pt x="206" y="60"/>
                      <a:pt x="206" y="60"/>
                    </a:cubicBezTo>
                    <a:cubicBezTo>
                      <a:pt x="206" y="60"/>
                      <a:pt x="207" y="61"/>
                      <a:pt x="207" y="61"/>
                    </a:cubicBezTo>
                    <a:cubicBezTo>
                      <a:pt x="207" y="61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8" y="59"/>
                      <a:pt x="208" y="59"/>
                    </a:cubicBezTo>
                    <a:cubicBezTo>
                      <a:pt x="208" y="59"/>
                      <a:pt x="209" y="58"/>
                      <a:pt x="209" y="58"/>
                    </a:cubicBezTo>
                    <a:cubicBezTo>
                      <a:pt x="209" y="58"/>
                      <a:pt x="209" y="58"/>
                      <a:pt x="209" y="57"/>
                    </a:cubicBezTo>
                    <a:cubicBezTo>
                      <a:pt x="209" y="57"/>
                      <a:pt x="209" y="57"/>
                      <a:pt x="209" y="57"/>
                    </a:cubicBezTo>
                    <a:cubicBezTo>
                      <a:pt x="209" y="57"/>
                      <a:pt x="209" y="56"/>
                      <a:pt x="209" y="56"/>
                    </a:cubicBezTo>
                    <a:cubicBezTo>
                      <a:pt x="209" y="56"/>
                      <a:pt x="209" y="56"/>
                      <a:pt x="209" y="56"/>
                    </a:cubicBezTo>
                    <a:cubicBezTo>
                      <a:pt x="210" y="56"/>
                      <a:pt x="209" y="55"/>
                      <a:pt x="209" y="55"/>
                    </a:cubicBezTo>
                    <a:cubicBezTo>
                      <a:pt x="209" y="55"/>
                      <a:pt x="210" y="55"/>
                      <a:pt x="210" y="55"/>
                    </a:cubicBezTo>
                    <a:cubicBezTo>
                      <a:pt x="210" y="55"/>
                      <a:pt x="210" y="54"/>
                      <a:pt x="211" y="54"/>
                    </a:cubicBezTo>
                    <a:cubicBezTo>
                      <a:pt x="211" y="54"/>
                      <a:pt x="211" y="54"/>
                      <a:pt x="211" y="54"/>
                    </a:cubicBezTo>
                    <a:cubicBezTo>
                      <a:pt x="211" y="54"/>
                      <a:pt x="212" y="55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5"/>
                      <a:pt x="211" y="56"/>
                      <a:pt x="211" y="56"/>
                    </a:cubicBezTo>
                    <a:cubicBezTo>
                      <a:pt x="210" y="56"/>
                      <a:pt x="210" y="56"/>
                      <a:pt x="210" y="56"/>
                    </a:cubicBezTo>
                    <a:cubicBezTo>
                      <a:pt x="209" y="57"/>
                      <a:pt x="209" y="57"/>
                      <a:pt x="209" y="57"/>
                    </a:cubicBezTo>
                    <a:cubicBezTo>
                      <a:pt x="209" y="57"/>
                      <a:pt x="211" y="57"/>
                      <a:pt x="211" y="57"/>
                    </a:cubicBezTo>
                    <a:cubicBezTo>
                      <a:pt x="211" y="57"/>
                      <a:pt x="211" y="56"/>
                      <a:pt x="212" y="56"/>
                    </a:cubicBezTo>
                    <a:cubicBezTo>
                      <a:pt x="212" y="56"/>
                      <a:pt x="212" y="55"/>
                      <a:pt x="212" y="55"/>
                    </a:cubicBezTo>
                    <a:cubicBezTo>
                      <a:pt x="213" y="55"/>
                      <a:pt x="213" y="55"/>
                      <a:pt x="213" y="55"/>
                    </a:cubicBezTo>
                    <a:cubicBezTo>
                      <a:pt x="213" y="55"/>
                      <a:pt x="213" y="54"/>
                      <a:pt x="213" y="54"/>
                    </a:cubicBezTo>
                    <a:cubicBezTo>
                      <a:pt x="213" y="54"/>
                      <a:pt x="214" y="54"/>
                      <a:pt x="214" y="54"/>
                    </a:cubicBezTo>
                    <a:cubicBezTo>
                      <a:pt x="214" y="54"/>
                      <a:pt x="214" y="54"/>
                      <a:pt x="214" y="54"/>
                    </a:cubicBezTo>
                    <a:cubicBezTo>
                      <a:pt x="214" y="54"/>
                      <a:pt x="214" y="54"/>
                      <a:pt x="214" y="54"/>
                    </a:cubicBezTo>
                    <a:cubicBezTo>
                      <a:pt x="214" y="54"/>
                      <a:pt x="214" y="54"/>
                      <a:pt x="214" y="55"/>
                    </a:cubicBezTo>
                    <a:cubicBezTo>
                      <a:pt x="214" y="55"/>
                      <a:pt x="215" y="55"/>
                      <a:pt x="215" y="55"/>
                    </a:cubicBezTo>
                    <a:cubicBezTo>
                      <a:pt x="215" y="55"/>
                      <a:pt x="215" y="55"/>
                      <a:pt x="215" y="55"/>
                    </a:cubicBezTo>
                    <a:cubicBezTo>
                      <a:pt x="215" y="55"/>
                      <a:pt x="215" y="55"/>
                      <a:pt x="216" y="55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55"/>
                      <a:pt x="216" y="55"/>
                      <a:pt x="216" y="54"/>
                    </a:cubicBezTo>
                    <a:cubicBezTo>
                      <a:pt x="216" y="54"/>
                      <a:pt x="216" y="54"/>
                      <a:pt x="216" y="54"/>
                    </a:cubicBezTo>
                    <a:cubicBezTo>
                      <a:pt x="216" y="54"/>
                      <a:pt x="216" y="54"/>
                      <a:pt x="217" y="54"/>
                    </a:cubicBezTo>
                    <a:cubicBezTo>
                      <a:pt x="217" y="54"/>
                      <a:pt x="217" y="54"/>
                      <a:pt x="218" y="54"/>
                    </a:cubicBezTo>
                    <a:cubicBezTo>
                      <a:pt x="218" y="54"/>
                      <a:pt x="218" y="54"/>
                      <a:pt x="219" y="55"/>
                    </a:cubicBezTo>
                    <a:cubicBezTo>
                      <a:pt x="219" y="55"/>
                      <a:pt x="219" y="55"/>
                      <a:pt x="220" y="55"/>
                    </a:cubicBezTo>
                    <a:cubicBezTo>
                      <a:pt x="220" y="55"/>
                      <a:pt x="221" y="55"/>
                      <a:pt x="221" y="55"/>
                    </a:cubicBezTo>
                    <a:cubicBezTo>
                      <a:pt x="221" y="55"/>
                      <a:pt x="222" y="56"/>
                      <a:pt x="222" y="56"/>
                    </a:cubicBezTo>
                    <a:cubicBezTo>
                      <a:pt x="222" y="56"/>
                      <a:pt x="224" y="56"/>
                      <a:pt x="224" y="56"/>
                    </a:cubicBezTo>
                    <a:cubicBezTo>
                      <a:pt x="224" y="56"/>
                      <a:pt x="225" y="56"/>
                      <a:pt x="225" y="56"/>
                    </a:cubicBezTo>
                    <a:cubicBezTo>
                      <a:pt x="225" y="56"/>
                      <a:pt x="225" y="56"/>
                      <a:pt x="225" y="56"/>
                    </a:cubicBezTo>
                    <a:cubicBezTo>
                      <a:pt x="225" y="56"/>
                      <a:pt x="226" y="56"/>
                      <a:pt x="226" y="56"/>
                    </a:cubicBezTo>
                    <a:cubicBezTo>
                      <a:pt x="226" y="56"/>
                      <a:pt x="227" y="56"/>
                      <a:pt x="227" y="56"/>
                    </a:cubicBezTo>
                    <a:cubicBezTo>
                      <a:pt x="227" y="56"/>
                      <a:pt x="228" y="56"/>
                      <a:pt x="228" y="57"/>
                    </a:cubicBezTo>
                    <a:cubicBezTo>
                      <a:pt x="228" y="57"/>
                      <a:pt x="228" y="57"/>
                      <a:pt x="228" y="57"/>
                    </a:cubicBezTo>
                    <a:cubicBezTo>
                      <a:pt x="229" y="57"/>
                      <a:pt x="229" y="58"/>
                      <a:pt x="229" y="58"/>
                    </a:cubicBezTo>
                    <a:cubicBezTo>
                      <a:pt x="229" y="58"/>
                      <a:pt x="230" y="58"/>
                      <a:pt x="231" y="58"/>
                    </a:cubicBezTo>
                    <a:cubicBezTo>
                      <a:pt x="231" y="58"/>
                      <a:pt x="231" y="58"/>
                      <a:pt x="231" y="58"/>
                    </a:cubicBezTo>
                    <a:cubicBezTo>
                      <a:pt x="231" y="58"/>
                      <a:pt x="231" y="57"/>
                      <a:pt x="231" y="57"/>
                    </a:cubicBezTo>
                    <a:cubicBezTo>
                      <a:pt x="231" y="57"/>
                      <a:pt x="234" y="58"/>
                      <a:pt x="234" y="58"/>
                    </a:cubicBezTo>
                    <a:cubicBezTo>
                      <a:pt x="235" y="57"/>
                      <a:pt x="235" y="57"/>
                      <a:pt x="235" y="57"/>
                    </a:cubicBezTo>
                    <a:cubicBezTo>
                      <a:pt x="235" y="57"/>
                      <a:pt x="236" y="57"/>
                      <a:pt x="237" y="57"/>
                    </a:cubicBezTo>
                    <a:cubicBezTo>
                      <a:pt x="237" y="57"/>
                      <a:pt x="241" y="57"/>
                      <a:pt x="241" y="57"/>
                    </a:cubicBezTo>
                    <a:cubicBezTo>
                      <a:pt x="241" y="57"/>
                      <a:pt x="241" y="57"/>
                      <a:pt x="241" y="58"/>
                    </a:cubicBezTo>
                    <a:cubicBezTo>
                      <a:pt x="241" y="58"/>
                      <a:pt x="242" y="58"/>
                      <a:pt x="242" y="58"/>
                    </a:cubicBezTo>
                    <a:cubicBezTo>
                      <a:pt x="242" y="58"/>
                      <a:pt x="243" y="58"/>
                      <a:pt x="243" y="58"/>
                    </a:cubicBezTo>
                    <a:cubicBezTo>
                      <a:pt x="243" y="58"/>
                      <a:pt x="243" y="59"/>
                      <a:pt x="243" y="59"/>
                    </a:cubicBezTo>
                    <a:cubicBezTo>
                      <a:pt x="243" y="59"/>
                      <a:pt x="244" y="59"/>
                      <a:pt x="244" y="59"/>
                    </a:cubicBezTo>
                    <a:cubicBezTo>
                      <a:pt x="244" y="60"/>
                      <a:pt x="245" y="59"/>
                      <a:pt x="246" y="60"/>
                    </a:cubicBezTo>
                    <a:cubicBezTo>
                      <a:pt x="246" y="61"/>
                      <a:pt x="246" y="61"/>
                      <a:pt x="247" y="61"/>
                    </a:cubicBezTo>
                    <a:cubicBezTo>
                      <a:pt x="247" y="61"/>
                      <a:pt x="248" y="61"/>
                      <a:pt x="248" y="62"/>
                    </a:cubicBezTo>
                    <a:cubicBezTo>
                      <a:pt x="248" y="62"/>
                      <a:pt x="249" y="63"/>
                      <a:pt x="249" y="63"/>
                    </a:cubicBezTo>
                    <a:cubicBezTo>
                      <a:pt x="250" y="63"/>
                      <a:pt x="250" y="63"/>
                      <a:pt x="251" y="63"/>
                    </a:cubicBezTo>
                    <a:cubicBezTo>
                      <a:pt x="251" y="63"/>
                      <a:pt x="251" y="64"/>
                      <a:pt x="252" y="64"/>
                    </a:cubicBezTo>
                    <a:cubicBezTo>
                      <a:pt x="252" y="65"/>
                      <a:pt x="253" y="66"/>
                      <a:pt x="253" y="66"/>
                    </a:cubicBezTo>
                    <a:cubicBezTo>
                      <a:pt x="253" y="66"/>
                      <a:pt x="255" y="68"/>
                      <a:pt x="255" y="68"/>
                    </a:cubicBezTo>
                    <a:cubicBezTo>
                      <a:pt x="255" y="68"/>
                      <a:pt x="257" y="70"/>
                      <a:pt x="258" y="70"/>
                    </a:cubicBezTo>
                    <a:cubicBezTo>
                      <a:pt x="258" y="70"/>
                      <a:pt x="259" y="70"/>
                      <a:pt x="259" y="71"/>
                    </a:cubicBezTo>
                    <a:cubicBezTo>
                      <a:pt x="259" y="71"/>
                      <a:pt x="259" y="71"/>
                      <a:pt x="259" y="71"/>
                    </a:cubicBezTo>
                    <a:cubicBezTo>
                      <a:pt x="260" y="71"/>
                      <a:pt x="260" y="72"/>
                      <a:pt x="260" y="72"/>
                    </a:cubicBezTo>
                    <a:cubicBezTo>
                      <a:pt x="261" y="72"/>
                      <a:pt x="262" y="72"/>
                      <a:pt x="262" y="72"/>
                    </a:cubicBezTo>
                    <a:cubicBezTo>
                      <a:pt x="263" y="72"/>
                      <a:pt x="263" y="73"/>
                      <a:pt x="263" y="73"/>
                    </a:cubicBezTo>
                    <a:cubicBezTo>
                      <a:pt x="264" y="73"/>
                      <a:pt x="264" y="73"/>
                      <a:pt x="264" y="73"/>
                    </a:cubicBezTo>
                    <a:cubicBezTo>
                      <a:pt x="264" y="73"/>
                      <a:pt x="264" y="73"/>
                      <a:pt x="264" y="73"/>
                    </a:cubicBezTo>
                    <a:cubicBezTo>
                      <a:pt x="264" y="73"/>
                      <a:pt x="264" y="73"/>
                      <a:pt x="265" y="73"/>
                    </a:cubicBezTo>
                    <a:cubicBezTo>
                      <a:pt x="265" y="73"/>
                      <a:pt x="266" y="73"/>
                      <a:pt x="266" y="73"/>
                    </a:cubicBezTo>
                    <a:cubicBezTo>
                      <a:pt x="266" y="73"/>
                      <a:pt x="267" y="73"/>
                      <a:pt x="267" y="73"/>
                    </a:cubicBezTo>
                    <a:cubicBezTo>
                      <a:pt x="267" y="73"/>
                      <a:pt x="268" y="73"/>
                      <a:pt x="268" y="73"/>
                    </a:cubicBezTo>
                    <a:cubicBezTo>
                      <a:pt x="268" y="73"/>
                      <a:pt x="269" y="73"/>
                      <a:pt x="270" y="73"/>
                    </a:cubicBezTo>
                    <a:cubicBezTo>
                      <a:pt x="271" y="73"/>
                      <a:pt x="272" y="74"/>
                      <a:pt x="273" y="75"/>
                    </a:cubicBezTo>
                    <a:cubicBezTo>
                      <a:pt x="273" y="75"/>
                      <a:pt x="274" y="77"/>
                      <a:pt x="274" y="77"/>
                    </a:cubicBezTo>
                    <a:cubicBezTo>
                      <a:pt x="274" y="77"/>
                      <a:pt x="274" y="79"/>
                      <a:pt x="275" y="79"/>
                    </a:cubicBezTo>
                    <a:cubicBezTo>
                      <a:pt x="275" y="79"/>
                      <a:pt x="275" y="80"/>
                      <a:pt x="275" y="80"/>
                    </a:cubicBezTo>
                    <a:cubicBezTo>
                      <a:pt x="275" y="80"/>
                      <a:pt x="275" y="81"/>
                      <a:pt x="275" y="81"/>
                    </a:cubicBezTo>
                    <a:cubicBezTo>
                      <a:pt x="275" y="82"/>
                      <a:pt x="275" y="82"/>
                      <a:pt x="275" y="82"/>
                    </a:cubicBezTo>
                    <a:cubicBezTo>
                      <a:pt x="275" y="82"/>
                      <a:pt x="276" y="83"/>
                      <a:pt x="276" y="83"/>
                    </a:cubicBezTo>
                    <a:cubicBezTo>
                      <a:pt x="276" y="83"/>
                      <a:pt x="276" y="84"/>
                      <a:pt x="276" y="84"/>
                    </a:cubicBezTo>
                    <a:cubicBezTo>
                      <a:pt x="276" y="85"/>
                      <a:pt x="276" y="85"/>
                      <a:pt x="276" y="86"/>
                    </a:cubicBezTo>
                    <a:cubicBezTo>
                      <a:pt x="276" y="86"/>
                      <a:pt x="277" y="87"/>
                      <a:pt x="277" y="87"/>
                    </a:cubicBezTo>
                    <a:cubicBezTo>
                      <a:pt x="277" y="87"/>
                      <a:pt x="277" y="87"/>
                      <a:pt x="277" y="88"/>
                    </a:cubicBezTo>
                    <a:cubicBezTo>
                      <a:pt x="277" y="88"/>
                      <a:pt x="277" y="89"/>
                      <a:pt x="277" y="89"/>
                    </a:cubicBezTo>
                    <a:cubicBezTo>
                      <a:pt x="277" y="90"/>
                      <a:pt x="277" y="90"/>
                      <a:pt x="277" y="90"/>
                    </a:cubicBezTo>
                    <a:close/>
                    <a:moveTo>
                      <a:pt x="172" y="37"/>
                    </a:moveTo>
                    <a:cubicBezTo>
                      <a:pt x="172" y="37"/>
                      <a:pt x="172" y="37"/>
                      <a:pt x="172" y="37"/>
                    </a:cubicBezTo>
                    <a:cubicBezTo>
                      <a:pt x="172" y="37"/>
                      <a:pt x="171" y="37"/>
                      <a:pt x="171" y="37"/>
                    </a:cubicBezTo>
                    <a:cubicBezTo>
                      <a:pt x="171" y="37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2" y="38"/>
                      <a:pt x="172" y="38"/>
                      <a:pt x="172" y="38"/>
                    </a:cubicBezTo>
                    <a:cubicBezTo>
                      <a:pt x="172" y="38"/>
                      <a:pt x="172" y="38"/>
                      <a:pt x="172" y="38"/>
                    </a:cubicBezTo>
                    <a:cubicBezTo>
                      <a:pt x="172" y="38"/>
                      <a:pt x="172" y="38"/>
                      <a:pt x="172" y="38"/>
                    </a:cubicBezTo>
                    <a:cubicBezTo>
                      <a:pt x="172" y="38"/>
                      <a:pt x="172" y="38"/>
                      <a:pt x="172" y="38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3" y="38"/>
                      <a:pt x="173" y="38"/>
                      <a:pt x="174" y="38"/>
                    </a:cubicBezTo>
                    <a:cubicBezTo>
                      <a:pt x="174" y="38"/>
                      <a:pt x="174" y="38"/>
                      <a:pt x="174" y="38"/>
                    </a:cubicBezTo>
                    <a:cubicBezTo>
                      <a:pt x="174" y="38"/>
                      <a:pt x="174" y="37"/>
                      <a:pt x="174" y="37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3" y="37"/>
                      <a:pt x="173" y="37"/>
                      <a:pt x="173" y="37"/>
                    </a:cubicBezTo>
                    <a:cubicBezTo>
                      <a:pt x="172" y="37"/>
                      <a:pt x="172" y="37"/>
                      <a:pt x="172" y="37"/>
                    </a:cubicBezTo>
                    <a:close/>
                    <a:moveTo>
                      <a:pt x="169" y="35"/>
                    </a:moveTo>
                    <a:cubicBezTo>
                      <a:pt x="169" y="35"/>
                      <a:pt x="169" y="35"/>
                      <a:pt x="169" y="35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8" y="36"/>
                      <a:pt x="167" y="36"/>
                      <a:pt x="167" y="36"/>
                    </a:cubicBezTo>
                    <a:cubicBezTo>
                      <a:pt x="167" y="36"/>
                      <a:pt x="167" y="37"/>
                      <a:pt x="167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7" y="37"/>
                      <a:pt x="167" y="37"/>
                      <a:pt x="168" y="37"/>
                    </a:cubicBezTo>
                    <a:cubicBezTo>
                      <a:pt x="168" y="37"/>
                      <a:pt x="169" y="37"/>
                      <a:pt x="169" y="37"/>
                    </a:cubicBezTo>
                    <a:cubicBezTo>
                      <a:pt x="169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6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6"/>
                      <a:pt x="172" y="36"/>
                      <a:pt x="172" y="36"/>
                    </a:cubicBezTo>
                    <a:cubicBezTo>
                      <a:pt x="172" y="36"/>
                      <a:pt x="172" y="36"/>
                      <a:pt x="172" y="36"/>
                    </a:cubicBezTo>
                    <a:cubicBezTo>
                      <a:pt x="172" y="36"/>
                      <a:pt x="172" y="36"/>
                      <a:pt x="172" y="36"/>
                    </a:cubicBezTo>
                    <a:cubicBezTo>
                      <a:pt x="172" y="36"/>
                      <a:pt x="172" y="36"/>
                      <a:pt x="172" y="36"/>
                    </a:cubicBezTo>
                    <a:cubicBezTo>
                      <a:pt x="172" y="35"/>
                      <a:pt x="172" y="35"/>
                      <a:pt x="172" y="35"/>
                    </a:cubicBezTo>
                    <a:cubicBezTo>
                      <a:pt x="172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2" y="34"/>
                      <a:pt x="172" y="34"/>
                    </a:cubicBezTo>
                    <a:cubicBezTo>
                      <a:pt x="172" y="34"/>
                      <a:pt x="172" y="34"/>
                      <a:pt x="172" y="34"/>
                    </a:cubicBezTo>
                    <a:cubicBezTo>
                      <a:pt x="172" y="35"/>
                      <a:pt x="172" y="35"/>
                      <a:pt x="172" y="35"/>
                    </a:cubicBezTo>
                    <a:cubicBezTo>
                      <a:pt x="172" y="35"/>
                      <a:pt x="172" y="35"/>
                      <a:pt x="171" y="35"/>
                    </a:cubicBezTo>
                    <a:cubicBezTo>
                      <a:pt x="171" y="35"/>
                      <a:pt x="170" y="35"/>
                      <a:pt x="169" y="35"/>
                    </a:cubicBezTo>
                    <a:close/>
                    <a:moveTo>
                      <a:pt x="163" y="39"/>
                    </a:moveTo>
                    <a:cubicBezTo>
                      <a:pt x="164" y="39"/>
                      <a:pt x="164" y="39"/>
                      <a:pt x="165" y="38"/>
                    </a:cubicBezTo>
                    <a:cubicBezTo>
                      <a:pt x="165" y="38"/>
                      <a:pt x="165" y="38"/>
                      <a:pt x="165" y="38"/>
                    </a:cubicBezTo>
                    <a:cubicBezTo>
                      <a:pt x="165" y="38"/>
                      <a:pt x="165" y="37"/>
                      <a:pt x="165" y="37"/>
                    </a:cubicBezTo>
                    <a:cubicBezTo>
                      <a:pt x="165" y="37"/>
                      <a:pt x="165" y="37"/>
                      <a:pt x="165" y="37"/>
                    </a:cubicBezTo>
                    <a:cubicBezTo>
                      <a:pt x="164" y="37"/>
                      <a:pt x="164" y="37"/>
                      <a:pt x="164" y="37"/>
                    </a:cubicBezTo>
                    <a:cubicBezTo>
                      <a:pt x="163" y="37"/>
                      <a:pt x="163" y="37"/>
                      <a:pt x="163" y="37"/>
                    </a:cubicBezTo>
                    <a:cubicBezTo>
                      <a:pt x="163" y="38"/>
                      <a:pt x="163" y="38"/>
                      <a:pt x="163" y="38"/>
                    </a:cubicBezTo>
                    <a:cubicBezTo>
                      <a:pt x="163" y="38"/>
                      <a:pt x="163" y="39"/>
                      <a:pt x="163" y="39"/>
                    </a:cubicBezTo>
                    <a:cubicBezTo>
                      <a:pt x="162" y="39"/>
                      <a:pt x="162" y="40"/>
                      <a:pt x="162" y="40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61" y="40"/>
                      <a:pt x="162" y="40"/>
                      <a:pt x="162" y="40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62" y="40"/>
                      <a:pt x="162" y="40"/>
                      <a:pt x="162" y="41"/>
                    </a:cubicBezTo>
                    <a:cubicBezTo>
                      <a:pt x="162" y="41"/>
                      <a:pt x="162" y="41"/>
                      <a:pt x="162" y="41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40"/>
                      <a:pt x="163" y="39"/>
                      <a:pt x="163" y="39"/>
                    </a:cubicBezTo>
                    <a:cubicBezTo>
                      <a:pt x="163" y="39"/>
                      <a:pt x="163" y="39"/>
                      <a:pt x="163" y="39"/>
                    </a:cubicBezTo>
                    <a:cubicBezTo>
                      <a:pt x="163" y="39"/>
                      <a:pt x="163" y="39"/>
                      <a:pt x="163" y="39"/>
                    </a:cubicBezTo>
                    <a:cubicBezTo>
                      <a:pt x="163" y="39"/>
                      <a:pt x="163" y="39"/>
                      <a:pt x="163" y="39"/>
                    </a:cubicBezTo>
                    <a:cubicBezTo>
                      <a:pt x="163" y="39"/>
                      <a:pt x="163" y="39"/>
                      <a:pt x="163" y="39"/>
                    </a:cubicBezTo>
                    <a:close/>
                    <a:moveTo>
                      <a:pt x="167" y="36"/>
                    </a:moveTo>
                    <a:cubicBezTo>
                      <a:pt x="167" y="35"/>
                      <a:pt x="167" y="35"/>
                      <a:pt x="167" y="35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8" y="34"/>
                      <a:pt x="168" y="34"/>
                      <a:pt x="169" y="34"/>
                    </a:cubicBezTo>
                    <a:cubicBezTo>
                      <a:pt x="169" y="34"/>
                      <a:pt x="169" y="34"/>
                      <a:pt x="169" y="33"/>
                    </a:cubicBezTo>
                    <a:cubicBezTo>
                      <a:pt x="169" y="33"/>
                      <a:pt x="170" y="33"/>
                      <a:pt x="170" y="33"/>
                    </a:cubicBezTo>
                    <a:cubicBezTo>
                      <a:pt x="170" y="33"/>
                      <a:pt x="170" y="33"/>
                      <a:pt x="169" y="33"/>
                    </a:cubicBezTo>
                    <a:cubicBezTo>
                      <a:pt x="169" y="33"/>
                      <a:pt x="169" y="33"/>
                      <a:pt x="169" y="33"/>
                    </a:cubicBezTo>
                    <a:cubicBezTo>
                      <a:pt x="169" y="33"/>
                      <a:pt x="169" y="33"/>
                      <a:pt x="169" y="33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2"/>
                      <a:pt x="168" y="33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7" y="33"/>
                      <a:pt x="167" y="33"/>
                      <a:pt x="167" y="33"/>
                    </a:cubicBezTo>
                    <a:cubicBezTo>
                      <a:pt x="167" y="33"/>
                      <a:pt x="167" y="33"/>
                      <a:pt x="167" y="33"/>
                    </a:cubicBezTo>
                    <a:cubicBezTo>
                      <a:pt x="167" y="33"/>
                      <a:pt x="167" y="33"/>
                      <a:pt x="167" y="34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5" y="36"/>
                      <a:pt x="165" y="36"/>
                    </a:cubicBezTo>
                    <a:cubicBezTo>
                      <a:pt x="165" y="36"/>
                      <a:pt x="165" y="36"/>
                      <a:pt x="165" y="36"/>
                    </a:cubicBezTo>
                    <a:cubicBezTo>
                      <a:pt x="165" y="36"/>
                      <a:pt x="165" y="36"/>
                      <a:pt x="166" y="37"/>
                    </a:cubicBezTo>
                    <a:cubicBezTo>
                      <a:pt x="166" y="37"/>
                      <a:pt x="166" y="37"/>
                      <a:pt x="166" y="37"/>
                    </a:cubicBezTo>
                    <a:cubicBezTo>
                      <a:pt x="166" y="37"/>
                      <a:pt x="166" y="37"/>
                      <a:pt x="166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6" y="36"/>
                      <a:pt x="166" y="36"/>
                      <a:pt x="167" y="36"/>
                    </a:cubicBezTo>
                    <a:cubicBezTo>
                      <a:pt x="167" y="36"/>
                      <a:pt x="167" y="36"/>
                      <a:pt x="167" y="36"/>
                    </a:cubicBezTo>
                    <a:close/>
                    <a:moveTo>
                      <a:pt x="166" y="22"/>
                    </a:move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3"/>
                      <a:pt x="166" y="23"/>
                      <a:pt x="166" y="23"/>
                    </a:cubicBezTo>
                    <a:cubicBezTo>
                      <a:pt x="166" y="23"/>
                      <a:pt x="166" y="23"/>
                      <a:pt x="166" y="23"/>
                    </a:cubicBezTo>
                    <a:cubicBezTo>
                      <a:pt x="166" y="23"/>
                      <a:pt x="166" y="23"/>
                      <a:pt x="166" y="23"/>
                    </a:cubicBezTo>
                    <a:cubicBezTo>
                      <a:pt x="167" y="24"/>
                      <a:pt x="167" y="24"/>
                      <a:pt x="167" y="24"/>
                    </a:cubicBezTo>
                    <a:cubicBezTo>
                      <a:pt x="167" y="24"/>
                      <a:pt x="167" y="24"/>
                      <a:pt x="167" y="24"/>
                    </a:cubicBezTo>
                    <a:cubicBezTo>
                      <a:pt x="167" y="24"/>
                      <a:pt x="167" y="24"/>
                      <a:pt x="167" y="23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2"/>
                      <a:pt x="166" y="22"/>
                      <a:pt x="166" y="2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Freeform 692">
                <a:extLst>
                  <a:ext uri="{FF2B5EF4-FFF2-40B4-BE49-F238E27FC236}">
                    <a16:creationId xmlns:a16="http://schemas.microsoft.com/office/drawing/2014/main" id="{387645B8-4D23-8542-5C21-D9E91A504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838" y="5154613"/>
                <a:ext cx="357187" cy="403225"/>
              </a:xfrm>
              <a:custGeom>
                <a:avLst/>
                <a:gdLst>
                  <a:gd name="T0" fmla="*/ 84 w 86"/>
                  <a:gd name="T1" fmla="*/ 66 h 97"/>
                  <a:gd name="T2" fmla="*/ 85 w 86"/>
                  <a:gd name="T3" fmla="*/ 62 h 97"/>
                  <a:gd name="T4" fmla="*/ 83 w 86"/>
                  <a:gd name="T5" fmla="*/ 56 h 97"/>
                  <a:gd name="T6" fmla="*/ 79 w 86"/>
                  <a:gd name="T7" fmla="*/ 53 h 97"/>
                  <a:gd name="T8" fmla="*/ 80 w 86"/>
                  <a:gd name="T9" fmla="*/ 47 h 97"/>
                  <a:gd name="T10" fmla="*/ 66 w 86"/>
                  <a:gd name="T11" fmla="*/ 41 h 97"/>
                  <a:gd name="T12" fmla="*/ 66 w 86"/>
                  <a:gd name="T13" fmla="*/ 35 h 97"/>
                  <a:gd name="T14" fmla="*/ 65 w 86"/>
                  <a:gd name="T15" fmla="*/ 31 h 97"/>
                  <a:gd name="T16" fmla="*/ 62 w 86"/>
                  <a:gd name="T17" fmla="*/ 28 h 97"/>
                  <a:gd name="T18" fmla="*/ 59 w 86"/>
                  <a:gd name="T19" fmla="*/ 27 h 97"/>
                  <a:gd name="T20" fmla="*/ 57 w 86"/>
                  <a:gd name="T21" fmla="*/ 27 h 97"/>
                  <a:gd name="T22" fmla="*/ 55 w 86"/>
                  <a:gd name="T23" fmla="*/ 26 h 97"/>
                  <a:gd name="T24" fmla="*/ 51 w 86"/>
                  <a:gd name="T25" fmla="*/ 25 h 97"/>
                  <a:gd name="T26" fmla="*/ 48 w 86"/>
                  <a:gd name="T27" fmla="*/ 23 h 97"/>
                  <a:gd name="T28" fmla="*/ 46 w 86"/>
                  <a:gd name="T29" fmla="*/ 21 h 97"/>
                  <a:gd name="T30" fmla="*/ 42 w 86"/>
                  <a:gd name="T31" fmla="*/ 19 h 97"/>
                  <a:gd name="T32" fmla="*/ 36 w 86"/>
                  <a:gd name="T33" fmla="*/ 19 h 97"/>
                  <a:gd name="T34" fmla="*/ 34 w 86"/>
                  <a:gd name="T35" fmla="*/ 17 h 97"/>
                  <a:gd name="T36" fmla="*/ 32 w 86"/>
                  <a:gd name="T37" fmla="*/ 14 h 97"/>
                  <a:gd name="T38" fmla="*/ 31 w 86"/>
                  <a:gd name="T39" fmla="*/ 13 h 97"/>
                  <a:gd name="T40" fmla="*/ 31 w 86"/>
                  <a:gd name="T41" fmla="*/ 9 h 97"/>
                  <a:gd name="T42" fmla="*/ 30 w 86"/>
                  <a:gd name="T43" fmla="*/ 5 h 97"/>
                  <a:gd name="T44" fmla="*/ 30 w 86"/>
                  <a:gd name="T45" fmla="*/ 0 h 97"/>
                  <a:gd name="T46" fmla="*/ 28 w 86"/>
                  <a:gd name="T47" fmla="*/ 0 h 97"/>
                  <a:gd name="T48" fmla="*/ 26 w 86"/>
                  <a:gd name="T49" fmla="*/ 0 h 97"/>
                  <a:gd name="T50" fmla="*/ 19 w 86"/>
                  <a:gd name="T51" fmla="*/ 4 h 97"/>
                  <a:gd name="T52" fmla="*/ 16 w 86"/>
                  <a:gd name="T53" fmla="*/ 5 h 97"/>
                  <a:gd name="T54" fmla="*/ 13 w 86"/>
                  <a:gd name="T55" fmla="*/ 6 h 97"/>
                  <a:gd name="T56" fmla="*/ 7 w 86"/>
                  <a:gd name="T57" fmla="*/ 10 h 97"/>
                  <a:gd name="T58" fmla="*/ 2 w 86"/>
                  <a:gd name="T59" fmla="*/ 9 h 97"/>
                  <a:gd name="T60" fmla="*/ 7 w 86"/>
                  <a:gd name="T61" fmla="*/ 20 h 97"/>
                  <a:gd name="T62" fmla="*/ 6 w 86"/>
                  <a:gd name="T63" fmla="*/ 26 h 97"/>
                  <a:gd name="T64" fmla="*/ 5 w 86"/>
                  <a:gd name="T65" fmla="*/ 29 h 97"/>
                  <a:gd name="T66" fmla="*/ 5 w 86"/>
                  <a:gd name="T67" fmla="*/ 32 h 97"/>
                  <a:gd name="T68" fmla="*/ 2 w 86"/>
                  <a:gd name="T69" fmla="*/ 36 h 97"/>
                  <a:gd name="T70" fmla="*/ 2 w 86"/>
                  <a:gd name="T71" fmla="*/ 44 h 97"/>
                  <a:gd name="T72" fmla="*/ 4 w 86"/>
                  <a:gd name="T73" fmla="*/ 47 h 97"/>
                  <a:gd name="T74" fmla="*/ 5 w 86"/>
                  <a:gd name="T75" fmla="*/ 50 h 97"/>
                  <a:gd name="T76" fmla="*/ 1 w 86"/>
                  <a:gd name="T77" fmla="*/ 54 h 97"/>
                  <a:gd name="T78" fmla="*/ 1 w 86"/>
                  <a:gd name="T79" fmla="*/ 57 h 97"/>
                  <a:gd name="T80" fmla="*/ 3 w 86"/>
                  <a:gd name="T81" fmla="*/ 60 h 97"/>
                  <a:gd name="T82" fmla="*/ 4 w 86"/>
                  <a:gd name="T83" fmla="*/ 65 h 97"/>
                  <a:gd name="T84" fmla="*/ 7 w 86"/>
                  <a:gd name="T85" fmla="*/ 70 h 97"/>
                  <a:gd name="T86" fmla="*/ 7 w 86"/>
                  <a:gd name="T87" fmla="*/ 73 h 97"/>
                  <a:gd name="T88" fmla="*/ 6 w 86"/>
                  <a:gd name="T89" fmla="*/ 76 h 97"/>
                  <a:gd name="T90" fmla="*/ 6 w 86"/>
                  <a:gd name="T91" fmla="*/ 78 h 97"/>
                  <a:gd name="T92" fmla="*/ 8 w 86"/>
                  <a:gd name="T93" fmla="*/ 80 h 97"/>
                  <a:gd name="T94" fmla="*/ 10 w 86"/>
                  <a:gd name="T95" fmla="*/ 85 h 97"/>
                  <a:gd name="T96" fmla="*/ 11 w 86"/>
                  <a:gd name="T97" fmla="*/ 90 h 97"/>
                  <a:gd name="T98" fmla="*/ 13 w 86"/>
                  <a:gd name="T99" fmla="*/ 94 h 97"/>
                  <a:gd name="T100" fmla="*/ 14 w 86"/>
                  <a:gd name="T101" fmla="*/ 97 h 97"/>
                  <a:gd name="T102" fmla="*/ 17 w 86"/>
                  <a:gd name="T103" fmla="*/ 96 h 97"/>
                  <a:gd name="T104" fmla="*/ 20 w 86"/>
                  <a:gd name="T105" fmla="*/ 92 h 97"/>
                  <a:gd name="T106" fmla="*/ 24 w 86"/>
                  <a:gd name="T107" fmla="*/ 88 h 97"/>
                  <a:gd name="T108" fmla="*/ 27 w 86"/>
                  <a:gd name="T109" fmla="*/ 91 h 97"/>
                  <a:gd name="T110" fmla="*/ 36 w 86"/>
                  <a:gd name="T111" fmla="*/ 92 h 97"/>
                  <a:gd name="T112" fmla="*/ 38 w 86"/>
                  <a:gd name="T113" fmla="*/ 97 h 97"/>
                  <a:gd name="T114" fmla="*/ 42 w 86"/>
                  <a:gd name="T115" fmla="*/ 90 h 97"/>
                  <a:gd name="T116" fmla="*/ 48 w 86"/>
                  <a:gd name="T117" fmla="*/ 91 h 97"/>
                  <a:gd name="T118" fmla="*/ 55 w 86"/>
                  <a:gd name="T119" fmla="*/ 75 h 97"/>
                  <a:gd name="T120" fmla="*/ 81 w 86"/>
                  <a:gd name="T121" fmla="*/ 74 h 97"/>
                  <a:gd name="T122" fmla="*/ 81 w 86"/>
                  <a:gd name="T123" fmla="*/ 7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97">
                    <a:moveTo>
                      <a:pt x="81" y="73"/>
                    </a:move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4" y="67"/>
                      <a:pt x="84" y="67"/>
                    </a:cubicBezTo>
                    <a:cubicBezTo>
                      <a:pt x="84" y="67"/>
                      <a:pt x="84" y="67"/>
                      <a:pt x="84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4" y="66"/>
                      <a:pt x="84" y="65"/>
                      <a:pt x="84" y="65"/>
                    </a:cubicBezTo>
                    <a:cubicBezTo>
                      <a:pt x="84" y="65"/>
                      <a:pt x="85" y="63"/>
                      <a:pt x="85" y="63"/>
                    </a:cubicBezTo>
                    <a:cubicBezTo>
                      <a:pt x="85" y="63"/>
                      <a:pt x="85" y="62"/>
                      <a:pt x="85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4" y="59"/>
                      <a:pt x="84" y="59"/>
                    </a:cubicBezTo>
                    <a:cubicBezTo>
                      <a:pt x="84" y="59"/>
                      <a:pt x="84" y="57"/>
                      <a:pt x="84" y="57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3" y="56"/>
                      <a:pt x="83" y="56"/>
                      <a:pt x="82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2" y="56"/>
                      <a:pt x="79" y="54"/>
                      <a:pt x="79" y="54"/>
                    </a:cubicBezTo>
                    <a:cubicBezTo>
                      <a:pt x="79" y="54"/>
                      <a:pt x="79" y="53"/>
                      <a:pt x="79" y="53"/>
                    </a:cubicBezTo>
                    <a:cubicBezTo>
                      <a:pt x="79" y="53"/>
                      <a:pt x="79" y="52"/>
                      <a:pt x="79" y="52"/>
                    </a:cubicBezTo>
                    <a:cubicBezTo>
                      <a:pt x="79" y="52"/>
                      <a:pt x="79" y="51"/>
                      <a:pt x="79" y="51"/>
                    </a:cubicBezTo>
                    <a:cubicBezTo>
                      <a:pt x="79" y="51"/>
                      <a:pt x="79" y="50"/>
                      <a:pt x="79" y="49"/>
                    </a:cubicBezTo>
                    <a:cubicBezTo>
                      <a:pt x="79" y="49"/>
                      <a:pt x="80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1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5" y="29"/>
                      <a:pt x="64" y="29"/>
                      <a:pt x="64" y="29"/>
                    </a:cubicBezTo>
                    <a:cubicBezTo>
                      <a:pt x="64" y="29"/>
                      <a:pt x="63" y="28"/>
                      <a:pt x="62" y="28"/>
                    </a:cubicBezTo>
                    <a:cubicBezTo>
                      <a:pt x="62" y="28"/>
                      <a:pt x="61" y="27"/>
                      <a:pt x="61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8" y="27"/>
                      <a:pt x="58" y="27"/>
                    </a:cubicBezTo>
                    <a:cubicBezTo>
                      <a:pt x="58" y="27"/>
                      <a:pt x="58" y="28"/>
                      <a:pt x="58" y="28"/>
                    </a:cubicBezTo>
                    <a:cubicBezTo>
                      <a:pt x="58" y="28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6" y="27"/>
                    </a:cubicBezTo>
                    <a:cubicBezTo>
                      <a:pt x="56" y="27"/>
                      <a:pt x="55" y="27"/>
                      <a:pt x="55" y="27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5" y="27"/>
                      <a:pt x="55" y="26"/>
                      <a:pt x="55" y="26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4"/>
                      <a:pt x="53" y="24"/>
                    </a:cubicBezTo>
                    <a:cubicBezTo>
                      <a:pt x="53" y="24"/>
                      <a:pt x="52" y="24"/>
                      <a:pt x="52" y="24"/>
                    </a:cubicBezTo>
                    <a:cubicBezTo>
                      <a:pt x="52" y="24"/>
                      <a:pt x="52" y="25"/>
                      <a:pt x="51" y="25"/>
                    </a:cubicBezTo>
                    <a:cubicBezTo>
                      <a:pt x="51" y="25"/>
                      <a:pt x="51" y="24"/>
                      <a:pt x="51" y="24"/>
                    </a:cubicBezTo>
                    <a:cubicBezTo>
                      <a:pt x="50" y="24"/>
                      <a:pt x="50" y="23"/>
                      <a:pt x="50" y="23"/>
                    </a:cubicBezTo>
                    <a:cubicBezTo>
                      <a:pt x="50" y="23"/>
                      <a:pt x="49" y="23"/>
                      <a:pt x="49" y="23"/>
                    </a:cubicBezTo>
                    <a:cubicBezTo>
                      <a:pt x="49" y="24"/>
                      <a:pt x="48" y="23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0"/>
                      <a:pt x="42" y="19"/>
                      <a:pt x="42" y="19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39" y="20"/>
                      <a:pt x="39" y="20"/>
                    </a:cubicBezTo>
                    <a:cubicBezTo>
                      <a:pt x="39" y="20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6" y="19"/>
                      <a:pt x="37" y="18"/>
                      <a:pt x="36" y="18"/>
                    </a:cubicBezTo>
                    <a:cubicBezTo>
                      <a:pt x="36" y="18"/>
                      <a:pt x="36" y="18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4" y="17"/>
                      <a:pt x="34" y="17"/>
                    </a:cubicBezTo>
                    <a:cubicBezTo>
                      <a:pt x="34" y="17"/>
                      <a:pt x="34" y="16"/>
                      <a:pt x="34" y="16"/>
                    </a:cubicBezTo>
                    <a:cubicBezTo>
                      <a:pt x="34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4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2"/>
                      <a:pt x="31" y="12"/>
                    </a:cubicBezTo>
                    <a:cubicBezTo>
                      <a:pt x="31" y="11"/>
                      <a:pt x="30" y="10"/>
                      <a:pt x="30" y="10"/>
                    </a:cubicBezTo>
                    <a:cubicBezTo>
                      <a:pt x="30" y="10"/>
                      <a:pt x="31" y="10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7"/>
                      <a:pt x="30" y="7"/>
                      <a:pt x="30" y="6"/>
                    </a:cubicBezTo>
                    <a:cubicBezTo>
                      <a:pt x="30" y="6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1" y="4"/>
                      <a:pt x="31" y="4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3" y="1"/>
                      <a:pt x="21" y="1"/>
                      <a:pt x="21" y="1"/>
                    </a:cubicBezTo>
                    <a:cubicBezTo>
                      <a:pt x="21" y="1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4" y="6"/>
                      <a:pt x="14" y="6"/>
                    </a:cubicBezTo>
                    <a:cubicBezTo>
                      <a:pt x="14" y="6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5" y="28"/>
                      <a:pt x="5" y="28"/>
                    </a:cubicBezTo>
                    <a:cubicBezTo>
                      <a:pt x="5" y="28"/>
                      <a:pt x="4" y="28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4"/>
                      <a:pt x="2" y="44"/>
                    </a:cubicBezTo>
                    <a:cubicBezTo>
                      <a:pt x="2" y="44"/>
                      <a:pt x="2" y="45"/>
                      <a:pt x="2" y="45"/>
                    </a:cubicBezTo>
                    <a:cubicBezTo>
                      <a:pt x="2" y="45"/>
                      <a:pt x="3" y="46"/>
                      <a:pt x="3" y="46"/>
                    </a:cubicBezTo>
                    <a:cubicBezTo>
                      <a:pt x="3" y="46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4" y="50"/>
                      <a:pt x="4" y="50"/>
                    </a:cubicBezTo>
                    <a:cubicBezTo>
                      <a:pt x="4" y="51"/>
                      <a:pt x="3" y="51"/>
                      <a:pt x="3" y="51"/>
                    </a:cubicBezTo>
                    <a:cubicBezTo>
                      <a:pt x="3" y="51"/>
                      <a:pt x="2" y="53"/>
                      <a:pt x="2" y="53"/>
                    </a:cubicBezTo>
                    <a:cubicBezTo>
                      <a:pt x="2" y="53"/>
                      <a:pt x="1" y="54"/>
                      <a:pt x="1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5"/>
                      <a:pt x="1" y="55"/>
                    </a:cubicBezTo>
                    <a:cubicBezTo>
                      <a:pt x="2" y="55"/>
                      <a:pt x="1" y="56"/>
                      <a:pt x="1" y="56"/>
                    </a:cubicBezTo>
                    <a:cubicBezTo>
                      <a:pt x="1" y="56"/>
                      <a:pt x="1" y="57"/>
                      <a:pt x="1" y="57"/>
                    </a:cubicBezTo>
                    <a:cubicBezTo>
                      <a:pt x="1" y="57"/>
                      <a:pt x="2" y="57"/>
                      <a:pt x="2" y="58"/>
                    </a:cubicBezTo>
                    <a:cubicBezTo>
                      <a:pt x="2" y="58"/>
                      <a:pt x="2" y="58"/>
                      <a:pt x="2" y="59"/>
                    </a:cubicBezTo>
                    <a:cubicBezTo>
                      <a:pt x="2" y="59"/>
                      <a:pt x="2" y="60"/>
                      <a:pt x="2" y="60"/>
                    </a:cubicBezTo>
                    <a:cubicBezTo>
                      <a:pt x="2" y="60"/>
                      <a:pt x="3" y="60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6" y="68"/>
                      <a:pt x="6" y="68"/>
                    </a:cubicBezTo>
                    <a:cubicBezTo>
                      <a:pt x="6" y="68"/>
                      <a:pt x="7" y="69"/>
                      <a:pt x="7" y="70"/>
                    </a:cubicBezTo>
                    <a:cubicBezTo>
                      <a:pt x="8" y="70"/>
                      <a:pt x="9" y="71"/>
                      <a:pt x="9" y="71"/>
                    </a:cubicBezTo>
                    <a:cubicBezTo>
                      <a:pt x="9" y="71"/>
                      <a:pt x="8" y="71"/>
                      <a:pt x="8" y="71"/>
                    </a:cubicBezTo>
                    <a:cubicBezTo>
                      <a:pt x="8" y="71"/>
                      <a:pt x="7" y="73"/>
                      <a:pt x="7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7" y="73"/>
                      <a:pt x="8" y="74"/>
                      <a:pt x="8" y="74"/>
                    </a:cubicBezTo>
                    <a:cubicBezTo>
                      <a:pt x="8" y="74"/>
                      <a:pt x="8" y="75"/>
                      <a:pt x="8" y="75"/>
                    </a:cubicBezTo>
                    <a:cubicBezTo>
                      <a:pt x="8" y="75"/>
                      <a:pt x="7" y="75"/>
                      <a:pt x="7" y="75"/>
                    </a:cubicBezTo>
                    <a:cubicBezTo>
                      <a:pt x="7" y="75"/>
                      <a:pt x="6" y="76"/>
                      <a:pt x="6" y="76"/>
                    </a:cubicBezTo>
                    <a:cubicBezTo>
                      <a:pt x="6" y="76"/>
                      <a:pt x="7" y="76"/>
                      <a:pt x="7" y="76"/>
                    </a:cubicBezTo>
                    <a:cubicBezTo>
                      <a:pt x="7" y="76"/>
                      <a:pt x="7" y="76"/>
                      <a:pt x="7" y="77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7" y="77"/>
                      <a:pt x="7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7" y="79"/>
                      <a:pt x="7" y="79"/>
                    </a:cubicBezTo>
                    <a:cubicBezTo>
                      <a:pt x="8" y="79"/>
                      <a:pt x="8" y="79"/>
                      <a:pt x="8" y="80"/>
                    </a:cubicBezTo>
                    <a:cubicBezTo>
                      <a:pt x="9" y="80"/>
                      <a:pt x="8" y="80"/>
                      <a:pt x="8" y="80"/>
                    </a:cubicBezTo>
                    <a:cubicBezTo>
                      <a:pt x="8" y="80"/>
                      <a:pt x="8" y="81"/>
                      <a:pt x="8" y="81"/>
                    </a:cubicBezTo>
                    <a:cubicBezTo>
                      <a:pt x="8" y="81"/>
                      <a:pt x="8" y="82"/>
                      <a:pt x="8" y="82"/>
                    </a:cubicBezTo>
                    <a:cubicBezTo>
                      <a:pt x="8" y="82"/>
                      <a:pt x="9" y="82"/>
                      <a:pt x="9" y="82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10" y="85"/>
                      <a:pt x="10" y="87"/>
                      <a:pt x="10" y="87"/>
                    </a:cubicBezTo>
                    <a:cubicBezTo>
                      <a:pt x="10" y="87"/>
                      <a:pt x="11" y="88"/>
                      <a:pt x="11" y="88"/>
                    </a:cubicBezTo>
                    <a:cubicBezTo>
                      <a:pt x="11" y="88"/>
                      <a:pt x="11" y="89"/>
                      <a:pt x="11" y="89"/>
                    </a:cubicBezTo>
                    <a:cubicBezTo>
                      <a:pt x="11" y="89"/>
                      <a:pt x="11" y="90"/>
                      <a:pt x="11" y="90"/>
                    </a:cubicBezTo>
                    <a:cubicBezTo>
                      <a:pt x="11" y="90"/>
                      <a:pt x="12" y="91"/>
                      <a:pt x="12" y="91"/>
                    </a:cubicBezTo>
                    <a:cubicBezTo>
                      <a:pt x="12" y="91"/>
                      <a:pt x="12" y="93"/>
                      <a:pt x="12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4"/>
                      <a:pt x="13" y="94"/>
                      <a:pt x="13" y="94"/>
                    </a:cubicBezTo>
                    <a:cubicBezTo>
                      <a:pt x="13" y="94"/>
                      <a:pt x="13" y="95"/>
                      <a:pt x="12" y="95"/>
                    </a:cubicBezTo>
                    <a:cubicBezTo>
                      <a:pt x="12" y="95"/>
                      <a:pt x="12" y="96"/>
                      <a:pt x="12" y="96"/>
                    </a:cubicBezTo>
                    <a:cubicBezTo>
                      <a:pt x="12" y="96"/>
                      <a:pt x="13" y="96"/>
                      <a:pt x="13" y="96"/>
                    </a:cubicBezTo>
                    <a:cubicBezTo>
                      <a:pt x="13" y="97"/>
                      <a:pt x="14" y="97"/>
                      <a:pt x="14" y="97"/>
                    </a:cubicBezTo>
                    <a:cubicBezTo>
                      <a:pt x="14" y="97"/>
                      <a:pt x="15" y="97"/>
                      <a:pt x="15" y="97"/>
                    </a:cubicBezTo>
                    <a:cubicBezTo>
                      <a:pt x="15" y="97"/>
                      <a:pt x="16" y="97"/>
                      <a:pt x="16" y="97"/>
                    </a:cubicBezTo>
                    <a:cubicBezTo>
                      <a:pt x="16" y="97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2"/>
                      <a:pt x="22" y="91"/>
                      <a:pt x="22" y="91"/>
                    </a:cubicBezTo>
                    <a:cubicBezTo>
                      <a:pt x="22" y="91"/>
                      <a:pt x="23" y="91"/>
                      <a:pt x="23" y="91"/>
                    </a:cubicBezTo>
                    <a:cubicBezTo>
                      <a:pt x="23" y="91"/>
                      <a:pt x="24" y="90"/>
                      <a:pt x="24" y="90"/>
                    </a:cubicBezTo>
                    <a:cubicBezTo>
                      <a:pt x="24" y="90"/>
                      <a:pt x="24" y="88"/>
                      <a:pt x="24" y="88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90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6" y="90"/>
                      <a:pt x="27" y="91"/>
                      <a:pt x="27" y="91"/>
                    </a:cubicBezTo>
                    <a:cubicBezTo>
                      <a:pt x="27" y="91"/>
                      <a:pt x="34" y="91"/>
                      <a:pt x="34" y="91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5" y="92"/>
                      <a:pt x="36" y="92"/>
                      <a:pt x="36" y="92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6" y="93"/>
                      <a:pt x="37" y="94"/>
                      <a:pt x="37" y="94"/>
                    </a:cubicBezTo>
                    <a:cubicBezTo>
                      <a:pt x="37" y="94"/>
                      <a:pt x="37" y="95"/>
                      <a:pt x="37" y="95"/>
                    </a:cubicBezTo>
                    <a:cubicBezTo>
                      <a:pt x="37" y="95"/>
                      <a:pt x="38" y="97"/>
                      <a:pt x="38" y="97"/>
                    </a:cubicBezTo>
                    <a:cubicBezTo>
                      <a:pt x="38" y="97"/>
                      <a:pt x="38" y="95"/>
                      <a:pt x="38" y="95"/>
                    </a:cubicBezTo>
                    <a:cubicBezTo>
                      <a:pt x="38" y="95"/>
                      <a:pt x="39" y="94"/>
                      <a:pt x="39" y="93"/>
                    </a:cubicBezTo>
                    <a:cubicBezTo>
                      <a:pt x="39" y="93"/>
                      <a:pt x="40" y="90"/>
                      <a:pt x="40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2" y="91"/>
                      <a:pt x="45" y="90"/>
                      <a:pt x="45" y="90"/>
                    </a:cubicBezTo>
                    <a:cubicBezTo>
                      <a:pt x="45" y="90"/>
                      <a:pt x="48" y="90"/>
                      <a:pt x="48" y="90"/>
                    </a:cubicBezTo>
                    <a:cubicBezTo>
                      <a:pt x="48" y="91"/>
                      <a:pt x="48" y="91"/>
                      <a:pt x="48" y="91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4"/>
                      <a:pt x="81" y="75"/>
                      <a:pt x="81" y="75"/>
                    </a:cubicBezTo>
                    <a:cubicBezTo>
                      <a:pt x="81" y="75"/>
                      <a:pt x="81" y="76"/>
                      <a:pt x="81" y="76"/>
                    </a:cubicBezTo>
                    <a:cubicBezTo>
                      <a:pt x="83" y="75"/>
                      <a:pt x="83" y="75"/>
                      <a:pt x="83" y="75"/>
                    </a:cubicBezTo>
                    <a:lnTo>
                      <a:pt x="81" y="7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7" name="Freeform 693">
                <a:extLst>
                  <a:ext uri="{FF2B5EF4-FFF2-40B4-BE49-F238E27FC236}">
                    <a16:creationId xmlns:a16="http://schemas.microsoft.com/office/drawing/2014/main" id="{BCAECCF3-4CD7-DC0D-282E-22C97D1945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6126" y="5521325"/>
                <a:ext cx="582612" cy="1290638"/>
              </a:xfrm>
              <a:custGeom>
                <a:avLst/>
                <a:gdLst>
                  <a:gd name="T0" fmla="*/ 38 w 140"/>
                  <a:gd name="T1" fmla="*/ 308 h 310"/>
                  <a:gd name="T2" fmla="*/ 46 w 140"/>
                  <a:gd name="T3" fmla="*/ 299 h 310"/>
                  <a:gd name="T4" fmla="*/ 64 w 140"/>
                  <a:gd name="T5" fmla="*/ 307 h 310"/>
                  <a:gd name="T6" fmla="*/ 62 w 140"/>
                  <a:gd name="T7" fmla="*/ 308 h 310"/>
                  <a:gd name="T8" fmla="*/ 65 w 140"/>
                  <a:gd name="T9" fmla="*/ 307 h 310"/>
                  <a:gd name="T10" fmla="*/ 68 w 140"/>
                  <a:gd name="T11" fmla="*/ 307 h 310"/>
                  <a:gd name="T12" fmla="*/ 135 w 140"/>
                  <a:gd name="T13" fmla="*/ 30 h 310"/>
                  <a:gd name="T14" fmla="*/ 130 w 140"/>
                  <a:gd name="T15" fmla="*/ 40 h 310"/>
                  <a:gd name="T16" fmla="*/ 118 w 140"/>
                  <a:gd name="T17" fmla="*/ 45 h 310"/>
                  <a:gd name="T18" fmla="*/ 107 w 140"/>
                  <a:gd name="T19" fmla="*/ 39 h 310"/>
                  <a:gd name="T20" fmla="*/ 108 w 140"/>
                  <a:gd name="T21" fmla="*/ 25 h 310"/>
                  <a:gd name="T22" fmla="*/ 79 w 140"/>
                  <a:gd name="T23" fmla="*/ 7 h 310"/>
                  <a:gd name="T24" fmla="*/ 63 w 140"/>
                  <a:gd name="T25" fmla="*/ 4 h 310"/>
                  <a:gd name="T26" fmla="*/ 46 w 140"/>
                  <a:gd name="T27" fmla="*/ 7 h 310"/>
                  <a:gd name="T28" fmla="*/ 36 w 140"/>
                  <a:gd name="T29" fmla="*/ 26 h 310"/>
                  <a:gd name="T30" fmla="*/ 33 w 140"/>
                  <a:gd name="T31" fmla="*/ 43 h 310"/>
                  <a:gd name="T32" fmla="*/ 26 w 140"/>
                  <a:gd name="T33" fmla="*/ 58 h 310"/>
                  <a:gd name="T34" fmla="*/ 23 w 140"/>
                  <a:gd name="T35" fmla="*/ 74 h 310"/>
                  <a:gd name="T36" fmla="*/ 22 w 140"/>
                  <a:gd name="T37" fmla="*/ 84 h 310"/>
                  <a:gd name="T38" fmla="*/ 26 w 140"/>
                  <a:gd name="T39" fmla="*/ 99 h 310"/>
                  <a:gd name="T40" fmla="*/ 22 w 140"/>
                  <a:gd name="T41" fmla="*/ 112 h 310"/>
                  <a:gd name="T42" fmla="*/ 18 w 140"/>
                  <a:gd name="T43" fmla="*/ 120 h 310"/>
                  <a:gd name="T44" fmla="*/ 16 w 140"/>
                  <a:gd name="T45" fmla="*/ 128 h 310"/>
                  <a:gd name="T46" fmla="*/ 18 w 140"/>
                  <a:gd name="T47" fmla="*/ 140 h 310"/>
                  <a:gd name="T48" fmla="*/ 12 w 140"/>
                  <a:gd name="T49" fmla="*/ 153 h 310"/>
                  <a:gd name="T50" fmla="*/ 11 w 140"/>
                  <a:gd name="T51" fmla="*/ 163 h 310"/>
                  <a:gd name="T52" fmla="*/ 10 w 140"/>
                  <a:gd name="T53" fmla="*/ 174 h 310"/>
                  <a:gd name="T54" fmla="*/ 13 w 140"/>
                  <a:gd name="T55" fmla="*/ 185 h 310"/>
                  <a:gd name="T56" fmla="*/ 16 w 140"/>
                  <a:gd name="T57" fmla="*/ 195 h 310"/>
                  <a:gd name="T58" fmla="*/ 15 w 140"/>
                  <a:gd name="T59" fmla="*/ 203 h 310"/>
                  <a:gd name="T60" fmla="*/ 12 w 140"/>
                  <a:gd name="T61" fmla="*/ 213 h 310"/>
                  <a:gd name="T62" fmla="*/ 8 w 140"/>
                  <a:gd name="T63" fmla="*/ 224 h 310"/>
                  <a:gd name="T64" fmla="*/ 8 w 140"/>
                  <a:gd name="T65" fmla="*/ 233 h 310"/>
                  <a:gd name="T66" fmla="*/ 0 w 140"/>
                  <a:gd name="T67" fmla="*/ 253 h 310"/>
                  <a:gd name="T68" fmla="*/ 7 w 140"/>
                  <a:gd name="T69" fmla="*/ 258 h 310"/>
                  <a:gd name="T70" fmla="*/ 8 w 140"/>
                  <a:gd name="T71" fmla="*/ 267 h 310"/>
                  <a:gd name="T72" fmla="*/ 26 w 140"/>
                  <a:gd name="T73" fmla="*/ 274 h 310"/>
                  <a:gd name="T74" fmla="*/ 28 w 140"/>
                  <a:gd name="T75" fmla="*/ 269 h 310"/>
                  <a:gd name="T76" fmla="*/ 33 w 140"/>
                  <a:gd name="T77" fmla="*/ 255 h 310"/>
                  <a:gd name="T78" fmla="*/ 41 w 140"/>
                  <a:gd name="T79" fmla="*/ 247 h 310"/>
                  <a:gd name="T80" fmla="*/ 44 w 140"/>
                  <a:gd name="T81" fmla="*/ 239 h 310"/>
                  <a:gd name="T82" fmla="*/ 53 w 140"/>
                  <a:gd name="T83" fmla="*/ 231 h 310"/>
                  <a:gd name="T84" fmla="*/ 44 w 140"/>
                  <a:gd name="T85" fmla="*/ 216 h 310"/>
                  <a:gd name="T86" fmla="*/ 49 w 140"/>
                  <a:gd name="T87" fmla="*/ 202 h 310"/>
                  <a:gd name="T88" fmla="*/ 55 w 140"/>
                  <a:gd name="T89" fmla="*/ 198 h 310"/>
                  <a:gd name="T90" fmla="*/ 58 w 140"/>
                  <a:gd name="T91" fmla="*/ 186 h 310"/>
                  <a:gd name="T92" fmla="*/ 60 w 140"/>
                  <a:gd name="T93" fmla="*/ 176 h 310"/>
                  <a:gd name="T94" fmla="*/ 69 w 140"/>
                  <a:gd name="T95" fmla="*/ 178 h 310"/>
                  <a:gd name="T96" fmla="*/ 67 w 140"/>
                  <a:gd name="T97" fmla="*/ 174 h 310"/>
                  <a:gd name="T98" fmla="*/ 59 w 140"/>
                  <a:gd name="T99" fmla="*/ 159 h 310"/>
                  <a:gd name="T100" fmla="*/ 78 w 140"/>
                  <a:gd name="T101" fmla="*/ 157 h 310"/>
                  <a:gd name="T102" fmla="*/ 80 w 140"/>
                  <a:gd name="T103" fmla="*/ 145 h 310"/>
                  <a:gd name="T104" fmla="*/ 102 w 140"/>
                  <a:gd name="T105" fmla="*/ 139 h 310"/>
                  <a:gd name="T106" fmla="*/ 114 w 140"/>
                  <a:gd name="T107" fmla="*/ 114 h 310"/>
                  <a:gd name="T108" fmla="*/ 106 w 140"/>
                  <a:gd name="T109" fmla="*/ 92 h 310"/>
                  <a:gd name="T110" fmla="*/ 108 w 140"/>
                  <a:gd name="T111" fmla="*/ 81 h 310"/>
                  <a:gd name="T112" fmla="*/ 110 w 140"/>
                  <a:gd name="T113" fmla="*/ 71 h 310"/>
                  <a:gd name="T114" fmla="*/ 120 w 140"/>
                  <a:gd name="T115" fmla="*/ 58 h 310"/>
                  <a:gd name="T116" fmla="*/ 128 w 140"/>
                  <a:gd name="T117" fmla="*/ 49 h 310"/>
                  <a:gd name="T118" fmla="*/ 136 w 140"/>
                  <a:gd name="T119" fmla="*/ 4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0" h="310">
                    <a:moveTo>
                      <a:pt x="59" y="306"/>
                    </a:moveTo>
                    <a:cubicBezTo>
                      <a:pt x="59" y="306"/>
                      <a:pt x="58" y="307"/>
                      <a:pt x="58" y="307"/>
                    </a:cubicBezTo>
                    <a:cubicBezTo>
                      <a:pt x="58" y="308"/>
                      <a:pt x="58" y="308"/>
                      <a:pt x="57" y="308"/>
                    </a:cubicBezTo>
                    <a:cubicBezTo>
                      <a:pt x="57" y="309"/>
                      <a:pt x="56" y="309"/>
                      <a:pt x="56" y="309"/>
                    </a:cubicBezTo>
                    <a:cubicBezTo>
                      <a:pt x="56" y="309"/>
                      <a:pt x="55" y="309"/>
                      <a:pt x="55" y="309"/>
                    </a:cubicBezTo>
                    <a:cubicBezTo>
                      <a:pt x="55" y="309"/>
                      <a:pt x="55" y="308"/>
                      <a:pt x="54" y="308"/>
                    </a:cubicBezTo>
                    <a:cubicBezTo>
                      <a:pt x="54" y="309"/>
                      <a:pt x="53" y="309"/>
                      <a:pt x="53" y="309"/>
                    </a:cubicBezTo>
                    <a:cubicBezTo>
                      <a:pt x="53" y="309"/>
                      <a:pt x="52" y="309"/>
                      <a:pt x="51" y="309"/>
                    </a:cubicBezTo>
                    <a:cubicBezTo>
                      <a:pt x="51" y="309"/>
                      <a:pt x="50" y="310"/>
                      <a:pt x="50" y="310"/>
                    </a:cubicBezTo>
                    <a:cubicBezTo>
                      <a:pt x="49" y="310"/>
                      <a:pt x="49" y="310"/>
                      <a:pt x="49" y="310"/>
                    </a:cubicBezTo>
                    <a:cubicBezTo>
                      <a:pt x="49" y="310"/>
                      <a:pt x="47" y="309"/>
                      <a:pt x="47" y="309"/>
                    </a:cubicBezTo>
                    <a:cubicBezTo>
                      <a:pt x="47" y="309"/>
                      <a:pt x="46" y="309"/>
                      <a:pt x="46" y="309"/>
                    </a:cubicBezTo>
                    <a:cubicBezTo>
                      <a:pt x="46" y="308"/>
                      <a:pt x="45" y="308"/>
                      <a:pt x="44" y="308"/>
                    </a:cubicBezTo>
                    <a:cubicBezTo>
                      <a:pt x="44" y="308"/>
                      <a:pt x="43" y="308"/>
                      <a:pt x="43" y="308"/>
                    </a:cubicBezTo>
                    <a:cubicBezTo>
                      <a:pt x="43" y="308"/>
                      <a:pt x="42" y="308"/>
                      <a:pt x="41" y="308"/>
                    </a:cubicBezTo>
                    <a:cubicBezTo>
                      <a:pt x="40" y="308"/>
                      <a:pt x="38" y="308"/>
                      <a:pt x="38" y="308"/>
                    </a:cubicBezTo>
                    <a:cubicBezTo>
                      <a:pt x="38" y="307"/>
                      <a:pt x="37" y="307"/>
                      <a:pt x="37" y="307"/>
                    </a:cubicBezTo>
                    <a:cubicBezTo>
                      <a:pt x="36" y="307"/>
                      <a:pt x="35" y="307"/>
                      <a:pt x="35" y="308"/>
                    </a:cubicBezTo>
                    <a:cubicBezTo>
                      <a:pt x="35" y="308"/>
                      <a:pt x="35" y="308"/>
                      <a:pt x="34" y="308"/>
                    </a:cubicBezTo>
                    <a:cubicBezTo>
                      <a:pt x="34" y="281"/>
                      <a:pt x="34" y="281"/>
                      <a:pt x="34" y="281"/>
                    </a:cubicBezTo>
                    <a:cubicBezTo>
                      <a:pt x="35" y="282"/>
                      <a:pt x="37" y="285"/>
                      <a:pt x="37" y="285"/>
                    </a:cubicBezTo>
                    <a:cubicBezTo>
                      <a:pt x="37" y="285"/>
                      <a:pt x="36" y="286"/>
                      <a:pt x="36" y="286"/>
                    </a:cubicBezTo>
                    <a:cubicBezTo>
                      <a:pt x="35" y="287"/>
                      <a:pt x="35" y="288"/>
                      <a:pt x="35" y="288"/>
                    </a:cubicBezTo>
                    <a:cubicBezTo>
                      <a:pt x="35" y="288"/>
                      <a:pt x="36" y="289"/>
                      <a:pt x="36" y="289"/>
                    </a:cubicBezTo>
                    <a:cubicBezTo>
                      <a:pt x="36" y="289"/>
                      <a:pt x="38" y="289"/>
                      <a:pt x="38" y="289"/>
                    </a:cubicBezTo>
                    <a:cubicBezTo>
                      <a:pt x="38" y="290"/>
                      <a:pt x="38" y="290"/>
                      <a:pt x="38" y="291"/>
                    </a:cubicBezTo>
                    <a:cubicBezTo>
                      <a:pt x="38" y="291"/>
                      <a:pt x="39" y="293"/>
                      <a:pt x="39" y="293"/>
                    </a:cubicBezTo>
                    <a:cubicBezTo>
                      <a:pt x="40" y="293"/>
                      <a:pt x="41" y="295"/>
                      <a:pt x="41" y="295"/>
                    </a:cubicBezTo>
                    <a:cubicBezTo>
                      <a:pt x="41" y="295"/>
                      <a:pt x="42" y="295"/>
                      <a:pt x="42" y="295"/>
                    </a:cubicBezTo>
                    <a:cubicBezTo>
                      <a:pt x="42" y="296"/>
                      <a:pt x="42" y="296"/>
                      <a:pt x="42" y="296"/>
                    </a:cubicBezTo>
                    <a:cubicBezTo>
                      <a:pt x="42" y="296"/>
                      <a:pt x="44" y="298"/>
                      <a:pt x="44" y="298"/>
                    </a:cubicBezTo>
                    <a:cubicBezTo>
                      <a:pt x="45" y="298"/>
                      <a:pt x="45" y="299"/>
                      <a:pt x="46" y="299"/>
                    </a:cubicBezTo>
                    <a:cubicBezTo>
                      <a:pt x="46" y="299"/>
                      <a:pt x="47" y="300"/>
                      <a:pt x="47" y="300"/>
                    </a:cubicBezTo>
                    <a:cubicBezTo>
                      <a:pt x="47" y="300"/>
                      <a:pt x="47" y="300"/>
                      <a:pt x="48" y="301"/>
                    </a:cubicBezTo>
                    <a:cubicBezTo>
                      <a:pt x="48" y="301"/>
                      <a:pt x="49" y="302"/>
                      <a:pt x="49" y="302"/>
                    </a:cubicBezTo>
                    <a:cubicBezTo>
                      <a:pt x="49" y="302"/>
                      <a:pt x="49" y="303"/>
                      <a:pt x="50" y="303"/>
                    </a:cubicBezTo>
                    <a:cubicBezTo>
                      <a:pt x="50" y="303"/>
                      <a:pt x="52" y="304"/>
                      <a:pt x="53" y="305"/>
                    </a:cubicBezTo>
                    <a:cubicBezTo>
                      <a:pt x="53" y="305"/>
                      <a:pt x="54" y="305"/>
                      <a:pt x="55" y="305"/>
                    </a:cubicBezTo>
                    <a:cubicBezTo>
                      <a:pt x="55" y="305"/>
                      <a:pt x="56" y="305"/>
                      <a:pt x="57" y="305"/>
                    </a:cubicBezTo>
                    <a:cubicBezTo>
                      <a:pt x="57" y="305"/>
                      <a:pt x="58" y="305"/>
                      <a:pt x="58" y="305"/>
                    </a:cubicBezTo>
                    <a:cubicBezTo>
                      <a:pt x="58" y="305"/>
                      <a:pt x="59" y="305"/>
                      <a:pt x="59" y="306"/>
                    </a:cubicBezTo>
                    <a:close/>
                    <a:moveTo>
                      <a:pt x="68" y="306"/>
                    </a:moveTo>
                    <a:cubicBezTo>
                      <a:pt x="68" y="306"/>
                      <a:pt x="68" y="306"/>
                      <a:pt x="68" y="306"/>
                    </a:cubicBezTo>
                    <a:cubicBezTo>
                      <a:pt x="67" y="306"/>
                      <a:pt x="66" y="306"/>
                      <a:pt x="66" y="306"/>
                    </a:cubicBezTo>
                    <a:cubicBezTo>
                      <a:pt x="65" y="306"/>
                      <a:pt x="65" y="306"/>
                      <a:pt x="65" y="306"/>
                    </a:cubicBezTo>
                    <a:cubicBezTo>
                      <a:pt x="65" y="306"/>
                      <a:pt x="65" y="306"/>
                      <a:pt x="65" y="306"/>
                    </a:cubicBezTo>
                    <a:cubicBezTo>
                      <a:pt x="64" y="306"/>
                      <a:pt x="64" y="307"/>
                      <a:pt x="64" y="307"/>
                    </a:cubicBezTo>
                    <a:cubicBezTo>
                      <a:pt x="64" y="307"/>
                      <a:pt x="64" y="307"/>
                      <a:pt x="64" y="307"/>
                    </a:cubicBezTo>
                    <a:cubicBezTo>
                      <a:pt x="64" y="307"/>
                      <a:pt x="64" y="307"/>
                      <a:pt x="64" y="307"/>
                    </a:cubicBezTo>
                    <a:cubicBezTo>
                      <a:pt x="64" y="307"/>
                      <a:pt x="64" y="307"/>
                      <a:pt x="64" y="307"/>
                    </a:cubicBezTo>
                    <a:cubicBezTo>
                      <a:pt x="64" y="307"/>
                      <a:pt x="64" y="307"/>
                      <a:pt x="64" y="307"/>
                    </a:cubicBezTo>
                    <a:cubicBezTo>
                      <a:pt x="64" y="307"/>
                      <a:pt x="64" y="306"/>
                      <a:pt x="63" y="306"/>
                    </a:cubicBezTo>
                    <a:cubicBezTo>
                      <a:pt x="63" y="306"/>
                      <a:pt x="63" y="306"/>
                      <a:pt x="63" y="306"/>
                    </a:cubicBezTo>
                    <a:cubicBezTo>
                      <a:pt x="63" y="307"/>
                      <a:pt x="63" y="307"/>
                      <a:pt x="63" y="307"/>
                    </a:cubicBezTo>
                    <a:cubicBezTo>
                      <a:pt x="63" y="307"/>
                      <a:pt x="63" y="307"/>
                      <a:pt x="63" y="307"/>
                    </a:cubicBezTo>
                    <a:cubicBezTo>
                      <a:pt x="63" y="307"/>
                      <a:pt x="63" y="307"/>
                      <a:pt x="63" y="307"/>
                    </a:cubicBezTo>
                    <a:cubicBezTo>
                      <a:pt x="63" y="307"/>
                      <a:pt x="62" y="307"/>
                      <a:pt x="62" y="307"/>
                    </a:cubicBezTo>
                    <a:cubicBezTo>
                      <a:pt x="62" y="307"/>
                      <a:pt x="62" y="307"/>
                      <a:pt x="62" y="307"/>
                    </a:cubicBezTo>
                    <a:cubicBezTo>
                      <a:pt x="62" y="307"/>
                      <a:pt x="62" y="307"/>
                      <a:pt x="62" y="307"/>
                    </a:cubicBezTo>
                    <a:cubicBezTo>
                      <a:pt x="62" y="307"/>
                      <a:pt x="62" y="308"/>
                      <a:pt x="62" y="308"/>
                    </a:cubicBezTo>
                    <a:cubicBezTo>
                      <a:pt x="62" y="308"/>
                      <a:pt x="62" y="308"/>
                      <a:pt x="62" y="308"/>
                    </a:cubicBezTo>
                    <a:cubicBezTo>
                      <a:pt x="62" y="308"/>
                      <a:pt x="62" y="308"/>
                      <a:pt x="62" y="308"/>
                    </a:cubicBezTo>
                    <a:cubicBezTo>
                      <a:pt x="62" y="308"/>
                      <a:pt x="62" y="308"/>
                      <a:pt x="62" y="308"/>
                    </a:cubicBezTo>
                    <a:cubicBezTo>
                      <a:pt x="62" y="308"/>
                      <a:pt x="62" y="308"/>
                      <a:pt x="62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4" y="308"/>
                      <a:pt x="64" y="308"/>
                      <a:pt x="64" y="308"/>
                    </a:cubicBezTo>
                    <a:cubicBezTo>
                      <a:pt x="64" y="308"/>
                      <a:pt x="64" y="308"/>
                      <a:pt x="64" y="308"/>
                    </a:cubicBezTo>
                    <a:cubicBezTo>
                      <a:pt x="64" y="308"/>
                      <a:pt x="64" y="308"/>
                      <a:pt x="65" y="308"/>
                    </a:cubicBezTo>
                    <a:cubicBezTo>
                      <a:pt x="65" y="308"/>
                      <a:pt x="65" y="308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6" y="308"/>
                      <a:pt x="66" y="308"/>
                      <a:pt x="66" y="307"/>
                    </a:cubicBezTo>
                    <a:cubicBezTo>
                      <a:pt x="66" y="307"/>
                      <a:pt x="66" y="307"/>
                      <a:pt x="66" y="307"/>
                    </a:cubicBezTo>
                    <a:cubicBezTo>
                      <a:pt x="66" y="307"/>
                      <a:pt x="66" y="307"/>
                      <a:pt x="66" y="307"/>
                    </a:cubicBezTo>
                    <a:cubicBezTo>
                      <a:pt x="66" y="307"/>
                      <a:pt x="66" y="307"/>
                      <a:pt x="66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6"/>
                      <a:pt x="68" y="306"/>
                      <a:pt x="68" y="306"/>
                    </a:cubicBezTo>
                    <a:close/>
                    <a:moveTo>
                      <a:pt x="139" y="37"/>
                    </a:moveTo>
                    <a:cubicBezTo>
                      <a:pt x="139" y="37"/>
                      <a:pt x="140" y="37"/>
                      <a:pt x="140" y="36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40" y="36"/>
                      <a:pt x="140" y="35"/>
                      <a:pt x="140" y="35"/>
                    </a:cubicBezTo>
                    <a:cubicBezTo>
                      <a:pt x="140" y="35"/>
                      <a:pt x="139" y="34"/>
                      <a:pt x="139" y="34"/>
                    </a:cubicBezTo>
                    <a:cubicBezTo>
                      <a:pt x="139" y="34"/>
                      <a:pt x="139" y="33"/>
                      <a:pt x="139" y="33"/>
                    </a:cubicBezTo>
                    <a:cubicBezTo>
                      <a:pt x="138" y="33"/>
                      <a:pt x="138" y="32"/>
                      <a:pt x="138" y="32"/>
                    </a:cubicBezTo>
                    <a:cubicBezTo>
                      <a:pt x="138" y="32"/>
                      <a:pt x="138" y="31"/>
                      <a:pt x="138" y="31"/>
                    </a:cubicBezTo>
                    <a:cubicBezTo>
                      <a:pt x="138" y="30"/>
                      <a:pt x="138" y="30"/>
                      <a:pt x="138" y="30"/>
                    </a:cubicBezTo>
                    <a:cubicBezTo>
                      <a:pt x="138" y="30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37" y="30"/>
                      <a:pt x="137" y="29"/>
                      <a:pt x="137" y="29"/>
                    </a:cubicBezTo>
                    <a:cubicBezTo>
                      <a:pt x="137" y="29"/>
                      <a:pt x="136" y="29"/>
                      <a:pt x="136" y="29"/>
                    </a:cubicBezTo>
                    <a:cubicBezTo>
                      <a:pt x="136" y="30"/>
                      <a:pt x="136" y="30"/>
                      <a:pt x="136" y="30"/>
                    </a:cubicBezTo>
                    <a:cubicBezTo>
                      <a:pt x="135" y="30"/>
                      <a:pt x="135" y="30"/>
                      <a:pt x="135" y="30"/>
                    </a:cubicBezTo>
                    <a:cubicBezTo>
                      <a:pt x="134" y="31"/>
                      <a:pt x="134" y="31"/>
                      <a:pt x="134" y="31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3" y="30"/>
                      <a:pt x="133" y="31"/>
                      <a:pt x="133" y="31"/>
                    </a:cubicBezTo>
                    <a:cubicBezTo>
                      <a:pt x="133" y="31"/>
                      <a:pt x="133" y="31"/>
                      <a:pt x="133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2"/>
                      <a:pt x="133" y="33"/>
                      <a:pt x="133" y="33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3" y="33"/>
                      <a:pt x="133" y="34"/>
                      <a:pt x="133" y="34"/>
                    </a:cubicBezTo>
                    <a:cubicBezTo>
                      <a:pt x="133" y="34"/>
                      <a:pt x="133" y="35"/>
                      <a:pt x="133" y="35"/>
                    </a:cubicBezTo>
                    <a:cubicBezTo>
                      <a:pt x="132" y="38"/>
                      <a:pt x="132" y="38"/>
                      <a:pt x="132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31" y="38"/>
                      <a:pt x="131" y="38"/>
                      <a:pt x="130" y="39"/>
                    </a:cubicBezTo>
                    <a:cubicBezTo>
                      <a:pt x="130" y="39"/>
                      <a:pt x="131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8" y="40"/>
                      <a:pt x="128" y="41"/>
                    </a:cubicBezTo>
                    <a:cubicBezTo>
                      <a:pt x="128" y="41"/>
                      <a:pt x="127" y="41"/>
                      <a:pt x="127" y="41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42"/>
                      <a:pt x="126" y="42"/>
                      <a:pt x="126" y="42"/>
                    </a:cubicBezTo>
                    <a:cubicBezTo>
                      <a:pt x="126" y="42"/>
                      <a:pt x="126" y="43"/>
                      <a:pt x="126" y="43"/>
                    </a:cubicBezTo>
                    <a:cubicBezTo>
                      <a:pt x="126" y="43"/>
                      <a:pt x="126" y="44"/>
                      <a:pt x="126" y="44"/>
                    </a:cubicBezTo>
                    <a:cubicBezTo>
                      <a:pt x="126" y="44"/>
                      <a:pt x="125" y="44"/>
                      <a:pt x="125" y="44"/>
                    </a:cubicBezTo>
                    <a:cubicBezTo>
                      <a:pt x="125" y="44"/>
                      <a:pt x="124" y="44"/>
                      <a:pt x="124" y="44"/>
                    </a:cubicBezTo>
                    <a:cubicBezTo>
                      <a:pt x="124" y="44"/>
                      <a:pt x="123" y="44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1" y="44"/>
                      <a:pt x="121" y="44"/>
                    </a:cubicBezTo>
                    <a:cubicBezTo>
                      <a:pt x="121" y="44"/>
                      <a:pt x="121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19" y="44"/>
                      <a:pt x="119" y="44"/>
                    </a:cubicBezTo>
                    <a:cubicBezTo>
                      <a:pt x="119" y="44"/>
                      <a:pt x="118" y="45"/>
                      <a:pt x="118" y="45"/>
                    </a:cubicBezTo>
                    <a:cubicBezTo>
                      <a:pt x="118" y="45"/>
                      <a:pt x="117" y="45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5" y="45"/>
                      <a:pt x="115" y="45"/>
                      <a:pt x="115" y="45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2"/>
                      <a:pt x="104" y="42"/>
                    </a:cubicBezTo>
                    <a:cubicBezTo>
                      <a:pt x="104" y="42"/>
                      <a:pt x="105" y="42"/>
                      <a:pt x="105" y="42"/>
                    </a:cubicBezTo>
                    <a:cubicBezTo>
                      <a:pt x="105" y="42"/>
                      <a:pt x="105" y="41"/>
                      <a:pt x="105" y="41"/>
                    </a:cubicBezTo>
                    <a:cubicBezTo>
                      <a:pt x="105" y="41"/>
                      <a:pt x="106" y="41"/>
                      <a:pt x="106" y="41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7" y="40"/>
                      <a:pt x="107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07" y="40"/>
                      <a:pt x="107" y="39"/>
                      <a:pt x="107" y="39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107" y="39"/>
                      <a:pt x="107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08" y="35"/>
                      <a:pt x="108" y="35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5"/>
                      <a:pt x="108" y="35"/>
                      <a:pt x="108" y="34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8" y="34"/>
                      <a:pt x="110" y="33"/>
                      <a:pt x="110" y="33"/>
                    </a:cubicBezTo>
                    <a:cubicBezTo>
                      <a:pt x="110" y="33"/>
                      <a:pt x="110" y="32"/>
                      <a:pt x="110" y="32"/>
                    </a:cubicBezTo>
                    <a:cubicBezTo>
                      <a:pt x="110" y="32"/>
                      <a:pt x="111" y="32"/>
                      <a:pt x="111" y="32"/>
                    </a:cubicBezTo>
                    <a:cubicBezTo>
                      <a:pt x="111" y="32"/>
                      <a:pt x="111" y="31"/>
                      <a:pt x="111" y="31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10" y="26"/>
                      <a:pt x="110" y="26"/>
                      <a:pt x="110" y="26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6"/>
                      <a:pt x="88" y="15"/>
                      <a:pt x="88" y="15"/>
                    </a:cubicBezTo>
                    <a:cubicBezTo>
                      <a:pt x="88" y="15"/>
                      <a:pt x="86" y="13"/>
                      <a:pt x="86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2" y="2"/>
                      <a:pt x="72" y="2"/>
                    </a:cubicBezTo>
                    <a:cubicBezTo>
                      <a:pt x="72" y="2"/>
                      <a:pt x="69" y="3"/>
                      <a:pt x="69" y="3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6" y="5"/>
                      <a:pt x="66" y="5"/>
                    </a:cubicBezTo>
                    <a:cubicBezTo>
                      <a:pt x="66" y="6"/>
                      <a:pt x="65" y="7"/>
                      <a:pt x="65" y="7"/>
                    </a:cubicBezTo>
                    <a:cubicBezTo>
                      <a:pt x="65" y="7"/>
                      <a:pt x="65" y="9"/>
                      <a:pt x="65" y="9"/>
                    </a:cubicBezTo>
                    <a:cubicBezTo>
                      <a:pt x="65" y="9"/>
                      <a:pt x="64" y="7"/>
                      <a:pt x="64" y="7"/>
                    </a:cubicBezTo>
                    <a:cubicBezTo>
                      <a:pt x="64" y="7"/>
                      <a:pt x="64" y="6"/>
                      <a:pt x="64" y="6"/>
                    </a:cubicBezTo>
                    <a:cubicBezTo>
                      <a:pt x="64" y="6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4" y="3"/>
                    </a:cubicBezTo>
                    <a:cubicBezTo>
                      <a:pt x="54" y="3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2"/>
                      <a:pt x="51" y="2"/>
                    </a:cubicBezTo>
                    <a:cubicBezTo>
                      <a:pt x="51" y="2"/>
                      <a:pt x="50" y="3"/>
                      <a:pt x="50" y="3"/>
                    </a:cubicBezTo>
                    <a:cubicBezTo>
                      <a:pt x="50" y="3"/>
                      <a:pt x="49" y="3"/>
                      <a:pt x="49" y="3"/>
                    </a:cubicBezTo>
                    <a:cubicBezTo>
                      <a:pt x="49" y="3"/>
                      <a:pt x="47" y="4"/>
                      <a:pt x="47" y="4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5" y="11"/>
                      <a:pt x="45" y="13"/>
                      <a:pt x="44" y="15"/>
                    </a:cubicBezTo>
                    <a:cubicBezTo>
                      <a:pt x="44" y="15"/>
                      <a:pt x="44" y="16"/>
                      <a:pt x="44" y="17"/>
                    </a:cubicBezTo>
                    <a:cubicBezTo>
                      <a:pt x="44" y="17"/>
                      <a:pt x="43" y="17"/>
                      <a:pt x="43" y="17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2" y="18"/>
                      <a:pt x="40" y="19"/>
                      <a:pt x="39" y="20"/>
                    </a:cubicBezTo>
                    <a:cubicBezTo>
                      <a:pt x="39" y="20"/>
                      <a:pt x="38" y="20"/>
                      <a:pt x="38" y="20"/>
                    </a:cubicBezTo>
                    <a:cubicBezTo>
                      <a:pt x="37" y="20"/>
                      <a:pt x="37" y="20"/>
                      <a:pt x="37" y="21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2"/>
                      <a:pt x="36" y="22"/>
                    </a:cubicBezTo>
                    <a:cubicBezTo>
                      <a:pt x="36" y="22"/>
                      <a:pt x="35" y="22"/>
                      <a:pt x="35" y="22"/>
                    </a:cubicBezTo>
                    <a:cubicBezTo>
                      <a:pt x="35" y="22"/>
                      <a:pt x="35" y="23"/>
                      <a:pt x="35" y="24"/>
                    </a:cubicBezTo>
                    <a:cubicBezTo>
                      <a:pt x="35" y="24"/>
                      <a:pt x="36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5" y="26"/>
                    </a:cubicBezTo>
                    <a:cubicBezTo>
                      <a:pt x="35" y="27"/>
                      <a:pt x="35" y="27"/>
                      <a:pt x="35" y="28"/>
                    </a:cubicBezTo>
                    <a:cubicBezTo>
                      <a:pt x="35" y="28"/>
                      <a:pt x="35" y="28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31"/>
                      <a:pt x="35" y="32"/>
                      <a:pt x="36" y="33"/>
                    </a:cubicBezTo>
                    <a:cubicBezTo>
                      <a:pt x="36" y="33"/>
                      <a:pt x="36" y="34"/>
                      <a:pt x="36" y="34"/>
                    </a:cubicBezTo>
                    <a:cubicBezTo>
                      <a:pt x="36" y="34"/>
                      <a:pt x="35" y="35"/>
                      <a:pt x="35" y="35"/>
                    </a:cubicBezTo>
                    <a:cubicBezTo>
                      <a:pt x="34" y="36"/>
                      <a:pt x="35" y="37"/>
                      <a:pt x="35" y="38"/>
                    </a:cubicBezTo>
                    <a:cubicBezTo>
                      <a:pt x="36" y="39"/>
                      <a:pt x="36" y="39"/>
                      <a:pt x="37" y="40"/>
                    </a:cubicBezTo>
                    <a:cubicBezTo>
                      <a:pt x="37" y="40"/>
                      <a:pt x="37" y="41"/>
                      <a:pt x="37" y="41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3" y="42"/>
                      <a:pt x="33" y="42"/>
                    </a:cubicBezTo>
                    <a:cubicBezTo>
                      <a:pt x="32" y="43"/>
                      <a:pt x="33" y="43"/>
                      <a:pt x="33" y="43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31" y="46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9" y="49"/>
                      <a:pt x="29" y="49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8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4"/>
                      <a:pt x="27" y="55"/>
                      <a:pt x="26" y="56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8"/>
                      <a:pt x="25" y="58"/>
                      <a:pt x="25" y="58"/>
                    </a:cubicBezTo>
                    <a:cubicBezTo>
                      <a:pt x="24" y="59"/>
                      <a:pt x="24" y="60"/>
                      <a:pt x="25" y="61"/>
                    </a:cubicBezTo>
                    <a:cubicBezTo>
                      <a:pt x="25" y="62"/>
                      <a:pt x="26" y="64"/>
                      <a:pt x="25" y="65"/>
                    </a:cubicBezTo>
                    <a:cubicBezTo>
                      <a:pt x="25" y="65"/>
                      <a:pt x="25" y="66"/>
                      <a:pt x="25" y="66"/>
                    </a:cubicBez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8"/>
                      <a:pt x="25" y="68"/>
                      <a:pt x="24" y="68"/>
                    </a:cubicBezTo>
                    <a:cubicBezTo>
                      <a:pt x="24" y="68"/>
                      <a:pt x="24" y="68"/>
                      <a:pt x="23" y="68"/>
                    </a:cubicBezTo>
                    <a:cubicBezTo>
                      <a:pt x="23" y="68"/>
                      <a:pt x="24" y="68"/>
                      <a:pt x="24" y="68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3" y="71"/>
                      <a:pt x="23" y="71"/>
                      <a:pt x="23" y="72"/>
                    </a:cubicBezTo>
                    <a:cubicBezTo>
                      <a:pt x="22" y="72"/>
                      <a:pt x="22" y="72"/>
                      <a:pt x="22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1" y="74"/>
                      <a:pt x="21" y="74"/>
                      <a:pt x="21" y="75"/>
                    </a:cubicBezTo>
                    <a:cubicBezTo>
                      <a:pt x="21" y="75"/>
                      <a:pt x="21" y="76"/>
                      <a:pt x="21" y="76"/>
                    </a:cubicBezTo>
                    <a:cubicBezTo>
                      <a:pt x="21" y="77"/>
                      <a:pt x="21" y="77"/>
                      <a:pt x="21" y="78"/>
                    </a:cubicBezTo>
                    <a:cubicBezTo>
                      <a:pt x="21" y="78"/>
                      <a:pt x="21" y="79"/>
                      <a:pt x="21" y="79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1" y="80"/>
                      <a:pt x="21" y="80"/>
                      <a:pt x="22" y="80"/>
                    </a:cubicBezTo>
                    <a:cubicBezTo>
                      <a:pt x="22" y="81"/>
                      <a:pt x="22" y="81"/>
                      <a:pt x="23" y="81"/>
                    </a:cubicBezTo>
                    <a:cubicBezTo>
                      <a:pt x="23" y="81"/>
                      <a:pt x="23" y="82"/>
                      <a:pt x="23" y="82"/>
                    </a:cubicBezTo>
                    <a:cubicBezTo>
                      <a:pt x="23" y="82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3"/>
                      <a:pt x="22" y="83"/>
                      <a:pt x="22" y="84"/>
                    </a:cubicBezTo>
                    <a:cubicBezTo>
                      <a:pt x="22" y="84"/>
                      <a:pt x="23" y="84"/>
                      <a:pt x="23" y="85"/>
                    </a:cubicBezTo>
                    <a:cubicBezTo>
                      <a:pt x="23" y="85"/>
                      <a:pt x="24" y="86"/>
                      <a:pt x="24" y="86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4" y="88"/>
                      <a:pt x="25" y="89"/>
                      <a:pt x="24" y="89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3"/>
                      <a:pt x="25" y="92"/>
                      <a:pt x="25" y="92"/>
                    </a:cubicBezTo>
                    <a:cubicBezTo>
                      <a:pt x="25" y="92"/>
                      <a:pt x="25" y="92"/>
                      <a:pt x="26" y="92"/>
                    </a:cubicBezTo>
                    <a:cubicBezTo>
                      <a:pt x="26" y="92"/>
                      <a:pt x="26" y="92"/>
                      <a:pt x="26" y="93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6" y="93"/>
                      <a:pt x="26" y="94"/>
                      <a:pt x="26" y="94"/>
                    </a:cubicBezTo>
                    <a:cubicBezTo>
                      <a:pt x="26" y="94"/>
                      <a:pt x="26" y="95"/>
                      <a:pt x="26" y="95"/>
                    </a:cubicBezTo>
                    <a:cubicBezTo>
                      <a:pt x="25" y="95"/>
                      <a:pt x="25" y="96"/>
                      <a:pt x="25" y="96"/>
                    </a:cubicBezTo>
                    <a:cubicBezTo>
                      <a:pt x="25" y="96"/>
                      <a:pt x="25" y="98"/>
                      <a:pt x="25" y="98"/>
                    </a:cubicBezTo>
                    <a:cubicBezTo>
                      <a:pt x="25" y="98"/>
                      <a:pt x="26" y="98"/>
                      <a:pt x="26" y="99"/>
                    </a:cubicBezTo>
                    <a:cubicBezTo>
                      <a:pt x="26" y="99"/>
                      <a:pt x="25" y="99"/>
                      <a:pt x="25" y="99"/>
                    </a:cubicBezTo>
                    <a:cubicBezTo>
                      <a:pt x="25" y="99"/>
                      <a:pt x="26" y="100"/>
                      <a:pt x="26" y="100"/>
                    </a:cubicBezTo>
                    <a:cubicBezTo>
                      <a:pt x="26" y="100"/>
                      <a:pt x="25" y="101"/>
                      <a:pt x="25" y="101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4" y="102"/>
                      <a:pt x="24" y="102"/>
                    </a:cubicBezTo>
                    <a:cubicBezTo>
                      <a:pt x="24" y="102"/>
                      <a:pt x="23" y="104"/>
                      <a:pt x="23" y="104"/>
                    </a:cubicBezTo>
                    <a:cubicBezTo>
                      <a:pt x="23" y="104"/>
                      <a:pt x="23" y="105"/>
                      <a:pt x="23" y="105"/>
                    </a:cubicBezTo>
                    <a:cubicBezTo>
                      <a:pt x="23" y="105"/>
                      <a:pt x="23" y="105"/>
                      <a:pt x="23" y="106"/>
                    </a:cubicBezTo>
                    <a:cubicBezTo>
                      <a:pt x="23" y="106"/>
                      <a:pt x="22" y="106"/>
                      <a:pt x="22" y="107"/>
                    </a:cubicBezTo>
                    <a:cubicBezTo>
                      <a:pt x="22" y="107"/>
                      <a:pt x="22" y="107"/>
                      <a:pt x="22" y="108"/>
                    </a:cubicBezTo>
                    <a:cubicBezTo>
                      <a:pt x="22" y="108"/>
                      <a:pt x="22" y="108"/>
                      <a:pt x="21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10"/>
                      <a:pt x="21" y="110"/>
                    </a:cubicBezTo>
                    <a:cubicBezTo>
                      <a:pt x="21" y="110"/>
                      <a:pt x="22" y="111"/>
                      <a:pt x="22" y="111"/>
                    </a:cubicBezTo>
                    <a:cubicBezTo>
                      <a:pt x="22" y="111"/>
                      <a:pt x="22" y="111"/>
                      <a:pt x="22" y="112"/>
                    </a:cubicBezTo>
                    <a:cubicBezTo>
                      <a:pt x="22" y="112"/>
                      <a:pt x="22" y="112"/>
                      <a:pt x="22" y="112"/>
                    </a:cubicBezTo>
                    <a:cubicBezTo>
                      <a:pt x="22" y="112"/>
                      <a:pt x="22" y="113"/>
                      <a:pt x="22" y="113"/>
                    </a:cubicBezTo>
                    <a:cubicBezTo>
                      <a:pt x="22" y="113"/>
                      <a:pt x="22" y="114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2" y="114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1" y="117"/>
                      <a:pt x="21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20" y="117"/>
                      <a:pt x="20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19" y="119"/>
                      <a:pt x="19" y="119"/>
                    </a:cubicBezTo>
                    <a:cubicBezTo>
                      <a:pt x="19" y="119"/>
                      <a:pt x="18" y="119"/>
                      <a:pt x="18" y="119"/>
                    </a:cubicBezTo>
                    <a:cubicBezTo>
                      <a:pt x="18" y="120"/>
                      <a:pt x="18" y="120"/>
                      <a:pt x="18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7" y="120"/>
                      <a:pt x="17" y="121"/>
                      <a:pt x="17" y="121"/>
                    </a:cubicBezTo>
                    <a:cubicBezTo>
                      <a:pt x="18" y="121"/>
                      <a:pt x="18" y="121"/>
                      <a:pt x="18" y="121"/>
                    </a:cubicBezTo>
                    <a:cubicBezTo>
                      <a:pt x="18" y="121"/>
                      <a:pt x="17" y="121"/>
                      <a:pt x="17" y="121"/>
                    </a:cubicBezTo>
                    <a:cubicBezTo>
                      <a:pt x="17" y="122"/>
                      <a:pt x="16" y="122"/>
                      <a:pt x="16" y="122"/>
                    </a:cubicBezTo>
                    <a:cubicBezTo>
                      <a:pt x="16" y="122"/>
                      <a:pt x="16" y="122"/>
                      <a:pt x="16" y="123"/>
                    </a:cubicBezTo>
                    <a:cubicBezTo>
                      <a:pt x="16" y="123"/>
                      <a:pt x="16" y="123"/>
                      <a:pt x="17" y="123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3"/>
                      <a:pt x="16" y="124"/>
                      <a:pt x="16" y="124"/>
                    </a:cubicBezTo>
                    <a:cubicBezTo>
                      <a:pt x="16" y="124"/>
                      <a:pt x="16" y="124"/>
                      <a:pt x="16" y="124"/>
                    </a:cubicBezTo>
                    <a:cubicBezTo>
                      <a:pt x="16" y="124"/>
                      <a:pt x="16" y="125"/>
                      <a:pt x="17" y="125"/>
                    </a:cubicBezTo>
                    <a:cubicBezTo>
                      <a:pt x="17" y="125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6" y="126"/>
                    </a:cubicBezTo>
                    <a:cubicBezTo>
                      <a:pt x="16" y="126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8"/>
                    </a:cubicBezTo>
                    <a:cubicBezTo>
                      <a:pt x="16" y="128"/>
                      <a:pt x="17" y="128"/>
                      <a:pt x="17" y="128"/>
                    </a:cubicBezTo>
                    <a:cubicBezTo>
                      <a:pt x="17" y="128"/>
                      <a:pt x="16" y="129"/>
                      <a:pt x="16" y="129"/>
                    </a:cubicBezTo>
                    <a:cubicBezTo>
                      <a:pt x="16" y="129"/>
                      <a:pt x="16" y="130"/>
                      <a:pt x="16" y="130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6" y="131"/>
                      <a:pt x="16" y="13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8" y="134"/>
                      <a:pt x="18" y="134"/>
                    </a:cubicBezTo>
                    <a:cubicBezTo>
                      <a:pt x="18" y="134"/>
                      <a:pt x="17" y="134"/>
                      <a:pt x="17" y="134"/>
                    </a:cubicBezTo>
                    <a:cubicBezTo>
                      <a:pt x="17" y="134"/>
                      <a:pt x="17" y="135"/>
                      <a:pt x="17" y="135"/>
                    </a:cubicBezTo>
                    <a:cubicBezTo>
                      <a:pt x="17" y="135"/>
                      <a:pt x="17" y="136"/>
                      <a:pt x="17" y="136"/>
                    </a:cubicBezTo>
                    <a:cubicBezTo>
                      <a:pt x="17" y="136"/>
                      <a:pt x="17" y="137"/>
                      <a:pt x="18" y="137"/>
                    </a:cubicBezTo>
                    <a:cubicBezTo>
                      <a:pt x="18" y="137"/>
                      <a:pt x="18" y="137"/>
                      <a:pt x="18" y="138"/>
                    </a:cubicBezTo>
                    <a:cubicBezTo>
                      <a:pt x="18" y="138"/>
                      <a:pt x="18" y="138"/>
                      <a:pt x="19" y="138"/>
                    </a:cubicBezTo>
                    <a:cubicBezTo>
                      <a:pt x="19" y="138"/>
                      <a:pt x="19" y="139"/>
                      <a:pt x="19" y="139"/>
                    </a:cubicBezTo>
                    <a:cubicBezTo>
                      <a:pt x="19" y="139"/>
                      <a:pt x="18" y="140"/>
                      <a:pt x="18" y="140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5" y="145"/>
                      <a:pt x="14" y="146"/>
                      <a:pt x="14" y="146"/>
                    </a:cubicBezTo>
                    <a:cubicBezTo>
                      <a:pt x="14" y="146"/>
                      <a:pt x="14" y="147"/>
                      <a:pt x="14" y="147"/>
                    </a:cubicBezTo>
                    <a:cubicBezTo>
                      <a:pt x="14" y="147"/>
                      <a:pt x="14" y="148"/>
                      <a:pt x="14" y="148"/>
                    </a:cubicBezTo>
                    <a:cubicBezTo>
                      <a:pt x="14" y="148"/>
                      <a:pt x="14" y="148"/>
                      <a:pt x="14" y="148"/>
                    </a:cubicBezTo>
                    <a:cubicBezTo>
                      <a:pt x="14" y="148"/>
                      <a:pt x="13" y="147"/>
                      <a:pt x="13" y="147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3" y="150"/>
                      <a:pt x="13" y="151"/>
                      <a:pt x="13" y="151"/>
                    </a:cubicBezTo>
                    <a:cubicBezTo>
                      <a:pt x="13" y="151"/>
                      <a:pt x="13" y="152"/>
                      <a:pt x="13" y="152"/>
                    </a:cubicBezTo>
                    <a:cubicBezTo>
                      <a:pt x="13" y="152"/>
                      <a:pt x="12" y="152"/>
                      <a:pt x="12" y="152"/>
                    </a:cubicBezTo>
                    <a:cubicBezTo>
                      <a:pt x="12" y="152"/>
                      <a:pt x="12" y="152"/>
                      <a:pt x="12" y="152"/>
                    </a:cubicBezTo>
                    <a:cubicBezTo>
                      <a:pt x="11" y="153"/>
                      <a:pt x="12" y="153"/>
                      <a:pt x="12" y="153"/>
                    </a:cubicBezTo>
                    <a:cubicBezTo>
                      <a:pt x="12" y="153"/>
                      <a:pt x="12" y="154"/>
                      <a:pt x="13" y="154"/>
                    </a:cubicBezTo>
                    <a:cubicBezTo>
                      <a:pt x="13" y="154"/>
                      <a:pt x="13" y="155"/>
                      <a:pt x="13" y="155"/>
                    </a:cubicBezTo>
                    <a:cubicBezTo>
                      <a:pt x="13" y="155"/>
                      <a:pt x="12" y="155"/>
                      <a:pt x="12" y="155"/>
                    </a:cubicBezTo>
                    <a:cubicBezTo>
                      <a:pt x="12" y="155"/>
                      <a:pt x="12" y="155"/>
                      <a:pt x="12" y="155"/>
                    </a:cubicBezTo>
                    <a:cubicBezTo>
                      <a:pt x="12" y="155"/>
                      <a:pt x="11" y="156"/>
                      <a:pt x="11" y="156"/>
                    </a:cubicBezTo>
                    <a:cubicBezTo>
                      <a:pt x="11" y="156"/>
                      <a:pt x="11" y="156"/>
                      <a:pt x="11" y="157"/>
                    </a:cubicBezTo>
                    <a:cubicBezTo>
                      <a:pt x="11" y="157"/>
                      <a:pt x="11" y="157"/>
                      <a:pt x="11" y="157"/>
                    </a:cubicBezTo>
                    <a:cubicBezTo>
                      <a:pt x="11" y="158"/>
                      <a:pt x="11" y="158"/>
                      <a:pt x="11" y="158"/>
                    </a:cubicBezTo>
                    <a:cubicBezTo>
                      <a:pt x="11" y="158"/>
                      <a:pt x="11" y="159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1" y="160"/>
                      <a:pt x="11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2" y="163"/>
                      <a:pt x="11" y="163"/>
                      <a:pt x="11" y="163"/>
                    </a:cubicBezTo>
                    <a:cubicBezTo>
                      <a:pt x="11" y="163"/>
                      <a:pt x="11" y="164"/>
                      <a:pt x="11" y="164"/>
                    </a:cubicBezTo>
                    <a:cubicBezTo>
                      <a:pt x="11" y="164"/>
                      <a:pt x="11" y="164"/>
                      <a:pt x="11" y="165"/>
                    </a:cubicBezTo>
                    <a:cubicBezTo>
                      <a:pt x="11" y="165"/>
                      <a:pt x="12" y="165"/>
                      <a:pt x="12" y="165"/>
                    </a:cubicBezTo>
                    <a:cubicBezTo>
                      <a:pt x="12" y="166"/>
                      <a:pt x="12" y="166"/>
                      <a:pt x="12" y="166"/>
                    </a:cubicBezTo>
                    <a:cubicBezTo>
                      <a:pt x="12" y="166"/>
                      <a:pt x="11" y="166"/>
                      <a:pt x="11" y="166"/>
                    </a:cubicBezTo>
                    <a:cubicBezTo>
                      <a:pt x="11" y="166"/>
                      <a:pt x="12" y="167"/>
                      <a:pt x="12" y="167"/>
                    </a:cubicBezTo>
                    <a:cubicBezTo>
                      <a:pt x="12" y="168"/>
                      <a:pt x="12" y="168"/>
                      <a:pt x="12" y="168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11" y="171"/>
                      <a:pt x="11" y="172"/>
                      <a:pt x="11" y="172"/>
                    </a:cubicBezTo>
                    <a:cubicBezTo>
                      <a:pt x="11" y="172"/>
                      <a:pt x="11" y="172"/>
                      <a:pt x="10" y="171"/>
                    </a:cubicBezTo>
                    <a:cubicBezTo>
                      <a:pt x="10" y="171"/>
                      <a:pt x="10" y="171"/>
                      <a:pt x="10" y="171"/>
                    </a:cubicBezTo>
                    <a:cubicBezTo>
                      <a:pt x="10" y="171"/>
                      <a:pt x="9" y="171"/>
                      <a:pt x="9" y="171"/>
                    </a:cubicBezTo>
                    <a:cubicBezTo>
                      <a:pt x="9" y="172"/>
                      <a:pt x="9" y="172"/>
                      <a:pt x="9" y="172"/>
                    </a:cubicBezTo>
                    <a:cubicBezTo>
                      <a:pt x="9" y="173"/>
                      <a:pt x="9" y="173"/>
                      <a:pt x="9" y="173"/>
                    </a:cubicBezTo>
                    <a:cubicBezTo>
                      <a:pt x="9" y="173"/>
                      <a:pt x="9" y="173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5"/>
                      <a:pt x="10" y="175"/>
                    </a:cubicBezTo>
                    <a:cubicBezTo>
                      <a:pt x="10" y="175"/>
                      <a:pt x="10" y="176"/>
                      <a:pt x="10" y="176"/>
                    </a:cubicBezTo>
                    <a:cubicBezTo>
                      <a:pt x="10" y="176"/>
                      <a:pt x="9" y="176"/>
                      <a:pt x="9" y="176"/>
                    </a:cubicBezTo>
                    <a:cubicBezTo>
                      <a:pt x="9" y="176"/>
                      <a:pt x="10" y="177"/>
                      <a:pt x="10" y="177"/>
                    </a:cubicBezTo>
                    <a:cubicBezTo>
                      <a:pt x="10" y="177"/>
                      <a:pt x="10" y="177"/>
                      <a:pt x="9" y="178"/>
                    </a:cubicBezTo>
                    <a:cubicBezTo>
                      <a:pt x="9" y="178"/>
                      <a:pt x="10" y="178"/>
                      <a:pt x="10" y="179"/>
                    </a:cubicBezTo>
                    <a:cubicBezTo>
                      <a:pt x="10" y="179"/>
                      <a:pt x="10" y="179"/>
                      <a:pt x="10" y="180"/>
                    </a:cubicBezTo>
                    <a:cubicBezTo>
                      <a:pt x="11" y="180"/>
                      <a:pt x="11" y="180"/>
                      <a:pt x="11" y="180"/>
                    </a:cubicBezTo>
                    <a:cubicBezTo>
                      <a:pt x="11" y="181"/>
                      <a:pt x="12" y="181"/>
                      <a:pt x="12" y="181"/>
                    </a:cubicBezTo>
                    <a:cubicBezTo>
                      <a:pt x="12" y="181"/>
                      <a:pt x="12" y="182"/>
                      <a:pt x="12" y="182"/>
                    </a:cubicBezTo>
                    <a:cubicBezTo>
                      <a:pt x="12" y="182"/>
                      <a:pt x="12" y="182"/>
                      <a:pt x="12" y="182"/>
                    </a:cubicBezTo>
                    <a:cubicBezTo>
                      <a:pt x="12" y="183"/>
                      <a:pt x="11" y="183"/>
                      <a:pt x="11" y="183"/>
                    </a:cubicBezTo>
                    <a:cubicBezTo>
                      <a:pt x="11" y="183"/>
                      <a:pt x="11" y="184"/>
                      <a:pt x="11" y="184"/>
                    </a:cubicBezTo>
                    <a:cubicBezTo>
                      <a:pt x="11" y="184"/>
                      <a:pt x="12" y="184"/>
                      <a:pt x="12" y="185"/>
                    </a:cubicBezTo>
                    <a:cubicBezTo>
                      <a:pt x="12" y="185"/>
                      <a:pt x="12" y="185"/>
                      <a:pt x="13" y="185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6"/>
                      <a:pt x="12" y="187"/>
                      <a:pt x="12" y="187"/>
                    </a:cubicBezTo>
                    <a:cubicBezTo>
                      <a:pt x="12" y="187"/>
                      <a:pt x="12" y="188"/>
                      <a:pt x="12" y="188"/>
                    </a:cubicBezTo>
                    <a:cubicBezTo>
                      <a:pt x="13" y="188"/>
                      <a:pt x="13" y="189"/>
                      <a:pt x="13" y="189"/>
                    </a:cubicBezTo>
                    <a:cubicBezTo>
                      <a:pt x="12" y="190"/>
                      <a:pt x="12" y="190"/>
                      <a:pt x="12" y="190"/>
                    </a:cubicBezTo>
                    <a:cubicBezTo>
                      <a:pt x="12" y="190"/>
                      <a:pt x="12" y="190"/>
                      <a:pt x="12" y="190"/>
                    </a:cubicBezTo>
                    <a:cubicBezTo>
                      <a:pt x="12" y="190"/>
                      <a:pt x="12" y="191"/>
                      <a:pt x="12" y="191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2" y="193"/>
                      <a:pt x="12" y="193"/>
                      <a:pt x="12" y="193"/>
                    </a:cubicBezTo>
                    <a:cubicBezTo>
                      <a:pt x="11" y="193"/>
                      <a:pt x="12" y="193"/>
                      <a:pt x="12" y="193"/>
                    </a:cubicBezTo>
                    <a:cubicBezTo>
                      <a:pt x="12" y="193"/>
                      <a:pt x="13" y="193"/>
                      <a:pt x="13" y="193"/>
                    </a:cubicBezTo>
                    <a:cubicBezTo>
                      <a:pt x="13" y="193"/>
                      <a:pt x="15" y="193"/>
                      <a:pt x="15" y="193"/>
                    </a:cubicBezTo>
                    <a:cubicBezTo>
                      <a:pt x="16" y="193"/>
                      <a:pt x="16" y="193"/>
                      <a:pt x="16" y="193"/>
                    </a:cubicBezTo>
                    <a:cubicBezTo>
                      <a:pt x="16" y="194"/>
                      <a:pt x="17" y="194"/>
                      <a:pt x="17" y="194"/>
                    </a:cubicBezTo>
                    <a:cubicBezTo>
                      <a:pt x="17" y="194"/>
                      <a:pt x="17" y="195"/>
                      <a:pt x="17" y="195"/>
                    </a:cubicBezTo>
                    <a:cubicBezTo>
                      <a:pt x="16" y="195"/>
                      <a:pt x="16" y="195"/>
                      <a:pt x="16" y="195"/>
                    </a:cubicBezTo>
                    <a:cubicBezTo>
                      <a:pt x="16" y="195"/>
                      <a:pt x="16" y="197"/>
                      <a:pt x="16" y="197"/>
                    </a:cubicBezTo>
                    <a:cubicBezTo>
                      <a:pt x="16" y="197"/>
                      <a:pt x="16" y="197"/>
                      <a:pt x="15" y="197"/>
                    </a:cubicBezTo>
                    <a:cubicBezTo>
                      <a:pt x="15" y="197"/>
                      <a:pt x="15" y="197"/>
                      <a:pt x="14" y="196"/>
                    </a:cubicBezTo>
                    <a:cubicBezTo>
                      <a:pt x="14" y="196"/>
                      <a:pt x="13" y="197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2" y="197"/>
                      <a:pt x="12" y="197"/>
                    </a:cubicBezTo>
                    <a:cubicBezTo>
                      <a:pt x="12" y="197"/>
                      <a:pt x="11" y="197"/>
                      <a:pt x="11" y="197"/>
                    </a:cubicBezTo>
                    <a:cubicBezTo>
                      <a:pt x="11" y="197"/>
                      <a:pt x="10" y="197"/>
                      <a:pt x="10" y="197"/>
                    </a:cubicBezTo>
                    <a:cubicBezTo>
                      <a:pt x="10" y="197"/>
                      <a:pt x="10" y="198"/>
                      <a:pt x="10" y="198"/>
                    </a:cubicBezTo>
                    <a:cubicBezTo>
                      <a:pt x="10" y="198"/>
                      <a:pt x="11" y="198"/>
                      <a:pt x="11" y="198"/>
                    </a:cubicBezTo>
                    <a:cubicBezTo>
                      <a:pt x="11" y="198"/>
                      <a:pt x="12" y="198"/>
                      <a:pt x="12" y="199"/>
                    </a:cubicBezTo>
                    <a:cubicBezTo>
                      <a:pt x="12" y="199"/>
                      <a:pt x="14" y="199"/>
                      <a:pt x="14" y="199"/>
                    </a:cubicBezTo>
                    <a:cubicBezTo>
                      <a:pt x="14" y="199"/>
                      <a:pt x="14" y="199"/>
                      <a:pt x="14" y="200"/>
                    </a:cubicBezTo>
                    <a:cubicBezTo>
                      <a:pt x="14" y="200"/>
                      <a:pt x="15" y="201"/>
                      <a:pt x="15" y="201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2"/>
                      <a:pt x="15" y="203"/>
                      <a:pt x="15" y="203"/>
                    </a:cubicBezTo>
                    <a:cubicBezTo>
                      <a:pt x="14" y="203"/>
                      <a:pt x="14" y="203"/>
                      <a:pt x="14" y="203"/>
                    </a:cubicBezTo>
                    <a:cubicBezTo>
                      <a:pt x="14" y="203"/>
                      <a:pt x="14" y="204"/>
                      <a:pt x="1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14" y="204"/>
                      <a:pt x="13" y="204"/>
                      <a:pt x="13" y="204"/>
                    </a:cubicBezTo>
                    <a:cubicBezTo>
                      <a:pt x="13" y="204"/>
                      <a:pt x="12" y="205"/>
                      <a:pt x="12" y="205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12" y="208"/>
                      <a:pt x="12" y="208"/>
                      <a:pt x="13" y="208"/>
                    </a:cubicBezTo>
                    <a:cubicBezTo>
                      <a:pt x="13" y="208"/>
                      <a:pt x="13" y="208"/>
                      <a:pt x="13" y="209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13" y="210"/>
                      <a:pt x="12" y="210"/>
                      <a:pt x="12" y="210"/>
                    </a:cubicBezTo>
                    <a:cubicBezTo>
                      <a:pt x="11" y="211"/>
                      <a:pt x="11" y="211"/>
                      <a:pt x="11" y="211"/>
                    </a:cubicBezTo>
                    <a:cubicBezTo>
                      <a:pt x="11" y="211"/>
                      <a:pt x="12" y="211"/>
                      <a:pt x="12" y="212"/>
                    </a:cubicBezTo>
                    <a:cubicBezTo>
                      <a:pt x="12" y="212"/>
                      <a:pt x="12" y="212"/>
                      <a:pt x="12" y="212"/>
                    </a:cubicBezTo>
                    <a:cubicBezTo>
                      <a:pt x="12" y="212"/>
                      <a:pt x="12" y="213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13" y="215"/>
                      <a:pt x="13" y="216"/>
                      <a:pt x="13" y="216"/>
                    </a:cubicBezTo>
                    <a:cubicBezTo>
                      <a:pt x="13" y="216"/>
                      <a:pt x="12" y="217"/>
                      <a:pt x="12" y="217"/>
                    </a:cubicBezTo>
                    <a:cubicBezTo>
                      <a:pt x="12" y="217"/>
                      <a:pt x="12" y="217"/>
                      <a:pt x="11" y="217"/>
                    </a:cubicBezTo>
                    <a:cubicBezTo>
                      <a:pt x="11" y="217"/>
                      <a:pt x="11" y="217"/>
                      <a:pt x="11" y="217"/>
                    </a:cubicBezTo>
                    <a:cubicBezTo>
                      <a:pt x="11" y="217"/>
                      <a:pt x="11" y="219"/>
                      <a:pt x="11" y="219"/>
                    </a:cubicBezTo>
                    <a:cubicBezTo>
                      <a:pt x="11" y="219"/>
                      <a:pt x="11" y="219"/>
                      <a:pt x="11" y="220"/>
                    </a:cubicBezTo>
                    <a:cubicBezTo>
                      <a:pt x="11" y="220"/>
                      <a:pt x="11" y="220"/>
                      <a:pt x="11" y="220"/>
                    </a:cubicBezTo>
                    <a:cubicBezTo>
                      <a:pt x="11" y="220"/>
                      <a:pt x="11" y="220"/>
                      <a:pt x="11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2"/>
                      <a:pt x="11" y="222"/>
                      <a:pt x="11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10" y="223"/>
                      <a:pt x="10" y="223"/>
                      <a:pt x="10" y="223"/>
                    </a:cubicBezTo>
                    <a:cubicBezTo>
                      <a:pt x="10" y="223"/>
                      <a:pt x="9" y="224"/>
                      <a:pt x="9" y="224"/>
                    </a:cubicBezTo>
                    <a:cubicBezTo>
                      <a:pt x="9" y="224"/>
                      <a:pt x="8" y="224"/>
                      <a:pt x="8" y="224"/>
                    </a:cubicBezTo>
                    <a:cubicBezTo>
                      <a:pt x="8" y="224"/>
                      <a:pt x="8" y="225"/>
                      <a:pt x="8" y="225"/>
                    </a:cubicBezTo>
                    <a:cubicBezTo>
                      <a:pt x="8" y="225"/>
                      <a:pt x="8" y="226"/>
                      <a:pt x="8" y="226"/>
                    </a:cubicBezTo>
                    <a:cubicBezTo>
                      <a:pt x="8" y="226"/>
                      <a:pt x="8" y="227"/>
                      <a:pt x="8" y="227"/>
                    </a:cubicBezTo>
                    <a:cubicBezTo>
                      <a:pt x="8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29"/>
                      <a:pt x="7" y="229"/>
                      <a:pt x="7" y="229"/>
                    </a:cubicBezTo>
                    <a:cubicBezTo>
                      <a:pt x="7" y="229"/>
                      <a:pt x="7" y="229"/>
                      <a:pt x="7" y="229"/>
                    </a:cubicBezTo>
                    <a:cubicBezTo>
                      <a:pt x="7" y="229"/>
                      <a:pt x="7" y="230"/>
                      <a:pt x="7" y="230"/>
                    </a:cubicBezTo>
                    <a:cubicBezTo>
                      <a:pt x="7" y="230"/>
                      <a:pt x="7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8" y="232"/>
                      <a:pt x="9" y="233"/>
                      <a:pt x="9" y="233"/>
                    </a:cubicBezTo>
                    <a:cubicBezTo>
                      <a:pt x="9" y="233"/>
                      <a:pt x="9" y="233"/>
                      <a:pt x="9" y="233"/>
                    </a:cubicBezTo>
                    <a:cubicBezTo>
                      <a:pt x="9" y="233"/>
                      <a:pt x="8" y="233"/>
                      <a:pt x="8" y="233"/>
                    </a:cubicBezTo>
                    <a:cubicBezTo>
                      <a:pt x="8" y="235"/>
                      <a:pt x="8" y="235"/>
                      <a:pt x="8" y="235"/>
                    </a:cubicBezTo>
                    <a:cubicBezTo>
                      <a:pt x="6" y="235"/>
                      <a:pt x="6" y="235"/>
                      <a:pt x="6" y="235"/>
                    </a:cubicBezTo>
                    <a:cubicBezTo>
                      <a:pt x="6" y="235"/>
                      <a:pt x="7" y="236"/>
                      <a:pt x="7" y="237"/>
                    </a:cubicBezTo>
                    <a:cubicBezTo>
                      <a:pt x="7" y="237"/>
                      <a:pt x="7" y="238"/>
                      <a:pt x="7" y="238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4" y="240"/>
                      <a:pt x="4" y="240"/>
                      <a:pt x="4" y="240"/>
                    </a:cubicBezTo>
                    <a:cubicBezTo>
                      <a:pt x="3" y="242"/>
                      <a:pt x="3" y="242"/>
                      <a:pt x="3" y="242"/>
                    </a:cubicBezTo>
                    <a:cubicBezTo>
                      <a:pt x="3" y="242"/>
                      <a:pt x="2" y="243"/>
                      <a:pt x="2" y="243"/>
                    </a:cubicBezTo>
                    <a:cubicBezTo>
                      <a:pt x="2" y="243"/>
                      <a:pt x="3" y="244"/>
                      <a:pt x="3" y="244"/>
                    </a:cubicBezTo>
                    <a:cubicBezTo>
                      <a:pt x="3" y="244"/>
                      <a:pt x="2" y="246"/>
                      <a:pt x="2" y="246"/>
                    </a:cubicBezTo>
                    <a:cubicBezTo>
                      <a:pt x="2" y="247"/>
                      <a:pt x="0" y="249"/>
                      <a:pt x="0" y="249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2"/>
                      <a:pt x="0" y="252"/>
                      <a:pt x="0" y="252"/>
                    </a:cubicBezTo>
                    <a:cubicBezTo>
                      <a:pt x="0" y="252"/>
                      <a:pt x="0" y="252"/>
                      <a:pt x="0" y="252"/>
                    </a:cubicBezTo>
                    <a:cubicBezTo>
                      <a:pt x="0" y="252"/>
                      <a:pt x="0" y="253"/>
                      <a:pt x="0" y="253"/>
                    </a:cubicBezTo>
                    <a:cubicBezTo>
                      <a:pt x="0" y="253"/>
                      <a:pt x="0" y="253"/>
                      <a:pt x="0" y="253"/>
                    </a:cubicBezTo>
                    <a:cubicBezTo>
                      <a:pt x="0" y="253"/>
                      <a:pt x="0" y="254"/>
                      <a:pt x="0" y="254"/>
                    </a:cubicBezTo>
                    <a:cubicBezTo>
                      <a:pt x="0" y="254"/>
                      <a:pt x="1" y="254"/>
                      <a:pt x="1" y="255"/>
                    </a:cubicBezTo>
                    <a:cubicBezTo>
                      <a:pt x="1" y="255"/>
                      <a:pt x="1" y="255"/>
                      <a:pt x="0" y="255"/>
                    </a:cubicBezTo>
                    <a:cubicBezTo>
                      <a:pt x="0" y="255"/>
                      <a:pt x="1" y="255"/>
                      <a:pt x="1" y="256"/>
                    </a:cubicBezTo>
                    <a:cubicBezTo>
                      <a:pt x="1" y="256"/>
                      <a:pt x="1" y="257"/>
                      <a:pt x="1" y="257"/>
                    </a:cubicBezTo>
                    <a:cubicBezTo>
                      <a:pt x="1" y="257"/>
                      <a:pt x="1" y="258"/>
                      <a:pt x="1" y="258"/>
                    </a:cubicBezTo>
                    <a:cubicBezTo>
                      <a:pt x="1" y="258"/>
                      <a:pt x="2" y="258"/>
                      <a:pt x="2" y="258"/>
                    </a:cubicBezTo>
                    <a:cubicBezTo>
                      <a:pt x="2" y="258"/>
                      <a:pt x="2" y="259"/>
                      <a:pt x="2" y="259"/>
                    </a:cubicBezTo>
                    <a:cubicBezTo>
                      <a:pt x="2" y="259"/>
                      <a:pt x="2" y="259"/>
                      <a:pt x="2" y="259"/>
                    </a:cubicBezTo>
                    <a:cubicBezTo>
                      <a:pt x="2" y="260"/>
                      <a:pt x="2" y="260"/>
                      <a:pt x="2" y="260"/>
                    </a:cubicBezTo>
                    <a:cubicBezTo>
                      <a:pt x="2" y="260"/>
                      <a:pt x="3" y="260"/>
                      <a:pt x="3" y="260"/>
                    </a:cubicBezTo>
                    <a:cubicBezTo>
                      <a:pt x="3" y="259"/>
                      <a:pt x="5" y="258"/>
                      <a:pt x="5" y="258"/>
                    </a:cubicBezTo>
                    <a:cubicBezTo>
                      <a:pt x="5" y="258"/>
                      <a:pt x="6" y="259"/>
                      <a:pt x="6" y="259"/>
                    </a:cubicBezTo>
                    <a:cubicBezTo>
                      <a:pt x="6" y="259"/>
                      <a:pt x="6" y="259"/>
                      <a:pt x="7" y="258"/>
                    </a:cubicBezTo>
                    <a:cubicBezTo>
                      <a:pt x="7" y="258"/>
                      <a:pt x="7" y="258"/>
                      <a:pt x="7" y="258"/>
                    </a:cubicBezTo>
                    <a:cubicBezTo>
                      <a:pt x="7" y="258"/>
                      <a:pt x="8" y="258"/>
                      <a:pt x="8" y="258"/>
                    </a:cubicBezTo>
                    <a:cubicBezTo>
                      <a:pt x="8" y="258"/>
                      <a:pt x="8" y="259"/>
                      <a:pt x="8" y="259"/>
                    </a:cubicBezTo>
                    <a:cubicBezTo>
                      <a:pt x="8" y="259"/>
                      <a:pt x="8" y="259"/>
                      <a:pt x="8" y="259"/>
                    </a:cubicBezTo>
                    <a:cubicBezTo>
                      <a:pt x="8" y="259"/>
                      <a:pt x="8" y="260"/>
                      <a:pt x="8" y="260"/>
                    </a:cubicBezTo>
                    <a:cubicBezTo>
                      <a:pt x="8" y="260"/>
                      <a:pt x="9" y="261"/>
                      <a:pt x="9" y="261"/>
                    </a:cubicBezTo>
                    <a:cubicBezTo>
                      <a:pt x="9" y="261"/>
                      <a:pt x="9" y="262"/>
                      <a:pt x="9" y="262"/>
                    </a:cubicBezTo>
                    <a:cubicBezTo>
                      <a:pt x="9" y="263"/>
                      <a:pt x="9" y="263"/>
                      <a:pt x="9" y="263"/>
                    </a:cubicBezTo>
                    <a:cubicBezTo>
                      <a:pt x="9" y="263"/>
                      <a:pt x="9" y="263"/>
                      <a:pt x="8" y="263"/>
                    </a:cubicBezTo>
                    <a:cubicBezTo>
                      <a:pt x="8" y="263"/>
                      <a:pt x="8" y="263"/>
                      <a:pt x="8" y="263"/>
                    </a:cubicBezTo>
                    <a:cubicBezTo>
                      <a:pt x="8" y="263"/>
                      <a:pt x="7" y="263"/>
                      <a:pt x="8" y="264"/>
                    </a:cubicBezTo>
                    <a:cubicBezTo>
                      <a:pt x="8" y="264"/>
                      <a:pt x="8" y="265"/>
                      <a:pt x="9" y="265"/>
                    </a:cubicBezTo>
                    <a:cubicBezTo>
                      <a:pt x="9" y="265"/>
                      <a:pt x="9" y="265"/>
                      <a:pt x="9" y="265"/>
                    </a:cubicBezTo>
                    <a:cubicBezTo>
                      <a:pt x="9" y="265"/>
                      <a:pt x="9" y="265"/>
                      <a:pt x="9" y="265"/>
                    </a:cubicBezTo>
                    <a:cubicBezTo>
                      <a:pt x="8" y="266"/>
                      <a:pt x="8" y="266"/>
                      <a:pt x="8" y="266"/>
                    </a:cubicBezTo>
                    <a:cubicBezTo>
                      <a:pt x="8" y="266"/>
                      <a:pt x="8" y="266"/>
                      <a:pt x="8" y="266"/>
                    </a:cubicBezTo>
                    <a:cubicBezTo>
                      <a:pt x="8" y="266"/>
                      <a:pt x="8" y="266"/>
                      <a:pt x="8" y="267"/>
                    </a:cubicBezTo>
                    <a:cubicBezTo>
                      <a:pt x="8" y="267"/>
                      <a:pt x="8" y="267"/>
                      <a:pt x="8" y="268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7" y="269"/>
                      <a:pt x="7" y="269"/>
                      <a:pt x="7" y="269"/>
                    </a:cubicBezTo>
                    <a:cubicBezTo>
                      <a:pt x="8" y="269"/>
                      <a:pt x="8" y="269"/>
                      <a:pt x="8" y="269"/>
                    </a:cubicBezTo>
                    <a:cubicBezTo>
                      <a:pt x="8" y="269"/>
                      <a:pt x="8" y="270"/>
                      <a:pt x="8" y="270"/>
                    </a:cubicBezTo>
                    <a:cubicBezTo>
                      <a:pt x="9" y="270"/>
                      <a:pt x="9" y="270"/>
                      <a:pt x="9" y="271"/>
                    </a:cubicBezTo>
                    <a:cubicBezTo>
                      <a:pt x="9" y="271"/>
                      <a:pt x="10" y="271"/>
                      <a:pt x="10" y="272"/>
                    </a:cubicBezTo>
                    <a:cubicBezTo>
                      <a:pt x="11" y="272"/>
                      <a:pt x="11" y="272"/>
                      <a:pt x="11" y="272"/>
                    </a:cubicBezTo>
                    <a:cubicBezTo>
                      <a:pt x="11" y="272"/>
                      <a:pt x="11" y="273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11" y="273"/>
                      <a:pt x="10" y="273"/>
                      <a:pt x="10" y="273"/>
                    </a:cubicBezTo>
                    <a:cubicBezTo>
                      <a:pt x="10" y="273"/>
                      <a:pt x="10" y="273"/>
                      <a:pt x="10" y="273"/>
                    </a:cubicBezTo>
                    <a:cubicBezTo>
                      <a:pt x="10" y="273"/>
                      <a:pt x="10" y="273"/>
                      <a:pt x="10" y="273"/>
                    </a:cubicBezTo>
                    <a:cubicBezTo>
                      <a:pt x="10" y="274"/>
                      <a:pt x="11" y="274"/>
                      <a:pt x="11" y="274"/>
                    </a:cubicBezTo>
                    <a:cubicBezTo>
                      <a:pt x="25" y="274"/>
                      <a:pt x="25" y="274"/>
                      <a:pt x="25" y="274"/>
                    </a:cubicBezTo>
                    <a:cubicBezTo>
                      <a:pt x="25" y="274"/>
                      <a:pt x="26" y="274"/>
                      <a:pt x="26" y="274"/>
                    </a:cubicBezTo>
                    <a:cubicBezTo>
                      <a:pt x="27" y="275"/>
                      <a:pt x="27" y="275"/>
                      <a:pt x="28" y="276"/>
                    </a:cubicBezTo>
                    <a:cubicBezTo>
                      <a:pt x="29" y="276"/>
                      <a:pt x="29" y="276"/>
                      <a:pt x="30" y="276"/>
                    </a:cubicBezTo>
                    <a:cubicBezTo>
                      <a:pt x="31" y="276"/>
                      <a:pt x="32" y="277"/>
                      <a:pt x="33" y="277"/>
                    </a:cubicBezTo>
                    <a:cubicBezTo>
                      <a:pt x="34" y="277"/>
                      <a:pt x="35" y="277"/>
                      <a:pt x="36" y="278"/>
                    </a:cubicBezTo>
                    <a:cubicBezTo>
                      <a:pt x="36" y="278"/>
                      <a:pt x="36" y="278"/>
                      <a:pt x="36" y="278"/>
                    </a:cubicBezTo>
                    <a:cubicBezTo>
                      <a:pt x="36" y="278"/>
                      <a:pt x="36" y="278"/>
                      <a:pt x="36" y="278"/>
                    </a:cubicBezTo>
                    <a:cubicBezTo>
                      <a:pt x="36" y="278"/>
                      <a:pt x="36" y="277"/>
                      <a:pt x="36" y="277"/>
                    </a:cubicBezTo>
                    <a:cubicBezTo>
                      <a:pt x="35" y="276"/>
                      <a:pt x="35" y="275"/>
                      <a:pt x="34" y="274"/>
                    </a:cubicBezTo>
                    <a:cubicBezTo>
                      <a:pt x="34" y="273"/>
                      <a:pt x="33" y="273"/>
                      <a:pt x="33" y="272"/>
                    </a:cubicBezTo>
                    <a:cubicBezTo>
                      <a:pt x="33" y="272"/>
                      <a:pt x="33" y="271"/>
                      <a:pt x="32" y="271"/>
                    </a:cubicBezTo>
                    <a:cubicBezTo>
                      <a:pt x="32" y="270"/>
                      <a:pt x="32" y="270"/>
                      <a:pt x="32" y="270"/>
                    </a:cubicBezTo>
                    <a:cubicBezTo>
                      <a:pt x="32" y="270"/>
                      <a:pt x="32" y="270"/>
                      <a:pt x="32" y="270"/>
                    </a:cubicBezTo>
                    <a:cubicBezTo>
                      <a:pt x="32" y="270"/>
                      <a:pt x="31" y="270"/>
                      <a:pt x="31" y="270"/>
                    </a:cubicBezTo>
                    <a:cubicBezTo>
                      <a:pt x="30" y="270"/>
                      <a:pt x="30" y="270"/>
                      <a:pt x="30" y="270"/>
                    </a:cubicBezTo>
                    <a:cubicBezTo>
                      <a:pt x="29" y="270"/>
                      <a:pt x="28" y="269"/>
                      <a:pt x="28" y="269"/>
                    </a:cubicBezTo>
                    <a:cubicBezTo>
                      <a:pt x="28" y="269"/>
                      <a:pt x="28" y="269"/>
                      <a:pt x="28" y="269"/>
                    </a:cubicBezTo>
                    <a:cubicBezTo>
                      <a:pt x="29" y="269"/>
                      <a:pt x="30" y="269"/>
                      <a:pt x="30" y="269"/>
                    </a:cubicBezTo>
                    <a:cubicBezTo>
                      <a:pt x="30" y="269"/>
                      <a:pt x="30" y="269"/>
                      <a:pt x="31" y="269"/>
                    </a:cubicBezTo>
                    <a:cubicBezTo>
                      <a:pt x="31" y="269"/>
                      <a:pt x="32" y="269"/>
                      <a:pt x="32" y="269"/>
                    </a:cubicBezTo>
                    <a:cubicBezTo>
                      <a:pt x="32" y="269"/>
                      <a:pt x="32" y="268"/>
                      <a:pt x="32" y="267"/>
                    </a:cubicBezTo>
                    <a:cubicBezTo>
                      <a:pt x="32" y="267"/>
                      <a:pt x="31" y="267"/>
                      <a:pt x="31" y="266"/>
                    </a:cubicBezTo>
                    <a:cubicBezTo>
                      <a:pt x="31" y="266"/>
                      <a:pt x="31" y="266"/>
                      <a:pt x="31" y="265"/>
                    </a:cubicBezTo>
                    <a:cubicBezTo>
                      <a:pt x="31" y="265"/>
                      <a:pt x="31" y="264"/>
                      <a:pt x="31" y="264"/>
                    </a:cubicBezTo>
                    <a:cubicBezTo>
                      <a:pt x="31" y="263"/>
                      <a:pt x="31" y="263"/>
                      <a:pt x="31" y="263"/>
                    </a:cubicBezTo>
                    <a:cubicBezTo>
                      <a:pt x="31" y="263"/>
                      <a:pt x="31" y="262"/>
                      <a:pt x="30" y="262"/>
                    </a:cubicBezTo>
                    <a:cubicBezTo>
                      <a:pt x="30" y="262"/>
                      <a:pt x="30" y="263"/>
                      <a:pt x="30" y="263"/>
                    </a:cubicBezTo>
                    <a:cubicBezTo>
                      <a:pt x="30" y="263"/>
                      <a:pt x="29" y="263"/>
                      <a:pt x="29" y="264"/>
                    </a:cubicBezTo>
                    <a:cubicBezTo>
                      <a:pt x="29" y="264"/>
                      <a:pt x="29" y="264"/>
                      <a:pt x="29" y="263"/>
                    </a:cubicBezTo>
                    <a:cubicBezTo>
                      <a:pt x="29" y="263"/>
                      <a:pt x="30" y="262"/>
                      <a:pt x="30" y="262"/>
                    </a:cubicBezTo>
                    <a:cubicBezTo>
                      <a:pt x="30" y="262"/>
                      <a:pt x="31" y="260"/>
                      <a:pt x="31" y="260"/>
                    </a:cubicBezTo>
                    <a:cubicBezTo>
                      <a:pt x="31" y="259"/>
                      <a:pt x="31" y="258"/>
                      <a:pt x="31" y="258"/>
                    </a:cubicBezTo>
                    <a:cubicBezTo>
                      <a:pt x="32" y="257"/>
                      <a:pt x="32" y="255"/>
                      <a:pt x="33" y="255"/>
                    </a:cubicBezTo>
                    <a:cubicBezTo>
                      <a:pt x="34" y="254"/>
                      <a:pt x="36" y="254"/>
                      <a:pt x="36" y="254"/>
                    </a:cubicBezTo>
                    <a:cubicBezTo>
                      <a:pt x="36" y="253"/>
                      <a:pt x="36" y="253"/>
                      <a:pt x="35" y="252"/>
                    </a:cubicBezTo>
                    <a:cubicBezTo>
                      <a:pt x="35" y="252"/>
                      <a:pt x="35" y="252"/>
                      <a:pt x="35" y="252"/>
                    </a:cubicBezTo>
                    <a:cubicBezTo>
                      <a:pt x="34" y="251"/>
                      <a:pt x="34" y="252"/>
                      <a:pt x="34" y="251"/>
                    </a:cubicBezTo>
                    <a:cubicBezTo>
                      <a:pt x="33" y="251"/>
                      <a:pt x="34" y="251"/>
                      <a:pt x="34" y="251"/>
                    </a:cubicBezTo>
                    <a:cubicBezTo>
                      <a:pt x="34" y="251"/>
                      <a:pt x="34" y="251"/>
                      <a:pt x="34" y="251"/>
                    </a:cubicBezTo>
                    <a:cubicBezTo>
                      <a:pt x="35" y="251"/>
                      <a:pt x="35" y="251"/>
                      <a:pt x="35" y="250"/>
                    </a:cubicBezTo>
                    <a:cubicBezTo>
                      <a:pt x="35" y="250"/>
                      <a:pt x="35" y="250"/>
                      <a:pt x="35" y="250"/>
                    </a:cubicBezTo>
                    <a:cubicBezTo>
                      <a:pt x="35" y="250"/>
                      <a:pt x="36" y="251"/>
                      <a:pt x="36" y="252"/>
                    </a:cubicBezTo>
                    <a:cubicBezTo>
                      <a:pt x="36" y="252"/>
                      <a:pt x="36" y="252"/>
                      <a:pt x="37" y="252"/>
                    </a:cubicBezTo>
                    <a:cubicBezTo>
                      <a:pt x="37" y="253"/>
                      <a:pt x="38" y="252"/>
                      <a:pt x="39" y="252"/>
                    </a:cubicBezTo>
                    <a:cubicBezTo>
                      <a:pt x="39" y="252"/>
                      <a:pt x="39" y="252"/>
                      <a:pt x="40" y="251"/>
                    </a:cubicBezTo>
                    <a:cubicBezTo>
                      <a:pt x="40" y="251"/>
                      <a:pt x="40" y="250"/>
                      <a:pt x="40" y="250"/>
                    </a:cubicBezTo>
                    <a:cubicBezTo>
                      <a:pt x="40" y="249"/>
                      <a:pt x="40" y="249"/>
                      <a:pt x="40" y="249"/>
                    </a:cubicBezTo>
                    <a:cubicBezTo>
                      <a:pt x="41" y="248"/>
                      <a:pt x="41" y="248"/>
                      <a:pt x="41" y="248"/>
                    </a:cubicBezTo>
                    <a:cubicBezTo>
                      <a:pt x="41" y="247"/>
                      <a:pt x="41" y="247"/>
                      <a:pt x="41" y="247"/>
                    </a:cubicBezTo>
                    <a:cubicBezTo>
                      <a:pt x="41" y="247"/>
                      <a:pt x="41" y="246"/>
                      <a:pt x="41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1" y="245"/>
                      <a:pt x="42" y="244"/>
                      <a:pt x="42" y="244"/>
                    </a:cubicBezTo>
                    <a:cubicBezTo>
                      <a:pt x="42" y="244"/>
                      <a:pt x="42" y="244"/>
                      <a:pt x="41" y="244"/>
                    </a:cubicBezTo>
                    <a:cubicBezTo>
                      <a:pt x="41" y="244"/>
                      <a:pt x="41" y="244"/>
                      <a:pt x="41" y="244"/>
                    </a:cubicBezTo>
                    <a:cubicBezTo>
                      <a:pt x="41" y="244"/>
                      <a:pt x="41" y="244"/>
                      <a:pt x="41" y="245"/>
                    </a:cubicBezTo>
                    <a:cubicBezTo>
                      <a:pt x="41" y="245"/>
                      <a:pt x="40" y="245"/>
                      <a:pt x="40" y="245"/>
                    </a:cubicBezTo>
                    <a:cubicBezTo>
                      <a:pt x="40" y="245"/>
                      <a:pt x="40" y="244"/>
                      <a:pt x="40" y="244"/>
                    </a:cubicBezTo>
                    <a:cubicBezTo>
                      <a:pt x="40" y="244"/>
                      <a:pt x="40" y="244"/>
                      <a:pt x="41" y="244"/>
                    </a:cubicBezTo>
                    <a:cubicBezTo>
                      <a:pt x="41" y="244"/>
                      <a:pt x="41" y="243"/>
                      <a:pt x="41" y="243"/>
                    </a:cubicBezTo>
                    <a:cubicBezTo>
                      <a:pt x="41" y="243"/>
                      <a:pt x="41" y="243"/>
                      <a:pt x="41" y="243"/>
                    </a:cubicBezTo>
                    <a:cubicBezTo>
                      <a:pt x="41" y="243"/>
                      <a:pt x="41" y="242"/>
                      <a:pt x="41" y="242"/>
                    </a:cubicBezTo>
                    <a:cubicBezTo>
                      <a:pt x="42" y="242"/>
                      <a:pt x="42" y="241"/>
                      <a:pt x="42" y="241"/>
                    </a:cubicBezTo>
                    <a:cubicBezTo>
                      <a:pt x="42" y="241"/>
                      <a:pt x="42" y="241"/>
                      <a:pt x="42" y="241"/>
                    </a:cubicBezTo>
                    <a:cubicBezTo>
                      <a:pt x="42" y="240"/>
                      <a:pt x="43" y="240"/>
                      <a:pt x="43" y="240"/>
                    </a:cubicBezTo>
                    <a:cubicBezTo>
                      <a:pt x="43" y="239"/>
                      <a:pt x="43" y="239"/>
                      <a:pt x="44" y="239"/>
                    </a:cubicBezTo>
                    <a:cubicBezTo>
                      <a:pt x="44" y="239"/>
                      <a:pt x="44" y="239"/>
                      <a:pt x="44" y="239"/>
                    </a:cubicBezTo>
                    <a:cubicBezTo>
                      <a:pt x="44" y="239"/>
                      <a:pt x="44" y="238"/>
                      <a:pt x="45" y="238"/>
                    </a:cubicBezTo>
                    <a:cubicBezTo>
                      <a:pt x="45" y="238"/>
                      <a:pt x="45" y="238"/>
                      <a:pt x="45" y="237"/>
                    </a:cubicBezTo>
                    <a:cubicBezTo>
                      <a:pt x="45" y="237"/>
                      <a:pt x="46" y="237"/>
                      <a:pt x="46" y="236"/>
                    </a:cubicBezTo>
                    <a:cubicBezTo>
                      <a:pt x="46" y="236"/>
                      <a:pt x="47" y="236"/>
                      <a:pt x="47" y="236"/>
                    </a:cubicBezTo>
                    <a:cubicBezTo>
                      <a:pt x="47" y="236"/>
                      <a:pt x="47" y="235"/>
                      <a:pt x="48" y="235"/>
                    </a:cubicBezTo>
                    <a:cubicBezTo>
                      <a:pt x="48" y="235"/>
                      <a:pt x="48" y="235"/>
                      <a:pt x="48" y="235"/>
                    </a:cubicBezTo>
                    <a:cubicBezTo>
                      <a:pt x="49" y="234"/>
                      <a:pt x="49" y="235"/>
                      <a:pt x="50" y="234"/>
                    </a:cubicBezTo>
                    <a:cubicBezTo>
                      <a:pt x="50" y="234"/>
                      <a:pt x="50" y="234"/>
                      <a:pt x="50" y="234"/>
                    </a:cubicBezTo>
                    <a:cubicBezTo>
                      <a:pt x="50" y="234"/>
                      <a:pt x="50" y="233"/>
                      <a:pt x="51" y="233"/>
                    </a:cubicBezTo>
                    <a:cubicBezTo>
                      <a:pt x="51" y="233"/>
                      <a:pt x="51" y="233"/>
                      <a:pt x="51" y="233"/>
                    </a:cubicBezTo>
                    <a:cubicBezTo>
                      <a:pt x="51" y="232"/>
                      <a:pt x="51" y="232"/>
                      <a:pt x="51" y="232"/>
                    </a:cubicBezTo>
                    <a:cubicBezTo>
                      <a:pt x="51" y="232"/>
                      <a:pt x="52" y="232"/>
                      <a:pt x="52" y="232"/>
                    </a:cubicBezTo>
                    <a:cubicBezTo>
                      <a:pt x="52" y="232"/>
                      <a:pt x="52" y="232"/>
                      <a:pt x="52" y="232"/>
                    </a:cubicBezTo>
                    <a:cubicBezTo>
                      <a:pt x="52" y="231"/>
                      <a:pt x="52" y="231"/>
                      <a:pt x="53" y="231"/>
                    </a:cubicBezTo>
                    <a:cubicBezTo>
                      <a:pt x="53" y="231"/>
                      <a:pt x="53" y="231"/>
                      <a:pt x="53" y="231"/>
                    </a:cubicBezTo>
                    <a:cubicBezTo>
                      <a:pt x="53" y="231"/>
                      <a:pt x="53" y="230"/>
                      <a:pt x="53" y="230"/>
                    </a:cubicBezTo>
                    <a:cubicBezTo>
                      <a:pt x="53" y="230"/>
                      <a:pt x="53" y="230"/>
                      <a:pt x="53" y="229"/>
                    </a:cubicBezTo>
                    <a:cubicBezTo>
                      <a:pt x="54" y="229"/>
                      <a:pt x="54" y="229"/>
                      <a:pt x="54" y="229"/>
                    </a:cubicBezTo>
                    <a:cubicBezTo>
                      <a:pt x="54" y="229"/>
                      <a:pt x="54" y="229"/>
                      <a:pt x="54" y="229"/>
                    </a:cubicBezTo>
                    <a:cubicBezTo>
                      <a:pt x="54" y="229"/>
                      <a:pt x="54" y="229"/>
                      <a:pt x="54" y="228"/>
                    </a:cubicBezTo>
                    <a:cubicBezTo>
                      <a:pt x="54" y="228"/>
                      <a:pt x="54" y="228"/>
                      <a:pt x="54" y="228"/>
                    </a:cubicBezTo>
                    <a:cubicBezTo>
                      <a:pt x="54" y="227"/>
                      <a:pt x="54" y="227"/>
                      <a:pt x="54" y="227"/>
                    </a:cubicBezTo>
                    <a:cubicBezTo>
                      <a:pt x="55" y="226"/>
                      <a:pt x="55" y="226"/>
                      <a:pt x="55" y="225"/>
                    </a:cubicBezTo>
                    <a:cubicBezTo>
                      <a:pt x="55" y="225"/>
                      <a:pt x="55" y="223"/>
                      <a:pt x="55" y="223"/>
                    </a:cubicBezTo>
                    <a:cubicBezTo>
                      <a:pt x="55" y="223"/>
                      <a:pt x="55" y="222"/>
                      <a:pt x="54" y="221"/>
                    </a:cubicBezTo>
                    <a:cubicBezTo>
                      <a:pt x="54" y="220"/>
                      <a:pt x="53" y="221"/>
                      <a:pt x="52" y="221"/>
                    </a:cubicBezTo>
                    <a:cubicBezTo>
                      <a:pt x="52" y="220"/>
                      <a:pt x="51" y="221"/>
                      <a:pt x="50" y="220"/>
                    </a:cubicBezTo>
                    <a:cubicBezTo>
                      <a:pt x="49" y="220"/>
                      <a:pt x="48" y="220"/>
                      <a:pt x="48" y="220"/>
                    </a:cubicBezTo>
                    <a:cubicBezTo>
                      <a:pt x="47" y="220"/>
                      <a:pt x="47" y="219"/>
                      <a:pt x="46" y="219"/>
                    </a:cubicBezTo>
                    <a:cubicBezTo>
                      <a:pt x="46" y="218"/>
                      <a:pt x="45" y="218"/>
                      <a:pt x="45" y="217"/>
                    </a:cubicBezTo>
                    <a:cubicBezTo>
                      <a:pt x="45" y="217"/>
                      <a:pt x="45" y="216"/>
                      <a:pt x="44" y="216"/>
                    </a:cubicBezTo>
                    <a:cubicBezTo>
                      <a:pt x="44" y="216"/>
                      <a:pt x="43" y="215"/>
                      <a:pt x="43" y="215"/>
                    </a:cubicBezTo>
                    <a:cubicBezTo>
                      <a:pt x="42" y="215"/>
                      <a:pt x="43" y="214"/>
                      <a:pt x="42" y="214"/>
                    </a:cubicBezTo>
                    <a:cubicBezTo>
                      <a:pt x="42" y="213"/>
                      <a:pt x="42" y="213"/>
                      <a:pt x="42" y="212"/>
                    </a:cubicBezTo>
                    <a:cubicBezTo>
                      <a:pt x="41" y="212"/>
                      <a:pt x="41" y="211"/>
                      <a:pt x="41" y="211"/>
                    </a:cubicBezTo>
                    <a:cubicBezTo>
                      <a:pt x="41" y="211"/>
                      <a:pt x="41" y="211"/>
                      <a:pt x="41" y="210"/>
                    </a:cubicBezTo>
                    <a:cubicBezTo>
                      <a:pt x="41" y="210"/>
                      <a:pt x="42" y="209"/>
                      <a:pt x="42" y="209"/>
                    </a:cubicBezTo>
                    <a:cubicBezTo>
                      <a:pt x="42" y="209"/>
                      <a:pt x="42" y="209"/>
                      <a:pt x="42" y="209"/>
                    </a:cubicBezTo>
                    <a:cubicBezTo>
                      <a:pt x="42" y="209"/>
                      <a:pt x="42" y="208"/>
                      <a:pt x="43" y="208"/>
                    </a:cubicBezTo>
                    <a:cubicBezTo>
                      <a:pt x="43" y="207"/>
                      <a:pt x="43" y="207"/>
                      <a:pt x="43" y="207"/>
                    </a:cubicBezTo>
                    <a:cubicBezTo>
                      <a:pt x="43" y="207"/>
                      <a:pt x="43" y="206"/>
                      <a:pt x="43" y="206"/>
                    </a:cubicBezTo>
                    <a:cubicBezTo>
                      <a:pt x="43" y="206"/>
                      <a:pt x="43" y="205"/>
                      <a:pt x="44" y="205"/>
                    </a:cubicBezTo>
                    <a:cubicBezTo>
                      <a:pt x="44" y="205"/>
                      <a:pt x="44" y="205"/>
                      <a:pt x="44" y="205"/>
                    </a:cubicBezTo>
                    <a:cubicBezTo>
                      <a:pt x="44" y="205"/>
                      <a:pt x="45" y="204"/>
                      <a:pt x="45" y="204"/>
                    </a:cubicBezTo>
                    <a:cubicBezTo>
                      <a:pt x="45" y="203"/>
                      <a:pt x="45" y="203"/>
                      <a:pt x="45" y="203"/>
                    </a:cubicBezTo>
                    <a:cubicBezTo>
                      <a:pt x="46" y="203"/>
                      <a:pt x="47" y="202"/>
                      <a:pt x="47" y="202"/>
                    </a:cubicBezTo>
                    <a:cubicBezTo>
                      <a:pt x="47" y="201"/>
                      <a:pt x="49" y="202"/>
                      <a:pt x="49" y="202"/>
                    </a:cubicBezTo>
                    <a:cubicBezTo>
                      <a:pt x="49" y="202"/>
                      <a:pt x="49" y="201"/>
                      <a:pt x="49" y="201"/>
                    </a:cubicBezTo>
                    <a:cubicBezTo>
                      <a:pt x="49" y="200"/>
                      <a:pt x="50" y="200"/>
                      <a:pt x="50" y="200"/>
                    </a:cubicBezTo>
                    <a:cubicBezTo>
                      <a:pt x="50" y="200"/>
                      <a:pt x="50" y="200"/>
                      <a:pt x="50" y="200"/>
                    </a:cubicBezTo>
                    <a:cubicBezTo>
                      <a:pt x="50" y="200"/>
                      <a:pt x="51" y="200"/>
                      <a:pt x="51" y="200"/>
                    </a:cubicBezTo>
                    <a:cubicBezTo>
                      <a:pt x="51" y="200"/>
                      <a:pt x="51" y="199"/>
                      <a:pt x="52" y="199"/>
                    </a:cubicBezTo>
                    <a:cubicBezTo>
                      <a:pt x="52" y="199"/>
                      <a:pt x="52" y="199"/>
                      <a:pt x="52" y="199"/>
                    </a:cubicBezTo>
                    <a:cubicBezTo>
                      <a:pt x="52" y="199"/>
                      <a:pt x="52" y="199"/>
                      <a:pt x="53" y="199"/>
                    </a:cubicBezTo>
                    <a:cubicBezTo>
                      <a:pt x="53" y="200"/>
                      <a:pt x="53" y="199"/>
                      <a:pt x="53" y="199"/>
                    </a:cubicBezTo>
                    <a:cubicBezTo>
                      <a:pt x="53" y="199"/>
                      <a:pt x="53" y="200"/>
                      <a:pt x="54" y="200"/>
                    </a:cubicBezTo>
                    <a:cubicBezTo>
                      <a:pt x="54" y="200"/>
                      <a:pt x="54" y="199"/>
                      <a:pt x="54" y="199"/>
                    </a:cubicBezTo>
                    <a:cubicBezTo>
                      <a:pt x="54" y="199"/>
                      <a:pt x="55" y="200"/>
                      <a:pt x="55" y="200"/>
                    </a:cubicBezTo>
                    <a:cubicBezTo>
                      <a:pt x="55" y="200"/>
                      <a:pt x="55" y="200"/>
                      <a:pt x="55" y="200"/>
                    </a:cubicBezTo>
                    <a:cubicBezTo>
                      <a:pt x="56" y="200"/>
                      <a:pt x="56" y="199"/>
                      <a:pt x="56" y="199"/>
                    </a:cubicBezTo>
                    <a:cubicBezTo>
                      <a:pt x="56" y="199"/>
                      <a:pt x="56" y="199"/>
                      <a:pt x="56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5" y="198"/>
                      <a:pt x="55" y="198"/>
                      <a:pt x="55" y="198"/>
                    </a:cubicBezTo>
                    <a:cubicBezTo>
                      <a:pt x="55" y="198"/>
                      <a:pt x="55" y="197"/>
                      <a:pt x="55" y="197"/>
                    </a:cubicBezTo>
                    <a:cubicBezTo>
                      <a:pt x="55" y="197"/>
                      <a:pt x="55" y="196"/>
                      <a:pt x="55" y="196"/>
                    </a:cubicBezTo>
                    <a:cubicBezTo>
                      <a:pt x="56" y="196"/>
                      <a:pt x="56" y="195"/>
                      <a:pt x="56" y="195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7" y="195"/>
                      <a:pt x="57" y="194"/>
                      <a:pt x="58" y="194"/>
                    </a:cubicBezTo>
                    <a:cubicBezTo>
                      <a:pt x="58" y="194"/>
                      <a:pt x="58" y="193"/>
                      <a:pt x="58" y="193"/>
                    </a:cubicBezTo>
                    <a:cubicBezTo>
                      <a:pt x="58" y="193"/>
                      <a:pt x="58" y="193"/>
                      <a:pt x="58" y="193"/>
                    </a:cubicBezTo>
                    <a:cubicBezTo>
                      <a:pt x="58" y="192"/>
                      <a:pt x="58" y="192"/>
                      <a:pt x="58" y="192"/>
                    </a:cubicBezTo>
                    <a:cubicBezTo>
                      <a:pt x="58" y="192"/>
                      <a:pt x="58" y="191"/>
                      <a:pt x="58" y="191"/>
                    </a:cubicBezTo>
                    <a:cubicBezTo>
                      <a:pt x="58" y="191"/>
                      <a:pt x="58" y="191"/>
                      <a:pt x="58" y="191"/>
                    </a:cubicBezTo>
                    <a:cubicBezTo>
                      <a:pt x="58" y="191"/>
                      <a:pt x="58" y="190"/>
                      <a:pt x="58" y="190"/>
                    </a:cubicBezTo>
                    <a:cubicBezTo>
                      <a:pt x="58" y="190"/>
                      <a:pt x="58" y="189"/>
                      <a:pt x="58" y="189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57" y="187"/>
                      <a:pt x="58" y="186"/>
                      <a:pt x="58" y="186"/>
                    </a:cubicBezTo>
                    <a:cubicBezTo>
                      <a:pt x="58" y="186"/>
                      <a:pt x="58" y="185"/>
                      <a:pt x="59" y="185"/>
                    </a:cubicBezTo>
                    <a:cubicBezTo>
                      <a:pt x="59" y="185"/>
                      <a:pt x="59" y="184"/>
                      <a:pt x="59" y="184"/>
                    </a:cubicBezTo>
                    <a:cubicBezTo>
                      <a:pt x="60" y="184"/>
                      <a:pt x="60" y="183"/>
                      <a:pt x="60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1" y="181"/>
                      <a:pt x="62" y="181"/>
                      <a:pt x="62" y="181"/>
                    </a:cubicBezTo>
                    <a:cubicBezTo>
                      <a:pt x="63" y="180"/>
                      <a:pt x="64" y="180"/>
                      <a:pt x="64" y="180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5" y="179"/>
                      <a:pt x="65" y="179"/>
                      <a:pt x="65" y="179"/>
                    </a:cubicBezTo>
                    <a:cubicBezTo>
                      <a:pt x="65" y="179"/>
                      <a:pt x="64" y="179"/>
                      <a:pt x="64" y="179"/>
                    </a:cubicBezTo>
                    <a:cubicBezTo>
                      <a:pt x="64" y="179"/>
                      <a:pt x="64" y="179"/>
                      <a:pt x="63" y="179"/>
                    </a:cubicBezTo>
                    <a:cubicBezTo>
                      <a:pt x="63" y="179"/>
                      <a:pt x="62" y="179"/>
                      <a:pt x="62" y="179"/>
                    </a:cubicBezTo>
                    <a:cubicBezTo>
                      <a:pt x="62" y="179"/>
                      <a:pt x="62" y="178"/>
                      <a:pt x="62" y="178"/>
                    </a:cubicBezTo>
                    <a:cubicBezTo>
                      <a:pt x="61" y="178"/>
                      <a:pt x="61" y="178"/>
                      <a:pt x="61" y="178"/>
                    </a:cubicBezTo>
                    <a:cubicBezTo>
                      <a:pt x="60" y="178"/>
                      <a:pt x="60" y="178"/>
                      <a:pt x="60" y="177"/>
                    </a:cubicBezTo>
                    <a:cubicBezTo>
                      <a:pt x="60" y="177"/>
                      <a:pt x="60" y="177"/>
                      <a:pt x="60" y="177"/>
                    </a:cubicBezTo>
                    <a:cubicBezTo>
                      <a:pt x="60" y="177"/>
                      <a:pt x="60" y="177"/>
                      <a:pt x="60" y="176"/>
                    </a:cubicBezTo>
                    <a:cubicBezTo>
                      <a:pt x="60" y="176"/>
                      <a:pt x="60" y="176"/>
                      <a:pt x="60" y="176"/>
                    </a:cubicBezTo>
                    <a:cubicBezTo>
                      <a:pt x="61" y="176"/>
                      <a:pt x="61" y="176"/>
                      <a:pt x="61" y="176"/>
                    </a:cubicBezTo>
                    <a:cubicBezTo>
                      <a:pt x="62" y="176"/>
                      <a:pt x="62" y="175"/>
                      <a:pt x="62" y="175"/>
                    </a:cubicBezTo>
                    <a:cubicBezTo>
                      <a:pt x="62" y="175"/>
                      <a:pt x="63" y="175"/>
                      <a:pt x="63" y="175"/>
                    </a:cubicBezTo>
                    <a:cubicBezTo>
                      <a:pt x="63" y="175"/>
                      <a:pt x="64" y="175"/>
                      <a:pt x="64" y="175"/>
                    </a:cubicBezTo>
                    <a:cubicBezTo>
                      <a:pt x="64" y="175"/>
                      <a:pt x="65" y="175"/>
                      <a:pt x="65" y="175"/>
                    </a:cubicBezTo>
                    <a:cubicBezTo>
                      <a:pt x="65" y="175"/>
                      <a:pt x="65" y="176"/>
                      <a:pt x="65" y="176"/>
                    </a:cubicBezTo>
                    <a:cubicBezTo>
                      <a:pt x="65" y="176"/>
                      <a:pt x="66" y="176"/>
                      <a:pt x="66" y="176"/>
                    </a:cubicBezTo>
                    <a:cubicBezTo>
                      <a:pt x="66" y="177"/>
                      <a:pt x="65" y="177"/>
                      <a:pt x="65" y="177"/>
                    </a:cubicBezTo>
                    <a:cubicBezTo>
                      <a:pt x="65" y="177"/>
                      <a:pt x="65" y="177"/>
                      <a:pt x="65" y="177"/>
                    </a:cubicBezTo>
                    <a:cubicBezTo>
                      <a:pt x="66" y="178"/>
                      <a:pt x="65" y="178"/>
                      <a:pt x="65" y="178"/>
                    </a:cubicBezTo>
                    <a:cubicBezTo>
                      <a:pt x="65" y="178"/>
                      <a:pt x="66" y="178"/>
                      <a:pt x="66" y="178"/>
                    </a:cubicBezTo>
                    <a:cubicBezTo>
                      <a:pt x="66" y="178"/>
                      <a:pt x="67" y="178"/>
                      <a:pt x="67" y="178"/>
                    </a:cubicBezTo>
                    <a:cubicBezTo>
                      <a:pt x="67" y="178"/>
                      <a:pt x="68" y="178"/>
                      <a:pt x="68" y="178"/>
                    </a:cubicBezTo>
                    <a:cubicBezTo>
                      <a:pt x="68" y="178"/>
                      <a:pt x="69" y="178"/>
                      <a:pt x="69" y="178"/>
                    </a:cubicBezTo>
                    <a:cubicBezTo>
                      <a:pt x="69" y="178"/>
                      <a:pt x="69" y="178"/>
                      <a:pt x="69" y="178"/>
                    </a:cubicBezTo>
                    <a:cubicBezTo>
                      <a:pt x="69" y="178"/>
                      <a:pt x="69" y="178"/>
                      <a:pt x="69" y="177"/>
                    </a:cubicBezTo>
                    <a:cubicBezTo>
                      <a:pt x="69" y="177"/>
                      <a:pt x="69" y="177"/>
                      <a:pt x="69" y="177"/>
                    </a:cubicBezTo>
                    <a:cubicBezTo>
                      <a:pt x="69" y="177"/>
                      <a:pt x="70" y="176"/>
                      <a:pt x="70" y="176"/>
                    </a:cubicBezTo>
                    <a:cubicBezTo>
                      <a:pt x="70" y="176"/>
                      <a:pt x="70" y="175"/>
                      <a:pt x="70" y="174"/>
                    </a:cubicBezTo>
                    <a:cubicBezTo>
                      <a:pt x="70" y="174"/>
                      <a:pt x="70" y="174"/>
                      <a:pt x="69" y="174"/>
                    </a:cubicBezTo>
                    <a:cubicBezTo>
                      <a:pt x="69" y="173"/>
                      <a:pt x="70" y="173"/>
                      <a:pt x="70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69" y="172"/>
                      <a:pt x="69" y="172"/>
                      <a:pt x="69" y="172"/>
                    </a:cubicBezTo>
                    <a:cubicBezTo>
                      <a:pt x="69" y="172"/>
                      <a:pt x="69" y="171"/>
                      <a:pt x="69" y="171"/>
                    </a:cubicBezTo>
                    <a:cubicBezTo>
                      <a:pt x="68" y="171"/>
                      <a:pt x="68" y="171"/>
                      <a:pt x="67" y="171"/>
                    </a:cubicBezTo>
                    <a:cubicBezTo>
                      <a:pt x="67" y="171"/>
                      <a:pt x="67" y="172"/>
                      <a:pt x="66" y="172"/>
                    </a:cubicBezTo>
                    <a:cubicBezTo>
                      <a:pt x="66" y="172"/>
                      <a:pt x="65" y="172"/>
                      <a:pt x="65" y="172"/>
                    </a:cubicBezTo>
                    <a:cubicBezTo>
                      <a:pt x="65" y="172"/>
                      <a:pt x="65" y="172"/>
                      <a:pt x="65" y="172"/>
                    </a:cubicBezTo>
                    <a:cubicBezTo>
                      <a:pt x="65" y="172"/>
                      <a:pt x="66" y="172"/>
                      <a:pt x="66" y="173"/>
                    </a:cubicBezTo>
                    <a:cubicBezTo>
                      <a:pt x="67" y="173"/>
                      <a:pt x="67" y="173"/>
                      <a:pt x="67" y="173"/>
                    </a:cubicBezTo>
                    <a:cubicBezTo>
                      <a:pt x="67" y="173"/>
                      <a:pt x="67" y="174"/>
                      <a:pt x="67" y="174"/>
                    </a:cubicBezTo>
                    <a:cubicBezTo>
                      <a:pt x="66" y="174"/>
                      <a:pt x="66" y="174"/>
                      <a:pt x="66" y="174"/>
                    </a:cubicBezTo>
                    <a:cubicBezTo>
                      <a:pt x="66" y="174"/>
                      <a:pt x="66" y="174"/>
                      <a:pt x="66" y="174"/>
                    </a:cubicBezTo>
                    <a:cubicBezTo>
                      <a:pt x="66" y="174"/>
                      <a:pt x="65" y="174"/>
                      <a:pt x="65" y="174"/>
                    </a:cubicBezTo>
                    <a:cubicBezTo>
                      <a:pt x="65" y="174"/>
                      <a:pt x="65" y="174"/>
                      <a:pt x="65" y="174"/>
                    </a:cubicBezTo>
                    <a:cubicBezTo>
                      <a:pt x="65" y="174"/>
                      <a:pt x="64" y="174"/>
                      <a:pt x="63" y="174"/>
                    </a:cubicBezTo>
                    <a:cubicBezTo>
                      <a:pt x="63" y="174"/>
                      <a:pt x="64" y="172"/>
                      <a:pt x="64" y="172"/>
                    </a:cubicBezTo>
                    <a:cubicBezTo>
                      <a:pt x="64" y="172"/>
                      <a:pt x="63" y="172"/>
                      <a:pt x="63" y="172"/>
                    </a:cubicBezTo>
                    <a:cubicBezTo>
                      <a:pt x="62" y="172"/>
                      <a:pt x="62" y="172"/>
                      <a:pt x="61" y="172"/>
                    </a:cubicBezTo>
                    <a:cubicBezTo>
                      <a:pt x="61" y="172"/>
                      <a:pt x="60" y="171"/>
                      <a:pt x="60" y="171"/>
                    </a:cubicBezTo>
                    <a:cubicBezTo>
                      <a:pt x="60" y="171"/>
                      <a:pt x="60" y="170"/>
                      <a:pt x="60" y="170"/>
                    </a:cubicBezTo>
                    <a:cubicBezTo>
                      <a:pt x="59" y="170"/>
                      <a:pt x="59" y="170"/>
                      <a:pt x="59" y="170"/>
                    </a:cubicBezTo>
                    <a:cubicBezTo>
                      <a:pt x="59" y="169"/>
                      <a:pt x="60" y="168"/>
                      <a:pt x="60" y="168"/>
                    </a:cubicBezTo>
                    <a:cubicBezTo>
                      <a:pt x="60" y="167"/>
                      <a:pt x="60" y="166"/>
                      <a:pt x="60" y="166"/>
                    </a:cubicBezTo>
                    <a:cubicBezTo>
                      <a:pt x="60" y="165"/>
                      <a:pt x="60" y="165"/>
                      <a:pt x="60" y="165"/>
                    </a:cubicBezTo>
                    <a:cubicBezTo>
                      <a:pt x="59" y="164"/>
                      <a:pt x="59" y="163"/>
                      <a:pt x="59" y="162"/>
                    </a:cubicBezTo>
                    <a:cubicBezTo>
                      <a:pt x="59" y="162"/>
                      <a:pt x="59" y="160"/>
                      <a:pt x="59" y="159"/>
                    </a:cubicBezTo>
                    <a:cubicBezTo>
                      <a:pt x="59" y="159"/>
                      <a:pt x="59" y="159"/>
                      <a:pt x="60" y="159"/>
                    </a:cubicBezTo>
                    <a:cubicBezTo>
                      <a:pt x="60" y="158"/>
                      <a:pt x="61" y="158"/>
                      <a:pt x="61" y="158"/>
                    </a:cubicBezTo>
                    <a:cubicBezTo>
                      <a:pt x="61" y="158"/>
                      <a:pt x="61" y="159"/>
                      <a:pt x="61" y="159"/>
                    </a:cubicBezTo>
                    <a:cubicBezTo>
                      <a:pt x="61" y="159"/>
                      <a:pt x="61" y="159"/>
                      <a:pt x="62" y="159"/>
                    </a:cubicBezTo>
                    <a:cubicBezTo>
                      <a:pt x="62" y="159"/>
                      <a:pt x="63" y="159"/>
                      <a:pt x="64" y="160"/>
                    </a:cubicBezTo>
                    <a:cubicBezTo>
                      <a:pt x="64" y="160"/>
                      <a:pt x="65" y="160"/>
                      <a:pt x="65" y="161"/>
                    </a:cubicBezTo>
                    <a:cubicBezTo>
                      <a:pt x="66" y="161"/>
                      <a:pt x="66" y="161"/>
                      <a:pt x="67" y="161"/>
                    </a:cubicBezTo>
                    <a:cubicBezTo>
                      <a:pt x="67" y="161"/>
                      <a:pt x="68" y="162"/>
                      <a:pt x="69" y="162"/>
                    </a:cubicBezTo>
                    <a:cubicBezTo>
                      <a:pt x="69" y="162"/>
                      <a:pt x="73" y="162"/>
                      <a:pt x="73" y="162"/>
                    </a:cubicBezTo>
                    <a:cubicBezTo>
                      <a:pt x="74" y="162"/>
                      <a:pt x="74" y="162"/>
                      <a:pt x="75" y="161"/>
                    </a:cubicBezTo>
                    <a:cubicBezTo>
                      <a:pt x="75" y="161"/>
                      <a:pt x="75" y="161"/>
                      <a:pt x="75" y="161"/>
                    </a:cubicBezTo>
                    <a:cubicBezTo>
                      <a:pt x="76" y="161"/>
                      <a:pt x="77" y="161"/>
                      <a:pt x="77" y="160"/>
                    </a:cubicBezTo>
                    <a:cubicBezTo>
                      <a:pt x="77" y="160"/>
                      <a:pt x="79" y="160"/>
                      <a:pt x="79" y="160"/>
                    </a:cubicBezTo>
                    <a:cubicBezTo>
                      <a:pt x="79" y="159"/>
                      <a:pt x="79" y="158"/>
                      <a:pt x="79" y="158"/>
                    </a:cubicBezTo>
                    <a:cubicBezTo>
                      <a:pt x="79" y="158"/>
                      <a:pt x="79" y="158"/>
                      <a:pt x="78" y="158"/>
                    </a:cubicBezTo>
                    <a:cubicBezTo>
                      <a:pt x="78" y="158"/>
                      <a:pt x="78" y="158"/>
                      <a:pt x="78" y="157"/>
                    </a:cubicBezTo>
                    <a:cubicBezTo>
                      <a:pt x="78" y="157"/>
                      <a:pt x="78" y="157"/>
                      <a:pt x="79" y="157"/>
                    </a:cubicBezTo>
                    <a:cubicBezTo>
                      <a:pt x="79" y="157"/>
                      <a:pt x="80" y="157"/>
                      <a:pt x="80" y="157"/>
                    </a:cubicBezTo>
                    <a:cubicBezTo>
                      <a:pt x="80" y="157"/>
                      <a:pt x="80" y="157"/>
                      <a:pt x="80" y="156"/>
                    </a:cubicBezTo>
                    <a:cubicBezTo>
                      <a:pt x="80" y="156"/>
                      <a:pt x="79" y="156"/>
                      <a:pt x="79" y="156"/>
                    </a:cubicBezTo>
                    <a:cubicBezTo>
                      <a:pt x="78" y="156"/>
                      <a:pt x="78" y="155"/>
                      <a:pt x="78" y="155"/>
                    </a:cubicBezTo>
                    <a:cubicBezTo>
                      <a:pt x="78" y="155"/>
                      <a:pt x="78" y="154"/>
                      <a:pt x="78" y="154"/>
                    </a:cubicBezTo>
                    <a:cubicBezTo>
                      <a:pt x="79" y="154"/>
                      <a:pt x="79" y="154"/>
                      <a:pt x="79" y="154"/>
                    </a:cubicBezTo>
                    <a:cubicBezTo>
                      <a:pt x="79" y="154"/>
                      <a:pt x="79" y="154"/>
                      <a:pt x="79" y="153"/>
                    </a:cubicBezTo>
                    <a:cubicBezTo>
                      <a:pt x="79" y="153"/>
                      <a:pt x="79" y="151"/>
                      <a:pt x="79" y="151"/>
                    </a:cubicBezTo>
                    <a:cubicBezTo>
                      <a:pt x="79" y="151"/>
                      <a:pt x="79" y="150"/>
                      <a:pt x="79" y="150"/>
                    </a:cubicBezTo>
                    <a:cubicBezTo>
                      <a:pt x="79" y="150"/>
                      <a:pt x="80" y="150"/>
                      <a:pt x="80" y="150"/>
                    </a:cubicBezTo>
                    <a:cubicBezTo>
                      <a:pt x="80" y="150"/>
                      <a:pt x="80" y="149"/>
                      <a:pt x="80" y="149"/>
                    </a:cubicBezTo>
                    <a:cubicBezTo>
                      <a:pt x="80" y="149"/>
                      <a:pt x="80" y="148"/>
                      <a:pt x="80" y="148"/>
                    </a:cubicBezTo>
                    <a:cubicBezTo>
                      <a:pt x="80" y="148"/>
                      <a:pt x="81" y="147"/>
                      <a:pt x="81" y="147"/>
                    </a:cubicBezTo>
                    <a:cubicBezTo>
                      <a:pt x="81" y="147"/>
                      <a:pt x="81" y="146"/>
                      <a:pt x="81" y="146"/>
                    </a:cubicBezTo>
                    <a:cubicBezTo>
                      <a:pt x="81" y="146"/>
                      <a:pt x="80" y="146"/>
                      <a:pt x="80" y="145"/>
                    </a:cubicBezTo>
                    <a:cubicBezTo>
                      <a:pt x="79" y="145"/>
                      <a:pt x="79" y="145"/>
                      <a:pt x="79" y="144"/>
                    </a:cubicBezTo>
                    <a:cubicBezTo>
                      <a:pt x="79" y="144"/>
                      <a:pt x="79" y="143"/>
                      <a:pt x="79" y="143"/>
                    </a:cubicBezTo>
                    <a:cubicBezTo>
                      <a:pt x="79" y="143"/>
                      <a:pt x="80" y="142"/>
                      <a:pt x="80" y="142"/>
                    </a:cubicBezTo>
                    <a:cubicBezTo>
                      <a:pt x="80" y="142"/>
                      <a:pt x="80" y="142"/>
                      <a:pt x="80" y="141"/>
                    </a:cubicBezTo>
                    <a:cubicBezTo>
                      <a:pt x="80" y="141"/>
                      <a:pt x="79" y="142"/>
                      <a:pt x="79" y="142"/>
                    </a:cubicBezTo>
                    <a:cubicBezTo>
                      <a:pt x="79" y="142"/>
                      <a:pt x="79" y="141"/>
                      <a:pt x="79" y="141"/>
                    </a:cubicBezTo>
                    <a:cubicBezTo>
                      <a:pt x="79" y="141"/>
                      <a:pt x="79" y="141"/>
                      <a:pt x="79" y="141"/>
                    </a:cubicBezTo>
                    <a:cubicBezTo>
                      <a:pt x="78" y="141"/>
                      <a:pt x="78" y="141"/>
                      <a:pt x="77" y="141"/>
                    </a:cubicBezTo>
                    <a:cubicBezTo>
                      <a:pt x="77" y="141"/>
                      <a:pt x="77" y="140"/>
                      <a:pt x="77" y="140"/>
                    </a:cubicBezTo>
                    <a:cubicBezTo>
                      <a:pt x="77" y="140"/>
                      <a:pt x="78" y="139"/>
                      <a:pt x="78" y="140"/>
                    </a:cubicBezTo>
                    <a:cubicBezTo>
                      <a:pt x="79" y="140"/>
                      <a:pt x="79" y="140"/>
                      <a:pt x="80" y="141"/>
                    </a:cubicBezTo>
                    <a:cubicBezTo>
                      <a:pt x="81" y="142"/>
                      <a:pt x="81" y="142"/>
                      <a:pt x="82" y="142"/>
                    </a:cubicBezTo>
                    <a:cubicBezTo>
                      <a:pt x="83" y="142"/>
                      <a:pt x="86" y="142"/>
                      <a:pt x="87" y="142"/>
                    </a:cubicBezTo>
                    <a:cubicBezTo>
                      <a:pt x="88" y="142"/>
                      <a:pt x="90" y="142"/>
                      <a:pt x="91" y="142"/>
                    </a:cubicBezTo>
                    <a:cubicBezTo>
                      <a:pt x="91" y="141"/>
                      <a:pt x="94" y="141"/>
                      <a:pt x="95" y="141"/>
                    </a:cubicBezTo>
                    <a:cubicBezTo>
                      <a:pt x="95" y="141"/>
                      <a:pt x="101" y="140"/>
                      <a:pt x="102" y="139"/>
                    </a:cubicBezTo>
                    <a:cubicBezTo>
                      <a:pt x="103" y="139"/>
                      <a:pt x="106" y="138"/>
                      <a:pt x="106" y="138"/>
                    </a:cubicBezTo>
                    <a:cubicBezTo>
                      <a:pt x="107" y="138"/>
                      <a:pt x="111" y="136"/>
                      <a:pt x="111" y="136"/>
                    </a:cubicBezTo>
                    <a:cubicBezTo>
                      <a:pt x="112" y="135"/>
                      <a:pt x="112" y="134"/>
                      <a:pt x="112" y="134"/>
                    </a:cubicBezTo>
                    <a:cubicBezTo>
                      <a:pt x="112" y="134"/>
                      <a:pt x="113" y="133"/>
                      <a:pt x="113" y="132"/>
                    </a:cubicBezTo>
                    <a:cubicBezTo>
                      <a:pt x="113" y="132"/>
                      <a:pt x="113" y="132"/>
                      <a:pt x="113" y="131"/>
                    </a:cubicBezTo>
                    <a:cubicBezTo>
                      <a:pt x="114" y="131"/>
                      <a:pt x="114" y="130"/>
                      <a:pt x="115" y="130"/>
                    </a:cubicBezTo>
                    <a:cubicBezTo>
                      <a:pt x="115" y="130"/>
                      <a:pt x="116" y="129"/>
                      <a:pt x="116" y="128"/>
                    </a:cubicBezTo>
                    <a:cubicBezTo>
                      <a:pt x="116" y="128"/>
                      <a:pt x="116" y="127"/>
                      <a:pt x="116" y="127"/>
                    </a:cubicBezTo>
                    <a:cubicBezTo>
                      <a:pt x="116" y="127"/>
                      <a:pt x="117" y="126"/>
                      <a:pt x="117" y="126"/>
                    </a:cubicBezTo>
                    <a:cubicBezTo>
                      <a:pt x="117" y="125"/>
                      <a:pt x="118" y="125"/>
                      <a:pt x="118" y="125"/>
                    </a:cubicBezTo>
                    <a:cubicBezTo>
                      <a:pt x="118" y="124"/>
                      <a:pt x="119" y="123"/>
                      <a:pt x="119" y="123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19" y="119"/>
                      <a:pt x="117" y="119"/>
                      <a:pt x="116" y="118"/>
                    </a:cubicBezTo>
                    <a:cubicBezTo>
                      <a:pt x="116" y="118"/>
                      <a:pt x="115" y="118"/>
                      <a:pt x="115" y="117"/>
                    </a:cubicBezTo>
                    <a:cubicBezTo>
                      <a:pt x="115" y="117"/>
                      <a:pt x="114" y="116"/>
                      <a:pt x="114" y="116"/>
                    </a:cubicBezTo>
                    <a:cubicBezTo>
                      <a:pt x="114" y="116"/>
                      <a:pt x="114" y="115"/>
                      <a:pt x="114" y="114"/>
                    </a:cubicBezTo>
                    <a:cubicBezTo>
                      <a:pt x="114" y="113"/>
                      <a:pt x="114" y="113"/>
                      <a:pt x="115" y="112"/>
                    </a:cubicBezTo>
                    <a:cubicBezTo>
                      <a:pt x="115" y="112"/>
                      <a:pt x="115" y="111"/>
                      <a:pt x="115" y="111"/>
                    </a:cubicBezTo>
                    <a:cubicBezTo>
                      <a:pt x="115" y="111"/>
                      <a:pt x="115" y="110"/>
                      <a:pt x="115" y="109"/>
                    </a:cubicBezTo>
                    <a:cubicBezTo>
                      <a:pt x="115" y="109"/>
                      <a:pt x="114" y="108"/>
                      <a:pt x="114" y="108"/>
                    </a:cubicBezTo>
                    <a:cubicBezTo>
                      <a:pt x="113" y="107"/>
                      <a:pt x="112" y="107"/>
                      <a:pt x="111" y="107"/>
                    </a:cubicBezTo>
                    <a:cubicBezTo>
                      <a:pt x="111" y="106"/>
                      <a:pt x="109" y="106"/>
                      <a:pt x="109" y="105"/>
                    </a:cubicBezTo>
                    <a:cubicBezTo>
                      <a:pt x="109" y="105"/>
                      <a:pt x="107" y="104"/>
                      <a:pt x="107" y="104"/>
                    </a:cubicBezTo>
                    <a:cubicBezTo>
                      <a:pt x="107" y="104"/>
                      <a:pt x="106" y="103"/>
                      <a:pt x="106" y="102"/>
                    </a:cubicBezTo>
                    <a:cubicBezTo>
                      <a:pt x="106" y="102"/>
                      <a:pt x="106" y="101"/>
                      <a:pt x="106" y="101"/>
                    </a:cubicBezTo>
                    <a:cubicBezTo>
                      <a:pt x="106" y="101"/>
                      <a:pt x="107" y="100"/>
                      <a:pt x="107" y="100"/>
                    </a:cubicBezTo>
                    <a:cubicBezTo>
                      <a:pt x="107" y="100"/>
                      <a:pt x="107" y="99"/>
                      <a:pt x="107" y="99"/>
                    </a:cubicBezTo>
                    <a:cubicBezTo>
                      <a:pt x="107" y="98"/>
                      <a:pt x="107" y="98"/>
                      <a:pt x="107" y="98"/>
                    </a:cubicBezTo>
                    <a:cubicBezTo>
                      <a:pt x="107" y="98"/>
                      <a:pt x="106" y="97"/>
                      <a:pt x="106" y="96"/>
                    </a:cubicBezTo>
                    <a:cubicBezTo>
                      <a:pt x="106" y="96"/>
                      <a:pt x="106" y="96"/>
                      <a:pt x="106" y="95"/>
                    </a:cubicBezTo>
                    <a:cubicBezTo>
                      <a:pt x="106" y="95"/>
                      <a:pt x="106" y="94"/>
                      <a:pt x="106" y="94"/>
                    </a:cubicBezTo>
                    <a:cubicBezTo>
                      <a:pt x="106" y="94"/>
                      <a:pt x="106" y="93"/>
                      <a:pt x="106" y="92"/>
                    </a:cubicBezTo>
                    <a:cubicBezTo>
                      <a:pt x="106" y="92"/>
                      <a:pt x="106" y="91"/>
                      <a:pt x="106" y="91"/>
                    </a:cubicBezTo>
                    <a:cubicBezTo>
                      <a:pt x="107" y="91"/>
                      <a:pt x="107" y="91"/>
                      <a:pt x="107" y="91"/>
                    </a:cubicBezTo>
                    <a:cubicBezTo>
                      <a:pt x="107" y="91"/>
                      <a:pt x="108" y="91"/>
                      <a:pt x="108" y="90"/>
                    </a:cubicBezTo>
                    <a:cubicBezTo>
                      <a:pt x="108" y="90"/>
                      <a:pt x="108" y="90"/>
                      <a:pt x="108" y="89"/>
                    </a:cubicBezTo>
                    <a:cubicBezTo>
                      <a:pt x="108" y="89"/>
                      <a:pt x="108" y="89"/>
                      <a:pt x="108" y="89"/>
                    </a:cubicBezTo>
                    <a:cubicBezTo>
                      <a:pt x="108" y="88"/>
                      <a:pt x="108" y="88"/>
                      <a:pt x="108" y="88"/>
                    </a:cubicBezTo>
                    <a:cubicBezTo>
                      <a:pt x="108" y="88"/>
                      <a:pt x="108" y="87"/>
                      <a:pt x="108" y="87"/>
                    </a:cubicBezTo>
                    <a:cubicBezTo>
                      <a:pt x="108" y="87"/>
                      <a:pt x="108" y="86"/>
                      <a:pt x="108" y="86"/>
                    </a:cubicBezTo>
                    <a:cubicBezTo>
                      <a:pt x="108" y="86"/>
                      <a:pt x="108" y="85"/>
                      <a:pt x="108" y="85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8" y="84"/>
                      <a:pt x="108" y="84"/>
                      <a:pt x="108" y="84"/>
                    </a:cubicBezTo>
                    <a:cubicBezTo>
                      <a:pt x="108" y="84"/>
                      <a:pt x="108" y="84"/>
                      <a:pt x="108" y="84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82"/>
                      <a:pt x="108" y="82"/>
                      <a:pt x="108" y="82"/>
                    </a:cubicBezTo>
                    <a:cubicBezTo>
                      <a:pt x="108" y="82"/>
                      <a:pt x="108" y="82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9" y="80"/>
                      <a:pt x="109" y="80"/>
                    </a:cubicBezTo>
                    <a:cubicBezTo>
                      <a:pt x="109" y="80"/>
                      <a:pt x="109" y="80"/>
                      <a:pt x="109" y="79"/>
                    </a:cubicBezTo>
                    <a:cubicBezTo>
                      <a:pt x="109" y="79"/>
                      <a:pt x="109" y="79"/>
                      <a:pt x="109" y="78"/>
                    </a:cubicBezTo>
                    <a:cubicBezTo>
                      <a:pt x="109" y="78"/>
                      <a:pt x="109" y="78"/>
                      <a:pt x="109" y="78"/>
                    </a:cubicBezTo>
                    <a:cubicBezTo>
                      <a:pt x="109" y="78"/>
                      <a:pt x="109" y="77"/>
                      <a:pt x="109" y="77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09" y="77"/>
                      <a:pt x="109" y="76"/>
                      <a:pt x="109" y="76"/>
                    </a:cubicBezTo>
                    <a:cubicBezTo>
                      <a:pt x="109" y="76"/>
                      <a:pt x="110" y="76"/>
                      <a:pt x="110" y="76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2"/>
                      <a:pt x="110" y="72"/>
                      <a:pt x="110" y="72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10" y="70"/>
                      <a:pt x="110" y="69"/>
                      <a:pt x="110" y="69"/>
                    </a:cubicBezTo>
                    <a:cubicBezTo>
                      <a:pt x="110" y="69"/>
                      <a:pt x="112" y="68"/>
                      <a:pt x="112" y="68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7"/>
                      <a:pt x="113" y="66"/>
                      <a:pt x="113" y="66"/>
                    </a:cubicBezTo>
                    <a:cubicBezTo>
                      <a:pt x="113" y="66"/>
                      <a:pt x="113" y="65"/>
                      <a:pt x="113" y="65"/>
                    </a:cubicBezTo>
                    <a:cubicBezTo>
                      <a:pt x="113" y="65"/>
                      <a:pt x="114" y="65"/>
                      <a:pt x="114" y="65"/>
                    </a:cubicBezTo>
                    <a:cubicBezTo>
                      <a:pt x="114" y="65"/>
                      <a:pt x="114" y="64"/>
                      <a:pt x="114" y="64"/>
                    </a:cubicBezTo>
                    <a:cubicBezTo>
                      <a:pt x="114" y="63"/>
                      <a:pt x="115" y="63"/>
                      <a:pt x="115" y="63"/>
                    </a:cubicBezTo>
                    <a:cubicBezTo>
                      <a:pt x="115" y="63"/>
                      <a:pt x="115" y="63"/>
                      <a:pt x="116" y="63"/>
                    </a:cubicBezTo>
                    <a:cubicBezTo>
                      <a:pt x="116" y="62"/>
                      <a:pt x="116" y="62"/>
                      <a:pt x="117" y="62"/>
                    </a:cubicBezTo>
                    <a:cubicBezTo>
                      <a:pt x="117" y="61"/>
                      <a:pt x="118" y="60"/>
                      <a:pt x="118" y="60"/>
                    </a:cubicBezTo>
                    <a:cubicBezTo>
                      <a:pt x="118" y="60"/>
                      <a:pt x="118" y="59"/>
                      <a:pt x="119" y="59"/>
                    </a:cubicBezTo>
                    <a:cubicBezTo>
                      <a:pt x="119" y="58"/>
                      <a:pt x="119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7"/>
                      <a:pt x="120" y="57"/>
                    </a:cubicBezTo>
                    <a:cubicBezTo>
                      <a:pt x="120" y="57"/>
                      <a:pt x="121" y="56"/>
                      <a:pt x="121" y="56"/>
                    </a:cubicBezTo>
                    <a:cubicBezTo>
                      <a:pt x="121" y="56"/>
                      <a:pt x="122" y="55"/>
                      <a:pt x="122" y="55"/>
                    </a:cubicBezTo>
                    <a:cubicBezTo>
                      <a:pt x="122" y="55"/>
                      <a:pt x="123" y="54"/>
                      <a:pt x="123" y="54"/>
                    </a:cubicBezTo>
                    <a:cubicBezTo>
                      <a:pt x="123" y="54"/>
                      <a:pt x="123" y="53"/>
                      <a:pt x="124" y="53"/>
                    </a:cubicBezTo>
                    <a:cubicBezTo>
                      <a:pt x="124" y="53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5" y="52"/>
                      <a:pt x="125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6" y="52"/>
                      <a:pt x="126" y="51"/>
                      <a:pt x="126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0"/>
                      <a:pt x="125" y="50"/>
                    </a:cubicBezTo>
                    <a:cubicBezTo>
                      <a:pt x="126" y="50"/>
                      <a:pt x="126" y="50"/>
                      <a:pt x="126" y="50"/>
                    </a:cubicBezTo>
                    <a:cubicBezTo>
                      <a:pt x="126" y="50"/>
                      <a:pt x="126" y="50"/>
                      <a:pt x="126" y="50"/>
                    </a:cubicBezTo>
                    <a:cubicBezTo>
                      <a:pt x="126" y="50"/>
                      <a:pt x="127" y="50"/>
                      <a:pt x="127" y="50"/>
                    </a:cubicBezTo>
                    <a:cubicBezTo>
                      <a:pt x="127" y="50"/>
                      <a:pt x="128" y="49"/>
                      <a:pt x="128" y="49"/>
                    </a:cubicBezTo>
                    <a:cubicBezTo>
                      <a:pt x="128" y="48"/>
                      <a:pt x="129" y="48"/>
                      <a:pt x="129" y="48"/>
                    </a:cubicBezTo>
                    <a:cubicBezTo>
                      <a:pt x="129" y="48"/>
                      <a:pt x="130" y="48"/>
                      <a:pt x="130" y="48"/>
                    </a:cubicBezTo>
                    <a:cubicBezTo>
                      <a:pt x="130" y="48"/>
                      <a:pt x="130" y="47"/>
                      <a:pt x="130" y="47"/>
                    </a:cubicBezTo>
                    <a:cubicBezTo>
                      <a:pt x="130" y="47"/>
                      <a:pt x="131" y="47"/>
                      <a:pt x="131" y="47"/>
                    </a:cubicBezTo>
                    <a:cubicBezTo>
                      <a:pt x="131" y="47"/>
                      <a:pt x="131" y="46"/>
                      <a:pt x="131" y="46"/>
                    </a:cubicBezTo>
                    <a:cubicBezTo>
                      <a:pt x="131" y="46"/>
                      <a:pt x="131" y="45"/>
                      <a:pt x="131" y="45"/>
                    </a:cubicBezTo>
                    <a:cubicBezTo>
                      <a:pt x="131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45"/>
                      <a:pt x="133" y="44"/>
                      <a:pt x="133" y="44"/>
                    </a:cubicBezTo>
                    <a:cubicBezTo>
                      <a:pt x="133" y="44"/>
                      <a:pt x="134" y="45"/>
                      <a:pt x="134" y="45"/>
                    </a:cubicBezTo>
                    <a:cubicBezTo>
                      <a:pt x="134" y="45"/>
                      <a:pt x="134" y="44"/>
                      <a:pt x="134" y="44"/>
                    </a:cubicBezTo>
                    <a:cubicBezTo>
                      <a:pt x="134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6" y="44"/>
                    </a:cubicBezTo>
                    <a:cubicBezTo>
                      <a:pt x="136" y="44"/>
                      <a:pt x="136" y="43"/>
                      <a:pt x="136" y="43"/>
                    </a:cubicBezTo>
                    <a:cubicBezTo>
                      <a:pt x="136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2"/>
                      <a:pt x="137" y="42"/>
                    </a:cubicBezTo>
                    <a:cubicBezTo>
                      <a:pt x="137" y="42"/>
                      <a:pt x="138" y="42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39" y="42"/>
                      <a:pt x="139" y="41"/>
                      <a:pt x="139" y="41"/>
                    </a:cubicBezTo>
                    <a:cubicBezTo>
                      <a:pt x="139" y="41"/>
                      <a:pt x="140" y="41"/>
                      <a:pt x="140" y="41"/>
                    </a:cubicBezTo>
                    <a:cubicBezTo>
                      <a:pt x="140" y="41"/>
                      <a:pt x="140" y="40"/>
                      <a:pt x="140" y="40"/>
                    </a:cubicBezTo>
                    <a:cubicBezTo>
                      <a:pt x="140" y="40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8"/>
                      <a:pt x="139" y="38"/>
                    </a:cubicBezTo>
                    <a:cubicBezTo>
                      <a:pt x="139" y="38"/>
                      <a:pt x="139" y="37"/>
                      <a:pt x="139" y="3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8" name="Freeform 694">
                <a:extLst>
                  <a:ext uri="{FF2B5EF4-FFF2-40B4-BE49-F238E27FC236}">
                    <a16:creationId xmlns:a16="http://schemas.microsoft.com/office/drawing/2014/main" id="{35833375-1F8A-704E-3E22-72B11FCD9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201" y="4500563"/>
                <a:ext cx="357187" cy="492125"/>
              </a:xfrm>
              <a:custGeom>
                <a:avLst/>
                <a:gdLst>
                  <a:gd name="T0" fmla="*/ 83 w 86"/>
                  <a:gd name="T1" fmla="*/ 73 h 118"/>
                  <a:gd name="T2" fmla="*/ 79 w 86"/>
                  <a:gd name="T3" fmla="*/ 68 h 118"/>
                  <a:gd name="T4" fmla="*/ 80 w 86"/>
                  <a:gd name="T5" fmla="*/ 60 h 118"/>
                  <a:gd name="T6" fmla="*/ 79 w 86"/>
                  <a:gd name="T7" fmla="*/ 52 h 118"/>
                  <a:gd name="T8" fmla="*/ 82 w 86"/>
                  <a:gd name="T9" fmla="*/ 45 h 118"/>
                  <a:gd name="T10" fmla="*/ 75 w 86"/>
                  <a:gd name="T11" fmla="*/ 45 h 118"/>
                  <a:gd name="T12" fmla="*/ 68 w 86"/>
                  <a:gd name="T13" fmla="*/ 45 h 118"/>
                  <a:gd name="T14" fmla="*/ 57 w 86"/>
                  <a:gd name="T15" fmla="*/ 39 h 118"/>
                  <a:gd name="T16" fmla="*/ 49 w 86"/>
                  <a:gd name="T17" fmla="*/ 38 h 118"/>
                  <a:gd name="T18" fmla="*/ 47 w 86"/>
                  <a:gd name="T19" fmla="*/ 30 h 118"/>
                  <a:gd name="T20" fmla="*/ 41 w 86"/>
                  <a:gd name="T21" fmla="*/ 23 h 118"/>
                  <a:gd name="T22" fmla="*/ 43 w 86"/>
                  <a:gd name="T23" fmla="*/ 14 h 118"/>
                  <a:gd name="T24" fmla="*/ 55 w 86"/>
                  <a:gd name="T25" fmla="*/ 3 h 118"/>
                  <a:gd name="T26" fmla="*/ 50 w 86"/>
                  <a:gd name="T27" fmla="*/ 1 h 118"/>
                  <a:gd name="T28" fmla="*/ 44 w 86"/>
                  <a:gd name="T29" fmla="*/ 5 h 118"/>
                  <a:gd name="T30" fmla="*/ 34 w 86"/>
                  <a:gd name="T31" fmla="*/ 9 h 118"/>
                  <a:gd name="T32" fmla="*/ 28 w 86"/>
                  <a:gd name="T33" fmla="*/ 10 h 118"/>
                  <a:gd name="T34" fmla="*/ 25 w 86"/>
                  <a:gd name="T35" fmla="*/ 17 h 118"/>
                  <a:gd name="T36" fmla="*/ 22 w 86"/>
                  <a:gd name="T37" fmla="*/ 21 h 118"/>
                  <a:gd name="T38" fmla="*/ 16 w 86"/>
                  <a:gd name="T39" fmla="*/ 27 h 118"/>
                  <a:gd name="T40" fmla="*/ 16 w 86"/>
                  <a:gd name="T41" fmla="*/ 31 h 118"/>
                  <a:gd name="T42" fmla="*/ 13 w 86"/>
                  <a:gd name="T43" fmla="*/ 29 h 118"/>
                  <a:gd name="T44" fmla="*/ 11 w 86"/>
                  <a:gd name="T45" fmla="*/ 33 h 118"/>
                  <a:gd name="T46" fmla="*/ 8 w 86"/>
                  <a:gd name="T47" fmla="*/ 37 h 118"/>
                  <a:gd name="T48" fmla="*/ 11 w 86"/>
                  <a:gd name="T49" fmla="*/ 41 h 118"/>
                  <a:gd name="T50" fmla="*/ 13 w 86"/>
                  <a:gd name="T51" fmla="*/ 47 h 118"/>
                  <a:gd name="T52" fmla="*/ 12 w 86"/>
                  <a:gd name="T53" fmla="*/ 53 h 118"/>
                  <a:gd name="T54" fmla="*/ 12 w 86"/>
                  <a:gd name="T55" fmla="*/ 61 h 118"/>
                  <a:gd name="T56" fmla="*/ 11 w 86"/>
                  <a:gd name="T57" fmla="*/ 65 h 118"/>
                  <a:gd name="T58" fmla="*/ 6 w 86"/>
                  <a:gd name="T59" fmla="*/ 69 h 118"/>
                  <a:gd name="T60" fmla="*/ 4 w 86"/>
                  <a:gd name="T61" fmla="*/ 76 h 118"/>
                  <a:gd name="T62" fmla="*/ 3 w 86"/>
                  <a:gd name="T63" fmla="*/ 79 h 118"/>
                  <a:gd name="T64" fmla="*/ 9 w 86"/>
                  <a:gd name="T65" fmla="*/ 82 h 118"/>
                  <a:gd name="T66" fmla="*/ 16 w 86"/>
                  <a:gd name="T67" fmla="*/ 86 h 118"/>
                  <a:gd name="T68" fmla="*/ 23 w 86"/>
                  <a:gd name="T69" fmla="*/ 88 h 118"/>
                  <a:gd name="T70" fmla="*/ 29 w 86"/>
                  <a:gd name="T71" fmla="*/ 89 h 118"/>
                  <a:gd name="T72" fmla="*/ 33 w 86"/>
                  <a:gd name="T73" fmla="*/ 94 h 118"/>
                  <a:gd name="T74" fmla="*/ 35 w 86"/>
                  <a:gd name="T75" fmla="*/ 95 h 118"/>
                  <a:gd name="T76" fmla="*/ 38 w 86"/>
                  <a:gd name="T77" fmla="*/ 98 h 118"/>
                  <a:gd name="T78" fmla="*/ 41 w 86"/>
                  <a:gd name="T79" fmla="*/ 101 h 118"/>
                  <a:gd name="T80" fmla="*/ 42 w 86"/>
                  <a:gd name="T81" fmla="*/ 105 h 118"/>
                  <a:gd name="T82" fmla="*/ 45 w 86"/>
                  <a:gd name="T83" fmla="*/ 104 h 118"/>
                  <a:gd name="T84" fmla="*/ 49 w 86"/>
                  <a:gd name="T85" fmla="*/ 104 h 118"/>
                  <a:gd name="T86" fmla="*/ 53 w 86"/>
                  <a:gd name="T87" fmla="*/ 104 h 118"/>
                  <a:gd name="T88" fmla="*/ 55 w 86"/>
                  <a:gd name="T89" fmla="*/ 105 h 118"/>
                  <a:gd name="T90" fmla="*/ 59 w 86"/>
                  <a:gd name="T91" fmla="*/ 105 h 118"/>
                  <a:gd name="T92" fmla="*/ 62 w 86"/>
                  <a:gd name="T93" fmla="*/ 106 h 118"/>
                  <a:gd name="T94" fmla="*/ 61 w 86"/>
                  <a:gd name="T95" fmla="*/ 115 h 118"/>
                  <a:gd name="T96" fmla="*/ 66 w 86"/>
                  <a:gd name="T97" fmla="*/ 93 h 118"/>
                  <a:gd name="T98" fmla="*/ 63 w 86"/>
                  <a:gd name="T99" fmla="*/ 89 h 118"/>
                  <a:gd name="T100" fmla="*/ 68 w 86"/>
                  <a:gd name="T101" fmla="*/ 84 h 118"/>
                  <a:gd name="T102" fmla="*/ 69 w 86"/>
                  <a:gd name="T103" fmla="*/ 81 h 118"/>
                  <a:gd name="T104" fmla="*/ 65 w 86"/>
                  <a:gd name="T105" fmla="*/ 76 h 118"/>
                  <a:gd name="T106" fmla="*/ 76 w 86"/>
                  <a:gd name="T107" fmla="*/ 75 h 118"/>
                  <a:gd name="T108" fmla="*/ 79 w 86"/>
                  <a:gd name="T109" fmla="*/ 74 h 118"/>
                  <a:gd name="T110" fmla="*/ 82 w 86"/>
                  <a:gd name="T111" fmla="*/ 74 h 118"/>
                  <a:gd name="T112" fmla="*/ 84 w 86"/>
                  <a:gd name="T113" fmla="*/ 8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" h="118">
                    <a:moveTo>
                      <a:pt x="86" y="78"/>
                    </a:moveTo>
                    <a:cubicBezTo>
                      <a:pt x="86" y="78"/>
                      <a:pt x="86" y="78"/>
                      <a:pt x="86" y="78"/>
                    </a:cubicBezTo>
                    <a:cubicBezTo>
                      <a:pt x="85" y="77"/>
                      <a:pt x="85" y="76"/>
                      <a:pt x="85" y="76"/>
                    </a:cubicBezTo>
                    <a:cubicBezTo>
                      <a:pt x="85" y="76"/>
                      <a:pt x="84" y="75"/>
                      <a:pt x="84" y="75"/>
                    </a:cubicBezTo>
                    <a:cubicBezTo>
                      <a:pt x="84" y="75"/>
                      <a:pt x="84" y="74"/>
                      <a:pt x="84" y="74"/>
                    </a:cubicBezTo>
                    <a:cubicBezTo>
                      <a:pt x="84" y="74"/>
                      <a:pt x="84" y="73"/>
                      <a:pt x="84" y="73"/>
                    </a:cubicBezTo>
                    <a:cubicBezTo>
                      <a:pt x="84" y="73"/>
                      <a:pt x="84" y="73"/>
                      <a:pt x="83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1"/>
                      <a:pt x="82" y="70"/>
                      <a:pt x="82" y="69"/>
                    </a:cubicBezTo>
                    <a:cubicBezTo>
                      <a:pt x="82" y="69"/>
                      <a:pt x="81" y="69"/>
                      <a:pt x="81" y="69"/>
                    </a:cubicBezTo>
                    <a:cubicBezTo>
                      <a:pt x="81" y="69"/>
                      <a:pt x="80" y="68"/>
                      <a:pt x="80" y="68"/>
                    </a:cubicBezTo>
                    <a:cubicBezTo>
                      <a:pt x="80" y="68"/>
                      <a:pt x="79" y="68"/>
                      <a:pt x="79" y="68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2" y="65"/>
                      <a:pt x="83" y="64"/>
                      <a:pt x="83" y="64"/>
                    </a:cubicBezTo>
                    <a:cubicBezTo>
                      <a:pt x="83" y="64"/>
                      <a:pt x="82" y="63"/>
                      <a:pt x="82" y="63"/>
                    </a:cubicBezTo>
                    <a:cubicBezTo>
                      <a:pt x="82" y="63"/>
                      <a:pt x="81" y="61"/>
                      <a:pt x="81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0"/>
                      <a:pt x="80" y="60"/>
                    </a:cubicBezTo>
                    <a:cubicBezTo>
                      <a:pt x="80" y="60"/>
                      <a:pt x="79" y="58"/>
                      <a:pt x="79" y="58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79" y="57"/>
                      <a:pt x="79" y="56"/>
                      <a:pt x="79" y="56"/>
                    </a:cubicBezTo>
                    <a:cubicBezTo>
                      <a:pt x="79" y="56"/>
                      <a:pt x="79" y="56"/>
                      <a:pt x="79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2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0"/>
                      <a:pt x="79" y="50"/>
                      <a:pt x="80" y="50"/>
                    </a:cubicBezTo>
                    <a:cubicBezTo>
                      <a:pt x="80" y="50"/>
                      <a:pt x="80" y="49"/>
                      <a:pt x="80" y="49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1" y="44"/>
                      <a:pt x="80" y="44"/>
                      <a:pt x="80" y="44"/>
                    </a:cubicBezTo>
                    <a:cubicBezTo>
                      <a:pt x="80" y="44"/>
                      <a:pt x="80" y="44"/>
                      <a:pt x="80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8" y="44"/>
                      <a:pt x="78" y="44"/>
                    </a:cubicBezTo>
                    <a:cubicBezTo>
                      <a:pt x="77" y="44"/>
                      <a:pt x="75" y="45"/>
                      <a:pt x="75" y="45"/>
                    </a:cubicBezTo>
                    <a:cubicBezTo>
                      <a:pt x="75" y="45"/>
                      <a:pt x="74" y="45"/>
                      <a:pt x="74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2" y="45"/>
                      <a:pt x="71" y="44"/>
                      <a:pt x="71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7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6" y="35"/>
                      <a:pt x="46" y="35"/>
                    </a:cubicBezTo>
                    <a:cubicBezTo>
                      <a:pt x="46" y="34"/>
                      <a:pt x="46" y="32"/>
                      <a:pt x="46" y="32"/>
                    </a:cubicBezTo>
                    <a:cubicBezTo>
                      <a:pt x="46" y="32"/>
                      <a:pt x="47" y="31"/>
                      <a:pt x="47" y="31"/>
                    </a:cubicBez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0"/>
                      <a:pt x="47" y="29"/>
                      <a:pt x="46" y="29"/>
                    </a:cubicBezTo>
                    <a:cubicBezTo>
                      <a:pt x="46" y="29"/>
                      <a:pt x="45" y="27"/>
                      <a:pt x="45" y="27"/>
                    </a:cubicBezTo>
                    <a:cubicBezTo>
                      <a:pt x="45" y="27"/>
                      <a:pt x="45" y="26"/>
                      <a:pt x="45" y="26"/>
                    </a:cubicBezTo>
                    <a:cubicBezTo>
                      <a:pt x="45" y="25"/>
                      <a:pt x="44" y="24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3" y="19"/>
                      <a:pt x="43" y="19"/>
                    </a:cubicBezTo>
                    <a:cubicBezTo>
                      <a:pt x="43" y="19"/>
                      <a:pt x="43" y="18"/>
                      <a:pt x="43" y="18"/>
                    </a:cubicBezTo>
                    <a:cubicBezTo>
                      <a:pt x="43" y="18"/>
                      <a:pt x="42" y="18"/>
                      <a:pt x="42" y="17"/>
                    </a:cubicBezTo>
                    <a:cubicBezTo>
                      <a:pt x="42" y="17"/>
                      <a:pt x="43" y="17"/>
                      <a:pt x="43" y="16"/>
                    </a:cubicBezTo>
                    <a:cubicBezTo>
                      <a:pt x="43" y="16"/>
                      <a:pt x="43" y="15"/>
                      <a:pt x="43" y="15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4"/>
                      <a:pt x="46" y="9"/>
                      <a:pt x="46" y="9"/>
                    </a:cubicBezTo>
                    <a:cubicBezTo>
                      <a:pt x="46" y="9"/>
                      <a:pt x="47" y="9"/>
                      <a:pt x="47" y="9"/>
                    </a:cubicBezTo>
                    <a:cubicBezTo>
                      <a:pt x="48" y="9"/>
                      <a:pt x="48" y="8"/>
                      <a:pt x="48" y="8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5" y="4"/>
                      <a:pt x="55" y="3"/>
                    </a:cubicBezTo>
                    <a:cubicBezTo>
                      <a:pt x="55" y="3"/>
                      <a:pt x="56" y="3"/>
                      <a:pt x="56" y="3"/>
                    </a:cubicBezTo>
                    <a:cubicBezTo>
                      <a:pt x="56" y="2"/>
                      <a:pt x="56" y="2"/>
                      <a:pt x="55" y="1"/>
                    </a:cubicBezTo>
                    <a:cubicBezTo>
                      <a:pt x="55" y="1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0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3"/>
                      <a:pt x="48" y="4"/>
                      <a:pt x="47" y="4"/>
                    </a:cubicBezTo>
                    <a:cubicBezTo>
                      <a:pt x="47" y="4"/>
                      <a:pt x="47" y="5"/>
                      <a:pt x="46" y="5"/>
                    </a:cubicBezTo>
                    <a:cubicBezTo>
                      <a:pt x="45" y="5"/>
                      <a:pt x="44" y="5"/>
                      <a:pt x="44" y="5"/>
                    </a:cubicBezTo>
                    <a:cubicBezTo>
                      <a:pt x="44" y="5"/>
                      <a:pt x="43" y="6"/>
                      <a:pt x="43" y="6"/>
                    </a:cubicBezTo>
                    <a:cubicBezTo>
                      <a:pt x="43" y="7"/>
                      <a:pt x="42" y="7"/>
                      <a:pt x="41" y="8"/>
                    </a:cubicBezTo>
                    <a:cubicBezTo>
                      <a:pt x="41" y="8"/>
                      <a:pt x="40" y="8"/>
                      <a:pt x="39" y="8"/>
                    </a:cubicBezTo>
                    <a:cubicBezTo>
                      <a:pt x="39" y="8"/>
                      <a:pt x="38" y="8"/>
                      <a:pt x="37" y="8"/>
                    </a:cubicBezTo>
                    <a:cubicBezTo>
                      <a:pt x="37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8"/>
                      <a:pt x="34" y="9"/>
                      <a:pt x="34" y="9"/>
                    </a:cubicBezTo>
                    <a:cubicBezTo>
                      <a:pt x="34" y="9"/>
                      <a:pt x="34" y="10"/>
                      <a:pt x="34" y="10"/>
                    </a:cubicBezTo>
                    <a:cubicBezTo>
                      <a:pt x="34" y="10"/>
                      <a:pt x="34" y="11"/>
                      <a:pt x="33" y="11"/>
                    </a:cubicBez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0" y="9"/>
                      <a:pt x="30" y="9"/>
                    </a:cubicBezTo>
                    <a:cubicBezTo>
                      <a:pt x="30" y="9"/>
                      <a:pt x="29" y="10"/>
                      <a:pt x="28" y="10"/>
                    </a:cubicBezTo>
                    <a:cubicBezTo>
                      <a:pt x="28" y="10"/>
                      <a:pt x="27" y="11"/>
                      <a:pt x="27" y="11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6" y="12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7"/>
                    </a:cubicBezTo>
                    <a:cubicBezTo>
                      <a:pt x="25" y="17"/>
                      <a:pt x="25" y="17"/>
                      <a:pt x="24" y="18"/>
                    </a:cubicBezTo>
                    <a:cubicBezTo>
                      <a:pt x="24" y="18"/>
                      <a:pt x="24" y="18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2" y="21"/>
                      <a:pt x="22" y="21"/>
                    </a:cubicBezTo>
                    <a:cubicBezTo>
                      <a:pt x="22" y="21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20" y="23"/>
                      <a:pt x="20" y="24"/>
                      <a:pt x="20" y="24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9" y="25"/>
                      <a:pt x="18" y="26"/>
                      <a:pt x="18" y="26"/>
                    </a:cubicBezTo>
                    <a:cubicBezTo>
                      <a:pt x="17" y="26"/>
                      <a:pt x="17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5" y="27"/>
                      <a:pt x="15" y="27"/>
                      <a:pt x="15" y="28"/>
                    </a:cubicBezTo>
                    <a:cubicBezTo>
                      <a:pt x="15" y="28"/>
                      <a:pt x="15" y="28"/>
                      <a:pt x="16" y="28"/>
                    </a:cubicBezTo>
                    <a:cubicBezTo>
                      <a:pt x="16" y="28"/>
                      <a:pt x="16" y="29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1"/>
                      <a:pt x="16" y="31"/>
                    </a:cubicBezTo>
                    <a:cubicBezTo>
                      <a:pt x="16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5" y="31"/>
                    </a:cubicBezTo>
                    <a:cubicBezTo>
                      <a:pt x="15" y="31"/>
                      <a:pt x="14" y="30"/>
                      <a:pt x="14" y="30"/>
                    </a:cubicBezTo>
                    <a:cubicBezTo>
                      <a:pt x="14" y="30"/>
                      <a:pt x="14" y="29"/>
                      <a:pt x="13" y="29"/>
                    </a:cubicBezTo>
                    <a:cubicBezTo>
                      <a:pt x="13" y="28"/>
                      <a:pt x="13" y="28"/>
                      <a:pt x="12" y="28"/>
                    </a:cubicBezTo>
                    <a:cubicBezTo>
                      <a:pt x="12" y="28"/>
                      <a:pt x="12" y="27"/>
                      <a:pt x="12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9"/>
                      <a:pt x="12" y="31"/>
                      <a:pt x="13" y="32"/>
                    </a:cubicBezTo>
                    <a:cubicBezTo>
                      <a:pt x="13" y="32"/>
                      <a:pt x="12" y="32"/>
                      <a:pt x="12" y="32"/>
                    </a:cubicBezTo>
                    <a:cubicBezTo>
                      <a:pt x="11" y="32"/>
                      <a:pt x="11" y="32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4"/>
                      <a:pt x="9" y="34"/>
                      <a:pt x="9" y="34"/>
                    </a:cubicBezTo>
                    <a:cubicBezTo>
                      <a:pt x="9" y="34"/>
                      <a:pt x="9" y="35"/>
                      <a:pt x="9" y="36"/>
                    </a:cubicBezTo>
                    <a:cubicBezTo>
                      <a:pt x="8" y="35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9" y="37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9"/>
                      <a:pt x="10" y="39"/>
                      <a:pt x="10" y="39"/>
                    </a:cubicBezTo>
                    <a:cubicBezTo>
                      <a:pt x="10" y="39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1"/>
                      <a:pt x="10" y="41"/>
                      <a:pt x="11" y="41"/>
                    </a:cubicBezTo>
                    <a:cubicBezTo>
                      <a:pt x="11" y="41"/>
                      <a:pt x="12" y="42"/>
                      <a:pt x="12" y="42"/>
                    </a:cubicBezTo>
                    <a:cubicBezTo>
                      <a:pt x="12" y="42"/>
                      <a:pt x="12" y="43"/>
                      <a:pt x="12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2" y="45"/>
                      <a:pt x="12" y="46"/>
                    </a:cubicBezTo>
                    <a:cubicBezTo>
                      <a:pt x="12" y="46"/>
                      <a:pt x="12" y="47"/>
                      <a:pt x="12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50"/>
                      <a:pt x="11" y="50"/>
                    </a:cubicBezTo>
                    <a:cubicBezTo>
                      <a:pt x="11" y="50"/>
                      <a:pt x="12" y="51"/>
                      <a:pt x="12" y="51"/>
                    </a:cubicBezTo>
                    <a:cubicBezTo>
                      <a:pt x="12" y="52"/>
                      <a:pt x="11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4"/>
                      <a:pt x="12" y="55"/>
                      <a:pt x="12" y="55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2" y="57"/>
                      <a:pt x="12" y="57"/>
                      <a:pt x="12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9"/>
                      <a:pt x="11" y="59"/>
                    </a:cubicBezTo>
                    <a:cubicBezTo>
                      <a:pt x="11" y="59"/>
                      <a:pt x="11" y="60"/>
                      <a:pt x="11" y="60"/>
                    </a:cubicBezTo>
                    <a:cubicBezTo>
                      <a:pt x="12" y="60"/>
                      <a:pt x="12" y="60"/>
                      <a:pt x="12" y="61"/>
                    </a:cubicBezTo>
                    <a:cubicBezTo>
                      <a:pt x="12" y="61"/>
                      <a:pt x="12" y="61"/>
                      <a:pt x="13" y="61"/>
                    </a:cubicBezTo>
                    <a:cubicBezTo>
                      <a:pt x="13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3" y="62"/>
                      <a:pt x="13" y="62"/>
                    </a:cubicBezTo>
                    <a:cubicBezTo>
                      <a:pt x="13" y="62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1" y="64"/>
                      <a:pt x="11" y="65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0" y="66"/>
                      <a:pt x="10" y="66"/>
                      <a:pt x="10" y="67"/>
                    </a:cubicBezTo>
                    <a:cubicBezTo>
                      <a:pt x="10" y="67"/>
                      <a:pt x="10" y="68"/>
                      <a:pt x="9" y="68"/>
                    </a:cubicBezTo>
                    <a:cubicBezTo>
                      <a:pt x="9" y="68"/>
                      <a:pt x="9" y="69"/>
                      <a:pt x="8" y="69"/>
                    </a:cubicBezTo>
                    <a:cubicBezTo>
                      <a:pt x="8" y="69"/>
                      <a:pt x="8" y="70"/>
                      <a:pt x="8" y="70"/>
                    </a:cubicBezTo>
                    <a:cubicBezTo>
                      <a:pt x="7" y="70"/>
                      <a:pt x="6" y="69"/>
                      <a:pt x="6" y="69"/>
                    </a:cubicBezTo>
                    <a:cubicBezTo>
                      <a:pt x="5" y="69"/>
                      <a:pt x="4" y="70"/>
                      <a:pt x="4" y="70"/>
                    </a:cubicBezTo>
                    <a:cubicBezTo>
                      <a:pt x="4" y="70"/>
                      <a:pt x="3" y="71"/>
                      <a:pt x="3" y="71"/>
                    </a:cubicBezTo>
                    <a:cubicBezTo>
                      <a:pt x="3" y="71"/>
                      <a:pt x="3" y="72"/>
                      <a:pt x="3" y="72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4"/>
                      <a:pt x="3" y="74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4" y="75"/>
                      <a:pt x="4" y="75"/>
                      <a:pt x="4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2" y="75"/>
                      <a:pt x="2" y="75"/>
                      <a:pt x="1" y="75"/>
                    </a:cubicBezTo>
                    <a:cubicBezTo>
                      <a:pt x="1" y="76"/>
                      <a:pt x="1" y="76"/>
                      <a:pt x="0" y="76"/>
                    </a:cubicBezTo>
                    <a:cubicBezTo>
                      <a:pt x="0" y="76"/>
                      <a:pt x="0" y="76"/>
                      <a:pt x="0" y="77"/>
                    </a:cubicBezTo>
                    <a:cubicBezTo>
                      <a:pt x="1" y="77"/>
                      <a:pt x="2" y="78"/>
                      <a:pt x="2" y="78"/>
                    </a:cubicBezTo>
                    <a:cubicBezTo>
                      <a:pt x="2" y="78"/>
                      <a:pt x="3" y="79"/>
                      <a:pt x="3" y="79"/>
                    </a:cubicBezTo>
                    <a:cubicBezTo>
                      <a:pt x="3" y="80"/>
                      <a:pt x="4" y="80"/>
                      <a:pt x="4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5" y="80"/>
                      <a:pt x="6" y="81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ubicBezTo>
                      <a:pt x="7" y="82"/>
                      <a:pt x="9" y="82"/>
                      <a:pt x="10" y="82"/>
                    </a:cubicBezTo>
                    <a:cubicBezTo>
                      <a:pt x="10" y="82"/>
                      <a:pt x="9" y="82"/>
                      <a:pt x="9" y="82"/>
                    </a:cubicBezTo>
                    <a:cubicBezTo>
                      <a:pt x="9" y="83"/>
                      <a:pt x="10" y="83"/>
                      <a:pt x="10" y="83"/>
                    </a:cubicBezTo>
                    <a:cubicBezTo>
                      <a:pt x="10" y="83"/>
                      <a:pt x="11" y="83"/>
                      <a:pt x="11" y="83"/>
                    </a:cubicBezTo>
                    <a:cubicBezTo>
                      <a:pt x="11" y="84"/>
                      <a:pt x="11" y="84"/>
                      <a:pt x="11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11" y="85"/>
                      <a:pt x="13" y="85"/>
                      <a:pt x="13" y="85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6" y="86"/>
                      <a:pt x="17" y="86"/>
                      <a:pt x="17" y="86"/>
                    </a:cubicBezTo>
                    <a:cubicBezTo>
                      <a:pt x="17" y="86"/>
                      <a:pt x="18" y="86"/>
                      <a:pt x="18" y="86"/>
                    </a:cubicBezTo>
                    <a:cubicBezTo>
                      <a:pt x="18" y="86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19" y="85"/>
                      <a:pt x="20" y="85"/>
                      <a:pt x="20" y="85"/>
                    </a:cubicBezTo>
                    <a:cubicBezTo>
                      <a:pt x="20" y="85"/>
                      <a:pt x="22" y="86"/>
                      <a:pt x="22" y="87"/>
                    </a:cubicBezTo>
                    <a:cubicBezTo>
                      <a:pt x="22" y="87"/>
                      <a:pt x="23" y="88"/>
                      <a:pt x="23" y="88"/>
                    </a:cubicBezTo>
                    <a:cubicBezTo>
                      <a:pt x="23" y="88"/>
                      <a:pt x="24" y="88"/>
                      <a:pt x="24" y="88"/>
                    </a:cubicBezTo>
                    <a:cubicBezTo>
                      <a:pt x="24" y="88"/>
                      <a:pt x="26" y="89"/>
                      <a:pt x="26" y="89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89"/>
                      <a:pt x="29" y="89"/>
                      <a:pt x="29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3" y="93"/>
                      <a:pt x="33" y="93"/>
                      <a:pt x="33" y="94"/>
                    </a:cubicBezTo>
                    <a:cubicBezTo>
                      <a:pt x="33" y="94"/>
                      <a:pt x="33" y="94"/>
                      <a:pt x="33" y="94"/>
                    </a:cubicBezTo>
                    <a:cubicBezTo>
                      <a:pt x="33" y="94"/>
                      <a:pt x="33" y="94"/>
                      <a:pt x="33" y="94"/>
                    </a:cubicBezTo>
                    <a:cubicBezTo>
                      <a:pt x="33" y="94"/>
                      <a:pt x="33" y="95"/>
                      <a:pt x="33" y="95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6" y="96"/>
                      <a:pt x="36" y="96"/>
                    </a:cubicBezTo>
                    <a:cubicBezTo>
                      <a:pt x="36" y="96"/>
                      <a:pt x="36" y="97"/>
                      <a:pt x="36" y="97"/>
                    </a:cubicBezTo>
                    <a:cubicBezTo>
                      <a:pt x="36" y="97"/>
                      <a:pt x="37" y="97"/>
                      <a:pt x="37" y="97"/>
                    </a:cubicBezTo>
                    <a:cubicBezTo>
                      <a:pt x="37" y="97"/>
                      <a:pt x="38" y="96"/>
                      <a:pt x="38" y="96"/>
                    </a:cubicBezTo>
                    <a:cubicBezTo>
                      <a:pt x="38" y="96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8"/>
                      <a:pt x="39" y="99"/>
                      <a:pt x="39" y="99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01"/>
                      <a:pt x="40" y="101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1"/>
                      <a:pt x="41" y="101"/>
                    </a:cubicBezTo>
                    <a:cubicBezTo>
                      <a:pt x="41" y="101"/>
                      <a:pt x="42" y="101"/>
                      <a:pt x="42" y="101"/>
                    </a:cubicBezTo>
                    <a:cubicBezTo>
                      <a:pt x="42" y="101"/>
                      <a:pt x="42" y="102"/>
                      <a:pt x="42" y="102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2" y="102"/>
                      <a:pt x="42" y="103"/>
                      <a:pt x="42" y="103"/>
                    </a:cubicBezTo>
                    <a:cubicBezTo>
                      <a:pt x="42" y="103"/>
                      <a:pt x="41" y="103"/>
                      <a:pt x="41" y="103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2" y="104"/>
                      <a:pt x="42" y="105"/>
                    </a:cubicBezTo>
                    <a:cubicBezTo>
                      <a:pt x="42" y="105"/>
                      <a:pt x="42" y="104"/>
                      <a:pt x="42" y="104"/>
                    </a:cubicBezTo>
                    <a:cubicBezTo>
                      <a:pt x="42" y="104"/>
                      <a:pt x="43" y="105"/>
                      <a:pt x="43" y="105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4" y="105"/>
                      <a:pt x="44" y="105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105"/>
                      <a:pt x="45" y="105"/>
                      <a:pt x="45" y="105"/>
                    </a:cubicBezTo>
                    <a:cubicBezTo>
                      <a:pt x="45" y="105"/>
                      <a:pt x="45" y="105"/>
                      <a:pt x="45" y="104"/>
                    </a:cubicBezTo>
                    <a:cubicBezTo>
                      <a:pt x="46" y="104"/>
                      <a:pt x="46" y="105"/>
                      <a:pt x="46" y="105"/>
                    </a:cubicBezTo>
                    <a:cubicBezTo>
                      <a:pt x="47" y="105"/>
                      <a:pt x="47" y="106"/>
                      <a:pt x="47" y="106"/>
                    </a:cubicBezTo>
                    <a:cubicBezTo>
                      <a:pt x="47" y="106"/>
                      <a:pt x="48" y="105"/>
                      <a:pt x="48" y="105"/>
                    </a:cubicBezTo>
                    <a:cubicBezTo>
                      <a:pt x="48" y="105"/>
                      <a:pt x="48" y="105"/>
                      <a:pt x="48" y="105"/>
                    </a:cubicBezTo>
                    <a:cubicBezTo>
                      <a:pt x="48" y="105"/>
                      <a:pt x="48" y="105"/>
                      <a:pt x="49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105"/>
                      <a:pt x="49" y="104"/>
                      <a:pt x="49" y="104"/>
                    </a:cubicBezTo>
                    <a:cubicBezTo>
                      <a:pt x="49" y="104"/>
                      <a:pt x="49" y="105"/>
                      <a:pt x="49" y="105"/>
                    </a:cubicBezTo>
                    <a:cubicBezTo>
                      <a:pt x="49" y="105"/>
                      <a:pt x="50" y="105"/>
                      <a:pt x="50" y="105"/>
                    </a:cubicBezTo>
                    <a:cubicBezTo>
                      <a:pt x="50" y="105"/>
                      <a:pt x="50" y="104"/>
                      <a:pt x="50" y="104"/>
                    </a:cubicBezTo>
                    <a:cubicBezTo>
                      <a:pt x="50" y="104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51" y="104"/>
                      <a:pt x="52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5" y="105"/>
                      <a:pt x="55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5" y="105"/>
                      <a:pt x="56" y="105"/>
                      <a:pt x="56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5"/>
                      <a:pt x="59" y="105"/>
                      <a:pt x="59" y="105"/>
                    </a:cubicBezTo>
                    <a:cubicBezTo>
                      <a:pt x="59" y="105"/>
                      <a:pt x="59" y="105"/>
                      <a:pt x="59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1" y="106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6"/>
                      <a:pt x="61" y="106"/>
                      <a:pt x="62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2" y="107"/>
                      <a:pt x="62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58" y="115"/>
                      <a:pt x="58" y="115"/>
                      <a:pt x="58" y="115"/>
                    </a:cubicBezTo>
                    <a:cubicBezTo>
                      <a:pt x="58" y="115"/>
                      <a:pt x="60" y="115"/>
                      <a:pt x="60" y="115"/>
                    </a:cubicBezTo>
                    <a:cubicBezTo>
                      <a:pt x="60" y="115"/>
                      <a:pt x="60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6"/>
                      <a:pt x="68" y="96"/>
                      <a:pt x="68" y="96"/>
                    </a:cubicBezTo>
                    <a:cubicBezTo>
                      <a:pt x="68" y="96"/>
                      <a:pt x="67" y="94"/>
                      <a:pt x="67" y="94"/>
                    </a:cubicBezTo>
                    <a:cubicBezTo>
                      <a:pt x="67" y="94"/>
                      <a:pt x="66" y="93"/>
                      <a:pt x="66" y="93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66" y="93"/>
                      <a:pt x="67" y="92"/>
                      <a:pt x="67" y="92"/>
                    </a:cubicBezTo>
                    <a:cubicBezTo>
                      <a:pt x="67" y="92"/>
                      <a:pt x="66" y="92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5" y="90"/>
                      <a:pt x="65" y="90"/>
                    </a:cubicBezTo>
                    <a:cubicBezTo>
                      <a:pt x="65" y="90"/>
                      <a:pt x="64" y="90"/>
                      <a:pt x="64" y="90"/>
                    </a:cubicBezTo>
                    <a:cubicBezTo>
                      <a:pt x="64" y="89"/>
                      <a:pt x="63" y="89"/>
                      <a:pt x="63" y="89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5" y="84"/>
                      <a:pt x="65" y="84"/>
                      <a:pt x="65" y="84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6" y="84"/>
                      <a:pt x="66" y="84"/>
                      <a:pt x="66" y="84"/>
                    </a:cubicBezTo>
                    <a:cubicBezTo>
                      <a:pt x="66" y="84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4"/>
                      <a:pt x="69" y="84"/>
                      <a:pt x="69" y="84"/>
                    </a:cubicBezTo>
                    <a:cubicBezTo>
                      <a:pt x="70" y="84"/>
                      <a:pt x="70" y="83"/>
                      <a:pt x="70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69" y="82"/>
                      <a:pt x="69" y="82"/>
                    </a:cubicBezTo>
                    <a:cubicBezTo>
                      <a:pt x="69" y="82"/>
                      <a:pt x="70" y="82"/>
                      <a:pt x="70" y="82"/>
                    </a:cubicBezTo>
                    <a:cubicBezTo>
                      <a:pt x="70" y="82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0"/>
                      <a:pt x="66" y="80"/>
                    </a:cubicBezTo>
                    <a:cubicBezTo>
                      <a:pt x="66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6" y="76"/>
                      <a:pt x="66" y="76"/>
                    </a:cubicBezTo>
                    <a:cubicBezTo>
                      <a:pt x="66" y="76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8" y="76"/>
                      <a:pt x="68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6" y="75"/>
                      <a:pt x="76" y="74"/>
                      <a:pt x="76" y="74"/>
                    </a:cubicBezTo>
                    <a:cubicBezTo>
                      <a:pt x="76" y="74"/>
                      <a:pt x="76" y="74"/>
                      <a:pt x="76" y="73"/>
                    </a:cubicBezTo>
                    <a:cubicBezTo>
                      <a:pt x="76" y="73"/>
                      <a:pt x="77" y="74"/>
                      <a:pt x="77" y="75"/>
                    </a:cubicBezTo>
                    <a:cubicBezTo>
                      <a:pt x="78" y="75"/>
                      <a:pt x="77" y="75"/>
                      <a:pt x="77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80" y="74"/>
                      <a:pt x="80" y="74"/>
                    </a:cubicBezTo>
                    <a:cubicBezTo>
                      <a:pt x="80" y="74"/>
                      <a:pt x="80" y="73"/>
                      <a:pt x="80" y="73"/>
                    </a:cubicBezTo>
                    <a:cubicBezTo>
                      <a:pt x="80" y="73"/>
                      <a:pt x="81" y="73"/>
                      <a:pt x="81" y="73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6"/>
                      <a:pt x="84" y="76"/>
                    </a:cubicBezTo>
                    <a:cubicBezTo>
                      <a:pt x="84" y="76"/>
                      <a:pt x="84" y="77"/>
                      <a:pt x="84" y="77"/>
                    </a:cubicBezTo>
                    <a:cubicBezTo>
                      <a:pt x="84" y="77"/>
                      <a:pt x="84" y="78"/>
                      <a:pt x="84" y="78"/>
                    </a:cubicBezTo>
                    <a:cubicBezTo>
                      <a:pt x="84" y="78"/>
                      <a:pt x="84" y="79"/>
                      <a:pt x="84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80"/>
                      <a:pt x="85" y="8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8"/>
                      <a:pt x="86" y="7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9" name="Freeform 759">
                <a:extLst>
                  <a:ext uri="{FF2B5EF4-FFF2-40B4-BE49-F238E27FC236}">
                    <a16:creationId xmlns:a16="http://schemas.microsoft.com/office/drawing/2014/main" id="{B605E0EC-08B6-1D77-9FAD-3B09CC2C9E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7438" y="4529138"/>
                <a:ext cx="38100" cy="42863"/>
              </a:xfrm>
              <a:custGeom>
                <a:avLst/>
                <a:gdLst>
                  <a:gd name="T0" fmla="*/ 9 w 9"/>
                  <a:gd name="T1" fmla="*/ 0 h 10"/>
                  <a:gd name="T2" fmla="*/ 7 w 9"/>
                  <a:gd name="T3" fmla="*/ 1 h 10"/>
                  <a:gd name="T4" fmla="*/ 8 w 9"/>
                  <a:gd name="T5" fmla="*/ 1 h 10"/>
                  <a:gd name="T6" fmla="*/ 8 w 9"/>
                  <a:gd name="T7" fmla="*/ 1 h 10"/>
                  <a:gd name="T8" fmla="*/ 9 w 9"/>
                  <a:gd name="T9" fmla="*/ 1 h 10"/>
                  <a:gd name="T10" fmla="*/ 9 w 9"/>
                  <a:gd name="T11" fmla="*/ 0 h 10"/>
                  <a:gd name="T12" fmla="*/ 7 w 9"/>
                  <a:gd name="T13" fmla="*/ 4 h 10"/>
                  <a:gd name="T14" fmla="*/ 6 w 9"/>
                  <a:gd name="T15" fmla="*/ 5 h 10"/>
                  <a:gd name="T16" fmla="*/ 6 w 9"/>
                  <a:gd name="T17" fmla="*/ 5 h 10"/>
                  <a:gd name="T18" fmla="*/ 6 w 9"/>
                  <a:gd name="T19" fmla="*/ 6 h 10"/>
                  <a:gd name="T20" fmla="*/ 6 w 9"/>
                  <a:gd name="T21" fmla="*/ 8 h 10"/>
                  <a:gd name="T22" fmla="*/ 6 w 9"/>
                  <a:gd name="T23" fmla="*/ 8 h 10"/>
                  <a:gd name="T24" fmla="*/ 5 w 9"/>
                  <a:gd name="T25" fmla="*/ 9 h 10"/>
                  <a:gd name="T26" fmla="*/ 2 w 9"/>
                  <a:gd name="T27" fmla="*/ 10 h 10"/>
                  <a:gd name="T28" fmla="*/ 2 w 9"/>
                  <a:gd name="T29" fmla="*/ 10 h 10"/>
                  <a:gd name="T30" fmla="*/ 2 w 9"/>
                  <a:gd name="T31" fmla="*/ 10 h 10"/>
                  <a:gd name="T32" fmla="*/ 1 w 9"/>
                  <a:gd name="T33" fmla="*/ 10 h 10"/>
                  <a:gd name="T34" fmla="*/ 0 w 9"/>
                  <a:gd name="T35" fmla="*/ 10 h 10"/>
                  <a:gd name="T36" fmla="*/ 0 w 9"/>
                  <a:gd name="T37" fmla="*/ 9 h 10"/>
                  <a:gd name="T38" fmla="*/ 0 w 9"/>
                  <a:gd name="T39" fmla="*/ 10 h 10"/>
                  <a:gd name="T40" fmla="*/ 0 w 9"/>
                  <a:gd name="T41" fmla="*/ 9 h 10"/>
                  <a:gd name="T42" fmla="*/ 2 w 9"/>
                  <a:gd name="T43" fmla="*/ 9 h 10"/>
                  <a:gd name="T44" fmla="*/ 2 w 9"/>
                  <a:gd name="T45" fmla="*/ 8 h 10"/>
                  <a:gd name="T46" fmla="*/ 3 w 9"/>
                  <a:gd name="T47" fmla="*/ 8 h 10"/>
                  <a:gd name="T48" fmla="*/ 3 w 9"/>
                  <a:gd name="T49" fmla="*/ 7 h 10"/>
                  <a:gd name="T50" fmla="*/ 3 w 9"/>
                  <a:gd name="T51" fmla="*/ 6 h 10"/>
                  <a:gd name="T52" fmla="*/ 2 w 9"/>
                  <a:gd name="T53" fmla="*/ 5 h 10"/>
                  <a:gd name="T54" fmla="*/ 2 w 9"/>
                  <a:gd name="T55" fmla="*/ 5 h 10"/>
                  <a:gd name="T56" fmla="*/ 2 w 9"/>
                  <a:gd name="T57" fmla="*/ 5 h 10"/>
                  <a:gd name="T58" fmla="*/ 2 w 9"/>
                  <a:gd name="T59" fmla="*/ 5 h 10"/>
                  <a:gd name="T60" fmla="*/ 2 w 9"/>
                  <a:gd name="T61" fmla="*/ 5 h 10"/>
                  <a:gd name="T62" fmla="*/ 2 w 9"/>
                  <a:gd name="T63" fmla="*/ 5 h 10"/>
                  <a:gd name="T64" fmla="*/ 4 w 9"/>
                  <a:gd name="T65" fmla="*/ 5 h 10"/>
                  <a:gd name="T66" fmla="*/ 4 w 9"/>
                  <a:gd name="T67" fmla="*/ 5 h 10"/>
                  <a:gd name="T68" fmla="*/ 6 w 9"/>
                  <a:gd name="T69" fmla="*/ 4 h 10"/>
                  <a:gd name="T70" fmla="*/ 7 w 9"/>
                  <a:gd name="T71" fmla="*/ 4 h 10"/>
                  <a:gd name="T72" fmla="*/ 7 w 9"/>
                  <a:gd name="T7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7" y="4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9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0" name="Freeform 760">
                <a:extLst>
                  <a:ext uri="{FF2B5EF4-FFF2-40B4-BE49-F238E27FC236}">
                    <a16:creationId xmlns:a16="http://schemas.microsoft.com/office/drawing/2014/main" id="{8C4004A9-A726-0C0B-A5D8-88ECB7034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201" y="4505325"/>
                <a:ext cx="3175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0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01" name="South_America">
              <a:extLst>
                <a:ext uri="{FF2B5EF4-FFF2-40B4-BE49-F238E27FC236}">
                  <a16:creationId xmlns:a16="http://schemas.microsoft.com/office/drawing/2014/main" id="{CCA7797B-FB0A-64F1-EF90-DF920A5C6895}"/>
                </a:ext>
              </a:extLst>
            </p:cNvPr>
            <p:cNvGrpSpPr/>
            <p:nvPr/>
          </p:nvGrpSpPr>
          <p:grpSpPr>
            <a:xfrm>
              <a:off x="1078257" y="1331863"/>
              <a:ext cx="2595038" cy="2958869"/>
              <a:chOff x="101601" y="373063"/>
              <a:chExt cx="3759200" cy="4286250"/>
            </a:xfrm>
            <a:solidFill>
              <a:schemeClr val="accent4"/>
            </a:solidFill>
          </p:grpSpPr>
          <p:sp>
            <p:nvSpPr>
              <p:cNvPr id="102" name="Freeform 745">
                <a:extLst>
                  <a:ext uri="{FF2B5EF4-FFF2-40B4-BE49-F238E27FC236}">
                    <a16:creationId xmlns:a16="http://schemas.microsoft.com/office/drawing/2014/main" id="{B2C4B68A-5159-6AD6-E74A-5A9C03FCB2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2288" y="4292600"/>
                <a:ext cx="44450" cy="15875"/>
              </a:xfrm>
              <a:custGeom>
                <a:avLst/>
                <a:gdLst>
                  <a:gd name="T0" fmla="*/ 2 w 11"/>
                  <a:gd name="T1" fmla="*/ 4 h 4"/>
                  <a:gd name="T2" fmla="*/ 1 w 11"/>
                  <a:gd name="T3" fmla="*/ 4 h 4"/>
                  <a:gd name="T4" fmla="*/ 0 w 11"/>
                  <a:gd name="T5" fmla="*/ 4 h 4"/>
                  <a:gd name="T6" fmla="*/ 0 w 11"/>
                  <a:gd name="T7" fmla="*/ 4 h 4"/>
                  <a:gd name="T8" fmla="*/ 0 w 11"/>
                  <a:gd name="T9" fmla="*/ 4 h 4"/>
                  <a:gd name="T10" fmla="*/ 0 w 11"/>
                  <a:gd name="T11" fmla="*/ 3 h 4"/>
                  <a:gd name="T12" fmla="*/ 1 w 11"/>
                  <a:gd name="T13" fmla="*/ 4 h 4"/>
                  <a:gd name="T14" fmla="*/ 1 w 11"/>
                  <a:gd name="T15" fmla="*/ 4 h 4"/>
                  <a:gd name="T16" fmla="*/ 2 w 11"/>
                  <a:gd name="T17" fmla="*/ 4 h 4"/>
                  <a:gd name="T18" fmla="*/ 10 w 11"/>
                  <a:gd name="T19" fmla="*/ 0 h 4"/>
                  <a:gd name="T20" fmla="*/ 10 w 11"/>
                  <a:gd name="T21" fmla="*/ 1 h 4"/>
                  <a:gd name="T22" fmla="*/ 10 w 11"/>
                  <a:gd name="T23" fmla="*/ 1 h 4"/>
                  <a:gd name="T24" fmla="*/ 10 w 11"/>
                  <a:gd name="T25" fmla="*/ 1 h 4"/>
                  <a:gd name="T26" fmla="*/ 10 w 11"/>
                  <a:gd name="T27" fmla="*/ 1 h 4"/>
                  <a:gd name="T28" fmla="*/ 10 w 11"/>
                  <a:gd name="T29" fmla="*/ 1 h 4"/>
                  <a:gd name="T30" fmla="*/ 10 w 11"/>
                  <a:gd name="T31" fmla="*/ 0 h 4"/>
                  <a:gd name="T32" fmla="*/ 10 w 11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  <a:moveTo>
                      <a:pt x="10" y="0"/>
                    </a:move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3" name="Freeform 746">
                <a:extLst>
                  <a:ext uri="{FF2B5EF4-FFF2-40B4-BE49-F238E27FC236}">
                    <a16:creationId xmlns:a16="http://schemas.microsoft.com/office/drawing/2014/main" id="{10998DDF-149A-9E88-70DC-A4789A052A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2288" y="4292600"/>
                <a:ext cx="44450" cy="15875"/>
              </a:xfrm>
              <a:custGeom>
                <a:avLst/>
                <a:gdLst>
                  <a:gd name="T0" fmla="*/ 2 w 11"/>
                  <a:gd name="T1" fmla="*/ 4 h 4"/>
                  <a:gd name="T2" fmla="*/ 1 w 11"/>
                  <a:gd name="T3" fmla="*/ 4 h 4"/>
                  <a:gd name="T4" fmla="*/ 0 w 11"/>
                  <a:gd name="T5" fmla="*/ 4 h 4"/>
                  <a:gd name="T6" fmla="*/ 0 w 11"/>
                  <a:gd name="T7" fmla="*/ 4 h 4"/>
                  <a:gd name="T8" fmla="*/ 0 w 11"/>
                  <a:gd name="T9" fmla="*/ 4 h 4"/>
                  <a:gd name="T10" fmla="*/ 0 w 11"/>
                  <a:gd name="T11" fmla="*/ 3 h 4"/>
                  <a:gd name="T12" fmla="*/ 1 w 11"/>
                  <a:gd name="T13" fmla="*/ 4 h 4"/>
                  <a:gd name="T14" fmla="*/ 1 w 11"/>
                  <a:gd name="T15" fmla="*/ 4 h 4"/>
                  <a:gd name="T16" fmla="*/ 2 w 11"/>
                  <a:gd name="T17" fmla="*/ 4 h 4"/>
                  <a:gd name="T18" fmla="*/ 10 w 11"/>
                  <a:gd name="T19" fmla="*/ 0 h 4"/>
                  <a:gd name="T20" fmla="*/ 10 w 11"/>
                  <a:gd name="T21" fmla="*/ 1 h 4"/>
                  <a:gd name="T22" fmla="*/ 10 w 11"/>
                  <a:gd name="T23" fmla="*/ 1 h 4"/>
                  <a:gd name="T24" fmla="*/ 10 w 11"/>
                  <a:gd name="T25" fmla="*/ 1 h 4"/>
                  <a:gd name="T26" fmla="*/ 10 w 11"/>
                  <a:gd name="T27" fmla="*/ 1 h 4"/>
                  <a:gd name="T28" fmla="*/ 10 w 11"/>
                  <a:gd name="T29" fmla="*/ 1 h 4"/>
                  <a:gd name="T30" fmla="*/ 10 w 11"/>
                  <a:gd name="T31" fmla="*/ 0 h 4"/>
                  <a:gd name="T32" fmla="*/ 10 w 11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  <a:moveTo>
                      <a:pt x="10" y="0"/>
                    </a:move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4" name="Freeform 747">
                <a:extLst>
                  <a:ext uri="{FF2B5EF4-FFF2-40B4-BE49-F238E27FC236}">
                    <a16:creationId xmlns:a16="http://schemas.microsoft.com/office/drawing/2014/main" id="{5B7DE98F-74B6-0D05-F679-82B19E9B1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838" y="4449763"/>
                <a:ext cx="4762" cy="12700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5" name="Freeform 748">
                <a:extLst>
                  <a:ext uri="{FF2B5EF4-FFF2-40B4-BE49-F238E27FC236}">
                    <a16:creationId xmlns:a16="http://schemas.microsoft.com/office/drawing/2014/main" id="{EA1888F0-145B-987C-30D7-20EEFAA12A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8076" y="4429125"/>
                <a:ext cx="9525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1 h 3"/>
                  <a:gd name="T16" fmla="*/ 1 w 2"/>
                  <a:gd name="T17" fmla="*/ 1 h 3"/>
                  <a:gd name="T18" fmla="*/ 1 w 2"/>
                  <a:gd name="T19" fmla="*/ 2 h 3"/>
                  <a:gd name="T20" fmla="*/ 1 w 2"/>
                  <a:gd name="T21" fmla="*/ 2 h 3"/>
                  <a:gd name="T22" fmla="*/ 1 w 2"/>
                  <a:gd name="T23" fmla="*/ 2 h 3"/>
                  <a:gd name="T24" fmla="*/ 2 w 2"/>
                  <a:gd name="T25" fmla="*/ 3 h 3"/>
                  <a:gd name="T26" fmla="*/ 2 w 2"/>
                  <a:gd name="T27" fmla="*/ 3 h 3"/>
                  <a:gd name="T28" fmla="*/ 2 w 2"/>
                  <a:gd name="T29" fmla="*/ 2 h 3"/>
                  <a:gd name="T30" fmla="*/ 2 w 2"/>
                  <a:gd name="T31" fmla="*/ 1 h 3"/>
                  <a:gd name="T32" fmla="*/ 1 w 2"/>
                  <a:gd name="T33" fmla="*/ 0 h 3"/>
                  <a:gd name="T34" fmla="*/ 1 w 2"/>
                  <a:gd name="T35" fmla="*/ 0 h 3"/>
                  <a:gd name="T36" fmla="*/ 1 w 2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6" name="Freeform 749">
                <a:extLst>
                  <a:ext uri="{FF2B5EF4-FFF2-40B4-BE49-F238E27FC236}">
                    <a16:creationId xmlns:a16="http://schemas.microsoft.com/office/drawing/2014/main" id="{8C1F8E32-5756-657C-B389-AC20D3B9A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138" y="4405313"/>
                <a:ext cx="7937" cy="11113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3 h 3"/>
                  <a:gd name="T12" fmla="*/ 2 w 2"/>
                  <a:gd name="T13" fmla="*/ 2 h 3"/>
                  <a:gd name="T14" fmla="*/ 2 w 2"/>
                  <a:gd name="T15" fmla="*/ 2 h 3"/>
                  <a:gd name="T16" fmla="*/ 1 w 2"/>
                  <a:gd name="T17" fmla="*/ 1 h 3"/>
                  <a:gd name="T18" fmla="*/ 0 w 2"/>
                  <a:gd name="T19" fmla="*/ 1 h 3"/>
                  <a:gd name="T20" fmla="*/ 0 w 2"/>
                  <a:gd name="T21" fmla="*/ 1 h 3"/>
                  <a:gd name="T22" fmla="*/ 0 w 2"/>
                  <a:gd name="T2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7" name="Freeform 750">
                <a:extLst>
                  <a:ext uri="{FF2B5EF4-FFF2-40B4-BE49-F238E27FC236}">
                    <a16:creationId xmlns:a16="http://schemas.microsoft.com/office/drawing/2014/main" id="{E874F7CA-93AF-1FDA-56B5-EE870567D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888" y="4341813"/>
                <a:ext cx="7937" cy="476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8" name="Freeform 751">
                <a:extLst>
                  <a:ext uri="{FF2B5EF4-FFF2-40B4-BE49-F238E27FC236}">
                    <a16:creationId xmlns:a16="http://schemas.microsoft.com/office/drawing/2014/main" id="{ED8220F2-EC8E-13C8-A84D-6E081E1DCC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7438" y="4346575"/>
                <a:ext cx="7937" cy="20638"/>
              </a:xfrm>
              <a:custGeom>
                <a:avLst/>
                <a:gdLst>
                  <a:gd name="T0" fmla="*/ 0 w 2"/>
                  <a:gd name="T1" fmla="*/ 4 h 5"/>
                  <a:gd name="T2" fmla="*/ 1 w 2"/>
                  <a:gd name="T3" fmla="*/ 4 h 5"/>
                  <a:gd name="T4" fmla="*/ 2 w 2"/>
                  <a:gd name="T5" fmla="*/ 4 h 5"/>
                  <a:gd name="T6" fmla="*/ 1 w 2"/>
                  <a:gd name="T7" fmla="*/ 5 h 5"/>
                  <a:gd name="T8" fmla="*/ 0 w 2"/>
                  <a:gd name="T9" fmla="*/ 4 h 5"/>
                  <a:gd name="T10" fmla="*/ 1 w 2"/>
                  <a:gd name="T11" fmla="*/ 1 h 5"/>
                  <a:gd name="T12" fmla="*/ 1 w 2"/>
                  <a:gd name="T13" fmla="*/ 1 h 5"/>
                  <a:gd name="T14" fmla="*/ 1 w 2"/>
                  <a:gd name="T15" fmla="*/ 1 h 5"/>
                  <a:gd name="T16" fmla="*/ 1 w 2"/>
                  <a:gd name="T17" fmla="*/ 0 h 5"/>
                  <a:gd name="T18" fmla="*/ 1 w 2"/>
                  <a:gd name="T19" fmla="*/ 0 h 5"/>
                  <a:gd name="T20" fmla="*/ 1 w 2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9" name="Freeform 752">
                <a:extLst>
                  <a:ext uri="{FF2B5EF4-FFF2-40B4-BE49-F238E27FC236}">
                    <a16:creationId xmlns:a16="http://schemas.microsoft.com/office/drawing/2014/main" id="{542B3C69-F865-4FC0-DA1E-3F4B54AC2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501" y="4371975"/>
                <a:ext cx="4762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0" name="Freeform 753">
                <a:extLst>
                  <a:ext uri="{FF2B5EF4-FFF2-40B4-BE49-F238E27FC236}">
                    <a16:creationId xmlns:a16="http://schemas.microsoft.com/office/drawing/2014/main" id="{1D443CB3-B3D1-68A8-50D3-EA7FF8554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351" y="4471988"/>
                <a:ext cx="9525" cy="7938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1" name="Freeform 754">
                <a:extLst>
                  <a:ext uri="{FF2B5EF4-FFF2-40B4-BE49-F238E27FC236}">
                    <a16:creationId xmlns:a16="http://schemas.microsoft.com/office/drawing/2014/main" id="{4E1023E7-6F59-012E-CD63-C0192191F1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7438" y="4379913"/>
                <a:ext cx="20637" cy="20638"/>
              </a:xfrm>
              <a:custGeom>
                <a:avLst/>
                <a:gdLst>
                  <a:gd name="T0" fmla="*/ 1 w 5"/>
                  <a:gd name="T1" fmla="*/ 1 h 5"/>
                  <a:gd name="T2" fmla="*/ 2 w 5"/>
                  <a:gd name="T3" fmla="*/ 2 h 5"/>
                  <a:gd name="T4" fmla="*/ 3 w 5"/>
                  <a:gd name="T5" fmla="*/ 2 h 5"/>
                  <a:gd name="T6" fmla="*/ 3 w 5"/>
                  <a:gd name="T7" fmla="*/ 1 h 5"/>
                  <a:gd name="T8" fmla="*/ 3 w 5"/>
                  <a:gd name="T9" fmla="*/ 1 h 5"/>
                  <a:gd name="T10" fmla="*/ 3 w 5"/>
                  <a:gd name="T11" fmla="*/ 0 h 5"/>
                  <a:gd name="T12" fmla="*/ 3 w 5"/>
                  <a:gd name="T13" fmla="*/ 0 h 5"/>
                  <a:gd name="T14" fmla="*/ 4 w 5"/>
                  <a:gd name="T15" fmla="*/ 1 h 5"/>
                  <a:gd name="T16" fmla="*/ 4 w 5"/>
                  <a:gd name="T17" fmla="*/ 2 h 5"/>
                  <a:gd name="T18" fmla="*/ 4 w 5"/>
                  <a:gd name="T19" fmla="*/ 2 h 5"/>
                  <a:gd name="T20" fmla="*/ 3 w 5"/>
                  <a:gd name="T21" fmla="*/ 2 h 5"/>
                  <a:gd name="T22" fmla="*/ 3 w 5"/>
                  <a:gd name="T23" fmla="*/ 2 h 5"/>
                  <a:gd name="T24" fmla="*/ 2 w 5"/>
                  <a:gd name="T25" fmla="*/ 3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4 h 5"/>
                  <a:gd name="T34" fmla="*/ 1 w 5"/>
                  <a:gd name="T35" fmla="*/ 4 h 5"/>
                  <a:gd name="T36" fmla="*/ 1 w 5"/>
                  <a:gd name="T37" fmla="*/ 4 h 5"/>
                  <a:gd name="T38" fmla="*/ 1 w 5"/>
                  <a:gd name="T39" fmla="*/ 3 h 5"/>
                  <a:gd name="T40" fmla="*/ 1 w 5"/>
                  <a:gd name="T41" fmla="*/ 3 h 5"/>
                  <a:gd name="T42" fmla="*/ 1 w 5"/>
                  <a:gd name="T43" fmla="*/ 2 h 5"/>
                  <a:gd name="T44" fmla="*/ 1 w 5"/>
                  <a:gd name="T45" fmla="*/ 2 h 5"/>
                  <a:gd name="T46" fmla="*/ 1 w 5"/>
                  <a:gd name="T47" fmla="*/ 1 h 5"/>
                  <a:gd name="T48" fmla="*/ 1 w 5"/>
                  <a:gd name="T49" fmla="*/ 1 h 5"/>
                  <a:gd name="T50" fmla="*/ 1 w 5"/>
                  <a:gd name="T51" fmla="*/ 1 h 5"/>
                  <a:gd name="T52" fmla="*/ 4 w 5"/>
                  <a:gd name="T53" fmla="*/ 4 h 5"/>
                  <a:gd name="T54" fmla="*/ 4 w 5"/>
                  <a:gd name="T55" fmla="*/ 5 h 5"/>
                  <a:gd name="T56" fmla="*/ 5 w 5"/>
                  <a:gd name="T57" fmla="*/ 5 h 5"/>
                  <a:gd name="T58" fmla="*/ 5 w 5"/>
                  <a:gd name="T59" fmla="*/ 4 h 5"/>
                  <a:gd name="T60" fmla="*/ 4 w 5"/>
                  <a:gd name="T6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2" name="Freeform 755">
                <a:extLst>
                  <a:ext uri="{FF2B5EF4-FFF2-40B4-BE49-F238E27FC236}">
                    <a16:creationId xmlns:a16="http://schemas.microsoft.com/office/drawing/2014/main" id="{657750CC-F2CD-D727-26ED-C78670FB41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4101" y="4329113"/>
                <a:ext cx="4762" cy="95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1 h 2"/>
                  <a:gd name="T26" fmla="*/ 0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1 w 1"/>
                  <a:gd name="T33" fmla="*/ 0 h 2"/>
                  <a:gd name="T34" fmla="*/ 1 w 1"/>
                  <a:gd name="T35" fmla="*/ 0 h 2"/>
                  <a:gd name="T36" fmla="*/ 1 w 1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3" name="Freeform 756">
                <a:extLst>
                  <a:ext uri="{FF2B5EF4-FFF2-40B4-BE49-F238E27FC236}">
                    <a16:creationId xmlns:a16="http://schemas.microsoft.com/office/drawing/2014/main" id="{608F31B6-37D1-0C9E-71FE-63DAF62061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2038" y="4354513"/>
                <a:ext cx="9525" cy="7938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  <a:gd name="T12" fmla="*/ 1 w 2"/>
                  <a:gd name="T13" fmla="*/ 2 h 2"/>
                  <a:gd name="T14" fmla="*/ 2 w 2"/>
                  <a:gd name="T15" fmla="*/ 2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4" name="Freeform 757">
                <a:extLst>
                  <a:ext uri="{FF2B5EF4-FFF2-40B4-BE49-F238E27FC236}">
                    <a16:creationId xmlns:a16="http://schemas.microsoft.com/office/drawing/2014/main" id="{E4366C2E-3452-1B6F-1734-9E6B00060D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0126" y="4325938"/>
                <a:ext cx="12700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  <a:gd name="T12" fmla="*/ 3 w 3"/>
                  <a:gd name="T13" fmla="*/ 0 h 1"/>
                  <a:gd name="T14" fmla="*/ 2 w 3"/>
                  <a:gd name="T15" fmla="*/ 0 h 1"/>
                  <a:gd name="T16" fmla="*/ 2 w 3"/>
                  <a:gd name="T17" fmla="*/ 0 h 1"/>
                  <a:gd name="T18" fmla="*/ 2 w 3"/>
                  <a:gd name="T19" fmla="*/ 1 h 1"/>
                  <a:gd name="T20" fmla="*/ 2 w 3"/>
                  <a:gd name="T21" fmla="*/ 0 h 1"/>
                  <a:gd name="T22" fmla="*/ 2 w 3"/>
                  <a:gd name="T23" fmla="*/ 0 h 1"/>
                  <a:gd name="T24" fmla="*/ 2 w 3"/>
                  <a:gd name="T25" fmla="*/ 0 h 1"/>
                  <a:gd name="T26" fmla="*/ 1 w 3"/>
                  <a:gd name="T27" fmla="*/ 0 h 1"/>
                  <a:gd name="T28" fmla="*/ 2 w 3"/>
                  <a:gd name="T29" fmla="*/ 0 h 1"/>
                  <a:gd name="T30" fmla="*/ 2 w 3"/>
                  <a:gd name="T31" fmla="*/ 0 h 1"/>
                  <a:gd name="T32" fmla="*/ 3 w 3"/>
                  <a:gd name="T33" fmla="*/ 0 h 1"/>
                  <a:gd name="T34" fmla="*/ 3 w 3"/>
                  <a:gd name="T35" fmla="*/ 0 h 1"/>
                  <a:gd name="T36" fmla="*/ 1 w 3"/>
                  <a:gd name="T37" fmla="*/ 0 h 1"/>
                  <a:gd name="T38" fmla="*/ 0 w 3"/>
                  <a:gd name="T39" fmla="*/ 0 h 1"/>
                  <a:gd name="T40" fmla="*/ 1 w 3"/>
                  <a:gd name="T41" fmla="*/ 0 h 1"/>
                  <a:gd name="T42" fmla="*/ 1 w 3"/>
                  <a:gd name="T43" fmla="*/ 0 h 1"/>
                  <a:gd name="T44" fmla="*/ 1 w 3"/>
                  <a:gd name="T45" fmla="*/ 0 h 1"/>
                  <a:gd name="T46" fmla="*/ 1 w 3"/>
                  <a:gd name="T4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5" name="Freeform 758">
                <a:extLst>
                  <a:ext uri="{FF2B5EF4-FFF2-40B4-BE49-F238E27FC236}">
                    <a16:creationId xmlns:a16="http://schemas.microsoft.com/office/drawing/2014/main" id="{49513854-14AF-0502-F054-C0A001466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901" y="4471988"/>
                <a:ext cx="7937" cy="7938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6" name="Freeform 761">
                <a:extLst>
                  <a:ext uri="{FF2B5EF4-FFF2-40B4-BE49-F238E27FC236}">
                    <a16:creationId xmlns:a16="http://schemas.microsoft.com/office/drawing/2014/main" id="{A4B6F096-E61E-DC2A-DEEF-D3A8C9DAA1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36938" y="4329113"/>
                <a:ext cx="74612" cy="20638"/>
              </a:xfrm>
              <a:custGeom>
                <a:avLst/>
                <a:gdLst>
                  <a:gd name="T0" fmla="*/ 18 w 18"/>
                  <a:gd name="T1" fmla="*/ 3 h 5"/>
                  <a:gd name="T2" fmla="*/ 16 w 18"/>
                  <a:gd name="T3" fmla="*/ 3 h 5"/>
                  <a:gd name="T4" fmla="*/ 18 w 18"/>
                  <a:gd name="T5" fmla="*/ 3 h 5"/>
                  <a:gd name="T6" fmla="*/ 15 w 18"/>
                  <a:gd name="T7" fmla="*/ 1 h 5"/>
                  <a:gd name="T8" fmla="*/ 15 w 18"/>
                  <a:gd name="T9" fmla="*/ 1 h 5"/>
                  <a:gd name="T10" fmla="*/ 15 w 18"/>
                  <a:gd name="T11" fmla="*/ 1 h 5"/>
                  <a:gd name="T12" fmla="*/ 15 w 18"/>
                  <a:gd name="T13" fmla="*/ 1 h 5"/>
                  <a:gd name="T14" fmla="*/ 13 w 18"/>
                  <a:gd name="T15" fmla="*/ 1 h 5"/>
                  <a:gd name="T16" fmla="*/ 13 w 18"/>
                  <a:gd name="T17" fmla="*/ 1 h 5"/>
                  <a:gd name="T18" fmla="*/ 12 w 18"/>
                  <a:gd name="T19" fmla="*/ 1 h 5"/>
                  <a:gd name="T20" fmla="*/ 11 w 18"/>
                  <a:gd name="T21" fmla="*/ 1 h 5"/>
                  <a:gd name="T22" fmla="*/ 9 w 18"/>
                  <a:gd name="T23" fmla="*/ 1 h 5"/>
                  <a:gd name="T24" fmla="*/ 8 w 18"/>
                  <a:gd name="T25" fmla="*/ 1 h 5"/>
                  <a:gd name="T26" fmla="*/ 8 w 18"/>
                  <a:gd name="T27" fmla="*/ 1 h 5"/>
                  <a:gd name="T28" fmla="*/ 6 w 18"/>
                  <a:gd name="T29" fmla="*/ 1 h 5"/>
                  <a:gd name="T30" fmla="*/ 6 w 18"/>
                  <a:gd name="T31" fmla="*/ 1 h 5"/>
                  <a:gd name="T32" fmla="*/ 6 w 18"/>
                  <a:gd name="T33" fmla="*/ 1 h 5"/>
                  <a:gd name="T34" fmla="*/ 5 w 18"/>
                  <a:gd name="T35" fmla="*/ 1 h 5"/>
                  <a:gd name="T36" fmla="*/ 5 w 18"/>
                  <a:gd name="T37" fmla="*/ 2 h 5"/>
                  <a:gd name="T38" fmla="*/ 5 w 18"/>
                  <a:gd name="T39" fmla="*/ 3 h 5"/>
                  <a:gd name="T40" fmla="*/ 5 w 18"/>
                  <a:gd name="T41" fmla="*/ 4 h 5"/>
                  <a:gd name="T42" fmla="*/ 6 w 18"/>
                  <a:gd name="T43" fmla="*/ 4 h 5"/>
                  <a:gd name="T44" fmla="*/ 6 w 18"/>
                  <a:gd name="T45" fmla="*/ 4 h 5"/>
                  <a:gd name="T46" fmla="*/ 7 w 18"/>
                  <a:gd name="T47" fmla="*/ 4 h 5"/>
                  <a:gd name="T48" fmla="*/ 8 w 18"/>
                  <a:gd name="T49" fmla="*/ 4 h 5"/>
                  <a:gd name="T50" fmla="*/ 9 w 18"/>
                  <a:gd name="T51" fmla="*/ 4 h 5"/>
                  <a:gd name="T52" fmla="*/ 9 w 18"/>
                  <a:gd name="T53" fmla="*/ 4 h 5"/>
                  <a:gd name="T54" fmla="*/ 9 w 18"/>
                  <a:gd name="T55" fmla="*/ 4 h 5"/>
                  <a:gd name="T56" fmla="*/ 11 w 18"/>
                  <a:gd name="T57" fmla="*/ 5 h 5"/>
                  <a:gd name="T58" fmla="*/ 11 w 18"/>
                  <a:gd name="T59" fmla="*/ 5 h 5"/>
                  <a:gd name="T60" fmla="*/ 14 w 18"/>
                  <a:gd name="T61" fmla="*/ 4 h 5"/>
                  <a:gd name="T62" fmla="*/ 15 w 18"/>
                  <a:gd name="T63" fmla="*/ 4 h 5"/>
                  <a:gd name="T64" fmla="*/ 15 w 18"/>
                  <a:gd name="T65" fmla="*/ 3 h 5"/>
                  <a:gd name="T66" fmla="*/ 16 w 18"/>
                  <a:gd name="T67" fmla="*/ 2 h 5"/>
                  <a:gd name="T68" fmla="*/ 15 w 18"/>
                  <a:gd name="T69" fmla="*/ 1 h 5"/>
                  <a:gd name="T70" fmla="*/ 1 w 18"/>
                  <a:gd name="T71" fmla="*/ 3 h 5"/>
                  <a:gd name="T72" fmla="*/ 0 w 18"/>
                  <a:gd name="T73" fmla="*/ 4 h 5"/>
                  <a:gd name="T74" fmla="*/ 1 w 18"/>
                  <a:gd name="T75" fmla="*/ 4 h 5"/>
                  <a:gd name="T76" fmla="*/ 1 w 18"/>
                  <a:gd name="T77" fmla="*/ 3 h 5"/>
                  <a:gd name="T78" fmla="*/ 1 w 18"/>
                  <a:gd name="T7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5">
                    <a:moveTo>
                      <a:pt x="18" y="3"/>
                    </a:moveTo>
                    <a:cubicBezTo>
                      <a:pt x="17" y="3"/>
                      <a:pt x="17" y="4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lose/>
                    <a:moveTo>
                      <a:pt x="15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7" name="Freeform 762">
                <a:extLst>
                  <a:ext uri="{FF2B5EF4-FFF2-40B4-BE49-F238E27FC236}">
                    <a16:creationId xmlns:a16="http://schemas.microsoft.com/office/drawing/2014/main" id="{8571F374-C59B-37C2-998D-4ADDBA531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4587875"/>
                <a:ext cx="166687" cy="71438"/>
              </a:xfrm>
              <a:custGeom>
                <a:avLst/>
                <a:gdLst>
                  <a:gd name="T0" fmla="*/ 36 w 40"/>
                  <a:gd name="T1" fmla="*/ 13 h 17"/>
                  <a:gd name="T2" fmla="*/ 38 w 40"/>
                  <a:gd name="T3" fmla="*/ 12 h 17"/>
                  <a:gd name="T4" fmla="*/ 39 w 40"/>
                  <a:gd name="T5" fmla="*/ 11 h 17"/>
                  <a:gd name="T6" fmla="*/ 38 w 40"/>
                  <a:gd name="T7" fmla="*/ 6 h 17"/>
                  <a:gd name="T8" fmla="*/ 38 w 40"/>
                  <a:gd name="T9" fmla="*/ 6 h 17"/>
                  <a:gd name="T10" fmla="*/ 35 w 40"/>
                  <a:gd name="T11" fmla="*/ 4 h 17"/>
                  <a:gd name="T12" fmla="*/ 33 w 40"/>
                  <a:gd name="T13" fmla="*/ 2 h 17"/>
                  <a:gd name="T14" fmla="*/ 32 w 40"/>
                  <a:gd name="T15" fmla="*/ 2 h 17"/>
                  <a:gd name="T16" fmla="*/ 29 w 40"/>
                  <a:gd name="T17" fmla="*/ 1 h 17"/>
                  <a:gd name="T18" fmla="*/ 27 w 40"/>
                  <a:gd name="T19" fmla="*/ 0 h 17"/>
                  <a:gd name="T20" fmla="*/ 24 w 40"/>
                  <a:gd name="T21" fmla="*/ 0 h 17"/>
                  <a:gd name="T22" fmla="*/ 21 w 40"/>
                  <a:gd name="T23" fmla="*/ 2 h 17"/>
                  <a:gd name="T24" fmla="*/ 18 w 40"/>
                  <a:gd name="T25" fmla="*/ 3 h 17"/>
                  <a:gd name="T26" fmla="*/ 14 w 40"/>
                  <a:gd name="T27" fmla="*/ 6 h 17"/>
                  <a:gd name="T28" fmla="*/ 9 w 40"/>
                  <a:gd name="T29" fmla="*/ 4 h 17"/>
                  <a:gd name="T30" fmla="*/ 9 w 40"/>
                  <a:gd name="T31" fmla="*/ 3 h 17"/>
                  <a:gd name="T32" fmla="*/ 9 w 40"/>
                  <a:gd name="T33" fmla="*/ 4 h 17"/>
                  <a:gd name="T34" fmla="*/ 6 w 40"/>
                  <a:gd name="T35" fmla="*/ 4 h 17"/>
                  <a:gd name="T36" fmla="*/ 5 w 40"/>
                  <a:gd name="T37" fmla="*/ 3 h 17"/>
                  <a:gd name="T38" fmla="*/ 4 w 40"/>
                  <a:gd name="T39" fmla="*/ 0 h 17"/>
                  <a:gd name="T40" fmla="*/ 3 w 40"/>
                  <a:gd name="T41" fmla="*/ 1 h 17"/>
                  <a:gd name="T42" fmla="*/ 2 w 40"/>
                  <a:gd name="T43" fmla="*/ 1 h 17"/>
                  <a:gd name="T44" fmla="*/ 1 w 40"/>
                  <a:gd name="T45" fmla="*/ 3 h 17"/>
                  <a:gd name="T46" fmla="*/ 2 w 40"/>
                  <a:gd name="T47" fmla="*/ 5 h 17"/>
                  <a:gd name="T48" fmla="*/ 2 w 40"/>
                  <a:gd name="T49" fmla="*/ 6 h 17"/>
                  <a:gd name="T50" fmla="*/ 0 w 40"/>
                  <a:gd name="T51" fmla="*/ 9 h 17"/>
                  <a:gd name="T52" fmla="*/ 1 w 40"/>
                  <a:gd name="T53" fmla="*/ 10 h 17"/>
                  <a:gd name="T54" fmla="*/ 2 w 40"/>
                  <a:gd name="T55" fmla="*/ 10 h 17"/>
                  <a:gd name="T56" fmla="*/ 3 w 40"/>
                  <a:gd name="T57" fmla="*/ 9 h 17"/>
                  <a:gd name="T58" fmla="*/ 5 w 40"/>
                  <a:gd name="T59" fmla="*/ 8 h 17"/>
                  <a:gd name="T60" fmla="*/ 6 w 40"/>
                  <a:gd name="T61" fmla="*/ 9 h 17"/>
                  <a:gd name="T62" fmla="*/ 9 w 40"/>
                  <a:gd name="T63" fmla="*/ 10 h 17"/>
                  <a:gd name="T64" fmla="*/ 12 w 40"/>
                  <a:gd name="T65" fmla="*/ 13 h 17"/>
                  <a:gd name="T66" fmla="*/ 13 w 40"/>
                  <a:gd name="T67" fmla="*/ 12 h 17"/>
                  <a:gd name="T68" fmla="*/ 15 w 40"/>
                  <a:gd name="T69" fmla="*/ 14 h 17"/>
                  <a:gd name="T70" fmla="*/ 16 w 40"/>
                  <a:gd name="T71" fmla="*/ 16 h 17"/>
                  <a:gd name="T72" fmla="*/ 18 w 40"/>
                  <a:gd name="T73" fmla="*/ 16 h 17"/>
                  <a:gd name="T74" fmla="*/ 19 w 40"/>
                  <a:gd name="T75" fmla="*/ 15 h 17"/>
                  <a:gd name="T76" fmla="*/ 21 w 40"/>
                  <a:gd name="T77" fmla="*/ 14 h 17"/>
                  <a:gd name="T78" fmla="*/ 18 w 40"/>
                  <a:gd name="T79" fmla="*/ 11 h 17"/>
                  <a:gd name="T80" fmla="*/ 18 w 40"/>
                  <a:gd name="T81" fmla="*/ 9 h 17"/>
                  <a:gd name="T82" fmla="*/ 22 w 40"/>
                  <a:gd name="T83" fmla="*/ 7 h 17"/>
                  <a:gd name="T84" fmla="*/ 23 w 40"/>
                  <a:gd name="T85" fmla="*/ 5 h 17"/>
                  <a:gd name="T86" fmla="*/ 26 w 40"/>
                  <a:gd name="T87" fmla="*/ 4 h 17"/>
                  <a:gd name="T88" fmla="*/ 29 w 40"/>
                  <a:gd name="T89" fmla="*/ 5 h 17"/>
                  <a:gd name="T90" fmla="*/ 31 w 40"/>
                  <a:gd name="T91" fmla="*/ 8 h 17"/>
                  <a:gd name="T92" fmla="*/ 32 w 40"/>
                  <a:gd name="T93" fmla="*/ 8 h 17"/>
                  <a:gd name="T94" fmla="*/ 33 w 40"/>
                  <a:gd name="T95" fmla="*/ 8 h 17"/>
                  <a:gd name="T96" fmla="*/ 34 w 40"/>
                  <a:gd name="T97" fmla="*/ 8 h 17"/>
                  <a:gd name="T98" fmla="*/ 33 w 40"/>
                  <a:gd name="T99" fmla="*/ 9 h 17"/>
                  <a:gd name="T100" fmla="*/ 32 w 40"/>
                  <a:gd name="T101" fmla="*/ 10 h 17"/>
                  <a:gd name="T102" fmla="*/ 32 w 40"/>
                  <a:gd name="T103" fmla="*/ 12 h 17"/>
                  <a:gd name="T104" fmla="*/ 33 w 40"/>
                  <a:gd name="T105" fmla="*/ 15 h 17"/>
                  <a:gd name="T106" fmla="*/ 35 w 40"/>
                  <a:gd name="T10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7">
                    <a:moveTo>
                      <a:pt x="36" y="15"/>
                    </a:moveTo>
                    <a:cubicBezTo>
                      <a:pt x="36" y="14"/>
                      <a:pt x="36" y="13"/>
                      <a:pt x="36" y="13"/>
                    </a:cubicBezTo>
                    <a:cubicBezTo>
                      <a:pt x="36" y="13"/>
                      <a:pt x="37" y="13"/>
                      <a:pt x="37" y="14"/>
                    </a:cubicBezTo>
                    <a:cubicBezTo>
                      <a:pt x="37" y="13"/>
                      <a:pt x="38" y="13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1"/>
                      <a:pt x="38" y="11"/>
                      <a:pt x="39" y="11"/>
                    </a:cubicBezTo>
                    <a:cubicBezTo>
                      <a:pt x="39" y="11"/>
                      <a:pt x="40" y="11"/>
                      <a:pt x="40" y="11"/>
                    </a:cubicBezTo>
                    <a:cubicBezTo>
                      <a:pt x="39" y="10"/>
                      <a:pt x="39" y="8"/>
                      <a:pt x="38" y="6"/>
                    </a:cubicBezTo>
                    <a:cubicBezTo>
                      <a:pt x="38" y="6"/>
                      <a:pt x="38" y="6"/>
                      <a:pt x="38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7" y="6"/>
                      <a:pt x="37" y="5"/>
                    </a:cubicBezTo>
                    <a:cubicBezTo>
                      <a:pt x="37" y="5"/>
                      <a:pt x="36" y="4"/>
                      <a:pt x="35" y="4"/>
                    </a:cubicBezTo>
                    <a:cubicBezTo>
                      <a:pt x="35" y="4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1"/>
                      <a:pt x="21" y="2"/>
                      <a:pt x="21" y="2"/>
                    </a:cubicBezTo>
                    <a:cubicBezTo>
                      <a:pt x="20" y="2"/>
                      <a:pt x="20" y="3"/>
                      <a:pt x="20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7" y="3"/>
                      <a:pt x="17" y="4"/>
                      <a:pt x="16" y="4"/>
                    </a:cubicBezTo>
                    <a:cubicBezTo>
                      <a:pt x="15" y="5"/>
                      <a:pt x="15" y="5"/>
                      <a:pt x="14" y="6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5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1"/>
                      <a:pt x="10" y="12"/>
                      <a:pt x="10" y="12"/>
                    </a:cubicBezTo>
                    <a:cubicBezTo>
                      <a:pt x="10" y="13"/>
                      <a:pt x="11" y="13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4" y="13"/>
                      <a:pt x="13" y="12"/>
                      <a:pt x="13" y="12"/>
                    </a:cubicBezTo>
                    <a:cubicBezTo>
                      <a:pt x="13" y="12"/>
                      <a:pt x="14" y="12"/>
                      <a:pt x="14" y="13"/>
                    </a:cubicBezTo>
                    <a:cubicBezTo>
                      <a:pt x="14" y="13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5" y="17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7" y="16"/>
                    </a:cubicBezTo>
                    <a:cubicBezTo>
                      <a:pt x="17" y="16"/>
                      <a:pt x="17" y="16"/>
                      <a:pt x="18" y="16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5"/>
                      <a:pt x="19" y="15"/>
                      <a:pt x="19" y="15"/>
                    </a:cubicBezTo>
                    <a:cubicBezTo>
                      <a:pt x="19" y="15"/>
                      <a:pt x="21" y="15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19" y="12"/>
                      <a:pt x="19" y="11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20" y="8"/>
                      <a:pt x="20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6" y="4"/>
                      <a:pt x="27" y="4"/>
                      <a:pt x="27" y="4"/>
                    </a:cubicBezTo>
                    <a:cubicBezTo>
                      <a:pt x="28" y="4"/>
                      <a:pt x="28" y="5"/>
                      <a:pt x="29" y="5"/>
                    </a:cubicBezTo>
                    <a:cubicBezTo>
                      <a:pt x="29" y="6"/>
                      <a:pt x="30" y="6"/>
                      <a:pt x="31" y="7"/>
                    </a:cubicBezTo>
                    <a:cubicBezTo>
                      <a:pt x="31" y="7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9"/>
                      <a:pt x="33" y="9"/>
                    </a:cubicBezTo>
                    <a:cubicBezTo>
                      <a:pt x="33" y="9"/>
                      <a:pt x="32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2" y="12"/>
                      <a:pt x="32" y="12"/>
                    </a:cubicBezTo>
                    <a:cubicBezTo>
                      <a:pt x="32" y="12"/>
                      <a:pt x="33" y="13"/>
                      <a:pt x="33" y="14"/>
                    </a:cubicBezTo>
                    <a:cubicBezTo>
                      <a:pt x="33" y="14"/>
                      <a:pt x="33" y="14"/>
                      <a:pt x="33" y="15"/>
                    </a:cubicBezTo>
                    <a:cubicBezTo>
                      <a:pt x="33" y="15"/>
                      <a:pt x="34" y="15"/>
                      <a:pt x="35" y="16"/>
                    </a:cubicBezTo>
                    <a:cubicBezTo>
                      <a:pt x="35" y="16"/>
                      <a:pt x="35" y="15"/>
                      <a:pt x="35" y="15"/>
                    </a:cubicBezTo>
                    <a:cubicBezTo>
                      <a:pt x="35" y="15"/>
                      <a:pt x="35" y="14"/>
                      <a:pt x="36" y="1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8" name="Freeform 763">
                <a:extLst>
                  <a:ext uri="{FF2B5EF4-FFF2-40B4-BE49-F238E27FC236}">
                    <a16:creationId xmlns:a16="http://schemas.microsoft.com/office/drawing/2014/main" id="{8EA84EBC-854C-F660-63B4-1C5316636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076" y="4433888"/>
                <a:ext cx="122237" cy="120650"/>
              </a:xfrm>
              <a:custGeom>
                <a:avLst/>
                <a:gdLst>
                  <a:gd name="T0" fmla="*/ 15 w 29"/>
                  <a:gd name="T1" fmla="*/ 27 h 29"/>
                  <a:gd name="T2" fmla="*/ 19 w 29"/>
                  <a:gd name="T3" fmla="*/ 27 h 29"/>
                  <a:gd name="T4" fmla="*/ 22 w 29"/>
                  <a:gd name="T5" fmla="*/ 28 h 29"/>
                  <a:gd name="T6" fmla="*/ 24 w 29"/>
                  <a:gd name="T7" fmla="*/ 29 h 29"/>
                  <a:gd name="T8" fmla="*/ 26 w 29"/>
                  <a:gd name="T9" fmla="*/ 29 h 29"/>
                  <a:gd name="T10" fmla="*/ 26 w 29"/>
                  <a:gd name="T11" fmla="*/ 28 h 29"/>
                  <a:gd name="T12" fmla="*/ 25 w 29"/>
                  <a:gd name="T13" fmla="*/ 26 h 29"/>
                  <a:gd name="T14" fmla="*/ 26 w 29"/>
                  <a:gd name="T15" fmla="*/ 24 h 29"/>
                  <a:gd name="T16" fmla="*/ 26 w 29"/>
                  <a:gd name="T17" fmla="*/ 23 h 29"/>
                  <a:gd name="T18" fmla="*/ 26 w 29"/>
                  <a:gd name="T19" fmla="*/ 22 h 29"/>
                  <a:gd name="T20" fmla="*/ 25 w 29"/>
                  <a:gd name="T21" fmla="*/ 22 h 29"/>
                  <a:gd name="T22" fmla="*/ 26 w 29"/>
                  <a:gd name="T23" fmla="*/ 19 h 29"/>
                  <a:gd name="T24" fmla="*/ 26 w 29"/>
                  <a:gd name="T25" fmla="*/ 18 h 29"/>
                  <a:gd name="T26" fmla="*/ 26 w 29"/>
                  <a:gd name="T27" fmla="*/ 18 h 29"/>
                  <a:gd name="T28" fmla="*/ 26 w 29"/>
                  <a:gd name="T29" fmla="*/ 17 h 29"/>
                  <a:gd name="T30" fmla="*/ 27 w 29"/>
                  <a:gd name="T31" fmla="*/ 17 h 29"/>
                  <a:gd name="T32" fmla="*/ 27 w 29"/>
                  <a:gd name="T33" fmla="*/ 18 h 29"/>
                  <a:gd name="T34" fmla="*/ 27 w 29"/>
                  <a:gd name="T35" fmla="*/ 17 h 29"/>
                  <a:gd name="T36" fmla="*/ 27 w 29"/>
                  <a:gd name="T37" fmla="*/ 16 h 29"/>
                  <a:gd name="T38" fmla="*/ 27 w 29"/>
                  <a:gd name="T39" fmla="*/ 14 h 29"/>
                  <a:gd name="T40" fmla="*/ 27 w 29"/>
                  <a:gd name="T41" fmla="*/ 13 h 29"/>
                  <a:gd name="T42" fmla="*/ 27 w 29"/>
                  <a:gd name="T43" fmla="*/ 10 h 29"/>
                  <a:gd name="T44" fmla="*/ 27 w 29"/>
                  <a:gd name="T45" fmla="*/ 9 h 29"/>
                  <a:gd name="T46" fmla="*/ 27 w 29"/>
                  <a:gd name="T47" fmla="*/ 8 h 29"/>
                  <a:gd name="T48" fmla="*/ 27 w 29"/>
                  <a:gd name="T49" fmla="*/ 7 h 29"/>
                  <a:gd name="T50" fmla="*/ 29 w 29"/>
                  <a:gd name="T51" fmla="*/ 6 h 29"/>
                  <a:gd name="T52" fmla="*/ 29 w 29"/>
                  <a:gd name="T53" fmla="*/ 4 h 29"/>
                  <a:gd name="T54" fmla="*/ 28 w 29"/>
                  <a:gd name="T55" fmla="*/ 1 h 29"/>
                  <a:gd name="T56" fmla="*/ 29 w 29"/>
                  <a:gd name="T57" fmla="*/ 1 h 29"/>
                  <a:gd name="T58" fmla="*/ 29 w 29"/>
                  <a:gd name="T59" fmla="*/ 0 h 29"/>
                  <a:gd name="T60" fmla="*/ 27 w 29"/>
                  <a:gd name="T61" fmla="*/ 0 h 29"/>
                  <a:gd name="T62" fmla="*/ 26 w 29"/>
                  <a:gd name="T63" fmla="*/ 1 h 29"/>
                  <a:gd name="T64" fmla="*/ 24 w 29"/>
                  <a:gd name="T65" fmla="*/ 2 h 29"/>
                  <a:gd name="T66" fmla="*/ 23 w 29"/>
                  <a:gd name="T67" fmla="*/ 2 h 29"/>
                  <a:gd name="T68" fmla="*/ 22 w 29"/>
                  <a:gd name="T69" fmla="*/ 2 h 29"/>
                  <a:gd name="T70" fmla="*/ 21 w 29"/>
                  <a:gd name="T71" fmla="*/ 3 h 29"/>
                  <a:gd name="T72" fmla="*/ 19 w 29"/>
                  <a:gd name="T73" fmla="*/ 2 h 29"/>
                  <a:gd name="T74" fmla="*/ 18 w 29"/>
                  <a:gd name="T75" fmla="*/ 1 h 29"/>
                  <a:gd name="T76" fmla="*/ 17 w 29"/>
                  <a:gd name="T77" fmla="*/ 3 h 29"/>
                  <a:gd name="T78" fmla="*/ 16 w 29"/>
                  <a:gd name="T79" fmla="*/ 4 h 29"/>
                  <a:gd name="T80" fmla="*/ 16 w 29"/>
                  <a:gd name="T81" fmla="*/ 5 h 29"/>
                  <a:gd name="T82" fmla="*/ 14 w 29"/>
                  <a:gd name="T83" fmla="*/ 6 h 29"/>
                  <a:gd name="T84" fmla="*/ 12 w 29"/>
                  <a:gd name="T85" fmla="*/ 8 h 29"/>
                  <a:gd name="T86" fmla="*/ 10 w 29"/>
                  <a:gd name="T87" fmla="*/ 6 h 29"/>
                  <a:gd name="T88" fmla="*/ 8 w 29"/>
                  <a:gd name="T89" fmla="*/ 8 h 29"/>
                  <a:gd name="T90" fmla="*/ 5 w 29"/>
                  <a:gd name="T91" fmla="*/ 9 h 29"/>
                  <a:gd name="T92" fmla="*/ 6 w 29"/>
                  <a:gd name="T93" fmla="*/ 12 h 29"/>
                  <a:gd name="T94" fmla="*/ 4 w 29"/>
                  <a:gd name="T95" fmla="*/ 13 h 29"/>
                  <a:gd name="T96" fmla="*/ 2 w 29"/>
                  <a:gd name="T97" fmla="*/ 14 h 29"/>
                  <a:gd name="T98" fmla="*/ 0 w 29"/>
                  <a:gd name="T99" fmla="*/ 14 h 29"/>
                  <a:gd name="T100" fmla="*/ 0 w 29"/>
                  <a:gd name="T101" fmla="*/ 14 h 29"/>
                  <a:gd name="T102" fmla="*/ 1 w 29"/>
                  <a:gd name="T103" fmla="*/ 16 h 29"/>
                  <a:gd name="T104" fmla="*/ 2 w 29"/>
                  <a:gd name="T105" fmla="*/ 17 h 29"/>
                  <a:gd name="T106" fmla="*/ 5 w 29"/>
                  <a:gd name="T107" fmla="*/ 19 h 29"/>
                  <a:gd name="T108" fmla="*/ 7 w 29"/>
                  <a:gd name="T109" fmla="*/ 22 h 29"/>
                  <a:gd name="T110" fmla="*/ 11 w 29"/>
                  <a:gd name="T111" fmla="*/ 26 h 29"/>
                  <a:gd name="T112" fmla="*/ 13 w 29"/>
                  <a:gd name="T113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29">
                    <a:moveTo>
                      <a:pt x="13" y="26"/>
                    </a:moveTo>
                    <a:cubicBezTo>
                      <a:pt x="14" y="26"/>
                      <a:pt x="15" y="27"/>
                      <a:pt x="15" y="27"/>
                    </a:cubicBezTo>
                    <a:cubicBezTo>
                      <a:pt x="15" y="27"/>
                      <a:pt x="18" y="28"/>
                      <a:pt x="18" y="28"/>
                    </a:cubicBezTo>
                    <a:cubicBezTo>
                      <a:pt x="18" y="28"/>
                      <a:pt x="19" y="27"/>
                      <a:pt x="19" y="27"/>
                    </a:cubicBezTo>
                    <a:cubicBezTo>
                      <a:pt x="19" y="27"/>
                      <a:pt x="21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4" y="29"/>
                      <a:pt x="2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21"/>
                      <a:pt x="26" y="20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8" y="18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3"/>
                      <a:pt x="27" y="13"/>
                    </a:cubicBezTo>
                    <a:cubicBezTo>
                      <a:pt x="27" y="12"/>
                      <a:pt x="27" y="11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6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3"/>
                      <a:pt x="29" y="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4" y="2"/>
                      <a:pt x="24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6" y="10"/>
                      <a:pt x="6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5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8"/>
                      <a:pt x="5" y="19"/>
                      <a:pt x="5" y="19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6" y="21"/>
                      <a:pt x="7" y="22"/>
                      <a:pt x="7" y="22"/>
                    </a:cubicBezTo>
                    <a:cubicBezTo>
                      <a:pt x="8" y="23"/>
                      <a:pt x="8" y="23"/>
                      <a:pt x="9" y="23"/>
                    </a:cubicBezTo>
                    <a:cubicBezTo>
                      <a:pt x="9" y="24"/>
                      <a:pt x="11" y="25"/>
                      <a:pt x="11" y="26"/>
                    </a:cubicBezTo>
                    <a:cubicBezTo>
                      <a:pt x="12" y="26"/>
                      <a:pt x="12" y="27"/>
                      <a:pt x="12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9" name="Freeform 764">
                <a:extLst>
                  <a:ext uri="{FF2B5EF4-FFF2-40B4-BE49-F238E27FC236}">
                    <a16:creationId xmlns:a16="http://schemas.microsoft.com/office/drawing/2014/main" id="{640BD013-C47D-C91F-1663-EAF0FA1FD7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601" y="1971675"/>
                <a:ext cx="3363912" cy="2162175"/>
              </a:xfrm>
              <a:custGeom>
                <a:avLst/>
                <a:gdLst>
                  <a:gd name="T0" fmla="*/ 235 w 808"/>
                  <a:gd name="T1" fmla="*/ 205 h 519"/>
                  <a:gd name="T2" fmla="*/ 230 w 808"/>
                  <a:gd name="T3" fmla="*/ 223 h 519"/>
                  <a:gd name="T4" fmla="*/ 226 w 808"/>
                  <a:gd name="T5" fmla="*/ 226 h 519"/>
                  <a:gd name="T6" fmla="*/ 223 w 808"/>
                  <a:gd name="T7" fmla="*/ 218 h 519"/>
                  <a:gd name="T8" fmla="*/ 229 w 808"/>
                  <a:gd name="T9" fmla="*/ 214 h 519"/>
                  <a:gd name="T10" fmla="*/ 235 w 808"/>
                  <a:gd name="T11" fmla="*/ 211 h 519"/>
                  <a:gd name="T12" fmla="*/ 237 w 808"/>
                  <a:gd name="T13" fmla="*/ 209 h 519"/>
                  <a:gd name="T14" fmla="*/ 221 w 808"/>
                  <a:gd name="T15" fmla="*/ 231 h 519"/>
                  <a:gd name="T16" fmla="*/ 130 w 808"/>
                  <a:gd name="T17" fmla="*/ 266 h 519"/>
                  <a:gd name="T18" fmla="*/ 138 w 808"/>
                  <a:gd name="T19" fmla="*/ 265 h 519"/>
                  <a:gd name="T20" fmla="*/ 84 w 808"/>
                  <a:gd name="T21" fmla="*/ 283 h 519"/>
                  <a:gd name="T22" fmla="*/ 3 w 808"/>
                  <a:gd name="T23" fmla="*/ 275 h 519"/>
                  <a:gd name="T24" fmla="*/ 144 w 808"/>
                  <a:gd name="T25" fmla="*/ 259 h 519"/>
                  <a:gd name="T26" fmla="*/ 77 w 808"/>
                  <a:gd name="T27" fmla="*/ 285 h 519"/>
                  <a:gd name="T28" fmla="*/ 59 w 808"/>
                  <a:gd name="T29" fmla="*/ 286 h 519"/>
                  <a:gd name="T30" fmla="*/ 180 w 808"/>
                  <a:gd name="T31" fmla="*/ 247 h 519"/>
                  <a:gd name="T32" fmla="*/ 146 w 808"/>
                  <a:gd name="T33" fmla="*/ 187 h 519"/>
                  <a:gd name="T34" fmla="*/ 277 w 808"/>
                  <a:gd name="T35" fmla="*/ 180 h 519"/>
                  <a:gd name="T36" fmla="*/ 360 w 808"/>
                  <a:gd name="T37" fmla="*/ 231 h 519"/>
                  <a:gd name="T38" fmla="*/ 366 w 808"/>
                  <a:gd name="T39" fmla="*/ 251 h 519"/>
                  <a:gd name="T40" fmla="*/ 353 w 808"/>
                  <a:gd name="T41" fmla="*/ 235 h 519"/>
                  <a:gd name="T42" fmla="*/ 346 w 808"/>
                  <a:gd name="T43" fmla="*/ 220 h 519"/>
                  <a:gd name="T44" fmla="*/ 350 w 808"/>
                  <a:gd name="T45" fmla="*/ 216 h 519"/>
                  <a:gd name="T46" fmla="*/ 354 w 808"/>
                  <a:gd name="T47" fmla="*/ 229 h 519"/>
                  <a:gd name="T48" fmla="*/ 359 w 808"/>
                  <a:gd name="T49" fmla="*/ 239 h 519"/>
                  <a:gd name="T50" fmla="*/ 364 w 808"/>
                  <a:gd name="T51" fmla="*/ 237 h 519"/>
                  <a:gd name="T52" fmla="*/ 366 w 808"/>
                  <a:gd name="T53" fmla="*/ 247 h 519"/>
                  <a:gd name="T54" fmla="*/ 367 w 808"/>
                  <a:gd name="T55" fmla="*/ 232 h 519"/>
                  <a:gd name="T56" fmla="*/ 355 w 808"/>
                  <a:gd name="T57" fmla="*/ 221 h 519"/>
                  <a:gd name="T58" fmla="*/ 804 w 808"/>
                  <a:gd name="T59" fmla="*/ 351 h 519"/>
                  <a:gd name="T60" fmla="*/ 642 w 808"/>
                  <a:gd name="T61" fmla="*/ 324 h 519"/>
                  <a:gd name="T62" fmla="*/ 435 w 808"/>
                  <a:gd name="T63" fmla="*/ 329 h 519"/>
                  <a:gd name="T64" fmla="*/ 424 w 808"/>
                  <a:gd name="T65" fmla="*/ 383 h 519"/>
                  <a:gd name="T66" fmla="*/ 546 w 808"/>
                  <a:gd name="T67" fmla="*/ 471 h 519"/>
                  <a:gd name="T68" fmla="*/ 620 w 808"/>
                  <a:gd name="T69" fmla="*/ 484 h 519"/>
                  <a:gd name="T70" fmla="*/ 702 w 808"/>
                  <a:gd name="T71" fmla="*/ 490 h 519"/>
                  <a:gd name="T72" fmla="*/ 719 w 808"/>
                  <a:gd name="T73" fmla="*/ 461 h 519"/>
                  <a:gd name="T74" fmla="*/ 748 w 808"/>
                  <a:gd name="T75" fmla="*/ 432 h 519"/>
                  <a:gd name="T76" fmla="*/ 747 w 808"/>
                  <a:gd name="T77" fmla="*/ 415 h 519"/>
                  <a:gd name="T78" fmla="*/ 764 w 808"/>
                  <a:gd name="T79" fmla="*/ 392 h 519"/>
                  <a:gd name="T80" fmla="*/ 793 w 808"/>
                  <a:gd name="T81" fmla="*/ 363 h 519"/>
                  <a:gd name="T82" fmla="*/ 351 w 808"/>
                  <a:gd name="T83" fmla="*/ 195 h 519"/>
                  <a:gd name="T84" fmla="*/ 262 w 808"/>
                  <a:gd name="T85" fmla="*/ 37 h 519"/>
                  <a:gd name="T86" fmla="*/ 220 w 808"/>
                  <a:gd name="T87" fmla="*/ 12 h 519"/>
                  <a:gd name="T88" fmla="*/ 184 w 808"/>
                  <a:gd name="T89" fmla="*/ 17 h 519"/>
                  <a:gd name="T90" fmla="*/ 172 w 808"/>
                  <a:gd name="T91" fmla="*/ 82 h 519"/>
                  <a:gd name="T92" fmla="*/ 150 w 808"/>
                  <a:gd name="T93" fmla="*/ 92 h 519"/>
                  <a:gd name="T94" fmla="*/ 162 w 808"/>
                  <a:gd name="T95" fmla="*/ 123 h 519"/>
                  <a:gd name="T96" fmla="*/ 154 w 808"/>
                  <a:gd name="T97" fmla="*/ 143 h 519"/>
                  <a:gd name="T98" fmla="*/ 151 w 808"/>
                  <a:gd name="T99" fmla="*/ 175 h 519"/>
                  <a:gd name="T100" fmla="*/ 172 w 808"/>
                  <a:gd name="T101" fmla="*/ 194 h 519"/>
                  <a:gd name="T102" fmla="*/ 194 w 808"/>
                  <a:gd name="T103" fmla="*/ 203 h 519"/>
                  <a:gd name="T104" fmla="*/ 165 w 808"/>
                  <a:gd name="T105" fmla="*/ 250 h 519"/>
                  <a:gd name="T106" fmla="*/ 203 w 808"/>
                  <a:gd name="T107" fmla="*/ 228 h 519"/>
                  <a:gd name="T108" fmla="*/ 224 w 808"/>
                  <a:gd name="T109" fmla="*/ 196 h 519"/>
                  <a:gd name="T110" fmla="*/ 242 w 808"/>
                  <a:gd name="T111" fmla="*/ 182 h 519"/>
                  <a:gd name="T112" fmla="*/ 253 w 808"/>
                  <a:gd name="T113" fmla="*/ 190 h 519"/>
                  <a:gd name="T114" fmla="*/ 260 w 808"/>
                  <a:gd name="T115" fmla="*/ 178 h 519"/>
                  <a:gd name="T116" fmla="*/ 286 w 808"/>
                  <a:gd name="T117" fmla="*/ 180 h 519"/>
                  <a:gd name="T118" fmla="*/ 333 w 808"/>
                  <a:gd name="T119" fmla="*/ 204 h 519"/>
                  <a:gd name="T120" fmla="*/ 354 w 808"/>
                  <a:gd name="T121" fmla="*/ 210 h 519"/>
                  <a:gd name="T122" fmla="*/ 366 w 808"/>
                  <a:gd name="T123" fmla="*/ 224 h 519"/>
                  <a:gd name="T124" fmla="*/ 373 w 808"/>
                  <a:gd name="T125" fmla="*/ 24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8" h="519">
                    <a:moveTo>
                      <a:pt x="431" y="320"/>
                    </a:move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1" y="320"/>
                      <a:pt x="431" y="319"/>
                      <a:pt x="431" y="319"/>
                    </a:cubicBezTo>
                    <a:cubicBezTo>
                      <a:pt x="431" y="319"/>
                      <a:pt x="431" y="319"/>
                      <a:pt x="431" y="319"/>
                    </a:cubicBezTo>
                    <a:cubicBezTo>
                      <a:pt x="431" y="319"/>
                      <a:pt x="431" y="319"/>
                      <a:pt x="431" y="319"/>
                    </a:cubicBezTo>
                    <a:cubicBezTo>
                      <a:pt x="431" y="319"/>
                      <a:pt x="431" y="319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lose/>
                    <a:moveTo>
                      <a:pt x="432" y="319"/>
                    </a:moveTo>
                    <a:cubicBezTo>
                      <a:pt x="432" y="319"/>
                      <a:pt x="432" y="319"/>
                      <a:pt x="432" y="319"/>
                    </a:cubicBezTo>
                    <a:cubicBezTo>
                      <a:pt x="432" y="319"/>
                      <a:pt x="432" y="319"/>
                      <a:pt x="432" y="319"/>
                    </a:cubicBezTo>
                    <a:cubicBezTo>
                      <a:pt x="432" y="319"/>
                      <a:pt x="433" y="319"/>
                      <a:pt x="433" y="319"/>
                    </a:cubicBezTo>
                    <a:cubicBezTo>
                      <a:pt x="433" y="319"/>
                      <a:pt x="433" y="319"/>
                      <a:pt x="433" y="319"/>
                    </a:cubicBezTo>
                    <a:cubicBezTo>
                      <a:pt x="433" y="319"/>
                      <a:pt x="433" y="319"/>
                      <a:pt x="433" y="319"/>
                    </a:cubicBezTo>
                    <a:cubicBezTo>
                      <a:pt x="433" y="319"/>
                      <a:pt x="433" y="319"/>
                      <a:pt x="433" y="319"/>
                    </a:cubicBezTo>
                    <a:cubicBezTo>
                      <a:pt x="433" y="319"/>
                      <a:pt x="433" y="319"/>
                      <a:pt x="433" y="319"/>
                    </a:cubicBezTo>
                    <a:cubicBezTo>
                      <a:pt x="433" y="318"/>
                      <a:pt x="433" y="318"/>
                      <a:pt x="433" y="318"/>
                    </a:cubicBezTo>
                    <a:cubicBezTo>
                      <a:pt x="433" y="318"/>
                      <a:pt x="433" y="318"/>
                      <a:pt x="433" y="318"/>
                    </a:cubicBezTo>
                    <a:cubicBezTo>
                      <a:pt x="433" y="318"/>
                      <a:pt x="433" y="318"/>
                      <a:pt x="433" y="318"/>
                    </a:cubicBezTo>
                    <a:cubicBezTo>
                      <a:pt x="433" y="318"/>
                      <a:pt x="432" y="318"/>
                      <a:pt x="432" y="318"/>
                    </a:cubicBezTo>
                    <a:cubicBezTo>
                      <a:pt x="432" y="318"/>
                      <a:pt x="432" y="318"/>
                      <a:pt x="432" y="318"/>
                    </a:cubicBezTo>
                    <a:cubicBezTo>
                      <a:pt x="432" y="318"/>
                      <a:pt x="432" y="318"/>
                      <a:pt x="432" y="318"/>
                    </a:cubicBezTo>
                    <a:cubicBezTo>
                      <a:pt x="432" y="318"/>
                      <a:pt x="432" y="319"/>
                      <a:pt x="432" y="319"/>
                    </a:cubicBezTo>
                    <a:cubicBezTo>
                      <a:pt x="432" y="319"/>
                      <a:pt x="432" y="319"/>
                      <a:pt x="432" y="319"/>
                    </a:cubicBezTo>
                    <a:cubicBezTo>
                      <a:pt x="432" y="319"/>
                      <a:pt x="432" y="319"/>
                      <a:pt x="432" y="319"/>
                    </a:cubicBezTo>
                    <a:close/>
                    <a:moveTo>
                      <a:pt x="433" y="320"/>
                    </a:move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2" y="321"/>
                    </a:cubicBezTo>
                    <a:cubicBezTo>
                      <a:pt x="432" y="321"/>
                      <a:pt x="432" y="321"/>
                      <a:pt x="432" y="321"/>
                    </a:cubicBezTo>
                    <a:cubicBezTo>
                      <a:pt x="432" y="321"/>
                      <a:pt x="433" y="321"/>
                      <a:pt x="433" y="321"/>
                    </a:cubicBezTo>
                    <a:cubicBezTo>
                      <a:pt x="433" y="321"/>
                      <a:pt x="433" y="321"/>
                      <a:pt x="433" y="321"/>
                    </a:cubicBezTo>
                    <a:cubicBezTo>
                      <a:pt x="433" y="321"/>
                      <a:pt x="433" y="321"/>
                      <a:pt x="433" y="321"/>
                    </a:cubicBezTo>
                    <a:cubicBezTo>
                      <a:pt x="433" y="320"/>
                      <a:pt x="433" y="320"/>
                      <a:pt x="433" y="320"/>
                    </a:cubicBezTo>
                    <a:cubicBezTo>
                      <a:pt x="433" y="320"/>
                      <a:pt x="433" y="320"/>
                      <a:pt x="433" y="320"/>
                    </a:cubicBezTo>
                    <a:cubicBezTo>
                      <a:pt x="433" y="320"/>
                      <a:pt x="433" y="320"/>
                      <a:pt x="433" y="320"/>
                    </a:cubicBezTo>
                    <a:cubicBezTo>
                      <a:pt x="433" y="320"/>
                      <a:pt x="433" y="320"/>
                      <a:pt x="433" y="320"/>
                    </a:cubicBezTo>
                    <a:cubicBezTo>
                      <a:pt x="433" y="320"/>
                      <a:pt x="433" y="320"/>
                      <a:pt x="433" y="320"/>
                    </a:cubicBezTo>
                    <a:close/>
                    <a:moveTo>
                      <a:pt x="105" y="137"/>
                    </a:moveTo>
                    <a:cubicBezTo>
                      <a:pt x="105" y="138"/>
                      <a:pt x="105" y="138"/>
                      <a:pt x="105" y="139"/>
                    </a:cubicBezTo>
                    <a:cubicBezTo>
                      <a:pt x="106" y="139"/>
                      <a:pt x="106" y="140"/>
                      <a:pt x="107" y="140"/>
                    </a:cubicBezTo>
                    <a:cubicBezTo>
                      <a:pt x="107" y="140"/>
                      <a:pt x="107" y="140"/>
                      <a:pt x="107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9" y="140"/>
                      <a:pt x="109" y="139"/>
                    </a:cubicBezTo>
                    <a:cubicBezTo>
                      <a:pt x="109" y="139"/>
                      <a:pt x="110" y="139"/>
                      <a:pt x="111" y="139"/>
                    </a:cubicBezTo>
                    <a:cubicBezTo>
                      <a:pt x="112" y="139"/>
                      <a:pt x="113" y="139"/>
                      <a:pt x="113" y="140"/>
                    </a:cubicBezTo>
                    <a:cubicBezTo>
                      <a:pt x="114" y="140"/>
                      <a:pt x="114" y="141"/>
                      <a:pt x="115" y="141"/>
                    </a:cubicBezTo>
                    <a:cubicBezTo>
                      <a:pt x="115" y="142"/>
                      <a:pt x="115" y="142"/>
                      <a:pt x="115" y="142"/>
                    </a:cubicBezTo>
                    <a:cubicBezTo>
                      <a:pt x="116" y="143"/>
                      <a:pt x="116" y="143"/>
                      <a:pt x="117" y="143"/>
                    </a:cubicBezTo>
                    <a:cubicBezTo>
                      <a:pt x="118" y="143"/>
                      <a:pt x="118" y="144"/>
                      <a:pt x="118" y="144"/>
                    </a:cubicBezTo>
                    <a:cubicBezTo>
                      <a:pt x="118" y="144"/>
                      <a:pt x="118" y="145"/>
                      <a:pt x="118" y="145"/>
                    </a:cubicBezTo>
                    <a:cubicBezTo>
                      <a:pt x="118" y="145"/>
                      <a:pt x="119" y="146"/>
                      <a:pt x="119" y="14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20" y="146"/>
                      <a:pt x="120" y="146"/>
                      <a:pt x="120" y="145"/>
                    </a:cubicBezTo>
                    <a:cubicBezTo>
                      <a:pt x="120" y="145"/>
                      <a:pt x="120" y="145"/>
                      <a:pt x="120" y="145"/>
                    </a:cubicBezTo>
                    <a:cubicBezTo>
                      <a:pt x="120" y="144"/>
                      <a:pt x="121" y="143"/>
                      <a:pt x="122" y="143"/>
                    </a:cubicBezTo>
                    <a:cubicBezTo>
                      <a:pt x="122" y="142"/>
                      <a:pt x="123" y="142"/>
                      <a:pt x="124" y="143"/>
                    </a:cubicBezTo>
                    <a:cubicBezTo>
                      <a:pt x="124" y="143"/>
                      <a:pt x="124" y="143"/>
                      <a:pt x="124" y="143"/>
                    </a:cubicBezTo>
                    <a:cubicBezTo>
                      <a:pt x="125" y="143"/>
                      <a:pt x="125" y="143"/>
                      <a:pt x="125" y="142"/>
                    </a:cubicBezTo>
                    <a:cubicBezTo>
                      <a:pt x="126" y="142"/>
                      <a:pt x="126" y="141"/>
                      <a:pt x="126" y="141"/>
                    </a:cubicBezTo>
                    <a:cubicBezTo>
                      <a:pt x="126" y="141"/>
                      <a:pt x="126" y="141"/>
                      <a:pt x="126" y="141"/>
                    </a:cubicBezTo>
                    <a:cubicBezTo>
                      <a:pt x="126" y="140"/>
                      <a:pt x="126" y="140"/>
                      <a:pt x="125" y="140"/>
                    </a:cubicBezTo>
                    <a:cubicBezTo>
                      <a:pt x="124" y="140"/>
                      <a:pt x="122" y="140"/>
                      <a:pt x="120" y="139"/>
                    </a:cubicBezTo>
                    <a:cubicBezTo>
                      <a:pt x="120" y="139"/>
                      <a:pt x="120" y="139"/>
                      <a:pt x="119" y="139"/>
                    </a:cubicBezTo>
                    <a:cubicBezTo>
                      <a:pt x="119" y="138"/>
                      <a:pt x="118" y="138"/>
                      <a:pt x="117" y="138"/>
                    </a:cubicBezTo>
                    <a:cubicBezTo>
                      <a:pt x="117" y="138"/>
                      <a:pt x="117" y="137"/>
                      <a:pt x="117" y="137"/>
                    </a:cubicBezTo>
                    <a:cubicBezTo>
                      <a:pt x="117" y="136"/>
                      <a:pt x="116" y="136"/>
                      <a:pt x="116" y="135"/>
                    </a:cubicBezTo>
                    <a:cubicBezTo>
                      <a:pt x="115" y="135"/>
                      <a:pt x="115" y="135"/>
                      <a:pt x="115" y="135"/>
                    </a:cubicBezTo>
                    <a:cubicBezTo>
                      <a:pt x="115" y="135"/>
                      <a:pt x="114" y="135"/>
                      <a:pt x="114" y="135"/>
                    </a:cubicBezTo>
                    <a:cubicBezTo>
                      <a:pt x="113" y="135"/>
                      <a:pt x="113" y="135"/>
                      <a:pt x="112" y="136"/>
                    </a:cubicBezTo>
                    <a:cubicBezTo>
                      <a:pt x="112" y="136"/>
                      <a:pt x="111" y="136"/>
                      <a:pt x="111" y="136"/>
                    </a:cubicBezTo>
                    <a:cubicBezTo>
                      <a:pt x="111" y="136"/>
                      <a:pt x="110" y="136"/>
                      <a:pt x="110" y="136"/>
                    </a:cubicBezTo>
                    <a:cubicBezTo>
                      <a:pt x="109" y="136"/>
                      <a:pt x="108" y="136"/>
                      <a:pt x="107" y="135"/>
                    </a:cubicBezTo>
                    <a:cubicBezTo>
                      <a:pt x="107" y="135"/>
                      <a:pt x="106" y="135"/>
                      <a:pt x="106" y="135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5" y="134"/>
                    </a:cubicBezTo>
                    <a:cubicBezTo>
                      <a:pt x="105" y="134"/>
                      <a:pt x="105" y="134"/>
                      <a:pt x="105" y="135"/>
                    </a:cubicBezTo>
                    <a:cubicBezTo>
                      <a:pt x="105" y="135"/>
                      <a:pt x="105" y="136"/>
                      <a:pt x="105" y="137"/>
                    </a:cubicBezTo>
                    <a:close/>
                    <a:moveTo>
                      <a:pt x="222" y="227"/>
                    </a:moveTo>
                    <a:cubicBezTo>
                      <a:pt x="222" y="227"/>
                      <a:pt x="222" y="227"/>
                      <a:pt x="222" y="227"/>
                    </a:cubicBezTo>
                    <a:close/>
                    <a:moveTo>
                      <a:pt x="233" y="207"/>
                    </a:moveTo>
                    <a:cubicBezTo>
                      <a:pt x="233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5" y="207"/>
                      <a:pt x="235" y="207"/>
                      <a:pt x="235" y="207"/>
                    </a:cubicBezTo>
                    <a:cubicBezTo>
                      <a:pt x="235" y="207"/>
                      <a:pt x="235" y="207"/>
                      <a:pt x="235" y="207"/>
                    </a:cubicBezTo>
                    <a:cubicBezTo>
                      <a:pt x="235" y="207"/>
                      <a:pt x="235" y="207"/>
                      <a:pt x="235" y="206"/>
                    </a:cubicBezTo>
                    <a:cubicBezTo>
                      <a:pt x="235" y="206"/>
                      <a:pt x="235" y="206"/>
                      <a:pt x="235" y="206"/>
                    </a:cubicBezTo>
                    <a:cubicBezTo>
                      <a:pt x="235" y="206"/>
                      <a:pt x="235" y="206"/>
                      <a:pt x="235" y="206"/>
                    </a:cubicBezTo>
                    <a:cubicBezTo>
                      <a:pt x="235" y="206"/>
                      <a:pt x="235" y="206"/>
                      <a:pt x="235" y="206"/>
                    </a:cubicBezTo>
                    <a:cubicBezTo>
                      <a:pt x="235" y="205"/>
                      <a:pt x="235" y="205"/>
                      <a:pt x="235" y="205"/>
                    </a:cubicBezTo>
                    <a:cubicBezTo>
                      <a:pt x="235" y="205"/>
                      <a:pt x="235" y="205"/>
                      <a:pt x="235" y="205"/>
                    </a:cubicBezTo>
                    <a:cubicBezTo>
                      <a:pt x="235" y="205"/>
                      <a:pt x="235" y="205"/>
                      <a:pt x="235" y="205"/>
                    </a:cubicBezTo>
                    <a:cubicBezTo>
                      <a:pt x="235" y="205"/>
                      <a:pt x="235" y="205"/>
                      <a:pt x="235" y="205"/>
                    </a:cubicBezTo>
                    <a:cubicBezTo>
                      <a:pt x="234" y="205"/>
                      <a:pt x="234" y="206"/>
                      <a:pt x="234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4" y="205"/>
                      <a:pt x="234" y="205"/>
                      <a:pt x="234" y="205"/>
                    </a:cubicBezTo>
                    <a:cubicBezTo>
                      <a:pt x="234" y="206"/>
                      <a:pt x="234" y="206"/>
                      <a:pt x="233" y="206"/>
                    </a:cubicBezTo>
                    <a:cubicBezTo>
                      <a:pt x="233" y="206"/>
                      <a:pt x="233" y="206"/>
                      <a:pt x="233" y="206"/>
                    </a:cubicBezTo>
                    <a:cubicBezTo>
                      <a:pt x="233" y="206"/>
                      <a:pt x="233" y="206"/>
                      <a:pt x="233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3" y="206"/>
                      <a:pt x="233" y="206"/>
                      <a:pt x="233" y="206"/>
                    </a:cubicBezTo>
                    <a:cubicBezTo>
                      <a:pt x="233" y="206"/>
                      <a:pt x="233" y="206"/>
                      <a:pt x="233" y="206"/>
                    </a:cubicBezTo>
                    <a:cubicBezTo>
                      <a:pt x="233" y="206"/>
                      <a:pt x="233" y="206"/>
                      <a:pt x="233" y="207"/>
                    </a:cubicBezTo>
                    <a:close/>
                    <a:moveTo>
                      <a:pt x="224" y="231"/>
                    </a:moveTo>
                    <a:cubicBezTo>
                      <a:pt x="224" y="231"/>
                      <a:pt x="224" y="231"/>
                      <a:pt x="224" y="231"/>
                    </a:cubicBezTo>
                    <a:cubicBezTo>
                      <a:pt x="224" y="231"/>
                      <a:pt x="224" y="231"/>
                      <a:pt x="224" y="230"/>
                    </a:cubicBezTo>
                    <a:cubicBezTo>
                      <a:pt x="224" y="230"/>
                      <a:pt x="223" y="230"/>
                      <a:pt x="223" y="230"/>
                    </a:cubicBezTo>
                    <a:cubicBezTo>
                      <a:pt x="223" y="230"/>
                      <a:pt x="223" y="231"/>
                      <a:pt x="223" y="230"/>
                    </a:cubicBezTo>
                    <a:cubicBezTo>
                      <a:pt x="223" y="230"/>
                      <a:pt x="223" y="230"/>
                      <a:pt x="223" y="230"/>
                    </a:cubicBezTo>
                    <a:cubicBezTo>
                      <a:pt x="222" y="231"/>
                      <a:pt x="222" y="231"/>
                      <a:pt x="222" y="231"/>
                    </a:cubicBezTo>
                    <a:cubicBezTo>
                      <a:pt x="222" y="231"/>
                      <a:pt x="222" y="231"/>
                      <a:pt x="222" y="231"/>
                    </a:cubicBezTo>
                    <a:cubicBezTo>
                      <a:pt x="222" y="231"/>
                      <a:pt x="222" y="231"/>
                      <a:pt x="222" y="232"/>
                    </a:cubicBezTo>
                    <a:cubicBezTo>
                      <a:pt x="222" y="232"/>
                      <a:pt x="222" y="232"/>
                      <a:pt x="223" y="232"/>
                    </a:cubicBezTo>
                    <a:cubicBezTo>
                      <a:pt x="223" y="232"/>
                      <a:pt x="223" y="232"/>
                      <a:pt x="224" y="231"/>
                    </a:cubicBezTo>
                    <a:cubicBezTo>
                      <a:pt x="224" y="231"/>
                      <a:pt x="224" y="231"/>
                      <a:pt x="224" y="231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0" y="231"/>
                      <a:pt x="220" y="231"/>
                      <a:pt x="219" y="232"/>
                    </a:cubicBezTo>
                    <a:cubicBezTo>
                      <a:pt x="219" y="232"/>
                      <a:pt x="219" y="232"/>
                      <a:pt x="219" y="233"/>
                    </a:cubicBezTo>
                    <a:cubicBezTo>
                      <a:pt x="219" y="233"/>
                      <a:pt x="219" y="233"/>
                      <a:pt x="219" y="233"/>
                    </a:cubicBezTo>
                    <a:cubicBezTo>
                      <a:pt x="219" y="233"/>
                      <a:pt x="219" y="233"/>
                      <a:pt x="219" y="233"/>
                    </a:cubicBezTo>
                    <a:cubicBezTo>
                      <a:pt x="220" y="233"/>
                      <a:pt x="220" y="233"/>
                      <a:pt x="220" y="232"/>
                    </a:cubicBezTo>
                    <a:cubicBezTo>
                      <a:pt x="220" y="232"/>
                      <a:pt x="220" y="232"/>
                      <a:pt x="220" y="232"/>
                    </a:cubicBezTo>
                    <a:cubicBezTo>
                      <a:pt x="220" y="232"/>
                      <a:pt x="221" y="232"/>
                      <a:pt x="221" y="232"/>
                    </a:cubicBezTo>
                    <a:cubicBezTo>
                      <a:pt x="221" y="232"/>
                      <a:pt x="221" y="232"/>
                      <a:pt x="221" y="232"/>
                    </a:cubicBezTo>
                    <a:cubicBezTo>
                      <a:pt x="221" y="232"/>
                      <a:pt x="221" y="232"/>
                      <a:pt x="221" y="231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lose/>
                    <a:moveTo>
                      <a:pt x="237" y="218"/>
                    </a:moveTo>
                    <a:cubicBezTo>
                      <a:pt x="237" y="218"/>
                      <a:pt x="237" y="218"/>
                      <a:pt x="237" y="218"/>
                    </a:cubicBezTo>
                    <a:cubicBezTo>
                      <a:pt x="236" y="219"/>
                      <a:pt x="236" y="219"/>
                      <a:pt x="236" y="219"/>
                    </a:cubicBezTo>
                    <a:cubicBezTo>
                      <a:pt x="236" y="219"/>
                      <a:pt x="235" y="220"/>
                      <a:pt x="235" y="220"/>
                    </a:cubicBezTo>
                    <a:cubicBezTo>
                      <a:pt x="235" y="220"/>
                      <a:pt x="235" y="220"/>
                      <a:pt x="235" y="220"/>
                    </a:cubicBezTo>
                    <a:cubicBezTo>
                      <a:pt x="235" y="220"/>
                      <a:pt x="235" y="220"/>
                      <a:pt x="235" y="220"/>
                    </a:cubicBezTo>
                    <a:cubicBezTo>
                      <a:pt x="234" y="220"/>
                      <a:pt x="235" y="220"/>
                      <a:pt x="235" y="220"/>
                    </a:cubicBezTo>
                    <a:cubicBezTo>
                      <a:pt x="235" y="220"/>
                      <a:pt x="235" y="220"/>
                      <a:pt x="235" y="220"/>
                    </a:cubicBezTo>
                    <a:cubicBezTo>
                      <a:pt x="235" y="220"/>
                      <a:pt x="234" y="220"/>
                      <a:pt x="234" y="220"/>
                    </a:cubicBezTo>
                    <a:cubicBezTo>
                      <a:pt x="234" y="220"/>
                      <a:pt x="234" y="220"/>
                      <a:pt x="234" y="220"/>
                    </a:cubicBezTo>
                    <a:cubicBezTo>
                      <a:pt x="234" y="220"/>
                      <a:pt x="234" y="220"/>
                      <a:pt x="234" y="220"/>
                    </a:cubicBezTo>
                    <a:cubicBezTo>
                      <a:pt x="234" y="220"/>
                      <a:pt x="234" y="220"/>
                      <a:pt x="233" y="220"/>
                    </a:cubicBezTo>
                    <a:cubicBezTo>
                      <a:pt x="233" y="220"/>
                      <a:pt x="233" y="220"/>
                      <a:pt x="233" y="220"/>
                    </a:cubicBezTo>
                    <a:cubicBezTo>
                      <a:pt x="233" y="219"/>
                      <a:pt x="233" y="219"/>
                      <a:pt x="232" y="219"/>
                    </a:cubicBezTo>
                    <a:cubicBezTo>
                      <a:pt x="232" y="220"/>
                      <a:pt x="232" y="219"/>
                      <a:pt x="232" y="219"/>
                    </a:cubicBezTo>
                    <a:cubicBezTo>
                      <a:pt x="232" y="219"/>
                      <a:pt x="232" y="219"/>
                      <a:pt x="232" y="219"/>
                    </a:cubicBezTo>
                    <a:cubicBezTo>
                      <a:pt x="232" y="219"/>
                      <a:pt x="232" y="219"/>
                      <a:pt x="231" y="219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2" y="220"/>
                      <a:pt x="232" y="220"/>
                      <a:pt x="233" y="220"/>
                    </a:cubicBezTo>
                    <a:cubicBezTo>
                      <a:pt x="233" y="220"/>
                      <a:pt x="233" y="220"/>
                      <a:pt x="233" y="220"/>
                    </a:cubicBezTo>
                    <a:cubicBezTo>
                      <a:pt x="233" y="220"/>
                      <a:pt x="233" y="220"/>
                      <a:pt x="233" y="220"/>
                    </a:cubicBezTo>
                    <a:cubicBezTo>
                      <a:pt x="233" y="221"/>
                      <a:pt x="233" y="221"/>
                      <a:pt x="233" y="221"/>
                    </a:cubicBezTo>
                    <a:cubicBezTo>
                      <a:pt x="233" y="221"/>
                      <a:pt x="234" y="221"/>
                      <a:pt x="234" y="221"/>
                    </a:cubicBezTo>
                    <a:cubicBezTo>
                      <a:pt x="234" y="221"/>
                      <a:pt x="234" y="221"/>
                      <a:pt x="234" y="221"/>
                    </a:cubicBezTo>
                    <a:cubicBezTo>
                      <a:pt x="233" y="221"/>
                      <a:pt x="233" y="222"/>
                      <a:pt x="233" y="222"/>
                    </a:cubicBezTo>
                    <a:cubicBezTo>
                      <a:pt x="233" y="222"/>
                      <a:pt x="233" y="222"/>
                      <a:pt x="233" y="222"/>
                    </a:cubicBezTo>
                    <a:cubicBezTo>
                      <a:pt x="233" y="222"/>
                      <a:pt x="233" y="222"/>
                      <a:pt x="233" y="222"/>
                    </a:cubicBezTo>
                    <a:cubicBezTo>
                      <a:pt x="233" y="222"/>
                      <a:pt x="233" y="222"/>
                      <a:pt x="233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1"/>
                    </a:cubicBezTo>
                    <a:cubicBezTo>
                      <a:pt x="232" y="221"/>
                      <a:pt x="232" y="221"/>
                      <a:pt x="232" y="221"/>
                    </a:cubicBezTo>
                    <a:cubicBezTo>
                      <a:pt x="232" y="221"/>
                      <a:pt x="232" y="221"/>
                      <a:pt x="232" y="221"/>
                    </a:cubicBezTo>
                    <a:cubicBezTo>
                      <a:pt x="231" y="222"/>
                      <a:pt x="231" y="222"/>
                      <a:pt x="231" y="221"/>
                    </a:cubicBezTo>
                    <a:cubicBezTo>
                      <a:pt x="231" y="221"/>
                      <a:pt x="231" y="221"/>
                      <a:pt x="231" y="221"/>
                    </a:cubicBezTo>
                    <a:cubicBezTo>
                      <a:pt x="231" y="222"/>
                      <a:pt x="231" y="222"/>
                      <a:pt x="231" y="222"/>
                    </a:cubicBezTo>
                    <a:cubicBezTo>
                      <a:pt x="231" y="222"/>
                      <a:pt x="230" y="222"/>
                      <a:pt x="230" y="222"/>
                    </a:cubicBezTo>
                    <a:cubicBezTo>
                      <a:pt x="230" y="222"/>
                      <a:pt x="230" y="222"/>
                      <a:pt x="230" y="222"/>
                    </a:cubicBezTo>
                    <a:cubicBezTo>
                      <a:pt x="230" y="221"/>
                      <a:pt x="230" y="221"/>
                      <a:pt x="230" y="221"/>
                    </a:cubicBezTo>
                    <a:cubicBezTo>
                      <a:pt x="230" y="221"/>
                      <a:pt x="230" y="221"/>
                      <a:pt x="230" y="221"/>
                    </a:cubicBezTo>
                    <a:cubicBezTo>
                      <a:pt x="230" y="222"/>
                      <a:pt x="230" y="222"/>
                      <a:pt x="230" y="222"/>
                    </a:cubicBezTo>
                    <a:cubicBezTo>
                      <a:pt x="230" y="222"/>
                      <a:pt x="230" y="222"/>
                      <a:pt x="230" y="222"/>
                    </a:cubicBezTo>
                    <a:cubicBezTo>
                      <a:pt x="230" y="222"/>
                      <a:pt x="230" y="222"/>
                      <a:pt x="230" y="222"/>
                    </a:cubicBezTo>
                    <a:cubicBezTo>
                      <a:pt x="230" y="222"/>
                      <a:pt x="231" y="222"/>
                      <a:pt x="231" y="222"/>
                    </a:cubicBezTo>
                    <a:cubicBezTo>
                      <a:pt x="231" y="222"/>
                      <a:pt x="231" y="222"/>
                      <a:pt x="231" y="222"/>
                    </a:cubicBezTo>
                    <a:cubicBezTo>
                      <a:pt x="231" y="222"/>
                      <a:pt x="231" y="223"/>
                      <a:pt x="231" y="223"/>
                    </a:cubicBezTo>
                    <a:cubicBezTo>
                      <a:pt x="231" y="223"/>
                      <a:pt x="231" y="223"/>
                      <a:pt x="231" y="223"/>
                    </a:cubicBezTo>
                    <a:cubicBezTo>
                      <a:pt x="231" y="223"/>
                      <a:pt x="231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30" y="223"/>
                      <a:pt x="229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30" y="224"/>
                      <a:pt x="230" y="224"/>
                      <a:pt x="230" y="224"/>
                    </a:cubicBezTo>
                    <a:cubicBezTo>
                      <a:pt x="230" y="224"/>
                      <a:pt x="230" y="224"/>
                      <a:pt x="230" y="224"/>
                    </a:cubicBezTo>
                    <a:cubicBezTo>
                      <a:pt x="230" y="224"/>
                      <a:pt x="230" y="224"/>
                      <a:pt x="230" y="223"/>
                    </a:cubicBezTo>
                    <a:cubicBezTo>
                      <a:pt x="231" y="223"/>
                      <a:pt x="231" y="223"/>
                      <a:pt x="231" y="223"/>
                    </a:cubicBezTo>
                    <a:cubicBezTo>
                      <a:pt x="230" y="224"/>
                      <a:pt x="230" y="224"/>
                      <a:pt x="230" y="224"/>
                    </a:cubicBezTo>
                    <a:cubicBezTo>
                      <a:pt x="230" y="224"/>
                      <a:pt x="230" y="224"/>
                      <a:pt x="230" y="224"/>
                    </a:cubicBezTo>
                    <a:cubicBezTo>
                      <a:pt x="230" y="224"/>
                      <a:pt x="231" y="224"/>
                      <a:pt x="231" y="224"/>
                    </a:cubicBezTo>
                    <a:cubicBezTo>
                      <a:pt x="231" y="223"/>
                      <a:pt x="231" y="223"/>
                      <a:pt x="231" y="223"/>
                    </a:cubicBezTo>
                    <a:cubicBezTo>
                      <a:pt x="231" y="223"/>
                      <a:pt x="231" y="223"/>
                      <a:pt x="231" y="224"/>
                    </a:cubicBezTo>
                    <a:cubicBezTo>
                      <a:pt x="232" y="224"/>
                      <a:pt x="232" y="224"/>
                      <a:pt x="232" y="224"/>
                    </a:cubicBezTo>
                    <a:cubicBezTo>
                      <a:pt x="232" y="224"/>
                      <a:pt x="232" y="224"/>
                      <a:pt x="232" y="224"/>
                    </a:cubicBezTo>
                    <a:cubicBezTo>
                      <a:pt x="232" y="224"/>
                      <a:pt x="232" y="224"/>
                      <a:pt x="232" y="224"/>
                    </a:cubicBezTo>
                    <a:cubicBezTo>
                      <a:pt x="231" y="224"/>
                      <a:pt x="231" y="224"/>
                      <a:pt x="231" y="224"/>
                    </a:cubicBezTo>
                    <a:cubicBezTo>
                      <a:pt x="231" y="224"/>
                      <a:pt x="231" y="224"/>
                      <a:pt x="231" y="224"/>
                    </a:cubicBezTo>
                    <a:cubicBezTo>
                      <a:pt x="230" y="224"/>
                      <a:pt x="230" y="225"/>
                      <a:pt x="230" y="224"/>
                    </a:cubicBezTo>
                    <a:cubicBezTo>
                      <a:pt x="230" y="224"/>
                      <a:pt x="230" y="225"/>
                      <a:pt x="230" y="225"/>
                    </a:cubicBezTo>
                    <a:cubicBezTo>
                      <a:pt x="230" y="225"/>
                      <a:pt x="229" y="225"/>
                      <a:pt x="230" y="225"/>
                    </a:cubicBezTo>
                    <a:cubicBezTo>
                      <a:pt x="230" y="225"/>
                      <a:pt x="230" y="225"/>
                      <a:pt x="230" y="225"/>
                    </a:cubicBezTo>
                    <a:cubicBezTo>
                      <a:pt x="230" y="225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5"/>
                    </a:cubicBezTo>
                    <a:cubicBezTo>
                      <a:pt x="229" y="225"/>
                      <a:pt x="229" y="225"/>
                      <a:pt x="229" y="225"/>
                    </a:cubicBezTo>
                    <a:cubicBezTo>
                      <a:pt x="229" y="225"/>
                      <a:pt x="229" y="225"/>
                      <a:pt x="229" y="225"/>
                    </a:cubicBezTo>
                    <a:cubicBezTo>
                      <a:pt x="229" y="225"/>
                      <a:pt x="229" y="225"/>
                      <a:pt x="229" y="224"/>
                    </a:cubicBezTo>
                    <a:cubicBezTo>
                      <a:pt x="229" y="224"/>
                      <a:pt x="229" y="225"/>
                      <a:pt x="229" y="225"/>
                    </a:cubicBezTo>
                    <a:cubicBezTo>
                      <a:pt x="229" y="225"/>
                      <a:pt x="229" y="225"/>
                      <a:pt x="229" y="225"/>
                    </a:cubicBezTo>
                    <a:cubicBezTo>
                      <a:pt x="229" y="225"/>
                      <a:pt x="228" y="225"/>
                      <a:pt x="228" y="225"/>
                    </a:cubicBezTo>
                    <a:cubicBezTo>
                      <a:pt x="228" y="225"/>
                      <a:pt x="228" y="225"/>
                      <a:pt x="228" y="225"/>
                    </a:cubicBezTo>
                    <a:cubicBezTo>
                      <a:pt x="228" y="225"/>
                      <a:pt x="228" y="225"/>
                      <a:pt x="228" y="225"/>
                    </a:cubicBezTo>
                    <a:cubicBezTo>
                      <a:pt x="229" y="224"/>
                      <a:pt x="229" y="224"/>
                      <a:pt x="229" y="224"/>
                    </a:cubicBezTo>
                    <a:cubicBezTo>
                      <a:pt x="229" y="224"/>
                      <a:pt x="229" y="224"/>
                      <a:pt x="229" y="224"/>
                    </a:cubicBezTo>
                    <a:cubicBezTo>
                      <a:pt x="229" y="224"/>
                      <a:pt x="229" y="224"/>
                      <a:pt x="228" y="224"/>
                    </a:cubicBezTo>
                    <a:cubicBezTo>
                      <a:pt x="228" y="224"/>
                      <a:pt x="229" y="224"/>
                      <a:pt x="229" y="224"/>
                    </a:cubicBezTo>
                    <a:cubicBezTo>
                      <a:pt x="229" y="224"/>
                      <a:pt x="229" y="224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8" y="223"/>
                      <a:pt x="228" y="223"/>
                      <a:pt x="228" y="223"/>
                    </a:cubicBezTo>
                    <a:cubicBezTo>
                      <a:pt x="228" y="223"/>
                      <a:pt x="228" y="223"/>
                      <a:pt x="228" y="223"/>
                    </a:cubicBezTo>
                    <a:cubicBezTo>
                      <a:pt x="228" y="223"/>
                      <a:pt x="229" y="223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7" y="223"/>
                      <a:pt x="227" y="224"/>
                    </a:cubicBezTo>
                    <a:cubicBezTo>
                      <a:pt x="227" y="224"/>
                      <a:pt x="227" y="224"/>
                      <a:pt x="227" y="224"/>
                    </a:cubicBezTo>
                    <a:cubicBezTo>
                      <a:pt x="227" y="224"/>
                      <a:pt x="227" y="224"/>
                      <a:pt x="227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7" y="224"/>
                      <a:pt x="228" y="224"/>
                      <a:pt x="228" y="225"/>
                    </a:cubicBezTo>
                    <a:cubicBezTo>
                      <a:pt x="228" y="225"/>
                      <a:pt x="228" y="225"/>
                      <a:pt x="228" y="225"/>
                    </a:cubicBezTo>
                    <a:cubicBezTo>
                      <a:pt x="228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7"/>
                      <a:pt x="227" y="226"/>
                      <a:pt x="227" y="226"/>
                    </a:cubicBezTo>
                    <a:cubicBezTo>
                      <a:pt x="226" y="227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8"/>
                      <a:pt x="226" y="228"/>
                    </a:cubicBezTo>
                    <a:cubicBezTo>
                      <a:pt x="226" y="228"/>
                      <a:pt x="225" y="228"/>
                      <a:pt x="225" y="228"/>
                    </a:cubicBezTo>
                    <a:cubicBezTo>
                      <a:pt x="225" y="228"/>
                      <a:pt x="225" y="228"/>
                      <a:pt x="225" y="228"/>
                    </a:cubicBezTo>
                    <a:cubicBezTo>
                      <a:pt x="225" y="228"/>
                      <a:pt x="225" y="228"/>
                      <a:pt x="225" y="229"/>
                    </a:cubicBezTo>
                    <a:cubicBezTo>
                      <a:pt x="225" y="229"/>
                      <a:pt x="225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3" y="229"/>
                    </a:cubicBezTo>
                    <a:cubicBezTo>
                      <a:pt x="223" y="229"/>
                      <a:pt x="223" y="228"/>
                      <a:pt x="223" y="228"/>
                    </a:cubicBezTo>
                    <a:cubicBezTo>
                      <a:pt x="224" y="228"/>
                      <a:pt x="224" y="228"/>
                      <a:pt x="224" y="227"/>
                    </a:cubicBezTo>
                    <a:cubicBezTo>
                      <a:pt x="224" y="227"/>
                      <a:pt x="224" y="227"/>
                      <a:pt x="225" y="227"/>
                    </a:cubicBezTo>
                    <a:cubicBezTo>
                      <a:pt x="225" y="227"/>
                      <a:pt x="225" y="227"/>
                      <a:pt x="225" y="227"/>
                    </a:cubicBezTo>
                    <a:cubicBezTo>
                      <a:pt x="225" y="227"/>
                      <a:pt x="225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5" y="226"/>
                      <a:pt x="225" y="226"/>
                    </a:cubicBezTo>
                    <a:cubicBezTo>
                      <a:pt x="225" y="226"/>
                      <a:pt x="225" y="226"/>
                      <a:pt x="225" y="226"/>
                    </a:cubicBezTo>
                    <a:cubicBezTo>
                      <a:pt x="225" y="226"/>
                      <a:pt x="225" y="225"/>
                      <a:pt x="225" y="225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5" y="226"/>
                      <a:pt x="225" y="226"/>
                      <a:pt x="225" y="226"/>
                    </a:cubicBezTo>
                    <a:cubicBezTo>
                      <a:pt x="225" y="226"/>
                      <a:pt x="225" y="226"/>
                      <a:pt x="225" y="226"/>
                    </a:cubicBezTo>
                    <a:cubicBezTo>
                      <a:pt x="225" y="226"/>
                      <a:pt x="225" y="226"/>
                      <a:pt x="225" y="226"/>
                    </a:cubicBezTo>
                    <a:cubicBezTo>
                      <a:pt x="225" y="226"/>
                      <a:pt x="224" y="226"/>
                      <a:pt x="224" y="226"/>
                    </a:cubicBezTo>
                    <a:cubicBezTo>
                      <a:pt x="225" y="226"/>
                      <a:pt x="225" y="226"/>
                      <a:pt x="225" y="225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5" y="224"/>
                      <a:pt x="226" y="224"/>
                      <a:pt x="226" y="224"/>
                    </a:cubicBezTo>
                    <a:cubicBezTo>
                      <a:pt x="226" y="224"/>
                      <a:pt x="226" y="224"/>
                      <a:pt x="226" y="224"/>
                    </a:cubicBezTo>
                    <a:cubicBezTo>
                      <a:pt x="226" y="224"/>
                      <a:pt x="226" y="224"/>
                      <a:pt x="226" y="224"/>
                    </a:cubicBezTo>
                    <a:cubicBezTo>
                      <a:pt x="226" y="224"/>
                      <a:pt x="226" y="224"/>
                      <a:pt x="226" y="224"/>
                    </a:cubicBezTo>
                    <a:cubicBezTo>
                      <a:pt x="225" y="224"/>
                      <a:pt x="225" y="224"/>
                      <a:pt x="225" y="224"/>
                    </a:cubicBezTo>
                    <a:cubicBezTo>
                      <a:pt x="225" y="224"/>
                      <a:pt x="225" y="224"/>
                      <a:pt x="225" y="224"/>
                    </a:cubicBezTo>
                    <a:cubicBezTo>
                      <a:pt x="225" y="224"/>
                      <a:pt x="225" y="225"/>
                      <a:pt x="225" y="225"/>
                    </a:cubicBezTo>
                    <a:cubicBezTo>
                      <a:pt x="224" y="225"/>
                      <a:pt x="224" y="225"/>
                      <a:pt x="224" y="225"/>
                    </a:cubicBezTo>
                    <a:cubicBezTo>
                      <a:pt x="224" y="225"/>
                      <a:pt x="224" y="225"/>
                      <a:pt x="224" y="225"/>
                    </a:cubicBezTo>
                    <a:cubicBezTo>
                      <a:pt x="224" y="225"/>
                      <a:pt x="224" y="226"/>
                      <a:pt x="224" y="226"/>
                    </a:cubicBezTo>
                    <a:cubicBezTo>
                      <a:pt x="224" y="226"/>
                      <a:pt x="224" y="226"/>
                      <a:pt x="224" y="226"/>
                    </a:cubicBezTo>
                    <a:cubicBezTo>
                      <a:pt x="224" y="226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5"/>
                    </a:cubicBezTo>
                    <a:cubicBezTo>
                      <a:pt x="224" y="225"/>
                      <a:pt x="224" y="225"/>
                      <a:pt x="224" y="225"/>
                    </a:cubicBezTo>
                    <a:cubicBezTo>
                      <a:pt x="224" y="225"/>
                      <a:pt x="224" y="224"/>
                      <a:pt x="224" y="224"/>
                    </a:cubicBezTo>
                    <a:cubicBezTo>
                      <a:pt x="224" y="224"/>
                      <a:pt x="224" y="224"/>
                      <a:pt x="225" y="224"/>
                    </a:cubicBezTo>
                    <a:cubicBezTo>
                      <a:pt x="224" y="224"/>
                      <a:pt x="224" y="224"/>
                      <a:pt x="224" y="224"/>
                    </a:cubicBezTo>
                    <a:cubicBezTo>
                      <a:pt x="224" y="224"/>
                      <a:pt x="224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2" y="224"/>
                      <a:pt x="222" y="224"/>
                    </a:cubicBezTo>
                    <a:cubicBezTo>
                      <a:pt x="222" y="224"/>
                      <a:pt x="222" y="224"/>
                      <a:pt x="222" y="224"/>
                    </a:cubicBezTo>
                    <a:cubicBezTo>
                      <a:pt x="222" y="224"/>
                      <a:pt x="222" y="224"/>
                      <a:pt x="222" y="224"/>
                    </a:cubicBezTo>
                    <a:cubicBezTo>
                      <a:pt x="222" y="224"/>
                      <a:pt x="222" y="224"/>
                      <a:pt x="221" y="224"/>
                    </a:cubicBezTo>
                    <a:cubicBezTo>
                      <a:pt x="221" y="224"/>
                      <a:pt x="221" y="224"/>
                      <a:pt x="221" y="224"/>
                    </a:cubicBezTo>
                    <a:cubicBezTo>
                      <a:pt x="221" y="224"/>
                      <a:pt x="221" y="224"/>
                      <a:pt x="221" y="225"/>
                    </a:cubicBezTo>
                    <a:cubicBezTo>
                      <a:pt x="221" y="225"/>
                      <a:pt x="221" y="225"/>
                      <a:pt x="222" y="225"/>
                    </a:cubicBezTo>
                    <a:cubicBezTo>
                      <a:pt x="222" y="225"/>
                      <a:pt x="222" y="225"/>
                      <a:pt x="222" y="225"/>
                    </a:cubicBezTo>
                    <a:cubicBezTo>
                      <a:pt x="222" y="225"/>
                      <a:pt x="222" y="225"/>
                      <a:pt x="222" y="225"/>
                    </a:cubicBezTo>
                    <a:cubicBezTo>
                      <a:pt x="222" y="224"/>
                      <a:pt x="222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4" y="224"/>
                      <a:pt x="224" y="224"/>
                      <a:pt x="224" y="224"/>
                    </a:cubicBezTo>
                    <a:cubicBezTo>
                      <a:pt x="224" y="225"/>
                      <a:pt x="224" y="225"/>
                      <a:pt x="223" y="225"/>
                    </a:cubicBezTo>
                    <a:cubicBezTo>
                      <a:pt x="223" y="225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6"/>
                    </a:cubicBezTo>
                    <a:cubicBezTo>
                      <a:pt x="223" y="226"/>
                      <a:pt x="223" y="227"/>
                      <a:pt x="223" y="227"/>
                    </a:cubicBezTo>
                    <a:cubicBezTo>
                      <a:pt x="223" y="227"/>
                      <a:pt x="223" y="227"/>
                      <a:pt x="223" y="227"/>
                    </a:cubicBezTo>
                    <a:cubicBezTo>
                      <a:pt x="223" y="227"/>
                      <a:pt x="223" y="227"/>
                      <a:pt x="223" y="227"/>
                    </a:cubicBezTo>
                    <a:cubicBezTo>
                      <a:pt x="223" y="227"/>
                      <a:pt x="223" y="227"/>
                      <a:pt x="223" y="227"/>
                    </a:cubicBezTo>
                    <a:cubicBezTo>
                      <a:pt x="223" y="227"/>
                      <a:pt x="223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6"/>
                      <a:pt x="222" y="226"/>
                    </a:cubicBezTo>
                    <a:cubicBezTo>
                      <a:pt x="222" y="226"/>
                      <a:pt x="222" y="226"/>
                      <a:pt x="222" y="226"/>
                    </a:cubicBezTo>
                    <a:cubicBezTo>
                      <a:pt x="222" y="226"/>
                      <a:pt x="222" y="226"/>
                      <a:pt x="222" y="226"/>
                    </a:cubicBezTo>
                    <a:cubicBezTo>
                      <a:pt x="222" y="226"/>
                      <a:pt x="222" y="226"/>
                      <a:pt x="222" y="226"/>
                    </a:cubicBezTo>
                    <a:cubicBezTo>
                      <a:pt x="222" y="226"/>
                      <a:pt x="221" y="226"/>
                      <a:pt x="221" y="226"/>
                    </a:cubicBezTo>
                    <a:cubicBezTo>
                      <a:pt x="221" y="226"/>
                      <a:pt x="221" y="226"/>
                      <a:pt x="221" y="225"/>
                    </a:cubicBezTo>
                    <a:cubicBezTo>
                      <a:pt x="221" y="225"/>
                      <a:pt x="221" y="225"/>
                      <a:pt x="221" y="224"/>
                    </a:cubicBezTo>
                    <a:cubicBezTo>
                      <a:pt x="221" y="224"/>
                      <a:pt x="221" y="224"/>
                      <a:pt x="221" y="223"/>
                    </a:cubicBezTo>
                    <a:cubicBezTo>
                      <a:pt x="221" y="223"/>
                      <a:pt x="220" y="223"/>
                      <a:pt x="220" y="222"/>
                    </a:cubicBezTo>
                    <a:cubicBezTo>
                      <a:pt x="220" y="222"/>
                      <a:pt x="220" y="222"/>
                      <a:pt x="220" y="222"/>
                    </a:cubicBezTo>
                    <a:cubicBezTo>
                      <a:pt x="220" y="222"/>
                      <a:pt x="220" y="222"/>
                      <a:pt x="220" y="222"/>
                    </a:cubicBezTo>
                    <a:cubicBezTo>
                      <a:pt x="220" y="222"/>
                      <a:pt x="219" y="222"/>
                      <a:pt x="219" y="222"/>
                    </a:cubicBezTo>
                    <a:cubicBezTo>
                      <a:pt x="219" y="222"/>
                      <a:pt x="219" y="222"/>
                      <a:pt x="219" y="222"/>
                    </a:cubicBezTo>
                    <a:cubicBezTo>
                      <a:pt x="219" y="222"/>
                      <a:pt x="219" y="222"/>
                      <a:pt x="219" y="222"/>
                    </a:cubicBezTo>
                    <a:cubicBezTo>
                      <a:pt x="219" y="222"/>
                      <a:pt x="219" y="222"/>
                      <a:pt x="219" y="222"/>
                    </a:cubicBezTo>
                    <a:cubicBezTo>
                      <a:pt x="219" y="222"/>
                      <a:pt x="219" y="222"/>
                      <a:pt x="219" y="222"/>
                    </a:cubicBezTo>
                    <a:cubicBezTo>
                      <a:pt x="219" y="222"/>
                      <a:pt x="219" y="221"/>
                      <a:pt x="219" y="221"/>
                    </a:cubicBezTo>
                    <a:cubicBezTo>
                      <a:pt x="219" y="221"/>
                      <a:pt x="219" y="221"/>
                      <a:pt x="219" y="221"/>
                    </a:cubicBezTo>
                    <a:cubicBezTo>
                      <a:pt x="219" y="221"/>
                      <a:pt x="219" y="221"/>
                      <a:pt x="219" y="221"/>
                    </a:cubicBezTo>
                    <a:cubicBezTo>
                      <a:pt x="219" y="221"/>
                      <a:pt x="219" y="221"/>
                      <a:pt x="220" y="221"/>
                    </a:cubicBezTo>
                    <a:cubicBezTo>
                      <a:pt x="220" y="221"/>
                      <a:pt x="220" y="221"/>
                      <a:pt x="220" y="221"/>
                    </a:cubicBezTo>
                    <a:cubicBezTo>
                      <a:pt x="219" y="220"/>
                      <a:pt x="219" y="220"/>
                      <a:pt x="220" y="220"/>
                    </a:cubicBezTo>
                    <a:cubicBezTo>
                      <a:pt x="220" y="220"/>
                      <a:pt x="220" y="220"/>
                      <a:pt x="220" y="220"/>
                    </a:cubicBezTo>
                    <a:cubicBezTo>
                      <a:pt x="220" y="220"/>
                      <a:pt x="220" y="220"/>
                      <a:pt x="220" y="220"/>
                    </a:cubicBezTo>
                    <a:cubicBezTo>
                      <a:pt x="220" y="219"/>
                      <a:pt x="220" y="219"/>
                      <a:pt x="220" y="219"/>
                    </a:cubicBezTo>
                    <a:cubicBezTo>
                      <a:pt x="220" y="219"/>
                      <a:pt x="221" y="219"/>
                      <a:pt x="221" y="219"/>
                    </a:cubicBezTo>
                    <a:cubicBezTo>
                      <a:pt x="221" y="219"/>
                      <a:pt x="221" y="219"/>
                      <a:pt x="221" y="219"/>
                    </a:cubicBezTo>
                    <a:cubicBezTo>
                      <a:pt x="221" y="219"/>
                      <a:pt x="221" y="219"/>
                      <a:pt x="221" y="219"/>
                    </a:cubicBezTo>
                    <a:cubicBezTo>
                      <a:pt x="221" y="219"/>
                      <a:pt x="221" y="218"/>
                      <a:pt x="221" y="219"/>
                    </a:cubicBezTo>
                    <a:cubicBezTo>
                      <a:pt x="221" y="219"/>
                      <a:pt x="221" y="219"/>
                      <a:pt x="221" y="218"/>
                    </a:cubicBezTo>
                    <a:cubicBezTo>
                      <a:pt x="221" y="218"/>
                      <a:pt x="222" y="218"/>
                      <a:pt x="222" y="218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2" y="218"/>
                      <a:pt x="223" y="217"/>
                      <a:pt x="223" y="218"/>
                    </a:cubicBezTo>
                    <a:cubicBezTo>
                      <a:pt x="223" y="217"/>
                      <a:pt x="223" y="218"/>
                      <a:pt x="223" y="218"/>
                    </a:cubicBezTo>
                    <a:cubicBezTo>
                      <a:pt x="224" y="218"/>
                      <a:pt x="224" y="218"/>
                      <a:pt x="224" y="218"/>
                    </a:cubicBezTo>
                    <a:cubicBezTo>
                      <a:pt x="224" y="217"/>
                      <a:pt x="224" y="218"/>
                      <a:pt x="224" y="218"/>
                    </a:cubicBezTo>
                    <a:cubicBezTo>
                      <a:pt x="224" y="218"/>
                      <a:pt x="224" y="218"/>
                      <a:pt x="224" y="218"/>
                    </a:cubicBezTo>
                    <a:cubicBezTo>
                      <a:pt x="224" y="218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5" y="220"/>
                      <a:pt x="225" y="221"/>
                      <a:pt x="225" y="221"/>
                    </a:cubicBezTo>
                    <a:cubicBezTo>
                      <a:pt x="225" y="221"/>
                      <a:pt x="225" y="221"/>
                      <a:pt x="226" y="221"/>
                    </a:cubicBezTo>
                    <a:cubicBezTo>
                      <a:pt x="226" y="221"/>
                      <a:pt x="226" y="222"/>
                      <a:pt x="226" y="222"/>
                    </a:cubicBezTo>
                    <a:cubicBezTo>
                      <a:pt x="226" y="222"/>
                      <a:pt x="226" y="222"/>
                      <a:pt x="226" y="222"/>
                    </a:cubicBezTo>
                    <a:cubicBezTo>
                      <a:pt x="226" y="222"/>
                      <a:pt x="226" y="222"/>
                      <a:pt x="227" y="222"/>
                    </a:cubicBezTo>
                    <a:cubicBezTo>
                      <a:pt x="227" y="222"/>
                      <a:pt x="226" y="222"/>
                      <a:pt x="226" y="222"/>
                    </a:cubicBezTo>
                    <a:cubicBezTo>
                      <a:pt x="226" y="222"/>
                      <a:pt x="226" y="222"/>
                      <a:pt x="226" y="222"/>
                    </a:cubicBezTo>
                    <a:cubicBezTo>
                      <a:pt x="226" y="222"/>
                      <a:pt x="226" y="221"/>
                      <a:pt x="226" y="221"/>
                    </a:cubicBezTo>
                    <a:cubicBezTo>
                      <a:pt x="226" y="221"/>
                      <a:pt x="226" y="221"/>
                      <a:pt x="226" y="221"/>
                    </a:cubicBezTo>
                    <a:cubicBezTo>
                      <a:pt x="226" y="221"/>
                      <a:pt x="226" y="220"/>
                      <a:pt x="226" y="220"/>
                    </a:cubicBezTo>
                    <a:cubicBezTo>
                      <a:pt x="226" y="220"/>
                      <a:pt x="225" y="220"/>
                      <a:pt x="226" y="219"/>
                    </a:cubicBezTo>
                    <a:cubicBezTo>
                      <a:pt x="226" y="219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8"/>
                      <a:pt x="225" y="219"/>
                      <a:pt x="225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5" y="218"/>
                      <a:pt x="225" y="218"/>
                      <a:pt x="225" y="218"/>
                    </a:cubicBezTo>
                    <a:cubicBezTo>
                      <a:pt x="225" y="218"/>
                      <a:pt x="225" y="218"/>
                      <a:pt x="225" y="218"/>
                    </a:cubicBezTo>
                    <a:cubicBezTo>
                      <a:pt x="226" y="218"/>
                      <a:pt x="226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7"/>
                      <a:pt x="226" y="217"/>
                    </a:cubicBezTo>
                    <a:cubicBezTo>
                      <a:pt x="226" y="217"/>
                      <a:pt x="226" y="217"/>
                      <a:pt x="226" y="217"/>
                    </a:cubicBezTo>
                    <a:cubicBezTo>
                      <a:pt x="226" y="217"/>
                      <a:pt x="226" y="217"/>
                      <a:pt x="226" y="217"/>
                    </a:cubicBezTo>
                    <a:cubicBezTo>
                      <a:pt x="225" y="217"/>
                      <a:pt x="225" y="217"/>
                      <a:pt x="225" y="217"/>
                    </a:cubicBezTo>
                    <a:cubicBezTo>
                      <a:pt x="225" y="217"/>
                      <a:pt x="225" y="217"/>
                      <a:pt x="225" y="216"/>
                    </a:cubicBezTo>
                    <a:cubicBezTo>
                      <a:pt x="225" y="216"/>
                      <a:pt x="225" y="216"/>
                      <a:pt x="225" y="216"/>
                    </a:cubicBezTo>
                    <a:cubicBezTo>
                      <a:pt x="225" y="216"/>
                      <a:pt x="225" y="215"/>
                      <a:pt x="225" y="215"/>
                    </a:cubicBezTo>
                    <a:cubicBezTo>
                      <a:pt x="225" y="215"/>
                      <a:pt x="225" y="215"/>
                      <a:pt x="225" y="215"/>
                    </a:cubicBezTo>
                    <a:cubicBezTo>
                      <a:pt x="225" y="215"/>
                      <a:pt x="225" y="215"/>
                      <a:pt x="225" y="215"/>
                    </a:cubicBezTo>
                    <a:cubicBezTo>
                      <a:pt x="226" y="215"/>
                      <a:pt x="226" y="215"/>
                      <a:pt x="226" y="215"/>
                    </a:cubicBezTo>
                    <a:cubicBezTo>
                      <a:pt x="226" y="215"/>
                      <a:pt x="226" y="215"/>
                      <a:pt x="226" y="215"/>
                    </a:cubicBezTo>
                    <a:cubicBezTo>
                      <a:pt x="226" y="215"/>
                      <a:pt x="227" y="215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6"/>
                      <a:pt x="227" y="216"/>
                      <a:pt x="227" y="216"/>
                    </a:cubicBezTo>
                    <a:cubicBezTo>
                      <a:pt x="227" y="216"/>
                      <a:pt x="227" y="216"/>
                      <a:pt x="227" y="217"/>
                    </a:cubicBezTo>
                    <a:cubicBezTo>
                      <a:pt x="227" y="217"/>
                      <a:pt x="227" y="217"/>
                      <a:pt x="227" y="217"/>
                    </a:cubicBezTo>
                    <a:cubicBezTo>
                      <a:pt x="227" y="217"/>
                      <a:pt x="227" y="218"/>
                      <a:pt x="228" y="218"/>
                    </a:cubicBezTo>
                    <a:cubicBezTo>
                      <a:pt x="228" y="217"/>
                      <a:pt x="228" y="217"/>
                      <a:pt x="228" y="217"/>
                    </a:cubicBezTo>
                    <a:cubicBezTo>
                      <a:pt x="227" y="217"/>
                      <a:pt x="228" y="217"/>
                      <a:pt x="228" y="217"/>
                    </a:cubicBezTo>
                    <a:cubicBezTo>
                      <a:pt x="228" y="217"/>
                      <a:pt x="228" y="217"/>
                      <a:pt x="228" y="217"/>
                    </a:cubicBezTo>
                    <a:cubicBezTo>
                      <a:pt x="228" y="217"/>
                      <a:pt x="228" y="217"/>
                      <a:pt x="228" y="217"/>
                    </a:cubicBezTo>
                    <a:cubicBezTo>
                      <a:pt x="227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7"/>
                      <a:pt x="228" y="217"/>
                    </a:cubicBezTo>
                    <a:cubicBezTo>
                      <a:pt x="228" y="217"/>
                      <a:pt x="228" y="217"/>
                      <a:pt x="229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29" y="217"/>
                      <a:pt x="229" y="216"/>
                      <a:pt x="229" y="216"/>
                    </a:cubicBezTo>
                    <a:cubicBezTo>
                      <a:pt x="229" y="216"/>
                      <a:pt x="229" y="216"/>
                      <a:pt x="229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5"/>
                    </a:cubicBezTo>
                    <a:cubicBezTo>
                      <a:pt x="228" y="215"/>
                      <a:pt x="228" y="215"/>
                      <a:pt x="228" y="215"/>
                    </a:cubicBezTo>
                    <a:cubicBezTo>
                      <a:pt x="228" y="215"/>
                      <a:pt x="228" y="216"/>
                      <a:pt x="229" y="216"/>
                    </a:cubicBezTo>
                    <a:cubicBezTo>
                      <a:pt x="229" y="216"/>
                      <a:pt x="229" y="216"/>
                      <a:pt x="229" y="216"/>
                    </a:cubicBezTo>
                    <a:cubicBezTo>
                      <a:pt x="229" y="216"/>
                      <a:pt x="229" y="216"/>
                      <a:pt x="229" y="216"/>
                    </a:cubicBezTo>
                    <a:cubicBezTo>
                      <a:pt x="230" y="216"/>
                      <a:pt x="230" y="216"/>
                      <a:pt x="230" y="216"/>
                    </a:cubicBezTo>
                    <a:cubicBezTo>
                      <a:pt x="230" y="216"/>
                      <a:pt x="230" y="216"/>
                      <a:pt x="229" y="216"/>
                    </a:cubicBezTo>
                    <a:cubicBezTo>
                      <a:pt x="229" y="216"/>
                      <a:pt x="229" y="216"/>
                      <a:pt x="229" y="217"/>
                    </a:cubicBezTo>
                    <a:cubicBezTo>
                      <a:pt x="229" y="217"/>
                      <a:pt x="230" y="217"/>
                      <a:pt x="230" y="217"/>
                    </a:cubicBezTo>
                    <a:cubicBezTo>
                      <a:pt x="230" y="217"/>
                      <a:pt x="230" y="217"/>
                      <a:pt x="230" y="217"/>
                    </a:cubicBezTo>
                    <a:cubicBezTo>
                      <a:pt x="230" y="216"/>
                      <a:pt x="230" y="216"/>
                      <a:pt x="230" y="216"/>
                    </a:cubicBezTo>
                    <a:cubicBezTo>
                      <a:pt x="230" y="216"/>
                      <a:pt x="230" y="215"/>
                      <a:pt x="230" y="215"/>
                    </a:cubicBezTo>
                    <a:cubicBezTo>
                      <a:pt x="230" y="215"/>
                      <a:pt x="229" y="215"/>
                      <a:pt x="229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4"/>
                      <a:pt x="230" y="214"/>
                      <a:pt x="230" y="214"/>
                    </a:cubicBezTo>
                    <a:cubicBezTo>
                      <a:pt x="229" y="214"/>
                      <a:pt x="229" y="214"/>
                      <a:pt x="229" y="214"/>
                    </a:cubicBezTo>
                    <a:cubicBezTo>
                      <a:pt x="229" y="213"/>
                      <a:pt x="229" y="213"/>
                      <a:pt x="229" y="213"/>
                    </a:cubicBezTo>
                    <a:cubicBezTo>
                      <a:pt x="229" y="213"/>
                      <a:pt x="229" y="213"/>
                      <a:pt x="229" y="213"/>
                    </a:cubicBezTo>
                    <a:cubicBezTo>
                      <a:pt x="229" y="213"/>
                      <a:pt x="229" y="213"/>
                      <a:pt x="230" y="214"/>
                    </a:cubicBezTo>
                    <a:cubicBezTo>
                      <a:pt x="230" y="214"/>
                      <a:pt x="230" y="214"/>
                      <a:pt x="230" y="214"/>
                    </a:cubicBezTo>
                    <a:cubicBezTo>
                      <a:pt x="230" y="214"/>
                      <a:pt x="230" y="214"/>
                      <a:pt x="231" y="214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31" y="214"/>
                      <a:pt x="232" y="214"/>
                      <a:pt x="232" y="214"/>
                    </a:cubicBezTo>
                    <a:cubicBezTo>
                      <a:pt x="232" y="214"/>
                      <a:pt x="232" y="214"/>
                      <a:pt x="232" y="214"/>
                    </a:cubicBezTo>
                    <a:cubicBezTo>
                      <a:pt x="232" y="214"/>
                      <a:pt x="232" y="214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6"/>
                      <a:pt x="232" y="216"/>
                      <a:pt x="232" y="216"/>
                    </a:cubicBezTo>
                    <a:cubicBezTo>
                      <a:pt x="232" y="216"/>
                      <a:pt x="232" y="216"/>
                      <a:pt x="232" y="217"/>
                    </a:cubicBezTo>
                    <a:cubicBezTo>
                      <a:pt x="232" y="217"/>
                      <a:pt x="232" y="217"/>
                      <a:pt x="232" y="217"/>
                    </a:cubicBezTo>
                    <a:cubicBezTo>
                      <a:pt x="232" y="217"/>
                      <a:pt x="232" y="217"/>
                      <a:pt x="232" y="217"/>
                    </a:cubicBezTo>
                    <a:cubicBezTo>
                      <a:pt x="232" y="216"/>
                      <a:pt x="232" y="216"/>
                      <a:pt x="232" y="216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4"/>
                    </a:cubicBezTo>
                    <a:cubicBezTo>
                      <a:pt x="233" y="214"/>
                      <a:pt x="234" y="214"/>
                      <a:pt x="234" y="214"/>
                    </a:cubicBezTo>
                    <a:cubicBezTo>
                      <a:pt x="234" y="214"/>
                      <a:pt x="234" y="214"/>
                      <a:pt x="234" y="214"/>
                    </a:cubicBezTo>
                    <a:cubicBezTo>
                      <a:pt x="234" y="214"/>
                      <a:pt x="234" y="214"/>
                      <a:pt x="234" y="214"/>
                    </a:cubicBezTo>
                    <a:cubicBezTo>
                      <a:pt x="234" y="214"/>
                      <a:pt x="234" y="214"/>
                      <a:pt x="234" y="214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6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6"/>
                      <a:pt x="235" y="216"/>
                    </a:cubicBezTo>
                    <a:cubicBezTo>
                      <a:pt x="235" y="216"/>
                      <a:pt x="235" y="216"/>
                      <a:pt x="235" y="216"/>
                    </a:cubicBezTo>
                    <a:cubicBezTo>
                      <a:pt x="235" y="216"/>
                      <a:pt x="235" y="216"/>
                      <a:pt x="235" y="216"/>
                    </a:cubicBezTo>
                    <a:cubicBezTo>
                      <a:pt x="235" y="216"/>
                      <a:pt x="234" y="216"/>
                      <a:pt x="234" y="216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5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8"/>
                      <a:pt x="234" y="218"/>
                    </a:cubicBezTo>
                    <a:cubicBezTo>
                      <a:pt x="235" y="218"/>
                      <a:pt x="235" y="217"/>
                      <a:pt x="235" y="217"/>
                    </a:cubicBezTo>
                    <a:cubicBezTo>
                      <a:pt x="235" y="217"/>
                      <a:pt x="235" y="217"/>
                      <a:pt x="235" y="217"/>
                    </a:cubicBezTo>
                    <a:cubicBezTo>
                      <a:pt x="235" y="218"/>
                      <a:pt x="235" y="218"/>
                      <a:pt x="235" y="218"/>
                    </a:cubicBezTo>
                    <a:cubicBezTo>
                      <a:pt x="235" y="218"/>
                      <a:pt x="235" y="218"/>
                      <a:pt x="235" y="218"/>
                    </a:cubicBezTo>
                    <a:cubicBezTo>
                      <a:pt x="235" y="218"/>
                      <a:pt x="235" y="218"/>
                      <a:pt x="234" y="218"/>
                    </a:cubicBezTo>
                    <a:cubicBezTo>
                      <a:pt x="235" y="218"/>
                      <a:pt x="235" y="218"/>
                      <a:pt x="235" y="218"/>
                    </a:cubicBezTo>
                    <a:cubicBezTo>
                      <a:pt x="235" y="218"/>
                      <a:pt x="235" y="218"/>
                      <a:pt x="236" y="218"/>
                    </a:cubicBezTo>
                    <a:cubicBezTo>
                      <a:pt x="236" y="218"/>
                      <a:pt x="236" y="218"/>
                      <a:pt x="236" y="218"/>
                    </a:cubicBezTo>
                    <a:cubicBezTo>
                      <a:pt x="236" y="218"/>
                      <a:pt x="236" y="218"/>
                      <a:pt x="236" y="218"/>
                    </a:cubicBezTo>
                    <a:cubicBezTo>
                      <a:pt x="236" y="218"/>
                      <a:pt x="236" y="218"/>
                      <a:pt x="236" y="218"/>
                    </a:cubicBezTo>
                    <a:cubicBezTo>
                      <a:pt x="236" y="218"/>
                      <a:pt x="237" y="218"/>
                      <a:pt x="237" y="218"/>
                    </a:cubicBezTo>
                    <a:close/>
                    <a:moveTo>
                      <a:pt x="226" y="217"/>
                    </a:moveTo>
                    <a:cubicBezTo>
                      <a:pt x="226" y="217"/>
                      <a:pt x="226" y="217"/>
                      <a:pt x="226" y="217"/>
                    </a:cubicBezTo>
                    <a:cubicBezTo>
                      <a:pt x="226" y="217"/>
                      <a:pt x="226" y="217"/>
                      <a:pt x="226" y="217"/>
                    </a:cubicBezTo>
                    <a:close/>
                    <a:moveTo>
                      <a:pt x="232" y="218"/>
                    </a:moveTo>
                    <a:cubicBezTo>
                      <a:pt x="232" y="218"/>
                      <a:pt x="232" y="218"/>
                      <a:pt x="232" y="218"/>
                    </a:cubicBezTo>
                    <a:close/>
                    <a:moveTo>
                      <a:pt x="234" y="217"/>
                    </a:move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lose/>
                    <a:moveTo>
                      <a:pt x="214" y="239"/>
                    </a:moveTo>
                    <a:cubicBezTo>
                      <a:pt x="214" y="239"/>
                      <a:pt x="214" y="239"/>
                      <a:pt x="214" y="239"/>
                    </a:cubicBezTo>
                    <a:cubicBezTo>
                      <a:pt x="214" y="239"/>
                      <a:pt x="213" y="239"/>
                      <a:pt x="213" y="239"/>
                    </a:cubicBezTo>
                    <a:cubicBezTo>
                      <a:pt x="213" y="239"/>
                      <a:pt x="213" y="240"/>
                      <a:pt x="213" y="240"/>
                    </a:cubicBezTo>
                    <a:cubicBezTo>
                      <a:pt x="213" y="240"/>
                      <a:pt x="213" y="240"/>
                      <a:pt x="213" y="240"/>
                    </a:cubicBezTo>
                    <a:cubicBezTo>
                      <a:pt x="213" y="240"/>
                      <a:pt x="213" y="240"/>
                      <a:pt x="213" y="240"/>
                    </a:cubicBezTo>
                    <a:cubicBezTo>
                      <a:pt x="213" y="240"/>
                      <a:pt x="213" y="240"/>
                      <a:pt x="213" y="240"/>
                    </a:cubicBezTo>
                    <a:cubicBezTo>
                      <a:pt x="213" y="240"/>
                      <a:pt x="213" y="240"/>
                      <a:pt x="213" y="241"/>
                    </a:cubicBezTo>
                    <a:cubicBezTo>
                      <a:pt x="213" y="241"/>
                      <a:pt x="214" y="241"/>
                      <a:pt x="214" y="241"/>
                    </a:cubicBezTo>
                    <a:cubicBezTo>
                      <a:pt x="214" y="240"/>
                      <a:pt x="214" y="240"/>
                      <a:pt x="214" y="240"/>
                    </a:cubicBezTo>
                    <a:cubicBezTo>
                      <a:pt x="214" y="240"/>
                      <a:pt x="214" y="239"/>
                      <a:pt x="214" y="239"/>
                    </a:cubicBezTo>
                    <a:close/>
                    <a:moveTo>
                      <a:pt x="238" y="210"/>
                    </a:moveTo>
                    <a:cubicBezTo>
                      <a:pt x="238" y="210"/>
                      <a:pt x="238" y="210"/>
                      <a:pt x="238" y="210"/>
                    </a:cubicBezTo>
                    <a:cubicBezTo>
                      <a:pt x="238" y="211"/>
                      <a:pt x="238" y="211"/>
                      <a:pt x="238" y="211"/>
                    </a:cubicBezTo>
                    <a:cubicBezTo>
                      <a:pt x="237" y="211"/>
                      <a:pt x="237" y="211"/>
                      <a:pt x="237" y="211"/>
                    </a:cubicBezTo>
                    <a:cubicBezTo>
                      <a:pt x="237" y="211"/>
                      <a:pt x="237" y="211"/>
                      <a:pt x="237" y="211"/>
                    </a:cubicBezTo>
                    <a:cubicBezTo>
                      <a:pt x="237" y="211"/>
                      <a:pt x="237" y="211"/>
                      <a:pt x="237" y="211"/>
                    </a:cubicBezTo>
                    <a:cubicBezTo>
                      <a:pt x="237" y="211"/>
                      <a:pt x="237" y="211"/>
                      <a:pt x="237" y="211"/>
                    </a:cubicBezTo>
                    <a:cubicBezTo>
                      <a:pt x="236" y="211"/>
                      <a:pt x="236" y="211"/>
                      <a:pt x="236" y="211"/>
                    </a:cubicBezTo>
                    <a:cubicBezTo>
                      <a:pt x="236" y="210"/>
                      <a:pt x="236" y="210"/>
                      <a:pt x="236" y="210"/>
                    </a:cubicBezTo>
                    <a:cubicBezTo>
                      <a:pt x="236" y="210"/>
                      <a:pt x="236" y="210"/>
                      <a:pt x="236" y="210"/>
                    </a:cubicBezTo>
                    <a:cubicBezTo>
                      <a:pt x="236" y="210"/>
                      <a:pt x="236" y="210"/>
                      <a:pt x="236" y="210"/>
                    </a:cubicBezTo>
                    <a:cubicBezTo>
                      <a:pt x="236" y="210"/>
                      <a:pt x="236" y="210"/>
                      <a:pt x="236" y="210"/>
                    </a:cubicBezTo>
                    <a:cubicBezTo>
                      <a:pt x="235" y="210"/>
                      <a:pt x="235" y="211"/>
                      <a:pt x="236" y="211"/>
                    </a:cubicBezTo>
                    <a:cubicBezTo>
                      <a:pt x="236" y="211"/>
                      <a:pt x="236" y="211"/>
                      <a:pt x="236" y="211"/>
                    </a:cubicBezTo>
                    <a:cubicBezTo>
                      <a:pt x="236" y="211"/>
                      <a:pt x="236" y="211"/>
                      <a:pt x="236" y="211"/>
                    </a:cubicBezTo>
                    <a:cubicBezTo>
                      <a:pt x="235" y="211"/>
                      <a:pt x="235" y="211"/>
                      <a:pt x="235" y="211"/>
                    </a:cubicBezTo>
                    <a:cubicBezTo>
                      <a:pt x="235" y="211"/>
                      <a:pt x="235" y="211"/>
                      <a:pt x="236" y="211"/>
                    </a:cubicBezTo>
                    <a:cubicBezTo>
                      <a:pt x="236" y="211"/>
                      <a:pt x="236" y="212"/>
                      <a:pt x="236" y="212"/>
                    </a:cubicBezTo>
                    <a:cubicBezTo>
                      <a:pt x="236" y="212"/>
                      <a:pt x="235" y="212"/>
                      <a:pt x="235" y="212"/>
                    </a:cubicBezTo>
                    <a:cubicBezTo>
                      <a:pt x="235" y="212"/>
                      <a:pt x="235" y="212"/>
                      <a:pt x="235" y="212"/>
                    </a:cubicBezTo>
                    <a:cubicBezTo>
                      <a:pt x="235" y="212"/>
                      <a:pt x="235" y="212"/>
                      <a:pt x="235" y="212"/>
                    </a:cubicBezTo>
                    <a:cubicBezTo>
                      <a:pt x="235" y="211"/>
                      <a:pt x="235" y="211"/>
                      <a:pt x="235" y="212"/>
                    </a:cubicBezTo>
                    <a:cubicBezTo>
                      <a:pt x="235" y="212"/>
                      <a:pt x="235" y="212"/>
                      <a:pt x="235" y="212"/>
                    </a:cubicBezTo>
                    <a:cubicBezTo>
                      <a:pt x="234" y="212"/>
                      <a:pt x="234" y="212"/>
                      <a:pt x="234" y="212"/>
                    </a:cubicBezTo>
                    <a:cubicBezTo>
                      <a:pt x="234" y="212"/>
                      <a:pt x="234" y="212"/>
                      <a:pt x="234" y="212"/>
                    </a:cubicBezTo>
                    <a:cubicBezTo>
                      <a:pt x="234" y="212"/>
                      <a:pt x="234" y="212"/>
                      <a:pt x="234" y="212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4" y="211"/>
                      <a:pt x="234" y="211"/>
                      <a:pt x="234" y="212"/>
                    </a:cubicBezTo>
                    <a:cubicBezTo>
                      <a:pt x="234" y="212"/>
                      <a:pt x="233" y="212"/>
                      <a:pt x="233" y="212"/>
                    </a:cubicBezTo>
                    <a:cubicBezTo>
                      <a:pt x="233" y="212"/>
                      <a:pt x="233" y="212"/>
                      <a:pt x="233" y="212"/>
                    </a:cubicBezTo>
                    <a:cubicBezTo>
                      <a:pt x="233" y="212"/>
                      <a:pt x="233" y="212"/>
                      <a:pt x="233" y="212"/>
                    </a:cubicBezTo>
                    <a:cubicBezTo>
                      <a:pt x="233" y="213"/>
                      <a:pt x="233" y="213"/>
                      <a:pt x="233" y="212"/>
                    </a:cubicBezTo>
                    <a:cubicBezTo>
                      <a:pt x="233" y="212"/>
                      <a:pt x="233" y="212"/>
                      <a:pt x="233" y="212"/>
                    </a:cubicBezTo>
                    <a:cubicBezTo>
                      <a:pt x="232" y="212"/>
                      <a:pt x="232" y="212"/>
                      <a:pt x="232" y="212"/>
                    </a:cubicBezTo>
                    <a:cubicBezTo>
                      <a:pt x="232" y="212"/>
                      <a:pt x="232" y="213"/>
                      <a:pt x="233" y="213"/>
                    </a:cubicBezTo>
                    <a:cubicBezTo>
                      <a:pt x="233" y="213"/>
                      <a:pt x="233" y="213"/>
                      <a:pt x="232" y="213"/>
                    </a:cubicBezTo>
                    <a:cubicBezTo>
                      <a:pt x="232" y="213"/>
                      <a:pt x="232" y="213"/>
                      <a:pt x="232" y="213"/>
                    </a:cubicBezTo>
                    <a:cubicBezTo>
                      <a:pt x="232" y="213"/>
                      <a:pt x="231" y="213"/>
                      <a:pt x="231" y="213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1"/>
                      <a:pt x="230" y="211"/>
                      <a:pt x="230" y="211"/>
                    </a:cubicBezTo>
                    <a:cubicBezTo>
                      <a:pt x="229" y="211"/>
                      <a:pt x="230" y="211"/>
                      <a:pt x="230" y="211"/>
                    </a:cubicBezTo>
                    <a:cubicBezTo>
                      <a:pt x="230" y="211"/>
                      <a:pt x="230" y="211"/>
                      <a:pt x="230" y="210"/>
                    </a:cubicBezTo>
                    <a:cubicBezTo>
                      <a:pt x="230" y="210"/>
                      <a:pt x="230" y="210"/>
                      <a:pt x="230" y="211"/>
                    </a:cubicBezTo>
                    <a:cubicBezTo>
                      <a:pt x="230" y="211"/>
                      <a:pt x="230" y="211"/>
                      <a:pt x="230" y="211"/>
                    </a:cubicBezTo>
                    <a:cubicBezTo>
                      <a:pt x="230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2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0"/>
                      <a:pt x="231" y="210"/>
                    </a:cubicBezTo>
                    <a:cubicBezTo>
                      <a:pt x="231" y="210"/>
                      <a:pt x="231" y="210"/>
                      <a:pt x="231" y="210"/>
                    </a:cubicBezTo>
                    <a:cubicBezTo>
                      <a:pt x="230" y="210"/>
                      <a:pt x="230" y="210"/>
                      <a:pt x="231" y="210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1" y="210"/>
                      <a:pt x="231" y="210"/>
                      <a:pt x="232" y="210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209"/>
                      <a:pt x="232" y="209"/>
                      <a:pt x="232" y="210"/>
                    </a:cubicBezTo>
                    <a:cubicBezTo>
                      <a:pt x="232" y="210"/>
                      <a:pt x="233" y="210"/>
                      <a:pt x="233" y="210"/>
                    </a:cubicBezTo>
                    <a:cubicBezTo>
                      <a:pt x="233" y="210"/>
                      <a:pt x="233" y="210"/>
                      <a:pt x="233" y="210"/>
                    </a:cubicBezTo>
                    <a:cubicBezTo>
                      <a:pt x="232" y="209"/>
                      <a:pt x="233" y="209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3" y="209"/>
                      <a:pt x="233" y="209"/>
                    </a:cubicBezTo>
                    <a:cubicBezTo>
                      <a:pt x="233" y="209"/>
                      <a:pt x="233" y="209"/>
                      <a:pt x="233" y="209"/>
                    </a:cubicBezTo>
                    <a:cubicBezTo>
                      <a:pt x="233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3" y="208"/>
                      <a:pt x="233" y="207"/>
                      <a:pt x="233" y="207"/>
                    </a:cubicBezTo>
                    <a:cubicBezTo>
                      <a:pt x="233" y="208"/>
                      <a:pt x="233" y="208"/>
                      <a:pt x="233" y="208"/>
                    </a:cubicBezTo>
                    <a:cubicBezTo>
                      <a:pt x="233" y="208"/>
                      <a:pt x="233" y="208"/>
                      <a:pt x="233" y="207"/>
                    </a:cubicBezTo>
                    <a:cubicBezTo>
                      <a:pt x="233" y="207"/>
                      <a:pt x="233" y="207"/>
                      <a:pt x="233" y="207"/>
                    </a:cubicBezTo>
                    <a:cubicBezTo>
                      <a:pt x="233" y="207"/>
                      <a:pt x="233" y="207"/>
                      <a:pt x="233" y="207"/>
                    </a:cubicBezTo>
                    <a:cubicBezTo>
                      <a:pt x="233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4" y="207"/>
                      <a:pt x="234" y="208"/>
                      <a:pt x="234" y="208"/>
                    </a:cubicBezTo>
                    <a:cubicBezTo>
                      <a:pt x="234" y="208"/>
                      <a:pt x="234" y="208"/>
                      <a:pt x="234" y="208"/>
                    </a:cubicBezTo>
                    <a:cubicBezTo>
                      <a:pt x="235" y="208"/>
                      <a:pt x="235" y="208"/>
                      <a:pt x="234" y="208"/>
                    </a:cubicBezTo>
                    <a:cubicBezTo>
                      <a:pt x="234" y="208"/>
                      <a:pt x="234" y="209"/>
                      <a:pt x="234" y="209"/>
                    </a:cubicBezTo>
                    <a:cubicBezTo>
                      <a:pt x="234" y="209"/>
                      <a:pt x="234" y="209"/>
                      <a:pt x="234" y="209"/>
                    </a:cubicBezTo>
                    <a:cubicBezTo>
                      <a:pt x="235" y="209"/>
                      <a:pt x="235" y="209"/>
                      <a:pt x="235" y="209"/>
                    </a:cubicBezTo>
                    <a:cubicBezTo>
                      <a:pt x="235" y="209"/>
                      <a:pt x="235" y="209"/>
                      <a:pt x="235" y="209"/>
                    </a:cubicBezTo>
                    <a:cubicBezTo>
                      <a:pt x="235" y="209"/>
                      <a:pt x="235" y="209"/>
                      <a:pt x="235" y="209"/>
                    </a:cubicBezTo>
                    <a:cubicBezTo>
                      <a:pt x="235" y="209"/>
                      <a:pt x="235" y="209"/>
                      <a:pt x="235" y="209"/>
                    </a:cubicBezTo>
                    <a:cubicBezTo>
                      <a:pt x="235" y="209"/>
                      <a:pt x="235" y="208"/>
                      <a:pt x="235" y="208"/>
                    </a:cubicBezTo>
                    <a:cubicBezTo>
                      <a:pt x="235" y="208"/>
                      <a:pt x="235" y="208"/>
                      <a:pt x="235" y="208"/>
                    </a:cubicBezTo>
                    <a:cubicBezTo>
                      <a:pt x="235" y="208"/>
                      <a:pt x="235" y="208"/>
                      <a:pt x="235" y="208"/>
                    </a:cubicBezTo>
                    <a:cubicBezTo>
                      <a:pt x="235" y="208"/>
                      <a:pt x="235" y="208"/>
                      <a:pt x="235" y="208"/>
                    </a:cubicBezTo>
                    <a:cubicBezTo>
                      <a:pt x="236" y="208"/>
                      <a:pt x="236" y="208"/>
                      <a:pt x="236" y="208"/>
                    </a:cubicBezTo>
                    <a:cubicBezTo>
                      <a:pt x="236" y="208"/>
                      <a:pt x="236" y="208"/>
                      <a:pt x="236" y="208"/>
                    </a:cubicBezTo>
                    <a:cubicBezTo>
                      <a:pt x="236" y="208"/>
                      <a:pt x="236" y="208"/>
                      <a:pt x="236" y="208"/>
                    </a:cubicBezTo>
                    <a:cubicBezTo>
                      <a:pt x="236" y="208"/>
                      <a:pt x="236" y="208"/>
                      <a:pt x="236" y="208"/>
                    </a:cubicBezTo>
                    <a:cubicBezTo>
                      <a:pt x="236" y="208"/>
                      <a:pt x="236" y="209"/>
                      <a:pt x="236" y="209"/>
                    </a:cubicBezTo>
                    <a:cubicBezTo>
                      <a:pt x="236" y="209"/>
                      <a:pt x="236" y="209"/>
                      <a:pt x="236" y="209"/>
                    </a:cubicBezTo>
                    <a:cubicBezTo>
                      <a:pt x="236" y="209"/>
                      <a:pt x="236" y="209"/>
                      <a:pt x="236" y="209"/>
                    </a:cubicBezTo>
                    <a:cubicBezTo>
                      <a:pt x="236" y="208"/>
                      <a:pt x="237" y="208"/>
                      <a:pt x="237" y="208"/>
                    </a:cubicBezTo>
                    <a:cubicBezTo>
                      <a:pt x="237" y="209"/>
                      <a:pt x="237" y="209"/>
                      <a:pt x="237" y="209"/>
                    </a:cubicBezTo>
                    <a:cubicBezTo>
                      <a:pt x="237" y="209"/>
                      <a:pt x="237" y="209"/>
                      <a:pt x="237" y="209"/>
                    </a:cubicBezTo>
                    <a:cubicBezTo>
                      <a:pt x="237" y="209"/>
                      <a:pt x="237" y="210"/>
                      <a:pt x="237" y="210"/>
                    </a:cubicBezTo>
                    <a:cubicBezTo>
                      <a:pt x="237" y="210"/>
                      <a:pt x="237" y="210"/>
                      <a:pt x="237" y="210"/>
                    </a:cubicBezTo>
                    <a:cubicBezTo>
                      <a:pt x="237" y="210"/>
                      <a:pt x="237" y="210"/>
                      <a:pt x="237" y="210"/>
                    </a:cubicBezTo>
                    <a:cubicBezTo>
                      <a:pt x="237" y="210"/>
                      <a:pt x="237" y="210"/>
                      <a:pt x="237" y="210"/>
                    </a:cubicBezTo>
                    <a:cubicBezTo>
                      <a:pt x="237" y="210"/>
                      <a:pt x="237" y="210"/>
                      <a:pt x="237" y="209"/>
                    </a:cubicBezTo>
                    <a:cubicBezTo>
                      <a:pt x="237" y="209"/>
                      <a:pt x="237" y="210"/>
                      <a:pt x="237" y="210"/>
                    </a:cubicBezTo>
                    <a:cubicBezTo>
                      <a:pt x="237" y="210"/>
                      <a:pt x="237" y="209"/>
                      <a:pt x="237" y="209"/>
                    </a:cubicBezTo>
                    <a:cubicBezTo>
                      <a:pt x="238" y="209"/>
                      <a:pt x="238" y="209"/>
                      <a:pt x="238" y="209"/>
                    </a:cubicBezTo>
                    <a:cubicBezTo>
                      <a:pt x="238" y="209"/>
                      <a:pt x="238" y="210"/>
                      <a:pt x="238" y="210"/>
                    </a:cubicBezTo>
                    <a:close/>
                    <a:moveTo>
                      <a:pt x="228" y="214"/>
                    </a:moveTo>
                    <a:cubicBezTo>
                      <a:pt x="228" y="215"/>
                      <a:pt x="228" y="215"/>
                      <a:pt x="228" y="215"/>
                    </a:cubicBezTo>
                    <a:cubicBezTo>
                      <a:pt x="228" y="215"/>
                      <a:pt x="228" y="215"/>
                      <a:pt x="229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29" y="215"/>
                      <a:pt x="229" y="216"/>
                      <a:pt x="229" y="216"/>
                    </a:cubicBezTo>
                    <a:cubicBezTo>
                      <a:pt x="229" y="216"/>
                      <a:pt x="229" y="216"/>
                      <a:pt x="230" y="216"/>
                    </a:cubicBezTo>
                    <a:cubicBezTo>
                      <a:pt x="230" y="216"/>
                      <a:pt x="230" y="216"/>
                      <a:pt x="230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29" y="215"/>
                      <a:pt x="229" y="214"/>
                      <a:pt x="229" y="214"/>
                    </a:cubicBezTo>
                    <a:cubicBezTo>
                      <a:pt x="229" y="214"/>
                      <a:pt x="229" y="214"/>
                      <a:pt x="229" y="214"/>
                    </a:cubicBezTo>
                    <a:cubicBezTo>
                      <a:pt x="228" y="214"/>
                      <a:pt x="228" y="214"/>
                      <a:pt x="228" y="214"/>
                    </a:cubicBezTo>
                    <a:cubicBezTo>
                      <a:pt x="228" y="214"/>
                      <a:pt x="228" y="214"/>
                      <a:pt x="228" y="214"/>
                    </a:cubicBezTo>
                    <a:cubicBezTo>
                      <a:pt x="227" y="214"/>
                      <a:pt x="227" y="214"/>
                      <a:pt x="228" y="214"/>
                    </a:cubicBezTo>
                    <a:close/>
                    <a:moveTo>
                      <a:pt x="225" y="231"/>
                    </a:moveTo>
                    <a:cubicBezTo>
                      <a:pt x="225" y="231"/>
                      <a:pt x="225" y="231"/>
                      <a:pt x="225" y="231"/>
                    </a:cubicBezTo>
                    <a:cubicBezTo>
                      <a:pt x="225" y="231"/>
                      <a:pt x="225" y="231"/>
                      <a:pt x="225" y="231"/>
                    </a:cubicBezTo>
                    <a:cubicBezTo>
                      <a:pt x="225" y="231"/>
                      <a:pt x="225" y="231"/>
                      <a:pt x="224" y="231"/>
                    </a:cubicBezTo>
                    <a:cubicBezTo>
                      <a:pt x="224" y="231"/>
                      <a:pt x="224" y="231"/>
                      <a:pt x="224" y="231"/>
                    </a:cubicBezTo>
                    <a:cubicBezTo>
                      <a:pt x="224" y="231"/>
                      <a:pt x="224" y="231"/>
                      <a:pt x="224" y="232"/>
                    </a:cubicBezTo>
                    <a:cubicBezTo>
                      <a:pt x="223" y="232"/>
                      <a:pt x="223" y="232"/>
                      <a:pt x="224" y="232"/>
                    </a:cubicBezTo>
                    <a:cubicBezTo>
                      <a:pt x="224" y="232"/>
                      <a:pt x="224" y="232"/>
                      <a:pt x="224" y="232"/>
                    </a:cubicBezTo>
                    <a:cubicBezTo>
                      <a:pt x="225" y="232"/>
                      <a:pt x="225" y="231"/>
                      <a:pt x="225" y="231"/>
                    </a:cubicBezTo>
                    <a:cubicBezTo>
                      <a:pt x="225" y="231"/>
                      <a:pt x="225" y="231"/>
                      <a:pt x="225" y="231"/>
                    </a:cubicBezTo>
                    <a:close/>
                    <a:moveTo>
                      <a:pt x="228" y="212"/>
                    </a:moveTo>
                    <a:cubicBezTo>
                      <a:pt x="229" y="212"/>
                      <a:pt x="229" y="212"/>
                      <a:pt x="229" y="211"/>
                    </a:cubicBezTo>
                    <a:cubicBezTo>
                      <a:pt x="229" y="211"/>
                      <a:pt x="229" y="211"/>
                      <a:pt x="229" y="211"/>
                    </a:cubicBezTo>
                    <a:cubicBezTo>
                      <a:pt x="229" y="211"/>
                      <a:pt x="229" y="211"/>
                      <a:pt x="229" y="211"/>
                    </a:cubicBezTo>
                    <a:cubicBezTo>
                      <a:pt x="229" y="212"/>
                      <a:pt x="229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1" y="213"/>
                    </a:cubicBezTo>
                    <a:cubicBezTo>
                      <a:pt x="231" y="213"/>
                      <a:pt x="231" y="213"/>
                      <a:pt x="231" y="213"/>
                    </a:cubicBezTo>
                    <a:cubicBezTo>
                      <a:pt x="231" y="213"/>
                      <a:pt x="231" y="213"/>
                      <a:pt x="231" y="213"/>
                    </a:cubicBezTo>
                    <a:cubicBezTo>
                      <a:pt x="231" y="213"/>
                      <a:pt x="232" y="213"/>
                      <a:pt x="232" y="213"/>
                    </a:cubicBezTo>
                    <a:cubicBezTo>
                      <a:pt x="232" y="213"/>
                      <a:pt x="231" y="213"/>
                      <a:pt x="231" y="213"/>
                    </a:cubicBezTo>
                    <a:cubicBezTo>
                      <a:pt x="231" y="214"/>
                      <a:pt x="231" y="213"/>
                      <a:pt x="231" y="213"/>
                    </a:cubicBezTo>
                    <a:cubicBezTo>
                      <a:pt x="231" y="213"/>
                      <a:pt x="230" y="213"/>
                      <a:pt x="230" y="213"/>
                    </a:cubicBezTo>
                    <a:cubicBezTo>
                      <a:pt x="230" y="213"/>
                      <a:pt x="230" y="213"/>
                      <a:pt x="230" y="213"/>
                    </a:cubicBezTo>
                    <a:cubicBezTo>
                      <a:pt x="230" y="213"/>
                      <a:pt x="230" y="213"/>
                      <a:pt x="229" y="213"/>
                    </a:cubicBezTo>
                    <a:cubicBezTo>
                      <a:pt x="229" y="212"/>
                      <a:pt x="229" y="212"/>
                      <a:pt x="229" y="212"/>
                    </a:cubicBezTo>
                    <a:cubicBezTo>
                      <a:pt x="229" y="212"/>
                      <a:pt x="229" y="212"/>
                      <a:pt x="229" y="212"/>
                    </a:cubicBezTo>
                    <a:cubicBezTo>
                      <a:pt x="229" y="212"/>
                      <a:pt x="229" y="212"/>
                      <a:pt x="229" y="212"/>
                    </a:cubicBezTo>
                    <a:cubicBezTo>
                      <a:pt x="229" y="212"/>
                      <a:pt x="229" y="212"/>
                      <a:pt x="229" y="212"/>
                    </a:cubicBezTo>
                    <a:cubicBezTo>
                      <a:pt x="229" y="213"/>
                      <a:pt x="229" y="213"/>
                      <a:pt x="229" y="213"/>
                    </a:cubicBezTo>
                    <a:cubicBezTo>
                      <a:pt x="229" y="213"/>
                      <a:pt x="229" y="213"/>
                      <a:pt x="229" y="213"/>
                    </a:cubicBezTo>
                    <a:cubicBezTo>
                      <a:pt x="228" y="212"/>
                      <a:pt x="228" y="212"/>
                      <a:pt x="228" y="212"/>
                    </a:cubicBezTo>
                    <a:close/>
                    <a:moveTo>
                      <a:pt x="239" y="210"/>
                    </a:moveTo>
                    <a:cubicBezTo>
                      <a:pt x="239" y="210"/>
                      <a:pt x="239" y="210"/>
                      <a:pt x="239" y="210"/>
                    </a:cubicBezTo>
                    <a:cubicBezTo>
                      <a:pt x="239" y="210"/>
                      <a:pt x="239" y="210"/>
                      <a:pt x="239" y="210"/>
                    </a:cubicBezTo>
                    <a:cubicBezTo>
                      <a:pt x="239" y="210"/>
                      <a:pt x="239" y="210"/>
                      <a:pt x="238" y="210"/>
                    </a:cubicBezTo>
                    <a:cubicBezTo>
                      <a:pt x="238" y="210"/>
                      <a:pt x="238" y="211"/>
                      <a:pt x="238" y="211"/>
                    </a:cubicBezTo>
                    <a:cubicBezTo>
                      <a:pt x="238" y="211"/>
                      <a:pt x="238" y="211"/>
                      <a:pt x="238" y="211"/>
                    </a:cubicBezTo>
                    <a:cubicBezTo>
                      <a:pt x="238" y="211"/>
                      <a:pt x="239" y="211"/>
                      <a:pt x="239" y="211"/>
                    </a:cubicBezTo>
                    <a:cubicBezTo>
                      <a:pt x="239" y="211"/>
                      <a:pt x="239" y="211"/>
                      <a:pt x="239" y="211"/>
                    </a:cubicBezTo>
                    <a:cubicBezTo>
                      <a:pt x="239" y="211"/>
                      <a:pt x="239" y="210"/>
                      <a:pt x="239" y="210"/>
                    </a:cubicBezTo>
                    <a:close/>
                    <a:moveTo>
                      <a:pt x="233" y="214"/>
                    </a:moveTo>
                    <a:cubicBezTo>
                      <a:pt x="233" y="214"/>
                      <a:pt x="233" y="214"/>
                      <a:pt x="233" y="214"/>
                    </a:cubicBezTo>
                    <a:cubicBezTo>
                      <a:pt x="233" y="213"/>
                      <a:pt x="233" y="213"/>
                      <a:pt x="233" y="213"/>
                    </a:cubicBezTo>
                    <a:cubicBezTo>
                      <a:pt x="232" y="213"/>
                      <a:pt x="232" y="213"/>
                      <a:pt x="232" y="214"/>
                    </a:cubicBezTo>
                    <a:cubicBezTo>
                      <a:pt x="232" y="214"/>
                      <a:pt x="232" y="214"/>
                      <a:pt x="232" y="214"/>
                    </a:cubicBezTo>
                    <a:cubicBezTo>
                      <a:pt x="232" y="214"/>
                      <a:pt x="232" y="214"/>
                      <a:pt x="232" y="214"/>
                    </a:cubicBezTo>
                    <a:cubicBezTo>
                      <a:pt x="233" y="214"/>
                      <a:pt x="233" y="214"/>
                      <a:pt x="233" y="214"/>
                    </a:cubicBezTo>
                    <a:close/>
                    <a:moveTo>
                      <a:pt x="235" y="214"/>
                    </a:move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4" y="214"/>
                      <a:pt x="234" y="214"/>
                    </a:cubicBezTo>
                    <a:cubicBezTo>
                      <a:pt x="234" y="214"/>
                      <a:pt x="234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5"/>
                      <a:pt x="235" y="215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lose/>
                    <a:moveTo>
                      <a:pt x="225" y="220"/>
                    </a:moveTo>
                    <a:cubicBezTo>
                      <a:pt x="225" y="220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9"/>
                      <a:pt x="225" y="220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lose/>
                    <a:moveTo>
                      <a:pt x="232" y="209"/>
                    </a:move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10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09"/>
                      <a:pt x="231" y="209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1" y="209"/>
                      <a:pt x="231" y="209"/>
                      <a:pt x="232" y="209"/>
                    </a:cubicBezTo>
                    <a:close/>
                    <a:moveTo>
                      <a:pt x="224" y="229"/>
                    </a:move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30"/>
                      <a:pt x="224" y="230"/>
                      <a:pt x="224" y="229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2" y="231"/>
                      <a:pt x="222" y="231"/>
                      <a:pt x="222" y="231"/>
                    </a:cubicBezTo>
                    <a:cubicBezTo>
                      <a:pt x="222" y="231"/>
                      <a:pt x="221" y="231"/>
                      <a:pt x="221" y="231"/>
                    </a:cubicBezTo>
                    <a:close/>
                    <a:moveTo>
                      <a:pt x="227" y="227"/>
                    </a:moveTo>
                    <a:cubicBezTo>
                      <a:pt x="227" y="227"/>
                      <a:pt x="227" y="227"/>
                      <a:pt x="227" y="227"/>
                    </a:cubicBezTo>
                    <a:cubicBezTo>
                      <a:pt x="227" y="227"/>
                      <a:pt x="227" y="227"/>
                      <a:pt x="227" y="227"/>
                    </a:cubicBezTo>
                    <a:cubicBezTo>
                      <a:pt x="227" y="227"/>
                      <a:pt x="227" y="227"/>
                      <a:pt x="227" y="227"/>
                    </a:cubicBezTo>
                    <a:cubicBezTo>
                      <a:pt x="227" y="227"/>
                      <a:pt x="227" y="227"/>
                      <a:pt x="227" y="227"/>
                    </a:cubicBezTo>
                    <a:cubicBezTo>
                      <a:pt x="227" y="227"/>
                      <a:pt x="227" y="227"/>
                      <a:pt x="227" y="227"/>
                    </a:cubicBezTo>
                    <a:close/>
                    <a:moveTo>
                      <a:pt x="223" y="227"/>
                    </a:moveTo>
                    <a:cubicBezTo>
                      <a:pt x="223" y="227"/>
                      <a:pt x="222" y="227"/>
                      <a:pt x="222" y="227"/>
                    </a:cubicBezTo>
                    <a:cubicBezTo>
                      <a:pt x="222" y="227"/>
                      <a:pt x="223" y="227"/>
                      <a:pt x="223" y="227"/>
                    </a:cubicBezTo>
                    <a:close/>
                    <a:moveTo>
                      <a:pt x="236" y="221"/>
                    </a:moveTo>
                    <a:cubicBezTo>
                      <a:pt x="236" y="221"/>
                      <a:pt x="236" y="221"/>
                      <a:pt x="236" y="221"/>
                    </a:cubicBezTo>
                    <a:cubicBezTo>
                      <a:pt x="236" y="221"/>
                      <a:pt x="236" y="221"/>
                      <a:pt x="236" y="221"/>
                    </a:cubicBezTo>
                    <a:cubicBezTo>
                      <a:pt x="236" y="221"/>
                      <a:pt x="236" y="221"/>
                      <a:pt x="236" y="221"/>
                    </a:cubicBezTo>
                    <a:cubicBezTo>
                      <a:pt x="236" y="221"/>
                      <a:pt x="236" y="221"/>
                      <a:pt x="236" y="221"/>
                    </a:cubicBezTo>
                    <a:close/>
                    <a:moveTo>
                      <a:pt x="235" y="216"/>
                    </a:moveTo>
                    <a:cubicBezTo>
                      <a:pt x="236" y="216"/>
                      <a:pt x="236" y="216"/>
                      <a:pt x="236" y="216"/>
                    </a:cubicBezTo>
                    <a:cubicBezTo>
                      <a:pt x="236" y="216"/>
                      <a:pt x="235" y="216"/>
                      <a:pt x="235" y="216"/>
                    </a:cubicBezTo>
                    <a:cubicBezTo>
                      <a:pt x="235" y="216"/>
                      <a:pt x="235" y="216"/>
                      <a:pt x="235" y="216"/>
                    </a:cubicBezTo>
                    <a:cubicBezTo>
                      <a:pt x="235" y="216"/>
                      <a:pt x="235" y="216"/>
                      <a:pt x="235" y="216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0"/>
                      <a:pt x="221" y="231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lose/>
                    <a:moveTo>
                      <a:pt x="222" y="227"/>
                    </a:move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lose/>
                    <a:moveTo>
                      <a:pt x="222" y="227"/>
                    </a:move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lose/>
                    <a:moveTo>
                      <a:pt x="161" y="253"/>
                    </a:moveTo>
                    <a:cubicBezTo>
                      <a:pt x="162" y="253"/>
                      <a:pt x="162" y="253"/>
                      <a:pt x="162" y="253"/>
                    </a:cubicBezTo>
                    <a:cubicBezTo>
                      <a:pt x="162" y="253"/>
                      <a:pt x="163" y="253"/>
                      <a:pt x="164" y="253"/>
                    </a:cubicBezTo>
                    <a:cubicBezTo>
                      <a:pt x="164" y="253"/>
                      <a:pt x="163" y="253"/>
                      <a:pt x="163" y="252"/>
                    </a:cubicBezTo>
                    <a:cubicBezTo>
                      <a:pt x="163" y="252"/>
                      <a:pt x="162" y="252"/>
                      <a:pt x="162" y="252"/>
                    </a:cubicBezTo>
                    <a:cubicBezTo>
                      <a:pt x="162" y="252"/>
                      <a:pt x="161" y="252"/>
                      <a:pt x="161" y="252"/>
                    </a:cubicBezTo>
                    <a:cubicBezTo>
                      <a:pt x="161" y="252"/>
                      <a:pt x="161" y="251"/>
                      <a:pt x="161" y="251"/>
                    </a:cubicBezTo>
                    <a:cubicBezTo>
                      <a:pt x="161" y="250"/>
                      <a:pt x="161" y="250"/>
                      <a:pt x="161" y="250"/>
                    </a:cubicBezTo>
                    <a:cubicBezTo>
                      <a:pt x="161" y="249"/>
                      <a:pt x="161" y="249"/>
                      <a:pt x="160" y="249"/>
                    </a:cubicBezTo>
                    <a:cubicBezTo>
                      <a:pt x="160" y="249"/>
                      <a:pt x="160" y="249"/>
                      <a:pt x="160" y="249"/>
                    </a:cubicBezTo>
                    <a:cubicBezTo>
                      <a:pt x="160" y="249"/>
                      <a:pt x="159" y="249"/>
                      <a:pt x="159" y="249"/>
                    </a:cubicBezTo>
                    <a:cubicBezTo>
                      <a:pt x="158" y="249"/>
                      <a:pt x="158" y="249"/>
                      <a:pt x="158" y="249"/>
                    </a:cubicBezTo>
                    <a:cubicBezTo>
                      <a:pt x="158" y="249"/>
                      <a:pt x="158" y="249"/>
                      <a:pt x="157" y="250"/>
                    </a:cubicBezTo>
                    <a:cubicBezTo>
                      <a:pt x="157" y="250"/>
                      <a:pt x="157" y="250"/>
                      <a:pt x="157" y="250"/>
                    </a:cubicBezTo>
                    <a:cubicBezTo>
                      <a:pt x="156" y="250"/>
                      <a:pt x="156" y="250"/>
                      <a:pt x="156" y="251"/>
                    </a:cubicBezTo>
                    <a:cubicBezTo>
                      <a:pt x="156" y="251"/>
                      <a:pt x="155" y="251"/>
                      <a:pt x="155" y="251"/>
                    </a:cubicBezTo>
                    <a:cubicBezTo>
                      <a:pt x="155" y="251"/>
                      <a:pt x="155" y="250"/>
                      <a:pt x="154" y="250"/>
                    </a:cubicBezTo>
                    <a:cubicBezTo>
                      <a:pt x="154" y="250"/>
                      <a:pt x="154" y="250"/>
                      <a:pt x="154" y="251"/>
                    </a:cubicBezTo>
                    <a:cubicBezTo>
                      <a:pt x="154" y="251"/>
                      <a:pt x="154" y="251"/>
                      <a:pt x="154" y="251"/>
                    </a:cubicBezTo>
                    <a:cubicBezTo>
                      <a:pt x="154" y="252"/>
                      <a:pt x="153" y="252"/>
                      <a:pt x="153" y="252"/>
                    </a:cubicBezTo>
                    <a:cubicBezTo>
                      <a:pt x="153" y="253"/>
                      <a:pt x="153" y="253"/>
                      <a:pt x="153" y="253"/>
                    </a:cubicBezTo>
                    <a:cubicBezTo>
                      <a:pt x="153" y="253"/>
                      <a:pt x="152" y="254"/>
                      <a:pt x="152" y="254"/>
                    </a:cubicBezTo>
                    <a:cubicBezTo>
                      <a:pt x="152" y="254"/>
                      <a:pt x="152" y="254"/>
                      <a:pt x="151" y="254"/>
                    </a:cubicBezTo>
                    <a:cubicBezTo>
                      <a:pt x="151" y="254"/>
                      <a:pt x="151" y="255"/>
                      <a:pt x="151" y="255"/>
                    </a:cubicBezTo>
                    <a:cubicBezTo>
                      <a:pt x="151" y="255"/>
                      <a:pt x="151" y="256"/>
                      <a:pt x="151" y="256"/>
                    </a:cubicBezTo>
                    <a:cubicBezTo>
                      <a:pt x="151" y="256"/>
                      <a:pt x="151" y="256"/>
                      <a:pt x="151" y="256"/>
                    </a:cubicBezTo>
                    <a:cubicBezTo>
                      <a:pt x="151" y="256"/>
                      <a:pt x="151" y="256"/>
                      <a:pt x="151" y="256"/>
                    </a:cubicBezTo>
                    <a:cubicBezTo>
                      <a:pt x="152" y="256"/>
                      <a:pt x="154" y="257"/>
                      <a:pt x="155" y="256"/>
                    </a:cubicBezTo>
                    <a:cubicBezTo>
                      <a:pt x="155" y="256"/>
                      <a:pt x="155" y="256"/>
                      <a:pt x="155" y="256"/>
                    </a:cubicBezTo>
                    <a:cubicBezTo>
                      <a:pt x="155" y="256"/>
                      <a:pt x="155" y="255"/>
                      <a:pt x="155" y="255"/>
                    </a:cubicBezTo>
                    <a:cubicBezTo>
                      <a:pt x="156" y="255"/>
                      <a:pt x="156" y="254"/>
                      <a:pt x="157" y="254"/>
                    </a:cubicBezTo>
                    <a:cubicBezTo>
                      <a:pt x="158" y="253"/>
                      <a:pt x="160" y="254"/>
                      <a:pt x="161" y="254"/>
                    </a:cubicBezTo>
                    <a:cubicBezTo>
                      <a:pt x="161" y="254"/>
                      <a:pt x="161" y="253"/>
                      <a:pt x="161" y="253"/>
                    </a:cubicBezTo>
                    <a:cubicBezTo>
                      <a:pt x="161" y="253"/>
                      <a:pt x="161" y="253"/>
                      <a:pt x="161" y="253"/>
                    </a:cubicBezTo>
                    <a:close/>
                    <a:moveTo>
                      <a:pt x="131" y="268"/>
                    </a:moveTo>
                    <a:cubicBezTo>
                      <a:pt x="131" y="269"/>
                      <a:pt x="130" y="269"/>
                      <a:pt x="130" y="269"/>
                    </a:cubicBezTo>
                    <a:cubicBezTo>
                      <a:pt x="129" y="270"/>
                      <a:pt x="129" y="270"/>
                      <a:pt x="128" y="270"/>
                    </a:cubicBezTo>
                    <a:cubicBezTo>
                      <a:pt x="128" y="271"/>
                      <a:pt x="128" y="271"/>
                      <a:pt x="128" y="271"/>
                    </a:cubicBezTo>
                    <a:cubicBezTo>
                      <a:pt x="128" y="272"/>
                      <a:pt x="127" y="272"/>
                      <a:pt x="127" y="272"/>
                    </a:cubicBezTo>
                    <a:cubicBezTo>
                      <a:pt x="127" y="272"/>
                      <a:pt x="126" y="273"/>
                      <a:pt x="126" y="273"/>
                    </a:cubicBezTo>
                    <a:cubicBezTo>
                      <a:pt x="126" y="273"/>
                      <a:pt x="126" y="273"/>
                      <a:pt x="126" y="273"/>
                    </a:cubicBezTo>
                    <a:cubicBezTo>
                      <a:pt x="126" y="273"/>
                      <a:pt x="125" y="273"/>
                      <a:pt x="125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5" y="273"/>
                      <a:pt x="125" y="274"/>
                      <a:pt x="125" y="274"/>
                    </a:cubicBezTo>
                    <a:cubicBezTo>
                      <a:pt x="125" y="274"/>
                      <a:pt x="125" y="274"/>
                      <a:pt x="125" y="274"/>
                    </a:cubicBezTo>
                    <a:cubicBezTo>
                      <a:pt x="125" y="273"/>
                      <a:pt x="125" y="273"/>
                      <a:pt x="125" y="274"/>
                    </a:cubicBezTo>
                    <a:cubicBezTo>
                      <a:pt x="124" y="274"/>
                      <a:pt x="124" y="274"/>
                      <a:pt x="124" y="274"/>
                    </a:cubicBezTo>
                    <a:cubicBezTo>
                      <a:pt x="123" y="274"/>
                      <a:pt x="124" y="274"/>
                      <a:pt x="124" y="274"/>
                    </a:cubicBezTo>
                    <a:cubicBezTo>
                      <a:pt x="124" y="274"/>
                      <a:pt x="124" y="274"/>
                      <a:pt x="124" y="274"/>
                    </a:cubicBezTo>
                    <a:cubicBezTo>
                      <a:pt x="124" y="273"/>
                      <a:pt x="124" y="273"/>
                      <a:pt x="124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5" y="273"/>
                      <a:pt x="125" y="272"/>
                      <a:pt x="125" y="272"/>
                    </a:cubicBezTo>
                    <a:cubicBezTo>
                      <a:pt x="125" y="272"/>
                      <a:pt x="125" y="272"/>
                      <a:pt x="125" y="272"/>
                    </a:cubicBezTo>
                    <a:cubicBezTo>
                      <a:pt x="125" y="272"/>
                      <a:pt x="125" y="272"/>
                      <a:pt x="125" y="272"/>
                    </a:cubicBezTo>
                    <a:cubicBezTo>
                      <a:pt x="125" y="271"/>
                      <a:pt x="125" y="271"/>
                      <a:pt x="125" y="271"/>
                    </a:cubicBezTo>
                    <a:cubicBezTo>
                      <a:pt x="125" y="270"/>
                      <a:pt x="126" y="270"/>
                      <a:pt x="126" y="270"/>
                    </a:cubicBezTo>
                    <a:cubicBezTo>
                      <a:pt x="126" y="270"/>
                      <a:pt x="126" y="270"/>
                      <a:pt x="126" y="270"/>
                    </a:cubicBezTo>
                    <a:cubicBezTo>
                      <a:pt x="126" y="270"/>
                      <a:pt x="127" y="270"/>
                      <a:pt x="127" y="270"/>
                    </a:cubicBezTo>
                    <a:cubicBezTo>
                      <a:pt x="127" y="270"/>
                      <a:pt x="127" y="270"/>
                      <a:pt x="128" y="270"/>
                    </a:cubicBezTo>
                    <a:cubicBezTo>
                      <a:pt x="128" y="270"/>
                      <a:pt x="128" y="270"/>
                      <a:pt x="128" y="270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8"/>
                      <a:pt x="128" y="268"/>
                    </a:cubicBezTo>
                    <a:cubicBezTo>
                      <a:pt x="128" y="268"/>
                      <a:pt x="128" y="267"/>
                      <a:pt x="128" y="267"/>
                    </a:cubicBezTo>
                    <a:cubicBezTo>
                      <a:pt x="128" y="267"/>
                      <a:pt x="129" y="267"/>
                      <a:pt x="129" y="267"/>
                    </a:cubicBezTo>
                    <a:cubicBezTo>
                      <a:pt x="129" y="267"/>
                      <a:pt x="129" y="267"/>
                      <a:pt x="130" y="266"/>
                    </a:cubicBezTo>
                    <a:cubicBezTo>
                      <a:pt x="130" y="266"/>
                      <a:pt x="131" y="266"/>
                      <a:pt x="131" y="267"/>
                    </a:cubicBezTo>
                    <a:cubicBezTo>
                      <a:pt x="131" y="267"/>
                      <a:pt x="131" y="267"/>
                      <a:pt x="132" y="267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32" y="268"/>
                      <a:pt x="131" y="268"/>
                      <a:pt x="132" y="268"/>
                    </a:cubicBezTo>
                    <a:cubicBezTo>
                      <a:pt x="132" y="268"/>
                      <a:pt x="132" y="268"/>
                      <a:pt x="131" y="268"/>
                    </a:cubicBezTo>
                    <a:close/>
                    <a:moveTo>
                      <a:pt x="66" y="285"/>
                    </a:moveTo>
                    <a:cubicBezTo>
                      <a:pt x="66" y="285"/>
                      <a:pt x="66" y="285"/>
                      <a:pt x="66" y="285"/>
                    </a:cubicBezTo>
                    <a:cubicBezTo>
                      <a:pt x="66" y="285"/>
                      <a:pt x="66" y="285"/>
                      <a:pt x="65" y="285"/>
                    </a:cubicBezTo>
                    <a:cubicBezTo>
                      <a:pt x="65" y="285"/>
                      <a:pt x="65" y="285"/>
                      <a:pt x="64" y="285"/>
                    </a:cubicBezTo>
                    <a:cubicBezTo>
                      <a:pt x="64" y="285"/>
                      <a:pt x="64" y="284"/>
                      <a:pt x="64" y="284"/>
                    </a:cubicBezTo>
                    <a:cubicBezTo>
                      <a:pt x="64" y="284"/>
                      <a:pt x="63" y="284"/>
                      <a:pt x="63" y="284"/>
                    </a:cubicBezTo>
                    <a:cubicBezTo>
                      <a:pt x="63" y="284"/>
                      <a:pt x="63" y="284"/>
                      <a:pt x="62" y="285"/>
                    </a:cubicBezTo>
                    <a:cubicBezTo>
                      <a:pt x="62" y="285"/>
                      <a:pt x="62" y="285"/>
                      <a:pt x="63" y="285"/>
                    </a:cubicBezTo>
                    <a:cubicBezTo>
                      <a:pt x="63" y="285"/>
                      <a:pt x="63" y="285"/>
                      <a:pt x="63" y="286"/>
                    </a:cubicBezTo>
                    <a:cubicBezTo>
                      <a:pt x="63" y="286"/>
                      <a:pt x="63" y="286"/>
                      <a:pt x="64" y="286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64" y="286"/>
                      <a:pt x="64" y="286"/>
                      <a:pt x="64" y="287"/>
                    </a:cubicBezTo>
                    <a:cubicBezTo>
                      <a:pt x="64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4" y="287"/>
                      <a:pt x="64" y="287"/>
                    </a:cubicBezTo>
                    <a:cubicBezTo>
                      <a:pt x="64" y="287"/>
                      <a:pt x="64" y="287"/>
                      <a:pt x="64" y="288"/>
                    </a:cubicBezTo>
                    <a:cubicBezTo>
                      <a:pt x="64" y="288"/>
                      <a:pt x="64" y="288"/>
                      <a:pt x="64" y="288"/>
                    </a:cubicBezTo>
                    <a:cubicBezTo>
                      <a:pt x="64" y="288"/>
                      <a:pt x="64" y="287"/>
                      <a:pt x="64" y="287"/>
                    </a:cubicBezTo>
                    <a:cubicBezTo>
                      <a:pt x="64" y="287"/>
                      <a:pt x="64" y="287"/>
                      <a:pt x="65" y="287"/>
                    </a:cubicBezTo>
                    <a:cubicBezTo>
                      <a:pt x="65" y="287"/>
                      <a:pt x="65" y="287"/>
                      <a:pt x="65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5" y="286"/>
                      <a:pt x="66" y="285"/>
                      <a:pt x="66" y="285"/>
                    </a:cubicBezTo>
                    <a:close/>
                    <a:moveTo>
                      <a:pt x="142" y="265"/>
                    </a:moveTo>
                    <a:cubicBezTo>
                      <a:pt x="142" y="265"/>
                      <a:pt x="142" y="265"/>
                      <a:pt x="142" y="265"/>
                    </a:cubicBezTo>
                    <a:cubicBezTo>
                      <a:pt x="141" y="265"/>
                      <a:pt x="141" y="265"/>
                      <a:pt x="140" y="265"/>
                    </a:cubicBezTo>
                    <a:cubicBezTo>
                      <a:pt x="140" y="265"/>
                      <a:pt x="140" y="265"/>
                      <a:pt x="140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cubicBezTo>
                      <a:pt x="140" y="266"/>
                      <a:pt x="140" y="266"/>
                      <a:pt x="139" y="266"/>
                    </a:cubicBezTo>
                    <a:cubicBezTo>
                      <a:pt x="139" y="266"/>
                      <a:pt x="139" y="266"/>
                      <a:pt x="140" y="266"/>
                    </a:cubicBezTo>
                    <a:cubicBezTo>
                      <a:pt x="140" y="266"/>
                      <a:pt x="140" y="266"/>
                      <a:pt x="139" y="267"/>
                    </a:cubicBezTo>
                    <a:cubicBezTo>
                      <a:pt x="139" y="267"/>
                      <a:pt x="139" y="267"/>
                      <a:pt x="139" y="266"/>
                    </a:cubicBezTo>
                    <a:cubicBezTo>
                      <a:pt x="139" y="266"/>
                      <a:pt x="139" y="266"/>
                      <a:pt x="139" y="266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40" y="267"/>
                      <a:pt x="139" y="267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39" y="267"/>
                      <a:pt x="139" y="266"/>
                    </a:cubicBezTo>
                    <a:cubicBezTo>
                      <a:pt x="139" y="266"/>
                      <a:pt x="139" y="266"/>
                      <a:pt x="139" y="266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38" y="268"/>
                      <a:pt x="138" y="267"/>
                    </a:cubicBezTo>
                    <a:cubicBezTo>
                      <a:pt x="138" y="267"/>
                      <a:pt x="138" y="267"/>
                      <a:pt x="138" y="267"/>
                    </a:cubicBezTo>
                    <a:cubicBezTo>
                      <a:pt x="138" y="267"/>
                      <a:pt x="138" y="268"/>
                      <a:pt x="138" y="268"/>
                    </a:cubicBezTo>
                    <a:cubicBezTo>
                      <a:pt x="138" y="267"/>
                      <a:pt x="138" y="268"/>
                      <a:pt x="137" y="268"/>
                    </a:cubicBezTo>
                    <a:cubicBezTo>
                      <a:pt x="137" y="268"/>
                      <a:pt x="137" y="268"/>
                      <a:pt x="137" y="268"/>
                    </a:cubicBezTo>
                    <a:cubicBezTo>
                      <a:pt x="137" y="267"/>
                      <a:pt x="137" y="267"/>
                      <a:pt x="137" y="267"/>
                    </a:cubicBezTo>
                    <a:cubicBezTo>
                      <a:pt x="137" y="267"/>
                      <a:pt x="137" y="267"/>
                      <a:pt x="137" y="267"/>
                    </a:cubicBezTo>
                    <a:cubicBezTo>
                      <a:pt x="137" y="268"/>
                      <a:pt x="137" y="268"/>
                      <a:pt x="137" y="268"/>
                    </a:cubicBezTo>
                    <a:cubicBezTo>
                      <a:pt x="136" y="268"/>
                      <a:pt x="136" y="268"/>
                      <a:pt x="136" y="268"/>
                    </a:cubicBezTo>
                    <a:cubicBezTo>
                      <a:pt x="136" y="268"/>
                      <a:pt x="136" y="268"/>
                      <a:pt x="135" y="268"/>
                    </a:cubicBezTo>
                    <a:cubicBezTo>
                      <a:pt x="135" y="269"/>
                      <a:pt x="135" y="269"/>
                      <a:pt x="134" y="269"/>
                    </a:cubicBezTo>
                    <a:cubicBezTo>
                      <a:pt x="134" y="269"/>
                      <a:pt x="134" y="269"/>
                      <a:pt x="134" y="269"/>
                    </a:cubicBezTo>
                    <a:cubicBezTo>
                      <a:pt x="134" y="270"/>
                      <a:pt x="134" y="270"/>
                      <a:pt x="134" y="269"/>
                    </a:cubicBezTo>
                    <a:cubicBezTo>
                      <a:pt x="134" y="269"/>
                      <a:pt x="133" y="269"/>
                      <a:pt x="133" y="269"/>
                    </a:cubicBezTo>
                    <a:cubicBezTo>
                      <a:pt x="133" y="269"/>
                      <a:pt x="133" y="270"/>
                      <a:pt x="133" y="270"/>
                    </a:cubicBezTo>
                    <a:cubicBezTo>
                      <a:pt x="133" y="270"/>
                      <a:pt x="133" y="270"/>
                      <a:pt x="133" y="270"/>
                    </a:cubicBezTo>
                    <a:cubicBezTo>
                      <a:pt x="133" y="270"/>
                      <a:pt x="132" y="269"/>
                      <a:pt x="132" y="269"/>
                    </a:cubicBezTo>
                    <a:cubicBezTo>
                      <a:pt x="132" y="270"/>
                      <a:pt x="132" y="269"/>
                      <a:pt x="132" y="269"/>
                    </a:cubicBezTo>
                    <a:cubicBezTo>
                      <a:pt x="132" y="269"/>
                      <a:pt x="131" y="269"/>
                      <a:pt x="132" y="269"/>
                    </a:cubicBezTo>
                    <a:cubicBezTo>
                      <a:pt x="132" y="269"/>
                      <a:pt x="132" y="269"/>
                      <a:pt x="132" y="268"/>
                    </a:cubicBezTo>
                    <a:cubicBezTo>
                      <a:pt x="132" y="268"/>
                      <a:pt x="133" y="268"/>
                      <a:pt x="133" y="268"/>
                    </a:cubicBezTo>
                    <a:cubicBezTo>
                      <a:pt x="133" y="268"/>
                      <a:pt x="133" y="268"/>
                      <a:pt x="133" y="268"/>
                    </a:cubicBezTo>
                    <a:cubicBezTo>
                      <a:pt x="133" y="268"/>
                      <a:pt x="133" y="268"/>
                      <a:pt x="134" y="268"/>
                    </a:cubicBezTo>
                    <a:cubicBezTo>
                      <a:pt x="134" y="268"/>
                      <a:pt x="134" y="268"/>
                      <a:pt x="134" y="268"/>
                    </a:cubicBezTo>
                    <a:cubicBezTo>
                      <a:pt x="134" y="268"/>
                      <a:pt x="134" y="268"/>
                      <a:pt x="134" y="268"/>
                    </a:cubicBezTo>
                    <a:cubicBezTo>
                      <a:pt x="134" y="268"/>
                      <a:pt x="134" y="268"/>
                      <a:pt x="134" y="268"/>
                    </a:cubicBezTo>
                    <a:cubicBezTo>
                      <a:pt x="134" y="268"/>
                      <a:pt x="135" y="268"/>
                      <a:pt x="135" y="268"/>
                    </a:cubicBezTo>
                    <a:cubicBezTo>
                      <a:pt x="135" y="268"/>
                      <a:pt x="135" y="268"/>
                      <a:pt x="135" y="268"/>
                    </a:cubicBezTo>
                    <a:cubicBezTo>
                      <a:pt x="135" y="268"/>
                      <a:pt x="135" y="268"/>
                      <a:pt x="135" y="268"/>
                    </a:cubicBezTo>
                    <a:cubicBezTo>
                      <a:pt x="135" y="268"/>
                      <a:pt x="135" y="268"/>
                      <a:pt x="135" y="268"/>
                    </a:cubicBezTo>
                    <a:cubicBezTo>
                      <a:pt x="135" y="267"/>
                      <a:pt x="135" y="268"/>
                      <a:pt x="135" y="268"/>
                    </a:cubicBezTo>
                    <a:cubicBezTo>
                      <a:pt x="135" y="267"/>
                      <a:pt x="135" y="267"/>
                      <a:pt x="135" y="267"/>
                    </a:cubicBezTo>
                    <a:cubicBezTo>
                      <a:pt x="136" y="267"/>
                      <a:pt x="136" y="267"/>
                      <a:pt x="137" y="267"/>
                    </a:cubicBezTo>
                    <a:cubicBezTo>
                      <a:pt x="136" y="267"/>
                      <a:pt x="136" y="267"/>
                      <a:pt x="136" y="267"/>
                    </a:cubicBezTo>
                    <a:cubicBezTo>
                      <a:pt x="136" y="267"/>
                      <a:pt x="136" y="267"/>
                      <a:pt x="136" y="267"/>
                    </a:cubicBezTo>
                    <a:cubicBezTo>
                      <a:pt x="136" y="267"/>
                      <a:pt x="136" y="267"/>
                      <a:pt x="136" y="267"/>
                    </a:cubicBezTo>
                    <a:cubicBezTo>
                      <a:pt x="137" y="267"/>
                      <a:pt x="137" y="267"/>
                      <a:pt x="137" y="267"/>
                    </a:cubicBezTo>
                    <a:cubicBezTo>
                      <a:pt x="137" y="266"/>
                      <a:pt x="137" y="266"/>
                      <a:pt x="137" y="267"/>
                    </a:cubicBezTo>
                    <a:cubicBezTo>
                      <a:pt x="137" y="267"/>
                      <a:pt x="136" y="267"/>
                      <a:pt x="136" y="266"/>
                    </a:cubicBezTo>
                    <a:cubicBezTo>
                      <a:pt x="136" y="266"/>
                      <a:pt x="136" y="266"/>
                      <a:pt x="136" y="266"/>
                    </a:cubicBezTo>
                    <a:cubicBezTo>
                      <a:pt x="136" y="266"/>
                      <a:pt x="136" y="266"/>
                      <a:pt x="136" y="266"/>
                    </a:cubicBezTo>
                    <a:cubicBezTo>
                      <a:pt x="136" y="265"/>
                      <a:pt x="137" y="265"/>
                      <a:pt x="137" y="266"/>
                    </a:cubicBezTo>
                    <a:cubicBezTo>
                      <a:pt x="137" y="266"/>
                      <a:pt x="137" y="266"/>
                      <a:pt x="137" y="266"/>
                    </a:cubicBezTo>
                    <a:cubicBezTo>
                      <a:pt x="137" y="265"/>
                      <a:pt x="137" y="265"/>
                      <a:pt x="137" y="265"/>
                    </a:cubicBezTo>
                    <a:cubicBezTo>
                      <a:pt x="137" y="265"/>
                      <a:pt x="137" y="265"/>
                      <a:pt x="137" y="265"/>
                    </a:cubicBezTo>
                    <a:cubicBezTo>
                      <a:pt x="137" y="265"/>
                      <a:pt x="137" y="265"/>
                      <a:pt x="137" y="265"/>
                    </a:cubicBezTo>
                    <a:cubicBezTo>
                      <a:pt x="137" y="265"/>
                      <a:pt x="137" y="265"/>
                      <a:pt x="137" y="265"/>
                    </a:cubicBezTo>
                    <a:cubicBezTo>
                      <a:pt x="137" y="265"/>
                      <a:pt x="137" y="265"/>
                      <a:pt x="138" y="265"/>
                    </a:cubicBezTo>
                    <a:cubicBezTo>
                      <a:pt x="138" y="264"/>
                      <a:pt x="138" y="265"/>
                      <a:pt x="138" y="265"/>
                    </a:cubicBezTo>
                    <a:cubicBezTo>
                      <a:pt x="138" y="265"/>
                      <a:pt x="138" y="265"/>
                      <a:pt x="138" y="265"/>
                    </a:cubicBezTo>
                    <a:cubicBezTo>
                      <a:pt x="138" y="265"/>
                      <a:pt x="138" y="265"/>
                      <a:pt x="138" y="265"/>
                    </a:cubicBezTo>
                    <a:cubicBezTo>
                      <a:pt x="138" y="265"/>
                      <a:pt x="138" y="265"/>
                      <a:pt x="138" y="265"/>
                    </a:cubicBezTo>
                    <a:cubicBezTo>
                      <a:pt x="138" y="265"/>
                      <a:pt x="139" y="265"/>
                      <a:pt x="139" y="265"/>
                    </a:cubicBezTo>
                    <a:cubicBezTo>
                      <a:pt x="139" y="265"/>
                      <a:pt x="139" y="265"/>
                      <a:pt x="139" y="265"/>
                    </a:cubicBezTo>
                    <a:cubicBezTo>
                      <a:pt x="139" y="265"/>
                      <a:pt x="138" y="265"/>
                      <a:pt x="138" y="265"/>
                    </a:cubicBezTo>
                    <a:cubicBezTo>
                      <a:pt x="138" y="265"/>
                      <a:pt x="138" y="264"/>
                      <a:pt x="139" y="265"/>
                    </a:cubicBezTo>
                    <a:cubicBezTo>
                      <a:pt x="139" y="265"/>
                      <a:pt x="139" y="264"/>
                      <a:pt x="139" y="264"/>
                    </a:cubicBezTo>
                    <a:cubicBezTo>
                      <a:pt x="139" y="264"/>
                      <a:pt x="139" y="264"/>
                      <a:pt x="139" y="264"/>
                    </a:cubicBezTo>
                    <a:cubicBezTo>
                      <a:pt x="139" y="264"/>
                      <a:pt x="139" y="264"/>
                      <a:pt x="139" y="264"/>
                    </a:cubicBezTo>
                    <a:cubicBezTo>
                      <a:pt x="139" y="264"/>
                      <a:pt x="139" y="264"/>
                      <a:pt x="139" y="264"/>
                    </a:cubicBezTo>
                    <a:cubicBezTo>
                      <a:pt x="138" y="264"/>
                      <a:pt x="138" y="264"/>
                      <a:pt x="138" y="264"/>
                    </a:cubicBezTo>
                    <a:cubicBezTo>
                      <a:pt x="138" y="264"/>
                      <a:pt x="138" y="264"/>
                      <a:pt x="138" y="264"/>
                    </a:cubicBezTo>
                    <a:cubicBezTo>
                      <a:pt x="138" y="264"/>
                      <a:pt x="138" y="264"/>
                      <a:pt x="138" y="264"/>
                    </a:cubicBezTo>
                    <a:cubicBezTo>
                      <a:pt x="137" y="264"/>
                      <a:pt x="137" y="264"/>
                      <a:pt x="137" y="264"/>
                    </a:cubicBezTo>
                    <a:cubicBezTo>
                      <a:pt x="137" y="264"/>
                      <a:pt x="137" y="264"/>
                      <a:pt x="137" y="263"/>
                    </a:cubicBezTo>
                    <a:cubicBezTo>
                      <a:pt x="137" y="263"/>
                      <a:pt x="136" y="263"/>
                      <a:pt x="136" y="263"/>
                    </a:cubicBezTo>
                    <a:cubicBezTo>
                      <a:pt x="136" y="263"/>
                      <a:pt x="136" y="263"/>
                      <a:pt x="136" y="263"/>
                    </a:cubicBezTo>
                    <a:cubicBezTo>
                      <a:pt x="136" y="263"/>
                      <a:pt x="137" y="263"/>
                      <a:pt x="137" y="262"/>
                    </a:cubicBezTo>
                    <a:cubicBezTo>
                      <a:pt x="137" y="262"/>
                      <a:pt x="137" y="262"/>
                      <a:pt x="137" y="262"/>
                    </a:cubicBezTo>
                    <a:cubicBezTo>
                      <a:pt x="138" y="262"/>
                      <a:pt x="138" y="262"/>
                      <a:pt x="139" y="261"/>
                    </a:cubicBezTo>
                    <a:cubicBezTo>
                      <a:pt x="139" y="261"/>
                      <a:pt x="139" y="261"/>
                      <a:pt x="139" y="261"/>
                    </a:cubicBezTo>
                    <a:cubicBezTo>
                      <a:pt x="139" y="261"/>
                      <a:pt x="139" y="261"/>
                      <a:pt x="139" y="261"/>
                    </a:cubicBezTo>
                    <a:cubicBezTo>
                      <a:pt x="139" y="261"/>
                      <a:pt x="139" y="261"/>
                      <a:pt x="139" y="261"/>
                    </a:cubicBezTo>
                    <a:cubicBezTo>
                      <a:pt x="139" y="261"/>
                      <a:pt x="140" y="261"/>
                      <a:pt x="140" y="261"/>
                    </a:cubicBezTo>
                    <a:cubicBezTo>
                      <a:pt x="140" y="261"/>
                      <a:pt x="140" y="261"/>
                      <a:pt x="140" y="261"/>
                    </a:cubicBezTo>
                    <a:cubicBezTo>
                      <a:pt x="140" y="262"/>
                      <a:pt x="140" y="262"/>
                      <a:pt x="140" y="262"/>
                    </a:cubicBezTo>
                    <a:cubicBezTo>
                      <a:pt x="140" y="262"/>
                      <a:pt x="140" y="262"/>
                      <a:pt x="140" y="262"/>
                    </a:cubicBezTo>
                    <a:cubicBezTo>
                      <a:pt x="140" y="262"/>
                      <a:pt x="140" y="263"/>
                      <a:pt x="140" y="263"/>
                    </a:cubicBezTo>
                    <a:cubicBezTo>
                      <a:pt x="140" y="263"/>
                      <a:pt x="140" y="263"/>
                      <a:pt x="140" y="263"/>
                    </a:cubicBezTo>
                    <a:cubicBezTo>
                      <a:pt x="140" y="263"/>
                      <a:pt x="140" y="263"/>
                      <a:pt x="140" y="263"/>
                    </a:cubicBezTo>
                    <a:cubicBezTo>
                      <a:pt x="140" y="263"/>
                      <a:pt x="140" y="263"/>
                      <a:pt x="140" y="263"/>
                    </a:cubicBezTo>
                    <a:cubicBezTo>
                      <a:pt x="140" y="263"/>
                      <a:pt x="141" y="263"/>
                      <a:pt x="141" y="262"/>
                    </a:cubicBezTo>
                    <a:cubicBezTo>
                      <a:pt x="141" y="262"/>
                      <a:pt x="141" y="262"/>
                      <a:pt x="141" y="262"/>
                    </a:cubicBezTo>
                    <a:cubicBezTo>
                      <a:pt x="141" y="262"/>
                      <a:pt x="141" y="262"/>
                      <a:pt x="141" y="261"/>
                    </a:cubicBezTo>
                    <a:cubicBezTo>
                      <a:pt x="141" y="261"/>
                      <a:pt x="141" y="261"/>
                      <a:pt x="141" y="261"/>
                    </a:cubicBezTo>
                    <a:cubicBezTo>
                      <a:pt x="142" y="261"/>
                      <a:pt x="141" y="261"/>
                      <a:pt x="141" y="262"/>
                    </a:cubicBezTo>
                    <a:cubicBezTo>
                      <a:pt x="141" y="262"/>
                      <a:pt x="141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3"/>
                      <a:pt x="142" y="263"/>
                      <a:pt x="142" y="263"/>
                    </a:cubicBezTo>
                    <a:cubicBezTo>
                      <a:pt x="142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41" y="264"/>
                      <a:pt x="140" y="264"/>
                      <a:pt x="140" y="264"/>
                    </a:cubicBezTo>
                    <a:cubicBezTo>
                      <a:pt x="140" y="264"/>
                      <a:pt x="140" y="264"/>
                      <a:pt x="140" y="264"/>
                    </a:cubicBezTo>
                    <a:cubicBezTo>
                      <a:pt x="140" y="264"/>
                      <a:pt x="140" y="265"/>
                      <a:pt x="140" y="265"/>
                    </a:cubicBezTo>
                    <a:cubicBezTo>
                      <a:pt x="140" y="265"/>
                      <a:pt x="140" y="264"/>
                      <a:pt x="141" y="264"/>
                    </a:cubicBezTo>
                    <a:cubicBezTo>
                      <a:pt x="141" y="264"/>
                      <a:pt x="141" y="265"/>
                      <a:pt x="141" y="265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41" y="264"/>
                      <a:pt x="141" y="264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2" y="264"/>
                      <a:pt x="142" y="265"/>
                      <a:pt x="142" y="265"/>
                    </a:cubicBezTo>
                    <a:close/>
                    <a:moveTo>
                      <a:pt x="96" y="282"/>
                    </a:moveTo>
                    <a:cubicBezTo>
                      <a:pt x="95" y="282"/>
                      <a:pt x="95" y="282"/>
                      <a:pt x="95" y="282"/>
                    </a:cubicBezTo>
                    <a:cubicBezTo>
                      <a:pt x="95" y="282"/>
                      <a:pt x="95" y="282"/>
                      <a:pt x="95" y="282"/>
                    </a:cubicBezTo>
                    <a:cubicBezTo>
                      <a:pt x="94" y="282"/>
                      <a:pt x="94" y="282"/>
                      <a:pt x="94" y="282"/>
                    </a:cubicBezTo>
                    <a:cubicBezTo>
                      <a:pt x="94" y="282"/>
                      <a:pt x="94" y="282"/>
                      <a:pt x="94" y="282"/>
                    </a:cubicBezTo>
                    <a:cubicBezTo>
                      <a:pt x="93" y="282"/>
                      <a:pt x="92" y="282"/>
                      <a:pt x="92" y="282"/>
                    </a:cubicBezTo>
                    <a:cubicBezTo>
                      <a:pt x="91" y="282"/>
                      <a:pt x="91" y="282"/>
                      <a:pt x="90" y="282"/>
                    </a:cubicBezTo>
                    <a:cubicBezTo>
                      <a:pt x="90" y="282"/>
                      <a:pt x="91" y="282"/>
                      <a:pt x="91" y="283"/>
                    </a:cubicBezTo>
                    <a:cubicBezTo>
                      <a:pt x="91" y="283"/>
                      <a:pt x="91" y="283"/>
                      <a:pt x="92" y="283"/>
                    </a:cubicBezTo>
                    <a:cubicBezTo>
                      <a:pt x="92" y="283"/>
                      <a:pt x="93" y="283"/>
                      <a:pt x="93" y="283"/>
                    </a:cubicBezTo>
                    <a:cubicBezTo>
                      <a:pt x="93" y="283"/>
                      <a:pt x="93" y="283"/>
                      <a:pt x="93" y="283"/>
                    </a:cubicBezTo>
                    <a:cubicBezTo>
                      <a:pt x="94" y="283"/>
                      <a:pt x="94" y="283"/>
                      <a:pt x="94" y="283"/>
                    </a:cubicBezTo>
                    <a:cubicBezTo>
                      <a:pt x="94" y="283"/>
                      <a:pt x="95" y="283"/>
                      <a:pt x="95" y="283"/>
                    </a:cubicBezTo>
                    <a:cubicBezTo>
                      <a:pt x="95" y="283"/>
                      <a:pt x="95" y="283"/>
                      <a:pt x="95" y="283"/>
                    </a:cubicBezTo>
                    <a:cubicBezTo>
                      <a:pt x="96" y="283"/>
                      <a:pt x="96" y="283"/>
                      <a:pt x="97" y="283"/>
                    </a:cubicBezTo>
                    <a:cubicBezTo>
                      <a:pt x="97" y="283"/>
                      <a:pt x="97" y="283"/>
                      <a:pt x="97" y="282"/>
                    </a:cubicBezTo>
                    <a:cubicBezTo>
                      <a:pt x="97" y="282"/>
                      <a:pt x="97" y="282"/>
                      <a:pt x="97" y="282"/>
                    </a:cubicBezTo>
                    <a:cubicBezTo>
                      <a:pt x="97" y="282"/>
                      <a:pt x="96" y="282"/>
                      <a:pt x="96" y="282"/>
                    </a:cubicBezTo>
                    <a:close/>
                    <a:moveTo>
                      <a:pt x="90" y="280"/>
                    </a:moveTo>
                    <a:cubicBezTo>
                      <a:pt x="90" y="280"/>
                      <a:pt x="90" y="279"/>
                      <a:pt x="90" y="279"/>
                    </a:cubicBezTo>
                    <a:cubicBezTo>
                      <a:pt x="90" y="279"/>
                      <a:pt x="89" y="279"/>
                      <a:pt x="89" y="279"/>
                    </a:cubicBezTo>
                    <a:cubicBezTo>
                      <a:pt x="89" y="279"/>
                      <a:pt x="88" y="279"/>
                      <a:pt x="88" y="280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88" y="280"/>
                      <a:pt x="87" y="280"/>
                      <a:pt x="87" y="280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88" y="280"/>
                      <a:pt x="89" y="280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8" y="281"/>
                      <a:pt x="88" y="281"/>
                    </a:cubicBezTo>
                    <a:cubicBezTo>
                      <a:pt x="88" y="281"/>
                      <a:pt x="88" y="281"/>
                      <a:pt x="87" y="281"/>
                    </a:cubicBezTo>
                    <a:cubicBezTo>
                      <a:pt x="87" y="281"/>
                      <a:pt x="88" y="281"/>
                      <a:pt x="88" y="281"/>
                    </a:cubicBezTo>
                    <a:cubicBezTo>
                      <a:pt x="88" y="282"/>
                      <a:pt x="88" y="282"/>
                      <a:pt x="88" y="282"/>
                    </a:cubicBezTo>
                    <a:cubicBezTo>
                      <a:pt x="87" y="282"/>
                      <a:pt x="87" y="282"/>
                      <a:pt x="87" y="282"/>
                    </a:cubicBezTo>
                    <a:cubicBezTo>
                      <a:pt x="87" y="282"/>
                      <a:pt x="87" y="282"/>
                      <a:pt x="87" y="282"/>
                    </a:cubicBezTo>
                    <a:cubicBezTo>
                      <a:pt x="87" y="282"/>
                      <a:pt x="87" y="282"/>
                      <a:pt x="87" y="282"/>
                    </a:cubicBezTo>
                    <a:cubicBezTo>
                      <a:pt x="87" y="282"/>
                      <a:pt x="86" y="282"/>
                      <a:pt x="86" y="282"/>
                    </a:cubicBezTo>
                    <a:cubicBezTo>
                      <a:pt x="86" y="282"/>
                      <a:pt x="86" y="282"/>
                      <a:pt x="86" y="282"/>
                    </a:cubicBezTo>
                    <a:cubicBezTo>
                      <a:pt x="86" y="282"/>
                      <a:pt x="86" y="282"/>
                      <a:pt x="86" y="282"/>
                    </a:cubicBezTo>
                    <a:cubicBezTo>
                      <a:pt x="85" y="283"/>
                      <a:pt x="85" y="282"/>
                      <a:pt x="85" y="282"/>
                    </a:cubicBezTo>
                    <a:cubicBezTo>
                      <a:pt x="85" y="282"/>
                      <a:pt x="84" y="282"/>
                      <a:pt x="84" y="283"/>
                    </a:cubicBezTo>
                    <a:cubicBezTo>
                      <a:pt x="84" y="283"/>
                      <a:pt x="84" y="283"/>
                      <a:pt x="84" y="283"/>
                    </a:cubicBezTo>
                    <a:cubicBezTo>
                      <a:pt x="84" y="283"/>
                      <a:pt x="84" y="283"/>
                      <a:pt x="84" y="283"/>
                    </a:cubicBezTo>
                    <a:cubicBezTo>
                      <a:pt x="83" y="283"/>
                      <a:pt x="83" y="283"/>
                      <a:pt x="83" y="283"/>
                    </a:cubicBezTo>
                    <a:cubicBezTo>
                      <a:pt x="83" y="283"/>
                      <a:pt x="83" y="283"/>
                      <a:pt x="83" y="283"/>
                    </a:cubicBezTo>
                    <a:cubicBezTo>
                      <a:pt x="82" y="283"/>
                      <a:pt x="82" y="283"/>
                      <a:pt x="82" y="283"/>
                    </a:cubicBezTo>
                    <a:cubicBezTo>
                      <a:pt x="82" y="283"/>
                      <a:pt x="83" y="283"/>
                      <a:pt x="83" y="283"/>
                    </a:cubicBezTo>
                    <a:cubicBezTo>
                      <a:pt x="83" y="283"/>
                      <a:pt x="84" y="283"/>
                      <a:pt x="84" y="283"/>
                    </a:cubicBezTo>
                    <a:cubicBezTo>
                      <a:pt x="84" y="283"/>
                      <a:pt x="84" y="283"/>
                      <a:pt x="84" y="283"/>
                    </a:cubicBezTo>
                    <a:cubicBezTo>
                      <a:pt x="85" y="283"/>
                      <a:pt x="85" y="283"/>
                      <a:pt x="86" y="283"/>
                    </a:cubicBezTo>
                    <a:cubicBezTo>
                      <a:pt x="86" y="283"/>
                      <a:pt x="86" y="283"/>
                      <a:pt x="86" y="283"/>
                    </a:cubicBezTo>
                    <a:cubicBezTo>
                      <a:pt x="86" y="283"/>
                      <a:pt x="86" y="283"/>
                      <a:pt x="86" y="283"/>
                    </a:cubicBezTo>
                    <a:cubicBezTo>
                      <a:pt x="86" y="283"/>
                      <a:pt x="87" y="283"/>
                      <a:pt x="87" y="283"/>
                    </a:cubicBezTo>
                    <a:cubicBezTo>
                      <a:pt x="87" y="283"/>
                      <a:pt x="87" y="283"/>
                      <a:pt x="87" y="283"/>
                    </a:cubicBezTo>
                    <a:cubicBezTo>
                      <a:pt x="87" y="283"/>
                      <a:pt x="87" y="283"/>
                      <a:pt x="87" y="283"/>
                    </a:cubicBezTo>
                    <a:cubicBezTo>
                      <a:pt x="87" y="283"/>
                      <a:pt x="87" y="283"/>
                      <a:pt x="87" y="283"/>
                    </a:cubicBezTo>
                    <a:cubicBezTo>
                      <a:pt x="88" y="283"/>
                      <a:pt x="88" y="283"/>
                      <a:pt x="88" y="283"/>
                    </a:cubicBezTo>
                    <a:cubicBezTo>
                      <a:pt x="88" y="283"/>
                      <a:pt x="88" y="283"/>
                      <a:pt x="88" y="283"/>
                    </a:cubicBezTo>
                    <a:cubicBezTo>
                      <a:pt x="88" y="283"/>
                      <a:pt x="88" y="282"/>
                      <a:pt x="88" y="282"/>
                    </a:cubicBezTo>
                    <a:cubicBezTo>
                      <a:pt x="88" y="282"/>
                      <a:pt x="88" y="282"/>
                      <a:pt x="88" y="282"/>
                    </a:cubicBezTo>
                    <a:cubicBezTo>
                      <a:pt x="88" y="282"/>
                      <a:pt x="89" y="282"/>
                      <a:pt x="89" y="282"/>
                    </a:cubicBezTo>
                    <a:cubicBezTo>
                      <a:pt x="89" y="283"/>
                      <a:pt x="89" y="282"/>
                      <a:pt x="89" y="282"/>
                    </a:cubicBezTo>
                    <a:cubicBezTo>
                      <a:pt x="89" y="282"/>
                      <a:pt x="90" y="282"/>
                      <a:pt x="90" y="282"/>
                    </a:cubicBezTo>
                    <a:cubicBezTo>
                      <a:pt x="90" y="282"/>
                      <a:pt x="90" y="282"/>
                      <a:pt x="90" y="282"/>
                    </a:cubicBezTo>
                    <a:cubicBezTo>
                      <a:pt x="90" y="282"/>
                      <a:pt x="90" y="282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0" y="281"/>
                      <a:pt x="90" y="281"/>
                      <a:pt x="90" y="281"/>
                    </a:cubicBezTo>
                    <a:cubicBezTo>
                      <a:pt x="90" y="281"/>
                      <a:pt x="90" y="281"/>
                      <a:pt x="90" y="281"/>
                    </a:cubicBezTo>
                    <a:cubicBezTo>
                      <a:pt x="91" y="280"/>
                      <a:pt x="91" y="280"/>
                      <a:pt x="90" y="280"/>
                    </a:cubicBezTo>
                    <a:close/>
                    <a:moveTo>
                      <a:pt x="69" y="284"/>
                    </a:moveTo>
                    <a:cubicBezTo>
                      <a:pt x="69" y="284"/>
                      <a:pt x="69" y="284"/>
                      <a:pt x="69" y="285"/>
                    </a:cubicBezTo>
                    <a:cubicBezTo>
                      <a:pt x="69" y="285"/>
                      <a:pt x="69" y="285"/>
                      <a:pt x="69" y="285"/>
                    </a:cubicBezTo>
                    <a:cubicBezTo>
                      <a:pt x="69" y="285"/>
                      <a:pt x="69" y="286"/>
                      <a:pt x="69" y="286"/>
                    </a:cubicBezTo>
                    <a:cubicBezTo>
                      <a:pt x="68" y="286"/>
                      <a:pt x="67" y="286"/>
                      <a:pt x="67" y="286"/>
                    </a:cubicBezTo>
                    <a:cubicBezTo>
                      <a:pt x="67" y="287"/>
                      <a:pt x="67" y="287"/>
                      <a:pt x="66" y="286"/>
                    </a:cubicBezTo>
                    <a:cubicBezTo>
                      <a:pt x="66" y="286"/>
                      <a:pt x="66" y="286"/>
                      <a:pt x="66" y="286"/>
                    </a:cubicBezTo>
                    <a:cubicBezTo>
                      <a:pt x="66" y="287"/>
                      <a:pt x="66" y="287"/>
                      <a:pt x="66" y="287"/>
                    </a:cubicBezTo>
                    <a:cubicBezTo>
                      <a:pt x="66" y="287"/>
                      <a:pt x="66" y="287"/>
                      <a:pt x="66" y="287"/>
                    </a:cubicBezTo>
                    <a:cubicBezTo>
                      <a:pt x="66" y="287"/>
                      <a:pt x="66" y="287"/>
                      <a:pt x="66" y="287"/>
                    </a:cubicBezTo>
                    <a:cubicBezTo>
                      <a:pt x="66" y="287"/>
                      <a:pt x="67" y="287"/>
                      <a:pt x="67" y="287"/>
                    </a:cubicBezTo>
                    <a:cubicBezTo>
                      <a:pt x="67" y="287"/>
                      <a:pt x="67" y="287"/>
                      <a:pt x="67" y="287"/>
                    </a:cubicBezTo>
                    <a:cubicBezTo>
                      <a:pt x="68" y="286"/>
                      <a:pt x="68" y="286"/>
                      <a:pt x="68" y="286"/>
                    </a:cubicBezTo>
                    <a:cubicBezTo>
                      <a:pt x="68" y="286"/>
                      <a:pt x="68" y="287"/>
                      <a:pt x="68" y="287"/>
                    </a:cubicBezTo>
                    <a:cubicBezTo>
                      <a:pt x="68" y="287"/>
                      <a:pt x="68" y="287"/>
                      <a:pt x="69" y="287"/>
                    </a:cubicBezTo>
                    <a:cubicBezTo>
                      <a:pt x="69" y="287"/>
                      <a:pt x="69" y="287"/>
                      <a:pt x="69" y="287"/>
                    </a:cubicBezTo>
                    <a:cubicBezTo>
                      <a:pt x="69" y="287"/>
                      <a:pt x="69" y="287"/>
                      <a:pt x="69" y="287"/>
                    </a:cubicBezTo>
                    <a:cubicBezTo>
                      <a:pt x="69" y="287"/>
                      <a:pt x="70" y="287"/>
                      <a:pt x="70" y="286"/>
                    </a:cubicBezTo>
                    <a:cubicBezTo>
                      <a:pt x="70" y="286"/>
                      <a:pt x="70" y="286"/>
                      <a:pt x="70" y="286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4"/>
                      <a:pt x="70" y="284"/>
                      <a:pt x="69" y="284"/>
                    </a:cubicBezTo>
                    <a:close/>
                    <a:moveTo>
                      <a:pt x="34" y="284"/>
                    </a:moveTo>
                    <a:cubicBezTo>
                      <a:pt x="34" y="284"/>
                      <a:pt x="34" y="284"/>
                      <a:pt x="34" y="284"/>
                    </a:cubicBezTo>
                    <a:cubicBezTo>
                      <a:pt x="34" y="283"/>
                      <a:pt x="35" y="283"/>
                      <a:pt x="35" y="283"/>
                    </a:cubicBezTo>
                    <a:cubicBezTo>
                      <a:pt x="35" y="282"/>
                      <a:pt x="35" y="282"/>
                      <a:pt x="35" y="282"/>
                    </a:cubicBezTo>
                    <a:cubicBezTo>
                      <a:pt x="34" y="282"/>
                      <a:pt x="34" y="282"/>
                      <a:pt x="34" y="282"/>
                    </a:cubicBezTo>
                    <a:cubicBezTo>
                      <a:pt x="34" y="282"/>
                      <a:pt x="34" y="283"/>
                      <a:pt x="34" y="283"/>
                    </a:cubicBezTo>
                    <a:cubicBezTo>
                      <a:pt x="34" y="283"/>
                      <a:pt x="34" y="283"/>
                      <a:pt x="34" y="283"/>
                    </a:cubicBezTo>
                    <a:cubicBezTo>
                      <a:pt x="34" y="283"/>
                      <a:pt x="34" y="284"/>
                      <a:pt x="33" y="284"/>
                    </a:cubicBezTo>
                    <a:cubicBezTo>
                      <a:pt x="33" y="284"/>
                      <a:pt x="33" y="284"/>
                      <a:pt x="33" y="284"/>
                    </a:cubicBezTo>
                    <a:cubicBezTo>
                      <a:pt x="33" y="284"/>
                      <a:pt x="33" y="284"/>
                      <a:pt x="32" y="284"/>
                    </a:cubicBezTo>
                    <a:cubicBezTo>
                      <a:pt x="32" y="284"/>
                      <a:pt x="32" y="285"/>
                      <a:pt x="32" y="285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3" y="285"/>
                      <a:pt x="33" y="285"/>
                      <a:pt x="33" y="285"/>
                    </a:cubicBezTo>
                    <a:cubicBezTo>
                      <a:pt x="33" y="285"/>
                      <a:pt x="33" y="284"/>
                      <a:pt x="33" y="284"/>
                    </a:cubicBezTo>
                    <a:cubicBezTo>
                      <a:pt x="34" y="284"/>
                      <a:pt x="34" y="284"/>
                      <a:pt x="34" y="284"/>
                    </a:cubicBezTo>
                    <a:cubicBezTo>
                      <a:pt x="34" y="284"/>
                      <a:pt x="34" y="284"/>
                      <a:pt x="34" y="284"/>
                    </a:cubicBezTo>
                    <a:cubicBezTo>
                      <a:pt x="34" y="284"/>
                      <a:pt x="34" y="284"/>
                      <a:pt x="34" y="284"/>
                    </a:cubicBezTo>
                    <a:close/>
                    <a:moveTo>
                      <a:pt x="6" y="274"/>
                    </a:moveTo>
                    <a:cubicBezTo>
                      <a:pt x="6" y="274"/>
                      <a:pt x="6" y="274"/>
                      <a:pt x="6" y="274"/>
                    </a:cubicBezTo>
                    <a:cubicBezTo>
                      <a:pt x="6" y="274"/>
                      <a:pt x="6" y="274"/>
                      <a:pt x="6" y="274"/>
                    </a:cubicBezTo>
                    <a:cubicBezTo>
                      <a:pt x="6" y="274"/>
                      <a:pt x="5" y="274"/>
                      <a:pt x="6" y="274"/>
                    </a:cubicBezTo>
                    <a:cubicBezTo>
                      <a:pt x="6" y="274"/>
                      <a:pt x="6" y="273"/>
                      <a:pt x="6" y="273"/>
                    </a:cubicBezTo>
                    <a:cubicBezTo>
                      <a:pt x="6" y="273"/>
                      <a:pt x="5" y="273"/>
                      <a:pt x="5" y="273"/>
                    </a:cubicBezTo>
                    <a:cubicBezTo>
                      <a:pt x="5" y="273"/>
                      <a:pt x="5" y="273"/>
                      <a:pt x="5" y="273"/>
                    </a:cubicBezTo>
                    <a:cubicBezTo>
                      <a:pt x="5" y="274"/>
                      <a:pt x="5" y="274"/>
                      <a:pt x="5" y="273"/>
                    </a:cubicBezTo>
                    <a:cubicBezTo>
                      <a:pt x="5" y="273"/>
                      <a:pt x="5" y="273"/>
                      <a:pt x="5" y="273"/>
                    </a:cubicBezTo>
                    <a:cubicBezTo>
                      <a:pt x="5" y="273"/>
                      <a:pt x="5" y="273"/>
                      <a:pt x="4" y="273"/>
                    </a:cubicBezTo>
                    <a:cubicBezTo>
                      <a:pt x="4" y="273"/>
                      <a:pt x="4" y="273"/>
                      <a:pt x="4" y="273"/>
                    </a:cubicBezTo>
                    <a:cubicBezTo>
                      <a:pt x="4" y="273"/>
                      <a:pt x="4" y="273"/>
                      <a:pt x="4" y="273"/>
                    </a:cubicBezTo>
                    <a:cubicBezTo>
                      <a:pt x="4" y="273"/>
                      <a:pt x="4" y="273"/>
                      <a:pt x="3" y="273"/>
                    </a:cubicBezTo>
                    <a:cubicBezTo>
                      <a:pt x="3" y="273"/>
                      <a:pt x="3" y="273"/>
                      <a:pt x="3" y="273"/>
                    </a:cubicBezTo>
                    <a:cubicBezTo>
                      <a:pt x="3" y="273"/>
                      <a:pt x="3" y="273"/>
                      <a:pt x="3" y="273"/>
                    </a:cubicBezTo>
                    <a:cubicBezTo>
                      <a:pt x="2" y="273"/>
                      <a:pt x="2" y="272"/>
                      <a:pt x="2" y="273"/>
                    </a:cubicBezTo>
                    <a:cubicBezTo>
                      <a:pt x="2" y="273"/>
                      <a:pt x="1" y="272"/>
                      <a:pt x="1" y="273"/>
                    </a:cubicBezTo>
                    <a:cubicBezTo>
                      <a:pt x="1" y="273"/>
                      <a:pt x="1" y="273"/>
                      <a:pt x="0" y="273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3"/>
                      <a:pt x="0" y="274"/>
                      <a:pt x="1" y="274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1" y="274"/>
                      <a:pt x="1" y="274"/>
                      <a:pt x="1" y="274"/>
                    </a:cubicBezTo>
                    <a:cubicBezTo>
                      <a:pt x="1" y="274"/>
                      <a:pt x="1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5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2" y="275"/>
                      <a:pt x="3" y="275"/>
                      <a:pt x="3" y="275"/>
                    </a:cubicBezTo>
                    <a:cubicBezTo>
                      <a:pt x="3" y="275"/>
                      <a:pt x="3" y="275"/>
                      <a:pt x="3" y="275"/>
                    </a:cubicBezTo>
                    <a:cubicBezTo>
                      <a:pt x="4" y="275"/>
                      <a:pt x="4" y="275"/>
                      <a:pt x="4" y="274"/>
                    </a:cubicBezTo>
                    <a:cubicBezTo>
                      <a:pt x="4" y="274"/>
                      <a:pt x="4" y="275"/>
                      <a:pt x="4" y="275"/>
                    </a:cubicBezTo>
                    <a:cubicBezTo>
                      <a:pt x="4" y="275"/>
                      <a:pt x="5" y="275"/>
                      <a:pt x="5" y="275"/>
                    </a:cubicBezTo>
                    <a:cubicBezTo>
                      <a:pt x="5" y="275"/>
                      <a:pt x="5" y="274"/>
                      <a:pt x="5" y="274"/>
                    </a:cubicBezTo>
                    <a:cubicBezTo>
                      <a:pt x="5" y="274"/>
                      <a:pt x="5" y="274"/>
                      <a:pt x="5" y="274"/>
                    </a:cubicBezTo>
                    <a:cubicBezTo>
                      <a:pt x="5" y="274"/>
                      <a:pt x="6" y="274"/>
                      <a:pt x="6" y="274"/>
                    </a:cubicBezTo>
                    <a:cubicBezTo>
                      <a:pt x="6" y="274"/>
                      <a:pt x="6" y="274"/>
                      <a:pt x="6" y="274"/>
                    </a:cubicBezTo>
                    <a:cubicBezTo>
                      <a:pt x="6" y="274"/>
                      <a:pt x="6" y="274"/>
                      <a:pt x="6" y="274"/>
                    </a:cubicBezTo>
                    <a:close/>
                    <a:moveTo>
                      <a:pt x="8" y="278"/>
                    </a:moveTo>
                    <a:cubicBezTo>
                      <a:pt x="8" y="278"/>
                      <a:pt x="8" y="278"/>
                      <a:pt x="8" y="278"/>
                    </a:cubicBezTo>
                    <a:cubicBezTo>
                      <a:pt x="8" y="278"/>
                      <a:pt x="8" y="278"/>
                      <a:pt x="8" y="278"/>
                    </a:cubicBezTo>
                    <a:cubicBezTo>
                      <a:pt x="7" y="279"/>
                      <a:pt x="7" y="279"/>
                      <a:pt x="7" y="279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7" y="279"/>
                      <a:pt x="7" y="279"/>
                      <a:pt x="7" y="279"/>
                    </a:cubicBezTo>
                    <a:cubicBezTo>
                      <a:pt x="8" y="279"/>
                      <a:pt x="8" y="279"/>
                      <a:pt x="8" y="280"/>
                    </a:cubicBezTo>
                    <a:cubicBezTo>
                      <a:pt x="8" y="280"/>
                      <a:pt x="8" y="280"/>
                      <a:pt x="8" y="280"/>
                    </a:cubicBezTo>
                    <a:cubicBezTo>
                      <a:pt x="8" y="280"/>
                      <a:pt x="9" y="280"/>
                      <a:pt x="8" y="279"/>
                    </a:cubicBezTo>
                    <a:cubicBezTo>
                      <a:pt x="8" y="279"/>
                      <a:pt x="8" y="279"/>
                      <a:pt x="8" y="279"/>
                    </a:cubicBezTo>
                    <a:cubicBezTo>
                      <a:pt x="8" y="279"/>
                      <a:pt x="8" y="278"/>
                      <a:pt x="9" y="278"/>
                    </a:cubicBezTo>
                    <a:cubicBezTo>
                      <a:pt x="9" y="278"/>
                      <a:pt x="9" y="278"/>
                      <a:pt x="9" y="278"/>
                    </a:cubicBezTo>
                    <a:cubicBezTo>
                      <a:pt x="9" y="278"/>
                      <a:pt x="9" y="278"/>
                      <a:pt x="8" y="278"/>
                    </a:cubicBezTo>
                    <a:close/>
                    <a:moveTo>
                      <a:pt x="48" y="283"/>
                    </a:moveTo>
                    <a:cubicBezTo>
                      <a:pt x="48" y="283"/>
                      <a:pt x="48" y="283"/>
                      <a:pt x="48" y="283"/>
                    </a:cubicBezTo>
                    <a:cubicBezTo>
                      <a:pt x="48" y="284"/>
                      <a:pt x="47" y="284"/>
                      <a:pt x="47" y="284"/>
                    </a:cubicBezTo>
                    <a:cubicBezTo>
                      <a:pt x="47" y="284"/>
                      <a:pt x="47" y="284"/>
                      <a:pt x="47" y="284"/>
                    </a:cubicBezTo>
                    <a:cubicBezTo>
                      <a:pt x="47" y="285"/>
                      <a:pt x="48" y="285"/>
                      <a:pt x="48" y="285"/>
                    </a:cubicBezTo>
                    <a:cubicBezTo>
                      <a:pt x="48" y="285"/>
                      <a:pt x="49" y="284"/>
                      <a:pt x="49" y="284"/>
                    </a:cubicBezTo>
                    <a:cubicBezTo>
                      <a:pt x="49" y="284"/>
                      <a:pt x="49" y="284"/>
                      <a:pt x="49" y="284"/>
                    </a:cubicBezTo>
                    <a:cubicBezTo>
                      <a:pt x="49" y="284"/>
                      <a:pt x="48" y="284"/>
                      <a:pt x="48" y="283"/>
                    </a:cubicBezTo>
                    <a:close/>
                    <a:moveTo>
                      <a:pt x="101" y="279"/>
                    </a:moveTo>
                    <a:cubicBezTo>
                      <a:pt x="101" y="279"/>
                      <a:pt x="101" y="279"/>
                      <a:pt x="101" y="279"/>
                    </a:cubicBezTo>
                    <a:cubicBezTo>
                      <a:pt x="100" y="280"/>
                      <a:pt x="100" y="280"/>
                      <a:pt x="100" y="280"/>
                    </a:cubicBezTo>
                    <a:cubicBezTo>
                      <a:pt x="100" y="280"/>
                      <a:pt x="100" y="280"/>
                      <a:pt x="100" y="281"/>
                    </a:cubicBezTo>
                    <a:cubicBezTo>
                      <a:pt x="100" y="281"/>
                      <a:pt x="100" y="281"/>
                      <a:pt x="100" y="281"/>
                    </a:cubicBezTo>
                    <a:cubicBezTo>
                      <a:pt x="101" y="281"/>
                      <a:pt x="101" y="280"/>
                      <a:pt x="101" y="280"/>
                    </a:cubicBezTo>
                    <a:cubicBezTo>
                      <a:pt x="102" y="280"/>
                      <a:pt x="102" y="280"/>
                      <a:pt x="101" y="279"/>
                    </a:cubicBezTo>
                    <a:close/>
                    <a:moveTo>
                      <a:pt x="113" y="276"/>
                    </a:move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2" y="277"/>
                      <a:pt x="112" y="277"/>
                      <a:pt x="112" y="277"/>
                    </a:cubicBezTo>
                    <a:cubicBezTo>
                      <a:pt x="112" y="277"/>
                      <a:pt x="112" y="277"/>
                      <a:pt x="112" y="278"/>
                    </a:cubicBezTo>
                    <a:cubicBezTo>
                      <a:pt x="112" y="278"/>
                      <a:pt x="112" y="278"/>
                      <a:pt x="112" y="277"/>
                    </a:cubicBezTo>
                    <a:cubicBezTo>
                      <a:pt x="112" y="277"/>
                      <a:pt x="112" y="277"/>
                      <a:pt x="113" y="277"/>
                    </a:cubicBezTo>
                    <a:cubicBezTo>
                      <a:pt x="113" y="277"/>
                      <a:pt x="113" y="277"/>
                      <a:pt x="113" y="277"/>
                    </a:cubicBezTo>
                    <a:cubicBezTo>
                      <a:pt x="113" y="277"/>
                      <a:pt x="113" y="276"/>
                      <a:pt x="113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lose/>
                    <a:moveTo>
                      <a:pt x="148" y="259"/>
                    </a:moveTo>
                    <a:cubicBezTo>
                      <a:pt x="148" y="259"/>
                      <a:pt x="148" y="259"/>
                      <a:pt x="148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58"/>
                      <a:pt x="147" y="258"/>
                      <a:pt x="147" y="258"/>
                    </a:cubicBezTo>
                    <a:cubicBezTo>
                      <a:pt x="147" y="258"/>
                      <a:pt x="147" y="258"/>
                      <a:pt x="147" y="258"/>
                    </a:cubicBezTo>
                    <a:cubicBezTo>
                      <a:pt x="147" y="258"/>
                      <a:pt x="147" y="258"/>
                      <a:pt x="147" y="258"/>
                    </a:cubicBezTo>
                    <a:cubicBezTo>
                      <a:pt x="147" y="258"/>
                      <a:pt x="147" y="258"/>
                      <a:pt x="147" y="258"/>
                    </a:cubicBezTo>
                    <a:cubicBezTo>
                      <a:pt x="146" y="258"/>
                      <a:pt x="146" y="258"/>
                      <a:pt x="146" y="258"/>
                    </a:cubicBezTo>
                    <a:cubicBezTo>
                      <a:pt x="146" y="258"/>
                      <a:pt x="146" y="259"/>
                      <a:pt x="146" y="259"/>
                    </a:cubicBezTo>
                    <a:cubicBezTo>
                      <a:pt x="146" y="259"/>
                      <a:pt x="146" y="259"/>
                      <a:pt x="146" y="259"/>
                    </a:cubicBezTo>
                    <a:cubicBezTo>
                      <a:pt x="146" y="259"/>
                      <a:pt x="146" y="259"/>
                      <a:pt x="147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6" y="259"/>
                      <a:pt x="146" y="259"/>
                      <a:pt x="146" y="259"/>
                    </a:cubicBezTo>
                    <a:cubicBezTo>
                      <a:pt x="147" y="259"/>
                      <a:pt x="146" y="259"/>
                      <a:pt x="146" y="260"/>
                    </a:cubicBezTo>
                    <a:cubicBezTo>
                      <a:pt x="146" y="260"/>
                      <a:pt x="146" y="260"/>
                      <a:pt x="147" y="260"/>
                    </a:cubicBezTo>
                    <a:cubicBezTo>
                      <a:pt x="147" y="260"/>
                      <a:pt x="147" y="260"/>
                      <a:pt x="147" y="260"/>
                    </a:cubicBezTo>
                    <a:cubicBezTo>
                      <a:pt x="147" y="260"/>
                      <a:pt x="147" y="260"/>
                      <a:pt x="147" y="260"/>
                    </a:cubicBezTo>
                    <a:cubicBezTo>
                      <a:pt x="147" y="260"/>
                      <a:pt x="147" y="260"/>
                      <a:pt x="147" y="259"/>
                    </a:cubicBezTo>
                    <a:cubicBezTo>
                      <a:pt x="147" y="259"/>
                      <a:pt x="147" y="259"/>
                      <a:pt x="148" y="259"/>
                    </a:cubicBezTo>
                    <a:cubicBezTo>
                      <a:pt x="148" y="259"/>
                      <a:pt x="148" y="259"/>
                      <a:pt x="148" y="259"/>
                    </a:cubicBezTo>
                    <a:close/>
                    <a:moveTo>
                      <a:pt x="119" y="274"/>
                    </a:moveTo>
                    <a:cubicBezTo>
                      <a:pt x="119" y="274"/>
                      <a:pt x="118" y="274"/>
                      <a:pt x="118" y="274"/>
                    </a:cubicBezTo>
                    <a:cubicBezTo>
                      <a:pt x="118" y="274"/>
                      <a:pt x="118" y="274"/>
                      <a:pt x="118" y="274"/>
                    </a:cubicBezTo>
                    <a:cubicBezTo>
                      <a:pt x="117" y="274"/>
                      <a:pt x="117" y="274"/>
                      <a:pt x="117" y="274"/>
                    </a:cubicBezTo>
                    <a:cubicBezTo>
                      <a:pt x="117" y="275"/>
                      <a:pt x="117" y="275"/>
                      <a:pt x="117" y="275"/>
                    </a:cubicBezTo>
                    <a:cubicBezTo>
                      <a:pt x="118" y="275"/>
                      <a:pt x="118" y="275"/>
                      <a:pt x="118" y="275"/>
                    </a:cubicBezTo>
                    <a:cubicBezTo>
                      <a:pt x="118" y="275"/>
                      <a:pt x="118" y="275"/>
                      <a:pt x="118" y="275"/>
                    </a:cubicBezTo>
                    <a:cubicBezTo>
                      <a:pt x="118" y="275"/>
                      <a:pt x="119" y="275"/>
                      <a:pt x="119" y="275"/>
                    </a:cubicBezTo>
                    <a:cubicBezTo>
                      <a:pt x="119" y="275"/>
                      <a:pt x="119" y="275"/>
                      <a:pt x="119" y="275"/>
                    </a:cubicBezTo>
                    <a:cubicBezTo>
                      <a:pt x="119" y="275"/>
                      <a:pt x="119" y="274"/>
                      <a:pt x="119" y="274"/>
                    </a:cubicBezTo>
                    <a:close/>
                    <a:moveTo>
                      <a:pt x="76" y="284"/>
                    </a:moveTo>
                    <a:cubicBezTo>
                      <a:pt x="76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3"/>
                    </a:cubicBezTo>
                    <a:cubicBezTo>
                      <a:pt x="77" y="283"/>
                      <a:pt x="77" y="283"/>
                      <a:pt x="77" y="283"/>
                    </a:cubicBezTo>
                    <a:cubicBezTo>
                      <a:pt x="77" y="283"/>
                      <a:pt x="77" y="283"/>
                      <a:pt x="77" y="283"/>
                    </a:cubicBezTo>
                    <a:cubicBezTo>
                      <a:pt x="77" y="283"/>
                      <a:pt x="77" y="282"/>
                      <a:pt x="76" y="282"/>
                    </a:cubicBezTo>
                    <a:cubicBezTo>
                      <a:pt x="76" y="282"/>
                      <a:pt x="76" y="283"/>
                      <a:pt x="76" y="283"/>
                    </a:cubicBezTo>
                    <a:cubicBezTo>
                      <a:pt x="76" y="283"/>
                      <a:pt x="76" y="283"/>
                      <a:pt x="76" y="284"/>
                    </a:cubicBezTo>
                    <a:close/>
                    <a:moveTo>
                      <a:pt x="146" y="260"/>
                    </a:moveTo>
                    <a:cubicBezTo>
                      <a:pt x="146" y="260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5" y="260"/>
                    </a:cubicBezTo>
                    <a:cubicBezTo>
                      <a:pt x="145" y="260"/>
                      <a:pt x="145" y="260"/>
                      <a:pt x="145" y="260"/>
                    </a:cubicBezTo>
                    <a:cubicBezTo>
                      <a:pt x="145" y="260"/>
                      <a:pt x="145" y="260"/>
                      <a:pt x="145" y="260"/>
                    </a:cubicBezTo>
                    <a:cubicBezTo>
                      <a:pt x="146" y="260"/>
                      <a:pt x="146" y="260"/>
                      <a:pt x="145" y="259"/>
                    </a:cubicBezTo>
                    <a:cubicBezTo>
                      <a:pt x="145" y="259"/>
                      <a:pt x="145" y="259"/>
                      <a:pt x="145" y="259"/>
                    </a:cubicBezTo>
                    <a:cubicBezTo>
                      <a:pt x="145" y="259"/>
                      <a:pt x="145" y="259"/>
                      <a:pt x="145" y="259"/>
                    </a:cubicBezTo>
                    <a:cubicBezTo>
                      <a:pt x="145" y="259"/>
                      <a:pt x="145" y="259"/>
                      <a:pt x="145" y="259"/>
                    </a:cubicBezTo>
                    <a:cubicBezTo>
                      <a:pt x="144" y="259"/>
                      <a:pt x="144" y="259"/>
                      <a:pt x="144" y="259"/>
                    </a:cubicBezTo>
                    <a:cubicBezTo>
                      <a:pt x="144" y="259"/>
                      <a:pt x="144" y="259"/>
                      <a:pt x="144" y="259"/>
                    </a:cubicBezTo>
                    <a:cubicBezTo>
                      <a:pt x="143" y="259"/>
                      <a:pt x="143" y="260"/>
                      <a:pt x="143" y="260"/>
                    </a:cubicBezTo>
                    <a:cubicBezTo>
                      <a:pt x="144" y="260"/>
                      <a:pt x="144" y="261"/>
                      <a:pt x="144" y="261"/>
                    </a:cubicBezTo>
                    <a:cubicBezTo>
                      <a:pt x="144" y="261"/>
                      <a:pt x="144" y="261"/>
                      <a:pt x="144" y="261"/>
                    </a:cubicBezTo>
                    <a:cubicBezTo>
                      <a:pt x="144" y="261"/>
                      <a:pt x="144" y="261"/>
                      <a:pt x="144" y="261"/>
                    </a:cubicBezTo>
                    <a:cubicBezTo>
                      <a:pt x="144" y="261"/>
                      <a:pt x="144" y="260"/>
                      <a:pt x="145" y="261"/>
                    </a:cubicBezTo>
                    <a:cubicBezTo>
                      <a:pt x="145" y="261"/>
                      <a:pt x="145" y="261"/>
                      <a:pt x="145" y="261"/>
                    </a:cubicBezTo>
                    <a:cubicBezTo>
                      <a:pt x="145" y="261"/>
                      <a:pt x="145" y="261"/>
                      <a:pt x="145" y="261"/>
                    </a:cubicBezTo>
                    <a:cubicBezTo>
                      <a:pt x="145" y="260"/>
                      <a:pt x="145" y="260"/>
                      <a:pt x="145" y="260"/>
                    </a:cubicBezTo>
                    <a:cubicBezTo>
                      <a:pt x="145" y="261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6" y="260"/>
                    </a:cubicBezTo>
                    <a:close/>
                    <a:moveTo>
                      <a:pt x="75" y="285"/>
                    </a:moveTo>
                    <a:cubicBezTo>
                      <a:pt x="75" y="285"/>
                      <a:pt x="75" y="285"/>
                      <a:pt x="75" y="285"/>
                    </a:cubicBezTo>
                    <a:cubicBezTo>
                      <a:pt x="75" y="285"/>
                      <a:pt x="75" y="285"/>
                      <a:pt x="75" y="285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3" y="285"/>
                      <a:pt x="73" y="285"/>
                    </a:cubicBezTo>
                    <a:cubicBezTo>
                      <a:pt x="73" y="285"/>
                      <a:pt x="73" y="285"/>
                      <a:pt x="73" y="285"/>
                    </a:cubicBezTo>
                    <a:cubicBezTo>
                      <a:pt x="73" y="285"/>
                      <a:pt x="73" y="285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3" y="283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2" y="284"/>
                      <a:pt x="72" y="284"/>
                    </a:cubicBezTo>
                    <a:cubicBezTo>
                      <a:pt x="72" y="284"/>
                      <a:pt x="72" y="284"/>
                      <a:pt x="72" y="284"/>
                    </a:cubicBezTo>
                    <a:cubicBezTo>
                      <a:pt x="72" y="284"/>
                      <a:pt x="72" y="285"/>
                      <a:pt x="72" y="285"/>
                    </a:cubicBezTo>
                    <a:cubicBezTo>
                      <a:pt x="72" y="285"/>
                      <a:pt x="72" y="285"/>
                      <a:pt x="72" y="285"/>
                    </a:cubicBezTo>
                    <a:cubicBezTo>
                      <a:pt x="72" y="285"/>
                      <a:pt x="72" y="285"/>
                      <a:pt x="72" y="286"/>
                    </a:cubicBezTo>
                    <a:cubicBezTo>
                      <a:pt x="72" y="286"/>
                      <a:pt x="72" y="286"/>
                      <a:pt x="71" y="285"/>
                    </a:cubicBezTo>
                    <a:cubicBezTo>
                      <a:pt x="71" y="285"/>
                      <a:pt x="71" y="285"/>
                      <a:pt x="71" y="286"/>
                    </a:cubicBezTo>
                    <a:cubicBezTo>
                      <a:pt x="71" y="286"/>
                      <a:pt x="71" y="286"/>
                      <a:pt x="71" y="286"/>
                    </a:cubicBezTo>
                    <a:cubicBezTo>
                      <a:pt x="71" y="286"/>
                      <a:pt x="71" y="286"/>
                      <a:pt x="71" y="286"/>
                    </a:cubicBezTo>
                    <a:cubicBezTo>
                      <a:pt x="71" y="286"/>
                      <a:pt x="71" y="287"/>
                      <a:pt x="71" y="287"/>
                    </a:cubicBezTo>
                    <a:cubicBezTo>
                      <a:pt x="71" y="287"/>
                      <a:pt x="71" y="287"/>
                      <a:pt x="70" y="287"/>
                    </a:cubicBezTo>
                    <a:cubicBezTo>
                      <a:pt x="70" y="288"/>
                      <a:pt x="71" y="288"/>
                      <a:pt x="71" y="288"/>
                    </a:cubicBezTo>
                    <a:cubicBezTo>
                      <a:pt x="71" y="288"/>
                      <a:pt x="71" y="288"/>
                      <a:pt x="71" y="288"/>
                    </a:cubicBezTo>
                    <a:cubicBezTo>
                      <a:pt x="71" y="287"/>
                      <a:pt x="71" y="287"/>
                      <a:pt x="71" y="287"/>
                    </a:cubicBezTo>
                    <a:cubicBezTo>
                      <a:pt x="71" y="287"/>
                      <a:pt x="72" y="287"/>
                      <a:pt x="72" y="287"/>
                    </a:cubicBezTo>
                    <a:cubicBezTo>
                      <a:pt x="72" y="288"/>
                      <a:pt x="72" y="288"/>
                      <a:pt x="72" y="288"/>
                    </a:cubicBezTo>
                    <a:cubicBezTo>
                      <a:pt x="72" y="287"/>
                      <a:pt x="72" y="287"/>
                      <a:pt x="72" y="287"/>
                    </a:cubicBezTo>
                    <a:cubicBezTo>
                      <a:pt x="72" y="287"/>
                      <a:pt x="72" y="287"/>
                      <a:pt x="72" y="287"/>
                    </a:cubicBezTo>
                    <a:cubicBezTo>
                      <a:pt x="73" y="287"/>
                      <a:pt x="73" y="287"/>
                      <a:pt x="73" y="287"/>
                    </a:cubicBezTo>
                    <a:cubicBezTo>
                      <a:pt x="73" y="287"/>
                      <a:pt x="73" y="287"/>
                      <a:pt x="73" y="287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5" y="286"/>
                      <a:pt x="75" y="286"/>
                    </a:cubicBezTo>
                    <a:cubicBezTo>
                      <a:pt x="75" y="286"/>
                      <a:pt x="75" y="286"/>
                      <a:pt x="75" y="286"/>
                    </a:cubicBezTo>
                    <a:cubicBezTo>
                      <a:pt x="75" y="286"/>
                      <a:pt x="75" y="286"/>
                      <a:pt x="75" y="286"/>
                    </a:cubicBezTo>
                    <a:cubicBezTo>
                      <a:pt x="75" y="286"/>
                      <a:pt x="75" y="286"/>
                      <a:pt x="75" y="286"/>
                    </a:cubicBezTo>
                    <a:cubicBezTo>
                      <a:pt x="75" y="285"/>
                      <a:pt x="75" y="285"/>
                      <a:pt x="75" y="285"/>
                    </a:cubicBezTo>
                    <a:close/>
                    <a:moveTo>
                      <a:pt x="143" y="263"/>
                    </a:moveTo>
                    <a:cubicBezTo>
                      <a:pt x="143" y="263"/>
                      <a:pt x="142" y="263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2" y="263"/>
                      <a:pt x="142" y="264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3" y="264"/>
                      <a:pt x="143" y="264"/>
                      <a:pt x="143" y="264"/>
                    </a:cubicBezTo>
                    <a:cubicBezTo>
                      <a:pt x="143" y="264"/>
                      <a:pt x="143" y="264"/>
                      <a:pt x="143" y="264"/>
                    </a:cubicBezTo>
                    <a:cubicBezTo>
                      <a:pt x="143" y="264"/>
                      <a:pt x="143" y="264"/>
                      <a:pt x="143" y="264"/>
                    </a:cubicBezTo>
                    <a:cubicBezTo>
                      <a:pt x="143" y="263"/>
                      <a:pt x="143" y="263"/>
                      <a:pt x="143" y="263"/>
                    </a:cubicBezTo>
                    <a:cubicBezTo>
                      <a:pt x="143" y="263"/>
                      <a:pt x="143" y="263"/>
                      <a:pt x="143" y="263"/>
                    </a:cubicBezTo>
                    <a:cubicBezTo>
                      <a:pt x="143" y="263"/>
                      <a:pt x="143" y="263"/>
                      <a:pt x="143" y="263"/>
                    </a:cubicBezTo>
                    <a:close/>
                    <a:moveTo>
                      <a:pt x="151" y="260"/>
                    </a:moveTo>
                    <a:cubicBezTo>
                      <a:pt x="151" y="260"/>
                      <a:pt x="150" y="260"/>
                      <a:pt x="150" y="260"/>
                    </a:cubicBezTo>
                    <a:cubicBezTo>
                      <a:pt x="150" y="260"/>
                      <a:pt x="150" y="260"/>
                      <a:pt x="149" y="260"/>
                    </a:cubicBezTo>
                    <a:cubicBezTo>
                      <a:pt x="149" y="260"/>
                      <a:pt x="149" y="260"/>
                      <a:pt x="149" y="260"/>
                    </a:cubicBezTo>
                    <a:cubicBezTo>
                      <a:pt x="150" y="260"/>
                      <a:pt x="150" y="260"/>
                      <a:pt x="150" y="260"/>
                    </a:cubicBezTo>
                    <a:cubicBezTo>
                      <a:pt x="150" y="261"/>
                      <a:pt x="151" y="260"/>
                      <a:pt x="151" y="260"/>
                    </a:cubicBezTo>
                    <a:cubicBezTo>
                      <a:pt x="151" y="260"/>
                      <a:pt x="151" y="260"/>
                      <a:pt x="151" y="260"/>
                    </a:cubicBezTo>
                    <a:cubicBezTo>
                      <a:pt x="151" y="260"/>
                      <a:pt x="151" y="260"/>
                      <a:pt x="151" y="260"/>
                    </a:cubicBezTo>
                    <a:close/>
                    <a:moveTo>
                      <a:pt x="77" y="285"/>
                    </a:moveTo>
                    <a:cubicBezTo>
                      <a:pt x="76" y="285"/>
                      <a:pt x="76" y="285"/>
                      <a:pt x="76" y="285"/>
                    </a:cubicBezTo>
                    <a:cubicBezTo>
                      <a:pt x="76" y="285"/>
                      <a:pt x="76" y="285"/>
                      <a:pt x="76" y="285"/>
                    </a:cubicBezTo>
                    <a:cubicBezTo>
                      <a:pt x="76" y="285"/>
                      <a:pt x="76" y="286"/>
                      <a:pt x="76" y="286"/>
                    </a:cubicBezTo>
                    <a:cubicBezTo>
                      <a:pt x="76" y="286"/>
                      <a:pt x="76" y="286"/>
                      <a:pt x="76" y="286"/>
                    </a:cubicBezTo>
                    <a:cubicBezTo>
                      <a:pt x="76" y="286"/>
                      <a:pt x="76" y="286"/>
                      <a:pt x="76" y="286"/>
                    </a:cubicBezTo>
                    <a:cubicBezTo>
                      <a:pt x="76" y="285"/>
                      <a:pt x="77" y="285"/>
                      <a:pt x="77" y="285"/>
                    </a:cubicBezTo>
                    <a:cubicBezTo>
                      <a:pt x="77" y="285"/>
                      <a:pt x="77" y="285"/>
                      <a:pt x="77" y="285"/>
                    </a:cubicBezTo>
                    <a:cubicBezTo>
                      <a:pt x="77" y="285"/>
                      <a:pt x="77" y="285"/>
                      <a:pt x="77" y="285"/>
                    </a:cubicBezTo>
                    <a:close/>
                    <a:moveTo>
                      <a:pt x="40" y="284"/>
                    </a:moveTo>
                    <a:cubicBezTo>
                      <a:pt x="40" y="284"/>
                      <a:pt x="40" y="284"/>
                      <a:pt x="40" y="284"/>
                    </a:cubicBezTo>
                    <a:cubicBezTo>
                      <a:pt x="40" y="284"/>
                      <a:pt x="40" y="284"/>
                      <a:pt x="40" y="285"/>
                    </a:cubicBezTo>
                    <a:cubicBezTo>
                      <a:pt x="41" y="285"/>
                      <a:pt x="41" y="284"/>
                      <a:pt x="41" y="284"/>
                    </a:cubicBezTo>
                    <a:cubicBezTo>
                      <a:pt x="41" y="284"/>
                      <a:pt x="41" y="284"/>
                      <a:pt x="40" y="284"/>
                    </a:cubicBezTo>
                    <a:close/>
                    <a:moveTo>
                      <a:pt x="109" y="278"/>
                    </a:moveTo>
                    <a:cubicBezTo>
                      <a:pt x="109" y="278"/>
                      <a:pt x="108" y="278"/>
                      <a:pt x="108" y="278"/>
                    </a:cubicBezTo>
                    <a:cubicBezTo>
                      <a:pt x="108" y="279"/>
                      <a:pt x="109" y="279"/>
                      <a:pt x="109" y="279"/>
                    </a:cubicBezTo>
                    <a:cubicBezTo>
                      <a:pt x="109" y="279"/>
                      <a:pt x="109" y="278"/>
                      <a:pt x="109" y="278"/>
                    </a:cubicBezTo>
                    <a:cubicBezTo>
                      <a:pt x="109" y="278"/>
                      <a:pt x="109" y="278"/>
                      <a:pt x="109" y="278"/>
                    </a:cubicBezTo>
                    <a:close/>
                    <a:moveTo>
                      <a:pt x="119" y="272"/>
                    </a:moveTo>
                    <a:cubicBezTo>
                      <a:pt x="119" y="272"/>
                      <a:pt x="119" y="273"/>
                      <a:pt x="119" y="273"/>
                    </a:cubicBezTo>
                    <a:cubicBezTo>
                      <a:pt x="119" y="273"/>
                      <a:pt x="119" y="273"/>
                      <a:pt x="119" y="273"/>
                    </a:cubicBezTo>
                    <a:cubicBezTo>
                      <a:pt x="119" y="273"/>
                      <a:pt x="119" y="273"/>
                      <a:pt x="119" y="273"/>
                    </a:cubicBezTo>
                    <a:cubicBezTo>
                      <a:pt x="119" y="272"/>
                      <a:pt x="119" y="272"/>
                      <a:pt x="119" y="272"/>
                    </a:cubicBezTo>
                    <a:close/>
                    <a:moveTo>
                      <a:pt x="77" y="285"/>
                    </a:moveTo>
                    <a:cubicBezTo>
                      <a:pt x="77" y="284"/>
                      <a:pt x="77" y="285"/>
                      <a:pt x="77" y="285"/>
                    </a:cubicBezTo>
                    <a:cubicBezTo>
                      <a:pt x="77" y="285"/>
                      <a:pt x="77" y="285"/>
                      <a:pt x="76" y="285"/>
                    </a:cubicBezTo>
                    <a:cubicBezTo>
                      <a:pt x="77" y="285"/>
                      <a:pt x="77" y="285"/>
                      <a:pt x="77" y="285"/>
                    </a:cubicBezTo>
                    <a:cubicBezTo>
                      <a:pt x="77" y="285"/>
                      <a:pt x="77" y="285"/>
                      <a:pt x="77" y="285"/>
                    </a:cubicBezTo>
                    <a:cubicBezTo>
                      <a:pt x="78" y="285"/>
                      <a:pt x="77" y="285"/>
                      <a:pt x="77" y="285"/>
                    </a:cubicBezTo>
                    <a:close/>
                    <a:moveTo>
                      <a:pt x="149" y="260"/>
                    </a:move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8" y="261"/>
                      <a:pt x="148" y="260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9" y="260"/>
                      <a:pt x="149" y="260"/>
                    </a:cubicBezTo>
                    <a:close/>
                    <a:moveTo>
                      <a:pt x="38" y="283"/>
                    </a:moveTo>
                    <a:cubicBezTo>
                      <a:pt x="38" y="283"/>
                      <a:pt x="38" y="283"/>
                      <a:pt x="38" y="283"/>
                    </a:cubicBezTo>
                    <a:cubicBezTo>
                      <a:pt x="38" y="283"/>
                      <a:pt x="38" y="284"/>
                      <a:pt x="38" y="284"/>
                    </a:cubicBezTo>
                    <a:cubicBezTo>
                      <a:pt x="38" y="284"/>
                      <a:pt x="38" y="284"/>
                      <a:pt x="38" y="284"/>
                    </a:cubicBezTo>
                    <a:cubicBezTo>
                      <a:pt x="38" y="283"/>
                      <a:pt x="38" y="283"/>
                      <a:pt x="38" y="283"/>
                    </a:cubicBezTo>
                    <a:close/>
                    <a:moveTo>
                      <a:pt x="117" y="274"/>
                    </a:moveTo>
                    <a:cubicBezTo>
                      <a:pt x="117" y="273"/>
                      <a:pt x="117" y="274"/>
                      <a:pt x="117" y="274"/>
                    </a:cubicBezTo>
                    <a:cubicBezTo>
                      <a:pt x="117" y="273"/>
                      <a:pt x="116" y="273"/>
                      <a:pt x="116" y="274"/>
                    </a:cubicBezTo>
                    <a:cubicBezTo>
                      <a:pt x="116" y="274"/>
                      <a:pt x="116" y="274"/>
                      <a:pt x="117" y="274"/>
                    </a:cubicBezTo>
                    <a:cubicBezTo>
                      <a:pt x="117" y="274"/>
                      <a:pt x="117" y="274"/>
                      <a:pt x="117" y="274"/>
                    </a:cubicBezTo>
                    <a:cubicBezTo>
                      <a:pt x="117" y="274"/>
                      <a:pt x="117" y="274"/>
                      <a:pt x="117" y="274"/>
                    </a:cubicBezTo>
                    <a:close/>
                    <a:moveTo>
                      <a:pt x="143" y="261"/>
                    </a:moveTo>
                    <a:cubicBezTo>
                      <a:pt x="143" y="261"/>
                      <a:pt x="143" y="261"/>
                      <a:pt x="143" y="262"/>
                    </a:cubicBezTo>
                    <a:cubicBezTo>
                      <a:pt x="143" y="262"/>
                      <a:pt x="143" y="262"/>
                      <a:pt x="143" y="262"/>
                    </a:cubicBezTo>
                    <a:cubicBezTo>
                      <a:pt x="143" y="262"/>
                      <a:pt x="143" y="262"/>
                      <a:pt x="143" y="262"/>
                    </a:cubicBezTo>
                    <a:cubicBezTo>
                      <a:pt x="143" y="261"/>
                      <a:pt x="143" y="261"/>
                      <a:pt x="143" y="261"/>
                    </a:cubicBezTo>
                    <a:close/>
                    <a:moveTo>
                      <a:pt x="116" y="275"/>
                    </a:moveTo>
                    <a:cubicBezTo>
                      <a:pt x="116" y="275"/>
                      <a:pt x="116" y="275"/>
                      <a:pt x="116" y="276"/>
                    </a:cubicBezTo>
                    <a:cubicBezTo>
                      <a:pt x="116" y="276"/>
                      <a:pt x="116" y="276"/>
                      <a:pt x="116" y="276"/>
                    </a:cubicBezTo>
                    <a:cubicBezTo>
                      <a:pt x="116" y="276"/>
                      <a:pt x="116" y="276"/>
                      <a:pt x="116" y="276"/>
                    </a:cubicBezTo>
                    <a:cubicBezTo>
                      <a:pt x="116" y="276"/>
                      <a:pt x="116" y="276"/>
                      <a:pt x="116" y="276"/>
                    </a:cubicBezTo>
                    <a:cubicBezTo>
                      <a:pt x="116" y="276"/>
                      <a:pt x="116" y="276"/>
                      <a:pt x="116" y="276"/>
                    </a:cubicBezTo>
                    <a:cubicBezTo>
                      <a:pt x="117" y="275"/>
                      <a:pt x="117" y="275"/>
                      <a:pt x="117" y="275"/>
                    </a:cubicBezTo>
                    <a:cubicBezTo>
                      <a:pt x="116" y="275"/>
                      <a:pt x="116" y="275"/>
                      <a:pt x="116" y="275"/>
                    </a:cubicBezTo>
                    <a:close/>
                    <a:moveTo>
                      <a:pt x="39" y="286"/>
                    </a:moveTo>
                    <a:cubicBezTo>
                      <a:pt x="39" y="285"/>
                      <a:pt x="39" y="285"/>
                      <a:pt x="39" y="285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9" y="286"/>
                      <a:pt x="39" y="286"/>
                      <a:pt x="39" y="286"/>
                    </a:cubicBezTo>
                    <a:close/>
                    <a:moveTo>
                      <a:pt x="23" y="280"/>
                    </a:moveTo>
                    <a:cubicBezTo>
                      <a:pt x="23" y="279"/>
                      <a:pt x="23" y="279"/>
                      <a:pt x="23" y="279"/>
                    </a:cubicBezTo>
                    <a:cubicBezTo>
                      <a:pt x="23" y="280"/>
                      <a:pt x="23" y="280"/>
                      <a:pt x="23" y="280"/>
                    </a:cubicBezTo>
                    <a:cubicBezTo>
                      <a:pt x="23" y="280"/>
                      <a:pt x="23" y="280"/>
                      <a:pt x="23" y="280"/>
                    </a:cubicBezTo>
                    <a:cubicBezTo>
                      <a:pt x="23" y="280"/>
                      <a:pt x="23" y="280"/>
                      <a:pt x="23" y="280"/>
                    </a:cubicBezTo>
                    <a:cubicBezTo>
                      <a:pt x="23" y="279"/>
                      <a:pt x="23" y="280"/>
                      <a:pt x="23" y="280"/>
                    </a:cubicBezTo>
                    <a:close/>
                    <a:moveTo>
                      <a:pt x="78" y="284"/>
                    </a:moveTo>
                    <a:cubicBezTo>
                      <a:pt x="78" y="284"/>
                      <a:pt x="78" y="284"/>
                      <a:pt x="78" y="284"/>
                    </a:cubicBezTo>
                    <a:cubicBezTo>
                      <a:pt x="78" y="284"/>
                      <a:pt x="78" y="284"/>
                      <a:pt x="79" y="284"/>
                    </a:cubicBezTo>
                    <a:cubicBezTo>
                      <a:pt x="79" y="284"/>
                      <a:pt x="79" y="284"/>
                      <a:pt x="78" y="284"/>
                    </a:cubicBezTo>
                    <a:close/>
                    <a:moveTo>
                      <a:pt x="78" y="284"/>
                    </a:moveTo>
                    <a:cubicBezTo>
                      <a:pt x="78" y="284"/>
                      <a:pt x="78" y="284"/>
                      <a:pt x="78" y="284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8" y="284"/>
                      <a:pt x="78" y="284"/>
                      <a:pt x="78" y="284"/>
                    </a:cubicBezTo>
                    <a:close/>
                    <a:moveTo>
                      <a:pt x="11" y="275"/>
                    </a:moveTo>
                    <a:cubicBezTo>
                      <a:pt x="11" y="275"/>
                      <a:pt x="11" y="275"/>
                      <a:pt x="11" y="276"/>
                    </a:cubicBezTo>
                    <a:cubicBezTo>
                      <a:pt x="11" y="276"/>
                      <a:pt x="11" y="276"/>
                      <a:pt x="11" y="276"/>
                    </a:cubicBezTo>
                    <a:cubicBezTo>
                      <a:pt x="11" y="276"/>
                      <a:pt x="11" y="276"/>
                      <a:pt x="11" y="276"/>
                    </a:cubicBezTo>
                    <a:cubicBezTo>
                      <a:pt x="11" y="275"/>
                      <a:pt x="11" y="275"/>
                      <a:pt x="11" y="275"/>
                    </a:cubicBezTo>
                    <a:close/>
                    <a:moveTo>
                      <a:pt x="147" y="261"/>
                    </a:moveTo>
                    <a:cubicBezTo>
                      <a:pt x="147" y="261"/>
                      <a:pt x="147" y="261"/>
                      <a:pt x="147" y="261"/>
                    </a:cubicBezTo>
                    <a:cubicBezTo>
                      <a:pt x="147" y="261"/>
                      <a:pt x="147" y="261"/>
                      <a:pt x="147" y="261"/>
                    </a:cubicBezTo>
                    <a:cubicBezTo>
                      <a:pt x="147" y="261"/>
                      <a:pt x="147" y="261"/>
                      <a:pt x="147" y="261"/>
                    </a:cubicBezTo>
                    <a:close/>
                    <a:moveTo>
                      <a:pt x="79" y="284"/>
                    </a:moveTo>
                    <a:cubicBezTo>
                      <a:pt x="79" y="284"/>
                      <a:pt x="79" y="284"/>
                      <a:pt x="79" y="284"/>
                    </a:cubicBezTo>
                    <a:cubicBezTo>
                      <a:pt x="79" y="284"/>
                      <a:pt x="79" y="284"/>
                      <a:pt x="79" y="284"/>
                    </a:cubicBezTo>
                    <a:close/>
                    <a:moveTo>
                      <a:pt x="56" y="291"/>
                    </a:moveTo>
                    <a:cubicBezTo>
                      <a:pt x="56" y="291"/>
                      <a:pt x="56" y="291"/>
                      <a:pt x="56" y="292"/>
                    </a:cubicBezTo>
                    <a:cubicBezTo>
                      <a:pt x="56" y="292"/>
                      <a:pt x="56" y="292"/>
                      <a:pt x="56" y="292"/>
                    </a:cubicBezTo>
                    <a:cubicBezTo>
                      <a:pt x="57" y="291"/>
                      <a:pt x="57" y="291"/>
                      <a:pt x="56" y="291"/>
                    </a:cubicBezTo>
                    <a:close/>
                    <a:moveTo>
                      <a:pt x="140" y="262"/>
                    </a:moveTo>
                    <a:cubicBezTo>
                      <a:pt x="140" y="262"/>
                      <a:pt x="141" y="262"/>
                      <a:pt x="140" y="262"/>
                    </a:cubicBezTo>
                    <a:cubicBezTo>
                      <a:pt x="140" y="262"/>
                      <a:pt x="140" y="262"/>
                      <a:pt x="140" y="263"/>
                    </a:cubicBezTo>
                    <a:cubicBezTo>
                      <a:pt x="140" y="263"/>
                      <a:pt x="140" y="262"/>
                      <a:pt x="140" y="262"/>
                    </a:cubicBezTo>
                    <a:close/>
                    <a:moveTo>
                      <a:pt x="110" y="277"/>
                    </a:moveTo>
                    <a:cubicBezTo>
                      <a:pt x="110" y="277"/>
                      <a:pt x="109" y="277"/>
                      <a:pt x="109" y="277"/>
                    </a:cubicBezTo>
                    <a:cubicBezTo>
                      <a:pt x="109" y="277"/>
                      <a:pt x="110" y="277"/>
                      <a:pt x="110" y="277"/>
                    </a:cubicBezTo>
                    <a:cubicBezTo>
                      <a:pt x="110" y="277"/>
                      <a:pt x="110" y="277"/>
                      <a:pt x="110" y="277"/>
                    </a:cubicBezTo>
                    <a:cubicBezTo>
                      <a:pt x="110" y="277"/>
                      <a:pt x="110" y="277"/>
                      <a:pt x="110" y="277"/>
                    </a:cubicBezTo>
                    <a:close/>
                    <a:moveTo>
                      <a:pt x="35" y="284"/>
                    </a:move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4"/>
                      <a:pt x="35" y="284"/>
                      <a:pt x="35" y="284"/>
                    </a:cubicBezTo>
                    <a:close/>
                    <a:moveTo>
                      <a:pt x="59" y="288"/>
                    </a:moveTo>
                    <a:cubicBezTo>
                      <a:pt x="58" y="288"/>
                      <a:pt x="58" y="288"/>
                      <a:pt x="58" y="288"/>
                    </a:cubicBezTo>
                    <a:cubicBezTo>
                      <a:pt x="58" y="288"/>
                      <a:pt x="58" y="288"/>
                      <a:pt x="59" y="288"/>
                    </a:cubicBezTo>
                    <a:close/>
                    <a:moveTo>
                      <a:pt x="57" y="290"/>
                    </a:move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1"/>
                      <a:pt x="57" y="291"/>
                    </a:cubicBezTo>
                    <a:cubicBezTo>
                      <a:pt x="57" y="291"/>
                      <a:pt x="57" y="290"/>
                      <a:pt x="58" y="291"/>
                    </a:cubicBezTo>
                    <a:cubicBezTo>
                      <a:pt x="58" y="291"/>
                      <a:pt x="58" y="291"/>
                      <a:pt x="58" y="291"/>
                    </a:cubicBezTo>
                    <a:cubicBezTo>
                      <a:pt x="58" y="290"/>
                      <a:pt x="58" y="290"/>
                      <a:pt x="57" y="290"/>
                    </a:cubicBezTo>
                    <a:close/>
                    <a:moveTo>
                      <a:pt x="151" y="259"/>
                    </a:moveTo>
                    <a:cubicBezTo>
                      <a:pt x="152" y="259"/>
                      <a:pt x="152" y="259"/>
                      <a:pt x="152" y="259"/>
                    </a:cubicBezTo>
                    <a:cubicBezTo>
                      <a:pt x="152" y="259"/>
                      <a:pt x="152" y="259"/>
                      <a:pt x="151" y="259"/>
                    </a:cubicBezTo>
                    <a:close/>
                    <a:moveTo>
                      <a:pt x="10" y="276"/>
                    </a:moveTo>
                    <a:cubicBezTo>
                      <a:pt x="10" y="275"/>
                      <a:pt x="10" y="275"/>
                      <a:pt x="10" y="275"/>
                    </a:cubicBezTo>
                    <a:cubicBezTo>
                      <a:pt x="10" y="276"/>
                      <a:pt x="10" y="276"/>
                      <a:pt x="10" y="276"/>
                    </a:cubicBezTo>
                    <a:close/>
                    <a:moveTo>
                      <a:pt x="59" y="286"/>
                    </a:moveTo>
                    <a:cubicBezTo>
                      <a:pt x="59" y="286"/>
                      <a:pt x="59" y="286"/>
                      <a:pt x="59" y="286"/>
                    </a:cubicBezTo>
                    <a:cubicBezTo>
                      <a:pt x="59" y="286"/>
                      <a:pt x="59" y="286"/>
                      <a:pt x="59" y="286"/>
                    </a:cubicBezTo>
                    <a:cubicBezTo>
                      <a:pt x="58" y="286"/>
                      <a:pt x="58" y="286"/>
                      <a:pt x="58" y="286"/>
                    </a:cubicBezTo>
                    <a:cubicBezTo>
                      <a:pt x="58" y="286"/>
                      <a:pt x="58" y="286"/>
                      <a:pt x="58" y="285"/>
                    </a:cubicBezTo>
                    <a:cubicBezTo>
                      <a:pt x="58" y="285"/>
                      <a:pt x="59" y="285"/>
                      <a:pt x="59" y="286"/>
                    </a:cubicBezTo>
                    <a:cubicBezTo>
                      <a:pt x="59" y="286"/>
                      <a:pt x="59" y="286"/>
                      <a:pt x="59" y="286"/>
                    </a:cubicBezTo>
                    <a:close/>
                    <a:moveTo>
                      <a:pt x="59" y="286"/>
                    </a:moveTo>
                    <a:cubicBezTo>
                      <a:pt x="59" y="286"/>
                      <a:pt x="59" y="286"/>
                      <a:pt x="59" y="286"/>
                    </a:cubicBezTo>
                    <a:cubicBezTo>
                      <a:pt x="59" y="286"/>
                      <a:pt x="59" y="286"/>
                      <a:pt x="59" y="286"/>
                    </a:cubicBezTo>
                    <a:cubicBezTo>
                      <a:pt x="59" y="286"/>
                      <a:pt x="59" y="286"/>
                      <a:pt x="59" y="286"/>
                    </a:cubicBezTo>
                    <a:close/>
                    <a:moveTo>
                      <a:pt x="59" y="288"/>
                    </a:moveTo>
                    <a:cubicBezTo>
                      <a:pt x="59" y="288"/>
                      <a:pt x="59" y="288"/>
                      <a:pt x="59" y="288"/>
                    </a:cubicBezTo>
                    <a:cubicBezTo>
                      <a:pt x="59" y="288"/>
                      <a:pt x="59" y="288"/>
                      <a:pt x="59" y="288"/>
                    </a:cubicBezTo>
                    <a:cubicBezTo>
                      <a:pt x="59" y="288"/>
                      <a:pt x="60" y="288"/>
                      <a:pt x="60" y="288"/>
                    </a:cubicBezTo>
                    <a:cubicBezTo>
                      <a:pt x="60" y="288"/>
                      <a:pt x="59" y="288"/>
                      <a:pt x="59" y="288"/>
                    </a:cubicBezTo>
                    <a:close/>
                    <a:moveTo>
                      <a:pt x="119" y="272"/>
                    </a:moveTo>
                    <a:cubicBezTo>
                      <a:pt x="119" y="272"/>
                      <a:pt x="119" y="272"/>
                      <a:pt x="119" y="272"/>
                    </a:cubicBezTo>
                    <a:cubicBezTo>
                      <a:pt x="119" y="272"/>
                      <a:pt x="119" y="272"/>
                      <a:pt x="119" y="272"/>
                    </a:cubicBezTo>
                    <a:cubicBezTo>
                      <a:pt x="119" y="272"/>
                      <a:pt x="119" y="272"/>
                      <a:pt x="119" y="272"/>
                    </a:cubicBezTo>
                    <a:close/>
                    <a:moveTo>
                      <a:pt x="46" y="290"/>
                    </a:moveTo>
                    <a:cubicBezTo>
                      <a:pt x="46" y="290"/>
                      <a:pt x="46" y="290"/>
                      <a:pt x="46" y="290"/>
                    </a:cubicBezTo>
                    <a:cubicBezTo>
                      <a:pt x="46" y="290"/>
                      <a:pt x="45" y="290"/>
                      <a:pt x="45" y="290"/>
                    </a:cubicBezTo>
                    <a:cubicBezTo>
                      <a:pt x="45" y="290"/>
                      <a:pt x="45" y="290"/>
                      <a:pt x="45" y="290"/>
                    </a:cubicBezTo>
                    <a:cubicBezTo>
                      <a:pt x="45" y="289"/>
                      <a:pt x="45" y="289"/>
                      <a:pt x="45" y="289"/>
                    </a:cubicBezTo>
                    <a:cubicBezTo>
                      <a:pt x="44" y="289"/>
                      <a:pt x="44" y="289"/>
                      <a:pt x="44" y="289"/>
                    </a:cubicBezTo>
                    <a:cubicBezTo>
                      <a:pt x="44" y="289"/>
                      <a:pt x="44" y="289"/>
                      <a:pt x="44" y="289"/>
                    </a:cubicBezTo>
                    <a:cubicBezTo>
                      <a:pt x="44" y="288"/>
                      <a:pt x="44" y="288"/>
                      <a:pt x="43" y="288"/>
                    </a:cubicBezTo>
                    <a:cubicBezTo>
                      <a:pt x="43" y="288"/>
                      <a:pt x="43" y="288"/>
                      <a:pt x="43" y="288"/>
                    </a:cubicBezTo>
                    <a:cubicBezTo>
                      <a:pt x="43" y="288"/>
                      <a:pt x="43" y="288"/>
                      <a:pt x="43" y="288"/>
                    </a:cubicBezTo>
                    <a:cubicBezTo>
                      <a:pt x="42" y="287"/>
                      <a:pt x="42" y="287"/>
                      <a:pt x="42" y="287"/>
                    </a:cubicBezTo>
                    <a:cubicBezTo>
                      <a:pt x="41" y="287"/>
                      <a:pt x="41" y="287"/>
                      <a:pt x="41" y="287"/>
                    </a:cubicBezTo>
                    <a:cubicBezTo>
                      <a:pt x="41" y="287"/>
                      <a:pt x="41" y="287"/>
                      <a:pt x="41" y="288"/>
                    </a:cubicBezTo>
                    <a:cubicBezTo>
                      <a:pt x="41" y="288"/>
                      <a:pt x="42" y="288"/>
                      <a:pt x="42" y="288"/>
                    </a:cubicBezTo>
                    <a:cubicBezTo>
                      <a:pt x="42" y="288"/>
                      <a:pt x="43" y="288"/>
                      <a:pt x="43" y="288"/>
                    </a:cubicBezTo>
                    <a:cubicBezTo>
                      <a:pt x="43" y="288"/>
                      <a:pt x="43" y="288"/>
                      <a:pt x="43" y="288"/>
                    </a:cubicBezTo>
                    <a:cubicBezTo>
                      <a:pt x="44" y="289"/>
                      <a:pt x="44" y="289"/>
                      <a:pt x="44" y="289"/>
                    </a:cubicBezTo>
                    <a:cubicBezTo>
                      <a:pt x="44" y="290"/>
                      <a:pt x="45" y="290"/>
                      <a:pt x="45" y="290"/>
                    </a:cubicBezTo>
                    <a:cubicBezTo>
                      <a:pt x="45" y="290"/>
                      <a:pt x="45" y="290"/>
                      <a:pt x="45" y="290"/>
                    </a:cubicBezTo>
                    <a:cubicBezTo>
                      <a:pt x="45" y="290"/>
                      <a:pt x="45" y="290"/>
                      <a:pt x="45" y="290"/>
                    </a:cubicBezTo>
                    <a:cubicBezTo>
                      <a:pt x="46" y="290"/>
                      <a:pt x="46" y="290"/>
                      <a:pt x="46" y="290"/>
                    </a:cubicBezTo>
                    <a:cubicBezTo>
                      <a:pt x="46" y="290"/>
                      <a:pt x="46" y="290"/>
                      <a:pt x="46" y="290"/>
                    </a:cubicBezTo>
                    <a:cubicBezTo>
                      <a:pt x="47" y="290"/>
                      <a:pt x="47" y="290"/>
                      <a:pt x="47" y="290"/>
                    </a:cubicBezTo>
                    <a:cubicBezTo>
                      <a:pt x="47" y="290"/>
                      <a:pt x="47" y="290"/>
                      <a:pt x="47" y="290"/>
                    </a:cubicBezTo>
                    <a:cubicBezTo>
                      <a:pt x="46" y="290"/>
                      <a:pt x="46" y="290"/>
                      <a:pt x="46" y="290"/>
                    </a:cubicBezTo>
                    <a:close/>
                    <a:moveTo>
                      <a:pt x="77" y="284"/>
                    </a:moveTo>
                    <a:cubicBezTo>
                      <a:pt x="77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4"/>
                    </a:cubicBezTo>
                    <a:close/>
                    <a:moveTo>
                      <a:pt x="167" y="257"/>
                    </a:moveTo>
                    <a:cubicBezTo>
                      <a:pt x="167" y="256"/>
                      <a:pt x="167" y="256"/>
                      <a:pt x="167" y="256"/>
                    </a:cubicBezTo>
                    <a:cubicBezTo>
                      <a:pt x="167" y="256"/>
                      <a:pt x="167" y="256"/>
                      <a:pt x="167" y="256"/>
                    </a:cubicBezTo>
                    <a:cubicBezTo>
                      <a:pt x="167" y="256"/>
                      <a:pt x="167" y="256"/>
                      <a:pt x="167" y="256"/>
                    </a:cubicBezTo>
                    <a:cubicBezTo>
                      <a:pt x="166" y="256"/>
                      <a:pt x="166" y="256"/>
                      <a:pt x="166" y="256"/>
                    </a:cubicBezTo>
                    <a:cubicBezTo>
                      <a:pt x="166" y="256"/>
                      <a:pt x="165" y="256"/>
                      <a:pt x="165" y="256"/>
                    </a:cubicBezTo>
                    <a:cubicBezTo>
                      <a:pt x="165" y="256"/>
                      <a:pt x="165" y="256"/>
                      <a:pt x="165" y="256"/>
                    </a:cubicBezTo>
                    <a:cubicBezTo>
                      <a:pt x="165" y="256"/>
                      <a:pt x="166" y="256"/>
                      <a:pt x="166" y="256"/>
                    </a:cubicBezTo>
                    <a:cubicBezTo>
                      <a:pt x="166" y="257"/>
                      <a:pt x="166" y="257"/>
                      <a:pt x="166" y="257"/>
                    </a:cubicBezTo>
                    <a:cubicBezTo>
                      <a:pt x="166" y="257"/>
                      <a:pt x="166" y="257"/>
                      <a:pt x="166" y="257"/>
                    </a:cubicBezTo>
                    <a:cubicBezTo>
                      <a:pt x="166" y="257"/>
                      <a:pt x="166" y="257"/>
                      <a:pt x="166" y="257"/>
                    </a:cubicBezTo>
                    <a:cubicBezTo>
                      <a:pt x="166" y="257"/>
                      <a:pt x="167" y="257"/>
                      <a:pt x="167" y="257"/>
                    </a:cubicBezTo>
                    <a:cubicBezTo>
                      <a:pt x="167" y="257"/>
                      <a:pt x="167" y="257"/>
                      <a:pt x="167" y="257"/>
                    </a:cubicBezTo>
                    <a:close/>
                    <a:moveTo>
                      <a:pt x="168" y="250"/>
                    </a:moveTo>
                    <a:cubicBezTo>
                      <a:pt x="168" y="250"/>
                      <a:pt x="168" y="250"/>
                      <a:pt x="168" y="250"/>
                    </a:cubicBezTo>
                    <a:cubicBezTo>
                      <a:pt x="168" y="250"/>
                      <a:pt x="168" y="250"/>
                      <a:pt x="168" y="250"/>
                    </a:cubicBezTo>
                    <a:cubicBezTo>
                      <a:pt x="168" y="251"/>
                      <a:pt x="168" y="251"/>
                      <a:pt x="168" y="251"/>
                    </a:cubicBezTo>
                    <a:cubicBezTo>
                      <a:pt x="168" y="251"/>
                      <a:pt x="168" y="251"/>
                      <a:pt x="168" y="251"/>
                    </a:cubicBezTo>
                    <a:cubicBezTo>
                      <a:pt x="168" y="251"/>
                      <a:pt x="169" y="252"/>
                      <a:pt x="169" y="251"/>
                    </a:cubicBezTo>
                    <a:cubicBezTo>
                      <a:pt x="169" y="251"/>
                      <a:pt x="169" y="251"/>
                      <a:pt x="169" y="251"/>
                    </a:cubicBezTo>
                    <a:cubicBezTo>
                      <a:pt x="169" y="251"/>
                      <a:pt x="169" y="251"/>
                      <a:pt x="169" y="250"/>
                    </a:cubicBezTo>
                    <a:cubicBezTo>
                      <a:pt x="169" y="250"/>
                      <a:pt x="169" y="250"/>
                      <a:pt x="169" y="250"/>
                    </a:cubicBezTo>
                    <a:cubicBezTo>
                      <a:pt x="169" y="250"/>
                      <a:pt x="169" y="250"/>
                      <a:pt x="169" y="250"/>
                    </a:cubicBezTo>
                    <a:cubicBezTo>
                      <a:pt x="169" y="250"/>
                      <a:pt x="169" y="250"/>
                      <a:pt x="169" y="250"/>
                    </a:cubicBezTo>
                    <a:cubicBezTo>
                      <a:pt x="168" y="250"/>
                      <a:pt x="168" y="250"/>
                      <a:pt x="168" y="250"/>
                    </a:cubicBezTo>
                    <a:close/>
                    <a:moveTo>
                      <a:pt x="173" y="248"/>
                    </a:moveTo>
                    <a:cubicBezTo>
                      <a:pt x="173" y="248"/>
                      <a:pt x="173" y="248"/>
                      <a:pt x="173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9"/>
                    </a:cubicBezTo>
                    <a:cubicBezTo>
                      <a:pt x="172" y="249"/>
                      <a:pt x="172" y="249"/>
                      <a:pt x="172" y="249"/>
                    </a:cubicBezTo>
                    <a:cubicBezTo>
                      <a:pt x="172" y="249"/>
                      <a:pt x="173" y="249"/>
                      <a:pt x="173" y="249"/>
                    </a:cubicBezTo>
                    <a:cubicBezTo>
                      <a:pt x="173" y="249"/>
                      <a:pt x="173" y="249"/>
                      <a:pt x="173" y="249"/>
                    </a:cubicBezTo>
                    <a:cubicBezTo>
                      <a:pt x="173" y="249"/>
                      <a:pt x="173" y="249"/>
                      <a:pt x="173" y="249"/>
                    </a:cubicBezTo>
                    <a:cubicBezTo>
                      <a:pt x="173" y="249"/>
                      <a:pt x="173" y="249"/>
                      <a:pt x="173" y="248"/>
                    </a:cubicBezTo>
                    <a:cubicBezTo>
                      <a:pt x="173" y="248"/>
                      <a:pt x="173" y="248"/>
                      <a:pt x="173" y="248"/>
                    </a:cubicBezTo>
                    <a:close/>
                    <a:moveTo>
                      <a:pt x="179" y="245"/>
                    </a:moveTo>
                    <a:cubicBezTo>
                      <a:pt x="179" y="245"/>
                      <a:pt x="179" y="246"/>
                      <a:pt x="178" y="246"/>
                    </a:cubicBezTo>
                    <a:cubicBezTo>
                      <a:pt x="178" y="246"/>
                      <a:pt x="178" y="246"/>
                      <a:pt x="178" y="246"/>
                    </a:cubicBezTo>
                    <a:cubicBezTo>
                      <a:pt x="178" y="247"/>
                      <a:pt x="178" y="247"/>
                      <a:pt x="178" y="248"/>
                    </a:cubicBezTo>
                    <a:cubicBezTo>
                      <a:pt x="179" y="248"/>
                      <a:pt x="179" y="248"/>
                      <a:pt x="179" y="248"/>
                    </a:cubicBezTo>
                    <a:cubicBezTo>
                      <a:pt x="179" y="248"/>
                      <a:pt x="179" y="248"/>
                      <a:pt x="179" y="248"/>
                    </a:cubicBezTo>
                    <a:cubicBezTo>
                      <a:pt x="179" y="247"/>
                      <a:pt x="179" y="247"/>
                      <a:pt x="180" y="248"/>
                    </a:cubicBezTo>
                    <a:cubicBezTo>
                      <a:pt x="180" y="248"/>
                      <a:pt x="180" y="248"/>
                      <a:pt x="180" y="248"/>
                    </a:cubicBezTo>
                    <a:cubicBezTo>
                      <a:pt x="180" y="248"/>
                      <a:pt x="180" y="248"/>
                      <a:pt x="180" y="248"/>
                    </a:cubicBezTo>
                    <a:cubicBezTo>
                      <a:pt x="180" y="248"/>
                      <a:pt x="181" y="248"/>
                      <a:pt x="181" y="248"/>
                    </a:cubicBezTo>
                    <a:cubicBezTo>
                      <a:pt x="181" y="248"/>
                      <a:pt x="181" y="248"/>
                      <a:pt x="181" y="247"/>
                    </a:cubicBezTo>
                    <a:cubicBezTo>
                      <a:pt x="180" y="247"/>
                      <a:pt x="180" y="247"/>
                      <a:pt x="180" y="247"/>
                    </a:cubicBezTo>
                    <a:cubicBezTo>
                      <a:pt x="180" y="247"/>
                      <a:pt x="180" y="247"/>
                      <a:pt x="180" y="247"/>
                    </a:cubicBezTo>
                    <a:cubicBezTo>
                      <a:pt x="180" y="246"/>
                      <a:pt x="181" y="246"/>
                      <a:pt x="181" y="246"/>
                    </a:cubicBezTo>
                    <a:cubicBezTo>
                      <a:pt x="181" y="246"/>
                      <a:pt x="182" y="246"/>
                      <a:pt x="182" y="246"/>
                    </a:cubicBezTo>
                    <a:cubicBezTo>
                      <a:pt x="182" y="246"/>
                      <a:pt x="182" y="246"/>
                      <a:pt x="181" y="246"/>
                    </a:cubicBezTo>
                    <a:cubicBezTo>
                      <a:pt x="181" y="246"/>
                      <a:pt x="181" y="246"/>
                      <a:pt x="181" y="246"/>
                    </a:cubicBezTo>
                    <a:cubicBezTo>
                      <a:pt x="181" y="246"/>
                      <a:pt x="180" y="245"/>
                      <a:pt x="181" y="245"/>
                    </a:cubicBezTo>
                    <a:cubicBezTo>
                      <a:pt x="180" y="245"/>
                      <a:pt x="180" y="245"/>
                      <a:pt x="180" y="245"/>
                    </a:cubicBezTo>
                    <a:cubicBezTo>
                      <a:pt x="180" y="245"/>
                      <a:pt x="180" y="245"/>
                      <a:pt x="180" y="245"/>
                    </a:cubicBezTo>
                    <a:cubicBezTo>
                      <a:pt x="180" y="245"/>
                      <a:pt x="180" y="245"/>
                      <a:pt x="180" y="245"/>
                    </a:cubicBezTo>
                    <a:cubicBezTo>
                      <a:pt x="179" y="245"/>
                      <a:pt x="179" y="245"/>
                      <a:pt x="179" y="245"/>
                    </a:cubicBezTo>
                    <a:close/>
                    <a:moveTo>
                      <a:pt x="183" y="245"/>
                    </a:moveTo>
                    <a:cubicBezTo>
                      <a:pt x="183" y="245"/>
                      <a:pt x="183" y="245"/>
                      <a:pt x="183" y="245"/>
                    </a:cubicBezTo>
                    <a:cubicBezTo>
                      <a:pt x="183" y="245"/>
                      <a:pt x="183" y="244"/>
                      <a:pt x="183" y="244"/>
                    </a:cubicBezTo>
                    <a:cubicBezTo>
                      <a:pt x="183" y="244"/>
                      <a:pt x="183" y="244"/>
                      <a:pt x="183" y="244"/>
                    </a:cubicBezTo>
                    <a:cubicBezTo>
                      <a:pt x="182" y="244"/>
                      <a:pt x="182" y="245"/>
                      <a:pt x="182" y="245"/>
                    </a:cubicBezTo>
                    <a:cubicBezTo>
                      <a:pt x="182" y="245"/>
                      <a:pt x="182" y="245"/>
                      <a:pt x="182" y="245"/>
                    </a:cubicBezTo>
                    <a:cubicBezTo>
                      <a:pt x="182" y="245"/>
                      <a:pt x="182" y="245"/>
                      <a:pt x="182" y="245"/>
                    </a:cubicBezTo>
                    <a:cubicBezTo>
                      <a:pt x="182" y="245"/>
                      <a:pt x="182" y="245"/>
                      <a:pt x="182" y="245"/>
                    </a:cubicBezTo>
                    <a:cubicBezTo>
                      <a:pt x="182" y="245"/>
                      <a:pt x="182" y="245"/>
                      <a:pt x="182" y="245"/>
                    </a:cubicBezTo>
                    <a:cubicBezTo>
                      <a:pt x="183" y="245"/>
                      <a:pt x="183" y="245"/>
                      <a:pt x="183" y="245"/>
                    </a:cubicBezTo>
                    <a:close/>
                    <a:moveTo>
                      <a:pt x="185" y="248"/>
                    </a:moveTo>
                    <a:cubicBezTo>
                      <a:pt x="185" y="248"/>
                      <a:pt x="185" y="247"/>
                      <a:pt x="185" y="247"/>
                    </a:cubicBezTo>
                    <a:cubicBezTo>
                      <a:pt x="185" y="247"/>
                      <a:pt x="185" y="247"/>
                      <a:pt x="185" y="247"/>
                    </a:cubicBezTo>
                    <a:cubicBezTo>
                      <a:pt x="185" y="246"/>
                      <a:pt x="185" y="246"/>
                      <a:pt x="185" y="246"/>
                    </a:cubicBezTo>
                    <a:cubicBezTo>
                      <a:pt x="185" y="247"/>
                      <a:pt x="185" y="247"/>
                      <a:pt x="185" y="247"/>
                    </a:cubicBezTo>
                    <a:cubicBezTo>
                      <a:pt x="185" y="247"/>
                      <a:pt x="184" y="247"/>
                      <a:pt x="184" y="248"/>
                    </a:cubicBezTo>
                    <a:cubicBezTo>
                      <a:pt x="184" y="248"/>
                      <a:pt x="184" y="248"/>
                      <a:pt x="184" y="248"/>
                    </a:cubicBezTo>
                    <a:cubicBezTo>
                      <a:pt x="184" y="248"/>
                      <a:pt x="183" y="248"/>
                      <a:pt x="184" y="248"/>
                    </a:cubicBezTo>
                    <a:cubicBezTo>
                      <a:pt x="184" y="248"/>
                      <a:pt x="184" y="249"/>
                      <a:pt x="184" y="249"/>
                    </a:cubicBezTo>
                    <a:cubicBezTo>
                      <a:pt x="184" y="249"/>
                      <a:pt x="184" y="249"/>
                      <a:pt x="183" y="249"/>
                    </a:cubicBezTo>
                    <a:cubicBezTo>
                      <a:pt x="183" y="249"/>
                      <a:pt x="183" y="249"/>
                      <a:pt x="183" y="249"/>
                    </a:cubicBezTo>
                    <a:cubicBezTo>
                      <a:pt x="183" y="249"/>
                      <a:pt x="183" y="249"/>
                      <a:pt x="183" y="249"/>
                    </a:cubicBezTo>
                    <a:cubicBezTo>
                      <a:pt x="183" y="249"/>
                      <a:pt x="183" y="249"/>
                      <a:pt x="183" y="249"/>
                    </a:cubicBezTo>
                    <a:cubicBezTo>
                      <a:pt x="183" y="250"/>
                      <a:pt x="183" y="250"/>
                      <a:pt x="183" y="250"/>
                    </a:cubicBezTo>
                    <a:cubicBezTo>
                      <a:pt x="183" y="250"/>
                      <a:pt x="184" y="250"/>
                      <a:pt x="184" y="250"/>
                    </a:cubicBezTo>
                    <a:cubicBezTo>
                      <a:pt x="184" y="250"/>
                      <a:pt x="184" y="249"/>
                      <a:pt x="184" y="249"/>
                    </a:cubicBezTo>
                    <a:cubicBezTo>
                      <a:pt x="184" y="249"/>
                      <a:pt x="185" y="249"/>
                      <a:pt x="185" y="248"/>
                    </a:cubicBezTo>
                    <a:cubicBezTo>
                      <a:pt x="185" y="248"/>
                      <a:pt x="185" y="248"/>
                      <a:pt x="185" y="248"/>
                    </a:cubicBezTo>
                    <a:cubicBezTo>
                      <a:pt x="185" y="248"/>
                      <a:pt x="185" y="248"/>
                      <a:pt x="185" y="248"/>
                    </a:cubicBezTo>
                    <a:cubicBezTo>
                      <a:pt x="185" y="248"/>
                      <a:pt x="185" y="248"/>
                      <a:pt x="185" y="248"/>
                    </a:cubicBezTo>
                    <a:close/>
                    <a:moveTo>
                      <a:pt x="187" y="248"/>
                    </a:moveTo>
                    <a:cubicBezTo>
                      <a:pt x="187" y="248"/>
                      <a:pt x="187" y="249"/>
                      <a:pt x="187" y="249"/>
                    </a:cubicBezTo>
                    <a:cubicBezTo>
                      <a:pt x="187" y="249"/>
                      <a:pt x="187" y="249"/>
                      <a:pt x="187" y="249"/>
                    </a:cubicBezTo>
                    <a:cubicBezTo>
                      <a:pt x="187" y="249"/>
                      <a:pt x="187" y="249"/>
                      <a:pt x="187" y="249"/>
                    </a:cubicBezTo>
                    <a:cubicBezTo>
                      <a:pt x="187" y="249"/>
                      <a:pt x="187" y="249"/>
                      <a:pt x="187" y="248"/>
                    </a:cubicBezTo>
                    <a:cubicBezTo>
                      <a:pt x="187" y="248"/>
                      <a:pt x="187" y="248"/>
                      <a:pt x="187" y="248"/>
                    </a:cubicBezTo>
                    <a:cubicBezTo>
                      <a:pt x="187" y="248"/>
                      <a:pt x="187" y="247"/>
                      <a:pt x="187" y="247"/>
                    </a:cubicBezTo>
                    <a:cubicBezTo>
                      <a:pt x="187" y="247"/>
                      <a:pt x="187" y="247"/>
                      <a:pt x="187" y="248"/>
                    </a:cubicBezTo>
                    <a:cubicBezTo>
                      <a:pt x="187" y="248"/>
                      <a:pt x="187" y="248"/>
                      <a:pt x="187" y="248"/>
                    </a:cubicBezTo>
                    <a:cubicBezTo>
                      <a:pt x="187" y="248"/>
                      <a:pt x="187" y="248"/>
                      <a:pt x="187" y="248"/>
                    </a:cubicBezTo>
                    <a:close/>
                    <a:moveTo>
                      <a:pt x="188" y="250"/>
                    </a:move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9" y="250"/>
                      <a:pt x="188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49"/>
                      <a:pt x="188" y="249"/>
                      <a:pt x="188" y="249"/>
                    </a:cubicBezTo>
                    <a:cubicBezTo>
                      <a:pt x="188" y="249"/>
                      <a:pt x="188" y="249"/>
                      <a:pt x="188" y="249"/>
                    </a:cubicBezTo>
                    <a:cubicBezTo>
                      <a:pt x="188" y="249"/>
                      <a:pt x="188" y="249"/>
                      <a:pt x="188" y="250"/>
                    </a:cubicBezTo>
                    <a:moveTo>
                      <a:pt x="143" y="182"/>
                    </a:moveTo>
                    <a:cubicBezTo>
                      <a:pt x="143" y="182"/>
                      <a:pt x="143" y="182"/>
                      <a:pt x="142" y="182"/>
                    </a:cubicBezTo>
                    <a:cubicBezTo>
                      <a:pt x="142" y="182"/>
                      <a:pt x="142" y="182"/>
                      <a:pt x="142" y="182"/>
                    </a:cubicBezTo>
                    <a:cubicBezTo>
                      <a:pt x="142" y="182"/>
                      <a:pt x="141" y="182"/>
                      <a:pt x="141" y="182"/>
                    </a:cubicBezTo>
                    <a:cubicBezTo>
                      <a:pt x="141" y="182"/>
                      <a:pt x="141" y="182"/>
                      <a:pt x="141" y="182"/>
                    </a:cubicBezTo>
                    <a:cubicBezTo>
                      <a:pt x="141" y="182"/>
                      <a:pt x="141" y="182"/>
                      <a:pt x="141" y="182"/>
                    </a:cubicBezTo>
                    <a:cubicBezTo>
                      <a:pt x="140" y="183"/>
                      <a:pt x="140" y="183"/>
                      <a:pt x="139" y="183"/>
                    </a:cubicBezTo>
                    <a:cubicBezTo>
                      <a:pt x="139" y="183"/>
                      <a:pt x="138" y="183"/>
                      <a:pt x="139" y="184"/>
                    </a:cubicBezTo>
                    <a:cubicBezTo>
                      <a:pt x="139" y="184"/>
                      <a:pt x="139" y="184"/>
                      <a:pt x="139" y="184"/>
                    </a:cubicBezTo>
                    <a:cubicBezTo>
                      <a:pt x="139" y="184"/>
                      <a:pt x="139" y="184"/>
                      <a:pt x="138" y="184"/>
                    </a:cubicBezTo>
                    <a:cubicBezTo>
                      <a:pt x="138" y="184"/>
                      <a:pt x="138" y="184"/>
                      <a:pt x="138" y="184"/>
                    </a:cubicBezTo>
                    <a:cubicBezTo>
                      <a:pt x="137" y="184"/>
                      <a:pt x="137" y="184"/>
                      <a:pt x="137" y="184"/>
                    </a:cubicBezTo>
                    <a:cubicBezTo>
                      <a:pt x="137" y="184"/>
                      <a:pt x="137" y="184"/>
                      <a:pt x="137" y="184"/>
                    </a:cubicBezTo>
                    <a:cubicBezTo>
                      <a:pt x="136" y="184"/>
                      <a:pt x="136" y="184"/>
                      <a:pt x="135" y="184"/>
                    </a:cubicBezTo>
                    <a:cubicBezTo>
                      <a:pt x="135" y="184"/>
                      <a:pt x="135" y="184"/>
                      <a:pt x="135" y="184"/>
                    </a:cubicBezTo>
                    <a:cubicBezTo>
                      <a:pt x="135" y="184"/>
                      <a:pt x="135" y="184"/>
                      <a:pt x="135" y="185"/>
                    </a:cubicBezTo>
                    <a:cubicBezTo>
                      <a:pt x="134" y="185"/>
                      <a:pt x="135" y="185"/>
                      <a:pt x="135" y="185"/>
                    </a:cubicBezTo>
                    <a:cubicBezTo>
                      <a:pt x="135" y="186"/>
                      <a:pt x="135" y="186"/>
                      <a:pt x="135" y="186"/>
                    </a:cubicBezTo>
                    <a:cubicBezTo>
                      <a:pt x="135" y="186"/>
                      <a:pt x="136" y="187"/>
                      <a:pt x="136" y="187"/>
                    </a:cubicBezTo>
                    <a:cubicBezTo>
                      <a:pt x="136" y="187"/>
                      <a:pt x="136" y="187"/>
                      <a:pt x="136" y="187"/>
                    </a:cubicBezTo>
                    <a:cubicBezTo>
                      <a:pt x="136" y="187"/>
                      <a:pt x="136" y="188"/>
                      <a:pt x="137" y="188"/>
                    </a:cubicBezTo>
                    <a:cubicBezTo>
                      <a:pt x="137" y="188"/>
                      <a:pt x="138" y="188"/>
                      <a:pt x="139" y="189"/>
                    </a:cubicBezTo>
                    <a:cubicBezTo>
                      <a:pt x="139" y="189"/>
                      <a:pt x="139" y="189"/>
                      <a:pt x="139" y="189"/>
                    </a:cubicBezTo>
                    <a:cubicBezTo>
                      <a:pt x="140" y="189"/>
                      <a:pt x="141" y="189"/>
                      <a:pt x="141" y="189"/>
                    </a:cubicBezTo>
                    <a:cubicBezTo>
                      <a:pt x="141" y="189"/>
                      <a:pt x="142" y="189"/>
                      <a:pt x="142" y="189"/>
                    </a:cubicBezTo>
                    <a:cubicBezTo>
                      <a:pt x="142" y="190"/>
                      <a:pt x="142" y="190"/>
                      <a:pt x="142" y="190"/>
                    </a:cubicBezTo>
                    <a:cubicBezTo>
                      <a:pt x="142" y="190"/>
                      <a:pt x="142" y="190"/>
                      <a:pt x="142" y="190"/>
                    </a:cubicBezTo>
                    <a:cubicBezTo>
                      <a:pt x="142" y="190"/>
                      <a:pt x="143" y="190"/>
                      <a:pt x="143" y="190"/>
                    </a:cubicBezTo>
                    <a:cubicBezTo>
                      <a:pt x="143" y="190"/>
                      <a:pt x="143" y="190"/>
                      <a:pt x="143" y="190"/>
                    </a:cubicBezTo>
                    <a:cubicBezTo>
                      <a:pt x="143" y="190"/>
                      <a:pt x="143" y="190"/>
                      <a:pt x="142" y="190"/>
                    </a:cubicBezTo>
                    <a:cubicBezTo>
                      <a:pt x="142" y="189"/>
                      <a:pt x="142" y="189"/>
                      <a:pt x="142" y="189"/>
                    </a:cubicBezTo>
                    <a:cubicBezTo>
                      <a:pt x="142" y="189"/>
                      <a:pt x="142" y="189"/>
                      <a:pt x="142" y="189"/>
                    </a:cubicBezTo>
                    <a:cubicBezTo>
                      <a:pt x="143" y="189"/>
                      <a:pt x="143" y="189"/>
                      <a:pt x="143" y="189"/>
                    </a:cubicBezTo>
                    <a:cubicBezTo>
                      <a:pt x="144" y="189"/>
                      <a:pt x="144" y="189"/>
                      <a:pt x="144" y="189"/>
                    </a:cubicBezTo>
                    <a:cubicBezTo>
                      <a:pt x="144" y="189"/>
                      <a:pt x="145" y="189"/>
                      <a:pt x="145" y="189"/>
                    </a:cubicBezTo>
                    <a:cubicBezTo>
                      <a:pt x="145" y="189"/>
                      <a:pt x="145" y="188"/>
                      <a:pt x="145" y="188"/>
                    </a:cubicBezTo>
                    <a:cubicBezTo>
                      <a:pt x="145" y="188"/>
                      <a:pt x="145" y="188"/>
                      <a:pt x="145" y="188"/>
                    </a:cubicBezTo>
                    <a:cubicBezTo>
                      <a:pt x="146" y="188"/>
                      <a:pt x="146" y="188"/>
                      <a:pt x="146" y="188"/>
                    </a:cubicBezTo>
                    <a:cubicBezTo>
                      <a:pt x="147" y="188"/>
                      <a:pt x="147" y="188"/>
                      <a:pt x="147" y="188"/>
                    </a:cubicBezTo>
                    <a:cubicBezTo>
                      <a:pt x="147" y="188"/>
                      <a:pt x="147" y="188"/>
                      <a:pt x="147" y="187"/>
                    </a:cubicBezTo>
                    <a:cubicBezTo>
                      <a:pt x="147" y="187"/>
                      <a:pt x="146" y="187"/>
                      <a:pt x="146" y="187"/>
                    </a:cubicBezTo>
                    <a:cubicBezTo>
                      <a:pt x="146" y="187"/>
                      <a:pt x="146" y="187"/>
                      <a:pt x="146" y="187"/>
                    </a:cubicBezTo>
                    <a:cubicBezTo>
                      <a:pt x="146" y="187"/>
                      <a:pt x="146" y="187"/>
                      <a:pt x="146" y="187"/>
                    </a:cubicBezTo>
                    <a:cubicBezTo>
                      <a:pt x="146" y="187"/>
                      <a:pt x="146" y="186"/>
                      <a:pt x="146" y="186"/>
                    </a:cubicBezTo>
                    <a:cubicBezTo>
                      <a:pt x="146" y="186"/>
                      <a:pt x="146" y="186"/>
                      <a:pt x="146" y="185"/>
                    </a:cubicBezTo>
                    <a:cubicBezTo>
                      <a:pt x="146" y="185"/>
                      <a:pt x="146" y="185"/>
                      <a:pt x="146" y="185"/>
                    </a:cubicBezTo>
                    <a:cubicBezTo>
                      <a:pt x="146" y="185"/>
                      <a:pt x="146" y="185"/>
                      <a:pt x="146" y="184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46" y="184"/>
                      <a:pt x="146" y="183"/>
                      <a:pt x="146" y="183"/>
                    </a:cubicBezTo>
                    <a:cubicBezTo>
                      <a:pt x="146" y="183"/>
                      <a:pt x="145" y="183"/>
                      <a:pt x="145" y="183"/>
                    </a:cubicBezTo>
                    <a:cubicBezTo>
                      <a:pt x="145" y="183"/>
                      <a:pt x="145" y="183"/>
                      <a:pt x="145" y="183"/>
                    </a:cubicBezTo>
                    <a:cubicBezTo>
                      <a:pt x="145" y="183"/>
                      <a:pt x="144" y="183"/>
                      <a:pt x="144" y="183"/>
                    </a:cubicBezTo>
                    <a:cubicBezTo>
                      <a:pt x="144" y="183"/>
                      <a:pt x="143" y="183"/>
                      <a:pt x="143" y="182"/>
                    </a:cubicBezTo>
                    <a:cubicBezTo>
                      <a:pt x="143" y="182"/>
                      <a:pt x="143" y="182"/>
                      <a:pt x="143" y="182"/>
                    </a:cubicBezTo>
                    <a:close/>
                    <a:moveTo>
                      <a:pt x="266" y="188"/>
                    </a:moveTo>
                    <a:cubicBezTo>
                      <a:pt x="266" y="188"/>
                      <a:pt x="266" y="189"/>
                      <a:pt x="266" y="189"/>
                    </a:cubicBezTo>
                    <a:cubicBezTo>
                      <a:pt x="266" y="189"/>
                      <a:pt x="266" y="189"/>
                      <a:pt x="266" y="189"/>
                    </a:cubicBezTo>
                    <a:cubicBezTo>
                      <a:pt x="266" y="189"/>
                      <a:pt x="265" y="190"/>
                      <a:pt x="265" y="190"/>
                    </a:cubicBezTo>
                    <a:cubicBezTo>
                      <a:pt x="266" y="190"/>
                      <a:pt x="267" y="189"/>
                      <a:pt x="267" y="189"/>
                    </a:cubicBezTo>
                    <a:cubicBezTo>
                      <a:pt x="267" y="189"/>
                      <a:pt x="268" y="189"/>
                      <a:pt x="268" y="189"/>
                    </a:cubicBezTo>
                    <a:cubicBezTo>
                      <a:pt x="268" y="189"/>
                      <a:pt x="268" y="189"/>
                      <a:pt x="268" y="189"/>
                    </a:cubicBezTo>
                    <a:cubicBezTo>
                      <a:pt x="268" y="189"/>
                      <a:pt x="268" y="188"/>
                      <a:pt x="268" y="188"/>
                    </a:cubicBezTo>
                    <a:cubicBezTo>
                      <a:pt x="268" y="188"/>
                      <a:pt x="268" y="188"/>
                      <a:pt x="269" y="188"/>
                    </a:cubicBezTo>
                    <a:cubicBezTo>
                      <a:pt x="269" y="187"/>
                      <a:pt x="269" y="187"/>
                      <a:pt x="269" y="187"/>
                    </a:cubicBezTo>
                    <a:cubicBezTo>
                      <a:pt x="269" y="187"/>
                      <a:pt x="269" y="186"/>
                      <a:pt x="269" y="186"/>
                    </a:cubicBezTo>
                    <a:cubicBezTo>
                      <a:pt x="270" y="185"/>
                      <a:pt x="271" y="185"/>
                      <a:pt x="271" y="184"/>
                    </a:cubicBezTo>
                    <a:cubicBezTo>
                      <a:pt x="271" y="184"/>
                      <a:pt x="272" y="184"/>
                      <a:pt x="272" y="184"/>
                    </a:cubicBezTo>
                    <a:cubicBezTo>
                      <a:pt x="272" y="183"/>
                      <a:pt x="272" y="183"/>
                      <a:pt x="271" y="183"/>
                    </a:cubicBezTo>
                    <a:cubicBezTo>
                      <a:pt x="271" y="183"/>
                      <a:pt x="271" y="183"/>
                      <a:pt x="271" y="183"/>
                    </a:cubicBezTo>
                    <a:cubicBezTo>
                      <a:pt x="271" y="184"/>
                      <a:pt x="271" y="183"/>
                      <a:pt x="271" y="183"/>
                    </a:cubicBezTo>
                    <a:cubicBezTo>
                      <a:pt x="271" y="183"/>
                      <a:pt x="271" y="183"/>
                      <a:pt x="271" y="183"/>
                    </a:cubicBezTo>
                    <a:cubicBezTo>
                      <a:pt x="271" y="183"/>
                      <a:pt x="270" y="182"/>
                      <a:pt x="270" y="182"/>
                    </a:cubicBezTo>
                    <a:cubicBezTo>
                      <a:pt x="270" y="183"/>
                      <a:pt x="270" y="183"/>
                      <a:pt x="270" y="183"/>
                    </a:cubicBezTo>
                    <a:cubicBezTo>
                      <a:pt x="270" y="183"/>
                      <a:pt x="270" y="183"/>
                      <a:pt x="270" y="184"/>
                    </a:cubicBezTo>
                    <a:cubicBezTo>
                      <a:pt x="270" y="184"/>
                      <a:pt x="270" y="184"/>
                      <a:pt x="270" y="184"/>
                    </a:cubicBezTo>
                    <a:cubicBezTo>
                      <a:pt x="270" y="184"/>
                      <a:pt x="270" y="184"/>
                      <a:pt x="269" y="184"/>
                    </a:cubicBezTo>
                    <a:cubicBezTo>
                      <a:pt x="269" y="185"/>
                      <a:pt x="268" y="186"/>
                      <a:pt x="268" y="186"/>
                    </a:cubicBezTo>
                    <a:cubicBezTo>
                      <a:pt x="268" y="187"/>
                      <a:pt x="267" y="187"/>
                      <a:pt x="267" y="187"/>
                    </a:cubicBezTo>
                    <a:cubicBezTo>
                      <a:pt x="266" y="188"/>
                      <a:pt x="266" y="188"/>
                      <a:pt x="266" y="188"/>
                    </a:cubicBezTo>
                    <a:cubicBezTo>
                      <a:pt x="266" y="188"/>
                      <a:pt x="266" y="188"/>
                      <a:pt x="266" y="188"/>
                    </a:cubicBezTo>
                    <a:cubicBezTo>
                      <a:pt x="266" y="188"/>
                      <a:pt x="266" y="188"/>
                      <a:pt x="266" y="188"/>
                    </a:cubicBezTo>
                    <a:close/>
                    <a:moveTo>
                      <a:pt x="265" y="187"/>
                    </a:move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5" y="187"/>
                      <a:pt x="265" y="186"/>
                      <a:pt x="265" y="186"/>
                    </a:cubicBezTo>
                    <a:cubicBezTo>
                      <a:pt x="265" y="186"/>
                      <a:pt x="265" y="186"/>
                      <a:pt x="265" y="186"/>
                    </a:cubicBezTo>
                    <a:cubicBezTo>
                      <a:pt x="265" y="186"/>
                      <a:pt x="265" y="186"/>
                      <a:pt x="265" y="186"/>
                    </a:cubicBez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4" y="187"/>
                      <a:pt x="264" y="188"/>
                      <a:pt x="264" y="188"/>
                    </a:cubicBezTo>
                    <a:cubicBezTo>
                      <a:pt x="265" y="188"/>
                      <a:pt x="265" y="188"/>
                      <a:pt x="265" y="188"/>
                    </a:cubicBezTo>
                    <a:cubicBezTo>
                      <a:pt x="265" y="188"/>
                      <a:pt x="265" y="188"/>
                      <a:pt x="265" y="187"/>
                    </a:cubicBezTo>
                    <a:close/>
                    <a:moveTo>
                      <a:pt x="265" y="184"/>
                    </a:moveTo>
                    <a:cubicBezTo>
                      <a:pt x="265" y="184"/>
                      <a:pt x="266" y="184"/>
                      <a:pt x="266" y="185"/>
                    </a:cubicBezTo>
                    <a:cubicBezTo>
                      <a:pt x="266" y="185"/>
                      <a:pt x="266" y="184"/>
                      <a:pt x="266" y="184"/>
                    </a:cubicBezTo>
                    <a:cubicBezTo>
                      <a:pt x="266" y="184"/>
                      <a:pt x="266" y="184"/>
                      <a:pt x="266" y="184"/>
                    </a:cubicBezTo>
                    <a:cubicBezTo>
                      <a:pt x="266" y="183"/>
                      <a:pt x="266" y="183"/>
                      <a:pt x="266" y="183"/>
                    </a:cubicBezTo>
                    <a:cubicBezTo>
                      <a:pt x="267" y="183"/>
                      <a:pt x="267" y="183"/>
                      <a:pt x="267" y="183"/>
                    </a:cubicBezTo>
                    <a:cubicBezTo>
                      <a:pt x="267" y="183"/>
                      <a:pt x="267" y="182"/>
                      <a:pt x="267" y="182"/>
                    </a:cubicBezTo>
                    <a:cubicBezTo>
                      <a:pt x="267" y="182"/>
                      <a:pt x="267" y="182"/>
                      <a:pt x="267" y="182"/>
                    </a:cubicBezTo>
                    <a:cubicBezTo>
                      <a:pt x="267" y="182"/>
                      <a:pt x="267" y="182"/>
                      <a:pt x="267" y="182"/>
                    </a:cubicBezTo>
                    <a:cubicBezTo>
                      <a:pt x="267" y="182"/>
                      <a:pt x="267" y="182"/>
                      <a:pt x="267" y="182"/>
                    </a:cubicBezTo>
                    <a:cubicBezTo>
                      <a:pt x="267" y="181"/>
                      <a:pt x="267" y="181"/>
                      <a:pt x="267" y="181"/>
                    </a:cubicBezTo>
                    <a:cubicBezTo>
                      <a:pt x="267" y="181"/>
                      <a:pt x="267" y="181"/>
                      <a:pt x="267" y="181"/>
                    </a:cubicBezTo>
                    <a:cubicBezTo>
                      <a:pt x="267" y="181"/>
                      <a:pt x="267" y="181"/>
                      <a:pt x="267" y="181"/>
                    </a:cubicBezTo>
                    <a:cubicBezTo>
                      <a:pt x="266" y="181"/>
                      <a:pt x="266" y="181"/>
                      <a:pt x="266" y="181"/>
                    </a:cubicBezTo>
                    <a:cubicBezTo>
                      <a:pt x="266" y="181"/>
                      <a:pt x="266" y="181"/>
                      <a:pt x="265" y="182"/>
                    </a:cubicBezTo>
                    <a:cubicBezTo>
                      <a:pt x="265" y="182"/>
                      <a:pt x="265" y="182"/>
                      <a:pt x="265" y="182"/>
                    </a:cubicBezTo>
                    <a:cubicBezTo>
                      <a:pt x="266" y="183"/>
                      <a:pt x="265" y="183"/>
                      <a:pt x="265" y="183"/>
                    </a:cubicBezTo>
                    <a:cubicBezTo>
                      <a:pt x="265" y="184"/>
                      <a:pt x="265" y="184"/>
                      <a:pt x="265" y="184"/>
                    </a:cubicBezTo>
                    <a:close/>
                    <a:moveTo>
                      <a:pt x="277" y="182"/>
                    </a:moveTo>
                    <a:cubicBezTo>
                      <a:pt x="277" y="182"/>
                      <a:pt x="277" y="182"/>
                      <a:pt x="277" y="182"/>
                    </a:cubicBezTo>
                    <a:cubicBezTo>
                      <a:pt x="277" y="182"/>
                      <a:pt x="277" y="181"/>
                      <a:pt x="277" y="181"/>
                    </a:cubicBezTo>
                    <a:cubicBezTo>
                      <a:pt x="276" y="181"/>
                      <a:pt x="276" y="182"/>
                      <a:pt x="276" y="182"/>
                    </a:cubicBezTo>
                    <a:cubicBezTo>
                      <a:pt x="276" y="182"/>
                      <a:pt x="275" y="182"/>
                      <a:pt x="275" y="181"/>
                    </a:cubicBezTo>
                    <a:cubicBezTo>
                      <a:pt x="275" y="181"/>
                      <a:pt x="275" y="181"/>
                      <a:pt x="275" y="181"/>
                    </a:cubicBezTo>
                    <a:cubicBezTo>
                      <a:pt x="275" y="181"/>
                      <a:pt x="275" y="181"/>
                      <a:pt x="275" y="181"/>
                    </a:cubicBezTo>
                    <a:cubicBezTo>
                      <a:pt x="275" y="181"/>
                      <a:pt x="275" y="181"/>
                      <a:pt x="275" y="181"/>
                    </a:cubicBezTo>
                    <a:cubicBezTo>
                      <a:pt x="275" y="181"/>
                      <a:pt x="274" y="181"/>
                      <a:pt x="274" y="181"/>
                    </a:cubicBezTo>
                    <a:cubicBezTo>
                      <a:pt x="274" y="181"/>
                      <a:pt x="274" y="180"/>
                      <a:pt x="274" y="181"/>
                    </a:cubicBezTo>
                    <a:cubicBezTo>
                      <a:pt x="273" y="181"/>
                      <a:pt x="274" y="181"/>
                      <a:pt x="273" y="181"/>
                    </a:cubicBezTo>
                    <a:cubicBezTo>
                      <a:pt x="273" y="182"/>
                      <a:pt x="273" y="182"/>
                      <a:pt x="273" y="182"/>
                    </a:cubicBezTo>
                    <a:cubicBezTo>
                      <a:pt x="273" y="182"/>
                      <a:pt x="273" y="182"/>
                      <a:pt x="273" y="182"/>
                    </a:cubicBezTo>
                    <a:cubicBezTo>
                      <a:pt x="273" y="183"/>
                      <a:pt x="273" y="183"/>
                      <a:pt x="273" y="183"/>
                    </a:cubicBezTo>
                    <a:cubicBezTo>
                      <a:pt x="273" y="183"/>
                      <a:pt x="273" y="182"/>
                      <a:pt x="273" y="182"/>
                    </a:cubicBezTo>
                    <a:cubicBezTo>
                      <a:pt x="274" y="182"/>
                      <a:pt x="274" y="182"/>
                      <a:pt x="274" y="182"/>
                    </a:cubicBezTo>
                    <a:cubicBezTo>
                      <a:pt x="274" y="182"/>
                      <a:pt x="274" y="182"/>
                      <a:pt x="274" y="182"/>
                    </a:cubicBezTo>
                    <a:cubicBezTo>
                      <a:pt x="274" y="182"/>
                      <a:pt x="274" y="182"/>
                      <a:pt x="274" y="182"/>
                    </a:cubicBezTo>
                    <a:cubicBezTo>
                      <a:pt x="274" y="183"/>
                      <a:pt x="274" y="183"/>
                      <a:pt x="274" y="183"/>
                    </a:cubicBezTo>
                    <a:cubicBezTo>
                      <a:pt x="274" y="183"/>
                      <a:pt x="274" y="183"/>
                      <a:pt x="274" y="183"/>
                    </a:cubicBezTo>
                    <a:cubicBezTo>
                      <a:pt x="274" y="183"/>
                      <a:pt x="274" y="184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5" y="184"/>
                      <a:pt x="275" y="183"/>
                      <a:pt x="276" y="183"/>
                    </a:cubicBezTo>
                    <a:cubicBezTo>
                      <a:pt x="276" y="182"/>
                      <a:pt x="276" y="182"/>
                      <a:pt x="277" y="182"/>
                    </a:cubicBezTo>
                    <a:cubicBezTo>
                      <a:pt x="277" y="182"/>
                      <a:pt x="277" y="182"/>
                      <a:pt x="277" y="182"/>
                    </a:cubicBezTo>
                    <a:close/>
                    <a:moveTo>
                      <a:pt x="276" y="181"/>
                    </a:moveTo>
                    <a:cubicBezTo>
                      <a:pt x="276" y="181"/>
                      <a:pt x="276" y="181"/>
                      <a:pt x="276" y="181"/>
                    </a:cubicBezTo>
                    <a:cubicBezTo>
                      <a:pt x="277" y="181"/>
                      <a:pt x="277" y="181"/>
                      <a:pt x="278" y="180"/>
                    </a:cubicBezTo>
                    <a:cubicBezTo>
                      <a:pt x="278" y="180"/>
                      <a:pt x="279" y="180"/>
                      <a:pt x="279" y="179"/>
                    </a:cubicBezTo>
                    <a:cubicBezTo>
                      <a:pt x="279" y="179"/>
                      <a:pt x="279" y="179"/>
                      <a:pt x="279" y="179"/>
                    </a:cubicBezTo>
                    <a:cubicBezTo>
                      <a:pt x="279" y="179"/>
                      <a:pt x="279" y="179"/>
                      <a:pt x="279" y="179"/>
                    </a:cubicBezTo>
                    <a:cubicBezTo>
                      <a:pt x="278" y="179"/>
                      <a:pt x="278" y="180"/>
                      <a:pt x="277" y="180"/>
                    </a:cubicBezTo>
                    <a:cubicBezTo>
                      <a:pt x="277" y="180"/>
                      <a:pt x="277" y="180"/>
                      <a:pt x="277" y="180"/>
                    </a:cubicBezTo>
                    <a:cubicBezTo>
                      <a:pt x="276" y="180"/>
                      <a:pt x="276" y="180"/>
                      <a:pt x="276" y="180"/>
                    </a:cubicBezTo>
                    <a:cubicBezTo>
                      <a:pt x="276" y="180"/>
                      <a:pt x="276" y="181"/>
                      <a:pt x="276" y="181"/>
                    </a:cubicBezTo>
                    <a:close/>
                    <a:moveTo>
                      <a:pt x="359" y="226"/>
                    </a:moveTo>
                    <a:cubicBezTo>
                      <a:pt x="359" y="227"/>
                      <a:pt x="359" y="227"/>
                      <a:pt x="360" y="227"/>
                    </a:cubicBezTo>
                    <a:cubicBezTo>
                      <a:pt x="360" y="227"/>
                      <a:pt x="359" y="227"/>
                      <a:pt x="359" y="227"/>
                    </a:cubicBezTo>
                    <a:cubicBezTo>
                      <a:pt x="359" y="227"/>
                      <a:pt x="359" y="227"/>
                      <a:pt x="359" y="227"/>
                    </a:cubicBezTo>
                    <a:cubicBezTo>
                      <a:pt x="359" y="227"/>
                      <a:pt x="359" y="227"/>
                      <a:pt x="359" y="227"/>
                    </a:cubicBezTo>
                    <a:cubicBezTo>
                      <a:pt x="359" y="227"/>
                      <a:pt x="359" y="227"/>
                      <a:pt x="359" y="228"/>
                    </a:cubicBezTo>
                    <a:cubicBezTo>
                      <a:pt x="360" y="228"/>
                      <a:pt x="360" y="228"/>
                      <a:pt x="360" y="228"/>
                    </a:cubicBezTo>
                    <a:cubicBezTo>
                      <a:pt x="360" y="228"/>
                      <a:pt x="360" y="228"/>
                      <a:pt x="360" y="228"/>
                    </a:cubicBezTo>
                    <a:cubicBezTo>
                      <a:pt x="360" y="228"/>
                      <a:pt x="360" y="229"/>
                      <a:pt x="360" y="229"/>
                    </a:cubicBezTo>
                    <a:cubicBezTo>
                      <a:pt x="360" y="229"/>
                      <a:pt x="360" y="229"/>
                      <a:pt x="360" y="229"/>
                    </a:cubicBezTo>
                    <a:cubicBezTo>
                      <a:pt x="360" y="230"/>
                      <a:pt x="360" y="230"/>
                      <a:pt x="360" y="230"/>
                    </a:cubicBezTo>
                    <a:cubicBezTo>
                      <a:pt x="360" y="230"/>
                      <a:pt x="360" y="231"/>
                      <a:pt x="360" y="231"/>
                    </a:cubicBezTo>
                    <a:cubicBezTo>
                      <a:pt x="360" y="231"/>
                      <a:pt x="360" y="232"/>
                      <a:pt x="360" y="232"/>
                    </a:cubicBezTo>
                    <a:cubicBezTo>
                      <a:pt x="360" y="232"/>
                      <a:pt x="360" y="233"/>
                      <a:pt x="361" y="232"/>
                    </a:cubicBezTo>
                    <a:cubicBezTo>
                      <a:pt x="361" y="232"/>
                      <a:pt x="361" y="233"/>
                      <a:pt x="361" y="232"/>
                    </a:cubicBezTo>
                    <a:cubicBezTo>
                      <a:pt x="362" y="232"/>
                      <a:pt x="362" y="232"/>
                      <a:pt x="362" y="232"/>
                    </a:cubicBezTo>
                    <a:cubicBezTo>
                      <a:pt x="362" y="232"/>
                      <a:pt x="362" y="232"/>
                      <a:pt x="362" y="232"/>
                    </a:cubicBezTo>
                    <a:cubicBezTo>
                      <a:pt x="362" y="232"/>
                      <a:pt x="362" y="232"/>
                      <a:pt x="362" y="232"/>
                    </a:cubicBezTo>
                    <a:cubicBezTo>
                      <a:pt x="362" y="232"/>
                      <a:pt x="362" y="232"/>
                      <a:pt x="363" y="232"/>
                    </a:cubicBezTo>
                    <a:cubicBezTo>
                      <a:pt x="363" y="232"/>
                      <a:pt x="363" y="232"/>
                      <a:pt x="363" y="232"/>
                    </a:cubicBezTo>
                    <a:cubicBezTo>
                      <a:pt x="364" y="232"/>
                      <a:pt x="364" y="232"/>
                      <a:pt x="364" y="232"/>
                    </a:cubicBezTo>
                    <a:cubicBezTo>
                      <a:pt x="364" y="232"/>
                      <a:pt x="364" y="231"/>
                      <a:pt x="364" y="231"/>
                    </a:cubicBezTo>
                    <a:cubicBezTo>
                      <a:pt x="364" y="231"/>
                      <a:pt x="364" y="231"/>
                      <a:pt x="364" y="231"/>
                    </a:cubicBezTo>
                    <a:cubicBezTo>
                      <a:pt x="364" y="231"/>
                      <a:pt x="364" y="231"/>
                      <a:pt x="364" y="231"/>
                    </a:cubicBezTo>
                    <a:cubicBezTo>
                      <a:pt x="364" y="231"/>
                      <a:pt x="364" y="231"/>
                      <a:pt x="364" y="231"/>
                    </a:cubicBezTo>
                    <a:cubicBezTo>
                      <a:pt x="364" y="230"/>
                      <a:pt x="364" y="230"/>
                      <a:pt x="364" y="230"/>
                    </a:cubicBezTo>
                    <a:cubicBezTo>
                      <a:pt x="364" y="230"/>
                      <a:pt x="364" y="230"/>
                      <a:pt x="363" y="230"/>
                    </a:cubicBezTo>
                    <a:cubicBezTo>
                      <a:pt x="363" y="230"/>
                      <a:pt x="363" y="230"/>
                      <a:pt x="363" y="230"/>
                    </a:cubicBezTo>
                    <a:cubicBezTo>
                      <a:pt x="363" y="230"/>
                      <a:pt x="363" y="230"/>
                      <a:pt x="363" y="230"/>
                    </a:cubicBezTo>
                    <a:cubicBezTo>
                      <a:pt x="363" y="230"/>
                      <a:pt x="363" y="230"/>
                      <a:pt x="363" y="229"/>
                    </a:cubicBezTo>
                    <a:cubicBezTo>
                      <a:pt x="363" y="229"/>
                      <a:pt x="363" y="229"/>
                      <a:pt x="363" y="229"/>
                    </a:cubicBezTo>
                    <a:cubicBezTo>
                      <a:pt x="363" y="229"/>
                      <a:pt x="363" y="229"/>
                      <a:pt x="363" y="229"/>
                    </a:cubicBezTo>
                    <a:cubicBezTo>
                      <a:pt x="363" y="228"/>
                      <a:pt x="363" y="228"/>
                      <a:pt x="362" y="228"/>
                    </a:cubicBezTo>
                    <a:cubicBezTo>
                      <a:pt x="362" y="228"/>
                      <a:pt x="362" y="228"/>
                      <a:pt x="362" y="228"/>
                    </a:cubicBezTo>
                    <a:cubicBezTo>
                      <a:pt x="363" y="228"/>
                      <a:pt x="363" y="228"/>
                      <a:pt x="363" y="228"/>
                    </a:cubicBezTo>
                    <a:cubicBezTo>
                      <a:pt x="363" y="228"/>
                      <a:pt x="363" y="228"/>
                      <a:pt x="363" y="228"/>
                    </a:cubicBezTo>
                    <a:cubicBezTo>
                      <a:pt x="363" y="228"/>
                      <a:pt x="363" y="229"/>
                      <a:pt x="363" y="229"/>
                    </a:cubicBezTo>
                    <a:cubicBezTo>
                      <a:pt x="363" y="229"/>
                      <a:pt x="364" y="229"/>
                      <a:pt x="364" y="229"/>
                    </a:cubicBezTo>
                    <a:cubicBezTo>
                      <a:pt x="364" y="230"/>
                      <a:pt x="364" y="230"/>
                      <a:pt x="365" y="230"/>
                    </a:cubicBezTo>
                    <a:cubicBezTo>
                      <a:pt x="365" y="230"/>
                      <a:pt x="365" y="231"/>
                      <a:pt x="365" y="230"/>
                    </a:cubicBezTo>
                    <a:cubicBezTo>
                      <a:pt x="365" y="230"/>
                      <a:pt x="365" y="230"/>
                      <a:pt x="365" y="230"/>
                    </a:cubicBezTo>
                    <a:cubicBezTo>
                      <a:pt x="365" y="229"/>
                      <a:pt x="365" y="229"/>
                      <a:pt x="365" y="229"/>
                    </a:cubicBezTo>
                    <a:cubicBezTo>
                      <a:pt x="365" y="229"/>
                      <a:pt x="365" y="229"/>
                      <a:pt x="365" y="229"/>
                    </a:cubicBezTo>
                    <a:cubicBezTo>
                      <a:pt x="365" y="229"/>
                      <a:pt x="365" y="229"/>
                      <a:pt x="365" y="229"/>
                    </a:cubicBezTo>
                    <a:cubicBezTo>
                      <a:pt x="365" y="229"/>
                      <a:pt x="365" y="229"/>
                      <a:pt x="365" y="229"/>
                    </a:cubicBezTo>
                    <a:cubicBezTo>
                      <a:pt x="365" y="230"/>
                      <a:pt x="365" y="230"/>
                      <a:pt x="365" y="230"/>
                    </a:cubicBezTo>
                    <a:cubicBezTo>
                      <a:pt x="365" y="230"/>
                      <a:pt x="365" y="230"/>
                      <a:pt x="365" y="231"/>
                    </a:cubicBezTo>
                    <a:cubicBezTo>
                      <a:pt x="365" y="231"/>
                      <a:pt x="365" y="231"/>
                      <a:pt x="365" y="231"/>
                    </a:cubicBezTo>
                    <a:cubicBezTo>
                      <a:pt x="365" y="231"/>
                      <a:pt x="364" y="231"/>
                      <a:pt x="364" y="231"/>
                    </a:cubicBezTo>
                    <a:cubicBezTo>
                      <a:pt x="364" y="231"/>
                      <a:pt x="365" y="232"/>
                      <a:pt x="365" y="232"/>
                    </a:cubicBezTo>
                    <a:cubicBezTo>
                      <a:pt x="365" y="232"/>
                      <a:pt x="365" y="232"/>
                      <a:pt x="365" y="232"/>
                    </a:cubicBezTo>
                    <a:cubicBezTo>
                      <a:pt x="365" y="231"/>
                      <a:pt x="365" y="231"/>
                      <a:pt x="365" y="231"/>
                    </a:cubicBezTo>
                    <a:cubicBezTo>
                      <a:pt x="365" y="231"/>
                      <a:pt x="365" y="231"/>
                      <a:pt x="365" y="231"/>
                    </a:cubicBezTo>
                    <a:cubicBezTo>
                      <a:pt x="365" y="232"/>
                      <a:pt x="365" y="232"/>
                      <a:pt x="365" y="232"/>
                    </a:cubicBezTo>
                    <a:cubicBezTo>
                      <a:pt x="366" y="232"/>
                      <a:pt x="366" y="232"/>
                      <a:pt x="366" y="232"/>
                    </a:cubicBezTo>
                    <a:cubicBezTo>
                      <a:pt x="366" y="232"/>
                      <a:pt x="366" y="232"/>
                      <a:pt x="367" y="232"/>
                    </a:cubicBezTo>
                    <a:cubicBezTo>
                      <a:pt x="367" y="232"/>
                      <a:pt x="366" y="231"/>
                      <a:pt x="366" y="231"/>
                    </a:cubicBezTo>
                    <a:cubicBezTo>
                      <a:pt x="366" y="231"/>
                      <a:pt x="366" y="231"/>
                      <a:pt x="366" y="231"/>
                    </a:cubicBezTo>
                    <a:cubicBezTo>
                      <a:pt x="367" y="231"/>
                      <a:pt x="367" y="231"/>
                      <a:pt x="367" y="231"/>
                    </a:cubicBezTo>
                    <a:cubicBezTo>
                      <a:pt x="367" y="231"/>
                      <a:pt x="367" y="231"/>
                      <a:pt x="367" y="231"/>
                    </a:cubicBezTo>
                    <a:cubicBezTo>
                      <a:pt x="367" y="231"/>
                      <a:pt x="367" y="231"/>
                      <a:pt x="368" y="231"/>
                    </a:cubicBezTo>
                    <a:cubicBezTo>
                      <a:pt x="368" y="231"/>
                      <a:pt x="368" y="231"/>
                      <a:pt x="368" y="230"/>
                    </a:cubicBezTo>
                    <a:cubicBezTo>
                      <a:pt x="367" y="230"/>
                      <a:pt x="367" y="230"/>
                      <a:pt x="367" y="230"/>
                    </a:cubicBezTo>
                    <a:cubicBezTo>
                      <a:pt x="367" y="230"/>
                      <a:pt x="367" y="230"/>
                      <a:pt x="367" y="230"/>
                    </a:cubicBezTo>
                    <a:cubicBezTo>
                      <a:pt x="367" y="230"/>
                      <a:pt x="366" y="229"/>
                      <a:pt x="366" y="229"/>
                    </a:cubicBezTo>
                    <a:cubicBezTo>
                      <a:pt x="366" y="228"/>
                      <a:pt x="366" y="228"/>
                      <a:pt x="365" y="228"/>
                    </a:cubicBezTo>
                    <a:cubicBezTo>
                      <a:pt x="365" y="228"/>
                      <a:pt x="365" y="228"/>
                      <a:pt x="365" y="229"/>
                    </a:cubicBezTo>
                    <a:cubicBezTo>
                      <a:pt x="365" y="228"/>
                      <a:pt x="365" y="228"/>
                      <a:pt x="365" y="228"/>
                    </a:cubicBezTo>
                    <a:cubicBezTo>
                      <a:pt x="365" y="228"/>
                      <a:pt x="365" y="228"/>
                      <a:pt x="365" y="228"/>
                    </a:cubicBezTo>
                    <a:cubicBezTo>
                      <a:pt x="365" y="228"/>
                      <a:pt x="365" y="227"/>
                      <a:pt x="365" y="227"/>
                    </a:cubicBezTo>
                    <a:cubicBezTo>
                      <a:pt x="365" y="227"/>
                      <a:pt x="365" y="227"/>
                      <a:pt x="365" y="227"/>
                    </a:cubicBezTo>
                    <a:cubicBezTo>
                      <a:pt x="365" y="227"/>
                      <a:pt x="365" y="227"/>
                      <a:pt x="365" y="227"/>
                    </a:cubicBezTo>
                    <a:cubicBezTo>
                      <a:pt x="365" y="226"/>
                      <a:pt x="364" y="226"/>
                      <a:pt x="364" y="226"/>
                    </a:cubicBezTo>
                    <a:cubicBezTo>
                      <a:pt x="364" y="226"/>
                      <a:pt x="364" y="226"/>
                      <a:pt x="364" y="226"/>
                    </a:cubicBezTo>
                    <a:cubicBezTo>
                      <a:pt x="364" y="226"/>
                      <a:pt x="363" y="226"/>
                      <a:pt x="363" y="226"/>
                    </a:cubicBezTo>
                    <a:cubicBezTo>
                      <a:pt x="363" y="226"/>
                      <a:pt x="363" y="226"/>
                      <a:pt x="363" y="226"/>
                    </a:cubicBezTo>
                    <a:cubicBezTo>
                      <a:pt x="363" y="226"/>
                      <a:pt x="363" y="226"/>
                      <a:pt x="363" y="227"/>
                    </a:cubicBezTo>
                    <a:cubicBezTo>
                      <a:pt x="363" y="226"/>
                      <a:pt x="363" y="226"/>
                      <a:pt x="362" y="226"/>
                    </a:cubicBezTo>
                    <a:cubicBezTo>
                      <a:pt x="362" y="226"/>
                      <a:pt x="362" y="226"/>
                      <a:pt x="362" y="226"/>
                    </a:cubicBezTo>
                    <a:cubicBezTo>
                      <a:pt x="362" y="225"/>
                      <a:pt x="361" y="225"/>
                      <a:pt x="361" y="225"/>
                    </a:cubicBezTo>
                    <a:cubicBezTo>
                      <a:pt x="361" y="225"/>
                      <a:pt x="361" y="225"/>
                      <a:pt x="360" y="225"/>
                    </a:cubicBezTo>
                    <a:cubicBezTo>
                      <a:pt x="360" y="225"/>
                      <a:pt x="360" y="225"/>
                      <a:pt x="360" y="225"/>
                    </a:cubicBezTo>
                    <a:cubicBezTo>
                      <a:pt x="359" y="225"/>
                      <a:pt x="359" y="225"/>
                      <a:pt x="358" y="225"/>
                    </a:cubicBezTo>
                    <a:cubicBezTo>
                      <a:pt x="358" y="225"/>
                      <a:pt x="358" y="225"/>
                      <a:pt x="358" y="226"/>
                    </a:cubicBezTo>
                    <a:cubicBezTo>
                      <a:pt x="358" y="226"/>
                      <a:pt x="359" y="226"/>
                      <a:pt x="359" y="226"/>
                    </a:cubicBezTo>
                    <a:close/>
                    <a:moveTo>
                      <a:pt x="359" y="234"/>
                    </a:moveTo>
                    <a:cubicBezTo>
                      <a:pt x="359" y="233"/>
                      <a:pt x="359" y="233"/>
                      <a:pt x="359" y="233"/>
                    </a:cubicBezTo>
                    <a:cubicBezTo>
                      <a:pt x="359" y="233"/>
                      <a:pt x="359" y="233"/>
                      <a:pt x="359" y="233"/>
                    </a:cubicBezTo>
                    <a:cubicBezTo>
                      <a:pt x="359" y="233"/>
                      <a:pt x="359" y="233"/>
                      <a:pt x="358" y="233"/>
                    </a:cubicBezTo>
                    <a:cubicBezTo>
                      <a:pt x="359" y="233"/>
                      <a:pt x="359" y="232"/>
                      <a:pt x="359" y="233"/>
                    </a:cubicBezTo>
                    <a:cubicBezTo>
                      <a:pt x="359" y="233"/>
                      <a:pt x="359" y="232"/>
                      <a:pt x="359" y="232"/>
                    </a:cubicBezTo>
                    <a:cubicBezTo>
                      <a:pt x="359" y="232"/>
                      <a:pt x="359" y="232"/>
                      <a:pt x="359" y="232"/>
                    </a:cubicBezTo>
                    <a:cubicBezTo>
                      <a:pt x="359" y="232"/>
                      <a:pt x="358" y="232"/>
                      <a:pt x="358" y="232"/>
                    </a:cubicBezTo>
                    <a:cubicBezTo>
                      <a:pt x="359" y="232"/>
                      <a:pt x="359" y="232"/>
                      <a:pt x="359" y="231"/>
                    </a:cubicBezTo>
                    <a:cubicBezTo>
                      <a:pt x="359" y="231"/>
                      <a:pt x="359" y="231"/>
                      <a:pt x="359" y="231"/>
                    </a:cubicBezTo>
                    <a:cubicBezTo>
                      <a:pt x="359" y="231"/>
                      <a:pt x="359" y="231"/>
                      <a:pt x="359" y="230"/>
                    </a:cubicBezTo>
                    <a:cubicBezTo>
                      <a:pt x="359" y="230"/>
                      <a:pt x="359" y="230"/>
                      <a:pt x="360" y="231"/>
                    </a:cubicBezTo>
                    <a:cubicBezTo>
                      <a:pt x="360" y="231"/>
                      <a:pt x="360" y="231"/>
                      <a:pt x="360" y="231"/>
                    </a:cubicBezTo>
                    <a:cubicBezTo>
                      <a:pt x="360" y="231"/>
                      <a:pt x="360" y="231"/>
                      <a:pt x="360" y="230"/>
                    </a:cubicBezTo>
                    <a:cubicBezTo>
                      <a:pt x="360" y="230"/>
                      <a:pt x="360" y="230"/>
                      <a:pt x="360" y="230"/>
                    </a:cubicBezTo>
                    <a:cubicBezTo>
                      <a:pt x="360" y="230"/>
                      <a:pt x="360" y="230"/>
                      <a:pt x="360" y="230"/>
                    </a:cubicBezTo>
                    <a:cubicBezTo>
                      <a:pt x="360" y="229"/>
                      <a:pt x="360" y="229"/>
                      <a:pt x="360" y="229"/>
                    </a:cubicBezTo>
                    <a:cubicBezTo>
                      <a:pt x="360" y="229"/>
                      <a:pt x="360" y="228"/>
                      <a:pt x="360" y="228"/>
                    </a:cubicBezTo>
                    <a:cubicBezTo>
                      <a:pt x="360" y="228"/>
                      <a:pt x="359" y="228"/>
                      <a:pt x="359" y="228"/>
                    </a:cubicBezTo>
                    <a:cubicBezTo>
                      <a:pt x="359" y="228"/>
                      <a:pt x="359" y="228"/>
                      <a:pt x="359" y="228"/>
                    </a:cubicBezTo>
                    <a:cubicBezTo>
                      <a:pt x="359" y="228"/>
                      <a:pt x="359" y="228"/>
                      <a:pt x="359" y="229"/>
                    </a:cubicBezTo>
                    <a:cubicBezTo>
                      <a:pt x="359" y="229"/>
                      <a:pt x="359" y="229"/>
                      <a:pt x="359" y="229"/>
                    </a:cubicBezTo>
                    <a:cubicBezTo>
                      <a:pt x="359" y="229"/>
                      <a:pt x="359" y="229"/>
                      <a:pt x="359" y="229"/>
                    </a:cubicBezTo>
                    <a:cubicBezTo>
                      <a:pt x="359" y="230"/>
                      <a:pt x="359" y="230"/>
                      <a:pt x="358" y="230"/>
                    </a:cubicBezTo>
                    <a:cubicBezTo>
                      <a:pt x="358" y="230"/>
                      <a:pt x="358" y="230"/>
                      <a:pt x="358" y="230"/>
                    </a:cubicBezTo>
                    <a:cubicBezTo>
                      <a:pt x="358" y="230"/>
                      <a:pt x="358" y="230"/>
                      <a:pt x="358" y="230"/>
                    </a:cubicBezTo>
                    <a:cubicBezTo>
                      <a:pt x="358" y="230"/>
                      <a:pt x="359" y="229"/>
                      <a:pt x="359" y="229"/>
                    </a:cubicBezTo>
                    <a:cubicBezTo>
                      <a:pt x="358" y="228"/>
                      <a:pt x="358" y="228"/>
                      <a:pt x="358" y="228"/>
                    </a:cubicBezTo>
                    <a:cubicBezTo>
                      <a:pt x="358" y="228"/>
                      <a:pt x="358" y="228"/>
                      <a:pt x="358" y="228"/>
                    </a:cubicBezTo>
                    <a:cubicBezTo>
                      <a:pt x="358" y="228"/>
                      <a:pt x="358" y="228"/>
                      <a:pt x="358" y="227"/>
                    </a:cubicBezTo>
                    <a:cubicBezTo>
                      <a:pt x="358" y="227"/>
                      <a:pt x="358" y="227"/>
                      <a:pt x="358" y="227"/>
                    </a:cubicBezTo>
                    <a:cubicBezTo>
                      <a:pt x="358" y="227"/>
                      <a:pt x="357" y="227"/>
                      <a:pt x="357" y="227"/>
                    </a:cubicBezTo>
                    <a:cubicBezTo>
                      <a:pt x="357" y="227"/>
                      <a:pt x="357" y="227"/>
                      <a:pt x="357" y="227"/>
                    </a:cubicBezTo>
                    <a:cubicBezTo>
                      <a:pt x="357" y="227"/>
                      <a:pt x="357" y="227"/>
                      <a:pt x="357" y="228"/>
                    </a:cubicBezTo>
                    <a:cubicBezTo>
                      <a:pt x="357" y="228"/>
                      <a:pt x="357" y="227"/>
                      <a:pt x="357" y="227"/>
                    </a:cubicBezTo>
                    <a:cubicBezTo>
                      <a:pt x="356" y="227"/>
                      <a:pt x="356" y="227"/>
                      <a:pt x="356" y="227"/>
                    </a:cubicBezTo>
                    <a:cubicBezTo>
                      <a:pt x="356" y="227"/>
                      <a:pt x="356" y="227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7"/>
                      <a:pt x="355" y="227"/>
                    </a:cubicBezTo>
                    <a:cubicBezTo>
                      <a:pt x="355" y="228"/>
                      <a:pt x="355" y="228"/>
                      <a:pt x="355" y="228"/>
                    </a:cubicBezTo>
                    <a:cubicBezTo>
                      <a:pt x="355" y="228"/>
                      <a:pt x="355" y="228"/>
                      <a:pt x="355" y="228"/>
                    </a:cubicBezTo>
                    <a:cubicBezTo>
                      <a:pt x="355" y="228"/>
                      <a:pt x="355" y="228"/>
                      <a:pt x="355" y="228"/>
                    </a:cubicBezTo>
                    <a:cubicBezTo>
                      <a:pt x="356" y="229"/>
                      <a:pt x="355" y="229"/>
                      <a:pt x="356" y="229"/>
                    </a:cubicBezTo>
                    <a:cubicBezTo>
                      <a:pt x="356" y="229"/>
                      <a:pt x="356" y="230"/>
                      <a:pt x="356" y="230"/>
                    </a:cubicBezTo>
                    <a:cubicBezTo>
                      <a:pt x="356" y="230"/>
                      <a:pt x="356" y="230"/>
                      <a:pt x="356" y="230"/>
                    </a:cubicBezTo>
                    <a:cubicBezTo>
                      <a:pt x="356" y="230"/>
                      <a:pt x="357" y="230"/>
                      <a:pt x="357" y="230"/>
                    </a:cubicBezTo>
                    <a:cubicBezTo>
                      <a:pt x="357" y="230"/>
                      <a:pt x="357" y="230"/>
                      <a:pt x="356" y="230"/>
                    </a:cubicBezTo>
                    <a:cubicBezTo>
                      <a:pt x="356" y="230"/>
                      <a:pt x="356" y="230"/>
                      <a:pt x="356" y="230"/>
                    </a:cubicBezTo>
                    <a:cubicBezTo>
                      <a:pt x="356" y="230"/>
                      <a:pt x="356" y="230"/>
                      <a:pt x="357" y="230"/>
                    </a:cubicBezTo>
                    <a:cubicBezTo>
                      <a:pt x="357" y="230"/>
                      <a:pt x="357" y="230"/>
                      <a:pt x="357" y="230"/>
                    </a:cubicBezTo>
                    <a:cubicBezTo>
                      <a:pt x="357" y="230"/>
                      <a:pt x="357" y="231"/>
                      <a:pt x="357" y="231"/>
                    </a:cubicBezTo>
                    <a:cubicBezTo>
                      <a:pt x="356" y="231"/>
                      <a:pt x="356" y="231"/>
                      <a:pt x="356" y="231"/>
                    </a:cubicBezTo>
                    <a:cubicBezTo>
                      <a:pt x="356" y="231"/>
                      <a:pt x="357" y="231"/>
                      <a:pt x="357" y="231"/>
                    </a:cubicBezTo>
                    <a:cubicBezTo>
                      <a:pt x="357" y="231"/>
                      <a:pt x="357" y="231"/>
                      <a:pt x="357" y="231"/>
                    </a:cubicBezTo>
                    <a:cubicBezTo>
                      <a:pt x="357" y="232"/>
                      <a:pt x="357" y="232"/>
                      <a:pt x="357" y="232"/>
                    </a:cubicBezTo>
                    <a:cubicBezTo>
                      <a:pt x="357" y="232"/>
                      <a:pt x="357" y="232"/>
                      <a:pt x="357" y="231"/>
                    </a:cubicBezTo>
                    <a:cubicBezTo>
                      <a:pt x="357" y="231"/>
                      <a:pt x="357" y="231"/>
                      <a:pt x="358" y="231"/>
                    </a:cubicBezTo>
                    <a:cubicBezTo>
                      <a:pt x="358" y="231"/>
                      <a:pt x="358" y="231"/>
                      <a:pt x="358" y="231"/>
                    </a:cubicBezTo>
                    <a:cubicBezTo>
                      <a:pt x="358" y="232"/>
                      <a:pt x="358" y="232"/>
                      <a:pt x="358" y="232"/>
                    </a:cubicBezTo>
                    <a:cubicBezTo>
                      <a:pt x="358" y="232"/>
                      <a:pt x="358" y="232"/>
                      <a:pt x="358" y="233"/>
                    </a:cubicBezTo>
                    <a:cubicBezTo>
                      <a:pt x="358" y="233"/>
                      <a:pt x="358" y="233"/>
                      <a:pt x="358" y="233"/>
                    </a:cubicBezTo>
                    <a:cubicBezTo>
                      <a:pt x="358" y="233"/>
                      <a:pt x="357" y="233"/>
                      <a:pt x="357" y="233"/>
                    </a:cubicBezTo>
                    <a:cubicBezTo>
                      <a:pt x="357" y="233"/>
                      <a:pt x="357" y="233"/>
                      <a:pt x="357" y="233"/>
                    </a:cubicBezTo>
                    <a:cubicBezTo>
                      <a:pt x="357" y="233"/>
                      <a:pt x="357" y="233"/>
                      <a:pt x="357" y="233"/>
                    </a:cubicBezTo>
                    <a:cubicBezTo>
                      <a:pt x="356" y="233"/>
                      <a:pt x="356" y="234"/>
                      <a:pt x="356" y="234"/>
                    </a:cubicBezTo>
                    <a:cubicBezTo>
                      <a:pt x="356" y="234"/>
                      <a:pt x="356" y="234"/>
                      <a:pt x="356" y="234"/>
                    </a:cubicBezTo>
                    <a:cubicBezTo>
                      <a:pt x="356" y="234"/>
                      <a:pt x="356" y="234"/>
                      <a:pt x="356" y="234"/>
                    </a:cubicBezTo>
                    <a:cubicBezTo>
                      <a:pt x="356" y="234"/>
                      <a:pt x="356" y="234"/>
                      <a:pt x="356" y="234"/>
                    </a:cubicBezTo>
                    <a:cubicBezTo>
                      <a:pt x="356" y="234"/>
                      <a:pt x="357" y="234"/>
                      <a:pt x="357" y="234"/>
                    </a:cubicBezTo>
                    <a:cubicBezTo>
                      <a:pt x="357" y="234"/>
                      <a:pt x="357" y="234"/>
                      <a:pt x="357" y="234"/>
                    </a:cubicBezTo>
                    <a:cubicBezTo>
                      <a:pt x="357" y="234"/>
                      <a:pt x="356" y="235"/>
                      <a:pt x="356" y="235"/>
                    </a:cubicBezTo>
                    <a:cubicBezTo>
                      <a:pt x="356" y="235"/>
                      <a:pt x="356" y="235"/>
                      <a:pt x="356" y="235"/>
                    </a:cubicBezTo>
                    <a:cubicBezTo>
                      <a:pt x="356" y="236"/>
                      <a:pt x="356" y="236"/>
                      <a:pt x="357" y="236"/>
                    </a:cubicBezTo>
                    <a:cubicBezTo>
                      <a:pt x="357" y="236"/>
                      <a:pt x="357" y="236"/>
                      <a:pt x="357" y="236"/>
                    </a:cubicBezTo>
                    <a:cubicBezTo>
                      <a:pt x="356" y="236"/>
                      <a:pt x="356" y="236"/>
                      <a:pt x="357" y="237"/>
                    </a:cubicBezTo>
                    <a:cubicBezTo>
                      <a:pt x="357" y="237"/>
                      <a:pt x="356" y="237"/>
                      <a:pt x="357" y="237"/>
                    </a:cubicBezTo>
                    <a:cubicBezTo>
                      <a:pt x="357" y="237"/>
                      <a:pt x="357" y="237"/>
                      <a:pt x="357" y="238"/>
                    </a:cubicBezTo>
                    <a:cubicBezTo>
                      <a:pt x="357" y="238"/>
                      <a:pt x="357" y="238"/>
                      <a:pt x="357" y="238"/>
                    </a:cubicBezTo>
                    <a:cubicBezTo>
                      <a:pt x="357" y="238"/>
                      <a:pt x="357" y="238"/>
                      <a:pt x="357" y="237"/>
                    </a:cubicBezTo>
                    <a:cubicBezTo>
                      <a:pt x="357" y="237"/>
                      <a:pt x="357" y="237"/>
                      <a:pt x="357" y="237"/>
                    </a:cubicBezTo>
                    <a:cubicBezTo>
                      <a:pt x="358" y="236"/>
                      <a:pt x="358" y="236"/>
                      <a:pt x="357" y="236"/>
                    </a:cubicBezTo>
                    <a:cubicBezTo>
                      <a:pt x="357" y="236"/>
                      <a:pt x="357" y="236"/>
                      <a:pt x="357" y="236"/>
                    </a:cubicBezTo>
                    <a:cubicBezTo>
                      <a:pt x="357" y="236"/>
                      <a:pt x="357" y="236"/>
                      <a:pt x="357" y="236"/>
                    </a:cubicBezTo>
                    <a:cubicBezTo>
                      <a:pt x="357" y="236"/>
                      <a:pt x="358" y="236"/>
                      <a:pt x="357" y="235"/>
                    </a:cubicBezTo>
                    <a:cubicBezTo>
                      <a:pt x="357" y="235"/>
                      <a:pt x="357" y="235"/>
                      <a:pt x="357" y="235"/>
                    </a:cubicBezTo>
                    <a:cubicBezTo>
                      <a:pt x="358" y="235"/>
                      <a:pt x="358" y="235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5"/>
                      <a:pt x="358" y="236"/>
                      <a:pt x="358" y="236"/>
                    </a:cubicBezTo>
                    <a:cubicBezTo>
                      <a:pt x="358" y="237"/>
                      <a:pt x="358" y="237"/>
                      <a:pt x="358" y="237"/>
                    </a:cubicBezTo>
                    <a:cubicBezTo>
                      <a:pt x="358" y="237"/>
                      <a:pt x="358" y="237"/>
                      <a:pt x="358" y="236"/>
                    </a:cubicBezTo>
                    <a:cubicBezTo>
                      <a:pt x="359" y="236"/>
                      <a:pt x="359" y="236"/>
                      <a:pt x="358" y="236"/>
                    </a:cubicBezTo>
                    <a:cubicBezTo>
                      <a:pt x="358" y="235"/>
                      <a:pt x="358" y="235"/>
                      <a:pt x="359" y="235"/>
                    </a:cubicBezTo>
                    <a:cubicBezTo>
                      <a:pt x="359" y="235"/>
                      <a:pt x="359" y="235"/>
                      <a:pt x="359" y="235"/>
                    </a:cubicBezTo>
                    <a:cubicBezTo>
                      <a:pt x="359" y="235"/>
                      <a:pt x="359" y="235"/>
                      <a:pt x="359" y="234"/>
                    </a:cubicBezTo>
                    <a:cubicBezTo>
                      <a:pt x="358" y="234"/>
                      <a:pt x="358" y="235"/>
                      <a:pt x="358" y="235"/>
                    </a:cubicBezTo>
                    <a:cubicBezTo>
                      <a:pt x="358" y="235"/>
                      <a:pt x="358" y="234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4"/>
                      <a:pt x="359" y="234"/>
                      <a:pt x="359" y="234"/>
                    </a:cubicBezTo>
                    <a:cubicBezTo>
                      <a:pt x="359" y="234"/>
                      <a:pt x="359" y="234"/>
                      <a:pt x="359" y="234"/>
                    </a:cubicBezTo>
                    <a:cubicBezTo>
                      <a:pt x="359" y="234"/>
                      <a:pt x="359" y="234"/>
                      <a:pt x="359" y="234"/>
                    </a:cubicBezTo>
                    <a:cubicBezTo>
                      <a:pt x="359" y="234"/>
                      <a:pt x="359" y="234"/>
                      <a:pt x="359" y="234"/>
                    </a:cubicBezTo>
                    <a:close/>
                    <a:moveTo>
                      <a:pt x="367" y="253"/>
                    </a:moveTo>
                    <a:cubicBezTo>
                      <a:pt x="367" y="253"/>
                      <a:pt x="367" y="253"/>
                      <a:pt x="367" y="252"/>
                    </a:cubicBezTo>
                    <a:cubicBezTo>
                      <a:pt x="366" y="252"/>
                      <a:pt x="366" y="252"/>
                      <a:pt x="366" y="252"/>
                    </a:cubicBezTo>
                    <a:cubicBezTo>
                      <a:pt x="367" y="252"/>
                      <a:pt x="366" y="252"/>
                      <a:pt x="366" y="252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65" y="251"/>
                      <a:pt x="365" y="250"/>
                      <a:pt x="365" y="250"/>
                    </a:cubicBezTo>
                    <a:cubicBezTo>
                      <a:pt x="365" y="250"/>
                      <a:pt x="365" y="250"/>
                      <a:pt x="365" y="250"/>
                    </a:cubicBezTo>
                    <a:cubicBezTo>
                      <a:pt x="365" y="250"/>
                      <a:pt x="365" y="249"/>
                      <a:pt x="365" y="249"/>
                    </a:cubicBezTo>
                    <a:cubicBezTo>
                      <a:pt x="365" y="249"/>
                      <a:pt x="365" y="249"/>
                      <a:pt x="364" y="249"/>
                    </a:cubicBezTo>
                    <a:cubicBezTo>
                      <a:pt x="364" y="249"/>
                      <a:pt x="364" y="249"/>
                      <a:pt x="365" y="249"/>
                    </a:cubicBezTo>
                    <a:cubicBezTo>
                      <a:pt x="364" y="249"/>
                      <a:pt x="364" y="249"/>
                      <a:pt x="364" y="249"/>
                    </a:cubicBezTo>
                    <a:cubicBezTo>
                      <a:pt x="364" y="249"/>
                      <a:pt x="364" y="249"/>
                      <a:pt x="364" y="248"/>
                    </a:cubicBezTo>
                    <a:cubicBezTo>
                      <a:pt x="364" y="248"/>
                      <a:pt x="364" y="248"/>
                      <a:pt x="364" y="248"/>
                    </a:cubicBezTo>
                    <a:cubicBezTo>
                      <a:pt x="365" y="248"/>
                      <a:pt x="365" y="248"/>
                      <a:pt x="365" y="248"/>
                    </a:cubicBezTo>
                    <a:cubicBezTo>
                      <a:pt x="365" y="248"/>
                      <a:pt x="365" y="248"/>
                      <a:pt x="365" y="248"/>
                    </a:cubicBezTo>
                    <a:cubicBezTo>
                      <a:pt x="365" y="248"/>
                      <a:pt x="365" y="248"/>
                      <a:pt x="364" y="248"/>
                    </a:cubicBezTo>
                    <a:cubicBezTo>
                      <a:pt x="364" y="248"/>
                      <a:pt x="364" y="248"/>
                      <a:pt x="364" y="248"/>
                    </a:cubicBezTo>
                    <a:cubicBezTo>
                      <a:pt x="364" y="247"/>
                      <a:pt x="364" y="247"/>
                      <a:pt x="364" y="247"/>
                    </a:cubicBezTo>
                    <a:cubicBezTo>
                      <a:pt x="364" y="247"/>
                      <a:pt x="364" y="247"/>
                      <a:pt x="364" y="247"/>
                    </a:cubicBezTo>
                    <a:cubicBezTo>
                      <a:pt x="364" y="247"/>
                      <a:pt x="364" y="247"/>
                      <a:pt x="364" y="247"/>
                    </a:cubicBezTo>
                    <a:cubicBezTo>
                      <a:pt x="364" y="247"/>
                      <a:pt x="363" y="247"/>
                      <a:pt x="363" y="247"/>
                    </a:cubicBezTo>
                    <a:cubicBezTo>
                      <a:pt x="363" y="247"/>
                      <a:pt x="363" y="247"/>
                      <a:pt x="364" y="247"/>
                    </a:cubicBezTo>
                    <a:cubicBezTo>
                      <a:pt x="363" y="247"/>
                      <a:pt x="363" y="247"/>
                      <a:pt x="363" y="247"/>
                    </a:cubicBezTo>
                    <a:cubicBezTo>
                      <a:pt x="363" y="248"/>
                      <a:pt x="363" y="248"/>
                      <a:pt x="363" y="248"/>
                    </a:cubicBezTo>
                    <a:cubicBezTo>
                      <a:pt x="363" y="248"/>
                      <a:pt x="364" y="248"/>
                      <a:pt x="364" y="248"/>
                    </a:cubicBezTo>
                    <a:cubicBezTo>
                      <a:pt x="364" y="248"/>
                      <a:pt x="363" y="248"/>
                      <a:pt x="363" y="248"/>
                    </a:cubicBezTo>
                    <a:cubicBezTo>
                      <a:pt x="363" y="249"/>
                      <a:pt x="363" y="249"/>
                      <a:pt x="364" y="249"/>
                    </a:cubicBezTo>
                    <a:cubicBezTo>
                      <a:pt x="364" y="249"/>
                      <a:pt x="364" y="249"/>
                      <a:pt x="364" y="249"/>
                    </a:cubicBezTo>
                    <a:cubicBezTo>
                      <a:pt x="363" y="249"/>
                      <a:pt x="364" y="249"/>
                      <a:pt x="364" y="249"/>
                    </a:cubicBezTo>
                    <a:cubicBezTo>
                      <a:pt x="364" y="249"/>
                      <a:pt x="364" y="249"/>
                      <a:pt x="364" y="250"/>
                    </a:cubicBezTo>
                    <a:cubicBezTo>
                      <a:pt x="364" y="250"/>
                      <a:pt x="364" y="250"/>
                      <a:pt x="364" y="250"/>
                    </a:cubicBezTo>
                    <a:cubicBezTo>
                      <a:pt x="364" y="250"/>
                      <a:pt x="364" y="250"/>
                      <a:pt x="364" y="250"/>
                    </a:cubicBezTo>
                    <a:cubicBezTo>
                      <a:pt x="364" y="250"/>
                      <a:pt x="364" y="250"/>
                      <a:pt x="364" y="250"/>
                    </a:cubicBezTo>
                    <a:cubicBezTo>
                      <a:pt x="364" y="251"/>
                      <a:pt x="364" y="250"/>
                      <a:pt x="364" y="250"/>
                    </a:cubicBezTo>
                    <a:cubicBezTo>
                      <a:pt x="364" y="251"/>
                      <a:pt x="364" y="251"/>
                      <a:pt x="364" y="251"/>
                    </a:cubicBezTo>
                    <a:cubicBezTo>
                      <a:pt x="365" y="251"/>
                      <a:pt x="365" y="251"/>
                      <a:pt x="365" y="251"/>
                    </a:cubicBezTo>
                    <a:cubicBezTo>
                      <a:pt x="365" y="252"/>
                      <a:pt x="365" y="252"/>
                      <a:pt x="365" y="251"/>
                    </a:cubicBezTo>
                    <a:cubicBezTo>
                      <a:pt x="365" y="251"/>
                      <a:pt x="365" y="251"/>
                      <a:pt x="365" y="251"/>
                    </a:cubicBezTo>
                    <a:cubicBezTo>
                      <a:pt x="365" y="252"/>
                      <a:pt x="365" y="252"/>
                      <a:pt x="365" y="252"/>
                    </a:cubicBezTo>
                    <a:cubicBezTo>
                      <a:pt x="365" y="252"/>
                      <a:pt x="365" y="252"/>
                      <a:pt x="366" y="252"/>
                    </a:cubicBezTo>
                    <a:cubicBezTo>
                      <a:pt x="366" y="252"/>
                      <a:pt x="366" y="252"/>
                      <a:pt x="366" y="252"/>
                    </a:cubicBezTo>
                    <a:cubicBezTo>
                      <a:pt x="366" y="253"/>
                      <a:pt x="366" y="252"/>
                      <a:pt x="366" y="253"/>
                    </a:cubicBezTo>
                    <a:cubicBezTo>
                      <a:pt x="366" y="253"/>
                      <a:pt x="366" y="253"/>
                      <a:pt x="366" y="253"/>
                    </a:cubicBezTo>
                    <a:cubicBezTo>
                      <a:pt x="366" y="253"/>
                      <a:pt x="366" y="253"/>
                      <a:pt x="366" y="253"/>
                    </a:cubicBezTo>
                    <a:cubicBezTo>
                      <a:pt x="366" y="253"/>
                      <a:pt x="367" y="253"/>
                      <a:pt x="367" y="253"/>
                    </a:cubicBezTo>
                    <a:cubicBezTo>
                      <a:pt x="367" y="253"/>
                      <a:pt x="367" y="253"/>
                      <a:pt x="367" y="253"/>
                    </a:cubicBezTo>
                    <a:close/>
                    <a:moveTo>
                      <a:pt x="366" y="235"/>
                    </a:moveTo>
                    <a:cubicBezTo>
                      <a:pt x="366" y="235"/>
                      <a:pt x="366" y="235"/>
                      <a:pt x="367" y="235"/>
                    </a:cubicBezTo>
                    <a:cubicBezTo>
                      <a:pt x="367" y="235"/>
                      <a:pt x="367" y="234"/>
                      <a:pt x="367" y="234"/>
                    </a:cubicBezTo>
                    <a:cubicBezTo>
                      <a:pt x="367" y="234"/>
                      <a:pt x="367" y="234"/>
                      <a:pt x="367" y="233"/>
                    </a:cubicBezTo>
                    <a:cubicBezTo>
                      <a:pt x="367" y="233"/>
                      <a:pt x="367" y="233"/>
                      <a:pt x="367" y="233"/>
                    </a:cubicBezTo>
                    <a:cubicBezTo>
                      <a:pt x="367" y="232"/>
                      <a:pt x="367" y="232"/>
                      <a:pt x="367" y="232"/>
                    </a:cubicBezTo>
                    <a:cubicBezTo>
                      <a:pt x="366" y="233"/>
                      <a:pt x="366" y="232"/>
                      <a:pt x="366" y="232"/>
                    </a:cubicBezTo>
                    <a:cubicBezTo>
                      <a:pt x="365" y="232"/>
                      <a:pt x="365" y="233"/>
                      <a:pt x="365" y="233"/>
                    </a:cubicBezTo>
                    <a:cubicBezTo>
                      <a:pt x="365" y="233"/>
                      <a:pt x="364" y="233"/>
                      <a:pt x="364" y="233"/>
                    </a:cubicBezTo>
                    <a:cubicBezTo>
                      <a:pt x="364" y="234"/>
                      <a:pt x="364" y="234"/>
                      <a:pt x="364" y="234"/>
                    </a:cubicBezTo>
                    <a:cubicBezTo>
                      <a:pt x="365" y="234"/>
                      <a:pt x="365" y="235"/>
                      <a:pt x="365" y="235"/>
                    </a:cubicBezTo>
                    <a:cubicBezTo>
                      <a:pt x="366" y="235"/>
                      <a:pt x="366" y="235"/>
                      <a:pt x="366" y="235"/>
                    </a:cubicBezTo>
                    <a:close/>
                    <a:moveTo>
                      <a:pt x="362" y="240"/>
                    </a:moveTo>
                    <a:cubicBezTo>
                      <a:pt x="362" y="240"/>
                      <a:pt x="361" y="240"/>
                      <a:pt x="361" y="240"/>
                    </a:cubicBezTo>
                    <a:cubicBezTo>
                      <a:pt x="361" y="240"/>
                      <a:pt x="361" y="240"/>
                      <a:pt x="361" y="240"/>
                    </a:cubicBezTo>
                    <a:cubicBezTo>
                      <a:pt x="361" y="240"/>
                      <a:pt x="361" y="240"/>
                      <a:pt x="361" y="240"/>
                    </a:cubicBezTo>
                    <a:cubicBezTo>
                      <a:pt x="361" y="240"/>
                      <a:pt x="361" y="240"/>
                      <a:pt x="361" y="240"/>
                    </a:cubicBezTo>
                    <a:cubicBezTo>
                      <a:pt x="360" y="240"/>
                      <a:pt x="360" y="240"/>
                      <a:pt x="360" y="241"/>
                    </a:cubicBezTo>
                    <a:cubicBezTo>
                      <a:pt x="360" y="241"/>
                      <a:pt x="360" y="241"/>
                      <a:pt x="360" y="241"/>
                    </a:cubicBezTo>
                    <a:cubicBezTo>
                      <a:pt x="360" y="241"/>
                      <a:pt x="361" y="241"/>
                      <a:pt x="361" y="241"/>
                    </a:cubicBezTo>
                    <a:cubicBezTo>
                      <a:pt x="361" y="241"/>
                      <a:pt x="361" y="241"/>
                      <a:pt x="361" y="241"/>
                    </a:cubicBezTo>
                    <a:cubicBezTo>
                      <a:pt x="362" y="241"/>
                      <a:pt x="362" y="241"/>
                      <a:pt x="361" y="241"/>
                    </a:cubicBezTo>
                    <a:cubicBezTo>
                      <a:pt x="361" y="241"/>
                      <a:pt x="361" y="241"/>
                      <a:pt x="361" y="241"/>
                    </a:cubicBezTo>
                    <a:cubicBezTo>
                      <a:pt x="362" y="241"/>
                      <a:pt x="362" y="241"/>
                      <a:pt x="362" y="241"/>
                    </a:cubicBezTo>
                    <a:cubicBezTo>
                      <a:pt x="363" y="241"/>
                      <a:pt x="363" y="240"/>
                      <a:pt x="362" y="240"/>
                    </a:cubicBezTo>
                    <a:cubicBezTo>
                      <a:pt x="362" y="240"/>
                      <a:pt x="362" y="240"/>
                      <a:pt x="362" y="240"/>
                    </a:cubicBezTo>
                    <a:close/>
                    <a:moveTo>
                      <a:pt x="367" y="248"/>
                    </a:moveTo>
                    <a:cubicBezTo>
                      <a:pt x="366" y="248"/>
                      <a:pt x="366" y="248"/>
                      <a:pt x="366" y="248"/>
                    </a:cubicBezTo>
                    <a:cubicBezTo>
                      <a:pt x="366" y="248"/>
                      <a:pt x="366" y="247"/>
                      <a:pt x="366" y="247"/>
                    </a:cubicBezTo>
                    <a:cubicBezTo>
                      <a:pt x="366" y="248"/>
                      <a:pt x="365" y="248"/>
                      <a:pt x="366" y="248"/>
                    </a:cubicBezTo>
                    <a:cubicBezTo>
                      <a:pt x="366" y="248"/>
                      <a:pt x="366" y="248"/>
                      <a:pt x="366" y="248"/>
                    </a:cubicBezTo>
                    <a:cubicBezTo>
                      <a:pt x="366" y="249"/>
                      <a:pt x="366" y="249"/>
                      <a:pt x="366" y="249"/>
                    </a:cubicBezTo>
                    <a:cubicBezTo>
                      <a:pt x="366" y="249"/>
                      <a:pt x="365" y="249"/>
                      <a:pt x="366" y="249"/>
                    </a:cubicBezTo>
                    <a:cubicBezTo>
                      <a:pt x="366" y="249"/>
                      <a:pt x="366" y="249"/>
                      <a:pt x="366" y="249"/>
                    </a:cubicBezTo>
                    <a:cubicBezTo>
                      <a:pt x="366" y="249"/>
                      <a:pt x="366" y="249"/>
                      <a:pt x="366" y="249"/>
                    </a:cubicBezTo>
                    <a:cubicBezTo>
                      <a:pt x="366" y="249"/>
                      <a:pt x="366" y="250"/>
                      <a:pt x="366" y="250"/>
                    </a:cubicBezTo>
                    <a:cubicBezTo>
                      <a:pt x="366" y="250"/>
                      <a:pt x="367" y="249"/>
                      <a:pt x="367" y="249"/>
                    </a:cubicBezTo>
                    <a:cubicBezTo>
                      <a:pt x="367" y="249"/>
                      <a:pt x="367" y="249"/>
                      <a:pt x="367" y="249"/>
                    </a:cubicBezTo>
                    <a:cubicBezTo>
                      <a:pt x="367" y="249"/>
                      <a:pt x="366" y="248"/>
                      <a:pt x="367" y="248"/>
                    </a:cubicBezTo>
                    <a:cubicBezTo>
                      <a:pt x="367" y="248"/>
                      <a:pt x="367" y="248"/>
                      <a:pt x="367" y="248"/>
                    </a:cubicBezTo>
                    <a:close/>
                    <a:moveTo>
                      <a:pt x="354" y="231"/>
                    </a:moveTo>
                    <a:cubicBezTo>
                      <a:pt x="354" y="231"/>
                      <a:pt x="354" y="231"/>
                      <a:pt x="354" y="231"/>
                    </a:cubicBezTo>
                    <a:cubicBezTo>
                      <a:pt x="354" y="231"/>
                      <a:pt x="354" y="231"/>
                      <a:pt x="354" y="231"/>
                    </a:cubicBezTo>
                    <a:cubicBezTo>
                      <a:pt x="354" y="231"/>
                      <a:pt x="354" y="231"/>
                      <a:pt x="354" y="231"/>
                    </a:cubicBezTo>
                    <a:cubicBezTo>
                      <a:pt x="354" y="231"/>
                      <a:pt x="354" y="231"/>
                      <a:pt x="353" y="231"/>
                    </a:cubicBezTo>
                    <a:cubicBezTo>
                      <a:pt x="353" y="231"/>
                      <a:pt x="353" y="231"/>
                      <a:pt x="353" y="231"/>
                    </a:cubicBezTo>
                    <a:cubicBezTo>
                      <a:pt x="353" y="231"/>
                      <a:pt x="353" y="231"/>
                      <a:pt x="354" y="231"/>
                    </a:cubicBezTo>
                    <a:cubicBezTo>
                      <a:pt x="354" y="231"/>
                      <a:pt x="354" y="231"/>
                      <a:pt x="354" y="231"/>
                    </a:cubicBezTo>
                    <a:cubicBezTo>
                      <a:pt x="354" y="232"/>
                      <a:pt x="354" y="232"/>
                      <a:pt x="354" y="232"/>
                    </a:cubicBezTo>
                    <a:cubicBezTo>
                      <a:pt x="354" y="232"/>
                      <a:pt x="354" y="232"/>
                      <a:pt x="354" y="232"/>
                    </a:cubicBezTo>
                    <a:cubicBezTo>
                      <a:pt x="354" y="233"/>
                      <a:pt x="354" y="233"/>
                      <a:pt x="354" y="233"/>
                    </a:cubicBezTo>
                    <a:cubicBezTo>
                      <a:pt x="354" y="233"/>
                      <a:pt x="354" y="233"/>
                      <a:pt x="354" y="233"/>
                    </a:cubicBezTo>
                    <a:cubicBezTo>
                      <a:pt x="354" y="233"/>
                      <a:pt x="354" y="233"/>
                      <a:pt x="354" y="233"/>
                    </a:cubicBezTo>
                    <a:cubicBezTo>
                      <a:pt x="354" y="234"/>
                      <a:pt x="354" y="234"/>
                      <a:pt x="354" y="234"/>
                    </a:cubicBezTo>
                    <a:cubicBezTo>
                      <a:pt x="354" y="234"/>
                      <a:pt x="354" y="234"/>
                      <a:pt x="354" y="234"/>
                    </a:cubicBezTo>
                    <a:cubicBezTo>
                      <a:pt x="354" y="234"/>
                      <a:pt x="354" y="234"/>
                      <a:pt x="354" y="234"/>
                    </a:cubicBezTo>
                    <a:cubicBezTo>
                      <a:pt x="354" y="234"/>
                      <a:pt x="354" y="235"/>
                      <a:pt x="354" y="235"/>
                    </a:cubicBezTo>
                    <a:cubicBezTo>
                      <a:pt x="354" y="235"/>
                      <a:pt x="354" y="235"/>
                      <a:pt x="354" y="236"/>
                    </a:cubicBezTo>
                    <a:cubicBezTo>
                      <a:pt x="353" y="236"/>
                      <a:pt x="353" y="236"/>
                      <a:pt x="354" y="235"/>
                    </a:cubicBezTo>
                    <a:cubicBezTo>
                      <a:pt x="354" y="235"/>
                      <a:pt x="353" y="235"/>
                      <a:pt x="353" y="235"/>
                    </a:cubicBezTo>
                    <a:cubicBezTo>
                      <a:pt x="353" y="235"/>
                      <a:pt x="353" y="235"/>
                      <a:pt x="353" y="235"/>
                    </a:cubicBezTo>
                    <a:cubicBezTo>
                      <a:pt x="353" y="235"/>
                      <a:pt x="353" y="235"/>
                      <a:pt x="353" y="235"/>
                    </a:cubicBezTo>
                    <a:cubicBezTo>
                      <a:pt x="353" y="235"/>
                      <a:pt x="352" y="235"/>
                      <a:pt x="353" y="234"/>
                    </a:cubicBezTo>
                    <a:cubicBezTo>
                      <a:pt x="353" y="234"/>
                      <a:pt x="353" y="234"/>
                      <a:pt x="353" y="234"/>
                    </a:cubicBezTo>
                    <a:cubicBezTo>
                      <a:pt x="353" y="234"/>
                      <a:pt x="353" y="234"/>
                      <a:pt x="353" y="234"/>
                    </a:cubicBezTo>
                    <a:cubicBezTo>
                      <a:pt x="352" y="234"/>
                      <a:pt x="352" y="234"/>
                      <a:pt x="352" y="233"/>
                    </a:cubicBezTo>
                    <a:cubicBezTo>
                      <a:pt x="352" y="233"/>
                      <a:pt x="352" y="233"/>
                      <a:pt x="352" y="233"/>
                    </a:cubicBezTo>
                    <a:cubicBezTo>
                      <a:pt x="352" y="232"/>
                      <a:pt x="351" y="232"/>
                      <a:pt x="352" y="232"/>
                    </a:cubicBezTo>
                    <a:cubicBezTo>
                      <a:pt x="352" y="232"/>
                      <a:pt x="352" y="232"/>
                      <a:pt x="351" y="232"/>
                    </a:cubicBezTo>
                    <a:cubicBezTo>
                      <a:pt x="351" y="232"/>
                      <a:pt x="351" y="232"/>
                      <a:pt x="351" y="231"/>
                    </a:cubicBezTo>
                    <a:cubicBezTo>
                      <a:pt x="351" y="231"/>
                      <a:pt x="351" y="231"/>
                      <a:pt x="351" y="231"/>
                    </a:cubicBezTo>
                    <a:cubicBezTo>
                      <a:pt x="351" y="231"/>
                      <a:pt x="351" y="231"/>
                      <a:pt x="352" y="231"/>
                    </a:cubicBezTo>
                    <a:cubicBezTo>
                      <a:pt x="352" y="230"/>
                      <a:pt x="352" y="230"/>
                      <a:pt x="352" y="230"/>
                    </a:cubicBezTo>
                    <a:cubicBezTo>
                      <a:pt x="352" y="230"/>
                      <a:pt x="351" y="230"/>
                      <a:pt x="352" y="230"/>
                    </a:cubicBezTo>
                    <a:cubicBezTo>
                      <a:pt x="352" y="230"/>
                      <a:pt x="351" y="230"/>
                      <a:pt x="352" y="230"/>
                    </a:cubicBezTo>
                    <a:cubicBezTo>
                      <a:pt x="352" y="230"/>
                      <a:pt x="352" y="230"/>
                      <a:pt x="352" y="230"/>
                    </a:cubicBezTo>
                    <a:cubicBezTo>
                      <a:pt x="351" y="230"/>
                      <a:pt x="351" y="230"/>
                      <a:pt x="351" y="230"/>
                    </a:cubicBezTo>
                    <a:cubicBezTo>
                      <a:pt x="351" y="230"/>
                      <a:pt x="351" y="230"/>
                      <a:pt x="351" y="230"/>
                    </a:cubicBezTo>
                    <a:cubicBezTo>
                      <a:pt x="351" y="231"/>
                      <a:pt x="351" y="231"/>
                      <a:pt x="351" y="231"/>
                    </a:cubicBezTo>
                    <a:cubicBezTo>
                      <a:pt x="350" y="231"/>
                      <a:pt x="351" y="230"/>
                      <a:pt x="351" y="230"/>
                    </a:cubicBezTo>
                    <a:cubicBezTo>
                      <a:pt x="351" y="230"/>
                      <a:pt x="351" y="230"/>
                      <a:pt x="351" y="230"/>
                    </a:cubicBezTo>
                    <a:cubicBezTo>
                      <a:pt x="350" y="230"/>
                      <a:pt x="351" y="229"/>
                      <a:pt x="351" y="229"/>
                    </a:cubicBezTo>
                    <a:cubicBezTo>
                      <a:pt x="351" y="229"/>
                      <a:pt x="351" y="229"/>
                      <a:pt x="351" y="229"/>
                    </a:cubicBezTo>
                    <a:cubicBezTo>
                      <a:pt x="351" y="229"/>
                      <a:pt x="351" y="229"/>
                      <a:pt x="351" y="229"/>
                    </a:cubicBezTo>
                    <a:cubicBezTo>
                      <a:pt x="351" y="229"/>
                      <a:pt x="351" y="229"/>
                      <a:pt x="351" y="229"/>
                    </a:cubicBezTo>
                    <a:cubicBezTo>
                      <a:pt x="350" y="229"/>
                      <a:pt x="350" y="230"/>
                      <a:pt x="350" y="230"/>
                    </a:cubicBezTo>
                    <a:cubicBezTo>
                      <a:pt x="350" y="230"/>
                      <a:pt x="350" y="230"/>
                      <a:pt x="350" y="230"/>
                    </a:cubicBezTo>
                    <a:cubicBezTo>
                      <a:pt x="350" y="230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8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49" y="229"/>
                      <a:pt x="350" y="228"/>
                      <a:pt x="350" y="228"/>
                    </a:cubicBezTo>
                    <a:cubicBezTo>
                      <a:pt x="350" y="228"/>
                      <a:pt x="350" y="228"/>
                      <a:pt x="350" y="228"/>
                    </a:cubicBezTo>
                    <a:cubicBezTo>
                      <a:pt x="350" y="228"/>
                      <a:pt x="349" y="228"/>
                      <a:pt x="349" y="228"/>
                    </a:cubicBezTo>
                    <a:cubicBezTo>
                      <a:pt x="349" y="228"/>
                      <a:pt x="349" y="228"/>
                      <a:pt x="349" y="227"/>
                    </a:cubicBezTo>
                    <a:cubicBezTo>
                      <a:pt x="349" y="227"/>
                      <a:pt x="349" y="227"/>
                      <a:pt x="349" y="227"/>
                    </a:cubicBezTo>
                    <a:cubicBezTo>
                      <a:pt x="349" y="227"/>
                      <a:pt x="349" y="227"/>
                      <a:pt x="349" y="227"/>
                    </a:cubicBezTo>
                    <a:cubicBezTo>
                      <a:pt x="349" y="227"/>
                      <a:pt x="349" y="226"/>
                      <a:pt x="349" y="226"/>
                    </a:cubicBezTo>
                    <a:cubicBezTo>
                      <a:pt x="349" y="226"/>
                      <a:pt x="349" y="226"/>
                      <a:pt x="349" y="226"/>
                    </a:cubicBezTo>
                    <a:cubicBezTo>
                      <a:pt x="349" y="226"/>
                      <a:pt x="350" y="226"/>
                      <a:pt x="350" y="225"/>
                    </a:cubicBezTo>
                    <a:cubicBezTo>
                      <a:pt x="350" y="225"/>
                      <a:pt x="350" y="225"/>
                      <a:pt x="350" y="225"/>
                    </a:cubicBezTo>
                    <a:cubicBezTo>
                      <a:pt x="350" y="225"/>
                      <a:pt x="350" y="225"/>
                      <a:pt x="350" y="225"/>
                    </a:cubicBezTo>
                    <a:cubicBezTo>
                      <a:pt x="350" y="225"/>
                      <a:pt x="350" y="225"/>
                      <a:pt x="350" y="225"/>
                    </a:cubicBezTo>
                    <a:cubicBezTo>
                      <a:pt x="350" y="225"/>
                      <a:pt x="350" y="225"/>
                      <a:pt x="350" y="225"/>
                    </a:cubicBezTo>
                    <a:cubicBezTo>
                      <a:pt x="350" y="225"/>
                      <a:pt x="349" y="225"/>
                      <a:pt x="349" y="225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50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3"/>
                      <a:pt x="349" y="223"/>
                      <a:pt x="349" y="223"/>
                    </a:cubicBezTo>
                    <a:cubicBezTo>
                      <a:pt x="349" y="223"/>
                      <a:pt x="348" y="223"/>
                      <a:pt x="348" y="223"/>
                    </a:cubicBezTo>
                    <a:cubicBezTo>
                      <a:pt x="348" y="223"/>
                      <a:pt x="348" y="223"/>
                      <a:pt x="348" y="223"/>
                    </a:cubicBezTo>
                    <a:cubicBezTo>
                      <a:pt x="348" y="223"/>
                      <a:pt x="348" y="223"/>
                      <a:pt x="348" y="223"/>
                    </a:cubicBezTo>
                    <a:cubicBezTo>
                      <a:pt x="348" y="223"/>
                      <a:pt x="347" y="223"/>
                      <a:pt x="347" y="223"/>
                    </a:cubicBezTo>
                    <a:cubicBezTo>
                      <a:pt x="347" y="223"/>
                      <a:pt x="347" y="223"/>
                      <a:pt x="347" y="224"/>
                    </a:cubicBezTo>
                    <a:cubicBezTo>
                      <a:pt x="347" y="224"/>
                      <a:pt x="348" y="224"/>
                      <a:pt x="348" y="224"/>
                    </a:cubicBezTo>
                    <a:cubicBezTo>
                      <a:pt x="348" y="225"/>
                      <a:pt x="347" y="225"/>
                      <a:pt x="347" y="225"/>
                    </a:cubicBezTo>
                    <a:cubicBezTo>
                      <a:pt x="347" y="226"/>
                      <a:pt x="347" y="226"/>
                      <a:pt x="346" y="226"/>
                    </a:cubicBezTo>
                    <a:cubicBezTo>
                      <a:pt x="346" y="226"/>
                      <a:pt x="346" y="226"/>
                      <a:pt x="346" y="226"/>
                    </a:cubicBezTo>
                    <a:cubicBezTo>
                      <a:pt x="346" y="226"/>
                      <a:pt x="346" y="225"/>
                      <a:pt x="346" y="225"/>
                    </a:cubicBezTo>
                    <a:cubicBezTo>
                      <a:pt x="346" y="225"/>
                      <a:pt x="346" y="224"/>
                      <a:pt x="346" y="224"/>
                    </a:cubicBezTo>
                    <a:cubicBezTo>
                      <a:pt x="347" y="224"/>
                      <a:pt x="347" y="224"/>
                      <a:pt x="347" y="224"/>
                    </a:cubicBezTo>
                    <a:cubicBezTo>
                      <a:pt x="347" y="224"/>
                      <a:pt x="346" y="224"/>
                      <a:pt x="346" y="224"/>
                    </a:cubicBezTo>
                    <a:cubicBezTo>
                      <a:pt x="346" y="224"/>
                      <a:pt x="346" y="224"/>
                      <a:pt x="346" y="223"/>
                    </a:cubicBezTo>
                    <a:cubicBezTo>
                      <a:pt x="346" y="223"/>
                      <a:pt x="346" y="223"/>
                      <a:pt x="346" y="223"/>
                    </a:cubicBezTo>
                    <a:cubicBezTo>
                      <a:pt x="346" y="223"/>
                      <a:pt x="346" y="223"/>
                      <a:pt x="346" y="223"/>
                    </a:cubicBezTo>
                    <a:cubicBezTo>
                      <a:pt x="346" y="222"/>
                      <a:pt x="346" y="222"/>
                      <a:pt x="346" y="222"/>
                    </a:cubicBezTo>
                    <a:cubicBezTo>
                      <a:pt x="346" y="222"/>
                      <a:pt x="346" y="222"/>
                      <a:pt x="346" y="222"/>
                    </a:cubicBezTo>
                    <a:cubicBezTo>
                      <a:pt x="346" y="222"/>
                      <a:pt x="346" y="222"/>
                      <a:pt x="346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1"/>
                    </a:cubicBezTo>
                    <a:cubicBezTo>
                      <a:pt x="347" y="221"/>
                      <a:pt x="347" y="221"/>
                      <a:pt x="347" y="221"/>
                    </a:cubicBezTo>
                    <a:cubicBezTo>
                      <a:pt x="347" y="221"/>
                      <a:pt x="348" y="221"/>
                      <a:pt x="348" y="221"/>
                    </a:cubicBezTo>
                    <a:cubicBezTo>
                      <a:pt x="348" y="221"/>
                      <a:pt x="348" y="221"/>
                      <a:pt x="348" y="221"/>
                    </a:cubicBezTo>
                    <a:cubicBezTo>
                      <a:pt x="348" y="221"/>
                      <a:pt x="348" y="221"/>
                      <a:pt x="348" y="221"/>
                    </a:cubicBezTo>
                    <a:cubicBezTo>
                      <a:pt x="347" y="221"/>
                      <a:pt x="347" y="221"/>
                      <a:pt x="348" y="221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8" y="220"/>
                      <a:pt x="348" y="220"/>
                      <a:pt x="347" y="220"/>
                    </a:cubicBezTo>
                    <a:cubicBezTo>
                      <a:pt x="347" y="220"/>
                      <a:pt x="347" y="220"/>
                      <a:pt x="347" y="220"/>
                    </a:cubicBezTo>
                    <a:cubicBezTo>
                      <a:pt x="347" y="221"/>
                      <a:pt x="347" y="221"/>
                      <a:pt x="347" y="221"/>
                    </a:cubicBezTo>
                    <a:cubicBezTo>
                      <a:pt x="347" y="221"/>
                      <a:pt x="347" y="221"/>
                      <a:pt x="347" y="221"/>
                    </a:cubicBezTo>
                    <a:cubicBezTo>
                      <a:pt x="347" y="221"/>
                      <a:pt x="347" y="221"/>
                      <a:pt x="347" y="221"/>
                    </a:cubicBezTo>
                    <a:cubicBezTo>
                      <a:pt x="346" y="221"/>
                      <a:pt x="346" y="221"/>
                      <a:pt x="346" y="221"/>
                    </a:cubicBezTo>
                    <a:cubicBezTo>
                      <a:pt x="346" y="221"/>
                      <a:pt x="346" y="221"/>
                      <a:pt x="346" y="221"/>
                    </a:cubicBezTo>
                    <a:cubicBezTo>
                      <a:pt x="346" y="220"/>
                      <a:pt x="345" y="220"/>
                      <a:pt x="345" y="220"/>
                    </a:cubicBezTo>
                    <a:cubicBezTo>
                      <a:pt x="345" y="220"/>
                      <a:pt x="345" y="220"/>
                      <a:pt x="345" y="219"/>
                    </a:cubicBezTo>
                    <a:cubicBezTo>
                      <a:pt x="345" y="219"/>
                      <a:pt x="345" y="219"/>
                      <a:pt x="345" y="219"/>
                    </a:cubicBezTo>
                    <a:cubicBezTo>
                      <a:pt x="345" y="219"/>
                      <a:pt x="345" y="219"/>
                      <a:pt x="345" y="219"/>
                    </a:cubicBezTo>
                    <a:cubicBezTo>
                      <a:pt x="345" y="219"/>
                      <a:pt x="345" y="219"/>
                      <a:pt x="345" y="220"/>
                    </a:cubicBezTo>
                    <a:cubicBezTo>
                      <a:pt x="345" y="220"/>
                      <a:pt x="346" y="220"/>
                      <a:pt x="346" y="220"/>
                    </a:cubicBezTo>
                    <a:cubicBezTo>
                      <a:pt x="346" y="220"/>
                      <a:pt x="346" y="220"/>
                      <a:pt x="345" y="220"/>
                    </a:cubicBezTo>
                    <a:cubicBezTo>
                      <a:pt x="345" y="219"/>
                      <a:pt x="345" y="219"/>
                      <a:pt x="345" y="219"/>
                    </a:cubicBezTo>
                    <a:cubicBezTo>
                      <a:pt x="345" y="219"/>
                      <a:pt x="345" y="219"/>
                      <a:pt x="345" y="219"/>
                    </a:cubicBezTo>
                    <a:cubicBezTo>
                      <a:pt x="344" y="219"/>
                      <a:pt x="344" y="219"/>
                      <a:pt x="345" y="218"/>
                    </a:cubicBezTo>
                    <a:cubicBezTo>
                      <a:pt x="344" y="218"/>
                      <a:pt x="344" y="218"/>
                      <a:pt x="344" y="218"/>
                    </a:cubicBezTo>
                    <a:cubicBezTo>
                      <a:pt x="344" y="218"/>
                      <a:pt x="344" y="218"/>
                      <a:pt x="344" y="218"/>
                    </a:cubicBezTo>
                    <a:cubicBezTo>
                      <a:pt x="344" y="218"/>
                      <a:pt x="344" y="218"/>
                      <a:pt x="344" y="218"/>
                    </a:cubicBezTo>
                    <a:cubicBezTo>
                      <a:pt x="344" y="218"/>
                      <a:pt x="344" y="218"/>
                      <a:pt x="344" y="218"/>
                    </a:cubicBezTo>
                    <a:cubicBezTo>
                      <a:pt x="344" y="218"/>
                      <a:pt x="344" y="218"/>
                      <a:pt x="343" y="218"/>
                    </a:cubicBezTo>
                    <a:cubicBezTo>
                      <a:pt x="343" y="218"/>
                      <a:pt x="343" y="217"/>
                      <a:pt x="343" y="217"/>
                    </a:cubicBezTo>
                    <a:cubicBezTo>
                      <a:pt x="343" y="217"/>
                      <a:pt x="343" y="217"/>
                      <a:pt x="344" y="217"/>
                    </a:cubicBezTo>
                    <a:cubicBezTo>
                      <a:pt x="344" y="217"/>
                      <a:pt x="343" y="217"/>
                      <a:pt x="343" y="216"/>
                    </a:cubicBezTo>
                    <a:cubicBezTo>
                      <a:pt x="343" y="216"/>
                      <a:pt x="343" y="216"/>
                      <a:pt x="343" y="216"/>
                    </a:cubicBezTo>
                    <a:cubicBezTo>
                      <a:pt x="343" y="216"/>
                      <a:pt x="343" y="216"/>
                      <a:pt x="343" y="216"/>
                    </a:cubicBezTo>
                    <a:cubicBezTo>
                      <a:pt x="343" y="216"/>
                      <a:pt x="343" y="217"/>
                      <a:pt x="343" y="217"/>
                    </a:cubicBezTo>
                    <a:cubicBezTo>
                      <a:pt x="343" y="217"/>
                      <a:pt x="343" y="216"/>
                      <a:pt x="343" y="216"/>
                    </a:cubicBezTo>
                    <a:cubicBezTo>
                      <a:pt x="343" y="216"/>
                      <a:pt x="343" y="216"/>
                      <a:pt x="342" y="216"/>
                    </a:cubicBezTo>
                    <a:cubicBezTo>
                      <a:pt x="342" y="215"/>
                      <a:pt x="342" y="215"/>
                      <a:pt x="342" y="215"/>
                    </a:cubicBezTo>
                    <a:cubicBezTo>
                      <a:pt x="342" y="215"/>
                      <a:pt x="342" y="215"/>
                      <a:pt x="342" y="215"/>
                    </a:cubicBezTo>
                    <a:cubicBezTo>
                      <a:pt x="342" y="215"/>
                      <a:pt x="342" y="215"/>
                      <a:pt x="342" y="215"/>
                    </a:cubicBezTo>
                    <a:cubicBezTo>
                      <a:pt x="342" y="215"/>
                      <a:pt x="342" y="215"/>
                      <a:pt x="341" y="215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1" y="213"/>
                      <a:pt x="341" y="213"/>
                      <a:pt x="341" y="213"/>
                    </a:cubicBezTo>
                    <a:cubicBezTo>
                      <a:pt x="341" y="213"/>
                      <a:pt x="341" y="212"/>
                      <a:pt x="341" y="212"/>
                    </a:cubicBezTo>
                    <a:cubicBezTo>
                      <a:pt x="342" y="212"/>
                      <a:pt x="342" y="212"/>
                      <a:pt x="342" y="212"/>
                    </a:cubicBezTo>
                    <a:cubicBezTo>
                      <a:pt x="342" y="213"/>
                      <a:pt x="342" y="213"/>
                      <a:pt x="342" y="213"/>
                    </a:cubicBezTo>
                    <a:cubicBezTo>
                      <a:pt x="342" y="213"/>
                      <a:pt x="342" y="213"/>
                      <a:pt x="342" y="213"/>
                    </a:cubicBezTo>
                    <a:cubicBezTo>
                      <a:pt x="342" y="213"/>
                      <a:pt x="343" y="213"/>
                      <a:pt x="343" y="213"/>
                    </a:cubicBezTo>
                    <a:cubicBezTo>
                      <a:pt x="343" y="214"/>
                      <a:pt x="344" y="214"/>
                      <a:pt x="344" y="215"/>
                    </a:cubicBezTo>
                    <a:cubicBezTo>
                      <a:pt x="344" y="215"/>
                      <a:pt x="344" y="215"/>
                      <a:pt x="344" y="215"/>
                    </a:cubicBezTo>
                    <a:cubicBezTo>
                      <a:pt x="344" y="215"/>
                      <a:pt x="344" y="215"/>
                      <a:pt x="345" y="215"/>
                    </a:cubicBezTo>
                    <a:cubicBezTo>
                      <a:pt x="345" y="215"/>
                      <a:pt x="345" y="215"/>
                      <a:pt x="344" y="215"/>
                    </a:cubicBezTo>
                    <a:cubicBezTo>
                      <a:pt x="344" y="215"/>
                      <a:pt x="344" y="215"/>
                      <a:pt x="344" y="215"/>
                    </a:cubicBezTo>
                    <a:cubicBezTo>
                      <a:pt x="344" y="215"/>
                      <a:pt x="344" y="215"/>
                      <a:pt x="344" y="215"/>
                    </a:cubicBezTo>
                    <a:cubicBezTo>
                      <a:pt x="344" y="215"/>
                      <a:pt x="344" y="215"/>
                      <a:pt x="344" y="214"/>
                    </a:cubicBezTo>
                    <a:cubicBezTo>
                      <a:pt x="343" y="214"/>
                      <a:pt x="343" y="214"/>
                      <a:pt x="343" y="213"/>
                    </a:cubicBezTo>
                    <a:cubicBezTo>
                      <a:pt x="343" y="213"/>
                      <a:pt x="343" y="213"/>
                      <a:pt x="342" y="213"/>
                    </a:cubicBezTo>
                    <a:cubicBezTo>
                      <a:pt x="342" y="213"/>
                      <a:pt x="342" y="212"/>
                      <a:pt x="342" y="212"/>
                    </a:cubicBezTo>
                    <a:cubicBezTo>
                      <a:pt x="342" y="212"/>
                      <a:pt x="342" y="212"/>
                      <a:pt x="342" y="212"/>
                    </a:cubicBezTo>
                    <a:cubicBezTo>
                      <a:pt x="342" y="212"/>
                      <a:pt x="342" y="211"/>
                      <a:pt x="343" y="212"/>
                    </a:cubicBezTo>
                    <a:cubicBezTo>
                      <a:pt x="343" y="212"/>
                      <a:pt x="343" y="212"/>
                      <a:pt x="343" y="212"/>
                    </a:cubicBezTo>
                    <a:cubicBezTo>
                      <a:pt x="343" y="212"/>
                      <a:pt x="343" y="212"/>
                      <a:pt x="343" y="212"/>
                    </a:cubicBezTo>
                    <a:cubicBezTo>
                      <a:pt x="343" y="212"/>
                      <a:pt x="343" y="211"/>
                      <a:pt x="343" y="211"/>
                    </a:cubicBezTo>
                    <a:cubicBezTo>
                      <a:pt x="342" y="211"/>
                      <a:pt x="342" y="211"/>
                      <a:pt x="343" y="211"/>
                    </a:cubicBezTo>
                    <a:cubicBezTo>
                      <a:pt x="343" y="211"/>
                      <a:pt x="343" y="211"/>
                      <a:pt x="343" y="211"/>
                    </a:cubicBezTo>
                    <a:cubicBezTo>
                      <a:pt x="343" y="211"/>
                      <a:pt x="343" y="211"/>
                      <a:pt x="343" y="211"/>
                    </a:cubicBezTo>
                    <a:cubicBezTo>
                      <a:pt x="343" y="211"/>
                      <a:pt x="344" y="212"/>
                      <a:pt x="343" y="212"/>
                    </a:cubicBezTo>
                    <a:cubicBezTo>
                      <a:pt x="343" y="212"/>
                      <a:pt x="344" y="212"/>
                      <a:pt x="344" y="212"/>
                    </a:cubicBezTo>
                    <a:cubicBezTo>
                      <a:pt x="344" y="212"/>
                      <a:pt x="344" y="212"/>
                      <a:pt x="344" y="212"/>
                    </a:cubicBezTo>
                    <a:cubicBezTo>
                      <a:pt x="344" y="212"/>
                      <a:pt x="344" y="212"/>
                      <a:pt x="344" y="212"/>
                    </a:cubicBezTo>
                    <a:cubicBezTo>
                      <a:pt x="344" y="212"/>
                      <a:pt x="344" y="212"/>
                      <a:pt x="344" y="212"/>
                    </a:cubicBezTo>
                    <a:cubicBezTo>
                      <a:pt x="344" y="212"/>
                      <a:pt x="344" y="211"/>
                      <a:pt x="344" y="211"/>
                    </a:cubicBezTo>
                    <a:cubicBezTo>
                      <a:pt x="344" y="211"/>
                      <a:pt x="344" y="211"/>
                      <a:pt x="344" y="211"/>
                    </a:cubicBezTo>
                    <a:cubicBezTo>
                      <a:pt x="344" y="211"/>
                      <a:pt x="344" y="211"/>
                      <a:pt x="344" y="211"/>
                    </a:cubicBezTo>
                    <a:cubicBezTo>
                      <a:pt x="345" y="211"/>
                      <a:pt x="345" y="211"/>
                      <a:pt x="345" y="211"/>
                    </a:cubicBezTo>
                    <a:cubicBezTo>
                      <a:pt x="345" y="211"/>
                      <a:pt x="345" y="211"/>
                      <a:pt x="345" y="211"/>
                    </a:cubicBezTo>
                    <a:cubicBezTo>
                      <a:pt x="345" y="211"/>
                      <a:pt x="345" y="210"/>
                      <a:pt x="345" y="210"/>
                    </a:cubicBezTo>
                    <a:cubicBezTo>
                      <a:pt x="346" y="210"/>
                      <a:pt x="346" y="210"/>
                      <a:pt x="346" y="210"/>
                    </a:cubicBezTo>
                    <a:cubicBezTo>
                      <a:pt x="346" y="210"/>
                      <a:pt x="346" y="210"/>
                      <a:pt x="346" y="210"/>
                    </a:cubicBezTo>
                    <a:cubicBezTo>
                      <a:pt x="347" y="210"/>
                      <a:pt x="347" y="211"/>
                      <a:pt x="347" y="211"/>
                    </a:cubicBezTo>
                    <a:cubicBezTo>
                      <a:pt x="347" y="211"/>
                      <a:pt x="347" y="211"/>
                      <a:pt x="348" y="211"/>
                    </a:cubicBezTo>
                    <a:cubicBezTo>
                      <a:pt x="348" y="211"/>
                      <a:pt x="348" y="211"/>
                      <a:pt x="348" y="211"/>
                    </a:cubicBezTo>
                    <a:cubicBezTo>
                      <a:pt x="348" y="211"/>
                      <a:pt x="348" y="212"/>
                      <a:pt x="348" y="212"/>
                    </a:cubicBezTo>
                    <a:cubicBezTo>
                      <a:pt x="348" y="212"/>
                      <a:pt x="348" y="212"/>
                      <a:pt x="347" y="213"/>
                    </a:cubicBezTo>
                    <a:cubicBezTo>
                      <a:pt x="347" y="213"/>
                      <a:pt x="347" y="213"/>
                      <a:pt x="347" y="213"/>
                    </a:cubicBezTo>
                    <a:cubicBezTo>
                      <a:pt x="347" y="213"/>
                      <a:pt x="346" y="213"/>
                      <a:pt x="346" y="213"/>
                    </a:cubicBezTo>
                    <a:cubicBezTo>
                      <a:pt x="346" y="213"/>
                      <a:pt x="346" y="213"/>
                      <a:pt x="347" y="213"/>
                    </a:cubicBezTo>
                    <a:cubicBezTo>
                      <a:pt x="347" y="213"/>
                      <a:pt x="347" y="213"/>
                      <a:pt x="347" y="213"/>
                    </a:cubicBezTo>
                    <a:cubicBezTo>
                      <a:pt x="347" y="213"/>
                      <a:pt x="347" y="213"/>
                      <a:pt x="347" y="213"/>
                    </a:cubicBezTo>
                    <a:cubicBezTo>
                      <a:pt x="347" y="213"/>
                      <a:pt x="347" y="213"/>
                      <a:pt x="347" y="213"/>
                    </a:cubicBezTo>
                    <a:cubicBezTo>
                      <a:pt x="347" y="213"/>
                      <a:pt x="347" y="214"/>
                      <a:pt x="347" y="213"/>
                    </a:cubicBezTo>
                    <a:cubicBezTo>
                      <a:pt x="347" y="213"/>
                      <a:pt x="346" y="213"/>
                      <a:pt x="346" y="214"/>
                    </a:cubicBezTo>
                    <a:cubicBezTo>
                      <a:pt x="346" y="214"/>
                      <a:pt x="347" y="214"/>
                      <a:pt x="347" y="214"/>
                    </a:cubicBezTo>
                    <a:cubicBezTo>
                      <a:pt x="347" y="214"/>
                      <a:pt x="347" y="214"/>
                      <a:pt x="347" y="214"/>
                    </a:cubicBezTo>
                    <a:cubicBezTo>
                      <a:pt x="347" y="214"/>
                      <a:pt x="347" y="214"/>
                      <a:pt x="347" y="214"/>
                    </a:cubicBezTo>
                    <a:cubicBezTo>
                      <a:pt x="348" y="214"/>
                      <a:pt x="348" y="213"/>
                      <a:pt x="348" y="213"/>
                    </a:cubicBezTo>
                    <a:cubicBezTo>
                      <a:pt x="348" y="213"/>
                      <a:pt x="348" y="212"/>
                      <a:pt x="348" y="212"/>
                    </a:cubicBezTo>
                    <a:cubicBezTo>
                      <a:pt x="349" y="212"/>
                      <a:pt x="349" y="212"/>
                      <a:pt x="349" y="212"/>
                    </a:cubicBezTo>
                    <a:cubicBezTo>
                      <a:pt x="348" y="212"/>
                      <a:pt x="348" y="212"/>
                      <a:pt x="348" y="212"/>
                    </a:cubicBezTo>
                    <a:cubicBezTo>
                      <a:pt x="349" y="212"/>
                      <a:pt x="349" y="211"/>
                      <a:pt x="349" y="212"/>
                    </a:cubicBezTo>
                    <a:cubicBezTo>
                      <a:pt x="349" y="212"/>
                      <a:pt x="349" y="212"/>
                      <a:pt x="349" y="212"/>
                    </a:cubicBezTo>
                    <a:cubicBezTo>
                      <a:pt x="349" y="212"/>
                      <a:pt x="350" y="212"/>
                      <a:pt x="350" y="212"/>
                    </a:cubicBezTo>
                    <a:cubicBezTo>
                      <a:pt x="351" y="212"/>
                      <a:pt x="351" y="212"/>
                      <a:pt x="351" y="212"/>
                    </a:cubicBezTo>
                    <a:cubicBezTo>
                      <a:pt x="351" y="212"/>
                      <a:pt x="351" y="212"/>
                      <a:pt x="351" y="212"/>
                    </a:cubicBezTo>
                    <a:cubicBezTo>
                      <a:pt x="351" y="213"/>
                      <a:pt x="351" y="212"/>
                      <a:pt x="351" y="213"/>
                    </a:cubicBezTo>
                    <a:cubicBezTo>
                      <a:pt x="351" y="213"/>
                      <a:pt x="352" y="212"/>
                      <a:pt x="352" y="213"/>
                    </a:cubicBezTo>
                    <a:cubicBezTo>
                      <a:pt x="352" y="213"/>
                      <a:pt x="352" y="213"/>
                      <a:pt x="352" y="214"/>
                    </a:cubicBezTo>
                    <a:cubicBezTo>
                      <a:pt x="352" y="214"/>
                      <a:pt x="352" y="214"/>
                      <a:pt x="352" y="215"/>
                    </a:cubicBezTo>
                    <a:cubicBezTo>
                      <a:pt x="351" y="215"/>
                      <a:pt x="351" y="215"/>
                      <a:pt x="351" y="215"/>
                    </a:cubicBezTo>
                    <a:cubicBezTo>
                      <a:pt x="351" y="215"/>
                      <a:pt x="351" y="214"/>
                      <a:pt x="351" y="214"/>
                    </a:cubicBezTo>
                    <a:cubicBezTo>
                      <a:pt x="350" y="214"/>
                      <a:pt x="350" y="214"/>
                      <a:pt x="350" y="214"/>
                    </a:cubicBezTo>
                    <a:cubicBezTo>
                      <a:pt x="350" y="214"/>
                      <a:pt x="350" y="214"/>
                      <a:pt x="350" y="214"/>
                    </a:cubicBezTo>
                    <a:cubicBezTo>
                      <a:pt x="350" y="214"/>
                      <a:pt x="350" y="214"/>
                      <a:pt x="350" y="214"/>
                    </a:cubicBezTo>
                    <a:cubicBezTo>
                      <a:pt x="350" y="214"/>
                      <a:pt x="350" y="214"/>
                      <a:pt x="350" y="214"/>
                    </a:cubicBezTo>
                    <a:cubicBezTo>
                      <a:pt x="350" y="215"/>
                      <a:pt x="351" y="215"/>
                      <a:pt x="351" y="215"/>
                    </a:cubicBezTo>
                    <a:cubicBezTo>
                      <a:pt x="351" y="215"/>
                      <a:pt x="351" y="215"/>
                      <a:pt x="351" y="215"/>
                    </a:cubicBezTo>
                    <a:cubicBezTo>
                      <a:pt x="351" y="215"/>
                      <a:pt x="351" y="215"/>
                      <a:pt x="351" y="215"/>
                    </a:cubicBezTo>
                    <a:cubicBezTo>
                      <a:pt x="351" y="216"/>
                      <a:pt x="352" y="216"/>
                      <a:pt x="352" y="216"/>
                    </a:cubicBezTo>
                    <a:cubicBezTo>
                      <a:pt x="352" y="216"/>
                      <a:pt x="351" y="216"/>
                      <a:pt x="351" y="216"/>
                    </a:cubicBezTo>
                    <a:cubicBezTo>
                      <a:pt x="351" y="216"/>
                      <a:pt x="351" y="216"/>
                      <a:pt x="350" y="216"/>
                    </a:cubicBezTo>
                    <a:cubicBezTo>
                      <a:pt x="350" y="216"/>
                      <a:pt x="350" y="216"/>
                      <a:pt x="350" y="216"/>
                    </a:cubicBezTo>
                    <a:cubicBezTo>
                      <a:pt x="349" y="216"/>
                      <a:pt x="349" y="215"/>
                      <a:pt x="349" y="215"/>
                    </a:cubicBezTo>
                    <a:cubicBezTo>
                      <a:pt x="348" y="215"/>
                      <a:pt x="348" y="215"/>
                      <a:pt x="348" y="215"/>
                    </a:cubicBezTo>
                    <a:cubicBezTo>
                      <a:pt x="347" y="214"/>
                      <a:pt x="347" y="214"/>
                      <a:pt x="346" y="214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6" y="214"/>
                      <a:pt x="347" y="214"/>
                      <a:pt x="347" y="214"/>
                    </a:cubicBezTo>
                    <a:cubicBezTo>
                      <a:pt x="347" y="214"/>
                      <a:pt x="347" y="215"/>
                      <a:pt x="347" y="215"/>
                    </a:cubicBezTo>
                    <a:cubicBezTo>
                      <a:pt x="347" y="215"/>
                      <a:pt x="347" y="215"/>
                      <a:pt x="347" y="215"/>
                    </a:cubicBezTo>
                    <a:cubicBezTo>
                      <a:pt x="347" y="215"/>
                      <a:pt x="347" y="215"/>
                      <a:pt x="348" y="215"/>
                    </a:cubicBezTo>
                    <a:cubicBezTo>
                      <a:pt x="348" y="215"/>
                      <a:pt x="348" y="215"/>
                      <a:pt x="348" y="215"/>
                    </a:cubicBezTo>
                    <a:cubicBezTo>
                      <a:pt x="348" y="215"/>
                      <a:pt x="348" y="215"/>
                      <a:pt x="348" y="216"/>
                    </a:cubicBezTo>
                    <a:cubicBezTo>
                      <a:pt x="348" y="215"/>
                      <a:pt x="348" y="215"/>
                      <a:pt x="349" y="216"/>
                    </a:cubicBezTo>
                    <a:cubicBezTo>
                      <a:pt x="349" y="216"/>
                      <a:pt x="349" y="216"/>
                      <a:pt x="349" y="216"/>
                    </a:cubicBezTo>
                    <a:cubicBezTo>
                      <a:pt x="349" y="216"/>
                      <a:pt x="349" y="216"/>
                      <a:pt x="349" y="216"/>
                    </a:cubicBezTo>
                    <a:cubicBezTo>
                      <a:pt x="349" y="216"/>
                      <a:pt x="349" y="216"/>
                      <a:pt x="349" y="216"/>
                    </a:cubicBezTo>
                    <a:cubicBezTo>
                      <a:pt x="349" y="217"/>
                      <a:pt x="349" y="217"/>
                      <a:pt x="349" y="217"/>
                    </a:cubicBezTo>
                    <a:cubicBezTo>
                      <a:pt x="349" y="217"/>
                      <a:pt x="349" y="217"/>
                      <a:pt x="349" y="217"/>
                    </a:cubicBezTo>
                    <a:cubicBezTo>
                      <a:pt x="349" y="217"/>
                      <a:pt x="349" y="217"/>
                      <a:pt x="349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ubicBezTo>
                      <a:pt x="350" y="217"/>
                      <a:pt x="351" y="217"/>
                      <a:pt x="351" y="216"/>
                    </a:cubicBezTo>
                    <a:cubicBezTo>
                      <a:pt x="351" y="216"/>
                      <a:pt x="351" y="216"/>
                      <a:pt x="351" y="216"/>
                    </a:cubicBezTo>
                    <a:cubicBezTo>
                      <a:pt x="351" y="217"/>
                      <a:pt x="351" y="217"/>
                      <a:pt x="352" y="216"/>
                    </a:cubicBezTo>
                    <a:cubicBezTo>
                      <a:pt x="352" y="216"/>
                      <a:pt x="352" y="216"/>
                      <a:pt x="352" y="217"/>
                    </a:cubicBezTo>
                    <a:cubicBezTo>
                      <a:pt x="352" y="217"/>
                      <a:pt x="352" y="217"/>
                      <a:pt x="352" y="217"/>
                    </a:cubicBezTo>
                    <a:cubicBezTo>
                      <a:pt x="352" y="217"/>
                      <a:pt x="352" y="218"/>
                      <a:pt x="352" y="218"/>
                    </a:cubicBezTo>
                    <a:cubicBezTo>
                      <a:pt x="352" y="218"/>
                      <a:pt x="352" y="218"/>
                      <a:pt x="352" y="218"/>
                    </a:cubicBezTo>
                    <a:cubicBezTo>
                      <a:pt x="352" y="218"/>
                      <a:pt x="352" y="218"/>
                      <a:pt x="352" y="218"/>
                    </a:cubicBezTo>
                    <a:cubicBezTo>
                      <a:pt x="352" y="218"/>
                      <a:pt x="352" y="218"/>
                      <a:pt x="352" y="218"/>
                    </a:cubicBezTo>
                    <a:cubicBezTo>
                      <a:pt x="352" y="218"/>
                      <a:pt x="352" y="219"/>
                      <a:pt x="352" y="219"/>
                    </a:cubicBezTo>
                    <a:cubicBezTo>
                      <a:pt x="352" y="219"/>
                      <a:pt x="352" y="219"/>
                      <a:pt x="352" y="219"/>
                    </a:cubicBezTo>
                    <a:cubicBezTo>
                      <a:pt x="352" y="219"/>
                      <a:pt x="352" y="219"/>
                      <a:pt x="352" y="219"/>
                    </a:cubicBezTo>
                    <a:cubicBezTo>
                      <a:pt x="352" y="219"/>
                      <a:pt x="352" y="220"/>
                      <a:pt x="353" y="220"/>
                    </a:cubicBezTo>
                    <a:cubicBezTo>
                      <a:pt x="352" y="220"/>
                      <a:pt x="352" y="220"/>
                      <a:pt x="352" y="219"/>
                    </a:cubicBezTo>
                    <a:cubicBezTo>
                      <a:pt x="352" y="219"/>
                      <a:pt x="352" y="219"/>
                      <a:pt x="352" y="219"/>
                    </a:cubicBezTo>
                    <a:cubicBezTo>
                      <a:pt x="352" y="219"/>
                      <a:pt x="352" y="220"/>
                      <a:pt x="352" y="220"/>
                    </a:cubicBezTo>
                    <a:cubicBezTo>
                      <a:pt x="352" y="220"/>
                      <a:pt x="352" y="220"/>
                      <a:pt x="352" y="220"/>
                    </a:cubicBezTo>
                    <a:cubicBezTo>
                      <a:pt x="352" y="220"/>
                      <a:pt x="351" y="220"/>
                      <a:pt x="351" y="220"/>
                    </a:cubicBezTo>
                    <a:cubicBezTo>
                      <a:pt x="351" y="220"/>
                      <a:pt x="351" y="220"/>
                      <a:pt x="351" y="220"/>
                    </a:cubicBezTo>
                    <a:cubicBezTo>
                      <a:pt x="351" y="220"/>
                      <a:pt x="351" y="219"/>
                      <a:pt x="350" y="219"/>
                    </a:cubicBezTo>
                    <a:cubicBezTo>
                      <a:pt x="350" y="219"/>
                      <a:pt x="350" y="219"/>
                      <a:pt x="350" y="219"/>
                    </a:cubicBezTo>
                    <a:cubicBezTo>
                      <a:pt x="350" y="219"/>
                      <a:pt x="349" y="219"/>
                      <a:pt x="349" y="219"/>
                    </a:cubicBezTo>
                    <a:cubicBezTo>
                      <a:pt x="349" y="218"/>
                      <a:pt x="348" y="218"/>
                      <a:pt x="348" y="218"/>
                    </a:cubicBezTo>
                    <a:cubicBezTo>
                      <a:pt x="348" y="217"/>
                      <a:pt x="348" y="217"/>
                      <a:pt x="348" y="217"/>
                    </a:cubicBezTo>
                    <a:cubicBezTo>
                      <a:pt x="348" y="217"/>
                      <a:pt x="348" y="217"/>
                      <a:pt x="348" y="217"/>
                    </a:cubicBezTo>
                    <a:cubicBezTo>
                      <a:pt x="347" y="217"/>
                      <a:pt x="347" y="217"/>
                      <a:pt x="347" y="217"/>
                    </a:cubicBezTo>
                    <a:cubicBezTo>
                      <a:pt x="347" y="217"/>
                      <a:pt x="347" y="217"/>
                      <a:pt x="346" y="216"/>
                    </a:cubicBezTo>
                    <a:cubicBezTo>
                      <a:pt x="346" y="216"/>
                      <a:pt x="346" y="216"/>
                      <a:pt x="346" y="216"/>
                    </a:cubicBezTo>
                    <a:cubicBezTo>
                      <a:pt x="346" y="216"/>
                      <a:pt x="346" y="216"/>
                      <a:pt x="346" y="216"/>
                    </a:cubicBezTo>
                    <a:cubicBezTo>
                      <a:pt x="346" y="216"/>
                      <a:pt x="346" y="216"/>
                      <a:pt x="346" y="216"/>
                    </a:cubicBezTo>
                    <a:cubicBezTo>
                      <a:pt x="346" y="217"/>
                      <a:pt x="346" y="217"/>
                      <a:pt x="346" y="217"/>
                    </a:cubicBezTo>
                    <a:cubicBezTo>
                      <a:pt x="347" y="217"/>
                      <a:pt x="347" y="217"/>
                      <a:pt x="346" y="218"/>
                    </a:cubicBezTo>
                    <a:cubicBezTo>
                      <a:pt x="346" y="218"/>
                      <a:pt x="346" y="218"/>
                      <a:pt x="347" y="218"/>
                    </a:cubicBezTo>
                    <a:cubicBezTo>
                      <a:pt x="347" y="218"/>
                      <a:pt x="347" y="218"/>
                      <a:pt x="347" y="218"/>
                    </a:cubicBezTo>
                    <a:cubicBezTo>
                      <a:pt x="347" y="218"/>
                      <a:pt x="347" y="218"/>
                      <a:pt x="347" y="218"/>
                    </a:cubicBezTo>
                    <a:cubicBezTo>
                      <a:pt x="348" y="218"/>
                      <a:pt x="348" y="218"/>
                      <a:pt x="348" y="218"/>
                    </a:cubicBezTo>
                    <a:cubicBezTo>
                      <a:pt x="348" y="219"/>
                      <a:pt x="348" y="219"/>
                      <a:pt x="347" y="219"/>
                    </a:cubicBezTo>
                    <a:cubicBezTo>
                      <a:pt x="347" y="219"/>
                      <a:pt x="347" y="219"/>
                      <a:pt x="347" y="219"/>
                    </a:cubicBezTo>
                    <a:cubicBezTo>
                      <a:pt x="347" y="219"/>
                      <a:pt x="347" y="219"/>
                      <a:pt x="347" y="219"/>
                    </a:cubicBezTo>
                    <a:cubicBezTo>
                      <a:pt x="348" y="219"/>
                      <a:pt x="348" y="219"/>
                      <a:pt x="348" y="219"/>
                    </a:cubicBezTo>
                    <a:cubicBezTo>
                      <a:pt x="348" y="219"/>
                      <a:pt x="348" y="220"/>
                      <a:pt x="348" y="220"/>
                    </a:cubicBezTo>
                    <a:cubicBezTo>
                      <a:pt x="348" y="220"/>
                      <a:pt x="348" y="220"/>
                      <a:pt x="348" y="219"/>
                    </a:cubicBezTo>
                    <a:cubicBezTo>
                      <a:pt x="348" y="219"/>
                      <a:pt x="348" y="219"/>
                      <a:pt x="348" y="219"/>
                    </a:cubicBezTo>
                    <a:cubicBezTo>
                      <a:pt x="349" y="219"/>
                      <a:pt x="349" y="219"/>
                      <a:pt x="349" y="219"/>
                    </a:cubicBezTo>
                    <a:cubicBezTo>
                      <a:pt x="349" y="219"/>
                      <a:pt x="349" y="219"/>
                      <a:pt x="349" y="220"/>
                    </a:cubicBezTo>
                    <a:cubicBezTo>
                      <a:pt x="350" y="220"/>
                      <a:pt x="349" y="220"/>
                      <a:pt x="349" y="220"/>
                    </a:cubicBezTo>
                    <a:cubicBezTo>
                      <a:pt x="349" y="220"/>
                      <a:pt x="349" y="220"/>
                      <a:pt x="349" y="220"/>
                    </a:cubicBezTo>
                    <a:cubicBezTo>
                      <a:pt x="349" y="220"/>
                      <a:pt x="349" y="220"/>
                      <a:pt x="349" y="220"/>
                    </a:cubicBezTo>
                    <a:cubicBezTo>
                      <a:pt x="349" y="220"/>
                      <a:pt x="349" y="220"/>
                      <a:pt x="349" y="220"/>
                    </a:cubicBezTo>
                    <a:cubicBezTo>
                      <a:pt x="349" y="220"/>
                      <a:pt x="349" y="220"/>
                      <a:pt x="349" y="220"/>
                    </a:cubicBezTo>
                    <a:cubicBezTo>
                      <a:pt x="350" y="220"/>
                      <a:pt x="350" y="220"/>
                      <a:pt x="350" y="220"/>
                    </a:cubicBezTo>
                    <a:cubicBezTo>
                      <a:pt x="350" y="220"/>
                      <a:pt x="350" y="220"/>
                      <a:pt x="350" y="220"/>
                    </a:cubicBezTo>
                    <a:cubicBezTo>
                      <a:pt x="350" y="220"/>
                      <a:pt x="350" y="220"/>
                      <a:pt x="350" y="220"/>
                    </a:cubicBezTo>
                    <a:cubicBezTo>
                      <a:pt x="350" y="220"/>
                      <a:pt x="350" y="220"/>
                      <a:pt x="350" y="220"/>
                    </a:cubicBezTo>
                    <a:cubicBezTo>
                      <a:pt x="351" y="220"/>
                      <a:pt x="351" y="220"/>
                      <a:pt x="351" y="221"/>
                    </a:cubicBezTo>
                    <a:cubicBezTo>
                      <a:pt x="351" y="221"/>
                      <a:pt x="351" y="221"/>
                      <a:pt x="351" y="221"/>
                    </a:cubicBezTo>
                    <a:cubicBezTo>
                      <a:pt x="352" y="220"/>
                      <a:pt x="352" y="220"/>
                      <a:pt x="353" y="221"/>
                    </a:cubicBezTo>
                    <a:cubicBezTo>
                      <a:pt x="353" y="221"/>
                      <a:pt x="353" y="221"/>
                      <a:pt x="353" y="222"/>
                    </a:cubicBezTo>
                    <a:cubicBezTo>
                      <a:pt x="353" y="222"/>
                      <a:pt x="353" y="222"/>
                      <a:pt x="352" y="222"/>
                    </a:cubicBezTo>
                    <a:cubicBezTo>
                      <a:pt x="352" y="222"/>
                      <a:pt x="352" y="221"/>
                      <a:pt x="351" y="222"/>
                    </a:cubicBezTo>
                    <a:cubicBezTo>
                      <a:pt x="351" y="222"/>
                      <a:pt x="352" y="222"/>
                      <a:pt x="352" y="222"/>
                    </a:cubicBezTo>
                    <a:cubicBezTo>
                      <a:pt x="352" y="222"/>
                      <a:pt x="352" y="222"/>
                      <a:pt x="352" y="222"/>
                    </a:cubicBezTo>
                    <a:cubicBezTo>
                      <a:pt x="352" y="222"/>
                      <a:pt x="352" y="222"/>
                      <a:pt x="352" y="222"/>
                    </a:cubicBezTo>
                    <a:cubicBezTo>
                      <a:pt x="352" y="222"/>
                      <a:pt x="352" y="223"/>
                      <a:pt x="352" y="222"/>
                    </a:cubicBezTo>
                    <a:cubicBezTo>
                      <a:pt x="352" y="222"/>
                      <a:pt x="352" y="222"/>
                      <a:pt x="352" y="223"/>
                    </a:cubicBezTo>
                    <a:cubicBezTo>
                      <a:pt x="352" y="223"/>
                      <a:pt x="353" y="223"/>
                      <a:pt x="352" y="223"/>
                    </a:cubicBezTo>
                    <a:cubicBezTo>
                      <a:pt x="352" y="223"/>
                      <a:pt x="352" y="223"/>
                      <a:pt x="352" y="223"/>
                    </a:cubicBezTo>
                    <a:cubicBezTo>
                      <a:pt x="352" y="223"/>
                      <a:pt x="352" y="223"/>
                      <a:pt x="352" y="223"/>
                    </a:cubicBezTo>
                    <a:cubicBezTo>
                      <a:pt x="352" y="223"/>
                      <a:pt x="353" y="223"/>
                      <a:pt x="353" y="223"/>
                    </a:cubicBezTo>
                    <a:cubicBezTo>
                      <a:pt x="353" y="224"/>
                      <a:pt x="353" y="224"/>
                      <a:pt x="353" y="224"/>
                    </a:cubicBezTo>
                    <a:cubicBezTo>
                      <a:pt x="353" y="224"/>
                      <a:pt x="353" y="224"/>
                      <a:pt x="353" y="224"/>
                    </a:cubicBezTo>
                    <a:cubicBezTo>
                      <a:pt x="353" y="224"/>
                      <a:pt x="353" y="224"/>
                      <a:pt x="353" y="225"/>
                    </a:cubicBezTo>
                    <a:cubicBezTo>
                      <a:pt x="353" y="225"/>
                      <a:pt x="353" y="225"/>
                      <a:pt x="353" y="225"/>
                    </a:cubicBezTo>
                    <a:cubicBezTo>
                      <a:pt x="353" y="225"/>
                      <a:pt x="353" y="225"/>
                      <a:pt x="353" y="225"/>
                    </a:cubicBezTo>
                    <a:cubicBezTo>
                      <a:pt x="353" y="225"/>
                      <a:pt x="353" y="225"/>
                      <a:pt x="353" y="225"/>
                    </a:cubicBezTo>
                    <a:cubicBezTo>
                      <a:pt x="353" y="225"/>
                      <a:pt x="353" y="226"/>
                      <a:pt x="353" y="226"/>
                    </a:cubicBezTo>
                    <a:cubicBezTo>
                      <a:pt x="353" y="226"/>
                      <a:pt x="353" y="226"/>
                      <a:pt x="353" y="226"/>
                    </a:cubicBezTo>
                    <a:cubicBezTo>
                      <a:pt x="353" y="227"/>
                      <a:pt x="354" y="227"/>
                      <a:pt x="353" y="227"/>
                    </a:cubicBezTo>
                    <a:cubicBezTo>
                      <a:pt x="353" y="228"/>
                      <a:pt x="353" y="228"/>
                      <a:pt x="353" y="228"/>
                    </a:cubicBezTo>
                    <a:cubicBezTo>
                      <a:pt x="354" y="228"/>
                      <a:pt x="354" y="228"/>
                      <a:pt x="354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30"/>
                      <a:pt x="354" y="230"/>
                      <a:pt x="354" y="231"/>
                    </a:cubicBezTo>
                    <a:close/>
                    <a:moveTo>
                      <a:pt x="354" y="232"/>
                    </a:moveTo>
                    <a:cubicBezTo>
                      <a:pt x="354" y="232"/>
                      <a:pt x="354" y="232"/>
                      <a:pt x="354" y="232"/>
                    </a:cubicBezTo>
                    <a:close/>
                    <a:moveTo>
                      <a:pt x="363" y="246"/>
                    </a:moveTo>
                    <a:cubicBezTo>
                      <a:pt x="363" y="246"/>
                      <a:pt x="363" y="246"/>
                      <a:pt x="363" y="246"/>
                    </a:cubicBezTo>
                    <a:cubicBezTo>
                      <a:pt x="363" y="246"/>
                      <a:pt x="363" y="246"/>
                      <a:pt x="363" y="246"/>
                    </a:cubicBezTo>
                    <a:cubicBezTo>
                      <a:pt x="363" y="245"/>
                      <a:pt x="362" y="246"/>
                      <a:pt x="362" y="246"/>
                    </a:cubicBezTo>
                    <a:cubicBezTo>
                      <a:pt x="362" y="246"/>
                      <a:pt x="362" y="246"/>
                      <a:pt x="362" y="246"/>
                    </a:cubicBezTo>
                    <a:cubicBezTo>
                      <a:pt x="362" y="246"/>
                      <a:pt x="362" y="246"/>
                      <a:pt x="362" y="246"/>
                    </a:cubicBezTo>
                    <a:cubicBezTo>
                      <a:pt x="362" y="246"/>
                      <a:pt x="362" y="246"/>
                      <a:pt x="362" y="246"/>
                    </a:cubicBezTo>
                    <a:cubicBezTo>
                      <a:pt x="362" y="247"/>
                      <a:pt x="362" y="247"/>
                      <a:pt x="362" y="247"/>
                    </a:cubicBezTo>
                    <a:cubicBezTo>
                      <a:pt x="362" y="247"/>
                      <a:pt x="362" y="247"/>
                      <a:pt x="362" y="247"/>
                    </a:cubicBezTo>
                    <a:cubicBezTo>
                      <a:pt x="362" y="247"/>
                      <a:pt x="362" y="247"/>
                      <a:pt x="362" y="247"/>
                    </a:cubicBezTo>
                    <a:cubicBezTo>
                      <a:pt x="363" y="247"/>
                      <a:pt x="363" y="247"/>
                      <a:pt x="363" y="247"/>
                    </a:cubicBezTo>
                    <a:cubicBezTo>
                      <a:pt x="363" y="247"/>
                      <a:pt x="363" y="247"/>
                      <a:pt x="363" y="246"/>
                    </a:cubicBezTo>
                    <a:cubicBezTo>
                      <a:pt x="363" y="246"/>
                      <a:pt x="363" y="246"/>
                      <a:pt x="363" y="246"/>
                    </a:cubicBezTo>
                    <a:close/>
                    <a:moveTo>
                      <a:pt x="361" y="245"/>
                    </a:moveTo>
                    <a:cubicBezTo>
                      <a:pt x="361" y="245"/>
                      <a:pt x="361" y="245"/>
                      <a:pt x="361" y="245"/>
                    </a:cubicBezTo>
                    <a:cubicBezTo>
                      <a:pt x="361" y="245"/>
                      <a:pt x="361" y="245"/>
                      <a:pt x="360" y="245"/>
                    </a:cubicBezTo>
                    <a:cubicBezTo>
                      <a:pt x="360" y="245"/>
                      <a:pt x="360" y="245"/>
                      <a:pt x="360" y="245"/>
                    </a:cubicBezTo>
                    <a:cubicBezTo>
                      <a:pt x="361" y="245"/>
                      <a:pt x="360" y="246"/>
                      <a:pt x="360" y="246"/>
                    </a:cubicBezTo>
                    <a:cubicBezTo>
                      <a:pt x="360" y="246"/>
                      <a:pt x="360" y="246"/>
                      <a:pt x="361" y="247"/>
                    </a:cubicBezTo>
                    <a:cubicBezTo>
                      <a:pt x="361" y="246"/>
                      <a:pt x="361" y="246"/>
                      <a:pt x="361" y="245"/>
                    </a:cubicBezTo>
                    <a:cubicBezTo>
                      <a:pt x="361" y="246"/>
                      <a:pt x="361" y="245"/>
                      <a:pt x="361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4"/>
                      <a:pt x="361" y="245"/>
                      <a:pt x="361" y="245"/>
                    </a:cubicBezTo>
                    <a:close/>
                    <a:moveTo>
                      <a:pt x="367" y="252"/>
                    </a:moveTo>
                    <a:cubicBezTo>
                      <a:pt x="367" y="252"/>
                      <a:pt x="367" y="251"/>
                      <a:pt x="367" y="251"/>
                    </a:cubicBezTo>
                    <a:cubicBezTo>
                      <a:pt x="367" y="251"/>
                      <a:pt x="367" y="251"/>
                      <a:pt x="367" y="251"/>
                    </a:cubicBezTo>
                    <a:cubicBezTo>
                      <a:pt x="367" y="251"/>
                      <a:pt x="367" y="251"/>
                      <a:pt x="367" y="251"/>
                    </a:cubicBezTo>
                    <a:cubicBezTo>
                      <a:pt x="367" y="251"/>
                      <a:pt x="367" y="250"/>
                      <a:pt x="367" y="251"/>
                    </a:cubicBezTo>
                    <a:cubicBezTo>
                      <a:pt x="367" y="251"/>
                      <a:pt x="367" y="250"/>
                      <a:pt x="367" y="250"/>
                    </a:cubicBezTo>
                    <a:cubicBezTo>
                      <a:pt x="366" y="250"/>
                      <a:pt x="366" y="250"/>
                      <a:pt x="366" y="250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67" y="251"/>
                      <a:pt x="367" y="252"/>
                      <a:pt x="367" y="252"/>
                    </a:cubicBezTo>
                    <a:cubicBezTo>
                      <a:pt x="367" y="252"/>
                      <a:pt x="367" y="252"/>
                      <a:pt x="367" y="252"/>
                    </a:cubicBezTo>
                    <a:cubicBezTo>
                      <a:pt x="367" y="252"/>
                      <a:pt x="367" y="252"/>
                      <a:pt x="367" y="252"/>
                    </a:cubicBezTo>
                    <a:cubicBezTo>
                      <a:pt x="367" y="252"/>
                      <a:pt x="367" y="252"/>
                      <a:pt x="367" y="252"/>
                    </a:cubicBezTo>
                    <a:close/>
                    <a:moveTo>
                      <a:pt x="361" y="244"/>
                    </a:moveTo>
                    <a:cubicBezTo>
                      <a:pt x="361" y="244"/>
                      <a:pt x="361" y="244"/>
                      <a:pt x="361" y="244"/>
                    </a:cubicBezTo>
                    <a:cubicBezTo>
                      <a:pt x="361" y="244"/>
                      <a:pt x="361" y="243"/>
                      <a:pt x="361" y="243"/>
                    </a:cubicBezTo>
                    <a:cubicBezTo>
                      <a:pt x="361" y="243"/>
                      <a:pt x="360" y="243"/>
                      <a:pt x="360" y="243"/>
                    </a:cubicBezTo>
                    <a:cubicBezTo>
                      <a:pt x="360" y="243"/>
                      <a:pt x="360" y="243"/>
                      <a:pt x="360" y="243"/>
                    </a:cubicBezTo>
                    <a:cubicBezTo>
                      <a:pt x="360" y="243"/>
                      <a:pt x="360" y="243"/>
                      <a:pt x="360" y="243"/>
                    </a:cubicBezTo>
                    <a:cubicBezTo>
                      <a:pt x="360" y="243"/>
                      <a:pt x="360" y="243"/>
                      <a:pt x="360" y="243"/>
                    </a:cubicBezTo>
                    <a:cubicBezTo>
                      <a:pt x="360" y="244"/>
                      <a:pt x="360" y="244"/>
                      <a:pt x="360" y="244"/>
                    </a:cubicBezTo>
                    <a:cubicBezTo>
                      <a:pt x="360" y="244"/>
                      <a:pt x="360" y="244"/>
                      <a:pt x="360" y="244"/>
                    </a:cubicBezTo>
                    <a:cubicBezTo>
                      <a:pt x="360" y="244"/>
                      <a:pt x="360" y="244"/>
                      <a:pt x="361" y="244"/>
                    </a:cubicBezTo>
                    <a:close/>
                    <a:moveTo>
                      <a:pt x="362" y="243"/>
                    </a:moveTo>
                    <a:cubicBezTo>
                      <a:pt x="362" y="243"/>
                      <a:pt x="362" y="243"/>
                      <a:pt x="362" y="243"/>
                    </a:cubicBezTo>
                    <a:cubicBezTo>
                      <a:pt x="362" y="243"/>
                      <a:pt x="362" y="243"/>
                      <a:pt x="362" y="244"/>
                    </a:cubicBez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3" y="244"/>
                      <a:pt x="363" y="244"/>
                      <a:pt x="363" y="243"/>
                    </a:cubicBezTo>
                    <a:cubicBezTo>
                      <a:pt x="363" y="243"/>
                      <a:pt x="362" y="243"/>
                      <a:pt x="362" y="243"/>
                    </a:cubicBezTo>
                    <a:close/>
                    <a:moveTo>
                      <a:pt x="349" y="223"/>
                    </a:moveTo>
                    <a:cubicBezTo>
                      <a:pt x="349" y="223"/>
                      <a:pt x="349" y="223"/>
                      <a:pt x="349" y="223"/>
                    </a:cubicBezTo>
                    <a:cubicBezTo>
                      <a:pt x="349" y="223"/>
                      <a:pt x="348" y="223"/>
                      <a:pt x="348" y="223"/>
                    </a:cubicBezTo>
                    <a:cubicBezTo>
                      <a:pt x="348" y="223"/>
                      <a:pt x="348" y="223"/>
                      <a:pt x="348" y="223"/>
                    </a:cubicBezTo>
                    <a:cubicBezTo>
                      <a:pt x="348" y="223"/>
                      <a:pt x="348" y="223"/>
                      <a:pt x="348" y="224"/>
                    </a:cubicBezTo>
                    <a:cubicBezTo>
                      <a:pt x="348" y="224"/>
                      <a:pt x="348" y="224"/>
                      <a:pt x="348" y="224"/>
                    </a:cubicBezTo>
                    <a:cubicBezTo>
                      <a:pt x="348" y="224"/>
                      <a:pt x="348" y="224"/>
                      <a:pt x="348" y="224"/>
                    </a:cubicBezTo>
                    <a:cubicBezTo>
                      <a:pt x="348" y="224"/>
                      <a:pt x="348" y="224"/>
                      <a:pt x="348" y="224"/>
                    </a:cubicBezTo>
                    <a:cubicBezTo>
                      <a:pt x="348" y="223"/>
                      <a:pt x="349" y="223"/>
                      <a:pt x="349" y="224"/>
                    </a:cubicBezTo>
                    <a:cubicBezTo>
                      <a:pt x="349" y="223"/>
                      <a:pt x="349" y="223"/>
                      <a:pt x="349" y="223"/>
                    </a:cubicBezTo>
                    <a:close/>
                    <a:moveTo>
                      <a:pt x="363" y="240"/>
                    </a:moveTo>
                    <a:cubicBezTo>
                      <a:pt x="363" y="240"/>
                      <a:pt x="363" y="240"/>
                      <a:pt x="363" y="240"/>
                    </a:cubicBezTo>
                    <a:cubicBezTo>
                      <a:pt x="363" y="240"/>
                      <a:pt x="363" y="240"/>
                      <a:pt x="363" y="240"/>
                    </a:cubicBezTo>
                    <a:cubicBezTo>
                      <a:pt x="363" y="240"/>
                      <a:pt x="363" y="240"/>
                      <a:pt x="363" y="239"/>
                    </a:cubicBezTo>
                    <a:cubicBezTo>
                      <a:pt x="363" y="239"/>
                      <a:pt x="363" y="239"/>
                      <a:pt x="363" y="239"/>
                    </a:cubicBezTo>
                    <a:cubicBezTo>
                      <a:pt x="363" y="240"/>
                      <a:pt x="363" y="239"/>
                      <a:pt x="363" y="239"/>
                    </a:cubicBezTo>
                    <a:cubicBezTo>
                      <a:pt x="363" y="239"/>
                      <a:pt x="363" y="239"/>
                      <a:pt x="363" y="239"/>
                    </a:cubicBezTo>
                    <a:cubicBezTo>
                      <a:pt x="362" y="239"/>
                      <a:pt x="362" y="239"/>
                      <a:pt x="363" y="240"/>
                    </a:cubicBezTo>
                    <a:close/>
                    <a:moveTo>
                      <a:pt x="357" y="239"/>
                    </a:moveTo>
                    <a:cubicBezTo>
                      <a:pt x="357" y="239"/>
                      <a:pt x="357" y="239"/>
                      <a:pt x="357" y="239"/>
                    </a:cubicBezTo>
                    <a:cubicBezTo>
                      <a:pt x="357" y="239"/>
                      <a:pt x="356" y="239"/>
                      <a:pt x="356" y="239"/>
                    </a:cubicBezTo>
                    <a:cubicBezTo>
                      <a:pt x="356" y="239"/>
                      <a:pt x="356" y="239"/>
                      <a:pt x="356" y="239"/>
                    </a:cubicBezTo>
                    <a:cubicBezTo>
                      <a:pt x="356" y="239"/>
                      <a:pt x="356" y="239"/>
                      <a:pt x="356" y="239"/>
                    </a:cubicBezTo>
                    <a:cubicBezTo>
                      <a:pt x="356" y="239"/>
                      <a:pt x="356" y="239"/>
                      <a:pt x="356" y="239"/>
                    </a:cubicBezTo>
                    <a:cubicBezTo>
                      <a:pt x="356" y="239"/>
                      <a:pt x="356" y="239"/>
                      <a:pt x="356" y="240"/>
                    </a:cubicBezTo>
                    <a:cubicBezTo>
                      <a:pt x="356" y="240"/>
                      <a:pt x="356" y="240"/>
                      <a:pt x="356" y="240"/>
                    </a:cubicBezTo>
                    <a:cubicBezTo>
                      <a:pt x="357" y="239"/>
                      <a:pt x="357" y="239"/>
                      <a:pt x="357" y="239"/>
                    </a:cubicBezTo>
                    <a:cubicBezTo>
                      <a:pt x="357" y="239"/>
                      <a:pt x="357" y="239"/>
                      <a:pt x="357" y="239"/>
                    </a:cubicBezTo>
                    <a:cubicBezTo>
                      <a:pt x="357" y="239"/>
                      <a:pt x="357" y="239"/>
                      <a:pt x="357" y="239"/>
                    </a:cubicBezTo>
                    <a:close/>
                    <a:moveTo>
                      <a:pt x="361" y="244"/>
                    </a:moveTo>
                    <a:cubicBezTo>
                      <a:pt x="361" y="244"/>
                      <a:pt x="361" y="244"/>
                      <a:pt x="361" y="244"/>
                    </a:cubicBezTo>
                    <a:cubicBezTo>
                      <a:pt x="361" y="244"/>
                      <a:pt x="361" y="244"/>
                      <a:pt x="361" y="244"/>
                    </a:cubicBez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2" y="244"/>
                      <a:pt x="362" y="243"/>
                      <a:pt x="361" y="243"/>
                    </a:cubicBezTo>
                    <a:cubicBezTo>
                      <a:pt x="361" y="243"/>
                      <a:pt x="361" y="244"/>
                      <a:pt x="361" y="244"/>
                    </a:cubicBezTo>
                    <a:cubicBezTo>
                      <a:pt x="361" y="244"/>
                      <a:pt x="361" y="244"/>
                      <a:pt x="361" y="244"/>
                    </a:cubicBezTo>
                    <a:cubicBezTo>
                      <a:pt x="361" y="244"/>
                      <a:pt x="361" y="244"/>
                      <a:pt x="361" y="244"/>
                    </a:cubicBezTo>
                    <a:close/>
                    <a:moveTo>
                      <a:pt x="359" y="239"/>
                    </a:moveTo>
                    <a:cubicBezTo>
                      <a:pt x="359" y="239"/>
                      <a:pt x="359" y="239"/>
                      <a:pt x="359" y="239"/>
                    </a:cubicBezTo>
                    <a:cubicBezTo>
                      <a:pt x="358" y="239"/>
                      <a:pt x="359" y="239"/>
                      <a:pt x="359" y="239"/>
                    </a:cubicBezTo>
                    <a:cubicBezTo>
                      <a:pt x="359" y="240"/>
                      <a:pt x="359" y="240"/>
                      <a:pt x="359" y="240"/>
                    </a:cubicBezTo>
                    <a:cubicBezTo>
                      <a:pt x="359" y="240"/>
                      <a:pt x="359" y="239"/>
                      <a:pt x="359" y="239"/>
                    </a:cubicBezTo>
                    <a:cubicBezTo>
                      <a:pt x="359" y="239"/>
                      <a:pt x="359" y="239"/>
                      <a:pt x="359" y="239"/>
                    </a:cubicBezTo>
                    <a:cubicBezTo>
                      <a:pt x="359" y="239"/>
                      <a:pt x="359" y="239"/>
                      <a:pt x="359" y="239"/>
                    </a:cubicBezTo>
                    <a:cubicBezTo>
                      <a:pt x="359" y="239"/>
                      <a:pt x="359" y="239"/>
                      <a:pt x="359" y="239"/>
                    </a:cubicBezTo>
                    <a:close/>
                    <a:moveTo>
                      <a:pt x="344" y="210"/>
                    </a:moveTo>
                    <a:cubicBezTo>
                      <a:pt x="344" y="210"/>
                      <a:pt x="345" y="210"/>
                      <a:pt x="345" y="210"/>
                    </a:cubicBezTo>
                    <a:cubicBezTo>
                      <a:pt x="345" y="210"/>
                      <a:pt x="345" y="209"/>
                      <a:pt x="344" y="209"/>
                    </a:cubicBezTo>
                    <a:cubicBezTo>
                      <a:pt x="344" y="209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65" y="236"/>
                    </a:moveTo>
                    <a:cubicBezTo>
                      <a:pt x="364" y="236"/>
                      <a:pt x="364" y="237"/>
                      <a:pt x="364" y="237"/>
                    </a:cubicBezTo>
                    <a:cubicBezTo>
                      <a:pt x="364" y="237"/>
                      <a:pt x="364" y="237"/>
                      <a:pt x="365" y="237"/>
                    </a:cubicBezTo>
                    <a:cubicBezTo>
                      <a:pt x="365" y="237"/>
                      <a:pt x="365" y="237"/>
                      <a:pt x="365" y="237"/>
                    </a:cubicBezTo>
                    <a:cubicBezTo>
                      <a:pt x="365" y="237"/>
                      <a:pt x="365" y="236"/>
                      <a:pt x="365" y="236"/>
                    </a:cubicBezTo>
                    <a:close/>
                    <a:moveTo>
                      <a:pt x="347" y="217"/>
                    </a:moveTo>
                    <a:cubicBezTo>
                      <a:pt x="347" y="217"/>
                      <a:pt x="347" y="218"/>
                      <a:pt x="347" y="218"/>
                    </a:cubicBezTo>
                    <a:cubicBezTo>
                      <a:pt x="347" y="218"/>
                      <a:pt x="347" y="218"/>
                      <a:pt x="347" y="218"/>
                    </a:cubicBezTo>
                    <a:cubicBezTo>
                      <a:pt x="348" y="218"/>
                      <a:pt x="347" y="217"/>
                      <a:pt x="347" y="217"/>
                    </a:cubicBezTo>
                    <a:cubicBezTo>
                      <a:pt x="347" y="217"/>
                      <a:pt x="347" y="217"/>
                      <a:pt x="347" y="217"/>
                    </a:cubicBezTo>
                    <a:close/>
                    <a:moveTo>
                      <a:pt x="371" y="252"/>
                    </a:moveTo>
                    <a:cubicBezTo>
                      <a:pt x="371" y="251"/>
                      <a:pt x="371" y="251"/>
                      <a:pt x="371" y="251"/>
                    </a:cubicBezTo>
                    <a:cubicBezTo>
                      <a:pt x="371" y="251"/>
                      <a:pt x="371" y="251"/>
                      <a:pt x="371" y="251"/>
                    </a:cubicBezTo>
                    <a:cubicBezTo>
                      <a:pt x="371" y="251"/>
                      <a:pt x="371" y="251"/>
                      <a:pt x="371" y="251"/>
                    </a:cubicBezTo>
                    <a:cubicBezTo>
                      <a:pt x="371" y="251"/>
                      <a:pt x="371" y="251"/>
                      <a:pt x="372" y="250"/>
                    </a:cubicBezTo>
                    <a:cubicBezTo>
                      <a:pt x="372" y="250"/>
                      <a:pt x="372" y="250"/>
                      <a:pt x="371" y="250"/>
                    </a:cubicBezTo>
                    <a:cubicBezTo>
                      <a:pt x="371" y="250"/>
                      <a:pt x="371" y="250"/>
                      <a:pt x="371" y="250"/>
                    </a:cubicBezTo>
                    <a:cubicBezTo>
                      <a:pt x="371" y="250"/>
                      <a:pt x="371" y="250"/>
                      <a:pt x="371" y="250"/>
                    </a:cubicBezTo>
                    <a:cubicBezTo>
                      <a:pt x="372" y="250"/>
                      <a:pt x="371" y="249"/>
                      <a:pt x="371" y="249"/>
                    </a:cubicBezTo>
                    <a:cubicBezTo>
                      <a:pt x="371" y="249"/>
                      <a:pt x="371" y="249"/>
                      <a:pt x="371" y="249"/>
                    </a:cubicBezTo>
                    <a:cubicBezTo>
                      <a:pt x="371" y="249"/>
                      <a:pt x="371" y="250"/>
                      <a:pt x="371" y="250"/>
                    </a:cubicBezTo>
                    <a:cubicBezTo>
                      <a:pt x="370" y="250"/>
                      <a:pt x="370" y="250"/>
                      <a:pt x="370" y="250"/>
                    </a:cubicBezTo>
                    <a:cubicBezTo>
                      <a:pt x="370" y="250"/>
                      <a:pt x="370" y="250"/>
                      <a:pt x="370" y="250"/>
                    </a:cubicBezTo>
                    <a:cubicBezTo>
                      <a:pt x="370" y="250"/>
                      <a:pt x="370" y="250"/>
                      <a:pt x="370" y="250"/>
                    </a:cubicBezTo>
                    <a:cubicBezTo>
                      <a:pt x="370" y="250"/>
                      <a:pt x="370" y="250"/>
                      <a:pt x="370" y="249"/>
                    </a:cubicBezTo>
                    <a:cubicBezTo>
                      <a:pt x="370" y="249"/>
                      <a:pt x="370" y="249"/>
                      <a:pt x="370" y="249"/>
                    </a:cubicBezTo>
                    <a:cubicBezTo>
                      <a:pt x="371" y="249"/>
                      <a:pt x="371" y="249"/>
                      <a:pt x="371" y="249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1" y="249"/>
                      <a:pt x="371" y="249"/>
                      <a:pt x="371" y="248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2" y="247"/>
                      <a:pt x="372" y="247"/>
                      <a:pt x="371" y="247"/>
                    </a:cubicBezTo>
                    <a:cubicBezTo>
                      <a:pt x="371" y="246"/>
                      <a:pt x="371" y="246"/>
                      <a:pt x="371" y="246"/>
                    </a:cubicBezTo>
                    <a:cubicBezTo>
                      <a:pt x="371" y="246"/>
                      <a:pt x="371" y="246"/>
                      <a:pt x="371" y="247"/>
                    </a:cubicBezTo>
                    <a:cubicBezTo>
                      <a:pt x="371" y="247"/>
                      <a:pt x="371" y="247"/>
                      <a:pt x="370" y="247"/>
                    </a:cubicBezTo>
                    <a:cubicBezTo>
                      <a:pt x="370" y="247"/>
                      <a:pt x="370" y="247"/>
                      <a:pt x="370" y="247"/>
                    </a:cubicBezTo>
                    <a:cubicBezTo>
                      <a:pt x="370" y="247"/>
                      <a:pt x="370" y="247"/>
                      <a:pt x="370" y="247"/>
                    </a:cubicBezTo>
                    <a:cubicBezTo>
                      <a:pt x="370" y="247"/>
                      <a:pt x="370" y="247"/>
                      <a:pt x="369" y="247"/>
                    </a:cubicBezTo>
                    <a:cubicBezTo>
                      <a:pt x="369" y="247"/>
                      <a:pt x="369" y="247"/>
                      <a:pt x="369" y="248"/>
                    </a:cubicBezTo>
                    <a:cubicBezTo>
                      <a:pt x="369" y="248"/>
                      <a:pt x="369" y="248"/>
                      <a:pt x="369" y="248"/>
                    </a:cubicBezTo>
                    <a:cubicBezTo>
                      <a:pt x="369" y="247"/>
                      <a:pt x="369" y="247"/>
                      <a:pt x="369" y="247"/>
                    </a:cubicBezTo>
                    <a:cubicBezTo>
                      <a:pt x="369" y="247"/>
                      <a:pt x="369" y="247"/>
                      <a:pt x="369" y="247"/>
                    </a:cubicBezTo>
                    <a:cubicBezTo>
                      <a:pt x="369" y="246"/>
                      <a:pt x="370" y="247"/>
                      <a:pt x="370" y="247"/>
                    </a:cubicBezTo>
                    <a:cubicBezTo>
                      <a:pt x="370" y="247"/>
                      <a:pt x="370" y="247"/>
                      <a:pt x="371" y="246"/>
                    </a:cubicBezTo>
                    <a:cubicBezTo>
                      <a:pt x="371" y="246"/>
                      <a:pt x="371" y="246"/>
                      <a:pt x="371" y="246"/>
                    </a:cubicBezTo>
                    <a:cubicBezTo>
                      <a:pt x="370" y="246"/>
                      <a:pt x="370" y="246"/>
                      <a:pt x="370" y="246"/>
                    </a:cubicBezTo>
                    <a:cubicBezTo>
                      <a:pt x="370" y="246"/>
                      <a:pt x="370" y="245"/>
                      <a:pt x="370" y="245"/>
                    </a:cubicBezTo>
                    <a:cubicBezTo>
                      <a:pt x="370" y="245"/>
                      <a:pt x="370" y="245"/>
                      <a:pt x="370" y="245"/>
                    </a:cubicBezTo>
                    <a:cubicBezTo>
                      <a:pt x="370" y="245"/>
                      <a:pt x="369" y="245"/>
                      <a:pt x="369" y="245"/>
                    </a:cubicBezTo>
                    <a:cubicBezTo>
                      <a:pt x="369" y="245"/>
                      <a:pt x="369" y="245"/>
                      <a:pt x="369" y="245"/>
                    </a:cubicBezTo>
                    <a:cubicBezTo>
                      <a:pt x="369" y="245"/>
                      <a:pt x="369" y="246"/>
                      <a:pt x="369" y="246"/>
                    </a:cubicBezTo>
                    <a:cubicBezTo>
                      <a:pt x="369" y="245"/>
                      <a:pt x="369" y="245"/>
                      <a:pt x="369" y="245"/>
                    </a:cubicBezTo>
                    <a:cubicBezTo>
                      <a:pt x="369" y="245"/>
                      <a:pt x="368" y="245"/>
                      <a:pt x="368" y="245"/>
                    </a:cubicBezTo>
                    <a:cubicBezTo>
                      <a:pt x="368" y="244"/>
                      <a:pt x="369" y="245"/>
                      <a:pt x="369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44"/>
                      <a:pt x="369" y="244"/>
                      <a:pt x="368" y="244"/>
                    </a:cubicBezTo>
                    <a:cubicBezTo>
                      <a:pt x="368" y="244"/>
                      <a:pt x="368" y="244"/>
                      <a:pt x="368" y="244"/>
                    </a:cubicBezTo>
                    <a:cubicBezTo>
                      <a:pt x="368" y="244"/>
                      <a:pt x="368" y="244"/>
                      <a:pt x="368" y="244"/>
                    </a:cubicBezTo>
                    <a:cubicBezTo>
                      <a:pt x="367" y="244"/>
                      <a:pt x="367" y="244"/>
                      <a:pt x="367" y="245"/>
                    </a:cubicBezTo>
                    <a:cubicBezTo>
                      <a:pt x="367" y="244"/>
                      <a:pt x="367" y="244"/>
                      <a:pt x="367" y="244"/>
                    </a:cubicBezTo>
                    <a:cubicBezTo>
                      <a:pt x="367" y="244"/>
                      <a:pt x="367" y="244"/>
                      <a:pt x="368" y="244"/>
                    </a:cubicBezTo>
                    <a:cubicBezTo>
                      <a:pt x="368" y="244"/>
                      <a:pt x="368" y="244"/>
                      <a:pt x="368" y="243"/>
                    </a:cubicBezTo>
                    <a:cubicBezTo>
                      <a:pt x="368" y="243"/>
                      <a:pt x="368" y="243"/>
                      <a:pt x="368" y="243"/>
                    </a:cubicBezTo>
                    <a:cubicBezTo>
                      <a:pt x="368" y="243"/>
                      <a:pt x="368" y="243"/>
                      <a:pt x="368" y="243"/>
                    </a:cubicBezTo>
                    <a:cubicBezTo>
                      <a:pt x="368" y="242"/>
                      <a:pt x="368" y="242"/>
                      <a:pt x="368" y="243"/>
                    </a:cubicBezTo>
                    <a:cubicBezTo>
                      <a:pt x="368" y="243"/>
                      <a:pt x="368" y="243"/>
                      <a:pt x="368" y="243"/>
                    </a:cubicBezTo>
                    <a:cubicBezTo>
                      <a:pt x="368" y="243"/>
                      <a:pt x="368" y="243"/>
                      <a:pt x="369" y="243"/>
                    </a:cubicBezTo>
                    <a:cubicBezTo>
                      <a:pt x="369" y="243"/>
                      <a:pt x="370" y="244"/>
                      <a:pt x="370" y="244"/>
                    </a:cubicBezTo>
                    <a:cubicBezTo>
                      <a:pt x="370" y="244"/>
                      <a:pt x="370" y="244"/>
                      <a:pt x="370" y="244"/>
                    </a:cubicBezTo>
                    <a:cubicBezTo>
                      <a:pt x="370" y="244"/>
                      <a:pt x="370" y="244"/>
                      <a:pt x="370" y="244"/>
                    </a:cubicBezTo>
                    <a:cubicBezTo>
                      <a:pt x="370" y="244"/>
                      <a:pt x="370" y="244"/>
                      <a:pt x="370" y="243"/>
                    </a:cubicBezTo>
                    <a:cubicBezTo>
                      <a:pt x="370" y="243"/>
                      <a:pt x="369" y="243"/>
                      <a:pt x="369" y="243"/>
                    </a:cubicBezTo>
                    <a:cubicBezTo>
                      <a:pt x="369" y="242"/>
                      <a:pt x="369" y="242"/>
                      <a:pt x="369" y="242"/>
                    </a:cubicBezTo>
                    <a:cubicBezTo>
                      <a:pt x="369" y="242"/>
                      <a:pt x="369" y="242"/>
                      <a:pt x="369" y="242"/>
                    </a:cubicBezTo>
                    <a:cubicBezTo>
                      <a:pt x="369" y="242"/>
                      <a:pt x="369" y="242"/>
                      <a:pt x="369" y="242"/>
                    </a:cubicBezTo>
                    <a:cubicBezTo>
                      <a:pt x="369" y="242"/>
                      <a:pt x="369" y="242"/>
                      <a:pt x="368" y="242"/>
                    </a:cubicBezTo>
                    <a:cubicBezTo>
                      <a:pt x="369" y="242"/>
                      <a:pt x="368" y="242"/>
                      <a:pt x="368" y="242"/>
                    </a:cubicBezTo>
                    <a:cubicBezTo>
                      <a:pt x="368" y="242"/>
                      <a:pt x="368" y="242"/>
                      <a:pt x="368" y="241"/>
                    </a:cubicBezTo>
                    <a:cubicBezTo>
                      <a:pt x="368" y="241"/>
                      <a:pt x="368" y="241"/>
                      <a:pt x="368" y="241"/>
                    </a:cubicBezTo>
                    <a:cubicBezTo>
                      <a:pt x="368" y="241"/>
                      <a:pt x="368" y="241"/>
                      <a:pt x="368" y="241"/>
                    </a:cubicBezTo>
                    <a:cubicBezTo>
                      <a:pt x="368" y="241"/>
                      <a:pt x="368" y="241"/>
                      <a:pt x="368" y="241"/>
                    </a:cubicBezTo>
                    <a:cubicBezTo>
                      <a:pt x="368" y="240"/>
                      <a:pt x="368" y="240"/>
                      <a:pt x="368" y="240"/>
                    </a:cubicBezTo>
                    <a:cubicBezTo>
                      <a:pt x="368" y="240"/>
                      <a:pt x="368" y="239"/>
                      <a:pt x="367" y="239"/>
                    </a:cubicBezTo>
                    <a:cubicBezTo>
                      <a:pt x="367" y="239"/>
                      <a:pt x="367" y="239"/>
                      <a:pt x="367" y="239"/>
                    </a:cubicBezTo>
                    <a:cubicBezTo>
                      <a:pt x="367" y="239"/>
                      <a:pt x="367" y="239"/>
                      <a:pt x="367" y="239"/>
                    </a:cubicBezTo>
                    <a:cubicBezTo>
                      <a:pt x="367" y="238"/>
                      <a:pt x="367" y="238"/>
                      <a:pt x="367" y="238"/>
                    </a:cubicBezTo>
                    <a:cubicBezTo>
                      <a:pt x="366" y="238"/>
                      <a:pt x="366" y="238"/>
                      <a:pt x="366" y="238"/>
                    </a:cubicBezTo>
                    <a:cubicBezTo>
                      <a:pt x="366" y="238"/>
                      <a:pt x="365" y="237"/>
                      <a:pt x="365" y="237"/>
                    </a:cubicBezTo>
                    <a:cubicBezTo>
                      <a:pt x="365" y="237"/>
                      <a:pt x="365" y="237"/>
                      <a:pt x="364" y="237"/>
                    </a:cubicBezTo>
                    <a:cubicBezTo>
                      <a:pt x="364" y="237"/>
                      <a:pt x="364" y="237"/>
                      <a:pt x="364" y="237"/>
                    </a:cubicBezTo>
                    <a:cubicBezTo>
                      <a:pt x="364" y="237"/>
                      <a:pt x="364" y="237"/>
                      <a:pt x="364" y="236"/>
                    </a:cubicBezTo>
                    <a:cubicBezTo>
                      <a:pt x="364" y="237"/>
                      <a:pt x="364" y="237"/>
                      <a:pt x="364" y="236"/>
                    </a:cubicBezTo>
                    <a:cubicBezTo>
                      <a:pt x="364" y="236"/>
                      <a:pt x="365" y="236"/>
                      <a:pt x="364" y="236"/>
                    </a:cubicBezTo>
                    <a:cubicBezTo>
                      <a:pt x="364" y="236"/>
                      <a:pt x="364" y="235"/>
                      <a:pt x="364" y="235"/>
                    </a:cubicBezTo>
                    <a:cubicBezTo>
                      <a:pt x="364" y="235"/>
                      <a:pt x="364" y="235"/>
                      <a:pt x="364" y="235"/>
                    </a:cubicBezTo>
                    <a:cubicBezTo>
                      <a:pt x="364" y="235"/>
                      <a:pt x="364" y="234"/>
                      <a:pt x="364" y="234"/>
                    </a:cubicBezTo>
                    <a:cubicBezTo>
                      <a:pt x="364" y="234"/>
                      <a:pt x="364" y="234"/>
                      <a:pt x="363" y="234"/>
                    </a:cubicBezTo>
                    <a:cubicBezTo>
                      <a:pt x="363" y="234"/>
                      <a:pt x="363" y="234"/>
                      <a:pt x="363" y="234"/>
                    </a:cubicBezTo>
                    <a:cubicBezTo>
                      <a:pt x="363" y="234"/>
                      <a:pt x="363" y="234"/>
                      <a:pt x="363" y="234"/>
                    </a:cubicBezTo>
                    <a:cubicBezTo>
                      <a:pt x="363" y="234"/>
                      <a:pt x="363" y="234"/>
                      <a:pt x="363" y="234"/>
                    </a:cubicBezTo>
                    <a:cubicBezTo>
                      <a:pt x="363" y="234"/>
                      <a:pt x="363" y="235"/>
                      <a:pt x="363" y="235"/>
                    </a:cubicBezTo>
                    <a:cubicBezTo>
                      <a:pt x="362" y="235"/>
                      <a:pt x="362" y="234"/>
                      <a:pt x="362" y="234"/>
                    </a:cubicBezTo>
                    <a:cubicBezTo>
                      <a:pt x="362" y="234"/>
                      <a:pt x="363" y="234"/>
                      <a:pt x="363" y="234"/>
                    </a:cubicBezTo>
                    <a:cubicBezTo>
                      <a:pt x="363" y="234"/>
                      <a:pt x="363" y="234"/>
                      <a:pt x="362" y="234"/>
                    </a:cubicBezTo>
                    <a:cubicBezTo>
                      <a:pt x="362" y="234"/>
                      <a:pt x="362" y="234"/>
                      <a:pt x="362" y="234"/>
                    </a:cubicBezTo>
                    <a:cubicBezTo>
                      <a:pt x="362" y="234"/>
                      <a:pt x="361" y="234"/>
                      <a:pt x="361" y="234"/>
                    </a:cubicBezTo>
                    <a:cubicBezTo>
                      <a:pt x="361" y="234"/>
                      <a:pt x="361" y="234"/>
                      <a:pt x="361" y="234"/>
                    </a:cubicBezTo>
                    <a:cubicBezTo>
                      <a:pt x="361" y="234"/>
                      <a:pt x="361" y="234"/>
                      <a:pt x="361" y="234"/>
                    </a:cubicBezTo>
                    <a:cubicBezTo>
                      <a:pt x="361" y="234"/>
                      <a:pt x="360" y="234"/>
                      <a:pt x="360" y="234"/>
                    </a:cubicBezTo>
                    <a:cubicBezTo>
                      <a:pt x="360" y="234"/>
                      <a:pt x="360" y="234"/>
                      <a:pt x="360" y="234"/>
                    </a:cubicBezTo>
                    <a:cubicBezTo>
                      <a:pt x="361" y="234"/>
                      <a:pt x="361" y="234"/>
                      <a:pt x="361" y="234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1" y="235"/>
                      <a:pt x="361" y="236"/>
                      <a:pt x="361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2" y="236"/>
                      <a:pt x="362" y="236"/>
                      <a:pt x="362" y="236"/>
                    </a:cubicBezTo>
                    <a:cubicBezTo>
                      <a:pt x="362" y="236"/>
                      <a:pt x="362" y="236"/>
                      <a:pt x="362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1" y="236"/>
                      <a:pt x="361" y="237"/>
                      <a:pt x="361" y="237"/>
                    </a:cubicBezTo>
                    <a:cubicBezTo>
                      <a:pt x="361" y="237"/>
                      <a:pt x="361" y="237"/>
                      <a:pt x="361" y="237"/>
                    </a:cubicBezTo>
                    <a:cubicBezTo>
                      <a:pt x="361" y="237"/>
                      <a:pt x="361" y="237"/>
                      <a:pt x="361" y="237"/>
                    </a:cubicBezTo>
                    <a:cubicBezTo>
                      <a:pt x="361" y="237"/>
                      <a:pt x="361" y="237"/>
                      <a:pt x="361" y="237"/>
                    </a:cubicBezTo>
                    <a:cubicBezTo>
                      <a:pt x="361" y="237"/>
                      <a:pt x="361" y="237"/>
                      <a:pt x="361" y="237"/>
                    </a:cubicBezTo>
                    <a:cubicBezTo>
                      <a:pt x="361" y="237"/>
                      <a:pt x="360" y="237"/>
                      <a:pt x="360" y="237"/>
                    </a:cubicBezTo>
                    <a:cubicBezTo>
                      <a:pt x="360" y="237"/>
                      <a:pt x="360" y="238"/>
                      <a:pt x="360" y="238"/>
                    </a:cubicBezTo>
                    <a:cubicBezTo>
                      <a:pt x="360" y="238"/>
                      <a:pt x="360" y="238"/>
                      <a:pt x="359" y="238"/>
                    </a:cubicBezTo>
                    <a:cubicBezTo>
                      <a:pt x="359" y="239"/>
                      <a:pt x="360" y="239"/>
                      <a:pt x="360" y="239"/>
                    </a:cubicBezTo>
                    <a:cubicBezTo>
                      <a:pt x="360" y="239"/>
                      <a:pt x="360" y="239"/>
                      <a:pt x="360" y="239"/>
                    </a:cubicBezTo>
                    <a:cubicBezTo>
                      <a:pt x="360" y="238"/>
                      <a:pt x="361" y="238"/>
                      <a:pt x="361" y="238"/>
                    </a:cubicBezTo>
                    <a:cubicBezTo>
                      <a:pt x="361" y="238"/>
                      <a:pt x="361" y="238"/>
                      <a:pt x="361" y="238"/>
                    </a:cubicBezTo>
                    <a:cubicBezTo>
                      <a:pt x="361" y="238"/>
                      <a:pt x="361" y="237"/>
                      <a:pt x="362" y="238"/>
                    </a:cubicBezTo>
                    <a:cubicBezTo>
                      <a:pt x="362" y="238"/>
                      <a:pt x="362" y="238"/>
                      <a:pt x="362" y="237"/>
                    </a:cubicBezTo>
                    <a:cubicBezTo>
                      <a:pt x="362" y="237"/>
                      <a:pt x="362" y="238"/>
                      <a:pt x="362" y="238"/>
                    </a:cubicBezTo>
                    <a:cubicBezTo>
                      <a:pt x="362" y="238"/>
                      <a:pt x="362" y="238"/>
                      <a:pt x="362" y="238"/>
                    </a:cubicBezTo>
                    <a:cubicBezTo>
                      <a:pt x="362" y="238"/>
                      <a:pt x="362" y="238"/>
                      <a:pt x="362" y="238"/>
                    </a:cubicBezTo>
                    <a:cubicBezTo>
                      <a:pt x="362" y="238"/>
                      <a:pt x="362" y="238"/>
                      <a:pt x="362" y="238"/>
                    </a:cubicBezTo>
                    <a:cubicBezTo>
                      <a:pt x="362" y="238"/>
                      <a:pt x="361" y="238"/>
                      <a:pt x="362" y="238"/>
                    </a:cubicBezTo>
                    <a:cubicBezTo>
                      <a:pt x="362" y="238"/>
                      <a:pt x="362" y="239"/>
                      <a:pt x="362" y="239"/>
                    </a:cubicBezTo>
                    <a:cubicBezTo>
                      <a:pt x="362" y="239"/>
                      <a:pt x="362" y="239"/>
                      <a:pt x="362" y="239"/>
                    </a:cubicBezTo>
                    <a:cubicBezTo>
                      <a:pt x="362" y="239"/>
                      <a:pt x="362" y="238"/>
                      <a:pt x="362" y="238"/>
                    </a:cubicBezTo>
                    <a:cubicBezTo>
                      <a:pt x="363" y="238"/>
                      <a:pt x="363" y="237"/>
                      <a:pt x="363" y="237"/>
                    </a:cubicBezTo>
                    <a:cubicBezTo>
                      <a:pt x="363" y="237"/>
                      <a:pt x="363" y="237"/>
                      <a:pt x="363" y="237"/>
                    </a:cubicBezTo>
                    <a:cubicBezTo>
                      <a:pt x="363" y="236"/>
                      <a:pt x="363" y="236"/>
                      <a:pt x="362" y="236"/>
                    </a:cubicBezTo>
                    <a:cubicBezTo>
                      <a:pt x="362" y="236"/>
                      <a:pt x="363" y="236"/>
                      <a:pt x="363" y="236"/>
                    </a:cubicBezTo>
                    <a:cubicBezTo>
                      <a:pt x="363" y="236"/>
                      <a:pt x="363" y="236"/>
                      <a:pt x="363" y="236"/>
                    </a:cubicBezTo>
                    <a:cubicBezTo>
                      <a:pt x="363" y="237"/>
                      <a:pt x="363" y="237"/>
                      <a:pt x="363" y="237"/>
                    </a:cubicBezTo>
                    <a:cubicBezTo>
                      <a:pt x="363" y="237"/>
                      <a:pt x="363" y="238"/>
                      <a:pt x="363" y="238"/>
                    </a:cubicBezTo>
                    <a:cubicBezTo>
                      <a:pt x="363" y="238"/>
                      <a:pt x="363" y="239"/>
                      <a:pt x="363" y="239"/>
                    </a:cubicBezTo>
                    <a:cubicBezTo>
                      <a:pt x="363" y="239"/>
                      <a:pt x="363" y="239"/>
                      <a:pt x="363" y="239"/>
                    </a:cubicBezTo>
                    <a:cubicBezTo>
                      <a:pt x="364" y="239"/>
                      <a:pt x="364" y="239"/>
                      <a:pt x="364" y="239"/>
                    </a:cubicBezTo>
                    <a:cubicBezTo>
                      <a:pt x="364" y="239"/>
                      <a:pt x="364" y="239"/>
                      <a:pt x="364" y="239"/>
                    </a:cubicBezTo>
                    <a:cubicBezTo>
                      <a:pt x="364" y="239"/>
                      <a:pt x="364" y="239"/>
                      <a:pt x="364" y="239"/>
                    </a:cubicBezTo>
                    <a:cubicBezTo>
                      <a:pt x="364" y="239"/>
                      <a:pt x="364" y="239"/>
                      <a:pt x="364" y="240"/>
                    </a:cubicBezTo>
                    <a:cubicBezTo>
                      <a:pt x="364" y="240"/>
                      <a:pt x="364" y="240"/>
                      <a:pt x="363" y="240"/>
                    </a:cubicBezTo>
                    <a:cubicBezTo>
                      <a:pt x="363" y="240"/>
                      <a:pt x="363" y="240"/>
                      <a:pt x="363" y="240"/>
                    </a:cubicBezTo>
                    <a:cubicBezTo>
                      <a:pt x="363" y="241"/>
                      <a:pt x="363" y="241"/>
                      <a:pt x="363" y="241"/>
                    </a:cubicBezTo>
                    <a:cubicBezTo>
                      <a:pt x="363" y="241"/>
                      <a:pt x="363" y="241"/>
                      <a:pt x="362" y="241"/>
                    </a:cubicBezTo>
                    <a:cubicBezTo>
                      <a:pt x="362" y="241"/>
                      <a:pt x="362" y="241"/>
                      <a:pt x="362" y="241"/>
                    </a:cubicBezTo>
                    <a:cubicBezTo>
                      <a:pt x="362" y="242"/>
                      <a:pt x="362" y="242"/>
                      <a:pt x="363" y="243"/>
                    </a:cubicBezTo>
                    <a:cubicBezTo>
                      <a:pt x="363" y="243"/>
                      <a:pt x="363" y="243"/>
                      <a:pt x="363" y="243"/>
                    </a:cubicBezTo>
                    <a:cubicBezTo>
                      <a:pt x="363" y="243"/>
                      <a:pt x="364" y="243"/>
                      <a:pt x="364" y="242"/>
                    </a:cubicBezTo>
                    <a:cubicBezTo>
                      <a:pt x="364" y="242"/>
                      <a:pt x="364" y="242"/>
                      <a:pt x="364" y="242"/>
                    </a:cubicBezTo>
                    <a:cubicBezTo>
                      <a:pt x="364" y="242"/>
                      <a:pt x="364" y="242"/>
                      <a:pt x="364" y="242"/>
                    </a:cubicBezTo>
                    <a:cubicBezTo>
                      <a:pt x="364" y="242"/>
                      <a:pt x="364" y="242"/>
                      <a:pt x="364" y="242"/>
                    </a:cubicBezTo>
                    <a:cubicBezTo>
                      <a:pt x="364" y="243"/>
                      <a:pt x="364" y="243"/>
                      <a:pt x="364" y="243"/>
                    </a:cubicBezTo>
                    <a:cubicBezTo>
                      <a:pt x="364" y="243"/>
                      <a:pt x="364" y="244"/>
                      <a:pt x="364" y="244"/>
                    </a:cubicBezTo>
                    <a:cubicBezTo>
                      <a:pt x="364" y="244"/>
                      <a:pt x="364" y="244"/>
                      <a:pt x="364" y="244"/>
                    </a:cubicBezTo>
                    <a:cubicBezTo>
                      <a:pt x="365" y="244"/>
                      <a:pt x="365" y="244"/>
                      <a:pt x="365" y="244"/>
                    </a:cubicBezTo>
                    <a:cubicBezTo>
                      <a:pt x="365" y="244"/>
                      <a:pt x="364" y="244"/>
                      <a:pt x="364" y="245"/>
                    </a:cubicBezTo>
                    <a:cubicBezTo>
                      <a:pt x="364" y="245"/>
                      <a:pt x="365" y="245"/>
                      <a:pt x="365" y="245"/>
                    </a:cubicBezTo>
                    <a:cubicBezTo>
                      <a:pt x="365" y="245"/>
                      <a:pt x="365" y="245"/>
                      <a:pt x="365" y="245"/>
                    </a:cubicBezTo>
                    <a:cubicBezTo>
                      <a:pt x="365" y="245"/>
                      <a:pt x="365" y="245"/>
                      <a:pt x="365" y="245"/>
                    </a:cubicBezTo>
                    <a:cubicBezTo>
                      <a:pt x="365" y="245"/>
                      <a:pt x="365" y="246"/>
                      <a:pt x="364" y="245"/>
                    </a:cubicBezTo>
                    <a:cubicBezTo>
                      <a:pt x="364" y="245"/>
                      <a:pt x="364" y="245"/>
                      <a:pt x="364" y="245"/>
                    </a:cubicBezTo>
                    <a:cubicBezTo>
                      <a:pt x="364" y="245"/>
                      <a:pt x="364" y="245"/>
                      <a:pt x="364" y="245"/>
                    </a:cubicBezTo>
                    <a:cubicBezTo>
                      <a:pt x="363" y="245"/>
                      <a:pt x="363" y="245"/>
                      <a:pt x="363" y="245"/>
                    </a:cubicBezTo>
                    <a:cubicBezTo>
                      <a:pt x="363" y="246"/>
                      <a:pt x="363" y="246"/>
                      <a:pt x="363" y="246"/>
                    </a:cubicBezTo>
                    <a:cubicBezTo>
                      <a:pt x="364" y="246"/>
                      <a:pt x="364" y="246"/>
                      <a:pt x="365" y="246"/>
                    </a:cubicBezTo>
                    <a:cubicBezTo>
                      <a:pt x="365" y="246"/>
                      <a:pt x="365" y="246"/>
                      <a:pt x="365" y="246"/>
                    </a:cubicBezTo>
                    <a:cubicBezTo>
                      <a:pt x="365" y="246"/>
                      <a:pt x="365" y="246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4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6" y="247"/>
                      <a:pt x="366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6" y="247"/>
                      <a:pt x="366" y="247"/>
                      <a:pt x="366" y="246"/>
                    </a:cubicBezTo>
                    <a:cubicBezTo>
                      <a:pt x="366" y="247"/>
                      <a:pt x="366" y="247"/>
                      <a:pt x="366" y="247"/>
                    </a:cubicBezTo>
                    <a:cubicBezTo>
                      <a:pt x="366" y="247"/>
                      <a:pt x="366" y="247"/>
                      <a:pt x="366" y="247"/>
                    </a:cubicBezTo>
                    <a:cubicBezTo>
                      <a:pt x="366" y="247"/>
                      <a:pt x="366" y="248"/>
                      <a:pt x="367" y="248"/>
                    </a:cubicBezTo>
                    <a:cubicBezTo>
                      <a:pt x="367" y="248"/>
                      <a:pt x="367" y="248"/>
                      <a:pt x="367" y="248"/>
                    </a:cubicBezTo>
                    <a:cubicBezTo>
                      <a:pt x="367" y="248"/>
                      <a:pt x="367" y="247"/>
                      <a:pt x="367" y="247"/>
                    </a:cubicBezTo>
                    <a:cubicBezTo>
                      <a:pt x="367" y="247"/>
                      <a:pt x="367" y="247"/>
                      <a:pt x="367" y="247"/>
                    </a:cubicBezTo>
                    <a:cubicBezTo>
                      <a:pt x="367" y="247"/>
                      <a:pt x="367" y="246"/>
                      <a:pt x="367" y="246"/>
                    </a:cubicBezTo>
                    <a:cubicBezTo>
                      <a:pt x="367" y="247"/>
                      <a:pt x="367" y="247"/>
                      <a:pt x="367" y="247"/>
                    </a:cubicBezTo>
                    <a:cubicBezTo>
                      <a:pt x="368" y="247"/>
                      <a:pt x="368" y="248"/>
                      <a:pt x="367" y="248"/>
                    </a:cubicBezTo>
                    <a:cubicBezTo>
                      <a:pt x="367" y="248"/>
                      <a:pt x="367" y="248"/>
                      <a:pt x="367" y="249"/>
                    </a:cubicBezTo>
                    <a:cubicBezTo>
                      <a:pt x="367" y="248"/>
                      <a:pt x="367" y="248"/>
                      <a:pt x="368" y="248"/>
                    </a:cubicBezTo>
                    <a:cubicBezTo>
                      <a:pt x="368" y="248"/>
                      <a:pt x="368" y="248"/>
                      <a:pt x="368" y="249"/>
                    </a:cubicBezTo>
                    <a:cubicBezTo>
                      <a:pt x="368" y="249"/>
                      <a:pt x="368" y="249"/>
                      <a:pt x="368" y="249"/>
                    </a:cubicBezTo>
                    <a:cubicBezTo>
                      <a:pt x="368" y="249"/>
                      <a:pt x="368" y="249"/>
                      <a:pt x="368" y="249"/>
                    </a:cubicBezTo>
                    <a:cubicBezTo>
                      <a:pt x="368" y="249"/>
                      <a:pt x="368" y="249"/>
                      <a:pt x="368" y="249"/>
                    </a:cubicBezTo>
                    <a:cubicBezTo>
                      <a:pt x="368" y="249"/>
                      <a:pt x="368" y="249"/>
                      <a:pt x="367" y="249"/>
                    </a:cubicBezTo>
                    <a:cubicBezTo>
                      <a:pt x="368" y="249"/>
                      <a:pt x="368" y="250"/>
                      <a:pt x="368" y="250"/>
                    </a:cubicBezTo>
                    <a:cubicBezTo>
                      <a:pt x="368" y="250"/>
                      <a:pt x="368" y="250"/>
                      <a:pt x="368" y="250"/>
                    </a:cubicBezTo>
                    <a:cubicBezTo>
                      <a:pt x="368" y="250"/>
                      <a:pt x="367" y="250"/>
                      <a:pt x="368" y="250"/>
                    </a:cubicBezTo>
                    <a:cubicBezTo>
                      <a:pt x="368" y="250"/>
                      <a:pt x="368" y="250"/>
                      <a:pt x="368" y="250"/>
                    </a:cubicBezTo>
                    <a:cubicBezTo>
                      <a:pt x="368" y="250"/>
                      <a:pt x="368" y="250"/>
                      <a:pt x="368" y="250"/>
                    </a:cubicBezTo>
                    <a:cubicBezTo>
                      <a:pt x="368" y="250"/>
                      <a:pt x="368" y="250"/>
                      <a:pt x="368" y="250"/>
                    </a:cubicBezTo>
                    <a:cubicBezTo>
                      <a:pt x="368" y="250"/>
                      <a:pt x="368" y="250"/>
                      <a:pt x="368" y="251"/>
                    </a:cubicBezTo>
                    <a:cubicBezTo>
                      <a:pt x="368" y="251"/>
                      <a:pt x="368" y="251"/>
                      <a:pt x="368" y="251"/>
                    </a:cubicBezTo>
                    <a:cubicBezTo>
                      <a:pt x="368" y="251"/>
                      <a:pt x="369" y="250"/>
                      <a:pt x="369" y="250"/>
                    </a:cubicBezTo>
                    <a:cubicBezTo>
                      <a:pt x="369" y="250"/>
                      <a:pt x="369" y="249"/>
                      <a:pt x="369" y="249"/>
                    </a:cubicBezTo>
                    <a:cubicBezTo>
                      <a:pt x="369" y="249"/>
                      <a:pt x="369" y="249"/>
                      <a:pt x="369" y="249"/>
                    </a:cubicBezTo>
                    <a:cubicBezTo>
                      <a:pt x="369" y="249"/>
                      <a:pt x="369" y="250"/>
                      <a:pt x="369" y="250"/>
                    </a:cubicBezTo>
                    <a:cubicBezTo>
                      <a:pt x="369" y="250"/>
                      <a:pt x="369" y="250"/>
                      <a:pt x="369" y="250"/>
                    </a:cubicBezTo>
                    <a:cubicBezTo>
                      <a:pt x="369" y="250"/>
                      <a:pt x="369" y="250"/>
                      <a:pt x="369" y="250"/>
                    </a:cubicBezTo>
                    <a:cubicBezTo>
                      <a:pt x="369" y="250"/>
                      <a:pt x="369" y="250"/>
                      <a:pt x="369" y="250"/>
                    </a:cubicBezTo>
                    <a:cubicBezTo>
                      <a:pt x="369" y="251"/>
                      <a:pt x="369" y="251"/>
                      <a:pt x="369" y="251"/>
                    </a:cubicBezTo>
                    <a:cubicBezTo>
                      <a:pt x="369" y="251"/>
                      <a:pt x="369" y="252"/>
                      <a:pt x="369" y="252"/>
                    </a:cubicBezTo>
                    <a:cubicBezTo>
                      <a:pt x="369" y="252"/>
                      <a:pt x="369" y="252"/>
                      <a:pt x="369" y="252"/>
                    </a:cubicBezTo>
                    <a:cubicBezTo>
                      <a:pt x="369" y="252"/>
                      <a:pt x="369" y="253"/>
                      <a:pt x="369" y="253"/>
                    </a:cubicBezTo>
                    <a:cubicBezTo>
                      <a:pt x="370" y="253"/>
                      <a:pt x="370" y="253"/>
                      <a:pt x="370" y="252"/>
                    </a:cubicBezTo>
                    <a:cubicBezTo>
                      <a:pt x="370" y="253"/>
                      <a:pt x="370" y="253"/>
                      <a:pt x="370" y="253"/>
                    </a:cubicBezTo>
                    <a:cubicBezTo>
                      <a:pt x="370" y="253"/>
                      <a:pt x="370" y="253"/>
                      <a:pt x="370" y="253"/>
                    </a:cubicBezTo>
                    <a:cubicBezTo>
                      <a:pt x="371" y="253"/>
                      <a:pt x="370" y="253"/>
                      <a:pt x="370" y="253"/>
                    </a:cubicBezTo>
                    <a:cubicBezTo>
                      <a:pt x="371" y="253"/>
                      <a:pt x="371" y="253"/>
                      <a:pt x="371" y="253"/>
                    </a:cubicBezTo>
                    <a:cubicBezTo>
                      <a:pt x="371" y="253"/>
                      <a:pt x="371" y="253"/>
                      <a:pt x="371" y="253"/>
                    </a:cubicBezTo>
                    <a:cubicBezTo>
                      <a:pt x="371" y="253"/>
                      <a:pt x="371" y="253"/>
                      <a:pt x="371" y="252"/>
                    </a:cubicBezTo>
                    <a:cubicBezTo>
                      <a:pt x="371" y="252"/>
                      <a:pt x="371" y="252"/>
                      <a:pt x="371" y="252"/>
                    </a:cubicBezTo>
                    <a:cubicBezTo>
                      <a:pt x="371" y="252"/>
                      <a:pt x="371" y="252"/>
                      <a:pt x="371" y="252"/>
                    </a:cubicBezTo>
                    <a:cubicBezTo>
                      <a:pt x="371" y="252"/>
                      <a:pt x="371" y="252"/>
                      <a:pt x="371" y="252"/>
                    </a:cubicBezTo>
                    <a:cubicBezTo>
                      <a:pt x="371" y="252"/>
                      <a:pt x="371" y="252"/>
                      <a:pt x="372" y="252"/>
                    </a:cubicBezTo>
                    <a:cubicBezTo>
                      <a:pt x="372" y="252"/>
                      <a:pt x="372" y="252"/>
                      <a:pt x="371" y="252"/>
                    </a:cubicBezTo>
                    <a:close/>
                    <a:moveTo>
                      <a:pt x="363" y="245"/>
                    </a:moveTo>
                    <a:cubicBezTo>
                      <a:pt x="363" y="245"/>
                      <a:pt x="363" y="245"/>
                      <a:pt x="363" y="244"/>
                    </a:cubicBezTo>
                    <a:cubicBezTo>
                      <a:pt x="363" y="244"/>
                      <a:pt x="363" y="244"/>
                      <a:pt x="363" y="244"/>
                    </a:cubicBezTo>
                    <a:cubicBezTo>
                      <a:pt x="363" y="244"/>
                      <a:pt x="363" y="244"/>
                      <a:pt x="363" y="245"/>
                    </a:cubicBezTo>
                    <a:cubicBezTo>
                      <a:pt x="363" y="245"/>
                      <a:pt x="363" y="245"/>
                      <a:pt x="363" y="245"/>
                    </a:cubicBezTo>
                    <a:close/>
                    <a:moveTo>
                      <a:pt x="343" y="210"/>
                    </a:moveTo>
                    <a:cubicBezTo>
                      <a:pt x="343" y="210"/>
                      <a:pt x="343" y="210"/>
                      <a:pt x="343" y="210"/>
                    </a:cubicBezTo>
                    <a:cubicBezTo>
                      <a:pt x="343" y="210"/>
                      <a:pt x="343" y="210"/>
                      <a:pt x="343" y="210"/>
                    </a:cubicBezTo>
                    <a:cubicBezTo>
                      <a:pt x="343" y="210"/>
                      <a:pt x="342" y="210"/>
                      <a:pt x="342" y="210"/>
                    </a:cubicBezTo>
                    <a:cubicBezTo>
                      <a:pt x="342" y="210"/>
                      <a:pt x="343" y="210"/>
                      <a:pt x="343" y="210"/>
                    </a:cubicBezTo>
                    <a:close/>
                    <a:moveTo>
                      <a:pt x="365" y="235"/>
                    </a:move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lose/>
                    <a:moveTo>
                      <a:pt x="365" y="236"/>
                    </a:moveTo>
                    <a:cubicBezTo>
                      <a:pt x="365" y="236"/>
                      <a:pt x="365" y="236"/>
                      <a:pt x="366" y="236"/>
                    </a:cubicBezTo>
                    <a:cubicBezTo>
                      <a:pt x="366" y="236"/>
                      <a:pt x="366" y="236"/>
                      <a:pt x="366" y="236"/>
                    </a:cubicBezTo>
                    <a:cubicBezTo>
                      <a:pt x="366" y="236"/>
                      <a:pt x="366" y="236"/>
                      <a:pt x="365" y="236"/>
                    </a:cubicBezTo>
                    <a:cubicBezTo>
                      <a:pt x="365" y="236"/>
                      <a:pt x="365" y="236"/>
                      <a:pt x="365" y="236"/>
                    </a:cubicBezTo>
                    <a:close/>
                    <a:moveTo>
                      <a:pt x="361" y="242"/>
                    </a:moveTo>
                    <a:cubicBezTo>
                      <a:pt x="361" y="242"/>
                      <a:pt x="361" y="242"/>
                      <a:pt x="361" y="242"/>
                    </a:cubicBezTo>
                    <a:cubicBezTo>
                      <a:pt x="361" y="242"/>
                      <a:pt x="361" y="242"/>
                      <a:pt x="361" y="242"/>
                    </a:cubicBezTo>
                    <a:cubicBezTo>
                      <a:pt x="361" y="242"/>
                      <a:pt x="361" y="242"/>
                      <a:pt x="361" y="242"/>
                    </a:cubicBezTo>
                    <a:cubicBezTo>
                      <a:pt x="361" y="242"/>
                      <a:pt x="361" y="242"/>
                      <a:pt x="361" y="242"/>
                    </a:cubicBezTo>
                    <a:cubicBezTo>
                      <a:pt x="361" y="242"/>
                      <a:pt x="361" y="242"/>
                      <a:pt x="361" y="242"/>
                    </a:cubicBezTo>
                    <a:close/>
                    <a:moveTo>
                      <a:pt x="360" y="232"/>
                    </a:moveTo>
                    <a:cubicBezTo>
                      <a:pt x="360" y="232"/>
                      <a:pt x="359" y="232"/>
                      <a:pt x="359" y="232"/>
                    </a:cubicBezTo>
                    <a:cubicBezTo>
                      <a:pt x="359" y="232"/>
                      <a:pt x="359" y="232"/>
                      <a:pt x="359" y="232"/>
                    </a:cubicBezTo>
                    <a:cubicBezTo>
                      <a:pt x="360" y="232"/>
                      <a:pt x="360" y="232"/>
                      <a:pt x="360" y="232"/>
                    </a:cubicBezTo>
                    <a:close/>
                    <a:moveTo>
                      <a:pt x="362" y="245"/>
                    </a:move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lose/>
                    <a:moveTo>
                      <a:pt x="367" y="232"/>
                    </a:moveTo>
                    <a:cubicBezTo>
                      <a:pt x="367" y="232"/>
                      <a:pt x="367" y="232"/>
                      <a:pt x="367" y="232"/>
                    </a:cubicBezTo>
                    <a:cubicBezTo>
                      <a:pt x="367" y="232"/>
                      <a:pt x="368" y="232"/>
                      <a:pt x="368" y="232"/>
                    </a:cubicBezTo>
                    <a:cubicBezTo>
                      <a:pt x="368" y="232"/>
                      <a:pt x="367" y="232"/>
                      <a:pt x="367" y="232"/>
                    </a:cubicBezTo>
                    <a:cubicBezTo>
                      <a:pt x="367" y="232"/>
                      <a:pt x="367" y="232"/>
                      <a:pt x="367" y="232"/>
                    </a:cubicBezTo>
                    <a:close/>
                    <a:moveTo>
                      <a:pt x="368" y="231"/>
                    </a:moveTo>
                    <a:cubicBezTo>
                      <a:pt x="368" y="231"/>
                      <a:pt x="368" y="231"/>
                      <a:pt x="368" y="231"/>
                    </a:cubicBezTo>
                    <a:cubicBezTo>
                      <a:pt x="368" y="231"/>
                      <a:pt x="368" y="231"/>
                      <a:pt x="368" y="231"/>
                    </a:cubicBezTo>
                    <a:cubicBezTo>
                      <a:pt x="368" y="231"/>
                      <a:pt x="368" y="231"/>
                      <a:pt x="368" y="231"/>
                    </a:cubicBezTo>
                    <a:close/>
                    <a:moveTo>
                      <a:pt x="361" y="236"/>
                    </a:move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lose/>
                    <a:moveTo>
                      <a:pt x="363" y="239"/>
                    </a:moveTo>
                    <a:cubicBezTo>
                      <a:pt x="363" y="239"/>
                      <a:pt x="363" y="239"/>
                      <a:pt x="363" y="238"/>
                    </a:cubicBezTo>
                    <a:cubicBezTo>
                      <a:pt x="363" y="239"/>
                      <a:pt x="362" y="239"/>
                      <a:pt x="363" y="239"/>
                    </a:cubicBezTo>
                    <a:close/>
                    <a:moveTo>
                      <a:pt x="368" y="232"/>
                    </a:moveTo>
                    <a:cubicBezTo>
                      <a:pt x="368" y="232"/>
                      <a:pt x="368" y="232"/>
                      <a:pt x="367" y="232"/>
                    </a:cubicBezTo>
                    <a:cubicBezTo>
                      <a:pt x="367" y="232"/>
                      <a:pt x="367" y="232"/>
                      <a:pt x="367" y="232"/>
                    </a:cubicBezTo>
                    <a:cubicBezTo>
                      <a:pt x="367" y="232"/>
                      <a:pt x="367" y="232"/>
                      <a:pt x="368" y="232"/>
                    </a:cubicBezTo>
                    <a:cubicBezTo>
                      <a:pt x="368" y="232"/>
                      <a:pt x="368" y="232"/>
                      <a:pt x="368" y="232"/>
                    </a:cubicBezTo>
                    <a:close/>
                    <a:moveTo>
                      <a:pt x="365" y="235"/>
                    </a:move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lose/>
                    <a:moveTo>
                      <a:pt x="368" y="232"/>
                    </a:moveTo>
                    <a:cubicBezTo>
                      <a:pt x="368" y="231"/>
                      <a:pt x="368" y="231"/>
                      <a:pt x="368" y="231"/>
                    </a:cubicBezTo>
                    <a:cubicBezTo>
                      <a:pt x="368" y="231"/>
                      <a:pt x="368" y="231"/>
                      <a:pt x="368" y="231"/>
                    </a:cubicBezTo>
                    <a:cubicBezTo>
                      <a:pt x="368" y="231"/>
                      <a:pt x="368" y="231"/>
                      <a:pt x="368" y="232"/>
                    </a:cubicBezTo>
                    <a:close/>
                    <a:moveTo>
                      <a:pt x="365" y="247"/>
                    </a:moveTo>
                    <a:cubicBezTo>
                      <a:pt x="365" y="246"/>
                      <a:pt x="365" y="246"/>
                      <a:pt x="365" y="246"/>
                    </a:cubicBezTo>
                    <a:cubicBezTo>
                      <a:pt x="365" y="246"/>
                      <a:pt x="365" y="246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lose/>
                    <a:moveTo>
                      <a:pt x="343" y="217"/>
                    </a:moveTo>
                    <a:cubicBezTo>
                      <a:pt x="343" y="217"/>
                      <a:pt x="343" y="217"/>
                      <a:pt x="343" y="217"/>
                    </a:cubicBezTo>
                    <a:cubicBezTo>
                      <a:pt x="343" y="217"/>
                      <a:pt x="343" y="217"/>
                      <a:pt x="343" y="217"/>
                    </a:cubicBezTo>
                    <a:cubicBezTo>
                      <a:pt x="343" y="217"/>
                      <a:pt x="343" y="217"/>
                      <a:pt x="343" y="217"/>
                    </a:cubicBezTo>
                    <a:cubicBezTo>
                      <a:pt x="343" y="217"/>
                      <a:pt x="343" y="217"/>
                      <a:pt x="343" y="217"/>
                    </a:cubicBezTo>
                    <a:close/>
                    <a:moveTo>
                      <a:pt x="364" y="243"/>
                    </a:moveTo>
                    <a:cubicBezTo>
                      <a:pt x="364" y="243"/>
                      <a:pt x="364" y="243"/>
                      <a:pt x="364" y="243"/>
                    </a:cubicBezTo>
                    <a:cubicBezTo>
                      <a:pt x="364" y="243"/>
                      <a:pt x="364" y="243"/>
                      <a:pt x="364" y="243"/>
                    </a:cubicBezTo>
                    <a:close/>
                    <a:moveTo>
                      <a:pt x="359" y="218"/>
                    </a:moveTo>
                    <a:cubicBezTo>
                      <a:pt x="359" y="218"/>
                      <a:pt x="359" y="218"/>
                      <a:pt x="359" y="218"/>
                    </a:cubicBezTo>
                    <a:cubicBezTo>
                      <a:pt x="359" y="218"/>
                      <a:pt x="359" y="218"/>
                      <a:pt x="359" y="218"/>
                    </a:cubicBezTo>
                    <a:cubicBezTo>
                      <a:pt x="359" y="218"/>
                      <a:pt x="359" y="218"/>
                      <a:pt x="358" y="217"/>
                    </a:cubicBezTo>
                    <a:cubicBezTo>
                      <a:pt x="358" y="217"/>
                      <a:pt x="358" y="216"/>
                      <a:pt x="358" y="216"/>
                    </a:cubicBezTo>
                    <a:cubicBezTo>
                      <a:pt x="358" y="216"/>
                      <a:pt x="358" y="216"/>
                      <a:pt x="358" y="215"/>
                    </a:cubicBezTo>
                    <a:cubicBezTo>
                      <a:pt x="357" y="215"/>
                      <a:pt x="357" y="215"/>
                      <a:pt x="357" y="214"/>
                    </a:cubicBezTo>
                    <a:cubicBezTo>
                      <a:pt x="357" y="214"/>
                      <a:pt x="357" y="214"/>
                      <a:pt x="357" y="214"/>
                    </a:cubicBezTo>
                    <a:cubicBezTo>
                      <a:pt x="357" y="213"/>
                      <a:pt x="357" y="213"/>
                      <a:pt x="357" y="213"/>
                    </a:cubicBezTo>
                    <a:cubicBezTo>
                      <a:pt x="357" y="213"/>
                      <a:pt x="357" y="213"/>
                      <a:pt x="356" y="212"/>
                    </a:cubicBezTo>
                    <a:cubicBezTo>
                      <a:pt x="356" y="213"/>
                      <a:pt x="357" y="213"/>
                      <a:pt x="356" y="213"/>
                    </a:cubicBezTo>
                    <a:cubicBezTo>
                      <a:pt x="356" y="213"/>
                      <a:pt x="356" y="213"/>
                      <a:pt x="356" y="213"/>
                    </a:cubicBezTo>
                    <a:cubicBezTo>
                      <a:pt x="357" y="213"/>
                      <a:pt x="357" y="214"/>
                      <a:pt x="357" y="214"/>
                    </a:cubicBezTo>
                    <a:cubicBezTo>
                      <a:pt x="356" y="214"/>
                      <a:pt x="356" y="214"/>
                      <a:pt x="356" y="214"/>
                    </a:cubicBezTo>
                    <a:cubicBezTo>
                      <a:pt x="356" y="214"/>
                      <a:pt x="356" y="214"/>
                      <a:pt x="356" y="214"/>
                    </a:cubicBezTo>
                    <a:cubicBezTo>
                      <a:pt x="356" y="214"/>
                      <a:pt x="356" y="214"/>
                      <a:pt x="356" y="214"/>
                    </a:cubicBezTo>
                    <a:cubicBezTo>
                      <a:pt x="356" y="214"/>
                      <a:pt x="356" y="215"/>
                      <a:pt x="356" y="215"/>
                    </a:cubicBezTo>
                    <a:cubicBezTo>
                      <a:pt x="356" y="215"/>
                      <a:pt x="356" y="215"/>
                      <a:pt x="356" y="215"/>
                    </a:cubicBezTo>
                    <a:cubicBezTo>
                      <a:pt x="356" y="215"/>
                      <a:pt x="356" y="215"/>
                      <a:pt x="356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6"/>
                      <a:pt x="357" y="216"/>
                      <a:pt x="358" y="217"/>
                    </a:cubicBezTo>
                    <a:cubicBezTo>
                      <a:pt x="358" y="217"/>
                      <a:pt x="358" y="217"/>
                      <a:pt x="358" y="218"/>
                    </a:cubicBezTo>
                    <a:cubicBezTo>
                      <a:pt x="358" y="218"/>
                      <a:pt x="358" y="218"/>
                      <a:pt x="358" y="218"/>
                    </a:cubicBezTo>
                    <a:cubicBezTo>
                      <a:pt x="359" y="218"/>
                      <a:pt x="359" y="218"/>
                      <a:pt x="359" y="218"/>
                    </a:cubicBezTo>
                    <a:cubicBezTo>
                      <a:pt x="358" y="219"/>
                      <a:pt x="359" y="219"/>
                      <a:pt x="359" y="219"/>
                    </a:cubicBezTo>
                    <a:cubicBezTo>
                      <a:pt x="359" y="219"/>
                      <a:pt x="359" y="220"/>
                      <a:pt x="359" y="220"/>
                    </a:cubicBezTo>
                    <a:cubicBezTo>
                      <a:pt x="359" y="220"/>
                      <a:pt x="359" y="219"/>
                      <a:pt x="359" y="220"/>
                    </a:cubicBezTo>
                    <a:cubicBezTo>
                      <a:pt x="358" y="220"/>
                      <a:pt x="358" y="220"/>
                      <a:pt x="358" y="220"/>
                    </a:cubicBezTo>
                    <a:cubicBezTo>
                      <a:pt x="358" y="219"/>
                      <a:pt x="358" y="220"/>
                      <a:pt x="358" y="220"/>
                    </a:cubicBezTo>
                    <a:cubicBezTo>
                      <a:pt x="358" y="220"/>
                      <a:pt x="358" y="220"/>
                      <a:pt x="358" y="220"/>
                    </a:cubicBezTo>
                    <a:cubicBezTo>
                      <a:pt x="358" y="220"/>
                      <a:pt x="358" y="220"/>
                      <a:pt x="358" y="220"/>
                    </a:cubicBezTo>
                    <a:cubicBezTo>
                      <a:pt x="358" y="220"/>
                      <a:pt x="358" y="220"/>
                      <a:pt x="358" y="220"/>
                    </a:cubicBezTo>
                    <a:cubicBezTo>
                      <a:pt x="358" y="220"/>
                      <a:pt x="358" y="220"/>
                      <a:pt x="359" y="220"/>
                    </a:cubicBezTo>
                    <a:cubicBezTo>
                      <a:pt x="359" y="220"/>
                      <a:pt x="359" y="220"/>
                      <a:pt x="359" y="221"/>
                    </a:cubicBezTo>
                    <a:cubicBezTo>
                      <a:pt x="359" y="221"/>
                      <a:pt x="359" y="221"/>
                      <a:pt x="359" y="221"/>
                    </a:cubicBezTo>
                    <a:cubicBezTo>
                      <a:pt x="359" y="221"/>
                      <a:pt x="359" y="221"/>
                      <a:pt x="358" y="222"/>
                    </a:cubicBezTo>
                    <a:cubicBezTo>
                      <a:pt x="358" y="222"/>
                      <a:pt x="358" y="222"/>
                      <a:pt x="358" y="222"/>
                    </a:cubicBezTo>
                    <a:cubicBezTo>
                      <a:pt x="358" y="221"/>
                      <a:pt x="358" y="221"/>
                      <a:pt x="358" y="221"/>
                    </a:cubicBezTo>
                    <a:cubicBezTo>
                      <a:pt x="358" y="221"/>
                      <a:pt x="358" y="221"/>
                      <a:pt x="358" y="221"/>
                    </a:cubicBezTo>
                    <a:cubicBezTo>
                      <a:pt x="358" y="221"/>
                      <a:pt x="357" y="221"/>
                      <a:pt x="357" y="221"/>
                    </a:cubicBezTo>
                    <a:cubicBezTo>
                      <a:pt x="357" y="221"/>
                      <a:pt x="357" y="221"/>
                      <a:pt x="357" y="221"/>
                    </a:cubicBezTo>
                    <a:cubicBezTo>
                      <a:pt x="357" y="221"/>
                      <a:pt x="357" y="221"/>
                      <a:pt x="357" y="221"/>
                    </a:cubicBezTo>
                    <a:cubicBezTo>
                      <a:pt x="357" y="221"/>
                      <a:pt x="357" y="221"/>
                      <a:pt x="357" y="221"/>
                    </a:cubicBezTo>
                    <a:cubicBezTo>
                      <a:pt x="357" y="221"/>
                      <a:pt x="357" y="222"/>
                      <a:pt x="357" y="222"/>
                    </a:cubicBezTo>
                    <a:cubicBezTo>
                      <a:pt x="358" y="222"/>
                      <a:pt x="358" y="222"/>
                      <a:pt x="358" y="222"/>
                    </a:cubicBezTo>
                    <a:cubicBezTo>
                      <a:pt x="357" y="222"/>
                      <a:pt x="357" y="222"/>
                      <a:pt x="357" y="222"/>
                    </a:cubicBezTo>
                    <a:cubicBezTo>
                      <a:pt x="357" y="222"/>
                      <a:pt x="357" y="222"/>
                      <a:pt x="357" y="222"/>
                    </a:cubicBezTo>
                    <a:cubicBezTo>
                      <a:pt x="357" y="223"/>
                      <a:pt x="357" y="223"/>
                      <a:pt x="357" y="223"/>
                    </a:cubicBezTo>
                    <a:cubicBezTo>
                      <a:pt x="357" y="223"/>
                      <a:pt x="357" y="223"/>
                      <a:pt x="357" y="223"/>
                    </a:cubicBezTo>
                    <a:cubicBezTo>
                      <a:pt x="357" y="223"/>
                      <a:pt x="357" y="223"/>
                      <a:pt x="356" y="223"/>
                    </a:cubicBezTo>
                    <a:cubicBezTo>
                      <a:pt x="356" y="223"/>
                      <a:pt x="356" y="223"/>
                      <a:pt x="356" y="223"/>
                    </a:cubicBezTo>
                    <a:cubicBezTo>
                      <a:pt x="356" y="223"/>
                      <a:pt x="356" y="223"/>
                      <a:pt x="356" y="223"/>
                    </a:cubicBezTo>
                    <a:cubicBezTo>
                      <a:pt x="356" y="223"/>
                      <a:pt x="356" y="223"/>
                      <a:pt x="356" y="224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355" y="225"/>
                      <a:pt x="355" y="225"/>
                      <a:pt x="355" y="225"/>
                    </a:cubicBezTo>
                    <a:cubicBezTo>
                      <a:pt x="355" y="225"/>
                      <a:pt x="355" y="225"/>
                      <a:pt x="355" y="225"/>
                    </a:cubicBezTo>
                    <a:cubicBezTo>
                      <a:pt x="355" y="225"/>
                      <a:pt x="354" y="225"/>
                      <a:pt x="354" y="225"/>
                    </a:cubicBezTo>
                    <a:cubicBezTo>
                      <a:pt x="354" y="225"/>
                      <a:pt x="354" y="224"/>
                      <a:pt x="354" y="224"/>
                    </a:cubicBezTo>
                    <a:cubicBezTo>
                      <a:pt x="354" y="224"/>
                      <a:pt x="354" y="224"/>
                      <a:pt x="354" y="224"/>
                    </a:cubicBezTo>
                    <a:cubicBezTo>
                      <a:pt x="354" y="224"/>
                      <a:pt x="354" y="223"/>
                      <a:pt x="354" y="223"/>
                    </a:cubicBezTo>
                    <a:cubicBezTo>
                      <a:pt x="354" y="223"/>
                      <a:pt x="354" y="223"/>
                      <a:pt x="354" y="223"/>
                    </a:cubicBezTo>
                    <a:cubicBezTo>
                      <a:pt x="354" y="222"/>
                      <a:pt x="354" y="223"/>
                      <a:pt x="354" y="223"/>
                    </a:cubicBezTo>
                    <a:cubicBezTo>
                      <a:pt x="354" y="223"/>
                      <a:pt x="354" y="223"/>
                      <a:pt x="354" y="223"/>
                    </a:cubicBezTo>
                    <a:cubicBezTo>
                      <a:pt x="355" y="223"/>
                      <a:pt x="354" y="223"/>
                      <a:pt x="354" y="222"/>
                    </a:cubicBezTo>
                    <a:cubicBezTo>
                      <a:pt x="354" y="222"/>
                      <a:pt x="354" y="222"/>
                      <a:pt x="355" y="222"/>
                    </a:cubicBezTo>
                    <a:cubicBezTo>
                      <a:pt x="355" y="222"/>
                      <a:pt x="355" y="222"/>
                      <a:pt x="355" y="222"/>
                    </a:cubicBezTo>
                    <a:cubicBezTo>
                      <a:pt x="355" y="222"/>
                      <a:pt x="355" y="222"/>
                      <a:pt x="355" y="221"/>
                    </a:cubicBezTo>
                    <a:cubicBezTo>
                      <a:pt x="355" y="221"/>
                      <a:pt x="355" y="221"/>
                      <a:pt x="355" y="221"/>
                    </a:cubicBezTo>
                    <a:cubicBezTo>
                      <a:pt x="354" y="221"/>
                      <a:pt x="354" y="221"/>
                      <a:pt x="354" y="221"/>
                    </a:cubicBezTo>
                    <a:cubicBezTo>
                      <a:pt x="354" y="221"/>
                      <a:pt x="355" y="221"/>
                      <a:pt x="355" y="221"/>
                    </a:cubicBezTo>
                    <a:cubicBezTo>
                      <a:pt x="355" y="221"/>
                      <a:pt x="355" y="221"/>
                      <a:pt x="356" y="221"/>
                    </a:cubicBezTo>
                    <a:cubicBezTo>
                      <a:pt x="356" y="221"/>
                      <a:pt x="356" y="221"/>
                      <a:pt x="356" y="221"/>
                    </a:cubicBezTo>
                    <a:cubicBezTo>
                      <a:pt x="356" y="221"/>
                      <a:pt x="356" y="221"/>
                      <a:pt x="356" y="221"/>
                    </a:cubicBezTo>
                    <a:cubicBezTo>
                      <a:pt x="356" y="221"/>
                      <a:pt x="356" y="221"/>
                      <a:pt x="356" y="221"/>
                    </a:cubicBezTo>
                    <a:cubicBezTo>
                      <a:pt x="356" y="221"/>
                      <a:pt x="356" y="221"/>
                      <a:pt x="355" y="221"/>
                    </a:cubicBezTo>
                    <a:cubicBezTo>
                      <a:pt x="355" y="221"/>
                      <a:pt x="355" y="221"/>
                      <a:pt x="355" y="221"/>
                    </a:cubicBezTo>
                    <a:cubicBezTo>
                      <a:pt x="355" y="221"/>
                      <a:pt x="355" y="220"/>
                      <a:pt x="355" y="220"/>
                    </a:cubicBezTo>
                    <a:cubicBezTo>
                      <a:pt x="355" y="220"/>
                      <a:pt x="355" y="220"/>
                      <a:pt x="354" y="220"/>
                    </a:cubicBezTo>
                    <a:cubicBezTo>
                      <a:pt x="354" y="220"/>
                      <a:pt x="354" y="220"/>
                      <a:pt x="354" y="220"/>
                    </a:cubicBezTo>
                    <a:cubicBezTo>
                      <a:pt x="354" y="219"/>
                      <a:pt x="354" y="219"/>
                      <a:pt x="354" y="218"/>
                    </a:cubicBezTo>
                    <a:cubicBezTo>
                      <a:pt x="354" y="218"/>
                      <a:pt x="354" y="218"/>
                      <a:pt x="354" y="217"/>
                    </a:cubicBezTo>
                    <a:cubicBezTo>
                      <a:pt x="354" y="217"/>
                      <a:pt x="354" y="217"/>
                      <a:pt x="354" y="217"/>
                    </a:cubicBezTo>
                    <a:cubicBezTo>
                      <a:pt x="353" y="217"/>
                      <a:pt x="354" y="216"/>
                      <a:pt x="354" y="215"/>
                    </a:cubicBezTo>
                    <a:cubicBezTo>
                      <a:pt x="353" y="214"/>
                      <a:pt x="353" y="214"/>
                      <a:pt x="353" y="213"/>
                    </a:cubicBezTo>
                    <a:cubicBezTo>
                      <a:pt x="353" y="213"/>
                      <a:pt x="353" y="213"/>
                      <a:pt x="353" y="212"/>
                    </a:cubicBezTo>
                    <a:cubicBezTo>
                      <a:pt x="353" y="212"/>
                      <a:pt x="353" y="212"/>
                      <a:pt x="353" y="212"/>
                    </a:cubicBezTo>
                    <a:cubicBezTo>
                      <a:pt x="353" y="212"/>
                      <a:pt x="353" y="212"/>
                      <a:pt x="353" y="212"/>
                    </a:cubicBezTo>
                    <a:cubicBezTo>
                      <a:pt x="353" y="212"/>
                      <a:pt x="353" y="212"/>
                      <a:pt x="353" y="212"/>
                    </a:cubicBezTo>
                    <a:cubicBezTo>
                      <a:pt x="353" y="211"/>
                      <a:pt x="353" y="211"/>
                      <a:pt x="352" y="211"/>
                    </a:cubicBezTo>
                    <a:cubicBezTo>
                      <a:pt x="352" y="211"/>
                      <a:pt x="352" y="211"/>
                      <a:pt x="352" y="210"/>
                    </a:cubicBezTo>
                    <a:cubicBezTo>
                      <a:pt x="352" y="210"/>
                      <a:pt x="352" y="210"/>
                      <a:pt x="352" y="210"/>
                    </a:cubicBezTo>
                    <a:cubicBezTo>
                      <a:pt x="352" y="210"/>
                      <a:pt x="352" y="210"/>
                      <a:pt x="352" y="210"/>
                    </a:cubicBezTo>
                    <a:cubicBezTo>
                      <a:pt x="352" y="210"/>
                      <a:pt x="352" y="209"/>
                      <a:pt x="352" y="209"/>
                    </a:cubicBezTo>
                    <a:cubicBezTo>
                      <a:pt x="352" y="209"/>
                      <a:pt x="352" y="209"/>
                      <a:pt x="352" y="209"/>
                    </a:cubicBezTo>
                    <a:cubicBezTo>
                      <a:pt x="352" y="209"/>
                      <a:pt x="352" y="209"/>
                      <a:pt x="352" y="209"/>
                    </a:cubicBezTo>
                    <a:cubicBezTo>
                      <a:pt x="352" y="209"/>
                      <a:pt x="353" y="209"/>
                      <a:pt x="353" y="209"/>
                    </a:cubicBezTo>
                    <a:cubicBezTo>
                      <a:pt x="353" y="209"/>
                      <a:pt x="353" y="210"/>
                      <a:pt x="353" y="210"/>
                    </a:cubicBezTo>
                    <a:cubicBezTo>
                      <a:pt x="353" y="210"/>
                      <a:pt x="354" y="211"/>
                      <a:pt x="354" y="211"/>
                    </a:cubicBezTo>
                    <a:cubicBezTo>
                      <a:pt x="354" y="211"/>
                      <a:pt x="354" y="211"/>
                      <a:pt x="354" y="211"/>
                    </a:cubicBezTo>
                    <a:cubicBezTo>
                      <a:pt x="354" y="211"/>
                      <a:pt x="354" y="211"/>
                      <a:pt x="354" y="211"/>
                    </a:cubicBezTo>
                    <a:cubicBezTo>
                      <a:pt x="354" y="211"/>
                      <a:pt x="355" y="211"/>
                      <a:pt x="355" y="211"/>
                    </a:cubicBezTo>
                    <a:cubicBezTo>
                      <a:pt x="355" y="211"/>
                      <a:pt x="355" y="211"/>
                      <a:pt x="356" y="211"/>
                    </a:cubicBezTo>
                    <a:cubicBezTo>
                      <a:pt x="356" y="212"/>
                      <a:pt x="356" y="212"/>
                      <a:pt x="357" y="211"/>
                    </a:cubicBezTo>
                    <a:cubicBezTo>
                      <a:pt x="357" y="211"/>
                      <a:pt x="357" y="211"/>
                      <a:pt x="357" y="211"/>
                    </a:cubicBezTo>
                    <a:cubicBezTo>
                      <a:pt x="357" y="212"/>
                      <a:pt x="357" y="212"/>
                      <a:pt x="357" y="212"/>
                    </a:cubicBezTo>
                    <a:cubicBezTo>
                      <a:pt x="357" y="212"/>
                      <a:pt x="357" y="212"/>
                      <a:pt x="357" y="212"/>
                    </a:cubicBezTo>
                    <a:cubicBezTo>
                      <a:pt x="357" y="213"/>
                      <a:pt x="358" y="213"/>
                      <a:pt x="358" y="214"/>
                    </a:cubicBezTo>
                    <a:cubicBezTo>
                      <a:pt x="358" y="214"/>
                      <a:pt x="358" y="214"/>
                      <a:pt x="358" y="214"/>
                    </a:cubicBezTo>
                    <a:cubicBezTo>
                      <a:pt x="358" y="214"/>
                      <a:pt x="358" y="214"/>
                      <a:pt x="358" y="215"/>
                    </a:cubicBezTo>
                    <a:cubicBezTo>
                      <a:pt x="358" y="215"/>
                      <a:pt x="358" y="215"/>
                      <a:pt x="359" y="215"/>
                    </a:cubicBezTo>
                    <a:cubicBezTo>
                      <a:pt x="359" y="216"/>
                      <a:pt x="359" y="216"/>
                      <a:pt x="359" y="216"/>
                    </a:cubicBezTo>
                    <a:cubicBezTo>
                      <a:pt x="359" y="216"/>
                      <a:pt x="359" y="216"/>
                      <a:pt x="359" y="216"/>
                    </a:cubicBezTo>
                    <a:cubicBezTo>
                      <a:pt x="359" y="217"/>
                      <a:pt x="359" y="217"/>
                      <a:pt x="359" y="217"/>
                    </a:cubicBezTo>
                    <a:cubicBezTo>
                      <a:pt x="359" y="217"/>
                      <a:pt x="359" y="217"/>
                      <a:pt x="359" y="218"/>
                    </a:cubicBezTo>
                    <a:cubicBezTo>
                      <a:pt x="359" y="218"/>
                      <a:pt x="359" y="218"/>
                      <a:pt x="359" y="218"/>
                    </a:cubicBezTo>
                    <a:close/>
                    <a:moveTo>
                      <a:pt x="357" y="216"/>
                    </a:moveTo>
                    <a:cubicBezTo>
                      <a:pt x="357" y="216"/>
                      <a:pt x="357" y="216"/>
                      <a:pt x="357" y="216"/>
                    </a:cubicBezTo>
                    <a:cubicBezTo>
                      <a:pt x="358" y="216"/>
                      <a:pt x="358" y="216"/>
                      <a:pt x="357" y="216"/>
                    </a:cubicBezTo>
                    <a:cubicBezTo>
                      <a:pt x="357" y="216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6"/>
                      <a:pt x="357" y="216"/>
                      <a:pt x="357" y="216"/>
                    </a:cubicBezTo>
                    <a:close/>
                    <a:moveTo>
                      <a:pt x="357" y="214"/>
                    </a:moveTo>
                    <a:cubicBezTo>
                      <a:pt x="357" y="214"/>
                      <a:pt x="357" y="214"/>
                      <a:pt x="357" y="214"/>
                    </a:cubicBezTo>
                    <a:cubicBezTo>
                      <a:pt x="357" y="214"/>
                      <a:pt x="357" y="214"/>
                      <a:pt x="356" y="214"/>
                    </a:cubicBezTo>
                    <a:cubicBezTo>
                      <a:pt x="356" y="214"/>
                      <a:pt x="356" y="214"/>
                      <a:pt x="357" y="214"/>
                    </a:cubicBezTo>
                    <a:cubicBezTo>
                      <a:pt x="357" y="214"/>
                      <a:pt x="357" y="214"/>
                      <a:pt x="357" y="214"/>
                    </a:cubicBezTo>
                    <a:cubicBezTo>
                      <a:pt x="357" y="214"/>
                      <a:pt x="357" y="214"/>
                      <a:pt x="357" y="214"/>
                    </a:cubicBezTo>
                    <a:close/>
                    <a:moveTo>
                      <a:pt x="357" y="215"/>
                    </a:move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lose/>
                    <a:moveTo>
                      <a:pt x="375" y="247"/>
                    </a:moveTo>
                    <a:cubicBezTo>
                      <a:pt x="375" y="247"/>
                      <a:pt x="375" y="247"/>
                      <a:pt x="375" y="247"/>
                    </a:cubicBezTo>
                    <a:cubicBezTo>
                      <a:pt x="375" y="247"/>
                      <a:pt x="374" y="247"/>
                      <a:pt x="374" y="247"/>
                    </a:cubicBezTo>
                    <a:cubicBezTo>
                      <a:pt x="374" y="247"/>
                      <a:pt x="374" y="248"/>
                      <a:pt x="374" y="248"/>
                    </a:cubicBezTo>
                    <a:cubicBezTo>
                      <a:pt x="374" y="248"/>
                      <a:pt x="374" y="248"/>
                      <a:pt x="374" y="248"/>
                    </a:cubicBezTo>
                    <a:cubicBezTo>
                      <a:pt x="374" y="249"/>
                      <a:pt x="374" y="249"/>
                      <a:pt x="374" y="249"/>
                    </a:cubicBezTo>
                    <a:cubicBezTo>
                      <a:pt x="374" y="249"/>
                      <a:pt x="374" y="249"/>
                      <a:pt x="374" y="250"/>
                    </a:cubicBezTo>
                    <a:cubicBezTo>
                      <a:pt x="374" y="250"/>
                      <a:pt x="374" y="250"/>
                      <a:pt x="374" y="250"/>
                    </a:cubicBezTo>
                    <a:cubicBezTo>
                      <a:pt x="374" y="250"/>
                      <a:pt x="374" y="250"/>
                      <a:pt x="374" y="250"/>
                    </a:cubicBezTo>
                    <a:cubicBezTo>
                      <a:pt x="375" y="249"/>
                      <a:pt x="374" y="249"/>
                      <a:pt x="375" y="249"/>
                    </a:cubicBezTo>
                    <a:cubicBezTo>
                      <a:pt x="375" y="249"/>
                      <a:pt x="375" y="249"/>
                      <a:pt x="375" y="249"/>
                    </a:cubicBezTo>
                    <a:cubicBezTo>
                      <a:pt x="375" y="249"/>
                      <a:pt x="375" y="249"/>
                      <a:pt x="376" y="249"/>
                    </a:cubicBezTo>
                    <a:cubicBezTo>
                      <a:pt x="376" y="249"/>
                      <a:pt x="376" y="249"/>
                      <a:pt x="376" y="249"/>
                    </a:cubicBezTo>
                    <a:cubicBezTo>
                      <a:pt x="376" y="249"/>
                      <a:pt x="376" y="249"/>
                      <a:pt x="376" y="249"/>
                    </a:cubicBezTo>
                    <a:cubicBezTo>
                      <a:pt x="376" y="249"/>
                      <a:pt x="376" y="249"/>
                      <a:pt x="376" y="249"/>
                    </a:cubicBezTo>
                    <a:cubicBezTo>
                      <a:pt x="376" y="248"/>
                      <a:pt x="376" y="248"/>
                      <a:pt x="376" y="248"/>
                    </a:cubicBezTo>
                    <a:cubicBezTo>
                      <a:pt x="376" y="248"/>
                      <a:pt x="376" y="248"/>
                      <a:pt x="376" y="248"/>
                    </a:cubicBezTo>
                    <a:cubicBezTo>
                      <a:pt x="376" y="248"/>
                      <a:pt x="375" y="248"/>
                      <a:pt x="375" y="248"/>
                    </a:cubicBezTo>
                    <a:cubicBezTo>
                      <a:pt x="375" y="247"/>
                      <a:pt x="376" y="247"/>
                      <a:pt x="376" y="247"/>
                    </a:cubicBezTo>
                    <a:cubicBezTo>
                      <a:pt x="375" y="247"/>
                      <a:pt x="375" y="247"/>
                      <a:pt x="375" y="247"/>
                    </a:cubicBezTo>
                    <a:cubicBezTo>
                      <a:pt x="375" y="247"/>
                      <a:pt x="375" y="247"/>
                      <a:pt x="375" y="247"/>
                    </a:cubicBezTo>
                    <a:close/>
                    <a:moveTo>
                      <a:pt x="376" y="251"/>
                    </a:move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51"/>
                      <a:pt x="377" y="251"/>
                      <a:pt x="377" y="251"/>
                    </a:cubicBezTo>
                    <a:cubicBezTo>
                      <a:pt x="377" y="251"/>
                      <a:pt x="377" y="251"/>
                      <a:pt x="377" y="251"/>
                    </a:cubicBezTo>
                    <a:cubicBezTo>
                      <a:pt x="377" y="251"/>
                      <a:pt x="377" y="251"/>
                      <a:pt x="377" y="251"/>
                    </a:cubicBezTo>
                    <a:cubicBezTo>
                      <a:pt x="376" y="251"/>
                      <a:pt x="376" y="251"/>
                      <a:pt x="376" y="250"/>
                    </a:cubicBezTo>
                    <a:cubicBezTo>
                      <a:pt x="376" y="250"/>
                      <a:pt x="377" y="250"/>
                      <a:pt x="377" y="250"/>
                    </a:cubicBezTo>
                    <a:cubicBezTo>
                      <a:pt x="376" y="250"/>
                      <a:pt x="376" y="250"/>
                      <a:pt x="376" y="250"/>
                    </a:cubicBezTo>
                    <a:cubicBezTo>
                      <a:pt x="376" y="250"/>
                      <a:pt x="376" y="250"/>
                      <a:pt x="376" y="250"/>
                    </a:cubicBezTo>
                    <a:cubicBezTo>
                      <a:pt x="376" y="250"/>
                      <a:pt x="376" y="250"/>
                      <a:pt x="376" y="250"/>
                    </a:cubicBezTo>
                    <a:cubicBezTo>
                      <a:pt x="376" y="250"/>
                      <a:pt x="376" y="250"/>
                      <a:pt x="376" y="250"/>
                    </a:cubicBezTo>
                    <a:cubicBezTo>
                      <a:pt x="376" y="250"/>
                      <a:pt x="376" y="250"/>
                      <a:pt x="375" y="250"/>
                    </a:cubicBezTo>
                    <a:cubicBezTo>
                      <a:pt x="375" y="250"/>
                      <a:pt x="375" y="250"/>
                      <a:pt x="375" y="250"/>
                    </a:cubicBezTo>
                    <a:cubicBezTo>
                      <a:pt x="375" y="250"/>
                      <a:pt x="375" y="250"/>
                      <a:pt x="375" y="251"/>
                    </a:cubicBezTo>
                    <a:cubicBezTo>
                      <a:pt x="375" y="251"/>
                      <a:pt x="375" y="251"/>
                      <a:pt x="376" y="251"/>
                    </a:cubicBezTo>
                    <a:close/>
                    <a:moveTo>
                      <a:pt x="805" y="352"/>
                    </a:moveTo>
                    <a:cubicBezTo>
                      <a:pt x="805" y="352"/>
                      <a:pt x="805" y="353"/>
                      <a:pt x="804" y="353"/>
                    </a:cubicBezTo>
                    <a:cubicBezTo>
                      <a:pt x="804" y="353"/>
                      <a:pt x="804" y="353"/>
                      <a:pt x="804" y="353"/>
                    </a:cubicBezTo>
                    <a:cubicBezTo>
                      <a:pt x="804" y="353"/>
                      <a:pt x="804" y="352"/>
                      <a:pt x="804" y="352"/>
                    </a:cubicBezTo>
                    <a:cubicBezTo>
                      <a:pt x="804" y="352"/>
                      <a:pt x="804" y="351"/>
                      <a:pt x="804" y="351"/>
                    </a:cubicBezTo>
                    <a:cubicBezTo>
                      <a:pt x="804" y="351"/>
                      <a:pt x="804" y="351"/>
                      <a:pt x="804" y="351"/>
                    </a:cubicBezTo>
                    <a:cubicBezTo>
                      <a:pt x="804" y="351"/>
                      <a:pt x="804" y="351"/>
                      <a:pt x="804" y="351"/>
                    </a:cubicBezTo>
                    <a:cubicBezTo>
                      <a:pt x="804" y="350"/>
                      <a:pt x="804" y="350"/>
                      <a:pt x="804" y="350"/>
                    </a:cubicBezTo>
                    <a:cubicBezTo>
                      <a:pt x="804" y="350"/>
                      <a:pt x="803" y="350"/>
                      <a:pt x="803" y="350"/>
                    </a:cubicBezTo>
                    <a:cubicBezTo>
                      <a:pt x="803" y="350"/>
                      <a:pt x="804" y="349"/>
                      <a:pt x="804" y="349"/>
                    </a:cubicBezTo>
                    <a:cubicBezTo>
                      <a:pt x="804" y="349"/>
                      <a:pt x="804" y="349"/>
                      <a:pt x="804" y="349"/>
                    </a:cubicBezTo>
                    <a:cubicBezTo>
                      <a:pt x="804" y="349"/>
                      <a:pt x="801" y="348"/>
                      <a:pt x="801" y="348"/>
                    </a:cubicBezTo>
                    <a:cubicBezTo>
                      <a:pt x="801" y="348"/>
                      <a:pt x="801" y="347"/>
                      <a:pt x="801" y="347"/>
                    </a:cubicBezTo>
                    <a:cubicBezTo>
                      <a:pt x="801" y="347"/>
                      <a:pt x="802" y="347"/>
                      <a:pt x="802" y="347"/>
                    </a:cubicBezTo>
                    <a:cubicBezTo>
                      <a:pt x="802" y="347"/>
                      <a:pt x="802" y="346"/>
                      <a:pt x="802" y="346"/>
                    </a:cubicBezTo>
                    <a:cubicBezTo>
                      <a:pt x="802" y="346"/>
                      <a:pt x="801" y="346"/>
                      <a:pt x="801" y="346"/>
                    </a:cubicBezTo>
                    <a:cubicBezTo>
                      <a:pt x="801" y="346"/>
                      <a:pt x="802" y="345"/>
                      <a:pt x="802" y="345"/>
                    </a:cubicBezTo>
                    <a:cubicBezTo>
                      <a:pt x="802" y="334"/>
                      <a:pt x="802" y="334"/>
                      <a:pt x="802" y="334"/>
                    </a:cubicBezTo>
                    <a:cubicBezTo>
                      <a:pt x="799" y="332"/>
                      <a:pt x="799" y="332"/>
                      <a:pt x="799" y="332"/>
                    </a:cubicBezTo>
                    <a:cubicBezTo>
                      <a:pt x="797" y="332"/>
                      <a:pt x="797" y="332"/>
                      <a:pt x="797" y="332"/>
                    </a:cubicBezTo>
                    <a:cubicBezTo>
                      <a:pt x="797" y="332"/>
                      <a:pt x="797" y="332"/>
                      <a:pt x="797" y="332"/>
                    </a:cubicBezTo>
                    <a:cubicBezTo>
                      <a:pt x="796" y="332"/>
                      <a:pt x="796" y="332"/>
                      <a:pt x="796" y="332"/>
                    </a:cubicBezTo>
                    <a:cubicBezTo>
                      <a:pt x="794" y="333"/>
                      <a:pt x="794" y="333"/>
                      <a:pt x="794" y="333"/>
                    </a:cubicBezTo>
                    <a:cubicBezTo>
                      <a:pt x="793" y="332"/>
                      <a:pt x="793" y="332"/>
                      <a:pt x="793" y="332"/>
                    </a:cubicBezTo>
                    <a:cubicBezTo>
                      <a:pt x="793" y="331"/>
                      <a:pt x="793" y="331"/>
                      <a:pt x="793" y="331"/>
                    </a:cubicBezTo>
                    <a:cubicBezTo>
                      <a:pt x="792" y="331"/>
                      <a:pt x="792" y="331"/>
                      <a:pt x="792" y="331"/>
                    </a:cubicBezTo>
                    <a:cubicBezTo>
                      <a:pt x="787" y="338"/>
                      <a:pt x="787" y="338"/>
                      <a:pt x="787" y="338"/>
                    </a:cubicBezTo>
                    <a:cubicBezTo>
                      <a:pt x="787" y="338"/>
                      <a:pt x="786" y="339"/>
                      <a:pt x="786" y="340"/>
                    </a:cubicBezTo>
                    <a:cubicBezTo>
                      <a:pt x="786" y="340"/>
                      <a:pt x="786" y="340"/>
                      <a:pt x="786" y="340"/>
                    </a:cubicBezTo>
                    <a:cubicBezTo>
                      <a:pt x="786" y="341"/>
                      <a:pt x="786" y="341"/>
                      <a:pt x="786" y="341"/>
                    </a:cubicBezTo>
                    <a:cubicBezTo>
                      <a:pt x="785" y="341"/>
                      <a:pt x="785" y="341"/>
                      <a:pt x="785" y="341"/>
                    </a:cubicBezTo>
                    <a:cubicBezTo>
                      <a:pt x="785" y="342"/>
                      <a:pt x="785" y="342"/>
                      <a:pt x="785" y="342"/>
                    </a:cubicBezTo>
                    <a:cubicBezTo>
                      <a:pt x="785" y="342"/>
                      <a:pt x="785" y="343"/>
                      <a:pt x="785" y="343"/>
                    </a:cubicBezTo>
                    <a:cubicBezTo>
                      <a:pt x="785" y="343"/>
                      <a:pt x="785" y="343"/>
                      <a:pt x="785" y="343"/>
                    </a:cubicBezTo>
                    <a:cubicBezTo>
                      <a:pt x="785" y="344"/>
                      <a:pt x="785" y="344"/>
                      <a:pt x="785" y="344"/>
                    </a:cubicBezTo>
                    <a:cubicBezTo>
                      <a:pt x="785" y="344"/>
                      <a:pt x="785" y="344"/>
                      <a:pt x="785" y="344"/>
                    </a:cubicBezTo>
                    <a:cubicBezTo>
                      <a:pt x="785" y="344"/>
                      <a:pt x="785" y="345"/>
                      <a:pt x="785" y="345"/>
                    </a:cubicBezTo>
                    <a:cubicBezTo>
                      <a:pt x="785" y="346"/>
                      <a:pt x="785" y="346"/>
                      <a:pt x="785" y="346"/>
                    </a:cubicBezTo>
                    <a:cubicBezTo>
                      <a:pt x="784" y="347"/>
                      <a:pt x="784" y="347"/>
                      <a:pt x="784" y="347"/>
                    </a:cubicBezTo>
                    <a:cubicBezTo>
                      <a:pt x="784" y="347"/>
                      <a:pt x="784" y="347"/>
                      <a:pt x="784" y="347"/>
                    </a:cubicBezTo>
                    <a:cubicBezTo>
                      <a:pt x="784" y="347"/>
                      <a:pt x="783" y="348"/>
                      <a:pt x="783" y="348"/>
                    </a:cubicBezTo>
                    <a:cubicBezTo>
                      <a:pt x="783" y="348"/>
                      <a:pt x="782" y="348"/>
                      <a:pt x="782" y="348"/>
                    </a:cubicBezTo>
                    <a:cubicBezTo>
                      <a:pt x="782" y="348"/>
                      <a:pt x="782" y="349"/>
                      <a:pt x="782" y="349"/>
                    </a:cubicBezTo>
                    <a:cubicBezTo>
                      <a:pt x="782" y="349"/>
                      <a:pt x="782" y="350"/>
                      <a:pt x="782" y="350"/>
                    </a:cubicBezTo>
                    <a:cubicBezTo>
                      <a:pt x="782" y="350"/>
                      <a:pt x="782" y="351"/>
                      <a:pt x="782" y="351"/>
                    </a:cubicBezTo>
                    <a:cubicBezTo>
                      <a:pt x="782" y="351"/>
                      <a:pt x="782" y="351"/>
                      <a:pt x="782" y="350"/>
                    </a:cubicBezTo>
                    <a:cubicBezTo>
                      <a:pt x="782" y="350"/>
                      <a:pt x="782" y="350"/>
                      <a:pt x="782" y="350"/>
                    </a:cubicBezTo>
                    <a:cubicBezTo>
                      <a:pt x="782" y="350"/>
                      <a:pt x="781" y="351"/>
                      <a:pt x="781" y="351"/>
                    </a:cubicBezTo>
                    <a:cubicBezTo>
                      <a:pt x="781" y="351"/>
                      <a:pt x="781" y="351"/>
                      <a:pt x="781" y="351"/>
                    </a:cubicBezTo>
                    <a:cubicBezTo>
                      <a:pt x="781" y="351"/>
                      <a:pt x="781" y="352"/>
                      <a:pt x="781" y="352"/>
                    </a:cubicBezTo>
                    <a:cubicBezTo>
                      <a:pt x="780" y="351"/>
                      <a:pt x="780" y="351"/>
                      <a:pt x="780" y="351"/>
                    </a:cubicBezTo>
                    <a:cubicBezTo>
                      <a:pt x="779" y="352"/>
                      <a:pt x="779" y="352"/>
                      <a:pt x="779" y="352"/>
                    </a:cubicBezTo>
                    <a:cubicBezTo>
                      <a:pt x="779" y="352"/>
                      <a:pt x="778" y="351"/>
                      <a:pt x="778" y="351"/>
                    </a:cubicBezTo>
                    <a:cubicBezTo>
                      <a:pt x="778" y="351"/>
                      <a:pt x="777" y="352"/>
                      <a:pt x="777" y="352"/>
                    </a:cubicBezTo>
                    <a:cubicBezTo>
                      <a:pt x="777" y="352"/>
                      <a:pt x="777" y="353"/>
                      <a:pt x="777" y="353"/>
                    </a:cubicBezTo>
                    <a:cubicBezTo>
                      <a:pt x="777" y="353"/>
                      <a:pt x="777" y="353"/>
                      <a:pt x="777" y="353"/>
                    </a:cubicBezTo>
                    <a:cubicBezTo>
                      <a:pt x="777" y="353"/>
                      <a:pt x="777" y="354"/>
                      <a:pt x="777" y="354"/>
                    </a:cubicBezTo>
                    <a:cubicBezTo>
                      <a:pt x="754" y="354"/>
                      <a:pt x="754" y="354"/>
                      <a:pt x="754" y="354"/>
                    </a:cubicBezTo>
                    <a:cubicBezTo>
                      <a:pt x="751" y="356"/>
                      <a:pt x="751" y="356"/>
                      <a:pt x="751" y="356"/>
                    </a:cubicBezTo>
                    <a:cubicBezTo>
                      <a:pt x="747" y="360"/>
                      <a:pt x="747" y="360"/>
                      <a:pt x="747" y="360"/>
                    </a:cubicBezTo>
                    <a:cubicBezTo>
                      <a:pt x="744" y="362"/>
                      <a:pt x="744" y="362"/>
                      <a:pt x="744" y="362"/>
                    </a:cubicBezTo>
                    <a:cubicBezTo>
                      <a:pt x="741" y="367"/>
                      <a:pt x="741" y="367"/>
                      <a:pt x="741" y="367"/>
                    </a:cubicBezTo>
                    <a:cubicBezTo>
                      <a:pt x="728" y="367"/>
                      <a:pt x="728" y="367"/>
                      <a:pt x="728" y="367"/>
                    </a:cubicBezTo>
                    <a:cubicBezTo>
                      <a:pt x="725" y="369"/>
                      <a:pt x="725" y="369"/>
                      <a:pt x="725" y="369"/>
                    </a:cubicBezTo>
                    <a:cubicBezTo>
                      <a:pt x="726" y="370"/>
                      <a:pt x="726" y="370"/>
                      <a:pt x="726" y="370"/>
                    </a:cubicBezTo>
                    <a:cubicBezTo>
                      <a:pt x="726" y="372"/>
                      <a:pt x="726" y="372"/>
                      <a:pt x="726" y="372"/>
                    </a:cubicBezTo>
                    <a:cubicBezTo>
                      <a:pt x="727" y="373"/>
                      <a:pt x="727" y="373"/>
                      <a:pt x="727" y="373"/>
                    </a:cubicBezTo>
                    <a:cubicBezTo>
                      <a:pt x="727" y="374"/>
                      <a:pt x="727" y="374"/>
                      <a:pt x="727" y="374"/>
                    </a:cubicBezTo>
                    <a:cubicBezTo>
                      <a:pt x="719" y="378"/>
                      <a:pt x="719" y="378"/>
                      <a:pt x="719" y="378"/>
                    </a:cubicBezTo>
                    <a:cubicBezTo>
                      <a:pt x="711" y="380"/>
                      <a:pt x="711" y="380"/>
                      <a:pt x="711" y="380"/>
                    </a:cubicBezTo>
                    <a:cubicBezTo>
                      <a:pt x="704" y="385"/>
                      <a:pt x="704" y="385"/>
                      <a:pt x="704" y="385"/>
                    </a:cubicBezTo>
                    <a:cubicBezTo>
                      <a:pt x="701" y="385"/>
                      <a:pt x="701" y="385"/>
                      <a:pt x="701" y="385"/>
                    </a:cubicBezTo>
                    <a:cubicBezTo>
                      <a:pt x="699" y="383"/>
                      <a:pt x="699" y="383"/>
                      <a:pt x="699" y="383"/>
                    </a:cubicBezTo>
                    <a:cubicBezTo>
                      <a:pt x="699" y="383"/>
                      <a:pt x="699" y="382"/>
                      <a:pt x="699" y="382"/>
                    </a:cubicBezTo>
                    <a:cubicBezTo>
                      <a:pt x="699" y="382"/>
                      <a:pt x="699" y="381"/>
                      <a:pt x="699" y="381"/>
                    </a:cubicBezTo>
                    <a:cubicBezTo>
                      <a:pt x="699" y="381"/>
                      <a:pt x="699" y="380"/>
                      <a:pt x="699" y="380"/>
                    </a:cubicBezTo>
                    <a:cubicBezTo>
                      <a:pt x="699" y="380"/>
                      <a:pt x="699" y="379"/>
                      <a:pt x="699" y="379"/>
                    </a:cubicBezTo>
                    <a:cubicBezTo>
                      <a:pt x="699" y="379"/>
                      <a:pt x="701" y="379"/>
                      <a:pt x="701" y="379"/>
                    </a:cubicBezTo>
                    <a:cubicBezTo>
                      <a:pt x="701" y="379"/>
                      <a:pt x="703" y="376"/>
                      <a:pt x="703" y="376"/>
                    </a:cubicBezTo>
                    <a:cubicBezTo>
                      <a:pt x="703" y="375"/>
                      <a:pt x="703" y="375"/>
                      <a:pt x="703" y="375"/>
                    </a:cubicBezTo>
                    <a:cubicBezTo>
                      <a:pt x="703" y="375"/>
                      <a:pt x="703" y="373"/>
                      <a:pt x="703" y="373"/>
                    </a:cubicBezTo>
                    <a:cubicBezTo>
                      <a:pt x="703" y="373"/>
                      <a:pt x="705" y="368"/>
                      <a:pt x="705" y="368"/>
                    </a:cubicBezTo>
                    <a:cubicBezTo>
                      <a:pt x="703" y="351"/>
                      <a:pt x="703" y="351"/>
                      <a:pt x="703" y="351"/>
                    </a:cubicBezTo>
                    <a:cubicBezTo>
                      <a:pt x="696" y="346"/>
                      <a:pt x="696" y="346"/>
                      <a:pt x="696" y="346"/>
                    </a:cubicBezTo>
                    <a:cubicBezTo>
                      <a:pt x="697" y="345"/>
                      <a:pt x="697" y="345"/>
                      <a:pt x="697" y="345"/>
                    </a:cubicBezTo>
                    <a:cubicBezTo>
                      <a:pt x="696" y="344"/>
                      <a:pt x="696" y="344"/>
                      <a:pt x="696" y="344"/>
                    </a:cubicBezTo>
                    <a:cubicBezTo>
                      <a:pt x="694" y="344"/>
                      <a:pt x="694" y="344"/>
                      <a:pt x="694" y="344"/>
                    </a:cubicBezTo>
                    <a:cubicBezTo>
                      <a:pt x="693" y="344"/>
                      <a:pt x="693" y="344"/>
                      <a:pt x="693" y="344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39"/>
                      <a:pt x="692" y="339"/>
                      <a:pt x="692" y="339"/>
                    </a:cubicBezTo>
                    <a:cubicBezTo>
                      <a:pt x="690" y="340"/>
                      <a:pt x="690" y="340"/>
                      <a:pt x="690" y="340"/>
                    </a:cubicBezTo>
                    <a:cubicBezTo>
                      <a:pt x="689" y="340"/>
                      <a:pt x="689" y="340"/>
                      <a:pt x="689" y="340"/>
                    </a:cubicBezTo>
                    <a:cubicBezTo>
                      <a:pt x="688" y="338"/>
                      <a:pt x="688" y="338"/>
                      <a:pt x="688" y="338"/>
                    </a:cubicBezTo>
                    <a:cubicBezTo>
                      <a:pt x="687" y="336"/>
                      <a:pt x="687" y="336"/>
                      <a:pt x="687" y="336"/>
                    </a:cubicBezTo>
                    <a:cubicBezTo>
                      <a:pt x="663" y="322"/>
                      <a:pt x="663" y="322"/>
                      <a:pt x="663" y="322"/>
                    </a:cubicBezTo>
                    <a:cubicBezTo>
                      <a:pt x="662" y="322"/>
                      <a:pt x="662" y="322"/>
                      <a:pt x="662" y="322"/>
                    </a:cubicBezTo>
                    <a:cubicBezTo>
                      <a:pt x="657" y="325"/>
                      <a:pt x="657" y="325"/>
                      <a:pt x="657" y="325"/>
                    </a:cubicBezTo>
                    <a:cubicBezTo>
                      <a:pt x="655" y="325"/>
                      <a:pt x="655" y="325"/>
                      <a:pt x="655" y="325"/>
                    </a:cubicBezTo>
                    <a:cubicBezTo>
                      <a:pt x="655" y="325"/>
                      <a:pt x="654" y="325"/>
                      <a:pt x="654" y="325"/>
                    </a:cubicBezTo>
                    <a:cubicBezTo>
                      <a:pt x="654" y="325"/>
                      <a:pt x="654" y="325"/>
                      <a:pt x="654" y="325"/>
                    </a:cubicBezTo>
                    <a:cubicBezTo>
                      <a:pt x="653" y="325"/>
                      <a:pt x="653" y="325"/>
                      <a:pt x="653" y="325"/>
                    </a:cubicBezTo>
                    <a:cubicBezTo>
                      <a:pt x="652" y="324"/>
                      <a:pt x="652" y="324"/>
                      <a:pt x="652" y="324"/>
                    </a:cubicBezTo>
                    <a:cubicBezTo>
                      <a:pt x="648" y="324"/>
                      <a:pt x="648" y="324"/>
                      <a:pt x="648" y="324"/>
                    </a:cubicBezTo>
                    <a:cubicBezTo>
                      <a:pt x="647" y="323"/>
                      <a:pt x="647" y="323"/>
                      <a:pt x="647" y="323"/>
                    </a:cubicBezTo>
                    <a:cubicBezTo>
                      <a:pt x="644" y="324"/>
                      <a:pt x="644" y="324"/>
                      <a:pt x="644" y="324"/>
                    </a:cubicBezTo>
                    <a:cubicBezTo>
                      <a:pt x="642" y="324"/>
                      <a:pt x="642" y="324"/>
                      <a:pt x="642" y="324"/>
                    </a:cubicBezTo>
                    <a:cubicBezTo>
                      <a:pt x="642" y="324"/>
                      <a:pt x="642" y="324"/>
                      <a:pt x="642" y="324"/>
                    </a:cubicBezTo>
                    <a:cubicBezTo>
                      <a:pt x="641" y="324"/>
                      <a:pt x="641" y="324"/>
                      <a:pt x="641" y="324"/>
                    </a:cubicBezTo>
                    <a:cubicBezTo>
                      <a:pt x="641" y="323"/>
                      <a:pt x="641" y="323"/>
                      <a:pt x="641" y="323"/>
                    </a:cubicBezTo>
                    <a:cubicBezTo>
                      <a:pt x="640" y="323"/>
                      <a:pt x="640" y="323"/>
                      <a:pt x="640" y="323"/>
                    </a:cubicBezTo>
                    <a:cubicBezTo>
                      <a:pt x="639" y="322"/>
                      <a:pt x="639" y="322"/>
                      <a:pt x="639" y="322"/>
                    </a:cubicBezTo>
                    <a:cubicBezTo>
                      <a:pt x="638" y="322"/>
                      <a:pt x="638" y="322"/>
                      <a:pt x="638" y="322"/>
                    </a:cubicBezTo>
                    <a:cubicBezTo>
                      <a:pt x="637" y="323"/>
                      <a:pt x="637" y="323"/>
                      <a:pt x="637" y="323"/>
                    </a:cubicBezTo>
                    <a:cubicBezTo>
                      <a:pt x="637" y="323"/>
                      <a:pt x="637" y="323"/>
                      <a:pt x="637" y="323"/>
                    </a:cubicBezTo>
                    <a:cubicBezTo>
                      <a:pt x="637" y="321"/>
                      <a:pt x="637" y="321"/>
                      <a:pt x="637" y="321"/>
                    </a:cubicBezTo>
                    <a:cubicBezTo>
                      <a:pt x="636" y="321"/>
                      <a:pt x="636" y="321"/>
                      <a:pt x="636" y="321"/>
                    </a:cubicBezTo>
                    <a:cubicBezTo>
                      <a:pt x="635" y="320"/>
                      <a:pt x="635" y="320"/>
                      <a:pt x="635" y="320"/>
                    </a:cubicBezTo>
                    <a:cubicBezTo>
                      <a:pt x="635" y="319"/>
                      <a:pt x="635" y="319"/>
                      <a:pt x="635" y="319"/>
                    </a:cubicBezTo>
                    <a:cubicBezTo>
                      <a:pt x="634" y="319"/>
                      <a:pt x="634" y="319"/>
                      <a:pt x="634" y="319"/>
                    </a:cubicBezTo>
                    <a:cubicBezTo>
                      <a:pt x="633" y="319"/>
                      <a:pt x="633" y="319"/>
                      <a:pt x="633" y="319"/>
                    </a:cubicBezTo>
                    <a:cubicBezTo>
                      <a:pt x="631" y="319"/>
                      <a:pt x="631" y="319"/>
                      <a:pt x="631" y="319"/>
                    </a:cubicBezTo>
                    <a:cubicBezTo>
                      <a:pt x="630" y="319"/>
                      <a:pt x="630" y="319"/>
                      <a:pt x="630" y="319"/>
                    </a:cubicBezTo>
                    <a:cubicBezTo>
                      <a:pt x="629" y="320"/>
                      <a:pt x="629" y="320"/>
                      <a:pt x="629" y="320"/>
                    </a:cubicBezTo>
                    <a:cubicBezTo>
                      <a:pt x="627" y="320"/>
                      <a:pt x="627" y="320"/>
                      <a:pt x="627" y="320"/>
                    </a:cubicBezTo>
                    <a:cubicBezTo>
                      <a:pt x="627" y="318"/>
                      <a:pt x="627" y="318"/>
                      <a:pt x="627" y="318"/>
                    </a:cubicBezTo>
                    <a:cubicBezTo>
                      <a:pt x="627" y="318"/>
                      <a:pt x="625" y="318"/>
                      <a:pt x="625" y="318"/>
                    </a:cubicBezTo>
                    <a:cubicBezTo>
                      <a:pt x="624" y="318"/>
                      <a:pt x="623" y="318"/>
                      <a:pt x="623" y="318"/>
                    </a:cubicBezTo>
                    <a:cubicBezTo>
                      <a:pt x="621" y="317"/>
                      <a:pt x="621" y="317"/>
                      <a:pt x="621" y="317"/>
                    </a:cubicBezTo>
                    <a:cubicBezTo>
                      <a:pt x="621" y="315"/>
                      <a:pt x="621" y="315"/>
                      <a:pt x="621" y="315"/>
                    </a:cubicBezTo>
                    <a:cubicBezTo>
                      <a:pt x="621" y="313"/>
                      <a:pt x="621" y="313"/>
                      <a:pt x="621" y="313"/>
                    </a:cubicBezTo>
                    <a:cubicBezTo>
                      <a:pt x="620" y="312"/>
                      <a:pt x="620" y="312"/>
                      <a:pt x="620" y="312"/>
                    </a:cubicBezTo>
                    <a:cubicBezTo>
                      <a:pt x="620" y="312"/>
                      <a:pt x="620" y="311"/>
                      <a:pt x="620" y="311"/>
                    </a:cubicBezTo>
                    <a:cubicBezTo>
                      <a:pt x="620" y="311"/>
                      <a:pt x="618" y="311"/>
                      <a:pt x="618" y="311"/>
                    </a:cubicBezTo>
                    <a:cubicBezTo>
                      <a:pt x="618" y="315"/>
                      <a:pt x="618" y="315"/>
                      <a:pt x="618" y="315"/>
                    </a:cubicBezTo>
                    <a:cubicBezTo>
                      <a:pt x="433" y="315"/>
                      <a:pt x="433" y="315"/>
                      <a:pt x="433" y="315"/>
                    </a:cubicBezTo>
                    <a:cubicBezTo>
                      <a:pt x="433" y="315"/>
                      <a:pt x="433" y="315"/>
                      <a:pt x="433" y="315"/>
                    </a:cubicBezTo>
                    <a:cubicBezTo>
                      <a:pt x="433" y="315"/>
                      <a:pt x="433" y="316"/>
                      <a:pt x="433" y="316"/>
                    </a:cubicBezTo>
                    <a:cubicBezTo>
                      <a:pt x="433" y="316"/>
                      <a:pt x="433" y="316"/>
                      <a:pt x="433" y="316"/>
                    </a:cubicBezTo>
                    <a:cubicBezTo>
                      <a:pt x="433" y="316"/>
                      <a:pt x="434" y="317"/>
                      <a:pt x="434" y="317"/>
                    </a:cubicBezTo>
                    <a:cubicBezTo>
                      <a:pt x="434" y="317"/>
                      <a:pt x="434" y="317"/>
                      <a:pt x="435" y="317"/>
                    </a:cubicBezTo>
                    <a:cubicBezTo>
                      <a:pt x="435" y="317"/>
                      <a:pt x="435" y="317"/>
                      <a:pt x="435" y="317"/>
                    </a:cubicBezTo>
                    <a:cubicBezTo>
                      <a:pt x="435" y="318"/>
                      <a:pt x="435" y="318"/>
                      <a:pt x="435" y="318"/>
                    </a:cubicBezTo>
                    <a:cubicBezTo>
                      <a:pt x="435" y="318"/>
                      <a:pt x="435" y="318"/>
                      <a:pt x="435" y="318"/>
                    </a:cubicBezTo>
                    <a:cubicBezTo>
                      <a:pt x="435" y="318"/>
                      <a:pt x="436" y="319"/>
                      <a:pt x="436" y="319"/>
                    </a:cubicBezTo>
                    <a:cubicBezTo>
                      <a:pt x="436" y="319"/>
                      <a:pt x="436" y="319"/>
                      <a:pt x="436" y="319"/>
                    </a:cubicBezTo>
                    <a:cubicBezTo>
                      <a:pt x="436" y="319"/>
                      <a:pt x="435" y="319"/>
                      <a:pt x="435" y="319"/>
                    </a:cubicBezTo>
                    <a:cubicBezTo>
                      <a:pt x="435" y="319"/>
                      <a:pt x="435" y="320"/>
                      <a:pt x="435" y="320"/>
                    </a:cubicBezTo>
                    <a:cubicBezTo>
                      <a:pt x="435" y="320"/>
                      <a:pt x="435" y="320"/>
                      <a:pt x="435" y="320"/>
                    </a:cubicBezTo>
                    <a:cubicBezTo>
                      <a:pt x="435" y="320"/>
                      <a:pt x="435" y="321"/>
                      <a:pt x="435" y="320"/>
                    </a:cubicBezTo>
                    <a:cubicBezTo>
                      <a:pt x="435" y="320"/>
                      <a:pt x="435" y="320"/>
                      <a:pt x="435" y="320"/>
                    </a:cubicBezTo>
                    <a:cubicBezTo>
                      <a:pt x="434" y="320"/>
                      <a:pt x="434" y="320"/>
                      <a:pt x="434" y="320"/>
                    </a:cubicBezTo>
                    <a:cubicBezTo>
                      <a:pt x="434" y="320"/>
                      <a:pt x="434" y="321"/>
                      <a:pt x="434" y="321"/>
                    </a:cubicBezTo>
                    <a:cubicBezTo>
                      <a:pt x="434" y="321"/>
                      <a:pt x="434" y="321"/>
                      <a:pt x="434" y="322"/>
                    </a:cubicBezTo>
                    <a:cubicBezTo>
                      <a:pt x="434" y="322"/>
                      <a:pt x="434" y="322"/>
                      <a:pt x="434" y="322"/>
                    </a:cubicBezTo>
                    <a:cubicBezTo>
                      <a:pt x="433" y="322"/>
                      <a:pt x="433" y="322"/>
                      <a:pt x="433" y="323"/>
                    </a:cubicBezTo>
                    <a:cubicBezTo>
                      <a:pt x="433" y="323"/>
                      <a:pt x="433" y="323"/>
                      <a:pt x="433" y="323"/>
                    </a:cubicBezTo>
                    <a:cubicBezTo>
                      <a:pt x="434" y="323"/>
                      <a:pt x="434" y="323"/>
                      <a:pt x="434" y="324"/>
                    </a:cubicBezTo>
                    <a:cubicBezTo>
                      <a:pt x="434" y="324"/>
                      <a:pt x="434" y="324"/>
                      <a:pt x="434" y="324"/>
                    </a:cubicBezTo>
                    <a:cubicBezTo>
                      <a:pt x="434" y="324"/>
                      <a:pt x="434" y="324"/>
                      <a:pt x="435" y="323"/>
                    </a:cubicBezTo>
                    <a:cubicBezTo>
                      <a:pt x="435" y="323"/>
                      <a:pt x="434" y="323"/>
                      <a:pt x="434" y="322"/>
                    </a:cubicBezTo>
                    <a:cubicBezTo>
                      <a:pt x="434" y="322"/>
                      <a:pt x="435" y="322"/>
                      <a:pt x="435" y="322"/>
                    </a:cubicBezTo>
                    <a:cubicBezTo>
                      <a:pt x="435" y="322"/>
                      <a:pt x="435" y="322"/>
                      <a:pt x="435" y="322"/>
                    </a:cubicBezTo>
                    <a:cubicBezTo>
                      <a:pt x="435" y="322"/>
                      <a:pt x="435" y="322"/>
                      <a:pt x="434" y="322"/>
                    </a:cubicBezTo>
                    <a:cubicBezTo>
                      <a:pt x="434" y="321"/>
                      <a:pt x="435" y="321"/>
                      <a:pt x="435" y="321"/>
                    </a:cubicBezTo>
                    <a:cubicBezTo>
                      <a:pt x="435" y="321"/>
                      <a:pt x="435" y="321"/>
                      <a:pt x="435" y="321"/>
                    </a:cubicBezTo>
                    <a:cubicBezTo>
                      <a:pt x="435" y="322"/>
                      <a:pt x="436" y="322"/>
                      <a:pt x="436" y="322"/>
                    </a:cubicBezTo>
                    <a:cubicBezTo>
                      <a:pt x="436" y="322"/>
                      <a:pt x="436" y="322"/>
                      <a:pt x="436" y="322"/>
                    </a:cubicBezTo>
                    <a:cubicBezTo>
                      <a:pt x="436" y="323"/>
                      <a:pt x="436" y="323"/>
                      <a:pt x="436" y="323"/>
                    </a:cubicBezTo>
                    <a:cubicBezTo>
                      <a:pt x="436" y="324"/>
                      <a:pt x="436" y="324"/>
                      <a:pt x="437" y="325"/>
                    </a:cubicBezTo>
                    <a:cubicBezTo>
                      <a:pt x="437" y="325"/>
                      <a:pt x="437" y="325"/>
                      <a:pt x="437" y="325"/>
                    </a:cubicBezTo>
                    <a:cubicBezTo>
                      <a:pt x="437" y="325"/>
                      <a:pt x="437" y="326"/>
                      <a:pt x="436" y="326"/>
                    </a:cubicBezTo>
                    <a:cubicBezTo>
                      <a:pt x="436" y="327"/>
                      <a:pt x="436" y="328"/>
                      <a:pt x="436" y="329"/>
                    </a:cubicBezTo>
                    <a:cubicBezTo>
                      <a:pt x="436" y="329"/>
                      <a:pt x="436" y="330"/>
                      <a:pt x="436" y="331"/>
                    </a:cubicBezTo>
                    <a:cubicBezTo>
                      <a:pt x="436" y="331"/>
                      <a:pt x="436" y="332"/>
                      <a:pt x="436" y="332"/>
                    </a:cubicBezTo>
                    <a:cubicBezTo>
                      <a:pt x="436" y="332"/>
                      <a:pt x="436" y="332"/>
                      <a:pt x="436" y="332"/>
                    </a:cubicBezTo>
                    <a:cubicBezTo>
                      <a:pt x="435" y="332"/>
                      <a:pt x="435" y="333"/>
                      <a:pt x="435" y="333"/>
                    </a:cubicBezTo>
                    <a:cubicBezTo>
                      <a:pt x="435" y="333"/>
                      <a:pt x="435" y="333"/>
                      <a:pt x="435" y="333"/>
                    </a:cubicBezTo>
                    <a:cubicBezTo>
                      <a:pt x="435" y="333"/>
                      <a:pt x="435" y="333"/>
                      <a:pt x="435" y="333"/>
                    </a:cubicBezTo>
                    <a:cubicBezTo>
                      <a:pt x="434" y="333"/>
                      <a:pt x="434" y="334"/>
                      <a:pt x="434" y="334"/>
                    </a:cubicBezTo>
                    <a:cubicBezTo>
                      <a:pt x="434" y="334"/>
                      <a:pt x="433" y="334"/>
                      <a:pt x="433" y="334"/>
                    </a:cubicBezTo>
                    <a:cubicBezTo>
                      <a:pt x="433" y="334"/>
                      <a:pt x="433" y="333"/>
                      <a:pt x="433" y="334"/>
                    </a:cubicBezTo>
                    <a:cubicBezTo>
                      <a:pt x="433" y="334"/>
                      <a:pt x="433" y="334"/>
                      <a:pt x="432" y="334"/>
                    </a:cubicBezTo>
                    <a:cubicBezTo>
                      <a:pt x="432" y="334"/>
                      <a:pt x="432" y="334"/>
                      <a:pt x="432" y="334"/>
                    </a:cubicBezTo>
                    <a:cubicBezTo>
                      <a:pt x="432" y="334"/>
                      <a:pt x="432" y="334"/>
                      <a:pt x="432" y="333"/>
                    </a:cubicBezTo>
                    <a:cubicBezTo>
                      <a:pt x="432" y="333"/>
                      <a:pt x="432" y="333"/>
                      <a:pt x="432" y="333"/>
                    </a:cubicBezTo>
                    <a:cubicBezTo>
                      <a:pt x="432" y="333"/>
                      <a:pt x="432" y="333"/>
                      <a:pt x="432" y="333"/>
                    </a:cubicBezTo>
                    <a:cubicBezTo>
                      <a:pt x="433" y="333"/>
                      <a:pt x="433" y="333"/>
                      <a:pt x="433" y="332"/>
                    </a:cubicBezTo>
                    <a:cubicBezTo>
                      <a:pt x="433" y="332"/>
                      <a:pt x="433" y="332"/>
                      <a:pt x="432" y="332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32" y="331"/>
                      <a:pt x="433" y="331"/>
                      <a:pt x="433" y="331"/>
                    </a:cubicBezTo>
                    <a:cubicBezTo>
                      <a:pt x="433" y="331"/>
                      <a:pt x="433" y="332"/>
                      <a:pt x="433" y="332"/>
                    </a:cubicBezTo>
                    <a:cubicBezTo>
                      <a:pt x="433" y="332"/>
                      <a:pt x="433" y="332"/>
                      <a:pt x="433" y="332"/>
                    </a:cubicBezTo>
                    <a:cubicBezTo>
                      <a:pt x="433" y="333"/>
                      <a:pt x="433" y="333"/>
                      <a:pt x="433" y="333"/>
                    </a:cubicBezTo>
                    <a:cubicBezTo>
                      <a:pt x="434" y="333"/>
                      <a:pt x="434" y="333"/>
                      <a:pt x="434" y="333"/>
                    </a:cubicBezTo>
                    <a:cubicBezTo>
                      <a:pt x="434" y="333"/>
                      <a:pt x="434" y="333"/>
                      <a:pt x="434" y="332"/>
                    </a:cubicBezTo>
                    <a:cubicBezTo>
                      <a:pt x="433" y="332"/>
                      <a:pt x="434" y="332"/>
                      <a:pt x="434" y="332"/>
                    </a:cubicBezTo>
                    <a:cubicBezTo>
                      <a:pt x="434" y="332"/>
                      <a:pt x="434" y="332"/>
                      <a:pt x="434" y="332"/>
                    </a:cubicBezTo>
                    <a:cubicBezTo>
                      <a:pt x="434" y="332"/>
                      <a:pt x="434" y="332"/>
                      <a:pt x="434" y="332"/>
                    </a:cubicBezTo>
                    <a:cubicBezTo>
                      <a:pt x="434" y="332"/>
                      <a:pt x="434" y="332"/>
                      <a:pt x="434" y="332"/>
                    </a:cubicBezTo>
                    <a:cubicBezTo>
                      <a:pt x="435" y="332"/>
                      <a:pt x="435" y="332"/>
                      <a:pt x="435" y="332"/>
                    </a:cubicBezTo>
                    <a:cubicBezTo>
                      <a:pt x="435" y="331"/>
                      <a:pt x="435" y="331"/>
                      <a:pt x="435" y="331"/>
                    </a:cubicBezTo>
                    <a:cubicBezTo>
                      <a:pt x="435" y="331"/>
                      <a:pt x="435" y="331"/>
                      <a:pt x="435" y="331"/>
                    </a:cubicBezTo>
                    <a:cubicBezTo>
                      <a:pt x="435" y="331"/>
                      <a:pt x="436" y="331"/>
                      <a:pt x="436" y="331"/>
                    </a:cubicBezTo>
                    <a:cubicBezTo>
                      <a:pt x="436" y="331"/>
                      <a:pt x="436" y="330"/>
                      <a:pt x="436" y="330"/>
                    </a:cubicBezTo>
                    <a:cubicBezTo>
                      <a:pt x="435" y="330"/>
                      <a:pt x="435" y="330"/>
                      <a:pt x="435" y="330"/>
                    </a:cubicBezTo>
                    <a:cubicBezTo>
                      <a:pt x="435" y="330"/>
                      <a:pt x="435" y="330"/>
                      <a:pt x="435" y="329"/>
                    </a:cubicBezTo>
                    <a:cubicBezTo>
                      <a:pt x="435" y="329"/>
                      <a:pt x="435" y="329"/>
                      <a:pt x="435" y="329"/>
                    </a:cubicBezTo>
                    <a:cubicBezTo>
                      <a:pt x="435" y="329"/>
                      <a:pt x="435" y="329"/>
                      <a:pt x="435" y="328"/>
                    </a:cubicBezTo>
                    <a:cubicBezTo>
                      <a:pt x="435" y="328"/>
                      <a:pt x="435" y="328"/>
                      <a:pt x="435" y="328"/>
                    </a:cubicBezTo>
                    <a:cubicBezTo>
                      <a:pt x="435" y="328"/>
                      <a:pt x="435" y="328"/>
                      <a:pt x="435" y="328"/>
                    </a:cubicBezTo>
                    <a:cubicBezTo>
                      <a:pt x="435" y="328"/>
                      <a:pt x="435" y="327"/>
                      <a:pt x="435" y="327"/>
                    </a:cubicBezTo>
                    <a:cubicBezTo>
                      <a:pt x="435" y="327"/>
                      <a:pt x="435" y="327"/>
                      <a:pt x="435" y="327"/>
                    </a:cubicBezTo>
                    <a:cubicBezTo>
                      <a:pt x="435" y="326"/>
                      <a:pt x="435" y="326"/>
                      <a:pt x="435" y="326"/>
                    </a:cubicBezTo>
                    <a:cubicBezTo>
                      <a:pt x="435" y="326"/>
                      <a:pt x="435" y="326"/>
                      <a:pt x="435" y="326"/>
                    </a:cubicBezTo>
                    <a:cubicBezTo>
                      <a:pt x="435" y="326"/>
                      <a:pt x="435" y="326"/>
                      <a:pt x="435" y="326"/>
                    </a:cubicBezTo>
                    <a:cubicBezTo>
                      <a:pt x="434" y="327"/>
                      <a:pt x="434" y="327"/>
                      <a:pt x="434" y="327"/>
                    </a:cubicBezTo>
                    <a:cubicBezTo>
                      <a:pt x="434" y="328"/>
                      <a:pt x="434" y="328"/>
                      <a:pt x="434" y="328"/>
                    </a:cubicBezTo>
                    <a:cubicBezTo>
                      <a:pt x="434" y="328"/>
                      <a:pt x="434" y="328"/>
                      <a:pt x="433" y="328"/>
                    </a:cubicBezTo>
                    <a:cubicBezTo>
                      <a:pt x="433" y="328"/>
                      <a:pt x="433" y="328"/>
                      <a:pt x="433" y="328"/>
                    </a:cubicBezTo>
                    <a:cubicBezTo>
                      <a:pt x="433" y="328"/>
                      <a:pt x="433" y="328"/>
                      <a:pt x="433" y="328"/>
                    </a:cubicBezTo>
                    <a:cubicBezTo>
                      <a:pt x="433" y="328"/>
                      <a:pt x="433" y="329"/>
                      <a:pt x="433" y="329"/>
                    </a:cubicBezTo>
                    <a:cubicBezTo>
                      <a:pt x="433" y="329"/>
                      <a:pt x="433" y="329"/>
                      <a:pt x="433" y="329"/>
                    </a:cubicBezTo>
                    <a:cubicBezTo>
                      <a:pt x="433" y="329"/>
                      <a:pt x="432" y="329"/>
                      <a:pt x="432" y="329"/>
                    </a:cubicBezTo>
                    <a:cubicBezTo>
                      <a:pt x="432" y="330"/>
                      <a:pt x="432" y="330"/>
                      <a:pt x="432" y="330"/>
                    </a:cubicBezTo>
                    <a:cubicBezTo>
                      <a:pt x="432" y="330"/>
                      <a:pt x="432" y="329"/>
                      <a:pt x="432" y="329"/>
                    </a:cubicBezTo>
                    <a:cubicBezTo>
                      <a:pt x="432" y="329"/>
                      <a:pt x="432" y="329"/>
                      <a:pt x="432" y="329"/>
                    </a:cubicBezTo>
                    <a:cubicBezTo>
                      <a:pt x="432" y="329"/>
                      <a:pt x="432" y="328"/>
                      <a:pt x="433" y="328"/>
                    </a:cubicBezTo>
                    <a:cubicBezTo>
                      <a:pt x="433" y="328"/>
                      <a:pt x="433" y="328"/>
                      <a:pt x="433" y="328"/>
                    </a:cubicBezTo>
                    <a:cubicBezTo>
                      <a:pt x="434" y="327"/>
                      <a:pt x="434" y="327"/>
                      <a:pt x="434" y="327"/>
                    </a:cubicBezTo>
                    <a:cubicBezTo>
                      <a:pt x="434" y="326"/>
                      <a:pt x="434" y="326"/>
                      <a:pt x="434" y="326"/>
                    </a:cubicBezTo>
                    <a:cubicBezTo>
                      <a:pt x="434" y="326"/>
                      <a:pt x="434" y="325"/>
                      <a:pt x="434" y="325"/>
                    </a:cubicBezTo>
                    <a:cubicBezTo>
                      <a:pt x="434" y="325"/>
                      <a:pt x="433" y="324"/>
                      <a:pt x="433" y="324"/>
                    </a:cubicBezTo>
                    <a:cubicBezTo>
                      <a:pt x="433" y="323"/>
                      <a:pt x="433" y="324"/>
                      <a:pt x="433" y="324"/>
                    </a:cubicBezTo>
                    <a:cubicBezTo>
                      <a:pt x="433" y="325"/>
                      <a:pt x="432" y="325"/>
                      <a:pt x="432" y="325"/>
                    </a:cubicBezTo>
                    <a:cubicBezTo>
                      <a:pt x="432" y="324"/>
                      <a:pt x="432" y="324"/>
                      <a:pt x="431" y="324"/>
                    </a:cubicBezTo>
                    <a:cubicBezTo>
                      <a:pt x="431" y="324"/>
                      <a:pt x="431" y="324"/>
                      <a:pt x="430" y="324"/>
                    </a:cubicBezTo>
                    <a:cubicBezTo>
                      <a:pt x="430" y="324"/>
                      <a:pt x="429" y="324"/>
                      <a:pt x="429" y="324"/>
                    </a:cubicBezTo>
                    <a:cubicBezTo>
                      <a:pt x="428" y="324"/>
                      <a:pt x="428" y="324"/>
                      <a:pt x="427" y="324"/>
                    </a:cubicBezTo>
                    <a:cubicBezTo>
                      <a:pt x="427" y="324"/>
                      <a:pt x="425" y="324"/>
                      <a:pt x="425" y="324"/>
                    </a:cubicBezTo>
                    <a:cubicBezTo>
                      <a:pt x="425" y="323"/>
                      <a:pt x="423" y="322"/>
                      <a:pt x="422" y="322"/>
                    </a:cubicBezTo>
                    <a:cubicBezTo>
                      <a:pt x="422" y="322"/>
                      <a:pt x="421" y="321"/>
                      <a:pt x="421" y="322"/>
                    </a:cubicBezTo>
                    <a:cubicBezTo>
                      <a:pt x="420" y="322"/>
                      <a:pt x="420" y="323"/>
                      <a:pt x="420" y="324"/>
                    </a:cubicBezTo>
                    <a:cubicBezTo>
                      <a:pt x="420" y="324"/>
                      <a:pt x="421" y="326"/>
                      <a:pt x="421" y="326"/>
                    </a:cubicBezTo>
                    <a:cubicBezTo>
                      <a:pt x="421" y="326"/>
                      <a:pt x="422" y="327"/>
                      <a:pt x="422" y="328"/>
                    </a:cubicBezTo>
                    <a:cubicBezTo>
                      <a:pt x="423" y="328"/>
                      <a:pt x="423" y="329"/>
                      <a:pt x="423" y="329"/>
                    </a:cubicBezTo>
                    <a:cubicBezTo>
                      <a:pt x="423" y="329"/>
                      <a:pt x="423" y="330"/>
                      <a:pt x="423" y="331"/>
                    </a:cubicBezTo>
                    <a:cubicBezTo>
                      <a:pt x="423" y="331"/>
                      <a:pt x="423" y="332"/>
                      <a:pt x="423" y="332"/>
                    </a:cubicBezTo>
                    <a:cubicBezTo>
                      <a:pt x="423" y="332"/>
                      <a:pt x="424" y="333"/>
                      <a:pt x="424" y="333"/>
                    </a:cubicBezTo>
                    <a:cubicBezTo>
                      <a:pt x="424" y="334"/>
                      <a:pt x="424" y="335"/>
                      <a:pt x="424" y="335"/>
                    </a:cubicBezTo>
                    <a:cubicBezTo>
                      <a:pt x="424" y="335"/>
                      <a:pt x="424" y="335"/>
                      <a:pt x="424" y="335"/>
                    </a:cubicBezTo>
                    <a:cubicBezTo>
                      <a:pt x="425" y="335"/>
                      <a:pt x="424" y="335"/>
                      <a:pt x="424" y="335"/>
                    </a:cubicBezTo>
                    <a:cubicBezTo>
                      <a:pt x="424" y="334"/>
                      <a:pt x="425" y="334"/>
                      <a:pt x="425" y="334"/>
                    </a:cubicBezTo>
                    <a:cubicBezTo>
                      <a:pt x="425" y="334"/>
                      <a:pt x="425" y="335"/>
                      <a:pt x="425" y="335"/>
                    </a:cubicBezTo>
                    <a:cubicBezTo>
                      <a:pt x="425" y="335"/>
                      <a:pt x="425" y="335"/>
                      <a:pt x="425" y="335"/>
                    </a:cubicBezTo>
                    <a:cubicBezTo>
                      <a:pt x="425" y="335"/>
                      <a:pt x="426" y="335"/>
                      <a:pt x="426" y="335"/>
                    </a:cubicBezTo>
                    <a:cubicBezTo>
                      <a:pt x="426" y="336"/>
                      <a:pt x="426" y="336"/>
                      <a:pt x="425" y="336"/>
                    </a:cubicBezTo>
                    <a:cubicBezTo>
                      <a:pt x="425" y="336"/>
                      <a:pt x="425" y="336"/>
                      <a:pt x="425" y="336"/>
                    </a:cubicBezTo>
                    <a:cubicBezTo>
                      <a:pt x="424" y="336"/>
                      <a:pt x="425" y="337"/>
                      <a:pt x="424" y="337"/>
                    </a:cubicBezTo>
                    <a:cubicBezTo>
                      <a:pt x="424" y="338"/>
                      <a:pt x="425" y="338"/>
                      <a:pt x="425" y="338"/>
                    </a:cubicBezTo>
                    <a:cubicBezTo>
                      <a:pt x="425" y="338"/>
                      <a:pt x="426" y="338"/>
                      <a:pt x="426" y="337"/>
                    </a:cubicBezTo>
                    <a:cubicBezTo>
                      <a:pt x="426" y="337"/>
                      <a:pt x="426" y="338"/>
                      <a:pt x="426" y="338"/>
                    </a:cubicBezTo>
                    <a:cubicBezTo>
                      <a:pt x="426" y="338"/>
                      <a:pt x="426" y="338"/>
                      <a:pt x="425" y="339"/>
                    </a:cubicBezTo>
                    <a:cubicBezTo>
                      <a:pt x="425" y="339"/>
                      <a:pt x="426" y="339"/>
                      <a:pt x="426" y="339"/>
                    </a:cubicBezTo>
                    <a:cubicBezTo>
                      <a:pt x="426" y="339"/>
                      <a:pt x="426" y="340"/>
                      <a:pt x="426" y="340"/>
                    </a:cubicBezTo>
                    <a:cubicBezTo>
                      <a:pt x="426" y="341"/>
                      <a:pt x="425" y="341"/>
                      <a:pt x="425" y="341"/>
                    </a:cubicBezTo>
                    <a:cubicBezTo>
                      <a:pt x="425" y="341"/>
                      <a:pt x="425" y="340"/>
                      <a:pt x="425" y="340"/>
                    </a:cubicBezTo>
                    <a:cubicBezTo>
                      <a:pt x="425" y="340"/>
                      <a:pt x="425" y="339"/>
                      <a:pt x="425" y="339"/>
                    </a:cubicBezTo>
                    <a:cubicBezTo>
                      <a:pt x="425" y="339"/>
                      <a:pt x="425" y="339"/>
                      <a:pt x="425" y="340"/>
                    </a:cubicBezTo>
                    <a:cubicBezTo>
                      <a:pt x="425" y="340"/>
                      <a:pt x="425" y="340"/>
                      <a:pt x="425" y="341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5" y="342"/>
                      <a:pt x="426" y="342"/>
                      <a:pt x="427" y="342"/>
                    </a:cubicBezTo>
                    <a:cubicBezTo>
                      <a:pt x="427" y="342"/>
                      <a:pt x="427" y="342"/>
                      <a:pt x="428" y="342"/>
                    </a:cubicBezTo>
                    <a:cubicBezTo>
                      <a:pt x="428" y="342"/>
                      <a:pt x="429" y="343"/>
                      <a:pt x="430" y="343"/>
                    </a:cubicBezTo>
                    <a:cubicBezTo>
                      <a:pt x="430" y="343"/>
                      <a:pt x="430" y="343"/>
                      <a:pt x="430" y="344"/>
                    </a:cubicBezTo>
                    <a:cubicBezTo>
                      <a:pt x="429" y="344"/>
                      <a:pt x="429" y="343"/>
                      <a:pt x="428" y="343"/>
                    </a:cubicBezTo>
                    <a:cubicBezTo>
                      <a:pt x="428" y="343"/>
                      <a:pt x="428" y="343"/>
                      <a:pt x="427" y="343"/>
                    </a:cubicBezTo>
                    <a:cubicBezTo>
                      <a:pt x="427" y="343"/>
                      <a:pt x="426" y="343"/>
                      <a:pt x="426" y="343"/>
                    </a:cubicBezTo>
                    <a:cubicBezTo>
                      <a:pt x="425" y="343"/>
                      <a:pt x="425" y="343"/>
                      <a:pt x="425" y="343"/>
                    </a:cubicBezTo>
                    <a:cubicBezTo>
                      <a:pt x="425" y="344"/>
                      <a:pt x="425" y="344"/>
                      <a:pt x="425" y="344"/>
                    </a:cubicBezTo>
                    <a:cubicBezTo>
                      <a:pt x="425" y="345"/>
                      <a:pt x="425" y="345"/>
                      <a:pt x="425" y="345"/>
                    </a:cubicBezTo>
                    <a:cubicBezTo>
                      <a:pt x="425" y="346"/>
                      <a:pt x="425" y="346"/>
                      <a:pt x="425" y="346"/>
                    </a:cubicBezTo>
                    <a:cubicBezTo>
                      <a:pt x="425" y="346"/>
                      <a:pt x="426" y="347"/>
                      <a:pt x="426" y="347"/>
                    </a:cubicBezTo>
                    <a:cubicBezTo>
                      <a:pt x="425" y="348"/>
                      <a:pt x="426" y="349"/>
                      <a:pt x="426" y="349"/>
                    </a:cubicBezTo>
                    <a:cubicBezTo>
                      <a:pt x="426" y="349"/>
                      <a:pt x="425" y="350"/>
                      <a:pt x="425" y="351"/>
                    </a:cubicBezTo>
                    <a:cubicBezTo>
                      <a:pt x="425" y="351"/>
                      <a:pt x="425" y="352"/>
                      <a:pt x="425" y="352"/>
                    </a:cubicBezTo>
                    <a:cubicBezTo>
                      <a:pt x="425" y="353"/>
                      <a:pt x="425" y="354"/>
                      <a:pt x="425" y="355"/>
                    </a:cubicBezTo>
                    <a:cubicBezTo>
                      <a:pt x="425" y="356"/>
                      <a:pt x="425" y="356"/>
                      <a:pt x="425" y="356"/>
                    </a:cubicBezTo>
                    <a:cubicBezTo>
                      <a:pt x="425" y="357"/>
                      <a:pt x="425" y="357"/>
                      <a:pt x="425" y="358"/>
                    </a:cubicBezTo>
                    <a:cubicBezTo>
                      <a:pt x="425" y="358"/>
                      <a:pt x="425" y="359"/>
                      <a:pt x="425" y="360"/>
                    </a:cubicBezTo>
                    <a:cubicBezTo>
                      <a:pt x="425" y="360"/>
                      <a:pt x="424" y="360"/>
                      <a:pt x="424" y="361"/>
                    </a:cubicBezTo>
                    <a:cubicBezTo>
                      <a:pt x="424" y="361"/>
                      <a:pt x="424" y="362"/>
                      <a:pt x="424" y="362"/>
                    </a:cubicBezTo>
                    <a:cubicBezTo>
                      <a:pt x="424" y="362"/>
                      <a:pt x="424" y="364"/>
                      <a:pt x="424" y="364"/>
                    </a:cubicBezTo>
                    <a:cubicBezTo>
                      <a:pt x="424" y="364"/>
                      <a:pt x="424" y="365"/>
                      <a:pt x="424" y="365"/>
                    </a:cubicBezTo>
                    <a:cubicBezTo>
                      <a:pt x="424" y="366"/>
                      <a:pt x="424" y="366"/>
                      <a:pt x="424" y="366"/>
                    </a:cubicBezTo>
                    <a:cubicBezTo>
                      <a:pt x="424" y="366"/>
                      <a:pt x="424" y="367"/>
                      <a:pt x="424" y="367"/>
                    </a:cubicBezTo>
                    <a:cubicBezTo>
                      <a:pt x="424" y="367"/>
                      <a:pt x="424" y="367"/>
                      <a:pt x="424" y="368"/>
                    </a:cubicBezTo>
                    <a:cubicBezTo>
                      <a:pt x="424" y="368"/>
                      <a:pt x="423" y="368"/>
                      <a:pt x="423" y="369"/>
                    </a:cubicBezTo>
                    <a:cubicBezTo>
                      <a:pt x="423" y="369"/>
                      <a:pt x="423" y="369"/>
                      <a:pt x="423" y="370"/>
                    </a:cubicBezTo>
                    <a:cubicBezTo>
                      <a:pt x="422" y="370"/>
                      <a:pt x="423" y="370"/>
                      <a:pt x="423" y="371"/>
                    </a:cubicBezTo>
                    <a:cubicBezTo>
                      <a:pt x="422" y="371"/>
                      <a:pt x="422" y="372"/>
                      <a:pt x="422" y="372"/>
                    </a:cubicBezTo>
                    <a:cubicBezTo>
                      <a:pt x="422" y="372"/>
                      <a:pt x="422" y="373"/>
                      <a:pt x="422" y="373"/>
                    </a:cubicBezTo>
                    <a:cubicBezTo>
                      <a:pt x="422" y="374"/>
                      <a:pt x="421" y="374"/>
                      <a:pt x="421" y="375"/>
                    </a:cubicBezTo>
                    <a:cubicBezTo>
                      <a:pt x="421" y="375"/>
                      <a:pt x="422" y="376"/>
                      <a:pt x="422" y="376"/>
                    </a:cubicBezTo>
                    <a:cubicBezTo>
                      <a:pt x="423" y="376"/>
                      <a:pt x="422" y="377"/>
                      <a:pt x="422" y="377"/>
                    </a:cubicBezTo>
                    <a:cubicBezTo>
                      <a:pt x="422" y="377"/>
                      <a:pt x="422" y="377"/>
                      <a:pt x="422" y="378"/>
                    </a:cubicBezTo>
                    <a:cubicBezTo>
                      <a:pt x="422" y="378"/>
                      <a:pt x="422" y="379"/>
                      <a:pt x="422" y="380"/>
                    </a:cubicBezTo>
                    <a:cubicBezTo>
                      <a:pt x="422" y="381"/>
                      <a:pt x="423" y="381"/>
                      <a:pt x="423" y="381"/>
                    </a:cubicBezTo>
                    <a:cubicBezTo>
                      <a:pt x="424" y="382"/>
                      <a:pt x="424" y="383"/>
                      <a:pt x="424" y="383"/>
                    </a:cubicBezTo>
                    <a:cubicBezTo>
                      <a:pt x="424" y="383"/>
                      <a:pt x="423" y="384"/>
                      <a:pt x="423" y="384"/>
                    </a:cubicBezTo>
                    <a:cubicBezTo>
                      <a:pt x="423" y="384"/>
                      <a:pt x="424" y="384"/>
                      <a:pt x="424" y="385"/>
                    </a:cubicBezTo>
                    <a:cubicBezTo>
                      <a:pt x="424" y="385"/>
                      <a:pt x="424" y="386"/>
                      <a:pt x="424" y="386"/>
                    </a:cubicBezTo>
                    <a:cubicBezTo>
                      <a:pt x="425" y="387"/>
                      <a:pt x="425" y="388"/>
                      <a:pt x="425" y="388"/>
                    </a:cubicBezTo>
                    <a:cubicBezTo>
                      <a:pt x="425" y="389"/>
                      <a:pt x="424" y="389"/>
                      <a:pt x="424" y="389"/>
                    </a:cubicBezTo>
                    <a:cubicBezTo>
                      <a:pt x="424" y="390"/>
                      <a:pt x="424" y="390"/>
                      <a:pt x="424" y="390"/>
                    </a:cubicBezTo>
                    <a:cubicBezTo>
                      <a:pt x="424" y="390"/>
                      <a:pt x="424" y="391"/>
                      <a:pt x="424" y="392"/>
                    </a:cubicBezTo>
                    <a:cubicBezTo>
                      <a:pt x="424" y="392"/>
                      <a:pt x="423" y="393"/>
                      <a:pt x="423" y="394"/>
                    </a:cubicBezTo>
                    <a:cubicBezTo>
                      <a:pt x="423" y="394"/>
                      <a:pt x="422" y="395"/>
                      <a:pt x="422" y="395"/>
                    </a:cubicBezTo>
                    <a:cubicBezTo>
                      <a:pt x="422" y="396"/>
                      <a:pt x="422" y="396"/>
                      <a:pt x="423" y="397"/>
                    </a:cubicBezTo>
                    <a:cubicBezTo>
                      <a:pt x="423" y="397"/>
                      <a:pt x="423" y="397"/>
                      <a:pt x="423" y="397"/>
                    </a:cubicBezTo>
                    <a:cubicBezTo>
                      <a:pt x="423" y="398"/>
                      <a:pt x="423" y="398"/>
                      <a:pt x="424" y="398"/>
                    </a:cubicBezTo>
                    <a:cubicBezTo>
                      <a:pt x="424" y="398"/>
                      <a:pt x="424" y="399"/>
                      <a:pt x="425" y="399"/>
                    </a:cubicBezTo>
                    <a:cubicBezTo>
                      <a:pt x="425" y="399"/>
                      <a:pt x="426" y="401"/>
                      <a:pt x="426" y="402"/>
                    </a:cubicBezTo>
                    <a:cubicBezTo>
                      <a:pt x="427" y="402"/>
                      <a:pt x="427" y="403"/>
                      <a:pt x="427" y="403"/>
                    </a:cubicBezTo>
                    <a:cubicBezTo>
                      <a:pt x="427" y="404"/>
                      <a:pt x="426" y="404"/>
                      <a:pt x="426" y="404"/>
                    </a:cubicBezTo>
                    <a:cubicBezTo>
                      <a:pt x="426" y="405"/>
                      <a:pt x="426" y="405"/>
                      <a:pt x="426" y="406"/>
                    </a:cubicBezTo>
                    <a:cubicBezTo>
                      <a:pt x="426" y="406"/>
                      <a:pt x="427" y="407"/>
                      <a:pt x="427" y="407"/>
                    </a:cubicBezTo>
                    <a:cubicBezTo>
                      <a:pt x="427" y="407"/>
                      <a:pt x="427" y="408"/>
                      <a:pt x="427" y="408"/>
                    </a:cubicBezTo>
                    <a:cubicBezTo>
                      <a:pt x="427" y="409"/>
                      <a:pt x="427" y="409"/>
                      <a:pt x="427" y="409"/>
                    </a:cubicBezTo>
                    <a:cubicBezTo>
                      <a:pt x="427" y="410"/>
                      <a:pt x="428" y="410"/>
                      <a:pt x="428" y="410"/>
                    </a:cubicBezTo>
                    <a:cubicBezTo>
                      <a:pt x="428" y="410"/>
                      <a:pt x="429" y="411"/>
                      <a:pt x="429" y="411"/>
                    </a:cubicBezTo>
                    <a:cubicBezTo>
                      <a:pt x="429" y="412"/>
                      <a:pt x="430" y="412"/>
                      <a:pt x="430" y="412"/>
                    </a:cubicBezTo>
                    <a:cubicBezTo>
                      <a:pt x="430" y="412"/>
                      <a:pt x="431" y="414"/>
                      <a:pt x="431" y="414"/>
                    </a:cubicBezTo>
                    <a:cubicBezTo>
                      <a:pt x="431" y="414"/>
                      <a:pt x="432" y="415"/>
                      <a:pt x="432" y="415"/>
                    </a:cubicBezTo>
                    <a:cubicBezTo>
                      <a:pt x="432" y="415"/>
                      <a:pt x="432" y="415"/>
                      <a:pt x="432" y="416"/>
                    </a:cubicBezTo>
                    <a:cubicBezTo>
                      <a:pt x="432" y="416"/>
                      <a:pt x="432" y="416"/>
                      <a:pt x="432" y="417"/>
                    </a:cubicBezTo>
                    <a:cubicBezTo>
                      <a:pt x="432" y="417"/>
                      <a:pt x="432" y="417"/>
                      <a:pt x="433" y="417"/>
                    </a:cubicBezTo>
                    <a:cubicBezTo>
                      <a:pt x="433" y="417"/>
                      <a:pt x="433" y="417"/>
                      <a:pt x="434" y="418"/>
                    </a:cubicBezTo>
                    <a:cubicBezTo>
                      <a:pt x="434" y="418"/>
                      <a:pt x="435" y="418"/>
                      <a:pt x="435" y="418"/>
                    </a:cubicBezTo>
                    <a:cubicBezTo>
                      <a:pt x="435" y="418"/>
                      <a:pt x="435" y="418"/>
                      <a:pt x="435" y="418"/>
                    </a:cubicBezTo>
                    <a:cubicBezTo>
                      <a:pt x="435" y="418"/>
                      <a:pt x="435" y="417"/>
                      <a:pt x="435" y="417"/>
                    </a:cubicBezTo>
                    <a:cubicBezTo>
                      <a:pt x="435" y="416"/>
                      <a:pt x="436" y="416"/>
                      <a:pt x="436" y="416"/>
                    </a:cubicBezTo>
                    <a:cubicBezTo>
                      <a:pt x="436" y="416"/>
                      <a:pt x="436" y="416"/>
                      <a:pt x="436" y="417"/>
                    </a:cubicBezTo>
                    <a:cubicBezTo>
                      <a:pt x="436" y="417"/>
                      <a:pt x="436" y="417"/>
                      <a:pt x="436" y="417"/>
                    </a:cubicBezTo>
                    <a:cubicBezTo>
                      <a:pt x="436" y="418"/>
                      <a:pt x="436" y="418"/>
                      <a:pt x="436" y="418"/>
                    </a:cubicBezTo>
                    <a:cubicBezTo>
                      <a:pt x="436" y="419"/>
                      <a:pt x="435" y="419"/>
                      <a:pt x="435" y="419"/>
                    </a:cubicBezTo>
                    <a:cubicBezTo>
                      <a:pt x="435" y="419"/>
                      <a:pt x="435" y="420"/>
                      <a:pt x="435" y="420"/>
                    </a:cubicBezTo>
                    <a:cubicBezTo>
                      <a:pt x="435" y="420"/>
                      <a:pt x="435" y="421"/>
                      <a:pt x="435" y="421"/>
                    </a:cubicBezTo>
                    <a:cubicBezTo>
                      <a:pt x="435" y="421"/>
                      <a:pt x="436" y="422"/>
                      <a:pt x="436" y="422"/>
                    </a:cubicBezTo>
                    <a:cubicBezTo>
                      <a:pt x="436" y="422"/>
                      <a:pt x="436" y="423"/>
                      <a:pt x="436" y="423"/>
                    </a:cubicBezTo>
                    <a:cubicBezTo>
                      <a:pt x="436" y="424"/>
                      <a:pt x="436" y="424"/>
                      <a:pt x="436" y="424"/>
                    </a:cubicBezTo>
                    <a:cubicBezTo>
                      <a:pt x="437" y="425"/>
                      <a:pt x="437" y="425"/>
                      <a:pt x="437" y="425"/>
                    </a:cubicBezTo>
                    <a:cubicBezTo>
                      <a:pt x="438" y="426"/>
                      <a:pt x="438" y="426"/>
                      <a:pt x="439" y="426"/>
                    </a:cubicBezTo>
                    <a:cubicBezTo>
                      <a:pt x="440" y="426"/>
                      <a:pt x="440" y="426"/>
                      <a:pt x="440" y="427"/>
                    </a:cubicBezTo>
                    <a:cubicBezTo>
                      <a:pt x="440" y="427"/>
                      <a:pt x="440" y="428"/>
                      <a:pt x="440" y="428"/>
                    </a:cubicBezTo>
                    <a:cubicBezTo>
                      <a:pt x="439" y="428"/>
                      <a:pt x="439" y="429"/>
                      <a:pt x="439" y="429"/>
                    </a:cubicBezTo>
                    <a:cubicBezTo>
                      <a:pt x="439" y="430"/>
                      <a:pt x="439" y="431"/>
                      <a:pt x="439" y="431"/>
                    </a:cubicBezTo>
                    <a:cubicBezTo>
                      <a:pt x="439" y="431"/>
                      <a:pt x="440" y="432"/>
                      <a:pt x="440" y="432"/>
                    </a:cubicBezTo>
                    <a:cubicBezTo>
                      <a:pt x="440" y="432"/>
                      <a:pt x="441" y="433"/>
                      <a:pt x="441" y="433"/>
                    </a:cubicBezTo>
                    <a:cubicBezTo>
                      <a:pt x="441" y="433"/>
                      <a:pt x="441" y="434"/>
                      <a:pt x="442" y="434"/>
                    </a:cubicBezTo>
                    <a:cubicBezTo>
                      <a:pt x="442" y="434"/>
                      <a:pt x="443" y="435"/>
                      <a:pt x="443" y="435"/>
                    </a:cubicBezTo>
                    <a:cubicBezTo>
                      <a:pt x="443" y="436"/>
                      <a:pt x="443" y="436"/>
                      <a:pt x="443" y="437"/>
                    </a:cubicBezTo>
                    <a:cubicBezTo>
                      <a:pt x="443" y="437"/>
                      <a:pt x="443" y="437"/>
                      <a:pt x="444" y="437"/>
                    </a:cubicBezTo>
                    <a:cubicBezTo>
                      <a:pt x="445" y="437"/>
                      <a:pt x="444" y="437"/>
                      <a:pt x="445" y="438"/>
                    </a:cubicBezTo>
                    <a:cubicBezTo>
                      <a:pt x="445" y="438"/>
                      <a:pt x="445" y="438"/>
                      <a:pt x="445" y="438"/>
                    </a:cubicBezTo>
                    <a:cubicBezTo>
                      <a:pt x="446" y="439"/>
                      <a:pt x="446" y="439"/>
                      <a:pt x="446" y="439"/>
                    </a:cubicBezTo>
                    <a:cubicBezTo>
                      <a:pt x="446" y="439"/>
                      <a:pt x="446" y="439"/>
                      <a:pt x="446" y="440"/>
                    </a:cubicBezTo>
                    <a:cubicBezTo>
                      <a:pt x="446" y="440"/>
                      <a:pt x="446" y="440"/>
                      <a:pt x="446" y="440"/>
                    </a:cubicBezTo>
                    <a:cubicBezTo>
                      <a:pt x="446" y="440"/>
                      <a:pt x="446" y="441"/>
                      <a:pt x="447" y="441"/>
                    </a:cubicBezTo>
                    <a:cubicBezTo>
                      <a:pt x="447" y="441"/>
                      <a:pt x="448" y="441"/>
                      <a:pt x="448" y="441"/>
                    </a:cubicBezTo>
                    <a:cubicBezTo>
                      <a:pt x="448" y="441"/>
                      <a:pt x="448" y="442"/>
                      <a:pt x="448" y="442"/>
                    </a:cubicBezTo>
                    <a:cubicBezTo>
                      <a:pt x="448" y="442"/>
                      <a:pt x="447" y="442"/>
                      <a:pt x="447" y="443"/>
                    </a:cubicBezTo>
                    <a:cubicBezTo>
                      <a:pt x="447" y="443"/>
                      <a:pt x="448" y="443"/>
                      <a:pt x="448" y="443"/>
                    </a:cubicBezTo>
                    <a:cubicBezTo>
                      <a:pt x="448" y="444"/>
                      <a:pt x="447" y="444"/>
                      <a:pt x="448" y="444"/>
                    </a:cubicBezTo>
                    <a:cubicBezTo>
                      <a:pt x="448" y="444"/>
                      <a:pt x="448" y="445"/>
                      <a:pt x="448" y="445"/>
                    </a:cubicBezTo>
                    <a:cubicBezTo>
                      <a:pt x="448" y="445"/>
                      <a:pt x="447" y="445"/>
                      <a:pt x="447" y="445"/>
                    </a:cubicBezTo>
                    <a:cubicBezTo>
                      <a:pt x="447" y="446"/>
                      <a:pt x="448" y="446"/>
                      <a:pt x="448" y="446"/>
                    </a:cubicBezTo>
                    <a:cubicBezTo>
                      <a:pt x="448" y="446"/>
                      <a:pt x="448" y="446"/>
                      <a:pt x="448" y="446"/>
                    </a:cubicBezTo>
                    <a:cubicBezTo>
                      <a:pt x="449" y="446"/>
                      <a:pt x="450" y="446"/>
                      <a:pt x="450" y="446"/>
                    </a:cubicBezTo>
                    <a:cubicBezTo>
                      <a:pt x="450" y="446"/>
                      <a:pt x="453" y="447"/>
                      <a:pt x="454" y="447"/>
                    </a:cubicBezTo>
                    <a:cubicBezTo>
                      <a:pt x="454" y="447"/>
                      <a:pt x="455" y="447"/>
                      <a:pt x="455" y="447"/>
                    </a:cubicBezTo>
                    <a:cubicBezTo>
                      <a:pt x="456" y="447"/>
                      <a:pt x="456" y="448"/>
                      <a:pt x="456" y="448"/>
                    </a:cubicBezTo>
                    <a:cubicBezTo>
                      <a:pt x="457" y="448"/>
                      <a:pt x="457" y="449"/>
                      <a:pt x="458" y="449"/>
                    </a:cubicBezTo>
                    <a:cubicBezTo>
                      <a:pt x="458" y="449"/>
                      <a:pt x="459" y="450"/>
                      <a:pt x="459" y="450"/>
                    </a:cubicBezTo>
                    <a:cubicBezTo>
                      <a:pt x="460" y="450"/>
                      <a:pt x="460" y="450"/>
                      <a:pt x="460" y="450"/>
                    </a:cubicBezTo>
                    <a:cubicBezTo>
                      <a:pt x="460" y="450"/>
                      <a:pt x="460" y="450"/>
                      <a:pt x="461" y="450"/>
                    </a:cubicBezTo>
                    <a:cubicBezTo>
                      <a:pt x="461" y="450"/>
                      <a:pt x="461" y="450"/>
                      <a:pt x="461" y="450"/>
                    </a:cubicBezTo>
                    <a:cubicBezTo>
                      <a:pt x="462" y="450"/>
                      <a:pt x="462" y="450"/>
                      <a:pt x="462" y="451"/>
                    </a:cubicBezTo>
                    <a:cubicBezTo>
                      <a:pt x="462" y="451"/>
                      <a:pt x="462" y="451"/>
                      <a:pt x="463" y="451"/>
                    </a:cubicBezTo>
                    <a:cubicBezTo>
                      <a:pt x="463" y="452"/>
                      <a:pt x="462" y="452"/>
                      <a:pt x="463" y="452"/>
                    </a:cubicBezTo>
                    <a:cubicBezTo>
                      <a:pt x="463" y="453"/>
                      <a:pt x="463" y="452"/>
                      <a:pt x="464" y="452"/>
                    </a:cubicBezTo>
                    <a:cubicBezTo>
                      <a:pt x="464" y="452"/>
                      <a:pt x="464" y="452"/>
                      <a:pt x="464" y="452"/>
                    </a:cubicBezTo>
                    <a:cubicBezTo>
                      <a:pt x="464" y="452"/>
                      <a:pt x="465" y="452"/>
                      <a:pt x="465" y="453"/>
                    </a:cubicBezTo>
                    <a:cubicBezTo>
                      <a:pt x="465" y="453"/>
                      <a:pt x="466" y="453"/>
                      <a:pt x="466" y="454"/>
                    </a:cubicBezTo>
                    <a:cubicBezTo>
                      <a:pt x="467" y="454"/>
                      <a:pt x="467" y="455"/>
                      <a:pt x="468" y="455"/>
                    </a:cubicBezTo>
                    <a:cubicBezTo>
                      <a:pt x="468" y="456"/>
                      <a:pt x="469" y="456"/>
                      <a:pt x="469" y="457"/>
                    </a:cubicBezTo>
                    <a:cubicBezTo>
                      <a:pt x="470" y="457"/>
                      <a:pt x="470" y="458"/>
                      <a:pt x="470" y="458"/>
                    </a:cubicBezTo>
                    <a:cubicBezTo>
                      <a:pt x="470" y="458"/>
                      <a:pt x="470" y="459"/>
                      <a:pt x="470" y="459"/>
                    </a:cubicBezTo>
                    <a:cubicBezTo>
                      <a:pt x="470" y="459"/>
                      <a:pt x="470" y="460"/>
                      <a:pt x="470" y="460"/>
                    </a:cubicBezTo>
                    <a:cubicBezTo>
                      <a:pt x="470" y="460"/>
                      <a:pt x="471" y="460"/>
                      <a:pt x="471" y="461"/>
                    </a:cubicBezTo>
                    <a:cubicBezTo>
                      <a:pt x="471" y="461"/>
                      <a:pt x="471" y="461"/>
                      <a:pt x="471" y="461"/>
                    </a:cubicBezTo>
                    <a:cubicBezTo>
                      <a:pt x="471" y="461"/>
                      <a:pt x="471" y="462"/>
                      <a:pt x="471" y="462"/>
                    </a:cubicBezTo>
                    <a:cubicBezTo>
                      <a:pt x="487" y="460"/>
                      <a:pt x="487" y="460"/>
                      <a:pt x="487" y="460"/>
                    </a:cubicBezTo>
                    <a:cubicBezTo>
                      <a:pt x="486" y="462"/>
                      <a:pt x="486" y="462"/>
                      <a:pt x="486" y="462"/>
                    </a:cubicBezTo>
                    <a:cubicBezTo>
                      <a:pt x="511" y="471"/>
                      <a:pt x="511" y="471"/>
                      <a:pt x="511" y="471"/>
                    </a:cubicBezTo>
                    <a:cubicBezTo>
                      <a:pt x="531" y="471"/>
                      <a:pt x="531" y="471"/>
                      <a:pt x="531" y="471"/>
                    </a:cubicBezTo>
                    <a:cubicBezTo>
                      <a:pt x="531" y="468"/>
                      <a:pt x="531" y="468"/>
                      <a:pt x="531" y="468"/>
                    </a:cubicBezTo>
                    <a:cubicBezTo>
                      <a:pt x="543" y="468"/>
                      <a:pt x="543" y="468"/>
                      <a:pt x="543" y="468"/>
                    </a:cubicBezTo>
                    <a:cubicBezTo>
                      <a:pt x="545" y="470"/>
                      <a:pt x="545" y="470"/>
                      <a:pt x="545" y="470"/>
                    </a:cubicBezTo>
                    <a:cubicBezTo>
                      <a:pt x="546" y="471"/>
                      <a:pt x="546" y="471"/>
                      <a:pt x="546" y="471"/>
                    </a:cubicBezTo>
                    <a:cubicBezTo>
                      <a:pt x="550" y="475"/>
                      <a:pt x="550" y="475"/>
                      <a:pt x="550" y="475"/>
                    </a:cubicBezTo>
                    <a:cubicBezTo>
                      <a:pt x="552" y="476"/>
                      <a:pt x="552" y="476"/>
                      <a:pt x="552" y="476"/>
                    </a:cubicBezTo>
                    <a:cubicBezTo>
                      <a:pt x="554" y="480"/>
                      <a:pt x="554" y="480"/>
                      <a:pt x="554" y="480"/>
                    </a:cubicBezTo>
                    <a:cubicBezTo>
                      <a:pt x="555" y="483"/>
                      <a:pt x="555" y="483"/>
                      <a:pt x="555" y="483"/>
                    </a:cubicBezTo>
                    <a:cubicBezTo>
                      <a:pt x="557" y="485"/>
                      <a:pt x="557" y="485"/>
                      <a:pt x="557" y="485"/>
                    </a:cubicBezTo>
                    <a:cubicBezTo>
                      <a:pt x="557" y="486"/>
                      <a:pt x="557" y="486"/>
                      <a:pt x="557" y="486"/>
                    </a:cubicBezTo>
                    <a:cubicBezTo>
                      <a:pt x="559" y="487"/>
                      <a:pt x="559" y="487"/>
                      <a:pt x="559" y="487"/>
                    </a:cubicBezTo>
                    <a:cubicBezTo>
                      <a:pt x="561" y="487"/>
                      <a:pt x="561" y="487"/>
                      <a:pt x="561" y="487"/>
                    </a:cubicBezTo>
                    <a:cubicBezTo>
                      <a:pt x="564" y="489"/>
                      <a:pt x="564" y="489"/>
                      <a:pt x="564" y="489"/>
                    </a:cubicBezTo>
                    <a:cubicBezTo>
                      <a:pt x="565" y="489"/>
                      <a:pt x="565" y="489"/>
                      <a:pt x="565" y="489"/>
                    </a:cubicBezTo>
                    <a:cubicBezTo>
                      <a:pt x="566" y="488"/>
                      <a:pt x="566" y="488"/>
                      <a:pt x="566" y="488"/>
                    </a:cubicBezTo>
                    <a:cubicBezTo>
                      <a:pt x="566" y="487"/>
                      <a:pt x="566" y="487"/>
                      <a:pt x="566" y="487"/>
                    </a:cubicBezTo>
                    <a:cubicBezTo>
                      <a:pt x="567" y="486"/>
                      <a:pt x="567" y="486"/>
                      <a:pt x="567" y="486"/>
                    </a:cubicBezTo>
                    <a:cubicBezTo>
                      <a:pt x="567" y="486"/>
                      <a:pt x="567" y="485"/>
                      <a:pt x="567" y="485"/>
                    </a:cubicBezTo>
                    <a:cubicBezTo>
                      <a:pt x="567" y="485"/>
                      <a:pt x="568" y="484"/>
                      <a:pt x="568" y="484"/>
                    </a:cubicBezTo>
                    <a:cubicBezTo>
                      <a:pt x="570" y="484"/>
                      <a:pt x="570" y="484"/>
                      <a:pt x="570" y="484"/>
                    </a:cubicBezTo>
                    <a:cubicBezTo>
                      <a:pt x="570" y="482"/>
                      <a:pt x="570" y="482"/>
                      <a:pt x="570" y="482"/>
                    </a:cubicBezTo>
                    <a:cubicBezTo>
                      <a:pt x="572" y="483"/>
                      <a:pt x="572" y="483"/>
                      <a:pt x="572" y="483"/>
                    </a:cubicBezTo>
                    <a:cubicBezTo>
                      <a:pt x="576" y="483"/>
                      <a:pt x="576" y="483"/>
                      <a:pt x="576" y="483"/>
                    </a:cubicBezTo>
                    <a:cubicBezTo>
                      <a:pt x="577" y="484"/>
                      <a:pt x="577" y="484"/>
                      <a:pt x="577" y="484"/>
                    </a:cubicBezTo>
                    <a:cubicBezTo>
                      <a:pt x="577" y="485"/>
                      <a:pt x="577" y="485"/>
                      <a:pt x="577" y="485"/>
                    </a:cubicBezTo>
                    <a:cubicBezTo>
                      <a:pt x="577" y="485"/>
                      <a:pt x="577" y="485"/>
                      <a:pt x="577" y="485"/>
                    </a:cubicBezTo>
                    <a:cubicBezTo>
                      <a:pt x="579" y="486"/>
                      <a:pt x="579" y="486"/>
                      <a:pt x="579" y="486"/>
                    </a:cubicBezTo>
                    <a:cubicBezTo>
                      <a:pt x="581" y="488"/>
                      <a:pt x="581" y="488"/>
                      <a:pt x="581" y="488"/>
                    </a:cubicBezTo>
                    <a:cubicBezTo>
                      <a:pt x="581" y="490"/>
                      <a:pt x="581" y="490"/>
                      <a:pt x="581" y="490"/>
                    </a:cubicBezTo>
                    <a:cubicBezTo>
                      <a:pt x="581" y="490"/>
                      <a:pt x="584" y="493"/>
                      <a:pt x="584" y="493"/>
                    </a:cubicBezTo>
                    <a:cubicBezTo>
                      <a:pt x="584" y="493"/>
                      <a:pt x="584" y="495"/>
                      <a:pt x="584" y="495"/>
                    </a:cubicBezTo>
                    <a:cubicBezTo>
                      <a:pt x="584" y="495"/>
                      <a:pt x="586" y="497"/>
                      <a:pt x="586" y="497"/>
                    </a:cubicBezTo>
                    <a:cubicBezTo>
                      <a:pt x="586" y="497"/>
                      <a:pt x="587" y="499"/>
                      <a:pt x="587" y="499"/>
                    </a:cubicBezTo>
                    <a:cubicBezTo>
                      <a:pt x="589" y="500"/>
                      <a:pt x="589" y="500"/>
                      <a:pt x="589" y="500"/>
                    </a:cubicBezTo>
                    <a:cubicBezTo>
                      <a:pt x="589" y="501"/>
                      <a:pt x="589" y="501"/>
                      <a:pt x="589" y="501"/>
                    </a:cubicBezTo>
                    <a:cubicBezTo>
                      <a:pt x="589" y="501"/>
                      <a:pt x="589" y="502"/>
                      <a:pt x="589" y="502"/>
                    </a:cubicBezTo>
                    <a:cubicBezTo>
                      <a:pt x="589" y="502"/>
                      <a:pt x="589" y="502"/>
                      <a:pt x="589" y="502"/>
                    </a:cubicBezTo>
                    <a:cubicBezTo>
                      <a:pt x="589" y="503"/>
                      <a:pt x="590" y="503"/>
                      <a:pt x="590" y="503"/>
                    </a:cubicBezTo>
                    <a:cubicBezTo>
                      <a:pt x="590" y="504"/>
                      <a:pt x="590" y="504"/>
                      <a:pt x="590" y="504"/>
                    </a:cubicBezTo>
                    <a:cubicBezTo>
                      <a:pt x="591" y="506"/>
                      <a:pt x="591" y="506"/>
                      <a:pt x="591" y="506"/>
                    </a:cubicBezTo>
                    <a:cubicBezTo>
                      <a:pt x="591" y="508"/>
                      <a:pt x="591" y="508"/>
                      <a:pt x="591" y="508"/>
                    </a:cubicBezTo>
                    <a:cubicBezTo>
                      <a:pt x="592" y="509"/>
                      <a:pt x="592" y="509"/>
                      <a:pt x="592" y="509"/>
                    </a:cubicBezTo>
                    <a:cubicBezTo>
                      <a:pt x="593" y="509"/>
                      <a:pt x="593" y="509"/>
                      <a:pt x="593" y="509"/>
                    </a:cubicBezTo>
                    <a:cubicBezTo>
                      <a:pt x="595" y="510"/>
                      <a:pt x="595" y="510"/>
                      <a:pt x="595" y="510"/>
                    </a:cubicBezTo>
                    <a:cubicBezTo>
                      <a:pt x="596" y="510"/>
                      <a:pt x="596" y="510"/>
                      <a:pt x="596" y="510"/>
                    </a:cubicBezTo>
                    <a:cubicBezTo>
                      <a:pt x="597" y="511"/>
                      <a:pt x="597" y="511"/>
                      <a:pt x="597" y="511"/>
                    </a:cubicBezTo>
                    <a:cubicBezTo>
                      <a:pt x="598" y="512"/>
                      <a:pt x="598" y="512"/>
                      <a:pt x="598" y="512"/>
                    </a:cubicBezTo>
                    <a:cubicBezTo>
                      <a:pt x="599" y="512"/>
                      <a:pt x="599" y="512"/>
                      <a:pt x="599" y="512"/>
                    </a:cubicBezTo>
                    <a:cubicBezTo>
                      <a:pt x="601" y="512"/>
                      <a:pt x="601" y="512"/>
                      <a:pt x="601" y="512"/>
                    </a:cubicBezTo>
                    <a:cubicBezTo>
                      <a:pt x="601" y="512"/>
                      <a:pt x="602" y="512"/>
                      <a:pt x="602" y="512"/>
                    </a:cubicBezTo>
                    <a:cubicBezTo>
                      <a:pt x="602" y="513"/>
                      <a:pt x="603" y="513"/>
                      <a:pt x="603" y="513"/>
                    </a:cubicBezTo>
                    <a:cubicBezTo>
                      <a:pt x="603" y="513"/>
                      <a:pt x="603" y="513"/>
                      <a:pt x="603" y="513"/>
                    </a:cubicBezTo>
                    <a:cubicBezTo>
                      <a:pt x="604" y="513"/>
                      <a:pt x="604" y="512"/>
                      <a:pt x="605" y="512"/>
                    </a:cubicBezTo>
                    <a:cubicBezTo>
                      <a:pt x="605" y="512"/>
                      <a:pt x="605" y="512"/>
                      <a:pt x="605" y="512"/>
                    </a:cubicBezTo>
                    <a:cubicBezTo>
                      <a:pt x="605" y="512"/>
                      <a:pt x="605" y="512"/>
                      <a:pt x="605" y="512"/>
                    </a:cubicBezTo>
                    <a:cubicBezTo>
                      <a:pt x="604" y="512"/>
                      <a:pt x="604" y="512"/>
                      <a:pt x="604" y="511"/>
                    </a:cubicBezTo>
                    <a:cubicBezTo>
                      <a:pt x="604" y="511"/>
                      <a:pt x="604" y="510"/>
                      <a:pt x="603" y="510"/>
                    </a:cubicBezTo>
                    <a:cubicBezTo>
                      <a:pt x="603" y="510"/>
                      <a:pt x="603" y="510"/>
                      <a:pt x="603" y="510"/>
                    </a:cubicBezTo>
                    <a:cubicBezTo>
                      <a:pt x="603" y="509"/>
                      <a:pt x="603" y="509"/>
                      <a:pt x="603" y="508"/>
                    </a:cubicBezTo>
                    <a:cubicBezTo>
                      <a:pt x="603" y="508"/>
                      <a:pt x="603" y="507"/>
                      <a:pt x="603" y="507"/>
                    </a:cubicBezTo>
                    <a:cubicBezTo>
                      <a:pt x="603" y="507"/>
                      <a:pt x="603" y="507"/>
                      <a:pt x="603" y="506"/>
                    </a:cubicBezTo>
                    <a:cubicBezTo>
                      <a:pt x="603" y="506"/>
                      <a:pt x="602" y="506"/>
                      <a:pt x="602" y="506"/>
                    </a:cubicBezTo>
                    <a:cubicBezTo>
                      <a:pt x="602" y="506"/>
                      <a:pt x="602" y="505"/>
                      <a:pt x="602" y="505"/>
                    </a:cubicBezTo>
                    <a:cubicBezTo>
                      <a:pt x="603" y="505"/>
                      <a:pt x="603" y="504"/>
                      <a:pt x="603" y="503"/>
                    </a:cubicBezTo>
                    <a:cubicBezTo>
                      <a:pt x="603" y="503"/>
                      <a:pt x="603" y="503"/>
                      <a:pt x="603" y="503"/>
                    </a:cubicBezTo>
                    <a:cubicBezTo>
                      <a:pt x="603" y="503"/>
                      <a:pt x="603" y="503"/>
                      <a:pt x="602" y="503"/>
                    </a:cubicBezTo>
                    <a:cubicBezTo>
                      <a:pt x="602" y="503"/>
                      <a:pt x="602" y="503"/>
                      <a:pt x="601" y="502"/>
                    </a:cubicBezTo>
                    <a:cubicBezTo>
                      <a:pt x="601" y="502"/>
                      <a:pt x="601" y="502"/>
                      <a:pt x="601" y="502"/>
                    </a:cubicBezTo>
                    <a:cubicBezTo>
                      <a:pt x="602" y="502"/>
                      <a:pt x="602" y="502"/>
                      <a:pt x="602" y="502"/>
                    </a:cubicBezTo>
                    <a:cubicBezTo>
                      <a:pt x="602" y="502"/>
                      <a:pt x="603" y="503"/>
                      <a:pt x="603" y="502"/>
                    </a:cubicBezTo>
                    <a:cubicBezTo>
                      <a:pt x="603" y="502"/>
                      <a:pt x="603" y="502"/>
                      <a:pt x="603" y="501"/>
                    </a:cubicBezTo>
                    <a:cubicBezTo>
                      <a:pt x="603" y="501"/>
                      <a:pt x="603" y="501"/>
                      <a:pt x="604" y="500"/>
                    </a:cubicBezTo>
                    <a:cubicBezTo>
                      <a:pt x="604" y="500"/>
                      <a:pt x="604" y="500"/>
                      <a:pt x="604" y="500"/>
                    </a:cubicBezTo>
                    <a:cubicBezTo>
                      <a:pt x="604" y="500"/>
                      <a:pt x="603" y="499"/>
                      <a:pt x="603" y="499"/>
                    </a:cubicBezTo>
                    <a:cubicBezTo>
                      <a:pt x="603" y="499"/>
                      <a:pt x="603" y="499"/>
                      <a:pt x="603" y="499"/>
                    </a:cubicBezTo>
                    <a:cubicBezTo>
                      <a:pt x="603" y="498"/>
                      <a:pt x="603" y="498"/>
                      <a:pt x="603" y="498"/>
                    </a:cubicBezTo>
                    <a:cubicBezTo>
                      <a:pt x="604" y="498"/>
                      <a:pt x="604" y="498"/>
                      <a:pt x="604" y="498"/>
                    </a:cubicBezTo>
                    <a:cubicBezTo>
                      <a:pt x="605" y="498"/>
                      <a:pt x="605" y="498"/>
                      <a:pt x="605" y="498"/>
                    </a:cubicBezTo>
                    <a:cubicBezTo>
                      <a:pt x="605" y="498"/>
                      <a:pt x="605" y="498"/>
                      <a:pt x="605" y="497"/>
                    </a:cubicBezTo>
                    <a:cubicBezTo>
                      <a:pt x="605" y="497"/>
                      <a:pt x="605" y="497"/>
                      <a:pt x="605" y="497"/>
                    </a:cubicBezTo>
                    <a:cubicBezTo>
                      <a:pt x="605" y="497"/>
                      <a:pt x="605" y="497"/>
                      <a:pt x="605" y="497"/>
                    </a:cubicBezTo>
                    <a:cubicBezTo>
                      <a:pt x="605" y="496"/>
                      <a:pt x="605" y="496"/>
                      <a:pt x="605" y="496"/>
                    </a:cubicBezTo>
                    <a:cubicBezTo>
                      <a:pt x="605" y="496"/>
                      <a:pt x="605" y="496"/>
                      <a:pt x="605" y="496"/>
                    </a:cubicBezTo>
                    <a:cubicBezTo>
                      <a:pt x="605" y="496"/>
                      <a:pt x="605" y="496"/>
                      <a:pt x="605" y="496"/>
                    </a:cubicBezTo>
                    <a:cubicBezTo>
                      <a:pt x="606" y="496"/>
                      <a:pt x="606" y="496"/>
                      <a:pt x="606" y="495"/>
                    </a:cubicBezTo>
                    <a:cubicBezTo>
                      <a:pt x="606" y="495"/>
                      <a:pt x="607" y="496"/>
                      <a:pt x="607" y="496"/>
                    </a:cubicBezTo>
                    <a:cubicBezTo>
                      <a:pt x="607" y="496"/>
                      <a:pt x="607" y="496"/>
                      <a:pt x="607" y="496"/>
                    </a:cubicBezTo>
                    <a:cubicBezTo>
                      <a:pt x="607" y="495"/>
                      <a:pt x="607" y="495"/>
                      <a:pt x="608" y="494"/>
                    </a:cubicBezTo>
                    <a:cubicBezTo>
                      <a:pt x="608" y="495"/>
                      <a:pt x="608" y="495"/>
                      <a:pt x="609" y="494"/>
                    </a:cubicBezTo>
                    <a:cubicBezTo>
                      <a:pt x="609" y="494"/>
                      <a:pt x="609" y="494"/>
                      <a:pt x="610" y="494"/>
                    </a:cubicBezTo>
                    <a:cubicBezTo>
                      <a:pt x="610" y="494"/>
                      <a:pt x="610" y="493"/>
                      <a:pt x="609" y="493"/>
                    </a:cubicBezTo>
                    <a:cubicBezTo>
                      <a:pt x="609" y="493"/>
                      <a:pt x="609" y="492"/>
                      <a:pt x="608" y="492"/>
                    </a:cubicBezTo>
                    <a:cubicBezTo>
                      <a:pt x="609" y="492"/>
                      <a:pt x="610" y="492"/>
                      <a:pt x="611" y="492"/>
                    </a:cubicBezTo>
                    <a:cubicBezTo>
                      <a:pt x="611" y="492"/>
                      <a:pt x="611" y="492"/>
                      <a:pt x="611" y="492"/>
                    </a:cubicBezTo>
                    <a:cubicBezTo>
                      <a:pt x="612" y="492"/>
                      <a:pt x="613" y="492"/>
                      <a:pt x="614" y="492"/>
                    </a:cubicBezTo>
                    <a:cubicBezTo>
                      <a:pt x="613" y="492"/>
                      <a:pt x="613" y="492"/>
                      <a:pt x="613" y="492"/>
                    </a:cubicBezTo>
                    <a:cubicBezTo>
                      <a:pt x="615" y="492"/>
                      <a:pt x="616" y="491"/>
                      <a:pt x="617" y="490"/>
                    </a:cubicBezTo>
                    <a:cubicBezTo>
                      <a:pt x="617" y="490"/>
                      <a:pt x="617" y="490"/>
                      <a:pt x="618" y="489"/>
                    </a:cubicBezTo>
                    <a:cubicBezTo>
                      <a:pt x="618" y="489"/>
                      <a:pt x="618" y="488"/>
                      <a:pt x="619" y="488"/>
                    </a:cubicBezTo>
                    <a:cubicBezTo>
                      <a:pt x="619" y="488"/>
                      <a:pt x="620" y="488"/>
                      <a:pt x="620" y="488"/>
                    </a:cubicBezTo>
                    <a:cubicBezTo>
                      <a:pt x="621" y="488"/>
                      <a:pt x="621" y="487"/>
                      <a:pt x="621" y="487"/>
                    </a:cubicBezTo>
                    <a:cubicBezTo>
                      <a:pt x="621" y="487"/>
                      <a:pt x="620" y="487"/>
                      <a:pt x="620" y="487"/>
                    </a:cubicBezTo>
                    <a:cubicBezTo>
                      <a:pt x="620" y="487"/>
                      <a:pt x="620" y="486"/>
                      <a:pt x="620" y="486"/>
                    </a:cubicBezTo>
                    <a:cubicBezTo>
                      <a:pt x="619" y="485"/>
                      <a:pt x="619" y="485"/>
                      <a:pt x="619" y="485"/>
                    </a:cubicBezTo>
                    <a:cubicBezTo>
                      <a:pt x="619" y="485"/>
                      <a:pt x="620" y="485"/>
                      <a:pt x="620" y="484"/>
                    </a:cubicBezTo>
                    <a:cubicBezTo>
                      <a:pt x="620" y="484"/>
                      <a:pt x="620" y="484"/>
                      <a:pt x="620" y="484"/>
                    </a:cubicBezTo>
                    <a:cubicBezTo>
                      <a:pt x="621" y="483"/>
                      <a:pt x="621" y="483"/>
                      <a:pt x="621" y="484"/>
                    </a:cubicBezTo>
                    <a:cubicBezTo>
                      <a:pt x="621" y="484"/>
                      <a:pt x="622" y="484"/>
                      <a:pt x="621" y="484"/>
                    </a:cubicBezTo>
                    <a:cubicBezTo>
                      <a:pt x="621" y="485"/>
                      <a:pt x="621" y="485"/>
                      <a:pt x="621" y="485"/>
                    </a:cubicBezTo>
                    <a:cubicBezTo>
                      <a:pt x="622" y="486"/>
                      <a:pt x="623" y="485"/>
                      <a:pt x="624" y="485"/>
                    </a:cubicBezTo>
                    <a:cubicBezTo>
                      <a:pt x="625" y="485"/>
                      <a:pt x="626" y="484"/>
                      <a:pt x="627" y="484"/>
                    </a:cubicBezTo>
                    <a:cubicBezTo>
                      <a:pt x="629" y="483"/>
                      <a:pt x="632" y="483"/>
                      <a:pt x="634" y="484"/>
                    </a:cubicBezTo>
                    <a:cubicBezTo>
                      <a:pt x="635" y="485"/>
                      <a:pt x="636" y="485"/>
                      <a:pt x="638" y="485"/>
                    </a:cubicBezTo>
                    <a:cubicBezTo>
                      <a:pt x="638" y="485"/>
                      <a:pt x="638" y="485"/>
                      <a:pt x="639" y="485"/>
                    </a:cubicBezTo>
                    <a:cubicBezTo>
                      <a:pt x="639" y="485"/>
                      <a:pt x="639" y="484"/>
                      <a:pt x="638" y="484"/>
                    </a:cubicBezTo>
                    <a:cubicBezTo>
                      <a:pt x="638" y="483"/>
                      <a:pt x="638" y="483"/>
                      <a:pt x="638" y="483"/>
                    </a:cubicBezTo>
                    <a:cubicBezTo>
                      <a:pt x="639" y="483"/>
                      <a:pt x="639" y="483"/>
                      <a:pt x="639" y="484"/>
                    </a:cubicBezTo>
                    <a:cubicBezTo>
                      <a:pt x="639" y="483"/>
                      <a:pt x="639" y="483"/>
                      <a:pt x="639" y="483"/>
                    </a:cubicBezTo>
                    <a:cubicBezTo>
                      <a:pt x="639" y="482"/>
                      <a:pt x="639" y="482"/>
                      <a:pt x="640" y="482"/>
                    </a:cubicBezTo>
                    <a:cubicBezTo>
                      <a:pt x="640" y="482"/>
                      <a:pt x="640" y="483"/>
                      <a:pt x="640" y="483"/>
                    </a:cubicBezTo>
                    <a:cubicBezTo>
                      <a:pt x="641" y="483"/>
                      <a:pt x="641" y="484"/>
                      <a:pt x="641" y="483"/>
                    </a:cubicBezTo>
                    <a:cubicBezTo>
                      <a:pt x="641" y="484"/>
                      <a:pt x="642" y="485"/>
                      <a:pt x="642" y="485"/>
                    </a:cubicBezTo>
                    <a:cubicBezTo>
                      <a:pt x="642" y="485"/>
                      <a:pt x="642" y="485"/>
                      <a:pt x="642" y="485"/>
                    </a:cubicBezTo>
                    <a:cubicBezTo>
                      <a:pt x="643" y="486"/>
                      <a:pt x="643" y="486"/>
                      <a:pt x="643" y="486"/>
                    </a:cubicBezTo>
                    <a:cubicBezTo>
                      <a:pt x="644" y="486"/>
                      <a:pt x="644" y="486"/>
                      <a:pt x="644" y="486"/>
                    </a:cubicBezTo>
                    <a:cubicBezTo>
                      <a:pt x="644" y="486"/>
                      <a:pt x="644" y="485"/>
                      <a:pt x="645" y="485"/>
                    </a:cubicBezTo>
                    <a:cubicBezTo>
                      <a:pt x="645" y="486"/>
                      <a:pt x="645" y="486"/>
                      <a:pt x="645" y="486"/>
                    </a:cubicBezTo>
                    <a:cubicBezTo>
                      <a:pt x="645" y="486"/>
                      <a:pt x="645" y="487"/>
                      <a:pt x="645" y="487"/>
                    </a:cubicBezTo>
                    <a:cubicBezTo>
                      <a:pt x="645" y="487"/>
                      <a:pt x="645" y="487"/>
                      <a:pt x="645" y="488"/>
                    </a:cubicBezTo>
                    <a:cubicBezTo>
                      <a:pt x="646" y="488"/>
                      <a:pt x="646" y="488"/>
                      <a:pt x="646" y="488"/>
                    </a:cubicBezTo>
                    <a:cubicBezTo>
                      <a:pt x="646" y="488"/>
                      <a:pt x="646" y="487"/>
                      <a:pt x="646" y="487"/>
                    </a:cubicBezTo>
                    <a:cubicBezTo>
                      <a:pt x="647" y="487"/>
                      <a:pt x="647" y="487"/>
                      <a:pt x="647" y="487"/>
                    </a:cubicBezTo>
                    <a:cubicBezTo>
                      <a:pt x="647" y="488"/>
                      <a:pt x="647" y="488"/>
                      <a:pt x="648" y="488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48" y="488"/>
                      <a:pt x="649" y="488"/>
                      <a:pt x="649" y="488"/>
                    </a:cubicBezTo>
                    <a:cubicBezTo>
                      <a:pt x="649" y="487"/>
                      <a:pt x="650" y="487"/>
                      <a:pt x="650" y="487"/>
                    </a:cubicBezTo>
                    <a:cubicBezTo>
                      <a:pt x="650" y="487"/>
                      <a:pt x="651" y="488"/>
                      <a:pt x="651" y="488"/>
                    </a:cubicBezTo>
                    <a:cubicBezTo>
                      <a:pt x="651" y="488"/>
                      <a:pt x="652" y="488"/>
                      <a:pt x="652" y="488"/>
                    </a:cubicBezTo>
                    <a:cubicBezTo>
                      <a:pt x="652" y="488"/>
                      <a:pt x="652" y="488"/>
                      <a:pt x="652" y="487"/>
                    </a:cubicBezTo>
                    <a:cubicBezTo>
                      <a:pt x="652" y="487"/>
                      <a:pt x="652" y="487"/>
                      <a:pt x="652" y="487"/>
                    </a:cubicBezTo>
                    <a:cubicBezTo>
                      <a:pt x="652" y="487"/>
                      <a:pt x="652" y="487"/>
                      <a:pt x="652" y="487"/>
                    </a:cubicBezTo>
                    <a:cubicBezTo>
                      <a:pt x="653" y="487"/>
                      <a:pt x="653" y="486"/>
                      <a:pt x="652" y="486"/>
                    </a:cubicBezTo>
                    <a:cubicBezTo>
                      <a:pt x="652" y="486"/>
                      <a:pt x="652" y="486"/>
                      <a:pt x="652" y="485"/>
                    </a:cubicBezTo>
                    <a:cubicBezTo>
                      <a:pt x="652" y="485"/>
                      <a:pt x="652" y="485"/>
                      <a:pt x="652" y="485"/>
                    </a:cubicBezTo>
                    <a:cubicBezTo>
                      <a:pt x="652" y="485"/>
                      <a:pt x="652" y="485"/>
                      <a:pt x="652" y="486"/>
                    </a:cubicBezTo>
                    <a:cubicBezTo>
                      <a:pt x="653" y="486"/>
                      <a:pt x="654" y="486"/>
                      <a:pt x="655" y="487"/>
                    </a:cubicBezTo>
                    <a:cubicBezTo>
                      <a:pt x="655" y="487"/>
                      <a:pt x="656" y="487"/>
                      <a:pt x="656" y="487"/>
                    </a:cubicBezTo>
                    <a:cubicBezTo>
                      <a:pt x="656" y="488"/>
                      <a:pt x="656" y="488"/>
                      <a:pt x="656" y="488"/>
                    </a:cubicBezTo>
                    <a:cubicBezTo>
                      <a:pt x="657" y="488"/>
                      <a:pt x="657" y="488"/>
                      <a:pt x="657" y="488"/>
                    </a:cubicBezTo>
                    <a:cubicBezTo>
                      <a:pt x="657" y="487"/>
                      <a:pt x="656" y="486"/>
                      <a:pt x="655" y="486"/>
                    </a:cubicBezTo>
                    <a:cubicBezTo>
                      <a:pt x="655" y="485"/>
                      <a:pt x="655" y="485"/>
                      <a:pt x="655" y="485"/>
                    </a:cubicBezTo>
                    <a:cubicBezTo>
                      <a:pt x="655" y="484"/>
                      <a:pt x="655" y="484"/>
                      <a:pt x="655" y="484"/>
                    </a:cubicBezTo>
                    <a:cubicBezTo>
                      <a:pt x="655" y="484"/>
                      <a:pt x="655" y="484"/>
                      <a:pt x="655" y="484"/>
                    </a:cubicBezTo>
                    <a:cubicBezTo>
                      <a:pt x="655" y="483"/>
                      <a:pt x="655" y="483"/>
                      <a:pt x="655" y="484"/>
                    </a:cubicBezTo>
                    <a:cubicBezTo>
                      <a:pt x="655" y="484"/>
                      <a:pt x="655" y="484"/>
                      <a:pt x="656" y="484"/>
                    </a:cubicBezTo>
                    <a:cubicBezTo>
                      <a:pt x="656" y="484"/>
                      <a:pt x="656" y="484"/>
                      <a:pt x="656" y="484"/>
                    </a:cubicBezTo>
                    <a:cubicBezTo>
                      <a:pt x="657" y="484"/>
                      <a:pt x="657" y="484"/>
                      <a:pt x="657" y="483"/>
                    </a:cubicBezTo>
                    <a:cubicBezTo>
                      <a:pt x="657" y="483"/>
                      <a:pt x="657" y="483"/>
                      <a:pt x="657" y="483"/>
                    </a:cubicBezTo>
                    <a:cubicBezTo>
                      <a:pt x="657" y="483"/>
                      <a:pt x="657" y="483"/>
                      <a:pt x="657" y="483"/>
                    </a:cubicBezTo>
                    <a:cubicBezTo>
                      <a:pt x="656" y="482"/>
                      <a:pt x="657" y="482"/>
                      <a:pt x="656" y="481"/>
                    </a:cubicBezTo>
                    <a:cubicBezTo>
                      <a:pt x="656" y="481"/>
                      <a:pt x="656" y="481"/>
                      <a:pt x="656" y="482"/>
                    </a:cubicBezTo>
                    <a:cubicBezTo>
                      <a:pt x="656" y="482"/>
                      <a:pt x="656" y="482"/>
                      <a:pt x="655" y="483"/>
                    </a:cubicBezTo>
                    <a:cubicBezTo>
                      <a:pt x="655" y="483"/>
                      <a:pt x="655" y="483"/>
                      <a:pt x="654" y="482"/>
                    </a:cubicBezTo>
                    <a:cubicBezTo>
                      <a:pt x="654" y="482"/>
                      <a:pt x="654" y="482"/>
                      <a:pt x="654" y="482"/>
                    </a:cubicBezTo>
                    <a:cubicBezTo>
                      <a:pt x="654" y="482"/>
                      <a:pt x="654" y="482"/>
                      <a:pt x="654" y="482"/>
                    </a:cubicBezTo>
                    <a:cubicBezTo>
                      <a:pt x="655" y="481"/>
                      <a:pt x="656" y="481"/>
                      <a:pt x="657" y="480"/>
                    </a:cubicBezTo>
                    <a:cubicBezTo>
                      <a:pt x="657" y="480"/>
                      <a:pt x="657" y="480"/>
                      <a:pt x="658" y="479"/>
                    </a:cubicBezTo>
                    <a:cubicBezTo>
                      <a:pt x="658" y="479"/>
                      <a:pt x="659" y="479"/>
                      <a:pt x="659" y="479"/>
                    </a:cubicBezTo>
                    <a:cubicBezTo>
                      <a:pt x="660" y="479"/>
                      <a:pt x="660" y="479"/>
                      <a:pt x="660" y="479"/>
                    </a:cubicBezTo>
                    <a:cubicBezTo>
                      <a:pt x="660" y="479"/>
                      <a:pt x="661" y="479"/>
                      <a:pt x="661" y="479"/>
                    </a:cubicBezTo>
                    <a:cubicBezTo>
                      <a:pt x="662" y="479"/>
                      <a:pt x="663" y="479"/>
                      <a:pt x="663" y="479"/>
                    </a:cubicBezTo>
                    <a:cubicBezTo>
                      <a:pt x="664" y="479"/>
                      <a:pt x="664" y="479"/>
                      <a:pt x="664" y="479"/>
                    </a:cubicBezTo>
                    <a:cubicBezTo>
                      <a:pt x="664" y="479"/>
                      <a:pt x="665" y="479"/>
                      <a:pt x="665" y="479"/>
                    </a:cubicBezTo>
                    <a:cubicBezTo>
                      <a:pt x="665" y="479"/>
                      <a:pt x="666" y="479"/>
                      <a:pt x="666" y="478"/>
                    </a:cubicBezTo>
                    <a:cubicBezTo>
                      <a:pt x="666" y="478"/>
                      <a:pt x="665" y="477"/>
                      <a:pt x="666" y="477"/>
                    </a:cubicBezTo>
                    <a:cubicBezTo>
                      <a:pt x="666" y="476"/>
                      <a:pt x="666" y="477"/>
                      <a:pt x="667" y="477"/>
                    </a:cubicBezTo>
                    <a:cubicBezTo>
                      <a:pt x="667" y="477"/>
                      <a:pt x="667" y="478"/>
                      <a:pt x="667" y="478"/>
                    </a:cubicBezTo>
                    <a:cubicBezTo>
                      <a:pt x="667" y="479"/>
                      <a:pt x="668" y="479"/>
                      <a:pt x="668" y="480"/>
                    </a:cubicBezTo>
                    <a:cubicBezTo>
                      <a:pt x="669" y="480"/>
                      <a:pt x="670" y="479"/>
                      <a:pt x="671" y="479"/>
                    </a:cubicBezTo>
                    <a:cubicBezTo>
                      <a:pt x="672" y="478"/>
                      <a:pt x="672" y="478"/>
                      <a:pt x="673" y="478"/>
                    </a:cubicBezTo>
                    <a:cubicBezTo>
                      <a:pt x="673" y="478"/>
                      <a:pt x="673" y="479"/>
                      <a:pt x="673" y="479"/>
                    </a:cubicBezTo>
                    <a:cubicBezTo>
                      <a:pt x="674" y="479"/>
                      <a:pt x="675" y="479"/>
                      <a:pt x="676" y="478"/>
                    </a:cubicBezTo>
                    <a:cubicBezTo>
                      <a:pt x="677" y="478"/>
                      <a:pt x="678" y="478"/>
                      <a:pt x="679" y="479"/>
                    </a:cubicBezTo>
                    <a:cubicBezTo>
                      <a:pt x="678" y="479"/>
                      <a:pt x="678" y="479"/>
                      <a:pt x="678" y="479"/>
                    </a:cubicBezTo>
                    <a:cubicBezTo>
                      <a:pt x="679" y="480"/>
                      <a:pt x="681" y="480"/>
                      <a:pt x="683" y="481"/>
                    </a:cubicBezTo>
                    <a:cubicBezTo>
                      <a:pt x="683" y="481"/>
                      <a:pt x="683" y="481"/>
                      <a:pt x="682" y="481"/>
                    </a:cubicBezTo>
                    <a:cubicBezTo>
                      <a:pt x="683" y="482"/>
                      <a:pt x="684" y="482"/>
                      <a:pt x="684" y="483"/>
                    </a:cubicBezTo>
                    <a:cubicBezTo>
                      <a:pt x="684" y="483"/>
                      <a:pt x="684" y="484"/>
                      <a:pt x="684" y="484"/>
                    </a:cubicBezTo>
                    <a:cubicBezTo>
                      <a:pt x="685" y="484"/>
                      <a:pt x="685" y="484"/>
                      <a:pt x="686" y="484"/>
                    </a:cubicBezTo>
                    <a:cubicBezTo>
                      <a:pt x="686" y="484"/>
                      <a:pt x="687" y="484"/>
                      <a:pt x="687" y="484"/>
                    </a:cubicBezTo>
                    <a:cubicBezTo>
                      <a:pt x="687" y="484"/>
                      <a:pt x="688" y="483"/>
                      <a:pt x="688" y="483"/>
                    </a:cubicBezTo>
                    <a:cubicBezTo>
                      <a:pt x="688" y="483"/>
                      <a:pt x="688" y="482"/>
                      <a:pt x="688" y="482"/>
                    </a:cubicBezTo>
                    <a:cubicBezTo>
                      <a:pt x="688" y="483"/>
                      <a:pt x="689" y="483"/>
                      <a:pt x="690" y="482"/>
                    </a:cubicBezTo>
                    <a:cubicBezTo>
                      <a:pt x="690" y="482"/>
                      <a:pt x="690" y="482"/>
                      <a:pt x="690" y="482"/>
                    </a:cubicBezTo>
                    <a:cubicBezTo>
                      <a:pt x="690" y="482"/>
                      <a:pt x="690" y="482"/>
                      <a:pt x="691" y="482"/>
                    </a:cubicBezTo>
                    <a:cubicBezTo>
                      <a:pt x="691" y="482"/>
                      <a:pt x="691" y="481"/>
                      <a:pt x="691" y="481"/>
                    </a:cubicBezTo>
                    <a:cubicBezTo>
                      <a:pt x="691" y="480"/>
                      <a:pt x="692" y="480"/>
                      <a:pt x="692" y="480"/>
                    </a:cubicBezTo>
                    <a:cubicBezTo>
                      <a:pt x="692" y="480"/>
                      <a:pt x="692" y="481"/>
                      <a:pt x="692" y="481"/>
                    </a:cubicBezTo>
                    <a:cubicBezTo>
                      <a:pt x="692" y="481"/>
                      <a:pt x="693" y="481"/>
                      <a:pt x="693" y="482"/>
                    </a:cubicBezTo>
                    <a:cubicBezTo>
                      <a:pt x="694" y="482"/>
                      <a:pt x="695" y="482"/>
                      <a:pt x="696" y="483"/>
                    </a:cubicBezTo>
                    <a:cubicBezTo>
                      <a:pt x="696" y="484"/>
                      <a:pt x="696" y="484"/>
                      <a:pt x="696" y="484"/>
                    </a:cubicBezTo>
                    <a:cubicBezTo>
                      <a:pt x="696" y="484"/>
                      <a:pt x="697" y="484"/>
                      <a:pt x="697" y="485"/>
                    </a:cubicBezTo>
                    <a:cubicBezTo>
                      <a:pt x="697" y="485"/>
                      <a:pt x="697" y="485"/>
                      <a:pt x="697" y="485"/>
                    </a:cubicBezTo>
                    <a:cubicBezTo>
                      <a:pt x="698" y="486"/>
                      <a:pt x="699" y="488"/>
                      <a:pt x="700" y="488"/>
                    </a:cubicBezTo>
                    <a:cubicBezTo>
                      <a:pt x="700" y="488"/>
                      <a:pt x="701" y="489"/>
                      <a:pt x="701" y="489"/>
                    </a:cubicBezTo>
                    <a:cubicBezTo>
                      <a:pt x="701" y="489"/>
                      <a:pt x="702" y="490"/>
                      <a:pt x="702" y="490"/>
                    </a:cubicBezTo>
                    <a:cubicBezTo>
                      <a:pt x="702" y="492"/>
                      <a:pt x="702" y="494"/>
                      <a:pt x="702" y="495"/>
                    </a:cubicBezTo>
                    <a:cubicBezTo>
                      <a:pt x="701" y="496"/>
                      <a:pt x="701" y="497"/>
                      <a:pt x="701" y="498"/>
                    </a:cubicBezTo>
                    <a:cubicBezTo>
                      <a:pt x="701" y="498"/>
                      <a:pt x="701" y="498"/>
                      <a:pt x="701" y="499"/>
                    </a:cubicBezTo>
                    <a:cubicBezTo>
                      <a:pt x="701" y="499"/>
                      <a:pt x="701" y="499"/>
                      <a:pt x="701" y="499"/>
                    </a:cubicBezTo>
                    <a:cubicBezTo>
                      <a:pt x="702" y="499"/>
                      <a:pt x="702" y="499"/>
                      <a:pt x="702" y="498"/>
                    </a:cubicBezTo>
                    <a:cubicBezTo>
                      <a:pt x="702" y="498"/>
                      <a:pt x="702" y="497"/>
                      <a:pt x="703" y="498"/>
                    </a:cubicBezTo>
                    <a:cubicBezTo>
                      <a:pt x="703" y="498"/>
                      <a:pt x="703" y="498"/>
                      <a:pt x="703" y="498"/>
                    </a:cubicBezTo>
                    <a:cubicBezTo>
                      <a:pt x="703" y="498"/>
                      <a:pt x="703" y="498"/>
                      <a:pt x="703" y="499"/>
                    </a:cubicBezTo>
                    <a:cubicBezTo>
                      <a:pt x="703" y="499"/>
                      <a:pt x="703" y="499"/>
                      <a:pt x="703" y="499"/>
                    </a:cubicBezTo>
                    <a:cubicBezTo>
                      <a:pt x="703" y="500"/>
                      <a:pt x="702" y="500"/>
                      <a:pt x="702" y="500"/>
                    </a:cubicBezTo>
                    <a:cubicBezTo>
                      <a:pt x="702" y="501"/>
                      <a:pt x="702" y="501"/>
                      <a:pt x="702" y="501"/>
                    </a:cubicBezTo>
                    <a:cubicBezTo>
                      <a:pt x="702" y="501"/>
                      <a:pt x="702" y="501"/>
                      <a:pt x="702" y="501"/>
                    </a:cubicBezTo>
                    <a:cubicBezTo>
                      <a:pt x="703" y="503"/>
                      <a:pt x="703" y="505"/>
                      <a:pt x="704" y="506"/>
                    </a:cubicBezTo>
                    <a:cubicBezTo>
                      <a:pt x="705" y="506"/>
                      <a:pt x="705" y="507"/>
                      <a:pt x="705" y="507"/>
                    </a:cubicBezTo>
                    <a:cubicBezTo>
                      <a:pt x="705" y="507"/>
                      <a:pt x="705" y="506"/>
                      <a:pt x="705" y="506"/>
                    </a:cubicBezTo>
                    <a:cubicBezTo>
                      <a:pt x="705" y="506"/>
                      <a:pt x="705" y="506"/>
                      <a:pt x="705" y="506"/>
                    </a:cubicBezTo>
                    <a:cubicBezTo>
                      <a:pt x="705" y="506"/>
                      <a:pt x="705" y="505"/>
                      <a:pt x="706" y="505"/>
                    </a:cubicBezTo>
                    <a:cubicBezTo>
                      <a:pt x="706" y="505"/>
                      <a:pt x="706" y="506"/>
                      <a:pt x="706" y="506"/>
                    </a:cubicBezTo>
                    <a:cubicBezTo>
                      <a:pt x="706" y="507"/>
                      <a:pt x="706" y="507"/>
                      <a:pt x="706" y="507"/>
                    </a:cubicBezTo>
                    <a:cubicBezTo>
                      <a:pt x="705" y="507"/>
                      <a:pt x="705" y="508"/>
                      <a:pt x="705" y="508"/>
                    </a:cubicBezTo>
                    <a:cubicBezTo>
                      <a:pt x="706" y="508"/>
                      <a:pt x="706" y="508"/>
                      <a:pt x="707" y="508"/>
                    </a:cubicBezTo>
                    <a:cubicBezTo>
                      <a:pt x="707" y="508"/>
                      <a:pt x="707" y="508"/>
                      <a:pt x="707" y="509"/>
                    </a:cubicBezTo>
                    <a:cubicBezTo>
                      <a:pt x="707" y="509"/>
                      <a:pt x="707" y="509"/>
                      <a:pt x="707" y="510"/>
                    </a:cubicBezTo>
                    <a:cubicBezTo>
                      <a:pt x="708" y="510"/>
                      <a:pt x="708" y="511"/>
                      <a:pt x="708" y="511"/>
                    </a:cubicBezTo>
                    <a:cubicBezTo>
                      <a:pt x="708" y="512"/>
                      <a:pt x="708" y="512"/>
                      <a:pt x="709" y="513"/>
                    </a:cubicBezTo>
                    <a:cubicBezTo>
                      <a:pt x="709" y="513"/>
                      <a:pt x="710" y="513"/>
                      <a:pt x="710" y="514"/>
                    </a:cubicBezTo>
                    <a:cubicBezTo>
                      <a:pt x="711" y="514"/>
                      <a:pt x="712" y="516"/>
                      <a:pt x="712" y="517"/>
                    </a:cubicBezTo>
                    <a:cubicBezTo>
                      <a:pt x="712" y="518"/>
                      <a:pt x="712" y="518"/>
                      <a:pt x="713" y="518"/>
                    </a:cubicBezTo>
                    <a:cubicBezTo>
                      <a:pt x="713" y="518"/>
                      <a:pt x="713" y="518"/>
                      <a:pt x="713" y="518"/>
                    </a:cubicBezTo>
                    <a:cubicBezTo>
                      <a:pt x="714" y="519"/>
                      <a:pt x="715" y="518"/>
                      <a:pt x="716" y="518"/>
                    </a:cubicBezTo>
                    <a:cubicBezTo>
                      <a:pt x="716" y="518"/>
                      <a:pt x="716" y="518"/>
                      <a:pt x="716" y="518"/>
                    </a:cubicBezTo>
                    <a:cubicBezTo>
                      <a:pt x="716" y="518"/>
                      <a:pt x="717" y="518"/>
                      <a:pt x="717" y="518"/>
                    </a:cubicBezTo>
                    <a:cubicBezTo>
                      <a:pt x="718" y="518"/>
                      <a:pt x="718" y="517"/>
                      <a:pt x="718" y="516"/>
                    </a:cubicBezTo>
                    <a:cubicBezTo>
                      <a:pt x="718" y="516"/>
                      <a:pt x="718" y="515"/>
                      <a:pt x="718" y="515"/>
                    </a:cubicBezTo>
                    <a:cubicBezTo>
                      <a:pt x="718" y="515"/>
                      <a:pt x="719" y="514"/>
                      <a:pt x="719" y="514"/>
                    </a:cubicBezTo>
                    <a:cubicBezTo>
                      <a:pt x="719" y="514"/>
                      <a:pt x="719" y="513"/>
                      <a:pt x="719" y="513"/>
                    </a:cubicBezTo>
                    <a:cubicBezTo>
                      <a:pt x="719" y="511"/>
                      <a:pt x="719" y="510"/>
                      <a:pt x="719" y="508"/>
                    </a:cubicBezTo>
                    <a:cubicBezTo>
                      <a:pt x="720" y="507"/>
                      <a:pt x="720" y="505"/>
                      <a:pt x="719" y="504"/>
                    </a:cubicBezTo>
                    <a:cubicBezTo>
                      <a:pt x="718" y="504"/>
                      <a:pt x="718" y="503"/>
                      <a:pt x="718" y="503"/>
                    </a:cubicBezTo>
                    <a:cubicBezTo>
                      <a:pt x="718" y="502"/>
                      <a:pt x="718" y="502"/>
                      <a:pt x="718" y="501"/>
                    </a:cubicBezTo>
                    <a:cubicBezTo>
                      <a:pt x="718" y="500"/>
                      <a:pt x="717" y="498"/>
                      <a:pt x="716" y="497"/>
                    </a:cubicBezTo>
                    <a:cubicBezTo>
                      <a:pt x="715" y="496"/>
                      <a:pt x="715" y="495"/>
                      <a:pt x="715" y="494"/>
                    </a:cubicBezTo>
                    <a:cubicBezTo>
                      <a:pt x="715" y="493"/>
                      <a:pt x="714" y="493"/>
                      <a:pt x="714" y="492"/>
                    </a:cubicBezTo>
                    <a:cubicBezTo>
                      <a:pt x="714" y="492"/>
                      <a:pt x="715" y="492"/>
                      <a:pt x="715" y="491"/>
                    </a:cubicBezTo>
                    <a:cubicBezTo>
                      <a:pt x="715" y="490"/>
                      <a:pt x="714" y="490"/>
                      <a:pt x="713" y="489"/>
                    </a:cubicBezTo>
                    <a:cubicBezTo>
                      <a:pt x="713" y="488"/>
                      <a:pt x="713" y="487"/>
                      <a:pt x="712" y="486"/>
                    </a:cubicBezTo>
                    <a:cubicBezTo>
                      <a:pt x="711" y="483"/>
                      <a:pt x="710" y="481"/>
                      <a:pt x="710" y="478"/>
                    </a:cubicBezTo>
                    <a:cubicBezTo>
                      <a:pt x="710" y="478"/>
                      <a:pt x="710" y="477"/>
                      <a:pt x="710" y="477"/>
                    </a:cubicBezTo>
                    <a:cubicBezTo>
                      <a:pt x="710" y="477"/>
                      <a:pt x="710" y="477"/>
                      <a:pt x="710" y="477"/>
                    </a:cubicBezTo>
                    <a:cubicBezTo>
                      <a:pt x="710" y="477"/>
                      <a:pt x="710" y="477"/>
                      <a:pt x="710" y="477"/>
                    </a:cubicBezTo>
                    <a:cubicBezTo>
                      <a:pt x="710" y="477"/>
                      <a:pt x="710" y="476"/>
                      <a:pt x="710" y="476"/>
                    </a:cubicBezTo>
                    <a:cubicBezTo>
                      <a:pt x="710" y="476"/>
                      <a:pt x="710" y="476"/>
                      <a:pt x="710" y="476"/>
                    </a:cubicBezTo>
                    <a:cubicBezTo>
                      <a:pt x="710" y="476"/>
                      <a:pt x="710" y="475"/>
                      <a:pt x="710" y="475"/>
                    </a:cubicBezTo>
                    <a:cubicBezTo>
                      <a:pt x="710" y="475"/>
                      <a:pt x="710" y="475"/>
                      <a:pt x="710" y="475"/>
                    </a:cubicBezTo>
                    <a:cubicBezTo>
                      <a:pt x="710" y="475"/>
                      <a:pt x="710" y="475"/>
                      <a:pt x="710" y="474"/>
                    </a:cubicBezTo>
                    <a:cubicBezTo>
                      <a:pt x="710" y="474"/>
                      <a:pt x="710" y="474"/>
                      <a:pt x="710" y="474"/>
                    </a:cubicBezTo>
                    <a:cubicBezTo>
                      <a:pt x="710" y="474"/>
                      <a:pt x="710" y="474"/>
                      <a:pt x="710" y="474"/>
                    </a:cubicBezTo>
                    <a:cubicBezTo>
                      <a:pt x="710" y="474"/>
                      <a:pt x="710" y="474"/>
                      <a:pt x="710" y="474"/>
                    </a:cubicBezTo>
                    <a:cubicBezTo>
                      <a:pt x="710" y="474"/>
                      <a:pt x="710" y="473"/>
                      <a:pt x="710" y="473"/>
                    </a:cubicBezTo>
                    <a:cubicBezTo>
                      <a:pt x="710" y="473"/>
                      <a:pt x="710" y="473"/>
                      <a:pt x="710" y="473"/>
                    </a:cubicBezTo>
                    <a:cubicBezTo>
                      <a:pt x="710" y="473"/>
                      <a:pt x="710" y="473"/>
                      <a:pt x="710" y="473"/>
                    </a:cubicBezTo>
                    <a:cubicBezTo>
                      <a:pt x="710" y="473"/>
                      <a:pt x="710" y="473"/>
                      <a:pt x="711" y="473"/>
                    </a:cubicBezTo>
                    <a:cubicBezTo>
                      <a:pt x="711" y="473"/>
                      <a:pt x="711" y="472"/>
                      <a:pt x="711" y="472"/>
                    </a:cubicBezTo>
                    <a:cubicBezTo>
                      <a:pt x="711" y="472"/>
                      <a:pt x="711" y="472"/>
                      <a:pt x="711" y="472"/>
                    </a:cubicBezTo>
                    <a:cubicBezTo>
                      <a:pt x="711" y="472"/>
                      <a:pt x="710" y="472"/>
                      <a:pt x="710" y="472"/>
                    </a:cubicBezTo>
                    <a:cubicBezTo>
                      <a:pt x="711" y="471"/>
                      <a:pt x="711" y="472"/>
                      <a:pt x="711" y="471"/>
                    </a:cubicBezTo>
                    <a:cubicBezTo>
                      <a:pt x="711" y="471"/>
                      <a:pt x="711" y="471"/>
                      <a:pt x="711" y="471"/>
                    </a:cubicBezTo>
                    <a:cubicBezTo>
                      <a:pt x="711" y="471"/>
                      <a:pt x="711" y="471"/>
                      <a:pt x="711" y="471"/>
                    </a:cubicBezTo>
                    <a:cubicBezTo>
                      <a:pt x="711" y="471"/>
                      <a:pt x="712" y="470"/>
                      <a:pt x="711" y="470"/>
                    </a:cubicBezTo>
                    <a:cubicBezTo>
                      <a:pt x="711" y="470"/>
                      <a:pt x="711" y="470"/>
                      <a:pt x="711" y="470"/>
                    </a:cubicBezTo>
                    <a:cubicBezTo>
                      <a:pt x="711" y="470"/>
                      <a:pt x="711" y="470"/>
                      <a:pt x="711" y="470"/>
                    </a:cubicBezTo>
                    <a:cubicBezTo>
                      <a:pt x="711" y="470"/>
                      <a:pt x="711" y="470"/>
                      <a:pt x="711" y="469"/>
                    </a:cubicBezTo>
                    <a:cubicBezTo>
                      <a:pt x="711" y="469"/>
                      <a:pt x="711" y="469"/>
                      <a:pt x="711" y="469"/>
                    </a:cubicBezTo>
                    <a:cubicBezTo>
                      <a:pt x="711" y="469"/>
                      <a:pt x="711" y="468"/>
                      <a:pt x="711" y="468"/>
                    </a:cubicBezTo>
                    <a:cubicBezTo>
                      <a:pt x="711" y="468"/>
                      <a:pt x="711" y="468"/>
                      <a:pt x="711" y="468"/>
                    </a:cubicBezTo>
                    <a:cubicBezTo>
                      <a:pt x="712" y="468"/>
                      <a:pt x="712" y="468"/>
                      <a:pt x="712" y="468"/>
                    </a:cubicBezTo>
                    <a:cubicBezTo>
                      <a:pt x="712" y="468"/>
                      <a:pt x="712" y="468"/>
                      <a:pt x="712" y="468"/>
                    </a:cubicBezTo>
                    <a:cubicBezTo>
                      <a:pt x="713" y="468"/>
                      <a:pt x="713" y="467"/>
                      <a:pt x="713" y="467"/>
                    </a:cubicBezTo>
                    <a:cubicBezTo>
                      <a:pt x="713" y="467"/>
                      <a:pt x="713" y="467"/>
                      <a:pt x="713" y="467"/>
                    </a:cubicBezTo>
                    <a:cubicBezTo>
                      <a:pt x="713" y="467"/>
                      <a:pt x="713" y="467"/>
                      <a:pt x="714" y="467"/>
                    </a:cubicBezTo>
                    <a:cubicBezTo>
                      <a:pt x="714" y="467"/>
                      <a:pt x="714" y="466"/>
                      <a:pt x="714" y="466"/>
                    </a:cubicBezTo>
                    <a:cubicBezTo>
                      <a:pt x="713" y="466"/>
                      <a:pt x="713" y="466"/>
                      <a:pt x="713" y="466"/>
                    </a:cubicBezTo>
                    <a:cubicBezTo>
                      <a:pt x="713" y="465"/>
                      <a:pt x="714" y="465"/>
                      <a:pt x="714" y="465"/>
                    </a:cubicBezTo>
                    <a:cubicBezTo>
                      <a:pt x="714" y="465"/>
                      <a:pt x="714" y="464"/>
                      <a:pt x="714" y="464"/>
                    </a:cubicBezTo>
                    <a:cubicBezTo>
                      <a:pt x="714" y="463"/>
                      <a:pt x="714" y="463"/>
                      <a:pt x="714" y="463"/>
                    </a:cubicBezTo>
                    <a:cubicBezTo>
                      <a:pt x="714" y="463"/>
                      <a:pt x="714" y="463"/>
                      <a:pt x="714" y="463"/>
                    </a:cubicBezTo>
                    <a:cubicBezTo>
                      <a:pt x="715" y="463"/>
                      <a:pt x="715" y="463"/>
                      <a:pt x="715" y="464"/>
                    </a:cubicBezTo>
                    <a:cubicBezTo>
                      <a:pt x="715" y="464"/>
                      <a:pt x="715" y="464"/>
                      <a:pt x="715" y="464"/>
                    </a:cubicBezTo>
                    <a:cubicBezTo>
                      <a:pt x="715" y="464"/>
                      <a:pt x="715" y="464"/>
                      <a:pt x="716" y="464"/>
                    </a:cubicBezTo>
                    <a:cubicBezTo>
                      <a:pt x="716" y="464"/>
                      <a:pt x="716" y="464"/>
                      <a:pt x="716" y="464"/>
                    </a:cubicBezTo>
                    <a:cubicBezTo>
                      <a:pt x="717" y="464"/>
                      <a:pt x="717" y="463"/>
                      <a:pt x="717" y="463"/>
                    </a:cubicBezTo>
                    <a:cubicBezTo>
                      <a:pt x="717" y="463"/>
                      <a:pt x="716" y="463"/>
                      <a:pt x="716" y="463"/>
                    </a:cubicBezTo>
                    <a:cubicBezTo>
                      <a:pt x="716" y="462"/>
                      <a:pt x="715" y="462"/>
                      <a:pt x="715" y="461"/>
                    </a:cubicBezTo>
                    <a:cubicBezTo>
                      <a:pt x="716" y="461"/>
                      <a:pt x="716" y="462"/>
                      <a:pt x="717" y="462"/>
                    </a:cubicBezTo>
                    <a:cubicBezTo>
                      <a:pt x="717" y="462"/>
                      <a:pt x="717" y="462"/>
                      <a:pt x="717" y="462"/>
                    </a:cubicBezTo>
                    <a:cubicBezTo>
                      <a:pt x="717" y="462"/>
                      <a:pt x="717" y="462"/>
                      <a:pt x="718" y="462"/>
                    </a:cubicBezTo>
                    <a:cubicBezTo>
                      <a:pt x="718" y="462"/>
                      <a:pt x="718" y="462"/>
                      <a:pt x="718" y="462"/>
                    </a:cubicBezTo>
                    <a:cubicBezTo>
                      <a:pt x="718" y="462"/>
                      <a:pt x="718" y="461"/>
                      <a:pt x="718" y="461"/>
                    </a:cubicBezTo>
                    <a:cubicBezTo>
                      <a:pt x="718" y="461"/>
                      <a:pt x="718" y="461"/>
                      <a:pt x="719" y="461"/>
                    </a:cubicBezTo>
                    <a:cubicBezTo>
                      <a:pt x="718" y="461"/>
                      <a:pt x="718" y="461"/>
                      <a:pt x="719" y="462"/>
                    </a:cubicBezTo>
                    <a:cubicBezTo>
                      <a:pt x="719" y="462"/>
                      <a:pt x="719" y="462"/>
                      <a:pt x="719" y="461"/>
                    </a:cubicBezTo>
                    <a:cubicBezTo>
                      <a:pt x="720" y="461"/>
                      <a:pt x="720" y="461"/>
                      <a:pt x="720" y="461"/>
                    </a:cubicBezTo>
                    <a:cubicBezTo>
                      <a:pt x="720" y="461"/>
                      <a:pt x="720" y="461"/>
                      <a:pt x="720" y="461"/>
                    </a:cubicBezTo>
                    <a:cubicBezTo>
                      <a:pt x="721" y="461"/>
                      <a:pt x="721" y="460"/>
                      <a:pt x="720" y="460"/>
                    </a:cubicBezTo>
                    <a:cubicBezTo>
                      <a:pt x="721" y="460"/>
                      <a:pt x="722" y="460"/>
                      <a:pt x="722" y="459"/>
                    </a:cubicBezTo>
                    <a:cubicBezTo>
                      <a:pt x="722" y="459"/>
                      <a:pt x="722" y="459"/>
                      <a:pt x="722" y="459"/>
                    </a:cubicBezTo>
                    <a:cubicBezTo>
                      <a:pt x="722" y="459"/>
                      <a:pt x="722" y="458"/>
                      <a:pt x="722" y="458"/>
                    </a:cubicBezTo>
                    <a:cubicBezTo>
                      <a:pt x="723" y="458"/>
                      <a:pt x="724" y="458"/>
                      <a:pt x="725" y="457"/>
                    </a:cubicBezTo>
                    <a:cubicBezTo>
                      <a:pt x="725" y="457"/>
                      <a:pt x="725" y="457"/>
                      <a:pt x="725" y="457"/>
                    </a:cubicBezTo>
                    <a:cubicBezTo>
                      <a:pt x="725" y="457"/>
                      <a:pt x="725" y="457"/>
                      <a:pt x="725" y="456"/>
                    </a:cubicBezTo>
                    <a:cubicBezTo>
                      <a:pt x="725" y="456"/>
                      <a:pt x="725" y="456"/>
                      <a:pt x="725" y="456"/>
                    </a:cubicBezTo>
                    <a:cubicBezTo>
                      <a:pt x="726" y="456"/>
                      <a:pt x="726" y="455"/>
                      <a:pt x="725" y="455"/>
                    </a:cubicBezTo>
                    <a:cubicBezTo>
                      <a:pt x="725" y="455"/>
                      <a:pt x="725" y="455"/>
                      <a:pt x="725" y="455"/>
                    </a:cubicBezTo>
                    <a:cubicBezTo>
                      <a:pt x="725" y="455"/>
                      <a:pt x="725" y="455"/>
                      <a:pt x="725" y="455"/>
                    </a:cubicBezTo>
                    <a:cubicBezTo>
                      <a:pt x="726" y="454"/>
                      <a:pt x="727" y="453"/>
                      <a:pt x="728" y="453"/>
                    </a:cubicBezTo>
                    <a:cubicBezTo>
                      <a:pt x="728" y="452"/>
                      <a:pt x="728" y="452"/>
                      <a:pt x="729" y="452"/>
                    </a:cubicBezTo>
                    <a:cubicBezTo>
                      <a:pt x="730" y="451"/>
                      <a:pt x="731" y="451"/>
                      <a:pt x="732" y="451"/>
                    </a:cubicBezTo>
                    <a:cubicBezTo>
                      <a:pt x="732" y="451"/>
                      <a:pt x="733" y="451"/>
                      <a:pt x="733" y="451"/>
                    </a:cubicBezTo>
                    <a:cubicBezTo>
                      <a:pt x="733" y="451"/>
                      <a:pt x="733" y="450"/>
                      <a:pt x="734" y="449"/>
                    </a:cubicBezTo>
                    <a:cubicBezTo>
                      <a:pt x="734" y="449"/>
                      <a:pt x="734" y="450"/>
                      <a:pt x="734" y="450"/>
                    </a:cubicBezTo>
                    <a:cubicBezTo>
                      <a:pt x="734" y="450"/>
                      <a:pt x="734" y="450"/>
                      <a:pt x="734" y="450"/>
                    </a:cubicBezTo>
                    <a:cubicBezTo>
                      <a:pt x="734" y="450"/>
                      <a:pt x="734" y="450"/>
                      <a:pt x="734" y="450"/>
                    </a:cubicBezTo>
                    <a:cubicBezTo>
                      <a:pt x="734" y="449"/>
                      <a:pt x="734" y="449"/>
                      <a:pt x="735" y="448"/>
                    </a:cubicBezTo>
                    <a:cubicBezTo>
                      <a:pt x="735" y="448"/>
                      <a:pt x="735" y="448"/>
                      <a:pt x="735" y="448"/>
                    </a:cubicBezTo>
                    <a:cubicBezTo>
                      <a:pt x="736" y="447"/>
                      <a:pt x="736" y="447"/>
                      <a:pt x="737" y="446"/>
                    </a:cubicBezTo>
                    <a:cubicBezTo>
                      <a:pt x="737" y="446"/>
                      <a:pt x="737" y="446"/>
                      <a:pt x="738" y="446"/>
                    </a:cubicBezTo>
                    <a:cubicBezTo>
                      <a:pt x="738" y="446"/>
                      <a:pt x="738" y="446"/>
                      <a:pt x="739" y="445"/>
                    </a:cubicBezTo>
                    <a:cubicBezTo>
                      <a:pt x="739" y="445"/>
                      <a:pt x="740" y="445"/>
                      <a:pt x="740" y="445"/>
                    </a:cubicBezTo>
                    <a:cubicBezTo>
                      <a:pt x="741" y="445"/>
                      <a:pt x="741" y="445"/>
                      <a:pt x="741" y="445"/>
                    </a:cubicBezTo>
                    <a:cubicBezTo>
                      <a:pt x="742" y="445"/>
                      <a:pt x="743" y="444"/>
                      <a:pt x="744" y="444"/>
                    </a:cubicBezTo>
                    <a:cubicBezTo>
                      <a:pt x="744" y="443"/>
                      <a:pt x="744" y="443"/>
                      <a:pt x="744" y="443"/>
                    </a:cubicBezTo>
                    <a:cubicBezTo>
                      <a:pt x="744" y="443"/>
                      <a:pt x="745" y="443"/>
                      <a:pt x="745" y="443"/>
                    </a:cubicBezTo>
                    <a:cubicBezTo>
                      <a:pt x="745" y="443"/>
                      <a:pt x="745" y="442"/>
                      <a:pt x="745" y="442"/>
                    </a:cubicBezTo>
                    <a:cubicBezTo>
                      <a:pt x="744" y="442"/>
                      <a:pt x="744" y="442"/>
                      <a:pt x="744" y="442"/>
                    </a:cubicBezTo>
                    <a:cubicBezTo>
                      <a:pt x="744" y="442"/>
                      <a:pt x="744" y="442"/>
                      <a:pt x="744" y="442"/>
                    </a:cubicBezTo>
                    <a:cubicBezTo>
                      <a:pt x="744" y="442"/>
                      <a:pt x="744" y="442"/>
                      <a:pt x="743" y="442"/>
                    </a:cubicBezTo>
                    <a:cubicBezTo>
                      <a:pt x="743" y="442"/>
                      <a:pt x="743" y="442"/>
                      <a:pt x="743" y="442"/>
                    </a:cubicBezTo>
                    <a:cubicBezTo>
                      <a:pt x="743" y="442"/>
                      <a:pt x="742" y="442"/>
                      <a:pt x="742" y="442"/>
                    </a:cubicBezTo>
                    <a:cubicBezTo>
                      <a:pt x="742" y="443"/>
                      <a:pt x="742" y="443"/>
                      <a:pt x="742" y="443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1" y="442"/>
                      <a:pt x="740" y="442"/>
                      <a:pt x="740" y="442"/>
                    </a:cubicBezTo>
                    <a:cubicBezTo>
                      <a:pt x="740" y="442"/>
                      <a:pt x="740" y="442"/>
                      <a:pt x="740" y="442"/>
                    </a:cubicBezTo>
                    <a:cubicBezTo>
                      <a:pt x="740" y="442"/>
                      <a:pt x="740" y="442"/>
                      <a:pt x="740" y="442"/>
                    </a:cubicBezTo>
                    <a:cubicBezTo>
                      <a:pt x="740" y="442"/>
                      <a:pt x="740" y="442"/>
                      <a:pt x="741" y="442"/>
                    </a:cubicBezTo>
                    <a:cubicBezTo>
                      <a:pt x="741" y="442"/>
                      <a:pt x="741" y="442"/>
                      <a:pt x="741" y="442"/>
                    </a:cubicBezTo>
                    <a:cubicBezTo>
                      <a:pt x="741" y="442"/>
                      <a:pt x="741" y="442"/>
                      <a:pt x="742" y="442"/>
                    </a:cubicBezTo>
                    <a:cubicBezTo>
                      <a:pt x="742" y="442"/>
                      <a:pt x="742" y="442"/>
                      <a:pt x="743" y="441"/>
                    </a:cubicBezTo>
                    <a:cubicBezTo>
                      <a:pt x="743" y="441"/>
                      <a:pt x="743" y="441"/>
                      <a:pt x="743" y="441"/>
                    </a:cubicBezTo>
                    <a:cubicBezTo>
                      <a:pt x="743" y="441"/>
                      <a:pt x="742" y="441"/>
                      <a:pt x="742" y="441"/>
                    </a:cubicBezTo>
                    <a:cubicBezTo>
                      <a:pt x="742" y="441"/>
                      <a:pt x="742" y="441"/>
                      <a:pt x="742" y="441"/>
                    </a:cubicBezTo>
                    <a:cubicBezTo>
                      <a:pt x="743" y="441"/>
                      <a:pt x="743" y="440"/>
                      <a:pt x="743" y="440"/>
                    </a:cubicBezTo>
                    <a:cubicBezTo>
                      <a:pt x="743" y="440"/>
                      <a:pt x="743" y="440"/>
                      <a:pt x="743" y="440"/>
                    </a:cubicBezTo>
                    <a:cubicBezTo>
                      <a:pt x="743" y="440"/>
                      <a:pt x="743" y="440"/>
                      <a:pt x="743" y="440"/>
                    </a:cubicBezTo>
                    <a:cubicBezTo>
                      <a:pt x="743" y="439"/>
                      <a:pt x="743" y="439"/>
                      <a:pt x="743" y="439"/>
                    </a:cubicBezTo>
                    <a:cubicBezTo>
                      <a:pt x="742" y="439"/>
                      <a:pt x="740" y="439"/>
                      <a:pt x="740" y="438"/>
                    </a:cubicBezTo>
                    <a:cubicBezTo>
                      <a:pt x="741" y="438"/>
                      <a:pt x="741" y="439"/>
                      <a:pt x="742" y="439"/>
                    </a:cubicBezTo>
                    <a:cubicBezTo>
                      <a:pt x="742" y="438"/>
                      <a:pt x="742" y="438"/>
                      <a:pt x="743" y="438"/>
                    </a:cubicBezTo>
                    <a:cubicBezTo>
                      <a:pt x="743" y="437"/>
                      <a:pt x="743" y="438"/>
                      <a:pt x="743" y="438"/>
                    </a:cubicBezTo>
                    <a:cubicBezTo>
                      <a:pt x="743" y="438"/>
                      <a:pt x="743" y="438"/>
                      <a:pt x="743" y="438"/>
                    </a:cubicBezTo>
                    <a:cubicBezTo>
                      <a:pt x="743" y="439"/>
                      <a:pt x="743" y="439"/>
                      <a:pt x="744" y="439"/>
                    </a:cubicBezTo>
                    <a:cubicBezTo>
                      <a:pt x="744" y="439"/>
                      <a:pt x="744" y="439"/>
                      <a:pt x="744" y="439"/>
                    </a:cubicBezTo>
                    <a:cubicBezTo>
                      <a:pt x="744" y="439"/>
                      <a:pt x="744" y="439"/>
                      <a:pt x="745" y="439"/>
                    </a:cubicBezTo>
                    <a:cubicBezTo>
                      <a:pt x="745" y="439"/>
                      <a:pt x="745" y="439"/>
                      <a:pt x="745" y="439"/>
                    </a:cubicBezTo>
                    <a:cubicBezTo>
                      <a:pt x="745" y="439"/>
                      <a:pt x="745" y="439"/>
                      <a:pt x="746" y="439"/>
                    </a:cubicBezTo>
                    <a:cubicBezTo>
                      <a:pt x="746" y="439"/>
                      <a:pt x="746" y="439"/>
                      <a:pt x="746" y="439"/>
                    </a:cubicBezTo>
                    <a:cubicBezTo>
                      <a:pt x="746" y="439"/>
                      <a:pt x="746" y="439"/>
                      <a:pt x="746" y="439"/>
                    </a:cubicBezTo>
                    <a:cubicBezTo>
                      <a:pt x="747" y="439"/>
                      <a:pt x="747" y="438"/>
                      <a:pt x="748" y="437"/>
                    </a:cubicBezTo>
                    <a:cubicBezTo>
                      <a:pt x="748" y="437"/>
                      <a:pt x="748" y="437"/>
                      <a:pt x="748" y="437"/>
                    </a:cubicBezTo>
                    <a:cubicBezTo>
                      <a:pt x="748" y="437"/>
                      <a:pt x="748" y="437"/>
                      <a:pt x="748" y="437"/>
                    </a:cubicBezTo>
                    <a:cubicBezTo>
                      <a:pt x="748" y="436"/>
                      <a:pt x="748" y="435"/>
                      <a:pt x="748" y="435"/>
                    </a:cubicBezTo>
                    <a:cubicBezTo>
                      <a:pt x="748" y="434"/>
                      <a:pt x="747" y="435"/>
                      <a:pt x="747" y="435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7" y="437"/>
                      <a:pt x="746" y="437"/>
                      <a:pt x="746" y="437"/>
                    </a:cubicBezTo>
                    <a:cubicBezTo>
                      <a:pt x="746" y="437"/>
                      <a:pt x="746" y="437"/>
                      <a:pt x="746" y="437"/>
                    </a:cubicBezTo>
                    <a:cubicBezTo>
                      <a:pt x="745" y="437"/>
                      <a:pt x="745" y="437"/>
                      <a:pt x="745" y="437"/>
                    </a:cubicBezTo>
                    <a:cubicBezTo>
                      <a:pt x="745" y="437"/>
                      <a:pt x="745" y="437"/>
                      <a:pt x="745" y="436"/>
                    </a:cubicBezTo>
                    <a:cubicBezTo>
                      <a:pt x="745" y="436"/>
                      <a:pt x="745" y="436"/>
                      <a:pt x="746" y="436"/>
                    </a:cubicBezTo>
                    <a:cubicBezTo>
                      <a:pt x="746" y="437"/>
                      <a:pt x="746" y="437"/>
                      <a:pt x="746" y="437"/>
                    </a:cubicBezTo>
                    <a:cubicBezTo>
                      <a:pt x="746" y="437"/>
                      <a:pt x="746" y="437"/>
                      <a:pt x="746" y="436"/>
                    </a:cubicBezTo>
                    <a:cubicBezTo>
                      <a:pt x="746" y="436"/>
                      <a:pt x="746" y="436"/>
                      <a:pt x="746" y="436"/>
                    </a:cubicBezTo>
                    <a:cubicBezTo>
                      <a:pt x="746" y="435"/>
                      <a:pt x="746" y="435"/>
                      <a:pt x="746" y="434"/>
                    </a:cubicBezTo>
                    <a:cubicBezTo>
                      <a:pt x="746" y="434"/>
                      <a:pt x="746" y="434"/>
                      <a:pt x="746" y="434"/>
                    </a:cubicBezTo>
                    <a:cubicBezTo>
                      <a:pt x="746" y="434"/>
                      <a:pt x="746" y="434"/>
                      <a:pt x="746" y="434"/>
                    </a:cubicBezTo>
                    <a:cubicBezTo>
                      <a:pt x="746" y="434"/>
                      <a:pt x="746" y="434"/>
                      <a:pt x="745" y="434"/>
                    </a:cubicBezTo>
                    <a:cubicBezTo>
                      <a:pt x="745" y="434"/>
                      <a:pt x="745" y="434"/>
                      <a:pt x="745" y="434"/>
                    </a:cubicBezTo>
                    <a:cubicBezTo>
                      <a:pt x="745" y="434"/>
                      <a:pt x="744" y="434"/>
                      <a:pt x="744" y="434"/>
                    </a:cubicBezTo>
                    <a:cubicBezTo>
                      <a:pt x="744" y="434"/>
                      <a:pt x="743" y="434"/>
                      <a:pt x="743" y="434"/>
                    </a:cubicBezTo>
                    <a:cubicBezTo>
                      <a:pt x="742" y="434"/>
                      <a:pt x="742" y="434"/>
                      <a:pt x="742" y="434"/>
                    </a:cubicBezTo>
                    <a:cubicBezTo>
                      <a:pt x="742" y="434"/>
                      <a:pt x="742" y="433"/>
                      <a:pt x="742" y="434"/>
                    </a:cubicBezTo>
                    <a:cubicBezTo>
                      <a:pt x="742" y="434"/>
                      <a:pt x="742" y="434"/>
                      <a:pt x="743" y="434"/>
                    </a:cubicBezTo>
                    <a:cubicBezTo>
                      <a:pt x="743" y="434"/>
                      <a:pt x="743" y="434"/>
                      <a:pt x="744" y="434"/>
                    </a:cubicBezTo>
                    <a:cubicBezTo>
                      <a:pt x="744" y="433"/>
                      <a:pt x="744" y="433"/>
                      <a:pt x="744" y="433"/>
                    </a:cubicBezTo>
                    <a:cubicBezTo>
                      <a:pt x="744" y="432"/>
                      <a:pt x="744" y="432"/>
                      <a:pt x="744" y="432"/>
                    </a:cubicBezTo>
                    <a:cubicBezTo>
                      <a:pt x="744" y="433"/>
                      <a:pt x="744" y="433"/>
                      <a:pt x="744" y="433"/>
                    </a:cubicBezTo>
                    <a:cubicBezTo>
                      <a:pt x="745" y="433"/>
                      <a:pt x="745" y="433"/>
                      <a:pt x="745" y="433"/>
                    </a:cubicBezTo>
                    <a:cubicBezTo>
                      <a:pt x="745" y="433"/>
                      <a:pt x="745" y="433"/>
                      <a:pt x="746" y="433"/>
                    </a:cubicBezTo>
                    <a:cubicBezTo>
                      <a:pt x="746" y="433"/>
                      <a:pt x="746" y="433"/>
                      <a:pt x="746" y="433"/>
                    </a:cubicBezTo>
                    <a:cubicBezTo>
                      <a:pt x="746" y="433"/>
                      <a:pt x="746" y="432"/>
                      <a:pt x="746" y="432"/>
                    </a:cubicBezTo>
                    <a:cubicBezTo>
                      <a:pt x="746" y="432"/>
                      <a:pt x="746" y="432"/>
                      <a:pt x="746" y="432"/>
                    </a:cubicBezTo>
                    <a:cubicBezTo>
                      <a:pt x="747" y="433"/>
                      <a:pt x="747" y="433"/>
                      <a:pt x="747" y="432"/>
                    </a:cubicBezTo>
                    <a:cubicBezTo>
                      <a:pt x="747" y="432"/>
                      <a:pt x="747" y="432"/>
                      <a:pt x="747" y="432"/>
                    </a:cubicBezTo>
                    <a:cubicBezTo>
                      <a:pt x="747" y="432"/>
                      <a:pt x="748" y="432"/>
                      <a:pt x="748" y="432"/>
                    </a:cubicBezTo>
                    <a:cubicBezTo>
                      <a:pt x="748" y="432"/>
                      <a:pt x="748" y="432"/>
                      <a:pt x="748" y="432"/>
                    </a:cubicBezTo>
                    <a:cubicBezTo>
                      <a:pt x="748" y="432"/>
                      <a:pt x="747" y="432"/>
                      <a:pt x="747" y="431"/>
                    </a:cubicBezTo>
                    <a:cubicBezTo>
                      <a:pt x="747" y="431"/>
                      <a:pt x="747" y="431"/>
                      <a:pt x="747" y="431"/>
                    </a:cubicBezTo>
                    <a:cubicBezTo>
                      <a:pt x="747" y="431"/>
                      <a:pt x="747" y="431"/>
                      <a:pt x="747" y="431"/>
                    </a:cubicBezTo>
                    <a:cubicBezTo>
                      <a:pt x="747" y="431"/>
                      <a:pt x="747" y="430"/>
                      <a:pt x="747" y="430"/>
                    </a:cubicBezTo>
                    <a:cubicBezTo>
                      <a:pt x="747" y="430"/>
                      <a:pt x="747" y="430"/>
                      <a:pt x="747" y="430"/>
                    </a:cubicBezTo>
                    <a:cubicBezTo>
                      <a:pt x="747" y="430"/>
                      <a:pt x="747" y="430"/>
                      <a:pt x="747" y="430"/>
                    </a:cubicBezTo>
                    <a:cubicBezTo>
                      <a:pt x="747" y="430"/>
                      <a:pt x="748" y="430"/>
                      <a:pt x="748" y="430"/>
                    </a:cubicBezTo>
                    <a:cubicBezTo>
                      <a:pt x="748" y="430"/>
                      <a:pt x="748" y="430"/>
                      <a:pt x="748" y="430"/>
                    </a:cubicBezTo>
                    <a:cubicBezTo>
                      <a:pt x="747" y="430"/>
                      <a:pt x="748" y="429"/>
                      <a:pt x="747" y="429"/>
                    </a:cubicBezTo>
                    <a:cubicBezTo>
                      <a:pt x="747" y="429"/>
                      <a:pt x="747" y="429"/>
                      <a:pt x="747" y="429"/>
                    </a:cubicBezTo>
                    <a:cubicBezTo>
                      <a:pt x="747" y="429"/>
                      <a:pt x="747" y="429"/>
                      <a:pt x="747" y="429"/>
                    </a:cubicBezTo>
                    <a:cubicBezTo>
                      <a:pt x="747" y="429"/>
                      <a:pt x="747" y="429"/>
                      <a:pt x="747" y="429"/>
                    </a:cubicBezTo>
                    <a:cubicBezTo>
                      <a:pt x="747" y="428"/>
                      <a:pt x="747" y="428"/>
                      <a:pt x="747" y="427"/>
                    </a:cubicBezTo>
                    <a:cubicBezTo>
                      <a:pt x="747" y="427"/>
                      <a:pt x="746" y="426"/>
                      <a:pt x="746" y="426"/>
                    </a:cubicBezTo>
                    <a:cubicBezTo>
                      <a:pt x="746" y="426"/>
                      <a:pt x="745" y="426"/>
                      <a:pt x="745" y="426"/>
                    </a:cubicBezTo>
                    <a:cubicBezTo>
                      <a:pt x="745" y="426"/>
                      <a:pt x="745" y="426"/>
                      <a:pt x="745" y="426"/>
                    </a:cubicBezTo>
                    <a:cubicBezTo>
                      <a:pt x="744" y="426"/>
                      <a:pt x="745" y="425"/>
                      <a:pt x="745" y="425"/>
                    </a:cubicBezTo>
                    <a:cubicBezTo>
                      <a:pt x="745" y="425"/>
                      <a:pt x="744" y="425"/>
                      <a:pt x="744" y="424"/>
                    </a:cubicBezTo>
                    <a:cubicBezTo>
                      <a:pt x="744" y="424"/>
                      <a:pt x="744" y="424"/>
                      <a:pt x="744" y="424"/>
                    </a:cubicBezTo>
                    <a:cubicBezTo>
                      <a:pt x="744" y="424"/>
                      <a:pt x="744" y="424"/>
                      <a:pt x="744" y="424"/>
                    </a:cubicBezTo>
                    <a:cubicBezTo>
                      <a:pt x="744" y="424"/>
                      <a:pt x="744" y="423"/>
                      <a:pt x="744" y="423"/>
                    </a:cubicBezTo>
                    <a:cubicBezTo>
                      <a:pt x="744" y="423"/>
                      <a:pt x="744" y="423"/>
                      <a:pt x="744" y="423"/>
                    </a:cubicBezTo>
                    <a:cubicBezTo>
                      <a:pt x="744" y="423"/>
                      <a:pt x="744" y="423"/>
                      <a:pt x="745" y="423"/>
                    </a:cubicBezTo>
                    <a:cubicBezTo>
                      <a:pt x="745" y="423"/>
                      <a:pt x="745" y="422"/>
                      <a:pt x="745" y="422"/>
                    </a:cubicBezTo>
                    <a:cubicBezTo>
                      <a:pt x="745" y="422"/>
                      <a:pt x="745" y="422"/>
                      <a:pt x="745" y="422"/>
                    </a:cubicBezTo>
                    <a:cubicBezTo>
                      <a:pt x="744" y="421"/>
                      <a:pt x="744" y="421"/>
                      <a:pt x="744" y="421"/>
                    </a:cubicBezTo>
                    <a:cubicBezTo>
                      <a:pt x="744" y="421"/>
                      <a:pt x="744" y="421"/>
                      <a:pt x="744" y="421"/>
                    </a:cubicBezTo>
                    <a:cubicBezTo>
                      <a:pt x="744" y="421"/>
                      <a:pt x="744" y="421"/>
                      <a:pt x="743" y="420"/>
                    </a:cubicBezTo>
                    <a:cubicBezTo>
                      <a:pt x="743" y="420"/>
                      <a:pt x="743" y="420"/>
                      <a:pt x="743" y="420"/>
                    </a:cubicBezTo>
                    <a:cubicBezTo>
                      <a:pt x="742" y="419"/>
                      <a:pt x="741" y="419"/>
                      <a:pt x="741" y="418"/>
                    </a:cubicBezTo>
                    <a:cubicBezTo>
                      <a:pt x="741" y="418"/>
                      <a:pt x="741" y="418"/>
                      <a:pt x="741" y="417"/>
                    </a:cubicBezTo>
                    <a:cubicBezTo>
                      <a:pt x="741" y="417"/>
                      <a:pt x="741" y="417"/>
                      <a:pt x="741" y="417"/>
                    </a:cubicBezTo>
                    <a:cubicBezTo>
                      <a:pt x="741" y="417"/>
                      <a:pt x="741" y="418"/>
                      <a:pt x="742" y="418"/>
                    </a:cubicBezTo>
                    <a:cubicBezTo>
                      <a:pt x="742" y="418"/>
                      <a:pt x="742" y="418"/>
                      <a:pt x="743" y="419"/>
                    </a:cubicBezTo>
                    <a:cubicBezTo>
                      <a:pt x="743" y="419"/>
                      <a:pt x="743" y="419"/>
                      <a:pt x="743" y="419"/>
                    </a:cubicBezTo>
                    <a:cubicBezTo>
                      <a:pt x="743" y="420"/>
                      <a:pt x="743" y="420"/>
                      <a:pt x="744" y="420"/>
                    </a:cubicBezTo>
                    <a:cubicBezTo>
                      <a:pt x="744" y="420"/>
                      <a:pt x="744" y="420"/>
                      <a:pt x="744" y="420"/>
                    </a:cubicBezTo>
                    <a:cubicBezTo>
                      <a:pt x="745" y="420"/>
                      <a:pt x="745" y="419"/>
                      <a:pt x="745" y="419"/>
                    </a:cubicBezTo>
                    <a:cubicBezTo>
                      <a:pt x="745" y="419"/>
                      <a:pt x="745" y="419"/>
                      <a:pt x="745" y="418"/>
                    </a:cubicBezTo>
                    <a:cubicBezTo>
                      <a:pt x="744" y="418"/>
                      <a:pt x="744" y="418"/>
                      <a:pt x="744" y="418"/>
                    </a:cubicBezTo>
                    <a:cubicBezTo>
                      <a:pt x="743" y="417"/>
                      <a:pt x="742" y="416"/>
                      <a:pt x="741" y="416"/>
                    </a:cubicBezTo>
                    <a:cubicBezTo>
                      <a:pt x="741" y="416"/>
                      <a:pt x="741" y="416"/>
                      <a:pt x="740" y="415"/>
                    </a:cubicBezTo>
                    <a:cubicBezTo>
                      <a:pt x="740" y="415"/>
                      <a:pt x="740" y="415"/>
                      <a:pt x="740" y="415"/>
                    </a:cubicBezTo>
                    <a:cubicBezTo>
                      <a:pt x="740" y="415"/>
                      <a:pt x="740" y="414"/>
                      <a:pt x="739" y="414"/>
                    </a:cubicBezTo>
                    <a:cubicBezTo>
                      <a:pt x="739" y="414"/>
                      <a:pt x="738" y="414"/>
                      <a:pt x="738" y="414"/>
                    </a:cubicBezTo>
                    <a:cubicBezTo>
                      <a:pt x="738" y="414"/>
                      <a:pt x="738" y="414"/>
                      <a:pt x="738" y="413"/>
                    </a:cubicBezTo>
                    <a:cubicBezTo>
                      <a:pt x="738" y="413"/>
                      <a:pt x="738" y="413"/>
                      <a:pt x="738" y="413"/>
                    </a:cubicBezTo>
                    <a:cubicBezTo>
                      <a:pt x="738" y="412"/>
                      <a:pt x="738" y="412"/>
                      <a:pt x="739" y="411"/>
                    </a:cubicBezTo>
                    <a:cubicBezTo>
                      <a:pt x="739" y="412"/>
                      <a:pt x="739" y="412"/>
                      <a:pt x="739" y="412"/>
                    </a:cubicBezTo>
                    <a:cubicBezTo>
                      <a:pt x="739" y="412"/>
                      <a:pt x="739" y="412"/>
                      <a:pt x="739" y="413"/>
                    </a:cubicBezTo>
                    <a:cubicBezTo>
                      <a:pt x="739" y="413"/>
                      <a:pt x="739" y="413"/>
                      <a:pt x="739" y="413"/>
                    </a:cubicBezTo>
                    <a:cubicBezTo>
                      <a:pt x="739" y="414"/>
                      <a:pt x="740" y="414"/>
                      <a:pt x="740" y="414"/>
                    </a:cubicBezTo>
                    <a:cubicBezTo>
                      <a:pt x="740" y="414"/>
                      <a:pt x="740" y="414"/>
                      <a:pt x="740" y="414"/>
                    </a:cubicBezTo>
                    <a:cubicBezTo>
                      <a:pt x="740" y="414"/>
                      <a:pt x="741" y="414"/>
                      <a:pt x="741" y="414"/>
                    </a:cubicBezTo>
                    <a:cubicBezTo>
                      <a:pt x="741" y="414"/>
                      <a:pt x="741" y="414"/>
                      <a:pt x="741" y="415"/>
                    </a:cubicBezTo>
                    <a:cubicBezTo>
                      <a:pt x="741" y="415"/>
                      <a:pt x="742" y="415"/>
                      <a:pt x="742" y="415"/>
                    </a:cubicBezTo>
                    <a:cubicBezTo>
                      <a:pt x="742" y="415"/>
                      <a:pt x="743" y="415"/>
                      <a:pt x="743" y="416"/>
                    </a:cubicBezTo>
                    <a:cubicBezTo>
                      <a:pt x="743" y="416"/>
                      <a:pt x="743" y="416"/>
                      <a:pt x="744" y="416"/>
                    </a:cubicBezTo>
                    <a:cubicBezTo>
                      <a:pt x="744" y="416"/>
                      <a:pt x="744" y="416"/>
                      <a:pt x="744" y="416"/>
                    </a:cubicBezTo>
                    <a:cubicBezTo>
                      <a:pt x="744" y="416"/>
                      <a:pt x="744" y="417"/>
                      <a:pt x="744" y="416"/>
                    </a:cubicBezTo>
                    <a:cubicBezTo>
                      <a:pt x="745" y="416"/>
                      <a:pt x="744" y="415"/>
                      <a:pt x="744" y="415"/>
                    </a:cubicBezTo>
                    <a:cubicBezTo>
                      <a:pt x="743" y="414"/>
                      <a:pt x="743" y="414"/>
                      <a:pt x="743" y="413"/>
                    </a:cubicBezTo>
                    <a:cubicBezTo>
                      <a:pt x="742" y="413"/>
                      <a:pt x="742" y="413"/>
                      <a:pt x="742" y="413"/>
                    </a:cubicBezTo>
                    <a:cubicBezTo>
                      <a:pt x="742" y="413"/>
                      <a:pt x="742" y="412"/>
                      <a:pt x="742" y="412"/>
                    </a:cubicBezTo>
                    <a:cubicBezTo>
                      <a:pt x="743" y="413"/>
                      <a:pt x="743" y="414"/>
                      <a:pt x="744" y="414"/>
                    </a:cubicBezTo>
                    <a:cubicBezTo>
                      <a:pt x="744" y="413"/>
                      <a:pt x="743" y="413"/>
                      <a:pt x="743" y="413"/>
                    </a:cubicBezTo>
                    <a:cubicBezTo>
                      <a:pt x="743" y="412"/>
                      <a:pt x="743" y="411"/>
                      <a:pt x="743" y="411"/>
                    </a:cubicBezTo>
                    <a:cubicBezTo>
                      <a:pt x="743" y="410"/>
                      <a:pt x="743" y="409"/>
                      <a:pt x="744" y="408"/>
                    </a:cubicBezTo>
                    <a:cubicBezTo>
                      <a:pt x="744" y="408"/>
                      <a:pt x="744" y="408"/>
                      <a:pt x="744" y="408"/>
                    </a:cubicBezTo>
                    <a:cubicBezTo>
                      <a:pt x="744" y="408"/>
                      <a:pt x="743" y="407"/>
                      <a:pt x="743" y="407"/>
                    </a:cubicBezTo>
                    <a:cubicBezTo>
                      <a:pt x="743" y="407"/>
                      <a:pt x="743" y="407"/>
                      <a:pt x="743" y="407"/>
                    </a:cubicBezTo>
                    <a:cubicBezTo>
                      <a:pt x="744" y="406"/>
                      <a:pt x="744" y="406"/>
                      <a:pt x="744" y="406"/>
                    </a:cubicBezTo>
                    <a:cubicBezTo>
                      <a:pt x="745" y="406"/>
                      <a:pt x="746" y="405"/>
                      <a:pt x="746" y="405"/>
                    </a:cubicBezTo>
                    <a:cubicBezTo>
                      <a:pt x="746" y="405"/>
                      <a:pt x="746" y="404"/>
                      <a:pt x="746" y="404"/>
                    </a:cubicBezTo>
                    <a:cubicBezTo>
                      <a:pt x="746" y="404"/>
                      <a:pt x="747" y="404"/>
                      <a:pt x="747" y="404"/>
                    </a:cubicBezTo>
                    <a:cubicBezTo>
                      <a:pt x="747" y="404"/>
                      <a:pt x="747" y="405"/>
                      <a:pt x="747" y="405"/>
                    </a:cubicBezTo>
                    <a:cubicBezTo>
                      <a:pt x="747" y="405"/>
                      <a:pt x="747" y="405"/>
                      <a:pt x="748" y="405"/>
                    </a:cubicBezTo>
                    <a:cubicBezTo>
                      <a:pt x="747" y="405"/>
                      <a:pt x="747" y="406"/>
                      <a:pt x="746" y="406"/>
                    </a:cubicBezTo>
                    <a:cubicBezTo>
                      <a:pt x="746" y="406"/>
                      <a:pt x="746" y="406"/>
                      <a:pt x="746" y="406"/>
                    </a:cubicBezTo>
                    <a:cubicBezTo>
                      <a:pt x="746" y="406"/>
                      <a:pt x="746" y="406"/>
                      <a:pt x="745" y="406"/>
                    </a:cubicBezTo>
                    <a:cubicBezTo>
                      <a:pt x="745" y="407"/>
                      <a:pt x="745" y="407"/>
                      <a:pt x="745" y="407"/>
                    </a:cubicBezTo>
                    <a:cubicBezTo>
                      <a:pt x="745" y="408"/>
                      <a:pt x="745" y="408"/>
                      <a:pt x="746" y="408"/>
                    </a:cubicBezTo>
                    <a:cubicBezTo>
                      <a:pt x="745" y="408"/>
                      <a:pt x="745" y="409"/>
                      <a:pt x="744" y="409"/>
                    </a:cubicBezTo>
                    <a:cubicBezTo>
                      <a:pt x="744" y="409"/>
                      <a:pt x="745" y="409"/>
                      <a:pt x="745" y="409"/>
                    </a:cubicBezTo>
                    <a:cubicBezTo>
                      <a:pt x="745" y="409"/>
                      <a:pt x="745" y="409"/>
                      <a:pt x="745" y="409"/>
                    </a:cubicBezTo>
                    <a:cubicBezTo>
                      <a:pt x="745" y="409"/>
                      <a:pt x="746" y="409"/>
                      <a:pt x="746" y="410"/>
                    </a:cubicBezTo>
                    <a:cubicBezTo>
                      <a:pt x="746" y="410"/>
                      <a:pt x="745" y="410"/>
                      <a:pt x="745" y="410"/>
                    </a:cubicBezTo>
                    <a:cubicBezTo>
                      <a:pt x="745" y="410"/>
                      <a:pt x="744" y="411"/>
                      <a:pt x="744" y="411"/>
                    </a:cubicBezTo>
                    <a:cubicBezTo>
                      <a:pt x="745" y="411"/>
                      <a:pt x="745" y="411"/>
                      <a:pt x="745" y="411"/>
                    </a:cubicBezTo>
                    <a:cubicBezTo>
                      <a:pt x="745" y="411"/>
                      <a:pt x="746" y="411"/>
                      <a:pt x="746" y="411"/>
                    </a:cubicBezTo>
                    <a:cubicBezTo>
                      <a:pt x="746" y="411"/>
                      <a:pt x="746" y="411"/>
                      <a:pt x="746" y="411"/>
                    </a:cubicBezTo>
                    <a:cubicBezTo>
                      <a:pt x="746" y="411"/>
                      <a:pt x="746" y="412"/>
                      <a:pt x="746" y="412"/>
                    </a:cubicBezTo>
                    <a:cubicBezTo>
                      <a:pt x="745" y="412"/>
                      <a:pt x="745" y="412"/>
                      <a:pt x="745" y="412"/>
                    </a:cubicBezTo>
                    <a:cubicBezTo>
                      <a:pt x="745" y="412"/>
                      <a:pt x="745" y="412"/>
                      <a:pt x="745" y="412"/>
                    </a:cubicBezTo>
                    <a:cubicBezTo>
                      <a:pt x="745" y="413"/>
                      <a:pt x="745" y="413"/>
                      <a:pt x="745" y="413"/>
                    </a:cubicBezTo>
                    <a:cubicBezTo>
                      <a:pt x="745" y="413"/>
                      <a:pt x="745" y="413"/>
                      <a:pt x="745" y="413"/>
                    </a:cubicBezTo>
                    <a:cubicBezTo>
                      <a:pt x="745" y="414"/>
                      <a:pt x="745" y="414"/>
                      <a:pt x="745" y="414"/>
                    </a:cubicBezTo>
                    <a:cubicBezTo>
                      <a:pt x="745" y="414"/>
                      <a:pt x="746" y="414"/>
                      <a:pt x="746" y="415"/>
                    </a:cubicBezTo>
                    <a:cubicBezTo>
                      <a:pt x="746" y="414"/>
                      <a:pt x="746" y="414"/>
                      <a:pt x="746" y="414"/>
                    </a:cubicBezTo>
                    <a:cubicBezTo>
                      <a:pt x="747" y="414"/>
                      <a:pt x="747" y="415"/>
                      <a:pt x="747" y="415"/>
                    </a:cubicBezTo>
                    <a:cubicBezTo>
                      <a:pt x="747" y="415"/>
                      <a:pt x="747" y="415"/>
                      <a:pt x="748" y="415"/>
                    </a:cubicBezTo>
                    <a:cubicBezTo>
                      <a:pt x="747" y="415"/>
                      <a:pt x="747" y="415"/>
                      <a:pt x="747" y="415"/>
                    </a:cubicBezTo>
                    <a:cubicBezTo>
                      <a:pt x="747" y="415"/>
                      <a:pt x="747" y="416"/>
                      <a:pt x="747" y="416"/>
                    </a:cubicBezTo>
                    <a:cubicBezTo>
                      <a:pt x="747" y="416"/>
                      <a:pt x="748" y="416"/>
                      <a:pt x="748" y="416"/>
                    </a:cubicBezTo>
                    <a:cubicBezTo>
                      <a:pt x="748" y="416"/>
                      <a:pt x="748" y="416"/>
                      <a:pt x="748" y="417"/>
                    </a:cubicBezTo>
                    <a:cubicBezTo>
                      <a:pt x="748" y="417"/>
                      <a:pt x="747" y="417"/>
                      <a:pt x="748" y="417"/>
                    </a:cubicBezTo>
                    <a:cubicBezTo>
                      <a:pt x="748" y="418"/>
                      <a:pt x="748" y="417"/>
                      <a:pt x="748" y="418"/>
                    </a:cubicBezTo>
                    <a:cubicBezTo>
                      <a:pt x="749" y="418"/>
                      <a:pt x="749" y="418"/>
                      <a:pt x="749" y="418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48" y="420"/>
                      <a:pt x="747" y="420"/>
                      <a:pt x="747" y="421"/>
                    </a:cubicBezTo>
                    <a:cubicBezTo>
                      <a:pt x="747" y="422"/>
                      <a:pt x="747" y="422"/>
                      <a:pt x="747" y="423"/>
                    </a:cubicBezTo>
                    <a:cubicBezTo>
                      <a:pt x="747" y="423"/>
                      <a:pt x="747" y="424"/>
                      <a:pt x="747" y="424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8" y="424"/>
                      <a:pt x="747" y="423"/>
                      <a:pt x="747" y="423"/>
                    </a:cubicBezTo>
                    <a:cubicBezTo>
                      <a:pt x="747" y="423"/>
                      <a:pt x="748" y="422"/>
                      <a:pt x="748" y="422"/>
                    </a:cubicBezTo>
                    <a:cubicBezTo>
                      <a:pt x="748" y="422"/>
                      <a:pt x="748" y="422"/>
                      <a:pt x="748" y="422"/>
                    </a:cubicBezTo>
                    <a:cubicBezTo>
                      <a:pt x="748" y="421"/>
                      <a:pt x="749" y="421"/>
                      <a:pt x="749" y="421"/>
                    </a:cubicBezTo>
                    <a:cubicBezTo>
                      <a:pt x="749" y="421"/>
                      <a:pt x="749" y="421"/>
                      <a:pt x="749" y="421"/>
                    </a:cubicBezTo>
                    <a:cubicBezTo>
                      <a:pt x="749" y="421"/>
                      <a:pt x="749" y="420"/>
                      <a:pt x="749" y="420"/>
                    </a:cubicBezTo>
                    <a:cubicBezTo>
                      <a:pt x="749" y="419"/>
                      <a:pt x="750" y="419"/>
                      <a:pt x="750" y="418"/>
                    </a:cubicBezTo>
                    <a:cubicBezTo>
                      <a:pt x="751" y="418"/>
                      <a:pt x="751" y="418"/>
                      <a:pt x="751" y="418"/>
                    </a:cubicBezTo>
                    <a:cubicBezTo>
                      <a:pt x="751" y="418"/>
                      <a:pt x="751" y="418"/>
                      <a:pt x="751" y="418"/>
                    </a:cubicBezTo>
                    <a:cubicBezTo>
                      <a:pt x="751" y="418"/>
                      <a:pt x="751" y="418"/>
                      <a:pt x="751" y="418"/>
                    </a:cubicBezTo>
                    <a:cubicBezTo>
                      <a:pt x="750" y="418"/>
                      <a:pt x="751" y="417"/>
                      <a:pt x="751" y="417"/>
                    </a:cubicBezTo>
                    <a:cubicBezTo>
                      <a:pt x="751" y="417"/>
                      <a:pt x="751" y="416"/>
                      <a:pt x="752" y="415"/>
                    </a:cubicBezTo>
                    <a:cubicBezTo>
                      <a:pt x="752" y="415"/>
                      <a:pt x="753" y="414"/>
                      <a:pt x="753" y="414"/>
                    </a:cubicBezTo>
                    <a:cubicBezTo>
                      <a:pt x="753" y="413"/>
                      <a:pt x="753" y="413"/>
                      <a:pt x="753" y="413"/>
                    </a:cubicBezTo>
                    <a:cubicBezTo>
                      <a:pt x="753" y="412"/>
                      <a:pt x="752" y="412"/>
                      <a:pt x="752" y="412"/>
                    </a:cubicBezTo>
                    <a:cubicBezTo>
                      <a:pt x="752" y="412"/>
                      <a:pt x="752" y="412"/>
                      <a:pt x="752" y="412"/>
                    </a:cubicBezTo>
                    <a:cubicBezTo>
                      <a:pt x="753" y="412"/>
                      <a:pt x="753" y="411"/>
                      <a:pt x="753" y="411"/>
                    </a:cubicBezTo>
                    <a:cubicBezTo>
                      <a:pt x="753" y="411"/>
                      <a:pt x="753" y="411"/>
                      <a:pt x="753" y="411"/>
                    </a:cubicBezTo>
                    <a:cubicBezTo>
                      <a:pt x="753" y="411"/>
                      <a:pt x="753" y="411"/>
                      <a:pt x="753" y="411"/>
                    </a:cubicBezTo>
                    <a:cubicBezTo>
                      <a:pt x="753" y="410"/>
                      <a:pt x="752" y="410"/>
                      <a:pt x="752" y="410"/>
                    </a:cubicBezTo>
                    <a:cubicBezTo>
                      <a:pt x="752" y="410"/>
                      <a:pt x="752" y="410"/>
                      <a:pt x="751" y="410"/>
                    </a:cubicBezTo>
                    <a:cubicBezTo>
                      <a:pt x="751" y="409"/>
                      <a:pt x="751" y="409"/>
                      <a:pt x="751" y="409"/>
                    </a:cubicBezTo>
                    <a:cubicBezTo>
                      <a:pt x="751" y="409"/>
                      <a:pt x="751" y="409"/>
                      <a:pt x="751" y="409"/>
                    </a:cubicBezTo>
                    <a:cubicBezTo>
                      <a:pt x="751" y="408"/>
                      <a:pt x="751" y="407"/>
                      <a:pt x="751" y="407"/>
                    </a:cubicBezTo>
                    <a:cubicBezTo>
                      <a:pt x="751" y="406"/>
                      <a:pt x="750" y="406"/>
                      <a:pt x="750" y="405"/>
                    </a:cubicBezTo>
                    <a:cubicBezTo>
                      <a:pt x="750" y="405"/>
                      <a:pt x="749" y="404"/>
                      <a:pt x="749" y="404"/>
                    </a:cubicBezTo>
                    <a:cubicBezTo>
                      <a:pt x="749" y="403"/>
                      <a:pt x="749" y="402"/>
                      <a:pt x="750" y="401"/>
                    </a:cubicBezTo>
                    <a:cubicBezTo>
                      <a:pt x="750" y="402"/>
                      <a:pt x="750" y="402"/>
                      <a:pt x="750" y="402"/>
                    </a:cubicBezTo>
                    <a:cubicBezTo>
                      <a:pt x="750" y="403"/>
                      <a:pt x="750" y="404"/>
                      <a:pt x="750" y="404"/>
                    </a:cubicBezTo>
                    <a:cubicBezTo>
                      <a:pt x="750" y="404"/>
                      <a:pt x="750" y="405"/>
                      <a:pt x="751" y="405"/>
                    </a:cubicBezTo>
                    <a:cubicBezTo>
                      <a:pt x="751" y="406"/>
                      <a:pt x="752" y="407"/>
                      <a:pt x="753" y="407"/>
                    </a:cubicBezTo>
                    <a:cubicBezTo>
                      <a:pt x="753" y="407"/>
                      <a:pt x="754" y="407"/>
                      <a:pt x="754" y="407"/>
                    </a:cubicBezTo>
                    <a:cubicBezTo>
                      <a:pt x="754" y="407"/>
                      <a:pt x="754" y="408"/>
                      <a:pt x="754" y="408"/>
                    </a:cubicBezTo>
                    <a:cubicBezTo>
                      <a:pt x="754" y="408"/>
                      <a:pt x="754" y="409"/>
                      <a:pt x="754" y="409"/>
                    </a:cubicBezTo>
                    <a:cubicBezTo>
                      <a:pt x="754" y="409"/>
                      <a:pt x="754" y="409"/>
                      <a:pt x="754" y="409"/>
                    </a:cubicBezTo>
                    <a:cubicBezTo>
                      <a:pt x="754" y="409"/>
                      <a:pt x="754" y="409"/>
                      <a:pt x="754" y="409"/>
                    </a:cubicBezTo>
                    <a:cubicBezTo>
                      <a:pt x="755" y="409"/>
                      <a:pt x="755" y="408"/>
                      <a:pt x="755" y="407"/>
                    </a:cubicBezTo>
                    <a:cubicBezTo>
                      <a:pt x="756" y="407"/>
                      <a:pt x="757" y="406"/>
                      <a:pt x="757" y="405"/>
                    </a:cubicBezTo>
                    <a:cubicBezTo>
                      <a:pt x="758" y="405"/>
                      <a:pt x="758" y="405"/>
                      <a:pt x="758" y="404"/>
                    </a:cubicBezTo>
                    <a:cubicBezTo>
                      <a:pt x="758" y="404"/>
                      <a:pt x="757" y="404"/>
                      <a:pt x="757" y="404"/>
                    </a:cubicBezTo>
                    <a:cubicBezTo>
                      <a:pt x="757" y="404"/>
                      <a:pt x="757" y="404"/>
                      <a:pt x="757" y="403"/>
                    </a:cubicBezTo>
                    <a:cubicBezTo>
                      <a:pt x="757" y="404"/>
                      <a:pt x="758" y="404"/>
                      <a:pt x="758" y="404"/>
                    </a:cubicBezTo>
                    <a:cubicBezTo>
                      <a:pt x="758" y="404"/>
                      <a:pt x="758" y="403"/>
                      <a:pt x="759" y="403"/>
                    </a:cubicBezTo>
                    <a:cubicBezTo>
                      <a:pt x="759" y="403"/>
                      <a:pt x="759" y="402"/>
                      <a:pt x="759" y="402"/>
                    </a:cubicBezTo>
                    <a:cubicBezTo>
                      <a:pt x="759" y="401"/>
                      <a:pt x="760" y="400"/>
                      <a:pt x="760" y="399"/>
                    </a:cubicBezTo>
                    <a:cubicBezTo>
                      <a:pt x="760" y="399"/>
                      <a:pt x="760" y="399"/>
                      <a:pt x="760" y="399"/>
                    </a:cubicBezTo>
                    <a:cubicBezTo>
                      <a:pt x="760" y="399"/>
                      <a:pt x="760" y="398"/>
                      <a:pt x="760" y="398"/>
                    </a:cubicBezTo>
                    <a:cubicBezTo>
                      <a:pt x="760" y="398"/>
                      <a:pt x="760" y="398"/>
                      <a:pt x="760" y="398"/>
                    </a:cubicBezTo>
                    <a:cubicBezTo>
                      <a:pt x="760" y="397"/>
                      <a:pt x="760" y="397"/>
                      <a:pt x="760" y="396"/>
                    </a:cubicBezTo>
                    <a:cubicBezTo>
                      <a:pt x="760" y="396"/>
                      <a:pt x="760" y="396"/>
                      <a:pt x="760" y="396"/>
                    </a:cubicBezTo>
                    <a:cubicBezTo>
                      <a:pt x="760" y="396"/>
                      <a:pt x="760" y="396"/>
                      <a:pt x="760" y="396"/>
                    </a:cubicBezTo>
                    <a:cubicBezTo>
                      <a:pt x="760" y="396"/>
                      <a:pt x="759" y="396"/>
                      <a:pt x="759" y="396"/>
                    </a:cubicBezTo>
                    <a:cubicBezTo>
                      <a:pt x="759" y="396"/>
                      <a:pt x="758" y="396"/>
                      <a:pt x="758" y="396"/>
                    </a:cubicBezTo>
                    <a:cubicBezTo>
                      <a:pt x="758" y="396"/>
                      <a:pt x="758" y="396"/>
                      <a:pt x="758" y="396"/>
                    </a:cubicBezTo>
                    <a:cubicBezTo>
                      <a:pt x="758" y="395"/>
                      <a:pt x="758" y="395"/>
                      <a:pt x="758" y="395"/>
                    </a:cubicBezTo>
                    <a:cubicBezTo>
                      <a:pt x="758" y="395"/>
                      <a:pt x="759" y="395"/>
                      <a:pt x="759" y="395"/>
                    </a:cubicBezTo>
                    <a:cubicBezTo>
                      <a:pt x="759" y="395"/>
                      <a:pt x="759" y="395"/>
                      <a:pt x="759" y="395"/>
                    </a:cubicBezTo>
                    <a:cubicBezTo>
                      <a:pt x="759" y="395"/>
                      <a:pt x="760" y="395"/>
                      <a:pt x="760" y="395"/>
                    </a:cubicBezTo>
                    <a:cubicBezTo>
                      <a:pt x="760" y="395"/>
                      <a:pt x="760" y="395"/>
                      <a:pt x="760" y="395"/>
                    </a:cubicBezTo>
                    <a:cubicBezTo>
                      <a:pt x="760" y="395"/>
                      <a:pt x="760" y="395"/>
                      <a:pt x="761" y="395"/>
                    </a:cubicBezTo>
                    <a:cubicBezTo>
                      <a:pt x="761" y="395"/>
                      <a:pt x="761" y="395"/>
                      <a:pt x="761" y="395"/>
                    </a:cubicBezTo>
                    <a:cubicBezTo>
                      <a:pt x="761" y="394"/>
                      <a:pt x="761" y="394"/>
                      <a:pt x="761" y="395"/>
                    </a:cubicBezTo>
                    <a:cubicBezTo>
                      <a:pt x="762" y="395"/>
                      <a:pt x="762" y="395"/>
                      <a:pt x="763" y="395"/>
                    </a:cubicBezTo>
                    <a:cubicBezTo>
                      <a:pt x="763" y="395"/>
                      <a:pt x="763" y="395"/>
                      <a:pt x="763" y="394"/>
                    </a:cubicBezTo>
                    <a:cubicBezTo>
                      <a:pt x="763" y="394"/>
                      <a:pt x="763" y="394"/>
                      <a:pt x="764" y="394"/>
                    </a:cubicBezTo>
                    <a:cubicBezTo>
                      <a:pt x="764" y="394"/>
                      <a:pt x="764" y="394"/>
                      <a:pt x="764" y="394"/>
                    </a:cubicBezTo>
                    <a:cubicBezTo>
                      <a:pt x="765" y="394"/>
                      <a:pt x="766" y="394"/>
                      <a:pt x="766" y="393"/>
                    </a:cubicBezTo>
                    <a:cubicBezTo>
                      <a:pt x="767" y="393"/>
                      <a:pt x="767" y="393"/>
                      <a:pt x="768" y="393"/>
                    </a:cubicBezTo>
                    <a:cubicBezTo>
                      <a:pt x="768" y="393"/>
                      <a:pt x="768" y="393"/>
                      <a:pt x="769" y="393"/>
                    </a:cubicBezTo>
                    <a:cubicBezTo>
                      <a:pt x="769" y="393"/>
                      <a:pt x="769" y="393"/>
                      <a:pt x="769" y="393"/>
                    </a:cubicBezTo>
                    <a:cubicBezTo>
                      <a:pt x="769" y="393"/>
                      <a:pt x="769" y="393"/>
                      <a:pt x="769" y="393"/>
                    </a:cubicBezTo>
                    <a:cubicBezTo>
                      <a:pt x="770" y="393"/>
                      <a:pt x="771" y="392"/>
                      <a:pt x="772" y="392"/>
                    </a:cubicBezTo>
                    <a:cubicBezTo>
                      <a:pt x="772" y="392"/>
                      <a:pt x="773" y="392"/>
                      <a:pt x="773" y="391"/>
                    </a:cubicBezTo>
                    <a:cubicBezTo>
                      <a:pt x="773" y="391"/>
                      <a:pt x="772" y="391"/>
                      <a:pt x="772" y="391"/>
                    </a:cubicBezTo>
                    <a:cubicBezTo>
                      <a:pt x="772" y="391"/>
                      <a:pt x="772" y="391"/>
                      <a:pt x="772" y="391"/>
                    </a:cubicBezTo>
                    <a:cubicBezTo>
                      <a:pt x="772" y="391"/>
                      <a:pt x="771" y="391"/>
                      <a:pt x="771" y="391"/>
                    </a:cubicBezTo>
                    <a:cubicBezTo>
                      <a:pt x="771" y="391"/>
                      <a:pt x="771" y="392"/>
                      <a:pt x="770" y="392"/>
                    </a:cubicBezTo>
                    <a:cubicBezTo>
                      <a:pt x="770" y="392"/>
                      <a:pt x="770" y="392"/>
                      <a:pt x="769" y="392"/>
                    </a:cubicBezTo>
                    <a:cubicBezTo>
                      <a:pt x="770" y="391"/>
                      <a:pt x="771" y="391"/>
                      <a:pt x="771" y="391"/>
                    </a:cubicBezTo>
                    <a:cubicBezTo>
                      <a:pt x="771" y="391"/>
                      <a:pt x="771" y="390"/>
                      <a:pt x="771" y="390"/>
                    </a:cubicBezTo>
                    <a:cubicBezTo>
                      <a:pt x="771" y="390"/>
                      <a:pt x="771" y="390"/>
                      <a:pt x="771" y="390"/>
                    </a:cubicBezTo>
                    <a:cubicBezTo>
                      <a:pt x="771" y="390"/>
                      <a:pt x="771" y="390"/>
                      <a:pt x="770" y="390"/>
                    </a:cubicBezTo>
                    <a:cubicBezTo>
                      <a:pt x="770" y="391"/>
                      <a:pt x="769" y="391"/>
                      <a:pt x="768" y="391"/>
                    </a:cubicBezTo>
                    <a:cubicBezTo>
                      <a:pt x="767" y="391"/>
                      <a:pt x="766" y="391"/>
                      <a:pt x="766" y="392"/>
                    </a:cubicBezTo>
                    <a:cubicBezTo>
                      <a:pt x="766" y="392"/>
                      <a:pt x="765" y="392"/>
                      <a:pt x="765" y="392"/>
                    </a:cubicBezTo>
                    <a:cubicBezTo>
                      <a:pt x="765" y="392"/>
                      <a:pt x="765" y="392"/>
                      <a:pt x="765" y="392"/>
                    </a:cubicBezTo>
                    <a:cubicBezTo>
                      <a:pt x="764" y="392"/>
                      <a:pt x="764" y="392"/>
                      <a:pt x="764" y="392"/>
                    </a:cubicBezTo>
                    <a:cubicBezTo>
                      <a:pt x="764" y="392"/>
                      <a:pt x="764" y="392"/>
                      <a:pt x="764" y="392"/>
                    </a:cubicBezTo>
                    <a:cubicBezTo>
                      <a:pt x="763" y="392"/>
                      <a:pt x="763" y="392"/>
                      <a:pt x="763" y="392"/>
                    </a:cubicBezTo>
                    <a:cubicBezTo>
                      <a:pt x="763" y="392"/>
                      <a:pt x="762" y="393"/>
                      <a:pt x="761" y="392"/>
                    </a:cubicBezTo>
                    <a:cubicBezTo>
                      <a:pt x="761" y="392"/>
                      <a:pt x="761" y="392"/>
                      <a:pt x="761" y="392"/>
                    </a:cubicBezTo>
                    <a:cubicBezTo>
                      <a:pt x="761" y="392"/>
                      <a:pt x="761" y="392"/>
                      <a:pt x="761" y="392"/>
                    </a:cubicBezTo>
                    <a:cubicBezTo>
                      <a:pt x="762" y="391"/>
                      <a:pt x="763" y="391"/>
                      <a:pt x="764" y="390"/>
                    </a:cubicBezTo>
                    <a:cubicBezTo>
                      <a:pt x="765" y="390"/>
                      <a:pt x="766" y="390"/>
                      <a:pt x="766" y="389"/>
                    </a:cubicBezTo>
                    <a:cubicBezTo>
                      <a:pt x="767" y="389"/>
                      <a:pt x="767" y="389"/>
                      <a:pt x="767" y="389"/>
                    </a:cubicBezTo>
                    <a:cubicBezTo>
                      <a:pt x="768" y="389"/>
                      <a:pt x="768" y="389"/>
                      <a:pt x="768" y="389"/>
                    </a:cubicBezTo>
                    <a:cubicBezTo>
                      <a:pt x="769" y="389"/>
                      <a:pt x="770" y="389"/>
                      <a:pt x="771" y="389"/>
                    </a:cubicBezTo>
                    <a:cubicBezTo>
                      <a:pt x="771" y="388"/>
                      <a:pt x="772" y="388"/>
                      <a:pt x="772" y="388"/>
                    </a:cubicBezTo>
                    <a:cubicBezTo>
                      <a:pt x="773" y="388"/>
                      <a:pt x="773" y="388"/>
                      <a:pt x="774" y="388"/>
                    </a:cubicBezTo>
                    <a:cubicBezTo>
                      <a:pt x="774" y="388"/>
                      <a:pt x="774" y="388"/>
                      <a:pt x="774" y="388"/>
                    </a:cubicBezTo>
                    <a:cubicBezTo>
                      <a:pt x="774" y="388"/>
                      <a:pt x="774" y="388"/>
                      <a:pt x="774" y="388"/>
                    </a:cubicBezTo>
                    <a:cubicBezTo>
                      <a:pt x="775" y="388"/>
                      <a:pt x="776" y="388"/>
                      <a:pt x="777" y="388"/>
                    </a:cubicBezTo>
                    <a:cubicBezTo>
                      <a:pt x="777" y="388"/>
                      <a:pt x="777" y="388"/>
                      <a:pt x="777" y="388"/>
                    </a:cubicBezTo>
                    <a:cubicBezTo>
                      <a:pt x="777" y="388"/>
                      <a:pt x="777" y="387"/>
                      <a:pt x="777" y="387"/>
                    </a:cubicBezTo>
                    <a:cubicBezTo>
                      <a:pt x="777" y="386"/>
                      <a:pt x="777" y="385"/>
                      <a:pt x="778" y="384"/>
                    </a:cubicBezTo>
                    <a:cubicBezTo>
                      <a:pt x="778" y="385"/>
                      <a:pt x="779" y="385"/>
                      <a:pt x="779" y="386"/>
                    </a:cubicBezTo>
                    <a:cubicBezTo>
                      <a:pt x="779" y="386"/>
                      <a:pt x="779" y="387"/>
                      <a:pt x="779" y="387"/>
                    </a:cubicBezTo>
                    <a:cubicBezTo>
                      <a:pt x="779" y="387"/>
                      <a:pt x="779" y="387"/>
                      <a:pt x="780" y="387"/>
                    </a:cubicBezTo>
                    <a:cubicBezTo>
                      <a:pt x="780" y="387"/>
                      <a:pt x="780" y="387"/>
                      <a:pt x="780" y="386"/>
                    </a:cubicBezTo>
                    <a:cubicBezTo>
                      <a:pt x="780" y="386"/>
                      <a:pt x="781" y="386"/>
                      <a:pt x="781" y="386"/>
                    </a:cubicBezTo>
                    <a:cubicBezTo>
                      <a:pt x="782" y="385"/>
                      <a:pt x="782" y="385"/>
                      <a:pt x="783" y="384"/>
                    </a:cubicBezTo>
                    <a:cubicBezTo>
                      <a:pt x="783" y="385"/>
                      <a:pt x="783" y="386"/>
                      <a:pt x="782" y="386"/>
                    </a:cubicBezTo>
                    <a:cubicBezTo>
                      <a:pt x="782" y="386"/>
                      <a:pt x="782" y="386"/>
                      <a:pt x="782" y="386"/>
                    </a:cubicBezTo>
                    <a:cubicBezTo>
                      <a:pt x="782" y="386"/>
                      <a:pt x="783" y="386"/>
                      <a:pt x="783" y="386"/>
                    </a:cubicBezTo>
                    <a:cubicBezTo>
                      <a:pt x="783" y="386"/>
                      <a:pt x="784" y="386"/>
                      <a:pt x="784" y="386"/>
                    </a:cubicBezTo>
                    <a:cubicBezTo>
                      <a:pt x="785" y="385"/>
                      <a:pt x="786" y="385"/>
                      <a:pt x="786" y="385"/>
                    </a:cubicBezTo>
                    <a:cubicBezTo>
                      <a:pt x="786" y="385"/>
                      <a:pt x="787" y="385"/>
                      <a:pt x="787" y="385"/>
                    </a:cubicBezTo>
                    <a:cubicBezTo>
                      <a:pt x="787" y="385"/>
                      <a:pt x="787" y="385"/>
                      <a:pt x="787" y="385"/>
                    </a:cubicBezTo>
                    <a:cubicBezTo>
                      <a:pt x="787" y="384"/>
                      <a:pt x="787" y="384"/>
                      <a:pt x="787" y="383"/>
                    </a:cubicBezTo>
                    <a:cubicBezTo>
                      <a:pt x="787" y="382"/>
                      <a:pt x="786" y="382"/>
                      <a:pt x="786" y="381"/>
                    </a:cubicBezTo>
                    <a:cubicBezTo>
                      <a:pt x="786" y="381"/>
                      <a:pt x="785" y="381"/>
                      <a:pt x="785" y="381"/>
                    </a:cubicBezTo>
                    <a:cubicBezTo>
                      <a:pt x="785" y="381"/>
                      <a:pt x="785" y="382"/>
                      <a:pt x="786" y="382"/>
                    </a:cubicBezTo>
                    <a:cubicBezTo>
                      <a:pt x="786" y="382"/>
                      <a:pt x="786" y="382"/>
                      <a:pt x="786" y="382"/>
                    </a:cubicBezTo>
                    <a:cubicBezTo>
                      <a:pt x="786" y="382"/>
                      <a:pt x="786" y="382"/>
                      <a:pt x="787" y="383"/>
                    </a:cubicBezTo>
                    <a:cubicBezTo>
                      <a:pt x="787" y="383"/>
                      <a:pt x="787" y="384"/>
                      <a:pt x="787" y="384"/>
                    </a:cubicBezTo>
                    <a:cubicBezTo>
                      <a:pt x="786" y="384"/>
                      <a:pt x="786" y="384"/>
                      <a:pt x="785" y="384"/>
                    </a:cubicBezTo>
                    <a:cubicBezTo>
                      <a:pt x="785" y="385"/>
                      <a:pt x="785" y="385"/>
                      <a:pt x="785" y="385"/>
                    </a:cubicBezTo>
                    <a:cubicBezTo>
                      <a:pt x="785" y="384"/>
                      <a:pt x="784" y="384"/>
                      <a:pt x="784" y="384"/>
                    </a:cubicBezTo>
                    <a:cubicBezTo>
                      <a:pt x="784" y="384"/>
                      <a:pt x="784" y="384"/>
                      <a:pt x="784" y="384"/>
                    </a:cubicBezTo>
                    <a:cubicBezTo>
                      <a:pt x="783" y="384"/>
                      <a:pt x="783" y="384"/>
                      <a:pt x="783" y="384"/>
                    </a:cubicBezTo>
                    <a:cubicBezTo>
                      <a:pt x="783" y="383"/>
                      <a:pt x="783" y="383"/>
                      <a:pt x="783" y="382"/>
                    </a:cubicBezTo>
                    <a:cubicBezTo>
                      <a:pt x="783" y="382"/>
                      <a:pt x="783" y="382"/>
                      <a:pt x="783" y="382"/>
                    </a:cubicBezTo>
                    <a:cubicBezTo>
                      <a:pt x="782" y="382"/>
                      <a:pt x="782" y="382"/>
                      <a:pt x="782" y="382"/>
                    </a:cubicBezTo>
                    <a:cubicBezTo>
                      <a:pt x="782" y="382"/>
                      <a:pt x="782" y="382"/>
                      <a:pt x="782" y="382"/>
                    </a:cubicBezTo>
                    <a:cubicBezTo>
                      <a:pt x="782" y="381"/>
                      <a:pt x="782" y="381"/>
                      <a:pt x="782" y="381"/>
                    </a:cubicBezTo>
                    <a:cubicBezTo>
                      <a:pt x="782" y="381"/>
                      <a:pt x="782" y="381"/>
                      <a:pt x="782" y="380"/>
                    </a:cubicBezTo>
                    <a:cubicBezTo>
                      <a:pt x="782" y="380"/>
                      <a:pt x="781" y="380"/>
                      <a:pt x="781" y="380"/>
                    </a:cubicBezTo>
                    <a:cubicBezTo>
                      <a:pt x="781" y="380"/>
                      <a:pt x="781" y="380"/>
                      <a:pt x="781" y="380"/>
                    </a:cubicBezTo>
                    <a:cubicBezTo>
                      <a:pt x="781" y="380"/>
                      <a:pt x="780" y="380"/>
                      <a:pt x="780" y="380"/>
                    </a:cubicBezTo>
                    <a:cubicBezTo>
                      <a:pt x="780" y="379"/>
                      <a:pt x="780" y="379"/>
                      <a:pt x="780" y="379"/>
                    </a:cubicBezTo>
                    <a:cubicBezTo>
                      <a:pt x="780" y="379"/>
                      <a:pt x="780" y="379"/>
                      <a:pt x="780" y="378"/>
                    </a:cubicBezTo>
                    <a:cubicBezTo>
                      <a:pt x="780" y="378"/>
                      <a:pt x="781" y="378"/>
                      <a:pt x="781" y="378"/>
                    </a:cubicBezTo>
                    <a:cubicBezTo>
                      <a:pt x="781" y="378"/>
                      <a:pt x="781" y="378"/>
                      <a:pt x="781" y="378"/>
                    </a:cubicBezTo>
                    <a:cubicBezTo>
                      <a:pt x="781" y="378"/>
                      <a:pt x="781" y="378"/>
                      <a:pt x="781" y="378"/>
                    </a:cubicBezTo>
                    <a:cubicBezTo>
                      <a:pt x="781" y="378"/>
                      <a:pt x="781" y="378"/>
                      <a:pt x="781" y="378"/>
                    </a:cubicBezTo>
                    <a:cubicBezTo>
                      <a:pt x="781" y="377"/>
                      <a:pt x="781" y="377"/>
                      <a:pt x="781" y="377"/>
                    </a:cubicBezTo>
                    <a:cubicBezTo>
                      <a:pt x="782" y="377"/>
                      <a:pt x="782" y="377"/>
                      <a:pt x="782" y="377"/>
                    </a:cubicBezTo>
                    <a:cubicBezTo>
                      <a:pt x="782" y="377"/>
                      <a:pt x="782" y="377"/>
                      <a:pt x="782" y="377"/>
                    </a:cubicBezTo>
                    <a:cubicBezTo>
                      <a:pt x="782" y="377"/>
                      <a:pt x="783" y="377"/>
                      <a:pt x="783" y="377"/>
                    </a:cubicBezTo>
                    <a:cubicBezTo>
                      <a:pt x="783" y="376"/>
                      <a:pt x="783" y="376"/>
                      <a:pt x="783" y="376"/>
                    </a:cubicBezTo>
                    <a:cubicBezTo>
                      <a:pt x="782" y="376"/>
                      <a:pt x="782" y="376"/>
                      <a:pt x="782" y="376"/>
                    </a:cubicBezTo>
                    <a:cubicBezTo>
                      <a:pt x="782" y="376"/>
                      <a:pt x="782" y="376"/>
                      <a:pt x="782" y="376"/>
                    </a:cubicBezTo>
                    <a:cubicBezTo>
                      <a:pt x="782" y="375"/>
                      <a:pt x="782" y="375"/>
                      <a:pt x="782" y="375"/>
                    </a:cubicBezTo>
                    <a:cubicBezTo>
                      <a:pt x="781" y="375"/>
                      <a:pt x="781" y="375"/>
                      <a:pt x="781" y="375"/>
                    </a:cubicBezTo>
                    <a:cubicBezTo>
                      <a:pt x="781" y="375"/>
                      <a:pt x="781" y="375"/>
                      <a:pt x="781" y="375"/>
                    </a:cubicBezTo>
                    <a:cubicBezTo>
                      <a:pt x="781" y="374"/>
                      <a:pt x="781" y="374"/>
                      <a:pt x="781" y="374"/>
                    </a:cubicBezTo>
                    <a:cubicBezTo>
                      <a:pt x="782" y="373"/>
                      <a:pt x="782" y="373"/>
                      <a:pt x="782" y="373"/>
                    </a:cubicBezTo>
                    <a:cubicBezTo>
                      <a:pt x="782" y="372"/>
                      <a:pt x="782" y="371"/>
                      <a:pt x="783" y="370"/>
                    </a:cubicBezTo>
                    <a:cubicBezTo>
                      <a:pt x="783" y="370"/>
                      <a:pt x="783" y="370"/>
                      <a:pt x="784" y="370"/>
                    </a:cubicBezTo>
                    <a:cubicBezTo>
                      <a:pt x="784" y="370"/>
                      <a:pt x="784" y="370"/>
                      <a:pt x="784" y="370"/>
                    </a:cubicBezTo>
                    <a:cubicBezTo>
                      <a:pt x="784" y="370"/>
                      <a:pt x="784" y="370"/>
                      <a:pt x="784" y="369"/>
                    </a:cubicBezTo>
                    <a:cubicBezTo>
                      <a:pt x="784" y="369"/>
                      <a:pt x="784" y="369"/>
                      <a:pt x="784" y="369"/>
                    </a:cubicBezTo>
                    <a:cubicBezTo>
                      <a:pt x="784" y="369"/>
                      <a:pt x="784" y="369"/>
                      <a:pt x="784" y="369"/>
                    </a:cubicBezTo>
                    <a:cubicBezTo>
                      <a:pt x="784" y="368"/>
                      <a:pt x="784" y="368"/>
                      <a:pt x="785" y="368"/>
                    </a:cubicBezTo>
                    <a:cubicBezTo>
                      <a:pt x="785" y="368"/>
                      <a:pt x="785" y="368"/>
                      <a:pt x="785" y="368"/>
                    </a:cubicBezTo>
                    <a:cubicBezTo>
                      <a:pt x="785" y="368"/>
                      <a:pt x="785" y="368"/>
                      <a:pt x="785" y="368"/>
                    </a:cubicBezTo>
                    <a:cubicBezTo>
                      <a:pt x="785" y="368"/>
                      <a:pt x="785" y="367"/>
                      <a:pt x="785" y="367"/>
                    </a:cubicBezTo>
                    <a:cubicBezTo>
                      <a:pt x="785" y="367"/>
                      <a:pt x="785" y="367"/>
                      <a:pt x="785" y="367"/>
                    </a:cubicBezTo>
                    <a:cubicBezTo>
                      <a:pt x="785" y="367"/>
                      <a:pt x="785" y="367"/>
                      <a:pt x="785" y="367"/>
                    </a:cubicBezTo>
                    <a:cubicBezTo>
                      <a:pt x="785" y="367"/>
                      <a:pt x="785" y="367"/>
                      <a:pt x="785" y="367"/>
                    </a:cubicBezTo>
                    <a:cubicBezTo>
                      <a:pt x="785" y="366"/>
                      <a:pt x="785" y="366"/>
                      <a:pt x="786" y="366"/>
                    </a:cubicBezTo>
                    <a:cubicBezTo>
                      <a:pt x="786" y="366"/>
                      <a:pt x="786" y="365"/>
                      <a:pt x="786" y="365"/>
                    </a:cubicBezTo>
                    <a:cubicBezTo>
                      <a:pt x="787" y="365"/>
                      <a:pt x="787" y="365"/>
                      <a:pt x="787" y="366"/>
                    </a:cubicBezTo>
                    <a:cubicBezTo>
                      <a:pt x="787" y="366"/>
                      <a:pt x="788" y="366"/>
                      <a:pt x="788" y="366"/>
                    </a:cubicBezTo>
                    <a:cubicBezTo>
                      <a:pt x="788" y="366"/>
                      <a:pt x="788" y="366"/>
                      <a:pt x="788" y="366"/>
                    </a:cubicBezTo>
                    <a:cubicBezTo>
                      <a:pt x="788" y="366"/>
                      <a:pt x="788" y="366"/>
                      <a:pt x="788" y="366"/>
                    </a:cubicBezTo>
                    <a:cubicBezTo>
                      <a:pt x="788" y="365"/>
                      <a:pt x="788" y="365"/>
                      <a:pt x="788" y="365"/>
                    </a:cubicBezTo>
                    <a:cubicBezTo>
                      <a:pt x="788" y="366"/>
                      <a:pt x="789" y="366"/>
                      <a:pt x="789" y="366"/>
                    </a:cubicBezTo>
                    <a:cubicBezTo>
                      <a:pt x="789" y="366"/>
                      <a:pt x="789" y="366"/>
                      <a:pt x="789" y="365"/>
                    </a:cubicBezTo>
                    <a:cubicBezTo>
                      <a:pt x="789" y="365"/>
                      <a:pt x="790" y="365"/>
                      <a:pt x="790" y="365"/>
                    </a:cubicBezTo>
                    <a:cubicBezTo>
                      <a:pt x="790" y="365"/>
                      <a:pt x="790" y="365"/>
                      <a:pt x="790" y="365"/>
                    </a:cubicBezTo>
                    <a:cubicBezTo>
                      <a:pt x="790" y="364"/>
                      <a:pt x="790" y="364"/>
                      <a:pt x="790" y="364"/>
                    </a:cubicBezTo>
                    <a:cubicBezTo>
                      <a:pt x="791" y="364"/>
                      <a:pt x="791" y="364"/>
                      <a:pt x="791" y="364"/>
                    </a:cubicBezTo>
                    <a:cubicBezTo>
                      <a:pt x="791" y="364"/>
                      <a:pt x="791" y="364"/>
                      <a:pt x="791" y="364"/>
                    </a:cubicBezTo>
                    <a:cubicBezTo>
                      <a:pt x="792" y="364"/>
                      <a:pt x="792" y="364"/>
                      <a:pt x="792" y="364"/>
                    </a:cubicBezTo>
                    <a:cubicBezTo>
                      <a:pt x="792" y="364"/>
                      <a:pt x="792" y="364"/>
                      <a:pt x="792" y="364"/>
                    </a:cubicBezTo>
                    <a:cubicBezTo>
                      <a:pt x="792" y="364"/>
                      <a:pt x="793" y="364"/>
                      <a:pt x="793" y="364"/>
                    </a:cubicBezTo>
                    <a:cubicBezTo>
                      <a:pt x="793" y="364"/>
                      <a:pt x="793" y="363"/>
                      <a:pt x="793" y="363"/>
                    </a:cubicBezTo>
                    <a:cubicBezTo>
                      <a:pt x="793" y="363"/>
                      <a:pt x="793" y="363"/>
                      <a:pt x="793" y="363"/>
                    </a:cubicBezTo>
                    <a:cubicBezTo>
                      <a:pt x="793" y="363"/>
                      <a:pt x="793" y="362"/>
                      <a:pt x="793" y="362"/>
                    </a:cubicBezTo>
                    <a:cubicBezTo>
                      <a:pt x="793" y="362"/>
                      <a:pt x="793" y="362"/>
                      <a:pt x="794" y="361"/>
                    </a:cubicBezTo>
                    <a:cubicBezTo>
                      <a:pt x="794" y="361"/>
                      <a:pt x="794" y="360"/>
                      <a:pt x="794" y="360"/>
                    </a:cubicBezTo>
                    <a:cubicBezTo>
                      <a:pt x="794" y="360"/>
                      <a:pt x="794" y="360"/>
                      <a:pt x="794" y="359"/>
                    </a:cubicBezTo>
                    <a:cubicBezTo>
                      <a:pt x="794" y="359"/>
                      <a:pt x="794" y="359"/>
                      <a:pt x="794" y="359"/>
                    </a:cubicBezTo>
                    <a:cubicBezTo>
                      <a:pt x="794" y="359"/>
                      <a:pt x="795" y="359"/>
                      <a:pt x="795" y="359"/>
                    </a:cubicBezTo>
                    <a:cubicBezTo>
                      <a:pt x="795" y="359"/>
                      <a:pt x="795" y="359"/>
                      <a:pt x="795" y="359"/>
                    </a:cubicBezTo>
                    <a:cubicBezTo>
                      <a:pt x="795" y="359"/>
                      <a:pt x="795" y="359"/>
                      <a:pt x="795" y="359"/>
                    </a:cubicBezTo>
                    <a:cubicBezTo>
                      <a:pt x="795" y="360"/>
                      <a:pt x="795" y="360"/>
                      <a:pt x="795" y="360"/>
                    </a:cubicBezTo>
                    <a:cubicBezTo>
                      <a:pt x="795" y="360"/>
                      <a:pt x="795" y="360"/>
                      <a:pt x="796" y="360"/>
                    </a:cubicBezTo>
                    <a:cubicBezTo>
                      <a:pt x="796" y="360"/>
                      <a:pt x="796" y="360"/>
                      <a:pt x="796" y="360"/>
                    </a:cubicBezTo>
                    <a:cubicBezTo>
                      <a:pt x="795" y="360"/>
                      <a:pt x="795" y="360"/>
                      <a:pt x="795" y="360"/>
                    </a:cubicBezTo>
                    <a:cubicBezTo>
                      <a:pt x="795" y="360"/>
                      <a:pt x="795" y="360"/>
                      <a:pt x="795" y="360"/>
                    </a:cubicBezTo>
                    <a:cubicBezTo>
                      <a:pt x="795" y="360"/>
                      <a:pt x="795" y="360"/>
                      <a:pt x="795" y="361"/>
                    </a:cubicBezTo>
                    <a:cubicBezTo>
                      <a:pt x="795" y="361"/>
                      <a:pt x="795" y="361"/>
                      <a:pt x="795" y="361"/>
                    </a:cubicBezTo>
                    <a:cubicBezTo>
                      <a:pt x="795" y="361"/>
                      <a:pt x="796" y="361"/>
                      <a:pt x="796" y="361"/>
                    </a:cubicBezTo>
                    <a:cubicBezTo>
                      <a:pt x="796" y="361"/>
                      <a:pt x="796" y="361"/>
                      <a:pt x="796" y="361"/>
                    </a:cubicBezTo>
                    <a:cubicBezTo>
                      <a:pt x="797" y="361"/>
                      <a:pt x="796" y="361"/>
                      <a:pt x="796" y="361"/>
                    </a:cubicBezTo>
                    <a:cubicBezTo>
                      <a:pt x="796" y="361"/>
                      <a:pt x="796" y="360"/>
                      <a:pt x="796" y="360"/>
                    </a:cubicBezTo>
                    <a:cubicBezTo>
                      <a:pt x="797" y="360"/>
                      <a:pt x="797" y="360"/>
                      <a:pt x="797" y="360"/>
                    </a:cubicBezTo>
                    <a:cubicBezTo>
                      <a:pt x="797" y="360"/>
                      <a:pt x="797" y="360"/>
                      <a:pt x="798" y="360"/>
                    </a:cubicBezTo>
                    <a:cubicBezTo>
                      <a:pt x="798" y="360"/>
                      <a:pt x="798" y="361"/>
                      <a:pt x="797" y="361"/>
                    </a:cubicBezTo>
                    <a:cubicBezTo>
                      <a:pt x="797" y="361"/>
                      <a:pt x="798" y="361"/>
                      <a:pt x="798" y="361"/>
                    </a:cubicBezTo>
                    <a:cubicBezTo>
                      <a:pt x="798" y="361"/>
                      <a:pt x="798" y="362"/>
                      <a:pt x="798" y="362"/>
                    </a:cubicBezTo>
                    <a:cubicBezTo>
                      <a:pt x="798" y="362"/>
                      <a:pt x="798" y="362"/>
                      <a:pt x="798" y="361"/>
                    </a:cubicBezTo>
                    <a:cubicBezTo>
                      <a:pt x="798" y="361"/>
                      <a:pt x="799" y="361"/>
                      <a:pt x="799" y="361"/>
                    </a:cubicBezTo>
                    <a:cubicBezTo>
                      <a:pt x="799" y="361"/>
                      <a:pt x="799" y="361"/>
                      <a:pt x="799" y="361"/>
                    </a:cubicBezTo>
                    <a:cubicBezTo>
                      <a:pt x="799" y="361"/>
                      <a:pt x="799" y="361"/>
                      <a:pt x="799" y="360"/>
                    </a:cubicBezTo>
                    <a:cubicBezTo>
                      <a:pt x="799" y="360"/>
                      <a:pt x="799" y="360"/>
                      <a:pt x="799" y="360"/>
                    </a:cubicBezTo>
                    <a:cubicBezTo>
                      <a:pt x="798" y="360"/>
                      <a:pt x="798" y="360"/>
                      <a:pt x="798" y="360"/>
                    </a:cubicBezTo>
                    <a:cubicBezTo>
                      <a:pt x="798" y="360"/>
                      <a:pt x="798" y="359"/>
                      <a:pt x="798" y="359"/>
                    </a:cubicBezTo>
                    <a:cubicBezTo>
                      <a:pt x="798" y="359"/>
                      <a:pt x="798" y="359"/>
                      <a:pt x="798" y="359"/>
                    </a:cubicBezTo>
                    <a:cubicBezTo>
                      <a:pt x="799" y="359"/>
                      <a:pt x="799" y="359"/>
                      <a:pt x="799" y="359"/>
                    </a:cubicBezTo>
                    <a:cubicBezTo>
                      <a:pt x="799" y="360"/>
                      <a:pt x="799" y="360"/>
                      <a:pt x="799" y="360"/>
                    </a:cubicBezTo>
                    <a:cubicBezTo>
                      <a:pt x="800" y="360"/>
                      <a:pt x="799" y="360"/>
                      <a:pt x="799" y="360"/>
                    </a:cubicBezTo>
                    <a:cubicBezTo>
                      <a:pt x="799" y="360"/>
                      <a:pt x="800" y="361"/>
                      <a:pt x="800" y="361"/>
                    </a:cubicBezTo>
                    <a:cubicBezTo>
                      <a:pt x="800" y="361"/>
                      <a:pt x="800" y="360"/>
                      <a:pt x="800" y="360"/>
                    </a:cubicBezTo>
                    <a:cubicBezTo>
                      <a:pt x="800" y="360"/>
                      <a:pt x="800" y="360"/>
                      <a:pt x="800" y="360"/>
                    </a:cubicBezTo>
                    <a:cubicBezTo>
                      <a:pt x="800" y="360"/>
                      <a:pt x="800" y="360"/>
                      <a:pt x="801" y="360"/>
                    </a:cubicBezTo>
                    <a:cubicBezTo>
                      <a:pt x="801" y="360"/>
                      <a:pt x="801" y="360"/>
                      <a:pt x="801" y="360"/>
                    </a:cubicBezTo>
                    <a:cubicBezTo>
                      <a:pt x="801" y="360"/>
                      <a:pt x="801" y="360"/>
                      <a:pt x="801" y="359"/>
                    </a:cubicBezTo>
                    <a:cubicBezTo>
                      <a:pt x="801" y="359"/>
                      <a:pt x="801" y="359"/>
                      <a:pt x="801" y="359"/>
                    </a:cubicBezTo>
                    <a:cubicBezTo>
                      <a:pt x="801" y="359"/>
                      <a:pt x="801" y="359"/>
                      <a:pt x="802" y="359"/>
                    </a:cubicBezTo>
                    <a:cubicBezTo>
                      <a:pt x="802" y="359"/>
                      <a:pt x="802" y="359"/>
                      <a:pt x="802" y="359"/>
                    </a:cubicBezTo>
                    <a:cubicBezTo>
                      <a:pt x="802" y="359"/>
                      <a:pt x="803" y="359"/>
                      <a:pt x="803" y="359"/>
                    </a:cubicBezTo>
                    <a:cubicBezTo>
                      <a:pt x="803" y="359"/>
                      <a:pt x="803" y="358"/>
                      <a:pt x="803" y="358"/>
                    </a:cubicBezTo>
                    <a:cubicBezTo>
                      <a:pt x="803" y="358"/>
                      <a:pt x="804" y="358"/>
                      <a:pt x="804" y="358"/>
                    </a:cubicBezTo>
                    <a:cubicBezTo>
                      <a:pt x="804" y="358"/>
                      <a:pt x="804" y="358"/>
                      <a:pt x="804" y="358"/>
                    </a:cubicBezTo>
                    <a:cubicBezTo>
                      <a:pt x="804" y="358"/>
                      <a:pt x="804" y="358"/>
                      <a:pt x="804" y="358"/>
                    </a:cubicBezTo>
                    <a:cubicBezTo>
                      <a:pt x="804" y="358"/>
                      <a:pt x="804" y="358"/>
                      <a:pt x="804" y="357"/>
                    </a:cubicBezTo>
                    <a:cubicBezTo>
                      <a:pt x="804" y="357"/>
                      <a:pt x="803" y="357"/>
                      <a:pt x="803" y="357"/>
                    </a:cubicBezTo>
                    <a:cubicBezTo>
                      <a:pt x="803" y="357"/>
                      <a:pt x="803" y="357"/>
                      <a:pt x="803" y="357"/>
                    </a:cubicBezTo>
                    <a:cubicBezTo>
                      <a:pt x="803" y="357"/>
                      <a:pt x="803" y="357"/>
                      <a:pt x="803" y="357"/>
                    </a:cubicBezTo>
                    <a:cubicBezTo>
                      <a:pt x="803" y="357"/>
                      <a:pt x="803" y="357"/>
                      <a:pt x="804" y="357"/>
                    </a:cubicBezTo>
                    <a:cubicBezTo>
                      <a:pt x="804" y="357"/>
                      <a:pt x="804" y="357"/>
                      <a:pt x="804" y="357"/>
                    </a:cubicBezTo>
                    <a:cubicBezTo>
                      <a:pt x="804" y="357"/>
                      <a:pt x="805" y="357"/>
                      <a:pt x="805" y="358"/>
                    </a:cubicBezTo>
                    <a:cubicBezTo>
                      <a:pt x="806" y="358"/>
                      <a:pt x="806" y="358"/>
                      <a:pt x="806" y="357"/>
                    </a:cubicBezTo>
                    <a:cubicBezTo>
                      <a:pt x="806" y="357"/>
                      <a:pt x="806" y="357"/>
                      <a:pt x="806" y="357"/>
                    </a:cubicBezTo>
                    <a:cubicBezTo>
                      <a:pt x="807" y="357"/>
                      <a:pt x="807" y="356"/>
                      <a:pt x="808" y="356"/>
                    </a:cubicBezTo>
                    <a:cubicBezTo>
                      <a:pt x="808" y="356"/>
                      <a:pt x="808" y="356"/>
                      <a:pt x="808" y="356"/>
                    </a:cubicBezTo>
                    <a:cubicBezTo>
                      <a:pt x="808" y="355"/>
                      <a:pt x="807" y="355"/>
                      <a:pt x="807" y="355"/>
                    </a:cubicBezTo>
                    <a:cubicBezTo>
                      <a:pt x="807" y="355"/>
                      <a:pt x="807" y="356"/>
                      <a:pt x="807" y="356"/>
                    </a:cubicBezTo>
                    <a:cubicBezTo>
                      <a:pt x="807" y="356"/>
                      <a:pt x="806" y="356"/>
                      <a:pt x="806" y="356"/>
                    </a:cubicBezTo>
                    <a:cubicBezTo>
                      <a:pt x="806" y="356"/>
                      <a:pt x="806" y="356"/>
                      <a:pt x="806" y="355"/>
                    </a:cubicBezTo>
                    <a:cubicBezTo>
                      <a:pt x="806" y="355"/>
                      <a:pt x="806" y="355"/>
                      <a:pt x="806" y="355"/>
                    </a:cubicBezTo>
                    <a:cubicBezTo>
                      <a:pt x="806" y="355"/>
                      <a:pt x="807" y="355"/>
                      <a:pt x="807" y="355"/>
                    </a:cubicBezTo>
                    <a:cubicBezTo>
                      <a:pt x="806" y="355"/>
                      <a:pt x="806" y="354"/>
                      <a:pt x="806" y="354"/>
                    </a:cubicBezTo>
                    <a:cubicBezTo>
                      <a:pt x="806" y="354"/>
                      <a:pt x="806" y="354"/>
                      <a:pt x="806" y="354"/>
                    </a:cubicBezTo>
                    <a:cubicBezTo>
                      <a:pt x="806" y="353"/>
                      <a:pt x="806" y="353"/>
                      <a:pt x="806" y="353"/>
                    </a:cubicBezTo>
                    <a:cubicBezTo>
                      <a:pt x="806" y="353"/>
                      <a:pt x="805" y="352"/>
                      <a:pt x="805" y="352"/>
                    </a:cubicBezTo>
                    <a:close/>
                    <a:moveTo>
                      <a:pt x="385" y="238"/>
                    </a:moveTo>
                    <a:cubicBezTo>
                      <a:pt x="385" y="238"/>
                      <a:pt x="384" y="236"/>
                      <a:pt x="384" y="236"/>
                    </a:cubicBezTo>
                    <a:cubicBezTo>
                      <a:pt x="383" y="236"/>
                      <a:pt x="383" y="236"/>
                      <a:pt x="383" y="236"/>
                    </a:cubicBezTo>
                    <a:cubicBezTo>
                      <a:pt x="382" y="236"/>
                      <a:pt x="382" y="236"/>
                      <a:pt x="382" y="236"/>
                    </a:cubicBezTo>
                    <a:cubicBezTo>
                      <a:pt x="382" y="236"/>
                      <a:pt x="382" y="236"/>
                      <a:pt x="382" y="236"/>
                    </a:cubicBezTo>
                    <a:cubicBezTo>
                      <a:pt x="382" y="235"/>
                      <a:pt x="382" y="235"/>
                      <a:pt x="382" y="235"/>
                    </a:cubicBezTo>
                    <a:cubicBezTo>
                      <a:pt x="382" y="235"/>
                      <a:pt x="381" y="235"/>
                      <a:pt x="381" y="235"/>
                    </a:cubicBezTo>
                    <a:cubicBezTo>
                      <a:pt x="381" y="235"/>
                      <a:pt x="380" y="233"/>
                      <a:pt x="380" y="233"/>
                    </a:cubicBezTo>
                    <a:cubicBezTo>
                      <a:pt x="379" y="233"/>
                      <a:pt x="379" y="233"/>
                      <a:pt x="379" y="233"/>
                    </a:cubicBezTo>
                    <a:cubicBezTo>
                      <a:pt x="377" y="233"/>
                      <a:pt x="377" y="233"/>
                      <a:pt x="377" y="233"/>
                    </a:cubicBezTo>
                    <a:cubicBezTo>
                      <a:pt x="377" y="233"/>
                      <a:pt x="374" y="230"/>
                      <a:pt x="374" y="230"/>
                    </a:cubicBezTo>
                    <a:cubicBezTo>
                      <a:pt x="374" y="230"/>
                      <a:pt x="372" y="230"/>
                      <a:pt x="372" y="230"/>
                    </a:cubicBezTo>
                    <a:cubicBezTo>
                      <a:pt x="372" y="228"/>
                      <a:pt x="372" y="228"/>
                      <a:pt x="372" y="228"/>
                    </a:cubicBezTo>
                    <a:cubicBezTo>
                      <a:pt x="371" y="227"/>
                      <a:pt x="371" y="227"/>
                      <a:pt x="371" y="227"/>
                    </a:cubicBezTo>
                    <a:cubicBezTo>
                      <a:pt x="371" y="226"/>
                      <a:pt x="371" y="226"/>
                      <a:pt x="371" y="226"/>
                    </a:cubicBezTo>
                    <a:cubicBezTo>
                      <a:pt x="371" y="226"/>
                      <a:pt x="371" y="226"/>
                      <a:pt x="371" y="226"/>
                    </a:cubicBezTo>
                    <a:cubicBezTo>
                      <a:pt x="371" y="225"/>
                      <a:pt x="371" y="225"/>
                      <a:pt x="371" y="225"/>
                    </a:cubicBezTo>
                    <a:cubicBezTo>
                      <a:pt x="369" y="224"/>
                      <a:pt x="369" y="224"/>
                      <a:pt x="369" y="224"/>
                    </a:cubicBezTo>
                    <a:cubicBezTo>
                      <a:pt x="369" y="224"/>
                      <a:pt x="369" y="224"/>
                      <a:pt x="369" y="224"/>
                    </a:cubicBezTo>
                    <a:cubicBezTo>
                      <a:pt x="369" y="224"/>
                      <a:pt x="370" y="223"/>
                      <a:pt x="370" y="223"/>
                    </a:cubicBezTo>
                    <a:cubicBezTo>
                      <a:pt x="362" y="208"/>
                      <a:pt x="362" y="208"/>
                      <a:pt x="362" y="208"/>
                    </a:cubicBezTo>
                    <a:cubicBezTo>
                      <a:pt x="362" y="208"/>
                      <a:pt x="362" y="208"/>
                      <a:pt x="362" y="208"/>
                    </a:cubicBezTo>
                    <a:cubicBezTo>
                      <a:pt x="359" y="204"/>
                      <a:pt x="359" y="204"/>
                      <a:pt x="359" y="204"/>
                    </a:cubicBezTo>
                    <a:cubicBezTo>
                      <a:pt x="357" y="202"/>
                      <a:pt x="357" y="202"/>
                      <a:pt x="357" y="202"/>
                    </a:cubicBezTo>
                    <a:cubicBezTo>
                      <a:pt x="356" y="201"/>
                      <a:pt x="356" y="201"/>
                      <a:pt x="356" y="201"/>
                    </a:cubicBezTo>
                    <a:cubicBezTo>
                      <a:pt x="356" y="201"/>
                      <a:pt x="356" y="201"/>
                      <a:pt x="356" y="201"/>
                    </a:cubicBezTo>
                    <a:cubicBezTo>
                      <a:pt x="355" y="199"/>
                      <a:pt x="355" y="199"/>
                      <a:pt x="355" y="199"/>
                    </a:cubicBezTo>
                    <a:cubicBezTo>
                      <a:pt x="353" y="198"/>
                      <a:pt x="353" y="198"/>
                      <a:pt x="353" y="198"/>
                    </a:cubicBezTo>
                    <a:cubicBezTo>
                      <a:pt x="353" y="197"/>
                      <a:pt x="353" y="197"/>
                      <a:pt x="353" y="197"/>
                    </a:cubicBezTo>
                    <a:cubicBezTo>
                      <a:pt x="351" y="196"/>
                      <a:pt x="351" y="196"/>
                      <a:pt x="351" y="196"/>
                    </a:cubicBezTo>
                    <a:cubicBezTo>
                      <a:pt x="351" y="195"/>
                      <a:pt x="351" y="195"/>
                      <a:pt x="351" y="195"/>
                    </a:cubicBezTo>
                    <a:cubicBezTo>
                      <a:pt x="351" y="195"/>
                      <a:pt x="351" y="195"/>
                      <a:pt x="351" y="195"/>
                    </a:cubicBezTo>
                    <a:cubicBezTo>
                      <a:pt x="351" y="194"/>
                      <a:pt x="351" y="194"/>
                      <a:pt x="351" y="194"/>
                    </a:cubicBezTo>
                    <a:cubicBezTo>
                      <a:pt x="351" y="194"/>
                      <a:pt x="351" y="194"/>
                      <a:pt x="351" y="194"/>
                    </a:cubicBezTo>
                    <a:cubicBezTo>
                      <a:pt x="351" y="193"/>
                      <a:pt x="351" y="193"/>
                      <a:pt x="351" y="193"/>
                    </a:cubicBezTo>
                    <a:cubicBezTo>
                      <a:pt x="348" y="190"/>
                      <a:pt x="348" y="190"/>
                      <a:pt x="348" y="190"/>
                    </a:cubicBezTo>
                    <a:cubicBezTo>
                      <a:pt x="348" y="190"/>
                      <a:pt x="348" y="190"/>
                      <a:pt x="348" y="190"/>
                    </a:cubicBezTo>
                    <a:cubicBezTo>
                      <a:pt x="344" y="192"/>
                      <a:pt x="344" y="192"/>
                      <a:pt x="344" y="192"/>
                    </a:cubicBezTo>
                    <a:cubicBezTo>
                      <a:pt x="342" y="192"/>
                      <a:pt x="342" y="192"/>
                      <a:pt x="342" y="192"/>
                    </a:cubicBezTo>
                    <a:cubicBezTo>
                      <a:pt x="342" y="192"/>
                      <a:pt x="342" y="192"/>
                      <a:pt x="342" y="192"/>
                    </a:cubicBezTo>
                    <a:cubicBezTo>
                      <a:pt x="343" y="193"/>
                      <a:pt x="343" y="193"/>
                      <a:pt x="343" y="193"/>
                    </a:cubicBezTo>
                    <a:cubicBezTo>
                      <a:pt x="343" y="193"/>
                      <a:pt x="343" y="193"/>
                      <a:pt x="343" y="193"/>
                    </a:cubicBezTo>
                    <a:cubicBezTo>
                      <a:pt x="343" y="193"/>
                      <a:pt x="343" y="194"/>
                      <a:pt x="343" y="194"/>
                    </a:cubicBezTo>
                    <a:cubicBezTo>
                      <a:pt x="342" y="194"/>
                      <a:pt x="342" y="194"/>
                      <a:pt x="342" y="194"/>
                    </a:cubicBezTo>
                    <a:cubicBezTo>
                      <a:pt x="342" y="196"/>
                      <a:pt x="342" y="196"/>
                      <a:pt x="342" y="196"/>
                    </a:cubicBezTo>
                    <a:cubicBezTo>
                      <a:pt x="341" y="198"/>
                      <a:pt x="341" y="198"/>
                      <a:pt x="341" y="198"/>
                    </a:cubicBezTo>
                    <a:cubicBezTo>
                      <a:pt x="339" y="198"/>
                      <a:pt x="339" y="198"/>
                      <a:pt x="339" y="198"/>
                    </a:cubicBezTo>
                    <a:cubicBezTo>
                      <a:pt x="334" y="202"/>
                      <a:pt x="334" y="202"/>
                      <a:pt x="334" y="202"/>
                    </a:cubicBezTo>
                    <a:cubicBezTo>
                      <a:pt x="334" y="197"/>
                      <a:pt x="334" y="197"/>
                      <a:pt x="334" y="197"/>
                    </a:cubicBezTo>
                    <a:cubicBezTo>
                      <a:pt x="327" y="190"/>
                      <a:pt x="327" y="190"/>
                      <a:pt x="327" y="190"/>
                    </a:cubicBezTo>
                    <a:cubicBezTo>
                      <a:pt x="327" y="189"/>
                      <a:pt x="327" y="189"/>
                      <a:pt x="327" y="189"/>
                    </a:cubicBezTo>
                    <a:cubicBezTo>
                      <a:pt x="327" y="188"/>
                      <a:pt x="327" y="188"/>
                      <a:pt x="327" y="188"/>
                    </a:cubicBezTo>
                    <a:cubicBezTo>
                      <a:pt x="324" y="187"/>
                      <a:pt x="324" y="187"/>
                      <a:pt x="324" y="187"/>
                    </a:cubicBezTo>
                    <a:cubicBezTo>
                      <a:pt x="323" y="186"/>
                      <a:pt x="323" y="186"/>
                      <a:pt x="323" y="186"/>
                    </a:cubicBezTo>
                    <a:cubicBezTo>
                      <a:pt x="323" y="186"/>
                      <a:pt x="323" y="185"/>
                      <a:pt x="323" y="185"/>
                    </a:cubicBezTo>
                    <a:cubicBezTo>
                      <a:pt x="323" y="185"/>
                      <a:pt x="324" y="184"/>
                      <a:pt x="324" y="184"/>
                    </a:cubicBezTo>
                    <a:cubicBezTo>
                      <a:pt x="324" y="183"/>
                      <a:pt x="324" y="182"/>
                      <a:pt x="324" y="182"/>
                    </a:cubicBezTo>
                    <a:cubicBezTo>
                      <a:pt x="320" y="182"/>
                      <a:pt x="320" y="182"/>
                      <a:pt x="320" y="182"/>
                    </a:cubicBezTo>
                    <a:cubicBezTo>
                      <a:pt x="318" y="185"/>
                      <a:pt x="318" y="185"/>
                      <a:pt x="318" y="185"/>
                    </a:cubicBezTo>
                    <a:cubicBezTo>
                      <a:pt x="318" y="185"/>
                      <a:pt x="315" y="183"/>
                      <a:pt x="315" y="183"/>
                    </a:cubicBezTo>
                    <a:cubicBezTo>
                      <a:pt x="315" y="183"/>
                      <a:pt x="314" y="184"/>
                      <a:pt x="314" y="184"/>
                    </a:cubicBezTo>
                    <a:cubicBezTo>
                      <a:pt x="311" y="183"/>
                      <a:pt x="311" y="183"/>
                      <a:pt x="311" y="183"/>
                    </a:cubicBezTo>
                    <a:cubicBezTo>
                      <a:pt x="311" y="33"/>
                      <a:pt x="311" y="33"/>
                      <a:pt x="311" y="33"/>
                    </a:cubicBezTo>
                    <a:cubicBezTo>
                      <a:pt x="311" y="33"/>
                      <a:pt x="311" y="33"/>
                      <a:pt x="311" y="33"/>
                    </a:cubicBezTo>
                    <a:cubicBezTo>
                      <a:pt x="311" y="33"/>
                      <a:pt x="310" y="33"/>
                      <a:pt x="310" y="33"/>
                    </a:cubicBezTo>
                    <a:cubicBezTo>
                      <a:pt x="310" y="33"/>
                      <a:pt x="310" y="33"/>
                      <a:pt x="310" y="34"/>
                    </a:cubicBezTo>
                    <a:cubicBezTo>
                      <a:pt x="309" y="34"/>
                      <a:pt x="309" y="33"/>
                      <a:pt x="309" y="33"/>
                    </a:cubicBezTo>
                    <a:cubicBezTo>
                      <a:pt x="308" y="33"/>
                      <a:pt x="308" y="33"/>
                      <a:pt x="308" y="32"/>
                    </a:cubicBezTo>
                    <a:cubicBezTo>
                      <a:pt x="307" y="32"/>
                      <a:pt x="307" y="32"/>
                      <a:pt x="307" y="31"/>
                    </a:cubicBezTo>
                    <a:cubicBezTo>
                      <a:pt x="307" y="31"/>
                      <a:pt x="306" y="32"/>
                      <a:pt x="306" y="32"/>
                    </a:cubicBezTo>
                    <a:cubicBezTo>
                      <a:pt x="306" y="32"/>
                      <a:pt x="306" y="31"/>
                      <a:pt x="307" y="31"/>
                    </a:cubicBezTo>
                    <a:cubicBezTo>
                      <a:pt x="306" y="31"/>
                      <a:pt x="305" y="31"/>
                      <a:pt x="305" y="30"/>
                    </a:cubicBezTo>
                    <a:cubicBezTo>
                      <a:pt x="304" y="30"/>
                      <a:pt x="304" y="30"/>
                      <a:pt x="304" y="30"/>
                    </a:cubicBezTo>
                    <a:cubicBezTo>
                      <a:pt x="304" y="30"/>
                      <a:pt x="304" y="30"/>
                      <a:pt x="304" y="30"/>
                    </a:cubicBezTo>
                    <a:cubicBezTo>
                      <a:pt x="304" y="30"/>
                      <a:pt x="304" y="30"/>
                      <a:pt x="304" y="30"/>
                    </a:cubicBezTo>
                    <a:cubicBezTo>
                      <a:pt x="304" y="30"/>
                      <a:pt x="303" y="30"/>
                      <a:pt x="303" y="29"/>
                    </a:cubicBezTo>
                    <a:cubicBezTo>
                      <a:pt x="303" y="29"/>
                      <a:pt x="303" y="29"/>
                      <a:pt x="303" y="29"/>
                    </a:cubicBezTo>
                    <a:cubicBezTo>
                      <a:pt x="303" y="29"/>
                      <a:pt x="303" y="29"/>
                      <a:pt x="303" y="29"/>
                    </a:cubicBezTo>
                    <a:cubicBezTo>
                      <a:pt x="302" y="28"/>
                      <a:pt x="302" y="28"/>
                      <a:pt x="302" y="28"/>
                    </a:cubicBezTo>
                    <a:cubicBezTo>
                      <a:pt x="302" y="28"/>
                      <a:pt x="302" y="28"/>
                      <a:pt x="301" y="28"/>
                    </a:cubicBezTo>
                    <a:cubicBezTo>
                      <a:pt x="301" y="28"/>
                      <a:pt x="301" y="27"/>
                      <a:pt x="301" y="27"/>
                    </a:cubicBezTo>
                    <a:cubicBezTo>
                      <a:pt x="301" y="27"/>
                      <a:pt x="301" y="27"/>
                      <a:pt x="301" y="27"/>
                    </a:cubicBezTo>
                    <a:cubicBezTo>
                      <a:pt x="301" y="26"/>
                      <a:pt x="301" y="26"/>
                      <a:pt x="301" y="26"/>
                    </a:cubicBezTo>
                    <a:cubicBezTo>
                      <a:pt x="300" y="26"/>
                      <a:pt x="300" y="26"/>
                      <a:pt x="300" y="26"/>
                    </a:cubicBezTo>
                    <a:cubicBezTo>
                      <a:pt x="299" y="25"/>
                      <a:pt x="299" y="25"/>
                      <a:pt x="299" y="25"/>
                    </a:cubicBezTo>
                    <a:cubicBezTo>
                      <a:pt x="299" y="25"/>
                      <a:pt x="298" y="25"/>
                      <a:pt x="298" y="25"/>
                    </a:cubicBezTo>
                    <a:cubicBezTo>
                      <a:pt x="297" y="25"/>
                      <a:pt x="297" y="25"/>
                      <a:pt x="297" y="25"/>
                    </a:cubicBezTo>
                    <a:cubicBezTo>
                      <a:pt x="297" y="25"/>
                      <a:pt x="297" y="25"/>
                      <a:pt x="297" y="25"/>
                    </a:cubicBezTo>
                    <a:cubicBezTo>
                      <a:pt x="296" y="25"/>
                      <a:pt x="296" y="25"/>
                      <a:pt x="296" y="25"/>
                    </a:cubicBezTo>
                    <a:cubicBezTo>
                      <a:pt x="296" y="25"/>
                      <a:pt x="295" y="25"/>
                      <a:pt x="295" y="25"/>
                    </a:cubicBezTo>
                    <a:cubicBezTo>
                      <a:pt x="295" y="25"/>
                      <a:pt x="294" y="25"/>
                      <a:pt x="294" y="25"/>
                    </a:cubicBezTo>
                    <a:cubicBezTo>
                      <a:pt x="294" y="25"/>
                      <a:pt x="294" y="24"/>
                      <a:pt x="294" y="24"/>
                    </a:cubicBezTo>
                    <a:cubicBezTo>
                      <a:pt x="294" y="24"/>
                      <a:pt x="293" y="24"/>
                      <a:pt x="293" y="24"/>
                    </a:cubicBezTo>
                    <a:cubicBezTo>
                      <a:pt x="293" y="24"/>
                      <a:pt x="293" y="25"/>
                      <a:pt x="293" y="25"/>
                    </a:cubicBezTo>
                    <a:cubicBezTo>
                      <a:pt x="293" y="25"/>
                      <a:pt x="293" y="25"/>
                      <a:pt x="293" y="25"/>
                    </a:cubicBezTo>
                    <a:cubicBezTo>
                      <a:pt x="292" y="25"/>
                      <a:pt x="292" y="25"/>
                      <a:pt x="291" y="25"/>
                    </a:cubicBezTo>
                    <a:cubicBezTo>
                      <a:pt x="291" y="25"/>
                      <a:pt x="291" y="26"/>
                      <a:pt x="291" y="26"/>
                    </a:cubicBezTo>
                    <a:cubicBezTo>
                      <a:pt x="290" y="26"/>
                      <a:pt x="290" y="26"/>
                      <a:pt x="289" y="26"/>
                    </a:cubicBezTo>
                    <a:cubicBezTo>
                      <a:pt x="289" y="26"/>
                      <a:pt x="289" y="27"/>
                      <a:pt x="289" y="27"/>
                    </a:cubicBezTo>
                    <a:cubicBezTo>
                      <a:pt x="288" y="27"/>
                      <a:pt x="288" y="27"/>
                      <a:pt x="288" y="27"/>
                    </a:cubicBezTo>
                    <a:cubicBezTo>
                      <a:pt x="288" y="27"/>
                      <a:pt x="288" y="27"/>
                      <a:pt x="288" y="27"/>
                    </a:cubicBezTo>
                    <a:cubicBezTo>
                      <a:pt x="287" y="27"/>
                      <a:pt x="286" y="27"/>
                      <a:pt x="285" y="27"/>
                    </a:cubicBezTo>
                    <a:cubicBezTo>
                      <a:pt x="285" y="27"/>
                      <a:pt x="285" y="27"/>
                      <a:pt x="285" y="27"/>
                    </a:cubicBezTo>
                    <a:cubicBezTo>
                      <a:pt x="285" y="27"/>
                      <a:pt x="285" y="27"/>
                      <a:pt x="285" y="27"/>
                    </a:cubicBezTo>
                    <a:cubicBezTo>
                      <a:pt x="284" y="27"/>
                      <a:pt x="283" y="27"/>
                      <a:pt x="282" y="26"/>
                    </a:cubicBezTo>
                    <a:cubicBezTo>
                      <a:pt x="282" y="26"/>
                      <a:pt x="282" y="26"/>
                      <a:pt x="282" y="26"/>
                    </a:cubicBezTo>
                    <a:cubicBezTo>
                      <a:pt x="281" y="26"/>
                      <a:pt x="281" y="26"/>
                      <a:pt x="281" y="26"/>
                    </a:cubicBezTo>
                    <a:cubicBezTo>
                      <a:pt x="281" y="26"/>
                      <a:pt x="281" y="25"/>
                      <a:pt x="281" y="25"/>
                    </a:cubicBezTo>
                    <a:cubicBezTo>
                      <a:pt x="280" y="25"/>
                      <a:pt x="280" y="25"/>
                      <a:pt x="280" y="24"/>
                    </a:cubicBezTo>
                    <a:cubicBezTo>
                      <a:pt x="280" y="24"/>
                      <a:pt x="280" y="24"/>
                      <a:pt x="280" y="24"/>
                    </a:cubicBezTo>
                    <a:cubicBezTo>
                      <a:pt x="280" y="24"/>
                      <a:pt x="279" y="24"/>
                      <a:pt x="279" y="24"/>
                    </a:cubicBezTo>
                    <a:cubicBezTo>
                      <a:pt x="279" y="25"/>
                      <a:pt x="278" y="25"/>
                      <a:pt x="278" y="25"/>
                    </a:cubicBezTo>
                    <a:cubicBezTo>
                      <a:pt x="278" y="25"/>
                      <a:pt x="278" y="25"/>
                      <a:pt x="278" y="25"/>
                    </a:cubicBezTo>
                    <a:cubicBezTo>
                      <a:pt x="278" y="25"/>
                      <a:pt x="278" y="25"/>
                      <a:pt x="278" y="25"/>
                    </a:cubicBezTo>
                    <a:cubicBezTo>
                      <a:pt x="278" y="24"/>
                      <a:pt x="278" y="24"/>
                      <a:pt x="278" y="24"/>
                    </a:cubicBezTo>
                    <a:cubicBezTo>
                      <a:pt x="277" y="23"/>
                      <a:pt x="276" y="23"/>
                      <a:pt x="275" y="23"/>
                    </a:cubicBezTo>
                    <a:cubicBezTo>
                      <a:pt x="274" y="23"/>
                      <a:pt x="273" y="23"/>
                      <a:pt x="272" y="23"/>
                    </a:cubicBezTo>
                    <a:cubicBezTo>
                      <a:pt x="272" y="24"/>
                      <a:pt x="271" y="24"/>
                      <a:pt x="270" y="24"/>
                    </a:cubicBezTo>
                    <a:cubicBezTo>
                      <a:pt x="270" y="24"/>
                      <a:pt x="270" y="23"/>
                      <a:pt x="269" y="23"/>
                    </a:cubicBezTo>
                    <a:cubicBezTo>
                      <a:pt x="269" y="24"/>
                      <a:pt x="269" y="24"/>
                      <a:pt x="269" y="25"/>
                    </a:cubicBezTo>
                    <a:cubicBezTo>
                      <a:pt x="269" y="25"/>
                      <a:pt x="269" y="24"/>
                      <a:pt x="269" y="24"/>
                    </a:cubicBezTo>
                    <a:cubicBezTo>
                      <a:pt x="269" y="23"/>
                      <a:pt x="269" y="23"/>
                      <a:pt x="268" y="23"/>
                    </a:cubicBezTo>
                    <a:cubicBezTo>
                      <a:pt x="268" y="23"/>
                      <a:pt x="267" y="23"/>
                      <a:pt x="267" y="23"/>
                    </a:cubicBezTo>
                    <a:cubicBezTo>
                      <a:pt x="266" y="23"/>
                      <a:pt x="266" y="22"/>
                      <a:pt x="265" y="22"/>
                    </a:cubicBezTo>
                    <a:cubicBezTo>
                      <a:pt x="265" y="22"/>
                      <a:pt x="265" y="23"/>
                      <a:pt x="265" y="23"/>
                    </a:cubicBezTo>
                    <a:cubicBezTo>
                      <a:pt x="264" y="24"/>
                      <a:pt x="263" y="24"/>
                      <a:pt x="263" y="25"/>
                    </a:cubicBezTo>
                    <a:cubicBezTo>
                      <a:pt x="262" y="26"/>
                      <a:pt x="262" y="26"/>
                      <a:pt x="261" y="27"/>
                    </a:cubicBezTo>
                    <a:cubicBezTo>
                      <a:pt x="261" y="27"/>
                      <a:pt x="260" y="27"/>
                      <a:pt x="260" y="28"/>
                    </a:cubicBezTo>
                    <a:cubicBezTo>
                      <a:pt x="260" y="29"/>
                      <a:pt x="260" y="30"/>
                      <a:pt x="260" y="30"/>
                    </a:cubicBezTo>
                    <a:cubicBezTo>
                      <a:pt x="260" y="31"/>
                      <a:pt x="260" y="32"/>
                      <a:pt x="260" y="32"/>
                    </a:cubicBezTo>
                    <a:cubicBezTo>
                      <a:pt x="261" y="33"/>
                      <a:pt x="261" y="35"/>
                      <a:pt x="262" y="36"/>
                    </a:cubicBezTo>
                    <a:cubicBezTo>
                      <a:pt x="262" y="36"/>
                      <a:pt x="262" y="37"/>
                      <a:pt x="262" y="37"/>
                    </a:cubicBezTo>
                    <a:cubicBezTo>
                      <a:pt x="262" y="37"/>
                      <a:pt x="262" y="37"/>
                      <a:pt x="262" y="38"/>
                    </a:cubicBezTo>
                    <a:cubicBezTo>
                      <a:pt x="262" y="38"/>
                      <a:pt x="262" y="38"/>
                      <a:pt x="262" y="38"/>
                    </a:cubicBezTo>
                    <a:cubicBezTo>
                      <a:pt x="262" y="38"/>
                      <a:pt x="262" y="38"/>
                      <a:pt x="262" y="38"/>
                    </a:cubicBezTo>
                    <a:cubicBezTo>
                      <a:pt x="262" y="38"/>
                      <a:pt x="262" y="38"/>
                      <a:pt x="262" y="38"/>
                    </a:cubicBezTo>
                    <a:cubicBezTo>
                      <a:pt x="262" y="37"/>
                      <a:pt x="262" y="37"/>
                      <a:pt x="261" y="37"/>
                    </a:cubicBezTo>
                    <a:cubicBezTo>
                      <a:pt x="261" y="36"/>
                      <a:pt x="261" y="36"/>
                      <a:pt x="261" y="36"/>
                    </a:cubicBezTo>
                    <a:cubicBezTo>
                      <a:pt x="261" y="35"/>
                      <a:pt x="261" y="35"/>
                      <a:pt x="260" y="35"/>
                    </a:cubicBezTo>
                    <a:cubicBezTo>
                      <a:pt x="260" y="33"/>
                      <a:pt x="259" y="31"/>
                      <a:pt x="260" y="29"/>
                    </a:cubicBezTo>
                    <a:cubicBezTo>
                      <a:pt x="260" y="28"/>
                      <a:pt x="260" y="27"/>
                      <a:pt x="260" y="26"/>
                    </a:cubicBezTo>
                    <a:cubicBezTo>
                      <a:pt x="260" y="26"/>
                      <a:pt x="261" y="25"/>
                      <a:pt x="261" y="24"/>
                    </a:cubicBezTo>
                    <a:cubicBezTo>
                      <a:pt x="261" y="24"/>
                      <a:pt x="262" y="23"/>
                      <a:pt x="262" y="22"/>
                    </a:cubicBezTo>
                    <a:cubicBezTo>
                      <a:pt x="262" y="22"/>
                      <a:pt x="262" y="22"/>
                      <a:pt x="262" y="22"/>
                    </a:cubicBezTo>
                    <a:cubicBezTo>
                      <a:pt x="263" y="22"/>
                      <a:pt x="263" y="21"/>
                      <a:pt x="263" y="21"/>
                    </a:cubicBezTo>
                    <a:cubicBezTo>
                      <a:pt x="263" y="21"/>
                      <a:pt x="263" y="20"/>
                      <a:pt x="263" y="20"/>
                    </a:cubicBezTo>
                    <a:cubicBezTo>
                      <a:pt x="263" y="20"/>
                      <a:pt x="262" y="21"/>
                      <a:pt x="262" y="21"/>
                    </a:cubicBezTo>
                    <a:cubicBezTo>
                      <a:pt x="262" y="21"/>
                      <a:pt x="262" y="20"/>
                      <a:pt x="262" y="21"/>
                    </a:cubicBezTo>
                    <a:cubicBezTo>
                      <a:pt x="261" y="21"/>
                      <a:pt x="261" y="21"/>
                      <a:pt x="261" y="21"/>
                    </a:cubicBezTo>
                    <a:cubicBezTo>
                      <a:pt x="261" y="20"/>
                      <a:pt x="261" y="20"/>
                      <a:pt x="261" y="20"/>
                    </a:cubicBezTo>
                    <a:cubicBezTo>
                      <a:pt x="261" y="20"/>
                      <a:pt x="261" y="19"/>
                      <a:pt x="261" y="19"/>
                    </a:cubicBezTo>
                    <a:cubicBezTo>
                      <a:pt x="261" y="19"/>
                      <a:pt x="261" y="19"/>
                      <a:pt x="261" y="19"/>
                    </a:cubicBezTo>
                    <a:cubicBezTo>
                      <a:pt x="261" y="19"/>
                      <a:pt x="261" y="19"/>
                      <a:pt x="261" y="19"/>
                    </a:cubicBezTo>
                    <a:cubicBezTo>
                      <a:pt x="260" y="19"/>
                      <a:pt x="260" y="19"/>
                      <a:pt x="260" y="19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58" y="20"/>
                      <a:pt x="258" y="20"/>
                      <a:pt x="258" y="21"/>
                    </a:cubicBezTo>
                    <a:cubicBezTo>
                      <a:pt x="258" y="21"/>
                      <a:pt x="258" y="22"/>
                      <a:pt x="258" y="23"/>
                    </a:cubicBezTo>
                    <a:cubicBezTo>
                      <a:pt x="258" y="23"/>
                      <a:pt x="258" y="24"/>
                      <a:pt x="257" y="24"/>
                    </a:cubicBezTo>
                    <a:cubicBezTo>
                      <a:pt x="257" y="25"/>
                      <a:pt x="257" y="25"/>
                      <a:pt x="256" y="25"/>
                    </a:cubicBezTo>
                    <a:cubicBezTo>
                      <a:pt x="256" y="25"/>
                      <a:pt x="256" y="26"/>
                      <a:pt x="256" y="26"/>
                    </a:cubicBezTo>
                    <a:cubicBezTo>
                      <a:pt x="256" y="26"/>
                      <a:pt x="255" y="26"/>
                      <a:pt x="255" y="26"/>
                    </a:cubicBezTo>
                    <a:cubicBezTo>
                      <a:pt x="255" y="26"/>
                      <a:pt x="255" y="26"/>
                      <a:pt x="255" y="26"/>
                    </a:cubicBezTo>
                    <a:cubicBezTo>
                      <a:pt x="256" y="25"/>
                      <a:pt x="256" y="25"/>
                      <a:pt x="256" y="24"/>
                    </a:cubicBezTo>
                    <a:cubicBezTo>
                      <a:pt x="257" y="24"/>
                      <a:pt x="257" y="23"/>
                      <a:pt x="257" y="23"/>
                    </a:cubicBezTo>
                    <a:cubicBezTo>
                      <a:pt x="258" y="22"/>
                      <a:pt x="258" y="21"/>
                      <a:pt x="258" y="21"/>
                    </a:cubicBezTo>
                    <a:cubicBezTo>
                      <a:pt x="258" y="21"/>
                      <a:pt x="257" y="20"/>
                      <a:pt x="258" y="20"/>
                    </a:cubicBezTo>
                    <a:cubicBezTo>
                      <a:pt x="258" y="20"/>
                      <a:pt x="258" y="20"/>
                      <a:pt x="258" y="19"/>
                    </a:cubicBezTo>
                    <a:cubicBezTo>
                      <a:pt x="258" y="19"/>
                      <a:pt x="258" y="19"/>
                      <a:pt x="258" y="18"/>
                    </a:cubicBezTo>
                    <a:cubicBezTo>
                      <a:pt x="258" y="18"/>
                      <a:pt x="258" y="18"/>
                      <a:pt x="258" y="18"/>
                    </a:cubicBezTo>
                    <a:cubicBezTo>
                      <a:pt x="258" y="18"/>
                      <a:pt x="258" y="18"/>
                      <a:pt x="258" y="18"/>
                    </a:cubicBezTo>
                    <a:cubicBezTo>
                      <a:pt x="257" y="18"/>
                      <a:pt x="257" y="17"/>
                      <a:pt x="257" y="17"/>
                    </a:cubicBezTo>
                    <a:cubicBezTo>
                      <a:pt x="256" y="17"/>
                      <a:pt x="254" y="17"/>
                      <a:pt x="253" y="17"/>
                    </a:cubicBezTo>
                    <a:cubicBezTo>
                      <a:pt x="253" y="17"/>
                      <a:pt x="253" y="17"/>
                      <a:pt x="252" y="17"/>
                    </a:cubicBezTo>
                    <a:cubicBezTo>
                      <a:pt x="252" y="17"/>
                      <a:pt x="252" y="17"/>
                      <a:pt x="252" y="17"/>
                    </a:cubicBezTo>
                    <a:cubicBezTo>
                      <a:pt x="252" y="17"/>
                      <a:pt x="252" y="17"/>
                      <a:pt x="252" y="17"/>
                    </a:cubicBezTo>
                    <a:cubicBezTo>
                      <a:pt x="252" y="17"/>
                      <a:pt x="251" y="17"/>
                      <a:pt x="251" y="17"/>
                    </a:cubicBezTo>
                    <a:cubicBezTo>
                      <a:pt x="251" y="18"/>
                      <a:pt x="251" y="18"/>
                      <a:pt x="250" y="18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49" y="19"/>
                      <a:pt x="248" y="19"/>
                      <a:pt x="248" y="19"/>
                    </a:cubicBezTo>
                    <a:cubicBezTo>
                      <a:pt x="247" y="19"/>
                      <a:pt x="247" y="20"/>
                      <a:pt x="247" y="20"/>
                    </a:cubicBezTo>
                    <a:cubicBezTo>
                      <a:pt x="247" y="20"/>
                      <a:pt x="247" y="20"/>
                      <a:pt x="246" y="21"/>
                    </a:cubicBezTo>
                    <a:cubicBezTo>
                      <a:pt x="246" y="21"/>
                      <a:pt x="246" y="21"/>
                      <a:pt x="246" y="21"/>
                    </a:cubicBezTo>
                    <a:cubicBezTo>
                      <a:pt x="246" y="22"/>
                      <a:pt x="245" y="22"/>
                      <a:pt x="245" y="21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6" y="20"/>
                      <a:pt x="246" y="20"/>
                      <a:pt x="246" y="19"/>
                    </a:cubicBezTo>
                    <a:cubicBezTo>
                      <a:pt x="246" y="19"/>
                      <a:pt x="246" y="19"/>
                      <a:pt x="247" y="18"/>
                    </a:cubicBezTo>
                    <a:cubicBezTo>
                      <a:pt x="247" y="18"/>
                      <a:pt x="247" y="18"/>
                      <a:pt x="246" y="18"/>
                    </a:cubicBezTo>
                    <a:cubicBezTo>
                      <a:pt x="247" y="18"/>
                      <a:pt x="247" y="17"/>
                      <a:pt x="247" y="17"/>
                    </a:cubicBezTo>
                    <a:cubicBezTo>
                      <a:pt x="247" y="17"/>
                      <a:pt x="247" y="17"/>
                      <a:pt x="247" y="17"/>
                    </a:cubicBezTo>
                    <a:cubicBezTo>
                      <a:pt x="247" y="17"/>
                      <a:pt x="247" y="17"/>
                      <a:pt x="247" y="17"/>
                    </a:cubicBezTo>
                    <a:cubicBezTo>
                      <a:pt x="247" y="17"/>
                      <a:pt x="246" y="17"/>
                      <a:pt x="246" y="17"/>
                    </a:cubicBezTo>
                    <a:cubicBezTo>
                      <a:pt x="246" y="17"/>
                      <a:pt x="246" y="17"/>
                      <a:pt x="245" y="17"/>
                    </a:cubicBezTo>
                    <a:cubicBezTo>
                      <a:pt x="245" y="18"/>
                      <a:pt x="245" y="18"/>
                      <a:pt x="244" y="18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4" y="19"/>
                      <a:pt x="243" y="19"/>
                      <a:pt x="243" y="19"/>
                    </a:cubicBezTo>
                    <a:cubicBezTo>
                      <a:pt x="243" y="19"/>
                      <a:pt x="243" y="19"/>
                      <a:pt x="243" y="19"/>
                    </a:cubicBezTo>
                    <a:cubicBezTo>
                      <a:pt x="242" y="19"/>
                      <a:pt x="242" y="19"/>
                      <a:pt x="242" y="18"/>
                    </a:cubicBezTo>
                    <a:cubicBezTo>
                      <a:pt x="241" y="18"/>
                      <a:pt x="241" y="18"/>
                      <a:pt x="240" y="18"/>
                    </a:cubicBezTo>
                    <a:cubicBezTo>
                      <a:pt x="240" y="18"/>
                      <a:pt x="239" y="18"/>
                      <a:pt x="238" y="18"/>
                    </a:cubicBezTo>
                    <a:cubicBezTo>
                      <a:pt x="238" y="18"/>
                      <a:pt x="238" y="18"/>
                      <a:pt x="239" y="17"/>
                    </a:cubicBezTo>
                    <a:cubicBezTo>
                      <a:pt x="239" y="17"/>
                      <a:pt x="239" y="16"/>
                      <a:pt x="239" y="16"/>
                    </a:cubicBezTo>
                    <a:cubicBezTo>
                      <a:pt x="239" y="16"/>
                      <a:pt x="239" y="16"/>
                      <a:pt x="238" y="16"/>
                    </a:cubicBezTo>
                    <a:cubicBezTo>
                      <a:pt x="237" y="16"/>
                      <a:pt x="237" y="16"/>
                      <a:pt x="236" y="16"/>
                    </a:cubicBezTo>
                    <a:cubicBezTo>
                      <a:pt x="236" y="16"/>
                      <a:pt x="235" y="16"/>
                      <a:pt x="234" y="16"/>
                    </a:cubicBezTo>
                    <a:cubicBezTo>
                      <a:pt x="234" y="15"/>
                      <a:pt x="235" y="15"/>
                      <a:pt x="235" y="15"/>
                    </a:cubicBezTo>
                    <a:cubicBezTo>
                      <a:pt x="236" y="15"/>
                      <a:pt x="236" y="15"/>
                      <a:pt x="237" y="15"/>
                    </a:cubicBezTo>
                    <a:cubicBezTo>
                      <a:pt x="237" y="15"/>
                      <a:pt x="237" y="15"/>
                      <a:pt x="237" y="15"/>
                    </a:cubicBezTo>
                    <a:cubicBezTo>
                      <a:pt x="237" y="15"/>
                      <a:pt x="237" y="15"/>
                      <a:pt x="236" y="15"/>
                    </a:cubicBezTo>
                    <a:cubicBezTo>
                      <a:pt x="236" y="15"/>
                      <a:pt x="236" y="15"/>
                      <a:pt x="236" y="14"/>
                    </a:cubicBezTo>
                    <a:cubicBezTo>
                      <a:pt x="235" y="14"/>
                      <a:pt x="235" y="14"/>
                      <a:pt x="235" y="14"/>
                    </a:cubicBezTo>
                    <a:cubicBezTo>
                      <a:pt x="235" y="13"/>
                      <a:pt x="235" y="13"/>
                      <a:pt x="235" y="12"/>
                    </a:cubicBezTo>
                    <a:cubicBezTo>
                      <a:pt x="235" y="12"/>
                      <a:pt x="236" y="11"/>
                      <a:pt x="236" y="11"/>
                    </a:cubicBezTo>
                    <a:cubicBezTo>
                      <a:pt x="236" y="11"/>
                      <a:pt x="236" y="10"/>
                      <a:pt x="236" y="10"/>
                    </a:cubicBezTo>
                    <a:cubicBezTo>
                      <a:pt x="236" y="10"/>
                      <a:pt x="236" y="10"/>
                      <a:pt x="236" y="10"/>
                    </a:cubicBezTo>
                    <a:cubicBezTo>
                      <a:pt x="235" y="10"/>
                      <a:pt x="234" y="9"/>
                      <a:pt x="233" y="9"/>
                    </a:cubicBezTo>
                    <a:cubicBezTo>
                      <a:pt x="233" y="9"/>
                      <a:pt x="233" y="10"/>
                      <a:pt x="233" y="10"/>
                    </a:cubicBezTo>
                    <a:cubicBezTo>
                      <a:pt x="233" y="10"/>
                      <a:pt x="233" y="10"/>
                      <a:pt x="233" y="9"/>
                    </a:cubicBezTo>
                    <a:cubicBezTo>
                      <a:pt x="232" y="9"/>
                      <a:pt x="232" y="9"/>
                      <a:pt x="231" y="9"/>
                    </a:cubicBezTo>
                    <a:cubicBezTo>
                      <a:pt x="231" y="8"/>
                      <a:pt x="230" y="8"/>
                      <a:pt x="229" y="8"/>
                    </a:cubicBezTo>
                    <a:cubicBezTo>
                      <a:pt x="229" y="8"/>
                      <a:pt x="229" y="9"/>
                      <a:pt x="228" y="9"/>
                    </a:cubicBezTo>
                    <a:cubicBezTo>
                      <a:pt x="227" y="9"/>
                      <a:pt x="226" y="9"/>
                      <a:pt x="225" y="9"/>
                    </a:cubicBezTo>
                    <a:cubicBezTo>
                      <a:pt x="225" y="10"/>
                      <a:pt x="224" y="10"/>
                      <a:pt x="224" y="11"/>
                    </a:cubicBezTo>
                    <a:cubicBezTo>
                      <a:pt x="224" y="11"/>
                      <a:pt x="223" y="11"/>
                      <a:pt x="223" y="11"/>
                    </a:cubicBezTo>
                    <a:cubicBezTo>
                      <a:pt x="223" y="11"/>
                      <a:pt x="223" y="11"/>
                      <a:pt x="223" y="11"/>
                    </a:cubicBezTo>
                    <a:cubicBezTo>
                      <a:pt x="223" y="11"/>
                      <a:pt x="223" y="11"/>
                      <a:pt x="223" y="11"/>
                    </a:cubicBezTo>
                    <a:cubicBezTo>
                      <a:pt x="223" y="11"/>
                      <a:pt x="222" y="11"/>
                      <a:pt x="222" y="11"/>
                    </a:cubicBezTo>
                    <a:cubicBezTo>
                      <a:pt x="222" y="12"/>
                      <a:pt x="222" y="12"/>
                      <a:pt x="221" y="12"/>
                    </a:cubicBezTo>
                    <a:cubicBezTo>
                      <a:pt x="221" y="12"/>
                      <a:pt x="221" y="12"/>
                      <a:pt x="221" y="12"/>
                    </a:cubicBezTo>
                    <a:cubicBezTo>
                      <a:pt x="221" y="12"/>
                      <a:pt x="220" y="12"/>
                      <a:pt x="221" y="12"/>
                    </a:cubicBezTo>
                    <a:cubicBezTo>
                      <a:pt x="220" y="12"/>
                      <a:pt x="220" y="12"/>
                      <a:pt x="220" y="12"/>
                    </a:cubicBezTo>
                    <a:cubicBezTo>
                      <a:pt x="220" y="11"/>
                      <a:pt x="220" y="11"/>
                      <a:pt x="220" y="11"/>
                    </a:cubicBezTo>
                    <a:cubicBezTo>
                      <a:pt x="221" y="11"/>
                      <a:pt x="221" y="11"/>
                      <a:pt x="221" y="10"/>
                    </a:cubicBezTo>
                    <a:cubicBezTo>
                      <a:pt x="221" y="10"/>
                      <a:pt x="220" y="10"/>
                      <a:pt x="220" y="10"/>
                    </a:cubicBezTo>
                    <a:cubicBezTo>
                      <a:pt x="220" y="10"/>
                      <a:pt x="220" y="9"/>
                      <a:pt x="220" y="9"/>
                    </a:cubicBezTo>
                    <a:cubicBezTo>
                      <a:pt x="220" y="9"/>
                      <a:pt x="220" y="9"/>
                      <a:pt x="220" y="9"/>
                    </a:cubicBezTo>
                    <a:cubicBezTo>
                      <a:pt x="220" y="8"/>
                      <a:pt x="220" y="8"/>
                      <a:pt x="220" y="7"/>
                    </a:cubicBezTo>
                    <a:cubicBezTo>
                      <a:pt x="220" y="7"/>
                      <a:pt x="220" y="6"/>
                      <a:pt x="220" y="6"/>
                    </a:cubicBezTo>
                    <a:cubicBezTo>
                      <a:pt x="220" y="6"/>
                      <a:pt x="220" y="6"/>
                      <a:pt x="220" y="6"/>
                    </a:cubicBezTo>
                    <a:cubicBezTo>
                      <a:pt x="220" y="6"/>
                      <a:pt x="220" y="6"/>
                      <a:pt x="220" y="6"/>
                    </a:cubicBezTo>
                    <a:cubicBezTo>
                      <a:pt x="219" y="5"/>
                      <a:pt x="219" y="5"/>
                      <a:pt x="218" y="5"/>
                    </a:cubicBezTo>
                    <a:cubicBezTo>
                      <a:pt x="218" y="5"/>
                      <a:pt x="217" y="4"/>
                      <a:pt x="217" y="4"/>
                    </a:cubicBezTo>
                    <a:cubicBezTo>
                      <a:pt x="217" y="4"/>
                      <a:pt x="217" y="4"/>
                      <a:pt x="217" y="4"/>
                    </a:cubicBezTo>
                    <a:cubicBezTo>
                      <a:pt x="217" y="4"/>
                      <a:pt x="217" y="5"/>
                      <a:pt x="217" y="5"/>
                    </a:cubicBezTo>
                    <a:cubicBezTo>
                      <a:pt x="218" y="5"/>
                      <a:pt x="218" y="5"/>
                      <a:pt x="217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7" y="5"/>
                      <a:pt x="216" y="4"/>
                      <a:pt x="216" y="4"/>
                    </a:cubicBezTo>
                    <a:cubicBezTo>
                      <a:pt x="216" y="4"/>
                      <a:pt x="216" y="5"/>
                      <a:pt x="216" y="5"/>
                    </a:cubicBezTo>
                    <a:cubicBezTo>
                      <a:pt x="216" y="5"/>
                      <a:pt x="216" y="5"/>
                      <a:pt x="216" y="5"/>
                    </a:cubicBezTo>
                    <a:cubicBezTo>
                      <a:pt x="216" y="6"/>
                      <a:pt x="217" y="6"/>
                      <a:pt x="217" y="6"/>
                    </a:cubicBezTo>
                    <a:cubicBezTo>
                      <a:pt x="216" y="7"/>
                      <a:pt x="216" y="7"/>
                      <a:pt x="216" y="7"/>
                    </a:cubicBezTo>
                    <a:cubicBezTo>
                      <a:pt x="216" y="7"/>
                      <a:pt x="216" y="6"/>
                      <a:pt x="216" y="6"/>
                    </a:cubicBezTo>
                    <a:cubicBezTo>
                      <a:pt x="215" y="7"/>
                      <a:pt x="215" y="7"/>
                      <a:pt x="214" y="8"/>
                    </a:cubicBezTo>
                    <a:cubicBezTo>
                      <a:pt x="214" y="8"/>
                      <a:pt x="214" y="9"/>
                      <a:pt x="214" y="9"/>
                    </a:cubicBezTo>
                    <a:cubicBezTo>
                      <a:pt x="214" y="10"/>
                      <a:pt x="214" y="10"/>
                      <a:pt x="213" y="10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11" y="10"/>
                      <a:pt x="211" y="11"/>
                      <a:pt x="211" y="10"/>
                    </a:cubicBezTo>
                    <a:cubicBezTo>
                      <a:pt x="211" y="10"/>
                      <a:pt x="211" y="10"/>
                      <a:pt x="211" y="10"/>
                    </a:cubicBezTo>
                    <a:cubicBezTo>
                      <a:pt x="211" y="10"/>
                      <a:pt x="211" y="10"/>
                      <a:pt x="211" y="10"/>
                    </a:cubicBezTo>
                    <a:cubicBezTo>
                      <a:pt x="211" y="9"/>
                      <a:pt x="211" y="10"/>
                      <a:pt x="211" y="9"/>
                    </a:cubicBezTo>
                    <a:cubicBezTo>
                      <a:pt x="210" y="9"/>
                      <a:pt x="210" y="9"/>
                      <a:pt x="210" y="9"/>
                    </a:cubicBezTo>
                    <a:cubicBezTo>
                      <a:pt x="210" y="9"/>
                      <a:pt x="210" y="9"/>
                      <a:pt x="210" y="9"/>
                    </a:cubicBezTo>
                    <a:cubicBezTo>
                      <a:pt x="210" y="9"/>
                      <a:pt x="210" y="9"/>
                      <a:pt x="210" y="9"/>
                    </a:cubicBezTo>
                    <a:cubicBezTo>
                      <a:pt x="210" y="9"/>
                      <a:pt x="210" y="9"/>
                      <a:pt x="210" y="9"/>
                    </a:cubicBezTo>
                    <a:cubicBezTo>
                      <a:pt x="211" y="9"/>
                      <a:pt x="211" y="9"/>
                      <a:pt x="211" y="9"/>
                    </a:cubicBezTo>
                    <a:cubicBezTo>
                      <a:pt x="211" y="9"/>
                      <a:pt x="211" y="9"/>
                      <a:pt x="211" y="9"/>
                    </a:cubicBezTo>
                    <a:cubicBezTo>
                      <a:pt x="211" y="9"/>
                      <a:pt x="211" y="8"/>
                      <a:pt x="211" y="8"/>
                    </a:cubicBezTo>
                    <a:cubicBezTo>
                      <a:pt x="211" y="8"/>
                      <a:pt x="211" y="8"/>
                      <a:pt x="211" y="8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10" y="8"/>
                      <a:pt x="211" y="8"/>
                    </a:cubicBezTo>
                    <a:cubicBezTo>
                      <a:pt x="211" y="8"/>
                      <a:pt x="211" y="8"/>
                      <a:pt x="211" y="8"/>
                    </a:cubicBezTo>
                    <a:cubicBezTo>
                      <a:pt x="211" y="7"/>
                      <a:pt x="212" y="7"/>
                      <a:pt x="212" y="7"/>
                    </a:cubicBezTo>
                    <a:cubicBezTo>
                      <a:pt x="212" y="7"/>
                      <a:pt x="212" y="7"/>
                      <a:pt x="213" y="7"/>
                    </a:cubicBezTo>
                    <a:cubicBezTo>
                      <a:pt x="213" y="7"/>
                      <a:pt x="213" y="7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3" y="6"/>
                      <a:pt x="213" y="6"/>
                      <a:pt x="213" y="5"/>
                    </a:cubicBezTo>
                    <a:cubicBezTo>
                      <a:pt x="214" y="5"/>
                      <a:pt x="214" y="5"/>
                      <a:pt x="214" y="5"/>
                    </a:cubicBezTo>
                    <a:cubicBezTo>
                      <a:pt x="214" y="5"/>
                      <a:pt x="214" y="5"/>
                      <a:pt x="214" y="5"/>
                    </a:cubicBezTo>
                    <a:cubicBezTo>
                      <a:pt x="214" y="5"/>
                      <a:pt x="214" y="5"/>
                      <a:pt x="214" y="5"/>
                    </a:cubicBezTo>
                    <a:cubicBezTo>
                      <a:pt x="214" y="4"/>
                      <a:pt x="214" y="4"/>
                      <a:pt x="214" y="4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4" y="3"/>
                      <a:pt x="214" y="3"/>
                      <a:pt x="213" y="3"/>
                    </a:cubicBezTo>
                    <a:cubicBezTo>
                      <a:pt x="213" y="3"/>
                      <a:pt x="213" y="3"/>
                      <a:pt x="213" y="3"/>
                    </a:cubicBezTo>
                    <a:cubicBezTo>
                      <a:pt x="213" y="3"/>
                      <a:pt x="212" y="3"/>
                      <a:pt x="212" y="2"/>
                    </a:cubicBezTo>
                    <a:cubicBezTo>
                      <a:pt x="212" y="2"/>
                      <a:pt x="211" y="3"/>
                      <a:pt x="211" y="3"/>
                    </a:cubicBezTo>
                    <a:cubicBezTo>
                      <a:pt x="211" y="3"/>
                      <a:pt x="211" y="3"/>
                      <a:pt x="210" y="3"/>
                    </a:cubicBezTo>
                    <a:cubicBezTo>
                      <a:pt x="210" y="3"/>
                      <a:pt x="211" y="3"/>
                      <a:pt x="211" y="2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2"/>
                      <a:pt x="210" y="2"/>
                      <a:pt x="210" y="1"/>
                    </a:cubicBezTo>
                    <a:cubicBezTo>
                      <a:pt x="210" y="1"/>
                      <a:pt x="210" y="1"/>
                      <a:pt x="210" y="1"/>
                    </a:cubicBezTo>
                    <a:cubicBezTo>
                      <a:pt x="210" y="1"/>
                      <a:pt x="210" y="1"/>
                      <a:pt x="209" y="1"/>
                    </a:cubicBezTo>
                    <a:cubicBezTo>
                      <a:pt x="209" y="1"/>
                      <a:pt x="208" y="1"/>
                      <a:pt x="208" y="1"/>
                    </a:cubicBezTo>
                    <a:cubicBezTo>
                      <a:pt x="208" y="1"/>
                      <a:pt x="207" y="0"/>
                      <a:pt x="207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5" y="1"/>
                      <a:pt x="204" y="3"/>
                      <a:pt x="203" y="5"/>
                    </a:cubicBezTo>
                    <a:cubicBezTo>
                      <a:pt x="202" y="7"/>
                      <a:pt x="200" y="9"/>
                      <a:pt x="198" y="10"/>
                    </a:cubicBezTo>
                    <a:cubicBezTo>
                      <a:pt x="197" y="10"/>
                      <a:pt x="196" y="10"/>
                      <a:pt x="196" y="10"/>
                    </a:cubicBezTo>
                    <a:cubicBezTo>
                      <a:pt x="195" y="10"/>
                      <a:pt x="195" y="11"/>
                      <a:pt x="195" y="11"/>
                    </a:cubicBezTo>
                    <a:cubicBezTo>
                      <a:pt x="195" y="11"/>
                      <a:pt x="195" y="11"/>
                      <a:pt x="194" y="11"/>
                    </a:cubicBezTo>
                    <a:cubicBezTo>
                      <a:pt x="194" y="10"/>
                      <a:pt x="193" y="11"/>
                      <a:pt x="193" y="11"/>
                    </a:cubicBezTo>
                    <a:cubicBezTo>
                      <a:pt x="192" y="11"/>
                      <a:pt x="192" y="11"/>
                      <a:pt x="191" y="11"/>
                    </a:cubicBezTo>
                    <a:cubicBezTo>
                      <a:pt x="191" y="11"/>
                      <a:pt x="191" y="11"/>
                      <a:pt x="191" y="11"/>
                    </a:cubicBezTo>
                    <a:cubicBezTo>
                      <a:pt x="191" y="11"/>
                      <a:pt x="190" y="11"/>
                      <a:pt x="190" y="11"/>
                    </a:cubicBezTo>
                    <a:cubicBezTo>
                      <a:pt x="190" y="11"/>
                      <a:pt x="189" y="11"/>
                      <a:pt x="189" y="12"/>
                    </a:cubicBezTo>
                    <a:cubicBezTo>
                      <a:pt x="189" y="12"/>
                      <a:pt x="189" y="12"/>
                      <a:pt x="189" y="12"/>
                    </a:cubicBezTo>
                    <a:cubicBezTo>
                      <a:pt x="190" y="13"/>
                      <a:pt x="190" y="13"/>
                      <a:pt x="190" y="13"/>
                    </a:cubicBezTo>
                    <a:cubicBezTo>
                      <a:pt x="189" y="13"/>
                      <a:pt x="189" y="12"/>
                      <a:pt x="189" y="12"/>
                    </a:cubicBezTo>
                    <a:cubicBezTo>
                      <a:pt x="189" y="11"/>
                      <a:pt x="189" y="11"/>
                      <a:pt x="188" y="11"/>
                    </a:cubicBezTo>
                    <a:cubicBezTo>
                      <a:pt x="189" y="10"/>
                      <a:pt x="189" y="10"/>
                      <a:pt x="190" y="10"/>
                    </a:cubicBezTo>
                    <a:cubicBezTo>
                      <a:pt x="189" y="10"/>
                      <a:pt x="188" y="10"/>
                      <a:pt x="187" y="10"/>
                    </a:cubicBezTo>
                    <a:cubicBezTo>
                      <a:pt x="186" y="11"/>
                      <a:pt x="186" y="12"/>
                      <a:pt x="185" y="12"/>
                    </a:cubicBezTo>
                    <a:cubicBezTo>
                      <a:pt x="185" y="13"/>
                      <a:pt x="185" y="13"/>
                      <a:pt x="184" y="13"/>
                    </a:cubicBezTo>
                    <a:cubicBezTo>
                      <a:pt x="184" y="13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5" y="14"/>
                      <a:pt x="185" y="15"/>
                    </a:cubicBezTo>
                    <a:cubicBezTo>
                      <a:pt x="185" y="15"/>
                      <a:pt x="185" y="16"/>
                      <a:pt x="185" y="16"/>
                    </a:cubicBezTo>
                    <a:cubicBezTo>
                      <a:pt x="186" y="17"/>
                      <a:pt x="186" y="17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88" y="16"/>
                      <a:pt x="188" y="16"/>
                      <a:pt x="189" y="17"/>
                    </a:cubicBezTo>
                    <a:cubicBezTo>
                      <a:pt x="189" y="17"/>
                      <a:pt x="188" y="17"/>
                      <a:pt x="188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86" y="18"/>
                      <a:pt x="186" y="18"/>
                      <a:pt x="186" y="17"/>
                    </a:cubicBezTo>
                    <a:cubicBezTo>
                      <a:pt x="185" y="18"/>
                      <a:pt x="185" y="18"/>
                      <a:pt x="185" y="19"/>
                    </a:cubicBezTo>
                    <a:cubicBezTo>
                      <a:pt x="185" y="19"/>
                      <a:pt x="185" y="20"/>
                      <a:pt x="185" y="20"/>
                    </a:cubicBezTo>
                    <a:cubicBezTo>
                      <a:pt x="185" y="21"/>
                      <a:pt x="185" y="21"/>
                      <a:pt x="185" y="22"/>
                    </a:cubicBezTo>
                    <a:cubicBezTo>
                      <a:pt x="184" y="21"/>
                      <a:pt x="184" y="20"/>
                      <a:pt x="185" y="19"/>
                    </a:cubicBezTo>
                    <a:cubicBezTo>
                      <a:pt x="184" y="20"/>
                      <a:pt x="184" y="20"/>
                      <a:pt x="183" y="20"/>
                    </a:cubicBezTo>
                    <a:cubicBezTo>
                      <a:pt x="184" y="19"/>
                      <a:pt x="185" y="18"/>
                      <a:pt x="185" y="17"/>
                    </a:cubicBezTo>
                    <a:cubicBezTo>
                      <a:pt x="184" y="17"/>
                      <a:pt x="184" y="17"/>
                      <a:pt x="183" y="17"/>
                    </a:cubicBezTo>
                    <a:cubicBezTo>
                      <a:pt x="184" y="17"/>
                      <a:pt x="184" y="17"/>
                      <a:pt x="184" y="17"/>
                    </a:cubicBezTo>
                    <a:cubicBezTo>
                      <a:pt x="185" y="16"/>
                      <a:pt x="185" y="15"/>
                      <a:pt x="184" y="15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4" y="15"/>
                      <a:pt x="183" y="15"/>
                      <a:pt x="183" y="15"/>
                    </a:cubicBezTo>
                    <a:cubicBezTo>
                      <a:pt x="183" y="15"/>
                      <a:pt x="183" y="15"/>
                      <a:pt x="183" y="16"/>
                    </a:cubicBezTo>
                    <a:cubicBezTo>
                      <a:pt x="181" y="17"/>
                      <a:pt x="180" y="18"/>
                      <a:pt x="179" y="19"/>
                    </a:cubicBezTo>
                    <a:cubicBezTo>
                      <a:pt x="178" y="20"/>
                      <a:pt x="178" y="20"/>
                      <a:pt x="177" y="21"/>
                    </a:cubicBezTo>
                    <a:cubicBezTo>
                      <a:pt x="176" y="21"/>
                      <a:pt x="175" y="22"/>
                      <a:pt x="175" y="22"/>
                    </a:cubicBezTo>
                    <a:cubicBezTo>
                      <a:pt x="174" y="22"/>
                      <a:pt x="173" y="22"/>
                      <a:pt x="173" y="22"/>
                    </a:cubicBezTo>
                    <a:cubicBezTo>
                      <a:pt x="173" y="22"/>
                      <a:pt x="172" y="23"/>
                      <a:pt x="172" y="23"/>
                    </a:cubicBezTo>
                    <a:cubicBezTo>
                      <a:pt x="172" y="23"/>
                      <a:pt x="172" y="23"/>
                      <a:pt x="172" y="22"/>
                    </a:cubicBezTo>
                    <a:cubicBezTo>
                      <a:pt x="172" y="22"/>
                      <a:pt x="172" y="22"/>
                      <a:pt x="172" y="22"/>
                    </a:cubicBezTo>
                    <a:cubicBezTo>
                      <a:pt x="172" y="22"/>
                      <a:pt x="173" y="22"/>
                      <a:pt x="173" y="22"/>
                    </a:cubicBezTo>
                    <a:cubicBezTo>
                      <a:pt x="173" y="22"/>
                      <a:pt x="173" y="22"/>
                      <a:pt x="173" y="21"/>
                    </a:cubicBezTo>
                    <a:cubicBezTo>
                      <a:pt x="172" y="22"/>
                      <a:pt x="172" y="21"/>
                      <a:pt x="171" y="21"/>
                    </a:cubicBezTo>
                    <a:cubicBezTo>
                      <a:pt x="171" y="22"/>
                      <a:pt x="170" y="23"/>
                      <a:pt x="169" y="24"/>
                    </a:cubicBezTo>
                    <a:cubicBezTo>
                      <a:pt x="169" y="24"/>
                      <a:pt x="168" y="25"/>
                      <a:pt x="168" y="26"/>
                    </a:cubicBezTo>
                    <a:cubicBezTo>
                      <a:pt x="168" y="25"/>
                      <a:pt x="169" y="25"/>
                      <a:pt x="169" y="26"/>
                    </a:cubicBezTo>
                    <a:cubicBezTo>
                      <a:pt x="170" y="26"/>
                      <a:pt x="170" y="27"/>
                      <a:pt x="171" y="28"/>
                    </a:cubicBezTo>
                    <a:cubicBezTo>
                      <a:pt x="170" y="27"/>
                      <a:pt x="169" y="26"/>
                      <a:pt x="168" y="26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7"/>
                      <a:pt x="167" y="28"/>
                      <a:pt x="166" y="29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66" y="30"/>
                      <a:pt x="166" y="30"/>
                      <a:pt x="165" y="30"/>
                    </a:cubicBezTo>
                    <a:cubicBezTo>
                      <a:pt x="165" y="30"/>
                      <a:pt x="165" y="31"/>
                      <a:pt x="164" y="31"/>
                    </a:cubicBezTo>
                    <a:cubicBezTo>
                      <a:pt x="164" y="31"/>
                      <a:pt x="164" y="31"/>
                      <a:pt x="164" y="32"/>
                    </a:cubicBezTo>
                    <a:cubicBezTo>
                      <a:pt x="164" y="32"/>
                      <a:pt x="164" y="32"/>
                      <a:pt x="164" y="32"/>
                    </a:cubicBezTo>
                    <a:cubicBezTo>
                      <a:pt x="164" y="32"/>
                      <a:pt x="164" y="32"/>
                      <a:pt x="164" y="32"/>
                    </a:cubicBezTo>
                    <a:cubicBezTo>
                      <a:pt x="164" y="32"/>
                      <a:pt x="164" y="32"/>
                      <a:pt x="164" y="32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4"/>
                      <a:pt x="164" y="34"/>
                      <a:pt x="164" y="34"/>
                    </a:cubicBezTo>
                    <a:cubicBezTo>
                      <a:pt x="164" y="34"/>
                      <a:pt x="164" y="34"/>
                      <a:pt x="164" y="34"/>
                    </a:cubicBezTo>
                    <a:cubicBezTo>
                      <a:pt x="164" y="34"/>
                      <a:pt x="164" y="34"/>
                      <a:pt x="164" y="34"/>
                    </a:cubicBezTo>
                    <a:cubicBezTo>
                      <a:pt x="164" y="34"/>
                      <a:pt x="164" y="34"/>
                      <a:pt x="164" y="34"/>
                    </a:cubicBezTo>
                    <a:cubicBezTo>
                      <a:pt x="164" y="34"/>
                      <a:pt x="163" y="35"/>
                      <a:pt x="163" y="35"/>
                    </a:cubicBezTo>
                    <a:cubicBezTo>
                      <a:pt x="163" y="35"/>
                      <a:pt x="164" y="35"/>
                      <a:pt x="164" y="35"/>
                    </a:cubicBezTo>
                    <a:cubicBezTo>
                      <a:pt x="164" y="35"/>
                      <a:pt x="164" y="36"/>
                      <a:pt x="164" y="36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7"/>
                      <a:pt x="164" y="37"/>
                      <a:pt x="164" y="37"/>
                    </a:cubicBezTo>
                    <a:cubicBezTo>
                      <a:pt x="164" y="37"/>
                      <a:pt x="163" y="37"/>
                      <a:pt x="163" y="37"/>
                    </a:cubicBezTo>
                    <a:cubicBezTo>
                      <a:pt x="163" y="37"/>
                      <a:pt x="164" y="37"/>
                      <a:pt x="164" y="37"/>
                    </a:cubicBezTo>
                    <a:cubicBezTo>
                      <a:pt x="164" y="37"/>
                      <a:pt x="164" y="37"/>
                      <a:pt x="164" y="37"/>
                    </a:cubicBezTo>
                    <a:cubicBezTo>
                      <a:pt x="163" y="38"/>
                      <a:pt x="163" y="39"/>
                      <a:pt x="163" y="39"/>
                    </a:cubicBezTo>
                    <a:cubicBezTo>
                      <a:pt x="163" y="40"/>
                      <a:pt x="162" y="40"/>
                      <a:pt x="162" y="41"/>
                    </a:cubicBezTo>
                    <a:cubicBezTo>
                      <a:pt x="161" y="42"/>
                      <a:pt x="160" y="44"/>
                      <a:pt x="158" y="45"/>
                    </a:cubicBezTo>
                    <a:cubicBezTo>
                      <a:pt x="157" y="46"/>
                      <a:pt x="155" y="47"/>
                      <a:pt x="153" y="47"/>
                    </a:cubicBezTo>
                    <a:cubicBezTo>
                      <a:pt x="154" y="48"/>
                      <a:pt x="154" y="48"/>
                      <a:pt x="154" y="48"/>
                    </a:cubicBezTo>
                    <a:cubicBezTo>
                      <a:pt x="152" y="47"/>
                      <a:pt x="151" y="48"/>
                      <a:pt x="149" y="48"/>
                    </a:cubicBezTo>
                    <a:cubicBezTo>
                      <a:pt x="147" y="49"/>
                      <a:pt x="145" y="48"/>
                      <a:pt x="143" y="48"/>
                    </a:cubicBezTo>
                    <a:cubicBezTo>
                      <a:pt x="143" y="48"/>
                      <a:pt x="143" y="48"/>
                      <a:pt x="142" y="48"/>
                    </a:cubicBezTo>
                    <a:cubicBezTo>
                      <a:pt x="142" y="48"/>
                      <a:pt x="142" y="48"/>
                      <a:pt x="142" y="49"/>
                    </a:cubicBezTo>
                    <a:cubicBezTo>
                      <a:pt x="143" y="50"/>
                      <a:pt x="143" y="52"/>
                      <a:pt x="142" y="54"/>
                    </a:cubicBezTo>
                    <a:cubicBezTo>
                      <a:pt x="142" y="55"/>
                      <a:pt x="141" y="56"/>
                      <a:pt x="140" y="57"/>
                    </a:cubicBezTo>
                    <a:cubicBezTo>
                      <a:pt x="140" y="58"/>
                      <a:pt x="140" y="58"/>
                      <a:pt x="139" y="58"/>
                    </a:cubicBezTo>
                    <a:cubicBezTo>
                      <a:pt x="141" y="58"/>
                      <a:pt x="142" y="58"/>
                      <a:pt x="143" y="59"/>
                    </a:cubicBezTo>
                    <a:cubicBezTo>
                      <a:pt x="144" y="60"/>
                      <a:pt x="144" y="62"/>
                      <a:pt x="145" y="62"/>
                    </a:cubicBezTo>
                    <a:cubicBezTo>
                      <a:pt x="146" y="63"/>
                      <a:pt x="146" y="63"/>
                      <a:pt x="147" y="63"/>
                    </a:cubicBezTo>
                    <a:cubicBezTo>
                      <a:pt x="148" y="63"/>
                      <a:pt x="149" y="64"/>
                      <a:pt x="150" y="65"/>
                    </a:cubicBezTo>
                    <a:cubicBezTo>
                      <a:pt x="151" y="66"/>
                      <a:pt x="152" y="67"/>
                      <a:pt x="153" y="68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54" y="68"/>
                      <a:pt x="154" y="69"/>
                      <a:pt x="154" y="69"/>
                    </a:cubicBezTo>
                    <a:cubicBezTo>
                      <a:pt x="155" y="70"/>
                      <a:pt x="156" y="70"/>
                      <a:pt x="157" y="71"/>
                    </a:cubicBezTo>
                    <a:cubicBezTo>
                      <a:pt x="157" y="71"/>
                      <a:pt x="157" y="72"/>
                      <a:pt x="158" y="73"/>
                    </a:cubicBezTo>
                    <a:cubicBezTo>
                      <a:pt x="158" y="73"/>
                      <a:pt x="158" y="73"/>
                      <a:pt x="158" y="73"/>
                    </a:cubicBezTo>
                    <a:cubicBezTo>
                      <a:pt x="158" y="73"/>
                      <a:pt x="158" y="73"/>
                      <a:pt x="158" y="74"/>
                    </a:cubicBezTo>
                    <a:cubicBezTo>
                      <a:pt x="158" y="74"/>
                      <a:pt x="158" y="74"/>
                      <a:pt x="158" y="74"/>
                    </a:cubicBezTo>
                    <a:cubicBezTo>
                      <a:pt x="158" y="74"/>
                      <a:pt x="159" y="74"/>
                      <a:pt x="159" y="75"/>
                    </a:cubicBezTo>
                    <a:cubicBezTo>
                      <a:pt x="159" y="75"/>
                      <a:pt x="159" y="75"/>
                      <a:pt x="159" y="75"/>
                    </a:cubicBezTo>
                    <a:cubicBezTo>
                      <a:pt x="158" y="76"/>
                      <a:pt x="159" y="77"/>
                      <a:pt x="159" y="77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60" y="78"/>
                      <a:pt x="160" y="79"/>
                      <a:pt x="160" y="79"/>
                    </a:cubicBezTo>
                    <a:cubicBezTo>
                      <a:pt x="160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0" y="80"/>
                      <a:pt x="160" y="79"/>
                      <a:pt x="160" y="79"/>
                    </a:cubicBezTo>
                    <a:cubicBezTo>
                      <a:pt x="160" y="79"/>
                      <a:pt x="160" y="79"/>
                      <a:pt x="159" y="79"/>
                    </a:cubicBezTo>
                    <a:cubicBezTo>
                      <a:pt x="159" y="80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61" y="80"/>
                      <a:pt x="161" y="80"/>
                      <a:pt x="162" y="80"/>
                    </a:cubicBezTo>
                    <a:cubicBezTo>
                      <a:pt x="162" y="80"/>
                      <a:pt x="162" y="81"/>
                      <a:pt x="163" y="81"/>
                    </a:cubicBezTo>
                    <a:cubicBezTo>
                      <a:pt x="163" y="81"/>
                      <a:pt x="163" y="81"/>
                      <a:pt x="164" y="81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4" y="81"/>
                      <a:pt x="165" y="81"/>
                      <a:pt x="165" y="81"/>
                    </a:cubicBezTo>
                    <a:cubicBezTo>
                      <a:pt x="165" y="81"/>
                      <a:pt x="166" y="81"/>
                      <a:pt x="166" y="81"/>
                    </a:cubicBezTo>
                    <a:cubicBezTo>
                      <a:pt x="166" y="81"/>
                      <a:pt x="166" y="81"/>
                      <a:pt x="167" y="81"/>
                    </a:cubicBezTo>
                    <a:cubicBezTo>
                      <a:pt x="167" y="81"/>
                      <a:pt x="167" y="81"/>
                      <a:pt x="167" y="81"/>
                    </a:cubicBezTo>
                    <a:cubicBezTo>
                      <a:pt x="168" y="80"/>
                      <a:pt x="168" y="80"/>
                      <a:pt x="168" y="79"/>
                    </a:cubicBezTo>
                    <a:cubicBezTo>
                      <a:pt x="167" y="79"/>
                      <a:pt x="167" y="79"/>
                      <a:pt x="166" y="79"/>
                    </a:cubicBezTo>
                    <a:cubicBezTo>
                      <a:pt x="166" y="79"/>
                      <a:pt x="167" y="78"/>
                      <a:pt x="167" y="78"/>
                    </a:cubicBezTo>
                    <a:cubicBezTo>
                      <a:pt x="167" y="78"/>
                      <a:pt x="167" y="79"/>
                      <a:pt x="167" y="79"/>
                    </a:cubicBezTo>
                    <a:cubicBezTo>
                      <a:pt x="167" y="79"/>
                      <a:pt x="167" y="79"/>
                      <a:pt x="167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80"/>
                      <a:pt x="168" y="80"/>
                      <a:pt x="168" y="80"/>
                    </a:cubicBezTo>
                    <a:cubicBezTo>
                      <a:pt x="168" y="81"/>
                      <a:pt x="167" y="81"/>
                      <a:pt x="168" y="82"/>
                    </a:cubicBezTo>
                    <a:cubicBezTo>
                      <a:pt x="169" y="82"/>
                      <a:pt x="170" y="81"/>
                      <a:pt x="171" y="81"/>
                    </a:cubicBezTo>
                    <a:cubicBezTo>
                      <a:pt x="172" y="81"/>
                      <a:pt x="172" y="81"/>
                      <a:pt x="172" y="82"/>
                    </a:cubicBezTo>
                    <a:cubicBezTo>
                      <a:pt x="173" y="81"/>
                      <a:pt x="173" y="82"/>
                      <a:pt x="174" y="82"/>
                    </a:cubicBezTo>
                    <a:cubicBezTo>
                      <a:pt x="174" y="82"/>
                      <a:pt x="174" y="83"/>
                      <a:pt x="173" y="83"/>
                    </a:cubicBezTo>
                    <a:cubicBezTo>
                      <a:pt x="173" y="83"/>
                      <a:pt x="173" y="83"/>
                      <a:pt x="173" y="83"/>
                    </a:cubicBezTo>
                    <a:cubicBezTo>
                      <a:pt x="172" y="83"/>
                      <a:pt x="172" y="84"/>
                      <a:pt x="172" y="84"/>
                    </a:cubicBezTo>
                    <a:cubicBezTo>
                      <a:pt x="172" y="85"/>
                      <a:pt x="172" y="85"/>
                      <a:pt x="172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72" y="86"/>
                      <a:pt x="172" y="87"/>
                      <a:pt x="172" y="87"/>
                    </a:cubicBezTo>
                    <a:cubicBezTo>
                      <a:pt x="172" y="88"/>
                      <a:pt x="173" y="88"/>
                      <a:pt x="174" y="88"/>
                    </a:cubicBezTo>
                    <a:cubicBezTo>
                      <a:pt x="174" y="88"/>
                      <a:pt x="174" y="88"/>
                      <a:pt x="174" y="89"/>
                    </a:cubicBezTo>
                    <a:cubicBezTo>
                      <a:pt x="174" y="89"/>
                      <a:pt x="174" y="89"/>
                      <a:pt x="174" y="89"/>
                    </a:cubicBezTo>
                    <a:cubicBezTo>
                      <a:pt x="174" y="89"/>
                      <a:pt x="174" y="89"/>
                      <a:pt x="174" y="90"/>
                    </a:cubicBezTo>
                    <a:cubicBezTo>
                      <a:pt x="175" y="90"/>
                      <a:pt x="175" y="90"/>
                      <a:pt x="175" y="90"/>
                    </a:cubicBezTo>
                    <a:cubicBezTo>
                      <a:pt x="175" y="90"/>
                      <a:pt x="176" y="89"/>
                      <a:pt x="175" y="89"/>
                    </a:cubicBezTo>
                    <a:cubicBezTo>
                      <a:pt x="176" y="88"/>
                      <a:pt x="176" y="88"/>
                      <a:pt x="177" y="88"/>
                    </a:cubicBezTo>
                    <a:cubicBezTo>
                      <a:pt x="177" y="88"/>
                      <a:pt x="178" y="88"/>
                      <a:pt x="178" y="87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8" y="87"/>
                      <a:pt x="179" y="88"/>
                      <a:pt x="179" y="88"/>
                    </a:cubicBezTo>
                    <a:cubicBezTo>
                      <a:pt x="179" y="88"/>
                      <a:pt x="180" y="88"/>
                      <a:pt x="181" y="88"/>
                    </a:cubicBezTo>
                    <a:cubicBezTo>
                      <a:pt x="182" y="88"/>
                      <a:pt x="182" y="88"/>
                      <a:pt x="183" y="87"/>
                    </a:cubicBezTo>
                    <a:cubicBezTo>
                      <a:pt x="184" y="87"/>
                      <a:pt x="184" y="87"/>
                      <a:pt x="185" y="88"/>
                    </a:cubicBezTo>
                    <a:cubicBezTo>
                      <a:pt x="185" y="88"/>
                      <a:pt x="185" y="87"/>
                      <a:pt x="185" y="87"/>
                    </a:cubicBezTo>
                    <a:cubicBezTo>
                      <a:pt x="185" y="87"/>
                      <a:pt x="186" y="87"/>
                      <a:pt x="186" y="87"/>
                    </a:cubicBezTo>
                    <a:cubicBezTo>
                      <a:pt x="186" y="88"/>
                      <a:pt x="186" y="88"/>
                      <a:pt x="186" y="88"/>
                    </a:cubicBezTo>
                    <a:cubicBezTo>
                      <a:pt x="186" y="88"/>
                      <a:pt x="185" y="88"/>
                      <a:pt x="185" y="88"/>
                    </a:cubicBezTo>
                    <a:cubicBezTo>
                      <a:pt x="185" y="88"/>
                      <a:pt x="185" y="88"/>
                      <a:pt x="185" y="88"/>
                    </a:cubicBezTo>
                    <a:cubicBezTo>
                      <a:pt x="185" y="89"/>
                      <a:pt x="184" y="89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3" y="88"/>
                      <a:pt x="182" y="88"/>
                      <a:pt x="183" y="89"/>
                    </a:cubicBezTo>
                    <a:cubicBezTo>
                      <a:pt x="183" y="89"/>
                      <a:pt x="183" y="90"/>
                      <a:pt x="183" y="90"/>
                    </a:cubicBezTo>
                    <a:cubicBezTo>
                      <a:pt x="183" y="91"/>
                      <a:pt x="183" y="91"/>
                      <a:pt x="182" y="92"/>
                    </a:cubicBezTo>
                    <a:cubicBezTo>
                      <a:pt x="182" y="92"/>
                      <a:pt x="182" y="92"/>
                      <a:pt x="181" y="92"/>
                    </a:cubicBezTo>
                    <a:cubicBezTo>
                      <a:pt x="180" y="92"/>
                      <a:pt x="179" y="92"/>
                      <a:pt x="178" y="92"/>
                    </a:cubicBezTo>
                    <a:cubicBezTo>
                      <a:pt x="177" y="91"/>
                      <a:pt x="177" y="90"/>
                      <a:pt x="176" y="90"/>
                    </a:cubicBezTo>
                    <a:cubicBezTo>
                      <a:pt x="176" y="90"/>
                      <a:pt x="175" y="90"/>
                      <a:pt x="175" y="91"/>
                    </a:cubicBezTo>
                    <a:cubicBezTo>
                      <a:pt x="174" y="91"/>
                      <a:pt x="174" y="91"/>
                      <a:pt x="173" y="91"/>
                    </a:cubicBezTo>
                    <a:cubicBezTo>
                      <a:pt x="173" y="91"/>
                      <a:pt x="172" y="90"/>
                      <a:pt x="172" y="90"/>
                    </a:cubicBezTo>
                    <a:cubicBezTo>
                      <a:pt x="172" y="90"/>
                      <a:pt x="172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9"/>
                      <a:pt x="171" y="88"/>
                      <a:pt x="171" y="88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70" y="87"/>
                      <a:pt x="170" y="87"/>
                      <a:pt x="170" y="87"/>
                    </a:cubicBezTo>
                    <a:cubicBezTo>
                      <a:pt x="170" y="87"/>
                      <a:pt x="170" y="86"/>
                      <a:pt x="171" y="86"/>
                    </a:cubicBezTo>
                    <a:cubicBezTo>
                      <a:pt x="171" y="86"/>
                      <a:pt x="171" y="86"/>
                      <a:pt x="171" y="86"/>
                    </a:cubicBezTo>
                    <a:cubicBezTo>
                      <a:pt x="171" y="85"/>
                      <a:pt x="170" y="85"/>
                      <a:pt x="170" y="85"/>
                    </a:cubicBezTo>
                    <a:cubicBezTo>
                      <a:pt x="170" y="85"/>
                      <a:pt x="170" y="85"/>
                      <a:pt x="170" y="84"/>
                    </a:cubicBezTo>
                    <a:cubicBezTo>
                      <a:pt x="169" y="84"/>
                      <a:pt x="169" y="83"/>
                      <a:pt x="169" y="83"/>
                    </a:cubicBezTo>
                    <a:cubicBezTo>
                      <a:pt x="169" y="83"/>
                      <a:pt x="169" y="83"/>
                      <a:pt x="169" y="83"/>
                    </a:cubicBezTo>
                    <a:cubicBezTo>
                      <a:pt x="168" y="83"/>
                      <a:pt x="168" y="83"/>
                      <a:pt x="168" y="83"/>
                    </a:cubicBezTo>
                    <a:cubicBezTo>
                      <a:pt x="168" y="83"/>
                      <a:pt x="168" y="83"/>
                      <a:pt x="168" y="83"/>
                    </a:cubicBezTo>
                    <a:cubicBezTo>
                      <a:pt x="168" y="83"/>
                      <a:pt x="167" y="83"/>
                      <a:pt x="167" y="83"/>
                    </a:cubicBezTo>
                    <a:cubicBezTo>
                      <a:pt x="167" y="83"/>
                      <a:pt x="167" y="83"/>
                      <a:pt x="167" y="83"/>
                    </a:cubicBezTo>
                    <a:cubicBezTo>
                      <a:pt x="167" y="83"/>
                      <a:pt x="167" y="83"/>
                      <a:pt x="167" y="84"/>
                    </a:cubicBezTo>
                    <a:cubicBezTo>
                      <a:pt x="167" y="84"/>
                      <a:pt x="167" y="84"/>
                      <a:pt x="167" y="84"/>
                    </a:cubicBezTo>
                    <a:cubicBezTo>
                      <a:pt x="167" y="84"/>
                      <a:pt x="167" y="84"/>
                      <a:pt x="167" y="84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5"/>
                      <a:pt x="167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7"/>
                      <a:pt x="170" y="87"/>
                    </a:cubicBezTo>
                    <a:cubicBezTo>
                      <a:pt x="170" y="87"/>
                      <a:pt x="170" y="88"/>
                      <a:pt x="170" y="88"/>
                    </a:cubicBezTo>
                    <a:cubicBezTo>
                      <a:pt x="170" y="88"/>
                      <a:pt x="171" y="89"/>
                      <a:pt x="171" y="89"/>
                    </a:cubicBezTo>
                    <a:cubicBezTo>
                      <a:pt x="171" y="89"/>
                      <a:pt x="171" y="90"/>
                      <a:pt x="171" y="90"/>
                    </a:cubicBezTo>
                    <a:cubicBezTo>
                      <a:pt x="172" y="90"/>
                      <a:pt x="172" y="91"/>
                      <a:pt x="172" y="91"/>
                    </a:cubicBezTo>
                    <a:cubicBezTo>
                      <a:pt x="172" y="91"/>
                      <a:pt x="172" y="92"/>
                      <a:pt x="172" y="92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3" y="92"/>
                      <a:pt x="173" y="92"/>
                      <a:pt x="174" y="92"/>
                    </a:cubicBezTo>
                    <a:cubicBezTo>
                      <a:pt x="175" y="92"/>
                      <a:pt x="177" y="93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6"/>
                      <a:pt x="177" y="96"/>
                    </a:cubicBezTo>
                    <a:cubicBezTo>
                      <a:pt x="176" y="96"/>
                      <a:pt x="177" y="96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6" y="95"/>
                      <a:pt x="176" y="95"/>
                    </a:cubicBezTo>
                    <a:cubicBezTo>
                      <a:pt x="176" y="95"/>
                      <a:pt x="175" y="95"/>
                      <a:pt x="175" y="94"/>
                    </a:cubicBezTo>
                    <a:cubicBezTo>
                      <a:pt x="175" y="94"/>
                      <a:pt x="175" y="94"/>
                      <a:pt x="174" y="94"/>
                    </a:cubicBezTo>
                    <a:cubicBezTo>
                      <a:pt x="174" y="94"/>
                      <a:pt x="174" y="94"/>
                      <a:pt x="174" y="95"/>
                    </a:cubicBezTo>
                    <a:cubicBezTo>
                      <a:pt x="173" y="96"/>
                      <a:pt x="173" y="97"/>
                      <a:pt x="172" y="99"/>
                    </a:cubicBezTo>
                    <a:cubicBezTo>
                      <a:pt x="172" y="99"/>
                      <a:pt x="171" y="99"/>
                      <a:pt x="171" y="98"/>
                    </a:cubicBezTo>
                    <a:cubicBezTo>
                      <a:pt x="171" y="98"/>
                      <a:pt x="172" y="98"/>
                      <a:pt x="172" y="98"/>
                    </a:cubicBezTo>
                    <a:cubicBezTo>
                      <a:pt x="171" y="98"/>
                      <a:pt x="171" y="97"/>
                      <a:pt x="170" y="97"/>
                    </a:cubicBezTo>
                    <a:cubicBezTo>
                      <a:pt x="170" y="97"/>
                      <a:pt x="169" y="98"/>
                      <a:pt x="169" y="98"/>
                    </a:cubicBezTo>
                    <a:cubicBezTo>
                      <a:pt x="168" y="98"/>
                      <a:pt x="167" y="97"/>
                      <a:pt x="166" y="98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4" y="97"/>
                      <a:pt x="163" y="97"/>
                      <a:pt x="163" y="97"/>
                    </a:cubicBezTo>
                    <a:cubicBezTo>
                      <a:pt x="161" y="97"/>
                      <a:pt x="160" y="97"/>
                      <a:pt x="159" y="98"/>
                    </a:cubicBezTo>
                    <a:cubicBezTo>
                      <a:pt x="159" y="97"/>
                      <a:pt x="159" y="97"/>
                      <a:pt x="159" y="97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5"/>
                      <a:pt x="158" y="95"/>
                      <a:pt x="157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5"/>
                      <a:pt x="158" y="95"/>
                      <a:pt x="158" y="94"/>
                    </a:cubicBezTo>
                    <a:cubicBezTo>
                      <a:pt x="159" y="94"/>
                      <a:pt x="158" y="93"/>
                      <a:pt x="158" y="93"/>
                    </a:cubicBezTo>
                    <a:cubicBezTo>
                      <a:pt x="158" y="92"/>
                      <a:pt x="159" y="91"/>
                      <a:pt x="159" y="90"/>
                    </a:cubicBezTo>
                    <a:cubicBezTo>
                      <a:pt x="159" y="90"/>
                      <a:pt x="159" y="90"/>
                      <a:pt x="159" y="89"/>
                    </a:cubicBezTo>
                    <a:cubicBezTo>
                      <a:pt x="159" y="89"/>
                      <a:pt x="158" y="89"/>
                      <a:pt x="158" y="89"/>
                    </a:cubicBezTo>
                    <a:cubicBezTo>
                      <a:pt x="158" y="89"/>
                      <a:pt x="159" y="89"/>
                      <a:pt x="159" y="89"/>
                    </a:cubicBezTo>
                    <a:cubicBezTo>
                      <a:pt x="158" y="88"/>
                      <a:pt x="157" y="88"/>
                      <a:pt x="156" y="88"/>
                    </a:cubicBezTo>
                    <a:cubicBezTo>
                      <a:pt x="155" y="88"/>
                      <a:pt x="154" y="89"/>
                      <a:pt x="153" y="89"/>
                    </a:cubicBezTo>
                    <a:cubicBezTo>
                      <a:pt x="153" y="89"/>
                      <a:pt x="152" y="90"/>
                      <a:pt x="152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51" y="91"/>
                      <a:pt x="151" y="92"/>
                      <a:pt x="151" y="92"/>
                    </a:cubicBezTo>
                    <a:cubicBezTo>
                      <a:pt x="151" y="92"/>
                      <a:pt x="151" y="92"/>
                      <a:pt x="150" y="92"/>
                    </a:cubicBezTo>
                    <a:cubicBezTo>
                      <a:pt x="150" y="92"/>
                      <a:pt x="150" y="91"/>
                      <a:pt x="150" y="91"/>
                    </a:cubicBezTo>
                    <a:cubicBezTo>
                      <a:pt x="150" y="91"/>
                      <a:pt x="149" y="91"/>
                      <a:pt x="149" y="91"/>
                    </a:cubicBezTo>
                    <a:cubicBezTo>
                      <a:pt x="149" y="91"/>
                      <a:pt x="150" y="91"/>
                      <a:pt x="150" y="91"/>
                    </a:cubicBezTo>
                    <a:cubicBezTo>
                      <a:pt x="150" y="91"/>
                      <a:pt x="149" y="91"/>
                      <a:pt x="149" y="91"/>
                    </a:cubicBezTo>
                    <a:cubicBezTo>
                      <a:pt x="148" y="91"/>
                      <a:pt x="148" y="92"/>
                      <a:pt x="147" y="92"/>
                    </a:cubicBezTo>
                    <a:cubicBezTo>
                      <a:pt x="147" y="92"/>
                      <a:pt x="146" y="92"/>
                      <a:pt x="146" y="92"/>
                    </a:cubicBezTo>
                    <a:cubicBezTo>
                      <a:pt x="146" y="92"/>
                      <a:pt x="146" y="93"/>
                      <a:pt x="146" y="93"/>
                    </a:cubicBezTo>
                    <a:cubicBezTo>
                      <a:pt x="146" y="93"/>
                      <a:pt x="146" y="93"/>
                      <a:pt x="145" y="93"/>
                    </a:cubicBezTo>
                    <a:cubicBezTo>
                      <a:pt x="145" y="93"/>
                      <a:pt x="145" y="94"/>
                      <a:pt x="145" y="94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45" y="95"/>
                      <a:pt x="146" y="95"/>
                      <a:pt x="146" y="95"/>
                    </a:cubicBezTo>
                    <a:cubicBezTo>
                      <a:pt x="146" y="95"/>
                      <a:pt x="147" y="95"/>
                      <a:pt x="147" y="96"/>
                    </a:cubicBezTo>
                    <a:cubicBezTo>
                      <a:pt x="147" y="96"/>
                      <a:pt x="147" y="96"/>
                      <a:pt x="147" y="96"/>
                    </a:cubicBezTo>
                    <a:cubicBezTo>
                      <a:pt x="147" y="96"/>
                      <a:pt x="147" y="96"/>
                      <a:pt x="147" y="96"/>
                    </a:cubicBezTo>
                    <a:cubicBezTo>
                      <a:pt x="146" y="97"/>
                      <a:pt x="146" y="97"/>
                      <a:pt x="145" y="97"/>
                    </a:cubicBezTo>
                    <a:cubicBezTo>
                      <a:pt x="145" y="97"/>
                      <a:pt x="144" y="97"/>
                      <a:pt x="144" y="96"/>
                    </a:cubicBezTo>
                    <a:cubicBezTo>
                      <a:pt x="144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5"/>
                    </a:cubicBezTo>
                    <a:cubicBezTo>
                      <a:pt x="141" y="96"/>
                      <a:pt x="141" y="97"/>
                      <a:pt x="139" y="97"/>
                    </a:cubicBezTo>
                    <a:cubicBezTo>
                      <a:pt x="139" y="97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8" y="99"/>
                      <a:pt x="138" y="99"/>
                    </a:cubicBezTo>
                    <a:cubicBezTo>
                      <a:pt x="138" y="99"/>
                      <a:pt x="138" y="99"/>
                      <a:pt x="137" y="99"/>
                    </a:cubicBezTo>
                    <a:cubicBezTo>
                      <a:pt x="137" y="99"/>
                      <a:pt x="137" y="99"/>
                      <a:pt x="138" y="99"/>
                    </a:cubicBezTo>
                    <a:cubicBezTo>
                      <a:pt x="138" y="99"/>
                      <a:pt x="138" y="99"/>
                      <a:pt x="138" y="100"/>
                    </a:cubicBezTo>
                    <a:cubicBezTo>
                      <a:pt x="138" y="100"/>
                      <a:pt x="138" y="100"/>
                      <a:pt x="138" y="100"/>
                    </a:cubicBezTo>
                    <a:cubicBezTo>
                      <a:pt x="137" y="100"/>
                      <a:pt x="137" y="101"/>
                      <a:pt x="136" y="101"/>
                    </a:cubicBezTo>
                    <a:cubicBezTo>
                      <a:pt x="136" y="101"/>
                      <a:pt x="135" y="101"/>
                      <a:pt x="135" y="100"/>
                    </a:cubicBezTo>
                    <a:cubicBezTo>
                      <a:pt x="135" y="101"/>
                      <a:pt x="134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1"/>
                      <a:pt x="134" y="101"/>
                      <a:pt x="134" y="102"/>
                    </a:cubicBezTo>
                    <a:cubicBezTo>
                      <a:pt x="134" y="102"/>
                      <a:pt x="134" y="102"/>
                      <a:pt x="134" y="102"/>
                    </a:cubicBezTo>
                    <a:cubicBezTo>
                      <a:pt x="134" y="102"/>
                      <a:pt x="134" y="102"/>
                      <a:pt x="134" y="102"/>
                    </a:cubicBezTo>
                    <a:cubicBezTo>
                      <a:pt x="134" y="102"/>
                      <a:pt x="134" y="103"/>
                      <a:pt x="134" y="103"/>
                    </a:cubicBezTo>
                    <a:cubicBezTo>
                      <a:pt x="134" y="103"/>
                      <a:pt x="133" y="103"/>
                      <a:pt x="133" y="103"/>
                    </a:cubicBezTo>
                    <a:cubicBezTo>
                      <a:pt x="133" y="103"/>
                      <a:pt x="133" y="103"/>
                      <a:pt x="133" y="103"/>
                    </a:cubicBezTo>
                    <a:cubicBezTo>
                      <a:pt x="133" y="103"/>
                      <a:pt x="132" y="103"/>
                      <a:pt x="132" y="103"/>
                    </a:cubicBezTo>
                    <a:cubicBezTo>
                      <a:pt x="131" y="103"/>
                      <a:pt x="131" y="104"/>
                      <a:pt x="131" y="104"/>
                    </a:cubicBezTo>
                    <a:cubicBezTo>
                      <a:pt x="131" y="104"/>
                      <a:pt x="130" y="104"/>
                      <a:pt x="130" y="104"/>
                    </a:cubicBezTo>
                    <a:cubicBezTo>
                      <a:pt x="130" y="104"/>
                      <a:pt x="130" y="104"/>
                      <a:pt x="130" y="104"/>
                    </a:cubicBezTo>
                    <a:cubicBezTo>
                      <a:pt x="130" y="104"/>
                      <a:pt x="130" y="103"/>
                      <a:pt x="131" y="103"/>
                    </a:cubicBezTo>
                    <a:cubicBezTo>
                      <a:pt x="131" y="103"/>
                      <a:pt x="131" y="103"/>
                      <a:pt x="132" y="103"/>
                    </a:cubicBezTo>
                    <a:cubicBezTo>
                      <a:pt x="132" y="103"/>
                      <a:pt x="133" y="102"/>
                      <a:pt x="133" y="102"/>
                    </a:cubicBezTo>
                    <a:cubicBezTo>
                      <a:pt x="133" y="102"/>
                      <a:pt x="133" y="102"/>
                      <a:pt x="132" y="102"/>
                    </a:cubicBezTo>
                    <a:cubicBezTo>
                      <a:pt x="132" y="102"/>
                      <a:pt x="132" y="102"/>
                      <a:pt x="132" y="102"/>
                    </a:cubicBezTo>
                    <a:cubicBezTo>
                      <a:pt x="132" y="102"/>
                      <a:pt x="131" y="102"/>
                      <a:pt x="131" y="103"/>
                    </a:cubicBezTo>
                    <a:cubicBezTo>
                      <a:pt x="130" y="103"/>
                      <a:pt x="130" y="103"/>
                      <a:pt x="130" y="103"/>
                    </a:cubicBezTo>
                    <a:cubicBezTo>
                      <a:pt x="130" y="104"/>
                      <a:pt x="130" y="104"/>
                      <a:pt x="130" y="104"/>
                    </a:cubicBezTo>
                    <a:cubicBezTo>
                      <a:pt x="130" y="105"/>
                      <a:pt x="130" y="105"/>
                      <a:pt x="131" y="106"/>
                    </a:cubicBezTo>
                    <a:cubicBezTo>
                      <a:pt x="132" y="106"/>
                      <a:pt x="132" y="107"/>
                      <a:pt x="133" y="107"/>
                    </a:cubicBezTo>
                    <a:cubicBezTo>
                      <a:pt x="134" y="108"/>
                      <a:pt x="134" y="108"/>
                      <a:pt x="135" y="108"/>
                    </a:cubicBezTo>
                    <a:cubicBezTo>
                      <a:pt x="136" y="108"/>
                      <a:pt x="137" y="108"/>
                      <a:pt x="138" y="108"/>
                    </a:cubicBezTo>
                    <a:cubicBezTo>
                      <a:pt x="138" y="109"/>
                      <a:pt x="139" y="109"/>
                      <a:pt x="140" y="109"/>
                    </a:cubicBezTo>
                    <a:cubicBezTo>
                      <a:pt x="141" y="109"/>
                      <a:pt x="142" y="110"/>
                      <a:pt x="143" y="110"/>
                    </a:cubicBezTo>
                    <a:cubicBezTo>
                      <a:pt x="143" y="110"/>
                      <a:pt x="144" y="110"/>
                      <a:pt x="144" y="111"/>
                    </a:cubicBezTo>
                    <a:cubicBezTo>
                      <a:pt x="144" y="111"/>
                      <a:pt x="144" y="111"/>
                      <a:pt x="144" y="111"/>
                    </a:cubicBezTo>
                    <a:cubicBezTo>
                      <a:pt x="144" y="112"/>
                      <a:pt x="145" y="112"/>
                      <a:pt x="145" y="112"/>
                    </a:cubicBezTo>
                    <a:cubicBezTo>
                      <a:pt x="145" y="112"/>
                      <a:pt x="146" y="112"/>
                      <a:pt x="146" y="112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45" y="111"/>
                      <a:pt x="145" y="110"/>
                      <a:pt x="145" y="110"/>
                    </a:cubicBezTo>
                    <a:cubicBezTo>
                      <a:pt x="145" y="110"/>
                      <a:pt x="145" y="110"/>
                      <a:pt x="146" y="110"/>
                    </a:cubicBezTo>
                    <a:cubicBezTo>
                      <a:pt x="145" y="110"/>
                      <a:pt x="146" y="111"/>
                      <a:pt x="146" y="111"/>
                    </a:cubicBezTo>
                    <a:cubicBezTo>
                      <a:pt x="146" y="111"/>
                      <a:pt x="147" y="111"/>
                      <a:pt x="147" y="112"/>
                    </a:cubicBezTo>
                    <a:cubicBezTo>
                      <a:pt x="147" y="112"/>
                      <a:pt x="147" y="112"/>
                      <a:pt x="148" y="112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8" y="112"/>
                    </a:cubicBezTo>
                    <a:cubicBezTo>
                      <a:pt x="148" y="112"/>
                      <a:pt x="148" y="112"/>
                      <a:pt x="148" y="112"/>
                    </a:cubicBezTo>
                    <a:cubicBezTo>
                      <a:pt x="147" y="113"/>
                      <a:pt x="147" y="113"/>
                      <a:pt x="146" y="114"/>
                    </a:cubicBezTo>
                    <a:cubicBezTo>
                      <a:pt x="146" y="114"/>
                      <a:pt x="146" y="114"/>
                      <a:pt x="146" y="114"/>
                    </a:cubicBezTo>
                    <a:cubicBezTo>
                      <a:pt x="146" y="114"/>
                      <a:pt x="146" y="114"/>
                      <a:pt x="146" y="114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4" y="112"/>
                      <a:pt x="144" y="112"/>
                      <a:pt x="143" y="112"/>
                    </a:cubicBezTo>
                    <a:cubicBezTo>
                      <a:pt x="143" y="112"/>
                      <a:pt x="143" y="111"/>
                      <a:pt x="144" y="111"/>
                    </a:cubicBezTo>
                    <a:cubicBezTo>
                      <a:pt x="143" y="111"/>
                      <a:pt x="143" y="111"/>
                      <a:pt x="142" y="110"/>
                    </a:cubicBezTo>
                    <a:cubicBezTo>
                      <a:pt x="142" y="110"/>
                      <a:pt x="141" y="110"/>
                      <a:pt x="141" y="111"/>
                    </a:cubicBezTo>
                    <a:cubicBezTo>
                      <a:pt x="141" y="111"/>
                      <a:pt x="141" y="112"/>
                      <a:pt x="140" y="112"/>
                    </a:cubicBezTo>
                    <a:cubicBezTo>
                      <a:pt x="140" y="113"/>
                      <a:pt x="139" y="113"/>
                      <a:pt x="138" y="112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8" y="112"/>
                      <a:pt x="138" y="113"/>
                      <a:pt x="138" y="113"/>
                    </a:cubicBezTo>
                    <a:cubicBezTo>
                      <a:pt x="138" y="113"/>
                      <a:pt x="138" y="113"/>
                      <a:pt x="138" y="113"/>
                    </a:cubicBezTo>
                    <a:cubicBezTo>
                      <a:pt x="139" y="113"/>
                      <a:pt x="139" y="114"/>
                      <a:pt x="139" y="114"/>
                    </a:cubicBezTo>
                    <a:cubicBezTo>
                      <a:pt x="139" y="114"/>
                      <a:pt x="139" y="114"/>
                      <a:pt x="139" y="115"/>
                    </a:cubicBezTo>
                    <a:cubicBezTo>
                      <a:pt x="140" y="115"/>
                      <a:pt x="141" y="116"/>
                      <a:pt x="141" y="116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1" y="117"/>
                      <a:pt x="141" y="117"/>
                      <a:pt x="142" y="117"/>
                    </a:cubicBezTo>
                    <a:cubicBezTo>
                      <a:pt x="141" y="118"/>
                      <a:pt x="141" y="117"/>
                      <a:pt x="141" y="118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9"/>
                      <a:pt x="141" y="120"/>
                      <a:pt x="142" y="121"/>
                    </a:cubicBezTo>
                    <a:cubicBezTo>
                      <a:pt x="143" y="121"/>
                      <a:pt x="144" y="121"/>
                      <a:pt x="144" y="121"/>
                    </a:cubicBezTo>
                    <a:cubicBezTo>
                      <a:pt x="146" y="122"/>
                      <a:pt x="148" y="122"/>
                      <a:pt x="150" y="123"/>
                    </a:cubicBezTo>
                    <a:cubicBezTo>
                      <a:pt x="151" y="124"/>
                      <a:pt x="151" y="123"/>
                      <a:pt x="151" y="123"/>
                    </a:cubicBezTo>
                    <a:cubicBezTo>
                      <a:pt x="152" y="122"/>
                      <a:pt x="152" y="122"/>
                      <a:pt x="152" y="122"/>
                    </a:cubicBezTo>
                    <a:cubicBezTo>
                      <a:pt x="153" y="122"/>
                      <a:pt x="153" y="122"/>
                      <a:pt x="153" y="122"/>
                    </a:cubicBezTo>
                    <a:cubicBezTo>
                      <a:pt x="153" y="122"/>
                      <a:pt x="154" y="122"/>
                      <a:pt x="154" y="122"/>
                    </a:cubicBezTo>
                    <a:cubicBezTo>
                      <a:pt x="154" y="122"/>
                      <a:pt x="155" y="121"/>
                      <a:pt x="155" y="121"/>
                    </a:cubicBezTo>
                    <a:cubicBezTo>
                      <a:pt x="156" y="121"/>
                      <a:pt x="156" y="121"/>
                      <a:pt x="157" y="121"/>
                    </a:cubicBezTo>
                    <a:cubicBezTo>
                      <a:pt x="158" y="121"/>
                      <a:pt x="158" y="121"/>
                      <a:pt x="159" y="121"/>
                    </a:cubicBezTo>
                    <a:cubicBezTo>
                      <a:pt x="161" y="121"/>
                      <a:pt x="162" y="122"/>
                      <a:pt x="162" y="123"/>
                    </a:cubicBezTo>
                    <a:cubicBezTo>
                      <a:pt x="163" y="123"/>
                      <a:pt x="163" y="124"/>
                      <a:pt x="163" y="124"/>
                    </a:cubicBezTo>
                    <a:cubicBezTo>
                      <a:pt x="163" y="124"/>
                      <a:pt x="164" y="123"/>
                      <a:pt x="164" y="123"/>
                    </a:cubicBezTo>
                    <a:cubicBezTo>
                      <a:pt x="163" y="122"/>
                      <a:pt x="163" y="122"/>
                      <a:pt x="163" y="122"/>
                    </a:cubicBezTo>
                    <a:cubicBezTo>
                      <a:pt x="162" y="122"/>
                      <a:pt x="162" y="121"/>
                      <a:pt x="162" y="121"/>
                    </a:cubicBezTo>
                    <a:cubicBezTo>
                      <a:pt x="162" y="121"/>
                      <a:pt x="161" y="121"/>
                      <a:pt x="162" y="120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3" y="120"/>
                      <a:pt x="163" y="120"/>
                      <a:pt x="163" y="121"/>
                    </a:cubicBezTo>
                    <a:cubicBezTo>
                      <a:pt x="164" y="121"/>
                      <a:pt x="164" y="122"/>
                      <a:pt x="165" y="122"/>
                    </a:cubicBezTo>
                    <a:cubicBezTo>
                      <a:pt x="165" y="123"/>
                      <a:pt x="165" y="124"/>
                      <a:pt x="165" y="124"/>
                    </a:cubicBezTo>
                    <a:cubicBezTo>
                      <a:pt x="165" y="124"/>
                      <a:pt x="165" y="125"/>
                      <a:pt x="165" y="125"/>
                    </a:cubicBezTo>
                    <a:cubicBezTo>
                      <a:pt x="166" y="125"/>
                      <a:pt x="166" y="125"/>
                      <a:pt x="166" y="125"/>
                    </a:cubicBezTo>
                    <a:cubicBezTo>
                      <a:pt x="167" y="124"/>
                      <a:pt x="167" y="124"/>
                      <a:pt x="167" y="124"/>
                    </a:cubicBezTo>
                    <a:cubicBezTo>
                      <a:pt x="167" y="123"/>
                      <a:pt x="167" y="123"/>
                      <a:pt x="167" y="123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8" y="122"/>
                      <a:pt x="168" y="121"/>
                      <a:pt x="169" y="120"/>
                    </a:cubicBezTo>
                    <a:cubicBezTo>
                      <a:pt x="169" y="120"/>
                      <a:pt x="170" y="119"/>
                      <a:pt x="170" y="119"/>
                    </a:cubicBezTo>
                    <a:cubicBezTo>
                      <a:pt x="170" y="119"/>
                      <a:pt x="170" y="119"/>
                      <a:pt x="170" y="119"/>
                    </a:cubicBezTo>
                    <a:cubicBezTo>
                      <a:pt x="170" y="118"/>
                      <a:pt x="170" y="118"/>
                      <a:pt x="170" y="118"/>
                    </a:cubicBezTo>
                    <a:cubicBezTo>
                      <a:pt x="170" y="118"/>
                      <a:pt x="170" y="118"/>
                      <a:pt x="170" y="118"/>
                    </a:cubicBezTo>
                    <a:cubicBezTo>
                      <a:pt x="171" y="119"/>
                      <a:pt x="171" y="119"/>
                      <a:pt x="171" y="119"/>
                    </a:cubicBezTo>
                    <a:cubicBezTo>
                      <a:pt x="171" y="119"/>
                      <a:pt x="172" y="119"/>
                      <a:pt x="172" y="118"/>
                    </a:cubicBezTo>
                    <a:cubicBezTo>
                      <a:pt x="172" y="118"/>
                      <a:pt x="172" y="118"/>
                      <a:pt x="172" y="118"/>
                    </a:cubicBezTo>
                    <a:cubicBezTo>
                      <a:pt x="172" y="118"/>
                      <a:pt x="172" y="118"/>
                      <a:pt x="172" y="118"/>
                    </a:cubicBezTo>
                    <a:cubicBezTo>
                      <a:pt x="172" y="118"/>
                      <a:pt x="172" y="117"/>
                      <a:pt x="172" y="117"/>
                    </a:cubicBezTo>
                    <a:cubicBezTo>
                      <a:pt x="173" y="117"/>
                      <a:pt x="173" y="118"/>
                      <a:pt x="173" y="118"/>
                    </a:cubicBezTo>
                    <a:cubicBezTo>
                      <a:pt x="173" y="118"/>
                      <a:pt x="174" y="118"/>
                      <a:pt x="175" y="118"/>
                    </a:cubicBezTo>
                    <a:cubicBezTo>
                      <a:pt x="175" y="118"/>
                      <a:pt x="175" y="118"/>
                      <a:pt x="175" y="117"/>
                    </a:cubicBezTo>
                    <a:cubicBezTo>
                      <a:pt x="175" y="117"/>
                      <a:pt x="176" y="116"/>
                      <a:pt x="176" y="115"/>
                    </a:cubicBezTo>
                    <a:cubicBezTo>
                      <a:pt x="177" y="117"/>
                      <a:pt x="178" y="118"/>
                      <a:pt x="179" y="119"/>
                    </a:cubicBezTo>
                    <a:cubicBezTo>
                      <a:pt x="179" y="119"/>
                      <a:pt x="179" y="120"/>
                      <a:pt x="179" y="120"/>
                    </a:cubicBezTo>
                    <a:cubicBezTo>
                      <a:pt x="178" y="121"/>
                      <a:pt x="178" y="121"/>
                      <a:pt x="178" y="122"/>
                    </a:cubicBezTo>
                    <a:cubicBezTo>
                      <a:pt x="178" y="122"/>
                      <a:pt x="178" y="122"/>
                      <a:pt x="177" y="122"/>
                    </a:cubicBezTo>
                    <a:cubicBezTo>
                      <a:pt x="177" y="122"/>
                      <a:pt x="177" y="122"/>
                      <a:pt x="177" y="122"/>
                    </a:cubicBezTo>
                    <a:cubicBezTo>
                      <a:pt x="177" y="122"/>
                      <a:pt x="176" y="122"/>
                      <a:pt x="176" y="122"/>
                    </a:cubicBezTo>
                    <a:cubicBezTo>
                      <a:pt x="176" y="122"/>
                      <a:pt x="175" y="122"/>
                      <a:pt x="175" y="122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5" y="122"/>
                      <a:pt x="174" y="122"/>
                      <a:pt x="174" y="122"/>
                    </a:cubicBezTo>
                    <a:cubicBezTo>
                      <a:pt x="174" y="123"/>
                      <a:pt x="174" y="123"/>
                      <a:pt x="174" y="123"/>
                    </a:cubicBezTo>
                    <a:cubicBezTo>
                      <a:pt x="174" y="124"/>
                      <a:pt x="174" y="124"/>
                      <a:pt x="174" y="124"/>
                    </a:cubicBezTo>
                    <a:cubicBezTo>
                      <a:pt x="174" y="124"/>
                      <a:pt x="174" y="124"/>
                      <a:pt x="174" y="124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4"/>
                      <a:pt x="175" y="124"/>
                      <a:pt x="176" y="124"/>
                    </a:cubicBezTo>
                    <a:cubicBezTo>
                      <a:pt x="176" y="125"/>
                      <a:pt x="177" y="126"/>
                      <a:pt x="177" y="126"/>
                    </a:cubicBezTo>
                    <a:cubicBezTo>
                      <a:pt x="177" y="126"/>
                      <a:pt x="178" y="127"/>
                      <a:pt x="178" y="127"/>
                    </a:cubicBezTo>
                    <a:cubicBezTo>
                      <a:pt x="178" y="127"/>
                      <a:pt x="178" y="128"/>
                      <a:pt x="178" y="128"/>
                    </a:cubicBezTo>
                    <a:cubicBezTo>
                      <a:pt x="178" y="129"/>
                      <a:pt x="178" y="129"/>
                      <a:pt x="178" y="129"/>
                    </a:cubicBezTo>
                    <a:cubicBezTo>
                      <a:pt x="178" y="130"/>
                      <a:pt x="178" y="130"/>
                      <a:pt x="178" y="130"/>
                    </a:cubicBezTo>
                    <a:cubicBezTo>
                      <a:pt x="178" y="130"/>
                      <a:pt x="179" y="131"/>
                      <a:pt x="179" y="132"/>
                    </a:cubicBezTo>
                    <a:cubicBezTo>
                      <a:pt x="179" y="132"/>
                      <a:pt x="179" y="132"/>
                      <a:pt x="179" y="132"/>
                    </a:cubicBezTo>
                    <a:cubicBezTo>
                      <a:pt x="179" y="132"/>
                      <a:pt x="179" y="132"/>
                      <a:pt x="179" y="132"/>
                    </a:cubicBezTo>
                    <a:cubicBezTo>
                      <a:pt x="179" y="132"/>
                      <a:pt x="179" y="132"/>
                      <a:pt x="179" y="132"/>
                    </a:cubicBezTo>
                    <a:cubicBezTo>
                      <a:pt x="179" y="133"/>
                      <a:pt x="179" y="133"/>
                      <a:pt x="179" y="133"/>
                    </a:cubicBezTo>
                    <a:cubicBezTo>
                      <a:pt x="179" y="133"/>
                      <a:pt x="179" y="134"/>
                      <a:pt x="179" y="134"/>
                    </a:cubicBezTo>
                    <a:cubicBezTo>
                      <a:pt x="179" y="134"/>
                      <a:pt x="178" y="135"/>
                      <a:pt x="178" y="135"/>
                    </a:cubicBezTo>
                    <a:cubicBezTo>
                      <a:pt x="178" y="136"/>
                      <a:pt x="177" y="137"/>
                      <a:pt x="177" y="137"/>
                    </a:cubicBezTo>
                    <a:cubicBezTo>
                      <a:pt x="176" y="138"/>
                      <a:pt x="175" y="138"/>
                      <a:pt x="175" y="138"/>
                    </a:cubicBezTo>
                    <a:cubicBezTo>
                      <a:pt x="174" y="138"/>
                      <a:pt x="174" y="138"/>
                      <a:pt x="174" y="138"/>
                    </a:cubicBezTo>
                    <a:cubicBezTo>
                      <a:pt x="174" y="138"/>
                      <a:pt x="173" y="139"/>
                      <a:pt x="173" y="138"/>
                    </a:cubicBezTo>
                    <a:cubicBezTo>
                      <a:pt x="173" y="138"/>
                      <a:pt x="173" y="138"/>
                      <a:pt x="173" y="138"/>
                    </a:cubicBezTo>
                    <a:cubicBezTo>
                      <a:pt x="173" y="138"/>
                      <a:pt x="173" y="138"/>
                      <a:pt x="172" y="138"/>
                    </a:cubicBezTo>
                    <a:cubicBezTo>
                      <a:pt x="172" y="139"/>
                      <a:pt x="171" y="139"/>
                      <a:pt x="170" y="138"/>
                    </a:cubicBezTo>
                    <a:cubicBezTo>
                      <a:pt x="170" y="138"/>
                      <a:pt x="171" y="138"/>
                      <a:pt x="171" y="138"/>
                    </a:cubicBezTo>
                    <a:cubicBezTo>
                      <a:pt x="170" y="138"/>
                      <a:pt x="170" y="138"/>
                      <a:pt x="170" y="137"/>
                    </a:cubicBezTo>
                    <a:cubicBezTo>
                      <a:pt x="170" y="137"/>
                      <a:pt x="169" y="137"/>
                      <a:pt x="169" y="137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9" y="138"/>
                      <a:pt x="168" y="139"/>
                      <a:pt x="168" y="139"/>
                    </a:cubicBezTo>
                    <a:cubicBezTo>
                      <a:pt x="168" y="139"/>
                      <a:pt x="168" y="139"/>
                      <a:pt x="168" y="139"/>
                    </a:cubicBezTo>
                    <a:cubicBezTo>
                      <a:pt x="168" y="139"/>
                      <a:pt x="168" y="140"/>
                      <a:pt x="168" y="140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40"/>
                      <a:pt x="168" y="140"/>
                      <a:pt x="167" y="140"/>
                    </a:cubicBezTo>
                    <a:cubicBezTo>
                      <a:pt x="167" y="140"/>
                      <a:pt x="167" y="141"/>
                      <a:pt x="167" y="141"/>
                    </a:cubicBezTo>
                    <a:cubicBezTo>
                      <a:pt x="166" y="142"/>
                      <a:pt x="165" y="143"/>
                      <a:pt x="164" y="144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3" y="144"/>
                      <a:pt x="163" y="144"/>
                      <a:pt x="163" y="144"/>
                    </a:cubicBezTo>
                    <a:cubicBezTo>
                      <a:pt x="163" y="144"/>
                      <a:pt x="162" y="144"/>
                      <a:pt x="162" y="144"/>
                    </a:cubicBezTo>
                    <a:cubicBezTo>
                      <a:pt x="162" y="144"/>
                      <a:pt x="161" y="144"/>
                      <a:pt x="161" y="144"/>
                    </a:cubicBezTo>
                    <a:cubicBezTo>
                      <a:pt x="161" y="144"/>
                      <a:pt x="161" y="144"/>
                      <a:pt x="161" y="144"/>
                    </a:cubicBezTo>
                    <a:cubicBezTo>
                      <a:pt x="161" y="144"/>
                      <a:pt x="161" y="144"/>
                      <a:pt x="161" y="144"/>
                    </a:cubicBezTo>
                    <a:cubicBezTo>
                      <a:pt x="161" y="144"/>
                      <a:pt x="161" y="145"/>
                      <a:pt x="161" y="145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60" y="145"/>
                      <a:pt x="159" y="144"/>
                      <a:pt x="159" y="144"/>
                    </a:cubicBezTo>
                    <a:cubicBezTo>
                      <a:pt x="160" y="144"/>
                      <a:pt x="160" y="144"/>
                      <a:pt x="160" y="144"/>
                    </a:cubicBezTo>
                    <a:cubicBezTo>
                      <a:pt x="160" y="144"/>
                      <a:pt x="160" y="143"/>
                      <a:pt x="160" y="143"/>
                    </a:cubicBezTo>
                    <a:cubicBezTo>
                      <a:pt x="160" y="143"/>
                      <a:pt x="160" y="143"/>
                      <a:pt x="160" y="143"/>
                    </a:cubicBezTo>
                    <a:cubicBezTo>
                      <a:pt x="160" y="143"/>
                      <a:pt x="160" y="143"/>
                      <a:pt x="160" y="143"/>
                    </a:cubicBezTo>
                    <a:cubicBezTo>
                      <a:pt x="160" y="143"/>
                      <a:pt x="160" y="143"/>
                      <a:pt x="159" y="143"/>
                    </a:cubicBezTo>
                    <a:cubicBezTo>
                      <a:pt x="159" y="143"/>
                      <a:pt x="159" y="142"/>
                      <a:pt x="159" y="142"/>
                    </a:cubicBezTo>
                    <a:cubicBezTo>
                      <a:pt x="159" y="142"/>
                      <a:pt x="159" y="143"/>
                      <a:pt x="159" y="143"/>
                    </a:cubicBezTo>
                    <a:cubicBezTo>
                      <a:pt x="159" y="143"/>
                      <a:pt x="159" y="143"/>
                      <a:pt x="159" y="143"/>
                    </a:cubicBezTo>
                    <a:cubicBezTo>
                      <a:pt x="159" y="143"/>
                      <a:pt x="159" y="144"/>
                      <a:pt x="159" y="144"/>
                    </a:cubicBezTo>
                    <a:cubicBezTo>
                      <a:pt x="159" y="144"/>
                      <a:pt x="159" y="144"/>
                      <a:pt x="158" y="144"/>
                    </a:cubicBezTo>
                    <a:cubicBezTo>
                      <a:pt x="158" y="144"/>
                      <a:pt x="158" y="144"/>
                      <a:pt x="158" y="144"/>
                    </a:cubicBezTo>
                    <a:cubicBezTo>
                      <a:pt x="158" y="144"/>
                      <a:pt x="158" y="143"/>
                      <a:pt x="158" y="143"/>
                    </a:cubicBezTo>
                    <a:cubicBezTo>
                      <a:pt x="158" y="143"/>
                      <a:pt x="158" y="143"/>
                      <a:pt x="158" y="143"/>
                    </a:cubicBezTo>
                    <a:cubicBezTo>
                      <a:pt x="158" y="143"/>
                      <a:pt x="158" y="142"/>
                      <a:pt x="158" y="142"/>
                    </a:cubicBezTo>
                    <a:cubicBezTo>
                      <a:pt x="158" y="142"/>
                      <a:pt x="157" y="141"/>
                      <a:pt x="157" y="141"/>
                    </a:cubicBezTo>
                    <a:cubicBezTo>
                      <a:pt x="157" y="141"/>
                      <a:pt x="157" y="141"/>
                      <a:pt x="156" y="141"/>
                    </a:cubicBezTo>
                    <a:cubicBezTo>
                      <a:pt x="155" y="141"/>
                      <a:pt x="154" y="142"/>
                      <a:pt x="154" y="143"/>
                    </a:cubicBezTo>
                    <a:cubicBezTo>
                      <a:pt x="154" y="143"/>
                      <a:pt x="154" y="143"/>
                      <a:pt x="154" y="143"/>
                    </a:cubicBezTo>
                    <a:cubicBezTo>
                      <a:pt x="154" y="143"/>
                      <a:pt x="154" y="143"/>
                      <a:pt x="154" y="144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5" y="144"/>
                      <a:pt x="155" y="144"/>
                      <a:pt x="155" y="144"/>
                    </a:cubicBezTo>
                    <a:cubicBezTo>
                      <a:pt x="155" y="144"/>
                      <a:pt x="155" y="144"/>
                      <a:pt x="156" y="145"/>
                    </a:cubicBezTo>
                    <a:cubicBezTo>
                      <a:pt x="156" y="145"/>
                      <a:pt x="157" y="145"/>
                      <a:pt x="157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8" y="146"/>
                      <a:pt x="158" y="146"/>
                      <a:pt x="159" y="146"/>
                    </a:cubicBezTo>
                    <a:cubicBezTo>
                      <a:pt x="158" y="147"/>
                      <a:pt x="158" y="147"/>
                      <a:pt x="158" y="147"/>
                    </a:cubicBezTo>
                    <a:cubicBezTo>
                      <a:pt x="158" y="147"/>
                      <a:pt x="158" y="147"/>
                      <a:pt x="157" y="147"/>
                    </a:cubicBezTo>
                    <a:cubicBezTo>
                      <a:pt x="157" y="147"/>
                      <a:pt x="157" y="148"/>
                      <a:pt x="157" y="148"/>
                    </a:cubicBezTo>
                    <a:cubicBezTo>
                      <a:pt x="156" y="147"/>
                      <a:pt x="156" y="147"/>
                      <a:pt x="156" y="147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5" y="146"/>
                      <a:pt x="155" y="146"/>
                      <a:pt x="155" y="146"/>
                    </a:cubicBezTo>
                    <a:cubicBezTo>
                      <a:pt x="155" y="145"/>
                      <a:pt x="155" y="145"/>
                      <a:pt x="155" y="145"/>
                    </a:cubicBezTo>
                    <a:cubicBezTo>
                      <a:pt x="154" y="145"/>
                      <a:pt x="154" y="145"/>
                      <a:pt x="153" y="145"/>
                    </a:cubicBezTo>
                    <a:cubicBezTo>
                      <a:pt x="153" y="145"/>
                      <a:pt x="153" y="145"/>
                      <a:pt x="152" y="145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2" y="147"/>
                      <a:pt x="152" y="147"/>
                      <a:pt x="152" y="148"/>
                    </a:cubicBezTo>
                    <a:cubicBezTo>
                      <a:pt x="152" y="148"/>
                      <a:pt x="152" y="148"/>
                      <a:pt x="152" y="149"/>
                    </a:cubicBezTo>
                    <a:cubicBezTo>
                      <a:pt x="152" y="149"/>
                      <a:pt x="152" y="149"/>
                      <a:pt x="151" y="149"/>
                    </a:cubicBezTo>
                    <a:cubicBezTo>
                      <a:pt x="151" y="149"/>
                      <a:pt x="151" y="149"/>
                      <a:pt x="151" y="149"/>
                    </a:cubicBezTo>
                    <a:cubicBezTo>
                      <a:pt x="151" y="150"/>
                      <a:pt x="152" y="150"/>
                      <a:pt x="152" y="150"/>
                    </a:cubicBezTo>
                    <a:cubicBezTo>
                      <a:pt x="152" y="150"/>
                      <a:pt x="152" y="150"/>
                      <a:pt x="151" y="150"/>
                    </a:cubicBezTo>
                    <a:cubicBezTo>
                      <a:pt x="151" y="150"/>
                      <a:pt x="151" y="151"/>
                      <a:pt x="151" y="151"/>
                    </a:cubicBezTo>
                    <a:cubicBezTo>
                      <a:pt x="151" y="151"/>
                      <a:pt x="152" y="151"/>
                      <a:pt x="152" y="151"/>
                    </a:cubicBezTo>
                    <a:cubicBezTo>
                      <a:pt x="153" y="150"/>
                      <a:pt x="153" y="150"/>
                      <a:pt x="154" y="149"/>
                    </a:cubicBezTo>
                    <a:cubicBezTo>
                      <a:pt x="154" y="150"/>
                      <a:pt x="153" y="150"/>
                      <a:pt x="153" y="150"/>
                    </a:cubicBezTo>
                    <a:cubicBezTo>
                      <a:pt x="153" y="151"/>
                      <a:pt x="152" y="151"/>
                      <a:pt x="152" y="151"/>
                    </a:cubicBezTo>
                    <a:cubicBezTo>
                      <a:pt x="152" y="152"/>
                      <a:pt x="152" y="152"/>
                      <a:pt x="152" y="152"/>
                    </a:cubicBezTo>
                    <a:cubicBezTo>
                      <a:pt x="152" y="153"/>
                      <a:pt x="152" y="153"/>
                      <a:pt x="152" y="153"/>
                    </a:cubicBezTo>
                    <a:cubicBezTo>
                      <a:pt x="152" y="153"/>
                      <a:pt x="152" y="153"/>
                      <a:pt x="152" y="153"/>
                    </a:cubicBezTo>
                    <a:cubicBezTo>
                      <a:pt x="151" y="153"/>
                      <a:pt x="151" y="152"/>
                      <a:pt x="151" y="152"/>
                    </a:cubicBezTo>
                    <a:cubicBezTo>
                      <a:pt x="151" y="151"/>
                      <a:pt x="150" y="152"/>
                      <a:pt x="150" y="152"/>
                    </a:cubicBezTo>
                    <a:cubicBezTo>
                      <a:pt x="149" y="153"/>
                      <a:pt x="149" y="153"/>
                      <a:pt x="149" y="153"/>
                    </a:cubicBezTo>
                    <a:cubicBezTo>
                      <a:pt x="149" y="154"/>
                      <a:pt x="149" y="154"/>
                      <a:pt x="149" y="154"/>
                    </a:cubicBezTo>
                    <a:cubicBezTo>
                      <a:pt x="149" y="154"/>
                      <a:pt x="148" y="154"/>
                      <a:pt x="148" y="154"/>
                    </a:cubicBezTo>
                    <a:cubicBezTo>
                      <a:pt x="147" y="156"/>
                      <a:pt x="146" y="157"/>
                      <a:pt x="146" y="159"/>
                    </a:cubicBezTo>
                    <a:cubicBezTo>
                      <a:pt x="146" y="159"/>
                      <a:pt x="146" y="160"/>
                      <a:pt x="146" y="160"/>
                    </a:cubicBezTo>
                    <a:cubicBezTo>
                      <a:pt x="146" y="160"/>
                      <a:pt x="146" y="161"/>
                      <a:pt x="146" y="161"/>
                    </a:cubicBezTo>
                    <a:cubicBezTo>
                      <a:pt x="146" y="161"/>
                      <a:pt x="146" y="162"/>
                      <a:pt x="146" y="162"/>
                    </a:cubicBezTo>
                    <a:cubicBezTo>
                      <a:pt x="146" y="162"/>
                      <a:pt x="146" y="162"/>
                      <a:pt x="146" y="162"/>
                    </a:cubicBezTo>
                    <a:cubicBezTo>
                      <a:pt x="146" y="162"/>
                      <a:pt x="146" y="162"/>
                      <a:pt x="145" y="162"/>
                    </a:cubicBezTo>
                    <a:cubicBezTo>
                      <a:pt x="145" y="162"/>
                      <a:pt x="145" y="162"/>
                      <a:pt x="145" y="162"/>
                    </a:cubicBezTo>
                    <a:cubicBezTo>
                      <a:pt x="145" y="162"/>
                      <a:pt x="145" y="162"/>
                      <a:pt x="145" y="162"/>
                    </a:cubicBezTo>
                    <a:cubicBezTo>
                      <a:pt x="144" y="162"/>
                      <a:pt x="144" y="162"/>
                      <a:pt x="143" y="162"/>
                    </a:cubicBezTo>
                    <a:cubicBezTo>
                      <a:pt x="143" y="162"/>
                      <a:pt x="143" y="163"/>
                      <a:pt x="144" y="163"/>
                    </a:cubicBezTo>
                    <a:cubicBezTo>
                      <a:pt x="144" y="163"/>
                      <a:pt x="144" y="163"/>
                      <a:pt x="144" y="163"/>
                    </a:cubicBezTo>
                    <a:cubicBezTo>
                      <a:pt x="144" y="163"/>
                      <a:pt x="144" y="163"/>
                      <a:pt x="144" y="163"/>
                    </a:cubicBezTo>
                    <a:cubicBezTo>
                      <a:pt x="144" y="163"/>
                      <a:pt x="144" y="164"/>
                      <a:pt x="145" y="164"/>
                    </a:cubicBezTo>
                    <a:cubicBezTo>
                      <a:pt x="145" y="164"/>
                      <a:pt x="145" y="164"/>
                      <a:pt x="145" y="164"/>
                    </a:cubicBezTo>
                    <a:cubicBezTo>
                      <a:pt x="145" y="164"/>
                      <a:pt x="145" y="164"/>
                      <a:pt x="145" y="164"/>
                    </a:cubicBezTo>
                    <a:cubicBezTo>
                      <a:pt x="144" y="164"/>
                      <a:pt x="144" y="165"/>
                      <a:pt x="144" y="165"/>
                    </a:cubicBezTo>
                    <a:cubicBezTo>
                      <a:pt x="143" y="165"/>
                      <a:pt x="143" y="164"/>
                      <a:pt x="143" y="164"/>
                    </a:cubicBezTo>
                    <a:cubicBezTo>
                      <a:pt x="143" y="165"/>
                      <a:pt x="143" y="165"/>
                      <a:pt x="143" y="165"/>
                    </a:cubicBezTo>
                    <a:cubicBezTo>
                      <a:pt x="143" y="165"/>
                      <a:pt x="143" y="165"/>
                      <a:pt x="143" y="166"/>
                    </a:cubicBezTo>
                    <a:cubicBezTo>
                      <a:pt x="143" y="166"/>
                      <a:pt x="143" y="166"/>
                      <a:pt x="143" y="166"/>
                    </a:cubicBezTo>
                    <a:cubicBezTo>
                      <a:pt x="143" y="166"/>
                      <a:pt x="143" y="166"/>
                      <a:pt x="143" y="166"/>
                    </a:cubicBezTo>
                    <a:cubicBezTo>
                      <a:pt x="143" y="166"/>
                      <a:pt x="143" y="166"/>
                      <a:pt x="143" y="166"/>
                    </a:cubicBezTo>
                    <a:cubicBezTo>
                      <a:pt x="143" y="166"/>
                      <a:pt x="143" y="166"/>
                      <a:pt x="143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5" y="166"/>
                      <a:pt x="145" y="166"/>
                      <a:pt x="145" y="166"/>
                    </a:cubicBezTo>
                    <a:cubicBezTo>
                      <a:pt x="145" y="166"/>
                      <a:pt x="145" y="166"/>
                      <a:pt x="145" y="167"/>
                    </a:cubicBezTo>
                    <a:cubicBezTo>
                      <a:pt x="145" y="167"/>
                      <a:pt x="145" y="167"/>
                      <a:pt x="145" y="167"/>
                    </a:cubicBezTo>
                    <a:cubicBezTo>
                      <a:pt x="145" y="167"/>
                      <a:pt x="145" y="168"/>
                      <a:pt x="145" y="168"/>
                    </a:cubicBezTo>
                    <a:cubicBezTo>
                      <a:pt x="145" y="168"/>
                      <a:pt x="144" y="168"/>
                      <a:pt x="144" y="168"/>
                    </a:cubicBezTo>
                    <a:cubicBezTo>
                      <a:pt x="144" y="168"/>
                      <a:pt x="144" y="169"/>
                      <a:pt x="144" y="169"/>
                    </a:cubicBezTo>
                    <a:cubicBezTo>
                      <a:pt x="144" y="169"/>
                      <a:pt x="145" y="169"/>
                      <a:pt x="145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46" y="169"/>
                      <a:pt x="146" y="170"/>
                      <a:pt x="146" y="170"/>
                    </a:cubicBezTo>
                    <a:cubicBezTo>
                      <a:pt x="146" y="171"/>
                      <a:pt x="146" y="171"/>
                      <a:pt x="147" y="172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8" y="173"/>
                      <a:pt x="148" y="173"/>
                      <a:pt x="148" y="172"/>
                    </a:cubicBezTo>
                    <a:cubicBezTo>
                      <a:pt x="148" y="172"/>
                      <a:pt x="148" y="171"/>
                      <a:pt x="148" y="171"/>
                    </a:cubicBezTo>
                    <a:cubicBezTo>
                      <a:pt x="148" y="170"/>
                      <a:pt x="148" y="170"/>
                      <a:pt x="149" y="170"/>
                    </a:cubicBezTo>
                    <a:cubicBezTo>
                      <a:pt x="149" y="170"/>
                      <a:pt x="149" y="170"/>
                      <a:pt x="149" y="171"/>
                    </a:cubicBezTo>
                    <a:cubicBezTo>
                      <a:pt x="148" y="171"/>
                      <a:pt x="148" y="171"/>
                      <a:pt x="148" y="171"/>
                    </a:cubicBezTo>
                    <a:cubicBezTo>
                      <a:pt x="149" y="171"/>
                      <a:pt x="149" y="171"/>
                      <a:pt x="149" y="171"/>
                    </a:cubicBezTo>
                    <a:cubicBezTo>
                      <a:pt x="149" y="171"/>
                      <a:pt x="149" y="171"/>
                      <a:pt x="149" y="171"/>
                    </a:cubicBezTo>
                    <a:cubicBezTo>
                      <a:pt x="149" y="171"/>
                      <a:pt x="149" y="171"/>
                      <a:pt x="150" y="171"/>
                    </a:cubicBezTo>
                    <a:cubicBezTo>
                      <a:pt x="150" y="172"/>
                      <a:pt x="149" y="172"/>
                      <a:pt x="150" y="172"/>
                    </a:cubicBezTo>
                    <a:cubicBezTo>
                      <a:pt x="150" y="173"/>
                      <a:pt x="150" y="173"/>
                      <a:pt x="150" y="173"/>
                    </a:cubicBezTo>
                    <a:cubicBezTo>
                      <a:pt x="151" y="173"/>
                      <a:pt x="151" y="172"/>
                      <a:pt x="151" y="172"/>
                    </a:cubicBezTo>
                    <a:cubicBezTo>
                      <a:pt x="151" y="172"/>
                      <a:pt x="151" y="172"/>
                      <a:pt x="151" y="172"/>
                    </a:cubicBezTo>
                    <a:cubicBezTo>
                      <a:pt x="152" y="172"/>
                      <a:pt x="151" y="172"/>
                      <a:pt x="152" y="172"/>
                    </a:cubicBezTo>
                    <a:cubicBezTo>
                      <a:pt x="152" y="173"/>
                      <a:pt x="152" y="173"/>
                      <a:pt x="153" y="173"/>
                    </a:cubicBezTo>
                    <a:cubicBezTo>
                      <a:pt x="152" y="173"/>
                      <a:pt x="152" y="173"/>
                      <a:pt x="152" y="173"/>
                    </a:cubicBezTo>
                    <a:cubicBezTo>
                      <a:pt x="151" y="173"/>
                      <a:pt x="151" y="173"/>
                      <a:pt x="151" y="173"/>
                    </a:cubicBezTo>
                    <a:cubicBezTo>
                      <a:pt x="151" y="173"/>
                      <a:pt x="150" y="173"/>
                      <a:pt x="150" y="173"/>
                    </a:cubicBezTo>
                    <a:cubicBezTo>
                      <a:pt x="150" y="174"/>
                      <a:pt x="151" y="174"/>
                      <a:pt x="151" y="174"/>
                    </a:cubicBezTo>
                    <a:cubicBezTo>
                      <a:pt x="151" y="174"/>
                      <a:pt x="150" y="174"/>
                      <a:pt x="150" y="174"/>
                    </a:cubicBezTo>
                    <a:cubicBezTo>
                      <a:pt x="150" y="174"/>
                      <a:pt x="150" y="174"/>
                      <a:pt x="150" y="174"/>
                    </a:cubicBezTo>
                    <a:cubicBezTo>
                      <a:pt x="149" y="174"/>
                      <a:pt x="149" y="174"/>
                      <a:pt x="149" y="174"/>
                    </a:cubicBezTo>
                    <a:cubicBezTo>
                      <a:pt x="150" y="174"/>
                      <a:pt x="150" y="175"/>
                      <a:pt x="150" y="175"/>
                    </a:cubicBezTo>
                    <a:cubicBezTo>
                      <a:pt x="150" y="175"/>
                      <a:pt x="151" y="174"/>
                      <a:pt x="151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3" y="175"/>
                      <a:pt x="153" y="175"/>
                      <a:pt x="153" y="175"/>
                    </a:cubicBezTo>
                    <a:cubicBezTo>
                      <a:pt x="153" y="175"/>
                      <a:pt x="153" y="175"/>
                      <a:pt x="153" y="175"/>
                    </a:cubicBezTo>
                    <a:cubicBezTo>
                      <a:pt x="153" y="175"/>
                      <a:pt x="154" y="176"/>
                      <a:pt x="154" y="175"/>
                    </a:cubicBezTo>
                    <a:cubicBezTo>
                      <a:pt x="154" y="175"/>
                      <a:pt x="154" y="175"/>
                      <a:pt x="155" y="175"/>
                    </a:cubicBezTo>
                    <a:cubicBezTo>
                      <a:pt x="155" y="175"/>
                      <a:pt x="155" y="175"/>
                      <a:pt x="156" y="176"/>
                    </a:cubicBezTo>
                    <a:cubicBezTo>
                      <a:pt x="156" y="176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7" y="174"/>
                    </a:cubicBezTo>
                    <a:cubicBezTo>
                      <a:pt x="157" y="174"/>
                      <a:pt x="157" y="174"/>
                      <a:pt x="157" y="174"/>
                    </a:cubicBezTo>
                    <a:cubicBezTo>
                      <a:pt x="157" y="173"/>
                      <a:pt x="157" y="173"/>
                      <a:pt x="157" y="173"/>
                    </a:cubicBezTo>
                    <a:cubicBezTo>
                      <a:pt x="157" y="173"/>
                      <a:pt x="157" y="173"/>
                      <a:pt x="157" y="173"/>
                    </a:cubicBezTo>
                    <a:cubicBezTo>
                      <a:pt x="157" y="173"/>
                      <a:pt x="157" y="173"/>
                      <a:pt x="157" y="173"/>
                    </a:cubicBezTo>
                    <a:cubicBezTo>
                      <a:pt x="157" y="174"/>
                      <a:pt x="157" y="174"/>
                      <a:pt x="157" y="174"/>
                    </a:cubicBezTo>
                    <a:cubicBezTo>
                      <a:pt x="158" y="174"/>
                      <a:pt x="158" y="174"/>
                      <a:pt x="158" y="175"/>
                    </a:cubicBezTo>
                    <a:cubicBezTo>
                      <a:pt x="158" y="175"/>
                      <a:pt x="157" y="175"/>
                      <a:pt x="157" y="175"/>
                    </a:cubicBezTo>
                    <a:cubicBezTo>
                      <a:pt x="157" y="176"/>
                      <a:pt x="157" y="176"/>
                      <a:pt x="158" y="176"/>
                    </a:cubicBezTo>
                    <a:cubicBezTo>
                      <a:pt x="158" y="175"/>
                      <a:pt x="158" y="175"/>
                      <a:pt x="158" y="175"/>
                    </a:cubicBezTo>
                    <a:cubicBezTo>
                      <a:pt x="158" y="175"/>
                      <a:pt x="159" y="174"/>
                      <a:pt x="159" y="174"/>
                    </a:cubicBezTo>
                    <a:cubicBezTo>
                      <a:pt x="160" y="174"/>
                      <a:pt x="159" y="174"/>
                      <a:pt x="159" y="175"/>
                    </a:cubicBezTo>
                    <a:cubicBezTo>
                      <a:pt x="159" y="175"/>
                      <a:pt x="158" y="175"/>
                      <a:pt x="158" y="175"/>
                    </a:cubicBezTo>
                    <a:cubicBezTo>
                      <a:pt x="159" y="175"/>
                      <a:pt x="159" y="176"/>
                      <a:pt x="160" y="176"/>
                    </a:cubicBezTo>
                    <a:cubicBezTo>
                      <a:pt x="160" y="176"/>
                      <a:pt x="160" y="176"/>
                      <a:pt x="160" y="176"/>
                    </a:cubicBezTo>
                    <a:cubicBezTo>
                      <a:pt x="160" y="176"/>
                      <a:pt x="160" y="176"/>
                      <a:pt x="160" y="176"/>
                    </a:cubicBezTo>
                    <a:cubicBezTo>
                      <a:pt x="160" y="175"/>
                      <a:pt x="160" y="175"/>
                      <a:pt x="161" y="175"/>
                    </a:cubicBezTo>
                    <a:cubicBezTo>
                      <a:pt x="161" y="175"/>
                      <a:pt x="161" y="175"/>
                      <a:pt x="161" y="175"/>
                    </a:cubicBezTo>
                    <a:cubicBezTo>
                      <a:pt x="161" y="175"/>
                      <a:pt x="162" y="176"/>
                      <a:pt x="162" y="176"/>
                    </a:cubicBezTo>
                    <a:cubicBezTo>
                      <a:pt x="161" y="176"/>
                      <a:pt x="161" y="176"/>
                      <a:pt x="161" y="176"/>
                    </a:cubicBezTo>
                    <a:cubicBezTo>
                      <a:pt x="161" y="176"/>
                      <a:pt x="161" y="176"/>
                      <a:pt x="161" y="177"/>
                    </a:cubicBezTo>
                    <a:cubicBezTo>
                      <a:pt x="161" y="177"/>
                      <a:pt x="161" y="177"/>
                      <a:pt x="161" y="177"/>
                    </a:cubicBezTo>
                    <a:cubicBezTo>
                      <a:pt x="161" y="177"/>
                      <a:pt x="161" y="177"/>
                      <a:pt x="161" y="178"/>
                    </a:cubicBezTo>
                    <a:cubicBezTo>
                      <a:pt x="161" y="178"/>
                      <a:pt x="161" y="178"/>
                      <a:pt x="161" y="178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59" y="179"/>
                    </a:cubicBezTo>
                    <a:cubicBezTo>
                      <a:pt x="159" y="180"/>
                      <a:pt x="159" y="179"/>
                      <a:pt x="159" y="179"/>
                    </a:cubicBezTo>
                    <a:cubicBezTo>
                      <a:pt x="158" y="179"/>
                      <a:pt x="158" y="178"/>
                      <a:pt x="159" y="178"/>
                    </a:cubicBezTo>
                    <a:cubicBezTo>
                      <a:pt x="159" y="178"/>
                      <a:pt x="159" y="178"/>
                      <a:pt x="159" y="178"/>
                    </a:cubicBezTo>
                    <a:cubicBezTo>
                      <a:pt x="159" y="177"/>
                      <a:pt x="159" y="177"/>
                      <a:pt x="159" y="177"/>
                    </a:cubicBezTo>
                    <a:cubicBezTo>
                      <a:pt x="159" y="177"/>
                      <a:pt x="158" y="177"/>
                      <a:pt x="158" y="177"/>
                    </a:cubicBezTo>
                    <a:cubicBezTo>
                      <a:pt x="158" y="177"/>
                      <a:pt x="157" y="177"/>
                      <a:pt x="157" y="177"/>
                    </a:cubicBezTo>
                    <a:cubicBezTo>
                      <a:pt x="157" y="178"/>
                      <a:pt x="157" y="178"/>
                      <a:pt x="156" y="178"/>
                    </a:cubicBezTo>
                    <a:cubicBezTo>
                      <a:pt x="156" y="178"/>
                      <a:pt x="156" y="178"/>
                      <a:pt x="156" y="178"/>
                    </a:cubicBezTo>
                    <a:cubicBezTo>
                      <a:pt x="156" y="178"/>
                      <a:pt x="156" y="178"/>
                      <a:pt x="156" y="178"/>
                    </a:cubicBezTo>
                    <a:cubicBezTo>
                      <a:pt x="155" y="179"/>
                      <a:pt x="155" y="179"/>
                      <a:pt x="155" y="179"/>
                    </a:cubicBezTo>
                    <a:cubicBezTo>
                      <a:pt x="155" y="179"/>
                      <a:pt x="155" y="179"/>
                      <a:pt x="156" y="178"/>
                    </a:cubicBezTo>
                    <a:cubicBezTo>
                      <a:pt x="156" y="178"/>
                      <a:pt x="156" y="177"/>
                      <a:pt x="156" y="177"/>
                    </a:cubicBezTo>
                    <a:cubicBezTo>
                      <a:pt x="156" y="177"/>
                      <a:pt x="156" y="177"/>
                      <a:pt x="155" y="177"/>
                    </a:cubicBezTo>
                    <a:cubicBezTo>
                      <a:pt x="155" y="177"/>
                      <a:pt x="155" y="177"/>
                      <a:pt x="155" y="177"/>
                    </a:cubicBezTo>
                    <a:cubicBezTo>
                      <a:pt x="154" y="176"/>
                      <a:pt x="154" y="176"/>
                      <a:pt x="153" y="176"/>
                    </a:cubicBezTo>
                    <a:cubicBezTo>
                      <a:pt x="153" y="176"/>
                      <a:pt x="153" y="175"/>
                      <a:pt x="153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2" y="175"/>
                      <a:pt x="151" y="175"/>
                      <a:pt x="151" y="175"/>
                    </a:cubicBezTo>
                    <a:cubicBezTo>
                      <a:pt x="151" y="175"/>
                      <a:pt x="151" y="176"/>
                      <a:pt x="151" y="176"/>
                    </a:cubicBezTo>
                    <a:cubicBezTo>
                      <a:pt x="151" y="176"/>
                      <a:pt x="151" y="176"/>
                      <a:pt x="152" y="176"/>
                    </a:cubicBezTo>
                    <a:cubicBezTo>
                      <a:pt x="152" y="176"/>
                      <a:pt x="151" y="176"/>
                      <a:pt x="151" y="177"/>
                    </a:cubicBezTo>
                    <a:cubicBezTo>
                      <a:pt x="151" y="177"/>
                      <a:pt x="151" y="177"/>
                      <a:pt x="151" y="178"/>
                    </a:cubicBezTo>
                    <a:cubicBezTo>
                      <a:pt x="150" y="178"/>
                      <a:pt x="150" y="178"/>
                      <a:pt x="150" y="178"/>
                    </a:cubicBezTo>
                    <a:cubicBezTo>
                      <a:pt x="150" y="178"/>
                      <a:pt x="149" y="178"/>
                      <a:pt x="149" y="179"/>
                    </a:cubicBezTo>
                    <a:cubicBezTo>
                      <a:pt x="149" y="179"/>
                      <a:pt x="149" y="179"/>
                      <a:pt x="149" y="179"/>
                    </a:cubicBezTo>
                    <a:cubicBezTo>
                      <a:pt x="149" y="179"/>
                      <a:pt x="148" y="179"/>
                      <a:pt x="148" y="179"/>
                    </a:cubicBezTo>
                    <a:cubicBezTo>
                      <a:pt x="148" y="179"/>
                      <a:pt x="148" y="180"/>
                      <a:pt x="148" y="180"/>
                    </a:cubicBezTo>
                    <a:cubicBezTo>
                      <a:pt x="148" y="180"/>
                      <a:pt x="149" y="180"/>
                      <a:pt x="149" y="180"/>
                    </a:cubicBezTo>
                    <a:cubicBezTo>
                      <a:pt x="149" y="181"/>
                      <a:pt x="150" y="180"/>
                      <a:pt x="150" y="180"/>
                    </a:cubicBezTo>
                    <a:cubicBezTo>
                      <a:pt x="150" y="180"/>
                      <a:pt x="151" y="180"/>
                      <a:pt x="151" y="180"/>
                    </a:cubicBezTo>
                    <a:cubicBezTo>
                      <a:pt x="151" y="180"/>
                      <a:pt x="151" y="181"/>
                      <a:pt x="151" y="181"/>
                    </a:cubicBezTo>
                    <a:cubicBezTo>
                      <a:pt x="150" y="181"/>
                      <a:pt x="150" y="181"/>
                      <a:pt x="150" y="181"/>
                    </a:cubicBezTo>
                    <a:cubicBezTo>
                      <a:pt x="150" y="181"/>
                      <a:pt x="150" y="182"/>
                      <a:pt x="150" y="182"/>
                    </a:cubicBezTo>
                    <a:cubicBezTo>
                      <a:pt x="151" y="183"/>
                      <a:pt x="154" y="184"/>
                      <a:pt x="154" y="186"/>
                    </a:cubicBezTo>
                    <a:cubicBezTo>
                      <a:pt x="155" y="186"/>
                      <a:pt x="155" y="186"/>
                      <a:pt x="155" y="186"/>
                    </a:cubicBezTo>
                    <a:cubicBezTo>
                      <a:pt x="155" y="187"/>
                      <a:pt x="155" y="187"/>
                      <a:pt x="155" y="187"/>
                    </a:cubicBezTo>
                    <a:cubicBezTo>
                      <a:pt x="156" y="187"/>
                      <a:pt x="156" y="187"/>
                      <a:pt x="156" y="187"/>
                    </a:cubicBezTo>
                    <a:cubicBezTo>
                      <a:pt x="156" y="187"/>
                      <a:pt x="156" y="187"/>
                      <a:pt x="156" y="187"/>
                    </a:cubicBezTo>
                    <a:cubicBezTo>
                      <a:pt x="156" y="188"/>
                      <a:pt x="156" y="188"/>
                      <a:pt x="156" y="188"/>
                    </a:cubicBezTo>
                    <a:cubicBezTo>
                      <a:pt x="156" y="188"/>
                      <a:pt x="156" y="188"/>
                      <a:pt x="156" y="188"/>
                    </a:cubicBezTo>
                    <a:cubicBezTo>
                      <a:pt x="156" y="188"/>
                      <a:pt x="156" y="189"/>
                      <a:pt x="156" y="189"/>
                    </a:cubicBezTo>
                    <a:cubicBezTo>
                      <a:pt x="156" y="189"/>
                      <a:pt x="156" y="189"/>
                      <a:pt x="157" y="189"/>
                    </a:cubicBezTo>
                    <a:cubicBezTo>
                      <a:pt x="157" y="189"/>
                      <a:pt x="157" y="189"/>
                      <a:pt x="157" y="189"/>
                    </a:cubicBezTo>
                    <a:cubicBezTo>
                      <a:pt x="160" y="191"/>
                      <a:pt x="164" y="190"/>
                      <a:pt x="166" y="187"/>
                    </a:cubicBezTo>
                    <a:cubicBezTo>
                      <a:pt x="166" y="187"/>
                      <a:pt x="167" y="188"/>
                      <a:pt x="167" y="187"/>
                    </a:cubicBezTo>
                    <a:cubicBezTo>
                      <a:pt x="167" y="187"/>
                      <a:pt x="167" y="187"/>
                      <a:pt x="167" y="186"/>
                    </a:cubicBezTo>
                    <a:cubicBezTo>
                      <a:pt x="168" y="186"/>
                      <a:pt x="168" y="185"/>
                      <a:pt x="167" y="184"/>
                    </a:cubicBezTo>
                    <a:cubicBezTo>
                      <a:pt x="167" y="184"/>
                      <a:pt x="166" y="184"/>
                      <a:pt x="166" y="184"/>
                    </a:cubicBezTo>
                    <a:cubicBezTo>
                      <a:pt x="166" y="183"/>
                      <a:pt x="167" y="182"/>
                      <a:pt x="168" y="182"/>
                    </a:cubicBezTo>
                    <a:cubicBezTo>
                      <a:pt x="168" y="181"/>
                      <a:pt x="168" y="181"/>
                      <a:pt x="168" y="181"/>
                    </a:cubicBezTo>
                    <a:cubicBezTo>
                      <a:pt x="168" y="180"/>
                      <a:pt x="168" y="180"/>
                      <a:pt x="168" y="179"/>
                    </a:cubicBezTo>
                    <a:cubicBezTo>
                      <a:pt x="169" y="179"/>
                      <a:pt x="169" y="179"/>
                      <a:pt x="169" y="179"/>
                    </a:cubicBezTo>
                    <a:cubicBezTo>
                      <a:pt x="169" y="179"/>
                      <a:pt x="169" y="179"/>
                      <a:pt x="170" y="178"/>
                    </a:cubicBezTo>
                    <a:cubicBezTo>
                      <a:pt x="170" y="178"/>
                      <a:pt x="170" y="178"/>
                      <a:pt x="170" y="178"/>
                    </a:cubicBezTo>
                    <a:cubicBezTo>
                      <a:pt x="170" y="178"/>
                      <a:pt x="170" y="178"/>
                      <a:pt x="170" y="178"/>
                    </a:cubicBezTo>
                    <a:cubicBezTo>
                      <a:pt x="170" y="178"/>
                      <a:pt x="170" y="178"/>
                      <a:pt x="171" y="178"/>
                    </a:cubicBezTo>
                    <a:cubicBezTo>
                      <a:pt x="171" y="178"/>
                      <a:pt x="171" y="178"/>
                      <a:pt x="171" y="178"/>
                    </a:cubicBezTo>
                    <a:cubicBezTo>
                      <a:pt x="171" y="179"/>
                      <a:pt x="170" y="179"/>
                      <a:pt x="169" y="180"/>
                    </a:cubicBezTo>
                    <a:cubicBezTo>
                      <a:pt x="169" y="181"/>
                      <a:pt x="169" y="181"/>
                      <a:pt x="169" y="182"/>
                    </a:cubicBezTo>
                    <a:cubicBezTo>
                      <a:pt x="168" y="183"/>
                      <a:pt x="168" y="183"/>
                      <a:pt x="168" y="184"/>
                    </a:cubicBezTo>
                    <a:cubicBezTo>
                      <a:pt x="168" y="184"/>
                      <a:pt x="169" y="184"/>
                      <a:pt x="169" y="185"/>
                    </a:cubicBezTo>
                    <a:cubicBezTo>
                      <a:pt x="170" y="185"/>
                      <a:pt x="169" y="187"/>
                      <a:pt x="169" y="187"/>
                    </a:cubicBezTo>
                    <a:cubicBezTo>
                      <a:pt x="170" y="188"/>
                      <a:pt x="170" y="188"/>
                      <a:pt x="170" y="188"/>
                    </a:cubicBezTo>
                    <a:cubicBezTo>
                      <a:pt x="170" y="188"/>
                      <a:pt x="170" y="188"/>
                      <a:pt x="170" y="189"/>
                    </a:cubicBezTo>
                    <a:cubicBezTo>
                      <a:pt x="171" y="190"/>
                      <a:pt x="171" y="192"/>
                      <a:pt x="172" y="193"/>
                    </a:cubicBezTo>
                    <a:cubicBezTo>
                      <a:pt x="173" y="194"/>
                      <a:pt x="173" y="194"/>
                      <a:pt x="172" y="194"/>
                    </a:cubicBezTo>
                    <a:cubicBezTo>
                      <a:pt x="172" y="194"/>
                      <a:pt x="172" y="194"/>
                      <a:pt x="172" y="194"/>
                    </a:cubicBezTo>
                    <a:cubicBezTo>
                      <a:pt x="172" y="194"/>
                      <a:pt x="172" y="195"/>
                      <a:pt x="172" y="195"/>
                    </a:cubicBezTo>
                    <a:cubicBezTo>
                      <a:pt x="172" y="195"/>
                      <a:pt x="171" y="195"/>
                      <a:pt x="171" y="195"/>
                    </a:cubicBezTo>
                    <a:cubicBezTo>
                      <a:pt x="171" y="195"/>
                      <a:pt x="171" y="196"/>
                      <a:pt x="171" y="196"/>
                    </a:cubicBezTo>
                    <a:cubicBezTo>
                      <a:pt x="171" y="196"/>
                      <a:pt x="171" y="197"/>
                      <a:pt x="171" y="197"/>
                    </a:cubicBezTo>
                    <a:cubicBezTo>
                      <a:pt x="171" y="197"/>
                      <a:pt x="171" y="197"/>
                      <a:pt x="171" y="198"/>
                    </a:cubicBezTo>
                    <a:cubicBezTo>
                      <a:pt x="171" y="198"/>
                      <a:pt x="171" y="198"/>
                      <a:pt x="171" y="198"/>
                    </a:cubicBezTo>
                    <a:cubicBezTo>
                      <a:pt x="171" y="198"/>
                      <a:pt x="171" y="198"/>
                      <a:pt x="171" y="198"/>
                    </a:cubicBezTo>
                    <a:cubicBezTo>
                      <a:pt x="171" y="199"/>
                      <a:pt x="171" y="199"/>
                      <a:pt x="171" y="199"/>
                    </a:cubicBezTo>
                    <a:cubicBezTo>
                      <a:pt x="171" y="199"/>
                      <a:pt x="171" y="199"/>
                      <a:pt x="172" y="199"/>
                    </a:cubicBezTo>
                    <a:cubicBezTo>
                      <a:pt x="172" y="199"/>
                      <a:pt x="172" y="199"/>
                      <a:pt x="172" y="199"/>
                    </a:cubicBezTo>
                    <a:cubicBezTo>
                      <a:pt x="172" y="199"/>
                      <a:pt x="172" y="199"/>
                      <a:pt x="172" y="199"/>
                    </a:cubicBezTo>
                    <a:cubicBezTo>
                      <a:pt x="173" y="199"/>
                      <a:pt x="173" y="199"/>
                      <a:pt x="174" y="199"/>
                    </a:cubicBezTo>
                    <a:cubicBezTo>
                      <a:pt x="174" y="199"/>
                      <a:pt x="173" y="200"/>
                      <a:pt x="173" y="200"/>
                    </a:cubicBezTo>
                    <a:cubicBezTo>
                      <a:pt x="173" y="200"/>
                      <a:pt x="173" y="200"/>
                      <a:pt x="173" y="200"/>
                    </a:cubicBezTo>
                    <a:cubicBezTo>
                      <a:pt x="172" y="200"/>
                      <a:pt x="172" y="200"/>
                      <a:pt x="172" y="200"/>
                    </a:cubicBezTo>
                    <a:cubicBezTo>
                      <a:pt x="172" y="200"/>
                      <a:pt x="172" y="200"/>
                      <a:pt x="172" y="200"/>
                    </a:cubicBezTo>
                    <a:cubicBezTo>
                      <a:pt x="172" y="201"/>
                      <a:pt x="172" y="201"/>
                      <a:pt x="172" y="202"/>
                    </a:cubicBezTo>
                    <a:cubicBezTo>
                      <a:pt x="172" y="202"/>
                      <a:pt x="172" y="202"/>
                      <a:pt x="172" y="202"/>
                    </a:cubicBezTo>
                    <a:cubicBezTo>
                      <a:pt x="172" y="202"/>
                      <a:pt x="172" y="202"/>
                      <a:pt x="172" y="202"/>
                    </a:cubicBezTo>
                    <a:cubicBezTo>
                      <a:pt x="172" y="202"/>
                      <a:pt x="172" y="202"/>
                      <a:pt x="172" y="203"/>
                    </a:cubicBezTo>
                    <a:cubicBezTo>
                      <a:pt x="172" y="203"/>
                      <a:pt x="172" y="203"/>
                      <a:pt x="173" y="203"/>
                    </a:cubicBezTo>
                    <a:cubicBezTo>
                      <a:pt x="173" y="203"/>
                      <a:pt x="173" y="203"/>
                      <a:pt x="173" y="202"/>
                    </a:cubicBezTo>
                    <a:cubicBezTo>
                      <a:pt x="173" y="202"/>
                      <a:pt x="173" y="202"/>
                      <a:pt x="173" y="202"/>
                    </a:cubicBezTo>
                    <a:cubicBezTo>
                      <a:pt x="173" y="202"/>
                      <a:pt x="173" y="202"/>
                      <a:pt x="173" y="202"/>
                    </a:cubicBezTo>
                    <a:cubicBezTo>
                      <a:pt x="173" y="203"/>
                      <a:pt x="173" y="203"/>
                      <a:pt x="173" y="203"/>
                    </a:cubicBezTo>
                    <a:cubicBezTo>
                      <a:pt x="173" y="203"/>
                      <a:pt x="173" y="203"/>
                      <a:pt x="173" y="203"/>
                    </a:cubicBezTo>
                    <a:cubicBezTo>
                      <a:pt x="173" y="203"/>
                      <a:pt x="173" y="203"/>
                      <a:pt x="173" y="203"/>
                    </a:cubicBezTo>
                    <a:cubicBezTo>
                      <a:pt x="173" y="203"/>
                      <a:pt x="173" y="203"/>
                      <a:pt x="172" y="203"/>
                    </a:cubicBezTo>
                    <a:cubicBezTo>
                      <a:pt x="172" y="204"/>
                      <a:pt x="172" y="204"/>
                      <a:pt x="172" y="204"/>
                    </a:cubicBezTo>
                    <a:cubicBezTo>
                      <a:pt x="172" y="204"/>
                      <a:pt x="172" y="204"/>
                      <a:pt x="172" y="204"/>
                    </a:cubicBezTo>
                    <a:cubicBezTo>
                      <a:pt x="172" y="204"/>
                      <a:pt x="172" y="204"/>
                      <a:pt x="172" y="204"/>
                    </a:cubicBezTo>
                    <a:cubicBezTo>
                      <a:pt x="172" y="204"/>
                      <a:pt x="172" y="204"/>
                      <a:pt x="172" y="204"/>
                    </a:cubicBezTo>
                    <a:cubicBezTo>
                      <a:pt x="172" y="205"/>
                      <a:pt x="172" y="205"/>
                      <a:pt x="172" y="205"/>
                    </a:cubicBezTo>
                    <a:cubicBezTo>
                      <a:pt x="171" y="205"/>
                      <a:pt x="171" y="205"/>
                      <a:pt x="171" y="205"/>
                    </a:cubicBezTo>
                    <a:cubicBezTo>
                      <a:pt x="171" y="205"/>
                      <a:pt x="171" y="205"/>
                      <a:pt x="171" y="205"/>
                    </a:cubicBezTo>
                    <a:cubicBezTo>
                      <a:pt x="171" y="205"/>
                      <a:pt x="170" y="205"/>
                      <a:pt x="170" y="205"/>
                    </a:cubicBezTo>
                    <a:cubicBezTo>
                      <a:pt x="170" y="205"/>
                      <a:pt x="170" y="205"/>
                      <a:pt x="170" y="205"/>
                    </a:cubicBezTo>
                    <a:cubicBezTo>
                      <a:pt x="170" y="205"/>
                      <a:pt x="170" y="205"/>
                      <a:pt x="170" y="205"/>
                    </a:cubicBezTo>
                    <a:cubicBezTo>
                      <a:pt x="171" y="205"/>
                      <a:pt x="171" y="205"/>
                      <a:pt x="172" y="205"/>
                    </a:cubicBezTo>
                    <a:cubicBezTo>
                      <a:pt x="172" y="205"/>
                      <a:pt x="172" y="205"/>
                      <a:pt x="172" y="205"/>
                    </a:cubicBezTo>
                    <a:cubicBezTo>
                      <a:pt x="172" y="205"/>
                      <a:pt x="172" y="206"/>
                      <a:pt x="172" y="206"/>
                    </a:cubicBezTo>
                    <a:cubicBezTo>
                      <a:pt x="172" y="206"/>
                      <a:pt x="172" y="206"/>
                      <a:pt x="172" y="206"/>
                    </a:cubicBezTo>
                    <a:cubicBezTo>
                      <a:pt x="172" y="206"/>
                      <a:pt x="173" y="206"/>
                      <a:pt x="173" y="206"/>
                    </a:cubicBezTo>
                    <a:cubicBezTo>
                      <a:pt x="174" y="205"/>
                      <a:pt x="174" y="205"/>
                      <a:pt x="175" y="205"/>
                    </a:cubicBezTo>
                    <a:cubicBezTo>
                      <a:pt x="175" y="204"/>
                      <a:pt x="175" y="204"/>
                      <a:pt x="175" y="204"/>
                    </a:cubicBezTo>
                    <a:cubicBezTo>
                      <a:pt x="175" y="204"/>
                      <a:pt x="176" y="203"/>
                      <a:pt x="176" y="203"/>
                    </a:cubicBezTo>
                    <a:cubicBezTo>
                      <a:pt x="176" y="203"/>
                      <a:pt x="176" y="203"/>
                      <a:pt x="176" y="203"/>
                    </a:cubicBezTo>
                    <a:cubicBezTo>
                      <a:pt x="176" y="203"/>
                      <a:pt x="177" y="203"/>
                      <a:pt x="177" y="203"/>
                    </a:cubicBezTo>
                    <a:cubicBezTo>
                      <a:pt x="177" y="203"/>
                      <a:pt x="177" y="203"/>
                      <a:pt x="177" y="202"/>
                    </a:cubicBezTo>
                    <a:cubicBezTo>
                      <a:pt x="177" y="202"/>
                      <a:pt x="178" y="202"/>
                      <a:pt x="178" y="202"/>
                    </a:cubicBezTo>
                    <a:cubicBezTo>
                      <a:pt x="178" y="202"/>
                      <a:pt x="178" y="202"/>
                      <a:pt x="178" y="202"/>
                    </a:cubicBezTo>
                    <a:cubicBezTo>
                      <a:pt x="178" y="202"/>
                      <a:pt x="179" y="202"/>
                      <a:pt x="179" y="202"/>
                    </a:cubicBezTo>
                    <a:cubicBezTo>
                      <a:pt x="180" y="201"/>
                      <a:pt x="181" y="200"/>
                      <a:pt x="182" y="200"/>
                    </a:cubicBezTo>
                    <a:cubicBezTo>
                      <a:pt x="182" y="200"/>
                      <a:pt x="182" y="200"/>
                      <a:pt x="182" y="200"/>
                    </a:cubicBezTo>
                    <a:cubicBezTo>
                      <a:pt x="182" y="201"/>
                      <a:pt x="182" y="201"/>
                      <a:pt x="182" y="201"/>
                    </a:cubicBezTo>
                    <a:cubicBezTo>
                      <a:pt x="182" y="201"/>
                      <a:pt x="182" y="201"/>
                      <a:pt x="182" y="201"/>
                    </a:cubicBezTo>
                    <a:cubicBezTo>
                      <a:pt x="182" y="201"/>
                      <a:pt x="182" y="202"/>
                      <a:pt x="183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4" y="202"/>
                      <a:pt x="184" y="202"/>
                      <a:pt x="184" y="202"/>
                    </a:cubicBezTo>
                    <a:cubicBezTo>
                      <a:pt x="184" y="202"/>
                      <a:pt x="184" y="202"/>
                      <a:pt x="184" y="202"/>
                    </a:cubicBezTo>
                    <a:cubicBezTo>
                      <a:pt x="184" y="202"/>
                      <a:pt x="184" y="202"/>
                      <a:pt x="184" y="202"/>
                    </a:cubicBezTo>
                    <a:cubicBezTo>
                      <a:pt x="184" y="202"/>
                      <a:pt x="184" y="203"/>
                      <a:pt x="184" y="203"/>
                    </a:cubicBezTo>
                    <a:cubicBezTo>
                      <a:pt x="184" y="203"/>
                      <a:pt x="185" y="203"/>
                      <a:pt x="185" y="203"/>
                    </a:cubicBezTo>
                    <a:cubicBezTo>
                      <a:pt x="185" y="203"/>
                      <a:pt x="185" y="203"/>
                      <a:pt x="185" y="203"/>
                    </a:cubicBezTo>
                    <a:cubicBezTo>
                      <a:pt x="185" y="202"/>
                      <a:pt x="186" y="202"/>
                      <a:pt x="186" y="202"/>
                    </a:cubicBezTo>
                    <a:cubicBezTo>
                      <a:pt x="186" y="202"/>
                      <a:pt x="186" y="202"/>
                      <a:pt x="186" y="202"/>
                    </a:cubicBezTo>
                    <a:cubicBezTo>
                      <a:pt x="186" y="201"/>
                      <a:pt x="186" y="201"/>
                      <a:pt x="186" y="201"/>
                    </a:cubicBezTo>
                    <a:cubicBezTo>
                      <a:pt x="187" y="201"/>
                      <a:pt x="187" y="201"/>
                      <a:pt x="187" y="202"/>
                    </a:cubicBezTo>
                    <a:cubicBezTo>
                      <a:pt x="187" y="202"/>
                      <a:pt x="187" y="202"/>
                      <a:pt x="187" y="202"/>
                    </a:cubicBezTo>
                    <a:cubicBezTo>
                      <a:pt x="187" y="203"/>
                      <a:pt x="187" y="203"/>
                      <a:pt x="187" y="203"/>
                    </a:cubicBezTo>
                    <a:cubicBezTo>
                      <a:pt x="187" y="203"/>
                      <a:pt x="188" y="203"/>
                      <a:pt x="188" y="203"/>
                    </a:cubicBezTo>
                    <a:cubicBezTo>
                      <a:pt x="189" y="203"/>
                      <a:pt x="189" y="205"/>
                      <a:pt x="189" y="205"/>
                    </a:cubicBezTo>
                    <a:cubicBezTo>
                      <a:pt x="189" y="206"/>
                      <a:pt x="190" y="206"/>
                      <a:pt x="190" y="207"/>
                    </a:cubicBezTo>
                    <a:cubicBezTo>
                      <a:pt x="190" y="207"/>
                      <a:pt x="190" y="207"/>
                      <a:pt x="190" y="208"/>
                    </a:cubicBezTo>
                    <a:cubicBezTo>
                      <a:pt x="191" y="208"/>
                      <a:pt x="191" y="208"/>
                      <a:pt x="191" y="208"/>
                    </a:cubicBezTo>
                    <a:cubicBezTo>
                      <a:pt x="192" y="208"/>
                      <a:pt x="192" y="208"/>
                      <a:pt x="193" y="207"/>
                    </a:cubicBezTo>
                    <a:cubicBezTo>
                      <a:pt x="193" y="207"/>
                      <a:pt x="193" y="207"/>
                      <a:pt x="193" y="207"/>
                    </a:cubicBezTo>
                    <a:cubicBezTo>
                      <a:pt x="193" y="207"/>
                      <a:pt x="193" y="207"/>
                      <a:pt x="193" y="207"/>
                    </a:cubicBezTo>
                    <a:cubicBezTo>
                      <a:pt x="192" y="206"/>
                      <a:pt x="192" y="206"/>
                      <a:pt x="192" y="206"/>
                    </a:cubicBezTo>
                    <a:cubicBezTo>
                      <a:pt x="192" y="205"/>
                      <a:pt x="191" y="205"/>
                      <a:pt x="192" y="204"/>
                    </a:cubicBezTo>
                    <a:cubicBezTo>
                      <a:pt x="192" y="204"/>
                      <a:pt x="192" y="204"/>
                      <a:pt x="192" y="204"/>
                    </a:cubicBezTo>
                    <a:cubicBezTo>
                      <a:pt x="192" y="203"/>
                      <a:pt x="192" y="203"/>
                      <a:pt x="192" y="202"/>
                    </a:cubicBezTo>
                    <a:cubicBezTo>
                      <a:pt x="192" y="202"/>
                      <a:pt x="193" y="202"/>
                      <a:pt x="193" y="202"/>
                    </a:cubicBezTo>
                    <a:cubicBezTo>
                      <a:pt x="193" y="202"/>
                      <a:pt x="194" y="201"/>
                      <a:pt x="194" y="200"/>
                    </a:cubicBezTo>
                    <a:cubicBezTo>
                      <a:pt x="194" y="200"/>
                      <a:pt x="194" y="200"/>
                      <a:pt x="195" y="200"/>
                    </a:cubicBezTo>
                    <a:cubicBezTo>
                      <a:pt x="195" y="200"/>
                      <a:pt x="195" y="200"/>
                      <a:pt x="195" y="200"/>
                    </a:cubicBezTo>
                    <a:cubicBezTo>
                      <a:pt x="195" y="200"/>
                      <a:pt x="195" y="200"/>
                      <a:pt x="195" y="200"/>
                    </a:cubicBezTo>
                    <a:cubicBezTo>
                      <a:pt x="196" y="200"/>
                      <a:pt x="196" y="200"/>
                      <a:pt x="197" y="200"/>
                    </a:cubicBezTo>
                    <a:cubicBezTo>
                      <a:pt x="197" y="200"/>
                      <a:pt x="197" y="200"/>
                      <a:pt x="197" y="201"/>
                    </a:cubicBezTo>
                    <a:cubicBezTo>
                      <a:pt x="197" y="201"/>
                      <a:pt x="198" y="201"/>
                      <a:pt x="198" y="201"/>
                    </a:cubicBezTo>
                    <a:cubicBezTo>
                      <a:pt x="198" y="201"/>
                      <a:pt x="198" y="201"/>
                      <a:pt x="198" y="201"/>
                    </a:cubicBezTo>
                    <a:cubicBezTo>
                      <a:pt x="198" y="202"/>
                      <a:pt x="198" y="202"/>
                      <a:pt x="198" y="202"/>
                    </a:cubicBezTo>
                    <a:cubicBezTo>
                      <a:pt x="198" y="202"/>
                      <a:pt x="198" y="202"/>
                      <a:pt x="197" y="202"/>
                    </a:cubicBezTo>
                    <a:cubicBezTo>
                      <a:pt x="197" y="202"/>
                      <a:pt x="197" y="202"/>
                      <a:pt x="197" y="202"/>
                    </a:cubicBezTo>
                    <a:cubicBezTo>
                      <a:pt x="197" y="202"/>
                      <a:pt x="197" y="201"/>
                      <a:pt x="197" y="201"/>
                    </a:cubicBezTo>
                    <a:cubicBezTo>
                      <a:pt x="196" y="200"/>
                      <a:pt x="196" y="200"/>
                      <a:pt x="196" y="200"/>
                    </a:cubicBezTo>
                    <a:cubicBezTo>
                      <a:pt x="195" y="200"/>
                      <a:pt x="195" y="200"/>
                      <a:pt x="195" y="201"/>
                    </a:cubicBezTo>
                    <a:cubicBezTo>
                      <a:pt x="194" y="201"/>
                      <a:pt x="194" y="201"/>
                      <a:pt x="194" y="202"/>
                    </a:cubicBezTo>
                    <a:cubicBezTo>
                      <a:pt x="194" y="202"/>
                      <a:pt x="194" y="202"/>
                      <a:pt x="194" y="202"/>
                    </a:cubicBezTo>
                    <a:cubicBezTo>
                      <a:pt x="194" y="203"/>
                      <a:pt x="194" y="203"/>
                      <a:pt x="194" y="203"/>
                    </a:cubicBezTo>
                    <a:cubicBezTo>
                      <a:pt x="194" y="203"/>
                      <a:pt x="194" y="203"/>
                      <a:pt x="194" y="203"/>
                    </a:cubicBezTo>
                    <a:cubicBezTo>
                      <a:pt x="194" y="203"/>
                      <a:pt x="195" y="203"/>
                      <a:pt x="195" y="203"/>
                    </a:cubicBezTo>
                    <a:cubicBezTo>
                      <a:pt x="195" y="204"/>
                      <a:pt x="195" y="204"/>
                      <a:pt x="195" y="204"/>
                    </a:cubicBezTo>
                    <a:cubicBezTo>
                      <a:pt x="195" y="204"/>
                      <a:pt x="195" y="205"/>
                      <a:pt x="195" y="205"/>
                    </a:cubicBezTo>
                    <a:cubicBezTo>
                      <a:pt x="195" y="205"/>
                      <a:pt x="195" y="205"/>
                      <a:pt x="195" y="205"/>
                    </a:cubicBezTo>
                    <a:cubicBezTo>
                      <a:pt x="196" y="205"/>
                      <a:pt x="196" y="205"/>
                      <a:pt x="196" y="205"/>
                    </a:cubicBezTo>
                    <a:cubicBezTo>
                      <a:pt x="196" y="205"/>
                      <a:pt x="196" y="205"/>
                      <a:pt x="196" y="205"/>
                    </a:cubicBezTo>
                    <a:cubicBezTo>
                      <a:pt x="197" y="205"/>
                      <a:pt x="198" y="205"/>
                      <a:pt x="199" y="205"/>
                    </a:cubicBezTo>
                    <a:cubicBezTo>
                      <a:pt x="200" y="204"/>
                      <a:pt x="201" y="203"/>
                      <a:pt x="202" y="203"/>
                    </a:cubicBezTo>
                    <a:cubicBezTo>
                      <a:pt x="202" y="203"/>
                      <a:pt x="202" y="203"/>
                      <a:pt x="202" y="202"/>
                    </a:cubicBezTo>
                    <a:cubicBezTo>
                      <a:pt x="203" y="202"/>
                      <a:pt x="203" y="202"/>
                      <a:pt x="204" y="202"/>
                    </a:cubicBezTo>
                    <a:cubicBezTo>
                      <a:pt x="204" y="202"/>
                      <a:pt x="204" y="202"/>
                      <a:pt x="204" y="202"/>
                    </a:cubicBezTo>
                    <a:cubicBezTo>
                      <a:pt x="204" y="202"/>
                      <a:pt x="204" y="202"/>
                      <a:pt x="204" y="202"/>
                    </a:cubicBezTo>
                    <a:cubicBezTo>
                      <a:pt x="204" y="202"/>
                      <a:pt x="204" y="203"/>
                      <a:pt x="204" y="203"/>
                    </a:cubicBezTo>
                    <a:cubicBezTo>
                      <a:pt x="204" y="203"/>
                      <a:pt x="204" y="203"/>
                      <a:pt x="204" y="203"/>
                    </a:cubicBezTo>
                    <a:cubicBezTo>
                      <a:pt x="204" y="203"/>
                      <a:pt x="204" y="204"/>
                      <a:pt x="204" y="204"/>
                    </a:cubicBezTo>
                    <a:cubicBezTo>
                      <a:pt x="204" y="204"/>
                      <a:pt x="204" y="204"/>
                      <a:pt x="204" y="204"/>
                    </a:cubicBezTo>
                    <a:cubicBezTo>
                      <a:pt x="204" y="204"/>
                      <a:pt x="203" y="204"/>
                      <a:pt x="203" y="205"/>
                    </a:cubicBezTo>
                    <a:cubicBezTo>
                      <a:pt x="203" y="205"/>
                      <a:pt x="202" y="206"/>
                      <a:pt x="202" y="206"/>
                    </a:cubicBezTo>
                    <a:cubicBezTo>
                      <a:pt x="202" y="207"/>
                      <a:pt x="201" y="207"/>
                      <a:pt x="201" y="208"/>
                    </a:cubicBezTo>
                    <a:cubicBezTo>
                      <a:pt x="201" y="208"/>
                      <a:pt x="201" y="209"/>
                      <a:pt x="201" y="210"/>
                    </a:cubicBezTo>
                    <a:cubicBezTo>
                      <a:pt x="201" y="210"/>
                      <a:pt x="201" y="210"/>
                      <a:pt x="201" y="210"/>
                    </a:cubicBezTo>
                    <a:cubicBezTo>
                      <a:pt x="201" y="210"/>
                      <a:pt x="201" y="210"/>
                      <a:pt x="201" y="210"/>
                    </a:cubicBezTo>
                    <a:cubicBezTo>
                      <a:pt x="202" y="210"/>
                      <a:pt x="202" y="210"/>
                      <a:pt x="202" y="210"/>
                    </a:cubicBezTo>
                    <a:cubicBezTo>
                      <a:pt x="202" y="211"/>
                      <a:pt x="201" y="211"/>
                      <a:pt x="200" y="212"/>
                    </a:cubicBezTo>
                    <a:cubicBezTo>
                      <a:pt x="200" y="212"/>
                      <a:pt x="200" y="212"/>
                      <a:pt x="200" y="212"/>
                    </a:cubicBezTo>
                    <a:cubicBezTo>
                      <a:pt x="200" y="212"/>
                      <a:pt x="200" y="213"/>
                      <a:pt x="200" y="213"/>
                    </a:cubicBezTo>
                    <a:cubicBezTo>
                      <a:pt x="200" y="213"/>
                      <a:pt x="200" y="214"/>
                      <a:pt x="200" y="214"/>
                    </a:cubicBezTo>
                    <a:cubicBezTo>
                      <a:pt x="200" y="214"/>
                      <a:pt x="200" y="215"/>
                      <a:pt x="200" y="215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199" y="217"/>
                      <a:pt x="199" y="217"/>
                      <a:pt x="199" y="218"/>
                    </a:cubicBezTo>
                    <a:cubicBezTo>
                      <a:pt x="200" y="218"/>
                      <a:pt x="200" y="218"/>
                      <a:pt x="200" y="218"/>
                    </a:cubicBezTo>
                    <a:cubicBezTo>
                      <a:pt x="200" y="218"/>
                      <a:pt x="200" y="218"/>
                      <a:pt x="200" y="218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1" y="217"/>
                      <a:pt x="201" y="217"/>
                      <a:pt x="201" y="218"/>
                    </a:cubicBezTo>
                    <a:cubicBezTo>
                      <a:pt x="201" y="218"/>
                      <a:pt x="201" y="218"/>
                      <a:pt x="201" y="219"/>
                    </a:cubicBezTo>
                    <a:cubicBezTo>
                      <a:pt x="201" y="219"/>
                      <a:pt x="201" y="219"/>
                      <a:pt x="200" y="220"/>
                    </a:cubicBezTo>
                    <a:cubicBezTo>
                      <a:pt x="200" y="220"/>
                      <a:pt x="200" y="220"/>
                      <a:pt x="200" y="219"/>
                    </a:cubicBezTo>
                    <a:cubicBezTo>
                      <a:pt x="200" y="219"/>
                      <a:pt x="199" y="219"/>
                      <a:pt x="199" y="219"/>
                    </a:cubicBezTo>
                    <a:cubicBezTo>
                      <a:pt x="198" y="219"/>
                      <a:pt x="198" y="220"/>
                      <a:pt x="197" y="221"/>
                    </a:cubicBezTo>
                    <a:cubicBezTo>
                      <a:pt x="197" y="221"/>
                      <a:pt x="197" y="221"/>
                      <a:pt x="197" y="222"/>
                    </a:cubicBezTo>
                    <a:cubicBezTo>
                      <a:pt x="197" y="222"/>
                      <a:pt x="197" y="222"/>
                      <a:pt x="196" y="222"/>
                    </a:cubicBezTo>
                    <a:cubicBezTo>
                      <a:pt x="196" y="222"/>
                      <a:pt x="196" y="222"/>
                      <a:pt x="196" y="222"/>
                    </a:cubicBezTo>
                    <a:cubicBezTo>
                      <a:pt x="196" y="222"/>
                      <a:pt x="196" y="222"/>
                      <a:pt x="196" y="222"/>
                    </a:cubicBezTo>
                    <a:cubicBezTo>
                      <a:pt x="196" y="222"/>
                      <a:pt x="195" y="222"/>
                      <a:pt x="195" y="222"/>
                    </a:cubicBezTo>
                    <a:cubicBezTo>
                      <a:pt x="195" y="223"/>
                      <a:pt x="194" y="223"/>
                      <a:pt x="194" y="224"/>
                    </a:cubicBezTo>
                    <a:cubicBezTo>
                      <a:pt x="194" y="225"/>
                      <a:pt x="194" y="225"/>
                      <a:pt x="193" y="225"/>
                    </a:cubicBezTo>
                    <a:cubicBezTo>
                      <a:pt x="193" y="226"/>
                      <a:pt x="193" y="226"/>
                      <a:pt x="193" y="227"/>
                    </a:cubicBezTo>
                    <a:cubicBezTo>
                      <a:pt x="193" y="227"/>
                      <a:pt x="193" y="228"/>
                      <a:pt x="193" y="228"/>
                    </a:cubicBezTo>
                    <a:cubicBezTo>
                      <a:pt x="193" y="228"/>
                      <a:pt x="193" y="228"/>
                      <a:pt x="192" y="228"/>
                    </a:cubicBezTo>
                    <a:cubicBezTo>
                      <a:pt x="192" y="228"/>
                      <a:pt x="192" y="228"/>
                      <a:pt x="191" y="228"/>
                    </a:cubicBezTo>
                    <a:cubicBezTo>
                      <a:pt x="191" y="228"/>
                      <a:pt x="191" y="228"/>
                      <a:pt x="191" y="228"/>
                    </a:cubicBezTo>
                    <a:cubicBezTo>
                      <a:pt x="191" y="228"/>
                      <a:pt x="191" y="228"/>
                      <a:pt x="190" y="228"/>
                    </a:cubicBezTo>
                    <a:cubicBezTo>
                      <a:pt x="190" y="229"/>
                      <a:pt x="189" y="230"/>
                      <a:pt x="188" y="230"/>
                    </a:cubicBezTo>
                    <a:cubicBezTo>
                      <a:pt x="188" y="230"/>
                      <a:pt x="187" y="230"/>
                      <a:pt x="187" y="231"/>
                    </a:cubicBezTo>
                    <a:cubicBezTo>
                      <a:pt x="186" y="231"/>
                      <a:pt x="185" y="231"/>
                      <a:pt x="185" y="232"/>
                    </a:cubicBezTo>
                    <a:cubicBezTo>
                      <a:pt x="184" y="233"/>
                      <a:pt x="183" y="234"/>
                      <a:pt x="182" y="234"/>
                    </a:cubicBezTo>
                    <a:cubicBezTo>
                      <a:pt x="182" y="234"/>
                      <a:pt x="183" y="234"/>
                      <a:pt x="183" y="235"/>
                    </a:cubicBezTo>
                    <a:cubicBezTo>
                      <a:pt x="183" y="235"/>
                      <a:pt x="183" y="235"/>
                      <a:pt x="183" y="235"/>
                    </a:cubicBezTo>
                    <a:cubicBezTo>
                      <a:pt x="182" y="235"/>
                      <a:pt x="182" y="235"/>
                      <a:pt x="182" y="235"/>
                    </a:cubicBezTo>
                    <a:cubicBezTo>
                      <a:pt x="182" y="235"/>
                      <a:pt x="181" y="235"/>
                      <a:pt x="181" y="235"/>
                    </a:cubicBezTo>
                    <a:cubicBezTo>
                      <a:pt x="181" y="236"/>
                      <a:pt x="181" y="236"/>
                      <a:pt x="181" y="237"/>
                    </a:cubicBezTo>
                    <a:cubicBezTo>
                      <a:pt x="181" y="237"/>
                      <a:pt x="181" y="237"/>
                      <a:pt x="181" y="237"/>
                    </a:cubicBezTo>
                    <a:cubicBezTo>
                      <a:pt x="181" y="237"/>
                      <a:pt x="180" y="237"/>
                      <a:pt x="180" y="238"/>
                    </a:cubicBezTo>
                    <a:cubicBezTo>
                      <a:pt x="180" y="238"/>
                      <a:pt x="180" y="238"/>
                      <a:pt x="180" y="238"/>
                    </a:cubicBezTo>
                    <a:cubicBezTo>
                      <a:pt x="181" y="239"/>
                      <a:pt x="181" y="239"/>
                      <a:pt x="182" y="240"/>
                    </a:cubicBezTo>
                    <a:cubicBezTo>
                      <a:pt x="182" y="240"/>
                      <a:pt x="182" y="240"/>
                      <a:pt x="182" y="240"/>
                    </a:cubicBezTo>
                    <a:cubicBezTo>
                      <a:pt x="182" y="240"/>
                      <a:pt x="182" y="240"/>
                      <a:pt x="182" y="240"/>
                    </a:cubicBezTo>
                    <a:cubicBezTo>
                      <a:pt x="182" y="240"/>
                      <a:pt x="181" y="240"/>
                      <a:pt x="181" y="240"/>
                    </a:cubicBezTo>
                    <a:cubicBezTo>
                      <a:pt x="181" y="240"/>
                      <a:pt x="181" y="240"/>
                      <a:pt x="181" y="239"/>
                    </a:cubicBezTo>
                    <a:cubicBezTo>
                      <a:pt x="181" y="239"/>
                      <a:pt x="180" y="239"/>
                      <a:pt x="180" y="239"/>
                    </a:cubicBezTo>
                    <a:cubicBezTo>
                      <a:pt x="180" y="239"/>
                      <a:pt x="179" y="239"/>
                      <a:pt x="179" y="239"/>
                    </a:cubicBezTo>
                    <a:cubicBezTo>
                      <a:pt x="179" y="239"/>
                      <a:pt x="179" y="239"/>
                      <a:pt x="179" y="240"/>
                    </a:cubicBezTo>
                    <a:cubicBezTo>
                      <a:pt x="179" y="240"/>
                      <a:pt x="179" y="240"/>
                      <a:pt x="179" y="240"/>
                    </a:cubicBezTo>
                    <a:cubicBezTo>
                      <a:pt x="179" y="240"/>
                      <a:pt x="179" y="241"/>
                      <a:pt x="179" y="241"/>
                    </a:cubicBezTo>
                    <a:cubicBezTo>
                      <a:pt x="179" y="241"/>
                      <a:pt x="178" y="241"/>
                      <a:pt x="178" y="240"/>
                    </a:cubicBezTo>
                    <a:cubicBezTo>
                      <a:pt x="178" y="240"/>
                      <a:pt x="178" y="239"/>
                      <a:pt x="177" y="239"/>
                    </a:cubicBezTo>
                    <a:cubicBezTo>
                      <a:pt x="177" y="239"/>
                      <a:pt x="177" y="238"/>
                      <a:pt x="177" y="238"/>
                    </a:cubicBezTo>
                    <a:cubicBezTo>
                      <a:pt x="176" y="238"/>
                      <a:pt x="176" y="238"/>
                      <a:pt x="175" y="238"/>
                    </a:cubicBezTo>
                    <a:cubicBezTo>
                      <a:pt x="175" y="238"/>
                      <a:pt x="175" y="238"/>
                      <a:pt x="174" y="238"/>
                    </a:cubicBezTo>
                    <a:cubicBezTo>
                      <a:pt x="174" y="238"/>
                      <a:pt x="173" y="239"/>
                      <a:pt x="173" y="239"/>
                    </a:cubicBezTo>
                    <a:cubicBezTo>
                      <a:pt x="171" y="240"/>
                      <a:pt x="168" y="242"/>
                      <a:pt x="167" y="244"/>
                    </a:cubicBezTo>
                    <a:cubicBezTo>
                      <a:pt x="167" y="244"/>
                      <a:pt x="167" y="244"/>
                      <a:pt x="167" y="245"/>
                    </a:cubicBezTo>
                    <a:cubicBezTo>
                      <a:pt x="167" y="245"/>
                      <a:pt x="167" y="245"/>
                      <a:pt x="167" y="245"/>
                    </a:cubicBezTo>
                    <a:cubicBezTo>
                      <a:pt x="167" y="246"/>
                      <a:pt x="166" y="246"/>
                      <a:pt x="166" y="246"/>
                    </a:cubicBezTo>
                    <a:cubicBezTo>
                      <a:pt x="166" y="246"/>
                      <a:pt x="165" y="246"/>
                      <a:pt x="165" y="247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4" y="248"/>
                      <a:pt x="164" y="248"/>
                      <a:pt x="163" y="248"/>
                    </a:cubicBezTo>
                    <a:cubicBezTo>
                      <a:pt x="163" y="248"/>
                      <a:pt x="163" y="248"/>
                      <a:pt x="163" y="248"/>
                    </a:cubicBezTo>
                    <a:cubicBezTo>
                      <a:pt x="162" y="248"/>
                      <a:pt x="162" y="248"/>
                      <a:pt x="162" y="249"/>
                    </a:cubicBezTo>
                    <a:cubicBezTo>
                      <a:pt x="162" y="249"/>
                      <a:pt x="162" y="250"/>
                      <a:pt x="162" y="250"/>
                    </a:cubicBezTo>
                    <a:cubicBezTo>
                      <a:pt x="162" y="250"/>
                      <a:pt x="162" y="251"/>
                      <a:pt x="162" y="251"/>
                    </a:cubicBezTo>
                    <a:cubicBezTo>
                      <a:pt x="161" y="251"/>
                      <a:pt x="161" y="252"/>
                      <a:pt x="162" y="252"/>
                    </a:cubicBezTo>
                    <a:cubicBezTo>
                      <a:pt x="162" y="252"/>
                      <a:pt x="163" y="251"/>
                      <a:pt x="163" y="251"/>
                    </a:cubicBezTo>
                    <a:cubicBezTo>
                      <a:pt x="163" y="251"/>
                      <a:pt x="163" y="251"/>
                      <a:pt x="163" y="250"/>
                    </a:cubicBezTo>
                    <a:cubicBezTo>
                      <a:pt x="164" y="250"/>
                      <a:pt x="163" y="249"/>
                      <a:pt x="163" y="249"/>
                    </a:cubicBezTo>
                    <a:cubicBezTo>
                      <a:pt x="163" y="249"/>
                      <a:pt x="163" y="248"/>
                      <a:pt x="164" y="248"/>
                    </a:cubicBezTo>
                    <a:cubicBezTo>
                      <a:pt x="164" y="248"/>
                      <a:pt x="164" y="249"/>
                      <a:pt x="164" y="249"/>
                    </a:cubicBezTo>
                    <a:cubicBezTo>
                      <a:pt x="164" y="249"/>
                      <a:pt x="164" y="250"/>
                      <a:pt x="164" y="250"/>
                    </a:cubicBezTo>
                    <a:cubicBezTo>
                      <a:pt x="165" y="250"/>
                      <a:pt x="165" y="250"/>
                      <a:pt x="165" y="250"/>
                    </a:cubicBezTo>
                    <a:cubicBezTo>
                      <a:pt x="166" y="250"/>
                      <a:pt x="166" y="250"/>
                      <a:pt x="166" y="250"/>
                    </a:cubicBezTo>
                    <a:cubicBezTo>
                      <a:pt x="167" y="250"/>
                      <a:pt x="167" y="249"/>
                      <a:pt x="167" y="249"/>
                    </a:cubicBezTo>
                    <a:cubicBezTo>
                      <a:pt x="167" y="249"/>
                      <a:pt x="167" y="248"/>
                      <a:pt x="167" y="248"/>
                    </a:cubicBezTo>
                    <a:cubicBezTo>
                      <a:pt x="167" y="248"/>
                      <a:pt x="167" y="247"/>
                      <a:pt x="166" y="247"/>
                    </a:cubicBezTo>
                    <a:cubicBezTo>
                      <a:pt x="166" y="247"/>
                      <a:pt x="166" y="247"/>
                      <a:pt x="166" y="247"/>
                    </a:cubicBezTo>
                    <a:cubicBezTo>
                      <a:pt x="166" y="247"/>
                      <a:pt x="166" y="246"/>
                      <a:pt x="166" y="246"/>
                    </a:cubicBezTo>
                    <a:cubicBezTo>
                      <a:pt x="167" y="246"/>
                      <a:pt x="167" y="247"/>
                      <a:pt x="167" y="247"/>
                    </a:cubicBezTo>
                    <a:cubicBezTo>
                      <a:pt x="167" y="247"/>
                      <a:pt x="167" y="248"/>
                      <a:pt x="167" y="248"/>
                    </a:cubicBezTo>
                    <a:cubicBezTo>
                      <a:pt x="167" y="248"/>
                      <a:pt x="168" y="248"/>
                      <a:pt x="168" y="248"/>
                    </a:cubicBezTo>
                    <a:cubicBezTo>
                      <a:pt x="168" y="248"/>
                      <a:pt x="167" y="248"/>
                      <a:pt x="167" y="248"/>
                    </a:cubicBezTo>
                    <a:cubicBezTo>
                      <a:pt x="167" y="248"/>
                      <a:pt x="167" y="249"/>
                      <a:pt x="167" y="249"/>
                    </a:cubicBezTo>
                    <a:cubicBezTo>
                      <a:pt x="167" y="249"/>
                      <a:pt x="168" y="249"/>
                      <a:pt x="168" y="249"/>
                    </a:cubicBezTo>
                    <a:cubicBezTo>
                      <a:pt x="168" y="249"/>
                      <a:pt x="168" y="249"/>
                      <a:pt x="168" y="249"/>
                    </a:cubicBezTo>
                    <a:cubicBezTo>
                      <a:pt x="168" y="249"/>
                      <a:pt x="168" y="249"/>
                      <a:pt x="168" y="249"/>
                    </a:cubicBezTo>
                    <a:cubicBezTo>
                      <a:pt x="168" y="249"/>
                      <a:pt x="169" y="249"/>
                      <a:pt x="169" y="249"/>
                    </a:cubicBezTo>
                    <a:cubicBezTo>
                      <a:pt x="169" y="248"/>
                      <a:pt x="169" y="248"/>
                      <a:pt x="170" y="248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8"/>
                      <a:pt x="170" y="249"/>
                      <a:pt x="170" y="249"/>
                    </a:cubicBezTo>
                    <a:cubicBezTo>
                      <a:pt x="170" y="249"/>
                      <a:pt x="171" y="249"/>
                      <a:pt x="171" y="248"/>
                    </a:cubicBezTo>
                    <a:cubicBezTo>
                      <a:pt x="171" y="248"/>
                      <a:pt x="171" y="248"/>
                      <a:pt x="171" y="247"/>
                    </a:cubicBezTo>
                    <a:cubicBezTo>
                      <a:pt x="171" y="247"/>
                      <a:pt x="170" y="247"/>
                      <a:pt x="171" y="247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2" y="247"/>
                      <a:pt x="172" y="247"/>
                      <a:pt x="172" y="247"/>
                    </a:cubicBezTo>
                    <a:cubicBezTo>
                      <a:pt x="172" y="246"/>
                      <a:pt x="172" y="246"/>
                      <a:pt x="172" y="246"/>
                    </a:cubicBezTo>
                    <a:cubicBezTo>
                      <a:pt x="172" y="246"/>
                      <a:pt x="173" y="245"/>
                      <a:pt x="173" y="244"/>
                    </a:cubicBezTo>
                    <a:cubicBezTo>
                      <a:pt x="173" y="244"/>
                      <a:pt x="173" y="244"/>
                      <a:pt x="173" y="243"/>
                    </a:cubicBezTo>
                    <a:cubicBezTo>
                      <a:pt x="173" y="243"/>
                      <a:pt x="173" y="243"/>
                      <a:pt x="174" y="242"/>
                    </a:cubicBezTo>
                    <a:cubicBezTo>
                      <a:pt x="174" y="242"/>
                      <a:pt x="174" y="242"/>
                      <a:pt x="174" y="242"/>
                    </a:cubicBezTo>
                    <a:cubicBezTo>
                      <a:pt x="175" y="242"/>
                      <a:pt x="175" y="242"/>
                      <a:pt x="175" y="242"/>
                    </a:cubicBezTo>
                    <a:cubicBezTo>
                      <a:pt x="175" y="243"/>
                      <a:pt x="176" y="243"/>
                      <a:pt x="176" y="243"/>
                    </a:cubicBezTo>
                    <a:cubicBezTo>
                      <a:pt x="176" y="244"/>
                      <a:pt x="176" y="244"/>
                      <a:pt x="176" y="243"/>
                    </a:cubicBezTo>
                    <a:cubicBezTo>
                      <a:pt x="175" y="243"/>
                      <a:pt x="175" y="243"/>
                      <a:pt x="175" y="243"/>
                    </a:cubicBezTo>
                    <a:cubicBezTo>
                      <a:pt x="175" y="243"/>
                      <a:pt x="175" y="243"/>
                      <a:pt x="175" y="243"/>
                    </a:cubicBezTo>
                    <a:cubicBezTo>
                      <a:pt x="175" y="243"/>
                      <a:pt x="175" y="244"/>
                      <a:pt x="174" y="244"/>
                    </a:cubicBezTo>
                    <a:cubicBezTo>
                      <a:pt x="174" y="244"/>
                      <a:pt x="174" y="245"/>
                      <a:pt x="174" y="245"/>
                    </a:cubicBezTo>
                    <a:cubicBezTo>
                      <a:pt x="175" y="246"/>
                      <a:pt x="177" y="245"/>
                      <a:pt x="178" y="244"/>
                    </a:cubicBezTo>
                    <a:cubicBezTo>
                      <a:pt x="178" y="244"/>
                      <a:pt x="178" y="244"/>
                      <a:pt x="179" y="244"/>
                    </a:cubicBezTo>
                    <a:cubicBezTo>
                      <a:pt x="179" y="244"/>
                      <a:pt x="179" y="244"/>
                      <a:pt x="179" y="244"/>
                    </a:cubicBezTo>
                    <a:cubicBezTo>
                      <a:pt x="179" y="244"/>
                      <a:pt x="180" y="244"/>
                      <a:pt x="180" y="244"/>
                    </a:cubicBezTo>
                    <a:cubicBezTo>
                      <a:pt x="180" y="244"/>
                      <a:pt x="179" y="244"/>
                      <a:pt x="179" y="244"/>
                    </a:cubicBezTo>
                    <a:cubicBezTo>
                      <a:pt x="179" y="243"/>
                      <a:pt x="179" y="243"/>
                      <a:pt x="179" y="243"/>
                    </a:cubicBezTo>
                    <a:cubicBezTo>
                      <a:pt x="179" y="243"/>
                      <a:pt x="179" y="243"/>
                      <a:pt x="179" y="243"/>
                    </a:cubicBezTo>
                    <a:cubicBezTo>
                      <a:pt x="179" y="243"/>
                      <a:pt x="180" y="243"/>
                      <a:pt x="180" y="243"/>
                    </a:cubicBezTo>
                    <a:cubicBezTo>
                      <a:pt x="180" y="243"/>
                      <a:pt x="180" y="243"/>
                      <a:pt x="180" y="244"/>
                    </a:cubicBezTo>
                    <a:cubicBezTo>
                      <a:pt x="180" y="244"/>
                      <a:pt x="180" y="244"/>
                      <a:pt x="181" y="244"/>
                    </a:cubicBezTo>
                    <a:cubicBezTo>
                      <a:pt x="181" y="244"/>
                      <a:pt x="181" y="244"/>
                      <a:pt x="181" y="244"/>
                    </a:cubicBezTo>
                    <a:cubicBezTo>
                      <a:pt x="181" y="244"/>
                      <a:pt x="181" y="243"/>
                      <a:pt x="181" y="243"/>
                    </a:cubicBezTo>
                    <a:cubicBezTo>
                      <a:pt x="181" y="243"/>
                      <a:pt x="181" y="242"/>
                      <a:pt x="182" y="242"/>
                    </a:cubicBezTo>
                    <a:cubicBezTo>
                      <a:pt x="182" y="242"/>
                      <a:pt x="182" y="242"/>
                      <a:pt x="182" y="242"/>
                    </a:cubicBezTo>
                    <a:cubicBezTo>
                      <a:pt x="182" y="242"/>
                      <a:pt x="182" y="242"/>
                      <a:pt x="182" y="242"/>
                    </a:cubicBezTo>
                    <a:cubicBezTo>
                      <a:pt x="182" y="242"/>
                      <a:pt x="183" y="242"/>
                      <a:pt x="183" y="242"/>
                    </a:cubicBezTo>
                    <a:cubicBezTo>
                      <a:pt x="183" y="242"/>
                      <a:pt x="183" y="242"/>
                      <a:pt x="183" y="242"/>
                    </a:cubicBezTo>
                    <a:cubicBezTo>
                      <a:pt x="184" y="241"/>
                      <a:pt x="184" y="241"/>
                      <a:pt x="185" y="240"/>
                    </a:cubicBezTo>
                    <a:cubicBezTo>
                      <a:pt x="185" y="240"/>
                      <a:pt x="186" y="240"/>
                      <a:pt x="186" y="240"/>
                    </a:cubicBezTo>
                    <a:cubicBezTo>
                      <a:pt x="186" y="240"/>
                      <a:pt x="186" y="240"/>
                      <a:pt x="187" y="240"/>
                    </a:cubicBezTo>
                    <a:cubicBezTo>
                      <a:pt x="187" y="240"/>
                      <a:pt x="187" y="240"/>
                      <a:pt x="187" y="240"/>
                    </a:cubicBezTo>
                    <a:cubicBezTo>
                      <a:pt x="187" y="240"/>
                      <a:pt x="187" y="240"/>
                      <a:pt x="187" y="240"/>
                    </a:cubicBezTo>
                    <a:cubicBezTo>
                      <a:pt x="186" y="241"/>
                      <a:pt x="186" y="241"/>
                      <a:pt x="186" y="242"/>
                    </a:cubicBezTo>
                    <a:cubicBezTo>
                      <a:pt x="187" y="242"/>
                      <a:pt x="187" y="242"/>
                      <a:pt x="187" y="242"/>
                    </a:cubicBezTo>
                    <a:cubicBezTo>
                      <a:pt x="187" y="242"/>
                      <a:pt x="186" y="243"/>
                      <a:pt x="186" y="243"/>
                    </a:cubicBezTo>
                    <a:cubicBezTo>
                      <a:pt x="186" y="243"/>
                      <a:pt x="186" y="243"/>
                      <a:pt x="186" y="243"/>
                    </a:cubicBezTo>
                    <a:cubicBezTo>
                      <a:pt x="187" y="243"/>
                      <a:pt x="187" y="242"/>
                      <a:pt x="187" y="242"/>
                    </a:cubicBezTo>
                    <a:cubicBezTo>
                      <a:pt x="187" y="241"/>
                      <a:pt x="187" y="240"/>
                      <a:pt x="187" y="240"/>
                    </a:cubicBezTo>
                    <a:cubicBezTo>
                      <a:pt x="188" y="240"/>
                      <a:pt x="188" y="240"/>
                      <a:pt x="188" y="240"/>
                    </a:cubicBezTo>
                    <a:cubicBezTo>
                      <a:pt x="188" y="240"/>
                      <a:pt x="188" y="240"/>
                      <a:pt x="189" y="240"/>
                    </a:cubicBezTo>
                    <a:cubicBezTo>
                      <a:pt x="189" y="239"/>
                      <a:pt x="190" y="239"/>
                      <a:pt x="191" y="239"/>
                    </a:cubicBezTo>
                    <a:cubicBezTo>
                      <a:pt x="191" y="239"/>
                      <a:pt x="191" y="239"/>
                      <a:pt x="191" y="238"/>
                    </a:cubicBezTo>
                    <a:cubicBezTo>
                      <a:pt x="191" y="238"/>
                      <a:pt x="192" y="238"/>
                      <a:pt x="192" y="238"/>
                    </a:cubicBezTo>
                    <a:cubicBezTo>
                      <a:pt x="192" y="238"/>
                      <a:pt x="192" y="238"/>
                      <a:pt x="193" y="238"/>
                    </a:cubicBezTo>
                    <a:cubicBezTo>
                      <a:pt x="193" y="238"/>
                      <a:pt x="193" y="237"/>
                      <a:pt x="193" y="236"/>
                    </a:cubicBezTo>
                    <a:cubicBezTo>
                      <a:pt x="193" y="236"/>
                      <a:pt x="193" y="236"/>
                      <a:pt x="194" y="236"/>
                    </a:cubicBezTo>
                    <a:cubicBezTo>
                      <a:pt x="194" y="235"/>
                      <a:pt x="194" y="235"/>
                      <a:pt x="194" y="236"/>
                    </a:cubicBezTo>
                    <a:cubicBezTo>
                      <a:pt x="194" y="236"/>
                      <a:pt x="194" y="237"/>
                      <a:pt x="194" y="237"/>
                    </a:cubicBezTo>
                    <a:cubicBezTo>
                      <a:pt x="194" y="238"/>
                      <a:pt x="194" y="238"/>
                      <a:pt x="194" y="238"/>
                    </a:cubicBezTo>
                    <a:cubicBezTo>
                      <a:pt x="194" y="238"/>
                      <a:pt x="194" y="238"/>
                      <a:pt x="194" y="238"/>
                    </a:cubicBezTo>
                    <a:cubicBezTo>
                      <a:pt x="194" y="237"/>
                      <a:pt x="194" y="237"/>
                      <a:pt x="194" y="237"/>
                    </a:cubicBezTo>
                    <a:cubicBezTo>
                      <a:pt x="195" y="237"/>
                      <a:pt x="195" y="236"/>
                      <a:pt x="195" y="236"/>
                    </a:cubicBezTo>
                    <a:cubicBezTo>
                      <a:pt x="196" y="235"/>
                      <a:pt x="196" y="235"/>
                      <a:pt x="196" y="235"/>
                    </a:cubicBezTo>
                    <a:cubicBezTo>
                      <a:pt x="196" y="234"/>
                      <a:pt x="196" y="234"/>
                      <a:pt x="196" y="234"/>
                    </a:cubicBezTo>
                    <a:cubicBezTo>
                      <a:pt x="196" y="234"/>
                      <a:pt x="196" y="234"/>
                      <a:pt x="195" y="234"/>
                    </a:cubicBezTo>
                    <a:cubicBezTo>
                      <a:pt x="195" y="234"/>
                      <a:pt x="195" y="234"/>
                      <a:pt x="195" y="234"/>
                    </a:cubicBezTo>
                    <a:cubicBezTo>
                      <a:pt x="195" y="234"/>
                      <a:pt x="194" y="234"/>
                      <a:pt x="194" y="234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5"/>
                      <a:pt x="193" y="235"/>
                      <a:pt x="193" y="235"/>
                    </a:cubicBezTo>
                    <a:cubicBezTo>
                      <a:pt x="193" y="234"/>
                      <a:pt x="193" y="234"/>
                      <a:pt x="193" y="234"/>
                    </a:cubicBezTo>
                    <a:cubicBezTo>
                      <a:pt x="194" y="234"/>
                      <a:pt x="194" y="233"/>
                      <a:pt x="195" y="233"/>
                    </a:cubicBezTo>
                    <a:cubicBezTo>
                      <a:pt x="195" y="233"/>
                      <a:pt x="195" y="232"/>
                      <a:pt x="195" y="232"/>
                    </a:cubicBezTo>
                    <a:cubicBezTo>
                      <a:pt x="196" y="232"/>
                      <a:pt x="196" y="232"/>
                      <a:pt x="196" y="232"/>
                    </a:cubicBezTo>
                    <a:cubicBezTo>
                      <a:pt x="197" y="232"/>
                      <a:pt x="197" y="232"/>
                      <a:pt x="197" y="232"/>
                    </a:cubicBezTo>
                    <a:cubicBezTo>
                      <a:pt x="197" y="231"/>
                      <a:pt x="198" y="230"/>
                      <a:pt x="199" y="230"/>
                    </a:cubicBezTo>
                    <a:cubicBezTo>
                      <a:pt x="199" y="230"/>
                      <a:pt x="200" y="231"/>
                      <a:pt x="201" y="230"/>
                    </a:cubicBezTo>
                    <a:cubicBezTo>
                      <a:pt x="201" y="230"/>
                      <a:pt x="201" y="230"/>
                      <a:pt x="201" y="230"/>
                    </a:cubicBezTo>
                    <a:cubicBezTo>
                      <a:pt x="201" y="230"/>
                      <a:pt x="200" y="230"/>
                      <a:pt x="200" y="230"/>
                    </a:cubicBezTo>
                    <a:cubicBezTo>
                      <a:pt x="200" y="229"/>
                      <a:pt x="201" y="229"/>
                      <a:pt x="201" y="228"/>
                    </a:cubicBezTo>
                    <a:cubicBezTo>
                      <a:pt x="201" y="228"/>
                      <a:pt x="201" y="228"/>
                      <a:pt x="201" y="228"/>
                    </a:cubicBezTo>
                    <a:cubicBezTo>
                      <a:pt x="201" y="228"/>
                      <a:pt x="201" y="228"/>
                      <a:pt x="201" y="227"/>
                    </a:cubicBezTo>
                    <a:cubicBezTo>
                      <a:pt x="202" y="227"/>
                      <a:pt x="202" y="227"/>
                      <a:pt x="202" y="228"/>
                    </a:cubicBezTo>
                    <a:cubicBezTo>
                      <a:pt x="202" y="228"/>
                      <a:pt x="202" y="228"/>
                      <a:pt x="202" y="228"/>
                    </a:cubicBezTo>
                    <a:cubicBezTo>
                      <a:pt x="203" y="228"/>
                      <a:pt x="203" y="228"/>
                      <a:pt x="203" y="228"/>
                    </a:cubicBezTo>
                    <a:cubicBezTo>
                      <a:pt x="204" y="227"/>
                      <a:pt x="204" y="227"/>
                      <a:pt x="205" y="226"/>
                    </a:cubicBezTo>
                    <a:cubicBezTo>
                      <a:pt x="205" y="227"/>
                      <a:pt x="205" y="227"/>
                      <a:pt x="205" y="227"/>
                    </a:cubicBezTo>
                    <a:cubicBezTo>
                      <a:pt x="205" y="227"/>
                      <a:pt x="206" y="227"/>
                      <a:pt x="206" y="226"/>
                    </a:cubicBezTo>
                    <a:cubicBezTo>
                      <a:pt x="206" y="226"/>
                      <a:pt x="206" y="226"/>
                      <a:pt x="206" y="226"/>
                    </a:cubicBezTo>
                    <a:cubicBezTo>
                      <a:pt x="206" y="225"/>
                      <a:pt x="206" y="225"/>
                      <a:pt x="206" y="225"/>
                    </a:cubicBezTo>
                    <a:cubicBezTo>
                      <a:pt x="206" y="226"/>
                      <a:pt x="206" y="226"/>
                      <a:pt x="207" y="226"/>
                    </a:cubicBezTo>
                    <a:cubicBezTo>
                      <a:pt x="207" y="226"/>
                      <a:pt x="207" y="226"/>
                      <a:pt x="207" y="226"/>
                    </a:cubicBezTo>
                    <a:cubicBezTo>
                      <a:pt x="207" y="225"/>
                      <a:pt x="207" y="225"/>
                      <a:pt x="208" y="225"/>
                    </a:cubicBezTo>
                    <a:cubicBezTo>
                      <a:pt x="208" y="224"/>
                      <a:pt x="208" y="224"/>
                      <a:pt x="208" y="224"/>
                    </a:cubicBezTo>
                    <a:cubicBezTo>
                      <a:pt x="208" y="224"/>
                      <a:pt x="209" y="224"/>
                      <a:pt x="209" y="224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8" y="223"/>
                    </a:cubicBezTo>
                    <a:cubicBezTo>
                      <a:pt x="208" y="223"/>
                      <a:pt x="208" y="223"/>
                      <a:pt x="209" y="223"/>
                    </a:cubicBezTo>
                    <a:cubicBezTo>
                      <a:pt x="209" y="222"/>
                      <a:pt x="209" y="222"/>
                      <a:pt x="209" y="222"/>
                    </a:cubicBezTo>
                    <a:cubicBezTo>
                      <a:pt x="209" y="222"/>
                      <a:pt x="209" y="222"/>
                      <a:pt x="208" y="222"/>
                    </a:cubicBezTo>
                    <a:cubicBezTo>
                      <a:pt x="208" y="222"/>
                      <a:pt x="208" y="222"/>
                      <a:pt x="208" y="222"/>
                    </a:cubicBezTo>
                    <a:cubicBezTo>
                      <a:pt x="208" y="222"/>
                      <a:pt x="208" y="222"/>
                      <a:pt x="207" y="222"/>
                    </a:cubicBezTo>
                    <a:cubicBezTo>
                      <a:pt x="207" y="222"/>
                      <a:pt x="207" y="222"/>
                      <a:pt x="208" y="221"/>
                    </a:cubicBezTo>
                    <a:cubicBezTo>
                      <a:pt x="208" y="221"/>
                      <a:pt x="208" y="221"/>
                      <a:pt x="209" y="221"/>
                    </a:cubicBezTo>
                    <a:cubicBezTo>
                      <a:pt x="209" y="221"/>
                      <a:pt x="209" y="220"/>
                      <a:pt x="209" y="220"/>
                    </a:cubicBezTo>
                    <a:cubicBezTo>
                      <a:pt x="210" y="220"/>
                      <a:pt x="210" y="220"/>
                      <a:pt x="210" y="220"/>
                    </a:cubicBezTo>
                    <a:cubicBezTo>
                      <a:pt x="210" y="220"/>
                      <a:pt x="210" y="220"/>
                      <a:pt x="210" y="220"/>
                    </a:cubicBezTo>
                    <a:cubicBezTo>
                      <a:pt x="210" y="220"/>
                      <a:pt x="210" y="220"/>
                      <a:pt x="210" y="220"/>
                    </a:cubicBezTo>
                    <a:cubicBezTo>
                      <a:pt x="211" y="220"/>
                      <a:pt x="211" y="220"/>
                      <a:pt x="211" y="220"/>
                    </a:cubicBezTo>
                    <a:cubicBezTo>
                      <a:pt x="211" y="219"/>
                      <a:pt x="211" y="219"/>
                      <a:pt x="212" y="219"/>
                    </a:cubicBezTo>
                    <a:cubicBezTo>
                      <a:pt x="212" y="219"/>
                      <a:pt x="212" y="219"/>
                      <a:pt x="212" y="219"/>
                    </a:cubicBezTo>
                    <a:cubicBezTo>
                      <a:pt x="213" y="219"/>
                      <a:pt x="213" y="218"/>
                      <a:pt x="213" y="218"/>
                    </a:cubicBezTo>
                    <a:cubicBezTo>
                      <a:pt x="213" y="218"/>
                      <a:pt x="213" y="218"/>
                      <a:pt x="213" y="218"/>
                    </a:cubicBezTo>
                    <a:cubicBezTo>
                      <a:pt x="214" y="218"/>
                      <a:pt x="214" y="217"/>
                      <a:pt x="214" y="217"/>
                    </a:cubicBezTo>
                    <a:cubicBezTo>
                      <a:pt x="213" y="217"/>
                      <a:pt x="213" y="217"/>
                      <a:pt x="213" y="217"/>
                    </a:cubicBezTo>
                    <a:cubicBezTo>
                      <a:pt x="213" y="217"/>
                      <a:pt x="213" y="217"/>
                      <a:pt x="213" y="217"/>
                    </a:cubicBezTo>
                    <a:cubicBezTo>
                      <a:pt x="213" y="217"/>
                      <a:pt x="213" y="216"/>
                      <a:pt x="213" y="216"/>
                    </a:cubicBezTo>
                    <a:cubicBezTo>
                      <a:pt x="214" y="216"/>
                      <a:pt x="214" y="216"/>
                      <a:pt x="214" y="216"/>
                    </a:cubicBezTo>
                    <a:cubicBezTo>
                      <a:pt x="214" y="216"/>
                      <a:pt x="214" y="216"/>
                      <a:pt x="214" y="216"/>
                    </a:cubicBezTo>
                    <a:cubicBezTo>
                      <a:pt x="214" y="216"/>
                      <a:pt x="215" y="217"/>
                      <a:pt x="215" y="217"/>
                    </a:cubicBezTo>
                    <a:cubicBezTo>
                      <a:pt x="215" y="217"/>
                      <a:pt x="215" y="217"/>
                      <a:pt x="215" y="217"/>
                    </a:cubicBezTo>
                    <a:cubicBezTo>
                      <a:pt x="215" y="217"/>
                      <a:pt x="215" y="217"/>
                      <a:pt x="215" y="217"/>
                    </a:cubicBezTo>
                    <a:cubicBezTo>
                      <a:pt x="216" y="216"/>
                      <a:pt x="216" y="216"/>
                      <a:pt x="216" y="215"/>
                    </a:cubicBezTo>
                    <a:cubicBezTo>
                      <a:pt x="216" y="215"/>
                      <a:pt x="216" y="215"/>
                      <a:pt x="217" y="215"/>
                    </a:cubicBezTo>
                    <a:cubicBezTo>
                      <a:pt x="217" y="215"/>
                      <a:pt x="217" y="215"/>
                      <a:pt x="217" y="214"/>
                    </a:cubicBezTo>
                    <a:cubicBezTo>
                      <a:pt x="217" y="214"/>
                      <a:pt x="217" y="214"/>
                      <a:pt x="217" y="214"/>
                    </a:cubicBezTo>
                    <a:cubicBezTo>
                      <a:pt x="217" y="214"/>
                      <a:pt x="217" y="214"/>
                      <a:pt x="217" y="214"/>
                    </a:cubicBezTo>
                    <a:cubicBezTo>
                      <a:pt x="217" y="214"/>
                      <a:pt x="217" y="213"/>
                      <a:pt x="218" y="213"/>
                    </a:cubicBezTo>
                    <a:cubicBezTo>
                      <a:pt x="217" y="213"/>
                      <a:pt x="217" y="213"/>
                      <a:pt x="217" y="213"/>
                    </a:cubicBezTo>
                    <a:cubicBezTo>
                      <a:pt x="217" y="213"/>
                      <a:pt x="217" y="213"/>
                      <a:pt x="217" y="213"/>
                    </a:cubicBezTo>
                    <a:cubicBezTo>
                      <a:pt x="217" y="212"/>
                      <a:pt x="217" y="212"/>
                      <a:pt x="217" y="211"/>
                    </a:cubicBezTo>
                    <a:cubicBezTo>
                      <a:pt x="217" y="211"/>
                      <a:pt x="217" y="211"/>
                      <a:pt x="217" y="211"/>
                    </a:cubicBezTo>
                    <a:cubicBezTo>
                      <a:pt x="217" y="211"/>
                      <a:pt x="217" y="211"/>
                      <a:pt x="217" y="211"/>
                    </a:cubicBezTo>
                    <a:cubicBezTo>
                      <a:pt x="218" y="211"/>
                      <a:pt x="218" y="211"/>
                      <a:pt x="218" y="211"/>
                    </a:cubicBezTo>
                    <a:cubicBezTo>
                      <a:pt x="218" y="211"/>
                      <a:pt x="218" y="212"/>
                      <a:pt x="218" y="212"/>
                    </a:cubicBezTo>
                    <a:cubicBezTo>
                      <a:pt x="218" y="212"/>
                      <a:pt x="218" y="212"/>
                      <a:pt x="218" y="212"/>
                    </a:cubicBezTo>
                    <a:cubicBezTo>
                      <a:pt x="218" y="212"/>
                      <a:pt x="218" y="213"/>
                      <a:pt x="218" y="213"/>
                    </a:cubicBezTo>
                    <a:cubicBezTo>
                      <a:pt x="218" y="213"/>
                      <a:pt x="218" y="213"/>
                      <a:pt x="218" y="213"/>
                    </a:cubicBezTo>
                    <a:cubicBezTo>
                      <a:pt x="219" y="213"/>
                      <a:pt x="219" y="213"/>
                      <a:pt x="219" y="213"/>
                    </a:cubicBezTo>
                    <a:cubicBezTo>
                      <a:pt x="219" y="213"/>
                      <a:pt x="219" y="213"/>
                      <a:pt x="219" y="213"/>
                    </a:cubicBezTo>
                    <a:cubicBezTo>
                      <a:pt x="219" y="213"/>
                      <a:pt x="220" y="212"/>
                      <a:pt x="220" y="212"/>
                    </a:cubicBezTo>
                    <a:cubicBezTo>
                      <a:pt x="220" y="212"/>
                      <a:pt x="220" y="213"/>
                      <a:pt x="220" y="213"/>
                    </a:cubicBezTo>
                    <a:cubicBezTo>
                      <a:pt x="220" y="213"/>
                      <a:pt x="220" y="213"/>
                      <a:pt x="221" y="212"/>
                    </a:cubicBezTo>
                    <a:cubicBezTo>
                      <a:pt x="221" y="212"/>
                      <a:pt x="221" y="212"/>
                      <a:pt x="221" y="212"/>
                    </a:cubicBezTo>
                    <a:cubicBezTo>
                      <a:pt x="222" y="212"/>
                      <a:pt x="222" y="212"/>
                      <a:pt x="222" y="212"/>
                    </a:cubicBezTo>
                    <a:cubicBezTo>
                      <a:pt x="222" y="212"/>
                      <a:pt x="222" y="212"/>
                      <a:pt x="222" y="212"/>
                    </a:cubicBezTo>
                    <a:cubicBezTo>
                      <a:pt x="223" y="211"/>
                      <a:pt x="223" y="211"/>
                      <a:pt x="223" y="211"/>
                    </a:cubicBezTo>
                    <a:cubicBezTo>
                      <a:pt x="223" y="211"/>
                      <a:pt x="223" y="211"/>
                      <a:pt x="223" y="211"/>
                    </a:cubicBezTo>
                    <a:cubicBezTo>
                      <a:pt x="223" y="211"/>
                      <a:pt x="223" y="211"/>
                      <a:pt x="223" y="210"/>
                    </a:cubicBezTo>
                    <a:cubicBezTo>
                      <a:pt x="223" y="210"/>
                      <a:pt x="223" y="210"/>
                      <a:pt x="223" y="210"/>
                    </a:cubicBezTo>
                    <a:cubicBezTo>
                      <a:pt x="223" y="210"/>
                      <a:pt x="223" y="210"/>
                      <a:pt x="223" y="209"/>
                    </a:cubicBezTo>
                    <a:cubicBezTo>
                      <a:pt x="223" y="209"/>
                      <a:pt x="222" y="210"/>
                      <a:pt x="222" y="210"/>
                    </a:cubicBezTo>
                    <a:cubicBezTo>
                      <a:pt x="222" y="210"/>
                      <a:pt x="222" y="209"/>
                      <a:pt x="222" y="209"/>
                    </a:cubicBezTo>
                    <a:cubicBezTo>
                      <a:pt x="223" y="209"/>
                      <a:pt x="223" y="209"/>
                      <a:pt x="223" y="209"/>
                    </a:cubicBezTo>
                    <a:cubicBezTo>
                      <a:pt x="224" y="209"/>
                      <a:pt x="224" y="209"/>
                      <a:pt x="224" y="209"/>
                    </a:cubicBezTo>
                    <a:cubicBezTo>
                      <a:pt x="224" y="208"/>
                      <a:pt x="224" y="208"/>
                      <a:pt x="224" y="208"/>
                    </a:cubicBezTo>
                    <a:cubicBezTo>
                      <a:pt x="224" y="208"/>
                      <a:pt x="224" y="208"/>
                      <a:pt x="224" y="208"/>
                    </a:cubicBezTo>
                    <a:cubicBezTo>
                      <a:pt x="224" y="208"/>
                      <a:pt x="224" y="207"/>
                      <a:pt x="224" y="207"/>
                    </a:cubicBezTo>
                    <a:cubicBezTo>
                      <a:pt x="224" y="207"/>
                      <a:pt x="224" y="207"/>
                      <a:pt x="225" y="206"/>
                    </a:cubicBezTo>
                    <a:cubicBezTo>
                      <a:pt x="225" y="206"/>
                      <a:pt x="225" y="206"/>
                      <a:pt x="225" y="206"/>
                    </a:cubicBezTo>
                    <a:cubicBezTo>
                      <a:pt x="225" y="205"/>
                      <a:pt x="226" y="205"/>
                      <a:pt x="226" y="205"/>
                    </a:cubicBezTo>
                    <a:cubicBezTo>
                      <a:pt x="227" y="205"/>
                      <a:pt x="227" y="205"/>
                      <a:pt x="228" y="204"/>
                    </a:cubicBezTo>
                    <a:cubicBezTo>
                      <a:pt x="228" y="204"/>
                      <a:pt x="228" y="203"/>
                      <a:pt x="229" y="203"/>
                    </a:cubicBezTo>
                    <a:cubicBezTo>
                      <a:pt x="229" y="202"/>
                      <a:pt x="229" y="201"/>
                      <a:pt x="228" y="201"/>
                    </a:cubicBezTo>
                    <a:cubicBezTo>
                      <a:pt x="228" y="201"/>
                      <a:pt x="228" y="201"/>
                      <a:pt x="228" y="201"/>
                    </a:cubicBezTo>
                    <a:cubicBezTo>
                      <a:pt x="228" y="201"/>
                      <a:pt x="228" y="200"/>
                      <a:pt x="228" y="200"/>
                    </a:cubicBezTo>
                    <a:cubicBezTo>
                      <a:pt x="227" y="200"/>
                      <a:pt x="227" y="200"/>
                      <a:pt x="227" y="200"/>
                    </a:cubicBezTo>
                    <a:cubicBezTo>
                      <a:pt x="227" y="200"/>
                      <a:pt x="227" y="200"/>
                      <a:pt x="227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200"/>
                      <a:pt x="225" y="200"/>
                    </a:cubicBezTo>
                    <a:cubicBezTo>
                      <a:pt x="225" y="200"/>
                      <a:pt x="224" y="199"/>
                      <a:pt x="224" y="199"/>
                    </a:cubicBezTo>
                    <a:cubicBezTo>
                      <a:pt x="224" y="199"/>
                      <a:pt x="224" y="200"/>
                      <a:pt x="223" y="200"/>
                    </a:cubicBezTo>
                    <a:cubicBezTo>
                      <a:pt x="223" y="200"/>
                      <a:pt x="223" y="200"/>
                      <a:pt x="223" y="200"/>
                    </a:cubicBezTo>
                    <a:cubicBezTo>
                      <a:pt x="223" y="200"/>
                      <a:pt x="223" y="200"/>
                      <a:pt x="223" y="200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3" y="199"/>
                      <a:pt x="223" y="198"/>
                    </a:cubicBezTo>
                    <a:cubicBezTo>
                      <a:pt x="223" y="198"/>
                      <a:pt x="223" y="198"/>
                      <a:pt x="223" y="198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4" y="196"/>
                      <a:pt x="224" y="196"/>
                      <a:pt x="224" y="195"/>
                    </a:cubicBezTo>
                    <a:cubicBezTo>
                      <a:pt x="224" y="195"/>
                      <a:pt x="224" y="195"/>
                      <a:pt x="225" y="195"/>
                    </a:cubicBezTo>
                    <a:cubicBezTo>
                      <a:pt x="225" y="195"/>
                      <a:pt x="225" y="195"/>
                      <a:pt x="226" y="195"/>
                    </a:cubicBezTo>
                    <a:cubicBezTo>
                      <a:pt x="226" y="195"/>
                      <a:pt x="226" y="194"/>
                      <a:pt x="226" y="194"/>
                    </a:cubicBezTo>
                    <a:cubicBezTo>
                      <a:pt x="226" y="194"/>
                      <a:pt x="226" y="194"/>
                      <a:pt x="226" y="194"/>
                    </a:cubicBezTo>
                    <a:cubicBezTo>
                      <a:pt x="226" y="194"/>
                      <a:pt x="226" y="194"/>
                      <a:pt x="226" y="194"/>
                    </a:cubicBezTo>
                    <a:cubicBezTo>
                      <a:pt x="226" y="194"/>
                      <a:pt x="226" y="194"/>
                      <a:pt x="226" y="193"/>
                    </a:cubicBezTo>
                    <a:cubicBezTo>
                      <a:pt x="226" y="193"/>
                      <a:pt x="226" y="193"/>
                      <a:pt x="226" y="193"/>
                    </a:cubicBezTo>
                    <a:cubicBezTo>
                      <a:pt x="226" y="193"/>
                      <a:pt x="227" y="193"/>
                      <a:pt x="227" y="193"/>
                    </a:cubicBezTo>
                    <a:cubicBezTo>
                      <a:pt x="227" y="193"/>
                      <a:pt x="227" y="193"/>
                      <a:pt x="227" y="193"/>
                    </a:cubicBezTo>
                    <a:cubicBezTo>
                      <a:pt x="227" y="193"/>
                      <a:pt x="227" y="193"/>
                      <a:pt x="227" y="192"/>
                    </a:cubicBezTo>
                    <a:cubicBezTo>
                      <a:pt x="227" y="192"/>
                      <a:pt x="227" y="192"/>
                      <a:pt x="227" y="192"/>
                    </a:cubicBezTo>
                    <a:cubicBezTo>
                      <a:pt x="226" y="192"/>
                      <a:pt x="226" y="192"/>
                      <a:pt x="226" y="192"/>
                    </a:cubicBezTo>
                    <a:cubicBezTo>
                      <a:pt x="226" y="192"/>
                      <a:pt x="226" y="192"/>
                      <a:pt x="226" y="192"/>
                    </a:cubicBezTo>
                    <a:cubicBezTo>
                      <a:pt x="226" y="192"/>
                      <a:pt x="226" y="192"/>
                      <a:pt x="227" y="192"/>
                    </a:cubicBezTo>
                    <a:cubicBezTo>
                      <a:pt x="227" y="192"/>
                      <a:pt x="227" y="192"/>
                      <a:pt x="227" y="192"/>
                    </a:cubicBezTo>
                    <a:cubicBezTo>
                      <a:pt x="227" y="192"/>
                      <a:pt x="227" y="192"/>
                      <a:pt x="227" y="192"/>
                    </a:cubicBezTo>
                    <a:cubicBezTo>
                      <a:pt x="227" y="192"/>
                      <a:pt x="228" y="192"/>
                      <a:pt x="228" y="192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28" y="191"/>
                      <a:pt x="228" y="191"/>
                      <a:pt x="228" y="191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0"/>
                      <a:pt x="229" y="190"/>
                      <a:pt x="229" y="191"/>
                    </a:cubicBezTo>
                    <a:cubicBezTo>
                      <a:pt x="229" y="191"/>
                      <a:pt x="228" y="191"/>
                      <a:pt x="228" y="191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28" y="192"/>
                      <a:pt x="229" y="192"/>
                      <a:pt x="229" y="192"/>
                    </a:cubicBezTo>
                    <a:cubicBezTo>
                      <a:pt x="229" y="192"/>
                      <a:pt x="229" y="192"/>
                      <a:pt x="229" y="192"/>
                    </a:cubicBezTo>
                    <a:cubicBezTo>
                      <a:pt x="230" y="192"/>
                      <a:pt x="230" y="192"/>
                      <a:pt x="230" y="192"/>
                    </a:cubicBezTo>
                    <a:cubicBezTo>
                      <a:pt x="230" y="192"/>
                      <a:pt x="230" y="191"/>
                      <a:pt x="230" y="191"/>
                    </a:cubicBezTo>
                    <a:cubicBezTo>
                      <a:pt x="230" y="191"/>
                      <a:pt x="231" y="190"/>
                      <a:pt x="231" y="189"/>
                    </a:cubicBezTo>
                    <a:cubicBezTo>
                      <a:pt x="231" y="189"/>
                      <a:pt x="231" y="189"/>
                      <a:pt x="231" y="189"/>
                    </a:cubicBezTo>
                    <a:cubicBezTo>
                      <a:pt x="230" y="189"/>
                      <a:pt x="230" y="189"/>
                      <a:pt x="230" y="189"/>
                    </a:cubicBezTo>
                    <a:cubicBezTo>
                      <a:pt x="230" y="189"/>
                      <a:pt x="230" y="189"/>
                      <a:pt x="230" y="189"/>
                    </a:cubicBezTo>
                    <a:cubicBezTo>
                      <a:pt x="230" y="189"/>
                      <a:pt x="229" y="189"/>
                      <a:pt x="230" y="189"/>
                    </a:cubicBezTo>
                    <a:cubicBezTo>
                      <a:pt x="230" y="189"/>
                      <a:pt x="231" y="189"/>
                      <a:pt x="232" y="189"/>
                    </a:cubicBezTo>
                    <a:cubicBezTo>
                      <a:pt x="232" y="189"/>
                      <a:pt x="232" y="189"/>
                      <a:pt x="233" y="189"/>
                    </a:cubicBezTo>
                    <a:cubicBezTo>
                      <a:pt x="233" y="188"/>
                      <a:pt x="233" y="188"/>
                      <a:pt x="233" y="188"/>
                    </a:cubicBezTo>
                    <a:cubicBezTo>
                      <a:pt x="233" y="188"/>
                      <a:pt x="233" y="187"/>
                      <a:pt x="233" y="187"/>
                    </a:cubicBezTo>
                    <a:cubicBezTo>
                      <a:pt x="233" y="187"/>
                      <a:pt x="234" y="187"/>
                      <a:pt x="234" y="187"/>
                    </a:cubicBezTo>
                    <a:cubicBezTo>
                      <a:pt x="234" y="186"/>
                      <a:pt x="233" y="186"/>
                      <a:pt x="233" y="186"/>
                    </a:cubicBezTo>
                    <a:cubicBezTo>
                      <a:pt x="233" y="185"/>
                      <a:pt x="233" y="185"/>
                      <a:pt x="232" y="185"/>
                    </a:cubicBezTo>
                    <a:cubicBezTo>
                      <a:pt x="232" y="184"/>
                      <a:pt x="232" y="184"/>
                      <a:pt x="232" y="184"/>
                    </a:cubicBezTo>
                    <a:cubicBezTo>
                      <a:pt x="232" y="184"/>
                      <a:pt x="231" y="184"/>
                      <a:pt x="232" y="184"/>
                    </a:cubicBezTo>
                    <a:cubicBezTo>
                      <a:pt x="232" y="184"/>
                      <a:pt x="232" y="184"/>
                      <a:pt x="232" y="184"/>
                    </a:cubicBezTo>
                    <a:cubicBezTo>
                      <a:pt x="232" y="184"/>
                      <a:pt x="232" y="184"/>
                      <a:pt x="232" y="184"/>
                    </a:cubicBezTo>
                    <a:cubicBezTo>
                      <a:pt x="232" y="184"/>
                      <a:pt x="232" y="184"/>
                      <a:pt x="233" y="184"/>
                    </a:cubicBezTo>
                    <a:cubicBezTo>
                      <a:pt x="233" y="184"/>
                      <a:pt x="233" y="184"/>
                      <a:pt x="233" y="184"/>
                    </a:cubicBezTo>
                    <a:cubicBezTo>
                      <a:pt x="233" y="184"/>
                      <a:pt x="233" y="184"/>
                      <a:pt x="234" y="184"/>
                    </a:cubicBezTo>
                    <a:cubicBezTo>
                      <a:pt x="234" y="184"/>
                      <a:pt x="234" y="184"/>
                      <a:pt x="234" y="184"/>
                    </a:cubicBezTo>
                    <a:cubicBezTo>
                      <a:pt x="235" y="184"/>
                      <a:pt x="235" y="183"/>
                      <a:pt x="235" y="183"/>
                    </a:cubicBezTo>
                    <a:cubicBezTo>
                      <a:pt x="235" y="183"/>
                      <a:pt x="235" y="183"/>
                      <a:pt x="235" y="183"/>
                    </a:cubicBezTo>
                    <a:cubicBezTo>
                      <a:pt x="235" y="182"/>
                      <a:pt x="236" y="182"/>
                      <a:pt x="236" y="182"/>
                    </a:cubicBezTo>
                    <a:cubicBezTo>
                      <a:pt x="236" y="182"/>
                      <a:pt x="236" y="182"/>
                      <a:pt x="236" y="182"/>
                    </a:cubicBezTo>
                    <a:cubicBezTo>
                      <a:pt x="236" y="182"/>
                      <a:pt x="236" y="181"/>
                      <a:pt x="236" y="181"/>
                    </a:cubicBezTo>
                    <a:cubicBezTo>
                      <a:pt x="235" y="181"/>
                      <a:pt x="235" y="181"/>
                      <a:pt x="235" y="181"/>
                    </a:cubicBezTo>
                    <a:cubicBezTo>
                      <a:pt x="235" y="181"/>
                      <a:pt x="236" y="180"/>
                      <a:pt x="236" y="180"/>
                    </a:cubicBezTo>
                    <a:cubicBezTo>
                      <a:pt x="236" y="180"/>
                      <a:pt x="237" y="179"/>
                      <a:pt x="238" y="178"/>
                    </a:cubicBezTo>
                    <a:cubicBezTo>
                      <a:pt x="238" y="178"/>
                      <a:pt x="238" y="177"/>
                      <a:pt x="238" y="177"/>
                    </a:cubicBezTo>
                    <a:cubicBezTo>
                      <a:pt x="239" y="177"/>
                      <a:pt x="239" y="177"/>
                      <a:pt x="239" y="178"/>
                    </a:cubicBezTo>
                    <a:cubicBezTo>
                      <a:pt x="240" y="177"/>
                      <a:pt x="240" y="177"/>
                      <a:pt x="239" y="177"/>
                    </a:cubicBezTo>
                    <a:cubicBezTo>
                      <a:pt x="239" y="176"/>
                      <a:pt x="239" y="176"/>
                      <a:pt x="239" y="176"/>
                    </a:cubicBezTo>
                    <a:cubicBezTo>
                      <a:pt x="239" y="175"/>
                      <a:pt x="240" y="174"/>
                      <a:pt x="240" y="174"/>
                    </a:cubicBezTo>
                    <a:cubicBezTo>
                      <a:pt x="241" y="174"/>
                      <a:pt x="242" y="174"/>
                      <a:pt x="242" y="173"/>
                    </a:cubicBezTo>
                    <a:cubicBezTo>
                      <a:pt x="243" y="173"/>
                      <a:pt x="243" y="172"/>
                      <a:pt x="244" y="172"/>
                    </a:cubicBezTo>
                    <a:cubicBezTo>
                      <a:pt x="245" y="171"/>
                      <a:pt x="246" y="171"/>
                      <a:pt x="246" y="170"/>
                    </a:cubicBezTo>
                    <a:cubicBezTo>
                      <a:pt x="247" y="169"/>
                      <a:pt x="247" y="168"/>
                      <a:pt x="247" y="167"/>
                    </a:cubicBezTo>
                    <a:cubicBezTo>
                      <a:pt x="247" y="167"/>
                      <a:pt x="247" y="167"/>
                      <a:pt x="247" y="166"/>
                    </a:cubicBezTo>
                    <a:cubicBezTo>
                      <a:pt x="248" y="167"/>
                      <a:pt x="248" y="167"/>
                      <a:pt x="248" y="168"/>
                    </a:cubicBezTo>
                    <a:cubicBezTo>
                      <a:pt x="248" y="168"/>
                      <a:pt x="248" y="169"/>
                      <a:pt x="248" y="169"/>
                    </a:cubicBezTo>
                    <a:cubicBezTo>
                      <a:pt x="248" y="169"/>
                      <a:pt x="248" y="169"/>
                      <a:pt x="248" y="170"/>
                    </a:cubicBezTo>
                    <a:cubicBezTo>
                      <a:pt x="248" y="170"/>
                      <a:pt x="248" y="170"/>
                      <a:pt x="248" y="170"/>
                    </a:cubicBezTo>
                    <a:cubicBezTo>
                      <a:pt x="249" y="170"/>
                      <a:pt x="249" y="170"/>
                      <a:pt x="249" y="170"/>
                    </a:cubicBezTo>
                    <a:cubicBezTo>
                      <a:pt x="250" y="170"/>
                      <a:pt x="251" y="171"/>
                      <a:pt x="251" y="170"/>
                    </a:cubicBezTo>
                    <a:cubicBezTo>
                      <a:pt x="251" y="170"/>
                      <a:pt x="252" y="170"/>
                      <a:pt x="252" y="169"/>
                    </a:cubicBezTo>
                    <a:cubicBezTo>
                      <a:pt x="252" y="169"/>
                      <a:pt x="252" y="168"/>
                      <a:pt x="253" y="167"/>
                    </a:cubicBezTo>
                    <a:cubicBezTo>
                      <a:pt x="253" y="167"/>
                      <a:pt x="254" y="167"/>
                      <a:pt x="254" y="167"/>
                    </a:cubicBezTo>
                    <a:cubicBezTo>
                      <a:pt x="255" y="167"/>
                      <a:pt x="255" y="167"/>
                      <a:pt x="256" y="167"/>
                    </a:cubicBezTo>
                    <a:cubicBezTo>
                      <a:pt x="256" y="166"/>
                      <a:pt x="257" y="166"/>
                      <a:pt x="257" y="166"/>
                    </a:cubicBezTo>
                    <a:cubicBezTo>
                      <a:pt x="256" y="167"/>
                      <a:pt x="254" y="168"/>
                      <a:pt x="253" y="169"/>
                    </a:cubicBezTo>
                    <a:cubicBezTo>
                      <a:pt x="252" y="170"/>
                      <a:pt x="252" y="170"/>
                      <a:pt x="251" y="171"/>
                    </a:cubicBezTo>
                    <a:cubicBezTo>
                      <a:pt x="251" y="171"/>
                      <a:pt x="251" y="171"/>
                      <a:pt x="251" y="171"/>
                    </a:cubicBezTo>
                    <a:cubicBezTo>
                      <a:pt x="251" y="172"/>
                      <a:pt x="252" y="172"/>
                      <a:pt x="252" y="172"/>
                    </a:cubicBezTo>
                    <a:cubicBezTo>
                      <a:pt x="252" y="173"/>
                      <a:pt x="252" y="173"/>
                      <a:pt x="253" y="173"/>
                    </a:cubicBezTo>
                    <a:cubicBezTo>
                      <a:pt x="253" y="173"/>
                      <a:pt x="253" y="173"/>
                      <a:pt x="254" y="173"/>
                    </a:cubicBezTo>
                    <a:cubicBezTo>
                      <a:pt x="254" y="174"/>
                      <a:pt x="255" y="174"/>
                      <a:pt x="256" y="175"/>
                    </a:cubicBezTo>
                    <a:cubicBezTo>
                      <a:pt x="256" y="174"/>
                      <a:pt x="257" y="175"/>
                      <a:pt x="258" y="176"/>
                    </a:cubicBezTo>
                    <a:cubicBezTo>
                      <a:pt x="256" y="175"/>
                      <a:pt x="254" y="174"/>
                      <a:pt x="253" y="174"/>
                    </a:cubicBezTo>
                    <a:cubicBezTo>
                      <a:pt x="252" y="174"/>
                      <a:pt x="251" y="175"/>
                      <a:pt x="251" y="175"/>
                    </a:cubicBezTo>
                    <a:cubicBezTo>
                      <a:pt x="250" y="175"/>
                      <a:pt x="249" y="174"/>
                      <a:pt x="249" y="174"/>
                    </a:cubicBezTo>
                    <a:cubicBezTo>
                      <a:pt x="249" y="174"/>
                      <a:pt x="249" y="173"/>
                      <a:pt x="249" y="173"/>
                    </a:cubicBezTo>
                    <a:cubicBezTo>
                      <a:pt x="248" y="173"/>
                      <a:pt x="248" y="173"/>
                      <a:pt x="248" y="173"/>
                    </a:cubicBezTo>
                    <a:cubicBezTo>
                      <a:pt x="247" y="174"/>
                      <a:pt x="246" y="174"/>
                      <a:pt x="246" y="175"/>
                    </a:cubicBezTo>
                    <a:cubicBezTo>
                      <a:pt x="245" y="175"/>
                      <a:pt x="245" y="176"/>
                      <a:pt x="245" y="176"/>
                    </a:cubicBezTo>
                    <a:cubicBezTo>
                      <a:pt x="244" y="177"/>
                      <a:pt x="243" y="177"/>
                      <a:pt x="242" y="178"/>
                    </a:cubicBezTo>
                    <a:cubicBezTo>
                      <a:pt x="242" y="178"/>
                      <a:pt x="242" y="178"/>
                      <a:pt x="242" y="178"/>
                    </a:cubicBezTo>
                    <a:cubicBezTo>
                      <a:pt x="242" y="178"/>
                      <a:pt x="242" y="179"/>
                      <a:pt x="242" y="179"/>
                    </a:cubicBezTo>
                    <a:cubicBezTo>
                      <a:pt x="242" y="179"/>
                      <a:pt x="242" y="180"/>
                      <a:pt x="243" y="181"/>
                    </a:cubicBezTo>
                    <a:cubicBezTo>
                      <a:pt x="243" y="181"/>
                      <a:pt x="243" y="181"/>
                      <a:pt x="242" y="182"/>
                    </a:cubicBezTo>
                    <a:cubicBezTo>
                      <a:pt x="242" y="182"/>
                      <a:pt x="242" y="182"/>
                      <a:pt x="242" y="182"/>
                    </a:cubicBezTo>
                    <a:cubicBezTo>
                      <a:pt x="242" y="183"/>
                      <a:pt x="242" y="183"/>
                      <a:pt x="242" y="184"/>
                    </a:cubicBezTo>
                    <a:cubicBezTo>
                      <a:pt x="242" y="184"/>
                      <a:pt x="241" y="185"/>
                      <a:pt x="241" y="185"/>
                    </a:cubicBezTo>
                    <a:cubicBezTo>
                      <a:pt x="240" y="186"/>
                      <a:pt x="240" y="187"/>
                      <a:pt x="240" y="188"/>
                    </a:cubicBezTo>
                    <a:cubicBezTo>
                      <a:pt x="239" y="188"/>
                      <a:pt x="239" y="188"/>
                      <a:pt x="239" y="189"/>
                    </a:cubicBezTo>
                    <a:cubicBezTo>
                      <a:pt x="239" y="189"/>
                      <a:pt x="239" y="190"/>
                      <a:pt x="239" y="190"/>
                    </a:cubicBezTo>
                    <a:cubicBezTo>
                      <a:pt x="239" y="190"/>
                      <a:pt x="239" y="191"/>
                      <a:pt x="239" y="191"/>
                    </a:cubicBezTo>
                    <a:cubicBezTo>
                      <a:pt x="239" y="191"/>
                      <a:pt x="240" y="192"/>
                      <a:pt x="240" y="192"/>
                    </a:cubicBezTo>
                    <a:cubicBezTo>
                      <a:pt x="241" y="192"/>
                      <a:pt x="241" y="192"/>
                      <a:pt x="241" y="192"/>
                    </a:cubicBezTo>
                    <a:cubicBezTo>
                      <a:pt x="241" y="192"/>
                      <a:pt x="242" y="192"/>
                      <a:pt x="242" y="192"/>
                    </a:cubicBezTo>
                    <a:cubicBezTo>
                      <a:pt x="242" y="191"/>
                      <a:pt x="243" y="191"/>
                      <a:pt x="243" y="191"/>
                    </a:cubicBezTo>
                    <a:cubicBezTo>
                      <a:pt x="243" y="190"/>
                      <a:pt x="244" y="190"/>
                      <a:pt x="244" y="190"/>
                    </a:cubicBezTo>
                    <a:cubicBezTo>
                      <a:pt x="244" y="190"/>
                      <a:pt x="244" y="190"/>
                      <a:pt x="244" y="190"/>
                    </a:cubicBezTo>
                    <a:cubicBezTo>
                      <a:pt x="244" y="191"/>
                      <a:pt x="244" y="191"/>
                      <a:pt x="243" y="192"/>
                    </a:cubicBezTo>
                    <a:cubicBezTo>
                      <a:pt x="243" y="192"/>
                      <a:pt x="243" y="192"/>
                      <a:pt x="243" y="192"/>
                    </a:cubicBezTo>
                    <a:cubicBezTo>
                      <a:pt x="243" y="192"/>
                      <a:pt x="243" y="192"/>
                      <a:pt x="243" y="192"/>
                    </a:cubicBezTo>
                    <a:cubicBezTo>
                      <a:pt x="243" y="192"/>
                      <a:pt x="243" y="192"/>
                      <a:pt x="243" y="192"/>
                    </a:cubicBezTo>
                    <a:cubicBezTo>
                      <a:pt x="243" y="192"/>
                      <a:pt x="243" y="192"/>
                      <a:pt x="244" y="193"/>
                    </a:cubicBezTo>
                    <a:cubicBezTo>
                      <a:pt x="243" y="193"/>
                      <a:pt x="243" y="193"/>
                      <a:pt x="243" y="193"/>
                    </a:cubicBezTo>
                    <a:cubicBezTo>
                      <a:pt x="243" y="193"/>
                      <a:pt x="242" y="193"/>
                      <a:pt x="242" y="193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2" y="193"/>
                      <a:pt x="241" y="193"/>
                      <a:pt x="241" y="193"/>
                    </a:cubicBezTo>
                    <a:cubicBezTo>
                      <a:pt x="241" y="194"/>
                      <a:pt x="241" y="194"/>
                      <a:pt x="242" y="194"/>
                    </a:cubicBezTo>
                    <a:cubicBezTo>
                      <a:pt x="242" y="194"/>
                      <a:pt x="241" y="194"/>
                      <a:pt x="241" y="194"/>
                    </a:cubicBezTo>
                    <a:cubicBezTo>
                      <a:pt x="241" y="195"/>
                      <a:pt x="241" y="194"/>
                      <a:pt x="240" y="194"/>
                    </a:cubicBezTo>
                    <a:cubicBezTo>
                      <a:pt x="240" y="194"/>
                      <a:pt x="240" y="194"/>
                      <a:pt x="240" y="195"/>
                    </a:cubicBezTo>
                    <a:cubicBezTo>
                      <a:pt x="239" y="195"/>
                      <a:pt x="239" y="195"/>
                      <a:pt x="239" y="194"/>
                    </a:cubicBezTo>
                    <a:cubicBezTo>
                      <a:pt x="239" y="195"/>
                      <a:pt x="239" y="195"/>
                      <a:pt x="239" y="195"/>
                    </a:cubicBezTo>
                    <a:cubicBezTo>
                      <a:pt x="239" y="195"/>
                      <a:pt x="238" y="195"/>
                      <a:pt x="238" y="195"/>
                    </a:cubicBezTo>
                    <a:cubicBezTo>
                      <a:pt x="238" y="195"/>
                      <a:pt x="238" y="195"/>
                      <a:pt x="238" y="195"/>
                    </a:cubicBezTo>
                    <a:cubicBezTo>
                      <a:pt x="238" y="195"/>
                      <a:pt x="239" y="195"/>
                      <a:pt x="239" y="195"/>
                    </a:cubicBezTo>
                    <a:cubicBezTo>
                      <a:pt x="239" y="195"/>
                      <a:pt x="239" y="196"/>
                      <a:pt x="238" y="196"/>
                    </a:cubicBezTo>
                    <a:cubicBezTo>
                      <a:pt x="238" y="196"/>
                      <a:pt x="238" y="196"/>
                      <a:pt x="238" y="196"/>
                    </a:cubicBezTo>
                    <a:cubicBezTo>
                      <a:pt x="238" y="196"/>
                      <a:pt x="238" y="196"/>
                      <a:pt x="238" y="196"/>
                    </a:cubicBezTo>
                    <a:cubicBezTo>
                      <a:pt x="238" y="196"/>
                      <a:pt x="238" y="196"/>
                      <a:pt x="238" y="197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8"/>
                      <a:pt x="239" y="198"/>
                      <a:pt x="239" y="198"/>
                    </a:cubicBezTo>
                    <a:cubicBezTo>
                      <a:pt x="239" y="198"/>
                      <a:pt x="239" y="198"/>
                      <a:pt x="239" y="198"/>
                    </a:cubicBezTo>
                    <a:cubicBezTo>
                      <a:pt x="239" y="198"/>
                      <a:pt x="239" y="198"/>
                      <a:pt x="239" y="198"/>
                    </a:cubicBezTo>
                    <a:cubicBezTo>
                      <a:pt x="239" y="198"/>
                      <a:pt x="240" y="198"/>
                      <a:pt x="240" y="198"/>
                    </a:cubicBezTo>
                    <a:cubicBezTo>
                      <a:pt x="240" y="198"/>
                      <a:pt x="240" y="198"/>
                      <a:pt x="240" y="198"/>
                    </a:cubicBezTo>
                    <a:cubicBezTo>
                      <a:pt x="240" y="198"/>
                      <a:pt x="240" y="198"/>
                      <a:pt x="241" y="198"/>
                    </a:cubicBezTo>
                    <a:cubicBezTo>
                      <a:pt x="241" y="198"/>
                      <a:pt x="241" y="198"/>
                      <a:pt x="241" y="198"/>
                    </a:cubicBezTo>
                    <a:cubicBezTo>
                      <a:pt x="241" y="198"/>
                      <a:pt x="241" y="197"/>
                      <a:pt x="242" y="197"/>
                    </a:cubicBezTo>
                    <a:cubicBezTo>
                      <a:pt x="242" y="197"/>
                      <a:pt x="242" y="197"/>
                      <a:pt x="242" y="198"/>
                    </a:cubicBezTo>
                    <a:cubicBezTo>
                      <a:pt x="242" y="198"/>
                      <a:pt x="242" y="198"/>
                      <a:pt x="243" y="198"/>
                    </a:cubicBezTo>
                    <a:cubicBezTo>
                      <a:pt x="243" y="198"/>
                      <a:pt x="243" y="198"/>
                      <a:pt x="243" y="198"/>
                    </a:cubicBezTo>
                    <a:cubicBezTo>
                      <a:pt x="244" y="198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3" y="197"/>
                      <a:pt x="243" y="197"/>
                      <a:pt x="243" y="197"/>
                    </a:cubicBezTo>
                    <a:cubicBezTo>
                      <a:pt x="243" y="197"/>
                      <a:pt x="243" y="197"/>
                      <a:pt x="242" y="197"/>
                    </a:cubicBezTo>
                    <a:cubicBezTo>
                      <a:pt x="242" y="197"/>
                      <a:pt x="242" y="196"/>
                      <a:pt x="242" y="196"/>
                    </a:cubicBezTo>
                    <a:cubicBezTo>
                      <a:pt x="243" y="196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5" y="196"/>
                      <a:pt x="245" y="196"/>
                      <a:pt x="245" y="196"/>
                    </a:cubicBezTo>
                    <a:cubicBezTo>
                      <a:pt x="245" y="196"/>
                      <a:pt x="245" y="196"/>
                      <a:pt x="245" y="196"/>
                    </a:cubicBezTo>
                    <a:cubicBezTo>
                      <a:pt x="246" y="196"/>
                      <a:pt x="246" y="196"/>
                      <a:pt x="246" y="195"/>
                    </a:cubicBezTo>
                    <a:cubicBezTo>
                      <a:pt x="246" y="195"/>
                      <a:pt x="246" y="195"/>
                      <a:pt x="246" y="195"/>
                    </a:cubicBezTo>
                    <a:cubicBezTo>
                      <a:pt x="246" y="195"/>
                      <a:pt x="247" y="195"/>
                      <a:pt x="247" y="195"/>
                    </a:cubicBezTo>
                    <a:cubicBezTo>
                      <a:pt x="247" y="194"/>
                      <a:pt x="247" y="194"/>
                      <a:pt x="247" y="194"/>
                    </a:cubicBezTo>
                    <a:cubicBezTo>
                      <a:pt x="247" y="194"/>
                      <a:pt x="247" y="193"/>
                      <a:pt x="247" y="193"/>
                    </a:cubicBezTo>
                    <a:cubicBezTo>
                      <a:pt x="247" y="193"/>
                      <a:pt x="247" y="193"/>
                      <a:pt x="248" y="193"/>
                    </a:cubicBezTo>
                    <a:cubicBezTo>
                      <a:pt x="248" y="193"/>
                      <a:pt x="248" y="193"/>
                      <a:pt x="248" y="194"/>
                    </a:cubicBezTo>
                    <a:cubicBezTo>
                      <a:pt x="248" y="194"/>
                      <a:pt x="248" y="194"/>
                      <a:pt x="248" y="194"/>
                    </a:cubicBezTo>
                    <a:cubicBezTo>
                      <a:pt x="248" y="194"/>
                      <a:pt x="248" y="194"/>
                      <a:pt x="248" y="193"/>
                    </a:cubicBezTo>
                    <a:cubicBezTo>
                      <a:pt x="248" y="193"/>
                      <a:pt x="248" y="193"/>
                      <a:pt x="249" y="193"/>
                    </a:cubicBezTo>
                    <a:cubicBezTo>
                      <a:pt x="249" y="192"/>
                      <a:pt x="249" y="192"/>
                      <a:pt x="249" y="192"/>
                    </a:cubicBezTo>
                    <a:cubicBezTo>
                      <a:pt x="249" y="191"/>
                      <a:pt x="249" y="191"/>
                      <a:pt x="250" y="191"/>
                    </a:cubicBezTo>
                    <a:cubicBezTo>
                      <a:pt x="249" y="192"/>
                      <a:pt x="249" y="193"/>
                      <a:pt x="249" y="194"/>
                    </a:cubicBezTo>
                    <a:cubicBezTo>
                      <a:pt x="248" y="194"/>
                      <a:pt x="248" y="194"/>
                      <a:pt x="248" y="195"/>
                    </a:cubicBezTo>
                    <a:cubicBezTo>
                      <a:pt x="248" y="195"/>
                      <a:pt x="249" y="195"/>
                      <a:pt x="249" y="195"/>
                    </a:cubicBezTo>
                    <a:cubicBezTo>
                      <a:pt x="249" y="195"/>
                      <a:pt x="249" y="194"/>
                      <a:pt x="249" y="194"/>
                    </a:cubicBezTo>
                    <a:cubicBezTo>
                      <a:pt x="249" y="194"/>
                      <a:pt x="249" y="194"/>
                      <a:pt x="249" y="194"/>
                    </a:cubicBezTo>
                    <a:cubicBezTo>
                      <a:pt x="249" y="194"/>
                      <a:pt x="250" y="193"/>
                      <a:pt x="250" y="193"/>
                    </a:cubicBezTo>
                    <a:cubicBezTo>
                      <a:pt x="250" y="193"/>
                      <a:pt x="250" y="193"/>
                      <a:pt x="250" y="193"/>
                    </a:cubicBezTo>
                    <a:cubicBezTo>
                      <a:pt x="250" y="193"/>
                      <a:pt x="250" y="193"/>
                      <a:pt x="250" y="193"/>
                    </a:cubicBezTo>
                    <a:cubicBezTo>
                      <a:pt x="250" y="193"/>
                      <a:pt x="250" y="192"/>
                      <a:pt x="251" y="192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51" y="192"/>
                      <a:pt x="251" y="192"/>
                      <a:pt x="252" y="192"/>
                    </a:cubicBezTo>
                    <a:cubicBezTo>
                      <a:pt x="252" y="191"/>
                      <a:pt x="251" y="191"/>
                      <a:pt x="251" y="191"/>
                    </a:cubicBezTo>
                    <a:cubicBezTo>
                      <a:pt x="251" y="191"/>
                      <a:pt x="251" y="191"/>
                      <a:pt x="251" y="191"/>
                    </a:cubicBezTo>
                    <a:cubicBezTo>
                      <a:pt x="251" y="191"/>
                      <a:pt x="251" y="191"/>
                      <a:pt x="251" y="190"/>
                    </a:cubicBezTo>
                    <a:cubicBezTo>
                      <a:pt x="251" y="190"/>
                      <a:pt x="251" y="190"/>
                      <a:pt x="251" y="190"/>
                    </a:cubicBezTo>
                    <a:cubicBezTo>
                      <a:pt x="251" y="190"/>
                      <a:pt x="252" y="190"/>
                      <a:pt x="252" y="190"/>
                    </a:cubicBezTo>
                    <a:cubicBezTo>
                      <a:pt x="252" y="191"/>
                      <a:pt x="252" y="191"/>
                      <a:pt x="252" y="191"/>
                    </a:cubicBezTo>
                    <a:cubicBezTo>
                      <a:pt x="252" y="191"/>
                      <a:pt x="252" y="191"/>
                      <a:pt x="252" y="191"/>
                    </a:cubicBezTo>
                    <a:cubicBezTo>
                      <a:pt x="252" y="191"/>
                      <a:pt x="253" y="191"/>
                      <a:pt x="253" y="191"/>
                    </a:cubicBezTo>
                    <a:cubicBezTo>
                      <a:pt x="253" y="191"/>
                      <a:pt x="253" y="190"/>
                      <a:pt x="253" y="190"/>
                    </a:cubicBezTo>
                    <a:cubicBezTo>
                      <a:pt x="253" y="190"/>
                      <a:pt x="252" y="190"/>
                      <a:pt x="252" y="190"/>
                    </a:cubicBezTo>
                    <a:cubicBezTo>
                      <a:pt x="252" y="190"/>
                      <a:pt x="252" y="190"/>
                      <a:pt x="253" y="190"/>
                    </a:cubicBezTo>
                    <a:cubicBezTo>
                      <a:pt x="253" y="189"/>
                      <a:pt x="253" y="189"/>
                      <a:pt x="253" y="189"/>
                    </a:cubicBezTo>
                    <a:cubicBezTo>
                      <a:pt x="252" y="188"/>
                      <a:pt x="252" y="188"/>
                      <a:pt x="253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3" y="189"/>
                      <a:pt x="253" y="189"/>
                      <a:pt x="253" y="189"/>
                    </a:cubicBezTo>
                    <a:cubicBezTo>
                      <a:pt x="253" y="189"/>
                      <a:pt x="253" y="190"/>
                      <a:pt x="253" y="190"/>
                    </a:cubicBezTo>
                    <a:cubicBezTo>
                      <a:pt x="253" y="190"/>
                      <a:pt x="254" y="190"/>
                      <a:pt x="254" y="190"/>
                    </a:cubicBezTo>
                    <a:cubicBezTo>
                      <a:pt x="254" y="190"/>
                      <a:pt x="254" y="190"/>
                      <a:pt x="254" y="189"/>
                    </a:cubicBezTo>
                    <a:cubicBezTo>
                      <a:pt x="254" y="189"/>
                      <a:pt x="254" y="189"/>
                      <a:pt x="254" y="189"/>
                    </a:cubicBezTo>
                    <a:cubicBezTo>
                      <a:pt x="254" y="189"/>
                      <a:pt x="254" y="188"/>
                      <a:pt x="254" y="188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5" y="188"/>
                      <a:pt x="255" y="188"/>
                      <a:pt x="255" y="188"/>
                    </a:cubicBezTo>
                    <a:cubicBezTo>
                      <a:pt x="255" y="188"/>
                      <a:pt x="255" y="187"/>
                      <a:pt x="255" y="187"/>
                    </a:cubicBezTo>
                    <a:cubicBezTo>
                      <a:pt x="255" y="187"/>
                      <a:pt x="255" y="187"/>
                      <a:pt x="255" y="186"/>
                    </a:cubicBezTo>
                    <a:cubicBezTo>
                      <a:pt x="255" y="186"/>
                      <a:pt x="255" y="186"/>
                      <a:pt x="255" y="186"/>
                    </a:cubicBezTo>
                    <a:cubicBezTo>
                      <a:pt x="255" y="186"/>
                      <a:pt x="255" y="186"/>
                      <a:pt x="255" y="186"/>
                    </a:cubicBezTo>
                    <a:cubicBezTo>
                      <a:pt x="255" y="186"/>
                      <a:pt x="255" y="186"/>
                      <a:pt x="255" y="186"/>
                    </a:cubicBezTo>
                    <a:cubicBezTo>
                      <a:pt x="255" y="187"/>
                      <a:pt x="255" y="187"/>
                      <a:pt x="255" y="188"/>
                    </a:cubicBezTo>
                    <a:cubicBezTo>
                      <a:pt x="255" y="188"/>
                      <a:pt x="255" y="188"/>
                      <a:pt x="256" y="188"/>
                    </a:cubicBezTo>
                    <a:cubicBezTo>
                      <a:pt x="256" y="189"/>
                      <a:pt x="256" y="189"/>
                      <a:pt x="256" y="189"/>
                    </a:cubicBezTo>
                    <a:cubicBezTo>
                      <a:pt x="256" y="188"/>
                      <a:pt x="256" y="188"/>
                      <a:pt x="256" y="187"/>
                    </a:cubicBezTo>
                    <a:cubicBezTo>
                      <a:pt x="256" y="187"/>
                      <a:pt x="256" y="187"/>
                      <a:pt x="256" y="187"/>
                    </a:cubicBezTo>
                    <a:cubicBezTo>
                      <a:pt x="257" y="187"/>
                      <a:pt x="257" y="187"/>
                      <a:pt x="257" y="187"/>
                    </a:cubicBezTo>
                    <a:cubicBezTo>
                      <a:pt x="257" y="187"/>
                      <a:pt x="257" y="187"/>
                      <a:pt x="257" y="187"/>
                    </a:cubicBezTo>
                    <a:cubicBezTo>
                      <a:pt x="257" y="188"/>
                      <a:pt x="258" y="188"/>
                      <a:pt x="258" y="188"/>
                    </a:cubicBezTo>
                    <a:cubicBezTo>
                      <a:pt x="258" y="188"/>
                      <a:pt x="258" y="188"/>
                      <a:pt x="259" y="188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88"/>
                      <a:pt x="259" y="188"/>
                      <a:pt x="260" y="188"/>
                    </a:cubicBezTo>
                    <a:cubicBezTo>
                      <a:pt x="260" y="188"/>
                      <a:pt x="260" y="188"/>
                      <a:pt x="260" y="188"/>
                    </a:cubicBezTo>
                    <a:cubicBezTo>
                      <a:pt x="260" y="188"/>
                      <a:pt x="260" y="188"/>
                      <a:pt x="260" y="188"/>
                    </a:cubicBezTo>
                    <a:cubicBezTo>
                      <a:pt x="260" y="188"/>
                      <a:pt x="260" y="188"/>
                      <a:pt x="260" y="187"/>
                    </a:cubicBezTo>
                    <a:cubicBezTo>
                      <a:pt x="260" y="187"/>
                      <a:pt x="261" y="187"/>
                      <a:pt x="261" y="187"/>
                    </a:cubicBezTo>
                    <a:cubicBezTo>
                      <a:pt x="261" y="187"/>
                      <a:pt x="261" y="187"/>
                      <a:pt x="261" y="188"/>
                    </a:cubicBezTo>
                    <a:cubicBezTo>
                      <a:pt x="261" y="188"/>
                      <a:pt x="261" y="188"/>
                      <a:pt x="261" y="188"/>
                    </a:cubicBezTo>
                    <a:cubicBezTo>
                      <a:pt x="261" y="188"/>
                      <a:pt x="262" y="188"/>
                      <a:pt x="262" y="188"/>
                    </a:cubicBezTo>
                    <a:cubicBezTo>
                      <a:pt x="262" y="187"/>
                      <a:pt x="262" y="187"/>
                      <a:pt x="262" y="187"/>
                    </a:cubicBezTo>
                    <a:cubicBezTo>
                      <a:pt x="262" y="186"/>
                      <a:pt x="262" y="186"/>
                      <a:pt x="262" y="186"/>
                    </a:cubicBezTo>
                    <a:cubicBezTo>
                      <a:pt x="262" y="185"/>
                      <a:pt x="262" y="185"/>
                      <a:pt x="262" y="185"/>
                    </a:cubicBezTo>
                    <a:cubicBezTo>
                      <a:pt x="262" y="185"/>
                      <a:pt x="262" y="186"/>
                      <a:pt x="263" y="186"/>
                    </a:cubicBezTo>
                    <a:cubicBezTo>
                      <a:pt x="263" y="186"/>
                      <a:pt x="263" y="186"/>
                      <a:pt x="263" y="186"/>
                    </a:cubicBezTo>
                    <a:cubicBezTo>
                      <a:pt x="263" y="186"/>
                      <a:pt x="263" y="187"/>
                      <a:pt x="263" y="187"/>
                    </a:cubicBezTo>
                    <a:cubicBezTo>
                      <a:pt x="263" y="187"/>
                      <a:pt x="263" y="187"/>
                      <a:pt x="264" y="187"/>
                    </a:cubicBezTo>
                    <a:cubicBezTo>
                      <a:pt x="264" y="187"/>
                      <a:pt x="264" y="187"/>
                      <a:pt x="264" y="187"/>
                    </a:cubicBezTo>
                    <a:cubicBezTo>
                      <a:pt x="264" y="187"/>
                      <a:pt x="264" y="187"/>
                      <a:pt x="264" y="187"/>
                    </a:cubicBezTo>
                    <a:cubicBezTo>
                      <a:pt x="264" y="187"/>
                      <a:pt x="264" y="186"/>
                      <a:pt x="264" y="186"/>
                    </a:cubicBezTo>
                    <a:cubicBezTo>
                      <a:pt x="264" y="186"/>
                      <a:pt x="265" y="186"/>
                      <a:pt x="265" y="186"/>
                    </a:cubicBezTo>
                    <a:cubicBezTo>
                      <a:pt x="265" y="186"/>
                      <a:pt x="265" y="185"/>
                      <a:pt x="265" y="185"/>
                    </a:cubicBezTo>
                    <a:cubicBezTo>
                      <a:pt x="265" y="186"/>
                      <a:pt x="265" y="186"/>
                      <a:pt x="264" y="186"/>
                    </a:cubicBezTo>
                    <a:cubicBezTo>
                      <a:pt x="264" y="186"/>
                      <a:pt x="264" y="186"/>
                      <a:pt x="264" y="186"/>
                    </a:cubicBezTo>
                    <a:cubicBezTo>
                      <a:pt x="264" y="186"/>
                      <a:pt x="264" y="186"/>
                      <a:pt x="264" y="186"/>
                    </a:cubicBezTo>
                    <a:cubicBezTo>
                      <a:pt x="264" y="186"/>
                      <a:pt x="264" y="186"/>
                      <a:pt x="264" y="186"/>
                    </a:cubicBezTo>
                    <a:cubicBezTo>
                      <a:pt x="264" y="185"/>
                      <a:pt x="264" y="185"/>
                      <a:pt x="264" y="185"/>
                    </a:cubicBezTo>
                    <a:cubicBezTo>
                      <a:pt x="264" y="185"/>
                      <a:pt x="264" y="185"/>
                      <a:pt x="264" y="185"/>
                    </a:cubicBezTo>
                    <a:cubicBezTo>
                      <a:pt x="264" y="185"/>
                      <a:pt x="264" y="185"/>
                      <a:pt x="264" y="185"/>
                    </a:cubicBezTo>
                    <a:cubicBezTo>
                      <a:pt x="264" y="185"/>
                      <a:pt x="264" y="184"/>
                      <a:pt x="264" y="185"/>
                    </a:cubicBezTo>
                    <a:cubicBezTo>
                      <a:pt x="263" y="185"/>
                      <a:pt x="263" y="185"/>
                      <a:pt x="263" y="185"/>
                    </a:cubicBezTo>
                    <a:cubicBezTo>
                      <a:pt x="263" y="185"/>
                      <a:pt x="263" y="184"/>
                      <a:pt x="263" y="184"/>
                    </a:cubicBezTo>
                    <a:cubicBezTo>
                      <a:pt x="263" y="184"/>
                      <a:pt x="263" y="184"/>
                      <a:pt x="262" y="184"/>
                    </a:cubicBezTo>
                    <a:cubicBezTo>
                      <a:pt x="262" y="184"/>
                      <a:pt x="262" y="185"/>
                      <a:pt x="262" y="184"/>
                    </a:cubicBez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62" y="184"/>
                      <a:pt x="263" y="183"/>
                      <a:pt x="263" y="183"/>
                    </a:cubicBezTo>
                    <a:cubicBezTo>
                      <a:pt x="263" y="183"/>
                      <a:pt x="264" y="183"/>
                      <a:pt x="264" y="183"/>
                    </a:cubicBezTo>
                    <a:cubicBezTo>
                      <a:pt x="264" y="183"/>
                      <a:pt x="264" y="182"/>
                      <a:pt x="264" y="182"/>
                    </a:cubicBezTo>
                    <a:cubicBezTo>
                      <a:pt x="264" y="182"/>
                      <a:pt x="264" y="182"/>
                      <a:pt x="265" y="182"/>
                    </a:cubicBezTo>
                    <a:cubicBezTo>
                      <a:pt x="265" y="182"/>
                      <a:pt x="265" y="181"/>
                      <a:pt x="265" y="181"/>
                    </a:cubicBezTo>
                    <a:cubicBezTo>
                      <a:pt x="265" y="181"/>
                      <a:pt x="265" y="181"/>
                      <a:pt x="265" y="181"/>
                    </a:cubicBezTo>
                    <a:cubicBezTo>
                      <a:pt x="264" y="181"/>
                      <a:pt x="264" y="181"/>
                      <a:pt x="264" y="180"/>
                    </a:cubicBezTo>
                    <a:cubicBezTo>
                      <a:pt x="265" y="180"/>
                      <a:pt x="265" y="180"/>
                      <a:pt x="264" y="180"/>
                    </a:cubicBezTo>
                    <a:cubicBezTo>
                      <a:pt x="264" y="180"/>
                      <a:pt x="264" y="180"/>
                      <a:pt x="264" y="180"/>
                    </a:cubicBezTo>
                    <a:cubicBezTo>
                      <a:pt x="264" y="180"/>
                      <a:pt x="264" y="180"/>
                      <a:pt x="264" y="180"/>
                    </a:cubicBezTo>
                    <a:cubicBezTo>
                      <a:pt x="264" y="179"/>
                      <a:pt x="264" y="179"/>
                      <a:pt x="264" y="179"/>
                    </a:cubicBezTo>
                    <a:cubicBezTo>
                      <a:pt x="264" y="179"/>
                      <a:pt x="264" y="179"/>
                      <a:pt x="263" y="180"/>
                    </a:cubicBezTo>
                    <a:cubicBezTo>
                      <a:pt x="263" y="180"/>
                      <a:pt x="263" y="180"/>
                      <a:pt x="263" y="180"/>
                    </a:cubicBezTo>
                    <a:cubicBezTo>
                      <a:pt x="263" y="180"/>
                      <a:pt x="263" y="181"/>
                      <a:pt x="262" y="181"/>
                    </a:cubicBezTo>
                    <a:cubicBezTo>
                      <a:pt x="262" y="181"/>
                      <a:pt x="262" y="180"/>
                      <a:pt x="262" y="180"/>
                    </a:cubicBez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1" y="180"/>
                      <a:pt x="261" y="181"/>
                      <a:pt x="260" y="181"/>
                    </a:cubicBezTo>
                    <a:cubicBezTo>
                      <a:pt x="260" y="181"/>
                      <a:pt x="260" y="181"/>
                      <a:pt x="259" y="181"/>
                    </a:cubicBezTo>
                    <a:cubicBezTo>
                      <a:pt x="259" y="181"/>
                      <a:pt x="260" y="181"/>
                      <a:pt x="260" y="181"/>
                    </a:cubicBezTo>
                    <a:cubicBezTo>
                      <a:pt x="260" y="180"/>
                      <a:pt x="261" y="180"/>
                      <a:pt x="261" y="180"/>
                    </a:cubicBezTo>
                    <a:cubicBezTo>
                      <a:pt x="261" y="179"/>
                      <a:pt x="261" y="179"/>
                      <a:pt x="261" y="180"/>
                    </a:cubicBezTo>
                    <a:cubicBezTo>
                      <a:pt x="262" y="180"/>
                      <a:pt x="262" y="180"/>
                      <a:pt x="262" y="180"/>
                    </a:cubicBezTo>
                    <a:cubicBezTo>
                      <a:pt x="262" y="180"/>
                      <a:pt x="262" y="180"/>
                      <a:pt x="262" y="180"/>
                    </a:cubicBezTo>
                    <a:cubicBezTo>
                      <a:pt x="262" y="180"/>
                      <a:pt x="262" y="180"/>
                      <a:pt x="262" y="180"/>
                    </a:cubicBezTo>
                    <a:cubicBezTo>
                      <a:pt x="263" y="179"/>
                      <a:pt x="263" y="179"/>
                      <a:pt x="263" y="179"/>
                    </a:cubicBezTo>
                    <a:cubicBezTo>
                      <a:pt x="263" y="179"/>
                      <a:pt x="263" y="179"/>
                      <a:pt x="263" y="179"/>
                    </a:cubicBezTo>
                    <a:cubicBezTo>
                      <a:pt x="263" y="179"/>
                      <a:pt x="263" y="179"/>
                      <a:pt x="263" y="178"/>
                    </a:cubicBezTo>
                    <a:cubicBezTo>
                      <a:pt x="263" y="178"/>
                      <a:pt x="263" y="178"/>
                      <a:pt x="263" y="178"/>
                    </a:cubicBezTo>
                    <a:cubicBezTo>
                      <a:pt x="263" y="178"/>
                      <a:pt x="263" y="178"/>
                      <a:pt x="263" y="178"/>
                    </a:cubicBezTo>
                    <a:cubicBezTo>
                      <a:pt x="263" y="178"/>
                      <a:pt x="263" y="178"/>
                      <a:pt x="263" y="178"/>
                    </a:cubicBezTo>
                    <a:cubicBezTo>
                      <a:pt x="263" y="178"/>
                      <a:pt x="263" y="178"/>
                      <a:pt x="264" y="178"/>
                    </a:cubicBezTo>
                    <a:cubicBezTo>
                      <a:pt x="264" y="178"/>
                      <a:pt x="264" y="178"/>
                      <a:pt x="264" y="178"/>
                    </a:cubicBezTo>
                    <a:cubicBezTo>
                      <a:pt x="264" y="178"/>
                      <a:pt x="264" y="178"/>
                      <a:pt x="264" y="178"/>
                    </a:cubicBezTo>
                    <a:cubicBezTo>
                      <a:pt x="264" y="178"/>
                      <a:pt x="264" y="177"/>
                      <a:pt x="264" y="177"/>
                    </a:cubicBezTo>
                    <a:cubicBezTo>
                      <a:pt x="263" y="177"/>
                      <a:pt x="263" y="177"/>
                      <a:pt x="262" y="178"/>
                    </a:cubicBezTo>
                    <a:cubicBezTo>
                      <a:pt x="262" y="178"/>
                      <a:pt x="262" y="178"/>
                      <a:pt x="262" y="178"/>
                    </a:cubicBezTo>
                    <a:cubicBezTo>
                      <a:pt x="262" y="178"/>
                      <a:pt x="262" y="179"/>
                      <a:pt x="262" y="179"/>
                    </a:cubicBezTo>
                    <a:cubicBezTo>
                      <a:pt x="262" y="179"/>
                      <a:pt x="262" y="179"/>
                      <a:pt x="262" y="179"/>
                    </a:cubicBezTo>
                    <a:cubicBezTo>
                      <a:pt x="262" y="178"/>
                      <a:pt x="262" y="178"/>
                      <a:pt x="262" y="178"/>
                    </a:cubicBezTo>
                    <a:cubicBezTo>
                      <a:pt x="262" y="178"/>
                      <a:pt x="262" y="178"/>
                      <a:pt x="262" y="178"/>
                    </a:cubicBezTo>
                    <a:cubicBezTo>
                      <a:pt x="262" y="177"/>
                      <a:pt x="262" y="177"/>
                      <a:pt x="262" y="177"/>
                    </a:cubicBezTo>
                    <a:cubicBezTo>
                      <a:pt x="261" y="177"/>
                      <a:pt x="261" y="177"/>
                      <a:pt x="261" y="177"/>
                    </a:cubicBezTo>
                    <a:cubicBezTo>
                      <a:pt x="261" y="177"/>
                      <a:pt x="261" y="178"/>
                      <a:pt x="260" y="178"/>
                    </a:cubicBezTo>
                    <a:cubicBezTo>
                      <a:pt x="260" y="178"/>
                      <a:pt x="260" y="178"/>
                      <a:pt x="260" y="178"/>
                    </a:cubicBezTo>
                    <a:cubicBezTo>
                      <a:pt x="260" y="178"/>
                      <a:pt x="260" y="178"/>
                      <a:pt x="260" y="178"/>
                    </a:cubicBezTo>
                    <a:cubicBezTo>
                      <a:pt x="260" y="177"/>
                      <a:pt x="260" y="177"/>
                      <a:pt x="260" y="177"/>
                    </a:cubicBezTo>
                    <a:cubicBezTo>
                      <a:pt x="260" y="177"/>
                      <a:pt x="260" y="177"/>
                      <a:pt x="261" y="177"/>
                    </a:cubicBezTo>
                    <a:cubicBezTo>
                      <a:pt x="261" y="177"/>
                      <a:pt x="261" y="177"/>
                      <a:pt x="261" y="176"/>
                    </a:cubicBezTo>
                    <a:cubicBezTo>
                      <a:pt x="261" y="176"/>
                      <a:pt x="261" y="176"/>
                      <a:pt x="261" y="176"/>
                    </a:cubicBezTo>
                    <a:cubicBezTo>
                      <a:pt x="261" y="176"/>
                      <a:pt x="261" y="176"/>
                      <a:pt x="261" y="176"/>
                    </a:cubicBezTo>
                    <a:cubicBezTo>
                      <a:pt x="261" y="176"/>
                      <a:pt x="262" y="176"/>
                      <a:pt x="262" y="176"/>
                    </a:cubicBezTo>
                    <a:cubicBezTo>
                      <a:pt x="262" y="176"/>
                      <a:pt x="262" y="176"/>
                      <a:pt x="262" y="176"/>
                    </a:cubicBezTo>
                    <a:cubicBezTo>
                      <a:pt x="262" y="176"/>
                      <a:pt x="262" y="175"/>
                      <a:pt x="262" y="175"/>
                    </a:cubicBezTo>
                    <a:cubicBezTo>
                      <a:pt x="262" y="175"/>
                      <a:pt x="263" y="175"/>
                      <a:pt x="263" y="174"/>
                    </a:cubicBezTo>
                    <a:cubicBezTo>
                      <a:pt x="263" y="174"/>
                      <a:pt x="263" y="174"/>
                      <a:pt x="263" y="174"/>
                    </a:cubicBezTo>
                    <a:cubicBezTo>
                      <a:pt x="263" y="173"/>
                      <a:pt x="263" y="173"/>
                      <a:pt x="263" y="173"/>
                    </a:cubicBezTo>
                    <a:cubicBezTo>
                      <a:pt x="263" y="173"/>
                      <a:pt x="262" y="173"/>
                      <a:pt x="262" y="173"/>
                    </a:cubicBezTo>
                    <a:cubicBezTo>
                      <a:pt x="262" y="173"/>
                      <a:pt x="262" y="174"/>
                      <a:pt x="262" y="173"/>
                    </a:cubicBezTo>
                    <a:cubicBezTo>
                      <a:pt x="262" y="173"/>
                      <a:pt x="263" y="173"/>
                      <a:pt x="263" y="172"/>
                    </a:cubicBezTo>
                    <a:cubicBezTo>
                      <a:pt x="263" y="172"/>
                      <a:pt x="264" y="172"/>
                      <a:pt x="264" y="172"/>
                    </a:cubicBezTo>
                    <a:cubicBezTo>
                      <a:pt x="264" y="173"/>
                      <a:pt x="264" y="173"/>
                      <a:pt x="264" y="173"/>
                    </a:cubicBezTo>
                    <a:cubicBezTo>
                      <a:pt x="264" y="173"/>
                      <a:pt x="264" y="173"/>
                      <a:pt x="264" y="173"/>
                    </a:cubicBezTo>
                    <a:cubicBezTo>
                      <a:pt x="265" y="172"/>
                      <a:pt x="265" y="171"/>
                      <a:pt x="266" y="170"/>
                    </a:cubicBezTo>
                    <a:cubicBezTo>
                      <a:pt x="266" y="170"/>
                      <a:pt x="266" y="170"/>
                      <a:pt x="267" y="170"/>
                    </a:cubicBezTo>
                    <a:cubicBezTo>
                      <a:pt x="266" y="170"/>
                      <a:pt x="267" y="171"/>
                      <a:pt x="267" y="171"/>
                    </a:cubicBezTo>
                    <a:cubicBezTo>
                      <a:pt x="266" y="171"/>
                      <a:pt x="265" y="172"/>
                      <a:pt x="265" y="174"/>
                    </a:cubicBezTo>
                    <a:cubicBezTo>
                      <a:pt x="265" y="174"/>
                      <a:pt x="265" y="174"/>
                      <a:pt x="264" y="175"/>
                    </a:cubicBezTo>
                    <a:cubicBezTo>
                      <a:pt x="264" y="175"/>
                      <a:pt x="264" y="175"/>
                      <a:pt x="264" y="175"/>
                    </a:cubicBezTo>
                    <a:cubicBezTo>
                      <a:pt x="264" y="176"/>
                      <a:pt x="264" y="176"/>
                      <a:pt x="264" y="176"/>
                    </a:cubicBezTo>
                    <a:cubicBezTo>
                      <a:pt x="264" y="176"/>
                      <a:pt x="264" y="176"/>
                      <a:pt x="264" y="176"/>
                    </a:cubicBezTo>
                    <a:cubicBezTo>
                      <a:pt x="264" y="176"/>
                      <a:pt x="265" y="176"/>
                      <a:pt x="265" y="176"/>
                    </a:cubicBezTo>
                    <a:cubicBezTo>
                      <a:pt x="266" y="176"/>
                      <a:pt x="266" y="176"/>
                      <a:pt x="266" y="176"/>
                    </a:cubicBezTo>
                    <a:cubicBezTo>
                      <a:pt x="266" y="176"/>
                      <a:pt x="266" y="176"/>
                      <a:pt x="266" y="176"/>
                    </a:cubicBezTo>
                    <a:cubicBezTo>
                      <a:pt x="266" y="176"/>
                      <a:pt x="266" y="175"/>
                      <a:pt x="266" y="175"/>
                    </a:cubicBezTo>
                    <a:cubicBezTo>
                      <a:pt x="266" y="175"/>
                      <a:pt x="266" y="175"/>
                      <a:pt x="267" y="175"/>
                    </a:cubicBezTo>
                    <a:cubicBezTo>
                      <a:pt x="267" y="175"/>
                      <a:pt x="266" y="176"/>
                      <a:pt x="267" y="176"/>
                    </a:cubicBezTo>
                    <a:cubicBezTo>
                      <a:pt x="267" y="176"/>
                      <a:pt x="267" y="176"/>
                      <a:pt x="267" y="176"/>
                    </a:cubicBezTo>
                    <a:cubicBezTo>
                      <a:pt x="267" y="176"/>
                      <a:pt x="267" y="175"/>
                      <a:pt x="267" y="175"/>
                    </a:cubicBezTo>
                    <a:cubicBezTo>
                      <a:pt x="267" y="175"/>
                      <a:pt x="268" y="174"/>
                      <a:pt x="268" y="174"/>
                    </a:cubicBezTo>
                    <a:cubicBezTo>
                      <a:pt x="268" y="174"/>
                      <a:pt x="268" y="175"/>
                      <a:pt x="268" y="175"/>
                    </a:cubicBezTo>
                    <a:cubicBezTo>
                      <a:pt x="268" y="175"/>
                      <a:pt x="269" y="175"/>
                      <a:pt x="269" y="175"/>
                    </a:cubicBezTo>
                    <a:cubicBezTo>
                      <a:pt x="269" y="175"/>
                      <a:pt x="269" y="175"/>
                      <a:pt x="269" y="174"/>
                    </a:cubicBezTo>
                    <a:cubicBezTo>
                      <a:pt x="270" y="174"/>
                      <a:pt x="270" y="174"/>
                      <a:pt x="270" y="174"/>
                    </a:cubicBezTo>
                    <a:cubicBezTo>
                      <a:pt x="270" y="174"/>
                      <a:pt x="270" y="174"/>
                      <a:pt x="270" y="173"/>
                    </a:cubicBezTo>
                    <a:cubicBezTo>
                      <a:pt x="270" y="173"/>
                      <a:pt x="271" y="173"/>
                      <a:pt x="271" y="173"/>
                    </a:cubicBezTo>
                    <a:cubicBezTo>
                      <a:pt x="271" y="173"/>
                      <a:pt x="271" y="173"/>
                      <a:pt x="271" y="173"/>
                    </a:cubicBezTo>
                    <a:cubicBezTo>
                      <a:pt x="271" y="174"/>
                      <a:pt x="271" y="174"/>
                      <a:pt x="271" y="174"/>
                    </a:cubicBezTo>
                    <a:cubicBezTo>
                      <a:pt x="271" y="174"/>
                      <a:pt x="271" y="174"/>
                      <a:pt x="272" y="174"/>
                    </a:cubicBezTo>
                    <a:cubicBezTo>
                      <a:pt x="272" y="174"/>
                      <a:pt x="272" y="174"/>
                      <a:pt x="272" y="174"/>
                    </a:cubicBezTo>
                    <a:cubicBezTo>
                      <a:pt x="273" y="173"/>
                      <a:pt x="273" y="173"/>
                      <a:pt x="273" y="172"/>
                    </a:cubicBezTo>
                    <a:cubicBezTo>
                      <a:pt x="274" y="172"/>
                      <a:pt x="274" y="172"/>
                      <a:pt x="274" y="172"/>
                    </a:cubicBezTo>
                    <a:cubicBezTo>
                      <a:pt x="274" y="172"/>
                      <a:pt x="275" y="172"/>
                      <a:pt x="275" y="172"/>
                    </a:cubicBezTo>
                    <a:cubicBezTo>
                      <a:pt x="276" y="172"/>
                      <a:pt x="277" y="172"/>
                      <a:pt x="278" y="173"/>
                    </a:cubicBezTo>
                    <a:cubicBezTo>
                      <a:pt x="278" y="173"/>
                      <a:pt x="277" y="173"/>
                      <a:pt x="277" y="173"/>
                    </a:cubicBezTo>
                    <a:cubicBezTo>
                      <a:pt x="276" y="172"/>
                      <a:pt x="275" y="172"/>
                      <a:pt x="274" y="172"/>
                    </a:cubicBezTo>
                    <a:cubicBezTo>
                      <a:pt x="274" y="172"/>
                      <a:pt x="274" y="172"/>
                      <a:pt x="274" y="173"/>
                    </a:cubicBezTo>
                    <a:cubicBezTo>
                      <a:pt x="274" y="173"/>
                      <a:pt x="274" y="173"/>
                      <a:pt x="274" y="173"/>
                    </a:cubicBezTo>
                    <a:cubicBezTo>
                      <a:pt x="274" y="173"/>
                      <a:pt x="273" y="174"/>
                      <a:pt x="273" y="174"/>
                    </a:cubicBezTo>
                    <a:cubicBezTo>
                      <a:pt x="273" y="174"/>
                      <a:pt x="274" y="174"/>
                      <a:pt x="274" y="174"/>
                    </a:cubicBezTo>
                    <a:cubicBezTo>
                      <a:pt x="274" y="174"/>
                      <a:pt x="273" y="174"/>
                      <a:pt x="273" y="174"/>
                    </a:cubicBezTo>
                    <a:cubicBezTo>
                      <a:pt x="273" y="175"/>
                      <a:pt x="273" y="175"/>
                      <a:pt x="273" y="175"/>
                    </a:cubicBezTo>
                    <a:cubicBezTo>
                      <a:pt x="274" y="175"/>
                      <a:pt x="274" y="175"/>
                      <a:pt x="274" y="175"/>
                    </a:cubicBezTo>
                    <a:cubicBezTo>
                      <a:pt x="274" y="176"/>
                      <a:pt x="274" y="176"/>
                      <a:pt x="274" y="176"/>
                    </a:cubicBezTo>
                    <a:cubicBezTo>
                      <a:pt x="274" y="176"/>
                      <a:pt x="274" y="176"/>
                      <a:pt x="275" y="176"/>
                    </a:cubicBezTo>
                    <a:cubicBezTo>
                      <a:pt x="275" y="176"/>
                      <a:pt x="275" y="176"/>
                      <a:pt x="276" y="176"/>
                    </a:cubicBezTo>
                    <a:cubicBezTo>
                      <a:pt x="276" y="176"/>
                      <a:pt x="276" y="175"/>
                      <a:pt x="276" y="175"/>
                    </a:cubicBezTo>
                    <a:cubicBezTo>
                      <a:pt x="276" y="176"/>
                      <a:pt x="275" y="177"/>
                      <a:pt x="274" y="177"/>
                    </a:cubicBezTo>
                    <a:cubicBezTo>
                      <a:pt x="274" y="177"/>
                      <a:pt x="274" y="177"/>
                      <a:pt x="274" y="177"/>
                    </a:cubicBezTo>
                    <a:cubicBezTo>
                      <a:pt x="273" y="177"/>
                      <a:pt x="273" y="178"/>
                      <a:pt x="274" y="178"/>
                    </a:cubicBezTo>
                    <a:cubicBezTo>
                      <a:pt x="274" y="178"/>
                      <a:pt x="274" y="178"/>
                      <a:pt x="275" y="178"/>
                    </a:cubicBezTo>
                    <a:cubicBezTo>
                      <a:pt x="275" y="178"/>
                      <a:pt x="275" y="178"/>
                      <a:pt x="275" y="177"/>
                    </a:cubicBezTo>
                    <a:cubicBezTo>
                      <a:pt x="276" y="177"/>
                      <a:pt x="276" y="177"/>
                      <a:pt x="276" y="177"/>
                    </a:cubicBezTo>
                    <a:cubicBezTo>
                      <a:pt x="277" y="177"/>
                      <a:pt x="277" y="177"/>
                      <a:pt x="278" y="177"/>
                    </a:cubicBezTo>
                    <a:cubicBezTo>
                      <a:pt x="277" y="177"/>
                      <a:pt x="277" y="178"/>
                      <a:pt x="277" y="178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6" y="179"/>
                      <a:pt x="276" y="179"/>
                      <a:pt x="277" y="179"/>
                    </a:cubicBezTo>
                    <a:cubicBezTo>
                      <a:pt x="277" y="179"/>
                      <a:pt x="277" y="179"/>
                      <a:pt x="277" y="178"/>
                    </a:cubicBezTo>
                    <a:cubicBezTo>
                      <a:pt x="277" y="178"/>
                      <a:pt x="277" y="178"/>
                      <a:pt x="278" y="178"/>
                    </a:cubicBezTo>
                    <a:cubicBezTo>
                      <a:pt x="278" y="178"/>
                      <a:pt x="278" y="178"/>
                      <a:pt x="278" y="179"/>
                    </a:cubicBezTo>
                    <a:cubicBezTo>
                      <a:pt x="278" y="178"/>
                      <a:pt x="278" y="178"/>
                      <a:pt x="279" y="179"/>
                    </a:cubicBezTo>
                    <a:cubicBezTo>
                      <a:pt x="279" y="179"/>
                      <a:pt x="279" y="179"/>
                      <a:pt x="279" y="179"/>
                    </a:cubicBezTo>
                    <a:cubicBezTo>
                      <a:pt x="279" y="179"/>
                      <a:pt x="279" y="179"/>
                      <a:pt x="280" y="178"/>
                    </a:cubicBezTo>
                    <a:cubicBezTo>
                      <a:pt x="280" y="178"/>
                      <a:pt x="280" y="177"/>
                      <a:pt x="281" y="177"/>
                    </a:cubicBezTo>
                    <a:cubicBezTo>
                      <a:pt x="281" y="177"/>
                      <a:pt x="281" y="177"/>
                      <a:pt x="281" y="177"/>
                    </a:cubicBezTo>
                    <a:cubicBezTo>
                      <a:pt x="282" y="177"/>
                      <a:pt x="282" y="177"/>
                      <a:pt x="282" y="177"/>
                    </a:cubicBezTo>
                    <a:cubicBezTo>
                      <a:pt x="282" y="177"/>
                      <a:pt x="282" y="177"/>
                      <a:pt x="282" y="177"/>
                    </a:cubicBezTo>
                    <a:cubicBezTo>
                      <a:pt x="281" y="177"/>
                      <a:pt x="281" y="178"/>
                      <a:pt x="281" y="178"/>
                    </a:cubicBezTo>
                    <a:cubicBezTo>
                      <a:pt x="280" y="179"/>
                      <a:pt x="280" y="180"/>
                      <a:pt x="279" y="180"/>
                    </a:cubicBezTo>
                    <a:cubicBezTo>
                      <a:pt x="279" y="180"/>
                      <a:pt x="279" y="181"/>
                      <a:pt x="279" y="181"/>
                    </a:cubicBezTo>
                    <a:cubicBezTo>
                      <a:pt x="279" y="181"/>
                      <a:pt x="278" y="181"/>
                      <a:pt x="279" y="181"/>
                    </a:cubicBezTo>
                    <a:cubicBezTo>
                      <a:pt x="279" y="181"/>
                      <a:pt x="279" y="181"/>
                      <a:pt x="279" y="181"/>
                    </a:cubicBezTo>
                    <a:cubicBezTo>
                      <a:pt x="280" y="181"/>
                      <a:pt x="281" y="182"/>
                      <a:pt x="282" y="182"/>
                    </a:cubicBezTo>
                    <a:cubicBezTo>
                      <a:pt x="282" y="182"/>
                      <a:pt x="282" y="182"/>
                      <a:pt x="282" y="182"/>
                    </a:cubicBezTo>
                    <a:cubicBezTo>
                      <a:pt x="282" y="182"/>
                      <a:pt x="281" y="182"/>
                      <a:pt x="281" y="182"/>
                    </a:cubicBezTo>
                    <a:cubicBezTo>
                      <a:pt x="282" y="182"/>
                      <a:pt x="282" y="182"/>
                      <a:pt x="282" y="182"/>
                    </a:cubicBezTo>
                    <a:cubicBezTo>
                      <a:pt x="282" y="183"/>
                      <a:pt x="283" y="183"/>
                      <a:pt x="283" y="183"/>
                    </a:cubicBezTo>
                    <a:cubicBezTo>
                      <a:pt x="283" y="183"/>
                      <a:pt x="283" y="183"/>
                      <a:pt x="283" y="182"/>
                    </a:cubicBezTo>
                    <a:cubicBezTo>
                      <a:pt x="283" y="182"/>
                      <a:pt x="283" y="182"/>
                      <a:pt x="283" y="182"/>
                    </a:cubicBezTo>
                    <a:cubicBezTo>
                      <a:pt x="283" y="182"/>
                      <a:pt x="283" y="182"/>
                      <a:pt x="283" y="182"/>
                    </a:cubicBezTo>
                    <a:cubicBezTo>
                      <a:pt x="284" y="182"/>
                      <a:pt x="284" y="181"/>
                      <a:pt x="284" y="181"/>
                    </a:cubicBezTo>
                    <a:cubicBezTo>
                      <a:pt x="284" y="181"/>
                      <a:pt x="285" y="180"/>
                      <a:pt x="285" y="180"/>
                    </a:cubicBezTo>
                    <a:cubicBezTo>
                      <a:pt x="285" y="179"/>
                      <a:pt x="285" y="179"/>
                      <a:pt x="285" y="179"/>
                    </a:cubicBezTo>
                    <a:cubicBezTo>
                      <a:pt x="286" y="179"/>
                      <a:pt x="286" y="179"/>
                      <a:pt x="286" y="179"/>
                    </a:cubicBezTo>
                    <a:cubicBezTo>
                      <a:pt x="286" y="179"/>
                      <a:pt x="286" y="180"/>
                      <a:pt x="286" y="180"/>
                    </a:cubicBezTo>
                    <a:cubicBezTo>
                      <a:pt x="286" y="180"/>
                      <a:pt x="286" y="181"/>
                      <a:pt x="286" y="181"/>
                    </a:cubicBezTo>
                    <a:cubicBezTo>
                      <a:pt x="286" y="182"/>
                      <a:pt x="286" y="182"/>
                      <a:pt x="285" y="182"/>
                    </a:cubicBezTo>
                    <a:cubicBezTo>
                      <a:pt x="285" y="182"/>
                      <a:pt x="285" y="183"/>
                      <a:pt x="285" y="183"/>
                    </a:cubicBezTo>
                    <a:cubicBezTo>
                      <a:pt x="286" y="183"/>
                      <a:pt x="286" y="183"/>
                      <a:pt x="286" y="183"/>
                    </a:cubicBezTo>
                    <a:cubicBezTo>
                      <a:pt x="286" y="184"/>
                      <a:pt x="286" y="184"/>
                      <a:pt x="287" y="184"/>
                    </a:cubicBezTo>
                    <a:cubicBezTo>
                      <a:pt x="287" y="184"/>
                      <a:pt x="287" y="184"/>
                      <a:pt x="287" y="184"/>
                    </a:cubicBezTo>
                    <a:cubicBezTo>
                      <a:pt x="287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90" y="185"/>
                    </a:cubicBezTo>
                    <a:cubicBezTo>
                      <a:pt x="290" y="185"/>
                      <a:pt x="290" y="185"/>
                      <a:pt x="289" y="185"/>
                    </a:cubicBezTo>
                    <a:cubicBezTo>
                      <a:pt x="289" y="185"/>
                      <a:pt x="290" y="186"/>
                      <a:pt x="290" y="186"/>
                    </a:cubicBezTo>
                    <a:cubicBezTo>
                      <a:pt x="290" y="186"/>
                      <a:pt x="290" y="186"/>
                      <a:pt x="290" y="186"/>
                    </a:cubicBezTo>
                    <a:cubicBezTo>
                      <a:pt x="291" y="186"/>
                      <a:pt x="291" y="186"/>
                      <a:pt x="291" y="187"/>
                    </a:cubicBezTo>
                    <a:cubicBezTo>
                      <a:pt x="291" y="187"/>
                      <a:pt x="292" y="187"/>
                      <a:pt x="292" y="187"/>
                    </a:cubicBezTo>
                    <a:cubicBezTo>
                      <a:pt x="292" y="187"/>
                      <a:pt x="292" y="187"/>
                      <a:pt x="293" y="187"/>
                    </a:cubicBezTo>
                    <a:cubicBezTo>
                      <a:pt x="294" y="187"/>
                      <a:pt x="295" y="186"/>
                      <a:pt x="297" y="186"/>
                    </a:cubicBezTo>
                    <a:cubicBezTo>
                      <a:pt x="299" y="186"/>
                      <a:pt x="301" y="186"/>
                      <a:pt x="303" y="187"/>
                    </a:cubicBezTo>
                    <a:cubicBezTo>
                      <a:pt x="303" y="187"/>
                      <a:pt x="303" y="187"/>
                      <a:pt x="304" y="187"/>
                    </a:cubicBezTo>
                    <a:cubicBezTo>
                      <a:pt x="304" y="187"/>
                      <a:pt x="304" y="187"/>
                      <a:pt x="305" y="187"/>
                    </a:cubicBezTo>
                    <a:cubicBezTo>
                      <a:pt x="305" y="187"/>
                      <a:pt x="306" y="187"/>
                      <a:pt x="306" y="188"/>
                    </a:cubicBezTo>
                    <a:cubicBezTo>
                      <a:pt x="307" y="188"/>
                      <a:pt x="308" y="188"/>
                      <a:pt x="308" y="187"/>
                    </a:cubicBezTo>
                    <a:cubicBezTo>
                      <a:pt x="309" y="187"/>
                      <a:pt x="309" y="187"/>
                      <a:pt x="309" y="187"/>
                    </a:cubicBezTo>
                    <a:cubicBezTo>
                      <a:pt x="308" y="186"/>
                      <a:pt x="308" y="186"/>
                      <a:pt x="308" y="186"/>
                    </a:cubicBezTo>
                    <a:cubicBezTo>
                      <a:pt x="308" y="186"/>
                      <a:pt x="308" y="186"/>
                      <a:pt x="308" y="185"/>
                    </a:cubicBezTo>
                    <a:cubicBezTo>
                      <a:pt x="308" y="185"/>
                      <a:pt x="308" y="185"/>
                      <a:pt x="308" y="185"/>
                    </a:cubicBezTo>
                    <a:cubicBezTo>
                      <a:pt x="309" y="185"/>
                      <a:pt x="309" y="185"/>
                      <a:pt x="309" y="185"/>
                    </a:cubicBezTo>
                    <a:cubicBezTo>
                      <a:pt x="309" y="185"/>
                      <a:pt x="309" y="186"/>
                      <a:pt x="309" y="186"/>
                    </a:cubicBezTo>
                    <a:cubicBezTo>
                      <a:pt x="310" y="186"/>
                      <a:pt x="310" y="185"/>
                      <a:pt x="311" y="185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09" y="186"/>
                      <a:pt x="309" y="186"/>
                      <a:pt x="309" y="187"/>
                    </a:cubicBezTo>
                    <a:cubicBezTo>
                      <a:pt x="309" y="187"/>
                      <a:pt x="309" y="187"/>
                      <a:pt x="310" y="187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10" y="187"/>
                      <a:pt x="310" y="187"/>
                      <a:pt x="310" y="188"/>
                    </a:cubicBezTo>
                    <a:cubicBezTo>
                      <a:pt x="310" y="188"/>
                      <a:pt x="309" y="188"/>
                      <a:pt x="309" y="188"/>
                    </a:cubicBezTo>
                    <a:cubicBezTo>
                      <a:pt x="309" y="188"/>
                      <a:pt x="309" y="188"/>
                      <a:pt x="309" y="188"/>
                    </a:cubicBezTo>
                    <a:cubicBezTo>
                      <a:pt x="309" y="188"/>
                      <a:pt x="309" y="189"/>
                      <a:pt x="309" y="189"/>
                    </a:cubicBezTo>
                    <a:cubicBezTo>
                      <a:pt x="309" y="189"/>
                      <a:pt x="309" y="189"/>
                      <a:pt x="309" y="189"/>
                    </a:cubicBezTo>
                    <a:cubicBezTo>
                      <a:pt x="310" y="189"/>
                      <a:pt x="310" y="189"/>
                      <a:pt x="311" y="190"/>
                    </a:cubicBezTo>
                    <a:cubicBezTo>
                      <a:pt x="311" y="190"/>
                      <a:pt x="311" y="190"/>
                      <a:pt x="311" y="190"/>
                    </a:cubicBezTo>
                    <a:cubicBezTo>
                      <a:pt x="312" y="191"/>
                      <a:pt x="312" y="191"/>
                      <a:pt x="313" y="191"/>
                    </a:cubicBezTo>
                    <a:cubicBezTo>
                      <a:pt x="314" y="191"/>
                      <a:pt x="315" y="191"/>
                      <a:pt x="316" y="191"/>
                    </a:cubicBezTo>
                    <a:cubicBezTo>
                      <a:pt x="316" y="191"/>
                      <a:pt x="316" y="191"/>
                      <a:pt x="317" y="191"/>
                    </a:cubicBezTo>
                    <a:cubicBezTo>
                      <a:pt x="317" y="191"/>
                      <a:pt x="318" y="190"/>
                      <a:pt x="318" y="190"/>
                    </a:cubicBezTo>
                    <a:cubicBezTo>
                      <a:pt x="318" y="190"/>
                      <a:pt x="318" y="190"/>
                      <a:pt x="318" y="190"/>
                    </a:cubicBezTo>
                    <a:cubicBezTo>
                      <a:pt x="319" y="190"/>
                      <a:pt x="319" y="190"/>
                      <a:pt x="319" y="190"/>
                    </a:cubicBezTo>
                    <a:cubicBezTo>
                      <a:pt x="319" y="190"/>
                      <a:pt x="318" y="189"/>
                      <a:pt x="318" y="189"/>
                    </a:cubicBezTo>
                    <a:cubicBezTo>
                      <a:pt x="318" y="189"/>
                      <a:pt x="318" y="189"/>
                      <a:pt x="318" y="189"/>
                    </a:cubicBezTo>
                    <a:cubicBezTo>
                      <a:pt x="319" y="189"/>
                      <a:pt x="319" y="189"/>
                      <a:pt x="319" y="189"/>
                    </a:cubicBezTo>
                    <a:cubicBezTo>
                      <a:pt x="320" y="189"/>
                      <a:pt x="320" y="188"/>
                      <a:pt x="320" y="188"/>
                    </a:cubicBezTo>
                    <a:cubicBezTo>
                      <a:pt x="321" y="187"/>
                      <a:pt x="321" y="187"/>
                      <a:pt x="321" y="187"/>
                    </a:cubicBezTo>
                    <a:cubicBezTo>
                      <a:pt x="321" y="187"/>
                      <a:pt x="322" y="187"/>
                      <a:pt x="322" y="187"/>
                    </a:cubicBezTo>
                    <a:cubicBezTo>
                      <a:pt x="322" y="188"/>
                      <a:pt x="322" y="188"/>
                      <a:pt x="323" y="188"/>
                    </a:cubicBezTo>
                    <a:cubicBezTo>
                      <a:pt x="323" y="188"/>
                      <a:pt x="323" y="189"/>
                      <a:pt x="323" y="189"/>
                    </a:cubicBezTo>
                    <a:cubicBezTo>
                      <a:pt x="323" y="189"/>
                      <a:pt x="324" y="189"/>
                      <a:pt x="324" y="189"/>
                    </a:cubicBezTo>
                    <a:cubicBezTo>
                      <a:pt x="324" y="189"/>
                      <a:pt x="324" y="189"/>
                      <a:pt x="324" y="189"/>
                    </a:cubicBezTo>
                    <a:cubicBezTo>
                      <a:pt x="324" y="189"/>
                      <a:pt x="324" y="189"/>
                      <a:pt x="324" y="189"/>
                    </a:cubicBezTo>
                    <a:cubicBezTo>
                      <a:pt x="323" y="189"/>
                      <a:pt x="323" y="189"/>
                      <a:pt x="323" y="189"/>
                    </a:cubicBezTo>
                    <a:cubicBezTo>
                      <a:pt x="323" y="190"/>
                      <a:pt x="323" y="191"/>
                      <a:pt x="323" y="191"/>
                    </a:cubicBezTo>
                    <a:cubicBezTo>
                      <a:pt x="323" y="192"/>
                      <a:pt x="323" y="192"/>
                      <a:pt x="323" y="192"/>
                    </a:cubicBezTo>
                    <a:cubicBezTo>
                      <a:pt x="323" y="192"/>
                      <a:pt x="323" y="192"/>
                      <a:pt x="323" y="193"/>
                    </a:cubicBezTo>
                    <a:cubicBezTo>
                      <a:pt x="323" y="193"/>
                      <a:pt x="323" y="193"/>
                      <a:pt x="322" y="193"/>
                    </a:cubicBezTo>
                    <a:cubicBezTo>
                      <a:pt x="323" y="192"/>
                      <a:pt x="323" y="192"/>
                      <a:pt x="323" y="192"/>
                    </a:cubicBezTo>
                    <a:cubicBezTo>
                      <a:pt x="322" y="191"/>
                      <a:pt x="322" y="191"/>
                      <a:pt x="322" y="191"/>
                    </a:cubicBezTo>
                    <a:cubicBezTo>
                      <a:pt x="322" y="191"/>
                      <a:pt x="322" y="191"/>
                      <a:pt x="322" y="191"/>
                    </a:cubicBezTo>
                    <a:cubicBezTo>
                      <a:pt x="322" y="190"/>
                      <a:pt x="322" y="190"/>
                      <a:pt x="322" y="190"/>
                    </a:cubicBezTo>
                    <a:cubicBezTo>
                      <a:pt x="322" y="189"/>
                      <a:pt x="322" y="189"/>
                      <a:pt x="322" y="189"/>
                    </a:cubicBezTo>
                    <a:cubicBezTo>
                      <a:pt x="322" y="188"/>
                      <a:pt x="322" y="188"/>
                      <a:pt x="321" y="188"/>
                    </a:cubicBezTo>
                    <a:cubicBezTo>
                      <a:pt x="321" y="188"/>
                      <a:pt x="321" y="188"/>
                      <a:pt x="321" y="189"/>
                    </a:cubicBezTo>
                    <a:cubicBezTo>
                      <a:pt x="320" y="189"/>
                      <a:pt x="320" y="189"/>
                      <a:pt x="320" y="189"/>
                    </a:cubicBezTo>
                    <a:cubicBezTo>
                      <a:pt x="320" y="189"/>
                      <a:pt x="321" y="189"/>
                      <a:pt x="321" y="190"/>
                    </a:cubicBezTo>
                    <a:cubicBezTo>
                      <a:pt x="321" y="190"/>
                      <a:pt x="321" y="190"/>
                      <a:pt x="321" y="191"/>
                    </a:cubicBezTo>
                    <a:cubicBezTo>
                      <a:pt x="321" y="191"/>
                      <a:pt x="321" y="191"/>
                      <a:pt x="321" y="191"/>
                    </a:cubicBezTo>
                    <a:cubicBezTo>
                      <a:pt x="321" y="191"/>
                      <a:pt x="321" y="191"/>
                      <a:pt x="321" y="191"/>
                    </a:cubicBezTo>
                    <a:cubicBezTo>
                      <a:pt x="321" y="192"/>
                      <a:pt x="321" y="192"/>
                      <a:pt x="321" y="192"/>
                    </a:cubicBezTo>
                    <a:cubicBezTo>
                      <a:pt x="321" y="192"/>
                      <a:pt x="321" y="192"/>
                      <a:pt x="321" y="193"/>
                    </a:cubicBezTo>
                    <a:cubicBezTo>
                      <a:pt x="320" y="193"/>
                      <a:pt x="320" y="193"/>
                      <a:pt x="320" y="193"/>
                    </a:cubicBezTo>
                    <a:cubicBezTo>
                      <a:pt x="320" y="193"/>
                      <a:pt x="320" y="193"/>
                      <a:pt x="320" y="193"/>
                    </a:cubicBezTo>
                    <a:cubicBezTo>
                      <a:pt x="320" y="193"/>
                      <a:pt x="319" y="193"/>
                      <a:pt x="319" y="193"/>
                    </a:cubicBezTo>
                    <a:cubicBezTo>
                      <a:pt x="320" y="194"/>
                      <a:pt x="321" y="194"/>
                      <a:pt x="321" y="195"/>
                    </a:cubicBezTo>
                    <a:cubicBezTo>
                      <a:pt x="322" y="195"/>
                      <a:pt x="322" y="195"/>
                      <a:pt x="322" y="195"/>
                    </a:cubicBezTo>
                    <a:cubicBezTo>
                      <a:pt x="322" y="195"/>
                      <a:pt x="322" y="195"/>
                      <a:pt x="322" y="195"/>
                    </a:cubicBezTo>
                    <a:cubicBezTo>
                      <a:pt x="322" y="195"/>
                      <a:pt x="322" y="195"/>
                      <a:pt x="322" y="195"/>
                    </a:cubicBezTo>
                    <a:cubicBezTo>
                      <a:pt x="323" y="195"/>
                      <a:pt x="324" y="195"/>
                      <a:pt x="325" y="194"/>
                    </a:cubicBezTo>
                    <a:cubicBezTo>
                      <a:pt x="325" y="194"/>
                      <a:pt x="325" y="194"/>
                      <a:pt x="325" y="194"/>
                    </a:cubicBezTo>
                    <a:cubicBezTo>
                      <a:pt x="325" y="195"/>
                      <a:pt x="325" y="195"/>
                      <a:pt x="325" y="195"/>
                    </a:cubicBezTo>
                    <a:cubicBezTo>
                      <a:pt x="325" y="195"/>
                      <a:pt x="324" y="195"/>
                      <a:pt x="324" y="195"/>
                    </a:cubicBezTo>
                    <a:cubicBezTo>
                      <a:pt x="324" y="195"/>
                      <a:pt x="324" y="196"/>
                      <a:pt x="323" y="196"/>
                    </a:cubicBezTo>
                    <a:cubicBezTo>
                      <a:pt x="323" y="196"/>
                      <a:pt x="323" y="196"/>
                      <a:pt x="323" y="196"/>
                    </a:cubicBezTo>
                    <a:cubicBezTo>
                      <a:pt x="323" y="196"/>
                      <a:pt x="323" y="196"/>
                      <a:pt x="323" y="196"/>
                    </a:cubicBezTo>
                    <a:cubicBezTo>
                      <a:pt x="324" y="196"/>
                      <a:pt x="325" y="197"/>
                      <a:pt x="326" y="198"/>
                    </a:cubicBezTo>
                    <a:cubicBezTo>
                      <a:pt x="326" y="198"/>
                      <a:pt x="326" y="198"/>
                      <a:pt x="326" y="198"/>
                    </a:cubicBezTo>
                    <a:cubicBezTo>
                      <a:pt x="327" y="198"/>
                      <a:pt x="327" y="198"/>
                      <a:pt x="327" y="198"/>
                    </a:cubicBezTo>
                    <a:cubicBezTo>
                      <a:pt x="327" y="198"/>
                      <a:pt x="328" y="198"/>
                      <a:pt x="328" y="198"/>
                    </a:cubicBezTo>
                    <a:cubicBezTo>
                      <a:pt x="328" y="198"/>
                      <a:pt x="328" y="198"/>
                      <a:pt x="329" y="198"/>
                    </a:cubicBezTo>
                    <a:cubicBezTo>
                      <a:pt x="328" y="198"/>
                      <a:pt x="328" y="198"/>
                      <a:pt x="328" y="199"/>
                    </a:cubicBezTo>
                    <a:cubicBezTo>
                      <a:pt x="328" y="199"/>
                      <a:pt x="328" y="199"/>
                      <a:pt x="328" y="199"/>
                    </a:cubicBezTo>
                    <a:cubicBezTo>
                      <a:pt x="328" y="199"/>
                      <a:pt x="328" y="199"/>
                      <a:pt x="328" y="199"/>
                    </a:cubicBezTo>
                    <a:cubicBezTo>
                      <a:pt x="328" y="200"/>
                      <a:pt x="329" y="199"/>
                      <a:pt x="330" y="200"/>
                    </a:cubicBezTo>
                    <a:cubicBezTo>
                      <a:pt x="330" y="200"/>
                      <a:pt x="331" y="201"/>
                      <a:pt x="331" y="201"/>
                    </a:cubicBezTo>
                    <a:cubicBezTo>
                      <a:pt x="331" y="202"/>
                      <a:pt x="332" y="202"/>
                      <a:pt x="332" y="202"/>
                    </a:cubicBezTo>
                    <a:cubicBezTo>
                      <a:pt x="332" y="202"/>
                      <a:pt x="332" y="203"/>
                      <a:pt x="332" y="203"/>
                    </a:cubicBezTo>
                    <a:cubicBezTo>
                      <a:pt x="332" y="204"/>
                      <a:pt x="332" y="204"/>
                      <a:pt x="333" y="204"/>
                    </a:cubicBezTo>
                    <a:cubicBezTo>
                      <a:pt x="333" y="204"/>
                      <a:pt x="333" y="204"/>
                      <a:pt x="333" y="205"/>
                    </a:cubicBezTo>
                    <a:cubicBezTo>
                      <a:pt x="333" y="205"/>
                      <a:pt x="334" y="205"/>
                      <a:pt x="334" y="205"/>
                    </a:cubicBezTo>
                    <a:cubicBezTo>
                      <a:pt x="334" y="205"/>
                      <a:pt x="334" y="205"/>
                      <a:pt x="334" y="205"/>
                    </a:cubicBezTo>
                    <a:cubicBezTo>
                      <a:pt x="334" y="205"/>
                      <a:pt x="335" y="206"/>
                      <a:pt x="335" y="206"/>
                    </a:cubicBezTo>
                    <a:cubicBezTo>
                      <a:pt x="336" y="207"/>
                      <a:pt x="337" y="208"/>
                      <a:pt x="338" y="208"/>
                    </a:cubicBezTo>
                    <a:cubicBezTo>
                      <a:pt x="338" y="208"/>
                      <a:pt x="339" y="208"/>
                      <a:pt x="339" y="209"/>
                    </a:cubicBezTo>
                    <a:cubicBezTo>
                      <a:pt x="339" y="209"/>
                      <a:pt x="339" y="209"/>
                      <a:pt x="339" y="209"/>
                    </a:cubicBezTo>
                    <a:cubicBezTo>
                      <a:pt x="339" y="209"/>
                      <a:pt x="339" y="209"/>
                      <a:pt x="339" y="209"/>
                    </a:cubicBezTo>
                    <a:cubicBezTo>
                      <a:pt x="340" y="209"/>
                      <a:pt x="339" y="209"/>
                      <a:pt x="339" y="210"/>
                    </a:cubicBezTo>
                    <a:cubicBezTo>
                      <a:pt x="340" y="210"/>
                      <a:pt x="340" y="210"/>
                      <a:pt x="340" y="210"/>
                    </a:cubicBezTo>
                    <a:cubicBezTo>
                      <a:pt x="340" y="210"/>
                      <a:pt x="340" y="210"/>
                      <a:pt x="341" y="211"/>
                    </a:cubicBezTo>
                    <a:cubicBezTo>
                      <a:pt x="341" y="211"/>
                      <a:pt x="341" y="210"/>
                      <a:pt x="341" y="210"/>
                    </a:cubicBezTo>
                    <a:cubicBezTo>
                      <a:pt x="341" y="210"/>
                      <a:pt x="341" y="210"/>
                      <a:pt x="341" y="210"/>
                    </a:cubicBezTo>
                    <a:cubicBezTo>
                      <a:pt x="341" y="209"/>
                      <a:pt x="341" y="209"/>
                      <a:pt x="341" y="209"/>
                    </a:cubicBezTo>
                    <a:cubicBezTo>
                      <a:pt x="341" y="209"/>
                      <a:pt x="342" y="209"/>
                      <a:pt x="342" y="209"/>
                    </a:cubicBezTo>
                    <a:cubicBezTo>
                      <a:pt x="342" y="209"/>
                      <a:pt x="342" y="209"/>
                      <a:pt x="342" y="209"/>
                    </a:cubicBezTo>
                    <a:cubicBezTo>
                      <a:pt x="342" y="209"/>
                      <a:pt x="341" y="209"/>
                      <a:pt x="341" y="209"/>
                    </a:cubicBezTo>
                    <a:cubicBezTo>
                      <a:pt x="341" y="208"/>
                      <a:pt x="341" y="208"/>
                      <a:pt x="342" y="208"/>
                    </a:cubicBezTo>
                    <a:cubicBezTo>
                      <a:pt x="342" y="209"/>
                      <a:pt x="342" y="209"/>
                      <a:pt x="343" y="208"/>
                    </a:cubicBezTo>
                    <a:cubicBezTo>
                      <a:pt x="343" y="209"/>
                      <a:pt x="343" y="209"/>
                      <a:pt x="343" y="209"/>
                    </a:cubicBezTo>
                    <a:cubicBezTo>
                      <a:pt x="343" y="209"/>
                      <a:pt x="344" y="209"/>
                      <a:pt x="344" y="209"/>
                    </a:cubicBezTo>
                    <a:cubicBezTo>
                      <a:pt x="344" y="209"/>
                      <a:pt x="344" y="209"/>
                      <a:pt x="344" y="209"/>
                    </a:cubicBezTo>
                    <a:cubicBezTo>
                      <a:pt x="344" y="209"/>
                      <a:pt x="344" y="209"/>
                      <a:pt x="344" y="208"/>
                    </a:cubicBezTo>
                    <a:cubicBezTo>
                      <a:pt x="344" y="208"/>
                      <a:pt x="344" y="208"/>
                      <a:pt x="344" y="207"/>
                    </a:cubicBezTo>
                    <a:cubicBezTo>
                      <a:pt x="344" y="207"/>
                      <a:pt x="344" y="207"/>
                      <a:pt x="344" y="207"/>
                    </a:cubicBezTo>
                    <a:cubicBezTo>
                      <a:pt x="344" y="207"/>
                      <a:pt x="344" y="207"/>
                      <a:pt x="344" y="207"/>
                    </a:cubicBezTo>
                    <a:cubicBezTo>
                      <a:pt x="344" y="206"/>
                      <a:pt x="344" y="206"/>
                      <a:pt x="344" y="206"/>
                    </a:cubicBezTo>
                    <a:cubicBezTo>
                      <a:pt x="344" y="206"/>
                      <a:pt x="343" y="205"/>
                      <a:pt x="343" y="205"/>
                    </a:cubicBezTo>
                    <a:cubicBezTo>
                      <a:pt x="342" y="205"/>
                      <a:pt x="342" y="205"/>
                      <a:pt x="341" y="206"/>
                    </a:cubicBezTo>
                    <a:cubicBezTo>
                      <a:pt x="341" y="205"/>
                      <a:pt x="341" y="205"/>
                      <a:pt x="342" y="205"/>
                    </a:cubicBezTo>
                    <a:cubicBezTo>
                      <a:pt x="342" y="205"/>
                      <a:pt x="342" y="205"/>
                      <a:pt x="342" y="204"/>
                    </a:cubicBezTo>
                    <a:cubicBezTo>
                      <a:pt x="342" y="204"/>
                      <a:pt x="342" y="204"/>
                      <a:pt x="342" y="204"/>
                    </a:cubicBezTo>
                    <a:cubicBezTo>
                      <a:pt x="342" y="204"/>
                      <a:pt x="341" y="203"/>
                      <a:pt x="341" y="203"/>
                    </a:cubicBezTo>
                    <a:cubicBezTo>
                      <a:pt x="341" y="203"/>
                      <a:pt x="341" y="203"/>
                      <a:pt x="341" y="203"/>
                    </a:cubicBezTo>
                    <a:cubicBezTo>
                      <a:pt x="341" y="203"/>
                      <a:pt x="341" y="203"/>
                      <a:pt x="341" y="203"/>
                    </a:cubicBezTo>
                    <a:cubicBezTo>
                      <a:pt x="340" y="202"/>
                      <a:pt x="339" y="202"/>
                      <a:pt x="338" y="202"/>
                    </a:cubicBezTo>
                    <a:cubicBezTo>
                      <a:pt x="338" y="202"/>
                      <a:pt x="337" y="202"/>
                      <a:pt x="337" y="202"/>
                    </a:cubicBezTo>
                    <a:cubicBezTo>
                      <a:pt x="337" y="202"/>
                      <a:pt x="338" y="202"/>
                      <a:pt x="338" y="201"/>
                    </a:cubicBezTo>
                    <a:cubicBezTo>
                      <a:pt x="338" y="201"/>
                      <a:pt x="338" y="201"/>
                      <a:pt x="338" y="201"/>
                    </a:cubicBezTo>
                    <a:cubicBezTo>
                      <a:pt x="338" y="201"/>
                      <a:pt x="338" y="200"/>
                      <a:pt x="338" y="200"/>
                    </a:cubicBezTo>
                    <a:cubicBezTo>
                      <a:pt x="338" y="200"/>
                      <a:pt x="339" y="200"/>
                      <a:pt x="339" y="201"/>
                    </a:cubicBezTo>
                    <a:cubicBezTo>
                      <a:pt x="340" y="201"/>
                      <a:pt x="340" y="201"/>
                      <a:pt x="341" y="201"/>
                    </a:cubicBezTo>
                    <a:cubicBezTo>
                      <a:pt x="341" y="201"/>
                      <a:pt x="341" y="201"/>
                      <a:pt x="341" y="201"/>
                    </a:cubicBezTo>
                    <a:cubicBezTo>
                      <a:pt x="342" y="201"/>
                      <a:pt x="341" y="201"/>
                      <a:pt x="341" y="202"/>
                    </a:cubicBezTo>
                    <a:cubicBezTo>
                      <a:pt x="341" y="202"/>
                      <a:pt x="342" y="203"/>
                      <a:pt x="343" y="203"/>
                    </a:cubicBezTo>
                    <a:cubicBezTo>
                      <a:pt x="343" y="203"/>
                      <a:pt x="343" y="204"/>
                      <a:pt x="343" y="203"/>
                    </a:cubicBezTo>
                    <a:cubicBezTo>
                      <a:pt x="344" y="203"/>
                      <a:pt x="344" y="203"/>
                      <a:pt x="344" y="203"/>
                    </a:cubicBezTo>
                    <a:cubicBezTo>
                      <a:pt x="344" y="202"/>
                      <a:pt x="343" y="201"/>
                      <a:pt x="344" y="200"/>
                    </a:cubicBezTo>
                    <a:cubicBezTo>
                      <a:pt x="344" y="201"/>
                      <a:pt x="344" y="201"/>
                      <a:pt x="344" y="202"/>
                    </a:cubicBezTo>
                    <a:cubicBezTo>
                      <a:pt x="344" y="203"/>
                      <a:pt x="344" y="204"/>
                      <a:pt x="345" y="204"/>
                    </a:cubicBezTo>
                    <a:cubicBezTo>
                      <a:pt x="345" y="205"/>
                      <a:pt x="346" y="205"/>
                      <a:pt x="346" y="206"/>
                    </a:cubicBezTo>
                    <a:cubicBezTo>
                      <a:pt x="346" y="206"/>
                      <a:pt x="345" y="207"/>
                      <a:pt x="345" y="207"/>
                    </a:cubicBezTo>
                    <a:cubicBezTo>
                      <a:pt x="345" y="207"/>
                      <a:pt x="345" y="207"/>
                      <a:pt x="345" y="207"/>
                    </a:cubicBezTo>
                    <a:cubicBezTo>
                      <a:pt x="345" y="208"/>
                      <a:pt x="345" y="208"/>
                      <a:pt x="346" y="208"/>
                    </a:cubicBezTo>
                    <a:cubicBezTo>
                      <a:pt x="346" y="208"/>
                      <a:pt x="346" y="208"/>
                      <a:pt x="346" y="208"/>
                    </a:cubicBezTo>
                    <a:cubicBezTo>
                      <a:pt x="347" y="208"/>
                      <a:pt x="347" y="208"/>
                      <a:pt x="347" y="209"/>
                    </a:cubicBezTo>
                    <a:cubicBezTo>
                      <a:pt x="347" y="208"/>
                      <a:pt x="347" y="208"/>
                      <a:pt x="347" y="208"/>
                    </a:cubicBezTo>
                    <a:cubicBezTo>
                      <a:pt x="347" y="208"/>
                      <a:pt x="348" y="208"/>
                      <a:pt x="348" y="208"/>
                    </a:cubicBezTo>
                    <a:cubicBezTo>
                      <a:pt x="348" y="208"/>
                      <a:pt x="348" y="208"/>
                      <a:pt x="348" y="207"/>
                    </a:cubicBezTo>
                    <a:cubicBezTo>
                      <a:pt x="348" y="207"/>
                      <a:pt x="348" y="207"/>
                      <a:pt x="348" y="207"/>
                    </a:cubicBezTo>
                    <a:cubicBezTo>
                      <a:pt x="348" y="208"/>
                      <a:pt x="348" y="208"/>
                      <a:pt x="348" y="208"/>
                    </a:cubicBezTo>
                    <a:cubicBezTo>
                      <a:pt x="348" y="208"/>
                      <a:pt x="349" y="209"/>
                      <a:pt x="349" y="209"/>
                    </a:cubicBezTo>
                    <a:cubicBezTo>
                      <a:pt x="349" y="209"/>
                      <a:pt x="350" y="210"/>
                      <a:pt x="350" y="210"/>
                    </a:cubicBezTo>
                    <a:cubicBezTo>
                      <a:pt x="350" y="210"/>
                      <a:pt x="350" y="211"/>
                      <a:pt x="350" y="211"/>
                    </a:cubicBezTo>
                    <a:cubicBezTo>
                      <a:pt x="351" y="211"/>
                      <a:pt x="351" y="210"/>
                      <a:pt x="351" y="210"/>
                    </a:cubicBezTo>
                    <a:cubicBezTo>
                      <a:pt x="351" y="210"/>
                      <a:pt x="351" y="209"/>
                      <a:pt x="351" y="208"/>
                    </a:cubicBezTo>
                    <a:cubicBezTo>
                      <a:pt x="351" y="208"/>
                      <a:pt x="351" y="207"/>
                      <a:pt x="350" y="207"/>
                    </a:cubicBezTo>
                    <a:cubicBezTo>
                      <a:pt x="350" y="206"/>
                      <a:pt x="350" y="206"/>
                      <a:pt x="350" y="205"/>
                    </a:cubicBezTo>
                    <a:cubicBezTo>
                      <a:pt x="350" y="205"/>
                      <a:pt x="350" y="205"/>
                      <a:pt x="351" y="205"/>
                    </a:cubicBezTo>
                    <a:cubicBezTo>
                      <a:pt x="350" y="204"/>
                      <a:pt x="349" y="203"/>
                      <a:pt x="350" y="202"/>
                    </a:cubicBezTo>
                    <a:cubicBezTo>
                      <a:pt x="350" y="201"/>
                      <a:pt x="350" y="201"/>
                      <a:pt x="349" y="201"/>
                    </a:cubicBezTo>
                    <a:cubicBezTo>
                      <a:pt x="349" y="201"/>
                      <a:pt x="349" y="201"/>
                      <a:pt x="349" y="201"/>
                    </a:cubicBezTo>
                    <a:cubicBezTo>
                      <a:pt x="348" y="201"/>
                      <a:pt x="349" y="200"/>
                      <a:pt x="349" y="200"/>
                    </a:cubicBezTo>
                    <a:cubicBezTo>
                      <a:pt x="349" y="200"/>
                      <a:pt x="349" y="199"/>
                      <a:pt x="349" y="199"/>
                    </a:cubicBezTo>
                    <a:cubicBezTo>
                      <a:pt x="349" y="199"/>
                      <a:pt x="349" y="199"/>
                      <a:pt x="349" y="199"/>
                    </a:cubicBezTo>
                    <a:cubicBezTo>
                      <a:pt x="348" y="199"/>
                      <a:pt x="348" y="199"/>
                      <a:pt x="348" y="199"/>
                    </a:cubicBezTo>
                    <a:cubicBezTo>
                      <a:pt x="348" y="198"/>
                      <a:pt x="348" y="197"/>
                      <a:pt x="347" y="197"/>
                    </a:cubicBezTo>
                    <a:cubicBezTo>
                      <a:pt x="347" y="197"/>
                      <a:pt x="347" y="196"/>
                      <a:pt x="347" y="196"/>
                    </a:cubicBezTo>
                    <a:cubicBezTo>
                      <a:pt x="348" y="197"/>
                      <a:pt x="349" y="198"/>
                      <a:pt x="349" y="198"/>
                    </a:cubicBezTo>
                    <a:cubicBezTo>
                      <a:pt x="349" y="198"/>
                      <a:pt x="349" y="197"/>
                      <a:pt x="348" y="197"/>
                    </a:cubicBezTo>
                    <a:cubicBezTo>
                      <a:pt x="348" y="196"/>
                      <a:pt x="349" y="196"/>
                      <a:pt x="349" y="196"/>
                    </a:cubicBezTo>
                    <a:cubicBezTo>
                      <a:pt x="349" y="196"/>
                      <a:pt x="349" y="196"/>
                      <a:pt x="349" y="197"/>
                    </a:cubicBezTo>
                    <a:cubicBezTo>
                      <a:pt x="349" y="197"/>
                      <a:pt x="349" y="197"/>
                      <a:pt x="350" y="198"/>
                    </a:cubicBezTo>
                    <a:cubicBezTo>
                      <a:pt x="350" y="198"/>
                      <a:pt x="350" y="198"/>
                      <a:pt x="350" y="199"/>
                    </a:cubicBezTo>
                    <a:cubicBezTo>
                      <a:pt x="350" y="199"/>
                      <a:pt x="350" y="199"/>
                      <a:pt x="350" y="199"/>
                    </a:cubicBezTo>
                    <a:cubicBezTo>
                      <a:pt x="350" y="199"/>
                      <a:pt x="350" y="200"/>
                      <a:pt x="350" y="200"/>
                    </a:cubicBezTo>
                    <a:cubicBezTo>
                      <a:pt x="350" y="200"/>
                      <a:pt x="350" y="201"/>
                      <a:pt x="350" y="201"/>
                    </a:cubicBezTo>
                    <a:cubicBezTo>
                      <a:pt x="350" y="201"/>
                      <a:pt x="350" y="201"/>
                      <a:pt x="350" y="201"/>
                    </a:cubicBezTo>
                    <a:cubicBezTo>
                      <a:pt x="350" y="202"/>
                      <a:pt x="350" y="202"/>
                      <a:pt x="350" y="202"/>
                    </a:cubicBezTo>
                    <a:cubicBezTo>
                      <a:pt x="350" y="203"/>
                      <a:pt x="351" y="203"/>
                      <a:pt x="351" y="203"/>
                    </a:cubicBezTo>
                    <a:cubicBezTo>
                      <a:pt x="351" y="203"/>
                      <a:pt x="351" y="203"/>
                      <a:pt x="351" y="203"/>
                    </a:cubicBezTo>
                    <a:cubicBezTo>
                      <a:pt x="351" y="203"/>
                      <a:pt x="351" y="203"/>
                      <a:pt x="351" y="203"/>
                    </a:cubicBezTo>
                    <a:cubicBezTo>
                      <a:pt x="352" y="203"/>
                      <a:pt x="352" y="203"/>
                      <a:pt x="352" y="203"/>
                    </a:cubicBezTo>
                    <a:cubicBezTo>
                      <a:pt x="352" y="203"/>
                      <a:pt x="352" y="204"/>
                      <a:pt x="352" y="205"/>
                    </a:cubicBezTo>
                    <a:cubicBezTo>
                      <a:pt x="352" y="205"/>
                      <a:pt x="352" y="206"/>
                      <a:pt x="353" y="206"/>
                    </a:cubicBezTo>
                    <a:cubicBezTo>
                      <a:pt x="353" y="206"/>
                      <a:pt x="353" y="207"/>
                      <a:pt x="353" y="207"/>
                    </a:cubicBezTo>
                    <a:cubicBezTo>
                      <a:pt x="353" y="208"/>
                      <a:pt x="353" y="208"/>
                      <a:pt x="353" y="208"/>
                    </a:cubicBezTo>
                    <a:cubicBezTo>
                      <a:pt x="353" y="208"/>
                      <a:pt x="354" y="208"/>
                      <a:pt x="354" y="208"/>
                    </a:cubicBezTo>
                    <a:cubicBezTo>
                      <a:pt x="354" y="209"/>
                      <a:pt x="354" y="209"/>
                      <a:pt x="354" y="209"/>
                    </a:cubicBezTo>
                    <a:cubicBezTo>
                      <a:pt x="354" y="209"/>
                      <a:pt x="354" y="209"/>
                      <a:pt x="354" y="209"/>
                    </a:cubicBezTo>
                    <a:cubicBezTo>
                      <a:pt x="354" y="210"/>
                      <a:pt x="354" y="210"/>
                      <a:pt x="354" y="210"/>
                    </a:cubicBezTo>
                    <a:cubicBezTo>
                      <a:pt x="354" y="210"/>
                      <a:pt x="355" y="210"/>
                      <a:pt x="355" y="210"/>
                    </a:cubicBezTo>
                    <a:cubicBezTo>
                      <a:pt x="355" y="210"/>
                      <a:pt x="356" y="210"/>
                      <a:pt x="356" y="210"/>
                    </a:cubicBezTo>
                    <a:cubicBezTo>
                      <a:pt x="356" y="210"/>
                      <a:pt x="356" y="211"/>
                      <a:pt x="356" y="211"/>
                    </a:cubicBezTo>
                    <a:cubicBezTo>
                      <a:pt x="356" y="211"/>
                      <a:pt x="357" y="210"/>
                      <a:pt x="356" y="210"/>
                    </a:cubicBezTo>
                    <a:cubicBezTo>
                      <a:pt x="356" y="210"/>
                      <a:pt x="356" y="210"/>
                      <a:pt x="356" y="210"/>
                    </a:cubicBezTo>
                    <a:cubicBezTo>
                      <a:pt x="356" y="210"/>
                      <a:pt x="356" y="210"/>
                      <a:pt x="356" y="209"/>
                    </a:cubicBezTo>
                    <a:cubicBezTo>
                      <a:pt x="356" y="209"/>
                      <a:pt x="356" y="210"/>
                      <a:pt x="356" y="210"/>
                    </a:cubicBezTo>
                    <a:cubicBezTo>
                      <a:pt x="357" y="210"/>
                      <a:pt x="357" y="210"/>
                      <a:pt x="357" y="211"/>
                    </a:cubicBezTo>
                    <a:cubicBezTo>
                      <a:pt x="357" y="211"/>
                      <a:pt x="357" y="211"/>
                      <a:pt x="357" y="211"/>
                    </a:cubicBezTo>
                    <a:cubicBezTo>
                      <a:pt x="357" y="211"/>
                      <a:pt x="357" y="210"/>
                      <a:pt x="357" y="210"/>
                    </a:cubicBezTo>
                    <a:cubicBezTo>
                      <a:pt x="358" y="210"/>
                      <a:pt x="358" y="210"/>
                      <a:pt x="358" y="209"/>
                    </a:cubicBezTo>
                    <a:cubicBezTo>
                      <a:pt x="358" y="209"/>
                      <a:pt x="358" y="209"/>
                      <a:pt x="358" y="208"/>
                    </a:cubicBezTo>
                    <a:cubicBezTo>
                      <a:pt x="358" y="208"/>
                      <a:pt x="358" y="208"/>
                      <a:pt x="358" y="208"/>
                    </a:cubicBezTo>
                    <a:cubicBezTo>
                      <a:pt x="358" y="208"/>
                      <a:pt x="358" y="208"/>
                      <a:pt x="359" y="207"/>
                    </a:cubicBezTo>
                    <a:cubicBezTo>
                      <a:pt x="359" y="207"/>
                      <a:pt x="359" y="207"/>
                      <a:pt x="359" y="207"/>
                    </a:cubicBezTo>
                    <a:cubicBezTo>
                      <a:pt x="359" y="207"/>
                      <a:pt x="359" y="207"/>
                      <a:pt x="359" y="207"/>
                    </a:cubicBezTo>
                    <a:cubicBezTo>
                      <a:pt x="359" y="208"/>
                      <a:pt x="359" y="208"/>
                      <a:pt x="359" y="208"/>
                    </a:cubicBezTo>
                    <a:cubicBezTo>
                      <a:pt x="358" y="208"/>
                      <a:pt x="358" y="209"/>
                      <a:pt x="358" y="209"/>
                    </a:cubicBezTo>
                    <a:cubicBezTo>
                      <a:pt x="358" y="209"/>
                      <a:pt x="358" y="209"/>
                      <a:pt x="358" y="209"/>
                    </a:cubicBezTo>
                    <a:cubicBezTo>
                      <a:pt x="358" y="210"/>
                      <a:pt x="358" y="210"/>
                      <a:pt x="358" y="210"/>
                    </a:cubicBezTo>
                    <a:cubicBezTo>
                      <a:pt x="358" y="211"/>
                      <a:pt x="358" y="211"/>
                      <a:pt x="358" y="211"/>
                    </a:cubicBezTo>
                    <a:cubicBezTo>
                      <a:pt x="358" y="211"/>
                      <a:pt x="358" y="211"/>
                      <a:pt x="358" y="211"/>
                    </a:cubicBezTo>
                    <a:cubicBezTo>
                      <a:pt x="358" y="211"/>
                      <a:pt x="358" y="211"/>
                      <a:pt x="358" y="211"/>
                    </a:cubicBezTo>
                    <a:cubicBezTo>
                      <a:pt x="358" y="211"/>
                      <a:pt x="358" y="212"/>
                      <a:pt x="358" y="212"/>
                    </a:cubicBezTo>
                    <a:cubicBezTo>
                      <a:pt x="358" y="212"/>
                      <a:pt x="358" y="212"/>
                      <a:pt x="358" y="212"/>
                    </a:cubicBezTo>
                    <a:cubicBezTo>
                      <a:pt x="358" y="213"/>
                      <a:pt x="358" y="213"/>
                      <a:pt x="359" y="213"/>
                    </a:cubicBezTo>
                    <a:cubicBezTo>
                      <a:pt x="359" y="213"/>
                      <a:pt x="359" y="213"/>
                      <a:pt x="359" y="213"/>
                    </a:cubicBezTo>
                    <a:cubicBezTo>
                      <a:pt x="359" y="214"/>
                      <a:pt x="359" y="213"/>
                      <a:pt x="359" y="213"/>
                    </a:cubicBezTo>
                    <a:cubicBezTo>
                      <a:pt x="359" y="213"/>
                      <a:pt x="360" y="213"/>
                      <a:pt x="360" y="213"/>
                    </a:cubicBezTo>
                    <a:cubicBezTo>
                      <a:pt x="360" y="213"/>
                      <a:pt x="360" y="213"/>
                      <a:pt x="360" y="213"/>
                    </a:cubicBezTo>
                    <a:cubicBezTo>
                      <a:pt x="360" y="212"/>
                      <a:pt x="360" y="212"/>
                      <a:pt x="360" y="212"/>
                    </a:cubicBezTo>
                    <a:cubicBezTo>
                      <a:pt x="360" y="212"/>
                      <a:pt x="360" y="212"/>
                      <a:pt x="360" y="212"/>
                    </a:cubicBezTo>
                    <a:cubicBezTo>
                      <a:pt x="360" y="212"/>
                      <a:pt x="360" y="212"/>
                      <a:pt x="360" y="212"/>
                    </a:cubicBezTo>
                    <a:cubicBezTo>
                      <a:pt x="360" y="213"/>
                      <a:pt x="360" y="213"/>
                      <a:pt x="361" y="213"/>
                    </a:cubicBezTo>
                    <a:cubicBezTo>
                      <a:pt x="360" y="213"/>
                      <a:pt x="360" y="214"/>
                      <a:pt x="360" y="214"/>
                    </a:cubicBezTo>
                    <a:cubicBezTo>
                      <a:pt x="360" y="214"/>
                      <a:pt x="360" y="214"/>
                      <a:pt x="360" y="214"/>
                    </a:cubicBezTo>
                    <a:cubicBezTo>
                      <a:pt x="359" y="214"/>
                      <a:pt x="359" y="214"/>
                      <a:pt x="359" y="214"/>
                    </a:cubicBezTo>
                    <a:cubicBezTo>
                      <a:pt x="359" y="215"/>
                      <a:pt x="360" y="215"/>
                      <a:pt x="360" y="215"/>
                    </a:cubicBezTo>
                    <a:cubicBezTo>
                      <a:pt x="360" y="215"/>
                      <a:pt x="360" y="215"/>
                      <a:pt x="360" y="215"/>
                    </a:cubicBezTo>
                    <a:cubicBezTo>
                      <a:pt x="360" y="215"/>
                      <a:pt x="360" y="215"/>
                      <a:pt x="360" y="216"/>
                    </a:cubicBezTo>
                    <a:cubicBezTo>
                      <a:pt x="360" y="216"/>
                      <a:pt x="360" y="216"/>
                      <a:pt x="361" y="216"/>
                    </a:cubicBezTo>
                    <a:cubicBezTo>
                      <a:pt x="361" y="216"/>
                      <a:pt x="361" y="215"/>
                      <a:pt x="361" y="215"/>
                    </a:cubicBezTo>
                    <a:cubicBezTo>
                      <a:pt x="361" y="215"/>
                      <a:pt x="361" y="214"/>
                      <a:pt x="361" y="214"/>
                    </a:cubicBezTo>
                    <a:cubicBezTo>
                      <a:pt x="361" y="214"/>
                      <a:pt x="361" y="214"/>
                      <a:pt x="361" y="214"/>
                    </a:cubicBezTo>
                    <a:cubicBezTo>
                      <a:pt x="361" y="214"/>
                      <a:pt x="361" y="214"/>
                      <a:pt x="361" y="214"/>
                    </a:cubicBezTo>
                    <a:cubicBezTo>
                      <a:pt x="362" y="214"/>
                      <a:pt x="363" y="214"/>
                      <a:pt x="364" y="215"/>
                    </a:cubicBezTo>
                    <a:cubicBezTo>
                      <a:pt x="364" y="215"/>
                      <a:pt x="364" y="215"/>
                      <a:pt x="364" y="215"/>
                    </a:cubicBezTo>
                    <a:cubicBezTo>
                      <a:pt x="364" y="215"/>
                      <a:pt x="364" y="215"/>
                      <a:pt x="364" y="215"/>
                    </a:cubicBezTo>
                    <a:cubicBezTo>
                      <a:pt x="363" y="215"/>
                      <a:pt x="363" y="215"/>
                      <a:pt x="363" y="215"/>
                    </a:cubicBezTo>
                    <a:cubicBezTo>
                      <a:pt x="362" y="214"/>
                      <a:pt x="362" y="214"/>
                      <a:pt x="362" y="214"/>
                    </a:cubicBezTo>
                    <a:cubicBezTo>
                      <a:pt x="361" y="214"/>
                      <a:pt x="361" y="215"/>
                      <a:pt x="361" y="215"/>
                    </a:cubicBezTo>
                    <a:cubicBezTo>
                      <a:pt x="361" y="216"/>
                      <a:pt x="361" y="216"/>
                      <a:pt x="361" y="216"/>
                    </a:cubicBezTo>
                    <a:cubicBezTo>
                      <a:pt x="362" y="217"/>
                      <a:pt x="363" y="217"/>
                      <a:pt x="364" y="218"/>
                    </a:cubicBezTo>
                    <a:cubicBezTo>
                      <a:pt x="364" y="218"/>
                      <a:pt x="364" y="218"/>
                      <a:pt x="364" y="218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5" y="219"/>
                      <a:pt x="365" y="219"/>
                      <a:pt x="365" y="219"/>
                    </a:cubicBezTo>
                    <a:cubicBezTo>
                      <a:pt x="365" y="219"/>
                      <a:pt x="365" y="219"/>
                      <a:pt x="365" y="220"/>
                    </a:cubicBezTo>
                    <a:cubicBezTo>
                      <a:pt x="365" y="220"/>
                      <a:pt x="365" y="220"/>
                      <a:pt x="365" y="219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3" y="218"/>
                      <a:pt x="363" y="218"/>
                      <a:pt x="362" y="217"/>
                    </a:cubicBezTo>
                    <a:cubicBezTo>
                      <a:pt x="362" y="217"/>
                      <a:pt x="362" y="217"/>
                      <a:pt x="361" y="217"/>
                    </a:cubicBezTo>
                    <a:cubicBezTo>
                      <a:pt x="361" y="217"/>
                      <a:pt x="361" y="217"/>
                      <a:pt x="361" y="217"/>
                    </a:cubicBezTo>
                    <a:cubicBezTo>
                      <a:pt x="361" y="217"/>
                      <a:pt x="361" y="217"/>
                      <a:pt x="361" y="217"/>
                    </a:cubicBezTo>
                    <a:cubicBezTo>
                      <a:pt x="361" y="217"/>
                      <a:pt x="361" y="217"/>
                      <a:pt x="361" y="218"/>
                    </a:cubicBezTo>
                    <a:cubicBezTo>
                      <a:pt x="361" y="218"/>
                      <a:pt x="361" y="218"/>
                      <a:pt x="361" y="218"/>
                    </a:cubicBezTo>
                    <a:cubicBezTo>
                      <a:pt x="361" y="218"/>
                      <a:pt x="361" y="218"/>
                      <a:pt x="361" y="218"/>
                    </a:cubicBezTo>
                    <a:cubicBezTo>
                      <a:pt x="361" y="218"/>
                      <a:pt x="361" y="218"/>
                      <a:pt x="361" y="219"/>
                    </a:cubicBezTo>
                    <a:cubicBezTo>
                      <a:pt x="361" y="219"/>
                      <a:pt x="361" y="219"/>
                      <a:pt x="361" y="219"/>
                    </a:cubicBezTo>
                    <a:cubicBezTo>
                      <a:pt x="362" y="219"/>
                      <a:pt x="361" y="219"/>
                      <a:pt x="361" y="219"/>
                    </a:cubicBezTo>
                    <a:cubicBezTo>
                      <a:pt x="361" y="219"/>
                      <a:pt x="361" y="219"/>
                      <a:pt x="361" y="220"/>
                    </a:cubicBezTo>
                    <a:cubicBezTo>
                      <a:pt x="361" y="220"/>
                      <a:pt x="361" y="220"/>
                      <a:pt x="361" y="220"/>
                    </a:cubicBezTo>
                    <a:cubicBezTo>
                      <a:pt x="361" y="220"/>
                      <a:pt x="362" y="220"/>
                      <a:pt x="362" y="220"/>
                    </a:cubicBezTo>
                    <a:cubicBezTo>
                      <a:pt x="362" y="220"/>
                      <a:pt x="362" y="220"/>
                      <a:pt x="363" y="220"/>
                    </a:cubicBezTo>
                    <a:cubicBezTo>
                      <a:pt x="362" y="221"/>
                      <a:pt x="362" y="221"/>
                      <a:pt x="362" y="221"/>
                    </a:cubicBezTo>
                    <a:cubicBezTo>
                      <a:pt x="362" y="221"/>
                      <a:pt x="362" y="221"/>
                      <a:pt x="362" y="221"/>
                    </a:cubicBezTo>
                    <a:cubicBezTo>
                      <a:pt x="363" y="222"/>
                      <a:pt x="363" y="222"/>
                      <a:pt x="363" y="222"/>
                    </a:cubicBezTo>
                    <a:cubicBezTo>
                      <a:pt x="364" y="222"/>
                      <a:pt x="364" y="222"/>
                      <a:pt x="364" y="222"/>
                    </a:cubicBezTo>
                    <a:cubicBezTo>
                      <a:pt x="364" y="222"/>
                      <a:pt x="364" y="222"/>
                      <a:pt x="364" y="222"/>
                    </a:cubicBezTo>
                    <a:cubicBezTo>
                      <a:pt x="364" y="222"/>
                      <a:pt x="364" y="222"/>
                      <a:pt x="364" y="222"/>
                    </a:cubicBezTo>
                    <a:cubicBezTo>
                      <a:pt x="364" y="222"/>
                      <a:pt x="363" y="222"/>
                      <a:pt x="363" y="222"/>
                    </a:cubicBezTo>
                    <a:cubicBezTo>
                      <a:pt x="363" y="222"/>
                      <a:pt x="362" y="222"/>
                      <a:pt x="362" y="222"/>
                    </a:cubicBezTo>
                    <a:cubicBezTo>
                      <a:pt x="362" y="222"/>
                      <a:pt x="362" y="222"/>
                      <a:pt x="362" y="222"/>
                    </a:cubicBezTo>
                    <a:cubicBezTo>
                      <a:pt x="362" y="222"/>
                      <a:pt x="362" y="222"/>
                      <a:pt x="362" y="223"/>
                    </a:cubicBezTo>
                    <a:cubicBezTo>
                      <a:pt x="362" y="223"/>
                      <a:pt x="361" y="223"/>
                      <a:pt x="361" y="223"/>
                    </a:cubicBezTo>
                    <a:cubicBezTo>
                      <a:pt x="361" y="223"/>
                      <a:pt x="361" y="223"/>
                      <a:pt x="361" y="223"/>
                    </a:cubicBezTo>
                    <a:cubicBezTo>
                      <a:pt x="361" y="223"/>
                      <a:pt x="361" y="223"/>
                      <a:pt x="361" y="223"/>
                    </a:cubicBezTo>
                    <a:cubicBezTo>
                      <a:pt x="362" y="224"/>
                      <a:pt x="362" y="224"/>
                      <a:pt x="363" y="224"/>
                    </a:cubicBezTo>
                    <a:cubicBezTo>
                      <a:pt x="363" y="224"/>
                      <a:pt x="363" y="224"/>
                      <a:pt x="363" y="224"/>
                    </a:cubicBezTo>
                    <a:cubicBezTo>
                      <a:pt x="363" y="224"/>
                      <a:pt x="363" y="224"/>
                      <a:pt x="363" y="224"/>
                    </a:cubicBezTo>
                    <a:cubicBezTo>
                      <a:pt x="363" y="224"/>
                      <a:pt x="364" y="224"/>
                      <a:pt x="364" y="224"/>
                    </a:cubicBezTo>
                    <a:cubicBezTo>
                      <a:pt x="364" y="224"/>
                      <a:pt x="364" y="224"/>
                      <a:pt x="364" y="224"/>
                    </a:cubicBezTo>
                    <a:cubicBezTo>
                      <a:pt x="364" y="224"/>
                      <a:pt x="364" y="224"/>
                      <a:pt x="364" y="224"/>
                    </a:cubicBezTo>
                    <a:cubicBezTo>
                      <a:pt x="364" y="224"/>
                      <a:pt x="364" y="224"/>
                      <a:pt x="364" y="224"/>
                    </a:cubicBezTo>
                    <a:cubicBezTo>
                      <a:pt x="364" y="224"/>
                      <a:pt x="364" y="224"/>
                      <a:pt x="364" y="225"/>
                    </a:cubicBezTo>
                    <a:cubicBezTo>
                      <a:pt x="364" y="225"/>
                      <a:pt x="364" y="225"/>
                      <a:pt x="365" y="225"/>
                    </a:cubicBezTo>
                    <a:cubicBezTo>
                      <a:pt x="365" y="225"/>
                      <a:pt x="365" y="225"/>
                      <a:pt x="365" y="225"/>
                    </a:cubicBezTo>
                    <a:cubicBezTo>
                      <a:pt x="365" y="225"/>
                      <a:pt x="366" y="225"/>
                      <a:pt x="366" y="225"/>
                    </a:cubicBezTo>
                    <a:cubicBezTo>
                      <a:pt x="366" y="225"/>
                      <a:pt x="366" y="225"/>
                      <a:pt x="366" y="225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6" y="224"/>
                      <a:pt x="366" y="224"/>
                      <a:pt x="366" y="225"/>
                    </a:cubicBezTo>
                    <a:cubicBezTo>
                      <a:pt x="366" y="225"/>
                      <a:pt x="366" y="225"/>
                      <a:pt x="366" y="225"/>
                    </a:cubicBezTo>
                    <a:cubicBezTo>
                      <a:pt x="366" y="225"/>
                      <a:pt x="366" y="226"/>
                      <a:pt x="366" y="226"/>
                    </a:cubicBezTo>
                    <a:cubicBezTo>
                      <a:pt x="366" y="226"/>
                      <a:pt x="366" y="226"/>
                      <a:pt x="365" y="226"/>
                    </a:cubicBezTo>
                    <a:cubicBezTo>
                      <a:pt x="365" y="226"/>
                      <a:pt x="365" y="226"/>
                      <a:pt x="365" y="226"/>
                    </a:cubicBezTo>
                    <a:cubicBezTo>
                      <a:pt x="366" y="227"/>
                      <a:pt x="366" y="227"/>
                      <a:pt x="366" y="227"/>
                    </a:cubicBezTo>
                    <a:cubicBezTo>
                      <a:pt x="366" y="227"/>
                      <a:pt x="366" y="227"/>
                      <a:pt x="366" y="228"/>
                    </a:cubicBezTo>
                    <a:cubicBezTo>
                      <a:pt x="367" y="228"/>
                      <a:pt x="367" y="228"/>
                      <a:pt x="367" y="228"/>
                    </a:cubicBezTo>
                    <a:cubicBezTo>
                      <a:pt x="367" y="228"/>
                      <a:pt x="367" y="229"/>
                      <a:pt x="367" y="229"/>
                    </a:cubicBezTo>
                    <a:cubicBezTo>
                      <a:pt x="368" y="229"/>
                      <a:pt x="368" y="229"/>
                      <a:pt x="368" y="229"/>
                    </a:cubicBezTo>
                    <a:cubicBezTo>
                      <a:pt x="368" y="229"/>
                      <a:pt x="368" y="229"/>
                      <a:pt x="368" y="229"/>
                    </a:cubicBezTo>
                    <a:cubicBezTo>
                      <a:pt x="368" y="229"/>
                      <a:pt x="368" y="229"/>
                      <a:pt x="368" y="229"/>
                    </a:cubicBezTo>
                    <a:cubicBezTo>
                      <a:pt x="368" y="229"/>
                      <a:pt x="368" y="229"/>
                      <a:pt x="368" y="229"/>
                    </a:cubicBezTo>
                    <a:cubicBezTo>
                      <a:pt x="368" y="229"/>
                      <a:pt x="368" y="229"/>
                      <a:pt x="368" y="230"/>
                    </a:cubicBezTo>
                    <a:cubicBezTo>
                      <a:pt x="368" y="230"/>
                      <a:pt x="368" y="230"/>
                      <a:pt x="368" y="230"/>
                    </a:cubicBezTo>
                    <a:cubicBezTo>
                      <a:pt x="368" y="230"/>
                      <a:pt x="368" y="230"/>
                      <a:pt x="368" y="230"/>
                    </a:cubicBezTo>
                    <a:cubicBezTo>
                      <a:pt x="368" y="230"/>
                      <a:pt x="369" y="230"/>
                      <a:pt x="369" y="230"/>
                    </a:cubicBezTo>
                    <a:cubicBezTo>
                      <a:pt x="369" y="230"/>
                      <a:pt x="369" y="230"/>
                      <a:pt x="369" y="230"/>
                    </a:cubicBezTo>
                    <a:cubicBezTo>
                      <a:pt x="369" y="230"/>
                      <a:pt x="369" y="230"/>
                      <a:pt x="369" y="230"/>
                    </a:cubicBezTo>
                    <a:cubicBezTo>
                      <a:pt x="369" y="231"/>
                      <a:pt x="369" y="231"/>
                      <a:pt x="369" y="231"/>
                    </a:cubicBezTo>
                    <a:cubicBezTo>
                      <a:pt x="369" y="232"/>
                      <a:pt x="369" y="232"/>
                      <a:pt x="370" y="232"/>
                    </a:cubicBezTo>
                    <a:cubicBezTo>
                      <a:pt x="370" y="232"/>
                      <a:pt x="370" y="232"/>
                      <a:pt x="370" y="232"/>
                    </a:cubicBezTo>
                    <a:cubicBezTo>
                      <a:pt x="370" y="232"/>
                      <a:pt x="370" y="233"/>
                      <a:pt x="370" y="233"/>
                    </a:cubicBezTo>
                    <a:cubicBezTo>
                      <a:pt x="370" y="233"/>
                      <a:pt x="371" y="233"/>
                      <a:pt x="371" y="234"/>
                    </a:cubicBezTo>
                    <a:cubicBezTo>
                      <a:pt x="371" y="234"/>
                      <a:pt x="371" y="234"/>
                      <a:pt x="371" y="234"/>
                    </a:cubicBezTo>
                    <a:cubicBezTo>
                      <a:pt x="371" y="234"/>
                      <a:pt x="371" y="234"/>
                      <a:pt x="371" y="234"/>
                    </a:cubicBezTo>
                    <a:cubicBezTo>
                      <a:pt x="371" y="234"/>
                      <a:pt x="371" y="234"/>
                      <a:pt x="370" y="234"/>
                    </a:cubicBezTo>
                    <a:cubicBezTo>
                      <a:pt x="370" y="233"/>
                      <a:pt x="370" y="233"/>
                      <a:pt x="370" y="233"/>
                    </a:cubicBezTo>
                    <a:cubicBezTo>
                      <a:pt x="369" y="232"/>
                      <a:pt x="369" y="232"/>
                      <a:pt x="369" y="232"/>
                    </a:cubicBezTo>
                    <a:cubicBezTo>
                      <a:pt x="369" y="232"/>
                      <a:pt x="369" y="232"/>
                      <a:pt x="369" y="232"/>
                    </a:cubicBezTo>
                    <a:cubicBezTo>
                      <a:pt x="369" y="233"/>
                      <a:pt x="369" y="233"/>
                      <a:pt x="369" y="233"/>
                    </a:cubicBezTo>
                    <a:cubicBezTo>
                      <a:pt x="369" y="233"/>
                      <a:pt x="369" y="233"/>
                      <a:pt x="369" y="234"/>
                    </a:cubicBezTo>
                    <a:cubicBezTo>
                      <a:pt x="369" y="234"/>
                      <a:pt x="370" y="234"/>
                      <a:pt x="369" y="234"/>
                    </a:cubicBezTo>
                    <a:cubicBezTo>
                      <a:pt x="369" y="234"/>
                      <a:pt x="369" y="234"/>
                      <a:pt x="369" y="234"/>
                    </a:cubicBezTo>
                    <a:cubicBezTo>
                      <a:pt x="369" y="235"/>
                      <a:pt x="369" y="235"/>
                      <a:pt x="369" y="235"/>
                    </a:cubicBezTo>
                    <a:cubicBezTo>
                      <a:pt x="370" y="235"/>
                      <a:pt x="370" y="235"/>
                      <a:pt x="370" y="235"/>
                    </a:cubicBezTo>
                    <a:cubicBezTo>
                      <a:pt x="370" y="235"/>
                      <a:pt x="369" y="235"/>
                      <a:pt x="369" y="235"/>
                    </a:cubicBezTo>
                    <a:cubicBezTo>
                      <a:pt x="369" y="235"/>
                      <a:pt x="369" y="235"/>
                      <a:pt x="369" y="236"/>
                    </a:cubicBezTo>
                    <a:cubicBezTo>
                      <a:pt x="369" y="236"/>
                      <a:pt x="368" y="236"/>
                      <a:pt x="368" y="236"/>
                    </a:cubicBezTo>
                    <a:cubicBezTo>
                      <a:pt x="368" y="235"/>
                      <a:pt x="368" y="235"/>
                      <a:pt x="368" y="235"/>
                    </a:cubicBezTo>
                    <a:cubicBezTo>
                      <a:pt x="368" y="235"/>
                      <a:pt x="369" y="235"/>
                      <a:pt x="369" y="235"/>
                    </a:cubicBezTo>
                    <a:cubicBezTo>
                      <a:pt x="369" y="235"/>
                      <a:pt x="369" y="235"/>
                      <a:pt x="369" y="234"/>
                    </a:cubicBezTo>
                    <a:cubicBezTo>
                      <a:pt x="369" y="234"/>
                      <a:pt x="369" y="234"/>
                      <a:pt x="369" y="234"/>
                    </a:cubicBezTo>
                    <a:cubicBezTo>
                      <a:pt x="369" y="234"/>
                      <a:pt x="369" y="234"/>
                      <a:pt x="369" y="234"/>
                    </a:cubicBezTo>
                    <a:cubicBezTo>
                      <a:pt x="369" y="234"/>
                      <a:pt x="369" y="234"/>
                      <a:pt x="369" y="234"/>
                    </a:cubicBezTo>
                    <a:cubicBezTo>
                      <a:pt x="369" y="234"/>
                      <a:pt x="368" y="234"/>
                      <a:pt x="368" y="233"/>
                    </a:cubicBezTo>
                    <a:cubicBezTo>
                      <a:pt x="368" y="233"/>
                      <a:pt x="369" y="233"/>
                      <a:pt x="369" y="233"/>
                    </a:cubicBezTo>
                    <a:cubicBezTo>
                      <a:pt x="369" y="233"/>
                      <a:pt x="369" y="233"/>
                      <a:pt x="368" y="233"/>
                    </a:cubicBezTo>
                    <a:cubicBezTo>
                      <a:pt x="368" y="232"/>
                      <a:pt x="368" y="233"/>
                      <a:pt x="368" y="233"/>
                    </a:cubicBezTo>
                    <a:cubicBezTo>
                      <a:pt x="368" y="233"/>
                      <a:pt x="368" y="234"/>
                      <a:pt x="368" y="234"/>
                    </a:cubicBezTo>
                    <a:cubicBezTo>
                      <a:pt x="368" y="234"/>
                      <a:pt x="368" y="234"/>
                      <a:pt x="368" y="234"/>
                    </a:cubicBezTo>
                    <a:cubicBezTo>
                      <a:pt x="367" y="235"/>
                      <a:pt x="368" y="235"/>
                      <a:pt x="367" y="235"/>
                    </a:cubicBezTo>
                    <a:cubicBezTo>
                      <a:pt x="367" y="235"/>
                      <a:pt x="367" y="235"/>
                      <a:pt x="367" y="235"/>
                    </a:cubicBezTo>
                    <a:cubicBezTo>
                      <a:pt x="367" y="235"/>
                      <a:pt x="367" y="236"/>
                      <a:pt x="367" y="236"/>
                    </a:cubicBezTo>
                    <a:cubicBezTo>
                      <a:pt x="367" y="236"/>
                      <a:pt x="367" y="237"/>
                      <a:pt x="367" y="237"/>
                    </a:cubicBezTo>
                    <a:cubicBezTo>
                      <a:pt x="367" y="237"/>
                      <a:pt x="367" y="237"/>
                      <a:pt x="367" y="237"/>
                    </a:cubicBezTo>
                    <a:cubicBezTo>
                      <a:pt x="367" y="237"/>
                      <a:pt x="367" y="237"/>
                      <a:pt x="367" y="237"/>
                    </a:cubicBezTo>
                    <a:cubicBezTo>
                      <a:pt x="368" y="237"/>
                      <a:pt x="368" y="237"/>
                      <a:pt x="368" y="237"/>
                    </a:cubicBezTo>
                    <a:cubicBezTo>
                      <a:pt x="368" y="237"/>
                      <a:pt x="368" y="237"/>
                      <a:pt x="368" y="237"/>
                    </a:cubicBezTo>
                    <a:cubicBezTo>
                      <a:pt x="368" y="237"/>
                      <a:pt x="368" y="238"/>
                      <a:pt x="369" y="238"/>
                    </a:cubicBezTo>
                    <a:cubicBezTo>
                      <a:pt x="369" y="238"/>
                      <a:pt x="369" y="238"/>
                      <a:pt x="369" y="238"/>
                    </a:cubicBezTo>
                    <a:cubicBezTo>
                      <a:pt x="369" y="239"/>
                      <a:pt x="369" y="239"/>
                      <a:pt x="369" y="239"/>
                    </a:cubicBezTo>
                    <a:cubicBezTo>
                      <a:pt x="369" y="239"/>
                      <a:pt x="369" y="239"/>
                      <a:pt x="369" y="239"/>
                    </a:cubicBezTo>
                    <a:cubicBezTo>
                      <a:pt x="369" y="239"/>
                      <a:pt x="369" y="239"/>
                      <a:pt x="369" y="239"/>
                    </a:cubicBezTo>
                    <a:cubicBezTo>
                      <a:pt x="369" y="239"/>
                      <a:pt x="370" y="239"/>
                      <a:pt x="370" y="238"/>
                    </a:cubicBezTo>
                    <a:cubicBezTo>
                      <a:pt x="370" y="238"/>
                      <a:pt x="370" y="238"/>
                      <a:pt x="370" y="238"/>
                    </a:cubicBezTo>
                    <a:cubicBezTo>
                      <a:pt x="370" y="238"/>
                      <a:pt x="370" y="238"/>
                      <a:pt x="370" y="238"/>
                    </a:cubicBezTo>
                    <a:cubicBezTo>
                      <a:pt x="371" y="238"/>
                      <a:pt x="371" y="237"/>
                      <a:pt x="370" y="237"/>
                    </a:cubicBezTo>
                    <a:cubicBezTo>
                      <a:pt x="370" y="237"/>
                      <a:pt x="370" y="237"/>
                      <a:pt x="370" y="237"/>
                    </a:cubicBezTo>
                    <a:cubicBezTo>
                      <a:pt x="370" y="237"/>
                      <a:pt x="370" y="237"/>
                      <a:pt x="370" y="237"/>
                    </a:cubicBezTo>
                    <a:cubicBezTo>
                      <a:pt x="371" y="237"/>
                      <a:pt x="371" y="236"/>
                      <a:pt x="371" y="236"/>
                    </a:cubicBezTo>
                    <a:cubicBezTo>
                      <a:pt x="370" y="236"/>
                      <a:pt x="370" y="236"/>
                      <a:pt x="370" y="236"/>
                    </a:cubicBezTo>
                    <a:cubicBezTo>
                      <a:pt x="370" y="236"/>
                      <a:pt x="370" y="236"/>
                      <a:pt x="370" y="236"/>
                    </a:cubicBezTo>
                    <a:cubicBezTo>
                      <a:pt x="370" y="236"/>
                      <a:pt x="370" y="236"/>
                      <a:pt x="371" y="236"/>
                    </a:cubicBezTo>
                    <a:cubicBezTo>
                      <a:pt x="371" y="236"/>
                      <a:pt x="371" y="236"/>
                      <a:pt x="371" y="236"/>
                    </a:cubicBezTo>
                    <a:cubicBezTo>
                      <a:pt x="371" y="236"/>
                      <a:pt x="371" y="235"/>
                      <a:pt x="372" y="235"/>
                    </a:cubicBezTo>
                    <a:cubicBezTo>
                      <a:pt x="372" y="235"/>
                      <a:pt x="373" y="235"/>
                      <a:pt x="373" y="235"/>
                    </a:cubicBezTo>
                    <a:cubicBezTo>
                      <a:pt x="373" y="235"/>
                      <a:pt x="374" y="235"/>
                      <a:pt x="374" y="235"/>
                    </a:cubicBezTo>
                    <a:cubicBezTo>
                      <a:pt x="374" y="235"/>
                      <a:pt x="374" y="235"/>
                      <a:pt x="374" y="235"/>
                    </a:cubicBezTo>
                    <a:cubicBezTo>
                      <a:pt x="374" y="235"/>
                      <a:pt x="375" y="235"/>
                      <a:pt x="375" y="235"/>
                    </a:cubicBezTo>
                    <a:cubicBezTo>
                      <a:pt x="375" y="236"/>
                      <a:pt x="375" y="236"/>
                      <a:pt x="374" y="236"/>
                    </a:cubicBezTo>
                    <a:cubicBezTo>
                      <a:pt x="374" y="236"/>
                      <a:pt x="374" y="236"/>
                      <a:pt x="374" y="236"/>
                    </a:cubicBezTo>
                    <a:cubicBezTo>
                      <a:pt x="374" y="236"/>
                      <a:pt x="373" y="236"/>
                      <a:pt x="372" y="236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72" y="237"/>
                      <a:pt x="371" y="237"/>
                      <a:pt x="371" y="237"/>
                    </a:cubicBezTo>
                    <a:cubicBezTo>
                      <a:pt x="371" y="237"/>
                      <a:pt x="371" y="237"/>
                      <a:pt x="371" y="237"/>
                    </a:cubicBezTo>
                    <a:cubicBezTo>
                      <a:pt x="371" y="238"/>
                      <a:pt x="372" y="238"/>
                      <a:pt x="372" y="238"/>
                    </a:cubicBezTo>
                    <a:cubicBezTo>
                      <a:pt x="372" y="238"/>
                      <a:pt x="372" y="238"/>
                      <a:pt x="372" y="238"/>
                    </a:cubicBezTo>
                    <a:cubicBezTo>
                      <a:pt x="372" y="238"/>
                      <a:pt x="372" y="238"/>
                      <a:pt x="372" y="238"/>
                    </a:cubicBezTo>
                    <a:cubicBezTo>
                      <a:pt x="371" y="238"/>
                      <a:pt x="371" y="239"/>
                      <a:pt x="371" y="239"/>
                    </a:cubicBezTo>
                    <a:cubicBezTo>
                      <a:pt x="371" y="240"/>
                      <a:pt x="371" y="240"/>
                      <a:pt x="370" y="241"/>
                    </a:cubicBezTo>
                    <a:cubicBezTo>
                      <a:pt x="370" y="241"/>
                      <a:pt x="370" y="241"/>
                      <a:pt x="370" y="241"/>
                    </a:cubicBezTo>
                    <a:cubicBezTo>
                      <a:pt x="370" y="241"/>
                      <a:pt x="370" y="241"/>
                      <a:pt x="370" y="242"/>
                    </a:cubicBezTo>
                    <a:cubicBezTo>
                      <a:pt x="370" y="242"/>
                      <a:pt x="370" y="242"/>
                      <a:pt x="370" y="242"/>
                    </a:cubicBezTo>
                    <a:cubicBezTo>
                      <a:pt x="370" y="243"/>
                      <a:pt x="371" y="243"/>
                      <a:pt x="371" y="243"/>
                    </a:cubicBezTo>
                    <a:cubicBezTo>
                      <a:pt x="371" y="244"/>
                      <a:pt x="372" y="244"/>
                      <a:pt x="372" y="244"/>
                    </a:cubicBezTo>
                    <a:cubicBezTo>
                      <a:pt x="372" y="243"/>
                      <a:pt x="372" y="243"/>
                      <a:pt x="372" y="243"/>
                    </a:cubicBezTo>
                    <a:cubicBezTo>
                      <a:pt x="372" y="242"/>
                      <a:pt x="372" y="242"/>
                      <a:pt x="373" y="241"/>
                    </a:cubicBezTo>
                    <a:cubicBezTo>
                      <a:pt x="373" y="241"/>
                      <a:pt x="373" y="240"/>
                      <a:pt x="373" y="240"/>
                    </a:cubicBezTo>
                    <a:cubicBezTo>
                      <a:pt x="373" y="240"/>
                      <a:pt x="372" y="240"/>
                      <a:pt x="372" y="240"/>
                    </a:cubicBezTo>
                    <a:cubicBezTo>
                      <a:pt x="372" y="240"/>
                      <a:pt x="373" y="240"/>
                      <a:pt x="373" y="240"/>
                    </a:cubicBezTo>
                    <a:cubicBezTo>
                      <a:pt x="373" y="239"/>
                      <a:pt x="374" y="239"/>
                      <a:pt x="374" y="238"/>
                    </a:cubicBezTo>
                    <a:cubicBezTo>
                      <a:pt x="374" y="238"/>
                      <a:pt x="374" y="238"/>
                      <a:pt x="374" y="238"/>
                    </a:cubicBezTo>
                    <a:cubicBezTo>
                      <a:pt x="374" y="239"/>
                      <a:pt x="374" y="239"/>
                      <a:pt x="374" y="239"/>
                    </a:cubicBezTo>
                    <a:cubicBezTo>
                      <a:pt x="374" y="239"/>
                      <a:pt x="374" y="239"/>
                      <a:pt x="374" y="239"/>
                    </a:cubicBezTo>
                    <a:cubicBezTo>
                      <a:pt x="374" y="239"/>
                      <a:pt x="374" y="239"/>
                      <a:pt x="374" y="240"/>
                    </a:cubicBezTo>
                    <a:cubicBezTo>
                      <a:pt x="374" y="240"/>
                      <a:pt x="374" y="240"/>
                      <a:pt x="373" y="240"/>
                    </a:cubicBezTo>
                    <a:cubicBezTo>
                      <a:pt x="374" y="240"/>
                      <a:pt x="374" y="240"/>
                      <a:pt x="374" y="240"/>
                    </a:cubicBezTo>
                    <a:cubicBezTo>
                      <a:pt x="374" y="240"/>
                      <a:pt x="374" y="241"/>
                      <a:pt x="374" y="241"/>
                    </a:cubicBezTo>
                    <a:cubicBezTo>
                      <a:pt x="374" y="241"/>
                      <a:pt x="373" y="241"/>
                      <a:pt x="373" y="241"/>
                    </a:cubicBezTo>
                    <a:cubicBezTo>
                      <a:pt x="373" y="241"/>
                      <a:pt x="374" y="241"/>
                      <a:pt x="373" y="241"/>
                    </a:cubicBezTo>
                    <a:cubicBezTo>
                      <a:pt x="373" y="242"/>
                      <a:pt x="373" y="242"/>
                      <a:pt x="373" y="242"/>
                    </a:cubicBezTo>
                    <a:cubicBezTo>
                      <a:pt x="373" y="242"/>
                      <a:pt x="373" y="242"/>
                      <a:pt x="373" y="242"/>
                    </a:cubicBezTo>
                    <a:cubicBezTo>
                      <a:pt x="374" y="242"/>
                      <a:pt x="374" y="243"/>
                      <a:pt x="374" y="243"/>
                    </a:cubicBezTo>
                    <a:cubicBezTo>
                      <a:pt x="374" y="243"/>
                      <a:pt x="374" y="243"/>
                      <a:pt x="374" y="243"/>
                    </a:cubicBezTo>
                    <a:cubicBezTo>
                      <a:pt x="374" y="243"/>
                      <a:pt x="374" y="243"/>
                      <a:pt x="373" y="244"/>
                    </a:cubicBezTo>
                    <a:cubicBezTo>
                      <a:pt x="373" y="244"/>
                      <a:pt x="373" y="244"/>
                      <a:pt x="373" y="244"/>
                    </a:cubicBezTo>
                    <a:cubicBezTo>
                      <a:pt x="373" y="244"/>
                      <a:pt x="373" y="244"/>
                      <a:pt x="373" y="244"/>
                    </a:cubicBezTo>
                    <a:cubicBezTo>
                      <a:pt x="373" y="245"/>
                      <a:pt x="373" y="245"/>
                      <a:pt x="373" y="245"/>
                    </a:cubicBezTo>
                    <a:cubicBezTo>
                      <a:pt x="373" y="245"/>
                      <a:pt x="373" y="245"/>
                      <a:pt x="372" y="245"/>
                    </a:cubicBezTo>
                    <a:cubicBezTo>
                      <a:pt x="372" y="246"/>
                      <a:pt x="372" y="246"/>
                      <a:pt x="373" y="247"/>
                    </a:cubicBezTo>
                    <a:cubicBezTo>
                      <a:pt x="373" y="247"/>
                      <a:pt x="373" y="247"/>
                      <a:pt x="373" y="247"/>
                    </a:cubicBezTo>
                    <a:cubicBezTo>
                      <a:pt x="373" y="247"/>
                      <a:pt x="373" y="247"/>
                      <a:pt x="373" y="248"/>
                    </a:cubicBezTo>
                    <a:cubicBezTo>
                      <a:pt x="373" y="248"/>
                      <a:pt x="373" y="248"/>
                      <a:pt x="373" y="247"/>
                    </a:cubicBezTo>
                    <a:cubicBezTo>
                      <a:pt x="373" y="247"/>
                      <a:pt x="373" y="247"/>
                      <a:pt x="373" y="247"/>
                    </a:cubicBezTo>
                    <a:cubicBezTo>
                      <a:pt x="373" y="247"/>
                      <a:pt x="373" y="247"/>
                      <a:pt x="374" y="247"/>
                    </a:cubicBezTo>
                    <a:cubicBezTo>
                      <a:pt x="374" y="246"/>
                      <a:pt x="374" y="246"/>
                      <a:pt x="374" y="246"/>
                    </a:cubicBezTo>
                    <a:cubicBezTo>
                      <a:pt x="374" y="246"/>
                      <a:pt x="374" y="246"/>
                      <a:pt x="374" y="246"/>
                    </a:cubicBezTo>
                    <a:cubicBezTo>
                      <a:pt x="374" y="246"/>
                      <a:pt x="374" y="245"/>
                      <a:pt x="374" y="245"/>
                    </a:cubicBezTo>
                    <a:cubicBezTo>
                      <a:pt x="374" y="245"/>
                      <a:pt x="374" y="245"/>
                      <a:pt x="375" y="244"/>
                    </a:cubicBezTo>
                    <a:cubicBezTo>
                      <a:pt x="375" y="244"/>
                      <a:pt x="375" y="244"/>
                      <a:pt x="375" y="244"/>
                    </a:cubicBezTo>
                    <a:cubicBezTo>
                      <a:pt x="375" y="244"/>
                      <a:pt x="375" y="244"/>
                      <a:pt x="375" y="245"/>
                    </a:cubicBezTo>
                    <a:cubicBezTo>
                      <a:pt x="375" y="245"/>
                      <a:pt x="375" y="245"/>
                      <a:pt x="375" y="245"/>
                    </a:cubicBezTo>
                    <a:cubicBezTo>
                      <a:pt x="375" y="246"/>
                      <a:pt x="376" y="246"/>
                      <a:pt x="376" y="246"/>
                    </a:cubicBezTo>
                    <a:cubicBezTo>
                      <a:pt x="376" y="246"/>
                      <a:pt x="376" y="246"/>
                      <a:pt x="376" y="246"/>
                    </a:cubicBezTo>
                    <a:cubicBezTo>
                      <a:pt x="376" y="246"/>
                      <a:pt x="376" y="246"/>
                      <a:pt x="376" y="246"/>
                    </a:cubicBezTo>
                    <a:cubicBezTo>
                      <a:pt x="376" y="246"/>
                      <a:pt x="376" y="246"/>
                      <a:pt x="376" y="246"/>
                    </a:cubicBezTo>
                    <a:cubicBezTo>
                      <a:pt x="376" y="245"/>
                      <a:pt x="377" y="245"/>
                      <a:pt x="377" y="245"/>
                    </a:cubicBezTo>
                    <a:cubicBezTo>
                      <a:pt x="377" y="245"/>
                      <a:pt x="377" y="246"/>
                      <a:pt x="377" y="246"/>
                    </a:cubicBezTo>
                    <a:cubicBezTo>
                      <a:pt x="377" y="246"/>
                      <a:pt x="376" y="247"/>
                      <a:pt x="377" y="247"/>
                    </a:cubicBezTo>
                    <a:cubicBezTo>
                      <a:pt x="377" y="247"/>
                      <a:pt x="377" y="247"/>
                      <a:pt x="377" y="247"/>
                    </a:cubicBezTo>
                    <a:cubicBezTo>
                      <a:pt x="377" y="247"/>
                      <a:pt x="378" y="247"/>
                      <a:pt x="378" y="246"/>
                    </a:cubicBezTo>
                    <a:cubicBezTo>
                      <a:pt x="378" y="246"/>
                      <a:pt x="378" y="245"/>
                      <a:pt x="378" y="244"/>
                    </a:cubicBezTo>
                    <a:cubicBezTo>
                      <a:pt x="378" y="242"/>
                      <a:pt x="378" y="240"/>
                      <a:pt x="377" y="239"/>
                    </a:cubicBezTo>
                    <a:cubicBezTo>
                      <a:pt x="377" y="239"/>
                      <a:pt x="376" y="238"/>
                      <a:pt x="376" y="238"/>
                    </a:cubicBezTo>
                    <a:cubicBezTo>
                      <a:pt x="376" y="238"/>
                      <a:pt x="375" y="239"/>
                      <a:pt x="375" y="239"/>
                    </a:cubicBezTo>
                    <a:cubicBezTo>
                      <a:pt x="375" y="238"/>
                      <a:pt x="375" y="238"/>
                      <a:pt x="376" y="238"/>
                    </a:cubicBezTo>
                    <a:cubicBezTo>
                      <a:pt x="376" y="238"/>
                      <a:pt x="377" y="237"/>
                      <a:pt x="377" y="237"/>
                    </a:cubicBezTo>
                    <a:cubicBezTo>
                      <a:pt x="377" y="237"/>
                      <a:pt x="378" y="237"/>
                      <a:pt x="378" y="237"/>
                    </a:cubicBezTo>
                    <a:cubicBezTo>
                      <a:pt x="378" y="237"/>
                      <a:pt x="378" y="237"/>
                      <a:pt x="378" y="237"/>
                    </a:cubicBezTo>
                    <a:cubicBezTo>
                      <a:pt x="377" y="237"/>
                      <a:pt x="377" y="238"/>
                      <a:pt x="377" y="238"/>
                    </a:cubicBezTo>
                    <a:cubicBezTo>
                      <a:pt x="377" y="238"/>
                      <a:pt x="377" y="238"/>
                      <a:pt x="377" y="239"/>
                    </a:cubicBezTo>
                    <a:cubicBezTo>
                      <a:pt x="378" y="240"/>
                      <a:pt x="379" y="241"/>
                      <a:pt x="379" y="243"/>
                    </a:cubicBezTo>
                    <a:cubicBezTo>
                      <a:pt x="379" y="243"/>
                      <a:pt x="379" y="243"/>
                      <a:pt x="379" y="243"/>
                    </a:cubicBezTo>
                    <a:cubicBezTo>
                      <a:pt x="379" y="244"/>
                      <a:pt x="379" y="244"/>
                      <a:pt x="379" y="244"/>
                    </a:cubicBezTo>
                    <a:cubicBezTo>
                      <a:pt x="379" y="245"/>
                      <a:pt x="379" y="245"/>
                      <a:pt x="379" y="245"/>
                    </a:cubicBezTo>
                    <a:cubicBezTo>
                      <a:pt x="380" y="246"/>
                      <a:pt x="380" y="246"/>
                      <a:pt x="380" y="246"/>
                    </a:cubicBezTo>
                    <a:cubicBezTo>
                      <a:pt x="381" y="246"/>
                      <a:pt x="380" y="246"/>
                      <a:pt x="380" y="246"/>
                    </a:cubicBezTo>
                    <a:cubicBezTo>
                      <a:pt x="380" y="246"/>
                      <a:pt x="379" y="246"/>
                      <a:pt x="379" y="246"/>
                    </a:cubicBezTo>
                    <a:cubicBezTo>
                      <a:pt x="379" y="247"/>
                      <a:pt x="379" y="247"/>
                      <a:pt x="378" y="247"/>
                    </a:cubicBezTo>
                    <a:cubicBezTo>
                      <a:pt x="378" y="247"/>
                      <a:pt x="378" y="247"/>
                      <a:pt x="378" y="247"/>
                    </a:cubicBezTo>
                    <a:cubicBezTo>
                      <a:pt x="378" y="248"/>
                      <a:pt x="378" y="248"/>
                      <a:pt x="378" y="248"/>
                    </a:cubicBezTo>
                    <a:cubicBezTo>
                      <a:pt x="379" y="249"/>
                      <a:pt x="379" y="251"/>
                      <a:pt x="379" y="252"/>
                    </a:cubicBezTo>
                    <a:cubicBezTo>
                      <a:pt x="379" y="252"/>
                      <a:pt x="379" y="252"/>
                      <a:pt x="379" y="252"/>
                    </a:cubicBezTo>
                    <a:cubicBezTo>
                      <a:pt x="379" y="252"/>
                      <a:pt x="379" y="252"/>
                      <a:pt x="379" y="252"/>
                    </a:cubicBezTo>
                    <a:cubicBezTo>
                      <a:pt x="380" y="252"/>
                      <a:pt x="382" y="251"/>
                      <a:pt x="382" y="250"/>
                    </a:cubicBezTo>
                    <a:cubicBezTo>
                      <a:pt x="383" y="250"/>
                      <a:pt x="384" y="248"/>
                      <a:pt x="384" y="247"/>
                    </a:cubicBezTo>
                    <a:cubicBezTo>
                      <a:pt x="384" y="246"/>
                      <a:pt x="385" y="246"/>
                      <a:pt x="384" y="245"/>
                    </a:cubicBezTo>
                    <a:cubicBezTo>
                      <a:pt x="384" y="244"/>
                      <a:pt x="384" y="243"/>
                      <a:pt x="384" y="242"/>
                    </a:cubicBezTo>
                    <a:cubicBezTo>
                      <a:pt x="384" y="241"/>
                      <a:pt x="384" y="241"/>
                      <a:pt x="384" y="240"/>
                    </a:cubicBezTo>
                    <a:cubicBezTo>
                      <a:pt x="384" y="240"/>
                      <a:pt x="384" y="240"/>
                      <a:pt x="384" y="240"/>
                    </a:cubicBezTo>
                    <a:cubicBezTo>
                      <a:pt x="384" y="240"/>
                      <a:pt x="384" y="240"/>
                      <a:pt x="384" y="240"/>
                    </a:cubicBezTo>
                    <a:cubicBezTo>
                      <a:pt x="385" y="239"/>
                      <a:pt x="385" y="239"/>
                      <a:pt x="385" y="239"/>
                    </a:cubicBezTo>
                    <a:cubicBezTo>
                      <a:pt x="385" y="239"/>
                      <a:pt x="385" y="238"/>
                      <a:pt x="385" y="23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0" name="Freeform 765">
                <a:extLst>
                  <a:ext uri="{FF2B5EF4-FFF2-40B4-BE49-F238E27FC236}">
                    <a16:creationId xmlns:a16="http://schemas.microsoft.com/office/drawing/2014/main" id="{E8012B73-1F6B-A3AA-AC86-90F2931DAF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9788" y="4262438"/>
                <a:ext cx="190500" cy="96838"/>
              </a:xfrm>
              <a:custGeom>
                <a:avLst/>
                <a:gdLst>
                  <a:gd name="T0" fmla="*/ 41 w 46"/>
                  <a:gd name="T1" fmla="*/ 20 h 23"/>
                  <a:gd name="T2" fmla="*/ 40 w 46"/>
                  <a:gd name="T3" fmla="*/ 18 h 23"/>
                  <a:gd name="T4" fmla="*/ 41 w 46"/>
                  <a:gd name="T5" fmla="*/ 17 h 23"/>
                  <a:gd name="T6" fmla="*/ 12 w 46"/>
                  <a:gd name="T7" fmla="*/ 1 h 23"/>
                  <a:gd name="T8" fmla="*/ 11 w 46"/>
                  <a:gd name="T9" fmla="*/ 3 h 23"/>
                  <a:gd name="T10" fmla="*/ 11 w 46"/>
                  <a:gd name="T11" fmla="*/ 4 h 23"/>
                  <a:gd name="T12" fmla="*/ 9 w 46"/>
                  <a:gd name="T13" fmla="*/ 4 h 23"/>
                  <a:gd name="T14" fmla="*/ 7 w 46"/>
                  <a:gd name="T15" fmla="*/ 3 h 23"/>
                  <a:gd name="T16" fmla="*/ 6 w 46"/>
                  <a:gd name="T17" fmla="*/ 1 h 23"/>
                  <a:gd name="T18" fmla="*/ 7 w 46"/>
                  <a:gd name="T19" fmla="*/ 1 h 23"/>
                  <a:gd name="T20" fmla="*/ 8 w 46"/>
                  <a:gd name="T21" fmla="*/ 0 h 23"/>
                  <a:gd name="T22" fmla="*/ 9 w 46"/>
                  <a:gd name="T23" fmla="*/ 0 h 23"/>
                  <a:gd name="T24" fmla="*/ 10 w 46"/>
                  <a:gd name="T25" fmla="*/ 0 h 23"/>
                  <a:gd name="T26" fmla="*/ 11 w 46"/>
                  <a:gd name="T27" fmla="*/ 0 h 23"/>
                  <a:gd name="T28" fmla="*/ 44 w 46"/>
                  <a:gd name="T29" fmla="*/ 14 h 23"/>
                  <a:gd name="T30" fmla="*/ 42 w 46"/>
                  <a:gd name="T31" fmla="*/ 15 h 23"/>
                  <a:gd name="T32" fmla="*/ 39 w 46"/>
                  <a:gd name="T33" fmla="*/ 15 h 23"/>
                  <a:gd name="T34" fmla="*/ 37 w 46"/>
                  <a:gd name="T35" fmla="*/ 14 h 23"/>
                  <a:gd name="T36" fmla="*/ 38 w 46"/>
                  <a:gd name="T37" fmla="*/ 13 h 23"/>
                  <a:gd name="T38" fmla="*/ 40 w 46"/>
                  <a:gd name="T39" fmla="*/ 14 h 23"/>
                  <a:gd name="T40" fmla="*/ 41 w 46"/>
                  <a:gd name="T41" fmla="*/ 14 h 23"/>
                  <a:gd name="T42" fmla="*/ 42 w 46"/>
                  <a:gd name="T43" fmla="*/ 14 h 23"/>
                  <a:gd name="T44" fmla="*/ 44 w 46"/>
                  <a:gd name="T45" fmla="*/ 14 h 23"/>
                  <a:gd name="T46" fmla="*/ 1 w 46"/>
                  <a:gd name="T47" fmla="*/ 3 h 23"/>
                  <a:gd name="T48" fmla="*/ 0 w 46"/>
                  <a:gd name="T49" fmla="*/ 6 h 23"/>
                  <a:gd name="T50" fmla="*/ 2 w 46"/>
                  <a:gd name="T51" fmla="*/ 4 h 23"/>
                  <a:gd name="T52" fmla="*/ 46 w 46"/>
                  <a:gd name="T53" fmla="*/ 22 h 23"/>
                  <a:gd name="T54" fmla="*/ 45 w 46"/>
                  <a:gd name="T55" fmla="*/ 23 h 23"/>
                  <a:gd name="T56" fmla="*/ 46 w 46"/>
                  <a:gd name="T57" fmla="*/ 23 h 23"/>
                  <a:gd name="T58" fmla="*/ 32 w 46"/>
                  <a:gd name="T59" fmla="*/ 12 h 23"/>
                  <a:gd name="T60" fmla="*/ 31 w 46"/>
                  <a:gd name="T61" fmla="*/ 12 h 23"/>
                  <a:gd name="T62" fmla="*/ 30 w 46"/>
                  <a:gd name="T63" fmla="*/ 13 h 23"/>
                  <a:gd name="T64" fmla="*/ 30 w 46"/>
                  <a:gd name="T65" fmla="*/ 12 h 23"/>
                  <a:gd name="T66" fmla="*/ 30 w 46"/>
                  <a:gd name="T67" fmla="*/ 12 h 23"/>
                  <a:gd name="T68" fmla="*/ 29 w 46"/>
                  <a:gd name="T69" fmla="*/ 12 h 23"/>
                  <a:gd name="T70" fmla="*/ 29 w 46"/>
                  <a:gd name="T71" fmla="*/ 12 h 23"/>
                  <a:gd name="T72" fmla="*/ 29 w 46"/>
                  <a:gd name="T73" fmla="*/ 11 h 23"/>
                  <a:gd name="T74" fmla="*/ 29 w 46"/>
                  <a:gd name="T75" fmla="*/ 11 h 23"/>
                  <a:gd name="T76" fmla="*/ 28 w 46"/>
                  <a:gd name="T77" fmla="*/ 11 h 23"/>
                  <a:gd name="T78" fmla="*/ 28 w 46"/>
                  <a:gd name="T79" fmla="*/ 11 h 23"/>
                  <a:gd name="T80" fmla="*/ 28 w 46"/>
                  <a:gd name="T81" fmla="*/ 12 h 23"/>
                  <a:gd name="T82" fmla="*/ 27 w 46"/>
                  <a:gd name="T83" fmla="*/ 12 h 23"/>
                  <a:gd name="T84" fmla="*/ 26 w 46"/>
                  <a:gd name="T85" fmla="*/ 11 h 23"/>
                  <a:gd name="T86" fmla="*/ 25 w 46"/>
                  <a:gd name="T87" fmla="*/ 10 h 23"/>
                  <a:gd name="T88" fmla="*/ 25 w 46"/>
                  <a:gd name="T89" fmla="*/ 8 h 23"/>
                  <a:gd name="T90" fmla="*/ 26 w 46"/>
                  <a:gd name="T91" fmla="*/ 8 h 23"/>
                  <a:gd name="T92" fmla="*/ 26 w 46"/>
                  <a:gd name="T93" fmla="*/ 8 h 23"/>
                  <a:gd name="T94" fmla="*/ 28 w 46"/>
                  <a:gd name="T95" fmla="*/ 7 h 23"/>
                  <a:gd name="T96" fmla="*/ 30 w 46"/>
                  <a:gd name="T97" fmla="*/ 9 h 23"/>
                  <a:gd name="T98" fmla="*/ 30 w 46"/>
                  <a:gd name="T99" fmla="*/ 10 h 23"/>
                  <a:gd name="T100" fmla="*/ 31 w 46"/>
                  <a:gd name="T101" fmla="*/ 10 h 23"/>
                  <a:gd name="T102" fmla="*/ 31 w 46"/>
                  <a:gd name="T103" fmla="*/ 11 h 23"/>
                  <a:gd name="T104" fmla="*/ 32 w 46"/>
                  <a:gd name="T105" fmla="*/ 11 h 23"/>
                  <a:gd name="T106" fmla="*/ 2 w 46"/>
                  <a:gd name="T107" fmla="*/ 2 h 23"/>
                  <a:gd name="T108" fmla="*/ 29 w 46"/>
                  <a:gd name="T10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" h="23">
                    <a:moveTo>
                      <a:pt x="43" y="18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2" y="19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2" y="17"/>
                    </a:cubicBezTo>
                    <a:cubicBezTo>
                      <a:pt x="42" y="17"/>
                      <a:pt x="42" y="17"/>
                      <a:pt x="42" y="18"/>
                    </a:cubicBezTo>
                    <a:cubicBezTo>
                      <a:pt x="42" y="18"/>
                      <a:pt x="43" y="18"/>
                      <a:pt x="43" y="18"/>
                    </a:cubicBezTo>
                    <a:close/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lose/>
                    <a:moveTo>
                      <a:pt x="44" y="14"/>
                    </a:move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3" y="15"/>
                      <a:pt x="43" y="16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6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3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46" y="22"/>
                    </a:move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1"/>
                      <a:pt x="46" y="22"/>
                    </a:cubicBezTo>
                    <a:cubicBezTo>
                      <a:pt x="46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2"/>
                      <a:pt x="46" y="22"/>
                      <a:pt x="46" y="22"/>
                    </a:cubicBezTo>
                    <a:close/>
                    <a:moveTo>
                      <a:pt x="29" y="11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2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2"/>
                    </a:cubicBez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2"/>
                      <a:pt x="28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0"/>
                      <a:pt x="31" y="10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  <a:moveTo>
                      <a:pt x="29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1"/>
                      <a:pt x="29" y="11"/>
                      <a:pt x="29" y="1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1" name="Freeform 766">
                <a:extLst>
                  <a:ext uri="{FF2B5EF4-FFF2-40B4-BE49-F238E27FC236}">
                    <a16:creationId xmlns:a16="http://schemas.microsoft.com/office/drawing/2014/main" id="{7CFCEEBF-8174-830E-3D4D-A898FAE8D2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2163" y="3887788"/>
                <a:ext cx="846137" cy="558800"/>
              </a:xfrm>
              <a:custGeom>
                <a:avLst/>
                <a:gdLst>
                  <a:gd name="T0" fmla="*/ 26 w 203"/>
                  <a:gd name="T1" fmla="*/ 29 h 134"/>
                  <a:gd name="T2" fmla="*/ 33 w 203"/>
                  <a:gd name="T3" fmla="*/ 29 h 134"/>
                  <a:gd name="T4" fmla="*/ 132 w 203"/>
                  <a:gd name="T5" fmla="*/ 53 h 134"/>
                  <a:gd name="T6" fmla="*/ 120 w 203"/>
                  <a:gd name="T7" fmla="*/ 48 h 134"/>
                  <a:gd name="T8" fmla="*/ 113 w 203"/>
                  <a:gd name="T9" fmla="*/ 35 h 134"/>
                  <a:gd name="T10" fmla="*/ 99 w 203"/>
                  <a:gd name="T11" fmla="*/ 22 h 134"/>
                  <a:gd name="T12" fmla="*/ 88 w 203"/>
                  <a:gd name="T13" fmla="*/ 27 h 134"/>
                  <a:gd name="T14" fmla="*/ 60 w 203"/>
                  <a:gd name="T15" fmla="*/ 8 h 134"/>
                  <a:gd name="T16" fmla="*/ 1 w 203"/>
                  <a:gd name="T17" fmla="*/ 5 h 134"/>
                  <a:gd name="T18" fmla="*/ 5 w 203"/>
                  <a:gd name="T19" fmla="*/ 14 h 134"/>
                  <a:gd name="T20" fmla="*/ 10 w 203"/>
                  <a:gd name="T21" fmla="*/ 23 h 134"/>
                  <a:gd name="T22" fmla="*/ 19 w 203"/>
                  <a:gd name="T23" fmla="*/ 32 h 134"/>
                  <a:gd name="T24" fmla="*/ 20 w 203"/>
                  <a:gd name="T25" fmla="*/ 38 h 134"/>
                  <a:gd name="T26" fmla="*/ 17 w 203"/>
                  <a:gd name="T27" fmla="*/ 39 h 134"/>
                  <a:gd name="T28" fmla="*/ 19 w 203"/>
                  <a:gd name="T29" fmla="*/ 44 h 134"/>
                  <a:gd name="T30" fmla="*/ 25 w 203"/>
                  <a:gd name="T31" fmla="*/ 46 h 134"/>
                  <a:gd name="T32" fmla="*/ 27 w 203"/>
                  <a:gd name="T33" fmla="*/ 47 h 134"/>
                  <a:gd name="T34" fmla="*/ 33 w 203"/>
                  <a:gd name="T35" fmla="*/ 60 h 134"/>
                  <a:gd name="T36" fmla="*/ 42 w 203"/>
                  <a:gd name="T37" fmla="*/ 67 h 134"/>
                  <a:gd name="T38" fmla="*/ 52 w 203"/>
                  <a:gd name="T39" fmla="*/ 71 h 134"/>
                  <a:gd name="T40" fmla="*/ 46 w 203"/>
                  <a:gd name="T41" fmla="*/ 65 h 134"/>
                  <a:gd name="T42" fmla="*/ 42 w 203"/>
                  <a:gd name="T43" fmla="*/ 59 h 134"/>
                  <a:gd name="T44" fmla="*/ 36 w 203"/>
                  <a:gd name="T45" fmla="*/ 45 h 134"/>
                  <a:gd name="T46" fmla="*/ 34 w 203"/>
                  <a:gd name="T47" fmla="*/ 43 h 134"/>
                  <a:gd name="T48" fmla="*/ 28 w 203"/>
                  <a:gd name="T49" fmla="*/ 33 h 134"/>
                  <a:gd name="T50" fmla="*/ 24 w 203"/>
                  <a:gd name="T51" fmla="*/ 28 h 134"/>
                  <a:gd name="T52" fmla="*/ 17 w 203"/>
                  <a:gd name="T53" fmla="*/ 17 h 134"/>
                  <a:gd name="T54" fmla="*/ 20 w 203"/>
                  <a:gd name="T55" fmla="*/ 10 h 134"/>
                  <a:gd name="T56" fmla="*/ 27 w 203"/>
                  <a:gd name="T57" fmla="*/ 16 h 134"/>
                  <a:gd name="T58" fmla="*/ 33 w 203"/>
                  <a:gd name="T59" fmla="*/ 27 h 134"/>
                  <a:gd name="T60" fmla="*/ 38 w 203"/>
                  <a:gd name="T61" fmla="*/ 36 h 134"/>
                  <a:gd name="T62" fmla="*/ 49 w 203"/>
                  <a:gd name="T63" fmla="*/ 46 h 134"/>
                  <a:gd name="T64" fmla="*/ 52 w 203"/>
                  <a:gd name="T65" fmla="*/ 52 h 134"/>
                  <a:gd name="T66" fmla="*/ 54 w 203"/>
                  <a:gd name="T67" fmla="*/ 55 h 134"/>
                  <a:gd name="T68" fmla="*/ 61 w 203"/>
                  <a:gd name="T69" fmla="*/ 59 h 134"/>
                  <a:gd name="T70" fmla="*/ 64 w 203"/>
                  <a:gd name="T71" fmla="*/ 63 h 134"/>
                  <a:gd name="T72" fmla="*/ 74 w 203"/>
                  <a:gd name="T73" fmla="*/ 74 h 134"/>
                  <a:gd name="T74" fmla="*/ 80 w 203"/>
                  <a:gd name="T75" fmla="*/ 88 h 134"/>
                  <a:gd name="T76" fmla="*/ 80 w 203"/>
                  <a:gd name="T77" fmla="*/ 98 h 134"/>
                  <a:gd name="T78" fmla="*/ 94 w 203"/>
                  <a:gd name="T79" fmla="*/ 109 h 134"/>
                  <a:gd name="T80" fmla="*/ 116 w 203"/>
                  <a:gd name="T81" fmla="*/ 118 h 134"/>
                  <a:gd name="T82" fmla="*/ 130 w 203"/>
                  <a:gd name="T83" fmla="*/ 124 h 134"/>
                  <a:gd name="T84" fmla="*/ 148 w 203"/>
                  <a:gd name="T85" fmla="*/ 123 h 134"/>
                  <a:gd name="T86" fmla="*/ 154 w 203"/>
                  <a:gd name="T87" fmla="*/ 123 h 134"/>
                  <a:gd name="T88" fmla="*/ 165 w 203"/>
                  <a:gd name="T89" fmla="*/ 132 h 134"/>
                  <a:gd name="T90" fmla="*/ 179 w 203"/>
                  <a:gd name="T91" fmla="*/ 121 h 134"/>
                  <a:gd name="T92" fmla="*/ 175 w 203"/>
                  <a:gd name="T93" fmla="*/ 115 h 134"/>
                  <a:gd name="T94" fmla="*/ 195 w 203"/>
                  <a:gd name="T95" fmla="*/ 104 h 134"/>
                  <a:gd name="T96" fmla="*/ 196 w 203"/>
                  <a:gd name="T97" fmla="*/ 109 h 134"/>
                  <a:gd name="T98" fmla="*/ 199 w 203"/>
                  <a:gd name="T99" fmla="*/ 101 h 134"/>
                  <a:gd name="T100" fmla="*/ 198 w 203"/>
                  <a:gd name="T101" fmla="*/ 100 h 134"/>
                  <a:gd name="T102" fmla="*/ 199 w 203"/>
                  <a:gd name="T103" fmla="*/ 94 h 134"/>
                  <a:gd name="T104" fmla="*/ 199 w 203"/>
                  <a:gd name="T105" fmla="*/ 85 h 134"/>
                  <a:gd name="T106" fmla="*/ 178 w 203"/>
                  <a:gd name="T107" fmla="*/ 97 h 134"/>
                  <a:gd name="T108" fmla="*/ 167 w 203"/>
                  <a:gd name="T109" fmla="*/ 105 h 134"/>
                  <a:gd name="T110" fmla="*/ 144 w 203"/>
                  <a:gd name="T111" fmla="*/ 105 h 134"/>
                  <a:gd name="T112" fmla="*/ 132 w 203"/>
                  <a:gd name="T113" fmla="*/ 84 h 134"/>
                  <a:gd name="T114" fmla="*/ 130 w 203"/>
                  <a:gd name="T115" fmla="*/ 80 h 134"/>
                  <a:gd name="T116" fmla="*/ 129 w 203"/>
                  <a:gd name="T117" fmla="*/ 63 h 134"/>
                  <a:gd name="T118" fmla="*/ 131 w 203"/>
                  <a:gd name="T119" fmla="*/ 5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" h="134">
                    <a:moveTo>
                      <a:pt x="25" y="27"/>
                    </a:moveTo>
                    <a:cubicBezTo>
                      <a:pt x="25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5" y="28"/>
                      <a:pt x="25" y="28"/>
                    </a:cubicBezTo>
                    <a:cubicBezTo>
                      <a:pt x="25" y="28"/>
                      <a:pt x="24" y="27"/>
                      <a:pt x="24" y="27"/>
                    </a:cubicBezTo>
                    <a:cubicBezTo>
                      <a:pt x="24" y="27"/>
                      <a:pt x="24" y="26"/>
                      <a:pt x="24" y="26"/>
                    </a:cubicBezTo>
                    <a:cubicBezTo>
                      <a:pt x="24" y="26"/>
                      <a:pt x="24" y="25"/>
                      <a:pt x="25" y="25"/>
                    </a:cubicBezTo>
                    <a:cubicBezTo>
                      <a:pt x="25" y="25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7"/>
                    </a:cubicBezTo>
                    <a:close/>
                    <a:moveTo>
                      <a:pt x="32" y="31"/>
                    </a:move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30"/>
                      <a:pt x="33" y="29"/>
                    </a:cubicBezTo>
                    <a:cubicBezTo>
                      <a:pt x="33" y="29"/>
                      <a:pt x="32" y="29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1" y="29"/>
                      <a:pt x="31" y="29"/>
                      <a:pt x="31" y="30"/>
                    </a:cubicBezTo>
                    <a:cubicBezTo>
                      <a:pt x="30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lose/>
                    <a:moveTo>
                      <a:pt x="132" y="53"/>
                    </a:moveTo>
                    <a:cubicBezTo>
                      <a:pt x="132" y="53"/>
                      <a:pt x="131" y="53"/>
                      <a:pt x="131" y="52"/>
                    </a:cubicBezTo>
                    <a:cubicBezTo>
                      <a:pt x="131" y="52"/>
                      <a:pt x="130" y="52"/>
                      <a:pt x="130" y="52"/>
                    </a:cubicBezTo>
                    <a:cubicBezTo>
                      <a:pt x="128" y="52"/>
                      <a:pt x="128" y="52"/>
                      <a:pt x="128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4" y="50"/>
                      <a:pt x="124" y="50"/>
                      <a:pt x="124" y="50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9" y="43"/>
                      <a:pt x="118" y="43"/>
                      <a:pt x="118" y="42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8" y="42"/>
                      <a:pt x="118" y="41"/>
                      <a:pt x="118" y="41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5" y="37"/>
                      <a:pt x="115" y="37"/>
                    </a:cubicBezTo>
                    <a:cubicBezTo>
                      <a:pt x="115" y="37"/>
                      <a:pt x="113" y="35"/>
                      <a:pt x="113" y="35"/>
                    </a:cubicBezTo>
                    <a:cubicBezTo>
                      <a:pt x="113" y="35"/>
                      <a:pt x="113" y="33"/>
                      <a:pt x="113" y="33"/>
                    </a:cubicBezTo>
                    <a:cubicBezTo>
                      <a:pt x="113" y="33"/>
                      <a:pt x="110" y="30"/>
                      <a:pt x="110" y="30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3"/>
                      <a:pt x="105" y="23"/>
                      <a:pt x="105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7" y="24"/>
                      <a:pt x="97" y="24"/>
                      <a:pt x="97" y="24"/>
                    </a:cubicBezTo>
                    <a:cubicBezTo>
                      <a:pt x="97" y="24"/>
                      <a:pt x="96" y="25"/>
                      <a:pt x="96" y="25"/>
                    </a:cubicBezTo>
                    <a:cubicBezTo>
                      <a:pt x="96" y="25"/>
                      <a:pt x="96" y="26"/>
                      <a:pt x="96" y="26"/>
                    </a:cubicBezTo>
                    <a:cubicBezTo>
                      <a:pt x="95" y="27"/>
                      <a:pt x="95" y="27"/>
                      <a:pt x="95" y="27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1"/>
                      <a:pt x="5" y="11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6"/>
                      <a:pt x="7" y="16"/>
                      <a:pt x="7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8"/>
                      <a:pt x="8" y="18"/>
                      <a:pt x="8" y="19"/>
                    </a:cubicBezTo>
                    <a:cubicBezTo>
                      <a:pt x="8" y="19"/>
                      <a:pt x="9" y="20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2" y="25"/>
                      <a:pt x="13" y="26"/>
                      <a:pt x="13" y="26"/>
                    </a:cubicBezTo>
                    <a:cubicBezTo>
                      <a:pt x="13" y="26"/>
                      <a:pt x="14" y="26"/>
                      <a:pt x="14" y="27"/>
                    </a:cubicBezTo>
                    <a:cubicBezTo>
                      <a:pt x="15" y="27"/>
                      <a:pt x="16" y="28"/>
                      <a:pt x="16" y="28"/>
                    </a:cubicBezTo>
                    <a:cubicBezTo>
                      <a:pt x="16" y="28"/>
                      <a:pt x="16" y="29"/>
                      <a:pt x="16" y="29"/>
                    </a:cubicBezTo>
                    <a:cubicBezTo>
                      <a:pt x="17" y="29"/>
                      <a:pt x="17" y="29"/>
                      <a:pt x="17" y="30"/>
                    </a:cubicBezTo>
                    <a:cubicBezTo>
                      <a:pt x="17" y="30"/>
                      <a:pt x="17" y="30"/>
                      <a:pt x="18" y="30"/>
                    </a:cubicBezTo>
                    <a:cubicBezTo>
                      <a:pt x="19" y="30"/>
                      <a:pt x="18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1" y="33"/>
                      <a:pt x="21" y="34"/>
                      <a:pt x="21" y="34"/>
                    </a:cubicBezTo>
                    <a:cubicBezTo>
                      <a:pt x="21" y="34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1" y="36"/>
                    </a:cubicBezTo>
                    <a:cubicBezTo>
                      <a:pt x="21" y="36"/>
                      <a:pt x="20" y="36"/>
                      <a:pt x="20" y="36"/>
                    </a:cubicBezTo>
                    <a:cubicBezTo>
                      <a:pt x="20" y="36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9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0" y="40"/>
                      <a:pt x="20" y="40"/>
                    </a:cubicBezTo>
                    <a:cubicBezTo>
                      <a:pt x="20" y="40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5" y="38"/>
                      <a:pt x="14" y="38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5" y="40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6" y="41"/>
                      <a:pt x="17" y="41"/>
                    </a:cubicBezTo>
                    <a:cubicBezTo>
                      <a:pt x="17" y="41"/>
                      <a:pt x="17" y="41"/>
                      <a:pt x="18" y="41"/>
                    </a:cubicBezTo>
                    <a:cubicBezTo>
                      <a:pt x="18" y="42"/>
                      <a:pt x="18" y="42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2" y="45"/>
                      <a:pt x="23" y="45"/>
                    </a:cubicBezTo>
                    <a:cubicBezTo>
                      <a:pt x="23" y="45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7"/>
                    </a:cubicBezTo>
                    <a:cubicBezTo>
                      <a:pt x="23" y="47"/>
                      <a:pt x="24" y="47"/>
                      <a:pt x="24" y="47"/>
                    </a:cubicBezTo>
                    <a:cubicBezTo>
                      <a:pt x="24" y="47"/>
                      <a:pt x="24" y="46"/>
                      <a:pt x="24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5"/>
                      <a:pt x="27" y="45"/>
                    </a:cubicBezTo>
                    <a:cubicBezTo>
                      <a:pt x="27" y="45"/>
                      <a:pt x="26" y="45"/>
                      <a:pt x="26" y="45"/>
                    </a:cubicBezTo>
                    <a:cubicBezTo>
                      <a:pt x="26" y="45"/>
                      <a:pt x="26" y="44"/>
                      <a:pt x="26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6"/>
                      <a:pt x="27" y="46"/>
                    </a:cubicBezTo>
                    <a:cubicBezTo>
                      <a:pt x="27" y="46"/>
                      <a:pt x="27" y="47"/>
                      <a:pt x="27" y="47"/>
                    </a:cubicBezTo>
                    <a:cubicBezTo>
                      <a:pt x="27" y="47"/>
                      <a:pt x="27" y="48"/>
                      <a:pt x="28" y="48"/>
                    </a:cubicBezTo>
                    <a:cubicBezTo>
                      <a:pt x="28" y="49"/>
                      <a:pt x="29" y="49"/>
                      <a:pt x="30" y="49"/>
                    </a:cubicBezTo>
                    <a:cubicBezTo>
                      <a:pt x="30" y="50"/>
                      <a:pt x="31" y="50"/>
                      <a:pt x="31" y="50"/>
                    </a:cubicBezTo>
                    <a:cubicBezTo>
                      <a:pt x="32" y="50"/>
                      <a:pt x="32" y="51"/>
                      <a:pt x="33" y="51"/>
                    </a:cubicBezTo>
                    <a:cubicBezTo>
                      <a:pt x="33" y="51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6"/>
                    </a:cubicBezTo>
                    <a:cubicBezTo>
                      <a:pt x="34" y="56"/>
                      <a:pt x="34" y="57"/>
                      <a:pt x="34" y="57"/>
                    </a:cubicBezTo>
                    <a:cubicBezTo>
                      <a:pt x="33" y="58"/>
                      <a:pt x="34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59"/>
                      <a:pt x="33" y="60"/>
                      <a:pt x="33" y="60"/>
                    </a:cubicBezTo>
                    <a:cubicBezTo>
                      <a:pt x="32" y="60"/>
                      <a:pt x="33" y="60"/>
                      <a:pt x="33" y="61"/>
                    </a:cubicBezTo>
                    <a:cubicBezTo>
                      <a:pt x="32" y="61"/>
                      <a:pt x="33" y="61"/>
                      <a:pt x="33" y="61"/>
                    </a:cubicBezTo>
                    <a:cubicBezTo>
                      <a:pt x="33" y="61"/>
                      <a:pt x="33" y="60"/>
                      <a:pt x="33" y="61"/>
                    </a:cubicBezTo>
                    <a:cubicBezTo>
                      <a:pt x="34" y="61"/>
                      <a:pt x="33" y="61"/>
                      <a:pt x="34" y="61"/>
                    </a:cubicBezTo>
                    <a:cubicBezTo>
                      <a:pt x="34" y="61"/>
                      <a:pt x="34" y="61"/>
                      <a:pt x="35" y="62"/>
                    </a:cubicBezTo>
                    <a:cubicBezTo>
                      <a:pt x="35" y="62"/>
                      <a:pt x="35" y="62"/>
                      <a:pt x="36" y="62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4"/>
                      <a:pt x="38" y="64"/>
                      <a:pt x="38" y="64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0" y="66"/>
                      <a:pt x="41" y="67"/>
                      <a:pt x="42" y="67"/>
                    </a:cubicBezTo>
                    <a:cubicBezTo>
                      <a:pt x="42" y="68"/>
                      <a:pt x="43" y="69"/>
                      <a:pt x="43" y="69"/>
                    </a:cubicBezTo>
                    <a:cubicBezTo>
                      <a:pt x="44" y="69"/>
                      <a:pt x="45" y="70"/>
                      <a:pt x="45" y="70"/>
                    </a:cubicBezTo>
                    <a:cubicBezTo>
                      <a:pt x="46" y="70"/>
                      <a:pt x="46" y="71"/>
                      <a:pt x="46" y="71"/>
                    </a:cubicBezTo>
                    <a:cubicBezTo>
                      <a:pt x="47" y="72"/>
                      <a:pt x="47" y="73"/>
                      <a:pt x="47" y="74"/>
                    </a:cubicBezTo>
                    <a:cubicBezTo>
                      <a:pt x="47" y="74"/>
                      <a:pt x="48" y="75"/>
                      <a:pt x="48" y="75"/>
                    </a:cubicBezTo>
                    <a:cubicBezTo>
                      <a:pt x="48" y="75"/>
                      <a:pt x="49" y="75"/>
                      <a:pt x="49" y="75"/>
                    </a:cubicBezTo>
                    <a:cubicBezTo>
                      <a:pt x="49" y="75"/>
                      <a:pt x="50" y="74"/>
                      <a:pt x="50" y="74"/>
                    </a:cubicBezTo>
                    <a:cubicBezTo>
                      <a:pt x="50" y="74"/>
                      <a:pt x="50" y="74"/>
                      <a:pt x="51" y="74"/>
                    </a:cubicBezTo>
                    <a:cubicBezTo>
                      <a:pt x="51" y="73"/>
                      <a:pt x="52" y="73"/>
                      <a:pt x="52" y="73"/>
                    </a:cubicBezTo>
                    <a:cubicBezTo>
                      <a:pt x="52" y="73"/>
                      <a:pt x="52" y="71"/>
                      <a:pt x="52" y="71"/>
                    </a:cubicBezTo>
                    <a:cubicBezTo>
                      <a:pt x="52" y="71"/>
                      <a:pt x="51" y="70"/>
                      <a:pt x="51" y="70"/>
                    </a:cubicBezTo>
                    <a:cubicBezTo>
                      <a:pt x="51" y="70"/>
                      <a:pt x="50" y="70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49" y="68"/>
                      <a:pt x="49" y="68"/>
                      <a:pt x="49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67"/>
                      <a:pt x="48" y="67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4"/>
                      <a:pt x="46" y="65"/>
                      <a:pt x="46" y="65"/>
                    </a:cubicBezTo>
                    <a:cubicBezTo>
                      <a:pt x="46" y="65"/>
                      <a:pt x="46" y="66"/>
                      <a:pt x="46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45" y="66"/>
                      <a:pt x="44" y="66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3" y="63"/>
                      <a:pt x="43" y="62"/>
                      <a:pt x="43" y="62"/>
                    </a:cubicBezTo>
                    <a:cubicBezTo>
                      <a:pt x="43" y="62"/>
                      <a:pt x="43" y="61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2" y="57"/>
                      <a:pt x="41" y="56"/>
                      <a:pt x="41" y="56"/>
                    </a:cubicBezTo>
                    <a:cubicBezTo>
                      <a:pt x="40" y="56"/>
                      <a:pt x="40" y="55"/>
                      <a:pt x="40" y="55"/>
                    </a:cubicBezTo>
                    <a:cubicBezTo>
                      <a:pt x="40" y="55"/>
                      <a:pt x="40" y="54"/>
                      <a:pt x="40" y="54"/>
                    </a:cubicBezTo>
                    <a:cubicBezTo>
                      <a:pt x="39" y="54"/>
                      <a:pt x="39" y="54"/>
                      <a:pt x="39" y="53"/>
                    </a:cubicBezTo>
                    <a:cubicBezTo>
                      <a:pt x="39" y="53"/>
                      <a:pt x="39" y="51"/>
                      <a:pt x="39" y="51"/>
                    </a:cubicBezTo>
                    <a:cubicBezTo>
                      <a:pt x="39" y="50"/>
                      <a:pt x="39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8" y="48"/>
                      <a:pt x="37" y="47"/>
                      <a:pt x="37" y="47"/>
                    </a:cubicBezTo>
                    <a:cubicBezTo>
                      <a:pt x="37" y="46"/>
                      <a:pt x="36" y="46"/>
                      <a:pt x="36" y="45"/>
                    </a:cubicBezTo>
                    <a:cubicBezTo>
                      <a:pt x="36" y="45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7"/>
                      <a:pt x="35" y="47"/>
                      <a:pt x="35" y="47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5"/>
                      <a:pt x="35" y="45"/>
                    </a:cubicBezTo>
                    <a:cubicBezTo>
                      <a:pt x="35" y="45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4" y="44"/>
                      <a:pt x="34" y="44"/>
                      <a:pt x="34" y="43"/>
                    </a:cubicBezTo>
                    <a:cubicBezTo>
                      <a:pt x="33" y="43"/>
                      <a:pt x="33" y="43"/>
                      <a:pt x="33" y="42"/>
                    </a:cubicBezTo>
                    <a:cubicBezTo>
                      <a:pt x="33" y="42"/>
                      <a:pt x="32" y="41"/>
                      <a:pt x="32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0" y="40"/>
                      <a:pt x="30" y="39"/>
                      <a:pt x="30" y="38"/>
                    </a:cubicBezTo>
                    <a:cubicBezTo>
                      <a:pt x="29" y="38"/>
                      <a:pt x="29" y="38"/>
                      <a:pt x="29" y="37"/>
                    </a:cubicBezTo>
                    <a:cubicBezTo>
                      <a:pt x="29" y="37"/>
                      <a:pt x="29" y="36"/>
                      <a:pt x="29" y="36"/>
                    </a:cubicBezTo>
                    <a:cubicBezTo>
                      <a:pt x="29" y="36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4"/>
                      <a:pt x="28" y="34"/>
                      <a:pt x="27" y="34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2"/>
                      <a:pt x="27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6" y="31"/>
                      <a:pt x="26" y="31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4" y="28"/>
                      <a:pt x="24" y="27"/>
                    </a:cubicBezTo>
                    <a:cubicBezTo>
                      <a:pt x="24" y="27"/>
                      <a:pt x="23" y="27"/>
                      <a:pt x="23" y="26"/>
                    </a:cubicBezTo>
                    <a:cubicBezTo>
                      <a:pt x="22" y="26"/>
                      <a:pt x="21" y="25"/>
                      <a:pt x="21" y="24"/>
                    </a:cubicBezTo>
                    <a:cubicBezTo>
                      <a:pt x="20" y="24"/>
                      <a:pt x="19" y="24"/>
                      <a:pt x="19" y="24"/>
                    </a:cubicBezTo>
                    <a:cubicBezTo>
                      <a:pt x="19" y="24"/>
                      <a:pt x="19" y="23"/>
                      <a:pt x="19" y="23"/>
                    </a:cubicBezTo>
                    <a:cubicBezTo>
                      <a:pt x="19" y="23"/>
                      <a:pt x="17" y="21"/>
                      <a:pt x="17" y="21"/>
                    </a:cubicBezTo>
                    <a:cubicBezTo>
                      <a:pt x="17" y="21"/>
                      <a:pt x="17" y="20"/>
                      <a:pt x="17" y="20"/>
                    </a:cubicBezTo>
                    <a:cubicBezTo>
                      <a:pt x="17" y="20"/>
                      <a:pt x="17" y="19"/>
                      <a:pt x="17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6" y="15"/>
                      <a:pt x="16" y="14"/>
                      <a:pt x="15" y="14"/>
                    </a:cubicBezTo>
                    <a:cubicBezTo>
                      <a:pt x="15" y="13"/>
                      <a:pt x="15" y="12"/>
                      <a:pt x="15" y="12"/>
                    </a:cubicBezTo>
                    <a:cubicBezTo>
                      <a:pt x="15" y="11"/>
                      <a:pt x="15" y="10"/>
                      <a:pt x="15" y="10"/>
                    </a:cubicBezTo>
                    <a:cubicBezTo>
                      <a:pt x="15" y="10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1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3" y="10"/>
                      <a:pt x="23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7" y="12"/>
                      <a:pt x="27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4"/>
                      <a:pt x="27" y="14"/>
                      <a:pt x="27" y="14"/>
                    </a:cubicBezTo>
                    <a:cubicBezTo>
                      <a:pt x="27" y="15"/>
                      <a:pt x="27" y="15"/>
                      <a:pt x="27" y="16"/>
                    </a:cubicBezTo>
                    <a:cubicBezTo>
                      <a:pt x="27" y="16"/>
                      <a:pt x="27" y="17"/>
                      <a:pt x="27" y="17"/>
                    </a:cubicBezTo>
                    <a:cubicBezTo>
                      <a:pt x="27" y="17"/>
                      <a:pt x="28" y="18"/>
                      <a:pt x="29" y="18"/>
                    </a:cubicBezTo>
                    <a:cubicBezTo>
                      <a:pt x="29" y="19"/>
                      <a:pt x="29" y="19"/>
                      <a:pt x="29" y="20"/>
                    </a:cubicBezTo>
                    <a:cubicBezTo>
                      <a:pt x="29" y="20"/>
                      <a:pt x="29" y="20"/>
                      <a:pt x="29" y="21"/>
                    </a:cubicBezTo>
                    <a:cubicBezTo>
                      <a:pt x="29" y="21"/>
                      <a:pt x="29" y="22"/>
                      <a:pt x="29" y="22"/>
                    </a:cubicBezTo>
                    <a:cubicBezTo>
                      <a:pt x="29" y="23"/>
                      <a:pt x="30" y="23"/>
                      <a:pt x="30" y="23"/>
                    </a:cubicBezTo>
                    <a:cubicBezTo>
                      <a:pt x="31" y="23"/>
                      <a:pt x="31" y="24"/>
                      <a:pt x="31" y="25"/>
                    </a:cubicBezTo>
                    <a:cubicBezTo>
                      <a:pt x="32" y="25"/>
                      <a:pt x="32" y="26"/>
                      <a:pt x="32" y="26"/>
                    </a:cubicBezTo>
                    <a:cubicBezTo>
                      <a:pt x="32" y="26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8"/>
                      <a:pt x="33" y="28"/>
                    </a:cubicBezTo>
                    <a:cubicBezTo>
                      <a:pt x="33" y="28"/>
                      <a:pt x="34" y="29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6" y="31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6" y="32"/>
                      <a:pt x="36" y="33"/>
                      <a:pt x="36" y="33"/>
                    </a:cubicBezTo>
                    <a:cubicBezTo>
                      <a:pt x="36" y="33"/>
                      <a:pt x="37" y="34"/>
                      <a:pt x="37" y="34"/>
                    </a:cubicBezTo>
                    <a:cubicBezTo>
                      <a:pt x="38" y="35"/>
                      <a:pt x="38" y="35"/>
                      <a:pt x="38" y="36"/>
                    </a:cubicBezTo>
                    <a:cubicBezTo>
                      <a:pt x="39" y="36"/>
                      <a:pt x="40" y="37"/>
                      <a:pt x="40" y="37"/>
                    </a:cubicBezTo>
                    <a:cubicBezTo>
                      <a:pt x="40" y="38"/>
                      <a:pt x="43" y="38"/>
                      <a:pt x="44" y="38"/>
                    </a:cubicBezTo>
                    <a:cubicBezTo>
                      <a:pt x="45" y="38"/>
                      <a:pt x="44" y="39"/>
                      <a:pt x="44" y="40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1"/>
                      <a:pt x="44" y="42"/>
                      <a:pt x="45" y="42"/>
                    </a:cubicBezTo>
                    <a:cubicBezTo>
                      <a:pt x="45" y="42"/>
                      <a:pt x="45" y="43"/>
                      <a:pt x="45" y="43"/>
                    </a:cubicBezTo>
                    <a:cubicBezTo>
                      <a:pt x="45" y="43"/>
                      <a:pt x="46" y="44"/>
                      <a:pt x="46" y="44"/>
                    </a:cubicBezTo>
                    <a:cubicBezTo>
                      <a:pt x="47" y="44"/>
                      <a:pt x="47" y="44"/>
                      <a:pt x="48" y="44"/>
                    </a:cubicBezTo>
                    <a:cubicBezTo>
                      <a:pt x="48" y="44"/>
                      <a:pt x="49" y="44"/>
                      <a:pt x="49" y="45"/>
                    </a:cubicBezTo>
                    <a:cubicBezTo>
                      <a:pt x="49" y="45"/>
                      <a:pt x="49" y="46"/>
                      <a:pt x="49" y="46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6"/>
                      <a:pt x="52" y="47"/>
                      <a:pt x="52" y="47"/>
                    </a:cubicBezTo>
                    <a:cubicBezTo>
                      <a:pt x="52" y="48"/>
                      <a:pt x="53" y="48"/>
                      <a:pt x="53" y="49"/>
                    </a:cubicBezTo>
                    <a:cubicBezTo>
                      <a:pt x="53" y="49"/>
                      <a:pt x="54" y="50"/>
                      <a:pt x="54" y="50"/>
                    </a:cubicBezTo>
                    <a:cubicBezTo>
                      <a:pt x="54" y="51"/>
                      <a:pt x="53" y="50"/>
                      <a:pt x="53" y="50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51"/>
                      <a:pt x="52" y="51"/>
                      <a:pt x="52" y="51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3" y="54"/>
                      <a:pt x="52" y="54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3" y="55"/>
                      <a:pt x="53" y="54"/>
                    </a:cubicBezTo>
                    <a:cubicBezTo>
                      <a:pt x="54" y="54"/>
                      <a:pt x="53" y="55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4" y="55"/>
                      <a:pt x="55" y="54"/>
                      <a:pt x="55" y="54"/>
                    </a:cubicBezTo>
                    <a:cubicBezTo>
                      <a:pt x="55" y="54"/>
                      <a:pt x="55" y="55"/>
                      <a:pt x="55" y="55"/>
                    </a:cubicBezTo>
                    <a:cubicBezTo>
                      <a:pt x="55" y="55"/>
                      <a:pt x="55" y="55"/>
                      <a:pt x="54" y="55"/>
                    </a:cubicBezTo>
                    <a:cubicBezTo>
                      <a:pt x="54" y="55"/>
                      <a:pt x="54" y="56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5"/>
                      <a:pt x="56" y="55"/>
                    </a:cubicBezTo>
                    <a:cubicBezTo>
                      <a:pt x="56" y="55"/>
                      <a:pt x="56" y="56"/>
                      <a:pt x="56" y="56"/>
                    </a:cubicBezTo>
                    <a:cubicBezTo>
                      <a:pt x="56" y="56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8" y="57"/>
                    </a:cubicBezTo>
                    <a:cubicBezTo>
                      <a:pt x="58" y="57"/>
                      <a:pt x="58" y="58"/>
                      <a:pt x="59" y="58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7"/>
                      <a:pt x="59" y="58"/>
                      <a:pt x="60" y="58"/>
                    </a:cubicBezTo>
                    <a:cubicBezTo>
                      <a:pt x="60" y="58"/>
                      <a:pt x="61" y="59"/>
                      <a:pt x="61" y="59"/>
                    </a:cubicBezTo>
                    <a:cubicBezTo>
                      <a:pt x="61" y="59"/>
                      <a:pt x="60" y="60"/>
                      <a:pt x="60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0"/>
                      <a:pt x="61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2"/>
                      <a:pt x="61" y="62"/>
                      <a:pt x="61" y="62"/>
                    </a:cubicBezTo>
                    <a:cubicBezTo>
                      <a:pt x="61" y="62"/>
                      <a:pt x="62" y="62"/>
                      <a:pt x="62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3"/>
                      <a:pt x="64" y="64"/>
                      <a:pt x="64" y="64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64"/>
                      <a:pt x="64" y="64"/>
                      <a:pt x="64" y="65"/>
                    </a:cubicBezTo>
                    <a:cubicBezTo>
                      <a:pt x="65" y="65"/>
                      <a:pt x="66" y="65"/>
                      <a:pt x="66" y="66"/>
                    </a:cubicBezTo>
                    <a:cubicBezTo>
                      <a:pt x="67" y="66"/>
                      <a:pt x="67" y="67"/>
                      <a:pt x="68" y="67"/>
                    </a:cubicBezTo>
                    <a:cubicBezTo>
                      <a:pt x="68" y="67"/>
                      <a:pt x="69" y="69"/>
                      <a:pt x="69" y="69"/>
                    </a:cubicBezTo>
                    <a:cubicBezTo>
                      <a:pt x="69" y="70"/>
                      <a:pt x="69" y="70"/>
                      <a:pt x="70" y="70"/>
                    </a:cubicBezTo>
                    <a:cubicBezTo>
                      <a:pt x="70" y="70"/>
                      <a:pt x="71" y="71"/>
                      <a:pt x="71" y="72"/>
                    </a:cubicBezTo>
                    <a:cubicBezTo>
                      <a:pt x="71" y="72"/>
                      <a:pt x="73" y="74"/>
                      <a:pt x="73" y="74"/>
                    </a:cubicBezTo>
                    <a:cubicBezTo>
                      <a:pt x="73" y="74"/>
                      <a:pt x="74" y="75"/>
                      <a:pt x="74" y="74"/>
                    </a:cubicBezTo>
                    <a:cubicBezTo>
                      <a:pt x="74" y="74"/>
                      <a:pt x="74" y="74"/>
                      <a:pt x="74" y="75"/>
                    </a:cubicBezTo>
                    <a:cubicBezTo>
                      <a:pt x="74" y="75"/>
                      <a:pt x="74" y="75"/>
                      <a:pt x="75" y="76"/>
                    </a:cubicBezTo>
                    <a:cubicBezTo>
                      <a:pt x="75" y="76"/>
                      <a:pt x="75" y="76"/>
                      <a:pt x="76" y="77"/>
                    </a:cubicBezTo>
                    <a:cubicBezTo>
                      <a:pt x="76" y="77"/>
                      <a:pt x="77" y="78"/>
                      <a:pt x="77" y="79"/>
                    </a:cubicBezTo>
                    <a:cubicBezTo>
                      <a:pt x="77" y="79"/>
                      <a:pt x="77" y="80"/>
                      <a:pt x="77" y="80"/>
                    </a:cubicBezTo>
                    <a:cubicBezTo>
                      <a:pt x="77" y="81"/>
                      <a:pt x="77" y="81"/>
                      <a:pt x="77" y="82"/>
                    </a:cubicBezTo>
                    <a:cubicBezTo>
                      <a:pt x="77" y="82"/>
                      <a:pt x="78" y="83"/>
                      <a:pt x="78" y="83"/>
                    </a:cubicBezTo>
                    <a:cubicBezTo>
                      <a:pt x="78" y="84"/>
                      <a:pt x="79" y="84"/>
                      <a:pt x="79" y="85"/>
                    </a:cubicBezTo>
                    <a:cubicBezTo>
                      <a:pt x="79" y="85"/>
                      <a:pt x="80" y="86"/>
                      <a:pt x="80" y="86"/>
                    </a:cubicBezTo>
                    <a:cubicBezTo>
                      <a:pt x="80" y="87"/>
                      <a:pt x="80" y="88"/>
                      <a:pt x="80" y="88"/>
                    </a:cubicBezTo>
                    <a:cubicBezTo>
                      <a:pt x="79" y="89"/>
                      <a:pt x="79" y="89"/>
                      <a:pt x="78" y="89"/>
                    </a:cubicBezTo>
                    <a:cubicBezTo>
                      <a:pt x="78" y="90"/>
                      <a:pt x="78" y="90"/>
                      <a:pt x="78" y="90"/>
                    </a:cubicBezTo>
                    <a:cubicBezTo>
                      <a:pt x="78" y="91"/>
                      <a:pt x="78" y="91"/>
                      <a:pt x="79" y="91"/>
                    </a:cubicBezTo>
                    <a:cubicBezTo>
                      <a:pt x="80" y="91"/>
                      <a:pt x="80" y="92"/>
                      <a:pt x="79" y="92"/>
                    </a:cubicBezTo>
                    <a:cubicBezTo>
                      <a:pt x="79" y="92"/>
                      <a:pt x="79" y="92"/>
                      <a:pt x="78" y="92"/>
                    </a:cubicBezTo>
                    <a:cubicBezTo>
                      <a:pt x="78" y="92"/>
                      <a:pt x="77" y="92"/>
                      <a:pt x="77" y="93"/>
                    </a:cubicBezTo>
                    <a:cubicBezTo>
                      <a:pt x="77" y="93"/>
                      <a:pt x="77" y="94"/>
                      <a:pt x="77" y="94"/>
                    </a:cubicBezTo>
                    <a:cubicBezTo>
                      <a:pt x="78" y="94"/>
                      <a:pt x="78" y="95"/>
                      <a:pt x="78" y="95"/>
                    </a:cubicBezTo>
                    <a:cubicBezTo>
                      <a:pt x="78" y="95"/>
                      <a:pt x="78" y="96"/>
                      <a:pt x="78" y="96"/>
                    </a:cubicBezTo>
                    <a:cubicBezTo>
                      <a:pt x="78" y="97"/>
                      <a:pt x="80" y="98"/>
                      <a:pt x="80" y="98"/>
                    </a:cubicBezTo>
                    <a:cubicBezTo>
                      <a:pt x="80" y="98"/>
                      <a:pt x="81" y="99"/>
                      <a:pt x="81" y="100"/>
                    </a:cubicBezTo>
                    <a:cubicBezTo>
                      <a:pt x="81" y="100"/>
                      <a:pt x="82" y="101"/>
                      <a:pt x="83" y="101"/>
                    </a:cubicBezTo>
                    <a:cubicBezTo>
                      <a:pt x="83" y="102"/>
                      <a:pt x="84" y="102"/>
                      <a:pt x="85" y="102"/>
                    </a:cubicBezTo>
                    <a:cubicBezTo>
                      <a:pt x="86" y="102"/>
                      <a:pt x="86" y="103"/>
                      <a:pt x="86" y="103"/>
                    </a:cubicBezTo>
                    <a:cubicBezTo>
                      <a:pt x="86" y="103"/>
                      <a:pt x="87" y="103"/>
                      <a:pt x="87" y="103"/>
                    </a:cubicBezTo>
                    <a:cubicBezTo>
                      <a:pt x="88" y="104"/>
                      <a:pt x="89" y="104"/>
                      <a:pt x="89" y="104"/>
                    </a:cubicBezTo>
                    <a:cubicBezTo>
                      <a:pt x="89" y="104"/>
                      <a:pt x="90" y="105"/>
                      <a:pt x="90" y="105"/>
                    </a:cubicBezTo>
                    <a:cubicBezTo>
                      <a:pt x="90" y="106"/>
                      <a:pt x="91" y="107"/>
                      <a:pt x="91" y="107"/>
                    </a:cubicBezTo>
                    <a:cubicBezTo>
                      <a:pt x="91" y="107"/>
                      <a:pt x="92" y="108"/>
                      <a:pt x="92" y="108"/>
                    </a:cubicBezTo>
                    <a:cubicBezTo>
                      <a:pt x="93" y="108"/>
                      <a:pt x="94" y="109"/>
                      <a:pt x="94" y="109"/>
                    </a:cubicBezTo>
                    <a:cubicBezTo>
                      <a:pt x="95" y="109"/>
                      <a:pt x="98" y="110"/>
                      <a:pt x="99" y="110"/>
                    </a:cubicBezTo>
                    <a:cubicBezTo>
                      <a:pt x="99" y="110"/>
                      <a:pt x="100" y="110"/>
                      <a:pt x="100" y="110"/>
                    </a:cubicBezTo>
                    <a:cubicBezTo>
                      <a:pt x="101" y="110"/>
                      <a:pt x="101" y="110"/>
                      <a:pt x="102" y="110"/>
                    </a:cubicBezTo>
                    <a:cubicBezTo>
                      <a:pt x="102" y="111"/>
                      <a:pt x="103" y="111"/>
                      <a:pt x="103" y="111"/>
                    </a:cubicBezTo>
                    <a:cubicBezTo>
                      <a:pt x="103" y="112"/>
                      <a:pt x="106" y="114"/>
                      <a:pt x="106" y="114"/>
                    </a:cubicBezTo>
                    <a:cubicBezTo>
                      <a:pt x="106" y="114"/>
                      <a:pt x="107" y="115"/>
                      <a:pt x="108" y="115"/>
                    </a:cubicBezTo>
                    <a:cubicBezTo>
                      <a:pt x="109" y="116"/>
                      <a:pt x="110" y="116"/>
                      <a:pt x="111" y="116"/>
                    </a:cubicBezTo>
                    <a:cubicBezTo>
                      <a:pt x="111" y="116"/>
                      <a:pt x="112" y="117"/>
                      <a:pt x="113" y="117"/>
                    </a:cubicBezTo>
                    <a:cubicBezTo>
                      <a:pt x="113" y="117"/>
                      <a:pt x="114" y="117"/>
                      <a:pt x="114" y="117"/>
                    </a:cubicBezTo>
                    <a:cubicBezTo>
                      <a:pt x="114" y="118"/>
                      <a:pt x="115" y="118"/>
                      <a:pt x="116" y="118"/>
                    </a:cubicBezTo>
                    <a:cubicBezTo>
                      <a:pt x="116" y="119"/>
                      <a:pt x="117" y="119"/>
                      <a:pt x="117" y="119"/>
                    </a:cubicBezTo>
                    <a:cubicBezTo>
                      <a:pt x="118" y="119"/>
                      <a:pt x="119" y="119"/>
                      <a:pt x="120" y="119"/>
                    </a:cubicBezTo>
                    <a:cubicBezTo>
                      <a:pt x="120" y="120"/>
                      <a:pt x="121" y="120"/>
                      <a:pt x="121" y="120"/>
                    </a:cubicBezTo>
                    <a:cubicBezTo>
                      <a:pt x="122" y="120"/>
                      <a:pt x="123" y="120"/>
                      <a:pt x="123" y="120"/>
                    </a:cubicBezTo>
                    <a:cubicBezTo>
                      <a:pt x="123" y="120"/>
                      <a:pt x="123" y="121"/>
                      <a:pt x="123" y="121"/>
                    </a:cubicBezTo>
                    <a:cubicBezTo>
                      <a:pt x="124" y="121"/>
                      <a:pt x="124" y="122"/>
                      <a:pt x="125" y="122"/>
                    </a:cubicBezTo>
                    <a:cubicBezTo>
                      <a:pt x="125" y="122"/>
                      <a:pt x="125" y="122"/>
                      <a:pt x="126" y="122"/>
                    </a:cubicBezTo>
                    <a:cubicBezTo>
                      <a:pt x="126" y="122"/>
                      <a:pt x="127" y="123"/>
                      <a:pt x="127" y="123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9" y="124"/>
                      <a:pt x="130" y="124"/>
                      <a:pt x="130" y="124"/>
                    </a:cubicBezTo>
                    <a:cubicBezTo>
                      <a:pt x="131" y="124"/>
                      <a:pt x="132" y="124"/>
                      <a:pt x="132" y="124"/>
                    </a:cubicBezTo>
                    <a:cubicBezTo>
                      <a:pt x="133" y="125"/>
                      <a:pt x="134" y="125"/>
                      <a:pt x="135" y="125"/>
                    </a:cubicBezTo>
                    <a:cubicBezTo>
                      <a:pt x="135" y="126"/>
                      <a:pt x="136" y="126"/>
                      <a:pt x="136" y="126"/>
                    </a:cubicBezTo>
                    <a:cubicBezTo>
                      <a:pt x="137" y="126"/>
                      <a:pt x="138" y="126"/>
                      <a:pt x="139" y="126"/>
                    </a:cubicBezTo>
                    <a:cubicBezTo>
                      <a:pt x="139" y="126"/>
                      <a:pt x="140" y="126"/>
                      <a:pt x="140" y="126"/>
                    </a:cubicBezTo>
                    <a:cubicBezTo>
                      <a:pt x="141" y="126"/>
                      <a:pt x="141" y="125"/>
                      <a:pt x="141" y="125"/>
                    </a:cubicBezTo>
                    <a:cubicBezTo>
                      <a:pt x="142" y="125"/>
                      <a:pt x="143" y="125"/>
                      <a:pt x="143" y="125"/>
                    </a:cubicBezTo>
                    <a:cubicBezTo>
                      <a:pt x="143" y="125"/>
                      <a:pt x="145" y="124"/>
                      <a:pt x="145" y="124"/>
                    </a:cubicBezTo>
                    <a:cubicBezTo>
                      <a:pt x="145" y="124"/>
                      <a:pt x="146" y="123"/>
                      <a:pt x="146" y="123"/>
                    </a:cubicBezTo>
                    <a:cubicBezTo>
                      <a:pt x="146" y="123"/>
                      <a:pt x="147" y="123"/>
                      <a:pt x="148" y="123"/>
                    </a:cubicBezTo>
                    <a:cubicBezTo>
                      <a:pt x="148" y="123"/>
                      <a:pt x="149" y="123"/>
                      <a:pt x="150" y="123"/>
                    </a:cubicBezTo>
                    <a:cubicBezTo>
                      <a:pt x="150" y="122"/>
                      <a:pt x="149" y="122"/>
                      <a:pt x="149" y="122"/>
                    </a:cubicBezTo>
                    <a:cubicBezTo>
                      <a:pt x="149" y="122"/>
                      <a:pt x="148" y="122"/>
                      <a:pt x="148" y="122"/>
                    </a:cubicBezTo>
                    <a:cubicBezTo>
                      <a:pt x="148" y="122"/>
                      <a:pt x="149" y="121"/>
                      <a:pt x="149" y="121"/>
                    </a:cubicBezTo>
                    <a:cubicBezTo>
                      <a:pt x="149" y="121"/>
                      <a:pt x="149" y="121"/>
                      <a:pt x="150" y="121"/>
                    </a:cubicBezTo>
                    <a:cubicBezTo>
                      <a:pt x="150" y="122"/>
                      <a:pt x="150" y="121"/>
                      <a:pt x="150" y="122"/>
                    </a:cubicBezTo>
                    <a:cubicBezTo>
                      <a:pt x="151" y="122"/>
                      <a:pt x="151" y="122"/>
                      <a:pt x="151" y="122"/>
                    </a:cubicBezTo>
                    <a:cubicBezTo>
                      <a:pt x="151" y="122"/>
                      <a:pt x="152" y="123"/>
                      <a:pt x="152" y="123"/>
                    </a:cubicBezTo>
                    <a:cubicBezTo>
                      <a:pt x="152" y="122"/>
                      <a:pt x="152" y="122"/>
                      <a:pt x="153" y="122"/>
                    </a:cubicBezTo>
                    <a:cubicBezTo>
                      <a:pt x="153" y="122"/>
                      <a:pt x="154" y="123"/>
                      <a:pt x="154" y="123"/>
                    </a:cubicBezTo>
                    <a:cubicBezTo>
                      <a:pt x="154" y="123"/>
                      <a:pt x="154" y="123"/>
                      <a:pt x="154" y="123"/>
                    </a:cubicBezTo>
                    <a:cubicBezTo>
                      <a:pt x="154" y="123"/>
                      <a:pt x="155" y="123"/>
                      <a:pt x="155" y="123"/>
                    </a:cubicBezTo>
                    <a:cubicBezTo>
                      <a:pt x="155" y="123"/>
                      <a:pt x="155" y="123"/>
                      <a:pt x="155" y="123"/>
                    </a:cubicBezTo>
                    <a:cubicBezTo>
                      <a:pt x="156" y="123"/>
                      <a:pt x="156" y="124"/>
                      <a:pt x="156" y="124"/>
                    </a:cubicBezTo>
                    <a:cubicBezTo>
                      <a:pt x="156" y="124"/>
                      <a:pt x="157" y="125"/>
                      <a:pt x="157" y="125"/>
                    </a:cubicBezTo>
                    <a:cubicBezTo>
                      <a:pt x="157" y="125"/>
                      <a:pt x="157" y="125"/>
                      <a:pt x="157" y="125"/>
                    </a:cubicBezTo>
                    <a:cubicBezTo>
                      <a:pt x="157" y="125"/>
                      <a:pt x="158" y="126"/>
                      <a:pt x="158" y="126"/>
                    </a:cubicBezTo>
                    <a:cubicBezTo>
                      <a:pt x="159" y="126"/>
                      <a:pt x="161" y="128"/>
                      <a:pt x="162" y="129"/>
                    </a:cubicBezTo>
                    <a:cubicBezTo>
                      <a:pt x="162" y="129"/>
                      <a:pt x="163" y="130"/>
                      <a:pt x="163" y="130"/>
                    </a:cubicBezTo>
                    <a:cubicBezTo>
                      <a:pt x="163" y="131"/>
                      <a:pt x="164" y="132"/>
                      <a:pt x="165" y="132"/>
                    </a:cubicBezTo>
                    <a:cubicBezTo>
                      <a:pt x="165" y="133"/>
                      <a:pt x="166" y="133"/>
                      <a:pt x="167" y="134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8" y="130"/>
                      <a:pt x="168" y="130"/>
                      <a:pt x="168" y="130"/>
                    </a:cubicBezTo>
                    <a:cubicBezTo>
                      <a:pt x="167" y="129"/>
                      <a:pt x="167" y="129"/>
                      <a:pt x="167" y="129"/>
                    </a:cubicBezTo>
                    <a:cubicBezTo>
                      <a:pt x="167" y="129"/>
                      <a:pt x="167" y="129"/>
                      <a:pt x="167" y="129"/>
                    </a:cubicBezTo>
                    <a:cubicBezTo>
                      <a:pt x="170" y="123"/>
                      <a:pt x="170" y="123"/>
                      <a:pt x="170" y="123"/>
                    </a:cubicBezTo>
                    <a:cubicBezTo>
                      <a:pt x="179" y="123"/>
                      <a:pt x="179" y="123"/>
                      <a:pt x="179" y="123"/>
                    </a:cubicBezTo>
                    <a:cubicBezTo>
                      <a:pt x="179" y="122"/>
                      <a:pt x="179" y="122"/>
                      <a:pt x="179" y="122"/>
                    </a:cubicBezTo>
                    <a:cubicBezTo>
                      <a:pt x="179" y="121"/>
                      <a:pt x="179" y="121"/>
                      <a:pt x="179" y="121"/>
                    </a:cubicBezTo>
                    <a:cubicBezTo>
                      <a:pt x="179" y="121"/>
                      <a:pt x="179" y="121"/>
                      <a:pt x="179" y="121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7" y="120"/>
                      <a:pt x="177" y="120"/>
                      <a:pt x="177" y="120"/>
                    </a:cubicBezTo>
                    <a:cubicBezTo>
                      <a:pt x="177" y="119"/>
                      <a:pt x="177" y="119"/>
                      <a:pt x="177" y="119"/>
                    </a:cubicBezTo>
                    <a:cubicBezTo>
                      <a:pt x="175" y="118"/>
                      <a:pt x="175" y="118"/>
                      <a:pt x="175" y="118"/>
                    </a:cubicBezTo>
                    <a:cubicBezTo>
                      <a:pt x="175" y="118"/>
                      <a:pt x="175" y="117"/>
                      <a:pt x="174" y="117"/>
                    </a:cubicBezTo>
                    <a:cubicBezTo>
                      <a:pt x="174" y="117"/>
                      <a:pt x="173" y="116"/>
                      <a:pt x="173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5"/>
                      <a:pt x="172" y="115"/>
                      <a:pt x="172" y="115"/>
                    </a:cubicBezTo>
                    <a:cubicBezTo>
                      <a:pt x="175" y="115"/>
                      <a:pt x="175" y="115"/>
                      <a:pt x="175" y="115"/>
                    </a:cubicBezTo>
                    <a:cubicBezTo>
                      <a:pt x="175" y="111"/>
                      <a:pt x="175" y="111"/>
                      <a:pt x="175" y="111"/>
                    </a:cubicBezTo>
                    <a:cubicBezTo>
                      <a:pt x="187" y="111"/>
                      <a:pt x="187" y="111"/>
                      <a:pt x="187" y="111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7" y="110"/>
                      <a:pt x="188" y="110"/>
                      <a:pt x="188" y="110"/>
                    </a:cubicBezTo>
                    <a:cubicBezTo>
                      <a:pt x="188" y="110"/>
                      <a:pt x="189" y="111"/>
                      <a:pt x="189" y="111"/>
                    </a:cubicBezTo>
                    <a:cubicBezTo>
                      <a:pt x="192" y="108"/>
                      <a:pt x="192" y="108"/>
                      <a:pt x="192" y="108"/>
                    </a:cubicBezTo>
                    <a:cubicBezTo>
                      <a:pt x="192" y="106"/>
                      <a:pt x="192" y="106"/>
                      <a:pt x="192" y="106"/>
                    </a:cubicBezTo>
                    <a:cubicBezTo>
                      <a:pt x="193" y="106"/>
                      <a:pt x="193" y="106"/>
                      <a:pt x="193" y="106"/>
                    </a:cubicBezTo>
                    <a:cubicBezTo>
                      <a:pt x="194" y="106"/>
                      <a:pt x="194" y="105"/>
                      <a:pt x="194" y="105"/>
                    </a:cubicBezTo>
                    <a:cubicBezTo>
                      <a:pt x="194" y="105"/>
                      <a:pt x="194" y="104"/>
                      <a:pt x="195" y="104"/>
                    </a:cubicBezTo>
                    <a:cubicBezTo>
                      <a:pt x="195" y="104"/>
                      <a:pt x="195" y="105"/>
                      <a:pt x="195" y="105"/>
                    </a:cubicBezTo>
                    <a:cubicBezTo>
                      <a:pt x="195" y="105"/>
                      <a:pt x="195" y="105"/>
                      <a:pt x="195" y="105"/>
                    </a:cubicBezTo>
                    <a:cubicBezTo>
                      <a:pt x="195" y="106"/>
                      <a:pt x="195" y="106"/>
                      <a:pt x="195" y="106"/>
                    </a:cubicBezTo>
                    <a:cubicBezTo>
                      <a:pt x="195" y="106"/>
                      <a:pt x="195" y="107"/>
                      <a:pt x="195" y="10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108"/>
                      <a:pt x="196" y="108"/>
                      <a:pt x="196" y="109"/>
                    </a:cubicBezTo>
                    <a:cubicBezTo>
                      <a:pt x="196" y="109"/>
                      <a:pt x="196" y="109"/>
                      <a:pt x="196" y="109"/>
                    </a:cubicBezTo>
                    <a:cubicBezTo>
                      <a:pt x="196" y="109"/>
                      <a:pt x="196" y="109"/>
                      <a:pt x="196" y="109"/>
                    </a:cubicBezTo>
                    <a:cubicBezTo>
                      <a:pt x="196" y="109"/>
                      <a:pt x="196" y="109"/>
                      <a:pt x="196" y="109"/>
                    </a:cubicBezTo>
                    <a:cubicBezTo>
                      <a:pt x="196" y="108"/>
                      <a:pt x="197" y="107"/>
                      <a:pt x="197" y="106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3"/>
                      <a:pt x="198" y="103"/>
                    </a:cubicBezTo>
                    <a:cubicBezTo>
                      <a:pt x="198" y="103"/>
                      <a:pt x="198" y="103"/>
                      <a:pt x="198" y="103"/>
                    </a:cubicBezTo>
                    <a:cubicBezTo>
                      <a:pt x="198" y="103"/>
                      <a:pt x="198" y="102"/>
                      <a:pt x="198" y="102"/>
                    </a:cubicBezTo>
                    <a:cubicBezTo>
                      <a:pt x="198" y="102"/>
                      <a:pt x="198" y="102"/>
                      <a:pt x="198" y="102"/>
                    </a:cubicBezTo>
                    <a:cubicBezTo>
                      <a:pt x="198" y="101"/>
                      <a:pt x="198" y="101"/>
                      <a:pt x="199" y="101"/>
                    </a:cubicBezTo>
                    <a:cubicBezTo>
                      <a:pt x="199" y="101"/>
                      <a:pt x="199" y="101"/>
                      <a:pt x="199" y="101"/>
                    </a:cubicBezTo>
                    <a:cubicBezTo>
                      <a:pt x="199" y="101"/>
                      <a:pt x="199" y="101"/>
                      <a:pt x="199" y="101"/>
                    </a:cubicBezTo>
                    <a:cubicBezTo>
                      <a:pt x="199" y="101"/>
                      <a:pt x="198" y="101"/>
                      <a:pt x="198" y="101"/>
                    </a:cubicBezTo>
                    <a:cubicBezTo>
                      <a:pt x="198" y="101"/>
                      <a:pt x="198" y="101"/>
                      <a:pt x="198" y="101"/>
                    </a:cubicBezTo>
                    <a:cubicBezTo>
                      <a:pt x="198" y="101"/>
                      <a:pt x="198" y="101"/>
                      <a:pt x="198" y="101"/>
                    </a:cubicBezTo>
                    <a:cubicBezTo>
                      <a:pt x="198" y="101"/>
                      <a:pt x="198" y="101"/>
                      <a:pt x="198" y="102"/>
                    </a:cubicBezTo>
                    <a:cubicBezTo>
                      <a:pt x="198" y="102"/>
                      <a:pt x="197" y="102"/>
                      <a:pt x="197" y="101"/>
                    </a:cubicBezTo>
                    <a:cubicBezTo>
                      <a:pt x="197" y="101"/>
                      <a:pt x="197" y="101"/>
                      <a:pt x="197" y="101"/>
                    </a:cubicBezTo>
                    <a:cubicBezTo>
                      <a:pt x="197" y="101"/>
                      <a:pt x="197" y="101"/>
                      <a:pt x="197" y="101"/>
                    </a:cubicBezTo>
                    <a:cubicBezTo>
                      <a:pt x="197" y="101"/>
                      <a:pt x="198" y="101"/>
                      <a:pt x="198" y="101"/>
                    </a:cubicBezTo>
                    <a:cubicBezTo>
                      <a:pt x="198" y="100"/>
                      <a:pt x="198" y="100"/>
                      <a:pt x="198" y="100"/>
                    </a:cubicBezTo>
                    <a:cubicBezTo>
                      <a:pt x="198" y="100"/>
                      <a:pt x="198" y="100"/>
                      <a:pt x="199" y="100"/>
                    </a:cubicBezTo>
                    <a:cubicBezTo>
                      <a:pt x="199" y="100"/>
                      <a:pt x="199" y="100"/>
                      <a:pt x="199" y="99"/>
                    </a:cubicBezTo>
                    <a:cubicBezTo>
                      <a:pt x="199" y="99"/>
                      <a:pt x="199" y="99"/>
                      <a:pt x="199" y="99"/>
                    </a:cubicBezTo>
                    <a:cubicBezTo>
                      <a:pt x="199" y="99"/>
                      <a:pt x="199" y="99"/>
                      <a:pt x="199" y="99"/>
                    </a:cubicBezTo>
                    <a:cubicBezTo>
                      <a:pt x="199" y="99"/>
                      <a:pt x="199" y="99"/>
                      <a:pt x="198" y="99"/>
                    </a:cubicBezTo>
                    <a:cubicBezTo>
                      <a:pt x="198" y="99"/>
                      <a:pt x="198" y="99"/>
                      <a:pt x="198" y="99"/>
                    </a:cubicBezTo>
                    <a:cubicBezTo>
                      <a:pt x="197" y="99"/>
                      <a:pt x="197" y="99"/>
                      <a:pt x="197" y="99"/>
                    </a:cubicBezTo>
                    <a:cubicBezTo>
                      <a:pt x="197" y="99"/>
                      <a:pt x="197" y="99"/>
                      <a:pt x="198" y="99"/>
                    </a:cubicBezTo>
                    <a:cubicBezTo>
                      <a:pt x="198" y="98"/>
                      <a:pt x="198" y="98"/>
                      <a:pt x="199" y="97"/>
                    </a:cubicBezTo>
                    <a:cubicBezTo>
                      <a:pt x="199" y="96"/>
                      <a:pt x="199" y="95"/>
                      <a:pt x="199" y="94"/>
                    </a:cubicBezTo>
                    <a:cubicBezTo>
                      <a:pt x="199" y="94"/>
                      <a:pt x="199" y="94"/>
                      <a:pt x="199" y="93"/>
                    </a:cubicBezTo>
                    <a:cubicBezTo>
                      <a:pt x="200" y="93"/>
                      <a:pt x="200" y="93"/>
                      <a:pt x="200" y="92"/>
                    </a:cubicBezTo>
                    <a:cubicBezTo>
                      <a:pt x="201" y="92"/>
                      <a:pt x="201" y="92"/>
                      <a:pt x="202" y="91"/>
                    </a:cubicBezTo>
                    <a:cubicBezTo>
                      <a:pt x="202" y="90"/>
                      <a:pt x="203" y="89"/>
                      <a:pt x="203" y="88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3" y="88"/>
                      <a:pt x="203" y="87"/>
                      <a:pt x="203" y="87"/>
                    </a:cubicBezTo>
                    <a:cubicBezTo>
                      <a:pt x="203" y="87"/>
                      <a:pt x="203" y="86"/>
                      <a:pt x="202" y="85"/>
                    </a:cubicBezTo>
                    <a:cubicBezTo>
                      <a:pt x="202" y="85"/>
                      <a:pt x="202" y="85"/>
                      <a:pt x="202" y="85"/>
                    </a:cubicBezTo>
                    <a:cubicBezTo>
                      <a:pt x="201" y="85"/>
                      <a:pt x="201" y="85"/>
                      <a:pt x="201" y="85"/>
                    </a:cubicBezTo>
                    <a:cubicBezTo>
                      <a:pt x="200" y="86"/>
                      <a:pt x="199" y="85"/>
                      <a:pt x="199" y="85"/>
                    </a:cubicBezTo>
                    <a:cubicBezTo>
                      <a:pt x="198" y="85"/>
                      <a:pt x="197" y="85"/>
                      <a:pt x="196" y="85"/>
                    </a:cubicBezTo>
                    <a:cubicBezTo>
                      <a:pt x="195" y="84"/>
                      <a:pt x="194" y="84"/>
                      <a:pt x="193" y="85"/>
                    </a:cubicBezTo>
                    <a:cubicBezTo>
                      <a:pt x="192" y="85"/>
                      <a:pt x="191" y="85"/>
                      <a:pt x="189" y="86"/>
                    </a:cubicBezTo>
                    <a:cubicBezTo>
                      <a:pt x="188" y="86"/>
                      <a:pt x="187" y="86"/>
                      <a:pt x="186" y="86"/>
                    </a:cubicBezTo>
                    <a:cubicBezTo>
                      <a:pt x="185" y="87"/>
                      <a:pt x="184" y="87"/>
                      <a:pt x="182" y="87"/>
                    </a:cubicBezTo>
                    <a:cubicBezTo>
                      <a:pt x="181" y="87"/>
                      <a:pt x="180" y="88"/>
                      <a:pt x="180" y="88"/>
                    </a:cubicBezTo>
                    <a:cubicBezTo>
                      <a:pt x="179" y="89"/>
                      <a:pt x="179" y="90"/>
                      <a:pt x="179" y="90"/>
                    </a:cubicBezTo>
                    <a:cubicBezTo>
                      <a:pt x="179" y="92"/>
                      <a:pt x="178" y="94"/>
                      <a:pt x="179" y="95"/>
                    </a:cubicBezTo>
                    <a:cubicBezTo>
                      <a:pt x="179" y="96"/>
                      <a:pt x="179" y="96"/>
                      <a:pt x="179" y="96"/>
                    </a:cubicBezTo>
                    <a:cubicBezTo>
                      <a:pt x="179" y="96"/>
                      <a:pt x="178" y="97"/>
                      <a:pt x="178" y="97"/>
                    </a:cubicBezTo>
                    <a:cubicBezTo>
                      <a:pt x="177" y="98"/>
                      <a:pt x="177" y="99"/>
                      <a:pt x="177" y="100"/>
                    </a:cubicBezTo>
                    <a:cubicBezTo>
                      <a:pt x="176" y="101"/>
                      <a:pt x="175" y="102"/>
                      <a:pt x="174" y="103"/>
                    </a:cubicBezTo>
                    <a:cubicBezTo>
                      <a:pt x="174" y="103"/>
                      <a:pt x="173" y="103"/>
                      <a:pt x="173" y="103"/>
                    </a:cubicBezTo>
                    <a:cubicBezTo>
                      <a:pt x="173" y="104"/>
                      <a:pt x="173" y="104"/>
                      <a:pt x="173" y="105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174" y="105"/>
                      <a:pt x="173" y="106"/>
                      <a:pt x="173" y="106"/>
                    </a:cubicBezTo>
                    <a:cubicBezTo>
                      <a:pt x="172" y="107"/>
                      <a:pt x="170" y="107"/>
                      <a:pt x="169" y="106"/>
                    </a:cubicBezTo>
                    <a:cubicBezTo>
                      <a:pt x="169" y="106"/>
                      <a:pt x="169" y="105"/>
                      <a:pt x="169" y="105"/>
                    </a:cubicBezTo>
                    <a:cubicBezTo>
                      <a:pt x="169" y="105"/>
                      <a:pt x="169" y="105"/>
                      <a:pt x="169" y="105"/>
                    </a:cubicBezTo>
                    <a:cubicBezTo>
                      <a:pt x="168" y="105"/>
                      <a:pt x="167" y="106"/>
                      <a:pt x="167" y="105"/>
                    </a:cubicBezTo>
                    <a:cubicBezTo>
                      <a:pt x="165" y="105"/>
                      <a:pt x="163" y="107"/>
                      <a:pt x="162" y="107"/>
                    </a:cubicBezTo>
                    <a:cubicBezTo>
                      <a:pt x="160" y="107"/>
                      <a:pt x="159" y="107"/>
                      <a:pt x="158" y="107"/>
                    </a:cubicBezTo>
                    <a:cubicBezTo>
                      <a:pt x="158" y="108"/>
                      <a:pt x="157" y="108"/>
                      <a:pt x="157" y="108"/>
                    </a:cubicBezTo>
                    <a:cubicBezTo>
                      <a:pt x="156" y="108"/>
                      <a:pt x="156" y="108"/>
                      <a:pt x="155" y="108"/>
                    </a:cubicBezTo>
                    <a:cubicBezTo>
                      <a:pt x="155" y="108"/>
                      <a:pt x="154" y="109"/>
                      <a:pt x="153" y="109"/>
                    </a:cubicBezTo>
                    <a:cubicBezTo>
                      <a:pt x="152" y="109"/>
                      <a:pt x="151" y="109"/>
                      <a:pt x="151" y="108"/>
                    </a:cubicBezTo>
                    <a:cubicBezTo>
                      <a:pt x="151" y="108"/>
                      <a:pt x="151" y="108"/>
                      <a:pt x="150" y="107"/>
                    </a:cubicBezTo>
                    <a:cubicBezTo>
                      <a:pt x="150" y="107"/>
                      <a:pt x="149" y="106"/>
                      <a:pt x="148" y="106"/>
                    </a:cubicBezTo>
                    <a:cubicBezTo>
                      <a:pt x="148" y="106"/>
                      <a:pt x="147" y="105"/>
                      <a:pt x="147" y="105"/>
                    </a:cubicBezTo>
                    <a:cubicBezTo>
                      <a:pt x="146" y="105"/>
                      <a:pt x="145" y="105"/>
                      <a:pt x="144" y="105"/>
                    </a:cubicBezTo>
                    <a:cubicBezTo>
                      <a:pt x="143" y="105"/>
                      <a:pt x="143" y="104"/>
                      <a:pt x="143" y="104"/>
                    </a:cubicBezTo>
                    <a:cubicBezTo>
                      <a:pt x="141" y="102"/>
                      <a:pt x="140" y="101"/>
                      <a:pt x="139" y="99"/>
                    </a:cubicBezTo>
                    <a:cubicBezTo>
                      <a:pt x="139" y="98"/>
                      <a:pt x="139" y="97"/>
                      <a:pt x="138" y="96"/>
                    </a:cubicBezTo>
                    <a:cubicBezTo>
                      <a:pt x="137" y="95"/>
                      <a:pt x="136" y="94"/>
                      <a:pt x="136" y="93"/>
                    </a:cubicBezTo>
                    <a:cubicBezTo>
                      <a:pt x="135" y="93"/>
                      <a:pt x="135" y="92"/>
                      <a:pt x="134" y="92"/>
                    </a:cubicBezTo>
                    <a:cubicBezTo>
                      <a:pt x="134" y="92"/>
                      <a:pt x="134" y="91"/>
                      <a:pt x="134" y="91"/>
                    </a:cubicBezTo>
                    <a:cubicBezTo>
                      <a:pt x="133" y="90"/>
                      <a:pt x="133" y="90"/>
                      <a:pt x="133" y="89"/>
                    </a:cubicBezTo>
                    <a:cubicBezTo>
                      <a:pt x="133" y="88"/>
                      <a:pt x="132" y="87"/>
                      <a:pt x="132" y="87"/>
                    </a:cubicBezTo>
                    <a:cubicBezTo>
                      <a:pt x="132" y="86"/>
                      <a:pt x="133" y="85"/>
                      <a:pt x="133" y="85"/>
                    </a:cubicBezTo>
                    <a:cubicBezTo>
                      <a:pt x="132" y="84"/>
                      <a:pt x="132" y="84"/>
                      <a:pt x="132" y="84"/>
                    </a:cubicBezTo>
                    <a:cubicBezTo>
                      <a:pt x="132" y="84"/>
                      <a:pt x="131" y="83"/>
                      <a:pt x="131" y="83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1" y="84"/>
                      <a:pt x="131" y="84"/>
                      <a:pt x="132" y="84"/>
                    </a:cubicBezTo>
                    <a:cubicBezTo>
                      <a:pt x="132" y="84"/>
                      <a:pt x="132" y="85"/>
                      <a:pt x="132" y="85"/>
                    </a:cubicBezTo>
                    <a:cubicBezTo>
                      <a:pt x="132" y="85"/>
                      <a:pt x="132" y="85"/>
                      <a:pt x="132" y="86"/>
                    </a:cubicBezTo>
                    <a:cubicBezTo>
                      <a:pt x="132" y="86"/>
                      <a:pt x="131" y="85"/>
                      <a:pt x="131" y="85"/>
                    </a:cubicBezTo>
                    <a:cubicBezTo>
                      <a:pt x="131" y="85"/>
                      <a:pt x="131" y="84"/>
                      <a:pt x="131" y="84"/>
                    </a:cubicBezTo>
                    <a:cubicBezTo>
                      <a:pt x="131" y="84"/>
                      <a:pt x="130" y="84"/>
                      <a:pt x="130" y="84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0" y="82"/>
                      <a:pt x="130" y="81"/>
                      <a:pt x="130" y="80"/>
                    </a:cubicBezTo>
                    <a:cubicBezTo>
                      <a:pt x="130" y="80"/>
                      <a:pt x="130" y="79"/>
                      <a:pt x="130" y="79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29" y="78"/>
                      <a:pt x="129" y="78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76"/>
                      <a:pt x="130" y="75"/>
                      <a:pt x="130" y="75"/>
                    </a:cubicBezTo>
                    <a:cubicBezTo>
                      <a:pt x="130" y="74"/>
                      <a:pt x="130" y="73"/>
                      <a:pt x="130" y="72"/>
                    </a:cubicBezTo>
                    <a:cubicBezTo>
                      <a:pt x="130" y="71"/>
                      <a:pt x="130" y="69"/>
                      <a:pt x="130" y="68"/>
                    </a:cubicBezTo>
                    <a:cubicBezTo>
                      <a:pt x="130" y="67"/>
                      <a:pt x="130" y="65"/>
                      <a:pt x="130" y="64"/>
                    </a:cubicBezTo>
                    <a:cubicBezTo>
                      <a:pt x="130" y="64"/>
                      <a:pt x="129" y="64"/>
                      <a:pt x="129" y="63"/>
                    </a:cubicBezTo>
                    <a:cubicBezTo>
                      <a:pt x="129" y="63"/>
                      <a:pt x="130" y="63"/>
                      <a:pt x="130" y="63"/>
                    </a:cubicBezTo>
                    <a:cubicBezTo>
                      <a:pt x="130" y="63"/>
                      <a:pt x="130" y="62"/>
                      <a:pt x="130" y="62"/>
                    </a:cubicBezTo>
                    <a:cubicBezTo>
                      <a:pt x="130" y="62"/>
                      <a:pt x="130" y="61"/>
                      <a:pt x="131" y="61"/>
                    </a:cubicBezTo>
                    <a:cubicBezTo>
                      <a:pt x="131" y="61"/>
                      <a:pt x="131" y="60"/>
                      <a:pt x="131" y="60"/>
                    </a:cubicBezTo>
                    <a:cubicBezTo>
                      <a:pt x="131" y="60"/>
                      <a:pt x="130" y="60"/>
                      <a:pt x="130" y="60"/>
                    </a:cubicBezTo>
                    <a:cubicBezTo>
                      <a:pt x="130" y="59"/>
                      <a:pt x="130" y="59"/>
                      <a:pt x="130" y="58"/>
                    </a:cubicBezTo>
                    <a:cubicBezTo>
                      <a:pt x="130" y="58"/>
                      <a:pt x="130" y="57"/>
                      <a:pt x="130" y="57"/>
                    </a:cubicBezTo>
                    <a:cubicBezTo>
                      <a:pt x="131" y="57"/>
                      <a:pt x="131" y="57"/>
                      <a:pt x="131" y="57"/>
                    </a:cubicBezTo>
                    <a:cubicBezTo>
                      <a:pt x="131" y="57"/>
                      <a:pt x="131" y="57"/>
                      <a:pt x="132" y="57"/>
                    </a:cubicBezTo>
                    <a:cubicBezTo>
                      <a:pt x="131" y="57"/>
                      <a:pt x="131" y="57"/>
                      <a:pt x="131" y="57"/>
                    </a:cubicBezTo>
                    <a:cubicBezTo>
                      <a:pt x="132" y="56"/>
                      <a:pt x="132" y="56"/>
                      <a:pt x="132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3" y="57"/>
                      <a:pt x="133" y="56"/>
                      <a:pt x="133" y="56"/>
                    </a:cubicBezTo>
                    <a:cubicBezTo>
                      <a:pt x="133" y="56"/>
                      <a:pt x="134" y="56"/>
                      <a:pt x="134" y="55"/>
                    </a:cubicBezTo>
                    <a:cubicBezTo>
                      <a:pt x="134" y="55"/>
                      <a:pt x="133" y="55"/>
                      <a:pt x="133" y="54"/>
                    </a:cubicBezTo>
                    <a:cubicBezTo>
                      <a:pt x="133" y="54"/>
                      <a:pt x="134" y="54"/>
                      <a:pt x="134" y="53"/>
                    </a:cubicBezTo>
                    <a:cubicBezTo>
                      <a:pt x="134" y="53"/>
                      <a:pt x="134" y="52"/>
                      <a:pt x="134" y="52"/>
                    </a:cubicBezTo>
                    <a:cubicBezTo>
                      <a:pt x="133" y="52"/>
                      <a:pt x="133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2" name="Freeform 767">
                <a:extLst>
                  <a:ext uri="{FF2B5EF4-FFF2-40B4-BE49-F238E27FC236}">
                    <a16:creationId xmlns:a16="http://schemas.microsoft.com/office/drawing/2014/main" id="{ABFA2D2B-24C9-4859-9CBA-23877B7E5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838" y="4329113"/>
                <a:ext cx="58737" cy="25400"/>
              </a:xfrm>
              <a:custGeom>
                <a:avLst/>
                <a:gdLst>
                  <a:gd name="T0" fmla="*/ 14 w 14"/>
                  <a:gd name="T1" fmla="*/ 4 h 6"/>
                  <a:gd name="T2" fmla="*/ 13 w 14"/>
                  <a:gd name="T3" fmla="*/ 3 h 6"/>
                  <a:gd name="T4" fmla="*/ 12 w 14"/>
                  <a:gd name="T5" fmla="*/ 3 h 6"/>
                  <a:gd name="T6" fmla="*/ 11 w 14"/>
                  <a:gd name="T7" fmla="*/ 2 h 6"/>
                  <a:gd name="T8" fmla="*/ 11 w 14"/>
                  <a:gd name="T9" fmla="*/ 2 h 6"/>
                  <a:gd name="T10" fmla="*/ 11 w 14"/>
                  <a:gd name="T11" fmla="*/ 2 h 6"/>
                  <a:gd name="T12" fmla="*/ 11 w 14"/>
                  <a:gd name="T13" fmla="*/ 2 h 6"/>
                  <a:gd name="T14" fmla="*/ 9 w 14"/>
                  <a:gd name="T15" fmla="*/ 1 h 6"/>
                  <a:gd name="T16" fmla="*/ 8 w 14"/>
                  <a:gd name="T17" fmla="*/ 1 h 6"/>
                  <a:gd name="T18" fmla="*/ 7 w 14"/>
                  <a:gd name="T19" fmla="*/ 1 h 6"/>
                  <a:gd name="T20" fmla="*/ 6 w 14"/>
                  <a:gd name="T21" fmla="*/ 1 h 6"/>
                  <a:gd name="T22" fmla="*/ 4 w 14"/>
                  <a:gd name="T23" fmla="*/ 0 h 6"/>
                  <a:gd name="T24" fmla="*/ 4 w 14"/>
                  <a:gd name="T25" fmla="*/ 0 h 6"/>
                  <a:gd name="T26" fmla="*/ 3 w 14"/>
                  <a:gd name="T27" fmla="*/ 0 h 6"/>
                  <a:gd name="T28" fmla="*/ 3 w 14"/>
                  <a:gd name="T29" fmla="*/ 0 h 6"/>
                  <a:gd name="T30" fmla="*/ 3 w 14"/>
                  <a:gd name="T31" fmla="*/ 1 h 6"/>
                  <a:gd name="T32" fmla="*/ 3 w 14"/>
                  <a:gd name="T33" fmla="*/ 1 h 6"/>
                  <a:gd name="T34" fmla="*/ 2 w 14"/>
                  <a:gd name="T35" fmla="*/ 1 h 6"/>
                  <a:gd name="T36" fmla="*/ 0 w 14"/>
                  <a:gd name="T37" fmla="*/ 2 h 6"/>
                  <a:gd name="T38" fmla="*/ 0 w 14"/>
                  <a:gd name="T39" fmla="*/ 3 h 6"/>
                  <a:gd name="T40" fmla="*/ 1 w 14"/>
                  <a:gd name="T41" fmla="*/ 3 h 6"/>
                  <a:gd name="T42" fmla="*/ 2 w 14"/>
                  <a:gd name="T43" fmla="*/ 3 h 6"/>
                  <a:gd name="T44" fmla="*/ 3 w 14"/>
                  <a:gd name="T45" fmla="*/ 4 h 6"/>
                  <a:gd name="T46" fmla="*/ 3 w 14"/>
                  <a:gd name="T47" fmla="*/ 4 h 6"/>
                  <a:gd name="T48" fmla="*/ 4 w 14"/>
                  <a:gd name="T49" fmla="*/ 4 h 6"/>
                  <a:gd name="T50" fmla="*/ 5 w 14"/>
                  <a:gd name="T51" fmla="*/ 5 h 6"/>
                  <a:gd name="T52" fmla="*/ 5 w 14"/>
                  <a:gd name="T53" fmla="*/ 5 h 6"/>
                  <a:gd name="T54" fmla="*/ 8 w 14"/>
                  <a:gd name="T55" fmla="*/ 6 h 6"/>
                  <a:gd name="T56" fmla="*/ 8 w 14"/>
                  <a:gd name="T57" fmla="*/ 6 h 6"/>
                  <a:gd name="T58" fmla="*/ 8 w 14"/>
                  <a:gd name="T59" fmla="*/ 6 h 6"/>
                  <a:gd name="T60" fmla="*/ 8 w 14"/>
                  <a:gd name="T61" fmla="*/ 5 h 6"/>
                  <a:gd name="T62" fmla="*/ 9 w 14"/>
                  <a:gd name="T63" fmla="*/ 5 h 6"/>
                  <a:gd name="T64" fmla="*/ 9 w 14"/>
                  <a:gd name="T65" fmla="*/ 5 h 6"/>
                  <a:gd name="T66" fmla="*/ 10 w 14"/>
                  <a:gd name="T67" fmla="*/ 5 h 6"/>
                  <a:gd name="T68" fmla="*/ 11 w 14"/>
                  <a:gd name="T69" fmla="*/ 4 h 6"/>
                  <a:gd name="T70" fmla="*/ 11 w 14"/>
                  <a:gd name="T71" fmla="*/ 4 h 6"/>
                  <a:gd name="T72" fmla="*/ 13 w 14"/>
                  <a:gd name="T73" fmla="*/ 5 h 6"/>
                  <a:gd name="T74" fmla="*/ 13 w 14"/>
                  <a:gd name="T75" fmla="*/ 5 h 6"/>
                  <a:gd name="T76" fmla="*/ 14 w 14"/>
                  <a:gd name="T77" fmla="*/ 5 h 6"/>
                  <a:gd name="T78" fmla="*/ 14 w 14"/>
                  <a:gd name="T79" fmla="*/ 5 h 6"/>
                  <a:gd name="T80" fmla="*/ 14 w 14"/>
                  <a:gd name="T81" fmla="*/ 5 h 6"/>
                  <a:gd name="T82" fmla="*/ 14 w 14"/>
                  <a:gd name="T83" fmla="*/ 4 h 6"/>
                  <a:gd name="T84" fmla="*/ 14 w 1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" h="6">
                    <a:moveTo>
                      <a:pt x="14" y="4"/>
                    </a:moveTo>
                    <a:cubicBezTo>
                      <a:pt x="14" y="4"/>
                      <a:pt x="14" y="3"/>
                      <a:pt x="13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3" name="Freeform 768">
                <a:extLst>
                  <a:ext uri="{FF2B5EF4-FFF2-40B4-BE49-F238E27FC236}">
                    <a16:creationId xmlns:a16="http://schemas.microsoft.com/office/drawing/2014/main" id="{7CF82D78-8E19-9CDB-72BE-4DA9E95C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863" y="4405313"/>
                <a:ext cx="171450" cy="87313"/>
              </a:xfrm>
              <a:custGeom>
                <a:avLst/>
                <a:gdLst>
                  <a:gd name="T0" fmla="*/ 1 w 41"/>
                  <a:gd name="T1" fmla="*/ 7 h 21"/>
                  <a:gd name="T2" fmla="*/ 1 w 41"/>
                  <a:gd name="T3" fmla="*/ 8 h 21"/>
                  <a:gd name="T4" fmla="*/ 1 w 41"/>
                  <a:gd name="T5" fmla="*/ 10 h 21"/>
                  <a:gd name="T6" fmla="*/ 1 w 41"/>
                  <a:gd name="T7" fmla="*/ 11 h 21"/>
                  <a:gd name="T8" fmla="*/ 3 w 41"/>
                  <a:gd name="T9" fmla="*/ 13 h 21"/>
                  <a:gd name="T10" fmla="*/ 5 w 41"/>
                  <a:gd name="T11" fmla="*/ 14 h 21"/>
                  <a:gd name="T12" fmla="*/ 6 w 41"/>
                  <a:gd name="T13" fmla="*/ 15 h 21"/>
                  <a:gd name="T14" fmla="*/ 7 w 41"/>
                  <a:gd name="T15" fmla="*/ 14 h 21"/>
                  <a:gd name="T16" fmla="*/ 9 w 41"/>
                  <a:gd name="T17" fmla="*/ 14 h 21"/>
                  <a:gd name="T18" fmla="*/ 10 w 41"/>
                  <a:gd name="T19" fmla="*/ 14 h 21"/>
                  <a:gd name="T20" fmla="*/ 11 w 41"/>
                  <a:gd name="T21" fmla="*/ 15 h 21"/>
                  <a:gd name="T22" fmla="*/ 11 w 41"/>
                  <a:gd name="T23" fmla="*/ 16 h 21"/>
                  <a:gd name="T24" fmla="*/ 11 w 41"/>
                  <a:gd name="T25" fmla="*/ 17 h 21"/>
                  <a:gd name="T26" fmla="*/ 11 w 41"/>
                  <a:gd name="T27" fmla="*/ 17 h 21"/>
                  <a:gd name="T28" fmla="*/ 11 w 41"/>
                  <a:gd name="T29" fmla="*/ 18 h 21"/>
                  <a:gd name="T30" fmla="*/ 11 w 41"/>
                  <a:gd name="T31" fmla="*/ 18 h 21"/>
                  <a:gd name="T32" fmla="*/ 13 w 41"/>
                  <a:gd name="T33" fmla="*/ 19 h 21"/>
                  <a:gd name="T34" fmla="*/ 14 w 41"/>
                  <a:gd name="T35" fmla="*/ 20 h 21"/>
                  <a:gd name="T36" fmla="*/ 16 w 41"/>
                  <a:gd name="T37" fmla="*/ 20 h 21"/>
                  <a:gd name="T38" fmla="*/ 18 w 41"/>
                  <a:gd name="T39" fmla="*/ 19 h 21"/>
                  <a:gd name="T40" fmla="*/ 17 w 41"/>
                  <a:gd name="T41" fmla="*/ 16 h 21"/>
                  <a:gd name="T42" fmla="*/ 20 w 41"/>
                  <a:gd name="T43" fmla="*/ 15 h 21"/>
                  <a:gd name="T44" fmla="*/ 22 w 41"/>
                  <a:gd name="T45" fmla="*/ 13 h 21"/>
                  <a:gd name="T46" fmla="*/ 24 w 41"/>
                  <a:gd name="T47" fmla="*/ 15 h 21"/>
                  <a:gd name="T48" fmla="*/ 26 w 41"/>
                  <a:gd name="T49" fmla="*/ 13 h 21"/>
                  <a:gd name="T50" fmla="*/ 28 w 41"/>
                  <a:gd name="T51" fmla="*/ 12 h 21"/>
                  <a:gd name="T52" fmla="*/ 28 w 41"/>
                  <a:gd name="T53" fmla="*/ 11 h 21"/>
                  <a:gd name="T54" fmla="*/ 29 w 41"/>
                  <a:gd name="T55" fmla="*/ 10 h 21"/>
                  <a:gd name="T56" fmla="*/ 30 w 41"/>
                  <a:gd name="T57" fmla="*/ 8 h 21"/>
                  <a:gd name="T58" fmla="*/ 31 w 41"/>
                  <a:gd name="T59" fmla="*/ 9 h 21"/>
                  <a:gd name="T60" fmla="*/ 33 w 41"/>
                  <a:gd name="T61" fmla="*/ 10 h 21"/>
                  <a:gd name="T62" fmla="*/ 34 w 41"/>
                  <a:gd name="T63" fmla="*/ 9 h 21"/>
                  <a:gd name="T64" fmla="*/ 35 w 41"/>
                  <a:gd name="T65" fmla="*/ 9 h 21"/>
                  <a:gd name="T66" fmla="*/ 36 w 41"/>
                  <a:gd name="T67" fmla="*/ 9 h 21"/>
                  <a:gd name="T68" fmla="*/ 38 w 41"/>
                  <a:gd name="T69" fmla="*/ 8 h 21"/>
                  <a:gd name="T70" fmla="*/ 39 w 41"/>
                  <a:gd name="T71" fmla="*/ 7 h 21"/>
                  <a:gd name="T72" fmla="*/ 41 w 41"/>
                  <a:gd name="T73" fmla="*/ 7 h 21"/>
                  <a:gd name="T74" fmla="*/ 40 w 41"/>
                  <a:gd name="T75" fmla="*/ 6 h 21"/>
                  <a:gd name="T76" fmla="*/ 38 w 41"/>
                  <a:gd name="T77" fmla="*/ 4 h 21"/>
                  <a:gd name="T78" fmla="*/ 38 w 41"/>
                  <a:gd name="T79" fmla="*/ 5 h 21"/>
                  <a:gd name="T80" fmla="*/ 38 w 41"/>
                  <a:gd name="T81" fmla="*/ 5 h 21"/>
                  <a:gd name="T82" fmla="*/ 37 w 41"/>
                  <a:gd name="T83" fmla="*/ 4 h 21"/>
                  <a:gd name="T84" fmla="*/ 36 w 41"/>
                  <a:gd name="T85" fmla="*/ 5 h 21"/>
                  <a:gd name="T86" fmla="*/ 35 w 41"/>
                  <a:gd name="T87" fmla="*/ 4 h 21"/>
                  <a:gd name="T88" fmla="*/ 36 w 41"/>
                  <a:gd name="T89" fmla="*/ 3 h 21"/>
                  <a:gd name="T90" fmla="*/ 34 w 41"/>
                  <a:gd name="T91" fmla="*/ 1 h 21"/>
                  <a:gd name="T92" fmla="*/ 29 w 41"/>
                  <a:gd name="T93" fmla="*/ 0 h 21"/>
                  <a:gd name="T94" fmla="*/ 26 w 41"/>
                  <a:gd name="T95" fmla="*/ 1 h 21"/>
                  <a:gd name="T96" fmla="*/ 23 w 41"/>
                  <a:gd name="T97" fmla="*/ 0 h 21"/>
                  <a:gd name="T98" fmla="*/ 23 w 41"/>
                  <a:gd name="T99" fmla="*/ 0 h 21"/>
                  <a:gd name="T100" fmla="*/ 22 w 41"/>
                  <a:gd name="T101" fmla="*/ 1 h 21"/>
                  <a:gd name="T102" fmla="*/ 19 w 41"/>
                  <a:gd name="T103" fmla="*/ 1 h 21"/>
                  <a:gd name="T104" fmla="*/ 15 w 41"/>
                  <a:gd name="T105" fmla="*/ 1 h 21"/>
                  <a:gd name="T106" fmla="*/ 12 w 41"/>
                  <a:gd name="T107" fmla="*/ 2 h 21"/>
                  <a:gd name="T108" fmla="*/ 12 w 41"/>
                  <a:gd name="T109" fmla="*/ 1 h 21"/>
                  <a:gd name="T110" fmla="*/ 8 w 41"/>
                  <a:gd name="T111" fmla="*/ 2 h 21"/>
                  <a:gd name="T112" fmla="*/ 7 w 41"/>
                  <a:gd name="T113" fmla="*/ 2 h 21"/>
                  <a:gd name="T114" fmla="*/ 1 w 41"/>
                  <a:gd name="T115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" h="2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19"/>
                      <a:pt x="18" y="18"/>
                      <a:pt x="18" y="17"/>
                    </a:cubicBezTo>
                    <a:cubicBezTo>
                      <a:pt x="18" y="17"/>
                      <a:pt x="17" y="16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5" y="14"/>
                      <a:pt x="26" y="13"/>
                      <a:pt x="26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7" y="8"/>
                      <a:pt x="37" y="8"/>
                    </a:cubicBezTo>
                    <a:cubicBezTo>
                      <a:pt x="37" y="8"/>
                      <a:pt x="38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5"/>
                      <a:pt x="39" y="5"/>
                      <a:pt x="39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6"/>
                      <a:pt x="38" y="5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6" y="4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3" y="1"/>
                      <a:pt x="32" y="1"/>
                      <a:pt x="31" y="1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2"/>
                      <a:pt x="20" y="2"/>
                    </a:cubicBezTo>
                    <a:cubicBezTo>
                      <a:pt x="20" y="2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6" y="2"/>
                      <a:pt x="15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1"/>
                      <a:pt x="9" y="1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5" y="4"/>
                      <a:pt x="5" y="4"/>
                      <a:pt x="5" y="4"/>
                    </a:cubicBezTo>
                    <a:lnTo>
                      <a:pt x="1" y="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4" name="Freeform 769">
                <a:extLst>
                  <a:ext uri="{FF2B5EF4-FFF2-40B4-BE49-F238E27FC236}">
                    <a16:creationId xmlns:a16="http://schemas.microsoft.com/office/drawing/2014/main" id="{01547AD4-20AC-5EF6-1ABF-DD9E9FA3F1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2788" y="4283075"/>
                <a:ext cx="79375" cy="63500"/>
              </a:xfrm>
              <a:custGeom>
                <a:avLst/>
                <a:gdLst>
                  <a:gd name="T0" fmla="*/ 10 w 19"/>
                  <a:gd name="T1" fmla="*/ 9 h 15"/>
                  <a:gd name="T2" fmla="*/ 9 w 19"/>
                  <a:gd name="T3" fmla="*/ 9 h 15"/>
                  <a:gd name="T4" fmla="*/ 12 w 19"/>
                  <a:gd name="T5" fmla="*/ 1 h 15"/>
                  <a:gd name="T6" fmla="*/ 19 w 19"/>
                  <a:gd name="T7" fmla="*/ 14 h 15"/>
                  <a:gd name="T8" fmla="*/ 18 w 19"/>
                  <a:gd name="T9" fmla="*/ 14 h 15"/>
                  <a:gd name="T10" fmla="*/ 18 w 19"/>
                  <a:gd name="T11" fmla="*/ 14 h 15"/>
                  <a:gd name="T12" fmla="*/ 18 w 19"/>
                  <a:gd name="T13" fmla="*/ 12 h 15"/>
                  <a:gd name="T14" fmla="*/ 18 w 19"/>
                  <a:gd name="T15" fmla="*/ 12 h 15"/>
                  <a:gd name="T16" fmla="*/ 17 w 19"/>
                  <a:gd name="T17" fmla="*/ 11 h 15"/>
                  <a:gd name="T18" fmla="*/ 18 w 19"/>
                  <a:gd name="T19" fmla="*/ 11 h 15"/>
                  <a:gd name="T20" fmla="*/ 18 w 19"/>
                  <a:gd name="T21" fmla="*/ 10 h 15"/>
                  <a:gd name="T22" fmla="*/ 19 w 19"/>
                  <a:gd name="T23" fmla="*/ 10 h 15"/>
                  <a:gd name="T24" fmla="*/ 19 w 19"/>
                  <a:gd name="T25" fmla="*/ 9 h 15"/>
                  <a:gd name="T26" fmla="*/ 18 w 19"/>
                  <a:gd name="T27" fmla="*/ 8 h 15"/>
                  <a:gd name="T28" fmla="*/ 18 w 19"/>
                  <a:gd name="T29" fmla="*/ 8 h 15"/>
                  <a:gd name="T30" fmla="*/ 18 w 19"/>
                  <a:gd name="T31" fmla="*/ 8 h 15"/>
                  <a:gd name="T32" fmla="*/ 18 w 19"/>
                  <a:gd name="T33" fmla="*/ 8 h 15"/>
                  <a:gd name="T34" fmla="*/ 18 w 19"/>
                  <a:gd name="T35" fmla="*/ 8 h 15"/>
                  <a:gd name="T36" fmla="*/ 18 w 19"/>
                  <a:gd name="T37" fmla="*/ 8 h 15"/>
                  <a:gd name="T38" fmla="*/ 19 w 19"/>
                  <a:gd name="T39" fmla="*/ 8 h 15"/>
                  <a:gd name="T40" fmla="*/ 19 w 19"/>
                  <a:gd name="T41" fmla="*/ 7 h 15"/>
                  <a:gd name="T42" fmla="*/ 19 w 19"/>
                  <a:gd name="T43" fmla="*/ 7 h 15"/>
                  <a:gd name="T44" fmla="*/ 19 w 19"/>
                  <a:gd name="T45" fmla="*/ 7 h 15"/>
                  <a:gd name="T46" fmla="*/ 19 w 19"/>
                  <a:gd name="T47" fmla="*/ 7 h 15"/>
                  <a:gd name="T48" fmla="*/ 19 w 19"/>
                  <a:gd name="T49" fmla="*/ 6 h 15"/>
                  <a:gd name="T50" fmla="*/ 19 w 19"/>
                  <a:gd name="T51" fmla="*/ 6 h 15"/>
                  <a:gd name="T52" fmla="*/ 18 w 19"/>
                  <a:gd name="T53" fmla="*/ 6 h 15"/>
                  <a:gd name="T54" fmla="*/ 19 w 19"/>
                  <a:gd name="T55" fmla="*/ 5 h 15"/>
                  <a:gd name="T56" fmla="*/ 19 w 19"/>
                  <a:gd name="T57" fmla="*/ 5 h 15"/>
                  <a:gd name="T58" fmla="*/ 19 w 19"/>
                  <a:gd name="T59" fmla="*/ 4 h 15"/>
                  <a:gd name="T60" fmla="*/ 19 w 19"/>
                  <a:gd name="T61" fmla="*/ 4 h 15"/>
                  <a:gd name="T62" fmla="*/ 19 w 19"/>
                  <a:gd name="T63" fmla="*/ 3 h 15"/>
                  <a:gd name="T64" fmla="*/ 18 w 19"/>
                  <a:gd name="T65" fmla="*/ 3 h 15"/>
                  <a:gd name="T66" fmla="*/ 15 w 19"/>
                  <a:gd name="T67" fmla="*/ 3 h 15"/>
                  <a:gd name="T68" fmla="*/ 13 w 19"/>
                  <a:gd name="T69" fmla="*/ 2 h 15"/>
                  <a:gd name="T70" fmla="*/ 10 w 19"/>
                  <a:gd name="T71" fmla="*/ 1 h 15"/>
                  <a:gd name="T72" fmla="*/ 8 w 19"/>
                  <a:gd name="T73" fmla="*/ 2 h 15"/>
                  <a:gd name="T74" fmla="*/ 9 w 19"/>
                  <a:gd name="T75" fmla="*/ 3 h 15"/>
                  <a:gd name="T76" fmla="*/ 11 w 19"/>
                  <a:gd name="T77" fmla="*/ 4 h 15"/>
                  <a:gd name="T78" fmla="*/ 12 w 19"/>
                  <a:gd name="T79" fmla="*/ 6 h 15"/>
                  <a:gd name="T80" fmla="*/ 12 w 19"/>
                  <a:gd name="T81" fmla="*/ 7 h 15"/>
                  <a:gd name="T82" fmla="*/ 12 w 19"/>
                  <a:gd name="T83" fmla="*/ 8 h 15"/>
                  <a:gd name="T84" fmla="*/ 13 w 19"/>
                  <a:gd name="T85" fmla="*/ 9 h 15"/>
                  <a:gd name="T86" fmla="*/ 15 w 19"/>
                  <a:gd name="T87" fmla="*/ 11 h 15"/>
                  <a:gd name="T88" fmla="*/ 12 w 19"/>
                  <a:gd name="T89" fmla="*/ 12 h 15"/>
                  <a:gd name="T90" fmla="*/ 10 w 19"/>
                  <a:gd name="T91" fmla="*/ 12 h 15"/>
                  <a:gd name="T92" fmla="*/ 7 w 19"/>
                  <a:gd name="T93" fmla="*/ 11 h 15"/>
                  <a:gd name="T94" fmla="*/ 6 w 19"/>
                  <a:gd name="T95" fmla="*/ 11 h 15"/>
                  <a:gd name="T96" fmla="*/ 4 w 19"/>
                  <a:gd name="T97" fmla="*/ 11 h 15"/>
                  <a:gd name="T98" fmla="*/ 4 w 19"/>
                  <a:gd name="T99" fmla="*/ 11 h 15"/>
                  <a:gd name="T100" fmla="*/ 1 w 19"/>
                  <a:gd name="T101" fmla="*/ 11 h 15"/>
                  <a:gd name="T102" fmla="*/ 1 w 19"/>
                  <a:gd name="T103" fmla="*/ 13 h 15"/>
                  <a:gd name="T104" fmla="*/ 5 w 19"/>
                  <a:gd name="T105" fmla="*/ 15 h 15"/>
                  <a:gd name="T106" fmla="*/ 8 w 19"/>
                  <a:gd name="T107" fmla="*/ 13 h 15"/>
                  <a:gd name="T108" fmla="*/ 13 w 19"/>
                  <a:gd name="T109" fmla="*/ 14 h 15"/>
                  <a:gd name="T110" fmla="*/ 15 w 19"/>
                  <a:gd name="T111" fmla="*/ 14 h 15"/>
                  <a:gd name="T112" fmla="*/ 17 w 19"/>
                  <a:gd name="T113" fmla="*/ 14 h 15"/>
                  <a:gd name="T114" fmla="*/ 19 w 19"/>
                  <a:gd name="T1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" h="15">
                    <a:moveTo>
                      <a:pt x="9" y="9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9"/>
                      <a:pt x="9" y="9"/>
                    </a:cubicBezTo>
                    <a:close/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  <a:close/>
                    <a:moveTo>
                      <a:pt x="19" y="14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8" y="9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4" y="10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4"/>
                      <a:pt x="4" y="14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4"/>
                      <a:pt x="17" y="13"/>
                      <a:pt x="17" y="14"/>
                    </a:cubicBezTo>
                    <a:cubicBezTo>
                      <a:pt x="17" y="14"/>
                      <a:pt x="18" y="14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lnTo>
                      <a:pt x="19" y="1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5" name="Freeform 770">
                <a:extLst>
                  <a:ext uri="{FF2B5EF4-FFF2-40B4-BE49-F238E27FC236}">
                    <a16:creationId xmlns:a16="http://schemas.microsoft.com/office/drawing/2014/main" id="{4159F301-28C3-BD67-C032-1876500F5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488" y="4329113"/>
                <a:ext cx="117475" cy="142875"/>
              </a:xfrm>
              <a:custGeom>
                <a:avLst/>
                <a:gdLst>
                  <a:gd name="T0" fmla="*/ 22 w 28"/>
                  <a:gd name="T1" fmla="*/ 5 h 34"/>
                  <a:gd name="T2" fmla="*/ 20 w 28"/>
                  <a:gd name="T3" fmla="*/ 4 h 34"/>
                  <a:gd name="T4" fmla="*/ 8 w 28"/>
                  <a:gd name="T5" fmla="*/ 5 h 34"/>
                  <a:gd name="T6" fmla="*/ 5 w 28"/>
                  <a:gd name="T7" fmla="*/ 9 h 34"/>
                  <a:gd name="T8" fmla="*/ 6 w 28"/>
                  <a:gd name="T9" fmla="*/ 10 h 34"/>
                  <a:gd name="T10" fmla="*/ 8 w 28"/>
                  <a:gd name="T11" fmla="*/ 12 h 34"/>
                  <a:gd name="T12" fmla="*/ 10 w 28"/>
                  <a:gd name="T13" fmla="*/ 14 h 34"/>
                  <a:gd name="T14" fmla="*/ 12 w 28"/>
                  <a:gd name="T15" fmla="*/ 15 h 34"/>
                  <a:gd name="T16" fmla="*/ 12 w 28"/>
                  <a:gd name="T17" fmla="*/ 16 h 34"/>
                  <a:gd name="T18" fmla="*/ 3 w 28"/>
                  <a:gd name="T19" fmla="*/ 17 h 34"/>
                  <a:gd name="T20" fmla="*/ 0 w 28"/>
                  <a:gd name="T21" fmla="*/ 23 h 34"/>
                  <a:gd name="T22" fmla="*/ 0 w 28"/>
                  <a:gd name="T23" fmla="*/ 25 h 34"/>
                  <a:gd name="T24" fmla="*/ 0 w 28"/>
                  <a:gd name="T25" fmla="*/ 28 h 34"/>
                  <a:gd name="T26" fmla="*/ 3 w 28"/>
                  <a:gd name="T27" fmla="*/ 30 h 34"/>
                  <a:gd name="T28" fmla="*/ 8 w 28"/>
                  <a:gd name="T29" fmla="*/ 33 h 34"/>
                  <a:gd name="T30" fmla="*/ 11 w 28"/>
                  <a:gd name="T31" fmla="*/ 33 h 34"/>
                  <a:gd name="T32" fmla="*/ 13 w 28"/>
                  <a:gd name="T33" fmla="*/ 33 h 34"/>
                  <a:gd name="T34" fmla="*/ 14 w 28"/>
                  <a:gd name="T35" fmla="*/ 33 h 34"/>
                  <a:gd name="T36" fmla="*/ 16 w 28"/>
                  <a:gd name="T37" fmla="*/ 32 h 34"/>
                  <a:gd name="T38" fmla="*/ 18 w 28"/>
                  <a:gd name="T39" fmla="*/ 30 h 34"/>
                  <a:gd name="T40" fmla="*/ 18 w 28"/>
                  <a:gd name="T41" fmla="*/ 29 h 34"/>
                  <a:gd name="T42" fmla="*/ 20 w 28"/>
                  <a:gd name="T43" fmla="*/ 28 h 34"/>
                  <a:gd name="T44" fmla="*/ 20 w 28"/>
                  <a:gd name="T45" fmla="*/ 26 h 34"/>
                  <a:gd name="T46" fmla="*/ 20 w 28"/>
                  <a:gd name="T47" fmla="*/ 25 h 34"/>
                  <a:gd name="T48" fmla="*/ 24 w 28"/>
                  <a:gd name="T49" fmla="*/ 22 h 34"/>
                  <a:gd name="T50" fmla="*/ 26 w 28"/>
                  <a:gd name="T51" fmla="*/ 19 h 34"/>
                  <a:gd name="T52" fmla="*/ 24 w 28"/>
                  <a:gd name="T53" fmla="*/ 19 h 34"/>
                  <a:gd name="T54" fmla="*/ 23 w 28"/>
                  <a:gd name="T55" fmla="*/ 19 h 34"/>
                  <a:gd name="T56" fmla="*/ 22 w 28"/>
                  <a:gd name="T57" fmla="*/ 18 h 34"/>
                  <a:gd name="T58" fmla="*/ 23 w 28"/>
                  <a:gd name="T59" fmla="*/ 17 h 34"/>
                  <a:gd name="T60" fmla="*/ 23 w 28"/>
                  <a:gd name="T61" fmla="*/ 17 h 34"/>
                  <a:gd name="T62" fmla="*/ 24 w 28"/>
                  <a:gd name="T63" fmla="*/ 16 h 34"/>
                  <a:gd name="T64" fmla="*/ 26 w 28"/>
                  <a:gd name="T65" fmla="*/ 13 h 34"/>
                  <a:gd name="T66" fmla="*/ 27 w 28"/>
                  <a:gd name="T67" fmla="*/ 11 h 34"/>
                  <a:gd name="T68" fmla="*/ 26 w 28"/>
                  <a:gd name="T69" fmla="*/ 10 h 34"/>
                  <a:gd name="T70" fmla="*/ 26 w 28"/>
                  <a:gd name="T71" fmla="*/ 8 h 34"/>
                  <a:gd name="T72" fmla="*/ 26 w 28"/>
                  <a:gd name="T73" fmla="*/ 8 h 34"/>
                  <a:gd name="T74" fmla="*/ 26 w 28"/>
                  <a:gd name="T75" fmla="*/ 8 h 34"/>
                  <a:gd name="T76" fmla="*/ 27 w 28"/>
                  <a:gd name="T77" fmla="*/ 7 h 34"/>
                  <a:gd name="T78" fmla="*/ 26 w 28"/>
                  <a:gd name="T79" fmla="*/ 7 h 34"/>
                  <a:gd name="T80" fmla="*/ 26 w 28"/>
                  <a:gd name="T81" fmla="*/ 6 h 34"/>
                  <a:gd name="T82" fmla="*/ 27 w 28"/>
                  <a:gd name="T83" fmla="*/ 4 h 34"/>
                  <a:gd name="T84" fmla="*/ 27 w 28"/>
                  <a:gd name="T85" fmla="*/ 2 h 34"/>
                  <a:gd name="T86" fmla="*/ 26 w 28"/>
                  <a:gd name="T87" fmla="*/ 2 h 34"/>
                  <a:gd name="T88" fmla="*/ 26 w 28"/>
                  <a:gd name="T89" fmla="*/ 1 h 34"/>
                  <a:gd name="T90" fmla="*/ 25 w 28"/>
                  <a:gd name="T9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34">
                    <a:moveTo>
                      <a:pt x="25" y="2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1" y="4"/>
                      <a:pt x="21" y="4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29"/>
                      <a:pt x="2" y="30"/>
                      <a:pt x="3" y="30"/>
                    </a:cubicBezTo>
                    <a:cubicBezTo>
                      <a:pt x="3" y="31"/>
                      <a:pt x="5" y="32"/>
                      <a:pt x="5" y="32"/>
                    </a:cubicBezTo>
                    <a:cubicBezTo>
                      <a:pt x="6" y="32"/>
                      <a:pt x="7" y="33"/>
                      <a:pt x="8" y="33"/>
                    </a:cubicBezTo>
                    <a:cubicBezTo>
                      <a:pt x="9" y="33"/>
                      <a:pt x="9" y="33"/>
                      <a:pt x="10" y="33"/>
                    </a:cubicBezTo>
                    <a:cubicBezTo>
                      <a:pt x="10" y="33"/>
                      <a:pt x="10" y="32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2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5" y="32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4" y="19"/>
                    </a:cubicBezTo>
                    <a:cubicBezTo>
                      <a:pt x="24" y="19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9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5" y="16"/>
                      <a:pt x="25" y="15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8"/>
                      <a:pt x="26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8" y="3"/>
                      <a:pt x="28" y="3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  <a:lnTo>
                      <a:pt x="25" y="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6" name="Freeform 771">
                <a:extLst>
                  <a:ext uri="{FF2B5EF4-FFF2-40B4-BE49-F238E27FC236}">
                    <a16:creationId xmlns:a16="http://schemas.microsoft.com/office/drawing/2014/main" id="{A96CE8F4-9364-1F4F-B3C2-899032634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226" y="4449763"/>
                <a:ext cx="66675" cy="38100"/>
              </a:xfrm>
              <a:custGeom>
                <a:avLst/>
                <a:gdLst>
                  <a:gd name="T0" fmla="*/ 16 w 16"/>
                  <a:gd name="T1" fmla="*/ 6 h 9"/>
                  <a:gd name="T2" fmla="*/ 15 w 16"/>
                  <a:gd name="T3" fmla="*/ 6 h 9"/>
                  <a:gd name="T4" fmla="*/ 16 w 16"/>
                  <a:gd name="T5" fmla="*/ 6 h 9"/>
                  <a:gd name="T6" fmla="*/ 16 w 16"/>
                  <a:gd name="T7" fmla="*/ 5 h 9"/>
                  <a:gd name="T8" fmla="*/ 16 w 16"/>
                  <a:gd name="T9" fmla="*/ 5 h 9"/>
                  <a:gd name="T10" fmla="*/ 16 w 16"/>
                  <a:gd name="T11" fmla="*/ 4 h 9"/>
                  <a:gd name="T12" fmla="*/ 16 w 16"/>
                  <a:gd name="T13" fmla="*/ 4 h 9"/>
                  <a:gd name="T14" fmla="*/ 16 w 16"/>
                  <a:gd name="T15" fmla="*/ 3 h 9"/>
                  <a:gd name="T16" fmla="*/ 15 w 16"/>
                  <a:gd name="T17" fmla="*/ 3 h 9"/>
                  <a:gd name="T18" fmla="*/ 14 w 16"/>
                  <a:gd name="T19" fmla="*/ 3 h 9"/>
                  <a:gd name="T20" fmla="*/ 14 w 16"/>
                  <a:gd name="T21" fmla="*/ 3 h 9"/>
                  <a:gd name="T22" fmla="*/ 13 w 16"/>
                  <a:gd name="T23" fmla="*/ 3 h 9"/>
                  <a:gd name="T24" fmla="*/ 12 w 16"/>
                  <a:gd name="T25" fmla="*/ 3 h 9"/>
                  <a:gd name="T26" fmla="*/ 12 w 16"/>
                  <a:gd name="T27" fmla="*/ 3 h 9"/>
                  <a:gd name="T28" fmla="*/ 11 w 16"/>
                  <a:gd name="T29" fmla="*/ 4 h 9"/>
                  <a:gd name="T30" fmla="*/ 11 w 16"/>
                  <a:gd name="T31" fmla="*/ 3 h 9"/>
                  <a:gd name="T32" fmla="*/ 10 w 16"/>
                  <a:gd name="T33" fmla="*/ 3 h 9"/>
                  <a:gd name="T34" fmla="*/ 9 w 16"/>
                  <a:gd name="T35" fmla="*/ 2 h 9"/>
                  <a:gd name="T36" fmla="*/ 8 w 16"/>
                  <a:gd name="T37" fmla="*/ 2 h 9"/>
                  <a:gd name="T38" fmla="*/ 7 w 16"/>
                  <a:gd name="T39" fmla="*/ 0 h 9"/>
                  <a:gd name="T40" fmla="*/ 6 w 16"/>
                  <a:gd name="T41" fmla="*/ 0 h 9"/>
                  <a:gd name="T42" fmla="*/ 5 w 16"/>
                  <a:gd name="T43" fmla="*/ 0 h 9"/>
                  <a:gd name="T44" fmla="*/ 4 w 16"/>
                  <a:gd name="T45" fmla="*/ 0 h 9"/>
                  <a:gd name="T46" fmla="*/ 3 w 16"/>
                  <a:gd name="T47" fmla="*/ 1 h 9"/>
                  <a:gd name="T48" fmla="*/ 4 w 16"/>
                  <a:gd name="T49" fmla="*/ 1 h 9"/>
                  <a:gd name="T50" fmla="*/ 3 w 16"/>
                  <a:gd name="T51" fmla="*/ 2 h 9"/>
                  <a:gd name="T52" fmla="*/ 2 w 16"/>
                  <a:gd name="T53" fmla="*/ 3 h 9"/>
                  <a:gd name="T54" fmla="*/ 1 w 16"/>
                  <a:gd name="T55" fmla="*/ 3 h 9"/>
                  <a:gd name="T56" fmla="*/ 0 w 16"/>
                  <a:gd name="T57" fmla="*/ 4 h 9"/>
                  <a:gd name="T58" fmla="*/ 0 w 16"/>
                  <a:gd name="T59" fmla="*/ 5 h 9"/>
                  <a:gd name="T60" fmla="*/ 1 w 16"/>
                  <a:gd name="T61" fmla="*/ 5 h 9"/>
                  <a:gd name="T62" fmla="*/ 2 w 16"/>
                  <a:gd name="T63" fmla="*/ 6 h 9"/>
                  <a:gd name="T64" fmla="*/ 2 w 16"/>
                  <a:gd name="T65" fmla="*/ 6 h 9"/>
                  <a:gd name="T66" fmla="*/ 3 w 16"/>
                  <a:gd name="T67" fmla="*/ 6 h 9"/>
                  <a:gd name="T68" fmla="*/ 4 w 16"/>
                  <a:gd name="T69" fmla="*/ 6 h 9"/>
                  <a:gd name="T70" fmla="*/ 6 w 16"/>
                  <a:gd name="T71" fmla="*/ 7 h 9"/>
                  <a:gd name="T72" fmla="*/ 7 w 16"/>
                  <a:gd name="T73" fmla="*/ 7 h 9"/>
                  <a:gd name="T74" fmla="*/ 9 w 16"/>
                  <a:gd name="T75" fmla="*/ 8 h 9"/>
                  <a:gd name="T76" fmla="*/ 10 w 16"/>
                  <a:gd name="T77" fmla="*/ 8 h 9"/>
                  <a:gd name="T78" fmla="*/ 10 w 16"/>
                  <a:gd name="T79" fmla="*/ 8 h 9"/>
                  <a:gd name="T80" fmla="*/ 11 w 16"/>
                  <a:gd name="T81" fmla="*/ 8 h 9"/>
                  <a:gd name="T82" fmla="*/ 12 w 16"/>
                  <a:gd name="T83" fmla="*/ 9 h 9"/>
                  <a:gd name="T84" fmla="*/ 15 w 16"/>
                  <a:gd name="T85" fmla="*/ 9 h 9"/>
                  <a:gd name="T86" fmla="*/ 15 w 16"/>
                  <a:gd name="T87" fmla="*/ 8 h 9"/>
                  <a:gd name="T88" fmla="*/ 15 w 16"/>
                  <a:gd name="T89" fmla="*/ 7 h 9"/>
                  <a:gd name="T90" fmla="*/ 16 w 16"/>
                  <a:gd name="T91" fmla="*/ 7 h 9"/>
                  <a:gd name="T92" fmla="*/ 15 w 16"/>
                  <a:gd name="T93" fmla="*/ 7 h 9"/>
                  <a:gd name="T94" fmla="*/ 16 w 16"/>
                  <a:gd name="T9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" h="9">
                    <a:moveTo>
                      <a:pt x="16" y="6"/>
                    </a:moveTo>
                    <a:cubicBezTo>
                      <a:pt x="16" y="6"/>
                      <a:pt x="15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2" y="9"/>
                    </a:cubicBezTo>
                    <a:cubicBezTo>
                      <a:pt x="12" y="9"/>
                      <a:pt x="14" y="9"/>
                      <a:pt x="15" y="9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5" y="7"/>
                      <a:pt x="15" y="7"/>
                      <a:pt x="15" y="7"/>
                    </a:cubicBezTo>
                    <a:lnTo>
                      <a:pt x="16" y="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7" name="Freeform 772">
                <a:extLst>
                  <a:ext uri="{FF2B5EF4-FFF2-40B4-BE49-F238E27FC236}">
                    <a16:creationId xmlns:a16="http://schemas.microsoft.com/office/drawing/2014/main" id="{A9AFC777-277C-A19D-A71C-34E1578FE5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4226" y="4287838"/>
                <a:ext cx="112712" cy="71438"/>
              </a:xfrm>
              <a:custGeom>
                <a:avLst/>
                <a:gdLst>
                  <a:gd name="T0" fmla="*/ 26 w 27"/>
                  <a:gd name="T1" fmla="*/ 10 h 17"/>
                  <a:gd name="T2" fmla="*/ 26 w 27"/>
                  <a:gd name="T3" fmla="*/ 10 h 17"/>
                  <a:gd name="T4" fmla="*/ 23 w 27"/>
                  <a:gd name="T5" fmla="*/ 11 h 17"/>
                  <a:gd name="T6" fmla="*/ 22 w 27"/>
                  <a:gd name="T7" fmla="*/ 12 h 17"/>
                  <a:gd name="T8" fmla="*/ 18 w 27"/>
                  <a:gd name="T9" fmla="*/ 11 h 17"/>
                  <a:gd name="T10" fmla="*/ 15 w 27"/>
                  <a:gd name="T11" fmla="*/ 11 h 17"/>
                  <a:gd name="T12" fmla="*/ 12 w 27"/>
                  <a:gd name="T13" fmla="*/ 12 h 17"/>
                  <a:gd name="T14" fmla="*/ 9 w 27"/>
                  <a:gd name="T15" fmla="*/ 12 h 17"/>
                  <a:gd name="T16" fmla="*/ 7 w 27"/>
                  <a:gd name="T17" fmla="*/ 12 h 17"/>
                  <a:gd name="T18" fmla="*/ 6 w 27"/>
                  <a:gd name="T19" fmla="*/ 14 h 17"/>
                  <a:gd name="T20" fmla="*/ 3 w 27"/>
                  <a:gd name="T21" fmla="*/ 16 h 17"/>
                  <a:gd name="T22" fmla="*/ 2 w 27"/>
                  <a:gd name="T23" fmla="*/ 15 h 17"/>
                  <a:gd name="T24" fmla="*/ 1 w 27"/>
                  <a:gd name="T25" fmla="*/ 14 h 17"/>
                  <a:gd name="T26" fmla="*/ 2 w 27"/>
                  <a:gd name="T27" fmla="*/ 13 h 17"/>
                  <a:gd name="T28" fmla="*/ 1 w 27"/>
                  <a:gd name="T29" fmla="*/ 13 h 17"/>
                  <a:gd name="T30" fmla="*/ 1 w 27"/>
                  <a:gd name="T31" fmla="*/ 13 h 17"/>
                  <a:gd name="T32" fmla="*/ 1 w 27"/>
                  <a:gd name="T33" fmla="*/ 11 h 17"/>
                  <a:gd name="T34" fmla="*/ 1 w 27"/>
                  <a:gd name="T35" fmla="*/ 11 h 17"/>
                  <a:gd name="T36" fmla="*/ 0 w 27"/>
                  <a:gd name="T37" fmla="*/ 10 h 17"/>
                  <a:gd name="T38" fmla="*/ 1 w 27"/>
                  <a:gd name="T39" fmla="*/ 10 h 17"/>
                  <a:gd name="T40" fmla="*/ 1 w 27"/>
                  <a:gd name="T41" fmla="*/ 9 h 17"/>
                  <a:gd name="T42" fmla="*/ 2 w 27"/>
                  <a:gd name="T43" fmla="*/ 9 h 17"/>
                  <a:gd name="T44" fmla="*/ 2 w 27"/>
                  <a:gd name="T45" fmla="*/ 8 h 17"/>
                  <a:gd name="T46" fmla="*/ 1 w 27"/>
                  <a:gd name="T47" fmla="*/ 7 h 17"/>
                  <a:gd name="T48" fmla="*/ 1 w 27"/>
                  <a:gd name="T49" fmla="*/ 7 h 17"/>
                  <a:gd name="T50" fmla="*/ 1 w 27"/>
                  <a:gd name="T51" fmla="*/ 7 h 17"/>
                  <a:gd name="T52" fmla="*/ 1 w 27"/>
                  <a:gd name="T53" fmla="*/ 7 h 17"/>
                  <a:gd name="T54" fmla="*/ 1 w 27"/>
                  <a:gd name="T55" fmla="*/ 7 h 17"/>
                  <a:gd name="T56" fmla="*/ 1 w 27"/>
                  <a:gd name="T57" fmla="*/ 7 h 17"/>
                  <a:gd name="T58" fmla="*/ 2 w 27"/>
                  <a:gd name="T59" fmla="*/ 7 h 17"/>
                  <a:gd name="T60" fmla="*/ 2 w 27"/>
                  <a:gd name="T61" fmla="*/ 6 h 17"/>
                  <a:gd name="T62" fmla="*/ 2 w 27"/>
                  <a:gd name="T63" fmla="*/ 6 h 17"/>
                  <a:gd name="T64" fmla="*/ 2 w 27"/>
                  <a:gd name="T65" fmla="*/ 6 h 17"/>
                  <a:gd name="T66" fmla="*/ 2 w 27"/>
                  <a:gd name="T67" fmla="*/ 6 h 17"/>
                  <a:gd name="T68" fmla="*/ 2 w 27"/>
                  <a:gd name="T69" fmla="*/ 5 h 17"/>
                  <a:gd name="T70" fmla="*/ 2 w 27"/>
                  <a:gd name="T71" fmla="*/ 5 h 17"/>
                  <a:gd name="T72" fmla="*/ 1 w 27"/>
                  <a:gd name="T73" fmla="*/ 5 h 17"/>
                  <a:gd name="T74" fmla="*/ 2 w 27"/>
                  <a:gd name="T75" fmla="*/ 4 h 17"/>
                  <a:gd name="T76" fmla="*/ 2 w 27"/>
                  <a:gd name="T77" fmla="*/ 4 h 17"/>
                  <a:gd name="T78" fmla="*/ 2 w 27"/>
                  <a:gd name="T79" fmla="*/ 3 h 17"/>
                  <a:gd name="T80" fmla="*/ 2 w 27"/>
                  <a:gd name="T81" fmla="*/ 3 h 17"/>
                  <a:gd name="T82" fmla="*/ 2 w 27"/>
                  <a:gd name="T83" fmla="*/ 2 h 17"/>
                  <a:gd name="T84" fmla="*/ 2 w 27"/>
                  <a:gd name="T85" fmla="*/ 2 h 17"/>
                  <a:gd name="T86" fmla="*/ 4 w 27"/>
                  <a:gd name="T87" fmla="*/ 1 h 17"/>
                  <a:gd name="T88" fmla="*/ 7 w 27"/>
                  <a:gd name="T89" fmla="*/ 0 h 17"/>
                  <a:gd name="T90" fmla="*/ 10 w 27"/>
                  <a:gd name="T91" fmla="*/ 1 h 17"/>
                  <a:gd name="T92" fmla="*/ 13 w 27"/>
                  <a:gd name="T93" fmla="*/ 2 h 17"/>
                  <a:gd name="T94" fmla="*/ 15 w 27"/>
                  <a:gd name="T95" fmla="*/ 5 h 17"/>
                  <a:gd name="T96" fmla="*/ 18 w 27"/>
                  <a:gd name="T97" fmla="*/ 5 h 17"/>
                  <a:gd name="T98" fmla="*/ 16 w 27"/>
                  <a:gd name="T99" fmla="*/ 5 h 17"/>
                  <a:gd name="T100" fmla="*/ 18 w 27"/>
                  <a:gd name="T101" fmla="*/ 7 h 17"/>
                  <a:gd name="T102" fmla="*/ 22 w 27"/>
                  <a:gd name="T103" fmla="*/ 7 h 17"/>
                  <a:gd name="T104" fmla="*/ 25 w 27"/>
                  <a:gd name="T105" fmla="*/ 10 h 17"/>
                  <a:gd name="T106" fmla="*/ 10 w 27"/>
                  <a:gd name="T10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" h="17">
                    <a:moveTo>
                      <a:pt x="23" y="13"/>
                    </a:move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lose/>
                    <a:moveTo>
                      <a:pt x="26" y="10"/>
                    </a:move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6" y="10"/>
                      <a:pt x="26" y="10"/>
                    </a:cubicBezTo>
                    <a:close/>
                    <a:moveTo>
                      <a:pt x="24" y="11"/>
                    </a:move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2" y="12"/>
                      <a:pt x="22" y="12"/>
                      <a:pt x="21" y="12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2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6" y="11"/>
                    </a:cubicBezTo>
                    <a:cubicBezTo>
                      <a:pt x="16" y="11"/>
                      <a:pt x="16" y="11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3"/>
                      <a:pt x="11" y="13"/>
                      <a:pt x="11" y="13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10" y="13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4" y="17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4" y="4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20" y="7"/>
                    </a:cubicBezTo>
                    <a:cubicBezTo>
                      <a:pt x="20" y="7"/>
                      <a:pt x="21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5" y="10"/>
                    </a:cubicBezTo>
                    <a:cubicBezTo>
                      <a:pt x="25" y="10"/>
                      <a:pt x="24" y="10"/>
                      <a:pt x="24" y="11"/>
                    </a:cubicBezTo>
                    <a:close/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lose/>
                    <a:moveTo>
                      <a:pt x="24" y="9"/>
                    </a:moveTo>
                    <a:cubicBezTo>
                      <a:pt x="24" y="9"/>
                      <a:pt x="24" y="9"/>
                      <a:pt x="24" y="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8" name="Freeform 773">
                <a:extLst>
                  <a:ext uri="{FF2B5EF4-FFF2-40B4-BE49-F238E27FC236}">
                    <a16:creationId xmlns:a16="http://schemas.microsoft.com/office/drawing/2014/main" id="{676FA179-C38D-7408-B699-AC693A4219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2276" y="4187825"/>
                <a:ext cx="303212" cy="104775"/>
              </a:xfrm>
              <a:custGeom>
                <a:avLst/>
                <a:gdLst>
                  <a:gd name="T0" fmla="*/ 13 w 73"/>
                  <a:gd name="T1" fmla="*/ 13 h 25"/>
                  <a:gd name="T2" fmla="*/ 13 w 73"/>
                  <a:gd name="T3" fmla="*/ 12 h 25"/>
                  <a:gd name="T4" fmla="*/ 15 w 73"/>
                  <a:gd name="T5" fmla="*/ 10 h 25"/>
                  <a:gd name="T6" fmla="*/ 30 w 73"/>
                  <a:gd name="T7" fmla="*/ 1 h 25"/>
                  <a:gd name="T8" fmla="*/ 36 w 73"/>
                  <a:gd name="T9" fmla="*/ 4 h 25"/>
                  <a:gd name="T10" fmla="*/ 44 w 73"/>
                  <a:gd name="T11" fmla="*/ 20 h 25"/>
                  <a:gd name="T12" fmla="*/ 70 w 73"/>
                  <a:gd name="T13" fmla="*/ 24 h 25"/>
                  <a:gd name="T14" fmla="*/ 66 w 73"/>
                  <a:gd name="T15" fmla="*/ 24 h 25"/>
                  <a:gd name="T16" fmla="*/ 64 w 73"/>
                  <a:gd name="T17" fmla="*/ 25 h 25"/>
                  <a:gd name="T18" fmla="*/ 62 w 73"/>
                  <a:gd name="T19" fmla="*/ 24 h 25"/>
                  <a:gd name="T20" fmla="*/ 56 w 73"/>
                  <a:gd name="T21" fmla="*/ 24 h 25"/>
                  <a:gd name="T22" fmla="*/ 52 w 73"/>
                  <a:gd name="T23" fmla="*/ 25 h 25"/>
                  <a:gd name="T24" fmla="*/ 49 w 73"/>
                  <a:gd name="T25" fmla="*/ 25 h 25"/>
                  <a:gd name="T26" fmla="*/ 49 w 73"/>
                  <a:gd name="T27" fmla="*/ 24 h 25"/>
                  <a:gd name="T28" fmla="*/ 51 w 73"/>
                  <a:gd name="T29" fmla="*/ 22 h 25"/>
                  <a:gd name="T30" fmla="*/ 51 w 73"/>
                  <a:gd name="T31" fmla="*/ 19 h 25"/>
                  <a:gd name="T32" fmla="*/ 44 w 73"/>
                  <a:gd name="T33" fmla="*/ 17 h 25"/>
                  <a:gd name="T34" fmla="*/ 42 w 73"/>
                  <a:gd name="T35" fmla="*/ 12 h 25"/>
                  <a:gd name="T36" fmla="*/ 36 w 73"/>
                  <a:gd name="T37" fmla="*/ 12 h 25"/>
                  <a:gd name="T38" fmla="*/ 32 w 73"/>
                  <a:gd name="T39" fmla="*/ 11 h 25"/>
                  <a:gd name="T40" fmla="*/ 30 w 73"/>
                  <a:gd name="T41" fmla="*/ 9 h 25"/>
                  <a:gd name="T42" fmla="*/ 25 w 73"/>
                  <a:gd name="T43" fmla="*/ 8 h 25"/>
                  <a:gd name="T44" fmla="*/ 23 w 73"/>
                  <a:gd name="T45" fmla="*/ 8 h 25"/>
                  <a:gd name="T46" fmla="*/ 19 w 73"/>
                  <a:gd name="T47" fmla="*/ 7 h 25"/>
                  <a:gd name="T48" fmla="*/ 22 w 73"/>
                  <a:gd name="T49" fmla="*/ 6 h 25"/>
                  <a:gd name="T50" fmla="*/ 18 w 73"/>
                  <a:gd name="T51" fmla="*/ 5 h 25"/>
                  <a:gd name="T52" fmla="*/ 13 w 73"/>
                  <a:gd name="T53" fmla="*/ 6 h 25"/>
                  <a:gd name="T54" fmla="*/ 10 w 73"/>
                  <a:gd name="T55" fmla="*/ 8 h 25"/>
                  <a:gd name="T56" fmla="*/ 5 w 73"/>
                  <a:gd name="T57" fmla="*/ 10 h 25"/>
                  <a:gd name="T58" fmla="*/ 3 w 73"/>
                  <a:gd name="T59" fmla="*/ 10 h 25"/>
                  <a:gd name="T60" fmla="*/ 0 w 73"/>
                  <a:gd name="T61" fmla="*/ 10 h 25"/>
                  <a:gd name="T62" fmla="*/ 4 w 73"/>
                  <a:gd name="T63" fmla="*/ 9 h 25"/>
                  <a:gd name="T64" fmla="*/ 5 w 73"/>
                  <a:gd name="T65" fmla="*/ 6 h 25"/>
                  <a:gd name="T66" fmla="*/ 10 w 73"/>
                  <a:gd name="T67" fmla="*/ 3 h 25"/>
                  <a:gd name="T68" fmla="*/ 16 w 73"/>
                  <a:gd name="T69" fmla="*/ 2 h 25"/>
                  <a:gd name="T70" fmla="*/ 23 w 73"/>
                  <a:gd name="T71" fmla="*/ 1 h 25"/>
                  <a:gd name="T72" fmla="*/ 26 w 73"/>
                  <a:gd name="T73" fmla="*/ 2 h 25"/>
                  <a:gd name="T74" fmla="*/ 30 w 73"/>
                  <a:gd name="T75" fmla="*/ 2 h 25"/>
                  <a:gd name="T76" fmla="*/ 31 w 73"/>
                  <a:gd name="T77" fmla="*/ 3 h 25"/>
                  <a:gd name="T78" fmla="*/ 35 w 73"/>
                  <a:gd name="T79" fmla="*/ 4 h 25"/>
                  <a:gd name="T80" fmla="*/ 39 w 73"/>
                  <a:gd name="T81" fmla="*/ 5 h 25"/>
                  <a:gd name="T82" fmla="*/ 41 w 73"/>
                  <a:gd name="T83" fmla="*/ 7 h 25"/>
                  <a:gd name="T84" fmla="*/ 43 w 73"/>
                  <a:gd name="T85" fmla="*/ 7 h 25"/>
                  <a:gd name="T86" fmla="*/ 43 w 73"/>
                  <a:gd name="T87" fmla="*/ 6 h 25"/>
                  <a:gd name="T88" fmla="*/ 44 w 73"/>
                  <a:gd name="T89" fmla="*/ 6 h 25"/>
                  <a:gd name="T90" fmla="*/ 48 w 73"/>
                  <a:gd name="T91" fmla="*/ 9 h 25"/>
                  <a:gd name="T92" fmla="*/ 50 w 73"/>
                  <a:gd name="T93" fmla="*/ 11 h 25"/>
                  <a:gd name="T94" fmla="*/ 48 w 73"/>
                  <a:gd name="T95" fmla="*/ 11 h 25"/>
                  <a:gd name="T96" fmla="*/ 52 w 73"/>
                  <a:gd name="T97" fmla="*/ 13 h 25"/>
                  <a:gd name="T98" fmla="*/ 51 w 73"/>
                  <a:gd name="T99" fmla="*/ 11 h 25"/>
                  <a:gd name="T100" fmla="*/ 54 w 73"/>
                  <a:gd name="T101" fmla="*/ 14 h 25"/>
                  <a:gd name="T102" fmla="*/ 59 w 73"/>
                  <a:gd name="T103" fmla="*/ 16 h 25"/>
                  <a:gd name="T104" fmla="*/ 61 w 73"/>
                  <a:gd name="T105" fmla="*/ 16 h 25"/>
                  <a:gd name="T106" fmla="*/ 63 w 73"/>
                  <a:gd name="T107" fmla="*/ 18 h 25"/>
                  <a:gd name="T108" fmla="*/ 62 w 73"/>
                  <a:gd name="T109" fmla="*/ 18 h 25"/>
                  <a:gd name="T110" fmla="*/ 63 w 73"/>
                  <a:gd name="T111" fmla="*/ 18 h 25"/>
                  <a:gd name="T112" fmla="*/ 68 w 73"/>
                  <a:gd name="T113" fmla="*/ 19 h 25"/>
                  <a:gd name="T114" fmla="*/ 70 w 73"/>
                  <a:gd name="T115" fmla="*/ 21 h 25"/>
                  <a:gd name="T116" fmla="*/ 72 w 73"/>
                  <a:gd name="T117" fmla="*/ 23 h 25"/>
                  <a:gd name="T118" fmla="*/ 60 w 73"/>
                  <a:gd name="T119" fmla="*/ 16 h 25"/>
                  <a:gd name="T120" fmla="*/ 63 w 73"/>
                  <a:gd name="T121" fmla="*/ 18 h 25"/>
                  <a:gd name="T122" fmla="*/ 48 w 73"/>
                  <a:gd name="T123" fmla="*/ 8 h 25"/>
                  <a:gd name="T124" fmla="*/ 20 w 73"/>
                  <a:gd name="T12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" h="25">
                    <a:moveTo>
                      <a:pt x="16" y="12"/>
                    </a:moveTo>
                    <a:cubicBezTo>
                      <a:pt x="16" y="12"/>
                      <a:pt x="16" y="12"/>
                      <a:pt x="16" y="13"/>
                    </a:cubicBezTo>
                    <a:cubicBezTo>
                      <a:pt x="16" y="13"/>
                      <a:pt x="15" y="13"/>
                      <a:pt x="15" y="13"/>
                    </a:cubicBezTo>
                    <a:cubicBezTo>
                      <a:pt x="15" y="13"/>
                      <a:pt x="14" y="13"/>
                      <a:pt x="14" y="13"/>
                    </a:cubicBezTo>
                    <a:cubicBezTo>
                      <a:pt x="14" y="14"/>
                      <a:pt x="13" y="14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13"/>
                      <a:pt x="13" y="13"/>
                      <a:pt x="13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1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5" y="12"/>
                      <a:pt x="16" y="12"/>
                      <a:pt x="16" y="12"/>
                    </a:cubicBezTo>
                    <a:close/>
                    <a:moveTo>
                      <a:pt x="30" y="1"/>
                    </a:moveTo>
                    <a:cubicBezTo>
                      <a:pt x="29" y="1"/>
                      <a:pt x="29" y="0"/>
                      <a:pt x="28" y="1"/>
                    </a:cubicBezTo>
                    <a:cubicBezTo>
                      <a:pt x="29" y="1"/>
                      <a:pt x="29" y="1"/>
                      <a:pt x="30" y="1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7" y="4"/>
                      <a:pt x="37" y="4"/>
                    </a:cubicBezTo>
                    <a:close/>
                    <a:moveTo>
                      <a:pt x="44" y="19"/>
                    </a:moveTo>
                    <a:cubicBezTo>
                      <a:pt x="44" y="19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lose/>
                    <a:moveTo>
                      <a:pt x="71" y="23"/>
                    </a:moveTo>
                    <a:cubicBezTo>
                      <a:pt x="71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4"/>
                    </a:cubicBezTo>
                    <a:cubicBezTo>
                      <a:pt x="70" y="24"/>
                      <a:pt x="69" y="24"/>
                      <a:pt x="69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6" y="25"/>
                      <a:pt x="66" y="25"/>
                    </a:cubicBezTo>
                    <a:cubicBezTo>
                      <a:pt x="66" y="25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5" y="25"/>
                      <a:pt x="65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2" y="25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1" y="24"/>
                      <a:pt x="61" y="24"/>
                      <a:pt x="60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8" y="24"/>
                      <a:pt x="58" y="24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5"/>
                      <a:pt x="53" y="25"/>
                      <a:pt x="52" y="25"/>
                    </a:cubicBezTo>
                    <a:cubicBezTo>
                      <a:pt x="52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8" y="25"/>
                      <a:pt x="48" y="25"/>
                    </a:cubicBezTo>
                    <a:cubicBezTo>
                      <a:pt x="48" y="25"/>
                      <a:pt x="48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2" y="22"/>
                      <a:pt x="51" y="22"/>
                    </a:cubicBezTo>
                    <a:cubicBezTo>
                      <a:pt x="52" y="22"/>
                      <a:pt x="52" y="22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19"/>
                      <a:pt x="51" y="19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8" y="19"/>
                      <a:pt x="47" y="19"/>
                      <a:pt x="47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8"/>
                      <a:pt x="45" y="18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3" y="17"/>
                      <a:pt x="43" y="16"/>
                      <a:pt x="43" y="16"/>
                    </a:cubicBezTo>
                    <a:cubicBezTo>
                      <a:pt x="43" y="15"/>
                      <a:pt x="43" y="15"/>
                      <a:pt x="43" y="14"/>
                    </a:cubicBezTo>
                    <a:cubicBezTo>
                      <a:pt x="43" y="13"/>
                      <a:pt x="42" y="13"/>
                      <a:pt x="42" y="13"/>
                    </a:cubicBezTo>
                    <a:cubicBezTo>
                      <a:pt x="41" y="12"/>
                      <a:pt x="42" y="13"/>
                      <a:pt x="42" y="12"/>
                    </a:cubicBezTo>
                    <a:cubicBezTo>
                      <a:pt x="42" y="12"/>
                      <a:pt x="41" y="12"/>
                      <a:pt x="41" y="12"/>
                    </a:cubicBezTo>
                    <a:cubicBezTo>
                      <a:pt x="41" y="13"/>
                      <a:pt x="40" y="12"/>
                      <a:pt x="40" y="13"/>
                    </a:cubicBezTo>
                    <a:cubicBezTo>
                      <a:pt x="39" y="13"/>
                      <a:pt x="39" y="13"/>
                      <a:pt x="38" y="13"/>
                    </a:cubicBezTo>
                    <a:cubicBezTo>
                      <a:pt x="38" y="13"/>
                      <a:pt x="37" y="13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5" y="12"/>
                      <a:pt x="34" y="12"/>
                    </a:cubicBezTo>
                    <a:cubicBezTo>
                      <a:pt x="34" y="12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8" y="9"/>
                      <a:pt x="27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9"/>
                    </a:cubicBezTo>
                    <a:cubicBezTo>
                      <a:pt x="25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8"/>
                    </a:cubicBezTo>
                    <a:cubicBezTo>
                      <a:pt x="20" y="7"/>
                      <a:pt x="20" y="8"/>
                      <a:pt x="20" y="7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19" y="6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20" y="7"/>
                      <a:pt x="21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5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4" y="5"/>
                      <a:pt x="14" y="5"/>
                      <a:pt x="13" y="6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1"/>
                      <a:pt x="19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8" y="2"/>
                    </a:cubicBezTo>
                    <a:cubicBezTo>
                      <a:pt x="28" y="2"/>
                      <a:pt x="28" y="2"/>
                      <a:pt x="29" y="1"/>
                    </a:cubicBezTo>
                    <a:cubicBezTo>
                      <a:pt x="29" y="1"/>
                      <a:pt x="29" y="1"/>
                      <a:pt x="29" y="2"/>
                    </a:cubicBezTo>
                    <a:cubicBezTo>
                      <a:pt x="29" y="2"/>
                      <a:pt x="29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3"/>
                      <a:pt x="31" y="3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6" y="4"/>
                    </a:cubicBezTo>
                    <a:cubicBezTo>
                      <a:pt x="36" y="5"/>
                      <a:pt x="36" y="5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8" y="5"/>
                      <a:pt x="38" y="5"/>
                    </a:cubicBezTo>
                    <a:cubicBezTo>
                      <a:pt x="38" y="5"/>
                      <a:pt x="38" y="5"/>
                      <a:pt x="39" y="5"/>
                    </a:cubicBezTo>
                    <a:cubicBezTo>
                      <a:pt x="38" y="5"/>
                      <a:pt x="38" y="6"/>
                      <a:pt x="38" y="6"/>
                    </a:cubicBezTo>
                    <a:cubicBezTo>
                      <a:pt x="37" y="5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8" y="7"/>
                      <a:pt x="38" y="7"/>
                    </a:cubicBezTo>
                    <a:cubicBezTo>
                      <a:pt x="39" y="7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4" y="6"/>
                      <a:pt x="44" y="6"/>
                    </a:cubicBezTo>
                    <a:cubicBezTo>
                      <a:pt x="44" y="6"/>
                      <a:pt x="43" y="6"/>
                      <a:pt x="43" y="6"/>
                    </a:cubicBezTo>
                    <a:cubicBezTo>
                      <a:pt x="43" y="7"/>
                      <a:pt x="43" y="7"/>
                      <a:pt x="43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5"/>
                      <a:pt x="42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6"/>
                      <a:pt x="46" y="7"/>
                      <a:pt x="46" y="7"/>
                    </a:cubicBezTo>
                    <a:cubicBezTo>
                      <a:pt x="46" y="7"/>
                      <a:pt x="46" y="7"/>
                      <a:pt x="47" y="7"/>
                    </a:cubicBezTo>
                    <a:cubicBezTo>
                      <a:pt x="47" y="8"/>
                      <a:pt x="48" y="8"/>
                      <a:pt x="48" y="9"/>
                    </a:cubicBezTo>
                    <a:cubicBezTo>
                      <a:pt x="48" y="9"/>
                      <a:pt x="48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0"/>
                      <a:pt x="50" y="10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0"/>
                      <a:pt x="49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7" y="9"/>
                      <a:pt x="47" y="9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0"/>
                      <a:pt x="48" y="10"/>
                      <a:pt x="48" y="11"/>
                    </a:cubicBezTo>
                    <a:cubicBezTo>
                      <a:pt x="48" y="11"/>
                      <a:pt x="48" y="11"/>
                      <a:pt x="49" y="11"/>
                    </a:cubicBezTo>
                    <a:cubicBezTo>
                      <a:pt x="49" y="11"/>
                      <a:pt x="49" y="11"/>
                      <a:pt x="50" y="11"/>
                    </a:cubicBezTo>
                    <a:cubicBezTo>
                      <a:pt x="50" y="12"/>
                      <a:pt x="50" y="12"/>
                      <a:pt x="51" y="12"/>
                    </a:cubicBezTo>
                    <a:cubicBezTo>
                      <a:pt x="51" y="12"/>
                      <a:pt x="51" y="12"/>
                      <a:pt x="51" y="13"/>
                    </a:cubicBezTo>
                    <a:cubicBezTo>
                      <a:pt x="51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3"/>
                      <a:pt x="53" y="13"/>
                    </a:cubicBezTo>
                    <a:cubicBezTo>
                      <a:pt x="52" y="13"/>
                      <a:pt x="52" y="13"/>
                      <a:pt x="51" y="12"/>
                    </a:cubicBezTo>
                    <a:cubicBezTo>
                      <a:pt x="51" y="12"/>
                      <a:pt x="51" y="12"/>
                      <a:pt x="51" y="11"/>
                    </a:cubicBezTo>
                    <a:cubicBezTo>
                      <a:pt x="52" y="12"/>
                      <a:pt x="52" y="12"/>
                      <a:pt x="53" y="13"/>
                    </a:cubicBezTo>
                    <a:cubicBezTo>
                      <a:pt x="53" y="12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4"/>
                      <a:pt x="54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5"/>
                      <a:pt x="56" y="15"/>
                      <a:pt x="57" y="15"/>
                    </a:cubicBezTo>
                    <a:cubicBezTo>
                      <a:pt x="58" y="15"/>
                      <a:pt x="58" y="15"/>
                      <a:pt x="59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2" y="16"/>
                      <a:pt x="63" y="16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2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1" y="19"/>
                      <a:pt x="62" y="19"/>
                    </a:cubicBezTo>
                    <a:cubicBezTo>
                      <a:pt x="62" y="19"/>
                      <a:pt x="62" y="19"/>
                      <a:pt x="62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4" y="19"/>
                      <a:pt x="65" y="19"/>
                      <a:pt x="65" y="19"/>
                    </a:cubicBezTo>
                    <a:cubicBezTo>
                      <a:pt x="66" y="19"/>
                      <a:pt x="66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20"/>
                      <a:pt x="68" y="19"/>
                      <a:pt x="68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70" y="21"/>
                      <a:pt x="70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0" y="22"/>
                      <a:pt x="71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3" y="22"/>
                      <a:pt x="73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1" y="23"/>
                      <a:pt x="71" y="23"/>
                      <a:pt x="71" y="23"/>
                    </a:cubicBezTo>
                    <a:close/>
                    <a:moveTo>
                      <a:pt x="60" y="16"/>
                    </a:move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lose/>
                    <a:moveTo>
                      <a:pt x="39" y="5"/>
                    </a:moveTo>
                    <a:cubicBezTo>
                      <a:pt x="39" y="5"/>
                      <a:pt x="39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lose/>
                    <a:moveTo>
                      <a:pt x="63" y="18"/>
                    </a:move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lose/>
                    <a:moveTo>
                      <a:pt x="48" y="8"/>
                    </a:moveTo>
                    <a:cubicBezTo>
                      <a:pt x="48" y="7"/>
                      <a:pt x="48" y="7"/>
                      <a:pt x="47" y="7"/>
                    </a:cubicBezTo>
                    <a:cubicBezTo>
                      <a:pt x="47" y="7"/>
                      <a:pt x="47" y="7"/>
                      <a:pt x="48" y="8"/>
                    </a:cubicBezTo>
                    <a:close/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19" y="12"/>
                      <a:pt x="19" y="12"/>
                      <a:pt x="19" y="12"/>
                    </a:cubicBezTo>
                    <a:close/>
                    <a:moveTo>
                      <a:pt x="20" y="12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9" name="Freeform 774">
                <a:extLst>
                  <a:ext uri="{FF2B5EF4-FFF2-40B4-BE49-F238E27FC236}">
                    <a16:creationId xmlns:a16="http://schemas.microsoft.com/office/drawing/2014/main" id="{A7A8586C-6DF3-D461-FD58-7532FA74B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113" y="4541838"/>
                <a:ext cx="96837" cy="84138"/>
              </a:xfrm>
              <a:custGeom>
                <a:avLst/>
                <a:gdLst>
                  <a:gd name="T0" fmla="*/ 22 w 23"/>
                  <a:gd name="T1" fmla="*/ 11 h 20"/>
                  <a:gd name="T2" fmla="*/ 18 w 23"/>
                  <a:gd name="T3" fmla="*/ 7 h 20"/>
                  <a:gd name="T4" fmla="*/ 17 w 23"/>
                  <a:gd name="T5" fmla="*/ 6 h 20"/>
                  <a:gd name="T6" fmla="*/ 16 w 23"/>
                  <a:gd name="T7" fmla="*/ 2 h 20"/>
                  <a:gd name="T8" fmla="*/ 15 w 23"/>
                  <a:gd name="T9" fmla="*/ 2 h 20"/>
                  <a:gd name="T10" fmla="*/ 14 w 23"/>
                  <a:gd name="T11" fmla="*/ 3 h 20"/>
                  <a:gd name="T12" fmla="*/ 11 w 23"/>
                  <a:gd name="T13" fmla="*/ 2 h 20"/>
                  <a:gd name="T14" fmla="*/ 10 w 23"/>
                  <a:gd name="T15" fmla="*/ 2 h 20"/>
                  <a:gd name="T16" fmla="*/ 7 w 23"/>
                  <a:gd name="T17" fmla="*/ 2 h 20"/>
                  <a:gd name="T18" fmla="*/ 2 w 23"/>
                  <a:gd name="T19" fmla="*/ 0 h 20"/>
                  <a:gd name="T20" fmla="*/ 1 w 23"/>
                  <a:gd name="T21" fmla="*/ 1 h 20"/>
                  <a:gd name="T22" fmla="*/ 1 w 23"/>
                  <a:gd name="T23" fmla="*/ 2 h 20"/>
                  <a:gd name="T24" fmla="*/ 1 w 23"/>
                  <a:gd name="T25" fmla="*/ 3 h 20"/>
                  <a:gd name="T26" fmla="*/ 2 w 23"/>
                  <a:gd name="T27" fmla="*/ 4 h 20"/>
                  <a:gd name="T28" fmla="*/ 1 w 23"/>
                  <a:gd name="T29" fmla="*/ 6 h 20"/>
                  <a:gd name="T30" fmla="*/ 3 w 23"/>
                  <a:gd name="T31" fmla="*/ 9 h 20"/>
                  <a:gd name="T32" fmla="*/ 5 w 23"/>
                  <a:gd name="T33" fmla="*/ 10 h 20"/>
                  <a:gd name="T34" fmla="*/ 6 w 23"/>
                  <a:gd name="T35" fmla="*/ 10 h 20"/>
                  <a:gd name="T36" fmla="*/ 7 w 23"/>
                  <a:gd name="T37" fmla="*/ 9 h 20"/>
                  <a:gd name="T38" fmla="*/ 5 w 23"/>
                  <a:gd name="T39" fmla="*/ 7 h 20"/>
                  <a:gd name="T40" fmla="*/ 7 w 23"/>
                  <a:gd name="T41" fmla="*/ 8 h 20"/>
                  <a:gd name="T42" fmla="*/ 8 w 23"/>
                  <a:gd name="T43" fmla="*/ 11 h 20"/>
                  <a:gd name="T44" fmla="*/ 11 w 23"/>
                  <a:gd name="T45" fmla="*/ 12 h 20"/>
                  <a:gd name="T46" fmla="*/ 15 w 23"/>
                  <a:gd name="T47" fmla="*/ 14 h 20"/>
                  <a:gd name="T48" fmla="*/ 15 w 23"/>
                  <a:gd name="T49" fmla="*/ 17 h 20"/>
                  <a:gd name="T50" fmla="*/ 15 w 23"/>
                  <a:gd name="T51" fmla="*/ 18 h 20"/>
                  <a:gd name="T52" fmla="*/ 17 w 23"/>
                  <a:gd name="T53" fmla="*/ 19 h 20"/>
                  <a:gd name="T54" fmla="*/ 18 w 23"/>
                  <a:gd name="T55" fmla="*/ 18 h 20"/>
                  <a:gd name="T56" fmla="*/ 16 w 23"/>
                  <a:gd name="T57" fmla="*/ 17 h 20"/>
                  <a:gd name="T58" fmla="*/ 19 w 23"/>
                  <a:gd name="T59" fmla="*/ 18 h 20"/>
                  <a:gd name="T60" fmla="*/ 19 w 23"/>
                  <a:gd name="T61" fmla="*/ 20 h 20"/>
                  <a:gd name="T62" fmla="*/ 21 w 23"/>
                  <a:gd name="T63" fmla="*/ 17 h 20"/>
                  <a:gd name="T64" fmla="*/ 21 w 23"/>
                  <a:gd name="T65" fmla="*/ 16 h 20"/>
                  <a:gd name="T66" fmla="*/ 20 w 23"/>
                  <a:gd name="T67" fmla="*/ 14 h 20"/>
                  <a:gd name="T68" fmla="*/ 21 w 23"/>
                  <a:gd name="T69" fmla="*/ 12 h 20"/>
                  <a:gd name="T70" fmla="*/ 22 w 23"/>
                  <a:gd name="T71" fmla="*/ 12 h 20"/>
                  <a:gd name="T72" fmla="*/ 23 w 23"/>
                  <a:gd name="T7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0">
                    <a:moveTo>
                      <a:pt x="23" y="11"/>
                    </a:move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0"/>
                      <a:pt x="21" y="10"/>
                      <a:pt x="20" y="9"/>
                    </a:cubicBezTo>
                    <a:cubicBezTo>
                      <a:pt x="20" y="9"/>
                      <a:pt x="19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6"/>
                      <a:pt x="17" y="6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8" y="8"/>
                      <a:pt x="9" y="10"/>
                      <a:pt x="9" y="10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3" y="13"/>
                      <a:pt x="15" y="14"/>
                      <a:pt x="15" y="14"/>
                    </a:cubicBezTo>
                    <a:cubicBezTo>
                      <a:pt x="15" y="15"/>
                      <a:pt x="16" y="15"/>
                      <a:pt x="16" y="16"/>
                    </a:cubicBezTo>
                    <a:cubicBezTo>
                      <a:pt x="16" y="16"/>
                      <a:pt x="15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9"/>
                      <a:pt x="16" y="19"/>
                    </a:cubicBezTo>
                    <a:cubicBezTo>
                      <a:pt x="16" y="19"/>
                      <a:pt x="16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8" y="18"/>
                      <a:pt x="17" y="18"/>
                      <a:pt x="17" y="18"/>
                    </a:cubicBezTo>
                    <a:cubicBezTo>
                      <a:pt x="17" y="18"/>
                      <a:pt x="17" y="17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8" y="17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9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8"/>
                      <a:pt x="21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6"/>
                      <a:pt x="21" y="16"/>
                      <a:pt x="21" y="16"/>
                    </a:cubicBezTo>
                    <a:cubicBezTo>
                      <a:pt x="21" y="16"/>
                      <a:pt x="21" y="15"/>
                      <a:pt x="21" y="15"/>
                    </a:cubicBezTo>
                    <a:cubicBezTo>
                      <a:pt x="21" y="15"/>
                      <a:pt x="20" y="14"/>
                      <a:pt x="20" y="14"/>
                    </a:cubicBezTo>
                    <a:cubicBezTo>
                      <a:pt x="20" y="14"/>
                      <a:pt x="20" y="12"/>
                      <a:pt x="20" y="12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2"/>
                      <a:pt x="21" y="11"/>
                      <a:pt x="21" y="11"/>
                    </a:cubicBezTo>
                    <a:cubicBezTo>
                      <a:pt x="21" y="11"/>
                      <a:pt x="22" y="12"/>
                      <a:pt x="22" y="12"/>
                    </a:cubicBezTo>
                    <a:cubicBezTo>
                      <a:pt x="22" y="12"/>
                      <a:pt x="22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0" name="Freeform 775">
                <a:extLst>
                  <a:ext uri="{FF2B5EF4-FFF2-40B4-BE49-F238E27FC236}">
                    <a16:creationId xmlns:a16="http://schemas.microsoft.com/office/drawing/2014/main" id="{38421E41-E0B0-9A20-4B92-103864157A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7001" y="373063"/>
                <a:ext cx="2463800" cy="3201988"/>
              </a:xfrm>
              <a:custGeom>
                <a:avLst/>
                <a:gdLst>
                  <a:gd name="T0" fmla="*/ 509 w 592"/>
                  <a:gd name="T1" fmla="*/ 454 h 769"/>
                  <a:gd name="T2" fmla="*/ 468 w 592"/>
                  <a:gd name="T3" fmla="*/ 404 h 769"/>
                  <a:gd name="T4" fmla="*/ 402 w 592"/>
                  <a:gd name="T5" fmla="*/ 368 h 769"/>
                  <a:gd name="T6" fmla="*/ 370 w 592"/>
                  <a:gd name="T7" fmla="*/ 409 h 769"/>
                  <a:gd name="T8" fmla="*/ 452 w 592"/>
                  <a:gd name="T9" fmla="*/ 509 h 769"/>
                  <a:gd name="T10" fmla="*/ 495 w 592"/>
                  <a:gd name="T11" fmla="*/ 475 h 769"/>
                  <a:gd name="T12" fmla="*/ 379 w 592"/>
                  <a:gd name="T13" fmla="*/ 481 h 769"/>
                  <a:gd name="T14" fmla="*/ 524 w 592"/>
                  <a:gd name="T15" fmla="*/ 466 h 769"/>
                  <a:gd name="T16" fmla="*/ 273 w 592"/>
                  <a:gd name="T17" fmla="*/ 348 h 769"/>
                  <a:gd name="T18" fmla="*/ 244 w 592"/>
                  <a:gd name="T19" fmla="*/ 374 h 769"/>
                  <a:gd name="T20" fmla="*/ 187 w 592"/>
                  <a:gd name="T21" fmla="*/ 439 h 769"/>
                  <a:gd name="T22" fmla="*/ 252 w 592"/>
                  <a:gd name="T23" fmla="*/ 397 h 769"/>
                  <a:gd name="T24" fmla="*/ 311 w 592"/>
                  <a:gd name="T25" fmla="*/ 167 h 769"/>
                  <a:gd name="T26" fmla="*/ 360 w 592"/>
                  <a:gd name="T27" fmla="*/ 140 h 769"/>
                  <a:gd name="T28" fmla="*/ 143 w 592"/>
                  <a:gd name="T29" fmla="*/ 241 h 769"/>
                  <a:gd name="T30" fmla="*/ 499 w 592"/>
                  <a:gd name="T31" fmla="*/ 14 h 769"/>
                  <a:gd name="T32" fmla="*/ 391 w 592"/>
                  <a:gd name="T33" fmla="*/ 37 h 769"/>
                  <a:gd name="T34" fmla="*/ 340 w 592"/>
                  <a:gd name="T35" fmla="*/ 96 h 769"/>
                  <a:gd name="T36" fmla="*/ 399 w 592"/>
                  <a:gd name="T37" fmla="*/ 156 h 769"/>
                  <a:gd name="T38" fmla="*/ 378 w 592"/>
                  <a:gd name="T39" fmla="*/ 235 h 769"/>
                  <a:gd name="T40" fmla="*/ 404 w 592"/>
                  <a:gd name="T41" fmla="*/ 237 h 769"/>
                  <a:gd name="T42" fmla="*/ 453 w 592"/>
                  <a:gd name="T43" fmla="*/ 153 h 769"/>
                  <a:gd name="T44" fmla="*/ 501 w 592"/>
                  <a:gd name="T45" fmla="*/ 89 h 769"/>
                  <a:gd name="T46" fmla="*/ 343 w 592"/>
                  <a:gd name="T47" fmla="*/ 236 h 769"/>
                  <a:gd name="T48" fmla="*/ 218 w 592"/>
                  <a:gd name="T49" fmla="*/ 254 h 769"/>
                  <a:gd name="T50" fmla="*/ 210 w 592"/>
                  <a:gd name="T51" fmla="*/ 302 h 769"/>
                  <a:gd name="T52" fmla="*/ 340 w 592"/>
                  <a:gd name="T53" fmla="*/ 274 h 769"/>
                  <a:gd name="T54" fmla="*/ 376 w 592"/>
                  <a:gd name="T55" fmla="*/ 311 h 769"/>
                  <a:gd name="T56" fmla="*/ 306 w 592"/>
                  <a:gd name="T57" fmla="*/ 239 h 769"/>
                  <a:gd name="T58" fmla="*/ 295 w 592"/>
                  <a:gd name="T59" fmla="*/ 249 h 769"/>
                  <a:gd name="T60" fmla="*/ 584 w 592"/>
                  <a:gd name="T61" fmla="*/ 707 h 769"/>
                  <a:gd name="T62" fmla="*/ 563 w 592"/>
                  <a:gd name="T63" fmla="*/ 679 h 769"/>
                  <a:gd name="T64" fmla="*/ 582 w 592"/>
                  <a:gd name="T65" fmla="*/ 713 h 769"/>
                  <a:gd name="T66" fmla="*/ 411 w 592"/>
                  <a:gd name="T67" fmla="*/ 667 h 769"/>
                  <a:gd name="T68" fmla="*/ 365 w 592"/>
                  <a:gd name="T69" fmla="*/ 443 h 769"/>
                  <a:gd name="T70" fmla="*/ 410 w 592"/>
                  <a:gd name="T71" fmla="*/ 624 h 769"/>
                  <a:gd name="T72" fmla="*/ 65 w 592"/>
                  <a:gd name="T73" fmla="*/ 663 h 769"/>
                  <a:gd name="T74" fmla="*/ 63 w 592"/>
                  <a:gd name="T75" fmla="*/ 660 h 769"/>
                  <a:gd name="T76" fmla="*/ 77 w 592"/>
                  <a:gd name="T77" fmla="*/ 655 h 769"/>
                  <a:gd name="T78" fmla="*/ 111 w 592"/>
                  <a:gd name="T79" fmla="*/ 691 h 769"/>
                  <a:gd name="T80" fmla="*/ 511 w 592"/>
                  <a:gd name="T81" fmla="*/ 722 h 769"/>
                  <a:gd name="T82" fmla="*/ 504 w 592"/>
                  <a:gd name="T83" fmla="*/ 752 h 769"/>
                  <a:gd name="T84" fmla="*/ 330 w 592"/>
                  <a:gd name="T85" fmla="*/ 708 h 769"/>
                  <a:gd name="T86" fmla="*/ 90 w 592"/>
                  <a:gd name="T87" fmla="*/ 675 h 769"/>
                  <a:gd name="T88" fmla="*/ 78 w 592"/>
                  <a:gd name="T89" fmla="*/ 653 h 769"/>
                  <a:gd name="T90" fmla="*/ 21 w 592"/>
                  <a:gd name="T91" fmla="*/ 428 h 769"/>
                  <a:gd name="T92" fmla="*/ 68 w 592"/>
                  <a:gd name="T93" fmla="*/ 421 h 769"/>
                  <a:gd name="T94" fmla="*/ 173 w 592"/>
                  <a:gd name="T95" fmla="*/ 432 h 769"/>
                  <a:gd name="T96" fmla="*/ 225 w 592"/>
                  <a:gd name="T97" fmla="*/ 447 h 769"/>
                  <a:gd name="T98" fmla="*/ 242 w 592"/>
                  <a:gd name="T99" fmla="*/ 443 h 769"/>
                  <a:gd name="T100" fmla="*/ 295 w 592"/>
                  <a:gd name="T101" fmla="*/ 441 h 769"/>
                  <a:gd name="T102" fmla="*/ 299 w 592"/>
                  <a:gd name="T103" fmla="*/ 408 h 769"/>
                  <a:gd name="T104" fmla="*/ 318 w 592"/>
                  <a:gd name="T105" fmla="*/ 362 h 769"/>
                  <a:gd name="T106" fmla="*/ 338 w 592"/>
                  <a:gd name="T107" fmla="*/ 436 h 769"/>
                  <a:gd name="T108" fmla="*/ 385 w 592"/>
                  <a:gd name="T109" fmla="*/ 417 h 769"/>
                  <a:gd name="T110" fmla="*/ 383 w 592"/>
                  <a:gd name="T111" fmla="*/ 468 h 769"/>
                  <a:gd name="T112" fmla="*/ 360 w 592"/>
                  <a:gd name="T113" fmla="*/ 503 h 769"/>
                  <a:gd name="T114" fmla="*/ 319 w 592"/>
                  <a:gd name="T115" fmla="*/ 547 h 769"/>
                  <a:gd name="T116" fmla="*/ 416 w 592"/>
                  <a:gd name="T117" fmla="*/ 650 h 769"/>
                  <a:gd name="T118" fmla="*/ 449 w 592"/>
                  <a:gd name="T119" fmla="*/ 538 h 769"/>
                  <a:gd name="T120" fmla="*/ 487 w 592"/>
                  <a:gd name="T121" fmla="*/ 587 h 769"/>
                  <a:gd name="T122" fmla="*/ 520 w 592"/>
                  <a:gd name="T123" fmla="*/ 582 h 769"/>
                  <a:gd name="T124" fmla="*/ 534 w 592"/>
                  <a:gd name="T125" fmla="*/ 621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2" h="769">
                    <a:moveTo>
                      <a:pt x="408" y="518"/>
                    </a:moveTo>
                    <a:cubicBezTo>
                      <a:pt x="408" y="518"/>
                      <a:pt x="408" y="518"/>
                      <a:pt x="407" y="517"/>
                    </a:cubicBezTo>
                    <a:cubicBezTo>
                      <a:pt x="406" y="517"/>
                      <a:pt x="406" y="517"/>
                      <a:pt x="405" y="516"/>
                    </a:cubicBezTo>
                    <a:cubicBezTo>
                      <a:pt x="406" y="516"/>
                      <a:pt x="406" y="515"/>
                      <a:pt x="405" y="515"/>
                    </a:cubicBezTo>
                    <a:cubicBezTo>
                      <a:pt x="404" y="514"/>
                      <a:pt x="404" y="514"/>
                      <a:pt x="404" y="514"/>
                    </a:cubicBezTo>
                    <a:cubicBezTo>
                      <a:pt x="404" y="513"/>
                      <a:pt x="403" y="513"/>
                      <a:pt x="403" y="513"/>
                    </a:cubicBezTo>
                    <a:cubicBezTo>
                      <a:pt x="402" y="513"/>
                      <a:pt x="402" y="514"/>
                      <a:pt x="403" y="515"/>
                    </a:cubicBezTo>
                    <a:cubicBezTo>
                      <a:pt x="403" y="515"/>
                      <a:pt x="403" y="515"/>
                      <a:pt x="403" y="515"/>
                    </a:cubicBezTo>
                    <a:cubicBezTo>
                      <a:pt x="400" y="513"/>
                      <a:pt x="399" y="513"/>
                      <a:pt x="397" y="515"/>
                    </a:cubicBezTo>
                    <a:cubicBezTo>
                      <a:pt x="397" y="514"/>
                      <a:pt x="396" y="515"/>
                      <a:pt x="396" y="515"/>
                    </a:cubicBezTo>
                    <a:cubicBezTo>
                      <a:pt x="396" y="514"/>
                      <a:pt x="396" y="513"/>
                      <a:pt x="397" y="513"/>
                    </a:cubicBezTo>
                    <a:cubicBezTo>
                      <a:pt x="398" y="513"/>
                      <a:pt x="398" y="513"/>
                      <a:pt x="398" y="512"/>
                    </a:cubicBezTo>
                    <a:cubicBezTo>
                      <a:pt x="398" y="512"/>
                      <a:pt x="398" y="512"/>
                      <a:pt x="398" y="512"/>
                    </a:cubicBezTo>
                    <a:cubicBezTo>
                      <a:pt x="398" y="512"/>
                      <a:pt x="398" y="512"/>
                      <a:pt x="398" y="512"/>
                    </a:cubicBezTo>
                    <a:cubicBezTo>
                      <a:pt x="398" y="511"/>
                      <a:pt x="397" y="510"/>
                      <a:pt x="397" y="509"/>
                    </a:cubicBezTo>
                    <a:cubicBezTo>
                      <a:pt x="398" y="506"/>
                      <a:pt x="396" y="505"/>
                      <a:pt x="394" y="503"/>
                    </a:cubicBezTo>
                    <a:cubicBezTo>
                      <a:pt x="394" y="503"/>
                      <a:pt x="393" y="503"/>
                      <a:pt x="393" y="503"/>
                    </a:cubicBezTo>
                    <a:cubicBezTo>
                      <a:pt x="392" y="503"/>
                      <a:pt x="391" y="502"/>
                      <a:pt x="390" y="502"/>
                    </a:cubicBezTo>
                    <a:cubicBezTo>
                      <a:pt x="390" y="501"/>
                      <a:pt x="389" y="501"/>
                      <a:pt x="389" y="501"/>
                    </a:cubicBezTo>
                    <a:cubicBezTo>
                      <a:pt x="388" y="500"/>
                      <a:pt x="387" y="499"/>
                      <a:pt x="387" y="498"/>
                    </a:cubicBezTo>
                    <a:cubicBezTo>
                      <a:pt x="386" y="497"/>
                      <a:pt x="386" y="496"/>
                      <a:pt x="385" y="496"/>
                    </a:cubicBezTo>
                    <a:cubicBezTo>
                      <a:pt x="384" y="496"/>
                      <a:pt x="383" y="496"/>
                      <a:pt x="382" y="496"/>
                    </a:cubicBezTo>
                    <a:cubicBezTo>
                      <a:pt x="381" y="495"/>
                      <a:pt x="381" y="495"/>
                      <a:pt x="381" y="494"/>
                    </a:cubicBezTo>
                    <a:cubicBezTo>
                      <a:pt x="381" y="493"/>
                      <a:pt x="381" y="493"/>
                      <a:pt x="380" y="493"/>
                    </a:cubicBezTo>
                    <a:cubicBezTo>
                      <a:pt x="380" y="493"/>
                      <a:pt x="380" y="493"/>
                      <a:pt x="380" y="492"/>
                    </a:cubicBezTo>
                    <a:cubicBezTo>
                      <a:pt x="379" y="490"/>
                      <a:pt x="378" y="492"/>
                      <a:pt x="378" y="493"/>
                    </a:cubicBezTo>
                    <a:cubicBezTo>
                      <a:pt x="377" y="493"/>
                      <a:pt x="377" y="494"/>
                      <a:pt x="377" y="494"/>
                    </a:cubicBezTo>
                    <a:cubicBezTo>
                      <a:pt x="377" y="495"/>
                      <a:pt x="377" y="495"/>
                      <a:pt x="377" y="495"/>
                    </a:cubicBezTo>
                    <a:cubicBezTo>
                      <a:pt x="376" y="495"/>
                      <a:pt x="376" y="495"/>
                      <a:pt x="376" y="494"/>
                    </a:cubicBezTo>
                    <a:cubicBezTo>
                      <a:pt x="375" y="493"/>
                      <a:pt x="376" y="492"/>
                      <a:pt x="375" y="491"/>
                    </a:cubicBezTo>
                    <a:cubicBezTo>
                      <a:pt x="374" y="491"/>
                      <a:pt x="373" y="490"/>
                      <a:pt x="375" y="490"/>
                    </a:cubicBezTo>
                    <a:cubicBezTo>
                      <a:pt x="375" y="489"/>
                      <a:pt x="375" y="489"/>
                      <a:pt x="375" y="489"/>
                    </a:cubicBezTo>
                    <a:cubicBezTo>
                      <a:pt x="375" y="488"/>
                      <a:pt x="374" y="487"/>
                      <a:pt x="374" y="487"/>
                    </a:cubicBezTo>
                    <a:cubicBezTo>
                      <a:pt x="374" y="486"/>
                      <a:pt x="374" y="485"/>
                      <a:pt x="373" y="486"/>
                    </a:cubicBezTo>
                    <a:cubicBezTo>
                      <a:pt x="372" y="486"/>
                      <a:pt x="372" y="485"/>
                      <a:pt x="372" y="485"/>
                    </a:cubicBezTo>
                    <a:cubicBezTo>
                      <a:pt x="372" y="484"/>
                      <a:pt x="372" y="484"/>
                      <a:pt x="371" y="484"/>
                    </a:cubicBezTo>
                    <a:cubicBezTo>
                      <a:pt x="370" y="485"/>
                      <a:pt x="369" y="486"/>
                      <a:pt x="369" y="488"/>
                    </a:cubicBezTo>
                    <a:cubicBezTo>
                      <a:pt x="368" y="492"/>
                      <a:pt x="368" y="495"/>
                      <a:pt x="367" y="499"/>
                    </a:cubicBezTo>
                    <a:cubicBezTo>
                      <a:pt x="367" y="499"/>
                      <a:pt x="367" y="499"/>
                      <a:pt x="367" y="499"/>
                    </a:cubicBezTo>
                    <a:cubicBezTo>
                      <a:pt x="368" y="501"/>
                      <a:pt x="367" y="502"/>
                      <a:pt x="367" y="503"/>
                    </a:cubicBezTo>
                    <a:cubicBezTo>
                      <a:pt x="366" y="506"/>
                      <a:pt x="366" y="509"/>
                      <a:pt x="367" y="511"/>
                    </a:cubicBezTo>
                    <a:cubicBezTo>
                      <a:pt x="368" y="513"/>
                      <a:pt x="368" y="513"/>
                      <a:pt x="366" y="514"/>
                    </a:cubicBezTo>
                    <a:cubicBezTo>
                      <a:pt x="364" y="515"/>
                      <a:pt x="362" y="516"/>
                      <a:pt x="361" y="518"/>
                    </a:cubicBezTo>
                    <a:cubicBezTo>
                      <a:pt x="360" y="519"/>
                      <a:pt x="360" y="520"/>
                      <a:pt x="361" y="521"/>
                    </a:cubicBezTo>
                    <a:cubicBezTo>
                      <a:pt x="362" y="522"/>
                      <a:pt x="363" y="521"/>
                      <a:pt x="364" y="520"/>
                    </a:cubicBezTo>
                    <a:cubicBezTo>
                      <a:pt x="364" y="520"/>
                      <a:pt x="365" y="519"/>
                      <a:pt x="365" y="520"/>
                    </a:cubicBezTo>
                    <a:cubicBezTo>
                      <a:pt x="367" y="520"/>
                      <a:pt x="368" y="520"/>
                      <a:pt x="369" y="519"/>
                    </a:cubicBezTo>
                    <a:cubicBezTo>
                      <a:pt x="370" y="519"/>
                      <a:pt x="370" y="518"/>
                      <a:pt x="371" y="517"/>
                    </a:cubicBezTo>
                    <a:cubicBezTo>
                      <a:pt x="371" y="518"/>
                      <a:pt x="370" y="519"/>
                      <a:pt x="371" y="519"/>
                    </a:cubicBezTo>
                    <a:cubicBezTo>
                      <a:pt x="371" y="520"/>
                      <a:pt x="371" y="521"/>
                      <a:pt x="371" y="521"/>
                    </a:cubicBezTo>
                    <a:cubicBezTo>
                      <a:pt x="371" y="521"/>
                      <a:pt x="371" y="521"/>
                      <a:pt x="371" y="521"/>
                    </a:cubicBezTo>
                    <a:cubicBezTo>
                      <a:pt x="371" y="521"/>
                      <a:pt x="371" y="521"/>
                      <a:pt x="371" y="521"/>
                    </a:cubicBezTo>
                    <a:cubicBezTo>
                      <a:pt x="371" y="523"/>
                      <a:pt x="371" y="525"/>
                      <a:pt x="371" y="526"/>
                    </a:cubicBezTo>
                    <a:cubicBezTo>
                      <a:pt x="372" y="528"/>
                      <a:pt x="372" y="528"/>
                      <a:pt x="374" y="528"/>
                    </a:cubicBezTo>
                    <a:cubicBezTo>
                      <a:pt x="376" y="527"/>
                      <a:pt x="379" y="526"/>
                      <a:pt x="379" y="522"/>
                    </a:cubicBezTo>
                    <a:cubicBezTo>
                      <a:pt x="379" y="521"/>
                      <a:pt x="380" y="520"/>
                      <a:pt x="381" y="521"/>
                    </a:cubicBezTo>
                    <a:cubicBezTo>
                      <a:pt x="382" y="521"/>
                      <a:pt x="382" y="520"/>
                      <a:pt x="382" y="520"/>
                    </a:cubicBezTo>
                    <a:cubicBezTo>
                      <a:pt x="382" y="520"/>
                      <a:pt x="383" y="519"/>
                      <a:pt x="383" y="519"/>
                    </a:cubicBezTo>
                    <a:cubicBezTo>
                      <a:pt x="385" y="518"/>
                      <a:pt x="385" y="517"/>
                      <a:pt x="385" y="515"/>
                    </a:cubicBezTo>
                    <a:cubicBezTo>
                      <a:pt x="385" y="514"/>
                      <a:pt x="385" y="513"/>
                      <a:pt x="387" y="513"/>
                    </a:cubicBezTo>
                    <a:cubicBezTo>
                      <a:pt x="387" y="513"/>
                      <a:pt x="388" y="513"/>
                      <a:pt x="388" y="512"/>
                    </a:cubicBezTo>
                    <a:cubicBezTo>
                      <a:pt x="388" y="512"/>
                      <a:pt x="389" y="512"/>
                      <a:pt x="389" y="512"/>
                    </a:cubicBezTo>
                    <a:cubicBezTo>
                      <a:pt x="389" y="512"/>
                      <a:pt x="389" y="513"/>
                      <a:pt x="389" y="513"/>
                    </a:cubicBezTo>
                    <a:cubicBezTo>
                      <a:pt x="389" y="513"/>
                      <a:pt x="388" y="514"/>
                      <a:pt x="388" y="514"/>
                    </a:cubicBezTo>
                    <a:cubicBezTo>
                      <a:pt x="388" y="515"/>
                      <a:pt x="388" y="515"/>
                      <a:pt x="388" y="515"/>
                    </a:cubicBezTo>
                    <a:cubicBezTo>
                      <a:pt x="388" y="515"/>
                      <a:pt x="389" y="515"/>
                      <a:pt x="389" y="515"/>
                    </a:cubicBezTo>
                    <a:cubicBezTo>
                      <a:pt x="390" y="515"/>
                      <a:pt x="391" y="515"/>
                      <a:pt x="392" y="515"/>
                    </a:cubicBezTo>
                    <a:cubicBezTo>
                      <a:pt x="393" y="516"/>
                      <a:pt x="393" y="517"/>
                      <a:pt x="392" y="518"/>
                    </a:cubicBezTo>
                    <a:cubicBezTo>
                      <a:pt x="392" y="518"/>
                      <a:pt x="392" y="519"/>
                      <a:pt x="392" y="519"/>
                    </a:cubicBezTo>
                    <a:cubicBezTo>
                      <a:pt x="393" y="520"/>
                      <a:pt x="393" y="520"/>
                      <a:pt x="394" y="520"/>
                    </a:cubicBezTo>
                    <a:cubicBezTo>
                      <a:pt x="394" y="519"/>
                      <a:pt x="395" y="520"/>
                      <a:pt x="396" y="520"/>
                    </a:cubicBezTo>
                    <a:cubicBezTo>
                      <a:pt x="397" y="521"/>
                      <a:pt x="399" y="522"/>
                      <a:pt x="401" y="523"/>
                    </a:cubicBezTo>
                    <a:cubicBezTo>
                      <a:pt x="401" y="523"/>
                      <a:pt x="402" y="523"/>
                      <a:pt x="402" y="523"/>
                    </a:cubicBezTo>
                    <a:cubicBezTo>
                      <a:pt x="403" y="521"/>
                      <a:pt x="405" y="521"/>
                      <a:pt x="406" y="520"/>
                    </a:cubicBezTo>
                    <a:cubicBezTo>
                      <a:pt x="406" y="519"/>
                      <a:pt x="406" y="518"/>
                      <a:pt x="407" y="518"/>
                    </a:cubicBezTo>
                    <a:cubicBezTo>
                      <a:pt x="407" y="518"/>
                      <a:pt x="408" y="518"/>
                      <a:pt x="408" y="518"/>
                    </a:cubicBezTo>
                    <a:close/>
                    <a:moveTo>
                      <a:pt x="371" y="516"/>
                    </a:moveTo>
                    <a:cubicBezTo>
                      <a:pt x="371" y="516"/>
                      <a:pt x="371" y="516"/>
                      <a:pt x="371" y="516"/>
                    </a:cubicBezTo>
                    <a:cubicBezTo>
                      <a:pt x="371" y="516"/>
                      <a:pt x="371" y="516"/>
                      <a:pt x="371" y="516"/>
                    </a:cubicBezTo>
                    <a:cubicBezTo>
                      <a:pt x="371" y="516"/>
                      <a:pt x="371" y="516"/>
                      <a:pt x="371" y="516"/>
                    </a:cubicBezTo>
                    <a:close/>
                    <a:moveTo>
                      <a:pt x="371" y="516"/>
                    </a:moveTo>
                    <a:cubicBezTo>
                      <a:pt x="371" y="516"/>
                      <a:pt x="371" y="516"/>
                      <a:pt x="371" y="516"/>
                    </a:cubicBezTo>
                    <a:cubicBezTo>
                      <a:pt x="371" y="516"/>
                      <a:pt x="371" y="516"/>
                      <a:pt x="371" y="516"/>
                    </a:cubicBezTo>
                    <a:cubicBezTo>
                      <a:pt x="371" y="516"/>
                      <a:pt x="371" y="516"/>
                      <a:pt x="371" y="516"/>
                    </a:cubicBezTo>
                    <a:close/>
                    <a:moveTo>
                      <a:pt x="396" y="532"/>
                    </a:moveTo>
                    <a:cubicBezTo>
                      <a:pt x="396" y="534"/>
                      <a:pt x="395" y="535"/>
                      <a:pt x="394" y="536"/>
                    </a:cubicBezTo>
                    <a:cubicBezTo>
                      <a:pt x="392" y="537"/>
                      <a:pt x="392" y="538"/>
                      <a:pt x="391" y="540"/>
                    </a:cubicBezTo>
                    <a:cubicBezTo>
                      <a:pt x="390" y="541"/>
                      <a:pt x="389" y="541"/>
                      <a:pt x="388" y="542"/>
                    </a:cubicBezTo>
                    <a:cubicBezTo>
                      <a:pt x="388" y="542"/>
                      <a:pt x="388" y="542"/>
                      <a:pt x="388" y="542"/>
                    </a:cubicBezTo>
                    <a:cubicBezTo>
                      <a:pt x="387" y="540"/>
                      <a:pt x="386" y="541"/>
                      <a:pt x="385" y="542"/>
                    </a:cubicBezTo>
                    <a:cubicBezTo>
                      <a:pt x="384" y="542"/>
                      <a:pt x="384" y="542"/>
                      <a:pt x="384" y="541"/>
                    </a:cubicBezTo>
                    <a:cubicBezTo>
                      <a:pt x="384" y="541"/>
                      <a:pt x="384" y="540"/>
                      <a:pt x="383" y="539"/>
                    </a:cubicBezTo>
                    <a:cubicBezTo>
                      <a:pt x="382" y="538"/>
                      <a:pt x="382" y="537"/>
                      <a:pt x="383" y="536"/>
                    </a:cubicBezTo>
                    <a:cubicBezTo>
                      <a:pt x="384" y="536"/>
                      <a:pt x="385" y="534"/>
                      <a:pt x="385" y="533"/>
                    </a:cubicBezTo>
                    <a:cubicBezTo>
                      <a:pt x="385" y="532"/>
                      <a:pt x="386" y="531"/>
                      <a:pt x="386" y="531"/>
                    </a:cubicBezTo>
                    <a:cubicBezTo>
                      <a:pt x="387" y="530"/>
                      <a:pt x="387" y="531"/>
                      <a:pt x="388" y="532"/>
                    </a:cubicBezTo>
                    <a:cubicBezTo>
                      <a:pt x="388" y="532"/>
                      <a:pt x="389" y="532"/>
                      <a:pt x="389" y="531"/>
                    </a:cubicBezTo>
                    <a:cubicBezTo>
                      <a:pt x="390" y="531"/>
                      <a:pt x="391" y="530"/>
                      <a:pt x="392" y="531"/>
                    </a:cubicBezTo>
                    <a:cubicBezTo>
                      <a:pt x="392" y="531"/>
                      <a:pt x="393" y="531"/>
                      <a:pt x="393" y="530"/>
                    </a:cubicBezTo>
                    <a:cubicBezTo>
                      <a:pt x="394" y="529"/>
                      <a:pt x="395" y="530"/>
                      <a:pt x="396" y="531"/>
                    </a:cubicBezTo>
                    <a:cubicBezTo>
                      <a:pt x="396" y="531"/>
                      <a:pt x="396" y="532"/>
                      <a:pt x="396" y="532"/>
                    </a:cubicBezTo>
                    <a:close/>
                    <a:moveTo>
                      <a:pt x="438" y="442"/>
                    </a:moveTo>
                    <a:cubicBezTo>
                      <a:pt x="439" y="443"/>
                      <a:pt x="440" y="443"/>
                      <a:pt x="441" y="443"/>
                    </a:cubicBezTo>
                    <a:cubicBezTo>
                      <a:pt x="442" y="444"/>
                      <a:pt x="443" y="445"/>
                      <a:pt x="443" y="447"/>
                    </a:cubicBezTo>
                    <a:cubicBezTo>
                      <a:pt x="442" y="448"/>
                      <a:pt x="442" y="449"/>
                      <a:pt x="442" y="450"/>
                    </a:cubicBezTo>
                    <a:cubicBezTo>
                      <a:pt x="443" y="452"/>
                      <a:pt x="443" y="454"/>
                      <a:pt x="442" y="456"/>
                    </a:cubicBezTo>
                    <a:cubicBezTo>
                      <a:pt x="442" y="456"/>
                      <a:pt x="442" y="456"/>
                      <a:pt x="442" y="456"/>
                    </a:cubicBezTo>
                    <a:cubicBezTo>
                      <a:pt x="442" y="457"/>
                      <a:pt x="441" y="458"/>
                      <a:pt x="441" y="459"/>
                    </a:cubicBezTo>
                    <a:cubicBezTo>
                      <a:pt x="439" y="460"/>
                      <a:pt x="437" y="462"/>
                      <a:pt x="435" y="461"/>
                    </a:cubicBezTo>
                    <a:cubicBezTo>
                      <a:pt x="434" y="461"/>
                      <a:pt x="434" y="461"/>
                      <a:pt x="433" y="461"/>
                    </a:cubicBezTo>
                    <a:cubicBezTo>
                      <a:pt x="429" y="463"/>
                      <a:pt x="428" y="461"/>
                      <a:pt x="428" y="458"/>
                    </a:cubicBezTo>
                    <a:cubicBezTo>
                      <a:pt x="428" y="457"/>
                      <a:pt x="428" y="457"/>
                      <a:pt x="428" y="456"/>
                    </a:cubicBezTo>
                    <a:cubicBezTo>
                      <a:pt x="428" y="456"/>
                      <a:pt x="428" y="456"/>
                      <a:pt x="428" y="456"/>
                    </a:cubicBezTo>
                    <a:cubicBezTo>
                      <a:pt x="427" y="454"/>
                      <a:pt x="428" y="451"/>
                      <a:pt x="429" y="449"/>
                    </a:cubicBezTo>
                    <a:cubicBezTo>
                      <a:pt x="429" y="449"/>
                      <a:pt x="429" y="448"/>
                      <a:pt x="429" y="448"/>
                    </a:cubicBezTo>
                    <a:cubicBezTo>
                      <a:pt x="429" y="448"/>
                      <a:pt x="429" y="448"/>
                      <a:pt x="429" y="448"/>
                    </a:cubicBezTo>
                    <a:cubicBezTo>
                      <a:pt x="430" y="447"/>
                      <a:pt x="430" y="446"/>
                      <a:pt x="431" y="444"/>
                    </a:cubicBezTo>
                    <a:cubicBezTo>
                      <a:pt x="432" y="443"/>
                      <a:pt x="433" y="442"/>
                      <a:pt x="435" y="443"/>
                    </a:cubicBezTo>
                    <a:cubicBezTo>
                      <a:pt x="435" y="443"/>
                      <a:pt x="436" y="443"/>
                      <a:pt x="436" y="442"/>
                    </a:cubicBezTo>
                    <a:cubicBezTo>
                      <a:pt x="437" y="442"/>
                      <a:pt x="437" y="442"/>
                      <a:pt x="438" y="442"/>
                    </a:cubicBezTo>
                    <a:close/>
                    <a:moveTo>
                      <a:pt x="413" y="539"/>
                    </a:moveTo>
                    <a:cubicBezTo>
                      <a:pt x="414" y="541"/>
                      <a:pt x="414" y="542"/>
                      <a:pt x="413" y="544"/>
                    </a:cubicBezTo>
                    <a:cubicBezTo>
                      <a:pt x="412" y="546"/>
                      <a:pt x="412" y="548"/>
                      <a:pt x="411" y="549"/>
                    </a:cubicBezTo>
                    <a:cubicBezTo>
                      <a:pt x="411" y="550"/>
                      <a:pt x="411" y="550"/>
                      <a:pt x="410" y="550"/>
                    </a:cubicBezTo>
                    <a:cubicBezTo>
                      <a:pt x="410" y="550"/>
                      <a:pt x="410" y="550"/>
                      <a:pt x="410" y="549"/>
                    </a:cubicBezTo>
                    <a:cubicBezTo>
                      <a:pt x="409" y="549"/>
                      <a:pt x="409" y="548"/>
                      <a:pt x="408" y="547"/>
                    </a:cubicBezTo>
                    <a:cubicBezTo>
                      <a:pt x="407" y="547"/>
                      <a:pt x="407" y="546"/>
                      <a:pt x="407" y="545"/>
                    </a:cubicBezTo>
                    <a:cubicBezTo>
                      <a:pt x="407" y="543"/>
                      <a:pt x="408" y="541"/>
                      <a:pt x="409" y="539"/>
                    </a:cubicBezTo>
                    <a:cubicBezTo>
                      <a:pt x="410" y="538"/>
                      <a:pt x="412" y="538"/>
                      <a:pt x="413" y="539"/>
                    </a:cubicBezTo>
                    <a:close/>
                    <a:moveTo>
                      <a:pt x="447" y="445"/>
                    </a:moveTo>
                    <a:cubicBezTo>
                      <a:pt x="447" y="445"/>
                      <a:pt x="448" y="446"/>
                      <a:pt x="448" y="446"/>
                    </a:cubicBezTo>
                    <a:cubicBezTo>
                      <a:pt x="447" y="448"/>
                      <a:pt x="449" y="447"/>
                      <a:pt x="450" y="448"/>
                    </a:cubicBezTo>
                    <a:cubicBezTo>
                      <a:pt x="450" y="448"/>
                      <a:pt x="451" y="448"/>
                      <a:pt x="451" y="448"/>
                    </a:cubicBezTo>
                    <a:cubicBezTo>
                      <a:pt x="452" y="448"/>
                      <a:pt x="453" y="448"/>
                      <a:pt x="453" y="449"/>
                    </a:cubicBezTo>
                    <a:cubicBezTo>
                      <a:pt x="454" y="450"/>
                      <a:pt x="454" y="450"/>
                      <a:pt x="454" y="451"/>
                    </a:cubicBezTo>
                    <a:cubicBezTo>
                      <a:pt x="454" y="452"/>
                      <a:pt x="453" y="453"/>
                      <a:pt x="452" y="452"/>
                    </a:cubicBezTo>
                    <a:cubicBezTo>
                      <a:pt x="451" y="452"/>
                      <a:pt x="450" y="452"/>
                      <a:pt x="448" y="452"/>
                    </a:cubicBezTo>
                    <a:cubicBezTo>
                      <a:pt x="446" y="453"/>
                      <a:pt x="444" y="450"/>
                      <a:pt x="444" y="448"/>
                    </a:cubicBezTo>
                    <a:cubicBezTo>
                      <a:pt x="444" y="447"/>
                      <a:pt x="445" y="447"/>
                      <a:pt x="445" y="447"/>
                    </a:cubicBezTo>
                    <a:cubicBezTo>
                      <a:pt x="446" y="447"/>
                      <a:pt x="447" y="446"/>
                      <a:pt x="447" y="445"/>
                    </a:cubicBezTo>
                    <a:close/>
                    <a:moveTo>
                      <a:pt x="535" y="472"/>
                    </a:moveTo>
                    <a:cubicBezTo>
                      <a:pt x="534" y="471"/>
                      <a:pt x="534" y="470"/>
                      <a:pt x="533" y="469"/>
                    </a:cubicBezTo>
                    <a:cubicBezTo>
                      <a:pt x="533" y="469"/>
                      <a:pt x="533" y="469"/>
                      <a:pt x="533" y="469"/>
                    </a:cubicBezTo>
                    <a:cubicBezTo>
                      <a:pt x="533" y="469"/>
                      <a:pt x="532" y="469"/>
                      <a:pt x="532" y="469"/>
                    </a:cubicBezTo>
                    <a:cubicBezTo>
                      <a:pt x="532" y="469"/>
                      <a:pt x="532" y="469"/>
                      <a:pt x="532" y="469"/>
                    </a:cubicBezTo>
                    <a:cubicBezTo>
                      <a:pt x="532" y="469"/>
                      <a:pt x="532" y="469"/>
                      <a:pt x="532" y="469"/>
                    </a:cubicBezTo>
                    <a:cubicBezTo>
                      <a:pt x="532" y="469"/>
                      <a:pt x="532" y="468"/>
                      <a:pt x="532" y="468"/>
                    </a:cubicBezTo>
                    <a:cubicBezTo>
                      <a:pt x="532" y="468"/>
                      <a:pt x="532" y="467"/>
                      <a:pt x="532" y="467"/>
                    </a:cubicBezTo>
                    <a:cubicBezTo>
                      <a:pt x="531" y="467"/>
                      <a:pt x="531" y="466"/>
                      <a:pt x="530" y="466"/>
                    </a:cubicBezTo>
                    <a:cubicBezTo>
                      <a:pt x="530" y="466"/>
                      <a:pt x="530" y="466"/>
                      <a:pt x="530" y="466"/>
                    </a:cubicBezTo>
                    <a:cubicBezTo>
                      <a:pt x="530" y="466"/>
                      <a:pt x="530" y="465"/>
                      <a:pt x="529" y="465"/>
                    </a:cubicBezTo>
                    <a:cubicBezTo>
                      <a:pt x="529" y="465"/>
                      <a:pt x="529" y="465"/>
                      <a:pt x="529" y="466"/>
                    </a:cubicBezTo>
                    <a:cubicBezTo>
                      <a:pt x="529" y="466"/>
                      <a:pt x="529" y="467"/>
                      <a:pt x="528" y="467"/>
                    </a:cubicBezTo>
                    <a:cubicBezTo>
                      <a:pt x="527" y="466"/>
                      <a:pt x="527" y="467"/>
                      <a:pt x="527" y="467"/>
                    </a:cubicBezTo>
                    <a:cubicBezTo>
                      <a:pt x="527" y="468"/>
                      <a:pt x="527" y="468"/>
                      <a:pt x="527" y="468"/>
                    </a:cubicBezTo>
                    <a:cubicBezTo>
                      <a:pt x="527" y="468"/>
                      <a:pt x="527" y="468"/>
                      <a:pt x="527" y="468"/>
                    </a:cubicBezTo>
                    <a:cubicBezTo>
                      <a:pt x="526" y="468"/>
                      <a:pt x="527" y="467"/>
                      <a:pt x="526" y="467"/>
                    </a:cubicBezTo>
                    <a:cubicBezTo>
                      <a:pt x="526" y="467"/>
                      <a:pt x="526" y="467"/>
                      <a:pt x="526" y="467"/>
                    </a:cubicBezTo>
                    <a:cubicBezTo>
                      <a:pt x="525" y="467"/>
                      <a:pt x="525" y="467"/>
                      <a:pt x="525" y="468"/>
                    </a:cubicBezTo>
                    <a:cubicBezTo>
                      <a:pt x="526" y="469"/>
                      <a:pt x="525" y="470"/>
                      <a:pt x="524" y="471"/>
                    </a:cubicBezTo>
                    <a:cubicBezTo>
                      <a:pt x="524" y="471"/>
                      <a:pt x="524" y="471"/>
                      <a:pt x="524" y="471"/>
                    </a:cubicBezTo>
                    <a:cubicBezTo>
                      <a:pt x="524" y="471"/>
                      <a:pt x="525" y="470"/>
                      <a:pt x="525" y="469"/>
                    </a:cubicBezTo>
                    <a:cubicBezTo>
                      <a:pt x="525" y="468"/>
                      <a:pt x="525" y="467"/>
                      <a:pt x="524" y="466"/>
                    </a:cubicBezTo>
                    <a:cubicBezTo>
                      <a:pt x="524" y="466"/>
                      <a:pt x="524" y="467"/>
                      <a:pt x="523" y="467"/>
                    </a:cubicBezTo>
                    <a:cubicBezTo>
                      <a:pt x="523" y="467"/>
                      <a:pt x="523" y="467"/>
                      <a:pt x="523" y="467"/>
                    </a:cubicBezTo>
                    <a:cubicBezTo>
                      <a:pt x="522" y="467"/>
                      <a:pt x="521" y="467"/>
                      <a:pt x="521" y="468"/>
                    </a:cubicBezTo>
                    <a:cubicBezTo>
                      <a:pt x="521" y="469"/>
                      <a:pt x="521" y="470"/>
                      <a:pt x="521" y="471"/>
                    </a:cubicBezTo>
                    <a:cubicBezTo>
                      <a:pt x="520" y="470"/>
                      <a:pt x="521" y="469"/>
                      <a:pt x="521" y="468"/>
                    </a:cubicBezTo>
                    <a:cubicBezTo>
                      <a:pt x="520" y="468"/>
                      <a:pt x="520" y="469"/>
                      <a:pt x="520" y="469"/>
                    </a:cubicBezTo>
                    <a:cubicBezTo>
                      <a:pt x="520" y="468"/>
                      <a:pt x="520" y="467"/>
                      <a:pt x="521" y="467"/>
                    </a:cubicBezTo>
                    <a:cubicBezTo>
                      <a:pt x="522" y="466"/>
                      <a:pt x="522" y="466"/>
                      <a:pt x="522" y="465"/>
                    </a:cubicBezTo>
                    <a:cubicBezTo>
                      <a:pt x="522" y="464"/>
                      <a:pt x="522" y="463"/>
                      <a:pt x="523" y="463"/>
                    </a:cubicBezTo>
                    <a:cubicBezTo>
                      <a:pt x="524" y="463"/>
                      <a:pt x="523" y="462"/>
                      <a:pt x="524" y="461"/>
                    </a:cubicBezTo>
                    <a:cubicBezTo>
                      <a:pt x="524" y="461"/>
                      <a:pt x="523" y="460"/>
                      <a:pt x="523" y="460"/>
                    </a:cubicBezTo>
                    <a:cubicBezTo>
                      <a:pt x="522" y="460"/>
                      <a:pt x="522" y="461"/>
                      <a:pt x="521" y="461"/>
                    </a:cubicBezTo>
                    <a:cubicBezTo>
                      <a:pt x="521" y="461"/>
                      <a:pt x="521" y="462"/>
                      <a:pt x="521" y="462"/>
                    </a:cubicBezTo>
                    <a:cubicBezTo>
                      <a:pt x="521" y="463"/>
                      <a:pt x="521" y="464"/>
                      <a:pt x="520" y="464"/>
                    </a:cubicBezTo>
                    <a:cubicBezTo>
                      <a:pt x="520" y="462"/>
                      <a:pt x="520" y="462"/>
                      <a:pt x="518" y="462"/>
                    </a:cubicBezTo>
                    <a:cubicBezTo>
                      <a:pt x="518" y="462"/>
                      <a:pt x="517" y="462"/>
                      <a:pt x="517" y="462"/>
                    </a:cubicBezTo>
                    <a:cubicBezTo>
                      <a:pt x="517" y="462"/>
                      <a:pt x="517" y="462"/>
                      <a:pt x="517" y="462"/>
                    </a:cubicBezTo>
                    <a:cubicBezTo>
                      <a:pt x="517" y="462"/>
                      <a:pt x="517" y="460"/>
                      <a:pt x="516" y="461"/>
                    </a:cubicBezTo>
                    <a:cubicBezTo>
                      <a:pt x="516" y="461"/>
                      <a:pt x="516" y="461"/>
                      <a:pt x="516" y="461"/>
                    </a:cubicBezTo>
                    <a:cubicBezTo>
                      <a:pt x="516" y="461"/>
                      <a:pt x="515" y="461"/>
                      <a:pt x="515" y="461"/>
                    </a:cubicBezTo>
                    <a:cubicBezTo>
                      <a:pt x="515" y="460"/>
                      <a:pt x="515" y="461"/>
                      <a:pt x="516" y="461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7" y="459"/>
                      <a:pt x="517" y="458"/>
                      <a:pt x="516" y="458"/>
                    </a:cubicBezTo>
                    <a:cubicBezTo>
                      <a:pt x="516" y="457"/>
                      <a:pt x="516" y="457"/>
                      <a:pt x="516" y="457"/>
                    </a:cubicBezTo>
                    <a:cubicBezTo>
                      <a:pt x="516" y="456"/>
                      <a:pt x="516" y="455"/>
                      <a:pt x="515" y="455"/>
                    </a:cubicBezTo>
                    <a:cubicBezTo>
                      <a:pt x="516" y="454"/>
                      <a:pt x="515" y="453"/>
                      <a:pt x="514" y="453"/>
                    </a:cubicBezTo>
                    <a:cubicBezTo>
                      <a:pt x="514" y="453"/>
                      <a:pt x="514" y="453"/>
                      <a:pt x="513" y="452"/>
                    </a:cubicBezTo>
                    <a:cubicBezTo>
                      <a:pt x="512" y="451"/>
                      <a:pt x="512" y="451"/>
                      <a:pt x="511" y="452"/>
                    </a:cubicBezTo>
                    <a:cubicBezTo>
                      <a:pt x="511" y="452"/>
                      <a:pt x="511" y="452"/>
                      <a:pt x="511" y="452"/>
                    </a:cubicBezTo>
                    <a:cubicBezTo>
                      <a:pt x="510" y="452"/>
                      <a:pt x="510" y="453"/>
                      <a:pt x="510" y="453"/>
                    </a:cubicBezTo>
                    <a:cubicBezTo>
                      <a:pt x="510" y="453"/>
                      <a:pt x="510" y="453"/>
                      <a:pt x="510" y="453"/>
                    </a:cubicBezTo>
                    <a:cubicBezTo>
                      <a:pt x="510" y="453"/>
                      <a:pt x="510" y="453"/>
                      <a:pt x="509" y="453"/>
                    </a:cubicBezTo>
                    <a:cubicBezTo>
                      <a:pt x="509" y="453"/>
                      <a:pt x="509" y="453"/>
                      <a:pt x="509" y="453"/>
                    </a:cubicBezTo>
                    <a:cubicBezTo>
                      <a:pt x="509" y="453"/>
                      <a:pt x="509" y="453"/>
                      <a:pt x="509" y="453"/>
                    </a:cubicBezTo>
                    <a:cubicBezTo>
                      <a:pt x="509" y="453"/>
                      <a:pt x="509" y="454"/>
                      <a:pt x="509" y="454"/>
                    </a:cubicBezTo>
                    <a:cubicBezTo>
                      <a:pt x="508" y="453"/>
                      <a:pt x="509" y="453"/>
                      <a:pt x="509" y="453"/>
                    </a:cubicBezTo>
                    <a:cubicBezTo>
                      <a:pt x="510" y="452"/>
                      <a:pt x="510" y="452"/>
                      <a:pt x="509" y="451"/>
                    </a:cubicBezTo>
                    <a:cubicBezTo>
                      <a:pt x="510" y="451"/>
                      <a:pt x="510" y="450"/>
                      <a:pt x="511" y="449"/>
                    </a:cubicBezTo>
                    <a:cubicBezTo>
                      <a:pt x="512" y="449"/>
                      <a:pt x="512" y="449"/>
                      <a:pt x="511" y="448"/>
                    </a:cubicBezTo>
                    <a:cubicBezTo>
                      <a:pt x="510" y="447"/>
                      <a:pt x="509" y="447"/>
                      <a:pt x="509" y="448"/>
                    </a:cubicBezTo>
                    <a:cubicBezTo>
                      <a:pt x="509" y="449"/>
                      <a:pt x="509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50"/>
                      <a:pt x="507" y="450"/>
                      <a:pt x="507" y="450"/>
                    </a:cubicBezTo>
                    <a:cubicBezTo>
                      <a:pt x="507" y="450"/>
                      <a:pt x="507" y="450"/>
                      <a:pt x="507" y="450"/>
                    </a:cubicBezTo>
                    <a:cubicBezTo>
                      <a:pt x="507" y="450"/>
                      <a:pt x="507" y="450"/>
                      <a:pt x="507" y="450"/>
                    </a:cubicBezTo>
                    <a:cubicBezTo>
                      <a:pt x="507" y="449"/>
                      <a:pt x="507" y="448"/>
                      <a:pt x="506" y="448"/>
                    </a:cubicBezTo>
                    <a:cubicBezTo>
                      <a:pt x="505" y="448"/>
                      <a:pt x="505" y="449"/>
                      <a:pt x="505" y="449"/>
                    </a:cubicBezTo>
                    <a:cubicBezTo>
                      <a:pt x="505" y="450"/>
                      <a:pt x="505" y="450"/>
                      <a:pt x="505" y="450"/>
                    </a:cubicBezTo>
                    <a:cubicBezTo>
                      <a:pt x="505" y="450"/>
                      <a:pt x="505" y="450"/>
                      <a:pt x="505" y="450"/>
                    </a:cubicBezTo>
                    <a:cubicBezTo>
                      <a:pt x="504" y="451"/>
                      <a:pt x="504" y="451"/>
                      <a:pt x="504" y="452"/>
                    </a:cubicBezTo>
                    <a:cubicBezTo>
                      <a:pt x="504" y="452"/>
                      <a:pt x="503" y="452"/>
                      <a:pt x="503" y="452"/>
                    </a:cubicBezTo>
                    <a:cubicBezTo>
                      <a:pt x="503" y="452"/>
                      <a:pt x="503" y="452"/>
                      <a:pt x="503" y="452"/>
                    </a:cubicBezTo>
                    <a:cubicBezTo>
                      <a:pt x="504" y="451"/>
                      <a:pt x="504" y="449"/>
                      <a:pt x="503" y="448"/>
                    </a:cubicBezTo>
                    <a:cubicBezTo>
                      <a:pt x="502" y="449"/>
                      <a:pt x="501" y="449"/>
                      <a:pt x="501" y="450"/>
                    </a:cubicBezTo>
                    <a:cubicBezTo>
                      <a:pt x="501" y="450"/>
                      <a:pt x="501" y="449"/>
                      <a:pt x="501" y="449"/>
                    </a:cubicBezTo>
                    <a:cubicBezTo>
                      <a:pt x="501" y="449"/>
                      <a:pt x="501" y="449"/>
                      <a:pt x="501" y="449"/>
                    </a:cubicBezTo>
                    <a:cubicBezTo>
                      <a:pt x="501" y="449"/>
                      <a:pt x="501" y="449"/>
                      <a:pt x="501" y="449"/>
                    </a:cubicBezTo>
                    <a:cubicBezTo>
                      <a:pt x="501" y="448"/>
                      <a:pt x="502" y="448"/>
                      <a:pt x="501" y="447"/>
                    </a:cubicBezTo>
                    <a:cubicBezTo>
                      <a:pt x="501" y="446"/>
                      <a:pt x="501" y="446"/>
                      <a:pt x="500" y="445"/>
                    </a:cubicBezTo>
                    <a:cubicBezTo>
                      <a:pt x="499" y="445"/>
                      <a:pt x="499" y="446"/>
                      <a:pt x="498" y="446"/>
                    </a:cubicBezTo>
                    <a:cubicBezTo>
                      <a:pt x="498" y="446"/>
                      <a:pt x="498" y="446"/>
                      <a:pt x="498" y="446"/>
                    </a:cubicBezTo>
                    <a:cubicBezTo>
                      <a:pt x="498" y="446"/>
                      <a:pt x="498" y="446"/>
                      <a:pt x="497" y="446"/>
                    </a:cubicBezTo>
                    <a:cubicBezTo>
                      <a:pt x="497" y="446"/>
                      <a:pt x="497" y="446"/>
                      <a:pt x="497" y="446"/>
                    </a:cubicBezTo>
                    <a:cubicBezTo>
                      <a:pt x="497" y="446"/>
                      <a:pt x="497" y="446"/>
                      <a:pt x="497" y="446"/>
                    </a:cubicBezTo>
                    <a:cubicBezTo>
                      <a:pt x="497" y="446"/>
                      <a:pt x="497" y="446"/>
                      <a:pt x="497" y="445"/>
                    </a:cubicBezTo>
                    <a:cubicBezTo>
                      <a:pt x="498" y="445"/>
                      <a:pt x="498" y="444"/>
                      <a:pt x="497" y="444"/>
                    </a:cubicBezTo>
                    <a:cubicBezTo>
                      <a:pt x="496" y="443"/>
                      <a:pt x="495" y="443"/>
                      <a:pt x="495" y="445"/>
                    </a:cubicBezTo>
                    <a:cubicBezTo>
                      <a:pt x="495" y="445"/>
                      <a:pt x="495" y="445"/>
                      <a:pt x="495" y="445"/>
                    </a:cubicBezTo>
                    <a:cubicBezTo>
                      <a:pt x="494" y="444"/>
                      <a:pt x="494" y="444"/>
                      <a:pt x="494" y="444"/>
                    </a:cubicBezTo>
                    <a:cubicBezTo>
                      <a:pt x="494" y="444"/>
                      <a:pt x="494" y="444"/>
                      <a:pt x="494" y="444"/>
                    </a:cubicBezTo>
                    <a:cubicBezTo>
                      <a:pt x="495" y="443"/>
                      <a:pt x="495" y="443"/>
                      <a:pt x="495" y="442"/>
                    </a:cubicBezTo>
                    <a:cubicBezTo>
                      <a:pt x="496" y="442"/>
                      <a:pt x="495" y="442"/>
                      <a:pt x="495" y="442"/>
                    </a:cubicBezTo>
                    <a:cubicBezTo>
                      <a:pt x="495" y="442"/>
                      <a:pt x="495" y="442"/>
                      <a:pt x="495" y="442"/>
                    </a:cubicBezTo>
                    <a:cubicBezTo>
                      <a:pt x="495" y="442"/>
                      <a:pt x="495" y="442"/>
                      <a:pt x="495" y="442"/>
                    </a:cubicBezTo>
                    <a:cubicBezTo>
                      <a:pt x="494" y="441"/>
                      <a:pt x="494" y="442"/>
                      <a:pt x="493" y="442"/>
                    </a:cubicBezTo>
                    <a:cubicBezTo>
                      <a:pt x="493" y="442"/>
                      <a:pt x="493" y="442"/>
                      <a:pt x="493" y="442"/>
                    </a:cubicBezTo>
                    <a:cubicBezTo>
                      <a:pt x="493" y="443"/>
                      <a:pt x="493" y="443"/>
                      <a:pt x="493" y="443"/>
                    </a:cubicBezTo>
                    <a:cubicBezTo>
                      <a:pt x="492" y="442"/>
                      <a:pt x="492" y="442"/>
                      <a:pt x="491" y="443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91" y="442"/>
                      <a:pt x="492" y="442"/>
                      <a:pt x="493" y="442"/>
                    </a:cubicBezTo>
                    <a:cubicBezTo>
                      <a:pt x="493" y="441"/>
                      <a:pt x="494" y="441"/>
                      <a:pt x="494" y="441"/>
                    </a:cubicBezTo>
                    <a:cubicBezTo>
                      <a:pt x="495" y="441"/>
                      <a:pt x="496" y="441"/>
                      <a:pt x="497" y="441"/>
                    </a:cubicBezTo>
                    <a:cubicBezTo>
                      <a:pt x="497" y="441"/>
                      <a:pt x="498" y="441"/>
                      <a:pt x="498" y="440"/>
                    </a:cubicBezTo>
                    <a:cubicBezTo>
                      <a:pt x="497" y="440"/>
                      <a:pt x="496" y="439"/>
                      <a:pt x="496" y="440"/>
                    </a:cubicBezTo>
                    <a:cubicBezTo>
                      <a:pt x="494" y="442"/>
                      <a:pt x="495" y="439"/>
                      <a:pt x="494" y="439"/>
                    </a:cubicBezTo>
                    <a:cubicBezTo>
                      <a:pt x="494" y="439"/>
                      <a:pt x="493" y="439"/>
                      <a:pt x="493" y="439"/>
                    </a:cubicBezTo>
                    <a:cubicBezTo>
                      <a:pt x="493" y="440"/>
                      <a:pt x="492" y="440"/>
                      <a:pt x="492" y="440"/>
                    </a:cubicBezTo>
                    <a:cubicBezTo>
                      <a:pt x="492" y="440"/>
                      <a:pt x="492" y="440"/>
                      <a:pt x="492" y="440"/>
                    </a:cubicBezTo>
                    <a:cubicBezTo>
                      <a:pt x="492" y="440"/>
                      <a:pt x="492" y="440"/>
                      <a:pt x="492" y="440"/>
                    </a:cubicBezTo>
                    <a:cubicBezTo>
                      <a:pt x="492" y="439"/>
                      <a:pt x="492" y="439"/>
                      <a:pt x="492" y="439"/>
                    </a:cubicBezTo>
                    <a:cubicBezTo>
                      <a:pt x="493" y="439"/>
                      <a:pt x="493" y="439"/>
                      <a:pt x="493" y="438"/>
                    </a:cubicBezTo>
                    <a:cubicBezTo>
                      <a:pt x="493" y="438"/>
                      <a:pt x="492" y="438"/>
                      <a:pt x="492" y="438"/>
                    </a:cubicBezTo>
                    <a:cubicBezTo>
                      <a:pt x="491" y="438"/>
                      <a:pt x="491" y="439"/>
                      <a:pt x="490" y="438"/>
                    </a:cubicBezTo>
                    <a:cubicBezTo>
                      <a:pt x="490" y="438"/>
                      <a:pt x="489" y="438"/>
                      <a:pt x="489" y="438"/>
                    </a:cubicBezTo>
                    <a:cubicBezTo>
                      <a:pt x="489" y="438"/>
                      <a:pt x="489" y="438"/>
                      <a:pt x="489" y="438"/>
                    </a:cubicBezTo>
                    <a:cubicBezTo>
                      <a:pt x="489" y="438"/>
                      <a:pt x="489" y="438"/>
                      <a:pt x="489" y="438"/>
                    </a:cubicBezTo>
                    <a:cubicBezTo>
                      <a:pt x="489" y="438"/>
                      <a:pt x="488" y="438"/>
                      <a:pt x="488" y="438"/>
                    </a:cubicBezTo>
                    <a:cubicBezTo>
                      <a:pt x="487" y="437"/>
                      <a:pt x="486" y="438"/>
                      <a:pt x="485" y="438"/>
                    </a:cubicBezTo>
                    <a:cubicBezTo>
                      <a:pt x="486" y="437"/>
                      <a:pt x="486" y="438"/>
                      <a:pt x="486" y="437"/>
                    </a:cubicBezTo>
                    <a:cubicBezTo>
                      <a:pt x="486" y="436"/>
                      <a:pt x="485" y="436"/>
                      <a:pt x="485" y="437"/>
                    </a:cubicBezTo>
                    <a:cubicBezTo>
                      <a:pt x="485" y="437"/>
                      <a:pt x="485" y="437"/>
                      <a:pt x="484" y="437"/>
                    </a:cubicBezTo>
                    <a:cubicBezTo>
                      <a:pt x="484" y="437"/>
                      <a:pt x="485" y="436"/>
                      <a:pt x="485" y="436"/>
                    </a:cubicBezTo>
                    <a:cubicBezTo>
                      <a:pt x="485" y="436"/>
                      <a:pt x="486" y="436"/>
                      <a:pt x="486" y="436"/>
                    </a:cubicBezTo>
                    <a:cubicBezTo>
                      <a:pt x="487" y="437"/>
                      <a:pt x="488" y="436"/>
                      <a:pt x="489" y="436"/>
                    </a:cubicBezTo>
                    <a:cubicBezTo>
                      <a:pt x="488" y="434"/>
                      <a:pt x="486" y="435"/>
                      <a:pt x="485" y="435"/>
                    </a:cubicBezTo>
                    <a:cubicBezTo>
                      <a:pt x="485" y="435"/>
                      <a:pt x="485" y="435"/>
                      <a:pt x="485" y="435"/>
                    </a:cubicBezTo>
                    <a:cubicBezTo>
                      <a:pt x="485" y="434"/>
                      <a:pt x="485" y="434"/>
                      <a:pt x="485" y="434"/>
                    </a:cubicBezTo>
                    <a:cubicBezTo>
                      <a:pt x="485" y="434"/>
                      <a:pt x="485" y="434"/>
                      <a:pt x="485" y="434"/>
                    </a:cubicBezTo>
                    <a:cubicBezTo>
                      <a:pt x="485" y="434"/>
                      <a:pt x="484" y="434"/>
                      <a:pt x="484" y="434"/>
                    </a:cubicBezTo>
                    <a:cubicBezTo>
                      <a:pt x="484" y="433"/>
                      <a:pt x="485" y="434"/>
                      <a:pt x="485" y="434"/>
                    </a:cubicBezTo>
                    <a:cubicBezTo>
                      <a:pt x="485" y="434"/>
                      <a:pt x="485" y="434"/>
                      <a:pt x="485" y="434"/>
                    </a:cubicBezTo>
                    <a:cubicBezTo>
                      <a:pt x="485" y="434"/>
                      <a:pt x="485" y="434"/>
                      <a:pt x="485" y="434"/>
                    </a:cubicBezTo>
                    <a:cubicBezTo>
                      <a:pt x="486" y="434"/>
                      <a:pt x="486" y="433"/>
                      <a:pt x="486" y="433"/>
                    </a:cubicBezTo>
                    <a:cubicBezTo>
                      <a:pt x="488" y="433"/>
                      <a:pt x="489" y="433"/>
                      <a:pt x="490" y="434"/>
                    </a:cubicBezTo>
                    <a:cubicBezTo>
                      <a:pt x="490" y="434"/>
                      <a:pt x="491" y="434"/>
                      <a:pt x="491" y="434"/>
                    </a:cubicBezTo>
                    <a:cubicBezTo>
                      <a:pt x="489" y="433"/>
                      <a:pt x="488" y="432"/>
                      <a:pt x="487" y="432"/>
                    </a:cubicBezTo>
                    <a:cubicBezTo>
                      <a:pt x="487" y="431"/>
                      <a:pt x="488" y="432"/>
                      <a:pt x="488" y="432"/>
                    </a:cubicBezTo>
                    <a:cubicBezTo>
                      <a:pt x="489" y="432"/>
                      <a:pt x="489" y="432"/>
                      <a:pt x="490" y="432"/>
                    </a:cubicBezTo>
                    <a:cubicBezTo>
                      <a:pt x="490" y="431"/>
                      <a:pt x="489" y="431"/>
                      <a:pt x="489" y="431"/>
                    </a:cubicBezTo>
                    <a:cubicBezTo>
                      <a:pt x="489" y="430"/>
                      <a:pt x="490" y="430"/>
                      <a:pt x="490" y="430"/>
                    </a:cubicBezTo>
                    <a:cubicBezTo>
                      <a:pt x="490" y="430"/>
                      <a:pt x="490" y="430"/>
                      <a:pt x="490" y="430"/>
                    </a:cubicBezTo>
                    <a:cubicBezTo>
                      <a:pt x="490" y="430"/>
                      <a:pt x="490" y="430"/>
                      <a:pt x="490" y="430"/>
                    </a:cubicBezTo>
                    <a:cubicBezTo>
                      <a:pt x="490" y="430"/>
                      <a:pt x="491" y="430"/>
                      <a:pt x="491" y="429"/>
                    </a:cubicBezTo>
                    <a:cubicBezTo>
                      <a:pt x="490" y="428"/>
                      <a:pt x="489" y="427"/>
                      <a:pt x="488" y="427"/>
                    </a:cubicBezTo>
                    <a:cubicBezTo>
                      <a:pt x="487" y="427"/>
                      <a:pt x="487" y="427"/>
                      <a:pt x="487" y="426"/>
                    </a:cubicBezTo>
                    <a:cubicBezTo>
                      <a:pt x="486" y="426"/>
                      <a:pt x="486" y="426"/>
                      <a:pt x="486" y="426"/>
                    </a:cubicBezTo>
                    <a:cubicBezTo>
                      <a:pt x="486" y="426"/>
                      <a:pt x="486" y="426"/>
                      <a:pt x="486" y="426"/>
                    </a:cubicBezTo>
                    <a:cubicBezTo>
                      <a:pt x="486" y="426"/>
                      <a:pt x="486" y="426"/>
                      <a:pt x="486" y="426"/>
                    </a:cubicBezTo>
                    <a:cubicBezTo>
                      <a:pt x="486" y="426"/>
                      <a:pt x="486" y="426"/>
                      <a:pt x="486" y="426"/>
                    </a:cubicBezTo>
                    <a:cubicBezTo>
                      <a:pt x="486" y="426"/>
                      <a:pt x="487" y="426"/>
                      <a:pt x="487" y="426"/>
                    </a:cubicBezTo>
                    <a:cubicBezTo>
                      <a:pt x="487" y="426"/>
                      <a:pt x="487" y="426"/>
                      <a:pt x="487" y="426"/>
                    </a:cubicBezTo>
                    <a:cubicBezTo>
                      <a:pt x="487" y="426"/>
                      <a:pt x="487" y="426"/>
                      <a:pt x="487" y="426"/>
                    </a:cubicBezTo>
                    <a:cubicBezTo>
                      <a:pt x="488" y="425"/>
                      <a:pt x="489" y="426"/>
                      <a:pt x="489" y="425"/>
                    </a:cubicBezTo>
                    <a:cubicBezTo>
                      <a:pt x="489" y="425"/>
                      <a:pt x="489" y="425"/>
                      <a:pt x="490" y="425"/>
                    </a:cubicBezTo>
                    <a:cubicBezTo>
                      <a:pt x="490" y="425"/>
                      <a:pt x="490" y="425"/>
                      <a:pt x="490" y="425"/>
                    </a:cubicBezTo>
                    <a:cubicBezTo>
                      <a:pt x="490" y="425"/>
                      <a:pt x="490" y="425"/>
                      <a:pt x="490" y="425"/>
                    </a:cubicBezTo>
                    <a:cubicBezTo>
                      <a:pt x="490" y="425"/>
                      <a:pt x="490" y="425"/>
                      <a:pt x="491" y="426"/>
                    </a:cubicBezTo>
                    <a:cubicBezTo>
                      <a:pt x="492" y="426"/>
                      <a:pt x="493" y="427"/>
                      <a:pt x="494" y="426"/>
                    </a:cubicBezTo>
                    <a:cubicBezTo>
                      <a:pt x="495" y="426"/>
                      <a:pt x="496" y="426"/>
                      <a:pt x="497" y="427"/>
                    </a:cubicBezTo>
                    <a:cubicBezTo>
                      <a:pt x="498" y="427"/>
                      <a:pt x="498" y="427"/>
                      <a:pt x="499" y="426"/>
                    </a:cubicBezTo>
                    <a:cubicBezTo>
                      <a:pt x="499" y="425"/>
                      <a:pt x="499" y="425"/>
                      <a:pt x="498" y="424"/>
                    </a:cubicBezTo>
                    <a:cubicBezTo>
                      <a:pt x="497" y="422"/>
                      <a:pt x="495" y="420"/>
                      <a:pt x="492" y="421"/>
                    </a:cubicBezTo>
                    <a:cubicBezTo>
                      <a:pt x="490" y="421"/>
                      <a:pt x="489" y="420"/>
                      <a:pt x="487" y="419"/>
                    </a:cubicBezTo>
                    <a:cubicBezTo>
                      <a:pt x="486" y="418"/>
                      <a:pt x="485" y="418"/>
                      <a:pt x="484" y="419"/>
                    </a:cubicBezTo>
                    <a:cubicBezTo>
                      <a:pt x="482" y="420"/>
                      <a:pt x="481" y="421"/>
                      <a:pt x="479" y="420"/>
                    </a:cubicBezTo>
                    <a:cubicBezTo>
                      <a:pt x="479" y="420"/>
                      <a:pt x="479" y="420"/>
                      <a:pt x="479" y="420"/>
                    </a:cubicBezTo>
                    <a:cubicBezTo>
                      <a:pt x="480" y="419"/>
                      <a:pt x="480" y="419"/>
                      <a:pt x="480" y="419"/>
                    </a:cubicBezTo>
                    <a:cubicBezTo>
                      <a:pt x="480" y="419"/>
                      <a:pt x="480" y="419"/>
                      <a:pt x="480" y="419"/>
                    </a:cubicBezTo>
                    <a:cubicBezTo>
                      <a:pt x="480" y="419"/>
                      <a:pt x="480" y="419"/>
                      <a:pt x="480" y="419"/>
                    </a:cubicBezTo>
                    <a:cubicBezTo>
                      <a:pt x="482" y="420"/>
                      <a:pt x="483" y="419"/>
                      <a:pt x="484" y="418"/>
                    </a:cubicBezTo>
                    <a:cubicBezTo>
                      <a:pt x="484" y="418"/>
                      <a:pt x="485" y="417"/>
                      <a:pt x="486" y="417"/>
                    </a:cubicBezTo>
                    <a:cubicBezTo>
                      <a:pt x="487" y="418"/>
                      <a:pt x="488" y="417"/>
                      <a:pt x="489" y="416"/>
                    </a:cubicBezTo>
                    <a:cubicBezTo>
                      <a:pt x="490" y="415"/>
                      <a:pt x="491" y="414"/>
                      <a:pt x="492" y="415"/>
                    </a:cubicBezTo>
                    <a:cubicBezTo>
                      <a:pt x="493" y="416"/>
                      <a:pt x="494" y="416"/>
                      <a:pt x="495" y="416"/>
                    </a:cubicBezTo>
                    <a:cubicBezTo>
                      <a:pt x="495" y="416"/>
                      <a:pt x="496" y="416"/>
                      <a:pt x="495" y="415"/>
                    </a:cubicBezTo>
                    <a:cubicBezTo>
                      <a:pt x="495" y="414"/>
                      <a:pt x="495" y="412"/>
                      <a:pt x="495" y="411"/>
                    </a:cubicBezTo>
                    <a:cubicBezTo>
                      <a:pt x="494" y="409"/>
                      <a:pt x="492" y="407"/>
                      <a:pt x="491" y="406"/>
                    </a:cubicBezTo>
                    <a:cubicBezTo>
                      <a:pt x="490" y="404"/>
                      <a:pt x="489" y="404"/>
                      <a:pt x="488" y="406"/>
                    </a:cubicBezTo>
                    <a:cubicBezTo>
                      <a:pt x="488" y="406"/>
                      <a:pt x="487" y="407"/>
                      <a:pt x="488" y="408"/>
                    </a:cubicBezTo>
                    <a:cubicBezTo>
                      <a:pt x="489" y="408"/>
                      <a:pt x="488" y="409"/>
                      <a:pt x="488" y="409"/>
                    </a:cubicBezTo>
                    <a:cubicBezTo>
                      <a:pt x="487" y="409"/>
                      <a:pt x="487" y="409"/>
                      <a:pt x="486" y="410"/>
                    </a:cubicBezTo>
                    <a:cubicBezTo>
                      <a:pt x="486" y="411"/>
                      <a:pt x="485" y="412"/>
                      <a:pt x="483" y="412"/>
                    </a:cubicBezTo>
                    <a:cubicBezTo>
                      <a:pt x="483" y="412"/>
                      <a:pt x="483" y="412"/>
                      <a:pt x="483" y="412"/>
                    </a:cubicBezTo>
                    <a:cubicBezTo>
                      <a:pt x="482" y="412"/>
                      <a:pt x="482" y="413"/>
                      <a:pt x="481" y="414"/>
                    </a:cubicBezTo>
                    <a:cubicBezTo>
                      <a:pt x="481" y="415"/>
                      <a:pt x="480" y="415"/>
                      <a:pt x="479" y="414"/>
                    </a:cubicBezTo>
                    <a:cubicBezTo>
                      <a:pt x="479" y="414"/>
                      <a:pt x="478" y="414"/>
                      <a:pt x="478" y="415"/>
                    </a:cubicBezTo>
                    <a:cubicBezTo>
                      <a:pt x="478" y="415"/>
                      <a:pt x="478" y="415"/>
                      <a:pt x="478" y="415"/>
                    </a:cubicBezTo>
                    <a:cubicBezTo>
                      <a:pt x="477" y="416"/>
                      <a:pt x="477" y="417"/>
                      <a:pt x="476" y="418"/>
                    </a:cubicBezTo>
                    <a:cubicBezTo>
                      <a:pt x="476" y="418"/>
                      <a:pt x="476" y="418"/>
                      <a:pt x="476" y="418"/>
                    </a:cubicBezTo>
                    <a:cubicBezTo>
                      <a:pt x="477" y="416"/>
                      <a:pt x="477" y="415"/>
                      <a:pt x="478" y="413"/>
                    </a:cubicBezTo>
                    <a:cubicBezTo>
                      <a:pt x="478" y="413"/>
                      <a:pt x="478" y="413"/>
                      <a:pt x="478" y="413"/>
                    </a:cubicBezTo>
                    <a:cubicBezTo>
                      <a:pt x="479" y="413"/>
                      <a:pt x="479" y="413"/>
                      <a:pt x="479" y="413"/>
                    </a:cubicBezTo>
                    <a:cubicBezTo>
                      <a:pt x="479" y="413"/>
                      <a:pt x="479" y="413"/>
                      <a:pt x="479" y="413"/>
                    </a:cubicBezTo>
                    <a:cubicBezTo>
                      <a:pt x="480" y="414"/>
                      <a:pt x="480" y="414"/>
                      <a:pt x="480" y="413"/>
                    </a:cubicBezTo>
                    <a:cubicBezTo>
                      <a:pt x="481" y="412"/>
                      <a:pt x="482" y="411"/>
                      <a:pt x="484" y="410"/>
                    </a:cubicBezTo>
                    <a:cubicBezTo>
                      <a:pt x="484" y="410"/>
                      <a:pt x="485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5" y="409"/>
                      <a:pt x="485" y="408"/>
                      <a:pt x="485" y="408"/>
                    </a:cubicBezTo>
                    <a:cubicBezTo>
                      <a:pt x="485" y="408"/>
                      <a:pt x="486" y="407"/>
                      <a:pt x="485" y="407"/>
                    </a:cubicBezTo>
                    <a:cubicBezTo>
                      <a:pt x="485" y="406"/>
                      <a:pt x="484" y="406"/>
                      <a:pt x="484" y="406"/>
                    </a:cubicBezTo>
                    <a:cubicBezTo>
                      <a:pt x="483" y="407"/>
                      <a:pt x="482" y="407"/>
                      <a:pt x="481" y="407"/>
                    </a:cubicBezTo>
                    <a:cubicBezTo>
                      <a:pt x="480" y="407"/>
                      <a:pt x="479" y="407"/>
                      <a:pt x="478" y="408"/>
                    </a:cubicBezTo>
                    <a:cubicBezTo>
                      <a:pt x="478" y="408"/>
                      <a:pt x="478" y="408"/>
                      <a:pt x="478" y="408"/>
                    </a:cubicBezTo>
                    <a:cubicBezTo>
                      <a:pt x="478" y="409"/>
                      <a:pt x="478" y="409"/>
                      <a:pt x="478" y="410"/>
                    </a:cubicBezTo>
                    <a:cubicBezTo>
                      <a:pt x="478" y="411"/>
                      <a:pt x="478" y="411"/>
                      <a:pt x="477" y="411"/>
                    </a:cubicBezTo>
                    <a:cubicBezTo>
                      <a:pt x="476" y="411"/>
                      <a:pt x="476" y="412"/>
                      <a:pt x="475" y="413"/>
                    </a:cubicBezTo>
                    <a:cubicBezTo>
                      <a:pt x="475" y="413"/>
                      <a:pt x="475" y="413"/>
                      <a:pt x="475" y="413"/>
                    </a:cubicBezTo>
                    <a:cubicBezTo>
                      <a:pt x="475" y="413"/>
                      <a:pt x="474" y="413"/>
                      <a:pt x="474" y="414"/>
                    </a:cubicBezTo>
                    <a:cubicBezTo>
                      <a:pt x="474" y="414"/>
                      <a:pt x="474" y="414"/>
                      <a:pt x="474" y="414"/>
                    </a:cubicBezTo>
                    <a:cubicBezTo>
                      <a:pt x="474" y="414"/>
                      <a:pt x="474" y="414"/>
                      <a:pt x="474" y="414"/>
                    </a:cubicBezTo>
                    <a:cubicBezTo>
                      <a:pt x="474" y="413"/>
                      <a:pt x="474" y="413"/>
                      <a:pt x="474" y="413"/>
                    </a:cubicBezTo>
                    <a:cubicBezTo>
                      <a:pt x="475" y="412"/>
                      <a:pt x="475" y="410"/>
                      <a:pt x="477" y="411"/>
                    </a:cubicBezTo>
                    <a:cubicBezTo>
                      <a:pt x="477" y="411"/>
                      <a:pt x="477" y="410"/>
                      <a:pt x="477" y="410"/>
                    </a:cubicBezTo>
                    <a:cubicBezTo>
                      <a:pt x="477" y="410"/>
                      <a:pt x="477" y="409"/>
                      <a:pt x="476" y="409"/>
                    </a:cubicBezTo>
                    <a:cubicBezTo>
                      <a:pt x="476" y="409"/>
                      <a:pt x="478" y="409"/>
                      <a:pt x="477" y="407"/>
                    </a:cubicBezTo>
                    <a:cubicBezTo>
                      <a:pt x="478" y="407"/>
                      <a:pt x="479" y="406"/>
                      <a:pt x="480" y="406"/>
                    </a:cubicBezTo>
                    <a:cubicBezTo>
                      <a:pt x="480" y="406"/>
                      <a:pt x="480" y="406"/>
                      <a:pt x="480" y="406"/>
                    </a:cubicBezTo>
                    <a:cubicBezTo>
                      <a:pt x="481" y="405"/>
                      <a:pt x="482" y="405"/>
                      <a:pt x="482" y="405"/>
                    </a:cubicBezTo>
                    <a:cubicBezTo>
                      <a:pt x="484" y="405"/>
                      <a:pt x="486" y="404"/>
                      <a:pt x="486" y="402"/>
                    </a:cubicBezTo>
                    <a:cubicBezTo>
                      <a:pt x="486" y="402"/>
                      <a:pt x="486" y="402"/>
                      <a:pt x="486" y="402"/>
                    </a:cubicBezTo>
                    <a:cubicBezTo>
                      <a:pt x="486" y="402"/>
                      <a:pt x="486" y="402"/>
                      <a:pt x="486" y="402"/>
                    </a:cubicBezTo>
                    <a:cubicBezTo>
                      <a:pt x="486" y="403"/>
                      <a:pt x="486" y="403"/>
                      <a:pt x="487" y="403"/>
                    </a:cubicBezTo>
                    <a:cubicBezTo>
                      <a:pt x="488" y="401"/>
                      <a:pt x="488" y="399"/>
                      <a:pt x="486" y="398"/>
                    </a:cubicBezTo>
                    <a:cubicBezTo>
                      <a:pt x="484" y="397"/>
                      <a:pt x="483" y="397"/>
                      <a:pt x="482" y="395"/>
                    </a:cubicBezTo>
                    <a:cubicBezTo>
                      <a:pt x="481" y="395"/>
                      <a:pt x="480" y="395"/>
                      <a:pt x="479" y="395"/>
                    </a:cubicBezTo>
                    <a:cubicBezTo>
                      <a:pt x="479" y="397"/>
                      <a:pt x="477" y="397"/>
                      <a:pt x="476" y="398"/>
                    </a:cubicBezTo>
                    <a:cubicBezTo>
                      <a:pt x="476" y="398"/>
                      <a:pt x="476" y="398"/>
                      <a:pt x="476" y="398"/>
                    </a:cubicBezTo>
                    <a:cubicBezTo>
                      <a:pt x="476" y="398"/>
                      <a:pt x="476" y="398"/>
                      <a:pt x="476" y="398"/>
                    </a:cubicBezTo>
                    <a:cubicBezTo>
                      <a:pt x="476" y="398"/>
                      <a:pt x="476" y="398"/>
                      <a:pt x="476" y="398"/>
                    </a:cubicBezTo>
                    <a:cubicBezTo>
                      <a:pt x="476" y="398"/>
                      <a:pt x="476" y="398"/>
                      <a:pt x="476" y="398"/>
                    </a:cubicBezTo>
                    <a:cubicBezTo>
                      <a:pt x="475" y="398"/>
                      <a:pt x="475" y="398"/>
                      <a:pt x="474" y="398"/>
                    </a:cubicBezTo>
                    <a:cubicBezTo>
                      <a:pt x="474" y="398"/>
                      <a:pt x="474" y="398"/>
                      <a:pt x="474" y="398"/>
                    </a:cubicBezTo>
                    <a:cubicBezTo>
                      <a:pt x="474" y="398"/>
                      <a:pt x="474" y="398"/>
                      <a:pt x="474" y="398"/>
                    </a:cubicBezTo>
                    <a:cubicBezTo>
                      <a:pt x="473" y="399"/>
                      <a:pt x="474" y="399"/>
                      <a:pt x="474" y="400"/>
                    </a:cubicBezTo>
                    <a:cubicBezTo>
                      <a:pt x="474" y="400"/>
                      <a:pt x="474" y="400"/>
                      <a:pt x="474" y="400"/>
                    </a:cubicBezTo>
                    <a:cubicBezTo>
                      <a:pt x="474" y="400"/>
                      <a:pt x="474" y="400"/>
                      <a:pt x="474" y="400"/>
                    </a:cubicBezTo>
                    <a:cubicBezTo>
                      <a:pt x="474" y="400"/>
                      <a:pt x="474" y="400"/>
                      <a:pt x="474" y="400"/>
                    </a:cubicBezTo>
                    <a:cubicBezTo>
                      <a:pt x="474" y="401"/>
                      <a:pt x="474" y="401"/>
                      <a:pt x="473" y="401"/>
                    </a:cubicBezTo>
                    <a:cubicBezTo>
                      <a:pt x="473" y="401"/>
                      <a:pt x="473" y="401"/>
                      <a:pt x="473" y="401"/>
                    </a:cubicBezTo>
                    <a:cubicBezTo>
                      <a:pt x="474" y="400"/>
                      <a:pt x="473" y="400"/>
                      <a:pt x="473" y="399"/>
                    </a:cubicBezTo>
                    <a:cubicBezTo>
                      <a:pt x="473" y="399"/>
                      <a:pt x="473" y="398"/>
                      <a:pt x="474" y="398"/>
                    </a:cubicBezTo>
                    <a:cubicBezTo>
                      <a:pt x="476" y="397"/>
                      <a:pt x="477" y="396"/>
                      <a:pt x="477" y="394"/>
                    </a:cubicBezTo>
                    <a:cubicBezTo>
                      <a:pt x="478" y="394"/>
                      <a:pt x="478" y="394"/>
                      <a:pt x="478" y="393"/>
                    </a:cubicBezTo>
                    <a:cubicBezTo>
                      <a:pt x="477" y="393"/>
                      <a:pt x="476" y="393"/>
                      <a:pt x="476" y="394"/>
                    </a:cubicBezTo>
                    <a:cubicBezTo>
                      <a:pt x="476" y="394"/>
                      <a:pt x="476" y="394"/>
                      <a:pt x="476" y="394"/>
                    </a:cubicBezTo>
                    <a:cubicBezTo>
                      <a:pt x="476" y="394"/>
                      <a:pt x="475" y="394"/>
                      <a:pt x="474" y="395"/>
                    </a:cubicBezTo>
                    <a:cubicBezTo>
                      <a:pt x="473" y="395"/>
                      <a:pt x="471" y="397"/>
                      <a:pt x="470" y="398"/>
                    </a:cubicBezTo>
                    <a:cubicBezTo>
                      <a:pt x="469" y="400"/>
                      <a:pt x="468" y="402"/>
                      <a:pt x="469" y="404"/>
                    </a:cubicBezTo>
                    <a:cubicBezTo>
                      <a:pt x="468" y="404"/>
                      <a:pt x="468" y="404"/>
                      <a:pt x="468" y="404"/>
                    </a:cubicBezTo>
                    <a:cubicBezTo>
                      <a:pt x="468" y="404"/>
                      <a:pt x="468" y="404"/>
                      <a:pt x="468" y="404"/>
                    </a:cubicBezTo>
                    <a:cubicBezTo>
                      <a:pt x="468" y="404"/>
                      <a:pt x="468" y="404"/>
                      <a:pt x="468" y="404"/>
                    </a:cubicBezTo>
                    <a:cubicBezTo>
                      <a:pt x="468" y="405"/>
                      <a:pt x="468" y="405"/>
                      <a:pt x="468" y="405"/>
                    </a:cubicBezTo>
                    <a:cubicBezTo>
                      <a:pt x="468" y="405"/>
                      <a:pt x="468" y="405"/>
                      <a:pt x="468" y="405"/>
                    </a:cubicBezTo>
                    <a:cubicBezTo>
                      <a:pt x="468" y="405"/>
                      <a:pt x="468" y="405"/>
                      <a:pt x="468" y="405"/>
                    </a:cubicBezTo>
                    <a:cubicBezTo>
                      <a:pt x="467" y="405"/>
                      <a:pt x="467" y="405"/>
                      <a:pt x="467" y="404"/>
                    </a:cubicBezTo>
                    <a:cubicBezTo>
                      <a:pt x="467" y="404"/>
                      <a:pt x="467" y="404"/>
                      <a:pt x="467" y="404"/>
                    </a:cubicBezTo>
                    <a:cubicBezTo>
                      <a:pt x="468" y="403"/>
                      <a:pt x="468" y="402"/>
                      <a:pt x="468" y="401"/>
                    </a:cubicBezTo>
                    <a:cubicBezTo>
                      <a:pt x="469" y="400"/>
                      <a:pt x="468" y="399"/>
                      <a:pt x="467" y="399"/>
                    </a:cubicBezTo>
                    <a:cubicBezTo>
                      <a:pt x="467" y="399"/>
                      <a:pt x="467" y="399"/>
                      <a:pt x="467" y="399"/>
                    </a:cubicBezTo>
                    <a:cubicBezTo>
                      <a:pt x="466" y="399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399"/>
                      <a:pt x="466" y="399"/>
                      <a:pt x="466" y="398"/>
                    </a:cubicBezTo>
                    <a:cubicBezTo>
                      <a:pt x="466" y="398"/>
                      <a:pt x="466" y="398"/>
                      <a:pt x="466" y="398"/>
                    </a:cubicBezTo>
                    <a:cubicBezTo>
                      <a:pt x="466" y="398"/>
                      <a:pt x="467" y="399"/>
                      <a:pt x="467" y="399"/>
                    </a:cubicBezTo>
                    <a:cubicBezTo>
                      <a:pt x="467" y="399"/>
                      <a:pt x="467" y="399"/>
                      <a:pt x="467" y="399"/>
                    </a:cubicBezTo>
                    <a:cubicBezTo>
                      <a:pt x="467" y="399"/>
                      <a:pt x="467" y="399"/>
                      <a:pt x="467" y="399"/>
                    </a:cubicBezTo>
                    <a:cubicBezTo>
                      <a:pt x="468" y="399"/>
                      <a:pt x="468" y="399"/>
                      <a:pt x="469" y="398"/>
                    </a:cubicBezTo>
                    <a:cubicBezTo>
                      <a:pt x="470" y="396"/>
                      <a:pt x="471" y="395"/>
                      <a:pt x="472" y="393"/>
                    </a:cubicBezTo>
                    <a:cubicBezTo>
                      <a:pt x="473" y="392"/>
                      <a:pt x="473" y="390"/>
                      <a:pt x="472" y="389"/>
                    </a:cubicBezTo>
                    <a:cubicBezTo>
                      <a:pt x="471" y="388"/>
                      <a:pt x="471" y="388"/>
                      <a:pt x="470" y="389"/>
                    </a:cubicBezTo>
                    <a:cubicBezTo>
                      <a:pt x="470" y="389"/>
                      <a:pt x="469" y="389"/>
                      <a:pt x="469" y="390"/>
                    </a:cubicBezTo>
                    <a:cubicBezTo>
                      <a:pt x="468" y="390"/>
                      <a:pt x="468" y="392"/>
                      <a:pt x="469" y="393"/>
                    </a:cubicBezTo>
                    <a:cubicBezTo>
                      <a:pt x="468" y="393"/>
                      <a:pt x="468" y="393"/>
                      <a:pt x="468" y="393"/>
                    </a:cubicBezTo>
                    <a:cubicBezTo>
                      <a:pt x="468" y="393"/>
                      <a:pt x="468" y="393"/>
                      <a:pt x="468" y="393"/>
                    </a:cubicBezTo>
                    <a:cubicBezTo>
                      <a:pt x="468" y="393"/>
                      <a:pt x="468" y="393"/>
                      <a:pt x="468" y="393"/>
                    </a:cubicBezTo>
                    <a:cubicBezTo>
                      <a:pt x="467" y="392"/>
                      <a:pt x="466" y="393"/>
                      <a:pt x="466" y="393"/>
                    </a:cubicBezTo>
                    <a:cubicBezTo>
                      <a:pt x="465" y="393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3"/>
                      <a:pt x="465" y="392"/>
                      <a:pt x="466" y="392"/>
                    </a:cubicBezTo>
                    <a:cubicBezTo>
                      <a:pt x="467" y="392"/>
                      <a:pt x="467" y="391"/>
                      <a:pt x="467" y="391"/>
                    </a:cubicBezTo>
                    <a:cubicBezTo>
                      <a:pt x="467" y="390"/>
                      <a:pt x="467" y="390"/>
                      <a:pt x="466" y="390"/>
                    </a:cubicBezTo>
                    <a:cubicBezTo>
                      <a:pt x="466" y="390"/>
                      <a:pt x="465" y="390"/>
                      <a:pt x="465" y="390"/>
                    </a:cubicBezTo>
                    <a:cubicBezTo>
                      <a:pt x="465" y="390"/>
                      <a:pt x="465" y="390"/>
                      <a:pt x="465" y="390"/>
                    </a:cubicBezTo>
                    <a:cubicBezTo>
                      <a:pt x="463" y="389"/>
                      <a:pt x="462" y="389"/>
                      <a:pt x="463" y="391"/>
                    </a:cubicBezTo>
                    <a:cubicBezTo>
                      <a:pt x="463" y="391"/>
                      <a:pt x="462" y="391"/>
                      <a:pt x="462" y="392"/>
                    </a:cubicBezTo>
                    <a:cubicBezTo>
                      <a:pt x="462" y="392"/>
                      <a:pt x="462" y="392"/>
                      <a:pt x="462" y="392"/>
                    </a:cubicBezTo>
                    <a:cubicBezTo>
                      <a:pt x="462" y="392"/>
                      <a:pt x="462" y="392"/>
                      <a:pt x="462" y="392"/>
                    </a:cubicBezTo>
                    <a:cubicBezTo>
                      <a:pt x="461" y="392"/>
                      <a:pt x="461" y="392"/>
                      <a:pt x="461" y="392"/>
                    </a:cubicBezTo>
                    <a:cubicBezTo>
                      <a:pt x="461" y="393"/>
                      <a:pt x="461" y="393"/>
                      <a:pt x="461" y="393"/>
                    </a:cubicBezTo>
                    <a:cubicBezTo>
                      <a:pt x="461" y="393"/>
                      <a:pt x="461" y="393"/>
                      <a:pt x="461" y="393"/>
                    </a:cubicBezTo>
                    <a:cubicBezTo>
                      <a:pt x="461" y="393"/>
                      <a:pt x="461" y="393"/>
                      <a:pt x="461" y="393"/>
                    </a:cubicBezTo>
                    <a:cubicBezTo>
                      <a:pt x="461" y="392"/>
                      <a:pt x="462" y="391"/>
                      <a:pt x="462" y="390"/>
                    </a:cubicBezTo>
                    <a:cubicBezTo>
                      <a:pt x="463" y="388"/>
                      <a:pt x="463" y="388"/>
                      <a:pt x="465" y="388"/>
                    </a:cubicBezTo>
                    <a:cubicBezTo>
                      <a:pt x="465" y="388"/>
                      <a:pt x="465" y="388"/>
                      <a:pt x="465" y="388"/>
                    </a:cubicBezTo>
                    <a:cubicBezTo>
                      <a:pt x="465" y="388"/>
                      <a:pt x="465" y="388"/>
                      <a:pt x="465" y="388"/>
                    </a:cubicBezTo>
                    <a:cubicBezTo>
                      <a:pt x="466" y="389"/>
                      <a:pt x="466" y="389"/>
                      <a:pt x="467" y="387"/>
                    </a:cubicBezTo>
                    <a:cubicBezTo>
                      <a:pt x="467" y="387"/>
                      <a:pt x="467" y="387"/>
                      <a:pt x="467" y="387"/>
                    </a:cubicBezTo>
                    <a:cubicBezTo>
                      <a:pt x="468" y="386"/>
                      <a:pt x="469" y="386"/>
                      <a:pt x="468" y="385"/>
                    </a:cubicBezTo>
                    <a:cubicBezTo>
                      <a:pt x="468" y="383"/>
                      <a:pt x="467" y="380"/>
                      <a:pt x="464" y="379"/>
                    </a:cubicBezTo>
                    <a:cubicBezTo>
                      <a:pt x="463" y="379"/>
                      <a:pt x="461" y="378"/>
                      <a:pt x="460" y="377"/>
                    </a:cubicBezTo>
                    <a:cubicBezTo>
                      <a:pt x="459" y="376"/>
                      <a:pt x="459" y="377"/>
                      <a:pt x="459" y="378"/>
                    </a:cubicBezTo>
                    <a:cubicBezTo>
                      <a:pt x="459" y="379"/>
                      <a:pt x="458" y="380"/>
                      <a:pt x="457" y="380"/>
                    </a:cubicBezTo>
                    <a:cubicBezTo>
                      <a:pt x="457" y="380"/>
                      <a:pt x="457" y="380"/>
                      <a:pt x="457" y="380"/>
                    </a:cubicBezTo>
                    <a:cubicBezTo>
                      <a:pt x="457" y="380"/>
                      <a:pt x="457" y="380"/>
                      <a:pt x="457" y="380"/>
                    </a:cubicBezTo>
                    <a:cubicBezTo>
                      <a:pt x="457" y="380"/>
                      <a:pt x="457" y="380"/>
                      <a:pt x="457" y="380"/>
                    </a:cubicBezTo>
                    <a:cubicBezTo>
                      <a:pt x="457" y="380"/>
                      <a:pt x="456" y="379"/>
                      <a:pt x="456" y="380"/>
                    </a:cubicBezTo>
                    <a:cubicBezTo>
                      <a:pt x="456" y="380"/>
                      <a:pt x="456" y="381"/>
                      <a:pt x="455" y="381"/>
                    </a:cubicBezTo>
                    <a:cubicBezTo>
                      <a:pt x="455" y="381"/>
                      <a:pt x="455" y="380"/>
                      <a:pt x="455" y="380"/>
                    </a:cubicBezTo>
                    <a:cubicBezTo>
                      <a:pt x="456" y="380"/>
                      <a:pt x="456" y="379"/>
                      <a:pt x="455" y="379"/>
                    </a:cubicBezTo>
                    <a:cubicBezTo>
                      <a:pt x="454" y="379"/>
                      <a:pt x="454" y="379"/>
                      <a:pt x="454" y="380"/>
                    </a:cubicBezTo>
                    <a:cubicBezTo>
                      <a:pt x="454" y="380"/>
                      <a:pt x="454" y="381"/>
                      <a:pt x="454" y="381"/>
                    </a:cubicBezTo>
                    <a:cubicBezTo>
                      <a:pt x="454" y="382"/>
                      <a:pt x="454" y="382"/>
                      <a:pt x="454" y="382"/>
                    </a:cubicBezTo>
                    <a:cubicBezTo>
                      <a:pt x="454" y="383"/>
                      <a:pt x="453" y="383"/>
                      <a:pt x="453" y="384"/>
                    </a:cubicBezTo>
                    <a:cubicBezTo>
                      <a:pt x="452" y="385"/>
                      <a:pt x="452" y="386"/>
                      <a:pt x="452" y="387"/>
                    </a:cubicBezTo>
                    <a:cubicBezTo>
                      <a:pt x="452" y="387"/>
                      <a:pt x="452" y="387"/>
                      <a:pt x="452" y="387"/>
                    </a:cubicBezTo>
                    <a:cubicBezTo>
                      <a:pt x="452" y="388"/>
                      <a:pt x="452" y="388"/>
                      <a:pt x="452" y="389"/>
                    </a:cubicBezTo>
                    <a:cubicBezTo>
                      <a:pt x="452" y="389"/>
                      <a:pt x="452" y="389"/>
                      <a:pt x="452" y="389"/>
                    </a:cubicBezTo>
                    <a:cubicBezTo>
                      <a:pt x="452" y="389"/>
                      <a:pt x="452" y="389"/>
                      <a:pt x="452" y="389"/>
                    </a:cubicBezTo>
                    <a:cubicBezTo>
                      <a:pt x="451" y="389"/>
                      <a:pt x="451" y="389"/>
                      <a:pt x="451" y="389"/>
                    </a:cubicBezTo>
                    <a:cubicBezTo>
                      <a:pt x="451" y="388"/>
                      <a:pt x="451" y="388"/>
                      <a:pt x="451" y="387"/>
                    </a:cubicBezTo>
                    <a:cubicBezTo>
                      <a:pt x="452" y="386"/>
                      <a:pt x="451" y="385"/>
                      <a:pt x="452" y="384"/>
                    </a:cubicBezTo>
                    <a:cubicBezTo>
                      <a:pt x="453" y="383"/>
                      <a:pt x="453" y="383"/>
                      <a:pt x="452" y="382"/>
                    </a:cubicBezTo>
                    <a:cubicBezTo>
                      <a:pt x="452" y="381"/>
                      <a:pt x="452" y="380"/>
                      <a:pt x="452" y="379"/>
                    </a:cubicBezTo>
                    <a:cubicBezTo>
                      <a:pt x="452" y="379"/>
                      <a:pt x="452" y="378"/>
                      <a:pt x="452" y="378"/>
                    </a:cubicBezTo>
                    <a:cubicBezTo>
                      <a:pt x="451" y="378"/>
                      <a:pt x="451" y="378"/>
                      <a:pt x="451" y="379"/>
                    </a:cubicBezTo>
                    <a:cubicBezTo>
                      <a:pt x="450" y="379"/>
                      <a:pt x="450" y="380"/>
                      <a:pt x="450" y="381"/>
                    </a:cubicBezTo>
                    <a:cubicBezTo>
                      <a:pt x="449" y="380"/>
                      <a:pt x="450" y="380"/>
                      <a:pt x="450" y="379"/>
                    </a:cubicBezTo>
                    <a:cubicBezTo>
                      <a:pt x="450" y="379"/>
                      <a:pt x="450" y="379"/>
                      <a:pt x="450" y="379"/>
                    </a:cubicBezTo>
                    <a:cubicBezTo>
                      <a:pt x="450" y="379"/>
                      <a:pt x="450" y="379"/>
                      <a:pt x="450" y="379"/>
                    </a:cubicBezTo>
                    <a:cubicBezTo>
                      <a:pt x="450" y="377"/>
                      <a:pt x="451" y="376"/>
                      <a:pt x="452" y="375"/>
                    </a:cubicBezTo>
                    <a:cubicBezTo>
                      <a:pt x="451" y="374"/>
                      <a:pt x="449" y="374"/>
                      <a:pt x="449" y="376"/>
                    </a:cubicBezTo>
                    <a:cubicBezTo>
                      <a:pt x="448" y="374"/>
                      <a:pt x="448" y="375"/>
                      <a:pt x="447" y="376"/>
                    </a:cubicBezTo>
                    <a:cubicBezTo>
                      <a:pt x="447" y="376"/>
                      <a:pt x="447" y="376"/>
                      <a:pt x="446" y="377"/>
                    </a:cubicBezTo>
                    <a:cubicBezTo>
                      <a:pt x="445" y="377"/>
                      <a:pt x="446" y="378"/>
                      <a:pt x="445" y="379"/>
                    </a:cubicBezTo>
                    <a:cubicBezTo>
                      <a:pt x="444" y="379"/>
                      <a:pt x="444" y="381"/>
                      <a:pt x="445" y="382"/>
                    </a:cubicBezTo>
                    <a:cubicBezTo>
                      <a:pt x="445" y="382"/>
                      <a:pt x="445" y="382"/>
                      <a:pt x="445" y="382"/>
                    </a:cubicBezTo>
                    <a:cubicBezTo>
                      <a:pt x="445" y="382"/>
                      <a:pt x="445" y="382"/>
                      <a:pt x="445" y="383"/>
                    </a:cubicBezTo>
                    <a:cubicBezTo>
                      <a:pt x="445" y="383"/>
                      <a:pt x="445" y="383"/>
                      <a:pt x="445" y="383"/>
                    </a:cubicBezTo>
                    <a:cubicBezTo>
                      <a:pt x="445" y="383"/>
                      <a:pt x="445" y="383"/>
                      <a:pt x="445" y="383"/>
                    </a:cubicBezTo>
                    <a:cubicBezTo>
                      <a:pt x="444" y="384"/>
                      <a:pt x="444" y="385"/>
                      <a:pt x="443" y="386"/>
                    </a:cubicBezTo>
                    <a:cubicBezTo>
                      <a:pt x="443" y="386"/>
                      <a:pt x="442" y="386"/>
                      <a:pt x="443" y="386"/>
                    </a:cubicBezTo>
                    <a:cubicBezTo>
                      <a:pt x="443" y="385"/>
                      <a:pt x="444" y="384"/>
                      <a:pt x="444" y="383"/>
                    </a:cubicBezTo>
                    <a:cubicBezTo>
                      <a:pt x="445" y="382"/>
                      <a:pt x="445" y="382"/>
                      <a:pt x="444" y="381"/>
                    </a:cubicBezTo>
                    <a:cubicBezTo>
                      <a:pt x="444" y="381"/>
                      <a:pt x="444" y="381"/>
                      <a:pt x="444" y="381"/>
                    </a:cubicBezTo>
                    <a:cubicBezTo>
                      <a:pt x="444" y="381"/>
                      <a:pt x="443" y="381"/>
                      <a:pt x="443" y="381"/>
                    </a:cubicBezTo>
                    <a:cubicBezTo>
                      <a:pt x="444" y="380"/>
                      <a:pt x="445" y="379"/>
                      <a:pt x="443" y="379"/>
                    </a:cubicBezTo>
                    <a:cubicBezTo>
                      <a:pt x="443" y="379"/>
                      <a:pt x="443" y="379"/>
                      <a:pt x="444" y="379"/>
                    </a:cubicBezTo>
                    <a:cubicBezTo>
                      <a:pt x="444" y="378"/>
                      <a:pt x="445" y="378"/>
                      <a:pt x="445" y="377"/>
                    </a:cubicBezTo>
                    <a:cubicBezTo>
                      <a:pt x="445" y="377"/>
                      <a:pt x="445" y="376"/>
                      <a:pt x="445" y="376"/>
                    </a:cubicBezTo>
                    <a:cubicBezTo>
                      <a:pt x="444" y="376"/>
                      <a:pt x="444" y="376"/>
                      <a:pt x="444" y="376"/>
                    </a:cubicBezTo>
                    <a:cubicBezTo>
                      <a:pt x="443" y="378"/>
                      <a:pt x="442" y="378"/>
                      <a:pt x="441" y="379"/>
                    </a:cubicBezTo>
                    <a:cubicBezTo>
                      <a:pt x="441" y="379"/>
                      <a:pt x="441" y="379"/>
                      <a:pt x="441" y="379"/>
                    </a:cubicBezTo>
                    <a:cubicBezTo>
                      <a:pt x="441" y="379"/>
                      <a:pt x="441" y="379"/>
                      <a:pt x="440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9"/>
                      <a:pt x="441" y="379"/>
                      <a:pt x="441" y="378"/>
                    </a:cubicBezTo>
                    <a:cubicBezTo>
                      <a:pt x="441" y="378"/>
                      <a:pt x="441" y="378"/>
                      <a:pt x="441" y="378"/>
                    </a:cubicBezTo>
                    <a:cubicBezTo>
                      <a:pt x="442" y="378"/>
                      <a:pt x="442" y="377"/>
                      <a:pt x="443" y="377"/>
                    </a:cubicBezTo>
                    <a:cubicBezTo>
                      <a:pt x="444" y="376"/>
                      <a:pt x="443" y="376"/>
                      <a:pt x="443" y="376"/>
                    </a:cubicBezTo>
                    <a:cubicBezTo>
                      <a:pt x="442" y="375"/>
                      <a:pt x="441" y="376"/>
                      <a:pt x="441" y="376"/>
                    </a:cubicBezTo>
                    <a:cubicBezTo>
                      <a:pt x="441" y="376"/>
                      <a:pt x="442" y="375"/>
                      <a:pt x="442" y="375"/>
                    </a:cubicBezTo>
                    <a:cubicBezTo>
                      <a:pt x="443" y="375"/>
                      <a:pt x="443" y="376"/>
                      <a:pt x="443" y="375"/>
                    </a:cubicBezTo>
                    <a:cubicBezTo>
                      <a:pt x="445" y="374"/>
                      <a:pt x="446" y="373"/>
                      <a:pt x="448" y="373"/>
                    </a:cubicBezTo>
                    <a:cubicBezTo>
                      <a:pt x="448" y="373"/>
                      <a:pt x="448" y="372"/>
                      <a:pt x="448" y="372"/>
                    </a:cubicBezTo>
                    <a:cubicBezTo>
                      <a:pt x="448" y="371"/>
                      <a:pt x="449" y="370"/>
                      <a:pt x="448" y="369"/>
                    </a:cubicBezTo>
                    <a:cubicBezTo>
                      <a:pt x="448" y="369"/>
                      <a:pt x="448" y="369"/>
                      <a:pt x="448" y="369"/>
                    </a:cubicBezTo>
                    <a:cubicBezTo>
                      <a:pt x="448" y="368"/>
                      <a:pt x="448" y="367"/>
                      <a:pt x="447" y="367"/>
                    </a:cubicBezTo>
                    <a:cubicBezTo>
                      <a:pt x="446" y="367"/>
                      <a:pt x="445" y="367"/>
                      <a:pt x="444" y="367"/>
                    </a:cubicBezTo>
                    <a:cubicBezTo>
                      <a:pt x="443" y="366"/>
                      <a:pt x="442" y="367"/>
                      <a:pt x="442" y="368"/>
                    </a:cubicBezTo>
                    <a:cubicBezTo>
                      <a:pt x="442" y="368"/>
                      <a:pt x="442" y="368"/>
                      <a:pt x="442" y="368"/>
                    </a:cubicBezTo>
                    <a:cubicBezTo>
                      <a:pt x="442" y="368"/>
                      <a:pt x="442" y="368"/>
                      <a:pt x="442" y="368"/>
                    </a:cubicBezTo>
                    <a:cubicBezTo>
                      <a:pt x="441" y="368"/>
                      <a:pt x="441" y="367"/>
                      <a:pt x="441" y="367"/>
                    </a:cubicBezTo>
                    <a:cubicBezTo>
                      <a:pt x="441" y="367"/>
                      <a:pt x="441" y="367"/>
                      <a:pt x="441" y="367"/>
                    </a:cubicBezTo>
                    <a:cubicBezTo>
                      <a:pt x="441" y="367"/>
                      <a:pt x="441" y="367"/>
                      <a:pt x="441" y="367"/>
                    </a:cubicBezTo>
                    <a:cubicBezTo>
                      <a:pt x="441" y="367"/>
                      <a:pt x="441" y="367"/>
                      <a:pt x="440" y="367"/>
                    </a:cubicBezTo>
                    <a:cubicBezTo>
                      <a:pt x="441" y="367"/>
                      <a:pt x="441" y="367"/>
                      <a:pt x="441" y="366"/>
                    </a:cubicBezTo>
                    <a:cubicBezTo>
                      <a:pt x="441" y="366"/>
                      <a:pt x="441" y="366"/>
                      <a:pt x="441" y="366"/>
                    </a:cubicBezTo>
                    <a:cubicBezTo>
                      <a:pt x="441" y="366"/>
                      <a:pt x="441" y="366"/>
                      <a:pt x="441" y="366"/>
                    </a:cubicBezTo>
                    <a:cubicBezTo>
                      <a:pt x="441" y="366"/>
                      <a:pt x="441" y="366"/>
                      <a:pt x="441" y="366"/>
                    </a:cubicBezTo>
                    <a:cubicBezTo>
                      <a:pt x="441" y="366"/>
                      <a:pt x="441" y="366"/>
                      <a:pt x="441" y="366"/>
                    </a:cubicBezTo>
                    <a:cubicBezTo>
                      <a:pt x="442" y="366"/>
                      <a:pt x="442" y="366"/>
                      <a:pt x="442" y="365"/>
                    </a:cubicBezTo>
                    <a:cubicBezTo>
                      <a:pt x="443" y="364"/>
                      <a:pt x="444" y="364"/>
                      <a:pt x="443" y="363"/>
                    </a:cubicBezTo>
                    <a:cubicBezTo>
                      <a:pt x="443" y="363"/>
                      <a:pt x="443" y="363"/>
                      <a:pt x="443" y="363"/>
                    </a:cubicBezTo>
                    <a:cubicBezTo>
                      <a:pt x="442" y="362"/>
                      <a:pt x="442" y="362"/>
                      <a:pt x="442" y="362"/>
                    </a:cubicBezTo>
                    <a:cubicBezTo>
                      <a:pt x="442" y="359"/>
                      <a:pt x="441" y="358"/>
                      <a:pt x="438" y="357"/>
                    </a:cubicBezTo>
                    <a:cubicBezTo>
                      <a:pt x="436" y="356"/>
                      <a:pt x="436" y="356"/>
                      <a:pt x="436" y="358"/>
                    </a:cubicBezTo>
                    <a:cubicBezTo>
                      <a:pt x="436" y="359"/>
                      <a:pt x="436" y="359"/>
                      <a:pt x="436" y="360"/>
                    </a:cubicBezTo>
                    <a:cubicBezTo>
                      <a:pt x="436" y="360"/>
                      <a:pt x="436" y="360"/>
                      <a:pt x="436" y="360"/>
                    </a:cubicBezTo>
                    <a:cubicBezTo>
                      <a:pt x="436" y="360"/>
                      <a:pt x="436" y="360"/>
                      <a:pt x="435" y="360"/>
                    </a:cubicBezTo>
                    <a:cubicBezTo>
                      <a:pt x="435" y="358"/>
                      <a:pt x="434" y="360"/>
                      <a:pt x="433" y="360"/>
                    </a:cubicBezTo>
                    <a:cubicBezTo>
                      <a:pt x="434" y="360"/>
                      <a:pt x="434" y="359"/>
                      <a:pt x="434" y="359"/>
                    </a:cubicBezTo>
                    <a:cubicBezTo>
                      <a:pt x="435" y="359"/>
                      <a:pt x="436" y="359"/>
                      <a:pt x="435" y="358"/>
                    </a:cubicBezTo>
                    <a:cubicBezTo>
                      <a:pt x="435" y="357"/>
                      <a:pt x="435" y="356"/>
                      <a:pt x="434" y="356"/>
                    </a:cubicBezTo>
                    <a:cubicBezTo>
                      <a:pt x="433" y="355"/>
                      <a:pt x="432" y="355"/>
                      <a:pt x="431" y="353"/>
                    </a:cubicBezTo>
                    <a:cubicBezTo>
                      <a:pt x="430" y="353"/>
                      <a:pt x="429" y="352"/>
                      <a:pt x="428" y="352"/>
                    </a:cubicBezTo>
                    <a:cubicBezTo>
                      <a:pt x="428" y="352"/>
                      <a:pt x="427" y="352"/>
                      <a:pt x="427" y="352"/>
                    </a:cubicBezTo>
                    <a:cubicBezTo>
                      <a:pt x="427" y="352"/>
                      <a:pt x="427" y="352"/>
                      <a:pt x="427" y="352"/>
                    </a:cubicBezTo>
                    <a:cubicBezTo>
                      <a:pt x="426" y="352"/>
                      <a:pt x="425" y="353"/>
                      <a:pt x="424" y="353"/>
                    </a:cubicBezTo>
                    <a:cubicBezTo>
                      <a:pt x="422" y="354"/>
                      <a:pt x="421" y="355"/>
                      <a:pt x="420" y="356"/>
                    </a:cubicBezTo>
                    <a:cubicBezTo>
                      <a:pt x="418" y="358"/>
                      <a:pt x="418" y="360"/>
                      <a:pt x="420" y="361"/>
                    </a:cubicBezTo>
                    <a:cubicBezTo>
                      <a:pt x="420" y="361"/>
                      <a:pt x="420" y="361"/>
                      <a:pt x="420" y="361"/>
                    </a:cubicBezTo>
                    <a:cubicBezTo>
                      <a:pt x="422" y="362"/>
                      <a:pt x="424" y="364"/>
                      <a:pt x="427" y="365"/>
                    </a:cubicBezTo>
                    <a:cubicBezTo>
                      <a:pt x="426" y="365"/>
                      <a:pt x="425" y="365"/>
                      <a:pt x="425" y="365"/>
                    </a:cubicBezTo>
                    <a:cubicBezTo>
                      <a:pt x="424" y="364"/>
                      <a:pt x="423" y="363"/>
                      <a:pt x="422" y="363"/>
                    </a:cubicBezTo>
                    <a:cubicBezTo>
                      <a:pt x="421" y="363"/>
                      <a:pt x="421" y="363"/>
                      <a:pt x="420" y="362"/>
                    </a:cubicBezTo>
                    <a:cubicBezTo>
                      <a:pt x="420" y="362"/>
                      <a:pt x="419" y="362"/>
                      <a:pt x="419" y="361"/>
                    </a:cubicBezTo>
                    <a:cubicBezTo>
                      <a:pt x="419" y="361"/>
                      <a:pt x="419" y="361"/>
                      <a:pt x="419" y="361"/>
                    </a:cubicBezTo>
                    <a:cubicBezTo>
                      <a:pt x="419" y="361"/>
                      <a:pt x="419" y="361"/>
                      <a:pt x="419" y="361"/>
                    </a:cubicBezTo>
                    <a:cubicBezTo>
                      <a:pt x="418" y="362"/>
                      <a:pt x="417" y="363"/>
                      <a:pt x="417" y="365"/>
                    </a:cubicBezTo>
                    <a:cubicBezTo>
                      <a:pt x="416" y="366"/>
                      <a:pt x="417" y="367"/>
                      <a:pt x="416" y="368"/>
                    </a:cubicBezTo>
                    <a:cubicBezTo>
                      <a:pt x="416" y="368"/>
                      <a:pt x="416" y="368"/>
                      <a:pt x="416" y="368"/>
                    </a:cubicBezTo>
                    <a:cubicBezTo>
                      <a:pt x="416" y="368"/>
                      <a:pt x="416" y="368"/>
                      <a:pt x="416" y="368"/>
                    </a:cubicBezTo>
                    <a:cubicBezTo>
                      <a:pt x="416" y="369"/>
                      <a:pt x="417" y="370"/>
                      <a:pt x="418" y="370"/>
                    </a:cubicBezTo>
                    <a:cubicBezTo>
                      <a:pt x="419" y="371"/>
                      <a:pt x="419" y="371"/>
                      <a:pt x="418" y="372"/>
                    </a:cubicBezTo>
                    <a:cubicBezTo>
                      <a:pt x="418" y="371"/>
                      <a:pt x="417" y="370"/>
                      <a:pt x="416" y="370"/>
                    </a:cubicBezTo>
                    <a:cubicBezTo>
                      <a:pt x="415" y="370"/>
                      <a:pt x="415" y="369"/>
                      <a:pt x="415" y="368"/>
                    </a:cubicBezTo>
                    <a:cubicBezTo>
                      <a:pt x="416" y="367"/>
                      <a:pt x="416" y="365"/>
                      <a:pt x="416" y="363"/>
                    </a:cubicBezTo>
                    <a:cubicBezTo>
                      <a:pt x="416" y="362"/>
                      <a:pt x="415" y="361"/>
                      <a:pt x="414" y="361"/>
                    </a:cubicBezTo>
                    <a:cubicBezTo>
                      <a:pt x="414" y="361"/>
                      <a:pt x="413" y="362"/>
                      <a:pt x="413" y="362"/>
                    </a:cubicBezTo>
                    <a:cubicBezTo>
                      <a:pt x="413" y="363"/>
                      <a:pt x="412" y="363"/>
                      <a:pt x="411" y="364"/>
                    </a:cubicBezTo>
                    <a:cubicBezTo>
                      <a:pt x="411" y="364"/>
                      <a:pt x="411" y="363"/>
                      <a:pt x="411" y="363"/>
                    </a:cubicBezTo>
                    <a:cubicBezTo>
                      <a:pt x="411" y="363"/>
                      <a:pt x="411" y="363"/>
                      <a:pt x="411" y="363"/>
                    </a:cubicBezTo>
                    <a:cubicBezTo>
                      <a:pt x="412" y="363"/>
                      <a:pt x="412" y="362"/>
                      <a:pt x="411" y="361"/>
                    </a:cubicBezTo>
                    <a:cubicBezTo>
                      <a:pt x="411" y="361"/>
                      <a:pt x="411" y="361"/>
                      <a:pt x="411" y="361"/>
                    </a:cubicBezTo>
                    <a:cubicBezTo>
                      <a:pt x="411" y="361"/>
                      <a:pt x="411" y="361"/>
                      <a:pt x="411" y="361"/>
                    </a:cubicBezTo>
                    <a:cubicBezTo>
                      <a:pt x="411" y="361"/>
                      <a:pt x="411" y="361"/>
                      <a:pt x="411" y="361"/>
                    </a:cubicBezTo>
                    <a:cubicBezTo>
                      <a:pt x="411" y="360"/>
                      <a:pt x="411" y="359"/>
                      <a:pt x="411" y="358"/>
                    </a:cubicBezTo>
                    <a:cubicBezTo>
                      <a:pt x="411" y="358"/>
                      <a:pt x="411" y="358"/>
                      <a:pt x="411" y="358"/>
                    </a:cubicBezTo>
                    <a:cubicBezTo>
                      <a:pt x="411" y="358"/>
                      <a:pt x="411" y="358"/>
                      <a:pt x="411" y="358"/>
                    </a:cubicBezTo>
                    <a:cubicBezTo>
                      <a:pt x="410" y="359"/>
                      <a:pt x="410" y="359"/>
                      <a:pt x="410" y="360"/>
                    </a:cubicBezTo>
                    <a:cubicBezTo>
                      <a:pt x="409" y="360"/>
                      <a:pt x="410" y="359"/>
                      <a:pt x="409" y="359"/>
                    </a:cubicBezTo>
                    <a:cubicBezTo>
                      <a:pt x="409" y="359"/>
                      <a:pt x="409" y="360"/>
                      <a:pt x="409" y="361"/>
                    </a:cubicBezTo>
                    <a:cubicBezTo>
                      <a:pt x="409" y="361"/>
                      <a:pt x="409" y="361"/>
                      <a:pt x="409" y="361"/>
                    </a:cubicBezTo>
                    <a:cubicBezTo>
                      <a:pt x="408" y="361"/>
                      <a:pt x="408" y="362"/>
                      <a:pt x="408" y="362"/>
                    </a:cubicBezTo>
                    <a:cubicBezTo>
                      <a:pt x="409" y="364"/>
                      <a:pt x="409" y="365"/>
                      <a:pt x="411" y="366"/>
                    </a:cubicBezTo>
                    <a:cubicBezTo>
                      <a:pt x="409" y="366"/>
                      <a:pt x="409" y="364"/>
                      <a:pt x="408" y="363"/>
                    </a:cubicBezTo>
                    <a:cubicBezTo>
                      <a:pt x="407" y="363"/>
                      <a:pt x="407" y="364"/>
                      <a:pt x="407" y="364"/>
                    </a:cubicBezTo>
                    <a:cubicBezTo>
                      <a:pt x="407" y="365"/>
                      <a:pt x="407" y="365"/>
                      <a:pt x="407" y="365"/>
                    </a:cubicBezTo>
                    <a:cubicBezTo>
                      <a:pt x="405" y="365"/>
                      <a:pt x="406" y="366"/>
                      <a:pt x="406" y="366"/>
                    </a:cubicBezTo>
                    <a:cubicBezTo>
                      <a:pt x="407" y="367"/>
                      <a:pt x="407" y="368"/>
                      <a:pt x="407" y="368"/>
                    </a:cubicBezTo>
                    <a:cubicBezTo>
                      <a:pt x="406" y="368"/>
                      <a:pt x="405" y="369"/>
                      <a:pt x="405" y="369"/>
                    </a:cubicBezTo>
                    <a:cubicBezTo>
                      <a:pt x="404" y="370"/>
                      <a:pt x="404" y="371"/>
                      <a:pt x="403" y="371"/>
                    </a:cubicBezTo>
                    <a:cubicBezTo>
                      <a:pt x="404" y="368"/>
                      <a:pt x="404" y="368"/>
                      <a:pt x="402" y="368"/>
                    </a:cubicBezTo>
                    <a:cubicBezTo>
                      <a:pt x="403" y="366"/>
                      <a:pt x="404" y="367"/>
                      <a:pt x="405" y="368"/>
                    </a:cubicBezTo>
                    <a:cubicBezTo>
                      <a:pt x="405" y="367"/>
                      <a:pt x="404" y="366"/>
                      <a:pt x="404" y="366"/>
                    </a:cubicBezTo>
                    <a:cubicBezTo>
                      <a:pt x="403" y="366"/>
                      <a:pt x="403" y="365"/>
                      <a:pt x="403" y="365"/>
                    </a:cubicBezTo>
                    <a:cubicBezTo>
                      <a:pt x="404" y="364"/>
                      <a:pt x="404" y="362"/>
                      <a:pt x="405" y="361"/>
                    </a:cubicBezTo>
                    <a:cubicBezTo>
                      <a:pt x="406" y="360"/>
                      <a:pt x="406" y="359"/>
                      <a:pt x="406" y="358"/>
                    </a:cubicBezTo>
                    <a:cubicBezTo>
                      <a:pt x="406" y="358"/>
                      <a:pt x="405" y="358"/>
                      <a:pt x="405" y="358"/>
                    </a:cubicBezTo>
                    <a:cubicBezTo>
                      <a:pt x="404" y="359"/>
                      <a:pt x="403" y="360"/>
                      <a:pt x="403" y="361"/>
                    </a:cubicBezTo>
                    <a:cubicBezTo>
                      <a:pt x="402" y="361"/>
                      <a:pt x="402" y="362"/>
                      <a:pt x="401" y="363"/>
                    </a:cubicBezTo>
                    <a:cubicBezTo>
                      <a:pt x="401" y="364"/>
                      <a:pt x="401" y="364"/>
                      <a:pt x="400" y="363"/>
                    </a:cubicBezTo>
                    <a:cubicBezTo>
                      <a:pt x="401" y="363"/>
                      <a:pt x="401" y="362"/>
                      <a:pt x="401" y="362"/>
                    </a:cubicBezTo>
                    <a:cubicBezTo>
                      <a:pt x="402" y="361"/>
                      <a:pt x="403" y="359"/>
                      <a:pt x="403" y="358"/>
                    </a:cubicBezTo>
                    <a:cubicBezTo>
                      <a:pt x="404" y="358"/>
                      <a:pt x="405" y="357"/>
                      <a:pt x="405" y="356"/>
                    </a:cubicBezTo>
                    <a:cubicBezTo>
                      <a:pt x="406" y="355"/>
                      <a:pt x="406" y="354"/>
                      <a:pt x="407" y="353"/>
                    </a:cubicBezTo>
                    <a:cubicBezTo>
                      <a:pt x="407" y="352"/>
                      <a:pt x="407" y="352"/>
                      <a:pt x="407" y="351"/>
                    </a:cubicBezTo>
                    <a:cubicBezTo>
                      <a:pt x="406" y="351"/>
                      <a:pt x="406" y="350"/>
                      <a:pt x="405" y="349"/>
                    </a:cubicBezTo>
                    <a:cubicBezTo>
                      <a:pt x="405" y="349"/>
                      <a:pt x="405" y="349"/>
                      <a:pt x="405" y="349"/>
                    </a:cubicBezTo>
                    <a:cubicBezTo>
                      <a:pt x="405" y="349"/>
                      <a:pt x="405" y="348"/>
                      <a:pt x="404" y="348"/>
                    </a:cubicBezTo>
                    <a:cubicBezTo>
                      <a:pt x="404" y="347"/>
                      <a:pt x="405" y="347"/>
                      <a:pt x="405" y="347"/>
                    </a:cubicBezTo>
                    <a:cubicBezTo>
                      <a:pt x="406" y="345"/>
                      <a:pt x="406" y="344"/>
                      <a:pt x="404" y="343"/>
                    </a:cubicBezTo>
                    <a:cubicBezTo>
                      <a:pt x="404" y="343"/>
                      <a:pt x="404" y="343"/>
                      <a:pt x="404" y="343"/>
                    </a:cubicBezTo>
                    <a:cubicBezTo>
                      <a:pt x="404" y="343"/>
                      <a:pt x="404" y="343"/>
                      <a:pt x="404" y="343"/>
                    </a:cubicBezTo>
                    <a:cubicBezTo>
                      <a:pt x="403" y="342"/>
                      <a:pt x="401" y="341"/>
                      <a:pt x="400" y="340"/>
                    </a:cubicBezTo>
                    <a:cubicBezTo>
                      <a:pt x="400" y="340"/>
                      <a:pt x="400" y="340"/>
                      <a:pt x="400" y="340"/>
                    </a:cubicBezTo>
                    <a:cubicBezTo>
                      <a:pt x="401" y="340"/>
                      <a:pt x="401" y="340"/>
                      <a:pt x="401" y="339"/>
                    </a:cubicBezTo>
                    <a:cubicBezTo>
                      <a:pt x="401" y="338"/>
                      <a:pt x="401" y="336"/>
                      <a:pt x="401" y="335"/>
                    </a:cubicBezTo>
                    <a:cubicBezTo>
                      <a:pt x="401" y="335"/>
                      <a:pt x="401" y="335"/>
                      <a:pt x="401" y="335"/>
                    </a:cubicBezTo>
                    <a:cubicBezTo>
                      <a:pt x="401" y="334"/>
                      <a:pt x="401" y="334"/>
                      <a:pt x="401" y="334"/>
                    </a:cubicBezTo>
                    <a:cubicBezTo>
                      <a:pt x="400" y="332"/>
                      <a:pt x="400" y="331"/>
                      <a:pt x="398" y="330"/>
                    </a:cubicBezTo>
                    <a:cubicBezTo>
                      <a:pt x="398" y="330"/>
                      <a:pt x="398" y="330"/>
                      <a:pt x="398" y="330"/>
                    </a:cubicBezTo>
                    <a:cubicBezTo>
                      <a:pt x="398" y="330"/>
                      <a:pt x="398" y="330"/>
                      <a:pt x="398" y="330"/>
                    </a:cubicBezTo>
                    <a:cubicBezTo>
                      <a:pt x="396" y="329"/>
                      <a:pt x="394" y="330"/>
                      <a:pt x="392" y="330"/>
                    </a:cubicBezTo>
                    <a:cubicBezTo>
                      <a:pt x="391" y="329"/>
                      <a:pt x="390" y="330"/>
                      <a:pt x="389" y="331"/>
                    </a:cubicBezTo>
                    <a:cubicBezTo>
                      <a:pt x="388" y="331"/>
                      <a:pt x="388" y="331"/>
                      <a:pt x="387" y="332"/>
                    </a:cubicBezTo>
                    <a:cubicBezTo>
                      <a:pt x="387" y="332"/>
                      <a:pt x="387" y="332"/>
                      <a:pt x="387" y="332"/>
                    </a:cubicBezTo>
                    <a:cubicBezTo>
                      <a:pt x="386" y="332"/>
                      <a:pt x="384" y="333"/>
                      <a:pt x="383" y="334"/>
                    </a:cubicBezTo>
                    <a:cubicBezTo>
                      <a:pt x="382" y="335"/>
                      <a:pt x="382" y="335"/>
                      <a:pt x="383" y="335"/>
                    </a:cubicBezTo>
                    <a:cubicBezTo>
                      <a:pt x="384" y="336"/>
                      <a:pt x="385" y="337"/>
                      <a:pt x="385" y="339"/>
                    </a:cubicBezTo>
                    <a:cubicBezTo>
                      <a:pt x="385" y="339"/>
                      <a:pt x="385" y="339"/>
                      <a:pt x="384" y="340"/>
                    </a:cubicBezTo>
                    <a:cubicBezTo>
                      <a:pt x="384" y="339"/>
                      <a:pt x="384" y="339"/>
                      <a:pt x="384" y="338"/>
                    </a:cubicBezTo>
                    <a:cubicBezTo>
                      <a:pt x="384" y="337"/>
                      <a:pt x="382" y="335"/>
                      <a:pt x="380" y="336"/>
                    </a:cubicBezTo>
                    <a:cubicBezTo>
                      <a:pt x="380" y="336"/>
                      <a:pt x="380" y="336"/>
                      <a:pt x="380" y="336"/>
                    </a:cubicBezTo>
                    <a:cubicBezTo>
                      <a:pt x="380" y="337"/>
                      <a:pt x="379" y="337"/>
                      <a:pt x="378" y="337"/>
                    </a:cubicBezTo>
                    <a:cubicBezTo>
                      <a:pt x="378" y="337"/>
                      <a:pt x="378" y="337"/>
                      <a:pt x="378" y="337"/>
                    </a:cubicBezTo>
                    <a:cubicBezTo>
                      <a:pt x="378" y="337"/>
                      <a:pt x="378" y="337"/>
                      <a:pt x="378" y="337"/>
                    </a:cubicBezTo>
                    <a:cubicBezTo>
                      <a:pt x="378" y="339"/>
                      <a:pt x="379" y="340"/>
                      <a:pt x="380" y="341"/>
                    </a:cubicBezTo>
                    <a:cubicBezTo>
                      <a:pt x="380" y="341"/>
                      <a:pt x="380" y="341"/>
                      <a:pt x="380" y="341"/>
                    </a:cubicBezTo>
                    <a:cubicBezTo>
                      <a:pt x="380" y="341"/>
                      <a:pt x="380" y="341"/>
                      <a:pt x="380" y="341"/>
                    </a:cubicBezTo>
                    <a:cubicBezTo>
                      <a:pt x="379" y="341"/>
                      <a:pt x="379" y="341"/>
                      <a:pt x="379" y="341"/>
                    </a:cubicBezTo>
                    <a:cubicBezTo>
                      <a:pt x="379" y="341"/>
                      <a:pt x="379" y="341"/>
                      <a:pt x="379" y="341"/>
                    </a:cubicBezTo>
                    <a:cubicBezTo>
                      <a:pt x="378" y="340"/>
                      <a:pt x="377" y="340"/>
                      <a:pt x="377" y="339"/>
                    </a:cubicBezTo>
                    <a:cubicBezTo>
                      <a:pt x="377" y="338"/>
                      <a:pt x="377" y="338"/>
                      <a:pt x="377" y="338"/>
                    </a:cubicBezTo>
                    <a:cubicBezTo>
                      <a:pt x="376" y="338"/>
                      <a:pt x="375" y="339"/>
                      <a:pt x="375" y="340"/>
                    </a:cubicBezTo>
                    <a:cubicBezTo>
                      <a:pt x="374" y="341"/>
                      <a:pt x="374" y="342"/>
                      <a:pt x="375" y="342"/>
                    </a:cubicBezTo>
                    <a:cubicBezTo>
                      <a:pt x="376" y="343"/>
                      <a:pt x="378" y="344"/>
                      <a:pt x="379" y="344"/>
                    </a:cubicBezTo>
                    <a:cubicBezTo>
                      <a:pt x="380" y="344"/>
                      <a:pt x="381" y="345"/>
                      <a:pt x="381" y="345"/>
                    </a:cubicBezTo>
                    <a:cubicBezTo>
                      <a:pt x="381" y="346"/>
                      <a:pt x="381" y="346"/>
                      <a:pt x="381" y="346"/>
                    </a:cubicBezTo>
                    <a:cubicBezTo>
                      <a:pt x="381" y="346"/>
                      <a:pt x="381" y="346"/>
                      <a:pt x="381" y="346"/>
                    </a:cubicBezTo>
                    <a:cubicBezTo>
                      <a:pt x="381" y="346"/>
                      <a:pt x="381" y="346"/>
                      <a:pt x="381" y="346"/>
                    </a:cubicBezTo>
                    <a:cubicBezTo>
                      <a:pt x="379" y="345"/>
                      <a:pt x="377" y="345"/>
                      <a:pt x="375" y="344"/>
                    </a:cubicBezTo>
                    <a:cubicBezTo>
                      <a:pt x="375" y="344"/>
                      <a:pt x="375" y="343"/>
                      <a:pt x="374" y="344"/>
                    </a:cubicBezTo>
                    <a:cubicBezTo>
                      <a:pt x="374" y="344"/>
                      <a:pt x="374" y="344"/>
                      <a:pt x="374" y="344"/>
                    </a:cubicBezTo>
                    <a:cubicBezTo>
                      <a:pt x="374" y="345"/>
                      <a:pt x="374" y="345"/>
                      <a:pt x="374" y="345"/>
                    </a:cubicBezTo>
                    <a:cubicBezTo>
                      <a:pt x="374" y="346"/>
                      <a:pt x="373" y="345"/>
                      <a:pt x="373" y="344"/>
                    </a:cubicBezTo>
                    <a:cubicBezTo>
                      <a:pt x="373" y="344"/>
                      <a:pt x="373" y="344"/>
                      <a:pt x="373" y="344"/>
                    </a:cubicBezTo>
                    <a:cubicBezTo>
                      <a:pt x="372" y="344"/>
                      <a:pt x="372" y="344"/>
                      <a:pt x="372" y="345"/>
                    </a:cubicBezTo>
                    <a:cubicBezTo>
                      <a:pt x="372" y="345"/>
                      <a:pt x="372" y="346"/>
                      <a:pt x="372" y="346"/>
                    </a:cubicBezTo>
                    <a:cubicBezTo>
                      <a:pt x="373" y="346"/>
                      <a:pt x="374" y="347"/>
                      <a:pt x="375" y="346"/>
                    </a:cubicBezTo>
                    <a:cubicBezTo>
                      <a:pt x="375" y="346"/>
                      <a:pt x="375" y="346"/>
                      <a:pt x="375" y="346"/>
                    </a:cubicBezTo>
                    <a:cubicBezTo>
                      <a:pt x="375" y="348"/>
                      <a:pt x="377" y="348"/>
                      <a:pt x="378" y="349"/>
                    </a:cubicBezTo>
                    <a:cubicBezTo>
                      <a:pt x="378" y="350"/>
                      <a:pt x="378" y="350"/>
                      <a:pt x="377" y="350"/>
                    </a:cubicBezTo>
                    <a:cubicBezTo>
                      <a:pt x="377" y="350"/>
                      <a:pt x="377" y="350"/>
                      <a:pt x="377" y="350"/>
                    </a:cubicBezTo>
                    <a:cubicBezTo>
                      <a:pt x="377" y="350"/>
                      <a:pt x="377" y="350"/>
                      <a:pt x="377" y="350"/>
                    </a:cubicBezTo>
                    <a:cubicBezTo>
                      <a:pt x="376" y="349"/>
                      <a:pt x="375" y="348"/>
                      <a:pt x="374" y="348"/>
                    </a:cubicBezTo>
                    <a:cubicBezTo>
                      <a:pt x="372" y="347"/>
                      <a:pt x="371" y="347"/>
                      <a:pt x="371" y="350"/>
                    </a:cubicBezTo>
                    <a:cubicBezTo>
                      <a:pt x="371" y="351"/>
                      <a:pt x="371" y="352"/>
                      <a:pt x="371" y="353"/>
                    </a:cubicBezTo>
                    <a:cubicBezTo>
                      <a:pt x="371" y="353"/>
                      <a:pt x="371" y="354"/>
                      <a:pt x="371" y="354"/>
                    </a:cubicBezTo>
                    <a:cubicBezTo>
                      <a:pt x="371" y="354"/>
                      <a:pt x="371" y="354"/>
                      <a:pt x="371" y="354"/>
                    </a:cubicBezTo>
                    <a:cubicBezTo>
                      <a:pt x="371" y="355"/>
                      <a:pt x="370" y="356"/>
                      <a:pt x="372" y="356"/>
                    </a:cubicBezTo>
                    <a:cubicBezTo>
                      <a:pt x="372" y="356"/>
                      <a:pt x="372" y="356"/>
                      <a:pt x="372" y="356"/>
                    </a:cubicBezTo>
                    <a:cubicBezTo>
                      <a:pt x="372" y="356"/>
                      <a:pt x="372" y="356"/>
                      <a:pt x="372" y="357"/>
                    </a:cubicBezTo>
                    <a:cubicBezTo>
                      <a:pt x="372" y="357"/>
                      <a:pt x="371" y="357"/>
                      <a:pt x="371" y="358"/>
                    </a:cubicBezTo>
                    <a:cubicBezTo>
                      <a:pt x="372" y="360"/>
                      <a:pt x="373" y="360"/>
                      <a:pt x="375" y="361"/>
                    </a:cubicBezTo>
                    <a:cubicBezTo>
                      <a:pt x="375" y="361"/>
                      <a:pt x="375" y="361"/>
                      <a:pt x="375" y="361"/>
                    </a:cubicBezTo>
                    <a:cubicBezTo>
                      <a:pt x="375" y="361"/>
                      <a:pt x="375" y="361"/>
                      <a:pt x="375" y="361"/>
                    </a:cubicBezTo>
                    <a:cubicBezTo>
                      <a:pt x="375" y="362"/>
                      <a:pt x="376" y="362"/>
                      <a:pt x="376" y="362"/>
                    </a:cubicBezTo>
                    <a:cubicBezTo>
                      <a:pt x="376" y="362"/>
                      <a:pt x="376" y="362"/>
                      <a:pt x="376" y="362"/>
                    </a:cubicBezTo>
                    <a:cubicBezTo>
                      <a:pt x="376" y="362"/>
                      <a:pt x="376" y="362"/>
                      <a:pt x="376" y="362"/>
                    </a:cubicBezTo>
                    <a:cubicBezTo>
                      <a:pt x="377" y="364"/>
                      <a:pt x="378" y="365"/>
                      <a:pt x="379" y="366"/>
                    </a:cubicBezTo>
                    <a:cubicBezTo>
                      <a:pt x="379" y="366"/>
                      <a:pt x="379" y="366"/>
                      <a:pt x="378" y="366"/>
                    </a:cubicBezTo>
                    <a:cubicBezTo>
                      <a:pt x="378" y="366"/>
                      <a:pt x="378" y="366"/>
                      <a:pt x="378" y="366"/>
                    </a:cubicBezTo>
                    <a:cubicBezTo>
                      <a:pt x="378" y="366"/>
                      <a:pt x="377" y="366"/>
                      <a:pt x="377" y="365"/>
                    </a:cubicBezTo>
                    <a:cubicBezTo>
                      <a:pt x="376" y="364"/>
                      <a:pt x="375" y="363"/>
                      <a:pt x="374" y="364"/>
                    </a:cubicBezTo>
                    <a:cubicBezTo>
                      <a:pt x="372" y="364"/>
                      <a:pt x="372" y="364"/>
                      <a:pt x="372" y="365"/>
                    </a:cubicBezTo>
                    <a:cubicBezTo>
                      <a:pt x="372" y="366"/>
                      <a:pt x="372" y="367"/>
                      <a:pt x="371" y="368"/>
                    </a:cubicBezTo>
                    <a:cubicBezTo>
                      <a:pt x="369" y="369"/>
                      <a:pt x="369" y="369"/>
                      <a:pt x="371" y="371"/>
                    </a:cubicBezTo>
                    <a:cubicBezTo>
                      <a:pt x="372" y="372"/>
                      <a:pt x="373" y="372"/>
                      <a:pt x="372" y="374"/>
                    </a:cubicBezTo>
                    <a:cubicBezTo>
                      <a:pt x="372" y="374"/>
                      <a:pt x="372" y="374"/>
                      <a:pt x="372" y="374"/>
                    </a:cubicBezTo>
                    <a:cubicBezTo>
                      <a:pt x="372" y="375"/>
                      <a:pt x="373" y="375"/>
                      <a:pt x="373" y="376"/>
                    </a:cubicBezTo>
                    <a:cubicBezTo>
                      <a:pt x="374" y="376"/>
                      <a:pt x="375" y="376"/>
                      <a:pt x="376" y="377"/>
                    </a:cubicBezTo>
                    <a:cubicBezTo>
                      <a:pt x="376" y="377"/>
                      <a:pt x="376" y="376"/>
                      <a:pt x="377" y="376"/>
                    </a:cubicBezTo>
                    <a:cubicBezTo>
                      <a:pt x="377" y="376"/>
                      <a:pt x="379" y="376"/>
                      <a:pt x="378" y="377"/>
                    </a:cubicBezTo>
                    <a:cubicBezTo>
                      <a:pt x="378" y="378"/>
                      <a:pt x="379" y="379"/>
                      <a:pt x="379" y="380"/>
                    </a:cubicBezTo>
                    <a:cubicBezTo>
                      <a:pt x="379" y="380"/>
                      <a:pt x="379" y="381"/>
                      <a:pt x="378" y="381"/>
                    </a:cubicBezTo>
                    <a:cubicBezTo>
                      <a:pt x="377" y="381"/>
                      <a:pt x="377" y="382"/>
                      <a:pt x="377" y="383"/>
                    </a:cubicBezTo>
                    <a:cubicBezTo>
                      <a:pt x="377" y="383"/>
                      <a:pt x="377" y="383"/>
                      <a:pt x="377" y="383"/>
                    </a:cubicBezTo>
                    <a:cubicBezTo>
                      <a:pt x="377" y="383"/>
                      <a:pt x="377" y="383"/>
                      <a:pt x="377" y="383"/>
                    </a:cubicBezTo>
                    <a:cubicBezTo>
                      <a:pt x="377" y="383"/>
                      <a:pt x="377" y="383"/>
                      <a:pt x="377" y="383"/>
                    </a:cubicBezTo>
                    <a:cubicBezTo>
                      <a:pt x="377" y="383"/>
                      <a:pt x="377" y="383"/>
                      <a:pt x="377" y="383"/>
                    </a:cubicBezTo>
                    <a:cubicBezTo>
                      <a:pt x="376" y="383"/>
                      <a:pt x="376" y="381"/>
                      <a:pt x="375" y="381"/>
                    </a:cubicBezTo>
                    <a:cubicBezTo>
                      <a:pt x="374" y="381"/>
                      <a:pt x="373" y="380"/>
                      <a:pt x="372" y="379"/>
                    </a:cubicBezTo>
                    <a:cubicBezTo>
                      <a:pt x="370" y="376"/>
                      <a:pt x="367" y="373"/>
                      <a:pt x="366" y="370"/>
                    </a:cubicBezTo>
                    <a:cubicBezTo>
                      <a:pt x="366" y="367"/>
                      <a:pt x="365" y="364"/>
                      <a:pt x="367" y="361"/>
                    </a:cubicBezTo>
                    <a:cubicBezTo>
                      <a:pt x="367" y="361"/>
                      <a:pt x="367" y="360"/>
                      <a:pt x="367" y="359"/>
                    </a:cubicBezTo>
                    <a:cubicBezTo>
                      <a:pt x="366" y="358"/>
                      <a:pt x="366" y="357"/>
                      <a:pt x="365" y="356"/>
                    </a:cubicBezTo>
                    <a:cubicBezTo>
                      <a:pt x="364" y="355"/>
                      <a:pt x="364" y="354"/>
                      <a:pt x="364" y="352"/>
                    </a:cubicBezTo>
                    <a:cubicBezTo>
                      <a:pt x="364" y="351"/>
                      <a:pt x="364" y="350"/>
                      <a:pt x="364" y="350"/>
                    </a:cubicBezTo>
                    <a:cubicBezTo>
                      <a:pt x="365" y="348"/>
                      <a:pt x="366" y="347"/>
                      <a:pt x="367" y="345"/>
                    </a:cubicBezTo>
                    <a:cubicBezTo>
                      <a:pt x="367" y="343"/>
                      <a:pt x="368" y="340"/>
                      <a:pt x="369" y="338"/>
                    </a:cubicBezTo>
                    <a:cubicBezTo>
                      <a:pt x="369" y="338"/>
                      <a:pt x="369" y="338"/>
                      <a:pt x="369" y="338"/>
                    </a:cubicBezTo>
                    <a:cubicBezTo>
                      <a:pt x="369" y="338"/>
                      <a:pt x="369" y="338"/>
                      <a:pt x="370" y="337"/>
                    </a:cubicBezTo>
                    <a:cubicBezTo>
                      <a:pt x="371" y="336"/>
                      <a:pt x="373" y="334"/>
                      <a:pt x="375" y="332"/>
                    </a:cubicBezTo>
                    <a:cubicBezTo>
                      <a:pt x="375" y="332"/>
                      <a:pt x="375" y="332"/>
                      <a:pt x="375" y="332"/>
                    </a:cubicBezTo>
                    <a:cubicBezTo>
                      <a:pt x="375" y="332"/>
                      <a:pt x="376" y="331"/>
                      <a:pt x="376" y="331"/>
                    </a:cubicBezTo>
                    <a:cubicBezTo>
                      <a:pt x="377" y="330"/>
                      <a:pt x="377" y="329"/>
                      <a:pt x="376" y="329"/>
                    </a:cubicBezTo>
                    <a:cubicBezTo>
                      <a:pt x="376" y="329"/>
                      <a:pt x="376" y="329"/>
                      <a:pt x="376" y="329"/>
                    </a:cubicBezTo>
                    <a:cubicBezTo>
                      <a:pt x="375" y="327"/>
                      <a:pt x="373" y="327"/>
                      <a:pt x="372" y="327"/>
                    </a:cubicBezTo>
                    <a:cubicBezTo>
                      <a:pt x="371" y="327"/>
                      <a:pt x="370" y="327"/>
                      <a:pt x="369" y="327"/>
                    </a:cubicBezTo>
                    <a:cubicBezTo>
                      <a:pt x="369" y="327"/>
                      <a:pt x="369" y="327"/>
                      <a:pt x="369" y="327"/>
                    </a:cubicBezTo>
                    <a:cubicBezTo>
                      <a:pt x="369" y="327"/>
                      <a:pt x="369" y="327"/>
                      <a:pt x="369" y="327"/>
                    </a:cubicBezTo>
                    <a:cubicBezTo>
                      <a:pt x="366" y="326"/>
                      <a:pt x="364" y="326"/>
                      <a:pt x="362" y="328"/>
                    </a:cubicBezTo>
                    <a:cubicBezTo>
                      <a:pt x="362" y="328"/>
                      <a:pt x="362" y="328"/>
                      <a:pt x="362" y="328"/>
                    </a:cubicBezTo>
                    <a:cubicBezTo>
                      <a:pt x="361" y="328"/>
                      <a:pt x="360" y="328"/>
                      <a:pt x="359" y="329"/>
                    </a:cubicBezTo>
                    <a:cubicBezTo>
                      <a:pt x="357" y="330"/>
                      <a:pt x="355" y="331"/>
                      <a:pt x="354" y="333"/>
                    </a:cubicBezTo>
                    <a:cubicBezTo>
                      <a:pt x="353" y="334"/>
                      <a:pt x="352" y="335"/>
                      <a:pt x="352" y="336"/>
                    </a:cubicBezTo>
                    <a:cubicBezTo>
                      <a:pt x="350" y="338"/>
                      <a:pt x="349" y="339"/>
                      <a:pt x="349" y="342"/>
                    </a:cubicBezTo>
                    <a:cubicBezTo>
                      <a:pt x="349" y="342"/>
                      <a:pt x="349" y="342"/>
                      <a:pt x="348" y="342"/>
                    </a:cubicBezTo>
                    <a:cubicBezTo>
                      <a:pt x="348" y="342"/>
                      <a:pt x="347" y="343"/>
                      <a:pt x="347" y="344"/>
                    </a:cubicBezTo>
                    <a:cubicBezTo>
                      <a:pt x="347" y="345"/>
                      <a:pt x="346" y="347"/>
                      <a:pt x="346" y="349"/>
                    </a:cubicBezTo>
                    <a:cubicBezTo>
                      <a:pt x="347" y="349"/>
                      <a:pt x="346" y="350"/>
                      <a:pt x="346" y="350"/>
                    </a:cubicBezTo>
                    <a:cubicBezTo>
                      <a:pt x="346" y="351"/>
                      <a:pt x="347" y="351"/>
                      <a:pt x="347" y="352"/>
                    </a:cubicBezTo>
                    <a:cubicBezTo>
                      <a:pt x="345" y="352"/>
                      <a:pt x="345" y="352"/>
                      <a:pt x="345" y="354"/>
                    </a:cubicBezTo>
                    <a:cubicBezTo>
                      <a:pt x="345" y="354"/>
                      <a:pt x="345" y="355"/>
                      <a:pt x="344" y="355"/>
                    </a:cubicBezTo>
                    <a:cubicBezTo>
                      <a:pt x="344" y="355"/>
                      <a:pt x="343" y="356"/>
                      <a:pt x="343" y="356"/>
                    </a:cubicBezTo>
                    <a:cubicBezTo>
                      <a:pt x="344" y="358"/>
                      <a:pt x="342" y="360"/>
                      <a:pt x="342" y="362"/>
                    </a:cubicBezTo>
                    <a:cubicBezTo>
                      <a:pt x="342" y="363"/>
                      <a:pt x="342" y="364"/>
                      <a:pt x="343" y="365"/>
                    </a:cubicBezTo>
                    <a:cubicBezTo>
                      <a:pt x="343" y="365"/>
                      <a:pt x="343" y="365"/>
                      <a:pt x="344" y="365"/>
                    </a:cubicBezTo>
                    <a:cubicBezTo>
                      <a:pt x="344" y="365"/>
                      <a:pt x="345" y="365"/>
                      <a:pt x="345" y="366"/>
                    </a:cubicBezTo>
                    <a:cubicBezTo>
                      <a:pt x="345" y="366"/>
                      <a:pt x="344" y="366"/>
                      <a:pt x="344" y="366"/>
                    </a:cubicBezTo>
                    <a:cubicBezTo>
                      <a:pt x="344" y="367"/>
                      <a:pt x="343" y="366"/>
                      <a:pt x="343" y="367"/>
                    </a:cubicBezTo>
                    <a:cubicBezTo>
                      <a:pt x="342" y="367"/>
                      <a:pt x="342" y="368"/>
                      <a:pt x="342" y="369"/>
                    </a:cubicBezTo>
                    <a:cubicBezTo>
                      <a:pt x="342" y="369"/>
                      <a:pt x="342" y="369"/>
                      <a:pt x="342" y="369"/>
                    </a:cubicBezTo>
                    <a:cubicBezTo>
                      <a:pt x="342" y="370"/>
                      <a:pt x="341" y="371"/>
                      <a:pt x="341" y="371"/>
                    </a:cubicBezTo>
                    <a:cubicBezTo>
                      <a:pt x="342" y="372"/>
                      <a:pt x="342" y="373"/>
                      <a:pt x="343" y="373"/>
                    </a:cubicBezTo>
                    <a:cubicBezTo>
                      <a:pt x="344" y="375"/>
                      <a:pt x="343" y="375"/>
                      <a:pt x="342" y="376"/>
                    </a:cubicBezTo>
                    <a:cubicBezTo>
                      <a:pt x="342" y="377"/>
                      <a:pt x="342" y="377"/>
                      <a:pt x="342" y="378"/>
                    </a:cubicBezTo>
                    <a:cubicBezTo>
                      <a:pt x="342" y="379"/>
                      <a:pt x="342" y="380"/>
                      <a:pt x="342" y="381"/>
                    </a:cubicBezTo>
                    <a:cubicBezTo>
                      <a:pt x="342" y="383"/>
                      <a:pt x="343" y="384"/>
                      <a:pt x="345" y="384"/>
                    </a:cubicBezTo>
                    <a:cubicBezTo>
                      <a:pt x="347" y="384"/>
                      <a:pt x="350" y="385"/>
                      <a:pt x="352" y="385"/>
                    </a:cubicBezTo>
                    <a:cubicBezTo>
                      <a:pt x="353" y="385"/>
                      <a:pt x="354" y="386"/>
                      <a:pt x="355" y="385"/>
                    </a:cubicBezTo>
                    <a:cubicBezTo>
                      <a:pt x="356" y="384"/>
                      <a:pt x="356" y="385"/>
                      <a:pt x="356" y="386"/>
                    </a:cubicBezTo>
                    <a:cubicBezTo>
                      <a:pt x="356" y="386"/>
                      <a:pt x="356" y="386"/>
                      <a:pt x="356" y="386"/>
                    </a:cubicBezTo>
                    <a:cubicBezTo>
                      <a:pt x="356" y="387"/>
                      <a:pt x="357" y="388"/>
                      <a:pt x="358" y="388"/>
                    </a:cubicBezTo>
                    <a:cubicBezTo>
                      <a:pt x="359" y="389"/>
                      <a:pt x="360" y="389"/>
                      <a:pt x="360" y="390"/>
                    </a:cubicBezTo>
                    <a:cubicBezTo>
                      <a:pt x="360" y="390"/>
                      <a:pt x="360" y="390"/>
                      <a:pt x="360" y="390"/>
                    </a:cubicBezTo>
                    <a:cubicBezTo>
                      <a:pt x="360" y="391"/>
                      <a:pt x="360" y="391"/>
                      <a:pt x="359" y="391"/>
                    </a:cubicBezTo>
                    <a:cubicBezTo>
                      <a:pt x="357" y="391"/>
                      <a:pt x="355" y="392"/>
                      <a:pt x="353" y="391"/>
                    </a:cubicBezTo>
                    <a:cubicBezTo>
                      <a:pt x="353" y="390"/>
                      <a:pt x="352" y="390"/>
                      <a:pt x="351" y="390"/>
                    </a:cubicBezTo>
                    <a:cubicBezTo>
                      <a:pt x="349" y="390"/>
                      <a:pt x="348" y="390"/>
                      <a:pt x="347" y="389"/>
                    </a:cubicBezTo>
                    <a:cubicBezTo>
                      <a:pt x="346" y="389"/>
                      <a:pt x="346" y="388"/>
                      <a:pt x="346" y="389"/>
                    </a:cubicBezTo>
                    <a:cubicBezTo>
                      <a:pt x="345" y="389"/>
                      <a:pt x="346" y="390"/>
                      <a:pt x="346" y="390"/>
                    </a:cubicBezTo>
                    <a:cubicBezTo>
                      <a:pt x="346" y="391"/>
                      <a:pt x="347" y="391"/>
                      <a:pt x="347" y="392"/>
                    </a:cubicBezTo>
                    <a:cubicBezTo>
                      <a:pt x="347" y="392"/>
                      <a:pt x="346" y="392"/>
                      <a:pt x="346" y="392"/>
                    </a:cubicBezTo>
                    <a:cubicBezTo>
                      <a:pt x="346" y="392"/>
                      <a:pt x="346" y="392"/>
                      <a:pt x="346" y="392"/>
                    </a:cubicBezTo>
                    <a:cubicBezTo>
                      <a:pt x="346" y="392"/>
                      <a:pt x="346" y="392"/>
                      <a:pt x="346" y="392"/>
                    </a:cubicBezTo>
                    <a:cubicBezTo>
                      <a:pt x="346" y="394"/>
                      <a:pt x="346" y="395"/>
                      <a:pt x="347" y="396"/>
                    </a:cubicBezTo>
                    <a:cubicBezTo>
                      <a:pt x="348" y="397"/>
                      <a:pt x="349" y="397"/>
                      <a:pt x="349" y="398"/>
                    </a:cubicBezTo>
                    <a:cubicBezTo>
                      <a:pt x="349" y="400"/>
                      <a:pt x="350" y="401"/>
                      <a:pt x="351" y="401"/>
                    </a:cubicBezTo>
                    <a:cubicBezTo>
                      <a:pt x="353" y="402"/>
                      <a:pt x="354" y="403"/>
                      <a:pt x="356" y="404"/>
                    </a:cubicBezTo>
                    <a:cubicBezTo>
                      <a:pt x="356" y="404"/>
                      <a:pt x="356" y="404"/>
                      <a:pt x="356" y="404"/>
                    </a:cubicBezTo>
                    <a:cubicBezTo>
                      <a:pt x="355" y="405"/>
                      <a:pt x="355" y="404"/>
                      <a:pt x="354" y="404"/>
                    </a:cubicBezTo>
                    <a:cubicBezTo>
                      <a:pt x="354" y="405"/>
                      <a:pt x="355" y="405"/>
                      <a:pt x="355" y="405"/>
                    </a:cubicBezTo>
                    <a:cubicBezTo>
                      <a:pt x="355" y="405"/>
                      <a:pt x="355" y="405"/>
                      <a:pt x="355" y="405"/>
                    </a:cubicBezTo>
                    <a:cubicBezTo>
                      <a:pt x="356" y="406"/>
                      <a:pt x="356" y="406"/>
                      <a:pt x="357" y="405"/>
                    </a:cubicBezTo>
                    <a:cubicBezTo>
                      <a:pt x="357" y="405"/>
                      <a:pt x="358" y="405"/>
                      <a:pt x="357" y="405"/>
                    </a:cubicBezTo>
                    <a:cubicBezTo>
                      <a:pt x="357" y="405"/>
                      <a:pt x="357" y="405"/>
                      <a:pt x="357" y="405"/>
                    </a:cubicBezTo>
                    <a:cubicBezTo>
                      <a:pt x="357" y="405"/>
                      <a:pt x="357" y="405"/>
                      <a:pt x="357" y="405"/>
                    </a:cubicBezTo>
                    <a:cubicBezTo>
                      <a:pt x="357" y="404"/>
                      <a:pt x="358" y="404"/>
                      <a:pt x="358" y="404"/>
                    </a:cubicBezTo>
                    <a:cubicBezTo>
                      <a:pt x="358" y="404"/>
                      <a:pt x="359" y="404"/>
                      <a:pt x="359" y="403"/>
                    </a:cubicBezTo>
                    <a:cubicBezTo>
                      <a:pt x="359" y="403"/>
                      <a:pt x="360" y="403"/>
                      <a:pt x="360" y="403"/>
                    </a:cubicBezTo>
                    <a:cubicBezTo>
                      <a:pt x="360" y="403"/>
                      <a:pt x="360" y="403"/>
                      <a:pt x="360" y="403"/>
                    </a:cubicBezTo>
                    <a:cubicBezTo>
                      <a:pt x="361" y="403"/>
                      <a:pt x="361" y="402"/>
                      <a:pt x="361" y="402"/>
                    </a:cubicBezTo>
                    <a:cubicBezTo>
                      <a:pt x="361" y="402"/>
                      <a:pt x="361" y="401"/>
                      <a:pt x="362" y="402"/>
                    </a:cubicBezTo>
                    <a:cubicBezTo>
                      <a:pt x="363" y="402"/>
                      <a:pt x="363" y="403"/>
                      <a:pt x="363" y="403"/>
                    </a:cubicBezTo>
                    <a:cubicBezTo>
                      <a:pt x="363" y="403"/>
                      <a:pt x="362" y="404"/>
                      <a:pt x="363" y="404"/>
                    </a:cubicBezTo>
                    <a:cubicBezTo>
                      <a:pt x="364" y="404"/>
                      <a:pt x="364" y="404"/>
                      <a:pt x="364" y="403"/>
                    </a:cubicBezTo>
                    <a:cubicBezTo>
                      <a:pt x="364" y="402"/>
                      <a:pt x="365" y="402"/>
                      <a:pt x="366" y="401"/>
                    </a:cubicBezTo>
                    <a:cubicBezTo>
                      <a:pt x="364" y="404"/>
                      <a:pt x="364" y="406"/>
                      <a:pt x="366" y="408"/>
                    </a:cubicBezTo>
                    <a:cubicBezTo>
                      <a:pt x="367" y="409"/>
                      <a:pt x="369" y="409"/>
                      <a:pt x="370" y="410"/>
                    </a:cubicBezTo>
                    <a:cubicBezTo>
                      <a:pt x="371" y="411"/>
                      <a:pt x="372" y="410"/>
                      <a:pt x="373" y="411"/>
                    </a:cubicBezTo>
                    <a:cubicBezTo>
                      <a:pt x="372" y="409"/>
                      <a:pt x="371" y="409"/>
                      <a:pt x="370" y="409"/>
                    </a:cubicBezTo>
                    <a:cubicBezTo>
                      <a:pt x="372" y="408"/>
                      <a:pt x="374" y="410"/>
                      <a:pt x="377" y="409"/>
                    </a:cubicBezTo>
                    <a:cubicBezTo>
                      <a:pt x="376" y="410"/>
                      <a:pt x="377" y="410"/>
                      <a:pt x="378" y="410"/>
                    </a:cubicBezTo>
                    <a:cubicBezTo>
                      <a:pt x="379" y="410"/>
                      <a:pt x="379" y="410"/>
                      <a:pt x="380" y="411"/>
                    </a:cubicBezTo>
                    <a:cubicBezTo>
                      <a:pt x="382" y="411"/>
                      <a:pt x="384" y="412"/>
                      <a:pt x="386" y="411"/>
                    </a:cubicBezTo>
                    <a:cubicBezTo>
                      <a:pt x="388" y="410"/>
                      <a:pt x="390" y="411"/>
                      <a:pt x="391" y="413"/>
                    </a:cubicBezTo>
                    <a:cubicBezTo>
                      <a:pt x="391" y="414"/>
                      <a:pt x="392" y="415"/>
                      <a:pt x="393" y="414"/>
                    </a:cubicBezTo>
                    <a:cubicBezTo>
                      <a:pt x="393" y="413"/>
                      <a:pt x="393" y="413"/>
                      <a:pt x="394" y="414"/>
                    </a:cubicBezTo>
                    <a:cubicBezTo>
                      <a:pt x="394" y="414"/>
                      <a:pt x="394" y="414"/>
                      <a:pt x="394" y="414"/>
                    </a:cubicBezTo>
                    <a:cubicBezTo>
                      <a:pt x="394" y="415"/>
                      <a:pt x="395" y="415"/>
                      <a:pt x="395" y="414"/>
                    </a:cubicBezTo>
                    <a:cubicBezTo>
                      <a:pt x="395" y="413"/>
                      <a:pt x="395" y="413"/>
                      <a:pt x="396" y="413"/>
                    </a:cubicBezTo>
                    <a:cubicBezTo>
                      <a:pt x="397" y="413"/>
                      <a:pt x="397" y="412"/>
                      <a:pt x="397" y="411"/>
                    </a:cubicBezTo>
                    <a:cubicBezTo>
                      <a:pt x="397" y="411"/>
                      <a:pt x="397" y="411"/>
                      <a:pt x="397" y="411"/>
                    </a:cubicBezTo>
                    <a:cubicBezTo>
                      <a:pt x="397" y="411"/>
                      <a:pt x="397" y="411"/>
                      <a:pt x="397" y="411"/>
                    </a:cubicBezTo>
                    <a:cubicBezTo>
                      <a:pt x="397" y="411"/>
                      <a:pt x="398" y="411"/>
                      <a:pt x="398" y="411"/>
                    </a:cubicBezTo>
                    <a:cubicBezTo>
                      <a:pt x="399" y="411"/>
                      <a:pt x="399" y="412"/>
                      <a:pt x="399" y="412"/>
                    </a:cubicBezTo>
                    <a:cubicBezTo>
                      <a:pt x="400" y="413"/>
                      <a:pt x="401" y="413"/>
                      <a:pt x="402" y="415"/>
                    </a:cubicBezTo>
                    <a:cubicBezTo>
                      <a:pt x="402" y="416"/>
                      <a:pt x="403" y="416"/>
                      <a:pt x="404" y="416"/>
                    </a:cubicBezTo>
                    <a:cubicBezTo>
                      <a:pt x="404" y="416"/>
                      <a:pt x="404" y="417"/>
                      <a:pt x="404" y="417"/>
                    </a:cubicBezTo>
                    <a:cubicBezTo>
                      <a:pt x="406" y="417"/>
                      <a:pt x="406" y="417"/>
                      <a:pt x="406" y="418"/>
                    </a:cubicBezTo>
                    <a:cubicBezTo>
                      <a:pt x="407" y="419"/>
                      <a:pt x="408" y="418"/>
                      <a:pt x="408" y="419"/>
                    </a:cubicBezTo>
                    <a:cubicBezTo>
                      <a:pt x="408" y="420"/>
                      <a:pt x="408" y="420"/>
                      <a:pt x="409" y="420"/>
                    </a:cubicBezTo>
                    <a:cubicBezTo>
                      <a:pt x="410" y="420"/>
                      <a:pt x="409" y="419"/>
                      <a:pt x="409" y="419"/>
                    </a:cubicBezTo>
                    <a:cubicBezTo>
                      <a:pt x="409" y="419"/>
                      <a:pt x="409" y="418"/>
                      <a:pt x="409" y="418"/>
                    </a:cubicBezTo>
                    <a:cubicBezTo>
                      <a:pt x="410" y="418"/>
                      <a:pt x="411" y="418"/>
                      <a:pt x="412" y="418"/>
                    </a:cubicBezTo>
                    <a:cubicBezTo>
                      <a:pt x="413" y="417"/>
                      <a:pt x="414" y="416"/>
                      <a:pt x="413" y="415"/>
                    </a:cubicBezTo>
                    <a:cubicBezTo>
                      <a:pt x="412" y="414"/>
                      <a:pt x="412" y="414"/>
                      <a:pt x="411" y="415"/>
                    </a:cubicBezTo>
                    <a:cubicBezTo>
                      <a:pt x="410" y="415"/>
                      <a:pt x="409" y="416"/>
                      <a:pt x="408" y="415"/>
                    </a:cubicBezTo>
                    <a:cubicBezTo>
                      <a:pt x="408" y="414"/>
                      <a:pt x="407" y="414"/>
                      <a:pt x="406" y="415"/>
                    </a:cubicBezTo>
                    <a:cubicBezTo>
                      <a:pt x="405" y="415"/>
                      <a:pt x="406" y="416"/>
                      <a:pt x="406" y="416"/>
                    </a:cubicBezTo>
                    <a:cubicBezTo>
                      <a:pt x="405" y="416"/>
                      <a:pt x="405" y="415"/>
                      <a:pt x="404" y="415"/>
                    </a:cubicBezTo>
                    <a:cubicBezTo>
                      <a:pt x="404" y="415"/>
                      <a:pt x="404" y="415"/>
                      <a:pt x="404" y="415"/>
                    </a:cubicBezTo>
                    <a:cubicBezTo>
                      <a:pt x="404" y="415"/>
                      <a:pt x="404" y="415"/>
                      <a:pt x="404" y="415"/>
                    </a:cubicBezTo>
                    <a:cubicBezTo>
                      <a:pt x="403" y="413"/>
                      <a:pt x="401" y="412"/>
                      <a:pt x="401" y="410"/>
                    </a:cubicBezTo>
                    <a:cubicBezTo>
                      <a:pt x="401" y="410"/>
                      <a:pt x="400" y="410"/>
                      <a:pt x="400" y="410"/>
                    </a:cubicBezTo>
                    <a:cubicBezTo>
                      <a:pt x="399" y="410"/>
                      <a:pt x="399" y="409"/>
                      <a:pt x="398" y="409"/>
                    </a:cubicBezTo>
                    <a:cubicBezTo>
                      <a:pt x="397" y="409"/>
                      <a:pt x="397" y="409"/>
                      <a:pt x="397" y="408"/>
                    </a:cubicBezTo>
                    <a:cubicBezTo>
                      <a:pt x="397" y="408"/>
                      <a:pt x="398" y="408"/>
                      <a:pt x="398" y="408"/>
                    </a:cubicBezTo>
                    <a:cubicBezTo>
                      <a:pt x="399" y="409"/>
                      <a:pt x="401" y="408"/>
                      <a:pt x="402" y="409"/>
                    </a:cubicBezTo>
                    <a:cubicBezTo>
                      <a:pt x="404" y="409"/>
                      <a:pt x="405" y="410"/>
                      <a:pt x="407" y="410"/>
                    </a:cubicBezTo>
                    <a:cubicBezTo>
                      <a:pt x="408" y="411"/>
                      <a:pt x="410" y="411"/>
                      <a:pt x="411" y="413"/>
                    </a:cubicBezTo>
                    <a:cubicBezTo>
                      <a:pt x="411" y="413"/>
                      <a:pt x="411" y="413"/>
                      <a:pt x="412" y="413"/>
                    </a:cubicBezTo>
                    <a:cubicBezTo>
                      <a:pt x="413" y="412"/>
                      <a:pt x="415" y="413"/>
                      <a:pt x="416" y="413"/>
                    </a:cubicBezTo>
                    <a:cubicBezTo>
                      <a:pt x="417" y="413"/>
                      <a:pt x="417" y="412"/>
                      <a:pt x="418" y="412"/>
                    </a:cubicBezTo>
                    <a:cubicBezTo>
                      <a:pt x="418" y="411"/>
                      <a:pt x="418" y="410"/>
                      <a:pt x="418" y="409"/>
                    </a:cubicBezTo>
                    <a:cubicBezTo>
                      <a:pt x="418" y="407"/>
                      <a:pt x="417" y="406"/>
                      <a:pt x="416" y="404"/>
                    </a:cubicBezTo>
                    <a:cubicBezTo>
                      <a:pt x="416" y="403"/>
                      <a:pt x="415" y="404"/>
                      <a:pt x="414" y="404"/>
                    </a:cubicBezTo>
                    <a:cubicBezTo>
                      <a:pt x="414" y="404"/>
                      <a:pt x="414" y="404"/>
                      <a:pt x="414" y="404"/>
                    </a:cubicBezTo>
                    <a:cubicBezTo>
                      <a:pt x="414" y="403"/>
                      <a:pt x="414" y="403"/>
                      <a:pt x="413" y="403"/>
                    </a:cubicBezTo>
                    <a:cubicBezTo>
                      <a:pt x="412" y="403"/>
                      <a:pt x="412" y="403"/>
                      <a:pt x="412" y="402"/>
                    </a:cubicBezTo>
                    <a:cubicBezTo>
                      <a:pt x="412" y="402"/>
                      <a:pt x="412" y="402"/>
                      <a:pt x="413" y="402"/>
                    </a:cubicBezTo>
                    <a:cubicBezTo>
                      <a:pt x="413" y="402"/>
                      <a:pt x="413" y="402"/>
                      <a:pt x="413" y="402"/>
                    </a:cubicBezTo>
                    <a:cubicBezTo>
                      <a:pt x="413" y="402"/>
                      <a:pt x="413" y="402"/>
                      <a:pt x="413" y="402"/>
                    </a:cubicBezTo>
                    <a:cubicBezTo>
                      <a:pt x="413" y="402"/>
                      <a:pt x="413" y="401"/>
                      <a:pt x="414" y="401"/>
                    </a:cubicBezTo>
                    <a:cubicBezTo>
                      <a:pt x="414" y="401"/>
                      <a:pt x="414" y="401"/>
                      <a:pt x="414" y="401"/>
                    </a:cubicBezTo>
                    <a:cubicBezTo>
                      <a:pt x="414" y="401"/>
                      <a:pt x="414" y="401"/>
                      <a:pt x="414" y="401"/>
                    </a:cubicBezTo>
                    <a:cubicBezTo>
                      <a:pt x="414" y="402"/>
                      <a:pt x="414" y="402"/>
                      <a:pt x="414" y="402"/>
                    </a:cubicBezTo>
                    <a:cubicBezTo>
                      <a:pt x="415" y="402"/>
                      <a:pt x="415" y="402"/>
                      <a:pt x="415" y="401"/>
                    </a:cubicBezTo>
                    <a:cubicBezTo>
                      <a:pt x="415" y="401"/>
                      <a:pt x="415" y="400"/>
                      <a:pt x="415" y="400"/>
                    </a:cubicBezTo>
                    <a:cubicBezTo>
                      <a:pt x="416" y="399"/>
                      <a:pt x="416" y="398"/>
                      <a:pt x="415" y="398"/>
                    </a:cubicBezTo>
                    <a:cubicBezTo>
                      <a:pt x="415" y="398"/>
                      <a:pt x="415" y="398"/>
                      <a:pt x="415" y="398"/>
                    </a:cubicBezTo>
                    <a:cubicBezTo>
                      <a:pt x="415" y="398"/>
                      <a:pt x="415" y="397"/>
                      <a:pt x="415" y="397"/>
                    </a:cubicBezTo>
                    <a:cubicBezTo>
                      <a:pt x="415" y="397"/>
                      <a:pt x="415" y="397"/>
                      <a:pt x="415" y="397"/>
                    </a:cubicBezTo>
                    <a:cubicBezTo>
                      <a:pt x="416" y="397"/>
                      <a:pt x="416" y="398"/>
                      <a:pt x="416" y="398"/>
                    </a:cubicBezTo>
                    <a:cubicBezTo>
                      <a:pt x="416" y="398"/>
                      <a:pt x="416" y="398"/>
                      <a:pt x="417" y="398"/>
                    </a:cubicBezTo>
                    <a:cubicBezTo>
                      <a:pt x="417" y="398"/>
                      <a:pt x="417" y="398"/>
                      <a:pt x="417" y="398"/>
                    </a:cubicBezTo>
                    <a:cubicBezTo>
                      <a:pt x="417" y="399"/>
                      <a:pt x="416" y="399"/>
                      <a:pt x="416" y="400"/>
                    </a:cubicBezTo>
                    <a:cubicBezTo>
                      <a:pt x="415" y="401"/>
                      <a:pt x="415" y="402"/>
                      <a:pt x="417" y="402"/>
                    </a:cubicBezTo>
                    <a:cubicBezTo>
                      <a:pt x="417" y="402"/>
                      <a:pt x="418" y="402"/>
                      <a:pt x="418" y="403"/>
                    </a:cubicBezTo>
                    <a:cubicBezTo>
                      <a:pt x="418" y="403"/>
                      <a:pt x="418" y="403"/>
                      <a:pt x="418" y="403"/>
                    </a:cubicBezTo>
                    <a:cubicBezTo>
                      <a:pt x="420" y="403"/>
                      <a:pt x="419" y="404"/>
                      <a:pt x="419" y="405"/>
                    </a:cubicBezTo>
                    <a:cubicBezTo>
                      <a:pt x="419" y="406"/>
                      <a:pt x="420" y="406"/>
                      <a:pt x="422" y="406"/>
                    </a:cubicBezTo>
                    <a:cubicBezTo>
                      <a:pt x="422" y="406"/>
                      <a:pt x="423" y="405"/>
                      <a:pt x="424" y="406"/>
                    </a:cubicBezTo>
                    <a:cubicBezTo>
                      <a:pt x="425" y="407"/>
                      <a:pt x="425" y="408"/>
                      <a:pt x="425" y="409"/>
                    </a:cubicBezTo>
                    <a:cubicBezTo>
                      <a:pt x="425" y="410"/>
                      <a:pt x="425" y="412"/>
                      <a:pt x="425" y="414"/>
                    </a:cubicBezTo>
                    <a:cubicBezTo>
                      <a:pt x="425" y="414"/>
                      <a:pt x="425" y="415"/>
                      <a:pt x="425" y="415"/>
                    </a:cubicBezTo>
                    <a:cubicBezTo>
                      <a:pt x="425" y="415"/>
                      <a:pt x="425" y="415"/>
                      <a:pt x="426" y="415"/>
                    </a:cubicBezTo>
                    <a:cubicBezTo>
                      <a:pt x="426" y="415"/>
                      <a:pt x="426" y="415"/>
                      <a:pt x="426" y="415"/>
                    </a:cubicBezTo>
                    <a:cubicBezTo>
                      <a:pt x="425" y="413"/>
                      <a:pt x="427" y="414"/>
                      <a:pt x="427" y="413"/>
                    </a:cubicBezTo>
                    <a:cubicBezTo>
                      <a:pt x="428" y="413"/>
                      <a:pt x="427" y="414"/>
                      <a:pt x="428" y="414"/>
                    </a:cubicBezTo>
                    <a:cubicBezTo>
                      <a:pt x="429" y="413"/>
                      <a:pt x="430" y="414"/>
                      <a:pt x="431" y="414"/>
                    </a:cubicBezTo>
                    <a:cubicBezTo>
                      <a:pt x="430" y="415"/>
                      <a:pt x="429" y="415"/>
                      <a:pt x="430" y="415"/>
                    </a:cubicBezTo>
                    <a:cubicBezTo>
                      <a:pt x="431" y="416"/>
                      <a:pt x="431" y="416"/>
                      <a:pt x="430" y="416"/>
                    </a:cubicBezTo>
                    <a:cubicBezTo>
                      <a:pt x="430" y="417"/>
                      <a:pt x="430" y="416"/>
                      <a:pt x="430" y="416"/>
                    </a:cubicBezTo>
                    <a:cubicBezTo>
                      <a:pt x="429" y="416"/>
                      <a:pt x="428" y="417"/>
                      <a:pt x="428" y="417"/>
                    </a:cubicBezTo>
                    <a:cubicBezTo>
                      <a:pt x="428" y="418"/>
                      <a:pt x="429" y="418"/>
                      <a:pt x="429" y="418"/>
                    </a:cubicBezTo>
                    <a:cubicBezTo>
                      <a:pt x="430" y="418"/>
                      <a:pt x="430" y="419"/>
                      <a:pt x="431" y="419"/>
                    </a:cubicBezTo>
                    <a:cubicBezTo>
                      <a:pt x="431" y="419"/>
                      <a:pt x="431" y="419"/>
                      <a:pt x="431" y="419"/>
                    </a:cubicBezTo>
                    <a:cubicBezTo>
                      <a:pt x="431" y="419"/>
                      <a:pt x="431" y="419"/>
                      <a:pt x="431" y="419"/>
                    </a:cubicBezTo>
                    <a:cubicBezTo>
                      <a:pt x="431" y="419"/>
                      <a:pt x="431" y="420"/>
                      <a:pt x="432" y="420"/>
                    </a:cubicBezTo>
                    <a:cubicBezTo>
                      <a:pt x="432" y="420"/>
                      <a:pt x="432" y="420"/>
                      <a:pt x="432" y="420"/>
                    </a:cubicBezTo>
                    <a:cubicBezTo>
                      <a:pt x="432" y="420"/>
                      <a:pt x="432" y="420"/>
                      <a:pt x="432" y="420"/>
                    </a:cubicBezTo>
                    <a:cubicBezTo>
                      <a:pt x="432" y="420"/>
                      <a:pt x="433" y="421"/>
                      <a:pt x="434" y="422"/>
                    </a:cubicBezTo>
                    <a:cubicBezTo>
                      <a:pt x="435" y="422"/>
                      <a:pt x="436" y="423"/>
                      <a:pt x="438" y="424"/>
                    </a:cubicBezTo>
                    <a:cubicBezTo>
                      <a:pt x="439" y="425"/>
                      <a:pt x="439" y="427"/>
                      <a:pt x="439" y="428"/>
                    </a:cubicBezTo>
                    <a:cubicBezTo>
                      <a:pt x="438" y="428"/>
                      <a:pt x="437" y="428"/>
                      <a:pt x="437" y="429"/>
                    </a:cubicBezTo>
                    <a:cubicBezTo>
                      <a:pt x="436" y="430"/>
                      <a:pt x="435" y="430"/>
                      <a:pt x="435" y="429"/>
                    </a:cubicBezTo>
                    <a:cubicBezTo>
                      <a:pt x="434" y="428"/>
                      <a:pt x="433" y="429"/>
                      <a:pt x="432" y="429"/>
                    </a:cubicBezTo>
                    <a:cubicBezTo>
                      <a:pt x="432" y="430"/>
                      <a:pt x="431" y="431"/>
                      <a:pt x="432" y="432"/>
                    </a:cubicBezTo>
                    <a:cubicBezTo>
                      <a:pt x="433" y="432"/>
                      <a:pt x="432" y="433"/>
                      <a:pt x="432" y="433"/>
                    </a:cubicBezTo>
                    <a:cubicBezTo>
                      <a:pt x="432" y="433"/>
                      <a:pt x="432" y="433"/>
                      <a:pt x="432" y="433"/>
                    </a:cubicBezTo>
                    <a:cubicBezTo>
                      <a:pt x="432" y="433"/>
                      <a:pt x="432" y="433"/>
                      <a:pt x="432" y="434"/>
                    </a:cubicBezTo>
                    <a:cubicBezTo>
                      <a:pt x="431" y="434"/>
                      <a:pt x="431" y="435"/>
                      <a:pt x="432" y="435"/>
                    </a:cubicBezTo>
                    <a:cubicBezTo>
                      <a:pt x="432" y="436"/>
                      <a:pt x="433" y="436"/>
                      <a:pt x="434" y="435"/>
                    </a:cubicBezTo>
                    <a:cubicBezTo>
                      <a:pt x="434" y="435"/>
                      <a:pt x="434" y="435"/>
                      <a:pt x="434" y="435"/>
                    </a:cubicBezTo>
                    <a:cubicBezTo>
                      <a:pt x="435" y="434"/>
                      <a:pt x="437" y="433"/>
                      <a:pt x="438" y="432"/>
                    </a:cubicBezTo>
                    <a:cubicBezTo>
                      <a:pt x="439" y="432"/>
                      <a:pt x="439" y="431"/>
                      <a:pt x="439" y="431"/>
                    </a:cubicBezTo>
                    <a:cubicBezTo>
                      <a:pt x="439" y="430"/>
                      <a:pt x="438" y="430"/>
                      <a:pt x="439" y="430"/>
                    </a:cubicBezTo>
                    <a:cubicBezTo>
                      <a:pt x="440" y="429"/>
                      <a:pt x="440" y="430"/>
                      <a:pt x="440" y="430"/>
                    </a:cubicBezTo>
                    <a:cubicBezTo>
                      <a:pt x="441" y="431"/>
                      <a:pt x="441" y="432"/>
                      <a:pt x="442" y="432"/>
                    </a:cubicBezTo>
                    <a:cubicBezTo>
                      <a:pt x="442" y="430"/>
                      <a:pt x="444" y="432"/>
                      <a:pt x="444" y="431"/>
                    </a:cubicBezTo>
                    <a:cubicBezTo>
                      <a:pt x="444" y="431"/>
                      <a:pt x="445" y="431"/>
                      <a:pt x="445" y="432"/>
                    </a:cubicBezTo>
                    <a:cubicBezTo>
                      <a:pt x="445" y="433"/>
                      <a:pt x="444" y="433"/>
                      <a:pt x="443" y="433"/>
                    </a:cubicBezTo>
                    <a:cubicBezTo>
                      <a:pt x="444" y="434"/>
                      <a:pt x="444" y="434"/>
                      <a:pt x="445" y="435"/>
                    </a:cubicBezTo>
                    <a:cubicBezTo>
                      <a:pt x="446" y="436"/>
                      <a:pt x="446" y="439"/>
                      <a:pt x="449" y="439"/>
                    </a:cubicBezTo>
                    <a:cubicBezTo>
                      <a:pt x="450" y="439"/>
                      <a:pt x="450" y="439"/>
                      <a:pt x="450" y="439"/>
                    </a:cubicBezTo>
                    <a:cubicBezTo>
                      <a:pt x="450" y="438"/>
                      <a:pt x="450" y="438"/>
                      <a:pt x="450" y="438"/>
                    </a:cubicBezTo>
                    <a:cubicBezTo>
                      <a:pt x="449" y="437"/>
                      <a:pt x="449" y="436"/>
                      <a:pt x="448" y="436"/>
                    </a:cubicBezTo>
                    <a:cubicBezTo>
                      <a:pt x="448" y="435"/>
                      <a:pt x="448" y="435"/>
                      <a:pt x="449" y="435"/>
                    </a:cubicBezTo>
                    <a:cubicBezTo>
                      <a:pt x="450" y="434"/>
                      <a:pt x="451" y="436"/>
                      <a:pt x="451" y="437"/>
                    </a:cubicBezTo>
                    <a:cubicBezTo>
                      <a:pt x="451" y="438"/>
                      <a:pt x="451" y="439"/>
                      <a:pt x="450" y="439"/>
                    </a:cubicBezTo>
                    <a:cubicBezTo>
                      <a:pt x="450" y="440"/>
                      <a:pt x="450" y="440"/>
                      <a:pt x="450" y="441"/>
                    </a:cubicBezTo>
                    <a:cubicBezTo>
                      <a:pt x="451" y="442"/>
                      <a:pt x="452" y="443"/>
                      <a:pt x="454" y="443"/>
                    </a:cubicBezTo>
                    <a:cubicBezTo>
                      <a:pt x="455" y="443"/>
                      <a:pt x="456" y="444"/>
                      <a:pt x="456" y="445"/>
                    </a:cubicBezTo>
                    <a:cubicBezTo>
                      <a:pt x="457" y="446"/>
                      <a:pt x="457" y="447"/>
                      <a:pt x="457" y="448"/>
                    </a:cubicBezTo>
                    <a:cubicBezTo>
                      <a:pt x="457" y="448"/>
                      <a:pt x="457" y="448"/>
                      <a:pt x="457" y="448"/>
                    </a:cubicBezTo>
                    <a:cubicBezTo>
                      <a:pt x="457" y="449"/>
                      <a:pt x="457" y="450"/>
                      <a:pt x="457" y="451"/>
                    </a:cubicBezTo>
                    <a:cubicBezTo>
                      <a:pt x="458" y="451"/>
                      <a:pt x="459" y="452"/>
                      <a:pt x="459" y="454"/>
                    </a:cubicBezTo>
                    <a:cubicBezTo>
                      <a:pt x="458" y="454"/>
                      <a:pt x="459" y="454"/>
                      <a:pt x="459" y="454"/>
                    </a:cubicBezTo>
                    <a:cubicBezTo>
                      <a:pt x="460" y="455"/>
                      <a:pt x="460" y="457"/>
                      <a:pt x="460" y="458"/>
                    </a:cubicBezTo>
                    <a:cubicBezTo>
                      <a:pt x="460" y="459"/>
                      <a:pt x="461" y="460"/>
                      <a:pt x="461" y="461"/>
                    </a:cubicBezTo>
                    <a:cubicBezTo>
                      <a:pt x="462" y="462"/>
                      <a:pt x="461" y="464"/>
                      <a:pt x="459" y="464"/>
                    </a:cubicBezTo>
                    <a:cubicBezTo>
                      <a:pt x="458" y="464"/>
                      <a:pt x="458" y="465"/>
                      <a:pt x="457" y="465"/>
                    </a:cubicBezTo>
                    <a:cubicBezTo>
                      <a:pt x="457" y="467"/>
                      <a:pt x="457" y="468"/>
                      <a:pt x="456" y="469"/>
                    </a:cubicBezTo>
                    <a:cubicBezTo>
                      <a:pt x="456" y="469"/>
                      <a:pt x="456" y="470"/>
                      <a:pt x="456" y="470"/>
                    </a:cubicBezTo>
                    <a:cubicBezTo>
                      <a:pt x="456" y="470"/>
                      <a:pt x="456" y="470"/>
                      <a:pt x="456" y="470"/>
                    </a:cubicBezTo>
                    <a:cubicBezTo>
                      <a:pt x="456" y="470"/>
                      <a:pt x="456" y="470"/>
                      <a:pt x="456" y="471"/>
                    </a:cubicBezTo>
                    <a:cubicBezTo>
                      <a:pt x="456" y="471"/>
                      <a:pt x="456" y="471"/>
                      <a:pt x="456" y="471"/>
                    </a:cubicBezTo>
                    <a:cubicBezTo>
                      <a:pt x="456" y="471"/>
                      <a:pt x="456" y="471"/>
                      <a:pt x="456" y="471"/>
                    </a:cubicBezTo>
                    <a:cubicBezTo>
                      <a:pt x="456" y="471"/>
                      <a:pt x="456" y="471"/>
                      <a:pt x="456" y="471"/>
                    </a:cubicBezTo>
                    <a:cubicBezTo>
                      <a:pt x="456" y="471"/>
                      <a:pt x="456" y="471"/>
                      <a:pt x="456" y="471"/>
                    </a:cubicBezTo>
                    <a:cubicBezTo>
                      <a:pt x="455" y="471"/>
                      <a:pt x="454" y="472"/>
                      <a:pt x="454" y="473"/>
                    </a:cubicBezTo>
                    <a:cubicBezTo>
                      <a:pt x="453" y="473"/>
                      <a:pt x="453" y="473"/>
                      <a:pt x="453" y="474"/>
                    </a:cubicBezTo>
                    <a:cubicBezTo>
                      <a:pt x="451" y="475"/>
                      <a:pt x="450" y="477"/>
                      <a:pt x="447" y="479"/>
                    </a:cubicBezTo>
                    <a:cubicBezTo>
                      <a:pt x="447" y="479"/>
                      <a:pt x="446" y="480"/>
                      <a:pt x="446" y="481"/>
                    </a:cubicBezTo>
                    <a:cubicBezTo>
                      <a:pt x="447" y="483"/>
                      <a:pt x="448" y="484"/>
                      <a:pt x="450" y="485"/>
                    </a:cubicBezTo>
                    <a:cubicBezTo>
                      <a:pt x="452" y="487"/>
                      <a:pt x="452" y="489"/>
                      <a:pt x="453" y="492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52" y="492"/>
                      <a:pt x="451" y="492"/>
                      <a:pt x="451" y="491"/>
                    </a:cubicBezTo>
                    <a:cubicBezTo>
                      <a:pt x="451" y="490"/>
                      <a:pt x="449" y="490"/>
                      <a:pt x="448" y="491"/>
                    </a:cubicBezTo>
                    <a:cubicBezTo>
                      <a:pt x="447" y="491"/>
                      <a:pt x="447" y="492"/>
                      <a:pt x="447" y="493"/>
                    </a:cubicBezTo>
                    <a:cubicBezTo>
                      <a:pt x="446" y="493"/>
                      <a:pt x="445" y="494"/>
                      <a:pt x="445" y="493"/>
                    </a:cubicBezTo>
                    <a:cubicBezTo>
                      <a:pt x="444" y="492"/>
                      <a:pt x="444" y="493"/>
                      <a:pt x="443" y="493"/>
                    </a:cubicBezTo>
                    <a:cubicBezTo>
                      <a:pt x="442" y="493"/>
                      <a:pt x="442" y="493"/>
                      <a:pt x="442" y="493"/>
                    </a:cubicBezTo>
                    <a:cubicBezTo>
                      <a:pt x="442" y="494"/>
                      <a:pt x="442" y="495"/>
                      <a:pt x="441" y="495"/>
                    </a:cubicBezTo>
                    <a:cubicBezTo>
                      <a:pt x="440" y="495"/>
                      <a:pt x="439" y="495"/>
                      <a:pt x="439" y="494"/>
                    </a:cubicBezTo>
                    <a:cubicBezTo>
                      <a:pt x="438" y="494"/>
                      <a:pt x="437" y="494"/>
                      <a:pt x="437" y="494"/>
                    </a:cubicBezTo>
                    <a:cubicBezTo>
                      <a:pt x="436" y="495"/>
                      <a:pt x="436" y="495"/>
                      <a:pt x="436" y="495"/>
                    </a:cubicBezTo>
                    <a:cubicBezTo>
                      <a:pt x="433" y="493"/>
                      <a:pt x="431" y="492"/>
                      <a:pt x="428" y="492"/>
                    </a:cubicBezTo>
                    <a:cubicBezTo>
                      <a:pt x="427" y="492"/>
                      <a:pt x="427" y="491"/>
                      <a:pt x="427" y="492"/>
                    </a:cubicBezTo>
                    <a:cubicBezTo>
                      <a:pt x="427" y="492"/>
                      <a:pt x="427" y="493"/>
                      <a:pt x="426" y="493"/>
                    </a:cubicBezTo>
                    <a:cubicBezTo>
                      <a:pt x="426" y="494"/>
                      <a:pt x="426" y="495"/>
                      <a:pt x="427" y="495"/>
                    </a:cubicBezTo>
                    <a:cubicBezTo>
                      <a:pt x="427" y="496"/>
                      <a:pt x="427" y="496"/>
                      <a:pt x="426" y="496"/>
                    </a:cubicBezTo>
                    <a:cubicBezTo>
                      <a:pt x="425" y="497"/>
                      <a:pt x="424" y="497"/>
                      <a:pt x="423" y="498"/>
                    </a:cubicBezTo>
                    <a:cubicBezTo>
                      <a:pt x="422" y="499"/>
                      <a:pt x="421" y="500"/>
                      <a:pt x="422" y="501"/>
                    </a:cubicBezTo>
                    <a:cubicBezTo>
                      <a:pt x="422" y="502"/>
                      <a:pt x="422" y="502"/>
                      <a:pt x="422" y="502"/>
                    </a:cubicBezTo>
                    <a:cubicBezTo>
                      <a:pt x="421" y="504"/>
                      <a:pt x="421" y="506"/>
                      <a:pt x="423" y="507"/>
                    </a:cubicBezTo>
                    <a:cubicBezTo>
                      <a:pt x="423" y="508"/>
                      <a:pt x="423" y="510"/>
                      <a:pt x="425" y="509"/>
                    </a:cubicBezTo>
                    <a:cubicBezTo>
                      <a:pt x="426" y="509"/>
                      <a:pt x="426" y="509"/>
                      <a:pt x="427" y="510"/>
                    </a:cubicBezTo>
                    <a:cubicBezTo>
                      <a:pt x="427" y="510"/>
                      <a:pt x="427" y="511"/>
                      <a:pt x="428" y="510"/>
                    </a:cubicBezTo>
                    <a:cubicBezTo>
                      <a:pt x="428" y="510"/>
                      <a:pt x="430" y="510"/>
                      <a:pt x="430" y="511"/>
                    </a:cubicBezTo>
                    <a:cubicBezTo>
                      <a:pt x="431" y="512"/>
                      <a:pt x="432" y="511"/>
                      <a:pt x="432" y="511"/>
                    </a:cubicBezTo>
                    <a:cubicBezTo>
                      <a:pt x="432" y="510"/>
                      <a:pt x="431" y="511"/>
                      <a:pt x="431" y="510"/>
                    </a:cubicBezTo>
                    <a:cubicBezTo>
                      <a:pt x="431" y="510"/>
                      <a:pt x="432" y="510"/>
                      <a:pt x="432" y="510"/>
                    </a:cubicBezTo>
                    <a:cubicBezTo>
                      <a:pt x="433" y="510"/>
                      <a:pt x="433" y="510"/>
                      <a:pt x="434" y="510"/>
                    </a:cubicBezTo>
                    <a:cubicBezTo>
                      <a:pt x="434" y="510"/>
                      <a:pt x="434" y="510"/>
                      <a:pt x="434" y="510"/>
                    </a:cubicBezTo>
                    <a:cubicBezTo>
                      <a:pt x="433" y="509"/>
                      <a:pt x="434" y="509"/>
                      <a:pt x="435" y="509"/>
                    </a:cubicBezTo>
                    <a:cubicBezTo>
                      <a:pt x="436" y="508"/>
                      <a:pt x="437" y="508"/>
                      <a:pt x="438" y="509"/>
                    </a:cubicBezTo>
                    <a:cubicBezTo>
                      <a:pt x="437" y="508"/>
                      <a:pt x="437" y="507"/>
                      <a:pt x="438" y="507"/>
                    </a:cubicBezTo>
                    <a:cubicBezTo>
                      <a:pt x="438" y="507"/>
                      <a:pt x="438" y="507"/>
                      <a:pt x="438" y="507"/>
                    </a:cubicBezTo>
                    <a:cubicBezTo>
                      <a:pt x="437" y="506"/>
                      <a:pt x="437" y="506"/>
                      <a:pt x="438" y="506"/>
                    </a:cubicBezTo>
                    <a:cubicBezTo>
                      <a:pt x="438" y="505"/>
                      <a:pt x="438" y="506"/>
                      <a:pt x="438" y="506"/>
                    </a:cubicBezTo>
                    <a:cubicBezTo>
                      <a:pt x="439" y="506"/>
                      <a:pt x="440" y="507"/>
                      <a:pt x="441" y="507"/>
                    </a:cubicBezTo>
                    <a:cubicBezTo>
                      <a:pt x="442" y="508"/>
                      <a:pt x="443" y="508"/>
                      <a:pt x="444" y="508"/>
                    </a:cubicBezTo>
                    <a:cubicBezTo>
                      <a:pt x="445" y="509"/>
                      <a:pt x="445" y="509"/>
                      <a:pt x="446" y="508"/>
                    </a:cubicBezTo>
                    <a:cubicBezTo>
                      <a:pt x="446" y="508"/>
                      <a:pt x="446" y="507"/>
                      <a:pt x="446" y="507"/>
                    </a:cubicBezTo>
                    <a:cubicBezTo>
                      <a:pt x="445" y="506"/>
                      <a:pt x="446" y="506"/>
                      <a:pt x="446" y="506"/>
                    </a:cubicBezTo>
                    <a:cubicBezTo>
                      <a:pt x="448" y="506"/>
                      <a:pt x="447" y="507"/>
                      <a:pt x="447" y="507"/>
                    </a:cubicBezTo>
                    <a:cubicBezTo>
                      <a:pt x="446" y="508"/>
                      <a:pt x="447" y="508"/>
                      <a:pt x="447" y="508"/>
                    </a:cubicBezTo>
                    <a:cubicBezTo>
                      <a:pt x="448" y="508"/>
                      <a:pt x="448" y="508"/>
                      <a:pt x="449" y="508"/>
                    </a:cubicBezTo>
                    <a:cubicBezTo>
                      <a:pt x="449" y="508"/>
                      <a:pt x="449" y="508"/>
                      <a:pt x="449" y="508"/>
                    </a:cubicBezTo>
                    <a:cubicBezTo>
                      <a:pt x="449" y="508"/>
                      <a:pt x="448" y="509"/>
                      <a:pt x="449" y="509"/>
                    </a:cubicBezTo>
                    <a:cubicBezTo>
                      <a:pt x="450" y="509"/>
                      <a:pt x="450" y="508"/>
                      <a:pt x="450" y="508"/>
                    </a:cubicBezTo>
                    <a:cubicBezTo>
                      <a:pt x="450" y="507"/>
                      <a:pt x="450" y="507"/>
                      <a:pt x="450" y="507"/>
                    </a:cubicBezTo>
                    <a:cubicBezTo>
                      <a:pt x="450" y="507"/>
                      <a:pt x="450" y="507"/>
                      <a:pt x="450" y="507"/>
                    </a:cubicBezTo>
                    <a:cubicBezTo>
                      <a:pt x="451" y="507"/>
                      <a:pt x="451" y="508"/>
                      <a:pt x="452" y="509"/>
                    </a:cubicBezTo>
                    <a:cubicBezTo>
                      <a:pt x="451" y="509"/>
                      <a:pt x="451" y="508"/>
                      <a:pt x="451" y="509"/>
                    </a:cubicBezTo>
                    <a:cubicBezTo>
                      <a:pt x="450" y="510"/>
                      <a:pt x="451" y="510"/>
                      <a:pt x="451" y="510"/>
                    </a:cubicBezTo>
                    <a:cubicBezTo>
                      <a:pt x="451" y="510"/>
                      <a:pt x="451" y="510"/>
                      <a:pt x="451" y="510"/>
                    </a:cubicBezTo>
                    <a:cubicBezTo>
                      <a:pt x="452" y="510"/>
                      <a:pt x="452" y="510"/>
                      <a:pt x="452" y="509"/>
                    </a:cubicBezTo>
                    <a:cubicBezTo>
                      <a:pt x="452" y="509"/>
                      <a:pt x="452" y="509"/>
                      <a:pt x="452" y="509"/>
                    </a:cubicBezTo>
                    <a:cubicBezTo>
                      <a:pt x="453" y="509"/>
                      <a:pt x="452" y="507"/>
                      <a:pt x="454" y="506"/>
                    </a:cubicBezTo>
                    <a:cubicBezTo>
                      <a:pt x="453" y="507"/>
                      <a:pt x="453" y="508"/>
                      <a:pt x="453" y="508"/>
                    </a:cubicBezTo>
                    <a:cubicBezTo>
                      <a:pt x="453" y="508"/>
                      <a:pt x="454" y="510"/>
                      <a:pt x="454" y="510"/>
                    </a:cubicBezTo>
                    <a:cubicBezTo>
                      <a:pt x="455" y="509"/>
                      <a:pt x="455" y="510"/>
                      <a:pt x="456" y="511"/>
                    </a:cubicBezTo>
                    <a:cubicBezTo>
                      <a:pt x="456" y="511"/>
                      <a:pt x="457" y="512"/>
                      <a:pt x="457" y="513"/>
                    </a:cubicBezTo>
                    <a:cubicBezTo>
                      <a:pt x="456" y="514"/>
                      <a:pt x="457" y="514"/>
                      <a:pt x="458" y="515"/>
                    </a:cubicBezTo>
                    <a:cubicBezTo>
                      <a:pt x="459" y="515"/>
                      <a:pt x="459" y="515"/>
                      <a:pt x="459" y="516"/>
                    </a:cubicBezTo>
                    <a:cubicBezTo>
                      <a:pt x="459" y="517"/>
                      <a:pt x="459" y="517"/>
                      <a:pt x="460" y="518"/>
                    </a:cubicBezTo>
                    <a:cubicBezTo>
                      <a:pt x="460" y="518"/>
                      <a:pt x="460" y="517"/>
                      <a:pt x="461" y="517"/>
                    </a:cubicBezTo>
                    <a:cubicBezTo>
                      <a:pt x="461" y="517"/>
                      <a:pt x="461" y="516"/>
                      <a:pt x="461" y="517"/>
                    </a:cubicBezTo>
                    <a:cubicBezTo>
                      <a:pt x="462" y="517"/>
                      <a:pt x="462" y="517"/>
                      <a:pt x="461" y="517"/>
                    </a:cubicBezTo>
                    <a:cubicBezTo>
                      <a:pt x="461" y="518"/>
                      <a:pt x="461" y="518"/>
                      <a:pt x="461" y="518"/>
                    </a:cubicBezTo>
                    <a:cubicBezTo>
                      <a:pt x="461" y="520"/>
                      <a:pt x="462" y="519"/>
                      <a:pt x="463" y="519"/>
                    </a:cubicBezTo>
                    <a:cubicBezTo>
                      <a:pt x="464" y="520"/>
                      <a:pt x="464" y="518"/>
                      <a:pt x="464" y="518"/>
                    </a:cubicBezTo>
                    <a:cubicBezTo>
                      <a:pt x="464" y="518"/>
                      <a:pt x="464" y="518"/>
                      <a:pt x="464" y="518"/>
                    </a:cubicBezTo>
                    <a:cubicBezTo>
                      <a:pt x="464" y="518"/>
                      <a:pt x="464" y="518"/>
                      <a:pt x="464" y="518"/>
                    </a:cubicBezTo>
                    <a:cubicBezTo>
                      <a:pt x="465" y="519"/>
                      <a:pt x="465" y="519"/>
                      <a:pt x="466" y="519"/>
                    </a:cubicBezTo>
                    <a:cubicBezTo>
                      <a:pt x="466" y="520"/>
                      <a:pt x="466" y="521"/>
                      <a:pt x="467" y="521"/>
                    </a:cubicBezTo>
                    <a:cubicBezTo>
                      <a:pt x="468" y="521"/>
                      <a:pt x="468" y="521"/>
                      <a:pt x="468" y="522"/>
                    </a:cubicBezTo>
                    <a:cubicBezTo>
                      <a:pt x="466" y="522"/>
                      <a:pt x="466" y="524"/>
                      <a:pt x="464" y="523"/>
                    </a:cubicBezTo>
                    <a:cubicBezTo>
                      <a:pt x="463" y="523"/>
                      <a:pt x="463" y="523"/>
                      <a:pt x="462" y="523"/>
                    </a:cubicBezTo>
                    <a:cubicBezTo>
                      <a:pt x="465" y="523"/>
                      <a:pt x="465" y="525"/>
                      <a:pt x="465" y="527"/>
                    </a:cubicBezTo>
                    <a:cubicBezTo>
                      <a:pt x="465" y="527"/>
                      <a:pt x="465" y="527"/>
                      <a:pt x="466" y="528"/>
                    </a:cubicBezTo>
                    <a:cubicBezTo>
                      <a:pt x="467" y="528"/>
                      <a:pt x="467" y="529"/>
                      <a:pt x="468" y="529"/>
                    </a:cubicBezTo>
                    <a:cubicBezTo>
                      <a:pt x="468" y="530"/>
                      <a:pt x="469" y="530"/>
                      <a:pt x="469" y="530"/>
                    </a:cubicBezTo>
                    <a:cubicBezTo>
                      <a:pt x="469" y="530"/>
                      <a:pt x="469" y="530"/>
                      <a:pt x="469" y="530"/>
                    </a:cubicBezTo>
                    <a:cubicBezTo>
                      <a:pt x="469" y="530"/>
                      <a:pt x="469" y="530"/>
                      <a:pt x="469" y="530"/>
                    </a:cubicBezTo>
                    <a:cubicBezTo>
                      <a:pt x="470" y="530"/>
                      <a:pt x="470" y="530"/>
                      <a:pt x="471" y="531"/>
                    </a:cubicBezTo>
                    <a:cubicBezTo>
                      <a:pt x="471" y="531"/>
                      <a:pt x="471" y="531"/>
                      <a:pt x="472" y="531"/>
                    </a:cubicBezTo>
                    <a:cubicBezTo>
                      <a:pt x="473" y="531"/>
                      <a:pt x="473" y="531"/>
                      <a:pt x="474" y="532"/>
                    </a:cubicBezTo>
                    <a:cubicBezTo>
                      <a:pt x="474" y="533"/>
                      <a:pt x="475" y="534"/>
                      <a:pt x="476" y="532"/>
                    </a:cubicBezTo>
                    <a:cubicBezTo>
                      <a:pt x="477" y="532"/>
                      <a:pt x="477" y="532"/>
                      <a:pt x="477" y="532"/>
                    </a:cubicBezTo>
                    <a:cubicBezTo>
                      <a:pt x="478" y="533"/>
                      <a:pt x="479" y="533"/>
                      <a:pt x="480" y="533"/>
                    </a:cubicBezTo>
                    <a:cubicBezTo>
                      <a:pt x="479" y="535"/>
                      <a:pt x="481" y="536"/>
                      <a:pt x="482" y="538"/>
                    </a:cubicBezTo>
                    <a:cubicBezTo>
                      <a:pt x="482" y="538"/>
                      <a:pt x="483" y="539"/>
                      <a:pt x="483" y="539"/>
                    </a:cubicBezTo>
                    <a:cubicBezTo>
                      <a:pt x="484" y="539"/>
                      <a:pt x="484" y="539"/>
                      <a:pt x="485" y="540"/>
                    </a:cubicBezTo>
                    <a:cubicBezTo>
                      <a:pt x="485" y="540"/>
                      <a:pt x="486" y="540"/>
                      <a:pt x="487" y="541"/>
                    </a:cubicBezTo>
                    <a:cubicBezTo>
                      <a:pt x="489" y="541"/>
                      <a:pt x="492" y="541"/>
                      <a:pt x="494" y="542"/>
                    </a:cubicBezTo>
                    <a:cubicBezTo>
                      <a:pt x="495" y="543"/>
                      <a:pt x="496" y="543"/>
                      <a:pt x="497" y="544"/>
                    </a:cubicBezTo>
                    <a:cubicBezTo>
                      <a:pt x="498" y="544"/>
                      <a:pt x="499" y="544"/>
                      <a:pt x="499" y="545"/>
                    </a:cubicBezTo>
                    <a:cubicBezTo>
                      <a:pt x="500" y="546"/>
                      <a:pt x="501" y="546"/>
                      <a:pt x="503" y="546"/>
                    </a:cubicBezTo>
                    <a:cubicBezTo>
                      <a:pt x="503" y="546"/>
                      <a:pt x="504" y="545"/>
                      <a:pt x="503" y="545"/>
                    </a:cubicBezTo>
                    <a:cubicBezTo>
                      <a:pt x="503" y="544"/>
                      <a:pt x="503" y="543"/>
                      <a:pt x="503" y="542"/>
                    </a:cubicBezTo>
                    <a:cubicBezTo>
                      <a:pt x="503" y="541"/>
                      <a:pt x="504" y="541"/>
                      <a:pt x="503" y="541"/>
                    </a:cubicBezTo>
                    <a:cubicBezTo>
                      <a:pt x="502" y="541"/>
                      <a:pt x="502" y="539"/>
                      <a:pt x="501" y="540"/>
                    </a:cubicBezTo>
                    <a:cubicBezTo>
                      <a:pt x="501" y="540"/>
                      <a:pt x="501" y="539"/>
                      <a:pt x="501" y="539"/>
                    </a:cubicBezTo>
                    <a:cubicBezTo>
                      <a:pt x="501" y="538"/>
                      <a:pt x="500" y="537"/>
                      <a:pt x="500" y="536"/>
                    </a:cubicBezTo>
                    <a:cubicBezTo>
                      <a:pt x="499" y="536"/>
                      <a:pt x="499" y="535"/>
                      <a:pt x="498" y="535"/>
                    </a:cubicBezTo>
                    <a:cubicBezTo>
                      <a:pt x="497" y="535"/>
                      <a:pt x="497" y="534"/>
                      <a:pt x="496" y="533"/>
                    </a:cubicBezTo>
                    <a:cubicBezTo>
                      <a:pt x="496" y="533"/>
                      <a:pt x="495" y="532"/>
                      <a:pt x="494" y="531"/>
                    </a:cubicBezTo>
                    <a:cubicBezTo>
                      <a:pt x="494" y="530"/>
                      <a:pt x="493" y="530"/>
                      <a:pt x="492" y="530"/>
                    </a:cubicBezTo>
                    <a:cubicBezTo>
                      <a:pt x="492" y="530"/>
                      <a:pt x="493" y="530"/>
                      <a:pt x="493" y="529"/>
                    </a:cubicBezTo>
                    <a:cubicBezTo>
                      <a:pt x="492" y="529"/>
                      <a:pt x="492" y="530"/>
                      <a:pt x="491" y="530"/>
                    </a:cubicBezTo>
                    <a:cubicBezTo>
                      <a:pt x="491" y="529"/>
                      <a:pt x="492" y="529"/>
                      <a:pt x="492" y="529"/>
                    </a:cubicBezTo>
                    <a:cubicBezTo>
                      <a:pt x="491" y="527"/>
                      <a:pt x="489" y="528"/>
                      <a:pt x="489" y="526"/>
                    </a:cubicBezTo>
                    <a:cubicBezTo>
                      <a:pt x="488" y="524"/>
                      <a:pt x="486" y="523"/>
                      <a:pt x="485" y="521"/>
                    </a:cubicBezTo>
                    <a:cubicBezTo>
                      <a:pt x="485" y="521"/>
                      <a:pt x="485" y="521"/>
                      <a:pt x="485" y="521"/>
                    </a:cubicBezTo>
                    <a:cubicBezTo>
                      <a:pt x="485" y="521"/>
                      <a:pt x="485" y="521"/>
                      <a:pt x="485" y="521"/>
                    </a:cubicBezTo>
                    <a:cubicBezTo>
                      <a:pt x="485" y="521"/>
                      <a:pt x="485" y="521"/>
                      <a:pt x="485" y="521"/>
                    </a:cubicBezTo>
                    <a:cubicBezTo>
                      <a:pt x="484" y="520"/>
                      <a:pt x="484" y="519"/>
                      <a:pt x="483" y="518"/>
                    </a:cubicBezTo>
                    <a:cubicBezTo>
                      <a:pt x="485" y="519"/>
                      <a:pt x="486" y="518"/>
                      <a:pt x="487" y="519"/>
                    </a:cubicBezTo>
                    <a:cubicBezTo>
                      <a:pt x="487" y="520"/>
                      <a:pt x="488" y="520"/>
                      <a:pt x="489" y="521"/>
                    </a:cubicBezTo>
                    <a:cubicBezTo>
                      <a:pt x="490" y="522"/>
                      <a:pt x="491" y="523"/>
                      <a:pt x="492" y="524"/>
                    </a:cubicBezTo>
                    <a:cubicBezTo>
                      <a:pt x="492" y="523"/>
                      <a:pt x="491" y="522"/>
                      <a:pt x="491" y="522"/>
                    </a:cubicBezTo>
                    <a:cubicBezTo>
                      <a:pt x="492" y="521"/>
                      <a:pt x="491" y="520"/>
                      <a:pt x="491" y="519"/>
                    </a:cubicBezTo>
                    <a:cubicBezTo>
                      <a:pt x="491" y="519"/>
                      <a:pt x="491" y="519"/>
                      <a:pt x="491" y="519"/>
                    </a:cubicBezTo>
                    <a:cubicBezTo>
                      <a:pt x="491" y="519"/>
                      <a:pt x="491" y="519"/>
                      <a:pt x="492" y="520"/>
                    </a:cubicBezTo>
                    <a:cubicBezTo>
                      <a:pt x="493" y="521"/>
                      <a:pt x="494" y="523"/>
                      <a:pt x="495" y="524"/>
                    </a:cubicBezTo>
                    <a:cubicBezTo>
                      <a:pt x="495" y="525"/>
                      <a:pt x="497" y="525"/>
                      <a:pt x="497" y="527"/>
                    </a:cubicBezTo>
                    <a:cubicBezTo>
                      <a:pt x="497" y="527"/>
                      <a:pt x="498" y="527"/>
                      <a:pt x="498" y="527"/>
                    </a:cubicBezTo>
                    <a:cubicBezTo>
                      <a:pt x="498" y="526"/>
                      <a:pt x="498" y="527"/>
                      <a:pt x="498" y="527"/>
                    </a:cubicBezTo>
                    <a:cubicBezTo>
                      <a:pt x="498" y="528"/>
                      <a:pt x="498" y="528"/>
                      <a:pt x="498" y="529"/>
                    </a:cubicBezTo>
                    <a:cubicBezTo>
                      <a:pt x="499" y="529"/>
                      <a:pt x="499" y="529"/>
                      <a:pt x="499" y="529"/>
                    </a:cubicBezTo>
                    <a:cubicBezTo>
                      <a:pt x="499" y="529"/>
                      <a:pt x="499" y="528"/>
                      <a:pt x="499" y="528"/>
                    </a:cubicBezTo>
                    <a:cubicBezTo>
                      <a:pt x="499" y="528"/>
                      <a:pt x="500" y="528"/>
                      <a:pt x="500" y="527"/>
                    </a:cubicBezTo>
                    <a:cubicBezTo>
                      <a:pt x="500" y="527"/>
                      <a:pt x="500" y="527"/>
                      <a:pt x="500" y="527"/>
                    </a:cubicBezTo>
                    <a:cubicBezTo>
                      <a:pt x="500" y="529"/>
                      <a:pt x="501" y="529"/>
                      <a:pt x="502" y="530"/>
                    </a:cubicBezTo>
                    <a:cubicBezTo>
                      <a:pt x="502" y="530"/>
                      <a:pt x="502" y="530"/>
                      <a:pt x="503" y="530"/>
                    </a:cubicBezTo>
                    <a:cubicBezTo>
                      <a:pt x="503" y="530"/>
                      <a:pt x="503" y="530"/>
                      <a:pt x="503" y="530"/>
                    </a:cubicBezTo>
                    <a:cubicBezTo>
                      <a:pt x="502" y="529"/>
                      <a:pt x="502" y="529"/>
                      <a:pt x="502" y="529"/>
                    </a:cubicBezTo>
                    <a:cubicBezTo>
                      <a:pt x="503" y="530"/>
                      <a:pt x="504" y="529"/>
                      <a:pt x="504" y="530"/>
                    </a:cubicBezTo>
                    <a:cubicBezTo>
                      <a:pt x="504" y="531"/>
                      <a:pt x="505" y="531"/>
                      <a:pt x="505" y="530"/>
                    </a:cubicBezTo>
                    <a:cubicBezTo>
                      <a:pt x="505" y="530"/>
                      <a:pt x="505" y="530"/>
                      <a:pt x="505" y="530"/>
                    </a:cubicBezTo>
                    <a:cubicBezTo>
                      <a:pt x="505" y="531"/>
                      <a:pt x="506" y="532"/>
                      <a:pt x="506" y="532"/>
                    </a:cubicBezTo>
                    <a:cubicBezTo>
                      <a:pt x="508" y="532"/>
                      <a:pt x="508" y="533"/>
                      <a:pt x="508" y="534"/>
                    </a:cubicBezTo>
                    <a:cubicBezTo>
                      <a:pt x="508" y="535"/>
                      <a:pt x="508" y="536"/>
                      <a:pt x="510" y="536"/>
                    </a:cubicBezTo>
                    <a:cubicBezTo>
                      <a:pt x="510" y="537"/>
                      <a:pt x="511" y="536"/>
                      <a:pt x="511" y="536"/>
                    </a:cubicBezTo>
                    <a:cubicBezTo>
                      <a:pt x="510" y="535"/>
                      <a:pt x="510" y="533"/>
                      <a:pt x="509" y="532"/>
                    </a:cubicBezTo>
                    <a:cubicBezTo>
                      <a:pt x="508" y="531"/>
                      <a:pt x="509" y="531"/>
                      <a:pt x="509" y="530"/>
                    </a:cubicBezTo>
                    <a:cubicBezTo>
                      <a:pt x="510" y="530"/>
                      <a:pt x="510" y="531"/>
                      <a:pt x="511" y="531"/>
                    </a:cubicBezTo>
                    <a:cubicBezTo>
                      <a:pt x="512" y="531"/>
                      <a:pt x="512" y="531"/>
                      <a:pt x="512" y="531"/>
                    </a:cubicBezTo>
                    <a:cubicBezTo>
                      <a:pt x="513" y="530"/>
                      <a:pt x="512" y="530"/>
                      <a:pt x="512" y="530"/>
                    </a:cubicBezTo>
                    <a:cubicBezTo>
                      <a:pt x="511" y="530"/>
                      <a:pt x="512" y="530"/>
                      <a:pt x="512" y="529"/>
                    </a:cubicBezTo>
                    <a:cubicBezTo>
                      <a:pt x="512" y="529"/>
                      <a:pt x="511" y="528"/>
                      <a:pt x="511" y="527"/>
                    </a:cubicBezTo>
                    <a:cubicBezTo>
                      <a:pt x="510" y="526"/>
                      <a:pt x="510" y="527"/>
                      <a:pt x="511" y="526"/>
                    </a:cubicBezTo>
                    <a:cubicBezTo>
                      <a:pt x="511" y="525"/>
                      <a:pt x="511" y="525"/>
                      <a:pt x="511" y="525"/>
                    </a:cubicBezTo>
                    <a:cubicBezTo>
                      <a:pt x="511" y="525"/>
                      <a:pt x="511" y="525"/>
                      <a:pt x="511" y="525"/>
                    </a:cubicBezTo>
                    <a:cubicBezTo>
                      <a:pt x="511" y="525"/>
                      <a:pt x="511" y="525"/>
                      <a:pt x="511" y="525"/>
                    </a:cubicBezTo>
                    <a:cubicBezTo>
                      <a:pt x="510" y="524"/>
                      <a:pt x="511" y="524"/>
                      <a:pt x="511" y="524"/>
                    </a:cubicBezTo>
                    <a:cubicBezTo>
                      <a:pt x="511" y="524"/>
                      <a:pt x="511" y="524"/>
                      <a:pt x="511" y="524"/>
                    </a:cubicBezTo>
                    <a:cubicBezTo>
                      <a:pt x="511" y="524"/>
                      <a:pt x="511" y="524"/>
                      <a:pt x="511" y="524"/>
                    </a:cubicBezTo>
                    <a:cubicBezTo>
                      <a:pt x="512" y="524"/>
                      <a:pt x="512" y="525"/>
                      <a:pt x="512" y="525"/>
                    </a:cubicBezTo>
                    <a:cubicBezTo>
                      <a:pt x="512" y="526"/>
                      <a:pt x="513" y="526"/>
                      <a:pt x="513" y="526"/>
                    </a:cubicBezTo>
                    <a:cubicBezTo>
                      <a:pt x="513" y="526"/>
                      <a:pt x="513" y="525"/>
                      <a:pt x="513" y="525"/>
                    </a:cubicBezTo>
                    <a:cubicBezTo>
                      <a:pt x="514" y="525"/>
                      <a:pt x="513" y="524"/>
                      <a:pt x="513" y="523"/>
                    </a:cubicBezTo>
                    <a:cubicBezTo>
                      <a:pt x="514" y="523"/>
                      <a:pt x="513" y="522"/>
                      <a:pt x="514" y="521"/>
                    </a:cubicBezTo>
                    <a:cubicBezTo>
                      <a:pt x="514" y="522"/>
                      <a:pt x="514" y="522"/>
                      <a:pt x="514" y="523"/>
                    </a:cubicBezTo>
                    <a:cubicBezTo>
                      <a:pt x="515" y="524"/>
                      <a:pt x="515" y="525"/>
                      <a:pt x="516" y="525"/>
                    </a:cubicBezTo>
                    <a:cubicBezTo>
                      <a:pt x="515" y="524"/>
                      <a:pt x="515" y="522"/>
                      <a:pt x="515" y="521"/>
                    </a:cubicBezTo>
                    <a:cubicBezTo>
                      <a:pt x="515" y="521"/>
                      <a:pt x="515" y="521"/>
                      <a:pt x="515" y="521"/>
                    </a:cubicBezTo>
                    <a:cubicBezTo>
                      <a:pt x="515" y="520"/>
                      <a:pt x="515" y="520"/>
                      <a:pt x="514" y="519"/>
                    </a:cubicBezTo>
                    <a:cubicBezTo>
                      <a:pt x="514" y="519"/>
                      <a:pt x="515" y="519"/>
                      <a:pt x="515" y="518"/>
                    </a:cubicBezTo>
                    <a:cubicBezTo>
                      <a:pt x="515" y="518"/>
                      <a:pt x="516" y="518"/>
                      <a:pt x="515" y="517"/>
                    </a:cubicBezTo>
                    <a:cubicBezTo>
                      <a:pt x="515" y="517"/>
                      <a:pt x="515" y="517"/>
                      <a:pt x="515" y="518"/>
                    </a:cubicBezTo>
                    <a:cubicBezTo>
                      <a:pt x="514" y="518"/>
                      <a:pt x="514" y="518"/>
                      <a:pt x="513" y="518"/>
                    </a:cubicBezTo>
                    <a:cubicBezTo>
                      <a:pt x="513" y="518"/>
                      <a:pt x="513" y="518"/>
                      <a:pt x="513" y="517"/>
                    </a:cubicBezTo>
                    <a:cubicBezTo>
                      <a:pt x="513" y="517"/>
                      <a:pt x="513" y="516"/>
                      <a:pt x="512" y="516"/>
                    </a:cubicBezTo>
                    <a:cubicBezTo>
                      <a:pt x="511" y="516"/>
                      <a:pt x="511" y="516"/>
                      <a:pt x="511" y="516"/>
                    </a:cubicBezTo>
                    <a:cubicBezTo>
                      <a:pt x="511" y="515"/>
                      <a:pt x="512" y="515"/>
                      <a:pt x="512" y="515"/>
                    </a:cubicBezTo>
                    <a:cubicBezTo>
                      <a:pt x="512" y="514"/>
                      <a:pt x="511" y="515"/>
                      <a:pt x="511" y="515"/>
                    </a:cubicBezTo>
                    <a:cubicBezTo>
                      <a:pt x="510" y="514"/>
                      <a:pt x="509" y="515"/>
                      <a:pt x="509" y="514"/>
                    </a:cubicBezTo>
                    <a:cubicBezTo>
                      <a:pt x="509" y="513"/>
                      <a:pt x="508" y="512"/>
                      <a:pt x="508" y="511"/>
                    </a:cubicBezTo>
                    <a:cubicBezTo>
                      <a:pt x="507" y="511"/>
                      <a:pt x="507" y="511"/>
                      <a:pt x="507" y="511"/>
                    </a:cubicBezTo>
                    <a:cubicBezTo>
                      <a:pt x="507" y="511"/>
                      <a:pt x="507" y="510"/>
                      <a:pt x="506" y="510"/>
                    </a:cubicBezTo>
                    <a:cubicBezTo>
                      <a:pt x="506" y="510"/>
                      <a:pt x="507" y="510"/>
                      <a:pt x="507" y="510"/>
                    </a:cubicBezTo>
                    <a:cubicBezTo>
                      <a:pt x="507" y="509"/>
                      <a:pt x="509" y="511"/>
                      <a:pt x="509" y="509"/>
                    </a:cubicBezTo>
                    <a:cubicBezTo>
                      <a:pt x="509" y="508"/>
                      <a:pt x="509" y="508"/>
                      <a:pt x="509" y="508"/>
                    </a:cubicBezTo>
                    <a:cubicBezTo>
                      <a:pt x="509" y="508"/>
                      <a:pt x="510" y="508"/>
                      <a:pt x="509" y="507"/>
                    </a:cubicBezTo>
                    <a:cubicBezTo>
                      <a:pt x="509" y="507"/>
                      <a:pt x="509" y="507"/>
                      <a:pt x="508" y="507"/>
                    </a:cubicBezTo>
                    <a:cubicBezTo>
                      <a:pt x="508" y="507"/>
                      <a:pt x="508" y="507"/>
                      <a:pt x="507" y="507"/>
                    </a:cubicBezTo>
                    <a:cubicBezTo>
                      <a:pt x="507" y="507"/>
                      <a:pt x="506" y="507"/>
                      <a:pt x="506" y="506"/>
                    </a:cubicBezTo>
                    <a:cubicBezTo>
                      <a:pt x="505" y="506"/>
                      <a:pt x="506" y="505"/>
                      <a:pt x="506" y="505"/>
                    </a:cubicBezTo>
                    <a:cubicBezTo>
                      <a:pt x="506" y="504"/>
                      <a:pt x="506" y="504"/>
                      <a:pt x="506" y="504"/>
                    </a:cubicBezTo>
                    <a:cubicBezTo>
                      <a:pt x="506" y="503"/>
                      <a:pt x="506" y="503"/>
                      <a:pt x="506" y="503"/>
                    </a:cubicBezTo>
                    <a:cubicBezTo>
                      <a:pt x="505" y="502"/>
                      <a:pt x="506" y="503"/>
                      <a:pt x="505" y="503"/>
                    </a:cubicBezTo>
                    <a:cubicBezTo>
                      <a:pt x="505" y="502"/>
                      <a:pt x="505" y="502"/>
                      <a:pt x="504" y="501"/>
                    </a:cubicBezTo>
                    <a:cubicBezTo>
                      <a:pt x="504" y="502"/>
                      <a:pt x="505" y="503"/>
                      <a:pt x="504" y="503"/>
                    </a:cubicBezTo>
                    <a:cubicBezTo>
                      <a:pt x="503" y="503"/>
                      <a:pt x="504" y="502"/>
                      <a:pt x="503" y="501"/>
                    </a:cubicBezTo>
                    <a:cubicBezTo>
                      <a:pt x="503" y="502"/>
                      <a:pt x="503" y="503"/>
                      <a:pt x="503" y="503"/>
                    </a:cubicBezTo>
                    <a:cubicBezTo>
                      <a:pt x="502" y="503"/>
                      <a:pt x="502" y="503"/>
                      <a:pt x="502" y="503"/>
                    </a:cubicBezTo>
                    <a:cubicBezTo>
                      <a:pt x="502" y="503"/>
                      <a:pt x="502" y="503"/>
                      <a:pt x="502" y="503"/>
                    </a:cubicBezTo>
                    <a:cubicBezTo>
                      <a:pt x="502" y="503"/>
                      <a:pt x="502" y="503"/>
                      <a:pt x="502" y="503"/>
                    </a:cubicBezTo>
                    <a:cubicBezTo>
                      <a:pt x="502" y="503"/>
                      <a:pt x="502" y="503"/>
                      <a:pt x="502" y="503"/>
                    </a:cubicBezTo>
                    <a:cubicBezTo>
                      <a:pt x="502" y="503"/>
                      <a:pt x="501" y="502"/>
                      <a:pt x="502" y="502"/>
                    </a:cubicBezTo>
                    <a:cubicBezTo>
                      <a:pt x="503" y="502"/>
                      <a:pt x="502" y="501"/>
                      <a:pt x="502" y="501"/>
                    </a:cubicBezTo>
                    <a:cubicBezTo>
                      <a:pt x="501" y="500"/>
                      <a:pt x="501" y="500"/>
                      <a:pt x="500" y="500"/>
                    </a:cubicBezTo>
                    <a:cubicBezTo>
                      <a:pt x="500" y="500"/>
                      <a:pt x="500" y="500"/>
                      <a:pt x="500" y="500"/>
                    </a:cubicBezTo>
                    <a:cubicBezTo>
                      <a:pt x="500" y="500"/>
                      <a:pt x="500" y="499"/>
                      <a:pt x="499" y="499"/>
                    </a:cubicBezTo>
                    <a:cubicBezTo>
                      <a:pt x="499" y="500"/>
                      <a:pt x="499" y="501"/>
                      <a:pt x="499" y="501"/>
                    </a:cubicBezTo>
                    <a:cubicBezTo>
                      <a:pt x="498" y="500"/>
                      <a:pt x="498" y="500"/>
                      <a:pt x="497" y="498"/>
                    </a:cubicBezTo>
                    <a:cubicBezTo>
                      <a:pt x="497" y="498"/>
                      <a:pt x="497" y="497"/>
                      <a:pt x="497" y="497"/>
                    </a:cubicBezTo>
                    <a:cubicBezTo>
                      <a:pt x="497" y="496"/>
                      <a:pt x="497" y="496"/>
                      <a:pt x="497" y="496"/>
                    </a:cubicBezTo>
                    <a:cubicBezTo>
                      <a:pt x="495" y="495"/>
                      <a:pt x="496" y="494"/>
                      <a:pt x="496" y="493"/>
                    </a:cubicBezTo>
                    <a:cubicBezTo>
                      <a:pt x="496" y="493"/>
                      <a:pt x="496" y="493"/>
                      <a:pt x="496" y="493"/>
                    </a:cubicBezTo>
                    <a:cubicBezTo>
                      <a:pt x="496" y="492"/>
                      <a:pt x="496" y="492"/>
                      <a:pt x="497" y="492"/>
                    </a:cubicBezTo>
                    <a:cubicBezTo>
                      <a:pt x="496" y="491"/>
                      <a:pt x="495" y="491"/>
                      <a:pt x="494" y="491"/>
                    </a:cubicBezTo>
                    <a:cubicBezTo>
                      <a:pt x="494" y="491"/>
                      <a:pt x="494" y="491"/>
                      <a:pt x="494" y="491"/>
                    </a:cubicBezTo>
                    <a:cubicBezTo>
                      <a:pt x="494" y="491"/>
                      <a:pt x="494" y="491"/>
                      <a:pt x="494" y="491"/>
                    </a:cubicBezTo>
                    <a:cubicBezTo>
                      <a:pt x="494" y="491"/>
                      <a:pt x="494" y="491"/>
                      <a:pt x="494" y="491"/>
                    </a:cubicBezTo>
                    <a:cubicBezTo>
                      <a:pt x="494" y="491"/>
                      <a:pt x="494" y="490"/>
                      <a:pt x="494" y="490"/>
                    </a:cubicBezTo>
                    <a:cubicBezTo>
                      <a:pt x="494" y="490"/>
                      <a:pt x="494" y="490"/>
                      <a:pt x="494" y="490"/>
                    </a:cubicBezTo>
                    <a:cubicBezTo>
                      <a:pt x="494" y="490"/>
                      <a:pt x="494" y="490"/>
                      <a:pt x="494" y="490"/>
                    </a:cubicBezTo>
                    <a:cubicBezTo>
                      <a:pt x="496" y="490"/>
                      <a:pt x="495" y="489"/>
                      <a:pt x="495" y="489"/>
                    </a:cubicBezTo>
                    <a:cubicBezTo>
                      <a:pt x="495" y="489"/>
                      <a:pt x="495" y="489"/>
                      <a:pt x="495" y="489"/>
                    </a:cubicBezTo>
                    <a:cubicBezTo>
                      <a:pt x="494" y="489"/>
                      <a:pt x="494" y="488"/>
                      <a:pt x="494" y="488"/>
                    </a:cubicBezTo>
                    <a:cubicBezTo>
                      <a:pt x="493" y="488"/>
                      <a:pt x="492" y="488"/>
                      <a:pt x="492" y="489"/>
                    </a:cubicBezTo>
                    <a:cubicBezTo>
                      <a:pt x="492" y="489"/>
                      <a:pt x="492" y="489"/>
                      <a:pt x="492" y="489"/>
                    </a:cubicBezTo>
                    <a:cubicBezTo>
                      <a:pt x="491" y="489"/>
                      <a:pt x="491" y="490"/>
                      <a:pt x="490" y="490"/>
                    </a:cubicBezTo>
                    <a:cubicBezTo>
                      <a:pt x="490" y="490"/>
                      <a:pt x="490" y="490"/>
                      <a:pt x="490" y="489"/>
                    </a:cubicBezTo>
                    <a:cubicBezTo>
                      <a:pt x="490" y="489"/>
                      <a:pt x="490" y="489"/>
                      <a:pt x="490" y="489"/>
                    </a:cubicBezTo>
                    <a:cubicBezTo>
                      <a:pt x="490" y="489"/>
                      <a:pt x="490" y="489"/>
                      <a:pt x="490" y="489"/>
                    </a:cubicBezTo>
                    <a:cubicBezTo>
                      <a:pt x="490" y="489"/>
                      <a:pt x="491" y="488"/>
                      <a:pt x="490" y="488"/>
                    </a:cubicBezTo>
                    <a:cubicBezTo>
                      <a:pt x="490" y="487"/>
                      <a:pt x="490" y="487"/>
                      <a:pt x="490" y="487"/>
                    </a:cubicBezTo>
                    <a:cubicBezTo>
                      <a:pt x="490" y="487"/>
                      <a:pt x="490" y="487"/>
                      <a:pt x="490" y="487"/>
                    </a:cubicBezTo>
                    <a:cubicBezTo>
                      <a:pt x="492" y="486"/>
                      <a:pt x="490" y="485"/>
                      <a:pt x="490" y="485"/>
                    </a:cubicBezTo>
                    <a:cubicBezTo>
                      <a:pt x="490" y="485"/>
                      <a:pt x="490" y="485"/>
                      <a:pt x="490" y="485"/>
                    </a:cubicBezTo>
                    <a:cubicBezTo>
                      <a:pt x="490" y="484"/>
                      <a:pt x="491" y="485"/>
                      <a:pt x="491" y="4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492" y="484"/>
                      <a:pt x="492" y="484"/>
                      <a:pt x="492" y="484"/>
                    </a:cubicBezTo>
                    <a:cubicBezTo>
                      <a:pt x="492" y="484"/>
                      <a:pt x="492" y="484"/>
                      <a:pt x="492" y="484"/>
                    </a:cubicBezTo>
                    <a:cubicBezTo>
                      <a:pt x="493" y="485"/>
                      <a:pt x="494" y="484"/>
                      <a:pt x="495" y="484"/>
                    </a:cubicBezTo>
                    <a:cubicBezTo>
                      <a:pt x="496" y="484"/>
                      <a:pt x="495" y="483"/>
                      <a:pt x="495" y="483"/>
                    </a:cubicBezTo>
                    <a:cubicBezTo>
                      <a:pt x="495" y="483"/>
                      <a:pt x="495" y="482"/>
                      <a:pt x="495" y="482"/>
                    </a:cubicBezTo>
                    <a:cubicBezTo>
                      <a:pt x="495" y="482"/>
                      <a:pt x="495" y="481"/>
                      <a:pt x="495" y="481"/>
                    </a:cubicBezTo>
                    <a:cubicBezTo>
                      <a:pt x="495" y="481"/>
                      <a:pt x="495" y="481"/>
                      <a:pt x="495" y="481"/>
                    </a:cubicBezTo>
                    <a:cubicBezTo>
                      <a:pt x="495" y="481"/>
                      <a:pt x="495" y="481"/>
                      <a:pt x="495" y="481"/>
                    </a:cubicBezTo>
                    <a:cubicBezTo>
                      <a:pt x="495" y="481"/>
                      <a:pt x="495" y="481"/>
                      <a:pt x="495" y="481"/>
                    </a:cubicBezTo>
                    <a:cubicBezTo>
                      <a:pt x="494" y="481"/>
                      <a:pt x="493" y="480"/>
                      <a:pt x="493" y="480"/>
                    </a:cubicBezTo>
                    <a:cubicBezTo>
                      <a:pt x="493" y="480"/>
                      <a:pt x="493" y="480"/>
                      <a:pt x="493" y="480"/>
                    </a:cubicBezTo>
                    <a:cubicBezTo>
                      <a:pt x="493" y="479"/>
                      <a:pt x="491" y="479"/>
                      <a:pt x="492" y="478"/>
                    </a:cubicBezTo>
                    <a:cubicBezTo>
                      <a:pt x="492" y="477"/>
                      <a:pt x="491" y="476"/>
                      <a:pt x="490" y="475"/>
                    </a:cubicBezTo>
                    <a:cubicBezTo>
                      <a:pt x="490" y="475"/>
                      <a:pt x="490" y="475"/>
                      <a:pt x="490" y="475"/>
                    </a:cubicBezTo>
                    <a:cubicBezTo>
                      <a:pt x="490" y="475"/>
                      <a:pt x="490" y="474"/>
                      <a:pt x="490" y="474"/>
                    </a:cubicBezTo>
                    <a:cubicBezTo>
                      <a:pt x="491" y="475"/>
                      <a:pt x="493" y="476"/>
                      <a:pt x="493" y="477"/>
                    </a:cubicBezTo>
                    <a:cubicBezTo>
                      <a:pt x="494" y="478"/>
                      <a:pt x="495" y="478"/>
                      <a:pt x="495" y="478"/>
                    </a:cubicBezTo>
                    <a:cubicBezTo>
                      <a:pt x="496" y="477"/>
                      <a:pt x="495" y="477"/>
                      <a:pt x="495" y="477"/>
                    </a:cubicBezTo>
                    <a:cubicBezTo>
                      <a:pt x="495" y="476"/>
                      <a:pt x="495" y="476"/>
                      <a:pt x="495" y="476"/>
                    </a:cubicBezTo>
                    <a:cubicBezTo>
                      <a:pt x="496" y="477"/>
                      <a:pt x="496" y="476"/>
                      <a:pt x="495" y="475"/>
                    </a:cubicBezTo>
                    <a:cubicBezTo>
                      <a:pt x="496" y="475"/>
                      <a:pt x="497" y="475"/>
                      <a:pt x="498" y="475"/>
                    </a:cubicBezTo>
                    <a:cubicBezTo>
                      <a:pt x="498" y="475"/>
                      <a:pt x="498" y="475"/>
                      <a:pt x="498" y="475"/>
                    </a:cubicBezTo>
                    <a:cubicBezTo>
                      <a:pt x="498" y="475"/>
                      <a:pt x="498" y="475"/>
                      <a:pt x="498" y="475"/>
                    </a:cubicBezTo>
                    <a:cubicBezTo>
                      <a:pt x="498" y="475"/>
                      <a:pt x="498" y="475"/>
                      <a:pt x="498" y="475"/>
                    </a:cubicBezTo>
                    <a:cubicBezTo>
                      <a:pt x="499" y="477"/>
                      <a:pt x="497" y="475"/>
                      <a:pt x="497" y="476"/>
                    </a:cubicBezTo>
                    <a:cubicBezTo>
                      <a:pt x="497" y="476"/>
                      <a:pt x="498" y="476"/>
                      <a:pt x="497" y="477"/>
                    </a:cubicBezTo>
                    <a:cubicBezTo>
                      <a:pt x="497" y="477"/>
                      <a:pt x="497" y="476"/>
                      <a:pt x="496" y="476"/>
                    </a:cubicBezTo>
                    <a:cubicBezTo>
                      <a:pt x="496" y="477"/>
                      <a:pt x="497" y="477"/>
                      <a:pt x="498" y="477"/>
                    </a:cubicBezTo>
                    <a:cubicBezTo>
                      <a:pt x="499" y="478"/>
                      <a:pt x="499" y="477"/>
                      <a:pt x="499" y="476"/>
                    </a:cubicBezTo>
                    <a:cubicBezTo>
                      <a:pt x="499" y="476"/>
                      <a:pt x="500" y="475"/>
                      <a:pt x="500" y="477"/>
                    </a:cubicBezTo>
                    <a:cubicBezTo>
                      <a:pt x="500" y="477"/>
                      <a:pt x="500" y="478"/>
                      <a:pt x="500" y="478"/>
                    </a:cubicBezTo>
                    <a:cubicBezTo>
                      <a:pt x="500" y="479"/>
                      <a:pt x="500" y="479"/>
                      <a:pt x="500" y="479"/>
                    </a:cubicBezTo>
                    <a:cubicBezTo>
                      <a:pt x="501" y="479"/>
                      <a:pt x="501" y="479"/>
                      <a:pt x="502" y="480"/>
                    </a:cubicBezTo>
                    <a:cubicBezTo>
                      <a:pt x="502" y="480"/>
                      <a:pt x="503" y="481"/>
                      <a:pt x="503" y="481"/>
                    </a:cubicBezTo>
                    <a:cubicBezTo>
                      <a:pt x="503" y="481"/>
                      <a:pt x="503" y="481"/>
                      <a:pt x="503" y="481"/>
                    </a:cubicBezTo>
                    <a:cubicBezTo>
                      <a:pt x="503" y="481"/>
                      <a:pt x="503" y="481"/>
                      <a:pt x="503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3" y="483"/>
                      <a:pt x="504" y="483"/>
                      <a:pt x="505" y="483"/>
                    </a:cubicBezTo>
                    <a:cubicBezTo>
                      <a:pt x="505" y="483"/>
                      <a:pt x="505" y="483"/>
                      <a:pt x="505" y="483"/>
                    </a:cubicBezTo>
                    <a:cubicBezTo>
                      <a:pt x="505" y="483"/>
                      <a:pt x="505" y="483"/>
                      <a:pt x="505" y="483"/>
                    </a:cubicBezTo>
                    <a:cubicBezTo>
                      <a:pt x="507" y="483"/>
                      <a:pt x="508" y="483"/>
                      <a:pt x="510" y="482"/>
                    </a:cubicBezTo>
                    <a:cubicBezTo>
                      <a:pt x="510" y="481"/>
                      <a:pt x="510" y="482"/>
                      <a:pt x="511" y="481"/>
                    </a:cubicBezTo>
                    <a:cubicBezTo>
                      <a:pt x="511" y="481"/>
                      <a:pt x="511" y="481"/>
                      <a:pt x="511" y="481"/>
                    </a:cubicBezTo>
                    <a:cubicBezTo>
                      <a:pt x="511" y="481"/>
                      <a:pt x="511" y="481"/>
                      <a:pt x="511" y="481"/>
                    </a:cubicBezTo>
                    <a:cubicBezTo>
                      <a:pt x="511" y="482"/>
                      <a:pt x="511" y="482"/>
                      <a:pt x="511" y="483"/>
                    </a:cubicBezTo>
                    <a:cubicBezTo>
                      <a:pt x="511" y="483"/>
                      <a:pt x="510" y="483"/>
                      <a:pt x="510" y="483"/>
                    </a:cubicBezTo>
                    <a:cubicBezTo>
                      <a:pt x="510" y="483"/>
                      <a:pt x="510" y="483"/>
                      <a:pt x="510" y="483"/>
                    </a:cubicBezTo>
                    <a:cubicBezTo>
                      <a:pt x="510" y="483"/>
                      <a:pt x="510" y="483"/>
                      <a:pt x="510" y="483"/>
                    </a:cubicBezTo>
                    <a:cubicBezTo>
                      <a:pt x="507" y="484"/>
                      <a:pt x="507" y="485"/>
                      <a:pt x="507" y="487"/>
                    </a:cubicBezTo>
                    <a:cubicBezTo>
                      <a:pt x="507" y="488"/>
                      <a:pt x="507" y="488"/>
                      <a:pt x="507" y="488"/>
                    </a:cubicBezTo>
                    <a:cubicBezTo>
                      <a:pt x="508" y="488"/>
                      <a:pt x="509" y="488"/>
                      <a:pt x="510" y="488"/>
                    </a:cubicBezTo>
                    <a:cubicBezTo>
                      <a:pt x="509" y="488"/>
                      <a:pt x="509" y="489"/>
                      <a:pt x="508" y="489"/>
                    </a:cubicBezTo>
                    <a:cubicBezTo>
                      <a:pt x="508" y="489"/>
                      <a:pt x="508" y="489"/>
                      <a:pt x="508" y="490"/>
                    </a:cubicBezTo>
                    <a:cubicBezTo>
                      <a:pt x="508" y="490"/>
                      <a:pt x="508" y="490"/>
                      <a:pt x="509" y="490"/>
                    </a:cubicBezTo>
                    <a:cubicBezTo>
                      <a:pt x="510" y="490"/>
                      <a:pt x="510" y="489"/>
                      <a:pt x="511" y="489"/>
                    </a:cubicBezTo>
                    <a:cubicBezTo>
                      <a:pt x="511" y="490"/>
                      <a:pt x="510" y="490"/>
                      <a:pt x="510" y="490"/>
                    </a:cubicBezTo>
                    <a:cubicBezTo>
                      <a:pt x="509" y="491"/>
                      <a:pt x="509" y="492"/>
                      <a:pt x="510" y="493"/>
                    </a:cubicBezTo>
                    <a:cubicBezTo>
                      <a:pt x="511" y="493"/>
                      <a:pt x="511" y="494"/>
                      <a:pt x="511" y="494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12" y="495"/>
                      <a:pt x="512" y="496"/>
                      <a:pt x="513" y="497"/>
                    </a:cubicBezTo>
                    <a:cubicBezTo>
                      <a:pt x="513" y="497"/>
                      <a:pt x="514" y="496"/>
                      <a:pt x="514" y="495"/>
                    </a:cubicBezTo>
                    <a:cubicBezTo>
                      <a:pt x="514" y="495"/>
                      <a:pt x="513" y="494"/>
                      <a:pt x="514" y="494"/>
                    </a:cubicBezTo>
                    <a:cubicBezTo>
                      <a:pt x="514" y="494"/>
                      <a:pt x="514" y="494"/>
                      <a:pt x="514" y="495"/>
                    </a:cubicBezTo>
                    <a:cubicBezTo>
                      <a:pt x="514" y="494"/>
                      <a:pt x="514" y="494"/>
                      <a:pt x="514" y="494"/>
                    </a:cubicBezTo>
                    <a:cubicBezTo>
                      <a:pt x="514" y="494"/>
                      <a:pt x="514" y="494"/>
                      <a:pt x="514" y="495"/>
                    </a:cubicBezTo>
                    <a:cubicBezTo>
                      <a:pt x="514" y="495"/>
                      <a:pt x="514" y="496"/>
                      <a:pt x="515" y="496"/>
                    </a:cubicBezTo>
                    <a:cubicBezTo>
                      <a:pt x="515" y="496"/>
                      <a:pt x="515" y="496"/>
                      <a:pt x="515" y="497"/>
                    </a:cubicBezTo>
                    <a:cubicBezTo>
                      <a:pt x="515" y="497"/>
                      <a:pt x="516" y="498"/>
                      <a:pt x="516" y="498"/>
                    </a:cubicBezTo>
                    <a:cubicBezTo>
                      <a:pt x="516" y="497"/>
                      <a:pt x="517" y="497"/>
                      <a:pt x="518" y="497"/>
                    </a:cubicBezTo>
                    <a:cubicBezTo>
                      <a:pt x="517" y="498"/>
                      <a:pt x="518" y="498"/>
                      <a:pt x="518" y="499"/>
                    </a:cubicBezTo>
                    <a:cubicBezTo>
                      <a:pt x="519" y="499"/>
                      <a:pt x="519" y="500"/>
                      <a:pt x="520" y="500"/>
                    </a:cubicBezTo>
                    <a:cubicBezTo>
                      <a:pt x="519" y="499"/>
                      <a:pt x="521" y="499"/>
                      <a:pt x="520" y="498"/>
                    </a:cubicBezTo>
                    <a:cubicBezTo>
                      <a:pt x="520" y="497"/>
                      <a:pt x="521" y="495"/>
                      <a:pt x="521" y="494"/>
                    </a:cubicBezTo>
                    <a:cubicBezTo>
                      <a:pt x="521" y="494"/>
                      <a:pt x="521" y="496"/>
                      <a:pt x="522" y="495"/>
                    </a:cubicBezTo>
                    <a:cubicBezTo>
                      <a:pt x="522" y="494"/>
                      <a:pt x="521" y="494"/>
                      <a:pt x="521" y="493"/>
                    </a:cubicBezTo>
                    <a:cubicBezTo>
                      <a:pt x="521" y="493"/>
                      <a:pt x="521" y="493"/>
                      <a:pt x="521" y="493"/>
                    </a:cubicBezTo>
                    <a:cubicBezTo>
                      <a:pt x="521" y="493"/>
                      <a:pt x="521" y="493"/>
                      <a:pt x="521" y="493"/>
                    </a:cubicBezTo>
                    <a:cubicBezTo>
                      <a:pt x="520" y="493"/>
                      <a:pt x="520" y="492"/>
                      <a:pt x="519" y="492"/>
                    </a:cubicBezTo>
                    <a:cubicBezTo>
                      <a:pt x="520" y="491"/>
                      <a:pt x="520" y="492"/>
                      <a:pt x="521" y="492"/>
                    </a:cubicBezTo>
                    <a:cubicBezTo>
                      <a:pt x="521" y="491"/>
                      <a:pt x="519" y="491"/>
                      <a:pt x="520" y="490"/>
                    </a:cubicBezTo>
                    <a:cubicBezTo>
                      <a:pt x="520" y="490"/>
                      <a:pt x="520" y="491"/>
                      <a:pt x="521" y="490"/>
                    </a:cubicBezTo>
                    <a:cubicBezTo>
                      <a:pt x="521" y="490"/>
                      <a:pt x="521" y="490"/>
                      <a:pt x="521" y="489"/>
                    </a:cubicBezTo>
                    <a:cubicBezTo>
                      <a:pt x="521" y="489"/>
                      <a:pt x="521" y="489"/>
                      <a:pt x="521" y="489"/>
                    </a:cubicBezTo>
                    <a:cubicBezTo>
                      <a:pt x="520" y="489"/>
                      <a:pt x="520" y="489"/>
                      <a:pt x="520" y="489"/>
                    </a:cubicBezTo>
                    <a:cubicBezTo>
                      <a:pt x="520" y="489"/>
                      <a:pt x="520" y="489"/>
                      <a:pt x="520" y="489"/>
                    </a:cubicBezTo>
                    <a:cubicBezTo>
                      <a:pt x="520" y="488"/>
                      <a:pt x="520" y="488"/>
                      <a:pt x="520" y="488"/>
                    </a:cubicBezTo>
                    <a:cubicBezTo>
                      <a:pt x="521" y="488"/>
                      <a:pt x="521" y="488"/>
                      <a:pt x="521" y="488"/>
                    </a:cubicBezTo>
                    <a:cubicBezTo>
                      <a:pt x="521" y="488"/>
                      <a:pt x="521" y="488"/>
                      <a:pt x="521" y="488"/>
                    </a:cubicBezTo>
                    <a:cubicBezTo>
                      <a:pt x="521" y="488"/>
                      <a:pt x="521" y="487"/>
                      <a:pt x="521" y="487"/>
                    </a:cubicBezTo>
                    <a:cubicBezTo>
                      <a:pt x="521" y="487"/>
                      <a:pt x="521" y="487"/>
                      <a:pt x="521" y="487"/>
                    </a:cubicBezTo>
                    <a:cubicBezTo>
                      <a:pt x="521" y="487"/>
                      <a:pt x="521" y="487"/>
                      <a:pt x="521" y="487"/>
                    </a:cubicBezTo>
                    <a:cubicBezTo>
                      <a:pt x="522" y="488"/>
                      <a:pt x="522" y="489"/>
                      <a:pt x="523" y="489"/>
                    </a:cubicBezTo>
                    <a:cubicBezTo>
                      <a:pt x="524" y="489"/>
                      <a:pt x="525" y="490"/>
                      <a:pt x="526" y="489"/>
                    </a:cubicBezTo>
                    <a:cubicBezTo>
                      <a:pt x="526" y="488"/>
                      <a:pt x="527" y="486"/>
                      <a:pt x="525" y="486"/>
                    </a:cubicBezTo>
                    <a:cubicBezTo>
                      <a:pt x="525" y="486"/>
                      <a:pt x="525" y="486"/>
                      <a:pt x="525" y="485"/>
                    </a:cubicBezTo>
                    <a:cubicBezTo>
                      <a:pt x="525" y="485"/>
                      <a:pt x="525" y="485"/>
                      <a:pt x="525" y="485"/>
                    </a:cubicBezTo>
                    <a:cubicBezTo>
                      <a:pt x="526" y="485"/>
                      <a:pt x="527" y="487"/>
                      <a:pt x="528" y="486"/>
                    </a:cubicBezTo>
                    <a:cubicBezTo>
                      <a:pt x="528" y="485"/>
                      <a:pt x="527" y="484"/>
                      <a:pt x="527" y="483"/>
                    </a:cubicBezTo>
                    <a:cubicBezTo>
                      <a:pt x="528" y="483"/>
                      <a:pt x="528" y="483"/>
                      <a:pt x="528" y="483"/>
                    </a:cubicBezTo>
                    <a:cubicBezTo>
                      <a:pt x="528" y="483"/>
                      <a:pt x="528" y="483"/>
                      <a:pt x="528" y="483"/>
                    </a:cubicBezTo>
                    <a:cubicBezTo>
                      <a:pt x="528" y="483"/>
                      <a:pt x="528" y="483"/>
                      <a:pt x="528" y="483"/>
                    </a:cubicBezTo>
                    <a:cubicBezTo>
                      <a:pt x="530" y="482"/>
                      <a:pt x="530" y="482"/>
                      <a:pt x="529" y="481"/>
                    </a:cubicBezTo>
                    <a:cubicBezTo>
                      <a:pt x="528" y="480"/>
                      <a:pt x="527" y="479"/>
                      <a:pt x="526" y="479"/>
                    </a:cubicBezTo>
                    <a:cubicBezTo>
                      <a:pt x="525" y="479"/>
                      <a:pt x="525" y="479"/>
                      <a:pt x="525" y="478"/>
                    </a:cubicBezTo>
                    <a:cubicBezTo>
                      <a:pt x="525" y="480"/>
                      <a:pt x="526" y="479"/>
                      <a:pt x="527" y="478"/>
                    </a:cubicBezTo>
                    <a:cubicBezTo>
                      <a:pt x="528" y="478"/>
                      <a:pt x="528" y="477"/>
                      <a:pt x="527" y="477"/>
                    </a:cubicBezTo>
                    <a:cubicBezTo>
                      <a:pt x="527" y="476"/>
                      <a:pt x="526" y="476"/>
                      <a:pt x="527" y="476"/>
                    </a:cubicBezTo>
                    <a:cubicBezTo>
                      <a:pt x="527" y="475"/>
                      <a:pt x="528" y="476"/>
                      <a:pt x="528" y="476"/>
                    </a:cubicBezTo>
                    <a:cubicBezTo>
                      <a:pt x="529" y="476"/>
                      <a:pt x="529" y="477"/>
                      <a:pt x="529" y="477"/>
                    </a:cubicBezTo>
                    <a:cubicBezTo>
                      <a:pt x="531" y="478"/>
                      <a:pt x="532" y="477"/>
                      <a:pt x="533" y="477"/>
                    </a:cubicBezTo>
                    <a:cubicBezTo>
                      <a:pt x="533" y="477"/>
                      <a:pt x="534" y="477"/>
                      <a:pt x="534" y="477"/>
                    </a:cubicBezTo>
                    <a:cubicBezTo>
                      <a:pt x="534" y="476"/>
                      <a:pt x="533" y="476"/>
                      <a:pt x="533" y="476"/>
                    </a:cubicBezTo>
                    <a:cubicBezTo>
                      <a:pt x="533" y="476"/>
                      <a:pt x="532" y="476"/>
                      <a:pt x="532" y="476"/>
                    </a:cubicBezTo>
                    <a:cubicBezTo>
                      <a:pt x="532" y="475"/>
                      <a:pt x="533" y="475"/>
                      <a:pt x="533" y="474"/>
                    </a:cubicBezTo>
                    <a:cubicBezTo>
                      <a:pt x="533" y="474"/>
                      <a:pt x="534" y="474"/>
                      <a:pt x="534" y="473"/>
                    </a:cubicBezTo>
                    <a:cubicBezTo>
                      <a:pt x="534" y="473"/>
                      <a:pt x="534" y="473"/>
                      <a:pt x="534" y="473"/>
                    </a:cubicBezTo>
                    <a:cubicBezTo>
                      <a:pt x="534" y="473"/>
                      <a:pt x="534" y="473"/>
                      <a:pt x="534" y="473"/>
                    </a:cubicBezTo>
                    <a:cubicBezTo>
                      <a:pt x="534" y="473"/>
                      <a:pt x="535" y="473"/>
                      <a:pt x="535" y="472"/>
                    </a:cubicBezTo>
                    <a:close/>
                    <a:moveTo>
                      <a:pt x="401" y="335"/>
                    </a:moveTo>
                    <a:cubicBezTo>
                      <a:pt x="401" y="335"/>
                      <a:pt x="401" y="335"/>
                      <a:pt x="401" y="335"/>
                    </a:cubicBezTo>
                    <a:cubicBezTo>
                      <a:pt x="401" y="335"/>
                      <a:pt x="401" y="335"/>
                      <a:pt x="401" y="335"/>
                    </a:cubicBezTo>
                    <a:cubicBezTo>
                      <a:pt x="401" y="335"/>
                      <a:pt x="401" y="335"/>
                      <a:pt x="401" y="335"/>
                    </a:cubicBezTo>
                    <a:close/>
                    <a:moveTo>
                      <a:pt x="458" y="471"/>
                    </a:moveTo>
                    <a:cubicBezTo>
                      <a:pt x="458" y="471"/>
                      <a:pt x="458" y="471"/>
                      <a:pt x="458" y="471"/>
                    </a:cubicBezTo>
                    <a:cubicBezTo>
                      <a:pt x="458" y="471"/>
                      <a:pt x="458" y="471"/>
                      <a:pt x="459" y="471"/>
                    </a:cubicBezTo>
                    <a:cubicBezTo>
                      <a:pt x="458" y="471"/>
                      <a:pt x="458" y="471"/>
                      <a:pt x="458" y="471"/>
                    </a:cubicBezTo>
                    <a:close/>
                    <a:moveTo>
                      <a:pt x="466" y="398"/>
                    </a:moveTo>
                    <a:cubicBezTo>
                      <a:pt x="466" y="398"/>
                      <a:pt x="466" y="398"/>
                      <a:pt x="466" y="398"/>
                    </a:cubicBezTo>
                    <a:cubicBezTo>
                      <a:pt x="466" y="398"/>
                      <a:pt x="466" y="398"/>
                      <a:pt x="466" y="398"/>
                    </a:cubicBezTo>
                    <a:close/>
                    <a:moveTo>
                      <a:pt x="477" y="419"/>
                    </a:moveTo>
                    <a:cubicBezTo>
                      <a:pt x="477" y="419"/>
                      <a:pt x="477" y="419"/>
                      <a:pt x="477" y="419"/>
                    </a:cubicBezTo>
                    <a:cubicBezTo>
                      <a:pt x="477" y="419"/>
                      <a:pt x="477" y="419"/>
                      <a:pt x="477" y="419"/>
                    </a:cubicBezTo>
                    <a:close/>
                    <a:moveTo>
                      <a:pt x="515" y="455"/>
                    </a:moveTo>
                    <a:cubicBezTo>
                      <a:pt x="515" y="455"/>
                      <a:pt x="515" y="455"/>
                      <a:pt x="515" y="455"/>
                    </a:cubicBezTo>
                    <a:cubicBezTo>
                      <a:pt x="515" y="455"/>
                      <a:pt x="515" y="455"/>
                      <a:pt x="515" y="455"/>
                    </a:cubicBezTo>
                    <a:close/>
                    <a:moveTo>
                      <a:pt x="414" y="433"/>
                    </a:moveTo>
                    <a:cubicBezTo>
                      <a:pt x="413" y="433"/>
                      <a:pt x="413" y="432"/>
                      <a:pt x="413" y="431"/>
                    </a:cubicBezTo>
                    <a:cubicBezTo>
                      <a:pt x="414" y="430"/>
                      <a:pt x="414" y="428"/>
                      <a:pt x="416" y="427"/>
                    </a:cubicBezTo>
                    <a:cubicBezTo>
                      <a:pt x="416" y="427"/>
                      <a:pt x="417" y="427"/>
                      <a:pt x="417" y="427"/>
                    </a:cubicBezTo>
                    <a:cubicBezTo>
                      <a:pt x="417" y="425"/>
                      <a:pt x="418" y="425"/>
                      <a:pt x="418" y="423"/>
                    </a:cubicBezTo>
                    <a:cubicBezTo>
                      <a:pt x="418" y="423"/>
                      <a:pt x="419" y="422"/>
                      <a:pt x="420" y="422"/>
                    </a:cubicBezTo>
                    <a:cubicBezTo>
                      <a:pt x="421" y="423"/>
                      <a:pt x="421" y="423"/>
                      <a:pt x="421" y="424"/>
                    </a:cubicBezTo>
                    <a:cubicBezTo>
                      <a:pt x="421" y="425"/>
                      <a:pt x="420" y="426"/>
                      <a:pt x="419" y="426"/>
                    </a:cubicBezTo>
                    <a:cubicBezTo>
                      <a:pt x="419" y="427"/>
                      <a:pt x="418" y="428"/>
                      <a:pt x="418" y="430"/>
                    </a:cubicBezTo>
                    <a:cubicBezTo>
                      <a:pt x="417" y="432"/>
                      <a:pt x="415" y="432"/>
                      <a:pt x="414" y="433"/>
                    </a:cubicBezTo>
                    <a:close/>
                    <a:moveTo>
                      <a:pt x="405" y="340"/>
                    </a:moveTo>
                    <a:cubicBezTo>
                      <a:pt x="405" y="341"/>
                      <a:pt x="406" y="341"/>
                      <a:pt x="407" y="341"/>
                    </a:cubicBezTo>
                    <a:cubicBezTo>
                      <a:pt x="408" y="341"/>
                      <a:pt x="408" y="341"/>
                      <a:pt x="408" y="342"/>
                    </a:cubicBezTo>
                    <a:cubicBezTo>
                      <a:pt x="408" y="342"/>
                      <a:pt x="408" y="342"/>
                      <a:pt x="408" y="342"/>
                    </a:cubicBezTo>
                    <a:cubicBezTo>
                      <a:pt x="408" y="342"/>
                      <a:pt x="408" y="342"/>
                      <a:pt x="408" y="342"/>
                    </a:cubicBezTo>
                    <a:cubicBezTo>
                      <a:pt x="408" y="343"/>
                      <a:pt x="409" y="343"/>
                      <a:pt x="408" y="343"/>
                    </a:cubicBezTo>
                    <a:cubicBezTo>
                      <a:pt x="408" y="346"/>
                      <a:pt x="408" y="349"/>
                      <a:pt x="411" y="351"/>
                    </a:cubicBezTo>
                    <a:cubicBezTo>
                      <a:pt x="412" y="353"/>
                      <a:pt x="414" y="353"/>
                      <a:pt x="416" y="352"/>
                    </a:cubicBezTo>
                    <a:cubicBezTo>
                      <a:pt x="418" y="351"/>
                      <a:pt x="419" y="349"/>
                      <a:pt x="421" y="349"/>
                    </a:cubicBezTo>
                    <a:cubicBezTo>
                      <a:pt x="421" y="349"/>
                      <a:pt x="421" y="349"/>
                      <a:pt x="421" y="349"/>
                    </a:cubicBezTo>
                    <a:cubicBezTo>
                      <a:pt x="421" y="349"/>
                      <a:pt x="421" y="349"/>
                      <a:pt x="421" y="349"/>
                    </a:cubicBezTo>
                    <a:cubicBezTo>
                      <a:pt x="421" y="349"/>
                      <a:pt x="422" y="349"/>
                      <a:pt x="422" y="349"/>
                    </a:cubicBezTo>
                    <a:cubicBezTo>
                      <a:pt x="422" y="349"/>
                      <a:pt x="422" y="349"/>
                      <a:pt x="422" y="349"/>
                    </a:cubicBezTo>
                    <a:cubicBezTo>
                      <a:pt x="425" y="349"/>
                      <a:pt x="427" y="350"/>
                      <a:pt x="429" y="350"/>
                    </a:cubicBezTo>
                    <a:cubicBezTo>
                      <a:pt x="429" y="350"/>
                      <a:pt x="429" y="350"/>
                      <a:pt x="429" y="350"/>
                    </a:cubicBezTo>
                    <a:cubicBezTo>
                      <a:pt x="429" y="350"/>
                      <a:pt x="429" y="350"/>
                      <a:pt x="429" y="350"/>
                    </a:cubicBezTo>
                    <a:cubicBezTo>
                      <a:pt x="430" y="350"/>
                      <a:pt x="430" y="350"/>
                      <a:pt x="431" y="350"/>
                    </a:cubicBezTo>
                    <a:cubicBezTo>
                      <a:pt x="431" y="350"/>
                      <a:pt x="431" y="350"/>
                      <a:pt x="431" y="350"/>
                    </a:cubicBezTo>
                    <a:cubicBezTo>
                      <a:pt x="432" y="351"/>
                      <a:pt x="433" y="351"/>
                      <a:pt x="434" y="351"/>
                    </a:cubicBezTo>
                    <a:cubicBezTo>
                      <a:pt x="435" y="351"/>
                      <a:pt x="435" y="350"/>
                      <a:pt x="435" y="349"/>
                    </a:cubicBezTo>
                    <a:cubicBezTo>
                      <a:pt x="436" y="348"/>
                      <a:pt x="435" y="348"/>
                      <a:pt x="435" y="348"/>
                    </a:cubicBezTo>
                    <a:cubicBezTo>
                      <a:pt x="434" y="348"/>
                      <a:pt x="434" y="347"/>
                      <a:pt x="434" y="347"/>
                    </a:cubicBezTo>
                    <a:cubicBezTo>
                      <a:pt x="434" y="344"/>
                      <a:pt x="434" y="344"/>
                      <a:pt x="432" y="344"/>
                    </a:cubicBezTo>
                    <a:cubicBezTo>
                      <a:pt x="432" y="344"/>
                      <a:pt x="432" y="344"/>
                      <a:pt x="432" y="344"/>
                    </a:cubicBezTo>
                    <a:cubicBezTo>
                      <a:pt x="432" y="344"/>
                      <a:pt x="432" y="344"/>
                      <a:pt x="432" y="344"/>
                    </a:cubicBezTo>
                    <a:cubicBezTo>
                      <a:pt x="432" y="344"/>
                      <a:pt x="432" y="344"/>
                      <a:pt x="432" y="344"/>
                    </a:cubicBezTo>
                    <a:cubicBezTo>
                      <a:pt x="431" y="343"/>
                      <a:pt x="432" y="342"/>
                      <a:pt x="432" y="341"/>
                    </a:cubicBezTo>
                    <a:cubicBezTo>
                      <a:pt x="431" y="341"/>
                      <a:pt x="431" y="341"/>
                      <a:pt x="431" y="340"/>
                    </a:cubicBezTo>
                    <a:cubicBezTo>
                      <a:pt x="431" y="340"/>
                      <a:pt x="431" y="340"/>
                      <a:pt x="431" y="340"/>
                    </a:cubicBezTo>
                    <a:cubicBezTo>
                      <a:pt x="431" y="339"/>
                      <a:pt x="431" y="339"/>
                      <a:pt x="430" y="339"/>
                    </a:cubicBezTo>
                    <a:cubicBezTo>
                      <a:pt x="429" y="339"/>
                      <a:pt x="429" y="339"/>
                      <a:pt x="428" y="339"/>
                    </a:cubicBezTo>
                    <a:cubicBezTo>
                      <a:pt x="429" y="338"/>
                      <a:pt x="429" y="337"/>
                      <a:pt x="428" y="335"/>
                    </a:cubicBezTo>
                    <a:cubicBezTo>
                      <a:pt x="428" y="335"/>
                      <a:pt x="428" y="335"/>
                      <a:pt x="427" y="335"/>
                    </a:cubicBezTo>
                    <a:cubicBezTo>
                      <a:pt x="427" y="335"/>
                      <a:pt x="427" y="335"/>
                      <a:pt x="427" y="335"/>
                    </a:cubicBezTo>
                    <a:cubicBezTo>
                      <a:pt x="427" y="334"/>
                      <a:pt x="427" y="335"/>
                      <a:pt x="427" y="335"/>
                    </a:cubicBezTo>
                    <a:cubicBezTo>
                      <a:pt x="426" y="334"/>
                      <a:pt x="426" y="334"/>
                      <a:pt x="425" y="334"/>
                    </a:cubicBezTo>
                    <a:cubicBezTo>
                      <a:pt x="424" y="333"/>
                      <a:pt x="423" y="332"/>
                      <a:pt x="422" y="332"/>
                    </a:cubicBezTo>
                    <a:cubicBezTo>
                      <a:pt x="422" y="331"/>
                      <a:pt x="421" y="331"/>
                      <a:pt x="421" y="331"/>
                    </a:cubicBezTo>
                    <a:cubicBezTo>
                      <a:pt x="419" y="331"/>
                      <a:pt x="418" y="331"/>
                      <a:pt x="417" y="331"/>
                    </a:cubicBezTo>
                    <a:cubicBezTo>
                      <a:pt x="417" y="331"/>
                      <a:pt x="416" y="331"/>
                      <a:pt x="416" y="332"/>
                    </a:cubicBezTo>
                    <a:cubicBezTo>
                      <a:pt x="414" y="332"/>
                      <a:pt x="412" y="331"/>
                      <a:pt x="410" y="330"/>
                    </a:cubicBezTo>
                    <a:cubicBezTo>
                      <a:pt x="409" y="330"/>
                      <a:pt x="407" y="330"/>
                      <a:pt x="406" y="329"/>
                    </a:cubicBezTo>
                    <a:cubicBezTo>
                      <a:pt x="406" y="328"/>
                      <a:pt x="405" y="329"/>
                      <a:pt x="404" y="329"/>
                    </a:cubicBezTo>
                    <a:cubicBezTo>
                      <a:pt x="403" y="329"/>
                      <a:pt x="404" y="330"/>
                      <a:pt x="404" y="330"/>
                    </a:cubicBezTo>
                    <a:cubicBezTo>
                      <a:pt x="404" y="331"/>
                      <a:pt x="404" y="332"/>
                      <a:pt x="403" y="332"/>
                    </a:cubicBezTo>
                    <a:cubicBezTo>
                      <a:pt x="403" y="333"/>
                      <a:pt x="403" y="333"/>
                      <a:pt x="403" y="334"/>
                    </a:cubicBezTo>
                    <a:cubicBezTo>
                      <a:pt x="403" y="334"/>
                      <a:pt x="403" y="334"/>
                      <a:pt x="404" y="335"/>
                    </a:cubicBezTo>
                    <a:cubicBezTo>
                      <a:pt x="404" y="335"/>
                      <a:pt x="404" y="335"/>
                      <a:pt x="404" y="335"/>
                    </a:cubicBezTo>
                    <a:cubicBezTo>
                      <a:pt x="404" y="335"/>
                      <a:pt x="404" y="335"/>
                      <a:pt x="404" y="335"/>
                    </a:cubicBezTo>
                    <a:cubicBezTo>
                      <a:pt x="404" y="335"/>
                      <a:pt x="404" y="335"/>
                      <a:pt x="404" y="335"/>
                    </a:cubicBezTo>
                    <a:cubicBezTo>
                      <a:pt x="404" y="335"/>
                      <a:pt x="404" y="335"/>
                      <a:pt x="404" y="335"/>
                    </a:cubicBezTo>
                    <a:cubicBezTo>
                      <a:pt x="402" y="335"/>
                      <a:pt x="403" y="337"/>
                      <a:pt x="403" y="337"/>
                    </a:cubicBezTo>
                    <a:cubicBezTo>
                      <a:pt x="403" y="339"/>
                      <a:pt x="403" y="340"/>
                      <a:pt x="405" y="340"/>
                    </a:cubicBezTo>
                    <a:close/>
                    <a:moveTo>
                      <a:pt x="425" y="525"/>
                    </a:moveTo>
                    <a:cubicBezTo>
                      <a:pt x="426" y="526"/>
                      <a:pt x="426" y="527"/>
                      <a:pt x="424" y="527"/>
                    </a:cubicBezTo>
                    <a:cubicBezTo>
                      <a:pt x="422" y="528"/>
                      <a:pt x="422" y="528"/>
                      <a:pt x="421" y="527"/>
                    </a:cubicBezTo>
                    <a:cubicBezTo>
                      <a:pt x="421" y="526"/>
                      <a:pt x="420" y="525"/>
                      <a:pt x="420" y="525"/>
                    </a:cubicBezTo>
                    <a:cubicBezTo>
                      <a:pt x="419" y="524"/>
                      <a:pt x="419" y="524"/>
                      <a:pt x="419" y="523"/>
                    </a:cubicBezTo>
                    <a:cubicBezTo>
                      <a:pt x="419" y="522"/>
                      <a:pt x="420" y="523"/>
                      <a:pt x="421" y="522"/>
                    </a:cubicBezTo>
                    <a:cubicBezTo>
                      <a:pt x="423" y="522"/>
                      <a:pt x="425" y="523"/>
                      <a:pt x="425" y="525"/>
                    </a:cubicBezTo>
                    <a:close/>
                    <a:moveTo>
                      <a:pt x="384" y="485"/>
                    </a:moveTo>
                    <a:cubicBezTo>
                      <a:pt x="384" y="486"/>
                      <a:pt x="385" y="487"/>
                      <a:pt x="386" y="487"/>
                    </a:cubicBezTo>
                    <a:cubicBezTo>
                      <a:pt x="387" y="487"/>
                      <a:pt x="387" y="487"/>
                      <a:pt x="387" y="488"/>
                    </a:cubicBezTo>
                    <a:cubicBezTo>
                      <a:pt x="387" y="488"/>
                      <a:pt x="387" y="489"/>
                      <a:pt x="386" y="488"/>
                    </a:cubicBezTo>
                    <a:cubicBezTo>
                      <a:pt x="385" y="488"/>
                      <a:pt x="385" y="488"/>
                      <a:pt x="385" y="488"/>
                    </a:cubicBezTo>
                    <a:cubicBezTo>
                      <a:pt x="384" y="488"/>
                      <a:pt x="383" y="488"/>
                      <a:pt x="384" y="487"/>
                    </a:cubicBezTo>
                    <a:cubicBezTo>
                      <a:pt x="384" y="486"/>
                      <a:pt x="384" y="486"/>
                      <a:pt x="383" y="487"/>
                    </a:cubicBezTo>
                    <a:cubicBezTo>
                      <a:pt x="382" y="487"/>
                      <a:pt x="381" y="487"/>
                      <a:pt x="382" y="486"/>
                    </a:cubicBezTo>
                    <a:cubicBezTo>
                      <a:pt x="382" y="484"/>
                      <a:pt x="381" y="483"/>
                      <a:pt x="380" y="483"/>
                    </a:cubicBezTo>
                    <a:cubicBezTo>
                      <a:pt x="379" y="482"/>
                      <a:pt x="379" y="481"/>
                      <a:pt x="379" y="481"/>
                    </a:cubicBezTo>
                    <a:cubicBezTo>
                      <a:pt x="381" y="481"/>
                      <a:pt x="383" y="482"/>
                      <a:pt x="384" y="484"/>
                    </a:cubicBezTo>
                    <a:cubicBezTo>
                      <a:pt x="384" y="484"/>
                      <a:pt x="385" y="484"/>
                      <a:pt x="384" y="485"/>
                    </a:cubicBezTo>
                    <a:close/>
                    <a:moveTo>
                      <a:pt x="427" y="424"/>
                    </a:moveTo>
                    <a:cubicBezTo>
                      <a:pt x="427" y="424"/>
                      <a:pt x="427" y="423"/>
                      <a:pt x="427" y="423"/>
                    </a:cubicBezTo>
                    <a:cubicBezTo>
                      <a:pt x="427" y="422"/>
                      <a:pt x="427" y="422"/>
                      <a:pt x="427" y="422"/>
                    </a:cubicBezTo>
                    <a:cubicBezTo>
                      <a:pt x="428" y="421"/>
                      <a:pt x="428" y="421"/>
                      <a:pt x="429" y="422"/>
                    </a:cubicBezTo>
                    <a:cubicBezTo>
                      <a:pt x="429" y="422"/>
                      <a:pt x="430" y="422"/>
                      <a:pt x="430" y="422"/>
                    </a:cubicBezTo>
                    <a:cubicBezTo>
                      <a:pt x="431" y="422"/>
                      <a:pt x="431" y="422"/>
                      <a:pt x="431" y="422"/>
                    </a:cubicBezTo>
                    <a:cubicBezTo>
                      <a:pt x="432" y="423"/>
                      <a:pt x="432" y="423"/>
                      <a:pt x="431" y="424"/>
                    </a:cubicBezTo>
                    <a:cubicBezTo>
                      <a:pt x="431" y="425"/>
                      <a:pt x="430" y="425"/>
                      <a:pt x="430" y="427"/>
                    </a:cubicBezTo>
                    <a:cubicBezTo>
                      <a:pt x="430" y="427"/>
                      <a:pt x="429" y="427"/>
                      <a:pt x="429" y="427"/>
                    </a:cubicBezTo>
                    <a:cubicBezTo>
                      <a:pt x="427" y="427"/>
                      <a:pt x="427" y="426"/>
                      <a:pt x="427" y="424"/>
                    </a:cubicBezTo>
                    <a:close/>
                    <a:moveTo>
                      <a:pt x="512" y="551"/>
                    </a:moveTo>
                    <a:cubicBezTo>
                      <a:pt x="513" y="552"/>
                      <a:pt x="511" y="552"/>
                      <a:pt x="511" y="553"/>
                    </a:cubicBezTo>
                    <a:cubicBezTo>
                      <a:pt x="511" y="554"/>
                      <a:pt x="511" y="554"/>
                      <a:pt x="510" y="553"/>
                    </a:cubicBezTo>
                    <a:cubicBezTo>
                      <a:pt x="509" y="552"/>
                      <a:pt x="509" y="551"/>
                      <a:pt x="507" y="550"/>
                    </a:cubicBezTo>
                    <a:cubicBezTo>
                      <a:pt x="507" y="550"/>
                      <a:pt x="507" y="549"/>
                      <a:pt x="507" y="549"/>
                    </a:cubicBezTo>
                    <a:cubicBezTo>
                      <a:pt x="508" y="548"/>
                      <a:pt x="511" y="549"/>
                      <a:pt x="512" y="549"/>
                    </a:cubicBezTo>
                    <a:cubicBezTo>
                      <a:pt x="512" y="550"/>
                      <a:pt x="512" y="550"/>
                      <a:pt x="512" y="551"/>
                    </a:cubicBezTo>
                    <a:close/>
                    <a:moveTo>
                      <a:pt x="443" y="437"/>
                    </a:moveTo>
                    <a:cubicBezTo>
                      <a:pt x="443" y="438"/>
                      <a:pt x="444" y="438"/>
                      <a:pt x="444" y="439"/>
                    </a:cubicBezTo>
                    <a:cubicBezTo>
                      <a:pt x="444" y="440"/>
                      <a:pt x="444" y="441"/>
                      <a:pt x="444" y="442"/>
                    </a:cubicBezTo>
                    <a:cubicBezTo>
                      <a:pt x="444" y="442"/>
                      <a:pt x="443" y="442"/>
                      <a:pt x="443" y="442"/>
                    </a:cubicBezTo>
                    <a:cubicBezTo>
                      <a:pt x="442" y="441"/>
                      <a:pt x="442" y="441"/>
                      <a:pt x="441" y="440"/>
                    </a:cubicBezTo>
                    <a:cubicBezTo>
                      <a:pt x="440" y="439"/>
                      <a:pt x="440" y="436"/>
                      <a:pt x="441" y="435"/>
                    </a:cubicBezTo>
                    <a:cubicBezTo>
                      <a:pt x="441" y="435"/>
                      <a:pt x="441" y="435"/>
                      <a:pt x="441" y="435"/>
                    </a:cubicBezTo>
                    <a:cubicBezTo>
                      <a:pt x="442" y="436"/>
                      <a:pt x="443" y="436"/>
                      <a:pt x="443" y="437"/>
                    </a:cubicBezTo>
                    <a:close/>
                    <a:moveTo>
                      <a:pt x="376" y="483"/>
                    </a:moveTo>
                    <a:cubicBezTo>
                      <a:pt x="377" y="485"/>
                      <a:pt x="378" y="486"/>
                      <a:pt x="378" y="488"/>
                    </a:cubicBezTo>
                    <a:cubicBezTo>
                      <a:pt x="378" y="488"/>
                      <a:pt x="378" y="489"/>
                      <a:pt x="378" y="489"/>
                    </a:cubicBezTo>
                    <a:cubicBezTo>
                      <a:pt x="378" y="490"/>
                      <a:pt x="377" y="490"/>
                      <a:pt x="377" y="490"/>
                    </a:cubicBezTo>
                    <a:cubicBezTo>
                      <a:pt x="377" y="490"/>
                      <a:pt x="377" y="489"/>
                      <a:pt x="377" y="489"/>
                    </a:cubicBezTo>
                    <a:cubicBezTo>
                      <a:pt x="377" y="489"/>
                      <a:pt x="377" y="488"/>
                      <a:pt x="376" y="488"/>
                    </a:cubicBezTo>
                    <a:cubicBezTo>
                      <a:pt x="374" y="487"/>
                      <a:pt x="375" y="485"/>
                      <a:pt x="375" y="483"/>
                    </a:cubicBezTo>
                    <a:cubicBezTo>
                      <a:pt x="374" y="483"/>
                      <a:pt x="374" y="482"/>
                      <a:pt x="375" y="482"/>
                    </a:cubicBezTo>
                    <a:cubicBezTo>
                      <a:pt x="375" y="483"/>
                      <a:pt x="376" y="483"/>
                      <a:pt x="376" y="483"/>
                    </a:cubicBezTo>
                    <a:close/>
                    <a:moveTo>
                      <a:pt x="432" y="523"/>
                    </a:moveTo>
                    <a:cubicBezTo>
                      <a:pt x="432" y="523"/>
                      <a:pt x="432" y="524"/>
                      <a:pt x="431" y="524"/>
                    </a:cubicBezTo>
                    <a:cubicBezTo>
                      <a:pt x="430" y="524"/>
                      <a:pt x="429" y="524"/>
                      <a:pt x="429" y="523"/>
                    </a:cubicBezTo>
                    <a:cubicBezTo>
                      <a:pt x="428" y="522"/>
                      <a:pt x="428" y="522"/>
                      <a:pt x="427" y="521"/>
                    </a:cubicBezTo>
                    <a:cubicBezTo>
                      <a:pt x="426" y="521"/>
                      <a:pt x="426" y="520"/>
                      <a:pt x="427" y="520"/>
                    </a:cubicBezTo>
                    <a:cubicBezTo>
                      <a:pt x="427" y="519"/>
                      <a:pt x="427" y="519"/>
                      <a:pt x="428" y="519"/>
                    </a:cubicBezTo>
                    <a:cubicBezTo>
                      <a:pt x="430" y="519"/>
                      <a:pt x="432" y="521"/>
                      <a:pt x="432" y="523"/>
                    </a:cubicBezTo>
                    <a:close/>
                    <a:moveTo>
                      <a:pt x="475" y="535"/>
                    </a:moveTo>
                    <a:cubicBezTo>
                      <a:pt x="475" y="536"/>
                      <a:pt x="475" y="536"/>
                      <a:pt x="474" y="536"/>
                    </a:cubicBezTo>
                    <a:cubicBezTo>
                      <a:pt x="472" y="537"/>
                      <a:pt x="471" y="536"/>
                      <a:pt x="471" y="534"/>
                    </a:cubicBezTo>
                    <a:cubicBezTo>
                      <a:pt x="471" y="533"/>
                      <a:pt x="470" y="533"/>
                      <a:pt x="470" y="532"/>
                    </a:cubicBezTo>
                    <a:cubicBezTo>
                      <a:pt x="469" y="532"/>
                      <a:pt x="469" y="532"/>
                      <a:pt x="468" y="531"/>
                    </a:cubicBezTo>
                    <a:cubicBezTo>
                      <a:pt x="469" y="531"/>
                      <a:pt x="470" y="531"/>
                      <a:pt x="470" y="532"/>
                    </a:cubicBezTo>
                    <a:cubicBezTo>
                      <a:pt x="471" y="532"/>
                      <a:pt x="471" y="532"/>
                      <a:pt x="472" y="532"/>
                    </a:cubicBezTo>
                    <a:cubicBezTo>
                      <a:pt x="473" y="533"/>
                      <a:pt x="474" y="534"/>
                      <a:pt x="475" y="535"/>
                    </a:cubicBezTo>
                    <a:close/>
                    <a:moveTo>
                      <a:pt x="422" y="416"/>
                    </a:moveTo>
                    <a:cubicBezTo>
                      <a:pt x="422" y="416"/>
                      <a:pt x="423" y="417"/>
                      <a:pt x="423" y="417"/>
                    </a:cubicBezTo>
                    <a:cubicBezTo>
                      <a:pt x="423" y="418"/>
                      <a:pt x="423" y="418"/>
                      <a:pt x="422" y="418"/>
                    </a:cubicBezTo>
                    <a:cubicBezTo>
                      <a:pt x="421" y="419"/>
                      <a:pt x="419" y="420"/>
                      <a:pt x="417" y="421"/>
                    </a:cubicBezTo>
                    <a:cubicBezTo>
                      <a:pt x="417" y="421"/>
                      <a:pt x="417" y="420"/>
                      <a:pt x="417" y="420"/>
                    </a:cubicBezTo>
                    <a:cubicBezTo>
                      <a:pt x="418" y="419"/>
                      <a:pt x="419" y="417"/>
                      <a:pt x="421" y="417"/>
                    </a:cubicBezTo>
                    <a:cubicBezTo>
                      <a:pt x="421" y="417"/>
                      <a:pt x="421" y="417"/>
                      <a:pt x="421" y="417"/>
                    </a:cubicBezTo>
                    <a:cubicBezTo>
                      <a:pt x="421" y="416"/>
                      <a:pt x="421" y="415"/>
                      <a:pt x="422" y="416"/>
                    </a:cubicBezTo>
                    <a:close/>
                    <a:moveTo>
                      <a:pt x="360" y="409"/>
                    </a:moveTo>
                    <a:cubicBezTo>
                      <a:pt x="360" y="409"/>
                      <a:pt x="360" y="408"/>
                      <a:pt x="360" y="408"/>
                    </a:cubicBezTo>
                    <a:cubicBezTo>
                      <a:pt x="361" y="408"/>
                      <a:pt x="361" y="407"/>
                      <a:pt x="362" y="408"/>
                    </a:cubicBezTo>
                    <a:cubicBezTo>
                      <a:pt x="362" y="409"/>
                      <a:pt x="363" y="409"/>
                      <a:pt x="364" y="409"/>
                    </a:cubicBezTo>
                    <a:cubicBezTo>
                      <a:pt x="364" y="408"/>
                      <a:pt x="365" y="408"/>
                      <a:pt x="365" y="409"/>
                    </a:cubicBezTo>
                    <a:cubicBezTo>
                      <a:pt x="366" y="410"/>
                      <a:pt x="366" y="411"/>
                      <a:pt x="363" y="411"/>
                    </a:cubicBezTo>
                    <a:cubicBezTo>
                      <a:pt x="363" y="411"/>
                      <a:pt x="362" y="411"/>
                      <a:pt x="361" y="410"/>
                    </a:cubicBezTo>
                    <a:cubicBezTo>
                      <a:pt x="360" y="410"/>
                      <a:pt x="360" y="409"/>
                      <a:pt x="360" y="409"/>
                    </a:cubicBezTo>
                    <a:close/>
                    <a:moveTo>
                      <a:pt x="500" y="445"/>
                    </a:moveTo>
                    <a:cubicBezTo>
                      <a:pt x="500" y="445"/>
                      <a:pt x="500" y="445"/>
                      <a:pt x="500" y="445"/>
                    </a:cubicBezTo>
                    <a:cubicBezTo>
                      <a:pt x="500" y="445"/>
                      <a:pt x="500" y="445"/>
                      <a:pt x="500" y="445"/>
                    </a:cubicBezTo>
                    <a:close/>
                    <a:moveTo>
                      <a:pt x="514" y="537"/>
                    </a:moveTo>
                    <a:cubicBezTo>
                      <a:pt x="514" y="538"/>
                      <a:pt x="514" y="539"/>
                      <a:pt x="512" y="539"/>
                    </a:cubicBezTo>
                    <a:cubicBezTo>
                      <a:pt x="512" y="539"/>
                      <a:pt x="511" y="539"/>
                      <a:pt x="511" y="538"/>
                    </a:cubicBezTo>
                    <a:cubicBezTo>
                      <a:pt x="511" y="537"/>
                      <a:pt x="512" y="536"/>
                      <a:pt x="513" y="536"/>
                    </a:cubicBezTo>
                    <a:cubicBezTo>
                      <a:pt x="513" y="536"/>
                      <a:pt x="514" y="536"/>
                      <a:pt x="514" y="537"/>
                    </a:cubicBezTo>
                    <a:close/>
                    <a:moveTo>
                      <a:pt x="490" y="416"/>
                    </a:moveTo>
                    <a:cubicBezTo>
                      <a:pt x="491" y="417"/>
                      <a:pt x="491" y="417"/>
                      <a:pt x="491" y="418"/>
                    </a:cubicBezTo>
                    <a:cubicBezTo>
                      <a:pt x="490" y="418"/>
                      <a:pt x="491" y="420"/>
                      <a:pt x="490" y="420"/>
                    </a:cubicBezTo>
                    <a:cubicBezTo>
                      <a:pt x="489" y="420"/>
                      <a:pt x="488" y="419"/>
                      <a:pt x="488" y="418"/>
                    </a:cubicBezTo>
                    <a:cubicBezTo>
                      <a:pt x="488" y="418"/>
                      <a:pt x="490" y="416"/>
                      <a:pt x="490" y="416"/>
                    </a:cubicBezTo>
                    <a:close/>
                    <a:moveTo>
                      <a:pt x="417" y="443"/>
                    </a:moveTo>
                    <a:cubicBezTo>
                      <a:pt x="417" y="444"/>
                      <a:pt x="416" y="445"/>
                      <a:pt x="415" y="445"/>
                    </a:cubicBezTo>
                    <a:cubicBezTo>
                      <a:pt x="414" y="445"/>
                      <a:pt x="415" y="444"/>
                      <a:pt x="415" y="443"/>
                    </a:cubicBezTo>
                    <a:cubicBezTo>
                      <a:pt x="415" y="443"/>
                      <a:pt x="414" y="442"/>
                      <a:pt x="416" y="442"/>
                    </a:cubicBezTo>
                    <a:cubicBezTo>
                      <a:pt x="417" y="442"/>
                      <a:pt x="417" y="443"/>
                      <a:pt x="417" y="443"/>
                    </a:cubicBezTo>
                    <a:close/>
                    <a:moveTo>
                      <a:pt x="456" y="378"/>
                    </a:moveTo>
                    <a:cubicBezTo>
                      <a:pt x="456" y="377"/>
                      <a:pt x="456" y="377"/>
                      <a:pt x="457" y="377"/>
                    </a:cubicBezTo>
                    <a:cubicBezTo>
                      <a:pt x="458" y="376"/>
                      <a:pt x="458" y="377"/>
                      <a:pt x="458" y="378"/>
                    </a:cubicBezTo>
                    <a:cubicBezTo>
                      <a:pt x="458" y="378"/>
                      <a:pt x="458" y="379"/>
                      <a:pt x="457" y="379"/>
                    </a:cubicBezTo>
                    <a:cubicBezTo>
                      <a:pt x="457" y="379"/>
                      <a:pt x="456" y="379"/>
                      <a:pt x="456" y="378"/>
                    </a:cubicBezTo>
                    <a:close/>
                    <a:moveTo>
                      <a:pt x="525" y="465"/>
                    </a:moveTo>
                    <a:cubicBezTo>
                      <a:pt x="525" y="464"/>
                      <a:pt x="526" y="463"/>
                      <a:pt x="526" y="462"/>
                    </a:cubicBezTo>
                    <a:cubicBezTo>
                      <a:pt x="526" y="462"/>
                      <a:pt x="526" y="462"/>
                      <a:pt x="527" y="462"/>
                    </a:cubicBezTo>
                    <a:cubicBezTo>
                      <a:pt x="527" y="462"/>
                      <a:pt x="528" y="463"/>
                      <a:pt x="527" y="463"/>
                    </a:cubicBezTo>
                    <a:cubicBezTo>
                      <a:pt x="527" y="464"/>
                      <a:pt x="526" y="465"/>
                      <a:pt x="525" y="465"/>
                    </a:cubicBezTo>
                    <a:cubicBezTo>
                      <a:pt x="525" y="465"/>
                      <a:pt x="525" y="465"/>
                      <a:pt x="525" y="465"/>
                    </a:cubicBezTo>
                    <a:close/>
                    <a:moveTo>
                      <a:pt x="448" y="443"/>
                    </a:moveTo>
                    <a:cubicBezTo>
                      <a:pt x="447" y="442"/>
                      <a:pt x="447" y="441"/>
                      <a:pt x="447" y="439"/>
                    </a:cubicBezTo>
                    <a:cubicBezTo>
                      <a:pt x="448" y="441"/>
                      <a:pt x="449" y="441"/>
                      <a:pt x="449" y="443"/>
                    </a:cubicBezTo>
                    <a:cubicBezTo>
                      <a:pt x="448" y="443"/>
                      <a:pt x="448" y="443"/>
                      <a:pt x="448" y="443"/>
                    </a:cubicBezTo>
                    <a:close/>
                    <a:moveTo>
                      <a:pt x="509" y="545"/>
                    </a:moveTo>
                    <a:cubicBezTo>
                      <a:pt x="510" y="546"/>
                      <a:pt x="510" y="547"/>
                      <a:pt x="511" y="547"/>
                    </a:cubicBezTo>
                    <a:cubicBezTo>
                      <a:pt x="511" y="547"/>
                      <a:pt x="511" y="547"/>
                      <a:pt x="511" y="548"/>
                    </a:cubicBezTo>
                    <a:cubicBezTo>
                      <a:pt x="511" y="548"/>
                      <a:pt x="510" y="548"/>
                      <a:pt x="510" y="548"/>
                    </a:cubicBezTo>
                    <a:cubicBezTo>
                      <a:pt x="509" y="547"/>
                      <a:pt x="508" y="547"/>
                      <a:pt x="509" y="545"/>
                    </a:cubicBezTo>
                    <a:close/>
                    <a:moveTo>
                      <a:pt x="426" y="515"/>
                    </a:moveTo>
                    <a:cubicBezTo>
                      <a:pt x="426" y="515"/>
                      <a:pt x="425" y="515"/>
                      <a:pt x="424" y="515"/>
                    </a:cubicBezTo>
                    <a:cubicBezTo>
                      <a:pt x="424" y="516"/>
                      <a:pt x="423" y="515"/>
                      <a:pt x="423" y="515"/>
                    </a:cubicBezTo>
                    <a:cubicBezTo>
                      <a:pt x="423" y="514"/>
                      <a:pt x="424" y="514"/>
                      <a:pt x="424" y="514"/>
                    </a:cubicBezTo>
                    <a:cubicBezTo>
                      <a:pt x="425" y="514"/>
                      <a:pt x="426" y="515"/>
                      <a:pt x="426" y="515"/>
                    </a:cubicBezTo>
                    <a:close/>
                    <a:moveTo>
                      <a:pt x="418" y="438"/>
                    </a:moveTo>
                    <a:cubicBezTo>
                      <a:pt x="418" y="438"/>
                      <a:pt x="418" y="438"/>
                      <a:pt x="418" y="438"/>
                    </a:cubicBezTo>
                    <a:cubicBezTo>
                      <a:pt x="418" y="438"/>
                      <a:pt x="418" y="438"/>
                      <a:pt x="418" y="438"/>
                    </a:cubicBezTo>
                    <a:cubicBezTo>
                      <a:pt x="418" y="438"/>
                      <a:pt x="418" y="438"/>
                      <a:pt x="418" y="438"/>
                    </a:cubicBezTo>
                    <a:cubicBezTo>
                      <a:pt x="418" y="438"/>
                      <a:pt x="418" y="438"/>
                      <a:pt x="418" y="438"/>
                    </a:cubicBezTo>
                    <a:close/>
                    <a:moveTo>
                      <a:pt x="418" y="438"/>
                    </a:moveTo>
                    <a:cubicBezTo>
                      <a:pt x="418" y="437"/>
                      <a:pt x="417" y="437"/>
                      <a:pt x="417" y="437"/>
                    </a:cubicBezTo>
                    <a:cubicBezTo>
                      <a:pt x="417" y="436"/>
                      <a:pt x="417" y="436"/>
                      <a:pt x="417" y="436"/>
                    </a:cubicBezTo>
                    <a:cubicBezTo>
                      <a:pt x="417" y="436"/>
                      <a:pt x="417" y="436"/>
                      <a:pt x="418" y="436"/>
                    </a:cubicBezTo>
                    <a:cubicBezTo>
                      <a:pt x="418" y="436"/>
                      <a:pt x="418" y="436"/>
                      <a:pt x="418" y="436"/>
                    </a:cubicBezTo>
                    <a:cubicBezTo>
                      <a:pt x="419" y="436"/>
                      <a:pt x="419" y="437"/>
                      <a:pt x="419" y="437"/>
                    </a:cubicBezTo>
                    <a:cubicBezTo>
                      <a:pt x="419" y="438"/>
                      <a:pt x="418" y="438"/>
                      <a:pt x="418" y="438"/>
                    </a:cubicBezTo>
                    <a:close/>
                    <a:moveTo>
                      <a:pt x="492" y="486"/>
                    </a:moveTo>
                    <a:cubicBezTo>
                      <a:pt x="493" y="487"/>
                      <a:pt x="493" y="488"/>
                      <a:pt x="494" y="486"/>
                    </a:cubicBezTo>
                    <a:cubicBezTo>
                      <a:pt x="494" y="486"/>
                      <a:pt x="494" y="486"/>
                      <a:pt x="494" y="486"/>
                    </a:cubicBezTo>
                    <a:cubicBezTo>
                      <a:pt x="494" y="486"/>
                      <a:pt x="494" y="486"/>
                      <a:pt x="494" y="486"/>
                    </a:cubicBezTo>
                    <a:cubicBezTo>
                      <a:pt x="494" y="487"/>
                      <a:pt x="493" y="488"/>
                      <a:pt x="492" y="488"/>
                    </a:cubicBezTo>
                    <a:cubicBezTo>
                      <a:pt x="491" y="487"/>
                      <a:pt x="492" y="487"/>
                      <a:pt x="492" y="486"/>
                    </a:cubicBezTo>
                    <a:close/>
                    <a:moveTo>
                      <a:pt x="500" y="445"/>
                    </a:moveTo>
                    <a:cubicBezTo>
                      <a:pt x="500" y="445"/>
                      <a:pt x="500" y="445"/>
                      <a:pt x="500" y="445"/>
                    </a:cubicBezTo>
                    <a:cubicBezTo>
                      <a:pt x="500" y="445"/>
                      <a:pt x="500" y="445"/>
                      <a:pt x="500" y="445"/>
                    </a:cubicBezTo>
                    <a:close/>
                    <a:moveTo>
                      <a:pt x="500" y="445"/>
                    </a:moveTo>
                    <a:cubicBezTo>
                      <a:pt x="500" y="445"/>
                      <a:pt x="499" y="445"/>
                      <a:pt x="499" y="445"/>
                    </a:cubicBezTo>
                    <a:cubicBezTo>
                      <a:pt x="500" y="444"/>
                      <a:pt x="500" y="444"/>
                      <a:pt x="502" y="444"/>
                    </a:cubicBezTo>
                    <a:cubicBezTo>
                      <a:pt x="501" y="444"/>
                      <a:pt x="502" y="446"/>
                      <a:pt x="500" y="445"/>
                    </a:cubicBezTo>
                    <a:close/>
                    <a:moveTo>
                      <a:pt x="417" y="440"/>
                    </a:moveTo>
                    <a:cubicBezTo>
                      <a:pt x="417" y="440"/>
                      <a:pt x="417" y="440"/>
                      <a:pt x="416" y="439"/>
                    </a:cubicBezTo>
                    <a:cubicBezTo>
                      <a:pt x="416" y="439"/>
                      <a:pt x="417" y="439"/>
                      <a:pt x="417" y="438"/>
                    </a:cubicBezTo>
                    <a:cubicBezTo>
                      <a:pt x="417" y="438"/>
                      <a:pt x="418" y="438"/>
                      <a:pt x="418" y="438"/>
                    </a:cubicBezTo>
                    <a:cubicBezTo>
                      <a:pt x="418" y="438"/>
                      <a:pt x="418" y="438"/>
                      <a:pt x="418" y="439"/>
                    </a:cubicBezTo>
                    <a:cubicBezTo>
                      <a:pt x="418" y="439"/>
                      <a:pt x="418" y="440"/>
                      <a:pt x="417" y="440"/>
                    </a:cubicBezTo>
                    <a:close/>
                    <a:moveTo>
                      <a:pt x="416" y="360"/>
                    </a:moveTo>
                    <a:cubicBezTo>
                      <a:pt x="416" y="360"/>
                      <a:pt x="417" y="360"/>
                      <a:pt x="417" y="361"/>
                    </a:cubicBezTo>
                    <a:cubicBezTo>
                      <a:pt x="417" y="361"/>
                      <a:pt x="416" y="361"/>
                      <a:pt x="416" y="361"/>
                    </a:cubicBezTo>
                    <a:cubicBezTo>
                      <a:pt x="415" y="362"/>
                      <a:pt x="415" y="361"/>
                      <a:pt x="415" y="360"/>
                    </a:cubicBezTo>
                    <a:cubicBezTo>
                      <a:pt x="415" y="360"/>
                      <a:pt x="415" y="359"/>
                      <a:pt x="416" y="360"/>
                    </a:cubicBezTo>
                    <a:close/>
                    <a:moveTo>
                      <a:pt x="360" y="403"/>
                    </a:moveTo>
                    <a:cubicBezTo>
                      <a:pt x="361" y="403"/>
                      <a:pt x="362" y="403"/>
                      <a:pt x="362" y="404"/>
                    </a:cubicBezTo>
                    <a:cubicBezTo>
                      <a:pt x="362" y="404"/>
                      <a:pt x="362" y="405"/>
                      <a:pt x="362" y="405"/>
                    </a:cubicBezTo>
                    <a:cubicBezTo>
                      <a:pt x="360" y="405"/>
                      <a:pt x="360" y="404"/>
                      <a:pt x="360" y="403"/>
                    </a:cubicBezTo>
                    <a:close/>
                    <a:moveTo>
                      <a:pt x="360" y="403"/>
                    </a:moveTo>
                    <a:cubicBezTo>
                      <a:pt x="360" y="403"/>
                      <a:pt x="360" y="403"/>
                      <a:pt x="360" y="403"/>
                    </a:cubicBezTo>
                    <a:cubicBezTo>
                      <a:pt x="360" y="403"/>
                      <a:pt x="360" y="403"/>
                      <a:pt x="360" y="403"/>
                    </a:cubicBezTo>
                    <a:cubicBezTo>
                      <a:pt x="360" y="403"/>
                      <a:pt x="360" y="403"/>
                      <a:pt x="360" y="403"/>
                    </a:cubicBezTo>
                    <a:cubicBezTo>
                      <a:pt x="360" y="403"/>
                      <a:pt x="360" y="403"/>
                      <a:pt x="360" y="403"/>
                    </a:cubicBezTo>
                    <a:close/>
                    <a:moveTo>
                      <a:pt x="446" y="438"/>
                    </a:moveTo>
                    <a:cubicBezTo>
                      <a:pt x="445" y="438"/>
                      <a:pt x="444" y="438"/>
                      <a:pt x="444" y="437"/>
                    </a:cubicBezTo>
                    <a:cubicBezTo>
                      <a:pt x="443" y="437"/>
                      <a:pt x="444" y="436"/>
                      <a:pt x="444" y="436"/>
                    </a:cubicBezTo>
                    <a:cubicBezTo>
                      <a:pt x="445" y="436"/>
                      <a:pt x="445" y="437"/>
                      <a:pt x="446" y="438"/>
                    </a:cubicBezTo>
                    <a:close/>
                    <a:moveTo>
                      <a:pt x="529" y="488"/>
                    </a:moveTo>
                    <a:cubicBezTo>
                      <a:pt x="529" y="489"/>
                      <a:pt x="529" y="489"/>
                      <a:pt x="528" y="489"/>
                    </a:cubicBezTo>
                    <a:cubicBezTo>
                      <a:pt x="528" y="489"/>
                      <a:pt x="527" y="488"/>
                      <a:pt x="527" y="488"/>
                    </a:cubicBezTo>
                    <a:cubicBezTo>
                      <a:pt x="527" y="487"/>
                      <a:pt x="527" y="487"/>
                      <a:pt x="528" y="487"/>
                    </a:cubicBezTo>
                    <a:cubicBezTo>
                      <a:pt x="528" y="487"/>
                      <a:pt x="529" y="487"/>
                      <a:pt x="529" y="488"/>
                    </a:cubicBezTo>
                    <a:close/>
                    <a:moveTo>
                      <a:pt x="390" y="415"/>
                    </a:moveTo>
                    <a:cubicBezTo>
                      <a:pt x="390" y="415"/>
                      <a:pt x="390" y="414"/>
                      <a:pt x="390" y="414"/>
                    </a:cubicBezTo>
                    <a:cubicBezTo>
                      <a:pt x="391" y="414"/>
                      <a:pt x="392" y="415"/>
                      <a:pt x="392" y="415"/>
                    </a:cubicBezTo>
                    <a:cubicBezTo>
                      <a:pt x="392" y="416"/>
                      <a:pt x="392" y="416"/>
                      <a:pt x="392" y="416"/>
                    </a:cubicBezTo>
                    <a:cubicBezTo>
                      <a:pt x="391" y="416"/>
                      <a:pt x="391" y="415"/>
                      <a:pt x="390" y="415"/>
                    </a:cubicBezTo>
                    <a:close/>
                    <a:moveTo>
                      <a:pt x="519" y="460"/>
                    </a:moveTo>
                    <a:cubicBezTo>
                      <a:pt x="520" y="460"/>
                      <a:pt x="521" y="460"/>
                      <a:pt x="521" y="461"/>
                    </a:cubicBezTo>
                    <a:cubicBezTo>
                      <a:pt x="521" y="461"/>
                      <a:pt x="520" y="461"/>
                      <a:pt x="520" y="461"/>
                    </a:cubicBezTo>
                    <a:cubicBezTo>
                      <a:pt x="519" y="461"/>
                      <a:pt x="519" y="461"/>
                      <a:pt x="518" y="460"/>
                    </a:cubicBezTo>
                    <a:cubicBezTo>
                      <a:pt x="518" y="460"/>
                      <a:pt x="519" y="459"/>
                      <a:pt x="519" y="460"/>
                    </a:cubicBezTo>
                    <a:close/>
                    <a:moveTo>
                      <a:pt x="453" y="378"/>
                    </a:moveTo>
                    <a:cubicBezTo>
                      <a:pt x="453" y="378"/>
                      <a:pt x="453" y="378"/>
                      <a:pt x="453" y="377"/>
                    </a:cubicBezTo>
                    <a:cubicBezTo>
                      <a:pt x="454" y="377"/>
                      <a:pt x="454" y="376"/>
                      <a:pt x="455" y="376"/>
                    </a:cubicBezTo>
                    <a:cubicBezTo>
                      <a:pt x="455" y="376"/>
                      <a:pt x="455" y="376"/>
                      <a:pt x="455" y="376"/>
                    </a:cubicBezTo>
                    <a:cubicBezTo>
                      <a:pt x="454" y="377"/>
                      <a:pt x="455" y="378"/>
                      <a:pt x="454" y="378"/>
                    </a:cubicBezTo>
                    <a:cubicBezTo>
                      <a:pt x="454" y="378"/>
                      <a:pt x="454" y="378"/>
                      <a:pt x="454" y="378"/>
                    </a:cubicBezTo>
                    <a:cubicBezTo>
                      <a:pt x="453" y="378"/>
                      <a:pt x="453" y="378"/>
                      <a:pt x="453" y="378"/>
                    </a:cubicBezTo>
                    <a:close/>
                    <a:moveTo>
                      <a:pt x="487" y="434"/>
                    </a:moveTo>
                    <a:cubicBezTo>
                      <a:pt x="489" y="433"/>
                      <a:pt x="490" y="435"/>
                      <a:pt x="491" y="435"/>
                    </a:cubicBezTo>
                    <a:cubicBezTo>
                      <a:pt x="490" y="435"/>
                      <a:pt x="489" y="434"/>
                      <a:pt x="487" y="434"/>
                    </a:cubicBezTo>
                    <a:close/>
                    <a:moveTo>
                      <a:pt x="413" y="360"/>
                    </a:moveTo>
                    <a:cubicBezTo>
                      <a:pt x="413" y="361"/>
                      <a:pt x="413" y="361"/>
                      <a:pt x="412" y="361"/>
                    </a:cubicBezTo>
                    <a:cubicBezTo>
                      <a:pt x="412" y="361"/>
                      <a:pt x="412" y="361"/>
                      <a:pt x="411" y="360"/>
                    </a:cubicBezTo>
                    <a:cubicBezTo>
                      <a:pt x="411" y="360"/>
                      <a:pt x="411" y="359"/>
                      <a:pt x="412" y="359"/>
                    </a:cubicBezTo>
                    <a:cubicBezTo>
                      <a:pt x="412" y="360"/>
                      <a:pt x="413" y="360"/>
                      <a:pt x="413" y="360"/>
                    </a:cubicBezTo>
                    <a:close/>
                    <a:moveTo>
                      <a:pt x="370" y="364"/>
                    </a:moveTo>
                    <a:cubicBezTo>
                      <a:pt x="370" y="364"/>
                      <a:pt x="370" y="364"/>
                      <a:pt x="369" y="364"/>
                    </a:cubicBezTo>
                    <a:cubicBezTo>
                      <a:pt x="369" y="364"/>
                      <a:pt x="368" y="364"/>
                      <a:pt x="368" y="363"/>
                    </a:cubicBezTo>
                    <a:cubicBezTo>
                      <a:pt x="368" y="363"/>
                      <a:pt x="369" y="363"/>
                      <a:pt x="369" y="363"/>
                    </a:cubicBezTo>
                    <a:cubicBezTo>
                      <a:pt x="369" y="363"/>
                      <a:pt x="370" y="363"/>
                      <a:pt x="370" y="364"/>
                    </a:cubicBezTo>
                    <a:close/>
                    <a:moveTo>
                      <a:pt x="493" y="419"/>
                    </a:moveTo>
                    <a:cubicBezTo>
                      <a:pt x="494" y="419"/>
                      <a:pt x="494" y="419"/>
                      <a:pt x="494" y="419"/>
                    </a:cubicBezTo>
                    <a:cubicBezTo>
                      <a:pt x="493" y="419"/>
                      <a:pt x="493" y="420"/>
                      <a:pt x="492" y="420"/>
                    </a:cubicBezTo>
                    <a:cubicBezTo>
                      <a:pt x="492" y="420"/>
                      <a:pt x="492" y="420"/>
                      <a:pt x="492" y="420"/>
                    </a:cubicBezTo>
                    <a:cubicBezTo>
                      <a:pt x="492" y="419"/>
                      <a:pt x="493" y="419"/>
                      <a:pt x="493" y="419"/>
                    </a:cubicBezTo>
                    <a:close/>
                    <a:moveTo>
                      <a:pt x="524" y="466"/>
                    </a:move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lose/>
                    <a:moveTo>
                      <a:pt x="524" y="466"/>
                    </a:move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3" y="466"/>
                      <a:pt x="523" y="467"/>
                      <a:pt x="523" y="466"/>
                    </a:cubicBezTo>
                    <a:cubicBezTo>
                      <a:pt x="523" y="465"/>
                      <a:pt x="522" y="465"/>
                      <a:pt x="523" y="465"/>
                    </a:cubicBezTo>
                    <a:cubicBezTo>
                      <a:pt x="524" y="465"/>
                      <a:pt x="524" y="465"/>
                      <a:pt x="524" y="466"/>
                    </a:cubicBezTo>
                    <a:close/>
                    <a:moveTo>
                      <a:pt x="386" y="486"/>
                    </a:moveTo>
                    <a:cubicBezTo>
                      <a:pt x="385" y="486"/>
                      <a:pt x="385" y="486"/>
                      <a:pt x="385" y="485"/>
                    </a:cubicBezTo>
                    <a:cubicBezTo>
                      <a:pt x="385" y="485"/>
                      <a:pt x="386" y="485"/>
                      <a:pt x="386" y="485"/>
                    </a:cubicBezTo>
                    <a:cubicBezTo>
                      <a:pt x="387" y="485"/>
                      <a:pt x="387" y="485"/>
                      <a:pt x="387" y="485"/>
                    </a:cubicBezTo>
                    <a:cubicBezTo>
                      <a:pt x="387" y="486"/>
                      <a:pt x="386" y="486"/>
                      <a:pt x="386" y="486"/>
                    </a:cubicBezTo>
                    <a:close/>
                    <a:moveTo>
                      <a:pt x="443" y="365"/>
                    </a:moveTo>
                    <a:cubicBezTo>
                      <a:pt x="443" y="365"/>
                      <a:pt x="444" y="364"/>
                      <a:pt x="444" y="364"/>
                    </a:cubicBezTo>
                    <a:cubicBezTo>
                      <a:pt x="444" y="364"/>
                      <a:pt x="445" y="364"/>
                      <a:pt x="445" y="365"/>
                    </a:cubicBezTo>
                    <a:cubicBezTo>
                      <a:pt x="444" y="365"/>
                      <a:pt x="444" y="365"/>
                      <a:pt x="444" y="366"/>
                    </a:cubicBezTo>
                    <a:cubicBezTo>
                      <a:pt x="443" y="366"/>
                      <a:pt x="443" y="365"/>
                      <a:pt x="443" y="365"/>
                    </a:cubicBezTo>
                    <a:close/>
                    <a:moveTo>
                      <a:pt x="490" y="437"/>
                    </a:moveTo>
                    <a:cubicBezTo>
                      <a:pt x="490" y="437"/>
                      <a:pt x="491" y="436"/>
                      <a:pt x="492" y="437"/>
                    </a:cubicBezTo>
                    <a:cubicBezTo>
                      <a:pt x="492" y="437"/>
                      <a:pt x="491" y="437"/>
                      <a:pt x="491" y="437"/>
                    </a:cubicBezTo>
                    <a:cubicBezTo>
                      <a:pt x="491" y="438"/>
                      <a:pt x="490" y="437"/>
                      <a:pt x="490" y="437"/>
                    </a:cubicBezTo>
                    <a:close/>
                    <a:moveTo>
                      <a:pt x="459" y="519"/>
                    </a:moveTo>
                    <a:cubicBezTo>
                      <a:pt x="459" y="520"/>
                      <a:pt x="459" y="520"/>
                      <a:pt x="459" y="520"/>
                    </a:cubicBezTo>
                    <a:cubicBezTo>
                      <a:pt x="458" y="520"/>
                      <a:pt x="458" y="519"/>
                      <a:pt x="458" y="519"/>
                    </a:cubicBezTo>
                    <a:cubicBezTo>
                      <a:pt x="458" y="519"/>
                      <a:pt x="458" y="519"/>
                      <a:pt x="458" y="518"/>
                    </a:cubicBezTo>
                    <a:cubicBezTo>
                      <a:pt x="459" y="518"/>
                      <a:pt x="459" y="519"/>
                      <a:pt x="459" y="519"/>
                    </a:cubicBezTo>
                    <a:close/>
                    <a:moveTo>
                      <a:pt x="469" y="387"/>
                    </a:moveTo>
                    <a:cubicBezTo>
                      <a:pt x="469" y="388"/>
                      <a:pt x="469" y="389"/>
                      <a:pt x="468" y="389"/>
                    </a:cubicBezTo>
                    <a:cubicBezTo>
                      <a:pt x="468" y="388"/>
                      <a:pt x="468" y="388"/>
                      <a:pt x="469" y="387"/>
                    </a:cubicBezTo>
                    <a:close/>
                    <a:moveTo>
                      <a:pt x="498" y="496"/>
                    </a:moveTo>
                    <a:cubicBezTo>
                      <a:pt x="498" y="497"/>
                      <a:pt x="498" y="497"/>
                      <a:pt x="497" y="498"/>
                    </a:cubicBezTo>
                    <a:cubicBezTo>
                      <a:pt x="497" y="497"/>
                      <a:pt x="497" y="497"/>
                      <a:pt x="498" y="496"/>
                    </a:cubicBezTo>
                    <a:close/>
                    <a:moveTo>
                      <a:pt x="529" y="485"/>
                    </a:moveTo>
                    <a:cubicBezTo>
                      <a:pt x="529" y="485"/>
                      <a:pt x="529" y="485"/>
                      <a:pt x="529" y="485"/>
                    </a:cubicBezTo>
                    <a:cubicBezTo>
                      <a:pt x="529" y="485"/>
                      <a:pt x="528" y="485"/>
                      <a:pt x="528" y="484"/>
                    </a:cubicBezTo>
                    <a:cubicBezTo>
                      <a:pt x="528" y="484"/>
                      <a:pt x="529" y="484"/>
                      <a:pt x="529" y="484"/>
                    </a:cubicBezTo>
                    <a:cubicBezTo>
                      <a:pt x="529" y="484"/>
                      <a:pt x="529" y="484"/>
                      <a:pt x="529" y="485"/>
                    </a:cubicBezTo>
                    <a:close/>
                    <a:moveTo>
                      <a:pt x="529" y="479"/>
                    </a:moveTo>
                    <a:cubicBezTo>
                      <a:pt x="528" y="479"/>
                      <a:pt x="528" y="479"/>
                      <a:pt x="527" y="479"/>
                    </a:cubicBezTo>
                    <a:cubicBezTo>
                      <a:pt x="528" y="478"/>
                      <a:pt x="528" y="478"/>
                      <a:pt x="529" y="478"/>
                    </a:cubicBezTo>
                    <a:cubicBezTo>
                      <a:pt x="529" y="479"/>
                      <a:pt x="529" y="479"/>
                      <a:pt x="529" y="479"/>
                    </a:cubicBezTo>
                    <a:close/>
                    <a:moveTo>
                      <a:pt x="517" y="457"/>
                    </a:moveTo>
                    <a:cubicBezTo>
                      <a:pt x="517" y="456"/>
                      <a:pt x="517" y="456"/>
                      <a:pt x="517" y="455"/>
                    </a:cubicBezTo>
                    <a:cubicBezTo>
                      <a:pt x="518" y="455"/>
                      <a:pt x="518" y="456"/>
                      <a:pt x="518" y="456"/>
                    </a:cubicBezTo>
                    <a:cubicBezTo>
                      <a:pt x="518" y="456"/>
                      <a:pt x="518" y="456"/>
                      <a:pt x="518" y="456"/>
                    </a:cubicBezTo>
                    <a:cubicBezTo>
                      <a:pt x="519" y="457"/>
                      <a:pt x="518" y="457"/>
                      <a:pt x="518" y="457"/>
                    </a:cubicBezTo>
                    <a:cubicBezTo>
                      <a:pt x="517" y="457"/>
                      <a:pt x="517" y="457"/>
                      <a:pt x="517" y="457"/>
                    </a:cubicBezTo>
                    <a:close/>
                    <a:moveTo>
                      <a:pt x="455" y="512"/>
                    </a:moveTo>
                    <a:cubicBezTo>
                      <a:pt x="454" y="512"/>
                      <a:pt x="454" y="512"/>
                      <a:pt x="454" y="512"/>
                    </a:cubicBezTo>
                    <a:cubicBezTo>
                      <a:pt x="454" y="512"/>
                      <a:pt x="453" y="512"/>
                      <a:pt x="454" y="512"/>
                    </a:cubicBezTo>
                    <a:cubicBezTo>
                      <a:pt x="454" y="512"/>
                      <a:pt x="454" y="511"/>
                      <a:pt x="454" y="511"/>
                    </a:cubicBezTo>
                    <a:cubicBezTo>
                      <a:pt x="454" y="511"/>
                      <a:pt x="455" y="511"/>
                      <a:pt x="455" y="512"/>
                    </a:cubicBezTo>
                    <a:close/>
                    <a:moveTo>
                      <a:pt x="504" y="446"/>
                    </a:moveTo>
                    <a:cubicBezTo>
                      <a:pt x="504" y="447"/>
                      <a:pt x="504" y="447"/>
                      <a:pt x="504" y="447"/>
                    </a:cubicBezTo>
                    <a:cubicBezTo>
                      <a:pt x="503" y="447"/>
                      <a:pt x="503" y="447"/>
                      <a:pt x="504" y="446"/>
                    </a:cubicBezTo>
                    <a:close/>
                    <a:moveTo>
                      <a:pt x="419" y="444"/>
                    </a:moveTo>
                    <a:cubicBezTo>
                      <a:pt x="419" y="444"/>
                      <a:pt x="419" y="444"/>
                      <a:pt x="419" y="444"/>
                    </a:cubicBezTo>
                    <a:cubicBezTo>
                      <a:pt x="418" y="444"/>
                      <a:pt x="418" y="444"/>
                      <a:pt x="418" y="444"/>
                    </a:cubicBezTo>
                    <a:cubicBezTo>
                      <a:pt x="418" y="443"/>
                      <a:pt x="418" y="443"/>
                      <a:pt x="418" y="443"/>
                    </a:cubicBezTo>
                    <a:cubicBezTo>
                      <a:pt x="419" y="443"/>
                      <a:pt x="419" y="444"/>
                      <a:pt x="419" y="444"/>
                    </a:cubicBezTo>
                    <a:close/>
                    <a:moveTo>
                      <a:pt x="505" y="446"/>
                    </a:moveTo>
                    <a:cubicBezTo>
                      <a:pt x="505" y="446"/>
                      <a:pt x="505" y="445"/>
                      <a:pt x="506" y="445"/>
                    </a:cubicBezTo>
                    <a:cubicBezTo>
                      <a:pt x="506" y="445"/>
                      <a:pt x="506" y="446"/>
                      <a:pt x="506" y="446"/>
                    </a:cubicBezTo>
                    <a:cubicBezTo>
                      <a:pt x="506" y="446"/>
                      <a:pt x="506" y="446"/>
                      <a:pt x="506" y="446"/>
                    </a:cubicBezTo>
                    <a:cubicBezTo>
                      <a:pt x="506" y="446"/>
                      <a:pt x="505" y="446"/>
                      <a:pt x="505" y="446"/>
                    </a:cubicBezTo>
                    <a:close/>
                    <a:moveTo>
                      <a:pt x="422" y="414"/>
                    </a:moveTo>
                    <a:cubicBezTo>
                      <a:pt x="421" y="413"/>
                      <a:pt x="421" y="413"/>
                      <a:pt x="422" y="412"/>
                    </a:cubicBezTo>
                    <a:cubicBezTo>
                      <a:pt x="422" y="413"/>
                      <a:pt x="422" y="413"/>
                      <a:pt x="422" y="414"/>
                    </a:cubicBezTo>
                    <a:close/>
                    <a:moveTo>
                      <a:pt x="497" y="441"/>
                    </a:moveTo>
                    <a:cubicBezTo>
                      <a:pt x="497" y="441"/>
                      <a:pt x="498" y="441"/>
                      <a:pt x="498" y="442"/>
                    </a:cubicBezTo>
                    <a:cubicBezTo>
                      <a:pt x="498" y="442"/>
                      <a:pt x="498" y="442"/>
                      <a:pt x="498" y="442"/>
                    </a:cubicBezTo>
                    <a:cubicBezTo>
                      <a:pt x="497" y="442"/>
                      <a:pt x="497" y="442"/>
                      <a:pt x="497" y="441"/>
                    </a:cubicBezTo>
                    <a:close/>
                    <a:moveTo>
                      <a:pt x="497" y="441"/>
                    </a:moveTo>
                    <a:cubicBezTo>
                      <a:pt x="497" y="441"/>
                      <a:pt x="497" y="441"/>
                      <a:pt x="497" y="441"/>
                    </a:cubicBezTo>
                    <a:cubicBezTo>
                      <a:pt x="497" y="441"/>
                      <a:pt x="497" y="441"/>
                      <a:pt x="497" y="441"/>
                    </a:cubicBezTo>
                    <a:cubicBezTo>
                      <a:pt x="497" y="441"/>
                      <a:pt x="497" y="441"/>
                      <a:pt x="497" y="441"/>
                    </a:cubicBezTo>
                    <a:cubicBezTo>
                      <a:pt x="497" y="441"/>
                      <a:pt x="497" y="441"/>
                      <a:pt x="497" y="441"/>
                    </a:cubicBezTo>
                    <a:cubicBezTo>
                      <a:pt x="497" y="441"/>
                      <a:pt x="497" y="441"/>
                      <a:pt x="497" y="441"/>
                    </a:cubicBezTo>
                    <a:close/>
                    <a:moveTo>
                      <a:pt x="506" y="484"/>
                    </a:moveTo>
                    <a:cubicBezTo>
                      <a:pt x="506" y="484"/>
                      <a:pt x="507" y="485"/>
                      <a:pt x="506" y="485"/>
                    </a:cubicBezTo>
                    <a:cubicBezTo>
                      <a:pt x="506" y="485"/>
                      <a:pt x="506" y="485"/>
                      <a:pt x="506" y="485"/>
                    </a:cubicBezTo>
                    <a:cubicBezTo>
                      <a:pt x="506" y="485"/>
                      <a:pt x="506" y="485"/>
                      <a:pt x="506" y="485"/>
                    </a:cubicBezTo>
                    <a:cubicBezTo>
                      <a:pt x="506" y="485"/>
                      <a:pt x="506" y="485"/>
                      <a:pt x="506" y="484"/>
                    </a:cubicBezTo>
                    <a:close/>
                    <a:moveTo>
                      <a:pt x="497" y="493"/>
                    </a:moveTo>
                    <a:cubicBezTo>
                      <a:pt x="497" y="494"/>
                      <a:pt x="497" y="494"/>
                      <a:pt x="497" y="494"/>
                    </a:cubicBezTo>
                    <a:cubicBezTo>
                      <a:pt x="497" y="494"/>
                      <a:pt x="497" y="494"/>
                      <a:pt x="497" y="494"/>
                    </a:cubicBezTo>
                    <a:cubicBezTo>
                      <a:pt x="497" y="494"/>
                      <a:pt x="496" y="494"/>
                      <a:pt x="496" y="494"/>
                    </a:cubicBezTo>
                    <a:cubicBezTo>
                      <a:pt x="496" y="494"/>
                      <a:pt x="497" y="494"/>
                      <a:pt x="497" y="493"/>
                    </a:cubicBezTo>
                    <a:close/>
                    <a:moveTo>
                      <a:pt x="507" y="447"/>
                    </a:moveTo>
                    <a:cubicBezTo>
                      <a:pt x="506" y="447"/>
                      <a:pt x="507" y="447"/>
                      <a:pt x="507" y="447"/>
                    </a:cubicBezTo>
                    <a:cubicBezTo>
                      <a:pt x="507" y="447"/>
                      <a:pt x="507" y="447"/>
                      <a:pt x="507" y="447"/>
                    </a:cubicBezTo>
                    <a:cubicBezTo>
                      <a:pt x="507" y="447"/>
                      <a:pt x="507" y="448"/>
                      <a:pt x="507" y="448"/>
                    </a:cubicBezTo>
                    <a:cubicBezTo>
                      <a:pt x="507" y="448"/>
                      <a:pt x="507" y="447"/>
                      <a:pt x="507" y="447"/>
                    </a:cubicBezTo>
                    <a:close/>
                    <a:moveTo>
                      <a:pt x="370" y="365"/>
                    </a:moveTo>
                    <a:cubicBezTo>
                      <a:pt x="370" y="365"/>
                      <a:pt x="371" y="364"/>
                      <a:pt x="371" y="364"/>
                    </a:cubicBezTo>
                    <a:cubicBezTo>
                      <a:pt x="371" y="364"/>
                      <a:pt x="371" y="364"/>
                      <a:pt x="371" y="364"/>
                    </a:cubicBezTo>
                    <a:cubicBezTo>
                      <a:pt x="371" y="365"/>
                      <a:pt x="371" y="365"/>
                      <a:pt x="371" y="365"/>
                    </a:cubicBezTo>
                    <a:cubicBezTo>
                      <a:pt x="371" y="365"/>
                      <a:pt x="370" y="365"/>
                      <a:pt x="370" y="365"/>
                    </a:cubicBezTo>
                    <a:close/>
                    <a:moveTo>
                      <a:pt x="508" y="449"/>
                    </a:move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lose/>
                    <a:moveTo>
                      <a:pt x="508" y="449"/>
                    </a:moveTo>
                    <a:cubicBezTo>
                      <a:pt x="508" y="449"/>
                      <a:pt x="507" y="449"/>
                      <a:pt x="508" y="449"/>
                    </a:cubicBezTo>
                    <a:cubicBezTo>
                      <a:pt x="508" y="449"/>
                      <a:pt x="508" y="448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lose/>
                    <a:moveTo>
                      <a:pt x="504" y="547"/>
                    </a:moveTo>
                    <a:cubicBezTo>
                      <a:pt x="504" y="547"/>
                      <a:pt x="504" y="548"/>
                      <a:pt x="504" y="548"/>
                    </a:cubicBezTo>
                    <a:cubicBezTo>
                      <a:pt x="504" y="547"/>
                      <a:pt x="504" y="547"/>
                      <a:pt x="504" y="547"/>
                    </a:cubicBezTo>
                    <a:cubicBezTo>
                      <a:pt x="504" y="547"/>
                      <a:pt x="504" y="547"/>
                      <a:pt x="504" y="547"/>
                    </a:cubicBezTo>
                    <a:cubicBezTo>
                      <a:pt x="504" y="547"/>
                      <a:pt x="505" y="547"/>
                      <a:pt x="504" y="547"/>
                    </a:cubicBezTo>
                    <a:close/>
                    <a:moveTo>
                      <a:pt x="504" y="543"/>
                    </a:moveTo>
                    <a:cubicBezTo>
                      <a:pt x="504" y="543"/>
                      <a:pt x="504" y="543"/>
                      <a:pt x="504" y="543"/>
                    </a:cubicBezTo>
                    <a:cubicBezTo>
                      <a:pt x="504" y="542"/>
                      <a:pt x="504" y="542"/>
                      <a:pt x="504" y="542"/>
                    </a:cubicBezTo>
                    <a:cubicBezTo>
                      <a:pt x="504" y="542"/>
                      <a:pt x="504" y="542"/>
                      <a:pt x="504" y="543"/>
                    </a:cubicBezTo>
                    <a:cubicBezTo>
                      <a:pt x="504" y="543"/>
                      <a:pt x="504" y="543"/>
                      <a:pt x="504" y="543"/>
                    </a:cubicBezTo>
                    <a:close/>
                    <a:moveTo>
                      <a:pt x="453" y="510"/>
                    </a:moveTo>
                    <a:cubicBezTo>
                      <a:pt x="453" y="510"/>
                      <a:pt x="453" y="510"/>
                      <a:pt x="453" y="510"/>
                    </a:cubicBezTo>
                    <a:cubicBezTo>
                      <a:pt x="453" y="510"/>
                      <a:pt x="453" y="511"/>
                      <a:pt x="453" y="511"/>
                    </a:cubicBezTo>
                    <a:cubicBezTo>
                      <a:pt x="453" y="511"/>
                      <a:pt x="453" y="510"/>
                      <a:pt x="452" y="510"/>
                    </a:cubicBezTo>
                    <a:cubicBezTo>
                      <a:pt x="453" y="510"/>
                      <a:pt x="453" y="510"/>
                      <a:pt x="453" y="510"/>
                    </a:cubicBezTo>
                    <a:close/>
                    <a:moveTo>
                      <a:pt x="517" y="520"/>
                    </a:moveTo>
                    <a:cubicBezTo>
                      <a:pt x="517" y="520"/>
                      <a:pt x="517" y="520"/>
                      <a:pt x="517" y="520"/>
                    </a:cubicBezTo>
                    <a:cubicBezTo>
                      <a:pt x="517" y="520"/>
                      <a:pt x="517" y="521"/>
                      <a:pt x="517" y="521"/>
                    </a:cubicBezTo>
                    <a:cubicBezTo>
                      <a:pt x="516" y="521"/>
                      <a:pt x="516" y="521"/>
                      <a:pt x="516" y="520"/>
                    </a:cubicBezTo>
                    <a:cubicBezTo>
                      <a:pt x="516" y="520"/>
                      <a:pt x="516" y="520"/>
                      <a:pt x="517" y="520"/>
                    </a:cubicBezTo>
                    <a:close/>
                    <a:moveTo>
                      <a:pt x="527" y="489"/>
                    </a:move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7" y="490"/>
                      <a:pt x="527" y="489"/>
                      <a:pt x="527" y="489"/>
                    </a:cubicBezTo>
                    <a:cubicBezTo>
                      <a:pt x="527" y="489"/>
                      <a:pt x="527" y="489"/>
                      <a:pt x="527" y="489"/>
                    </a:cubicBezTo>
                    <a:cubicBezTo>
                      <a:pt x="527" y="489"/>
                      <a:pt x="527" y="489"/>
                      <a:pt x="527" y="489"/>
                    </a:cubicBezTo>
                    <a:close/>
                    <a:moveTo>
                      <a:pt x="518" y="458"/>
                    </a:moveTo>
                    <a:cubicBezTo>
                      <a:pt x="518" y="458"/>
                      <a:pt x="518" y="458"/>
                      <a:pt x="518" y="458"/>
                    </a:cubicBezTo>
                    <a:cubicBezTo>
                      <a:pt x="518" y="458"/>
                      <a:pt x="518" y="458"/>
                      <a:pt x="518" y="458"/>
                    </a:cubicBezTo>
                    <a:cubicBezTo>
                      <a:pt x="518" y="458"/>
                      <a:pt x="518" y="458"/>
                      <a:pt x="518" y="458"/>
                    </a:cubicBezTo>
                    <a:cubicBezTo>
                      <a:pt x="518" y="458"/>
                      <a:pt x="518" y="458"/>
                      <a:pt x="518" y="458"/>
                    </a:cubicBezTo>
                    <a:close/>
                    <a:moveTo>
                      <a:pt x="300" y="358"/>
                    </a:moveTo>
                    <a:cubicBezTo>
                      <a:pt x="299" y="357"/>
                      <a:pt x="299" y="355"/>
                      <a:pt x="298" y="353"/>
                    </a:cubicBezTo>
                    <a:cubicBezTo>
                      <a:pt x="297" y="354"/>
                      <a:pt x="295" y="354"/>
                      <a:pt x="295" y="355"/>
                    </a:cubicBezTo>
                    <a:cubicBezTo>
                      <a:pt x="295" y="356"/>
                      <a:pt x="294" y="356"/>
                      <a:pt x="294" y="355"/>
                    </a:cubicBezTo>
                    <a:cubicBezTo>
                      <a:pt x="294" y="355"/>
                      <a:pt x="294" y="354"/>
                      <a:pt x="295" y="354"/>
                    </a:cubicBezTo>
                    <a:cubicBezTo>
                      <a:pt x="295" y="354"/>
                      <a:pt x="295" y="353"/>
                      <a:pt x="295" y="353"/>
                    </a:cubicBezTo>
                    <a:cubicBezTo>
                      <a:pt x="294" y="352"/>
                      <a:pt x="294" y="350"/>
                      <a:pt x="292" y="350"/>
                    </a:cubicBezTo>
                    <a:cubicBezTo>
                      <a:pt x="293" y="350"/>
                      <a:pt x="294" y="349"/>
                      <a:pt x="294" y="348"/>
                    </a:cubicBezTo>
                    <a:cubicBezTo>
                      <a:pt x="293" y="347"/>
                      <a:pt x="290" y="346"/>
                      <a:pt x="289" y="346"/>
                    </a:cubicBezTo>
                    <a:cubicBezTo>
                      <a:pt x="287" y="347"/>
                      <a:pt x="287" y="348"/>
                      <a:pt x="286" y="350"/>
                    </a:cubicBezTo>
                    <a:cubicBezTo>
                      <a:pt x="286" y="348"/>
                      <a:pt x="285" y="346"/>
                      <a:pt x="287" y="345"/>
                    </a:cubicBezTo>
                    <a:cubicBezTo>
                      <a:pt x="287" y="345"/>
                      <a:pt x="287" y="344"/>
                      <a:pt x="288" y="344"/>
                    </a:cubicBezTo>
                    <a:cubicBezTo>
                      <a:pt x="289" y="342"/>
                      <a:pt x="290" y="339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5" y="336"/>
                      <a:pt x="293" y="335"/>
                      <a:pt x="292" y="336"/>
                    </a:cubicBezTo>
                    <a:cubicBezTo>
                      <a:pt x="291" y="336"/>
                      <a:pt x="291" y="336"/>
                      <a:pt x="291" y="335"/>
                    </a:cubicBezTo>
                    <a:cubicBezTo>
                      <a:pt x="291" y="335"/>
                      <a:pt x="291" y="334"/>
                      <a:pt x="291" y="334"/>
                    </a:cubicBezTo>
                    <a:cubicBezTo>
                      <a:pt x="292" y="334"/>
                      <a:pt x="292" y="335"/>
                      <a:pt x="292" y="335"/>
                    </a:cubicBezTo>
                    <a:cubicBezTo>
                      <a:pt x="292" y="334"/>
                      <a:pt x="292" y="333"/>
                      <a:pt x="293" y="334"/>
                    </a:cubicBezTo>
                    <a:cubicBezTo>
                      <a:pt x="294" y="334"/>
                      <a:pt x="295" y="333"/>
                      <a:pt x="295" y="332"/>
                    </a:cubicBezTo>
                    <a:cubicBezTo>
                      <a:pt x="296" y="331"/>
                      <a:pt x="296" y="330"/>
                      <a:pt x="296" y="330"/>
                    </a:cubicBezTo>
                    <a:cubicBezTo>
                      <a:pt x="294" y="329"/>
                      <a:pt x="294" y="326"/>
                      <a:pt x="292" y="326"/>
                    </a:cubicBezTo>
                    <a:cubicBezTo>
                      <a:pt x="291" y="326"/>
                      <a:pt x="289" y="325"/>
                      <a:pt x="289" y="327"/>
                    </a:cubicBezTo>
                    <a:cubicBezTo>
                      <a:pt x="288" y="327"/>
                      <a:pt x="288" y="327"/>
                      <a:pt x="288" y="328"/>
                    </a:cubicBezTo>
                    <a:cubicBezTo>
                      <a:pt x="286" y="328"/>
                      <a:pt x="284" y="328"/>
                      <a:pt x="283" y="329"/>
                    </a:cubicBezTo>
                    <a:cubicBezTo>
                      <a:pt x="282" y="329"/>
                      <a:pt x="281" y="329"/>
                      <a:pt x="281" y="331"/>
                    </a:cubicBezTo>
                    <a:cubicBezTo>
                      <a:pt x="280" y="329"/>
                      <a:pt x="279" y="328"/>
                      <a:pt x="277" y="327"/>
                    </a:cubicBezTo>
                    <a:cubicBezTo>
                      <a:pt x="277" y="326"/>
                      <a:pt x="276" y="326"/>
                      <a:pt x="276" y="325"/>
                    </a:cubicBezTo>
                    <a:cubicBezTo>
                      <a:pt x="277" y="325"/>
                      <a:pt x="277" y="325"/>
                      <a:pt x="276" y="325"/>
                    </a:cubicBezTo>
                    <a:cubicBezTo>
                      <a:pt x="275" y="324"/>
                      <a:pt x="274" y="325"/>
                      <a:pt x="273" y="326"/>
                    </a:cubicBezTo>
                    <a:cubicBezTo>
                      <a:pt x="273" y="327"/>
                      <a:pt x="273" y="327"/>
                      <a:pt x="274" y="327"/>
                    </a:cubicBezTo>
                    <a:cubicBezTo>
                      <a:pt x="275" y="327"/>
                      <a:pt x="275" y="327"/>
                      <a:pt x="276" y="326"/>
                    </a:cubicBezTo>
                    <a:cubicBezTo>
                      <a:pt x="276" y="327"/>
                      <a:pt x="275" y="328"/>
                      <a:pt x="275" y="328"/>
                    </a:cubicBezTo>
                    <a:cubicBezTo>
                      <a:pt x="274" y="329"/>
                      <a:pt x="274" y="328"/>
                      <a:pt x="274" y="328"/>
                    </a:cubicBezTo>
                    <a:cubicBezTo>
                      <a:pt x="272" y="327"/>
                      <a:pt x="271" y="326"/>
                      <a:pt x="270" y="328"/>
                    </a:cubicBezTo>
                    <a:cubicBezTo>
                      <a:pt x="270" y="328"/>
                      <a:pt x="269" y="328"/>
                      <a:pt x="269" y="328"/>
                    </a:cubicBezTo>
                    <a:cubicBezTo>
                      <a:pt x="268" y="328"/>
                      <a:pt x="269" y="329"/>
                      <a:pt x="268" y="330"/>
                    </a:cubicBezTo>
                    <a:cubicBezTo>
                      <a:pt x="268" y="330"/>
                      <a:pt x="268" y="331"/>
                      <a:pt x="269" y="331"/>
                    </a:cubicBezTo>
                    <a:cubicBezTo>
                      <a:pt x="269" y="332"/>
                      <a:pt x="270" y="333"/>
                      <a:pt x="271" y="333"/>
                    </a:cubicBezTo>
                    <a:cubicBezTo>
                      <a:pt x="272" y="333"/>
                      <a:pt x="271" y="334"/>
                      <a:pt x="271" y="334"/>
                    </a:cubicBezTo>
                    <a:cubicBezTo>
                      <a:pt x="271" y="335"/>
                      <a:pt x="271" y="335"/>
                      <a:pt x="271" y="336"/>
                    </a:cubicBezTo>
                    <a:cubicBezTo>
                      <a:pt x="270" y="337"/>
                      <a:pt x="271" y="336"/>
                      <a:pt x="270" y="335"/>
                    </a:cubicBezTo>
                    <a:cubicBezTo>
                      <a:pt x="270" y="334"/>
                      <a:pt x="270" y="334"/>
                      <a:pt x="269" y="333"/>
                    </a:cubicBezTo>
                    <a:cubicBezTo>
                      <a:pt x="267" y="333"/>
                      <a:pt x="266" y="333"/>
                      <a:pt x="265" y="335"/>
                    </a:cubicBezTo>
                    <a:cubicBezTo>
                      <a:pt x="265" y="336"/>
                      <a:pt x="264" y="337"/>
                      <a:pt x="266" y="337"/>
                    </a:cubicBezTo>
                    <a:cubicBezTo>
                      <a:pt x="266" y="337"/>
                      <a:pt x="266" y="338"/>
                      <a:pt x="267" y="338"/>
                    </a:cubicBezTo>
                    <a:cubicBezTo>
                      <a:pt x="268" y="341"/>
                      <a:pt x="271" y="341"/>
                      <a:pt x="273" y="339"/>
                    </a:cubicBezTo>
                    <a:cubicBezTo>
                      <a:pt x="273" y="338"/>
                      <a:pt x="273" y="338"/>
                      <a:pt x="273" y="338"/>
                    </a:cubicBezTo>
                    <a:cubicBezTo>
                      <a:pt x="273" y="338"/>
                      <a:pt x="273" y="338"/>
                      <a:pt x="273" y="338"/>
                    </a:cubicBezTo>
                    <a:cubicBezTo>
                      <a:pt x="274" y="340"/>
                      <a:pt x="274" y="342"/>
                      <a:pt x="276" y="342"/>
                    </a:cubicBezTo>
                    <a:cubicBezTo>
                      <a:pt x="275" y="343"/>
                      <a:pt x="274" y="341"/>
                      <a:pt x="274" y="341"/>
                    </a:cubicBezTo>
                    <a:cubicBezTo>
                      <a:pt x="273" y="341"/>
                      <a:pt x="273" y="340"/>
                      <a:pt x="272" y="341"/>
                    </a:cubicBezTo>
                    <a:cubicBezTo>
                      <a:pt x="272" y="342"/>
                      <a:pt x="271" y="343"/>
                      <a:pt x="272" y="344"/>
                    </a:cubicBezTo>
                    <a:cubicBezTo>
                      <a:pt x="272" y="344"/>
                      <a:pt x="272" y="345"/>
                      <a:pt x="272" y="345"/>
                    </a:cubicBezTo>
                    <a:cubicBezTo>
                      <a:pt x="273" y="344"/>
                      <a:pt x="273" y="345"/>
                      <a:pt x="274" y="345"/>
                    </a:cubicBezTo>
                    <a:cubicBezTo>
                      <a:pt x="274" y="346"/>
                      <a:pt x="274" y="347"/>
                      <a:pt x="274" y="347"/>
                    </a:cubicBezTo>
                    <a:cubicBezTo>
                      <a:pt x="275" y="349"/>
                      <a:pt x="275" y="349"/>
                      <a:pt x="273" y="350"/>
                    </a:cubicBezTo>
                    <a:cubicBezTo>
                      <a:pt x="273" y="349"/>
                      <a:pt x="274" y="348"/>
                      <a:pt x="273" y="348"/>
                    </a:cubicBezTo>
                    <a:cubicBezTo>
                      <a:pt x="273" y="347"/>
                      <a:pt x="273" y="347"/>
                      <a:pt x="273" y="347"/>
                    </a:cubicBezTo>
                    <a:cubicBezTo>
                      <a:pt x="273" y="347"/>
                      <a:pt x="273" y="346"/>
                      <a:pt x="273" y="346"/>
                    </a:cubicBezTo>
                    <a:cubicBezTo>
                      <a:pt x="272" y="346"/>
                      <a:pt x="272" y="346"/>
                      <a:pt x="272" y="347"/>
                    </a:cubicBezTo>
                    <a:cubicBezTo>
                      <a:pt x="272" y="348"/>
                      <a:pt x="272" y="349"/>
                      <a:pt x="273" y="351"/>
                    </a:cubicBezTo>
                    <a:cubicBezTo>
                      <a:pt x="273" y="351"/>
                      <a:pt x="273" y="352"/>
                      <a:pt x="272" y="352"/>
                    </a:cubicBezTo>
                    <a:cubicBezTo>
                      <a:pt x="272" y="353"/>
                      <a:pt x="271" y="353"/>
                      <a:pt x="271" y="353"/>
                    </a:cubicBezTo>
                    <a:cubicBezTo>
                      <a:pt x="270" y="352"/>
                      <a:pt x="270" y="352"/>
                      <a:pt x="270" y="353"/>
                    </a:cubicBezTo>
                    <a:cubicBezTo>
                      <a:pt x="270" y="354"/>
                      <a:pt x="270" y="354"/>
                      <a:pt x="269" y="354"/>
                    </a:cubicBezTo>
                    <a:cubicBezTo>
                      <a:pt x="268" y="354"/>
                      <a:pt x="267" y="354"/>
                      <a:pt x="266" y="353"/>
                    </a:cubicBezTo>
                    <a:cubicBezTo>
                      <a:pt x="266" y="353"/>
                      <a:pt x="267" y="352"/>
                      <a:pt x="267" y="352"/>
                    </a:cubicBezTo>
                    <a:cubicBezTo>
                      <a:pt x="267" y="352"/>
                      <a:pt x="266" y="352"/>
                      <a:pt x="266" y="351"/>
                    </a:cubicBezTo>
                    <a:cubicBezTo>
                      <a:pt x="266" y="351"/>
                      <a:pt x="265" y="352"/>
                      <a:pt x="265" y="351"/>
                    </a:cubicBezTo>
                    <a:cubicBezTo>
                      <a:pt x="266" y="350"/>
                      <a:pt x="265" y="350"/>
                      <a:pt x="264" y="349"/>
                    </a:cubicBezTo>
                    <a:cubicBezTo>
                      <a:pt x="264" y="349"/>
                      <a:pt x="263" y="348"/>
                      <a:pt x="263" y="347"/>
                    </a:cubicBezTo>
                    <a:cubicBezTo>
                      <a:pt x="263" y="346"/>
                      <a:pt x="262" y="346"/>
                      <a:pt x="261" y="345"/>
                    </a:cubicBezTo>
                    <a:cubicBezTo>
                      <a:pt x="261" y="345"/>
                      <a:pt x="260" y="345"/>
                      <a:pt x="259" y="346"/>
                    </a:cubicBezTo>
                    <a:cubicBezTo>
                      <a:pt x="259" y="346"/>
                      <a:pt x="259" y="347"/>
                      <a:pt x="258" y="347"/>
                    </a:cubicBezTo>
                    <a:cubicBezTo>
                      <a:pt x="258" y="348"/>
                      <a:pt x="258" y="349"/>
                      <a:pt x="258" y="350"/>
                    </a:cubicBezTo>
                    <a:cubicBezTo>
                      <a:pt x="257" y="352"/>
                      <a:pt x="257" y="354"/>
                      <a:pt x="259" y="355"/>
                    </a:cubicBezTo>
                    <a:cubicBezTo>
                      <a:pt x="259" y="356"/>
                      <a:pt x="260" y="357"/>
                      <a:pt x="260" y="357"/>
                    </a:cubicBezTo>
                    <a:cubicBezTo>
                      <a:pt x="260" y="357"/>
                      <a:pt x="260" y="357"/>
                      <a:pt x="260" y="357"/>
                    </a:cubicBezTo>
                    <a:cubicBezTo>
                      <a:pt x="260" y="357"/>
                      <a:pt x="260" y="357"/>
                      <a:pt x="260" y="357"/>
                    </a:cubicBezTo>
                    <a:cubicBezTo>
                      <a:pt x="261" y="357"/>
                      <a:pt x="261" y="358"/>
                      <a:pt x="261" y="358"/>
                    </a:cubicBezTo>
                    <a:cubicBezTo>
                      <a:pt x="262" y="359"/>
                      <a:pt x="263" y="360"/>
                      <a:pt x="263" y="360"/>
                    </a:cubicBezTo>
                    <a:cubicBezTo>
                      <a:pt x="263" y="362"/>
                      <a:pt x="263" y="362"/>
                      <a:pt x="264" y="363"/>
                    </a:cubicBezTo>
                    <a:cubicBezTo>
                      <a:pt x="265" y="363"/>
                      <a:pt x="265" y="363"/>
                      <a:pt x="266" y="363"/>
                    </a:cubicBezTo>
                    <a:cubicBezTo>
                      <a:pt x="266" y="363"/>
                      <a:pt x="266" y="362"/>
                      <a:pt x="267" y="362"/>
                    </a:cubicBezTo>
                    <a:cubicBezTo>
                      <a:pt x="267" y="362"/>
                      <a:pt x="268" y="363"/>
                      <a:pt x="268" y="363"/>
                    </a:cubicBezTo>
                    <a:cubicBezTo>
                      <a:pt x="268" y="365"/>
                      <a:pt x="269" y="365"/>
                      <a:pt x="271" y="365"/>
                    </a:cubicBezTo>
                    <a:cubicBezTo>
                      <a:pt x="271" y="365"/>
                      <a:pt x="271" y="365"/>
                      <a:pt x="271" y="365"/>
                    </a:cubicBezTo>
                    <a:cubicBezTo>
                      <a:pt x="271" y="365"/>
                      <a:pt x="271" y="365"/>
                      <a:pt x="271" y="365"/>
                    </a:cubicBezTo>
                    <a:cubicBezTo>
                      <a:pt x="271" y="366"/>
                      <a:pt x="272" y="367"/>
                      <a:pt x="272" y="368"/>
                    </a:cubicBezTo>
                    <a:cubicBezTo>
                      <a:pt x="273" y="369"/>
                      <a:pt x="274" y="371"/>
                      <a:pt x="275" y="372"/>
                    </a:cubicBezTo>
                    <a:cubicBezTo>
                      <a:pt x="276" y="373"/>
                      <a:pt x="277" y="374"/>
                      <a:pt x="277" y="374"/>
                    </a:cubicBezTo>
                    <a:cubicBezTo>
                      <a:pt x="278" y="377"/>
                      <a:pt x="280" y="379"/>
                      <a:pt x="280" y="381"/>
                    </a:cubicBezTo>
                    <a:cubicBezTo>
                      <a:pt x="280" y="382"/>
                      <a:pt x="280" y="382"/>
                      <a:pt x="280" y="382"/>
                    </a:cubicBezTo>
                    <a:cubicBezTo>
                      <a:pt x="280" y="383"/>
                      <a:pt x="281" y="383"/>
                      <a:pt x="281" y="382"/>
                    </a:cubicBezTo>
                    <a:cubicBezTo>
                      <a:pt x="282" y="382"/>
                      <a:pt x="282" y="382"/>
                      <a:pt x="282" y="382"/>
                    </a:cubicBezTo>
                    <a:cubicBezTo>
                      <a:pt x="282" y="383"/>
                      <a:pt x="282" y="383"/>
                      <a:pt x="282" y="383"/>
                    </a:cubicBezTo>
                    <a:cubicBezTo>
                      <a:pt x="282" y="383"/>
                      <a:pt x="282" y="383"/>
                      <a:pt x="282" y="384"/>
                    </a:cubicBezTo>
                    <a:cubicBezTo>
                      <a:pt x="282" y="384"/>
                      <a:pt x="282" y="384"/>
                      <a:pt x="282" y="384"/>
                    </a:cubicBezTo>
                    <a:cubicBezTo>
                      <a:pt x="283" y="383"/>
                      <a:pt x="283" y="384"/>
                      <a:pt x="283" y="384"/>
                    </a:cubicBezTo>
                    <a:cubicBezTo>
                      <a:pt x="284" y="384"/>
                      <a:pt x="285" y="384"/>
                      <a:pt x="285" y="384"/>
                    </a:cubicBezTo>
                    <a:cubicBezTo>
                      <a:pt x="286" y="382"/>
                      <a:pt x="287" y="381"/>
                      <a:pt x="288" y="380"/>
                    </a:cubicBezTo>
                    <a:cubicBezTo>
                      <a:pt x="288" y="380"/>
                      <a:pt x="288" y="379"/>
                      <a:pt x="288" y="379"/>
                    </a:cubicBezTo>
                    <a:cubicBezTo>
                      <a:pt x="287" y="378"/>
                      <a:pt x="286" y="377"/>
                      <a:pt x="286" y="375"/>
                    </a:cubicBezTo>
                    <a:cubicBezTo>
                      <a:pt x="285" y="374"/>
                      <a:pt x="285" y="373"/>
                      <a:pt x="287" y="372"/>
                    </a:cubicBezTo>
                    <a:cubicBezTo>
                      <a:pt x="287" y="373"/>
                      <a:pt x="286" y="373"/>
                      <a:pt x="286" y="374"/>
                    </a:cubicBezTo>
                    <a:cubicBezTo>
                      <a:pt x="286" y="375"/>
                      <a:pt x="287" y="377"/>
                      <a:pt x="288" y="377"/>
                    </a:cubicBezTo>
                    <a:cubicBezTo>
                      <a:pt x="289" y="376"/>
                      <a:pt x="290" y="376"/>
                      <a:pt x="290" y="377"/>
                    </a:cubicBezTo>
                    <a:cubicBezTo>
                      <a:pt x="291" y="377"/>
                      <a:pt x="292" y="377"/>
                      <a:pt x="293" y="377"/>
                    </a:cubicBezTo>
                    <a:cubicBezTo>
                      <a:pt x="294" y="376"/>
                      <a:pt x="294" y="375"/>
                      <a:pt x="295" y="375"/>
                    </a:cubicBezTo>
                    <a:cubicBezTo>
                      <a:pt x="296" y="375"/>
                      <a:pt x="296" y="375"/>
                      <a:pt x="295" y="374"/>
                    </a:cubicBezTo>
                    <a:cubicBezTo>
                      <a:pt x="295" y="374"/>
                      <a:pt x="295" y="373"/>
                      <a:pt x="296" y="373"/>
                    </a:cubicBezTo>
                    <a:cubicBezTo>
                      <a:pt x="296" y="373"/>
                      <a:pt x="297" y="373"/>
                      <a:pt x="297" y="372"/>
                    </a:cubicBezTo>
                    <a:cubicBezTo>
                      <a:pt x="298" y="373"/>
                      <a:pt x="297" y="373"/>
                      <a:pt x="297" y="373"/>
                    </a:cubicBezTo>
                    <a:cubicBezTo>
                      <a:pt x="298" y="373"/>
                      <a:pt x="298" y="373"/>
                      <a:pt x="298" y="373"/>
                    </a:cubicBezTo>
                    <a:cubicBezTo>
                      <a:pt x="298" y="372"/>
                      <a:pt x="299" y="372"/>
                      <a:pt x="299" y="371"/>
                    </a:cubicBezTo>
                    <a:cubicBezTo>
                      <a:pt x="298" y="370"/>
                      <a:pt x="298" y="371"/>
                      <a:pt x="297" y="371"/>
                    </a:cubicBezTo>
                    <a:cubicBezTo>
                      <a:pt x="297" y="370"/>
                      <a:pt x="298" y="370"/>
                      <a:pt x="298" y="370"/>
                    </a:cubicBezTo>
                    <a:cubicBezTo>
                      <a:pt x="299" y="370"/>
                      <a:pt x="299" y="369"/>
                      <a:pt x="299" y="369"/>
                    </a:cubicBezTo>
                    <a:cubicBezTo>
                      <a:pt x="299" y="368"/>
                      <a:pt x="298" y="368"/>
                      <a:pt x="298" y="369"/>
                    </a:cubicBezTo>
                    <a:cubicBezTo>
                      <a:pt x="297" y="369"/>
                      <a:pt x="297" y="369"/>
                      <a:pt x="296" y="368"/>
                    </a:cubicBezTo>
                    <a:cubicBezTo>
                      <a:pt x="297" y="368"/>
                      <a:pt x="299" y="368"/>
                      <a:pt x="299" y="366"/>
                    </a:cubicBezTo>
                    <a:cubicBezTo>
                      <a:pt x="298" y="364"/>
                      <a:pt x="298" y="363"/>
                      <a:pt x="297" y="362"/>
                    </a:cubicBezTo>
                    <a:cubicBezTo>
                      <a:pt x="299" y="362"/>
                      <a:pt x="300" y="360"/>
                      <a:pt x="300" y="358"/>
                    </a:cubicBezTo>
                    <a:close/>
                    <a:moveTo>
                      <a:pt x="147" y="355"/>
                    </a:moveTo>
                    <a:cubicBezTo>
                      <a:pt x="147" y="355"/>
                      <a:pt x="148" y="355"/>
                      <a:pt x="148" y="355"/>
                    </a:cubicBezTo>
                    <a:cubicBezTo>
                      <a:pt x="149" y="353"/>
                      <a:pt x="151" y="352"/>
                      <a:pt x="153" y="351"/>
                    </a:cubicBezTo>
                    <a:cubicBezTo>
                      <a:pt x="156" y="349"/>
                      <a:pt x="158" y="346"/>
                      <a:pt x="161" y="344"/>
                    </a:cubicBezTo>
                    <a:cubicBezTo>
                      <a:pt x="163" y="343"/>
                      <a:pt x="165" y="341"/>
                      <a:pt x="167" y="340"/>
                    </a:cubicBezTo>
                    <a:cubicBezTo>
                      <a:pt x="170" y="339"/>
                      <a:pt x="171" y="338"/>
                      <a:pt x="172" y="336"/>
                    </a:cubicBezTo>
                    <a:cubicBezTo>
                      <a:pt x="173" y="335"/>
                      <a:pt x="173" y="335"/>
                      <a:pt x="172" y="334"/>
                    </a:cubicBezTo>
                    <a:cubicBezTo>
                      <a:pt x="171" y="332"/>
                      <a:pt x="169" y="330"/>
                      <a:pt x="168" y="329"/>
                    </a:cubicBezTo>
                    <a:cubicBezTo>
                      <a:pt x="167" y="328"/>
                      <a:pt x="167" y="327"/>
                      <a:pt x="166" y="326"/>
                    </a:cubicBezTo>
                    <a:cubicBezTo>
                      <a:pt x="166" y="326"/>
                      <a:pt x="166" y="326"/>
                      <a:pt x="166" y="326"/>
                    </a:cubicBezTo>
                    <a:cubicBezTo>
                      <a:pt x="166" y="326"/>
                      <a:pt x="166" y="326"/>
                      <a:pt x="165" y="325"/>
                    </a:cubicBezTo>
                    <a:cubicBezTo>
                      <a:pt x="165" y="325"/>
                      <a:pt x="165" y="325"/>
                      <a:pt x="165" y="325"/>
                    </a:cubicBezTo>
                    <a:cubicBezTo>
                      <a:pt x="165" y="324"/>
                      <a:pt x="164" y="323"/>
                      <a:pt x="163" y="322"/>
                    </a:cubicBezTo>
                    <a:cubicBezTo>
                      <a:pt x="161" y="320"/>
                      <a:pt x="159" y="317"/>
                      <a:pt x="155" y="317"/>
                    </a:cubicBezTo>
                    <a:cubicBezTo>
                      <a:pt x="155" y="317"/>
                      <a:pt x="155" y="317"/>
                      <a:pt x="155" y="317"/>
                    </a:cubicBezTo>
                    <a:cubicBezTo>
                      <a:pt x="155" y="317"/>
                      <a:pt x="155" y="317"/>
                      <a:pt x="155" y="317"/>
                    </a:cubicBezTo>
                    <a:cubicBezTo>
                      <a:pt x="153" y="317"/>
                      <a:pt x="152" y="318"/>
                      <a:pt x="151" y="318"/>
                    </a:cubicBezTo>
                    <a:cubicBezTo>
                      <a:pt x="150" y="318"/>
                      <a:pt x="150" y="319"/>
                      <a:pt x="150" y="320"/>
                    </a:cubicBezTo>
                    <a:cubicBezTo>
                      <a:pt x="150" y="321"/>
                      <a:pt x="149" y="322"/>
                      <a:pt x="149" y="323"/>
                    </a:cubicBezTo>
                    <a:cubicBezTo>
                      <a:pt x="148" y="324"/>
                      <a:pt x="148" y="324"/>
                      <a:pt x="148" y="324"/>
                    </a:cubicBezTo>
                    <a:cubicBezTo>
                      <a:pt x="147" y="323"/>
                      <a:pt x="147" y="323"/>
                      <a:pt x="147" y="323"/>
                    </a:cubicBezTo>
                    <a:cubicBezTo>
                      <a:pt x="148" y="321"/>
                      <a:pt x="148" y="320"/>
                      <a:pt x="148" y="319"/>
                    </a:cubicBezTo>
                    <a:cubicBezTo>
                      <a:pt x="148" y="319"/>
                      <a:pt x="148" y="318"/>
                      <a:pt x="147" y="318"/>
                    </a:cubicBezTo>
                    <a:cubicBezTo>
                      <a:pt x="146" y="318"/>
                      <a:pt x="145" y="318"/>
                      <a:pt x="145" y="319"/>
                    </a:cubicBezTo>
                    <a:cubicBezTo>
                      <a:pt x="145" y="320"/>
                      <a:pt x="143" y="321"/>
                      <a:pt x="144" y="323"/>
                    </a:cubicBezTo>
                    <a:cubicBezTo>
                      <a:pt x="142" y="322"/>
                      <a:pt x="142" y="321"/>
                      <a:pt x="143" y="319"/>
                    </a:cubicBezTo>
                    <a:cubicBezTo>
                      <a:pt x="144" y="318"/>
                      <a:pt x="144" y="318"/>
                      <a:pt x="143" y="318"/>
                    </a:cubicBezTo>
                    <a:cubicBezTo>
                      <a:pt x="143" y="317"/>
                      <a:pt x="142" y="317"/>
                      <a:pt x="142" y="317"/>
                    </a:cubicBezTo>
                    <a:cubicBezTo>
                      <a:pt x="142" y="317"/>
                      <a:pt x="142" y="317"/>
                      <a:pt x="142" y="317"/>
                    </a:cubicBezTo>
                    <a:cubicBezTo>
                      <a:pt x="142" y="317"/>
                      <a:pt x="142" y="317"/>
                      <a:pt x="142" y="317"/>
                    </a:cubicBezTo>
                    <a:cubicBezTo>
                      <a:pt x="140" y="316"/>
                      <a:pt x="139" y="316"/>
                      <a:pt x="138" y="315"/>
                    </a:cubicBezTo>
                    <a:cubicBezTo>
                      <a:pt x="137" y="314"/>
                      <a:pt x="136" y="313"/>
                      <a:pt x="135" y="312"/>
                    </a:cubicBezTo>
                    <a:cubicBezTo>
                      <a:pt x="135" y="312"/>
                      <a:pt x="135" y="312"/>
                      <a:pt x="135" y="312"/>
                    </a:cubicBezTo>
                    <a:cubicBezTo>
                      <a:pt x="134" y="310"/>
                      <a:pt x="131" y="309"/>
                      <a:pt x="130" y="310"/>
                    </a:cubicBezTo>
                    <a:cubicBezTo>
                      <a:pt x="128" y="311"/>
                      <a:pt x="127" y="312"/>
                      <a:pt x="125" y="312"/>
                    </a:cubicBezTo>
                    <a:cubicBezTo>
                      <a:pt x="124" y="312"/>
                      <a:pt x="123" y="313"/>
                      <a:pt x="121" y="312"/>
                    </a:cubicBezTo>
                    <a:cubicBezTo>
                      <a:pt x="121" y="312"/>
                      <a:pt x="121" y="313"/>
                      <a:pt x="121" y="313"/>
                    </a:cubicBezTo>
                    <a:cubicBezTo>
                      <a:pt x="121" y="314"/>
                      <a:pt x="121" y="315"/>
                      <a:pt x="121" y="316"/>
                    </a:cubicBezTo>
                    <a:cubicBezTo>
                      <a:pt x="121" y="316"/>
                      <a:pt x="121" y="316"/>
                      <a:pt x="121" y="316"/>
                    </a:cubicBezTo>
                    <a:cubicBezTo>
                      <a:pt x="121" y="315"/>
                      <a:pt x="121" y="315"/>
                      <a:pt x="120" y="315"/>
                    </a:cubicBezTo>
                    <a:cubicBezTo>
                      <a:pt x="120" y="315"/>
                      <a:pt x="120" y="315"/>
                      <a:pt x="120" y="315"/>
                    </a:cubicBezTo>
                    <a:cubicBezTo>
                      <a:pt x="120" y="313"/>
                      <a:pt x="120" y="313"/>
                      <a:pt x="118" y="313"/>
                    </a:cubicBezTo>
                    <a:cubicBezTo>
                      <a:pt x="118" y="313"/>
                      <a:pt x="118" y="313"/>
                      <a:pt x="117" y="313"/>
                    </a:cubicBezTo>
                    <a:cubicBezTo>
                      <a:pt x="115" y="313"/>
                      <a:pt x="113" y="314"/>
                      <a:pt x="111" y="315"/>
                    </a:cubicBezTo>
                    <a:cubicBezTo>
                      <a:pt x="110" y="315"/>
                      <a:pt x="110" y="315"/>
                      <a:pt x="111" y="316"/>
                    </a:cubicBezTo>
                    <a:cubicBezTo>
                      <a:pt x="111" y="317"/>
                      <a:pt x="112" y="319"/>
                      <a:pt x="112" y="320"/>
                    </a:cubicBezTo>
                    <a:cubicBezTo>
                      <a:pt x="112" y="321"/>
                      <a:pt x="113" y="321"/>
                      <a:pt x="114" y="321"/>
                    </a:cubicBezTo>
                    <a:cubicBezTo>
                      <a:pt x="113" y="322"/>
                      <a:pt x="112" y="321"/>
                      <a:pt x="113" y="322"/>
                    </a:cubicBezTo>
                    <a:cubicBezTo>
                      <a:pt x="113" y="323"/>
                      <a:pt x="114" y="322"/>
                      <a:pt x="114" y="323"/>
                    </a:cubicBezTo>
                    <a:cubicBezTo>
                      <a:pt x="114" y="323"/>
                      <a:pt x="113" y="323"/>
                      <a:pt x="113" y="323"/>
                    </a:cubicBezTo>
                    <a:cubicBezTo>
                      <a:pt x="113" y="325"/>
                      <a:pt x="114" y="325"/>
                      <a:pt x="114" y="327"/>
                    </a:cubicBezTo>
                    <a:cubicBezTo>
                      <a:pt x="114" y="327"/>
                      <a:pt x="114" y="327"/>
                      <a:pt x="115" y="327"/>
                    </a:cubicBezTo>
                    <a:cubicBezTo>
                      <a:pt x="116" y="327"/>
                      <a:pt x="116" y="328"/>
                      <a:pt x="116" y="329"/>
                    </a:cubicBezTo>
                    <a:cubicBezTo>
                      <a:pt x="116" y="330"/>
                      <a:pt x="116" y="330"/>
                      <a:pt x="115" y="331"/>
                    </a:cubicBezTo>
                    <a:cubicBezTo>
                      <a:pt x="114" y="332"/>
                      <a:pt x="115" y="333"/>
                      <a:pt x="115" y="334"/>
                    </a:cubicBezTo>
                    <a:cubicBezTo>
                      <a:pt x="117" y="335"/>
                      <a:pt x="118" y="334"/>
                      <a:pt x="119" y="335"/>
                    </a:cubicBezTo>
                    <a:cubicBezTo>
                      <a:pt x="119" y="335"/>
                      <a:pt x="119" y="335"/>
                      <a:pt x="119" y="335"/>
                    </a:cubicBezTo>
                    <a:cubicBezTo>
                      <a:pt x="119" y="335"/>
                      <a:pt x="119" y="335"/>
                      <a:pt x="119" y="335"/>
                    </a:cubicBezTo>
                    <a:cubicBezTo>
                      <a:pt x="118" y="335"/>
                      <a:pt x="117" y="335"/>
                      <a:pt x="116" y="335"/>
                    </a:cubicBezTo>
                    <a:cubicBezTo>
                      <a:pt x="115" y="334"/>
                      <a:pt x="115" y="334"/>
                      <a:pt x="114" y="335"/>
                    </a:cubicBezTo>
                    <a:cubicBezTo>
                      <a:pt x="113" y="336"/>
                      <a:pt x="112" y="338"/>
                      <a:pt x="111" y="340"/>
                    </a:cubicBezTo>
                    <a:cubicBezTo>
                      <a:pt x="111" y="341"/>
                      <a:pt x="111" y="342"/>
                      <a:pt x="110" y="343"/>
                    </a:cubicBezTo>
                    <a:cubicBezTo>
                      <a:pt x="109" y="345"/>
                      <a:pt x="109" y="345"/>
                      <a:pt x="111" y="347"/>
                    </a:cubicBezTo>
                    <a:cubicBezTo>
                      <a:pt x="111" y="347"/>
                      <a:pt x="111" y="347"/>
                      <a:pt x="112" y="348"/>
                    </a:cubicBezTo>
                    <a:cubicBezTo>
                      <a:pt x="112" y="349"/>
                      <a:pt x="112" y="349"/>
                      <a:pt x="111" y="349"/>
                    </a:cubicBezTo>
                    <a:cubicBezTo>
                      <a:pt x="110" y="350"/>
                      <a:pt x="109" y="350"/>
                      <a:pt x="108" y="350"/>
                    </a:cubicBezTo>
                    <a:cubicBezTo>
                      <a:pt x="108" y="351"/>
                      <a:pt x="109" y="352"/>
                      <a:pt x="109" y="353"/>
                    </a:cubicBezTo>
                    <a:cubicBezTo>
                      <a:pt x="109" y="354"/>
                      <a:pt x="108" y="355"/>
                      <a:pt x="108" y="357"/>
                    </a:cubicBezTo>
                    <a:cubicBezTo>
                      <a:pt x="109" y="357"/>
                      <a:pt x="108" y="357"/>
                      <a:pt x="108" y="357"/>
                    </a:cubicBezTo>
                    <a:cubicBezTo>
                      <a:pt x="108" y="357"/>
                      <a:pt x="107" y="358"/>
                      <a:pt x="108" y="358"/>
                    </a:cubicBezTo>
                    <a:cubicBezTo>
                      <a:pt x="108" y="358"/>
                      <a:pt x="108" y="358"/>
                      <a:pt x="108" y="358"/>
                    </a:cubicBezTo>
                    <a:cubicBezTo>
                      <a:pt x="108" y="358"/>
                      <a:pt x="108" y="358"/>
                      <a:pt x="108" y="358"/>
                    </a:cubicBezTo>
                    <a:cubicBezTo>
                      <a:pt x="108" y="359"/>
                      <a:pt x="108" y="359"/>
                      <a:pt x="108" y="359"/>
                    </a:cubicBezTo>
                    <a:cubicBezTo>
                      <a:pt x="107" y="359"/>
                      <a:pt x="107" y="358"/>
                      <a:pt x="107" y="359"/>
                    </a:cubicBezTo>
                    <a:cubicBezTo>
                      <a:pt x="106" y="361"/>
                      <a:pt x="105" y="363"/>
                      <a:pt x="104" y="365"/>
                    </a:cubicBezTo>
                    <a:cubicBezTo>
                      <a:pt x="103" y="366"/>
                      <a:pt x="104" y="368"/>
                      <a:pt x="103" y="369"/>
                    </a:cubicBezTo>
                    <a:cubicBezTo>
                      <a:pt x="103" y="370"/>
                      <a:pt x="103" y="370"/>
                      <a:pt x="104" y="370"/>
                    </a:cubicBezTo>
                    <a:cubicBezTo>
                      <a:pt x="104" y="370"/>
                      <a:pt x="105" y="370"/>
                      <a:pt x="105" y="370"/>
                    </a:cubicBezTo>
                    <a:cubicBezTo>
                      <a:pt x="107" y="369"/>
                      <a:pt x="107" y="369"/>
                      <a:pt x="107" y="371"/>
                    </a:cubicBezTo>
                    <a:cubicBezTo>
                      <a:pt x="107" y="371"/>
                      <a:pt x="107" y="371"/>
                      <a:pt x="107" y="371"/>
                    </a:cubicBezTo>
                    <a:cubicBezTo>
                      <a:pt x="107" y="371"/>
                      <a:pt x="107" y="371"/>
                      <a:pt x="107" y="371"/>
                    </a:cubicBezTo>
                    <a:cubicBezTo>
                      <a:pt x="108" y="371"/>
                      <a:pt x="108" y="372"/>
                      <a:pt x="109" y="372"/>
                    </a:cubicBezTo>
                    <a:cubicBezTo>
                      <a:pt x="109" y="373"/>
                      <a:pt x="111" y="372"/>
                      <a:pt x="111" y="374"/>
                    </a:cubicBezTo>
                    <a:cubicBezTo>
                      <a:pt x="113" y="374"/>
                      <a:pt x="114" y="375"/>
                      <a:pt x="115" y="376"/>
                    </a:cubicBezTo>
                    <a:cubicBezTo>
                      <a:pt x="115" y="376"/>
                      <a:pt x="115" y="376"/>
                      <a:pt x="115" y="376"/>
                    </a:cubicBezTo>
                    <a:cubicBezTo>
                      <a:pt x="116" y="377"/>
                      <a:pt x="116" y="379"/>
                      <a:pt x="117" y="379"/>
                    </a:cubicBezTo>
                    <a:cubicBezTo>
                      <a:pt x="118" y="380"/>
                      <a:pt x="118" y="382"/>
                      <a:pt x="118" y="383"/>
                    </a:cubicBezTo>
                    <a:cubicBezTo>
                      <a:pt x="119" y="385"/>
                      <a:pt x="119" y="386"/>
                      <a:pt x="120" y="388"/>
                    </a:cubicBezTo>
                    <a:cubicBezTo>
                      <a:pt x="121" y="389"/>
                      <a:pt x="123" y="389"/>
                      <a:pt x="123" y="388"/>
                    </a:cubicBezTo>
                    <a:cubicBezTo>
                      <a:pt x="124" y="387"/>
                      <a:pt x="124" y="386"/>
                      <a:pt x="125" y="386"/>
                    </a:cubicBezTo>
                    <a:cubicBezTo>
                      <a:pt x="128" y="385"/>
                      <a:pt x="129" y="383"/>
                      <a:pt x="129" y="381"/>
                    </a:cubicBezTo>
                    <a:cubicBezTo>
                      <a:pt x="130" y="380"/>
                      <a:pt x="130" y="380"/>
                      <a:pt x="131" y="380"/>
                    </a:cubicBezTo>
                    <a:cubicBezTo>
                      <a:pt x="131" y="381"/>
                      <a:pt x="131" y="381"/>
                      <a:pt x="132" y="381"/>
                    </a:cubicBezTo>
                    <a:cubicBezTo>
                      <a:pt x="132" y="382"/>
                      <a:pt x="133" y="382"/>
                      <a:pt x="134" y="382"/>
                    </a:cubicBezTo>
                    <a:cubicBezTo>
                      <a:pt x="134" y="382"/>
                      <a:pt x="135" y="381"/>
                      <a:pt x="136" y="381"/>
                    </a:cubicBezTo>
                    <a:cubicBezTo>
                      <a:pt x="137" y="380"/>
                      <a:pt x="139" y="379"/>
                      <a:pt x="139" y="377"/>
                    </a:cubicBezTo>
                    <a:cubicBezTo>
                      <a:pt x="139" y="375"/>
                      <a:pt x="139" y="372"/>
                      <a:pt x="139" y="370"/>
                    </a:cubicBezTo>
                    <a:cubicBezTo>
                      <a:pt x="139" y="370"/>
                      <a:pt x="139" y="370"/>
                      <a:pt x="139" y="369"/>
                    </a:cubicBezTo>
                    <a:cubicBezTo>
                      <a:pt x="140" y="368"/>
                      <a:pt x="141" y="366"/>
                      <a:pt x="140" y="364"/>
                    </a:cubicBezTo>
                    <a:cubicBezTo>
                      <a:pt x="140" y="364"/>
                      <a:pt x="140" y="363"/>
                      <a:pt x="140" y="363"/>
                    </a:cubicBezTo>
                    <a:cubicBezTo>
                      <a:pt x="141" y="363"/>
                      <a:pt x="141" y="364"/>
                      <a:pt x="141" y="364"/>
                    </a:cubicBezTo>
                    <a:cubicBezTo>
                      <a:pt x="141" y="364"/>
                      <a:pt x="141" y="364"/>
                      <a:pt x="142" y="364"/>
                    </a:cubicBezTo>
                    <a:cubicBezTo>
                      <a:pt x="143" y="364"/>
                      <a:pt x="146" y="362"/>
                      <a:pt x="146" y="361"/>
                    </a:cubicBezTo>
                    <a:cubicBezTo>
                      <a:pt x="146" y="361"/>
                      <a:pt x="147" y="361"/>
                      <a:pt x="146" y="361"/>
                    </a:cubicBezTo>
                    <a:cubicBezTo>
                      <a:pt x="146" y="359"/>
                      <a:pt x="148" y="357"/>
                      <a:pt x="147" y="355"/>
                    </a:cubicBezTo>
                    <a:close/>
                    <a:moveTo>
                      <a:pt x="165" y="325"/>
                    </a:moveTo>
                    <a:cubicBezTo>
                      <a:pt x="165" y="326"/>
                      <a:pt x="165" y="326"/>
                      <a:pt x="165" y="326"/>
                    </a:cubicBezTo>
                    <a:cubicBezTo>
                      <a:pt x="165" y="326"/>
                      <a:pt x="165" y="326"/>
                      <a:pt x="165" y="325"/>
                    </a:cubicBezTo>
                    <a:close/>
                    <a:moveTo>
                      <a:pt x="269" y="407"/>
                    </a:moveTo>
                    <a:cubicBezTo>
                      <a:pt x="269" y="407"/>
                      <a:pt x="269" y="407"/>
                      <a:pt x="268" y="406"/>
                    </a:cubicBezTo>
                    <a:cubicBezTo>
                      <a:pt x="268" y="406"/>
                      <a:pt x="268" y="407"/>
                      <a:pt x="268" y="407"/>
                    </a:cubicBezTo>
                    <a:cubicBezTo>
                      <a:pt x="267" y="407"/>
                      <a:pt x="266" y="408"/>
                      <a:pt x="265" y="407"/>
                    </a:cubicBezTo>
                    <a:cubicBezTo>
                      <a:pt x="264" y="407"/>
                      <a:pt x="265" y="406"/>
                      <a:pt x="264" y="405"/>
                    </a:cubicBezTo>
                    <a:cubicBezTo>
                      <a:pt x="264" y="404"/>
                      <a:pt x="264" y="404"/>
                      <a:pt x="263" y="404"/>
                    </a:cubicBezTo>
                    <a:cubicBezTo>
                      <a:pt x="263" y="405"/>
                      <a:pt x="262" y="405"/>
                      <a:pt x="262" y="404"/>
                    </a:cubicBezTo>
                    <a:cubicBezTo>
                      <a:pt x="261" y="404"/>
                      <a:pt x="260" y="403"/>
                      <a:pt x="260" y="402"/>
                    </a:cubicBezTo>
                    <a:cubicBezTo>
                      <a:pt x="258" y="402"/>
                      <a:pt x="258" y="400"/>
                      <a:pt x="257" y="400"/>
                    </a:cubicBezTo>
                    <a:cubicBezTo>
                      <a:pt x="256" y="400"/>
                      <a:pt x="256" y="400"/>
                      <a:pt x="256" y="399"/>
                    </a:cubicBezTo>
                    <a:cubicBezTo>
                      <a:pt x="257" y="398"/>
                      <a:pt x="255" y="398"/>
                      <a:pt x="255" y="396"/>
                    </a:cubicBezTo>
                    <a:cubicBezTo>
                      <a:pt x="254" y="398"/>
                      <a:pt x="255" y="399"/>
                      <a:pt x="256" y="400"/>
                    </a:cubicBezTo>
                    <a:cubicBezTo>
                      <a:pt x="255" y="400"/>
                      <a:pt x="254" y="400"/>
                      <a:pt x="254" y="399"/>
                    </a:cubicBezTo>
                    <a:cubicBezTo>
                      <a:pt x="253" y="399"/>
                      <a:pt x="253" y="398"/>
                      <a:pt x="252" y="398"/>
                    </a:cubicBezTo>
                    <a:cubicBezTo>
                      <a:pt x="251" y="399"/>
                      <a:pt x="251" y="398"/>
                      <a:pt x="251" y="397"/>
                    </a:cubicBezTo>
                    <a:cubicBezTo>
                      <a:pt x="251" y="397"/>
                      <a:pt x="252" y="396"/>
                      <a:pt x="252" y="396"/>
                    </a:cubicBezTo>
                    <a:cubicBezTo>
                      <a:pt x="252" y="396"/>
                      <a:pt x="251" y="395"/>
                      <a:pt x="251" y="395"/>
                    </a:cubicBezTo>
                    <a:cubicBezTo>
                      <a:pt x="251" y="396"/>
                      <a:pt x="251" y="396"/>
                      <a:pt x="251" y="396"/>
                    </a:cubicBezTo>
                    <a:cubicBezTo>
                      <a:pt x="250" y="395"/>
                      <a:pt x="248" y="395"/>
                      <a:pt x="248" y="393"/>
                    </a:cubicBezTo>
                    <a:cubicBezTo>
                      <a:pt x="248" y="392"/>
                      <a:pt x="248" y="391"/>
                      <a:pt x="246" y="391"/>
                    </a:cubicBezTo>
                    <a:cubicBezTo>
                      <a:pt x="245" y="390"/>
                      <a:pt x="244" y="388"/>
                      <a:pt x="245" y="387"/>
                    </a:cubicBezTo>
                    <a:cubicBezTo>
                      <a:pt x="245" y="386"/>
                      <a:pt x="246" y="385"/>
                      <a:pt x="245" y="384"/>
                    </a:cubicBezTo>
                    <a:cubicBezTo>
                      <a:pt x="245" y="384"/>
                      <a:pt x="245" y="383"/>
                      <a:pt x="246" y="383"/>
                    </a:cubicBezTo>
                    <a:cubicBezTo>
                      <a:pt x="247" y="383"/>
                      <a:pt x="246" y="382"/>
                      <a:pt x="246" y="381"/>
                    </a:cubicBezTo>
                    <a:cubicBezTo>
                      <a:pt x="246" y="380"/>
                      <a:pt x="246" y="380"/>
                      <a:pt x="246" y="379"/>
                    </a:cubicBezTo>
                    <a:cubicBezTo>
                      <a:pt x="247" y="377"/>
                      <a:pt x="246" y="376"/>
                      <a:pt x="244" y="374"/>
                    </a:cubicBezTo>
                    <a:cubicBezTo>
                      <a:pt x="243" y="372"/>
                      <a:pt x="243" y="369"/>
                      <a:pt x="242" y="367"/>
                    </a:cubicBezTo>
                    <a:cubicBezTo>
                      <a:pt x="242" y="366"/>
                      <a:pt x="242" y="366"/>
                      <a:pt x="242" y="366"/>
                    </a:cubicBezTo>
                    <a:cubicBezTo>
                      <a:pt x="242" y="364"/>
                      <a:pt x="241" y="363"/>
                      <a:pt x="241" y="361"/>
                    </a:cubicBezTo>
                    <a:cubicBezTo>
                      <a:pt x="241" y="361"/>
                      <a:pt x="240" y="360"/>
                      <a:pt x="240" y="360"/>
                    </a:cubicBezTo>
                    <a:cubicBezTo>
                      <a:pt x="241" y="359"/>
                      <a:pt x="240" y="358"/>
                      <a:pt x="240" y="357"/>
                    </a:cubicBezTo>
                    <a:cubicBezTo>
                      <a:pt x="240" y="356"/>
                      <a:pt x="240" y="354"/>
                      <a:pt x="239" y="353"/>
                    </a:cubicBezTo>
                    <a:cubicBezTo>
                      <a:pt x="239" y="352"/>
                      <a:pt x="240" y="352"/>
                      <a:pt x="240" y="352"/>
                    </a:cubicBezTo>
                    <a:cubicBezTo>
                      <a:pt x="238" y="351"/>
                      <a:pt x="239" y="350"/>
                      <a:pt x="238" y="349"/>
                    </a:cubicBezTo>
                    <a:cubicBezTo>
                      <a:pt x="237" y="349"/>
                      <a:pt x="236" y="348"/>
                      <a:pt x="236" y="348"/>
                    </a:cubicBezTo>
                    <a:cubicBezTo>
                      <a:pt x="237" y="346"/>
                      <a:pt x="236" y="346"/>
                      <a:pt x="235" y="346"/>
                    </a:cubicBezTo>
                    <a:cubicBezTo>
                      <a:pt x="235" y="346"/>
                      <a:pt x="234" y="346"/>
                      <a:pt x="234" y="345"/>
                    </a:cubicBezTo>
                    <a:cubicBezTo>
                      <a:pt x="233" y="344"/>
                      <a:pt x="232" y="342"/>
                      <a:pt x="230" y="341"/>
                    </a:cubicBezTo>
                    <a:cubicBezTo>
                      <a:pt x="230" y="340"/>
                      <a:pt x="230" y="340"/>
                      <a:pt x="229" y="340"/>
                    </a:cubicBezTo>
                    <a:cubicBezTo>
                      <a:pt x="228" y="340"/>
                      <a:pt x="228" y="340"/>
                      <a:pt x="228" y="341"/>
                    </a:cubicBezTo>
                    <a:cubicBezTo>
                      <a:pt x="228" y="341"/>
                      <a:pt x="228" y="342"/>
                      <a:pt x="228" y="342"/>
                    </a:cubicBezTo>
                    <a:cubicBezTo>
                      <a:pt x="228" y="343"/>
                      <a:pt x="228" y="343"/>
                      <a:pt x="228" y="343"/>
                    </a:cubicBezTo>
                    <a:cubicBezTo>
                      <a:pt x="228" y="343"/>
                      <a:pt x="228" y="343"/>
                      <a:pt x="228" y="343"/>
                    </a:cubicBezTo>
                    <a:cubicBezTo>
                      <a:pt x="227" y="343"/>
                      <a:pt x="227" y="342"/>
                      <a:pt x="227" y="342"/>
                    </a:cubicBezTo>
                    <a:cubicBezTo>
                      <a:pt x="226" y="341"/>
                      <a:pt x="225" y="340"/>
                      <a:pt x="223" y="339"/>
                    </a:cubicBezTo>
                    <a:cubicBezTo>
                      <a:pt x="223" y="339"/>
                      <a:pt x="222" y="339"/>
                      <a:pt x="222" y="339"/>
                    </a:cubicBezTo>
                    <a:cubicBezTo>
                      <a:pt x="222" y="340"/>
                      <a:pt x="221" y="340"/>
                      <a:pt x="221" y="341"/>
                    </a:cubicBezTo>
                    <a:cubicBezTo>
                      <a:pt x="222" y="342"/>
                      <a:pt x="222" y="342"/>
                      <a:pt x="223" y="342"/>
                    </a:cubicBezTo>
                    <a:cubicBezTo>
                      <a:pt x="220" y="342"/>
                      <a:pt x="220" y="343"/>
                      <a:pt x="221" y="345"/>
                    </a:cubicBezTo>
                    <a:cubicBezTo>
                      <a:pt x="221" y="346"/>
                      <a:pt x="221" y="347"/>
                      <a:pt x="221" y="348"/>
                    </a:cubicBezTo>
                    <a:cubicBezTo>
                      <a:pt x="221" y="350"/>
                      <a:pt x="222" y="352"/>
                      <a:pt x="222" y="354"/>
                    </a:cubicBezTo>
                    <a:cubicBezTo>
                      <a:pt x="222" y="356"/>
                      <a:pt x="224" y="357"/>
                      <a:pt x="222" y="358"/>
                    </a:cubicBezTo>
                    <a:cubicBezTo>
                      <a:pt x="222" y="358"/>
                      <a:pt x="222" y="359"/>
                      <a:pt x="222" y="359"/>
                    </a:cubicBezTo>
                    <a:cubicBezTo>
                      <a:pt x="224" y="360"/>
                      <a:pt x="223" y="361"/>
                      <a:pt x="223" y="363"/>
                    </a:cubicBezTo>
                    <a:cubicBezTo>
                      <a:pt x="224" y="364"/>
                      <a:pt x="223" y="365"/>
                      <a:pt x="224" y="367"/>
                    </a:cubicBezTo>
                    <a:cubicBezTo>
                      <a:pt x="224" y="367"/>
                      <a:pt x="224" y="367"/>
                      <a:pt x="224" y="367"/>
                    </a:cubicBezTo>
                    <a:cubicBezTo>
                      <a:pt x="224" y="368"/>
                      <a:pt x="225" y="369"/>
                      <a:pt x="226" y="370"/>
                    </a:cubicBezTo>
                    <a:cubicBezTo>
                      <a:pt x="226" y="370"/>
                      <a:pt x="227" y="371"/>
                      <a:pt x="226" y="372"/>
                    </a:cubicBezTo>
                    <a:cubicBezTo>
                      <a:pt x="226" y="372"/>
                      <a:pt x="225" y="372"/>
                      <a:pt x="226" y="373"/>
                    </a:cubicBezTo>
                    <a:cubicBezTo>
                      <a:pt x="226" y="373"/>
                      <a:pt x="227" y="373"/>
                      <a:pt x="227" y="373"/>
                    </a:cubicBezTo>
                    <a:cubicBezTo>
                      <a:pt x="227" y="373"/>
                      <a:pt x="226" y="374"/>
                      <a:pt x="226" y="374"/>
                    </a:cubicBezTo>
                    <a:cubicBezTo>
                      <a:pt x="225" y="373"/>
                      <a:pt x="225" y="374"/>
                      <a:pt x="224" y="375"/>
                    </a:cubicBezTo>
                    <a:cubicBezTo>
                      <a:pt x="224" y="375"/>
                      <a:pt x="224" y="375"/>
                      <a:pt x="224" y="375"/>
                    </a:cubicBezTo>
                    <a:cubicBezTo>
                      <a:pt x="222" y="375"/>
                      <a:pt x="224" y="376"/>
                      <a:pt x="223" y="377"/>
                    </a:cubicBezTo>
                    <a:cubicBezTo>
                      <a:pt x="222" y="377"/>
                      <a:pt x="222" y="376"/>
                      <a:pt x="222" y="376"/>
                    </a:cubicBezTo>
                    <a:cubicBezTo>
                      <a:pt x="222" y="376"/>
                      <a:pt x="222" y="376"/>
                      <a:pt x="222" y="376"/>
                    </a:cubicBezTo>
                    <a:cubicBezTo>
                      <a:pt x="222" y="376"/>
                      <a:pt x="222" y="375"/>
                      <a:pt x="221" y="375"/>
                    </a:cubicBezTo>
                    <a:cubicBezTo>
                      <a:pt x="221" y="375"/>
                      <a:pt x="221" y="375"/>
                      <a:pt x="220" y="374"/>
                    </a:cubicBezTo>
                    <a:cubicBezTo>
                      <a:pt x="219" y="372"/>
                      <a:pt x="221" y="370"/>
                      <a:pt x="219" y="368"/>
                    </a:cubicBezTo>
                    <a:cubicBezTo>
                      <a:pt x="219" y="366"/>
                      <a:pt x="218" y="364"/>
                      <a:pt x="218" y="362"/>
                    </a:cubicBezTo>
                    <a:cubicBezTo>
                      <a:pt x="217" y="361"/>
                      <a:pt x="217" y="360"/>
                      <a:pt x="218" y="360"/>
                    </a:cubicBezTo>
                    <a:cubicBezTo>
                      <a:pt x="218" y="359"/>
                      <a:pt x="218" y="358"/>
                      <a:pt x="217" y="357"/>
                    </a:cubicBezTo>
                    <a:cubicBezTo>
                      <a:pt x="217" y="356"/>
                      <a:pt x="217" y="356"/>
                      <a:pt x="216" y="356"/>
                    </a:cubicBezTo>
                    <a:cubicBezTo>
                      <a:pt x="216" y="357"/>
                      <a:pt x="215" y="357"/>
                      <a:pt x="215" y="356"/>
                    </a:cubicBezTo>
                    <a:cubicBezTo>
                      <a:pt x="215" y="355"/>
                      <a:pt x="216" y="354"/>
                      <a:pt x="215" y="354"/>
                    </a:cubicBezTo>
                    <a:cubicBezTo>
                      <a:pt x="215" y="352"/>
                      <a:pt x="214" y="353"/>
                      <a:pt x="214" y="353"/>
                    </a:cubicBezTo>
                    <a:cubicBezTo>
                      <a:pt x="213" y="353"/>
                      <a:pt x="213" y="352"/>
                      <a:pt x="213" y="352"/>
                    </a:cubicBezTo>
                    <a:cubicBezTo>
                      <a:pt x="212" y="351"/>
                      <a:pt x="212" y="351"/>
                      <a:pt x="211" y="351"/>
                    </a:cubicBezTo>
                    <a:cubicBezTo>
                      <a:pt x="210" y="350"/>
                      <a:pt x="210" y="350"/>
                      <a:pt x="211" y="349"/>
                    </a:cubicBezTo>
                    <a:cubicBezTo>
                      <a:pt x="210" y="348"/>
                      <a:pt x="210" y="349"/>
                      <a:pt x="209" y="349"/>
                    </a:cubicBezTo>
                    <a:cubicBezTo>
                      <a:pt x="209" y="347"/>
                      <a:pt x="207" y="347"/>
                      <a:pt x="205" y="347"/>
                    </a:cubicBezTo>
                    <a:cubicBezTo>
                      <a:pt x="204" y="346"/>
                      <a:pt x="204" y="347"/>
                      <a:pt x="204" y="348"/>
                    </a:cubicBezTo>
                    <a:cubicBezTo>
                      <a:pt x="204" y="349"/>
                      <a:pt x="205" y="350"/>
                      <a:pt x="206" y="351"/>
                    </a:cubicBezTo>
                    <a:cubicBezTo>
                      <a:pt x="207" y="351"/>
                      <a:pt x="207" y="351"/>
                      <a:pt x="207" y="351"/>
                    </a:cubicBezTo>
                    <a:cubicBezTo>
                      <a:pt x="207" y="353"/>
                      <a:pt x="208" y="353"/>
                      <a:pt x="209" y="353"/>
                    </a:cubicBezTo>
                    <a:cubicBezTo>
                      <a:pt x="209" y="353"/>
                      <a:pt x="209" y="353"/>
                      <a:pt x="209" y="353"/>
                    </a:cubicBezTo>
                    <a:cubicBezTo>
                      <a:pt x="210" y="353"/>
                      <a:pt x="210" y="354"/>
                      <a:pt x="209" y="355"/>
                    </a:cubicBezTo>
                    <a:cubicBezTo>
                      <a:pt x="209" y="354"/>
                      <a:pt x="209" y="354"/>
                      <a:pt x="208" y="354"/>
                    </a:cubicBezTo>
                    <a:cubicBezTo>
                      <a:pt x="208" y="354"/>
                      <a:pt x="208" y="353"/>
                      <a:pt x="207" y="353"/>
                    </a:cubicBezTo>
                    <a:cubicBezTo>
                      <a:pt x="207" y="354"/>
                      <a:pt x="207" y="355"/>
                      <a:pt x="208" y="355"/>
                    </a:cubicBezTo>
                    <a:cubicBezTo>
                      <a:pt x="208" y="355"/>
                      <a:pt x="209" y="356"/>
                      <a:pt x="209" y="357"/>
                    </a:cubicBezTo>
                    <a:cubicBezTo>
                      <a:pt x="209" y="357"/>
                      <a:pt x="209" y="357"/>
                      <a:pt x="210" y="357"/>
                    </a:cubicBezTo>
                    <a:cubicBezTo>
                      <a:pt x="210" y="357"/>
                      <a:pt x="210" y="357"/>
                      <a:pt x="210" y="357"/>
                    </a:cubicBezTo>
                    <a:cubicBezTo>
                      <a:pt x="210" y="359"/>
                      <a:pt x="209" y="358"/>
                      <a:pt x="208" y="359"/>
                    </a:cubicBezTo>
                    <a:cubicBezTo>
                      <a:pt x="208" y="359"/>
                      <a:pt x="208" y="359"/>
                      <a:pt x="207" y="358"/>
                    </a:cubicBezTo>
                    <a:cubicBezTo>
                      <a:pt x="207" y="358"/>
                      <a:pt x="207" y="357"/>
                      <a:pt x="205" y="358"/>
                    </a:cubicBezTo>
                    <a:cubicBezTo>
                      <a:pt x="205" y="358"/>
                      <a:pt x="205" y="358"/>
                      <a:pt x="205" y="358"/>
                    </a:cubicBezTo>
                    <a:cubicBezTo>
                      <a:pt x="205" y="358"/>
                      <a:pt x="205" y="358"/>
                      <a:pt x="205" y="358"/>
                    </a:cubicBezTo>
                    <a:cubicBezTo>
                      <a:pt x="205" y="358"/>
                      <a:pt x="205" y="358"/>
                      <a:pt x="205" y="358"/>
                    </a:cubicBezTo>
                    <a:cubicBezTo>
                      <a:pt x="205" y="357"/>
                      <a:pt x="204" y="356"/>
                      <a:pt x="204" y="357"/>
                    </a:cubicBezTo>
                    <a:cubicBezTo>
                      <a:pt x="203" y="358"/>
                      <a:pt x="202" y="359"/>
                      <a:pt x="201" y="361"/>
                    </a:cubicBezTo>
                    <a:cubicBezTo>
                      <a:pt x="201" y="361"/>
                      <a:pt x="201" y="362"/>
                      <a:pt x="200" y="362"/>
                    </a:cubicBezTo>
                    <a:cubicBezTo>
                      <a:pt x="200" y="361"/>
                      <a:pt x="200" y="361"/>
                      <a:pt x="200" y="360"/>
                    </a:cubicBezTo>
                    <a:cubicBezTo>
                      <a:pt x="200" y="360"/>
                      <a:pt x="200" y="360"/>
                      <a:pt x="200" y="359"/>
                    </a:cubicBezTo>
                    <a:cubicBezTo>
                      <a:pt x="200" y="359"/>
                      <a:pt x="199" y="360"/>
                      <a:pt x="199" y="360"/>
                    </a:cubicBezTo>
                    <a:cubicBezTo>
                      <a:pt x="198" y="361"/>
                      <a:pt x="197" y="362"/>
                      <a:pt x="196" y="362"/>
                    </a:cubicBezTo>
                    <a:cubicBezTo>
                      <a:pt x="196" y="362"/>
                      <a:pt x="195" y="362"/>
                      <a:pt x="195" y="362"/>
                    </a:cubicBezTo>
                    <a:cubicBezTo>
                      <a:pt x="195" y="362"/>
                      <a:pt x="195" y="361"/>
                      <a:pt x="196" y="361"/>
                    </a:cubicBezTo>
                    <a:cubicBezTo>
                      <a:pt x="196" y="361"/>
                      <a:pt x="196" y="361"/>
                      <a:pt x="197" y="360"/>
                    </a:cubicBezTo>
                    <a:cubicBezTo>
                      <a:pt x="198" y="360"/>
                      <a:pt x="199" y="360"/>
                      <a:pt x="199" y="358"/>
                    </a:cubicBezTo>
                    <a:cubicBezTo>
                      <a:pt x="199" y="358"/>
                      <a:pt x="199" y="357"/>
                      <a:pt x="200" y="357"/>
                    </a:cubicBezTo>
                    <a:cubicBezTo>
                      <a:pt x="201" y="356"/>
                      <a:pt x="201" y="354"/>
                      <a:pt x="199" y="353"/>
                    </a:cubicBezTo>
                    <a:cubicBezTo>
                      <a:pt x="198" y="352"/>
                      <a:pt x="197" y="352"/>
                      <a:pt x="196" y="351"/>
                    </a:cubicBezTo>
                    <a:cubicBezTo>
                      <a:pt x="195" y="349"/>
                      <a:pt x="192" y="349"/>
                      <a:pt x="190" y="347"/>
                    </a:cubicBezTo>
                    <a:cubicBezTo>
                      <a:pt x="190" y="347"/>
                      <a:pt x="190" y="347"/>
                      <a:pt x="190" y="347"/>
                    </a:cubicBezTo>
                    <a:cubicBezTo>
                      <a:pt x="188" y="346"/>
                      <a:pt x="187" y="347"/>
                      <a:pt x="186" y="348"/>
                    </a:cubicBezTo>
                    <a:cubicBezTo>
                      <a:pt x="186" y="349"/>
                      <a:pt x="186" y="351"/>
                      <a:pt x="185" y="352"/>
                    </a:cubicBezTo>
                    <a:cubicBezTo>
                      <a:pt x="185" y="352"/>
                      <a:pt x="185" y="352"/>
                      <a:pt x="185" y="352"/>
                    </a:cubicBezTo>
                    <a:cubicBezTo>
                      <a:pt x="186" y="354"/>
                      <a:pt x="186" y="354"/>
                      <a:pt x="184" y="355"/>
                    </a:cubicBezTo>
                    <a:cubicBezTo>
                      <a:pt x="184" y="355"/>
                      <a:pt x="184" y="355"/>
                      <a:pt x="184" y="354"/>
                    </a:cubicBezTo>
                    <a:cubicBezTo>
                      <a:pt x="183" y="356"/>
                      <a:pt x="182" y="354"/>
                      <a:pt x="181" y="355"/>
                    </a:cubicBezTo>
                    <a:cubicBezTo>
                      <a:pt x="180" y="356"/>
                      <a:pt x="179" y="357"/>
                      <a:pt x="178" y="357"/>
                    </a:cubicBezTo>
                    <a:cubicBezTo>
                      <a:pt x="178" y="357"/>
                      <a:pt x="178" y="358"/>
                      <a:pt x="177" y="357"/>
                    </a:cubicBezTo>
                    <a:cubicBezTo>
                      <a:pt x="177" y="357"/>
                      <a:pt x="177" y="357"/>
                      <a:pt x="177" y="357"/>
                    </a:cubicBezTo>
                    <a:cubicBezTo>
                      <a:pt x="177" y="357"/>
                      <a:pt x="177" y="356"/>
                      <a:pt x="178" y="356"/>
                    </a:cubicBezTo>
                    <a:cubicBezTo>
                      <a:pt x="178" y="355"/>
                      <a:pt x="179" y="355"/>
                      <a:pt x="180" y="354"/>
                    </a:cubicBezTo>
                    <a:cubicBezTo>
                      <a:pt x="180" y="354"/>
                      <a:pt x="180" y="354"/>
                      <a:pt x="180" y="354"/>
                    </a:cubicBezTo>
                    <a:cubicBezTo>
                      <a:pt x="180" y="352"/>
                      <a:pt x="180" y="352"/>
                      <a:pt x="181" y="351"/>
                    </a:cubicBezTo>
                    <a:cubicBezTo>
                      <a:pt x="182" y="351"/>
                      <a:pt x="182" y="351"/>
                      <a:pt x="182" y="350"/>
                    </a:cubicBezTo>
                    <a:cubicBezTo>
                      <a:pt x="182" y="349"/>
                      <a:pt x="182" y="348"/>
                      <a:pt x="182" y="347"/>
                    </a:cubicBezTo>
                    <a:cubicBezTo>
                      <a:pt x="183" y="345"/>
                      <a:pt x="182" y="343"/>
                      <a:pt x="181" y="341"/>
                    </a:cubicBezTo>
                    <a:cubicBezTo>
                      <a:pt x="181" y="340"/>
                      <a:pt x="180" y="339"/>
                      <a:pt x="179" y="339"/>
                    </a:cubicBezTo>
                    <a:cubicBezTo>
                      <a:pt x="178" y="338"/>
                      <a:pt x="177" y="339"/>
                      <a:pt x="176" y="340"/>
                    </a:cubicBezTo>
                    <a:cubicBezTo>
                      <a:pt x="173" y="342"/>
                      <a:pt x="169" y="343"/>
                      <a:pt x="165" y="346"/>
                    </a:cubicBezTo>
                    <a:cubicBezTo>
                      <a:pt x="163" y="348"/>
                      <a:pt x="159" y="348"/>
                      <a:pt x="158" y="352"/>
                    </a:cubicBezTo>
                    <a:cubicBezTo>
                      <a:pt x="158" y="352"/>
                      <a:pt x="157" y="352"/>
                      <a:pt x="157" y="352"/>
                    </a:cubicBezTo>
                    <a:cubicBezTo>
                      <a:pt x="156" y="354"/>
                      <a:pt x="154" y="355"/>
                      <a:pt x="152" y="357"/>
                    </a:cubicBezTo>
                    <a:cubicBezTo>
                      <a:pt x="152" y="358"/>
                      <a:pt x="151" y="359"/>
                      <a:pt x="151" y="360"/>
                    </a:cubicBezTo>
                    <a:cubicBezTo>
                      <a:pt x="151" y="361"/>
                      <a:pt x="152" y="362"/>
                      <a:pt x="153" y="362"/>
                    </a:cubicBezTo>
                    <a:cubicBezTo>
                      <a:pt x="154" y="361"/>
                      <a:pt x="154" y="362"/>
                      <a:pt x="154" y="363"/>
                    </a:cubicBezTo>
                    <a:cubicBezTo>
                      <a:pt x="154" y="364"/>
                      <a:pt x="154" y="364"/>
                      <a:pt x="153" y="365"/>
                    </a:cubicBezTo>
                    <a:cubicBezTo>
                      <a:pt x="152" y="365"/>
                      <a:pt x="151" y="365"/>
                      <a:pt x="151" y="367"/>
                    </a:cubicBezTo>
                    <a:cubicBezTo>
                      <a:pt x="151" y="368"/>
                      <a:pt x="150" y="368"/>
                      <a:pt x="149" y="369"/>
                    </a:cubicBezTo>
                    <a:cubicBezTo>
                      <a:pt x="148" y="371"/>
                      <a:pt x="147" y="374"/>
                      <a:pt x="148" y="377"/>
                    </a:cubicBezTo>
                    <a:cubicBezTo>
                      <a:pt x="148" y="377"/>
                      <a:pt x="149" y="378"/>
                      <a:pt x="149" y="377"/>
                    </a:cubicBezTo>
                    <a:cubicBezTo>
                      <a:pt x="150" y="376"/>
                      <a:pt x="152" y="376"/>
                      <a:pt x="152" y="377"/>
                    </a:cubicBezTo>
                    <a:cubicBezTo>
                      <a:pt x="153" y="379"/>
                      <a:pt x="154" y="378"/>
                      <a:pt x="154" y="377"/>
                    </a:cubicBezTo>
                    <a:cubicBezTo>
                      <a:pt x="155" y="376"/>
                      <a:pt x="155" y="376"/>
                      <a:pt x="156" y="376"/>
                    </a:cubicBezTo>
                    <a:cubicBezTo>
                      <a:pt x="156" y="377"/>
                      <a:pt x="156" y="377"/>
                      <a:pt x="156" y="378"/>
                    </a:cubicBezTo>
                    <a:cubicBezTo>
                      <a:pt x="157" y="378"/>
                      <a:pt x="157" y="378"/>
                      <a:pt x="157" y="378"/>
                    </a:cubicBezTo>
                    <a:cubicBezTo>
                      <a:pt x="157" y="379"/>
                      <a:pt x="157" y="379"/>
                      <a:pt x="156" y="379"/>
                    </a:cubicBezTo>
                    <a:cubicBezTo>
                      <a:pt x="156" y="379"/>
                      <a:pt x="155" y="379"/>
                      <a:pt x="155" y="379"/>
                    </a:cubicBezTo>
                    <a:cubicBezTo>
                      <a:pt x="154" y="379"/>
                      <a:pt x="153" y="380"/>
                      <a:pt x="153" y="381"/>
                    </a:cubicBezTo>
                    <a:cubicBezTo>
                      <a:pt x="153" y="382"/>
                      <a:pt x="154" y="382"/>
                      <a:pt x="155" y="382"/>
                    </a:cubicBezTo>
                    <a:cubicBezTo>
                      <a:pt x="156" y="382"/>
                      <a:pt x="157" y="382"/>
                      <a:pt x="158" y="382"/>
                    </a:cubicBezTo>
                    <a:cubicBezTo>
                      <a:pt x="159" y="382"/>
                      <a:pt x="158" y="381"/>
                      <a:pt x="159" y="381"/>
                    </a:cubicBezTo>
                    <a:cubicBezTo>
                      <a:pt x="159" y="381"/>
                      <a:pt x="159" y="381"/>
                      <a:pt x="159" y="381"/>
                    </a:cubicBezTo>
                    <a:cubicBezTo>
                      <a:pt x="159" y="381"/>
                      <a:pt x="159" y="381"/>
                      <a:pt x="159" y="381"/>
                    </a:cubicBezTo>
                    <a:cubicBezTo>
                      <a:pt x="159" y="382"/>
                      <a:pt x="160" y="382"/>
                      <a:pt x="161" y="382"/>
                    </a:cubicBezTo>
                    <a:cubicBezTo>
                      <a:pt x="162" y="381"/>
                      <a:pt x="163" y="381"/>
                      <a:pt x="165" y="380"/>
                    </a:cubicBezTo>
                    <a:cubicBezTo>
                      <a:pt x="166" y="380"/>
                      <a:pt x="168" y="380"/>
                      <a:pt x="170" y="379"/>
                    </a:cubicBezTo>
                    <a:cubicBezTo>
                      <a:pt x="170" y="378"/>
                      <a:pt x="171" y="378"/>
                      <a:pt x="171" y="379"/>
                    </a:cubicBezTo>
                    <a:cubicBezTo>
                      <a:pt x="172" y="380"/>
                      <a:pt x="173" y="380"/>
                      <a:pt x="174" y="380"/>
                    </a:cubicBezTo>
                    <a:cubicBezTo>
                      <a:pt x="173" y="381"/>
                      <a:pt x="172" y="381"/>
                      <a:pt x="171" y="380"/>
                    </a:cubicBezTo>
                    <a:cubicBezTo>
                      <a:pt x="171" y="380"/>
                      <a:pt x="170" y="380"/>
                      <a:pt x="170" y="380"/>
                    </a:cubicBezTo>
                    <a:cubicBezTo>
                      <a:pt x="169" y="381"/>
                      <a:pt x="168" y="381"/>
                      <a:pt x="168" y="381"/>
                    </a:cubicBezTo>
                    <a:cubicBezTo>
                      <a:pt x="168" y="382"/>
                      <a:pt x="169" y="382"/>
                      <a:pt x="170" y="382"/>
                    </a:cubicBezTo>
                    <a:cubicBezTo>
                      <a:pt x="170" y="382"/>
                      <a:pt x="170" y="382"/>
                      <a:pt x="170" y="382"/>
                    </a:cubicBezTo>
                    <a:cubicBezTo>
                      <a:pt x="170" y="383"/>
                      <a:pt x="169" y="383"/>
                      <a:pt x="169" y="383"/>
                    </a:cubicBezTo>
                    <a:cubicBezTo>
                      <a:pt x="167" y="382"/>
                      <a:pt x="165" y="383"/>
                      <a:pt x="164" y="384"/>
                    </a:cubicBezTo>
                    <a:cubicBezTo>
                      <a:pt x="162" y="385"/>
                      <a:pt x="161" y="386"/>
                      <a:pt x="159" y="386"/>
                    </a:cubicBezTo>
                    <a:cubicBezTo>
                      <a:pt x="157" y="387"/>
                      <a:pt x="155" y="388"/>
                      <a:pt x="153" y="389"/>
                    </a:cubicBezTo>
                    <a:cubicBezTo>
                      <a:pt x="152" y="390"/>
                      <a:pt x="152" y="390"/>
                      <a:pt x="153" y="391"/>
                    </a:cubicBezTo>
                    <a:cubicBezTo>
                      <a:pt x="153" y="392"/>
                      <a:pt x="153" y="393"/>
                      <a:pt x="154" y="393"/>
                    </a:cubicBezTo>
                    <a:cubicBezTo>
                      <a:pt x="155" y="395"/>
                      <a:pt x="156" y="395"/>
                      <a:pt x="157" y="396"/>
                    </a:cubicBezTo>
                    <a:cubicBezTo>
                      <a:pt x="157" y="396"/>
                      <a:pt x="157" y="396"/>
                      <a:pt x="157" y="396"/>
                    </a:cubicBezTo>
                    <a:cubicBezTo>
                      <a:pt x="157" y="397"/>
                      <a:pt x="157" y="398"/>
                      <a:pt x="158" y="398"/>
                    </a:cubicBezTo>
                    <a:cubicBezTo>
                      <a:pt x="159" y="398"/>
                      <a:pt x="160" y="398"/>
                      <a:pt x="161" y="398"/>
                    </a:cubicBezTo>
                    <a:cubicBezTo>
                      <a:pt x="161" y="398"/>
                      <a:pt x="161" y="398"/>
                      <a:pt x="161" y="398"/>
                    </a:cubicBezTo>
                    <a:cubicBezTo>
                      <a:pt x="163" y="398"/>
                      <a:pt x="164" y="398"/>
                      <a:pt x="165" y="398"/>
                    </a:cubicBezTo>
                    <a:cubicBezTo>
                      <a:pt x="166" y="397"/>
                      <a:pt x="167" y="397"/>
                      <a:pt x="167" y="398"/>
                    </a:cubicBezTo>
                    <a:cubicBezTo>
                      <a:pt x="168" y="399"/>
                      <a:pt x="168" y="400"/>
                      <a:pt x="169" y="399"/>
                    </a:cubicBezTo>
                    <a:cubicBezTo>
                      <a:pt x="170" y="398"/>
                      <a:pt x="171" y="399"/>
                      <a:pt x="171" y="398"/>
                    </a:cubicBezTo>
                    <a:cubicBezTo>
                      <a:pt x="171" y="398"/>
                      <a:pt x="171" y="398"/>
                      <a:pt x="171" y="398"/>
                    </a:cubicBezTo>
                    <a:cubicBezTo>
                      <a:pt x="172" y="398"/>
                      <a:pt x="173" y="398"/>
                      <a:pt x="174" y="398"/>
                    </a:cubicBezTo>
                    <a:cubicBezTo>
                      <a:pt x="175" y="398"/>
                      <a:pt x="177" y="398"/>
                      <a:pt x="178" y="398"/>
                    </a:cubicBezTo>
                    <a:cubicBezTo>
                      <a:pt x="179" y="397"/>
                      <a:pt x="179" y="397"/>
                      <a:pt x="180" y="397"/>
                    </a:cubicBezTo>
                    <a:cubicBezTo>
                      <a:pt x="182" y="396"/>
                      <a:pt x="183" y="395"/>
                      <a:pt x="184" y="397"/>
                    </a:cubicBezTo>
                    <a:cubicBezTo>
                      <a:pt x="186" y="397"/>
                      <a:pt x="187" y="397"/>
                      <a:pt x="188" y="399"/>
                    </a:cubicBezTo>
                    <a:cubicBezTo>
                      <a:pt x="189" y="399"/>
                      <a:pt x="189" y="399"/>
                      <a:pt x="190" y="399"/>
                    </a:cubicBezTo>
                    <a:cubicBezTo>
                      <a:pt x="190" y="399"/>
                      <a:pt x="191" y="399"/>
                      <a:pt x="191" y="400"/>
                    </a:cubicBezTo>
                    <a:cubicBezTo>
                      <a:pt x="193" y="400"/>
                      <a:pt x="195" y="400"/>
                      <a:pt x="195" y="402"/>
                    </a:cubicBezTo>
                    <a:cubicBezTo>
                      <a:pt x="195" y="403"/>
                      <a:pt x="196" y="403"/>
                      <a:pt x="196" y="403"/>
                    </a:cubicBezTo>
                    <a:cubicBezTo>
                      <a:pt x="197" y="403"/>
                      <a:pt x="198" y="403"/>
                      <a:pt x="198" y="403"/>
                    </a:cubicBezTo>
                    <a:cubicBezTo>
                      <a:pt x="199" y="404"/>
                      <a:pt x="198" y="404"/>
                      <a:pt x="198" y="404"/>
                    </a:cubicBezTo>
                    <a:cubicBezTo>
                      <a:pt x="198" y="404"/>
                      <a:pt x="197" y="404"/>
                      <a:pt x="198" y="404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7" y="405"/>
                      <a:pt x="196" y="404"/>
                      <a:pt x="195" y="405"/>
                    </a:cubicBezTo>
                    <a:cubicBezTo>
                      <a:pt x="195" y="405"/>
                      <a:pt x="195" y="405"/>
                      <a:pt x="195" y="405"/>
                    </a:cubicBezTo>
                    <a:cubicBezTo>
                      <a:pt x="194" y="405"/>
                      <a:pt x="194" y="405"/>
                      <a:pt x="193" y="406"/>
                    </a:cubicBezTo>
                    <a:cubicBezTo>
                      <a:pt x="193" y="406"/>
                      <a:pt x="193" y="406"/>
                      <a:pt x="193" y="406"/>
                    </a:cubicBezTo>
                    <a:cubicBezTo>
                      <a:pt x="193" y="406"/>
                      <a:pt x="193" y="406"/>
                      <a:pt x="193" y="406"/>
                    </a:cubicBezTo>
                    <a:cubicBezTo>
                      <a:pt x="193" y="406"/>
                      <a:pt x="193" y="406"/>
                      <a:pt x="193" y="406"/>
                    </a:cubicBezTo>
                    <a:cubicBezTo>
                      <a:pt x="193" y="406"/>
                      <a:pt x="193" y="406"/>
                      <a:pt x="192" y="406"/>
                    </a:cubicBezTo>
                    <a:cubicBezTo>
                      <a:pt x="191" y="406"/>
                      <a:pt x="190" y="406"/>
                      <a:pt x="189" y="405"/>
                    </a:cubicBezTo>
                    <a:cubicBezTo>
                      <a:pt x="187" y="405"/>
                      <a:pt x="186" y="405"/>
                      <a:pt x="184" y="405"/>
                    </a:cubicBezTo>
                    <a:cubicBezTo>
                      <a:pt x="183" y="405"/>
                      <a:pt x="182" y="405"/>
                      <a:pt x="181" y="404"/>
                    </a:cubicBezTo>
                    <a:cubicBezTo>
                      <a:pt x="180" y="404"/>
                      <a:pt x="179" y="404"/>
                      <a:pt x="178" y="404"/>
                    </a:cubicBezTo>
                    <a:cubicBezTo>
                      <a:pt x="175" y="405"/>
                      <a:pt x="173" y="405"/>
                      <a:pt x="170" y="406"/>
                    </a:cubicBezTo>
                    <a:cubicBezTo>
                      <a:pt x="167" y="406"/>
                      <a:pt x="163" y="407"/>
                      <a:pt x="160" y="409"/>
                    </a:cubicBezTo>
                    <a:cubicBezTo>
                      <a:pt x="159" y="409"/>
                      <a:pt x="159" y="410"/>
                      <a:pt x="159" y="411"/>
                    </a:cubicBezTo>
                    <a:cubicBezTo>
                      <a:pt x="160" y="412"/>
                      <a:pt x="160" y="413"/>
                      <a:pt x="160" y="414"/>
                    </a:cubicBezTo>
                    <a:cubicBezTo>
                      <a:pt x="160" y="415"/>
                      <a:pt x="161" y="415"/>
                      <a:pt x="161" y="416"/>
                    </a:cubicBezTo>
                    <a:cubicBezTo>
                      <a:pt x="162" y="416"/>
                      <a:pt x="163" y="417"/>
                      <a:pt x="163" y="418"/>
                    </a:cubicBezTo>
                    <a:cubicBezTo>
                      <a:pt x="163" y="418"/>
                      <a:pt x="163" y="419"/>
                      <a:pt x="163" y="419"/>
                    </a:cubicBezTo>
                    <a:cubicBezTo>
                      <a:pt x="165" y="419"/>
                      <a:pt x="165" y="419"/>
                      <a:pt x="165" y="420"/>
                    </a:cubicBezTo>
                    <a:cubicBezTo>
                      <a:pt x="164" y="421"/>
                      <a:pt x="164" y="421"/>
                      <a:pt x="165" y="421"/>
                    </a:cubicBezTo>
                    <a:cubicBezTo>
                      <a:pt x="166" y="422"/>
                      <a:pt x="167" y="423"/>
                      <a:pt x="169" y="424"/>
                    </a:cubicBezTo>
                    <a:cubicBezTo>
                      <a:pt x="172" y="425"/>
                      <a:pt x="175" y="424"/>
                      <a:pt x="178" y="424"/>
                    </a:cubicBezTo>
                    <a:cubicBezTo>
                      <a:pt x="180" y="424"/>
                      <a:pt x="182" y="425"/>
                      <a:pt x="184" y="425"/>
                    </a:cubicBezTo>
                    <a:cubicBezTo>
                      <a:pt x="184" y="425"/>
                      <a:pt x="184" y="425"/>
                      <a:pt x="184" y="426"/>
                    </a:cubicBezTo>
                    <a:cubicBezTo>
                      <a:pt x="184" y="427"/>
                      <a:pt x="185" y="429"/>
                      <a:pt x="185" y="430"/>
                    </a:cubicBezTo>
                    <a:cubicBezTo>
                      <a:pt x="184" y="432"/>
                      <a:pt x="185" y="436"/>
                      <a:pt x="187" y="437"/>
                    </a:cubicBezTo>
                    <a:cubicBezTo>
                      <a:pt x="187" y="438"/>
                      <a:pt x="188" y="438"/>
                      <a:pt x="188" y="438"/>
                    </a:cubicBezTo>
                    <a:cubicBezTo>
                      <a:pt x="188" y="439"/>
                      <a:pt x="187" y="438"/>
                      <a:pt x="187" y="439"/>
                    </a:cubicBezTo>
                    <a:cubicBezTo>
                      <a:pt x="187" y="439"/>
                      <a:pt x="188" y="439"/>
                      <a:pt x="188" y="439"/>
                    </a:cubicBezTo>
                    <a:cubicBezTo>
                      <a:pt x="188" y="439"/>
                      <a:pt x="188" y="439"/>
                      <a:pt x="188" y="439"/>
                    </a:cubicBezTo>
                    <a:cubicBezTo>
                      <a:pt x="189" y="439"/>
                      <a:pt x="190" y="439"/>
                      <a:pt x="191" y="438"/>
                    </a:cubicBezTo>
                    <a:cubicBezTo>
                      <a:pt x="191" y="438"/>
                      <a:pt x="191" y="438"/>
                      <a:pt x="191" y="438"/>
                    </a:cubicBezTo>
                    <a:cubicBezTo>
                      <a:pt x="194" y="438"/>
                      <a:pt x="197" y="437"/>
                      <a:pt x="200" y="438"/>
                    </a:cubicBezTo>
                    <a:cubicBezTo>
                      <a:pt x="200" y="437"/>
                      <a:pt x="199" y="437"/>
                      <a:pt x="199" y="437"/>
                    </a:cubicBezTo>
                    <a:cubicBezTo>
                      <a:pt x="200" y="437"/>
                      <a:pt x="200" y="437"/>
                      <a:pt x="201" y="437"/>
                    </a:cubicBezTo>
                    <a:cubicBezTo>
                      <a:pt x="201" y="436"/>
                      <a:pt x="201" y="437"/>
                      <a:pt x="202" y="437"/>
                    </a:cubicBezTo>
                    <a:cubicBezTo>
                      <a:pt x="202" y="437"/>
                      <a:pt x="202" y="437"/>
                      <a:pt x="202" y="437"/>
                    </a:cubicBezTo>
                    <a:cubicBezTo>
                      <a:pt x="202" y="437"/>
                      <a:pt x="202" y="437"/>
                      <a:pt x="202" y="437"/>
                    </a:cubicBezTo>
                    <a:cubicBezTo>
                      <a:pt x="201" y="437"/>
                      <a:pt x="201" y="438"/>
                      <a:pt x="202" y="438"/>
                    </a:cubicBezTo>
                    <a:cubicBezTo>
                      <a:pt x="202" y="438"/>
                      <a:pt x="202" y="438"/>
                      <a:pt x="202" y="438"/>
                    </a:cubicBezTo>
                    <a:cubicBezTo>
                      <a:pt x="202" y="438"/>
                      <a:pt x="202" y="438"/>
                      <a:pt x="202" y="438"/>
                    </a:cubicBezTo>
                    <a:cubicBezTo>
                      <a:pt x="201" y="439"/>
                      <a:pt x="201" y="439"/>
                      <a:pt x="202" y="439"/>
                    </a:cubicBezTo>
                    <a:cubicBezTo>
                      <a:pt x="204" y="439"/>
                      <a:pt x="205" y="438"/>
                      <a:pt x="205" y="437"/>
                    </a:cubicBezTo>
                    <a:cubicBezTo>
                      <a:pt x="206" y="437"/>
                      <a:pt x="206" y="437"/>
                      <a:pt x="206" y="437"/>
                    </a:cubicBezTo>
                    <a:cubicBezTo>
                      <a:pt x="207" y="437"/>
                      <a:pt x="208" y="436"/>
                      <a:pt x="209" y="436"/>
                    </a:cubicBezTo>
                    <a:cubicBezTo>
                      <a:pt x="211" y="436"/>
                      <a:pt x="213" y="435"/>
                      <a:pt x="215" y="434"/>
                    </a:cubicBezTo>
                    <a:cubicBezTo>
                      <a:pt x="216" y="434"/>
                      <a:pt x="218" y="433"/>
                      <a:pt x="218" y="431"/>
                    </a:cubicBezTo>
                    <a:cubicBezTo>
                      <a:pt x="219" y="430"/>
                      <a:pt x="219" y="430"/>
                      <a:pt x="220" y="430"/>
                    </a:cubicBezTo>
                    <a:cubicBezTo>
                      <a:pt x="220" y="430"/>
                      <a:pt x="221" y="430"/>
                      <a:pt x="222" y="430"/>
                    </a:cubicBezTo>
                    <a:cubicBezTo>
                      <a:pt x="223" y="430"/>
                      <a:pt x="225" y="430"/>
                      <a:pt x="226" y="429"/>
                    </a:cubicBezTo>
                    <a:cubicBezTo>
                      <a:pt x="227" y="427"/>
                      <a:pt x="229" y="426"/>
                      <a:pt x="229" y="423"/>
                    </a:cubicBezTo>
                    <a:cubicBezTo>
                      <a:pt x="229" y="423"/>
                      <a:pt x="229" y="422"/>
                      <a:pt x="229" y="422"/>
                    </a:cubicBezTo>
                    <a:cubicBezTo>
                      <a:pt x="230" y="422"/>
                      <a:pt x="230" y="421"/>
                      <a:pt x="230" y="421"/>
                    </a:cubicBezTo>
                    <a:cubicBezTo>
                      <a:pt x="231" y="420"/>
                      <a:pt x="231" y="420"/>
                      <a:pt x="232" y="420"/>
                    </a:cubicBezTo>
                    <a:cubicBezTo>
                      <a:pt x="233" y="421"/>
                      <a:pt x="234" y="423"/>
                      <a:pt x="233" y="424"/>
                    </a:cubicBezTo>
                    <a:cubicBezTo>
                      <a:pt x="233" y="425"/>
                      <a:pt x="233" y="425"/>
                      <a:pt x="233" y="426"/>
                    </a:cubicBezTo>
                    <a:cubicBezTo>
                      <a:pt x="234" y="427"/>
                      <a:pt x="235" y="426"/>
                      <a:pt x="236" y="426"/>
                    </a:cubicBezTo>
                    <a:cubicBezTo>
                      <a:pt x="236" y="426"/>
                      <a:pt x="236" y="426"/>
                      <a:pt x="236" y="426"/>
                    </a:cubicBezTo>
                    <a:cubicBezTo>
                      <a:pt x="236" y="426"/>
                      <a:pt x="236" y="426"/>
                      <a:pt x="236" y="426"/>
                    </a:cubicBezTo>
                    <a:cubicBezTo>
                      <a:pt x="237" y="426"/>
                      <a:pt x="237" y="426"/>
                      <a:pt x="238" y="426"/>
                    </a:cubicBezTo>
                    <a:cubicBezTo>
                      <a:pt x="238" y="426"/>
                      <a:pt x="238" y="426"/>
                      <a:pt x="238" y="426"/>
                    </a:cubicBezTo>
                    <a:cubicBezTo>
                      <a:pt x="238" y="426"/>
                      <a:pt x="238" y="426"/>
                      <a:pt x="238" y="426"/>
                    </a:cubicBezTo>
                    <a:cubicBezTo>
                      <a:pt x="239" y="427"/>
                      <a:pt x="240" y="428"/>
                      <a:pt x="241" y="428"/>
                    </a:cubicBezTo>
                    <a:cubicBezTo>
                      <a:pt x="242" y="428"/>
                      <a:pt x="242" y="428"/>
                      <a:pt x="242" y="428"/>
                    </a:cubicBezTo>
                    <a:cubicBezTo>
                      <a:pt x="242" y="428"/>
                      <a:pt x="242" y="429"/>
                      <a:pt x="242" y="429"/>
                    </a:cubicBezTo>
                    <a:cubicBezTo>
                      <a:pt x="242" y="429"/>
                      <a:pt x="241" y="429"/>
                      <a:pt x="241" y="429"/>
                    </a:cubicBezTo>
                    <a:cubicBezTo>
                      <a:pt x="241" y="430"/>
                      <a:pt x="241" y="430"/>
                      <a:pt x="241" y="431"/>
                    </a:cubicBezTo>
                    <a:cubicBezTo>
                      <a:pt x="241" y="431"/>
                      <a:pt x="241" y="431"/>
                      <a:pt x="242" y="431"/>
                    </a:cubicBezTo>
                    <a:cubicBezTo>
                      <a:pt x="242" y="431"/>
                      <a:pt x="242" y="432"/>
                      <a:pt x="243" y="432"/>
                    </a:cubicBezTo>
                    <a:cubicBezTo>
                      <a:pt x="244" y="432"/>
                      <a:pt x="245" y="432"/>
                      <a:pt x="246" y="431"/>
                    </a:cubicBezTo>
                    <a:cubicBezTo>
                      <a:pt x="246" y="430"/>
                      <a:pt x="247" y="431"/>
                      <a:pt x="247" y="430"/>
                    </a:cubicBezTo>
                    <a:cubicBezTo>
                      <a:pt x="247" y="432"/>
                      <a:pt x="248" y="431"/>
                      <a:pt x="249" y="432"/>
                    </a:cubicBezTo>
                    <a:cubicBezTo>
                      <a:pt x="251" y="433"/>
                      <a:pt x="252" y="433"/>
                      <a:pt x="254" y="432"/>
                    </a:cubicBezTo>
                    <a:cubicBezTo>
                      <a:pt x="254" y="432"/>
                      <a:pt x="254" y="432"/>
                      <a:pt x="254" y="432"/>
                    </a:cubicBezTo>
                    <a:cubicBezTo>
                      <a:pt x="255" y="433"/>
                      <a:pt x="255" y="433"/>
                      <a:pt x="255" y="433"/>
                    </a:cubicBezTo>
                    <a:cubicBezTo>
                      <a:pt x="256" y="433"/>
                      <a:pt x="257" y="432"/>
                      <a:pt x="257" y="432"/>
                    </a:cubicBezTo>
                    <a:cubicBezTo>
                      <a:pt x="257" y="431"/>
                      <a:pt x="259" y="432"/>
                      <a:pt x="259" y="431"/>
                    </a:cubicBezTo>
                    <a:cubicBezTo>
                      <a:pt x="259" y="430"/>
                      <a:pt x="260" y="430"/>
                      <a:pt x="260" y="430"/>
                    </a:cubicBezTo>
                    <a:cubicBezTo>
                      <a:pt x="261" y="430"/>
                      <a:pt x="262" y="429"/>
                      <a:pt x="263" y="429"/>
                    </a:cubicBezTo>
                    <a:cubicBezTo>
                      <a:pt x="263" y="430"/>
                      <a:pt x="263" y="429"/>
                      <a:pt x="263" y="429"/>
                    </a:cubicBezTo>
                    <a:cubicBezTo>
                      <a:pt x="263" y="428"/>
                      <a:pt x="263" y="428"/>
                      <a:pt x="263" y="428"/>
                    </a:cubicBezTo>
                    <a:cubicBezTo>
                      <a:pt x="264" y="426"/>
                      <a:pt x="263" y="425"/>
                      <a:pt x="262" y="424"/>
                    </a:cubicBezTo>
                    <a:cubicBezTo>
                      <a:pt x="262" y="424"/>
                      <a:pt x="262" y="423"/>
                      <a:pt x="261" y="423"/>
                    </a:cubicBezTo>
                    <a:cubicBezTo>
                      <a:pt x="261" y="423"/>
                      <a:pt x="261" y="423"/>
                      <a:pt x="261" y="423"/>
                    </a:cubicBezTo>
                    <a:cubicBezTo>
                      <a:pt x="261" y="423"/>
                      <a:pt x="261" y="423"/>
                      <a:pt x="261" y="423"/>
                    </a:cubicBezTo>
                    <a:cubicBezTo>
                      <a:pt x="260" y="423"/>
                      <a:pt x="261" y="423"/>
                      <a:pt x="262" y="422"/>
                    </a:cubicBezTo>
                    <a:cubicBezTo>
                      <a:pt x="262" y="422"/>
                      <a:pt x="262" y="422"/>
                      <a:pt x="262" y="421"/>
                    </a:cubicBezTo>
                    <a:cubicBezTo>
                      <a:pt x="262" y="420"/>
                      <a:pt x="261" y="420"/>
                      <a:pt x="260" y="420"/>
                    </a:cubicBezTo>
                    <a:cubicBezTo>
                      <a:pt x="260" y="420"/>
                      <a:pt x="259" y="420"/>
                      <a:pt x="259" y="420"/>
                    </a:cubicBezTo>
                    <a:cubicBezTo>
                      <a:pt x="259" y="421"/>
                      <a:pt x="258" y="421"/>
                      <a:pt x="257" y="422"/>
                    </a:cubicBezTo>
                    <a:cubicBezTo>
                      <a:pt x="257" y="422"/>
                      <a:pt x="256" y="422"/>
                      <a:pt x="256" y="423"/>
                    </a:cubicBezTo>
                    <a:cubicBezTo>
                      <a:pt x="255" y="424"/>
                      <a:pt x="255" y="426"/>
                      <a:pt x="254" y="426"/>
                    </a:cubicBezTo>
                    <a:cubicBezTo>
                      <a:pt x="254" y="426"/>
                      <a:pt x="254" y="426"/>
                      <a:pt x="254" y="425"/>
                    </a:cubicBezTo>
                    <a:cubicBezTo>
                      <a:pt x="255" y="424"/>
                      <a:pt x="255" y="422"/>
                      <a:pt x="255" y="421"/>
                    </a:cubicBezTo>
                    <a:cubicBezTo>
                      <a:pt x="255" y="420"/>
                      <a:pt x="254" y="420"/>
                      <a:pt x="254" y="419"/>
                    </a:cubicBezTo>
                    <a:cubicBezTo>
                      <a:pt x="254" y="419"/>
                      <a:pt x="254" y="419"/>
                      <a:pt x="254" y="419"/>
                    </a:cubicBezTo>
                    <a:cubicBezTo>
                      <a:pt x="253" y="418"/>
                      <a:pt x="253" y="418"/>
                      <a:pt x="252" y="418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52" y="417"/>
                      <a:pt x="252" y="416"/>
                      <a:pt x="252" y="416"/>
                    </a:cubicBezTo>
                    <a:cubicBezTo>
                      <a:pt x="253" y="416"/>
                      <a:pt x="253" y="416"/>
                      <a:pt x="254" y="417"/>
                    </a:cubicBezTo>
                    <a:cubicBezTo>
                      <a:pt x="254" y="418"/>
                      <a:pt x="255" y="418"/>
                      <a:pt x="256" y="419"/>
                    </a:cubicBezTo>
                    <a:cubicBezTo>
                      <a:pt x="256" y="419"/>
                      <a:pt x="258" y="419"/>
                      <a:pt x="258" y="419"/>
                    </a:cubicBezTo>
                    <a:cubicBezTo>
                      <a:pt x="259" y="418"/>
                      <a:pt x="259" y="417"/>
                      <a:pt x="258" y="417"/>
                    </a:cubicBezTo>
                    <a:cubicBezTo>
                      <a:pt x="257" y="415"/>
                      <a:pt x="258" y="415"/>
                      <a:pt x="259" y="414"/>
                    </a:cubicBezTo>
                    <a:cubicBezTo>
                      <a:pt x="259" y="414"/>
                      <a:pt x="259" y="414"/>
                      <a:pt x="259" y="414"/>
                    </a:cubicBezTo>
                    <a:cubicBezTo>
                      <a:pt x="260" y="414"/>
                      <a:pt x="259" y="415"/>
                      <a:pt x="260" y="415"/>
                    </a:cubicBezTo>
                    <a:cubicBezTo>
                      <a:pt x="260" y="414"/>
                      <a:pt x="260" y="414"/>
                      <a:pt x="260" y="413"/>
                    </a:cubicBezTo>
                    <a:cubicBezTo>
                      <a:pt x="260" y="413"/>
                      <a:pt x="260" y="412"/>
                      <a:pt x="261" y="412"/>
                    </a:cubicBezTo>
                    <a:cubicBezTo>
                      <a:pt x="261" y="413"/>
                      <a:pt x="262" y="414"/>
                      <a:pt x="264" y="416"/>
                    </a:cubicBezTo>
                    <a:cubicBezTo>
                      <a:pt x="264" y="416"/>
                      <a:pt x="264" y="417"/>
                      <a:pt x="264" y="417"/>
                    </a:cubicBezTo>
                    <a:cubicBezTo>
                      <a:pt x="265" y="417"/>
                      <a:pt x="264" y="416"/>
                      <a:pt x="264" y="416"/>
                    </a:cubicBezTo>
                    <a:cubicBezTo>
                      <a:pt x="264" y="416"/>
                      <a:pt x="264" y="416"/>
                      <a:pt x="264" y="416"/>
                    </a:cubicBezTo>
                    <a:cubicBezTo>
                      <a:pt x="264" y="416"/>
                      <a:pt x="264" y="416"/>
                      <a:pt x="264" y="416"/>
                    </a:cubicBezTo>
                    <a:cubicBezTo>
                      <a:pt x="265" y="415"/>
                      <a:pt x="265" y="413"/>
                      <a:pt x="266" y="412"/>
                    </a:cubicBezTo>
                    <a:cubicBezTo>
                      <a:pt x="265" y="414"/>
                      <a:pt x="266" y="415"/>
                      <a:pt x="266" y="416"/>
                    </a:cubicBezTo>
                    <a:cubicBezTo>
                      <a:pt x="267" y="417"/>
                      <a:pt x="269" y="417"/>
                      <a:pt x="269" y="416"/>
                    </a:cubicBezTo>
                    <a:cubicBezTo>
                      <a:pt x="269" y="414"/>
                      <a:pt x="270" y="412"/>
                      <a:pt x="269" y="409"/>
                    </a:cubicBezTo>
                    <a:cubicBezTo>
                      <a:pt x="269" y="409"/>
                      <a:pt x="268" y="408"/>
                      <a:pt x="269" y="407"/>
                    </a:cubicBezTo>
                    <a:close/>
                    <a:moveTo>
                      <a:pt x="229" y="334"/>
                    </a:moveTo>
                    <a:cubicBezTo>
                      <a:pt x="230" y="334"/>
                      <a:pt x="230" y="333"/>
                      <a:pt x="231" y="332"/>
                    </a:cubicBezTo>
                    <a:cubicBezTo>
                      <a:pt x="231" y="330"/>
                      <a:pt x="232" y="330"/>
                      <a:pt x="234" y="330"/>
                    </a:cubicBezTo>
                    <a:cubicBezTo>
                      <a:pt x="235" y="330"/>
                      <a:pt x="237" y="330"/>
                      <a:pt x="238" y="329"/>
                    </a:cubicBezTo>
                    <a:cubicBezTo>
                      <a:pt x="239" y="329"/>
                      <a:pt x="240" y="329"/>
                      <a:pt x="241" y="330"/>
                    </a:cubicBezTo>
                    <a:cubicBezTo>
                      <a:pt x="242" y="331"/>
                      <a:pt x="243" y="332"/>
                      <a:pt x="244" y="333"/>
                    </a:cubicBezTo>
                    <a:cubicBezTo>
                      <a:pt x="245" y="333"/>
                      <a:pt x="245" y="334"/>
                      <a:pt x="245" y="335"/>
                    </a:cubicBezTo>
                    <a:cubicBezTo>
                      <a:pt x="245" y="338"/>
                      <a:pt x="245" y="341"/>
                      <a:pt x="243" y="344"/>
                    </a:cubicBezTo>
                    <a:cubicBezTo>
                      <a:pt x="242" y="346"/>
                      <a:pt x="242" y="347"/>
                      <a:pt x="240" y="348"/>
                    </a:cubicBezTo>
                    <a:cubicBezTo>
                      <a:pt x="240" y="348"/>
                      <a:pt x="240" y="349"/>
                      <a:pt x="240" y="349"/>
                    </a:cubicBezTo>
                    <a:cubicBezTo>
                      <a:pt x="240" y="349"/>
                      <a:pt x="241" y="349"/>
                      <a:pt x="240" y="350"/>
                    </a:cubicBezTo>
                    <a:cubicBezTo>
                      <a:pt x="239" y="350"/>
                      <a:pt x="239" y="349"/>
                      <a:pt x="239" y="349"/>
                    </a:cubicBezTo>
                    <a:cubicBezTo>
                      <a:pt x="237" y="347"/>
                      <a:pt x="236" y="345"/>
                      <a:pt x="235" y="343"/>
                    </a:cubicBezTo>
                    <a:cubicBezTo>
                      <a:pt x="234" y="341"/>
                      <a:pt x="234" y="340"/>
                      <a:pt x="232" y="339"/>
                    </a:cubicBezTo>
                    <a:cubicBezTo>
                      <a:pt x="232" y="338"/>
                      <a:pt x="231" y="337"/>
                      <a:pt x="230" y="336"/>
                    </a:cubicBezTo>
                    <a:cubicBezTo>
                      <a:pt x="228" y="336"/>
                      <a:pt x="228" y="335"/>
                      <a:pt x="229" y="334"/>
                    </a:cubicBezTo>
                    <a:close/>
                    <a:moveTo>
                      <a:pt x="279" y="326"/>
                    </a:moveTo>
                    <a:cubicBezTo>
                      <a:pt x="279" y="325"/>
                      <a:pt x="279" y="325"/>
                      <a:pt x="280" y="325"/>
                    </a:cubicBezTo>
                    <a:cubicBezTo>
                      <a:pt x="281" y="325"/>
                      <a:pt x="282" y="324"/>
                      <a:pt x="283" y="323"/>
                    </a:cubicBezTo>
                    <a:cubicBezTo>
                      <a:pt x="284" y="322"/>
                      <a:pt x="285" y="322"/>
                      <a:pt x="286" y="322"/>
                    </a:cubicBezTo>
                    <a:cubicBezTo>
                      <a:pt x="287" y="321"/>
                      <a:pt x="288" y="321"/>
                      <a:pt x="289" y="320"/>
                    </a:cubicBezTo>
                    <a:cubicBezTo>
                      <a:pt x="290" y="320"/>
                      <a:pt x="291" y="321"/>
                      <a:pt x="291" y="322"/>
                    </a:cubicBezTo>
                    <a:cubicBezTo>
                      <a:pt x="291" y="323"/>
                      <a:pt x="287" y="327"/>
                      <a:pt x="285" y="327"/>
                    </a:cubicBezTo>
                    <a:cubicBezTo>
                      <a:pt x="283" y="327"/>
                      <a:pt x="282" y="327"/>
                      <a:pt x="280" y="327"/>
                    </a:cubicBezTo>
                    <a:cubicBezTo>
                      <a:pt x="279" y="327"/>
                      <a:pt x="279" y="326"/>
                      <a:pt x="279" y="326"/>
                    </a:cubicBezTo>
                    <a:close/>
                    <a:moveTo>
                      <a:pt x="296" y="343"/>
                    </a:moveTo>
                    <a:cubicBezTo>
                      <a:pt x="297" y="342"/>
                      <a:pt x="297" y="343"/>
                      <a:pt x="298" y="344"/>
                    </a:cubicBezTo>
                    <a:cubicBezTo>
                      <a:pt x="299" y="346"/>
                      <a:pt x="298" y="348"/>
                      <a:pt x="296" y="348"/>
                    </a:cubicBezTo>
                    <a:cubicBezTo>
                      <a:pt x="296" y="349"/>
                      <a:pt x="295" y="348"/>
                      <a:pt x="295" y="348"/>
                    </a:cubicBezTo>
                    <a:cubicBezTo>
                      <a:pt x="295" y="347"/>
                      <a:pt x="295" y="346"/>
                      <a:pt x="295" y="346"/>
                    </a:cubicBezTo>
                    <a:cubicBezTo>
                      <a:pt x="295" y="345"/>
                      <a:pt x="295" y="345"/>
                      <a:pt x="295" y="345"/>
                    </a:cubicBezTo>
                    <a:cubicBezTo>
                      <a:pt x="295" y="344"/>
                      <a:pt x="295" y="343"/>
                      <a:pt x="296" y="343"/>
                    </a:cubicBezTo>
                    <a:close/>
                    <a:moveTo>
                      <a:pt x="274" y="399"/>
                    </a:moveTo>
                    <a:cubicBezTo>
                      <a:pt x="273" y="399"/>
                      <a:pt x="273" y="399"/>
                      <a:pt x="273" y="401"/>
                    </a:cubicBezTo>
                    <a:cubicBezTo>
                      <a:pt x="271" y="400"/>
                      <a:pt x="271" y="400"/>
                      <a:pt x="271" y="398"/>
                    </a:cubicBezTo>
                    <a:cubicBezTo>
                      <a:pt x="271" y="397"/>
                      <a:pt x="272" y="397"/>
                      <a:pt x="272" y="397"/>
                    </a:cubicBezTo>
                    <a:cubicBezTo>
                      <a:pt x="273" y="398"/>
                      <a:pt x="273" y="398"/>
                      <a:pt x="274" y="399"/>
                    </a:cubicBezTo>
                    <a:close/>
                    <a:moveTo>
                      <a:pt x="268" y="419"/>
                    </a:moveTo>
                    <a:cubicBezTo>
                      <a:pt x="268" y="420"/>
                      <a:pt x="269" y="420"/>
                      <a:pt x="269" y="421"/>
                    </a:cubicBezTo>
                    <a:cubicBezTo>
                      <a:pt x="268" y="421"/>
                      <a:pt x="268" y="421"/>
                      <a:pt x="268" y="421"/>
                    </a:cubicBezTo>
                    <a:cubicBezTo>
                      <a:pt x="268" y="422"/>
                      <a:pt x="267" y="422"/>
                      <a:pt x="267" y="422"/>
                    </a:cubicBezTo>
                    <a:cubicBezTo>
                      <a:pt x="266" y="422"/>
                      <a:pt x="267" y="422"/>
                      <a:pt x="267" y="421"/>
                    </a:cubicBezTo>
                    <a:cubicBezTo>
                      <a:pt x="266" y="421"/>
                      <a:pt x="266" y="420"/>
                      <a:pt x="266" y="420"/>
                    </a:cubicBezTo>
                    <a:cubicBezTo>
                      <a:pt x="266" y="419"/>
                      <a:pt x="266" y="418"/>
                      <a:pt x="267" y="418"/>
                    </a:cubicBezTo>
                    <a:cubicBezTo>
                      <a:pt x="267" y="418"/>
                      <a:pt x="268" y="419"/>
                      <a:pt x="268" y="419"/>
                    </a:cubicBezTo>
                    <a:close/>
                    <a:moveTo>
                      <a:pt x="297" y="350"/>
                    </a:moveTo>
                    <a:cubicBezTo>
                      <a:pt x="297" y="351"/>
                      <a:pt x="298" y="351"/>
                      <a:pt x="298" y="352"/>
                    </a:cubicBezTo>
                    <a:cubicBezTo>
                      <a:pt x="298" y="352"/>
                      <a:pt x="298" y="352"/>
                      <a:pt x="297" y="353"/>
                    </a:cubicBezTo>
                    <a:cubicBezTo>
                      <a:pt x="297" y="353"/>
                      <a:pt x="296" y="353"/>
                      <a:pt x="296" y="352"/>
                    </a:cubicBezTo>
                    <a:cubicBezTo>
                      <a:pt x="295" y="352"/>
                      <a:pt x="296" y="352"/>
                      <a:pt x="296" y="351"/>
                    </a:cubicBezTo>
                    <a:cubicBezTo>
                      <a:pt x="296" y="351"/>
                      <a:pt x="296" y="351"/>
                      <a:pt x="296" y="350"/>
                    </a:cubicBezTo>
                    <a:cubicBezTo>
                      <a:pt x="296" y="350"/>
                      <a:pt x="297" y="349"/>
                      <a:pt x="297" y="349"/>
                    </a:cubicBezTo>
                    <a:cubicBezTo>
                      <a:pt x="298" y="349"/>
                      <a:pt x="297" y="350"/>
                      <a:pt x="297" y="350"/>
                    </a:cubicBezTo>
                    <a:close/>
                    <a:moveTo>
                      <a:pt x="222" y="333"/>
                    </a:moveTo>
                    <a:cubicBezTo>
                      <a:pt x="222" y="333"/>
                      <a:pt x="222" y="332"/>
                      <a:pt x="223" y="333"/>
                    </a:cubicBezTo>
                    <a:cubicBezTo>
                      <a:pt x="224" y="333"/>
                      <a:pt x="225" y="333"/>
                      <a:pt x="225" y="333"/>
                    </a:cubicBezTo>
                    <a:cubicBezTo>
                      <a:pt x="225" y="334"/>
                      <a:pt x="223" y="334"/>
                      <a:pt x="223" y="334"/>
                    </a:cubicBezTo>
                    <a:cubicBezTo>
                      <a:pt x="222" y="334"/>
                      <a:pt x="222" y="334"/>
                      <a:pt x="222" y="333"/>
                    </a:cubicBezTo>
                    <a:close/>
                    <a:moveTo>
                      <a:pt x="163" y="400"/>
                    </a:moveTo>
                    <a:cubicBezTo>
                      <a:pt x="165" y="399"/>
                      <a:pt x="166" y="400"/>
                      <a:pt x="167" y="400"/>
                    </a:cubicBezTo>
                    <a:cubicBezTo>
                      <a:pt x="166" y="401"/>
                      <a:pt x="165" y="399"/>
                      <a:pt x="163" y="400"/>
                    </a:cubicBezTo>
                    <a:close/>
                    <a:moveTo>
                      <a:pt x="265" y="425"/>
                    </a:moveTo>
                    <a:cubicBezTo>
                      <a:pt x="265" y="426"/>
                      <a:pt x="265" y="427"/>
                      <a:pt x="265" y="427"/>
                    </a:cubicBezTo>
                    <a:cubicBezTo>
                      <a:pt x="265" y="427"/>
                      <a:pt x="265" y="427"/>
                      <a:pt x="264" y="428"/>
                    </a:cubicBezTo>
                    <a:cubicBezTo>
                      <a:pt x="264" y="427"/>
                      <a:pt x="264" y="427"/>
                      <a:pt x="264" y="427"/>
                    </a:cubicBezTo>
                    <a:cubicBezTo>
                      <a:pt x="264" y="426"/>
                      <a:pt x="264" y="426"/>
                      <a:pt x="264" y="425"/>
                    </a:cubicBezTo>
                    <a:cubicBezTo>
                      <a:pt x="265" y="425"/>
                      <a:pt x="265" y="425"/>
                      <a:pt x="265" y="425"/>
                    </a:cubicBezTo>
                    <a:close/>
                    <a:moveTo>
                      <a:pt x="198" y="442"/>
                    </a:moveTo>
                    <a:cubicBezTo>
                      <a:pt x="198" y="442"/>
                      <a:pt x="198" y="443"/>
                      <a:pt x="197" y="444"/>
                    </a:cubicBezTo>
                    <a:cubicBezTo>
                      <a:pt x="197" y="443"/>
                      <a:pt x="197" y="442"/>
                      <a:pt x="198" y="442"/>
                    </a:cubicBezTo>
                    <a:close/>
                    <a:moveTo>
                      <a:pt x="260" y="415"/>
                    </a:moveTo>
                    <a:cubicBezTo>
                      <a:pt x="261" y="415"/>
                      <a:pt x="261" y="416"/>
                      <a:pt x="261" y="416"/>
                    </a:cubicBezTo>
                    <a:cubicBezTo>
                      <a:pt x="261" y="416"/>
                      <a:pt x="261" y="417"/>
                      <a:pt x="261" y="417"/>
                    </a:cubicBezTo>
                    <a:cubicBezTo>
                      <a:pt x="260" y="417"/>
                      <a:pt x="260" y="416"/>
                      <a:pt x="260" y="416"/>
                    </a:cubicBezTo>
                    <a:cubicBezTo>
                      <a:pt x="260" y="416"/>
                      <a:pt x="260" y="415"/>
                      <a:pt x="260" y="415"/>
                    </a:cubicBezTo>
                    <a:close/>
                    <a:moveTo>
                      <a:pt x="113" y="333"/>
                    </a:moveTo>
                    <a:cubicBezTo>
                      <a:pt x="113" y="333"/>
                      <a:pt x="113" y="333"/>
                      <a:pt x="113" y="333"/>
                    </a:cubicBezTo>
                    <a:cubicBezTo>
                      <a:pt x="114" y="333"/>
                      <a:pt x="114" y="333"/>
                      <a:pt x="114" y="333"/>
                    </a:cubicBezTo>
                    <a:cubicBezTo>
                      <a:pt x="114" y="334"/>
                      <a:pt x="114" y="334"/>
                      <a:pt x="113" y="334"/>
                    </a:cubicBezTo>
                    <a:cubicBezTo>
                      <a:pt x="113" y="334"/>
                      <a:pt x="113" y="334"/>
                      <a:pt x="113" y="333"/>
                    </a:cubicBezTo>
                    <a:close/>
                    <a:moveTo>
                      <a:pt x="270" y="404"/>
                    </a:moveTo>
                    <a:cubicBezTo>
                      <a:pt x="270" y="405"/>
                      <a:pt x="270" y="405"/>
                      <a:pt x="270" y="405"/>
                    </a:cubicBezTo>
                    <a:cubicBezTo>
                      <a:pt x="269" y="405"/>
                      <a:pt x="269" y="405"/>
                      <a:pt x="269" y="404"/>
                    </a:cubicBezTo>
                    <a:cubicBezTo>
                      <a:pt x="269" y="404"/>
                      <a:pt x="269" y="404"/>
                      <a:pt x="270" y="404"/>
                    </a:cubicBezTo>
                    <a:cubicBezTo>
                      <a:pt x="270" y="404"/>
                      <a:pt x="270" y="404"/>
                      <a:pt x="270" y="404"/>
                    </a:cubicBezTo>
                    <a:close/>
                    <a:moveTo>
                      <a:pt x="218" y="355"/>
                    </a:moveTo>
                    <a:cubicBezTo>
                      <a:pt x="219" y="355"/>
                      <a:pt x="219" y="356"/>
                      <a:pt x="219" y="357"/>
                    </a:cubicBezTo>
                    <a:cubicBezTo>
                      <a:pt x="218" y="356"/>
                      <a:pt x="218" y="356"/>
                      <a:pt x="218" y="355"/>
                    </a:cubicBezTo>
                    <a:close/>
                    <a:moveTo>
                      <a:pt x="295" y="342"/>
                    </a:moveTo>
                    <a:cubicBezTo>
                      <a:pt x="295" y="342"/>
                      <a:pt x="295" y="341"/>
                      <a:pt x="295" y="341"/>
                    </a:cubicBezTo>
                    <a:cubicBezTo>
                      <a:pt x="295" y="341"/>
                      <a:pt x="295" y="341"/>
                      <a:pt x="295" y="341"/>
                    </a:cubicBezTo>
                    <a:cubicBezTo>
                      <a:pt x="296" y="341"/>
                      <a:pt x="296" y="341"/>
                      <a:pt x="296" y="341"/>
                    </a:cubicBezTo>
                    <a:cubicBezTo>
                      <a:pt x="296" y="342"/>
                      <a:pt x="295" y="342"/>
                      <a:pt x="295" y="342"/>
                    </a:cubicBezTo>
                    <a:close/>
                    <a:moveTo>
                      <a:pt x="207" y="357"/>
                    </a:moveTo>
                    <a:cubicBezTo>
                      <a:pt x="208" y="357"/>
                      <a:pt x="208" y="357"/>
                      <a:pt x="208" y="358"/>
                    </a:cubicBezTo>
                    <a:cubicBezTo>
                      <a:pt x="208" y="358"/>
                      <a:pt x="208" y="358"/>
                      <a:pt x="208" y="358"/>
                    </a:cubicBezTo>
                    <a:cubicBezTo>
                      <a:pt x="207" y="358"/>
                      <a:pt x="207" y="358"/>
                      <a:pt x="207" y="357"/>
                    </a:cubicBezTo>
                    <a:close/>
                    <a:moveTo>
                      <a:pt x="221" y="369"/>
                    </a:moveTo>
                    <a:cubicBezTo>
                      <a:pt x="221" y="369"/>
                      <a:pt x="221" y="368"/>
                      <a:pt x="221" y="368"/>
                    </a:cubicBezTo>
                    <a:cubicBezTo>
                      <a:pt x="221" y="368"/>
                      <a:pt x="222" y="368"/>
                      <a:pt x="221" y="369"/>
                    </a:cubicBezTo>
                    <a:cubicBezTo>
                      <a:pt x="221" y="369"/>
                      <a:pt x="221" y="369"/>
                      <a:pt x="221" y="369"/>
                    </a:cubicBezTo>
                    <a:close/>
                    <a:moveTo>
                      <a:pt x="187" y="404"/>
                    </a:moveTo>
                    <a:cubicBezTo>
                      <a:pt x="187" y="404"/>
                      <a:pt x="187" y="404"/>
                      <a:pt x="188" y="404"/>
                    </a:cubicBezTo>
                    <a:cubicBezTo>
                      <a:pt x="188" y="404"/>
                      <a:pt x="188" y="404"/>
                      <a:pt x="188" y="404"/>
                    </a:cubicBezTo>
                    <a:cubicBezTo>
                      <a:pt x="188" y="405"/>
                      <a:pt x="188" y="405"/>
                      <a:pt x="188" y="405"/>
                    </a:cubicBezTo>
                    <a:cubicBezTo>
                      <a:pt x="188" y="405"/>
                      <a:pt x="187" y="404"/>
                      <a:pt x="187" y="404"/>
                    </a:cubicBezTo>
                    <a:close/>
                    <a:moveTo>
                      <a:pt x="252" y="397"/>
                    </a:moveTo>
                    <a:cubicBezTo>
                      <a:pt x="252" y="397"/>
                      <a:pt x="252" y="397"/>
                      <a:pt x="252" y="397"/>
                    </a:cubicBezTo>
                    <a:cubicBezTo>
                      <a:pt x="252" y="398"/>
                      <a:pt x="252" y="398"/>
                      <a:pt x="252" y="398"/>
                    </a:cubicBezTo>
                    <a:cubicBezTo>
                      <a:pt x="252" y="398"/>
                      <a:pt x="252" y="397"/>
                      <a:pt x="252" y="397"/>
                    </a:cubicBezTo>
                    <a:cubicBezTo>
                      <a:pt x="252" y="397"/>
                      <a:pt x="252" y="397"/>
                      <a:pt x="252" y="397"/>
                    </a:cubicBezTo>
                    <a:close/>
                    <a:moveTo>
                      <a:pt x="183" y="437"/>
                    </a:moveTo>
                    <a:cubicBezTo>
                      <a:pt x="183" y="437"/>
                      <a:pt x="182" y="437"/>
                      <a:pt x="182" y="437"/>
                    </a:cubicBezTo>
                    <a:cubicBezTo>
                      <a:pt x="182" y="437"/>
                      <a:pt x="182" y="436"/>
                      <a:pt x="182" y="436"/>
                    </a:cubicBezTo>
                    <a:cubicBezTo>
                      <a:pt x="183" y="436"/>
                      <a:pt x="183" y="437"/>
                      <a:pt x="183" y="437"/>
                    </a:cubicBezTo>
                    <a:close/>
                    <a:moveTo>
                      <a:pt x="111" y="331"/>
                    </a:moveTo>
                    <a:cubicBezTo>
                      <a:pt x="111" y="331"/>
                      <a:pt x="111" y="331"/>
                      <a:pt x="111" y="331"/>
                    </a:cubicBezTo>
                    <a:cubicBezTo>
                      <a:pt x="111" y="331"/>
                      <a:pt x="111" y="331"/>
                      <a:pt x="111" y="331"/>
                    </a:cubicBezTo>
                    <a:cubicBezTo>
                      <a:pt x="111" y="331"/>
                      <a:pt x="111" y="331"/>
                      <a:pt x="111" y="331"/>
                    </a:cubicBezTo>
                    <a:cubicBezTo>
                      <a:pt x="111" y="331"/>
                      <a:pt x="111" y="331"/>
                      <a:pt x="111" y="331"/>
                    </a:cubicBezTo>
                    <a:close/>
                    <a:moveTo>
                      <a:pt x="213" y="351"/>
                    </a:moveTo>
                    <a:cubicBezTo>
                      <a:pt x="213" y="351"/>
                      <a:pt x="213" y="351"/>
                      <a:pt x="213" y="351"/>
                    </a:cubicBezTo>
                    <a:cubicBezTo>
                      <a:pt x="213" y="351"/>
                      <a:pt x="213" y="351"/>
                      <a:pt x="213" y="351"/>
                    </a:cubicBezTo>
                    <a:cubicBezTo>
                      <a:pt x="214" y="351"/>
                      <a:pt x="213" y="352"/>
                      <a:pt x="213" y="351"/>
                    </a:cubicBezTo>
                    <a:cubicBezTo>
                      <a:pt x="213" y="351"/>
                      <a:pt x="213" y="351"/>
                      <a:pt x="213" y="351"/>
                    </a:cubicBezTo>
                    <a:close/>
                    <a:moveTo>
                      <a:pt x="253" y="396"/>
                    </a:moveTo>
                    <a:cubicBezTo>
                      <a:pt x="252" y="396"/>
                      <a:pt x="252" y="396"/>
                      <a:pt x="252" y="396"/>
                    </a:cubicBezTo>
                    <a:cubicBezTo>
                      <a:pt x="252" y="396"/>
                      <a:pt x="253" y="396"/>
                      <a:pt x="253" y="396"/>
                    </a:cubicBezTo>
                    <a:cubicBezTo>
                      <a:pt x="253" y="396"/>
                      <a:pt x="253" y="396"/>
                      <a:pt x="253" y="396"/>
                    </a:cubicBezTo>
                    <a:cubicBezTo>
                      <a:pt x="253" y="396"/>
                      <a:pt x="253" y="396"/>
                      <a:pt x="253" y="396"/>
                    </a:cubicBezTo>
                    <a:close/>
                    <a:moveTo>
                      <a:pt x="307" y="433"/>
                    </a:moveTo>
                    <a:cubicBezTo>
                      <a:pt x="307" y="434"/>
                      <a:pt x="306" y="433"/>
                      <a:pt x="306" y="434"/>
                    </a:cubicBezTo>
                    <a:cubicBezTo>
                      <a:pt x="305" y="435"/>
                      <a:pt x="305" y="434"/>
                      <a:pt x="305" y="434"/>
                    </a:cubicBezTo>
                    <a:cubicBezTo>
                      <a:pt x="304" y="434"/>
                      <a:pt x="304" y="434"/>
                      <a:pt x="303" y="435"/>
                    </a:cubicBezTo>
                    <a:cubicBezTo>
                      <a:pt x="303" y="436"/>
                      <a:pt x="303" y="437"/>
                      <a:pt x="302" y="437"/>
                    </a:cubicBezTo>
                    <a:cubicBezTo>
                      <a:pt x="301" y="437"/>
                      <a:pt x="301" y="438"/>
                      <a:pt x="301" y="438"/>
                    </a:cubicBezTo>
                    <a:cubicBezTo>
                      <a:pt x="300" y="440"/>
                      <a:pt x="298" y="440"/>
                      <a:pt x="297" y="439"/>
                    </a:cubicBezTo>
                    <a:cubicBezTo>
                      <a:pt x="296" y="438"/>
                      <a:pt x="295" y="438"/>
                      <a:pt x="295" y="437"/>
                    </a:cubicBezTo>
                    <a:cubicBezTo>
                      <a:pt x="295" y="438"/>
                      <a:pt x="294" y="438"/>
                      <a:pt x="293" y="438"/>
                    </a:cubicBezTo>
                    <a:cubicBezTo>
                      <a:pt x="291" y="438"/>
                      <a:pt x="291" y="436"/>
                      <a:pt x="289" y="435"/>
                    </a:cubicBezTo>
                    <a:cubicBezTo>
                      <a:pt x="289" y="435"/>
                      <a:pt x="289" y="435"/>
                      <a:pt x="288" y="435"/>
                    </a:cubicBezTo>
                    <a:cubicBezTo>
                      <a:pt x="287" y="435"/>
                      <a:pt x="287" y="434"/>
                      <a:pt x="287" y="434"/>
                    </a:cubicBezTo>
                    <a:cubicBezTo>
                      <a:pt x="287" y="433"/>
                      <a:pt x="287" y="432"/>
                      <a:pt x="286" y="432"/>
                    </a:cubicBezTo>
                    <a:cubicBezTo>
                      <a:pt x="285" y="432"/>
                      <a:pt x="286" y="433"/>
                      <a:pt x="286" y="433"/>
                    </a:cubicBezTo>
                    <a:cubicBezTo>
                      <a:pt x="286" y="434"/>
                      <a:pt x="286" y="434"/>
                      <a:pt x="285" y="434"/>
                    </a:cubicBezTo>
                    <a:cubicBezTo>
                      <a:pt x="285" y="434"/>
                      <a:pt x="283" y="432"/>
                      <a:pt x="283" y="432"/>
                    </a:cubicBezTo>
                    <a:cubicBezTo>
                      <a:pt x="283" y="431"/>
                      <a:pt x="283" y="430"/>
                      <a:pt x="282" y="430"/>
                    </a:cubicBezTo>
                    <a:cubicBezTo>
                      <a:pt x="282" y="430"/>
                      <a:pt x="282" y="431"/>
                      <a:pt x="282" y="431"/>
                    </a:cubicBezTo>
                    <a:cubicBezTo>
                      <a:pt x="281" y="432"/>
                      <a:pt x="281" y="433"/>
                      <a:pt x="281" y="432"/>
                    </a:cubicBezTo>
                    <a:cubicBezTo>
                      <a:pt x="280" y="432"/>
                      <a:pt x="279" y="432"/>
                      <a:pt x="279" y="431"/>
                    </a:cubicBezTo>
                    <a:cubicBezTo>
                      <a:pt x="279" y="430"/>
                      <a:pt x="278" y="430"/>
                      <a:pt x="278" y="429"/>
                    </a:cubicBezTo>
                    <a:cubicBezTo>
                      <a:pt x="278" y="428"/>
                      <a:pt x="279" y="427"/>
                      <a:pt x="280" y="427"/>
                    </a:cubicBezTo>
                    <a:cubicBezTo>
                      <a:pt x="282" y="427"/>
                      <a:pt x="282" y="426"/>
                      <a:pt x="284" y="426"/>
                    </a:cubicBezTo>
                    <a:cubicBezTo>
                      <a:pt x="284" y="426"/>
                      <a:pt x="284" y="426"/>
                      <a:pt x="284" y="426"/>
                    </a:cubicBezTo>
                    <a:cubicBezTo>
                      <a:pt x="284" y="424"/>
                      <a:pt x="285" y="424"/>
                      <a:pt x="286" y="424"/>
                    </a:cubicBezTo>
                    <a:cubicBezTo>
                      <a:pt x="286" y="423"/>
                      <a:pt x="286" y="423"/>
                      <a:pt x="285" y="422"/>
                    </a:cubicBezTo>
                    <a:cubicBezTo>
                      <a:pt x="285" y="422"/>
                      <a:pt x="284" y="421"/>
                      <a:pt x="285" y="420"/>
                    </a:cubicBezTo>
                    <a:cubicBezTo>
                      <a:pt x="286" y="420"/>
                      <a:pt x="285" y="420"/>
                      <a:pt x="285" y="420"/>
                    </a:cubicBezTo>
                    <a:cubicBezTo>
                      <a:pt x="285" y="419"/>
                      <a:pt x="285" y="419"/>
                      <a:pt x="285" y="419"/>
                    </a:cubicBezTo>
                    <a:cubicBezTo>
                      <a:pt x="285" y="418"/>
                      <a:pt x="286" y="419"/>
                      <a:pt x="286" y="419"/>
                    </a:cubicBezTo>
                    <a:cubicBezTo>
                      <a:pt x="287" y="419"/>
                      <a:pt x="287" y="421"/>
                      <a:pt x="288" y="421"/>
                    </a:cubicBezTo>
                    <a:cubicBezTo>
                      <a:pt x="288" y="420"/>
                      <a:pt x="287" y="419"/>
                      <a:pt x="287" y="419"/>
                    </a:cubicBezTo>
                    <a:cubicBezTo>
                      <a:pt x="286" y="417"/>
                      <a:pt x="287" y="416"/>
                      <a:pt x="287" y="415"/>
                    </a:cubicBezTo>
                    <a:cubicBezTo>
                      <a:pt x="288" y="414"/>
                      <a:pt x="288" y="414"/>
                      <a:pt x="288" y="413"/>
                    </a:cubicBezTo>
                    <a:cubicBezTo>
                      <a:pt x="288" y="412"/>
                      <a:pt x="289" y="412"/>
                      <a:pt x="289" y="412"/>
                    </a:cubicBezTo>
                    <a:cubicBezTo>
                      <a:pt x="291" y="413"/>
                      <a:pt x="291" y="415"/>
                      <a:pt x="292" y="415"/>
                    </a:cubicBezTo>
                    <a:cubicBezTo>
                      <a:pt x="293" y="415"/>
                      <a:pt x="293" y="416"/>
                      <a:pt x="293" y="416"/>
                    </a:cubicBezTo>
                    <a:cubicBezTo>
                      <a:pt x="292" y="417"/>
                      <a:pt x="292" y="417"/>
                      <a:pt x="293" y="418"/>
                    </a:cubicBezTo>
                    <a:cubicBezTo>
                      <a:pt x="293" y="418"/>
                      <a:pt x="293" y="418"/>
                      <a:pt x="293" y="418"/>
                    </a:cubicBezTo>
                    <a:cubicBezTo>
                      <a:pt x="293" y="418"/>
                      <a:pt x="293" y="417"/>
                      <a:pt x="294" y="417"/>
                    </a:cubicBezTo>
                    <a:cubicBezTo>
                      <a:pt x="294" y="417"/>
                      <a:pt x="294" y="417"/>
                      <a:pt x="295" y="418"/>
                    </a:cubicBezTo>
                    <a:cubicBezTo>
                      <a:pt x="295" y="419"/>
                      <a:pt x="295" y="419"/>
                      <a:pt x="296" y="420"/>
                    </a:cubicBezTo>
                    <a:cubicBezTo>
                      <a:pt x="297" y="420"/>
                      <a:pt x="298" y="422"/>
                      <a:pt x="300" y="423"/>
                    </a:cubicBezTo>
                    <a:cubicBezTo>
                      <a:pt x="301" y="423"/>
                      <a:pt x="301" y="424"/>
                      <a:pt x="301" y="425"/>
                    </a:cubicBezTo>
                    <a:cubicBezTo>
                      <a:pt x="301" y="426"/>
                      <a:pt x="301" y="427"/>
                      <a:pt x="301" y="428"/>
                    </a:cubicBezTo>
                    <a:cubicBezTo>
                      <a:pt x="302" y="428"/>
                      <a:pt x="301" y="426"/>
                      <a:pt x="302" y="426"/>
                    </a:cubicBezTo>
                    <a:cubicBezTo>
                      <a:pt x="302" y="426"/>
                      <a:pt x="302" y="427"/>
                      <a:pt x="302" y="428"/>
                    </a:cubicBezTo>
                    <a:cubicBezTo>
                      <a:pt x="303" y="430"/>
                      <a:pt x="303" y="431"/>
                      <a:pt x="304" y="432"/>
                    </a:cubicBezTo>
                    <a:cubicBezTo>
                      <a:pt x="305" y="433"/>
                      <a:pt x="305" y="432"/>
                      <a:pt x="306" y="432"/>
                    </a:cubicBezTo>
                    <a:cubicBezTo>
                      <a:pt x="306" y="431"/>
                      <a:pt x="306" y="431"/>
                      <a:pt x="307" y="431"/>
                    </a:cubicBezTo>
                    <a:cubicBezTo>
                      <a:pt x="308" y="432"/>
                      <a:pt x="307" y="432"/>
                      <a:pt x="307" y="433"/>
                    </a:cubicBezTo>
                    <a:close/>
                    <a:moveTo>
                      <a:pt x="276" y="428"/>
                    </a:moveTo>
                    <a:cubicBezTo>
                      <a:pt x="276" y="429"/>
                      <a:pt x="275" y="430"/>
                      <a:pt x="276" y="430"/>
                    </a:cubicBezTo>
                    <a:cubicBezTo>
                      <a:pt x="276" y="431"/>
                      <a:pt x="275" y="431"/>
                      <a:pt x="275" y="431"/>
                    </a:cubicBezTo>
                    <a:cubicBezTo>
                      <a:pt x="275" y="432"/>
                      <a:pt x="274" y="432"/>
                      <a:pt x="274" y="433"/>
                    </a:cubicBezTo>
                    <a:cubicBezTo>
                      <a:pt x="274" y="434"/>
                      <a:pt x="273" y="436"/>
                      <a:pt x="272" y="436"/>
                    </a:cubicBezTo>
                    <a:cubicBezTo>
                      <a:pt x="272" y="436"/>
                      <a:pt x="271" y="436"/>
                      <a:pt x="271" y="435"/>
                    </a:cubicBezTo>
                    <a:cubicBezTo>
                      <a:pt x="271" y="435"/>
                      <a:pt x="270" y="434"/>
                      <a:pt x="270" y="434"/>
                    </a:cubicBezTo>
                    <a:cubicBezTo>
                      <a:pt x="270" y="433"/>
                      <a:pt x="270" y="432"/>
                      <a:pt x="270" y="432"/>
                    </a:cubicBezTo>
                    <a:cubicBezTo>
                      <a:pt x="271" y="432"/>
                      <a:pt x="271" y="431"/>
                      <a:pt x="271" y="431"/>
                    </a:cubicBezTo>
                    <a:cubicBezTo>
                      <a:pt x="271" y="429"/>
                      <a:pt x="272" y="428"/>
                      <a:pt x="273" y="427"/>
                    </a:cubicBezTo>
                    <a:cubicBezTo>
                      <a:pt x="274" y="427"/>
                      <a:pt x="275" y="426"/>
                      <a:pt x="276" y="427"/>
                    </a:cubicBezTo>
                    <a:cubicBezTo>
                      <a:pt x="277" y="427"/>
                      <a:pt x="277" y="428"/>
                      <a:pt x="276" y="428"/>
                    </a:cubicBezTo>
                    <a:close/>
                    <a:moveTo>
                      <a:pt x="302" y="421"/>
                    </a:moveTo>
                    <a:cubicBezTo>
                      <a:pt x="302" y="421"/>
                      <a:pt x="303" y="420"/>
                      <a:pt x="303" y="419"/>
                    </a:cubicBezTo>
                    <a:cubicBezTo>
                      <a:pt x="302" y="418"/>
                      <a:pt x="303" y="418"/>
                      <a:pt x="304" y="418"/>
                    </a:cubicBezTo>
                    <a:cubicBezTo>
                      <a:pt x="305" y="418"/>
                      <a:pt x="306" y="419"/>
                      <a:pt x="306" y="420"/>
                    </a:cubicBezTo>
                    <a:cubicBezTo>
                      <a:pt x="306" y="421"/>
                      <a:pt x="306" y="422"/>
                      <a:pt x="305" y="423"/>
                    </a:cubicBezTo>
                    <a:cubicBezTo>
                      <a:pt x="305" y="423"/>
                      <a:pt x="305" y="423"/>
                      <a:pt x="304" y="423"/>
                    </a:cubicBezTo>
                    <a:cubicBezTo>
                      <a:pt x="304" y="423"/>
                      <a:pt x="304" y="423"/>
                      <a:pt x="304" y="422"/>
                    </a:cubicBezTo>
                    <a:cubicBezTo>
                      <a:pt x="304" y="421"/>
                      <a:pt x="305" y="420"/>
                      <a:pt x="303" y="418"/>
                    </a:cubicBezTo>
                    <a:cubicBezTo>
                      <a:pt x="303" y="420"/>
                      <a:pt x="304" y="421"/>
                      <a:pt x="303" y="422"/>
                    </a:cubicBezTo>
                    <a:cubicBezTo>
                      <a:pt x="303" y="422"/>
                      <a:pt x="303" y="422"/>
                      <a:pt x="303" y="422"/>
                    </a:cubicBezTo>
                    <a:cubicBezTo>
                      <a:pt x="302" y="422"/>
                      <a:pt x="302" y="422"/>
                      <a:pt x="302" y="421"/>
                    </a:cubicBezTo>
                    <a:close/>
                    <a:moveTo>
                      <a:pt x="264" y="435"/>
                    </a:moveTo>
                    <a:cubicBezTo>
                      <a:pt x="264" y="436"/>
                      <a:pt x="263" y="437"/>
                      <a:pt x="262" y="437"/>
                    </a:cubicBezTo>
                    <a:cubicBezTo>
                      <a:pt x="261" y="437"/>
                      <a:pt x="261" y="436"/>
                      <a:pt x="261" y="436"/>
                    </a:cubicBezTo>
                    <a:cubicBezTo>
                      <a:pt x="259" y="435"/>
                      <a:pt x="259" y="435"/>
                      <a:pt x="261" y="434"/>
                    </a:cubicBezTo>
                    <a:cubicBezTo>
                      <a:pt x="261" y="434"/>
                      <a:pt x="261" y="434"/>
                      <a:pt x="261" y="434"/>
                    </a:cubicBezTo>
                    <a:cubicBezTo>
                      <a:pt x="262" y="433"/>
                      <a:pt x="262" y="432"/>
                      <a:pt x="263" y="433"/>
                    </a:cubicBezTo>
                    <a:cubicBezTo>
                      <a:pt x="264" y="433"/>
                      <a:pt x="264" y="434"/>
                      <a:pt x="264" y="435"/>
                    </a:cubicBezTo>
                    <a:close/>
                    <a:moveTo>
                      <a:pt x="297" y="419"/>
                    </a:moveTo>
                    <a:cubicBezTo>
                      <a:pt x="299" y="418"/>
                      <a:pt x="300" y="420"/>
                      <a:pt x="301" y="419"/>
                    </a:cubicBezTo>
                    <a:cubicBezTo>
                      <a:pt x="301" y="419"/>
                      <a:pt x="301" y="419"/>
                      <a:pt x="301" y="419"/>
                    </a:cubicBezTo>
                    <a:cubicBezTo>
                      <a:pt x="302" y="420"/>
                      <a:pt x="301" y="421"/>
                      <a:pt x="301" y="422"/>
                    </a:cubicBezTo>
                    <a:cubicBezTo>
                      <a:pt x="301" y="423"/>
                      <a:pt x="301" y="423"/>
                      <a:pt x="300" y="422"/>
                    </a:cubicBezTo>
                    <a:cubicBezTo>
                      <a:pt x="299" y="421"/>
                      <a:pt x="298" y="420"/>
                      <a:pt x="297" y="419"/>
                    </a:cubicBezTo>
                    <a:close/>
                    <a:moveTo>
                      <a:pt x="276" y="443"/>
                    </a:moveTo>
                    <a:cubicBezTo>
                      <a:pt x="276" y="443"/>
                      <a:pt x="275" y="443"/>
                      <a:pt x="275" y="443"/>
                    </a:cubicBezTo>
                    <a:cubicBezTo>
                      <a:pt x="274" y="443"/>
                      <a:pt x="273" y="443"/>
                      <a:pt x="273" y="442"/>
                    </a:cubicBezTo>
                    <a:cubicBezTo>
                      <a:pt x="274" y="441"/>
                      <a:pt x="274" y="441"/>
                      <a:pt x="275" y="441"/>
                    </a:cubicBezTo>
                    <a:cubicBezTo>
                      <a:pt x="276" y="441"/>
                      <a:pt x="276" y="442"/>
                      <a:pt x="276" y="443"/>
                    </a:cubicBezTo>
                    <a:close/>
                    <a:moveTo>
                      <a:pt x="271" y="440"/>
                    </a:moveTo>
                    <a:cubicBezTo>
                      <a:pt x="271" y="441"/>
                      <a:pt x="271" y="441"/>
                      <a:pt x="270" y="441"/>
                    </a:cubicBezTo>
                    <a:cubicBezTo>
                      <a:pt x="270" y="441"/>
                      <a:pt x="270" y="440"/>
                      <a:pt x="269" y="440"/>
                    </a:cubicBezTo>
                    <a:cubicBezTo>
                      <a:pt x="269" y="440"/>
                      <a:pt x="269" y="439"/>
                      <a:pt x="270" y="439"/>
                    </a:cubicBezTo>
                    <a:cubicBezTo>
                      <a:pt x="270" y="439"/>
                      <a:pt x="271" y="440"/>
                      <a:pt x="271" y="440"/>
                    </a:cubicBezTo>
                    <a:close/>
                    <a:moveTo>
                      <a:pt x="292" y="412"/>
                    </a:moveTo>
                    <a:cubicBezTo>
                      <a:pt x="292" y="412"/>
                      <a:pt x="292" y="411"/>
                      <a:pt x="293" y="411"/>
                    </a:cubicBezTo>
                    <a:cubicBezTo>
                      <a:pt x="293" y="411"/>
                      <a:pt x="293" y="412"/>
                      <a:pt x="293" y="412"/>
                    </a:cubicBezTo>
                    <a:cubicBezTo>
                      <a:pt x="293" y="412"/>
                      <a:pt x="293" y="412"/>
                      <a:pt x="293" y="412"/>
                    </a:cubicBezTo>
                    <a:cubicBezTo>
                      <a:pt x="292" y="412"/>
                      <a:pt x="292" y="412"/>
                      <a:pt x="292" y="412"/>
                    </a:cubicBezTo>
                    <a:close/>
                    <a:moveTo>
                      <a:pt x="269" y="436"/>
                    </a:moveTo>
                    <a:cubicBezTo>
                      <a:pt x="269" y="436"/>
                      <a:pt x="270" y="436"/>
                      <a:pt x="270" y="436"/>
                    </a:cubicBezTo>
                    <a:cubicBezTo>
                      <a:pt x="270" y="436"/>
                      <a:pt x="270" y="436"/>
                      <a:pt x="270" y="437"/>
                    </a:cubicBezTo>
                    <a:cubicBezTo>
                      <a:pt x="270" y="437"/>
                      <a:pt x="270" y="437"/>
                      <a:pt x="270" y="437"/>
                    </a:cubicBezTo>
                    <a:cubicBezTo>
                      <a:pt x="270" y="437"/>
                      <a:pt x="269" y="437"/>
                      <a:pt x="269" y="436"/>
                    </a:cubicBezTo>
                    <a:close/>
                    <a:moveTo>
                      <a:pt x="297" y="129"/>
                    </a:moveTo>
                    <a:cubicBezTo>
                      <a:pt x="298" y="129"/>
                      <a:pt x="298" y="130"/>
                      <a:pt x="298" y="130"/>
                    </a:cubicBezTo>
                    <a:cubicBezTo>
                      <a:pt x="297" y="131"/>
                      <a:pt x="297" y="131"/>
                      <a:pt x="298" y="131"/>
                    </a:cubicBezTo>
                    <a:cubicBezTo>
                      <a:pt x="299" y="132"/>
                      <a:pt x="299" y="133"/>
                      <a:pt x="300" y="133"/>
                    </a:cubicBezTo>
                    <a:cubicBezTo>
                      <a:pt x="300" y="133"/>
                      <a:pt x="301" y="134"/>
                      <a:pt x="301" y="134"/>
                    </a:cubicBezTo>
                    <a:cubicBezTo>
                      <a:pt x="302" y="135"/>
                      <a:pt x="302" y="134"/>
                      <a:pt x="303" y="134"/>
                    </a:cubicBezTo>
                    <a:cubicBezTo>
                      <a:pt x="303" y="133"/>
                      <a:pt x="303" y="133"/>
                      <a:pt x="304" y="133"/>
                    </a:cubicBezTo>
                    <a:cubicBezTo>
                      <a:pt x="304" y="134"/>
                      <a:pt x="305" y="133"/>
                      <a:pt x="306" y="133"/>
                    </a:cubicBezTo>
                    <a:cubicBezTo>
                      <a:pt x="306" y="134"/>
                      <a:pt x="305" y="134"/>
                      <a:pt x="304" y="135"/>
                    </a:cubicBezTo>
                    <a:cubicBezTo>
                      <a:pt x="304" y="135"/>
                      <a:pt x="303" y="135"/>
                      <a:pt x="303" y="135"/>
                    </a:cubicBezTo>
                    <a:cubicBezTo>
                      <a:pt x="303" y="136"/>
                      <a:pt x="304" y="136"/>
                      <a:pt x="304" y="136"/>
                    </a:cubicBezTo>
                    <a:cubicBezTo>
                      <a:pt x="304" y="137"/>
                      <a:pt x="304" y="137"/>
                      <a:pt x="305" y="137"/>
                    </a:cubicBezTo>
                    <a:cubicBezTo>
                      <a:pt x="305" y="138"/>
                      <a:pt x="306" y="138"/>
                      <a:pt x="307" y="137"/>
                    </a:cubicBezTo>
                    <a:cubicBezTo>
                      <a:pt x="309" y="137"/>
                      <a:pt x="309" y="136"/>
                      <a:pt x="310" y="135"/>
                    </a:cubicBezTo>
                    <a:cubicBezTo>
                      <a:pt x="310" y="134"/>
                      <a:pt x="310" y="134"/>
                      <a:pt x="311" y="133"/>
                    </a:cubicBezTo>
                    <a:cubicBezTo>
                      <a:pt x="311" y="133"/>
                      <a:pt x="311" y="133"/>
                      <a:pt x="311" y="134"/>
                    </a:cubicBezTo>
                    <a:cubicBezTo>
                      <a:pt x="311" y="134"/>
                      <a:pt x="311" y="135"/>
                      <a:pt x="312" y="135"/>
                    </a:cubicBezTo>
                    <a:cubicBezTo>
                      <a:pt x="313" y="135"/>
                      <a:pt x="313" y="135"/>
                      <a:pt x="314" y="136"/>
                    </a:cubicBezTo>
                    <a:cubicBezTo>
                      <a:pt x="313" y="136"/>
                      <a:pt x="313" y="136"/>
                      <a:pt x="312" y="136"/>
                    </a:cubicBezTo>
                    <a:cubicBezTo>
                      <a:pt x="311" y="136"/>
                      <a:pt x="310" y="137"/>
                      <a:pt x="309" y="138"/>
                    </a:cubicBezTo>
                    <a:cubicBezTo>
                      <a:pt x="309" y="138"/>
                      <a:pt x="309" y="139"/>
                      <a:pt x="309" y="139"/>
                    </a:cubicBezTo>
                    <a:cubicBezTo>
                      <a:pt x="310" y="140"/>
                      <a:pt x="310" y="141"/>
                      <a:pt x="311" y="141"/>
                    </a:cubicBezTo>
                    <a:cubicBezTo>
                      <a:pt x="311" y="142"/>
                      <a:pt x="312" y="142"/>
                      <a:pt x="312" y="142"/>
                    </a:cubicBezTo>
                    <a:cubicBezTo>
                      <a:pt x="312" y="143"/>
                      <a:pt x="312" y="143"/>
                      <a:pt x="312" y="143"/>
                    </a:cubicBezTo>
                    <a:cubicBezTo>
                      <a:pt x="311" y="143"/>
                      <a:pt x="311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09" y="141"/>
                      <a:pt x="309" y="141"/>
                      <a:pt x="308" y="141"/>
                    </a:cubicBezTo>
                    <a:cubicBezTo>
                      <a:pt x="308" y="142"/>
                      <a:pt x="307" y="142"/>
                      <a:pt x="307" y="142"/>
                    </a:cubicBezTo>
                    <a:cubicBezTo>
                      <a:pt x="306" y="141"/>
                      <a:pt x="306" y="141"/>
                      <a:pt x="305" y="141"/>
                    </a:cubicBezTo>
                    <a:cubicBezTo>
                      <a:pt x="305" y="141"/>
                      <a:pt x="305" y="141"/>
                      <a:pt x="305" y="141"/>
                    </a:cubicBezTo>
                    <a:cubicBezTo>
                      <a:pt x="303" y="141"/>
                      <a:pt x="301" y="140"/>
                      <a:pt x="300" y="138"/>
                    </a:cubicBezTo>
                    <a:cubicBezTo>
                      <a:pt x="300" y="138"/>
                      <a:pt x="298" y="137"/>
                      <a:pt x="297" y="137"/>
                    </a:cubicBezTo>
                    <a:cubicBezTo>
                      <a:pt x="296" y="137"/>
                      <a:pt x="297" y="138"/>
                      <a:pt x="297" y="139"/>
                    </a:cubicBezTo>
                    <a:cubicBezTo>
                      <a:pt x="297" y="139"/>
                      <a:pt x="297" y="139"/>
                      <a:pt x="297" y="139"/>
                    </a:cubicBezTo>
                    <a:cubicBezTo>
                      <a:pt x="297" y="141"/>
                      <a:pt x="297" y="141"/>
                      <a:pt x="299" y="140"/>
                    </a:cubicBezTo>
                    <a:cubicBezTo>
                      <a:pt x="299" y="140"/>
                      <a:pt x="299" y="140"/>
                      <a:pt x="299" y="140"/>
                    </a:cubicBezTo>
                    <a:cubicBezTo>
                      <a:pt x="299" y="141"/>
                      <a:pt x="299" y="141"/>
                      <a:pt x="299" y="141"/>
                    </a:cubicBezTo>
                    <a:cubicBezTo>
                      <a:pt x="299" y="141"/>
                      <a:pt x="299" y="141"/>
                      <a:pt x="299" y="141"/>
                    </a:cubicBezTo>
                    <a:cubicBezTo>
                      <a:pt x="297" y="141"/>
                      <a:pt x="297" y="143"/>
                      <a:pt x="298" y="144"/>
                    </a:cubicBezTo>
                    <a:cubicBezTo>
                      <a:pt x="298" y="145"/>
                      <a:pt x="299" y="145"/>
                      <a:pt x="300" y="145"/>
                    </a:cubicBezTo>
                    <a:cubicBezTo>
                      <a:pt x="300" y="145"/>
                      <a:pt x="301" y="146"/>
                      <a:pt x="300" y="146"/>
                    </a:cubicBezTo>
                    <a:cubicBezTo>
                      <a:pt x="300" y="146"/>
                      <a:pt x="300" y="146"/>
                      <a:pt x="299" y="146"/>
                    </a:cubicBezTo>
                    <a:cubicBezTo>
                      <a:pt x="299" y="146"/>
                      <a:pt x="299" y="146"/>
                      <a:pt x="299" y="146"/>
                    </a:cubicBezTo>
                    <a:cubicBezTo>
                      <a:pt x="298" y="146"/>
                      <a:pt x="298" y="147"/>
                      <a:pt x="297" y="147"/>
                    </a:cubicBezTo>
                    <a:cubicBezTo>
                      <a:pt x="297" y="147"/>
                      <a:pt x="297" y="147"/>
                      <a:pt x="297" y="147"/>
                    </a:cubicBezTo>
                    <a:cubicBezTo>
                      <a:pt x="298" y="148"/>
                      <a:pt x="299" y="148"/>
                      <a:pt x="299" y="149"/>
                    </a:cubicBezTo>
                    <a:cubicBezTo>
                      <a:pt x="299" y="149"/>
                      <a:pt x="300" y="150"/>
                      <a:pt x="300" y="150"/>
                    </a:cubicBezTo>
                    <a:cubicBezTo>
                      <a:pt x="300" y="152"/>
                      <a:pt x="301" y="153"/>
                      <a:pt x="302" y="155"/>
                    </a:cubicBezTo>
                    <a:cubicBezTo>
                      <a:pt x="302" y="155"/>
                      <a:pt x="302" y="156"/>
                      <a:pt x="303" y="156"/>
                    </a:cubicBez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04" y="156"/>
                      <a:pt x="304" y="157"/>
                      <a:pt x="305" y="156"/>
                    </a:cubicBezTo>
                    <a:cubicBezTo>
                      <a:pt x="305" y="156"/>
                      <a:pt x="305" y="156"/>
                      <a:pt x="305" y="156"/>
                    </a:cubicBezTo>
                    <a:cubicBezTo>
                      <a:pt x="306" y="156"/>
                      <a:pt x="307" y="156"/>
                      <a:pt x="308" y="155"/>
                    </a:cubicBezTo>
                    <a:cubicBezTo>
                      <a:pt x="308" y="155"/>
                      <a:pt x="308" y="155"/>
                      <a:pt x="308" y="155"/>
                    </a:cubicBezTo>
                    <a:cubicBezTo>
                      <a:pt x="309" y="155"/>
                      <a:pt x="309" y="155"/>
                      <a:pt x="309" y="155"/>
                    </a:cubicBezTo>
                    <a:cubicBezTo>
                      <a:pt x="310" y="154"/>
                      <a:pt x="311" y="154"/>
                      <a:pt x="311" y="153"/>
                    </a:cubicBezTo>
                    <a:cubicBezTo>
                      <a:pt x="311" y="152"/>
                      <a:pt x="312" y="152"/>
                      <a:pt x="313" y="152"/>
                    </a:cubicBezTo>
                    <a:cubicBezTo>
                      <a:pt x="313" y="152"/>
                      <a:pt x="312" y="153"/>
                      <a:pt x="313" y="154"/>
                    </a:cubicBezTo>
                    <a:cubicBezTo>
                      <a:pt x="313" y="154"/>
                      <a:pt x="312" y="155"/>
                      <a:pt x="312" y="155"/>
                    </a:cubicBezTo>
                    <a:cubicBezTo>
                      <a:pt x="311" y="156"/>
                      <a:pt x="310" y="158"/>
                      <a:pt x="308" y="158"/>
                    </a:cubicBezTo>
                    <a:cubicBezTo>
                      <a:pt x="307" y="158"/>
                      <a:pt x="306" y="159"/>
                      <a:pt x="305" y="159"/>
                    </a:cubicBezTo>
                    <a:cubicBezTo>
                      <a:pt x="304" y="160"/>
                      <a:pt x="303" y="160"/>
                      <a:pt x="303" y="161"/>
                    </a:cubicBezTo>
                    <a:cubicBezTo>
                      <a:pt x="303" y="162"/>
                      <a:pt x="304" y="163"/>
                      <a:pt x="303" y="164"/>
                    </a:cubicBezTo>
                    <a:cubicBezTo>
                      <a:pt x="303" y="164"/>
                      <a:pt x="303" y="164"/>
                      <a:pt x="303" y="164"/>
                    </a:cubicBezTo>
                    <a:cubicBezTo>
                      <a:pt x="304" y="165"/>
                      <a:pt x="305" y="166"/>
                      <a:pt x="306" y="165"/>
                    </a:cubicBezTo>
                    <a:cubicBezTo>
                      <a:pt x="306" y="165"/>
                      <a:pt x="306" y="165"/>
                      <a:pt x="306" y="165"/>
                    </a:cubicBezTo>
                    <a:cubicBezTo>
                      <a:pt x="306" y="166"/>
                      <a:pt x="308" y="167"/>
                      <a:pt x="307" y="168"/>
                    </a:cubicBezTo>
                    <a:cubicBezTo>
                      <a:pt x="306" y="168"/>
                      <a:pt x="307" y="169"/>
                      <a:pt x="307" y="169"/>
                    </a:cubicBezTo>
                    <a:cubicBezTo>
                      <a:pt x="308" y="170"/>
                      <a:pt x="308" y="169"/>
                      <a:pt x="308" y="169"/>
                    </a:cubicBezTo>
                    <a:cubicBezTo>
                      <a:pt x="308" y="169"/>
                      <a:pt x="309" y="168"/>
                      <a:pt x="309" y="169"/>
                    </a:cubicBezTo>
                    <a:cubicBezTo>
                      <a:pt x="309" y="169"/>
                      <a:pt x="310" y="168"/>
                      <a:pt x="310" y="168"/>
                    </a:cubicBezTo>
                    <a:cubicBezTo>
                      <a:pt x="310" y="167"/>
                      <a:pt x="310" y="167"/>
                      <a:pt x="311" y="167"/>
                    </a:cubicBezTo>
                    <a:cubicBezTo>
                      <a:pt x="311" y="167"/>
                      <a:pt x="312" y="166"/>
                      <a:pt x="312" y="166"/>
                    </a:cubicBezTo>
                    <a:cubicBezTo>
                      <a:pt x="312" y="165"/>
                      <a:pt x="312" y="166"/>
                      <a:pt x="311" y="165"/>
                    </a:cubicBezTo>
                    <a:cubicBezTo>
                      <a:pt x="311" y="165"/>
                      <a:pt x="311" y="165"/>
                      <a:pt x="311" y="165"/>
                    </a:cubicBezTo>
                    <a:cubicBezTo>
                      <a:pt x="311" y="164"/>
                      <a:pt x="312" y="164"/>
                      <a:pt x="312" y="164"/>
                    </a:cubicBezTo>
                    <a:cubicBezTo>
                      <a:pt x="313" y="164"/>
                      <a:pt x="313" y="164"/>
                      <a:pt x="314" y="165"/>
                    </a:cubicBezTo>
                    <a:cubicBezTo>
                      <a:pt x="314" y="165"/>
                      <a:pt x="315" y="165"/>
                      <a:pt x="316" y="165"/>
                    </a:cubicBezTo>
                    <a:cubicBezTo>
                      <a:pt x="315" y="166"/>
                      <a:pt x="315" y="166"/>
                      <a:pt x="314" y="167"/>
                    </a:cubicBezTo>
                    <a:cubicBezTo>
                      <a:pt x="314" y="167"/>
                      <a:pt x="314" y="169"/>
                      <a:pt x="314" y="169"/>
                    </a:cubicBezTo>
                    <a:cubicBezTo>
                      <a:pt x="314" y="170"/>
                      <a:pt x="315" y="170"/>
                      <a:pt x="316" y="170"/>
                    </a:cubicBezTo>
                    <a:cubicBezTo>
                      <a:pt x="316" y="169"/>
                      <a:pt x="318" y="169"/>
                      <a:pt x="317" y="167"/>
                    </a:cubicBezTo>
                    <a:cubicBezTo>
                      <a:pt x="317" y="167"/>
                      <a:pt x="317" y="166"/>
                      <a:pt x="317" y="166"/>
                    </a:cubicBezTo>
                    <a:cubicBezTo>
                      <a:pt x="319" y="166"/>
                      <a:pt x="319" y="165"/>
                      <a:pt x="319" y="165"/>
                    </a:cubicBezTo>
                    <a:cubicBezTo>
                      <a:pt x="319" y="164"/>
                      <a:pt x="319" y="164"/>
                      <a:pt x="319" y="163"/>
                    </a:cubicBezTo>
                    <a:cubicBezTo>
                      <a:pt x="320" y="163"/>
                      <a:pt x="320" y="163"/>
                      <a:pt x="320" y="164"/>
                    </a:cubicBezTo>
                    <a:cubicBezTo>
                      <a:pt x="320" y="165"/>
                      <a:pt x="320" y="166"/>
                      <a:pt x="319" y="167"/>
                    </a:cubicBezTo>
                    <a:cubicBezTo>
                      <a:pt x="320" y="167"/>
                      <a:pt x="320" y="166"/>
                      <a:pt x="320" y="166"/>
                    </a:cubicBezTo>
                    <a:cubicBezTo>
                      <a:pt x="322" y="166"/>
                      <a:pt x="322" y="165"/>
                      <a:pt x="321" y="164"/>
                    </a:cubicBezTo>
                    <a:cubicBezTo>
                      <a:pt x="321" y="164"/>
                      <a:pt x="321" y="163"/>
                      <a:pt x="321" y="163"/>
                    </a:cubicBezTo>
                    <a:cubicBezTo>
                      <a:pt x="321" y="162"/>
                      <a:pt x="321" y="162"/>
                      <a:pt x="321" y="162"/>
                    </a:cubicBezTo>
                    <a:cubicBezTo>
                      <a:pt x="322" y="162"/>
                      <a:pt x="321" y="162"/>
                      <a:pt x="322" y="163"/>
                    </a:cubicBezTo>
                    <a:cubicBezTo>
                      <a:pt x="322" y="163"/>
                      <a:pt x="322" y="163"/>
                      <a:pt x="322" y="164"/>
                    </a:cubicBezTo>
                    <a:cubicBezTo>
                      <a:pt x="322" y="164"/>
                      <a:pt x="323" y="164"/>
                      <a:pt x="323" y="164"/>
                    </a:cubicBezTo>
                    <a:cubicBezTo>
                      <a:pt x="323" y="163"/>
                      <a:pt x="324" y="163"/>
                      <a:pt x="324" y="163"/>
                    </a:cubicBezTo>
                    <a:cubicBezTo>
                      <a:pt x="325" y="163"/>
                      <a:pt x="325" y="163"/>
                      <a:pt x="326" y="163"/>
                    </a:cubicBezTo>
                    <a:cubicBezTo>
                      <a:pt x="326" y="163"/>
                      <a:pt x="327" y="162"/>
                      <a:pt x="327" y="163"/>
                    </a:cubicBezTo>
                    <a:cubicBezTo>
                      <a:pt x="327" y="163"/>
                      <a:pt x="327" y="163"/>
                      <a:pt x="327" y="163"/>
                    </a:cubicBezTo>
                    <a:cubicBezTo>
                      <a:pt x="326" y="164"/>
                      <a:pt x="325" y="165"/>
                      <a:pt x="324" y="166"/>
                    </a:cubicBezTo>
                    <a:cubicBezTo>
                      <a:pt x="326" y="166"/>
                      <a:pt x="327" y="167"/>
                      <a:pt x="329" y="167"/>
                    </a:cubicBezTo>
                    <a:cubicBezTo>
                      <a:pt x="330" y="167"/>
                      <a:pt x="331" y="166"/>
                      <a:pt x="333" y="166"/>
                    </a:cubicBezTo>
                    <a:cubicBezTo>
                      <a:pt x="333" y="166"/>
                      <a:pt x="333" y="165"/>
                      <a:pt x="333" y="165"/>
                    </a:cubicBezTo>
                    <a:cubicBezTo>
                      <a:pt x="333" y="165"/>
                      <a:pt x="334" y="165"/>
                      <a:pt x="334" y="165"/>
                    </a:cubicBezTo>
                    <a:cubicBezTo>
                      <a:pt x="334" y="165"/>
                      <a:pt x="334" y="166"/>
                      <a:pt x="334" y="166"/>
                    </a:cubicBezTo>
                    <a:cubicBezTo>
                      <a:pt x="334" y="166"/>
                      <a:pt x="333" y="167"/>
                      <a:pt x="333" y="167"/>
                    </a:cubicBezTo>
                    <a:cubicBezTo>
                      <a:pt x="332" y="167"/>
                      <a:pt x="331" y="167"/>
                      <a:pt x="330" y="168"/>
                    </a:cubicBezTo>
                    <a:cubicBezTo>
                      <a:pt x="329" y="169"/>
                      <a:pt x="327" y="168"/>
                      <a:pt x="326" y="168"/>
                    </a:cubicBezTo>
                    <a:cubicBezTo>
                      <a:pt x="325" y="168"/>
                      <a:pt x="324" y="169"/>
                      <a:pt x="324" y="170"/>
                    </a:cubicBezTo>
                    <a:cubicBezTo>
                      <a:pt x="323" y="171"/>
                      <a:pt x="325" y="170"/>
                      <a:pt x="325" y="171"/>
                    </a:cubicBezTo>
                    <a:cubicBezTo>
                      <a:pt x="325" y="171"/>
                      <a:pt x="326" y="171"/>
                      <a:pt x="326" y="171"/>
                    </a:cubicBezTo>
                    <a:cubicBezTo>
                      <a:pt x="328" y="172"/>
                      <a:pt x="329" y="172"/>
                      <a:pt x="331" y="171"/>
                    </a:cubicBezTo>
                    <a:cubicBezTo>
                      <a:pt x="332" y="171"/>
                      <a:pt x="333" y="171"/>
                      <a:pt x="334" y="170"/>
                    </a:cubicBezTo>
                    <a:cubicBezTo>
                      <a:pt x="335" y="170"/>
                      <a:pt x="336" y="170"/>
                      <a:pt x="337" y="171"/>
                    </a:cubicBezTo>
                    <a:cubicBezTo>
                      <a:pt x="337" y="171"/>
                      <a:pt x="338" y="171"/>
                      <a:pt x="338" y="170"/>
                    </a:cubicBezTo>
                    <a:cubicBezTo>
                      <a:pt x="339" y="170"/>
                      <a:pt x="339" y="170"/>
                      <a:pt x="339" y="170"/>
                    </a:cubicBezTo>
                    <a:cubicBezTo>
                      <a:pt x="339" y="171"/>
                      <a:pt x="339" y="171"/>
                      <a:pt x="339" y="171"/>
                    </a:cubicBezTo>
                    <a:cubicBezTo>
                      <a:pt x="339" y="172"/>
                      <a:pt x="338" y="172"/>
                      <a:pt x="338" y="172"/>
                    </a:cubicBezTo>
                    <a:cubicBezTo>
                      <a:pt x="338" y="172"/>
                      <a:pt x="338" y="172"/>
                      <a:pt x="338" y="172"/>
                    </a:cubicBezTo>
                    <a:cubicBezTo>
                      <a:pt x="337" y="172"/>
                      <a:pt x="336" y="172"/>
                      <a:pt x="335" y="172"/>
                    </a:cubicBezTo>
                    <a:cubicBezTo>
                      <a:pt x="335" y="172"/>
                      <a:pt x="335" y="172"/>
                      <a:pt x="335" y="172"/>
                    </a:cubicBezTo>
                    <a:cubicBezTo>
                      <a:pt x="333" y="173"/>
                      <a:pt x="332" y="173"/>
                      <a:pt x="330" y="173"/>
                    </a:cubicBezTo>
                    <a:cubicBezTo>
                      <a:pt x="330" y="173"/>
                      <a:pt x="330" y="173"/>
                      <a:pt x="330" y="173"/>
                    </a:cubicBezTo>
                    <a:cubicBezTo>
                      <a:pt x="328" y="174"/>
                      <a:pt x="326" y="174"/>
                      <a:pt x="325" y="174"/>
                    </a:cubicBezTo>
                    <a:cubicBezTo>
                      <a:pt x="324" y="174"/>
                      <a:pt x="323" y="173"/>
                      <a:pt x="323" y="174"/>
                    </a:cubicBezTo>
                    <a:cubicBezTo>
                      <a:pt x="322" y="175"/>
                      <a:pt x="322" y="174"/>
                      <a:pt x="321" y="174"/>
                    </a:cubicBezTo>
                    <a:cubicBezTo>
                      <a:pt x="320" y="173"/>
                      <a:pt x="319" y="173"/>
                      <a:pt x="319" y="174"/>
                    </a:cubicBezTo>
                    <a:cubicBezTo>
                      <a:pt x="319" y="175"/>
                      <a:pt x="318" y="176"/>
                      <a:pt x="317" y="177"/>
                    </a:cubicBezTo>
                    <a:cubicBezTo>
                      <a:pt x="317" y="177"/>
                      <a:pt x="317" y="178"/>
                      <a:pt x="317" y="178"/>
                    </a:cubicBezTo>
                    <a:cubicBezTo>
                      <a:pt x="316" y="177"/>
                      <a:pt x="316" y="178"/>
                      <a:pt x="315" y="178"/>
                    </a:cubicBezTo>
                    <a:cubicBezTo>
                      <a:pt x="314" y="178"/>
                      <a:pt x="314" y="179"/>
                      <a:pt x="313" y="180"/>
                    </a:cubicBezTo>
                    <a:cubicBezTo>
                      <a:pt x="313" y="180"/>
                      <a:pt x="314" y="180"/>
                      <a:pt x="314" y="181"/>
                    </a:cubicBezTo>
                    <a:cubicBezTo>
                      <a:pt x="314" y="183"/>
                      <a:pt x="315" y="183"/>
                      <a:pt x="316" y="185"/>
                    </a:cubicBezTo>
                    <a:cubicBezTo>
                      <a:pt x="316" y="185"/>
                      <a:pt x="316" y="185"/>
                      <a:pt x="316" y="185"/>
                    </a:cubicBezTo>
                    <a:cubicBezTo>
                      <a:pt x="318" y="185"/>
                      <a:pt x="319" y="185"/>
                      <a:pt x="320" y="186"/>
                    </a:cubicBezTo>
                    <a:cubicBezTo>
                      <a:pt x="320" y="187"/>
                      <a:pt x="321" y="187"/>
                      <a:pt x="321" y="187"/>
                    </a:cubicBezTo>
                    <a:cubicBezTo>
                      <a:pt x="321" y="187"/>
                      <a:pt x="321" y="187"/>
                      <a:pt x="321" y="187"/>
                    </a:cubicBezTo>
                    <a:cubicBezTo>
                      <a:pt x="321" y="188"/>
                      <a:pt x="322" y="188"/>
                      <a:pt x="321" y="188"/>
                    </a:cubicBezTo>
                    <a:cubicBezTo>
                      <a:pt x="321" y="188"/>
                      <a:pt x="320" y="188"/>
                      <a:pt x="319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7" y="187"/>
                      <a:pt x="317" y="187"/>
                      <a:pt x="316" y="187"/>
                    </a:cubicBezTo>
                    <a:cubicBezTo>
                      <a:pt x="316" y="187"/>
                      <a:pt x="316" y="188"/>
                      <a:pt x="317" y="188"/>
                    </a:cubicBezTo>
                    <a:cubicBezTo>
                      <a:pt x="317" y="189"/>
                      <a:pt x="317" y="191"/>
                      <a:pt x="318" y="191"/>
                    </a:cubicBezTo>
                    <a:cubicBezTo>
                      <a:pt x="319" y="191"/>
                      <a:pt x="319" y="191"/>
                      <a:pt x="319" y="191"/>
                    </a:cubicBezTo>
                    <a:cubicBezTo>
                      <a:pt x="319" y="193"/>
                      <a:pt x="319" y="194"/>
                      <a:pt x="322" y="193"/>
                    </a:cubicBezTo>
                    <a:cubicBezTo>
                      <a:pt x="322" y="193"/>
                      <a:pt x="324" y="193"/>
                      <a:pt x="325" y="193"/>
                    </a:cubicBezTo>
                    <a:cubicBezTo>
                      <a:pt x="325" y="193"/>
                      <a:pt x="325" y="193"/>
                      <a:pt x="325" y="193"/>
                    </a:cubicBezTo>
                    <a:cubicBezTo>
                      <a:pt x="325" y="193"/>
                      <a:pt x="325" y="193"/>
                      <a:pt x="325" y="193"/>
                    </a:cubicBezTo>
                    <a:cubicBezTo>
                      <a:pt x="326" y="194"/>
                      <a:pt x="327" y="194"/>
                      <a:pt x="328" y="194"/>
                    </a:cubicBezTo>
                    <a:cubicBezTo>
                      <a:pt x="329" y="194"/>
                      <a:pt x="330" y="194"/>
                      <a:pt x="330" y="194"/>
                    </a:cubicBezTo>
                    <a:cubicBezTo>
                      <a:pt x="330" y="195"/>
                      <a:pt x="331" y="195"/>
                      <a:pt x="331" y="195"/>
                    </a:cubicBezTo>
                    <a:cubicBezTo>
                      <a:pt x="331" y="195"/>
                      <a:pt x="330" y="195"/>
                      <a:pt x="330" y="195"/>
                    </a:cubicBezTo>
                    <a:cubicBezTo>
                      <a:pt x="329" y="195"/>
                      <a:pt x="329" y="195"/>
                      <a:pt x="328" y="195"/>
                    </a:cubicBezTo>
                    <a:cubicBezTo>
                      <a:pt x="328" y="196"/>
                      <a:pt x="327" y="196"/>
                      <a:pt x="326" y="196"/>
                    </a:cubicBezTo>
                    <a:cubicBezTo>
                      <a:pt x="326" y="196"/>
                      <a:pt x="324" y="195"/>
                      <a:pt x="325" y="197"/>
                    </a:cubicBezTo>
                    <a:cubicBezTo>
                      <a:pt x="325" y="197"/>
                      <a:pt x="325" y="197"/>
                      <a:pt x="324" y="197"/>
                    </a:cubicBezTo>
                    <a:cubicBezTo>
                      <a:pt x="324" y="197"/>
                      <a:pt x="324" y="197"/>
                      <a:pt x="324" y="197"/>
                    </a:cubicBezTo>
                    <a:cubicBezTo>
                      <a:pt x="324" y="197"/>
                      <a:pt x="324" y="197"/>
                      <a:pt x="324" y="197"/>
                    </a:cubicBezTo>
                    <a:cubicBezTo>
                      <a:pt x="324" y="197"/>
                      <a:pt x="324" y="197"/>
                      <a:pt x="323" y="197"/>
                    </a:cubicBezTo>
                    <a:cubicBezTo>
                      <a:pt x="322" y="196"/>
                      <a:pt x="322" y="197"/>
                      <a:pt x="322" y="198"/>
                    </a:cubicBezTo>
                    <a:cubicBezTo>
                      <a:pt x="322" y="199"/>
                      <a:pt x="322" y="200"/>
                      <a:pt x="323" y="201"/>
                    </a:cubicBezTo>
                    <a:cubicBezTo>
                      <a:pt x="324" y="202"/>
                      <a:pt x="324" y="204"/>
                      <a:pt x="327" y="203"/>
                    </a:cubicBezTo>
                    <a:cubicBezTo>
                      <a:pt x="326" y="203"/>
                      <a:pt x="326" y="204"/>
                      <a:pt x="326" y="204"/>
                    </a:cubicBezTo>
                    <a:cubicBezTo>
                      <a:pt x="327" y="204"/>
                      <a:pt x="327" y="205"/>
                      <a:pt x="327" y="205"/>
                    </a:cubicBezTo>
                    <a:cubicBezTo>
                      <a:pt x="328" y="206"/>
                      <a:pt x="328" y="206"/>
                      <a:pt x="328" y="206"/>
                    </a:cubicBezTo>
                    <a:cubicBezTo>
                      <a:pt x="329" y="205"/>
                      <a:pt x="329" y="205"/>
                      <a:pt x="330" y="206"/>
                    </a:cubicBezTo>
                    <a:cubicBezTo>
                      <a:pt x="330" y="206"/>
                      <a:pt x="331" y="207"/>
                      <a:pt x="332" y="207"/>
                    </a:cubicBezTo>
                    <a:cubicBezTo>
                      <a:pt x="334" y="207"/>
                      <a:pt x="336" y="209"/>
                      <a:pt x="338" y="209"/>
                    </a:cubicBezTo>
                    <a:cubicBezTo>
                      <a:pt x="338" y="209"/>
                      <a:pt x="339" y="209"/>
                      <a:pt x="340" y="208"/>
                    </a:cubicBezTo>
                    <a:cubicBezTo>
                      <a:pt x="340" y="207"/>
                      <a:pt x="340" y="207"/>
                      <a:pt x="340" y="206"/>
                    </a:cubicBezTo>
                    <a:cubicBezTo>
                      <a:pt x="339" y="205"/>
                      <a:pt x="339" y="205"/>
                      <a:pt x="339" y="204"/>
                    </a:cubicBezTo>
                    <a:cubicBezTo>
                      <a:pt x="338" y="204"/>
                      <a:pt x="338" y="203"/>
                      <a:pt x="337" y="202"/>
                    </a:cubicBezTo>
                    <a:cubicBezTo>
                      <a:pt x="337" y="202"/>
                      <a:pt x="338" y="202"/>
                      <a:pt x="338" y="202"/>
                    </a:cubicBezTo>
                    <a:cubicBezTo>
                      <a:pt x="339" y="202"/>
                      <a:pt x="339" y="202"/>
                      <a:pt x="340" y="202"/>
                    </a:cubicBezTo>
                    <a:cubicBezTo>
                      <a:pt x="341" y="202"/>
                      <a:pt x="342" y="203"/>
                      <a:pt x="342" y="204"/>
                    </a:cubicBezTo>
                    <a:cubicBezTo>
                      <a:pt x="342" y="205"/>
                      <a:pt x="342" y="206"/>
                      <a:pt x="344" y="206"/>
                    </a:cubicBezTo>
                    <a:cubicBezTo>
                      <a:pt x="344" y="206"/>
                      <a:pt x="344" y="206"/>
                      <a:pt x="344" y="206"/>
                    </a:cubicBezTo>
                    <a:cubicBezTo>
                      <a:pt x="344" y="207"/>
                      <a:pt x="344" y="207"/>
                      <a:pt x="344" y="207"/>
                    </a:cubicBezTo>
                    <a:cubicBezTo>
                      <a:pt x="345" y="208"/>
                      <a:pt x="345" y="208"/>
                      <a:pt x="345" y="208"/>
                    </a:cubicBezTo>
                    <a:cubicBezTo>
                      <a:pt x="345" y="208"/>
                      <a:pt x="345" y="207"/>
                      <a:pt x="345" y="207"/>
                    </a:cubicBezTo>
                    <a:cubicBezTo>
                      <a:pt x="345" y="206"/>
                      <a:pt x="344" y="204"/>
                      <a:pt x="344" y="203"/>
                    </a:cubicBezTo>
                    <a:cubicBezTo>
                      <a:pt x="344" y="203"/>
                      <a:pt x="344" y="203"/>
                      <a:pt x="344" y="202"/>
                    </a:cubicBezTo>
                    <a:cubicBezTo>
                      <a:pt x="344" y="201"/>
                      <a:pt x="344" y="200"/>
                      <a:pt x="342" y="199"/>
                    </a:cubicBezTo>
                    <a:cubicBezTo>
                      <a:pt x="342" y="199"/>
                      <a:pt x="342" y="198"/>
                      <a:pt x="342" y="198"/>
                    </a:cubicBezTo>
                    <a:cubicBezTo>
                      <a:pt x="341" y="197"/>
                      <a:pt x="342" y="196"/>
                      <a:pt x="341" y="195"/>
                    </a:cubicBezTo>
                    <a:cubicBezTo>
                      <a:pt x="341" y="195"/>
                      <a:pt x="341" y="195"/>
                      <a:pt x="341" y="194"/>
                    </a:cubicBezTo>
                    <a:cubicBezTo>
                      <a:pt x="341" y="194"/>
                      <a:pt x="341" y="194"/>
                      <a:pt x="341" y="194"/>
                    </a:cubicBezTo>
                    <a:cubicBezTo>
                      <a:pt x="341" y="193"/>
                      <a:pt x="341" y="193"/>
                      <a:pt x="342" y="193"/>
                    </a:cubicBezTo>
                    <a:cubicBezTo>
                      <a:pt x="342" y="193"/>
                      <a:pt x="342" y="193"/>
                      <a:pt x="342" y="194"/>
                    </a:cubicBezTo>
                    <a:cubicBezTo>
                      <a:pt x="342" y="194"/>
                      <a:pt x="342" y="194"/>
                      <a:pt x="342" y="195"/>
                    </a:cubicBezTo>
                    <a:cubicBezTo>
                      <a:pt x="343" y="196"/>
                      <a:pt x="343" y="197"/>
                      <a:pt x="344" y="199"/>
                    </a:cubicBezTo>
                    <a:cubicBezTo>
                      <a:pt x="345" y="200"/>
                      <a:pt x="346" y="202"/>
                      <a:pt x="347" y="204"/>
                    </a:cubicBezTo>
                    <a:cubicBezTo>
                      <a:pt x="347" y="205"/>
                      <a:pt x="348" y="207"/>
                      <a:pt x="349" y="208"/>
                    </a:cubicBezTo>
                    <a:cubicBezTo>
                      <a:pt x="349" y="208"/>
                      <a:pt x="350" y="208"/>
                      <a:pt x="350" y="207"/>
                    </a:cubicBezTo>
                    <a:cubicBezTo>
                      <a:pt x="350" y="206"/>
                      <a:pt x="351" y="204"/>
                      <a:pt x="351" y="202"/>
                    </a:cubicBezTo>
                    <a:cubicBezTo>
                      <a:pt x="351" y="201"/>
                      <a:pt x="352" y="199"/>
                      <a:pt x="351" y="197"/>
                    </a:cubicBezTo>
                    <a:cubicBezTo>
                      <a:pt x="350" y="196"/>
                      <a:pt x="350" y="195"/>
                      <a:pt x="350" y="194"/>
                    </a:cubicBezTo>
                    <a:cubicBezTo>
                      <a:pt x="350" y="193"/>
                      <a:pt x="350" y="193"/>
                      <a:pt x="350" y="193"/>
                    </a:cubicBezTo>
                    <a:cubicBezTo>
                      <a:pt x="351" y="193"/>
                      <a:pt x="351" y="193"/>
                      <a:pt x="351" y="193"/>
                    </a:cubicBezTo>
                    <a:cubicBezTo>
                      <a:pt x="351" y="195"/>
                      <a:pt x="352" y="196"/>
                      <a:pt x="353" y="197"/>
                    </a:cubicBezTo>
                    <a:cubicBezTo>
                      <a:pt x="353" y="198"/>
                      <a:pt x="353" y="198"/>
                      <a:pt x="355" y="197"/>
                    </a:cubicBezTo>
                    <a:cubicBezTo>
                      <a:pt x="355" y="197"/>
                      <a:pt x="356" y="196"/>
                      <a:pt x="356" y="195"/>
                    </a:cubicBezTo>
                    <a:cubicBezTo>
                      <a:pt x="356" y="193"/>
                      <a:pt x="356" y="192"/>
                      <a:pt x="355" y="191"/>
                    </a:cubicBezTo>
                    <a:cubicBezTo>
                      <a:pt x="355" y="190"/>
                      <a:pt x="354" y="190"/>
                      <a:pt x="354" y="190"/>
                    </a:cubicBezTo>
                    <a:cubicBezTo>
                      <a:pt x="354" y="189"/>
                      <a:pt x="354" y="187"/>
                      <a:pt x="353" y="186"/>
                    </a:cubicBezTo>
                    <a:cubicBezTo>
                      <a:pt x="353" y="186"/>
                      <a:pt x="353" y="186"/>
                      <a:pt x="353" y="186"/>
                    </a:cubicBezTo>
                    <a:cubicBezTo>
                      <a:pt x="353" y="184"/>
                      <a:pt x="354" y="183"/>
                      <a:pt x="353" y="181"/>
                    </a:cubicBezTo>
                    <a:cubicBezTo>
                      <a:pt x="353" y="181"/>
                      <a:pt x="354" y="181"/>
                      <a:pt x="354" y="180"/>
                    </a:cubicBezTo>
                    <a:cubicBezTo>
                      <a:pt x="354" y="180"/>
                      <a:pt x="354" y="180"/>
                      <a:pt x="354" y="179"/>
                    </a:cubicBezTo>
                    <a:cubicBezTo>
                      <a:pt x="354" y="179"/>
                      <a:pt x="354" y="179"/>
                      <a:pt x="354" y="179"/>
                    </a:cubicBezTo>
                    <a:cubicBezTo>
                      <a:pt x="356" y="179"/>
                      <a:pt x="356" y="179"/>
                      <a:pt x="356" y="177"/>
                    </a:cubicBezTo>
                    <a:cubicBezTo>
                      <a:pt x="356" y="176"/>
                      <a:pt x="356" y="176"/>
                      <a:pt x="357" y="176"/>
                    </a:cubicBezTo>
                    <a:cubicBezTo>
                      <a:pt x="357" y="176"/>
                      <a:pt x="357" y="177"/>
                      <a:pt x="357" y="177"/>
                    </a:cubicBezTo>
                    <a:cubicBezTo>
                      <a:pt x="357" y="177"/>
                      <a:pt x="357" y="177"/>
                      <a:pt x="357" y="178"/>
                    </a:cubicBezTo>
                    <a:cubicBezTo>
                      <a:pt x="356" y="178"/>
                      <a:pt x="356" y="178"/>
                      <a:pt x="356" y="179"/>
                    </a:cubicBezTo>
                    <a:cubicBezTo>
                      <a:pt x="356" y="180"/>
                      <a:pt x="354" y="180"/>
                      <a:pt x="355" y="181"/>
                    </a:cubicBezTo>
                    <a:cubicBezTo>
                      <a:pt x="355" y="182"/>
                      <a:pt x="355" y="183"/>
                      <a:pt x="355" y="183"/>
                    </a:cubicBezTo>
                    <a:cubicBezTo>
                      <a:pt x="354" y="185"/>
                      <a:pt x="355" y="187"/>
                      <a:pt x="356" y="189"/>
                    </a:cubicBezTo>
                    <a:cubicBezTo>
                      <a:pt x="356" y="190"/>
                      <a:pt x="357" y="190"/>
                      <a:pt x="357" y="191"/>
                    </a:cubicBezTo>
                    <a:cubicBezTo>
                      <a:pt x="357" y="191"/>
                      <a:pt x="357" y="192"/>
                      <a:pt x="357" y="192"/>
                    </a:cubicBezTo>
                    <a:cubicBezTo>
                      <a:pt x="358" y="191"/>
                      <a:pt x="358" y="191"/>
                      <a:pt x="358" y="191"/>
                    </a:cubicBezTo>
                    <a:cubicBezTo>
                      <a:pt x="358" y="190"/>
                      <a:pt x="359" y="189"/>
                      <a:pt x="359" y="188"/>
                    </a:cubicBezTo>
                    <a:cubicBezTo>
                      <a:pt x="359" y="187"/>
                      <a:pt x="360" y="186"/>
                      <a:pt x="360" y="185"/>
                    </a:cubicBezTo>
                    <a:cubicBezTo>
                      <a:pt x="360" y="184"/>
                      <a:pt x="362" y="184"/>
                      <a:pt x="362" y="182"/>
                    </a:cubicBezTo>
                    <a:cubicBezTo>
                      <a:pt x="362" y="181"/>
                      <a:pt x="362" y="179"/>
                      <a:pt x="362" y="178"/>
                    </a:cubicBezTo>
                    <a:cubicBezTo>
                      <a:pt x="362" y="178"/>
                      <a:pt x="362" y="177"/>
                      <a:pt x="362" y="178"/>
                    </a:cubicBezTo>
                    <a:cubicBezTo>
                      <a:pt x="362" y="178"/>
                      <a:pt x="362" y="179"/>
                      <a:pt x="363" y="179"/>
                    </a:cubicBezTo>
                    <a:cubicBezTo>
                      <a:pt x="363" y="180"/>
                      <a:pt x="363" y="181"/>
                      <a:pt x="364" y="181"/>
                    </a:cubicBezTo>
                    <a:cubicBezTo>
                      <a:pt x="364" y="181"/>
                      <a:pt x="364" y="180"/>
                      <a:pt x="364" y="180"/>
                    </a:cubicBezTo>
                    <a:cubicBezTo>
                      <a:pt x="364" y="179"/>
                      <a:pt x="364" y="179"/>
                      <a:pt x="364" y="179"/>
                    </a:cubicBezTo>
                    <a:cubicBezTo>
                      <a:pt x="364" y="179"/>
                      <a:pt x="365" y="179"/>
                      <a:pt x="365" y="178"/>
                    </a:cubicBezTo>
                    <a:cubicBezTo>
                      <a:pt x="365" y="177"/>
                      <a:pt x="366" y="176"/>
                      <a:pt x="367" y="176"/>
                    </a:cubicBezTo>
                    <a:cubicBezTo>
                      <a:pt x="369" y="175"/>
                      <a:pt x="370" y="174"/>
                      <a:pt x="372" y="173"/>
                    </a:cubicBezTo>
                    <a:cubicBezTo>
                      <a:pt x="372" y="172"/>
                      <a:pt x="372" y="172"/>
                      <a:pt x="372" y="172"/>
                    </a:cubicBezTo>
                    <a:cubicBezTo>
                      <a:pt x="374" y="171"/>
                      <a:pt x="374" y="170"/>
                      <a:pt x="376" y="169"/>
                    </a:cubicBezTo>
                    <a:cubicBezTo>
                      <a:pt x="376" y="169"/>
                      <a:pt x="376" y="169"/>
                      <a:pt x="376" y="169"/>
                    </a:cubicBezTo>
                    <a:cubicBezTo>
                      <a:pt x="375" y="168"/>
                      <a:pt x="375" y="166"/>
                      <a:pt x="374" y="166"/>
                    </a:cubicBezTo>
                    <a:cubicBezTo>
                      <a:pt x="373" y="165"/>
                      <a:pt x="373" y="164"/>
                      <a:pt x="372" y="163"/>
                    </a:cubicBezTo>
                    <a:cubicBezTo>
                      <a:pt x="372" y="162"/>
                      <a:pt x="372" y="161"/>
                      <a:pt x="372" y="160"/>
                    </a:cubicBezTo>
                    <a:cubicBezTo>
                      <a:pt x="371" y="159"/>
                      <a:pt x="372" y="158"/>
                      <a:pt x="371" y="157"/>
                    </a:cubicBezTo>
                    <a:cubicBezTo>
                      <a:pt x="370" y="157"/>
                      <a:pt x="370" y="157"/>
                      <a:pt x="370" y="157"/>
                    </a:cubicBezTo>
                    <a:cubicBezTo>
                      <a:pt x="369" y="157"/>
                      <a:pt x="369" y="157"/>
                      <a:pt x="369" y="158"/>
                    </a:cubicBezTo>
                    <a:cubicBezTo>
                      <a:pt x="369" y="158"/>
                      <a:pt x="369" y="159"/>
                      <a:pt x="369" y="159"/>
                    </a:cubicBezTo>
                    <a:cubicBezTo>
                      <a:pt x="369" y="160"/>
                      <a:pt x="370" y="161"/>
                      <a:pt x="368" y="162"/>
                    </a:cubicBezTo>
                    <a:cubicBezTo>
                      <a:pt x="368" y="161"/>
                      <a:pt x="367" y="161"/>
                      <a:pt x="368" y="160"/>
                    </a:cubicBezTo>
                    <a:cubicBezTo>
                      <a:pt x="368" y="159"/>
                      <a:pt x="368" y="159"/>
                      <a:pt x="368" y="158"/>
                    </a:cubicBezTo>
                    <a:cubicBezTo>
                      <a:pt x="367" y="157"/>
                      <a:pt x="366" y="156"/>
                      <a:pt x="364" y="155"/>
                    </a:cubicBezTo>
                    <a:cubicBezTo>
                      <a:pt x="364" y="155"/>
                      <a:pt x="364" y="155"/>
                      <a:pt x="364" y="155"/>
                    </a:cubicBezTo>
                    <a:cubicBezTo>
                      <a:pt x="363" y="156"/>
                      <a:pt x="363" y="157"/>
                      <a:pt x="363" y="158"/>
                    </a:cubicBezTo>
                    <a:cubicBezTo>
                      <a:pt x="364" y="158"/>
                      <a:pt x="364" y="158"/>
                      <a:pt x="364" y="159"/>
                    </a:cubicBezTo>
                    <a:cubicBezTo>
                      <a:pt x="363" y="159"/>
                      <a:pt x="363" y="159"/>
                      <a:pt x="363" y="158"/>
                    </a:cubicBezTo>
                    <a:cubicBezTo>
                      <a:pt x="362" y="157"/>
                      <a:pt x="362" y="157"/>
                      <a:pt x="361" y="158"/>
                    </a:cubicBezTo>
                    <a:cubicBezTo>
                      <a:pt x="360" y="159"/>
                      <a:pt x="360" y="159"/>
                      <a:pt x="360" y="160"/>
                    </a:cubicBezTo>
                    <a:cubicBezTo>
                      <a:pt x="360" y="161"/>
                      <a:pt x="360" y="161"/>
                      <a:pt x="359" y="160"/>
                    </a:cubicBezTo>
                    <a:cubicBezTo>
                      <a:pt x="359" y="160"/>
                      <a:pt x="358" y="160"/>
                      <a:pt x="359" y="159"/>
                    </a:cubicBezTo>
                    <a:cubicBezTo>
                      <a:pt x="359" y="159"/>
                      <a:pt x="359" y="159"/>
                      <a:pt x="359" y="159"/>
                    </a:cubicBezTo>
                    <a:cubicBezTo>
                      <a:pt x="359" y="158"/>
                      <a:pt x="360" y="157"/>
                      <a:pt x="360" y="156"/>
                    </a:cubicBezTo>
                    <a:cubicBezTo>
                      <a:pt x="361" y="155"/>
                      <a:pt x="361" y="155"/>
                      <a:pt x="361" y="155"/>
                    </a:cubicBezTo>
                    <a:cubicBezTo>
                      <a:pt x="361" y="154"/>
                      <a:pt x="361" y="154"/>
                      <a:pt x="361" y="154"/>
                    </a:cubicBezTo>
                    <a:cubicBezTo>
                      <a:pt x="361" y="154"/>
                      <a:pt x="361" y="153"/>
                      <a:pt x="361" y="153"/>
                    </a:cubicBezTo>
                    <a:cubicBezTo>
                      <a:pt x="361" y="153"/>
                      <a:pt x="361" y="153"/>
                      <a:pt x="361" y="153"/>
                    </a:cubicBezTo>
                    <a:cubicBezTo>
                      <a:pt x="362" y="152"/>
                      <a:pt x="362" y="152"/>
                      <a:pt x="361" y="152"/>
                    </a:cubicBezTo>
                    <a:cubicBezTo>
                      <a:pt x="361" y="151"/>
                      <a:pt x="361" y="151"/>
                      <a:pt x="361" y="150"/>
                    </a:cubicBezTo>
                    <a:cubicBezTo>
                      <a:pt x="361" y="149"/>
                      <a:pt x="362" y="148"/>
                      <a:pt x="362" y="146"/>
                    </a:cubicBezTo>
                    <a:cubicBezTo>
                      <a:pt x="362" y="145"/>
                      <a:pt x="362" y="146"/>
                      <a:pt x="361" y="146"/>
                    </a:cubicBezTo>
                    <a:cubicBezTo>
                      <a:pt x="360" y="147"/>
                      <a:pt x="360" y="148"/>
                      <a:pt x="360" y="148"/>
                    </a:cubicBezTo>
                    <a:cubicBezTo>
                      <a:pt x="359" y="148"/>
                      <a:pt x="359" y="148"/>
                      <a:pt x="359" y="149"/>
                    </a:cubicBezTo>
                    <a:cubicBezTo>
                      <a:pt x="359" y="149"/>
                      <a:pt x="359" y="149"/>
                      <a:pt x="359" y="149"/>
                    </a:cubicBezTo>
                    <a:cubicBezTo>
                      <a:pt x="358" y="148"/>
                      <a:pt x="358" y="148"/>
                      <a:pt x="359" y="148"/>
                    </a:cubicBezTo>
                    <a:cubicBezTo>
                      <a:pt x="359" y="148"/>
                      <a:pt x="360" y="147"/>
                      <a:pt x="360" y="147"/>
                    </a:cubicBezTo>
                    <a:cubicBezTo>
                      <a:pt x="360" y="146"/>
                      <a:pt x="360" y="146"/>
                      <a:pt x="360" y="146"/>
                    </a:cubicBezTo>
                    <a:cubicBezTo>
                      <a:pt x="362" y="145"/>
                      <a:pt x="361" y="144"/>
                      <a:pt x="361" y="143"/>
                    </a:cubicBezTo>
                    <a:cubicBezTo>
                      <a:pt x="360" y="142"/>
                      <a:pt x="361" y="140"/>
                      <a:pt x="360" y="140"/>
                    </a:cubicBezTo>
                    <a:cubicBezTo>
                      <a:pt x="359" y="140"/>
                      <a:pt x="358" y="140"/>
                      <a:pt x="358" y="139"/>
                    </a:cubicBezTo>
                    <a:cubicBezTo>
                      <a:pt x="357" y="139"/>
                      <a:pt x="357" y="139"/>
                      <a:pt x="357" y="140"/>
                    </a:cubicBezTo>
                    <a:cubicBezTo>
                      <a:pt x="357" y="140"/>
                      <a:pt x="356" y="140"/>
                      <a:pt x="356" y="140"/>
                    </a:cubicBezTo>
                    <a:cubicBezTo>
                      <a:pt x="355" y="140"/>
                      <a:pt x="355" y="140"/>
                      <a:pt x="355" y="139"/>
                    </a:cubicBezTo>
                    <a:cubicBezTo>
                      <a:pt x="355" y="139"/>
                      <a:pt x="355" y="138"/>
                      <a:pt x="355" y="138"/>
                    </a:cubicBezTo>
                    <a:cubicBezTo>
                      <a:pt x="354" y="138"/>
                      <a:pt x="354" y="137"/>
                      <a:pt x="355" y="137"/>
                    </a:cubicBezTo>
                    <a:cubicBezTo>
                      <a:pt x="355" y="137"/>
                      <a:pt x="355" y="137"/>
                      <a:pt x="356" y="137"/>
                    </a:cubicBezTo>
                    <a:cubicBezTo>
                      <a:pt x="356" y="137"/>
                      <a:pt x="357" y="137"/>
                      <a:pt x="357" y="136"/>
                    </a:cubicBezTo>
                    <a:cubicBezTo>
                      <a:pt x="358" y="135"/>
                      <a:pt x="358" y="134"/>
                      <a:pt x="358" y="133"/>
                    </a:cubicBezTo>
                    <a:cubicBezTo>
                      <a:pt x="358" y="131"/>
                      <a:pt x="358" y="129"/>
                      <a:pt x="358" y="128"/>
                    </a:cubicBezTo>
                    <a:cubicBezTo>
                      <a:pt x="357" y="127"/>
                      <a:pt x="357" y="127"/>
                      <a:pt x="357" y="127"/>
                    </a:cubicBezTo>
                    <a:cubicBezTo>
                      <a:pt x="356" y="127"/>
                      <a:pt x="356" y="127"/>
                      <a:pt x="356" y="127"/>
                    </a:cubicBezTo>
                    <a:cubicBezTo>
                      <a:pt x="354" y="125"/>
                      <a:pt x="352" y="125"/>
                      <a:pt x="351" y="127"/>
                    </a:cubicBezTo>
                    <a:cubicBezTo>
                      <a:pt x="351" y="128"/>
                      <a:pt x="351" y="128"/>
                      <a:pt x="350" y="128"/>
                    </a:cubicBezTo>
                    <a:cubicBezTo>
                      <a:pt x="350" y="128"/>
                      <a:pt x="350" y="129"/>
                      <a:pt x="350" y="129"/>
                    </a:cubicBezTo>
                    <a:cubicBezTo>
                      <a:pt x="351" y="130"/>
                      <a:pt x="351" y="131"/>
                      <a:pt x="350" y="131"/>
                    </a:cubicBezTo>
                    <a:cubicBezTo>
                      <a:pt x="350" y="132"/>
                      <a:pt x="350" y="133"/>
                      <a:pt x="350" y="133"/>
                    </a:cubicBezTo>
                    <a:cubicBezTo>
                      <a:pt x="351" y="134"/>
                      <a:pt x="351" y="135"/>
                      <a:pt x="352" y="135"/>
                    </a:cubicBezTo>
                    <a:cubicBezTo>
                      <a:pt x="352" y="135"/>
                      <a:pt x="353" y="135"/>
                      <a:pt x="353" y="136"/>
                    </a:cubicBezTo>
                    <a:cubicBezTo>
                      <a:pt x="353" y="136"/>
                      <a:pt x="353" y="136"/>
                      <a:pt x="352" y="136"/>
                    </a:cubicBezTo>
                    <a:cubicBezTo>
                      <a:pt x="352" y="136"/>
                      <a:pt x="352" y="136"/>
                      <a:pt x="352" y="137"/>
                    </a:cubicBezTo>
                    <a:cubicBezTo>
                      <a:pt x="353" y="137"/>
                      <a:pt x="352" y="138"/>
                      <a:pt x="353" y="139"/>
                    </a:cubicBezTo>
                    <a:cubicBezTo>
                      <a:pt x="353" y="139"/>
                      <a:pt x="353" y="139"/>
                      <a:pt x="353" y="139"/>
                    </a:cubicBezTo>
                    <a:cubicBezTo>
                      <a:pt x="353" y="139"/>
                      <a:pt x="353" y="139"/>
                      <a:pt x="353" y="139"/>
                    </a:cubicBezTo>
                    <a:cubicBezTo>
                      <a:pt x="352" y="139"/>
                      <a:pt x="352" y="138"/>
                      <a:pt x="351" y="138"/>
                    </a:cubicBezTo>
                    <a:cubicBezTo>
                      <a:pt x="351" y="138"/>
                      <a:pt x="352" y="139"/>
                      <a:pt x="352" y="139"/>
                    </a:cubicBezTo>
                    <a:cubicBezTo>
                      <a:pt x="350" y="139"/>
                      <a:pt x="349" y="137"/>
                      <a:pt x="348" y="136"/>
                    </a:cubicBezTo>
                    <a:cubicBezTo>
                      <a:pt x="347" y="134"/>
                      <a:pt x="346" y="132"/>
                      <a:pt x="347" y="130"/>
                    </a:cubicBezTo>
                    <a:cubicBezTo>
                      <a:pt x="347" y="130"/>
                      <a:pt x="347" y="129"/>
                      <a:pt x="348" y="129"/>
                    </a:cubicBezTo>
                    <a:cubicBezTo>
                      <a:pt x="348" y="128"/>
                      <a:pt x="348" y="128"/>
                      <a:pt x="347" y="128"/>
                    </a:cubicBezTo>
                    <a:cubicBezTo>
                      <a:pt x="346" y="127"/>
                      <a:pt x="347" y="127"/>
                      <a:pt x="347" y="127"/>
                    </a:cubicBezTo>
                    <a:cubicBezTo>
                      <a:pt x="348" y="126"/>
                      <a:pt x="348" y="125"/>
                      <a:pt x="348" y="124"/>
                    </a:cubicBezTo>
                    <a:cubicBezTo>
                      <a:pt x="347" y="124"/>
                      <a:pt x="347" y="123"/>
                      <a:pt x="347" y="123"/>
                    </a:cubicBezTo>
                    <a:cubicBezTo>
                      <a:pt x="346" y="122"/>
                      <a:pt x="345" y="121"/>
                      <a:pt x="344" y="122"/>
                    </a:cubicBezTo>
                    <a:cubicBezTo>
                      <a:pt x="343" y="122"/>
                      <a:pt x="342" y="122"/>
                      <a:pt x="343" y="124"/>
                    </a:cubicBezTo>
                    <a:cubicBezTo>
                      <a:pt x="343" y="124"/>
                      <a:pt x="343" y="124"/>
                      <a:pt x="343" y="124"/>
                    </a:cubicBezTo>
                    <a:cubicBezTo>
                      <a:pt x="343" y="124"/>
                      <a:pt x="343" y="124"/>
                      <a:pt x="343" y="123"/>
                    </a:cubicBezTo>
                    <a:cubicBezTo>
                      <a:pt x="342" y="123"/>
                      <a:pt x="341" y="123"/>
                      <a:pt x="341" y="122"/>
                    </a:cubicBezTo>
                    <a:cubicBezTo>
                      <a:pt x="341" y="122"/>
                      <a:pt x="341" y="122"/>
                      <a:pt x="341" y="121"/>
                    </a:cubicBezTo>
                    <a:cubicBezTo>
                      <a:pt x="340" y="121"/>
                      <a:pt x="338" y="120"/>
                      <a:pt x="337" y="120"/>
                    </a:cubicBezTo>
                    <a:cubicBezTo>
                      <a:pt x="336" y="121"/>
                      <a:pt x="336" y="120"/>
                      <a:pt x="337" y="120"/>
                    </a:cubicBezTo>
                    <a:cubicBezTo>
                      <a:pt x="338" y="117"/>
                      <a:pt x="338" y="116"/>
                      <a:pt x="336" y="114"/>
                    </a:cubicBezTo>
                    <a:cubicBezTo>
                      <a:pt x="335" y="113"/>
                      <a:pt x="334" y="113"/>
                      <a:pt x="334" y="112"/>
                    </a:cubicBezTo>
                    <a:cubicBezTo>
                      <a:pt x="334" y="111"/>
                      <a:pt x="334" y="110"/>
                      <a:pt x="333" y="109"/>
                    </a:cubicBezTo>
                    <a:cubicBezTo>
                      <a:pt x="332" y="107"/>
                      <a:pt x="332" y="105"/>
                      <a:pt x="331" y="103"/>
                    </a:cubicBezTo>
                    <a:cubicBezTo>
                      <a:pt x="331" y="102"/>
                      <a:pt x="331" y="102"/>
                      <a:pt x="330" y="101"/>
                    </a:cubicBezTo>
                    <a:cubicBezTo>
                      <a:pt x="330" y="100"/>
                      <a:pt x="328" y="100"/>
                      <a:pt x="330" y="99"/>
                    </a:cubicBezTo>
                    <a:cubicBezTo>
                      <a:pt x="330" y="99"/>
                      <a:pt x="330" y="99"/>
                      <a:pt x="330" y="98"/>
                    </a:cubicBezTo>
                    <a:cubicBezTo>
                      <a:pt x="330" y="97"/>
                      <a:pt x="329" y="95"/>
                      <a:pt x="328" y="94"/>
                    </a:cubicBezTo>
                    <a:cubicBezTo>
                      <a:pt x="327" y="92"/>
                      <a:pt x="326" y="91"/>
                      <a:pt x="325" y="91"/>
                    </a:cubicBezTo>
                    <a:cubicBezTo>
                      <a:pt x="325" y="90"/>
                      <a:pt x="324" y="90"/>
                      <a:pt x="324" y="90"/>
                    </a:cubicBezTo>
                    <a:cubicBezTo>
                      <a:pt x="323" y="89"/>
                      <a:pt x="322" y="88"/>
                      <a:pt x="320" y="87"/>
                    </a:cubicBezTo>
                    <a:cubicBezTo>
                      <a:pt x="320" y="86"/>
                      <a:pt x="319" y="86"/>
                      <a:pt x="319" y="86"/>
                    </a:cubicBezTo>
                    <a:cubicBezTo>
                      <a:pt x="318" y="86"/>
                      <a:pt x="319" y="87"/>
                      <a:pt x="319" y="88"/>
                    </a:cubicBezTo>
                    <a:cubicBezTo>
                      <a:pt x="319" y="88"/>
                      <a:pt x="319" y="88"/>
                      <a:pt x="319" y="88"/>
                    </a:cubicBezTo>
                    <a:cubicBezTo>
                      <a:pt x="318" y="88"/>
                      <a:pt x="318" y="88"/>
                      <a:pt x="318" y="88"/>
                    </a:cubicBezTo>
                    <a:cubicBezTo>
                      <a:pt x="317" y="88"/>
                      <a:pt x="317" y="87"/>
                      <a:pt x="316" y="87"/>
                    </a:cubicBezTo>
                    <a:cubicBezTo>
                      <a:pt x="315" y="86"/>
                      <a:pt x="315" y="87"/>
                      <a:pt x="314" y="87"/>
                    </a:cubicBezTo>
                    <a:cubicBezTo>
                      <a:pt x="314" y="88"/>
                      <a:pt x="313" y="89"/>
                      <a:pt x="313" y="90"/>
                    </a:cubicBezTo>
                    <a:cubicBezTo>
                      <a:pt x="312" y="91"/>
                      <a:pt x="313" y="92"/>
                      <a:pt x="314" y="93"/>
                    </a:cubicBezTo>
                    <a:cubicBezTo>
                      <a:pt x="315" y="93"/>
                      <a:pt x="316" y="94"/>
                      <a:pt x="318" y="93"/>
                    </a:cubicBezTo>
                    <a:cubicBezTo>
                      <a:pt x="318" y="93"/>
                      <a:pt x="319" y="93"/>
                      <a:pt x="319" y="93"/>
                    </a:cubicBezTo>
                    <a:cubicBezTo>
                      <a:pt x="320" y="93"/>
                      <a:pt x="320" y="94"/>
                      <a:pt x="321" y="95"/>
                    </a:cubicBezTo>
                    <a:cubicBezTo>
                      <a:pt x="321" y="95"/>
                      <a:pt x="322" y="95"/>
                      <a:pt x="321" y="95"/>
                    </a:cubicBezTo>
                    <a:cubicBezTo>
                      <a:pt x="321" y="96"/>
                      <a:pt x="321" y="96"/>
                      <a:pt x="321" y="96"/>
                    </a:cubicBezTo>
                    <a:cubicBezTo>
                      <a:pt x="321" y="98"/>
                      <a:pt x="321" y="99"/>
                      <a:pt x="319" y="99"/>
                    </a:cubicBezTo>
                    <a:cubicBezTo>
                      <a:pt x="318" y="99"/>
                      <a:pt x="318" y="99"/>
                      <a:pt x="317" y="98"/>
                    </a:cubicBezTo>
                    <a:cubicBezTo>
                      <a:pt x="316" y="98"/>
                      <a:pt x="316" y="98"/>
                      <a:pt x="316" y="98"/>
                    </a:cubicBezTo>
                    <a:cubicBezTo>
                      <a:pt x="315" y="98"/>
                      <a:pt x="314" y="98"/>
                      <a:pt x="314" y="98"/>
                    </a:cubicBezTo>
                    <a:cubicBezTo>
                      <a:pt x="314" y="98"/>
                      <a:pt x="313" y="97"/>
                      <a:pt x="313" y="98"/>
                    </a:cubicBezTo>
                    <a:cubicBezTo>
                      <a:pt x="313" y="98"/>
                      <a:pt x="313" y="98"/>
                      <a:pt x="313" y="99"/>
                    </a:cubicBezTo>
                    <a:cubicBezTo>
                      <a:pt x="314" y="99"/>
                      <a:pt x="314" y="100"/>
                      <a:pt x="315" y="100"/>
                    </a:cubicBezTo>
                    <a:cubicBezTo>
                      <a:pt x="315" y="100"/>
                      <a:pt x="315" y="101"/>
                      <a:pt x="315" y="101"/>
                    </a:cubicBezTo>
                    <a:cubicBezTo>
                      <a:pt x="315" y="101"/>
                      <a:pt x="314" y="102"/>
                      <a:pt x="314" y="102"/>
                    </a:cubicBezTo>
                    <a:cubicBezTo>
                      <a:pt x="313" y="102"/>
                      <a:pt x="313" y="102"/>
                      <a:pt x="313" y="102"/>
                    </a:cubicBezTo>
                    <a:cubicBezTo>
                      <a:pt x="313" y="103"/>
                      <a:pt x="313" y="103"/>
                      <a:pt x="312" y="103"/>
                    </a:cubicBezTo>
                    <a:cubicBezTo>
                      <a:pt x="312" y="103"/>
                      <a:pt x="312" y="103"/>
                      <a:pt x="312" y="102"/>
                    </a:cubicBezTo>
                    <a:cubicBezTo>
                      <a:pt x="312" y="101"/>
                      <a:pt x="311" y="101"/>
                      <a:pt x="311" y="100"/>
                    </a:cubicBezTo>
                    <a:cubicBezTo>
                      <a:pt x="310" y="100"/>
                      <a:pt x="310" y="99"/>
                      <a:pt x="309" y="100"/>
                    </a:cubicBezTo>
                    <a:cubicBezTo>
                      <a:pt x="307" y="101"/>
                      <a:pt x="306" y="102"/>
                      <a:pt x="306" y="104"/>
                    </a:cubicBezTo>
                    <a:cubicBezTo>
                      <a:pt x="306" y="104"/>
                      <a:pt x="306" y="105"/>
                      <a:pt x="306" y="105"/>
                    </a:cubicBezTo>
                    <a:cubicBezTo>
                      <a:pt x="305" y="106"/>
                      <a:pt x="305" y="106"/>
                      <a:pt x="306" y="107"/>
                    </a:cubicBezTo>
                    <a:cubicBezTo>
                      <a:pt x="307" y="107"/>
                      <a:pt x="307" y="107"/>
                      <a:pt x="307" y="107"/>
                    </a:cubicBezTo>
                    <a:cubicBezTo>
                      <a:pt x="307" y="108"/>
                      <a:pt x="307" y="108"/>
                      <a:pt x="306" y="108"/>
                    </a:cubicBezTo>
                    <a:cubicBezTo>
                      <a:pt x="306" y="108"/>
                      <a:pt x="305" y="108"/>
                      <a:pt x="305" y="109"/>
                    </a:cubicBezTo>
                    <a:cubicBezTo>
                      <a:pt x="305" y="109"/>
                      <a:pt x="305" y="110"/>
                      <a:pt x="305" y="110"/>
                    </a:cubicBezTo>
                    <a:cubicBezTo>
                      <a:pt x="306" y="111"/>
                      <a:pt x="307" y="111"/>
                      <a:pt x="307" y="110"/>
                    </a:cubicBezTo>
                    <a:cubicBezTo>
                      <a:pt x="308" y="111"/>
                      <a:pt x="309" y="110"/>
                      <a:pt x="309" y="110"/>
                    </a:cubicBezTo>
                    <a:cubicBezTo>
                      <a:pt x="309" y="110"/>
                      <a:pt x="309" y="110"/>
                      <a:pt x="309" y="110"/>
                    </a:cubicBezTo>
                    <a:cubicBezTo>
                      <a:pt x="308" y="111"/>
                      <a:pt x="308" y="111"/>
                      <a:pt x="309" y="113"/>
                    </a:cubicBezTo>
                    <a:cubicBezTo>
                      <a:pt x="310" y="113"/>
                      <a:pt x="310" y="113"/>
                      <a:pt x="310" y="113"/>
                    </a:cubicBezTo>
                    <a:cubicBezTo>
                      <a:pt x="311" y="113"/>
                      <a:pt x="312" y="114"/>
                      <a:pt x="312" y="113"/>
                    </a:cubicBezTo>
                    <a:cubicBezTo>
                      <a:pt x="313" y="113"/>
                      <a:pt x="313" y="113"/>
                      <a:pt x="313" y="113"/>
                    </a:cubicBezTo>
                    <a:cubicBezTo>
                      <a:pt x="313" y="114"/>
                      <a:pt x="314" y="114"/>
                      <a:pt x="314" y="114"/>
                    </a:cubicBezTo>
                    <a:cubicBezTo>
                      <a:pt x="314" y="115"/>
                      <a:pt x="314" y="115"/>
                      <a:pt x="313" y="115"/>
                    </a:cubicBezTo>
                    <a:cubicBezTo>
                      <a:pt x="312" y="114"/>
                      <a:pt x="311" y="114"/>
                      <a:pt x="311" y="115"/>
                    </a:cubicBezTo>
                    <a:cubicBezTo>
                      <a:pt x="310" y="116"/>
                      <a:pt x="311" y="117"/>
                      <a:pt x="311" y="118"/>
                    </a:cubicBezTo>
                    <a:cubicBezTo>
                      <a:pt x="311" y="118"/>
                      <a:pt x="311" y="118"/>
                      <a:pt x="311" y="118"/>
                    </a:cubicBezTo>
                    <a:cubicBezTo>
                      <a:pt x="312" y="118"/>
                      <a:pt x="313" y="119"/>
                      <a:pt x="314" y="119"/>
                    </a:cubicBezTo>
                    <a:cubicBezTo>
                      <a:pt x="314" y="119"/>
                      <a:pt x="315" y="119"/>
                      <a:pt x="315" y="119"/>
                    </a:cubicBezTo>
                    <a:cubicBezTo>
                      <a:pt x="315" y="119"/>
                      <a:pt x="315" y="120"/>
                      <a:pt x="316" y="120"/>
                    </a:cubicBezTo>
                    <a:cubicBezTo>
                      <a:pt x="316" y="120"/>
                      <a:pt x="316" y="121"/>
                      <a:pt x="316" y="121"/>
                    </a:cubicBezTo>
                    <a:cubicBezTo>
                      <a:pt x="316" y="121"/>
                      <a:pt x="316" y="122"/>
                      <a:pt x="315" y="122"/>
                    </a:cubicBezTo>
                    <a:cubicBezTo>
                      <a:pt x="315" y="121"/>
                      <a:pt x="315" y="121"/>
                      <a:pt x="315" y="121"/>
                    </a:cubicBezTo>
                    <a:cubicBezTo>
                      <a:pt x="314" y="120"/>
                      <a:pt x="313" y="121"/>
                      <a:pt x="313" y="120"/>
                    </a:cubicBezTo>
                    <a:cubicBezTo>
                      <a:pt x="311" y="120"/>
                      <a:pt x="310" y="121"/>
                      <a:pt x="309" y="120"/>
                    </a:cubicBezTo>
                    <a:cubicBezTo>
                      <a:pt x="308" y="119"/>
                      <a:pt x="307" y="119"/>
                      <a:pt x="306" y="119"/>
                    </a:cubicBezTo>
                    <a:cubicBezTo>
                      <a:pt x="305" y="119"/>
                      <a:pt x="303" y="119"/>
                      <a:pt x="301" y="119"/>
                    </a:cubicBezTo>
                    <a:cubicBezTo>
                      <a:pt x="301" y="120"/>
                      <a:pt x="301" y="120"/>
                      <a:pt x="302" y="120"/>
                    </a:cubicBezTo>
                    <a:cubicBezTo>
                      <a:pt x="303" y="121"/>
                      <a:pt x="302" y="122"/>
                      <a:pt x="301" y="122"/>
                    </a:cubicBezTo>
                    <a:cubicBezTo>
                      <a:pt x="301" y="122"/>
                      <a:pt x="301" y="122"/>
                      <a:pt x="301" y="123"/>
                    </a:cubicBezTo>
                    <a:cubicBezTo>
                      <a:pt x="301" y="123"/>
                      <a:pt x="301" y="123"/>
                      <a:pt x="302" y="124"/>
                    </a:cubicBezTo>
                    <a:cubicBezTo>
                      <a:pt x="302" y="124"/>
                      <a:pt x="303" y="124"/>
                      <a:pt x="303" y="125"/>
                    </a:cubicBezTo>
                    <a:cubicBezTo>
                      <a:pt x="303" y="126"/>
                      <a:pt x="303" y="127"/>
                      <a:pt x="304" y="127"/>
                    </a:cubicBezTo>
                    <a:cubicBezTo>
                      <a:pt x="305" y="127"/>
                      <a:pt x="305" y="127"/>
                      <a:pt x="306" y="127"/>
                    </a:cubicBezTo>
                    <a:cubicBezTo>
                      <a:pt x="305" y="128"/>
                      <a:pt x="305" y="128"/>
                      <a:pt x="305" y="128"/>
                    </a:cubicBezTo>
                    <a:cubicBezTo>
                      <a:pt x="305" y="129"/>
                      <a:pt x="304" y="129"/>
                      <a:pt x="304" y="128"/>
                    </a:cubicBezTo>
                    <a:cubicBezTo>
                      <a:pt x="303" y="128"/>
                      <a:pt x="303" y="127"/>
                      <a:pt x="302" y="127"/>
                    </a:cubicBezTo>
                    <a:cubicBezTo>
                      <a:pt x="301" y="127"/>
                      <a:pt x="300" y="127"/>
                      <a:pt x="300" y="128"/>
                    </a:cubicBezTo>
                    <a:cubicBezTo>
                      <a:pt x="299" y="129"/>
                      <a:pt x="298" y="128"/>
                      <a:pt x="298" y="128"/>
                    </a:cubicBezTo>
                    <a:cubicBezTo>
                      <a:pt x="297" y="128"/>
                      <a:pt x="297" y="128"/>
                      <a:pt x="297" y="128"/>
                    </a:cubicBezTo>
                    <a:cubicBezTo>
                      <a:pt x="297" y="128"/>
                      <a:pt x="296" y="129"/>
                      <a:pt x="297" y="129"/>
                    </a:cubicBezTo>
                    <a:close/>
                    <a:moveTo>
                      <a:pt x="146" y="269"/>
                    </a:moveTo>
                    <a:cubicBezTo>
                      <a:pt x="146" y="269"/>
                      <a:pt x="147" y="269"/>
                      <a:pt x="147" y="269"/>
                    </a:cubicBezTo>
                    <a:cubicBezTo>
                      <a:pt x="148" y="269"/>
                      <a:pt x="149" y="267"/>
                      <a:pt x="148" y="266"/>
                    </a:cubicBezTo>
                    <a:cubicBezTo>
                      <a:pt x="148" y="266"/>
                      <a:pt x="148" y="265"/>
                      <a:pt x="148" y="265"/>
                    </a:cubicBezTo>
                    <a:cubicBezTo>
                      <a:pt x="151" y="264"/>
                      <a:pt x="151" y="264"/>
                      <a:pt x="151" y="262"/>
                    </a:cubicBezTo>
                    <a:cubicBezTo>
                      <a:pt x="150" y="261"/>
                      <a:pt x="151" y="259"/>
                      <a:pt x="149" y="259"/>
                    </a:cubicBezTo>
                    <a:cubicBezTo>
                      <a:pt x="149" y="259"/>
                      <a:pt x="148" y="259"/>
                      <a:pt x="148" y="258"/>
                    </a:cubicBezTo>
                    <a:cubicBezTo>
                      <a:pt x="148" y="258"/>
                      <a:pt x="148" y="258"/>
                      <a:pt x="148" y="257"/>
                    </a:cubicBezTo>
                    <a:cubicBezTo>
                      <a:pt x="149" y="257"/>
                      <a:pt x="149" y="257"/>
                      <a:pt x="150" y="257"/>
                    </a:cubicBezTo>
                    <a:cubicBezTo>
                      <a:pt x="150" y="258"/>
                      <a:pt x="151" y="259"/>
                      <a:pt x="151" y="257"/>
                    </a:cubicBezTo>
                    <a:cubicBezTo>
                      <a:pt x="151" y="257"/>
                      <a:pt x="152" y="257"/>
                      <a:pt x="152" y="257"/>
                    </a:cubicBezTo>
                    <a:cubicBezTo>
                      <a:pt x="152" y="256"/>
                      <a:pt x="153" y="254"/>
                      <a:pt x="152" y="254"/>
                    </a:cubicBezTo>
                    <a:cubicBezTo>
                      <a:pt x="151" y="253"/>
                      <a:pt x="151" y="252"/>
                      <a:pt x="151" y="252"/>
                    </a:cubicBezTo>
                    <a:cubicBezTo>
                      <a:pt x="152" y="251"/>
                      <a:pt x="152" y="252"/>
                      <a:pt x="153" y="252"/>
                    </a:cubicBezTo>
                    <a:cubicBezTo>
                      <a:pt x="153" y="252"/>
                      <a:pt x="153" y="251"/>
                      <a:pt x="153" y="251"/>
                    </a:cubicBezTo>
                    <a:cubicBezTo>
                      <a:pt x="152" y="251"/>
                      <a:pt x="152" y="250"/>
                      <a:pt x="153" y="250"/>
                    </a:cubicBezTo>
                    <a:cubicBezTo>
                      <a:pt x="153" y="250"/>
                      <a:pt x="153" y="250"/>
                      <a:pt x="153" y="250"/>
                    </a:cubicBezTo>
                    <a:cubicBezTo>
                      <a:pt x="154" y="251"/>
                      <a:pt x="155" y="250"/>
                      <a:pt x="155" y="250"/>
                    </a:cubicBezTo>
                    <a:cubicBezTo>
                      <a:pt x="155" y="249"/>
                      <a:pt x="155" y="249"/>
                      <a:pt x="156" y="249"/>
                    </a:cubicBezTo>
                    <a:cubicBezTo>
                      <a:pt x="156" y="249"/>
                      <a:pt x="156" y="249"/>
                      <a:pt x="156" y="250"/>
                    </a:cubicBezTo>
                    <a:cubicBezTo>
                      <a:pt x="156" y="250"/>
                      <a:pt x="156" y="251"/>
                      <a:pt x="156" y="252"/>
                    </a:cubicBezTo>
                    <a:cubicBezTo>
                      <a:pt x="155" y="252"/>
                      <a:pt x="155" y="253"/>
                      <a:pt x="155" y="255"/>
                    </a:cubicBezTo>
                    <a:cubicBezTo>
                      <a:pt x="155" y="256"/>
                      <a:pt x="156" y="257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4" y="261"/>
                      <a:pt x="156" y="261"/>
                      <a:pt x="156" y="263"/>
                    </a:cubicBezTo>
                    <a:cubicBezTo>
                      <a:pt x="156" y="263"/>
                      <a:pt x="156" y="263"/>
                      <a:pt x="157" y="263"/>
                    </a:cubicBezTo>
                    <a:cubicBezTo>
                      <a:pt x="157" y="263"/>
                      <a:pt x="157" y="263"/>
                      <a:pt x="157" y="264"/>
                    </a:cubicBezTo>
                    <a:cubicBezTo>
                      <a:pt x="157" y="265"/>
                      <a:pt x="158" y="265"/>
                      <a:pt x="159" y="265"/>
                    </a:cubicBezTo>
                    <a:cubicBezTo>
                      <a:pt x="160" y="264"/>
                      <a:pt x="160" y="264"/>
                      <a:pt x="161" y="263"/>
                    </a:cubicBezTo>
                    <a:cubicBezTo>
                      <a:pt x="162" y="262"/>
                      <a:pt x="161" y="260"/>
                      <a:pt x="161" y="259"/>
                    </a:cubicBezTo>
                    <a:cubicBezTo>
                      <a:pt x="161" y="258"/>
                      <a:pt x="160" y="257"/>
                      <a:pt x="161" y="257"/>
                    </a:cubicBezTo>
                    <a:cubicBezTo>
                      <a:pt x="162" y="257"/>
                      <a:pt x="163" y="256"/>
                      <a:pt x="164" y="256"/>
                    </a:cubicBezTo>
                    <a:cubicBezTo>
                      <a:pt x="165" y="256"/>
                      <a:pt x="166" y="256"/>
                      <a:pt x="167" y="255"/>
                    </a:cubicBezTo>
                    <a:cubicBezTo>
                      <a:pt x="168" y="254"/>
                      <a:pt x="167" y="253"/>
                      <a:pt x="168" y="252"/>
                    </a:cubicBezTo>
                    <a:cubicBezTo>
                      <a:pt x="168" y="251"/>
                      <a:pt x="168" y="249"/>
                      <a:pt x="167" y="248"/>
                    </a:cubicBezTo>
                    <a:cubicBezTo>
                      <a:pt x="166" y="248"/>
                      <a:pt x="166" y="247"/>
                      <a:pt x="165" y="246"/>
                    </a:cubicBezTo>
                    <a:cubicBezTo>
                      <a:pt x="165" y="246"/>
                      <a:pt x="165" y="245"/>
                      <a:pt x="166" y="245"/>
                    </a:cubicBezTo>
                    <a:cubicBezTo>
                      <a:pt x="166" y="245"/>
                      <a:pt x="166" y="245"/>
                      <a:pt x="166" y="245"/>
                    </a:cubicBezTo>
                    <a:cubicBezTo>
                      <a:pt x="167" y="246"/>
                      <a:pt x="167" y="246"/>
                      <a:pt x="168" y="246"/>
                    </a:cubicBezTo>
                    <a:cubicBezTo>
                      <a:pt x="168" y="246"/>
                      <a:pt x="169" y="247"/>
                      <a:pt x="169" y="246"/>
                    </a:cubicBezTo>
                    <a:cubicBezTo>
                      <a:pt x="170" y="245"/>
                      <a:pt x="169" y="245"/>
                      <a:pt x="169" y="244"/>
                    </a:cubicBezTo>
                    <a:cubicBezTo>
                      <a:pt x="168" y="243"/>
                      <a:pt x="166" y="243"/>
                      <a:pt x="166" y="241"/>
                    </a:cubicBezTo>
                    <a:cubicBezTo>
                      <a:pt x="166" y="241"/>
                      <a:pt x="166" y="240"/>
                      <a:pt x="165" y="240"/>
                    </a:cubicBezTo>
                    <a:cubicBezTo>
                      <a:pt x="165" y="240"/>
                      <a:pt x="166" y="238"/>
                      <a:pt x="166" y="238"/>
                    </a:cubicBezTo>
                    <a:cubicBezTo>
                      <a:pt x="167" y="238"/>
                      <a:pt x="168" y="237"/>
                      <a:pt x="168" y="237"/>
                    </a:cubicBezTo>
                    <a:cubicBezTo>
                      <a:pt x="169" y="236"/>
                      <a:pt x="169" y="236"/>
                      <a:pt x="170" y="236"/>
                    </a:cubicBezTo>
                    <a:cubicBezTo>
                      <a:pt x="171" y="235"/>
                      <a:pt x="171" y="235"/>
                      <a:pt x="171" y="234"/>
                    </a:cubicBezTo>
                    <a:cubicBezTo>
                      <a:pt x="171" y="232"/>
                      <a:pt x="169" y="230"/>
                      <a:pt x="168" y="230"/>
                    </a:cubicBezTo>
                    <a:cubicBezTo>
                      <a:pt x="167" y="230"/>
                      <a:pt x="166" y="230"/>
                      <a:pt x="167" y="229"/>
                    </a:cubicBezTo>
                    <a:cubicBezTo>
                      <a:pt x="167" y="228"/>
                      <a:pt x="167" y="228"/>
                      <a:pt x="166" y="228"/>
                    </a:cubicBezTo>
                    <a:cubicBezTo>
                      <a:pt x="166" y="228"/>
                      <a:pt x="166" y="228"/>
                      <a:pt x="165" y="227"/>
                    </a:cubicBezTo>
                    <a:cubicBezTo>
                      <a:pt x="165" y="227"/>
                      <a:pt x="164" y="227"/>
                      <a:pt x="163" y="227"/>
                    </a:cubicBezTo>
                    <a:cubicBezTo>
                      <a:pt x="162" y="227"/>
                      <a:pt x="163" y="228"/>
                      <a:pt x="163" y="228"/>
                    </a:cubicBezTo>
                    <a:cubicBezTo>
                      <a:pt x="162" y="229"/>
                      <a:pt x="162" y="229"/>
                      <a:pt x="162" y="229"/>
                    </a:cubicBezTo>
                    <a:cubicBezTo>
                      <a:pt x="161" y="229"/>
                      <a:pt x="161" y="229"/>
                      <a:pt x="161" y="230"/>
                    </a:cubicBezTo>
                    <a:cubicBezTo>
                      <a:pt x="160" y="230"/>
                      <a:pt x="161" y="230"/>
                      <a:pt x="161" y="230"/>
                    </a:cubicBezTo>
                    <a:cubicBezTo>
                      <a:pt x="161" y="231"/>
                      <a:pt x="161" y="231"/>
                      <a:pt x="161" y="231"/>
                    </a:cubicBezTo>
                    <a:cubicBezTo>
                      <a:pt x="162" y="231"/>
                      <a:pt x="162" y="232"/>
                      <a:pt x="162" y="232"/>
                    </a:cubicBezTo>
                    <a:cubicBezTo>
                      <a:pt x="163" y="232"/>
                      <a:pt x="163" y="231"/>
                      <a:pt x="163" y="232"/>
                    </a:cubicBezTo>
                    <a:cubicBezTo>
                      <a:pt x="164" y="232"/>
                      <a:pt x="163" y="233"/>
                      <a:pt x="163" y="233"/>
                    </a:cubicBezTo>
                    <a:cubicBezTo>
                      <a:pt x="163" y="233"/>
                      <a:pt x="163" y="233"/>
                      <a:pt x="163" y="234"/>
                    </a:cubicBezTo>
                    <a:cubicBezTo>
                      <a:pt x="163" y="234"/>
                      <a:pt x="162" y="234"/>
                      <a:pt x="162" y="234"/>
                    </a:cubicBezTo>
                    <a:cubicBezTo>
                      <a:pt x="161" y="233"/>
                      <a:pt x="161" y="233"/>
                      <a:pt x="160" y="233"/>
                    </a:cubicBezTo>
                    <a:cubicBezTo>
                      <a:pt x="160" y="233"/>
                      <a:pt x="160" y="233"/>
                      <a:pt x="161" y="234"/>
                    </a:cubicBezTo>
                    <a:cubicBezTo>
                      <a:pt x="161" y="234"/>
                      <a:pt x="161" y="234"/>
                      <a:pt x="161" y="235"/>
                    </a:cubicBezTo>
                    <a:cubicBezTo>
                      <a:pt x="161" y="235"/>
                      <a:pt x="160" y="235"/>
                      <a:pt x="160" y="235"/>
                    </a:cubicBezTo>
                    <a:cubicBezTo>
                      <a:pt x="160" y="235"/>
                      <a:pt x="159" y="235"/>
                      <a:pt x="159" y="234"/>
                    </a:cubicBezTo>
                    <a:cubicBezTo>
                      <a:pt x="158" y="234"/>
                      <a:pt x="157" y="233"/>
                      <a:pt x="155" y="233"/>
                    </a:cubicBezTo>
                    <a:cubicBezTo>
                      <a:pt x="154" y="232"/>
                      <a:pt x="153" y="233"/>
                      <a:pt x="152" y="233"/>
                    </a:cubicBezTo>
                    <a:cubicBezTo>
                      <a:pt x="151" y="233"/>
                      <a:pt x="151" y="233"/>
                      <a:pt x="151" y="233"/>
                    </a:cubicBezTo>
                    <a:cubicBezTo>
                      <a:pt x="150" y="232"/>
                      <a:pt x="150" y="233"/>
                      <a:pt x="149" y="233"/>
                    </a:cubicBezTo>
                    <a:cubicBezTo>
                      <a:pt x="149" y="233"/>
                      <a:pt x="148" y="233"/>
                      <a:pt x="149" y="234"/>
                    </a:cubicBezTo>
                    <a:cubicBezTo>
                      <a:pt x="149" y="234"/>
                      <a:pt x="149" y="235"/>
                      <a:pt x="148" y="235"/>
                    </a:cubicBezTo>
                    <a:cubicBezTo>
                      <a:pt x="148" y="235"/>
                      <a:pt x="148" y="235"/>
                      <a:pt x="148" y="235"/>
                    </a:cubicBezTo>
                    <a:cubicBezTo>
                      <a:pt x="147" y="234"/>
                      <a:pt x="147" y="234"/>
                      <a:pt x="146" y="234"/>
                    </a:cubicBezTo>
                    <a:cubicBezTo>
                      <a:pt x="146" y="235"/>
                      <a:pt x="146" y="236"/>
                      <a:pt x="146" y="237"/>
                    </a:cubicBezTo>
                    <a:cubicBezTo>
                      <a:pt x="146" y="238"/>
                      <a:pt x="145" y="238"/>
                      <a:pt x="145" y="239"/>
                    </a:cubicBezTo>
                    <a:cubicBezTo>
                      <a:pt x="144" y="239"/>
                      <a:pt x="143" y="240"/>
                      <a:pt x="143" y="241"/>
                    </a:cubicBezTo>
                    <a:cubicBezTo>
                      <a:pt x="143" y="241"/>
                      <a:pt x="142" y="241"/>
                      <a:pt x="142" y="241"/>
                    </a:cubicBezTo>
                    <a:cubicBezTo>
                      <a:pt x="142" y="242"/>
                      <a:pt x="141" y="243"/>
                      <a:pt x="141" y="244"/>
                    </a:cubicBezTo>
                    <a:cubicBezTo>
                      <a:pt x="141" y="245"/>
                      <a:pt x="140" y="246"/>
                      <a:pt x="140" y="246"/>
                    </a:cubicBezTo>
                    <a:cubicBezTo>
                      <a:pt x="139" y="247"/>
                      <a:pt x="139" y="248"/>
                      <a:pt x="139" y="248"/>
                    </a:cubicBezTo>
                    <a:cubicBezTo>
                      <a:pt x="138" y="250"/>
                      <a:pt x="136" y="251"/>
                      <a:pt x="137" y="253"/>
                    </a:cubicBezTo>
                    <a:cubicBezTo>
                      <a:pt x="136" y="253"/>
                      <a:pt x="136" y="251"/>
                      <a:pt x="135" y="252"/>
                    </a:cubicBezTo>
                    <a:cubicBezTo>
                      <a:pt x="135" y="252"/>
                      <a:pt x="134" y="253"/>
                      <a:pt x="134" y="254"/>
                    </a:cubicBezTo>
                    <a:cubicBezTo>
                      <a:pt x="134" y="254"/>
                      <a:pt x="134" y="253"/>
                      <a:pt x="134" y="253"/>
                    </a:cubicBezTo>
                    <a:cubicBezTo>
                      <a:pt x="133" y="253"/>
                      <a:pt x="133" y="254"/>
                      <a:pt x="133" y="254"/>
                    </a:cubicBezTo>
                    <a:cubicBezTo>
                      <a:pt x="133" y="255"/>
                      <a:pt x="133" y="255"/>
                      <a:pt x="133" y="255"/>
                    </a:cubicBezTo>
                    <a:cubicBezTo>
                      <a:pt x="132" y="256"/>
                      <a:pt x="132" y="257"/>
                      <a:pt x="132" y="258"/>
                    </a:cubicBezTo>
                    <a:cubicBezTo>
                      <a:pt x="132" y="259"/>
                      <a:pt x="130" y="260"/>
                      <a:pt x="129" y="260"/>
                    </a:cubicBezTo>
                    <a:cubicBezTo>
                      <a:pt x="128" y="260"/>
                      <a:pt x="127" y="260"/>
                      <a:pt x="126" y="261"/>
                    </a:cubicBezTo>
                    <a:cubicBezTo>
                      <a:pt x="125" y="261"/>
                      <a:pt x="123" y="263"/>
                      <a:pt x="123" y="264"/>
                    </a:cubicBezTo>
                    <a:cubicBezTo>
                      <a:pt x="123" y="265"/>
                      <a:pt x="123" y="265"/>
                      <a:pt x="123" y="266"/>
                    </a:cubicBezTo>
                    <a:cubicBezTo>
                      <a:pt x="122" y="267"/>
                      <a:pt x="121" y="268"/>
                      <a:pt x="121" y="269"/>
                    </a:cubicBezTo>
                    <a:cubicBezTo>
                      <a:pt x="122" y="269"/>
                      <a:pt x="122" y="268"/>
                      <a:pt x="123" y="267"/>
                    </a:cubicBezTo>
                    <a:cubicBezTo>
                      <a:pt x="124" y="267"/>
                      <a:pt x="124" y="267"/>
                      <a:pt x="124" y="268"/>
                    </a:cubicBezTo>
                    <a:cubicBezTo>
                      <a:pt x="124" y="268"/>
                      <a:pt x="125" y="268"/>
                      <a:pt x="124" y="268"/>
                    </a:cubicBezTo>
                    <a:cubicBezTo>
                      <a:pt x="124" y="269"/>
                      <a:pt x="124" y="269"/>
                      <a:pt x="124" y="269"/>
                    </a:cubicBezTo>
                    <a:cubicBezTo>
                      <a:pt x="125" y="269"/>
                      <a:pt x="125" y="269"/>
                      <a:pt x="124" y="270"/>
                    </a:cubicBezTo>
                    <a:cubicBezTo>
                      <a:pt x="124" y="271"/>
                      <a:pt x="124" y="272"/>
                      <a:pt x="123" y="272"/>
                    </a:cubicBezTo>
                    <a:cubicBezTo>
                      <a:pt x="123" y="273"/>
                      <a:pt x="123" y="273"/>
                      <a:pt x="123" y="273"/>
                    </a:cubicBezTo>
                    <a:cubicBezTo>
                      <a:pt x="124" y="274"/>
                      <a:pt x="125" y="274"/>
                      <a:pt x="126" y="273"/>
                    </a:cubicBezTo>
                    <a:cubicBezTo>
                      <a:pt x="127" y="272"/>
                      <a:pt x="127" y="271"/>
                      <a:pt x="129" y="270"/>
                    </a:cubicBezTo>
                    <a:cubicBezTo>
                      <a:pt x="130" y="271"/>
                      <a:pt x="131" y="273"/>
                      <a:pt x="133" y="274"/>
                    </a:cubicBezTo>
                    <a:cubicBezTo>
                      <a:pt x="133" y="273"/>
                      <a:pt x="133" y="273"/>
                      <a:pt x="134" y="272"/>
                    </a:cubicBezTo>
                    <a:cubicBezTo>
                      <a:pt x="134" y="272"/>
                      <a:pt x="134" y="272"/>
                      <a:pt x="134" y="272"/>
                    </a:cubicBezTo>
                    <a:cubicBezTo>
                      <a:pt x="134" y="273"/>
                      <a:pt x="134" y="273"/>
                      <a:pt x="135" y="273"/>
                    </a:cubicBezTo>
                    <a:cubicBezTo>
                      <a:pt x="135" y="273"/>
                      <a:pt x="135" y="273"/>
                      <a:pt x="135" y="272"/>
                    </a:cubicBezTo>
                    <a:cubicBezTo>
                      <a:pt x="135" y="272"/>
                      <a:pt x="134" y="271"/>
                      <a:pt x="134" y="271"/>
                    </a:cubicBezTo>
                    <a:cubicBezTo>
                      <a:pt x="134" y="269"/>
                      <a:pt x="134" y="268"/>
                      <a:pt x="135" y="266"/>
                    </a:cubicBezTo>
                    <a:cubicBezTo>
                      <a:pt x="137" y="267"/>
                      <a:pt x="137" y="268"/>
                      <a:pt x="137" y="269"/>
                    </a:cubicBezTo>
                    <a:cubicBezTo>
                      <a:pt x="137" y="270"/>
                      <a:pt x="136" y="271"/>
                      <a:pt x="137" y="271"/>
                    </a:cubicBezTo>
                    <a:cubicBezTo>
                      <a:pt x="137" y="272"/>
                      <a:pt x="137" y="273"/>
                      <a:pt x="137" y="272"/>
                    </a:cubicBezTo>
                    <a:cubicBezTo>
                      <a:pt x="138" y="271"/>
                      <a:pt x="138" y="272"/>
                      <a:pt x="138" y="272"/>
                    </a:cubicBezTo>
                    <a:cubicBezTo>
                      <a:pt x="138" y="273"/>
                      <a:pt x="138" y="273"/>
                      <a:pt x="138" y="274"/>
                    </a:cubicBezTo>
                    <a:cubicBezTo>
                      <a:pt x="138" y="275"/>
                      <a:pt x="138" y="275"/>
                      <a:pt x="138" y="276"/>
                    </a:cubicBezTo>
                    <a:cubicBezTo>
                      <a:pt x="138" y="277"/>
                      <a:pt x="138" y="277"/>
                      <a:pt x="139" y="277"/>
                    </a:cubicBezTo>
                    <a:cubicBezTo>
                      <a:pt x="139" y="277"/>
                      <a:pt x="140" y="277"/>
                      <a:pt x="140" y="276"/>
                    </a:cubicBezTo>
                    <a:cubicBezTo>
                      <a:pt x="140" y="276"/>
                      <a:pt x="140" y="275"/>
                      <a:pt x="140" y="275"/>
                    </a:cubicBezTo>
                    <a:cubicBezTo>
                      <a:pt x="140" y="275"/>
                      <a:pt x="140" y="276"/>
                      <a:pt x="141" y="276"/>
                    </a:cubicBezTo>
                    <a:cubicBezTo>
                      <a:pt x="141" y="276"/>
                      <a:pt x="142" y="276"/>
                      <a:pt x="142" y="275"/>
                    </a:cubicBezTo>
                    <a:cubicBezTo>
                      <a:pt x="143" y="275"/>
                      <a:pt x="143" y="274"/>
                      <a:pt x="143" y="273"/>
                    </a:cubicBezTo>
                    <a:cubicBezTo>
                      <a:pt x="143" y="273"/>
                      <a:pt x="143" y="273"/>
                      <a:pt x="144" y="272"/>
                    </a:cubicBezTo>
                    <a:cubicBezTo>
                      <a:pt x="144" y="272"/>
                      <a:pt x="144" y="273"/>
                      <a:pt x="144" y="273"/>
                    </a:cubicBezTo>
                    <a:cubicBezTo>
                      <a:pt x="145" y="271"/>
                      <a:pt x="144" y="270"/>
                      <a:pt x="142" y="269"/>
                    </a:cubicBezTo>
                    <a:cubicBezTo>
                      <a:pt x="143" y="268"/>
                      <a:pt x="143" y="269"/>
                      <a:pt x="144" y="269"/>
                    </a:cubicBezTo>
                    <a:cubicBezTo>
                      <a:pt x="143" y="268"/>
                      <a:pt x="143" y="268"/>
                      <a:pt x="144" y="267"/>
                    </a:cubicBezTo>
                    <a:cubicBezTo>
                      <a:pt x="144" y="267"/>
                      <a:pt x="144" y="267"/>
                      <a:pt x="144" y="266"/>
                    </a:cubicBezTo>
                    <a:cubicBezTo>
                      <a:pt x="143" y="265"/>
                      <a:pt x="144" y="264"/>
                      <a:pt x="143" y="262"/>
                    </a:cubicBezTo>
                    <a:cubicBezTo>
                      <a:pt x="144" y="262"/>
                      <a:pt x="144" y="263"/>
                      <a:pt x="144" y="263"/>
                    </a:cubicBezTo>
                    <a:cubicBezTo>
                      <a:pt x="144" y="263"/>
                      <a:pt x="144" y="262"/>
                      <a:pt x="145" y="262"/>
                    </a:cubicBezTo>
                    <a:cubicBezTo>
                      <a:pt x="144" y="264"/>
                      <a:pt x="146" y="266"/>
                      <a:pt x="146" y="269"/>
                    </a:cubicBezTo>
                    <a:close/>
                    <a:moveTo>
                      <a:pt x="286" y="196"/>
                    </a:moveTo>
                    <a:cubicBezTo>
                      <a:pt x="286" y="196"/>
                      <a:pt x="286" y="195"/>
                      <a:pt x="287" y="195"/>
                    </a:cubicBezTo>
                    <a:cubicBezTo>
                      <a:pt x="287" y="195"/>
                      <a:pt x="288" y="196"/>
                      <a:pt x="288" y="195"/>
                    </a:cubicBezTo>
                    <a:cubicBezTo>
                      <a:pt x="288" y="194"/>
                      <a:pt x="288" y="194"/>
                      <a:pt x="287" y="194"/>
                    </a:cubicBezTo>
                    <a:cubicBezTo>
                      <a:pt x="286" y="193"/>
                      <a:pt x="286" y="192"/>
                      <a:pt x="286" y="190"/>
                    </a:cubicBezTo>
                    <a:cubicBezTo>
                      <a:pt x="286" y="190"/>
                      <a:pt x="286" y="190"/>
                      <a:pt x="286" y="189"/>
                    </a:cubicBezTo>
                    <a:cubicBezTo>
                      <a:pt x="285" y="187"/>
                      <a:pt x="287" y="185"/>
                      <a:pt x="289" y="186"/>
                    </a:cubicBezTo>
                    <a:cubicBezTo>
                      <a:pt x="292" y="186"/>
                      <a:pt x="294" y="187"/>
                      <a:pt x="296" y="190"/>
                    </a:cubicBezTo>
                    <a:cubicBezTo>
                      <a:pt x="298" y="190"/>
                      <a:pt x="299" y="191"/>
                      <a:pt x="299" y="192"/>
                    </a:cubicBezTo>
                    <a:cubicBezTo>
                      <a:pt x="300" y="192"/>
                      <a:pt x="300" y="192"/>
                      <a:pt x="300" y="193"/>
                    </a:cubicBezTo>
                    <a:cubicBezTo>
                      <a:pt x="300" y="193"/>
                      <a:pt x="300" y="193"/>
                      <a:pt x="300" y="194"/>
                    </a:cubicBezTo>
                    <a:cubicBezTo>
                      <a:pt x="300" y="195"/>
                      <a:pt x="300" y="195"/>
                      <a:pt x="301" y="196"/>
                    </a:cubicBezTo>
                    <a:cubicBezTo>
                      <a:pt x="301" y="197"/>
                      <a:pt x="302" y="197"/>
                      <a:pt x="303" y="196"/>
                    </a:cubicBezTo>
                    <a:cubicBezTo>
                      <a:pt x="304" y="195"/>
                      <a:pt x="305" y="196"/>
                      <a:pt x="305" y="196"/>
                    </a:cubicBezTo>
                    <a:cubicBezTo>
                      <a:pt x="306" y="197"/>
                      <a:pt x="306" y="198"/>
                      <a:pt x="307" y="198"/>
                    </a:cubicBezTo>
                    <a:cubicBezTo>
                      <a:pt x="309" y="199"/>
                      <a:pt x="310" y="202"/>
                      <a:pt x="309" y="202"/>
                    </a:cubicBezTo>
                    <a:cubicBezTo>
                      <a:pt x="307" y="203"/>
                      <a:pt x="307" y="204"/>
                      <a:pt x="306" y="205"/>
                    </a:cubicBezTo>
                    <a:cubicBezTo>
                      <a:pt x="306" y="205"/>
                      <a:pt x="305" y="205"/>
                      <a:pt x="305" y="206"/>
                    </a:cubicBezTo>
                    <a:cubicBezTo>
                      <a:pt x="305" y="206"/>
                      <a:pt x="306" y="206"/>
                      <a:pt x="306" y="206"/>
                    </a:cubicBezTo>
                    <a:cubicBezTo>
                      <a:pt x="307" y="206"/>
                      <a:pt x="307" y="206"/>
                      <a:pt x="307" y="207"/>
                    </a:cubicBezTo>
                    <a:cubicBezTo>
                      <a:pt x="308" y="208"/>
                      <a:pt x="308" y="209"/>
                      <a:pt x="309" y="210"/>
                    </a:cubicBezTo>
                    <a:cubicBezTo>
                      <a:pt x="309" y="210"/>
                      <a:pt x="309" y="211"/>
                      <a:pt x="309" y="211"/>
                    </a:cubicBezTo>
                    <a:cubicBezTo>
                      <a:pt x="308" y="212"/>
                      <a:pt x="308" y="213"/>
                      <a:pt x="308" y="213"/>
                    </a:cubicBezTo>
                    <a:cubicBezTo>
                      <a:pt x="308" y="214"/>
                      <a:pt x="307" y="214"/>
                      <a:pt x="307" y="214"/>
                    </a:cubicBezTo>
                    <a:cubicBezTo>
                      <a:pt x="306" y="213"/>
                      <a:pt x="305" y="214"/>
                      <a:pt x="304" y="215"/>
                    </a:cubicBezTo>
                    <a:cubicBezTo>
                      <a:pt x="304" y="215"/>
                      <a:pt x="304" y="215"/>
                      <a:pt x="304" y="215"/>
                    </a:cubicBezTo>
                    <a:cubicBezTo>
                      <a:pt x="303" y="215"/>
                      <a:pt x="303" y="216"/>
                      <a:pt x="302" y="216"/>
                    </a:cubicBezTo>
                    <a:cubicBezTo>
                      <a:pt x="302" y="216"/>
                      <a:pt x="301" y="217"/>
                      <a:pt x="300" y="217"/>
                    </a:cubicBezTo>
                    <a:cubicBezTo>
                      <a:pt x="300" y="217"/>
                      <a:pt x="299" y="217"/>
                      <a:pt x="299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7" y="216"/>
                      <a:pt x="297" y="217"/>
                      <a:pt x="297" y="217"/>
                    </a:cubicBezTo>
                    <a:cubicBezTo>
                      <a:pt x="298" y="218"/>
                      <a:pt x="298" y="218"/>
                      <a:pt x="297" y="218"/>
                    </a:cubicBezTo>
                    <a:cubicBezTo>
                      <a:pt x="297" y="218"/>
                      <a:pt x="297" y="218"/>
                      <a:pt x="296" y="218"/>
                    </a:cubicBezTo>
                    <a:cubicBezTo>
                      <a:pt x="296" y="219"/>
                      <a:pt x="296" y="220"/>
                      <a:pt x="295" y="219"/>
                    </a:cubicBezTo>
                    <a:cubicBezTo>
                      <a:pt x="294" y="219"/>
                      <a:pt x="294" y="219"/>
                      <a:pt x="294" y="218"/>
                    </a:cubicBezTo>
                    <a:cubicBezTo>
                      <a:pt x="294" y="218"/>
                      <a:pt x="294" y="217"/>
                      <a:pt x="294" y="217"/>
                    </a:cubicBezTo>
                    <a:cubicBezTo>
                      <a:pt x="295" y="216"/>
                      <a:pt x="294" y="215"/>
                      <a:pt x="293" y="214"/>
                    </a:cubicBezTo>
                    <a:cubicBezTo>
                      <a:pt x="292" y="214"/>
                      <a:pt x="291" y="213"/>
                      <a:pt x="290" y="212"/>
                    </a:cubicBezTo>
                    <a:cubicBezTo>
                      <a:pt x="290" y="212"/>
                      <a:pt x="290" y="211"/>
                      <a:pt x="291" y="210"/>
                    </a:cubicBezTo>
                    <a:cubicBezTo>
                      <a:pt x="292" y="210"/>
                      <a:pt x="294" y="211"/>
                      <a:pt x="295" y="211"/>
                    </a:cubicBezTo>
                    <a:cubicBezTo>
                      <a:pt x="296" y="210"/>
                      <a:pt x="296" y="209"/>
                      <a:pt x="295" y="208"/>
                    </a:cubicBezTo>
                    <a:cubicBezTo>
                      <a:pt x="294" y="208"/>
                      <a:pt x="293" y="207"/>
                      <a:pt x="293" y="206"/>
                    </a:cubicBezTo>
                    <a:cubicBezTo>
                      <a:pt x="292" y="206"/>
                      <a:pt x="292" y="206"/>
                      <a:pt x="292" y="206"/>
                    </a:cubicBezTo>
                    <a:cubicBezTo>
                      <a:pt x="291" y="207"/>
                      <a:pt x="290" y="206"/>
                      <a:pt x="289" y="206"/>
                    </a:cubicBezTo>
                    <a:cubicBezTo>
                      <a:pt x="289" y="206"/>
                      <a:pt x="289" y="206"/>
                      <a:pt x="289" y="206"/>
                    </a:cubicBezTo>
                    <a:cubicBezTo>
                      <a:pt x="289" y="205"/>
                      <a:pt x="289" y="205"/>
                      <a:pt x="289" y="205"/>
                    </a:cubicBezTo>
                    <a:cubicBezTo>
                      <a:pt x="290" y="205"/>
                      <a:pt x="289" y="204"/>
                      <a:pt x="289" y="204"/>
                    </a:cubicBezTo>
                    <a:cubicBezTo>
                      <a:pt x="287" y="203"/>
                      <a:pt x="288" y="202"/>
                      <a:pt x="287" y="201"/>
                    </a:cubicBezTo>
                    <a:cubicBezTo>
                      <a:pt x="287" y="200"/>
                      <a:pt x="287" y="199"/>
                      <a:pt x="287" y="199"/>
                    </a:cubicBezTo>
                    <a:cubicBezTo>
                      <a:pt x="286" y="198"/>
                      <a:pt x="285" y="198"/>
                      <a:pt x="286" y="196"/>
                    </a:cubicBezTo>
                    <a:close/>
                    <a:moveTo>
                      <a:pt x="318" y="305"/>
                    </a:moveTo>
                    <a:cubicBezTo>
                      <a:pt x="318" y="306"/>
                      <a:pt x="318" y="306"/>
                      <a:pt x="318" y="306"/>
                    </a:cubicBezTo>
                    <a:cubicBezTo>
                      <a:pt x="318" y="307"/>
                      <a:pt x="318" y="308"/>
                      <a:pt x="316" y="308"/>
                    </a:cubicBezTo>
                    <a:cubicBezTo>
                      <a:pt x="315" y="308"/>
                      <a:pt x="313" y="308"/>
                      <a:pt x="311" y="308"/>
                    </a:cubicBezTo>
                    <a:cubicBezTo>
                      <a:pt x="311" y="308"/>
                      <a:pt x="310" y="308"/>
                      <a:pt x="310" y="308"/>
                    </a:cubicBezTo>
                    <a:cubicBezTo>
                      <a:pt x="310" y="307"/>
                      <a:pt x="309" y="307"/>
                      <a:pt x="308" y="307"/>
                    </a:cubicBezTo>
                    <a:cubicBezTo>
                      <a:pt x="308" y="307"/>
                      <a:pt x="308" y="307"/>
                      <a:pt x="308" y="306"/>
                    </a:cubicBezTo>
                    <a:cubicBezTo>
                      <a:pt x="308" y="306"/>
                      <a:pt x="307" y="304"/>
                      <a:pt x="306" y="304"/>
                    </a:cubicBezTo>
                    <a:cubicBezTo>
                      <a:pt x="305" y="304"/>
                      <a:pt x="305" y="304"/>
                      <a:pt x="304" y="304"/>
                    </a:cubicBezTo>
                    <a:cubicBezTo>
                      <a:pt x="302" y="303"/>
                      <a:pt x="302" y="302"/>
                      <a:pt x="301" y="301"/>
                    </a:cubicBezTo>
                    <a:cubicBezTo>
                      <a:pt x="301" y="301"/>
                      <a:pt x="300" y="301"/>
                      <a:pt x="300" y="301"/>
                    </a:cubicBezTo>
                    <a:cubicBezTo>
                      <a:pt x="299" y="301"/>
                      <a:pt x="299" y="301"/>
                      <a:pt x="299" y="300"/>
                    </a:cubicBezTo>
                    <a:cubicBezTo>
                      <a:pt x="299" y="299"/>
                      <a:pt x="299" y="298"/>
                      <a:pt x="298" y="299"/>
                    </a:cubicBezTo>
                    <a:cubicBezTo>
                      <a:pt x="297" y="299"/>
                      <a:pt x="297" y="299"/>
                      <a:pt x="297" y="299"/>
                    </a:cubicBezTo>
                    <a:cubicBezTo>
                      <a:pt x="297" y="298"/>
                      <a:pt x="297" y="297"/>
                      <a:pt x="298" y="296"/>
                    </a:cubicBezTo>
                    <a:cubicBezTo>
                      <a:pt x="298" y="295"/>
                      <a:pt x="298" y="294"/>
                      <a:pt x="299" y="293"/>
                    </a:cubicBezTo>
                    <a:cubicBezTo>
                      <a:pt x="300" y="293"/>
                      <a:pt x="300" y="293"/>
                      <a:pt x="300" y="293"/>
                    </a:cubicBezTo>
                    <a:cubicBezTo>
                      <a:pt x="301" y="293"/>
                      <a:pt x="301" y="292"/>
                      <a:pt x="301" y="292"/>
                    </a:cubicBezTo>
                    <a:cubicBezTo>
                      <a:pt x="300" y="291"/>
                      <a:pt x="300" y="291"/>
                      <a:pt x="301" y="291"/>
                    </a:cubicBezTo>
                    <a:cubicBezTo>
                      <a:pt x="301" y="290"/>
                      <a:pt x="302" y="289"/>
                      <a:pt x="303" y="288"/>
                    </a:cubicBezTo>
                    <a:cubicBezTo>
                      <a:pt x="303" y="288"/>
                      <a:pt x="303" y="288"/>
                      <a:pt x="303" y="288"/>
                    </a:cubicBezTo>
                    <a:cubicBezTo>
                      <a:pt x="302" y="286"/>
                      <a:pt x="303" y="284"/>
                      <a:pt x="305" y="284"/>
                    </a:cubicBezTo>
                    <a:cubicBezTo>
                      <a:pt x="306" y="284"/>
                      <a:pt x="307" y="283"/>
                      <a:pt x="307" y="283"/>
                    </a:cubicBezTo>
                    <a:cubicBezTo>
                      <a:pt x="308" y="282"/>
                      <a:pt x="309" y="282"/>
                      <a:pt x="310" y="282"/>
                    </a:cubicBezTo>
                    <a:cubicBezTo>
                      <a:pt x="310" y="283"/>
                      <a:pt x="311" y="282"/>
                      <a:pt x="312" y="283"/>
                    </a:cubicBezTo>
                    <a:cubicBezTo>
                      <a:pt x="313" y="284"/>
                      <a:pt x="313" y="284"/>
                      <a:pt x="314" y="285"/>
                    </a:cubicBezTo>
                    <a:cubicBezTo>
                      <a:pt x="314" y="286"/>
                      <a:pt x="315" y="288"/>
                      <a:pt x="317" y="289"/>
                    </a:cubicBezTo>
                    <a:cubicBezTo>
                      <a:pt x="317" y="290"/>
                      <a:pt x="318" y="290"/>
                      <a:pt x="317" y="291"/>
                    </a:cubicBezTo>
                    <a:cubicBezTo>
                      <a:pt x="317" y="291"/>
                      <a:pt x="317" y="291"/>
                      <a:pt x="317" y="291"/>
                    </a:cubicBezTo>
                    <a:cubicBezTo>
                      <a:pt x="318" y="292"/>
                      <a:pt x="319" y="292"/>
                      <a:pt x="318" y="293"/>
                    </a:cubicBezTo>
                    <a:cubicBezTo>
                      <a:pt x="318" y="294"/>
                      <a:pt x="318" y="294"/>
                      <a:pt x="318" y="294"/>
                    </a:cubicBezTo>
                    <a:cubicBezTo>
                      <a:pt x="319" y="295"/>
                      <a:pt x="319" y="296"/>
                      <a:pt x="318" y="297"/>
                    </a:cubicBezTo>
                    <a:cubicBezTo>
                      <a:pt x="318" y="297"/>
                      <a:pt x="318" y="298"/>
                      <a:pt x="318" y="298"/>
                    </a:cubicBezTo>
                    <a:cubicBezTo>
                      <a:pt x="319" y="300"/>
                      <a:pt x="319" y="303"/>
                      <a:pt x="318" y="305"/>
                    </a:cubicBezTo>
                    <a:close/>
                    <a:moveTo>
                      <a:pt x="533" y="38"/>
                    </a:moveTo>
                    <a:cubicBezTo>
                      <a:pt x="533" y="37"/>
                      <a:pt x="533" y="36"/>
                      <a:pt x="532" y="35"/>
                    </a:cubicBezTo>
                    <a:cubicBezTo>
                      <a:pt x="532" y="35"/>
                      <a:pt x="531" y="35"/>
                      <a:pt x="531" y="34"/>
                    </a:cubicBezTo>
                    <a:cubicBezTo>
                      <a:pt x="532" y="34"/>
                      <a:pt x="532" y="33"/>
                      <a:pt x="531" y="33"/>
                    </a:cubicBezTo>
                    <a:cubicBezTo>
                      <a:pt x="530" y="33"/>
                      <a:pt x="530" y="32"/>
                      <a:pt x="529" y="32"/>
                    </a:cubicBezTo>
                    <a:cubicBezTo>
                      <a:pt x="528" y="32"/>
                      <a:pt x="527" y="32"/>
                      <a:pt x="527" y="31"/>
                    </a:cubicBezTo>
                    <a:cubicBezTo>
                      <a:pt x="527" y="31"/>
                      <a:pt x="527" y="31"/>
                      <a:pt x="527" y="30"/>
                    </a:cubicBezTo>
                    <a:cubicBezTo>
                      <a:pt x="526" y="30"/>
                      <a:pt x="524" y="31"/>
                      <a:pt x="523" y="32"/>
                    </a:cubicBezTo>
                    <a:cubicBezTo>
                      <a:pt x="523" y="32"/>
                      <a:pt x="523" y="31"/>
                      <a:pt x="522" y="32"/>
                    </a:cubicBezTo>
                    <a:cubicBezTo>
                      <a:pt x="522" y="33"/>
                      <a:pt x="522" y="34"/>
                      <a:pt x="522" y="35"/>
                    </a:cubicBezTo>
                    <a:cubicBezTo>
                      <a:pt x="522" y="35"/>
                      <a:pt x="521" y="35"/>
                      <a:pt x="520" y="36"/>
                    </a:cubicBezTo>
                    <a:cubicBezTo>
                      <a:pt x="520" y="36"/>
                      <a:pt x="520" y="36"/>
                      <a:pt x="519" y="36"/>
                    </a:cubicBezTo>
                    <a:cubicBezTo>
                      <a:pt x="519" y="36"/>
                      <a:pt x="520" y="35"/>
                      <a:pt x="520" y="35"/>
                    </a:cubicBezTo>
                    <a:cubicBezTo>
                      <a:pt x="520" y="35"/>
                      <a:pt x="520" y="35"/>
                      <a:pt x="520" y="35"/>
                    </a:cubicBezTo>
                    <a:cubicBezTo>
                      <a:pt x="521" y="34"/>
                      <a:pt x="521" y="33"/>
                      <a:pt x="521" y="32"/>
                    </a:cubicBezTo>
                    <a:cubicBezTo>
                      <a:pt x="521" y="32"/>
                      <a:pt x="521" y="31"/>
                      <a:pt x="521" y="31"/>
                    </a:cubicBezTo>
                    <a:cubicBezTo>
                      <a:pt x="522" y="31"/>
                      <a:pt x="521" y="30"/>
                      <a:pt x="521" y="30"/>
                    </a:cubicBezTo>
                    <a:cubicBezTo>
                      <a:pt x="522" y="29"/>
                      <a:pt x="522" y="29"/>
                      <a:pt x="521" y="29"/>
                    </a:cubicBezTo>
                    <a:cubicBezTo>
                      <a:pt x="521" y="28"/>
                      <a:pt x="520" y="28"/>
                      <a:pt x="520" y="28"/>
                    </a:cubicBezTo>
                    <a:cubicBezTo>
                      <a:pt x="519" y="27"/>
                      <a:pt x="519" y="27"/>
                      <a:pt x="519" y="27"/>
                    </a:cubicBezTo>
                    <a:cubicBezTo>
                      <a:pt x="520" y="26"/>
                      <a:pt x="520" y="25"/>
                      <a:pt x="519" y="25"/>
                    </a:cubicBezTo>
                    <a:cubicBezTo>
                      <a:pt x="519" y="25"/>
                      <a:pt x="518" y="24"/>
                      <a:pt x="518" y="24"/>
                    </a:cubicBezTo>
                    <a:cubicBezTo>
                      <a:pt x="517" y="24"/>
                      <a:pt x="518" y="24"/>
                      <a:pt x="518" y="24"/>
                    </a:cubicBezTo>
                    <a:cubicBezTo>
                      <a:pt x="518" y="23"/>
                      <a:pt x="517" y="22"/>
                      <a:pt x="516" y="22"/>
                    </a:cubicBezTo>
                    <a:cubicBezTo>
                      <a:pt x="516" y="22"/>
                      <a:pt x="515" y="23"/>
                      <a:pt x="515" y="22"/>
                    </a:cubicBezTo>
                    <a:cubicBezTo>
                      <a:pt x="515" y="22"/>
                      <a:pt x="516" y="22"/>
                      <a:pt x="516" y="21"/>
                    </a:cubicBezTo>
                    <a:cubicBezTo>
                      <a:pt x="517" y="21"/>
                      <a:pt x="517" y="21"/>
                      <a:pt x="517" y="21"/>
                    </a:cubicBezTo>
                    <a:cubicBezTo>
                      <a:pt x="519" y="22"/>
                      <a:pt x="518" y="20"/>
                      <a:pt x="519" y="20"/>
                    </a:cubicBezTo>
                    <a:cubicBezTo>
                      <a:pt x="519" y="19"/>
                      <a:pt x="519" y="19"/>
                      <a:pt x="519" y="18"/>
                    </a:cubicBezTo>
                    <a:cubicBezTo>
                      <a:pt x="519" y="17"/>
                      <a:pt x="518" y="16"/>
                      <a:pt x="517" y="16"/>
                    </a:cubicBezTo>
                    <a:cubicBezTo>
                      <a:pt x="516" y="16"/>
                      <a:pt x="515" y="15"/>
                      <a:pt x="514" y="17"/>
                    </a:cubicBezTo>
                    <a:cubicBezTo>
                      <a:pt x="513" y="17"/>
                      <a:pt x="513" y="18"/>
                      <a:pt x="512" y="19"/>
                    </a:cubicBezTo>
                    <a:cubicBezTo>
                      <a:pt x="512" y="19"/>
                      <a:pt x="511" y="20"/>
                      <a:pt x="511" y="19"/>
                    </a:cubicBezTo>
                    <a:cubicBezTo>
                      <a:pt x="511" y="18"/>
                      <a:pt x="510" y="17"/>
                      <a:pt x="510" y="15"/>
                    </a:cubicBezTo>
                    <a:cubicBezTo>
                      <a:pt x="510" y="15"/>
                      <a:pt x="510" y="14"/>
                      <a:pt x="509" y="15"/>
                    </a:cubicBezTo>
                    <a:cubicBezTo>
                      <a:pt x="509" y="15"/>
                      <a:pt x="509" y="15"/>
                      <a:pt x="509" y="15"/>
                    </a:cubicBezTo>
                    <a:cubicBezTo>
                      <a:pt x="509" y="14"/>
                      <a:pt x="509" y="14"/>
                      <a:pt x="510" y="14"/>
                    </a:cubicBezTo>
                    <a:cubicBezTo>
                      <a:pt x="510" y="14"/>
                      <a:pt x="510" y="13"/>
                      <a:pt x="510" y="13"/>
                    </a:cubicBezTo>
                    <a:cubicBezTo>
                      <a:pt x="510" y="12"/>
                      <a:pt x="509" y="12"/>
                      <a:pt x="509" y="12"/>
                    </a:cubicBezTo>
                    <a:cubicBezTo>
                      <a:pt x="508" y="12"/>
                      <a:pt x="507" y="13"/>
                      <a:pt x="507" y="14"/>
                    </a:cubicBezTo>
                    <a:cubicBezTo>
                      <a:pt x="506" y="14"/>
                      <a:pt x="507" y="15"/>
                      <a:pt x="508" y="15"/>
                    </a:cubicBezTo>
                    <a:cubicBezTo>
                      <a:pt x="508" y="15"/>
                      <a:pt x="508" y="15"/>
                      <a:pt x="508" y="15"/>
                    </a:cubicBezTo>
                    <a:cubicBezTo>
                      <a:pt x="507" y="15"/>
                      <a:pt x="506" y="16"/>
                      <a:pt x="506" y="17"/>
                    </a:cubicBezTo>
                    <a:cubicBezTo>
                      <a:pt x="506" y="17"/>
                      <a:pt x="505" y="18"/>
                      <a:pt x="506" y="18"/>
                    </a:cubicBezTo>
                    <a:cubicBezTo>
                      <a:pt x="506" y="19"/>
                      <a:pt x="506" y="19"/>
                      <a:pt x="507" y="19"/>
                    </a:cubicBezTo>
                    <a:cubicBezTo>
                      <a:pt x="507" y="19"/>
                      <a:pt x="507" y="20"/>
                      <a:pt x="506" y="19"/>
                    </a:cubicBezTo>
                    <a:cubicBezTo>
                      <a:pt x="506" y="19"/>
                      <a:pt x="504" y="18"/>
                      <a:pt x="505" y="17"/>
                    </a:cubicBezTo>
                    <a:cubicBezTo>
                      <a:pt x="505" y="16"/>
                      <a:pt x="505" y="15"/>
                      <a:pt x="503" y="15"/>
                    </a:cubicBezTo>
                    <a:cubicBezTo>
                      <a:pt x="503" y="15"/>
                      <a:pt x="503" y="15"/>
                      <a:pt x="502" y="16"/>
                    </a:cubicBezTo>
                    <a:cubicBezTo>
                      <a:pt x="501" y="17"/>
                      <a:pt x="499" y="19"/>
                      <a:pt x="497" y="20"/>
                    </a:cubicBezTo>
                    <a:cubicBezTo>
                      <a:pt x="497" y="20"/>
                      <a:pt x="497" y="21"/>
                      <a:pt x="497" y="22"/>
                    </a:cubicBezTo>
                    <a:cubicBezTo>
                      <a:pt x="495" y="22"/>
                      <a:pt x="494" y="23"/>
                      <a:pt x="493" y="24"/>
                    </a:cubicBezTo>
                    <a:cubicBezTo>
                      <a:pt x="493" y="24"/>
                      <a:pt x="493" y="24"/>
                      <a:pt x="493" y="24"/>
                    </a:cubicBezTo>
                    <a:cubicBezTo>
                      <a:pt x="492" y="25"/>
                      <a:pt x="492" y="25"/>
                      <a:pt x="492" y="26"/>
                    </a:cubicBezTo>
                    <a:cubicBezTo>
                      <a:pt x="491" y="26"/>
                      <a:pt x="490" y="25"/>
                      <a:pt x="489" y="25"/>
                    </a:cubicBezTo>
                    <a:cubicBezTo>
                      <a:pt x="489" y="25"/>
                      <a:pt x="489" y="25"/>
                      <a:pt x="489" y="25"/>
                    </a:cubicBezTo>
                    <a:cubicBezTo>
                      <a:pt x="489" y="25"/>
                      <a:pt x="488" y="25"/>
                      <a:pt x="488" y="26"/>
                    </a:cubicBezTo>
                    <a:cubicBezTo>
                      <a:pt x="487" y="26"/>
                      <a:pt x="486" y="25"/>
                      <a:pt x="485" y="26"/>
                    </a:cubicBezTo>
                    <a:cubicBezTo>
                      <a:pt x="484" y="26"/>
                      <a:pt x="484" y="26"/>
                      <a:pt x="484" y="26"/>
                    </a:cubicBezTo>
                    <a:cubicBezTo>
                      <a:pt x="485" y="25"/>
                      <a:pt x="485" y="24"/>
                      <a:pt x="486" y="24"/>
                    </a:cubicBezTo>
                    <a:cubicBezTo>
                      <a:pt x="487" y="24"/>
                      <a:pt x="488" y="23"/>
                      <a:pt x="488" y="22"/>
                    </a:cubicBezTo>
                    <a:cubicBezTo>
                      <a:pt x="493" y="21"/>
                      <a:pt x="496" y="17"/>
                      <a:pt x="499" y="14"/>
                    </a:cubicBezTo>
                    <a:cubicBezTo>
                      <a:pt x="499" y="13"/>
                      <a:pt x="499" y="13"/>
                      <a:pt x="499" y="12"/>
                    </a:cubicBezTo>
                    <a:cubicBezTo>
                      <a:pt x="499" y="12"/>
                      <a:pt x="499" y="12"/>
                      <a:pt x="499" y="11"/>
                    </a:cubicBezTo>
                    <a:cubicBezTo>
                      <a:pt x="498" y="11"/>
                      <a:pt x="497" y="10"/>
                      <a:pt x="496" y="11"/>
                    </a:cubicBezTo>
                    <a:cubicBezTo>
                      <a:pt x="496" y="11"/>
                      <a:pt x="496" y="12"/>
                      <a:pt x="495" y="11"/>
                    </a:cubicBezTo>
                    <a:cubicBezTo>
                      <a:pt x="495" y="11"/>
                      <a:pt x="495" y="11"/>
                      <a:pt x="495" y="11"/>
                    </a:cubicBezTo>
                    <a:cubicBezTo>
                      <a:pt x="495" y="10"/>
                      <a:pt x="495" y="10"/>
                      <a:pt x="495" y="10"/>
                    </a:cubicBezTo>
                    <a:cubicBezTo>
                      <a:pt x="494" y="10"/>
                      <a:pt x="494" y="10"/>
                      <a:pt x="494" y="10"/>
                    </a:cubicBezTo>
                    <a:cubicBezTo>
                      <a:pt x="494" y="11"/>
                      <a:pt x="494" y="11"/>
                      <a:pt x="493" y="11"/>
                    </a:cubicBezTo>
                    <a:cubicBezTo>
                      <a:pt x="493" y="10"/>
                      <a:pt x="492" y="10"/>
                      <a:pt x="492" y="10"/>
                    </a:cubicBezTo>
                    <a:cubicBezTo>
                      <a:pt x="492" y="10"/>
                      <a:pt x="491" y="10"/>
                      <a:pt x="491" y="10"/>
                    </a:cubicBezTo>
                    <a:cubicBezTo>
                      <a:pt x="491" y="10"/>
                      <a:pt x="491" y="10"/>
                      <a:pt x="490" y="10"/>
                    </a:cubicBezTo>
                    <a:cubicBezTo>
                      <a:pt x="490" y="9"/>
                      <a:pt x="489" y="9"/>
                      <a:pt x="488" y="9"/>
                    </a:cubicBezTo>
                    <a:cubicBezTo>
                      <a:pt x="488" y="9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9"/>
                      <a:pt x="487" y="7"/>
                      <a:pt x="486" y="7"/>
                    </a:cubicBezTo>
                    <a:cubicBezTo>
                      <a:pt x="485" y="7"/>
                      <a:pt x="485" y="7"/>
                      <a:pt x="484" y="7"/>
                    </a:cubicBezTo>
                    <a:cubicBezTo>
                      <a:pt x="484" y="8"/>
                      <a:pt x="483" y="8"/>
                      <a:pt x="483" y="8"/>
                    </a:cubicBezTo>
                    <a:cubicBezTo>
                      <a:pt x="483" y="9"/>
                      <a:pt x="483" y="10"/>
                      <a:pt x="483" y="10"/>
                    </a:cubicBezTo>
                    <a:cubicBezTo>
                      <a:pt x="483" y="10"/>
                      <a:pt x="483" y="10"/>
                      <a:pt x="483" y="11"/>
                    </a:cubicBezTo>
                    <a:cubicBezTo>
                      <a:pt x="483" y="11"/>
                      <a:pt x="482" y="11"/>
                      <a:pt x="482" y="11"/>
                    </a:cubicBezTo>
                    <a:cubicBezTo>
                      <a:pt x="482" y="9"/>
                      <a:pt x="481" y="8"/>
                      <a:pt x="482" y="6"/>
                    </a:cubicBezTo>
                    <a:cubicBezTo>
                      <a:pt x="481" y="6"/>
                      <a:pt x="481" y="6"/>
                      <a:pt x="480" y="7"/>
                    </a:cubicBezTo>
                    <a:cubicBezTo>
                      <a:pt x="480" y="7"/>
                      <a:pt x="480" y="7"/>
                      <a:pt x="479" y="7"/>
                    </a:cubicBezTo>
                    <a:cubicBezTo>
                      <a:pt x="479" y="7"/>
                      <a:pt x="478" y="7"/>
                      <a:pt x="478" y="8"/>
                    </a:cubicBezTo>
                    <a:cubicBezTo>
                      <a:pt x="478" y="8"/>
                      <a:pt x="477" y="8"/>
                      <a:pt x="477" y="8"/>
                    </a:cubicBezTo>
                    <a:cubicBezTo>
                      <a:pt x="477" y="8"/>
                      <a:pt x="478" y="7"/>
                      <a:pt x="478" y="7"/>
                    </a:cubicBezTo>
                    <a:cubicBezTo>
                      <a:pt x="478" y="7"/>
                      <a:pt x="478" y="7"/>
                      <a:pt x="478" y="7"/>
                    </a:cubicBezTo>
                    <a:cubicBezTo>
                      <a:pt x="479" y="6"/>
                      <a:pt x="479" y="5"/>
                      <a:pt x="478" y="5"/>
                    </a:cubicBezTo>
                    <a:cubicBezTo>
                      <a:pt x="477" y="5"/>
                      <a:pt x="477" y="5"/>
                      <a:pt x="477" y="5"/>
                    </a:cubicBezTo>
                    <a:cubicBezTo>
                      <a:pt x="477" y="4"/>
                      <a:pt x="478" y="3"/>
                      <a:pt x="477" y="2"/>
                    </a:cubicBezTo>
                    <a:cubicBezTo>
                      <a:pt x="477" y="2"/>
                      <a:pt x="477" y="2"/>
                      <a:pt x="478" y="2"/>
                    </a:cubicBezTo>
                    <a:cubicBezTo>
                      <a:pt x="478" y="2"/>
                      <a:pt x="478" y="2"/>
                      <a:pt x="478" y="2"/>
                    </a:cubicBezTo>
                    <a:cubicBezTo>
                      <a:pt x="478" y="2"/>
                      <a:pt x="478" y="1"/>
                      <a:pt x="478" y="1"/>
                    </a:cubicBezTo>
                    <a:cubicBezTo>
                      <a:pt x="476" y="2"/>
                      <a:pt x="474" y="1"/>
                      <a:pt x="473" y="1"/>
                    </a:cubicBezTo>
                    <a:cubicBezTo>
                      <a:pt x="471" y="2"/>
                      <a:pt x="470" y="2"/>
                      <a:pt x="469" y="3"/>
                    </a:cubicBezTo>
                    <a:cubicBezTo>
                      <a:pt x="469" y="3"/>
                      <a:pt x="469" y="3"/>
                      <a:pt x="469" y="3"/>
                    </a:cubicBezTo>
                    <a:cubicBezTo>
                      <a:pt x="469" y="2"/>
                      <a:pt x="468" y="2"/>
                      <a:pt x="468" y="2"/>
                    </a:cubicBezTo>
                    <a:cubicBezTo>
                      <a:pt x="468" y="2"/>
                      <a:pt x="467" y="2"/>
                      <a:pt x="467" y="3"/>
                    </a:cubicBezTo>
                    <a:cubicBezTo>
                      <a:pt x="468" y="3"/>
                      <a:pt x="467" y="4"/>
                      <a:pt x="467" y="4"/>
                    </a:cubicBezTo>
                    <a:cubicBezTo>
                      <a:pt x="466" y="4"/>
                      <a:pt x="466" y="4"/>
                      <a:pt x="466" y="5"/>
                    </a:cubicBezTo>
                    <a:cubicBezTo>
                      <a:pt x="465" y="6"/>
                      <a:pt x="466" y="7"/>
                      <a:pt x="466" y="9"/>
                    </a:cubicBezTo>
                    <a:cubicBezTo>
                      <a:pt x="467" y="10"/>
                      <a:pt x="468" y="11"/>
                      <a:pt x="469" y="12"/>
                    </a:cubicBezTo>
                    <a:cubicBezTo>
                      <a:pt x="469" y="12"/>
                      <a:pt x="469" y="13"/>
                      <a:pt x="469" y="13"/>
                    </a:cubicBezTo>
                    <a:cubicBezTo>
                      <a:pt x="469" y="13"/>
                      <a:pt x="469" y="13"/>
                      <a:pt x="468" y="13"/>
                    </a:cubicBezTo>
                    <a:cubicBezTo>
                      <a:pt x="468" y="13"/>
                      <a:pt x="467" y="12"/>
                      <a:pt x="467" y="12"/>
                    </a:cubicBezTo>
                    <a:cubicBezTo>
                      <a:pt x="467" y="12"/>
                      <a:pt x="466" y="12"/>
                      <a:pt x="466" y="12"/>
                    </a:cubicBezTo>
                    <a:cubicBezTo>
                      <a:pt x="466" y="11"/>
                      <a:pt x="465" y="11"/>
                      <a:pt x="465" y="10"/>
                    </a:cubicBezTo>
                    <a:cubicBezTo>
                      <a:pt x="465" y="9"/>
                      <a:pt x="464" y="9"/>
                      <a:pt x="464" y="8"/>
                    </a:cubicBezTo>
                    <a:cubicBezTo>
                      <a:pt x="464" y="8"/>
                      <a:pt x="463" y="7"/>
                      <a:pt x="463" y="7"/>
                    </a:cubicBezTo>
                    <a:cubicBezTo>
                      <a:pt x="463" y="7"/>
                      <a:pt x="463" y="6"/>
                      <a:pt x="463" y="6"/>
                    </a:cubicBezTo>
                    <a:cubicBezTo>
                      <a:pt x="463" y="6"/>
                      <a:pt x="463" y="5"/>
                      <a:pt x="463" y="5"/>
                    </a:cubicBezTo>
                    <a:cubicBezTo>
                      <a:pt x="464" y="4"/>
                      <a:pt x="464" y="4"/>
                      <a:pt x="464" y="3"/>
                    </a:cubicBezTo>
                    <a:cubicBezTo>
                      <a:pt x="464" y="2"/>
                      <a:pt x="464" y="2"/>
                      <a:pt x="464" y="2"/>
                    </a:cubicBezTo>
                    <a:cubicBezTo>
                      <a:pt x="462" y="2"/>
                      <a:pt x="461" y="2"/>
                      <a:pt x="459" y="2"/>
                    </a:cubicBezTo>
                    <a:cubicBezTo>
                      <a:pt x="459" y="2"/>
                      <a:pt x="458" y="2"/>
                      <a:pt x="457" y="3"/>
                    </a:cubicBezTo>
                    <a:cubicBezTo>
                      <a:pt x="457" y="3"/>
                      <a:pt x="456" y="3"/>
                      <a:pt x="456" y="4"/>
                    </a:cubicBezTo>
                    <a:cubicBezTo>
                      <a:pt x="455" y="4"/>
                      <a:pt x="455" y="5"/>
                      <a:pt x="455" y="5"/>
                    </a:cubicBezTo>
                    <a:cubicBezTo>
                      <a:pt x="454" y="6"/>
                      <a:pt x="453" y="7"/>
                      <a:pt x="453" y="8"/>
                    </a:cubicBezTo>
                    <a:cubicBezTo>
                      <a:pt x="453" y="8"/>
                      <a:pt x="452" y="9"/>
                      <a:pt x="452" y="9"/>
                    </a:cubicBezTo>
                    <a:cubicBezTo>
                      <a:pt x="452" y="10"/>
                      <a:pt x="452" y="10"/>
                      <a:pt x="451" y="10"/>
                    </a:cubicBezTo>
                    <a:cubicBezTo>
                      <a:pt x="450" y="11"/>
                      <a:pt x="451" y="12"/>
                      <a:pt x="451" y="12"/>
                    </a:cubicBezTo>
                    <a:cubicBezTo>
                      <a:pt x="452" y="13"/>
                      <a:pt x="452" y="13"/>
                      <a:pt x="452" y="14"/>
                    </a:cubicBezTo>
                    <a:cubicBezTo>
                      <a:pt x="452" y="16"/>
                      <a:pt x="454" y="17"/>
                      <a:pt x="455" y="18"/>
                    </a:cubicBezTo>
                    <a:cubicBezTo>
                      <a:pt x="456" y="19"/>
                      <a:pt x="457" y="20"/>
                      <a:pt x="458" y="21"/>
                    </a:cubicBezTo>
                    <a:cubicBezTo>
                      <a:pt x="458" y="21"/>
                      <a:pt x="459" y="22"/>
                      <a:pt x="458" y="22"/>
                    </a:cubicBezTo>
                    <a:cubicBezTo>
                      <a:pt x="457" y="22"/>
                      <a:pt x="458" y="23"/>
                      <a:pt x="458" y="24"/>
                    </a:cubicBezTo>
                    <a:cubicBezTo>
                      <a:pt x="457" y="23"/>
                      <a:pt x="457" y="23"/>
                      <a:pt x="457" y="23"/>
                    </a:cubicBezTo>
                    <a:cubicBezTo>
                      <a:pt x="456" y="22"/>
                      <a:pt x="455" y="21"/>
                      <a:pt x="454" y="20"/>
                    </a:cubicBezTo>
                    <a:cubicBezTo>
                      <a:pt x="454" y="20"/>
                      <a:pt x="454" y="20"/>
                      <a:pt x="453" y="19"/>
                    </a:cubicBezTo>
                    <a:cubicBezTo>
                      <a:pt x="453" y="19"/>
                      <a:pt x="452" y="17"/>
                      <a:pt x="451" y="17"/>
                    </a:cubicBezTo>
                    <a:cubicBezTo>
                      <a:pt x="450" y="16"/>
                      <a:pt x="450" y="15"/>
                      <a:pt x="449" y="14"/>
                    </a:cubicBezTo>
                    <a:cubicBezTo>
                      <a:pt x="449" y="12"/>
                      <a:pt x="449" y="11"/>
                      <a:pt x="448" y="9"/>
                    </a:cubicBezTo>
                    <a:cubicBezTo>
                      <a:pt x="448" y="9"/>
                      <a:pt x="448" y="8"/>
                      <a:pt x="447" y="7"/>
                    </a:cubicBezTo>
                    <a:cubicBezTo>
                      <a:pt x="446" y="6"/>
                      <a:pt x="445" y="6"/>
                      <a:pt x="444" y="5"/>
                    </a:cubicBezTo>
                    <a:cubicBezTo>
                      <a:pt x="443" y="5"/>
                      <a:pt x="442" y="5"/>
                      <a:pt x="441" y="5"/>
                    </a:cubicBezTo>
                    <a:cubicBezTo>
                      <a:pt x="441" y="6"/>
                      <a:pt x="440" y="6"/>
                      <a:pt x="440" y="6"/>
                    </a:cubicBezTo>
                    <a:cubicBezTo>
                      <a:pt x="439" y="5"/>
                      <a:pt x="437" y="5"/>
                      <a:pt x="436" y="3"/>
                    </a:cubicBezTo>
                    <a:cubicBezTo>
                      <a:pt x="436" y="3"/>
                      <a:pt x="436" y="3"/>
                      <a:pt x="435" y="3"/>
                    </a:cubicBezTo>
                    <a:cubicBezTo>
                      <a:pt x="435" y="3"/>
                      <a:pt x="434" y="3"/>
                      <a:pt x="434" y="3"/>
                    </a:cubicBezTo>
                    <a:cubicBezTo>
                      <a:pt x="433" y="3"/>
                      <a:pt x="433" y="3"/>
                      <a:pt x="433" y="3"/>
                    </a:cubicBezTo>
                    <a:cubicBezTo>
                      <a:pt x="431" y="3"/>
                      <a:pt x="430" y="3"/>
                      <a:pt x="428" y="3"/>
                    </a:cubicBezTo>
                    <a:cubicBezTo>
                      <a:pt x="428" y="3"/>
                      <a:pt x="428" y="3"/>
                      <a:pt x="428" y="3"/>
                    </a:cubicBezTo>
                    <a:cubicBezTo>
                      <a:pt x="427" y="3"/>
                      <a:pt x="427" y="4"/>
                      <a:pt x="426" y="4"/>
                    </a:cubicBezTo>
                    <a:cubicBezTo>
                      <a:pt x="425" y="5"/>
                      <a:pt x="425" y="5"/>
                      <a:pt x="426" y="6"/>
                    </a:cubicBezTo>
                    <a:cubicBezTo>
                      <a:pt x="427" y="6"/>
                      <a:pt x="426" y="6"/>
                      <a:pt x="426" y="7"/>
                    </a:cubicBezTo>
                    <a:cubicBezTo>
                      <a:pt x="425" y="8"/>
                      <a:pt x="426" y="8"/>
                      <a:pt x="426" y="9"/>
                    </a:cubicBezTo>
                    <a:cubicBezTo>
                      <a:pt x="426" y="10"/>
                      <a:pt x="427" y="11"/>
                      <a:pt x="428" y="12"/>
                    </a:cubicBezTo>
                    <a:cubicBezTo>
                      <a:pt x="429" y="13"/>
                      <a:pt x="431" y="14"/>
                      <a:pt x="431" y="16"/>
                    </a:cubicBezTo>
                    <a:cubicBezTo>
                      <a:pt x="431" y="16"/>
                      <a:pt x="432" y="17"/>
                      <a:pt x="432" y="18"/>
                    </a:cubicBezTo>
                    <a:cubicBezTo>
                      <a:pt x="432" y="19"/>
                      <a:pt x="432" y="19"/>
                      <a:pt x="433" y="19"/>
                    </a:cubicBezTo>
                    <a:cubicBezTo>
                      <a:pt x="433" y="19"/>
                      <a:pt x="434" y="19"/>
                      <a:pt x="434" y="19"/>
                    </a:cubicBezTo>
                    <a:cubicBezTo>
                      <a:pt x="434" y="19"/>
                      <a:pt x="435" y="19"/>
                      <a:pt x="435" y="19"/>
                    </a:cubicBezTo>
                    <a:cubicBezTo>
                      <a:pt x="435" y="19"/>
                      <a:pt x="434" y="19"/>
                      <a:pt x="434" y="20"/>
                    </a:cubicBezTo>
                    <a:cubicBezTo>
                      <a:pt x="433" y="20"/>
                      <a:pt x="433" y="20"/>
                      <a:pt x="433" y="21"/>
                    </a:cubicBezTo>
                    <a:cubicBezTo>
                      <a:pt x="433" y="21"/>
                      <a:pt x="433" y="21"/>
                      <a:pt x="433" y="21"/>
                    </a:cubicBezTo>
                    <a:cubicBezTo>
                      <a:pt x="433" y="22"/>
                      <a:pt x="433" y="24"/>
                      <a:pt x="434" y="24"/>
                    </a:cubicBezTo>
                    <a:cubicBezTo>
                      <a:pt x="435" y="25"/>
                      <a:pt x="436" y="26"/>
                      <a:pt x="438" y="27"/>
                    </a:cubicBezTo>
                    <a:cubicBezTo>
                      <a:pt x="438" y="27"/>
                      <a:pt x="439" y="28"/>
                      <a:pt x="439" y="28"/>
                    </a:cubicBezTo>
                    <a:cubicBezTo>
                      <a:pt x="439" y="28"/>
                      <a:pt x="439" y="28"/>
                      <a:pt x="439" y="28"/>
                    </a:cubicBezTo>
                    <a:cubicBezTo>
                      <a:pt x="439" y="28"/>
                      <a:pt x="439" y="28"/>
                      <a:pt x="439" y="28"/>
                    </a:cubicBezTo>
                    <a:cubicBezTo>
                      <a:pt x="439" y="28"/>
                      <a:pt x="439" y="28"/>
                      <a:pt x="439" y="28"/>
                    </a:cubicBezTo>
                    <a:cubicBezTo>
                      <a:pt x="438" y="29"/>
                      <a:pt x="438" y="29"/>
                      <a:pt x="437" y="29"/>
                    </a:cubicBezTo>
                    <a:cubicBezTo>
                      <a:pt x="437" y="29"/>
                      <a:pt x="437" y="30"/>
                      <a:pt x="437" y="30"/>
                    </a:cubicBezTo>
                    <a:cubicBezTo>
                      <a:pt x="437" y="30"/>
                      <a:pt x="437" y="30"/>
                      <a:pt x="437" y="30"/>
                    </a:cubicBezTo>
                    <a:cubicBezTo>
                      <a:pt x="436" y="30"/>
                      <a:pt x="436" y="31"/>
                      <a:pt x="435" y="31"/>
                    </a:cubicBezTo>
                    <a:cubicBezTo>
                      <a:pt x="435" y="31"/>
                      <a:pt x="435" y="32"/>
                      <a:pt x="435" y="31"/>
                    </a:cubicBezTo>
                    <a:cubicBezTo>
                      <a:pt x="435" y="31"/>
                      <a:pt x="435" y="31"/>
                      <a:pt x="435" y="31"/>
                    </a:cubicBezTo>
                    <a:cubicBezTo>
                      <a:pt x="435" y="31"/>
                      <a:pt x="435" y="30"/>
                      <a:pt x="435" y="30"/>
                    </a:cubicBezTo>
                    <a:cubicBezTo>
                      <a:pt x="435" y="29"/>
                      <a:pt x="436" y="28"/>
                      <a:pt x="434" y="27"/>
                    </a:cubicBezTo>
                    <a:cubicBezTo>
                      <a:pt x="434" y="27"/>
                      <a:pt x="434" y="27"/>
                      <a:pt x="434" y="27"/>
                    </a:cubicBezTo>
                    <a:cubicBezTo>
                      <a:pt x="433" y="27"/>
                      <a:pt x="433" y="27"/>
                      <a:pt x="433" y="26"/>
                    </a:cubicBezTo>
                    <a:cubicBezTo>
                      <a:pt x="432" y="26"/>
                      <a:pt x="432" y="25"/>
                      <a:pt x="431" y="25"/>
                    </a:cubicBezTo>
                    <a:cubicBezTo>
                      <a:pt x="431" y="25"/>
                      <a:pt x="431" y="24"/>
                      <a:pt x="431" y="24"/>
                    </a:cubicBezTo>
                    <a:cubicBezTo>
                      <a:pt x="431" y="24"/>
                      <a:pt x="431" y="23"/>
                      <a:pt x="430" y="23"/>
                    </a:cubicBezTo>
                    <a:cubicBezTo>
                      <a:pt x="430" y="22"/>
                      <a:pt x="430" y="21"/>
                      <a:pt x="430" y="20"/>
                    </a:cubicBezTo>
                    <a:cubicBezTo>
                      <a:pt x="429" y="20"/>
                      <a:pt x="429" y="19"/>
                      <a:pt x="429" y="18"/>
                    </a:cubicBezTo>
                    <a:cubicBezTo>
                      <a:pt x="429" y="18"/>
                      <a:pt x="429" y="17"/>
                      <a:pt x="428" y="17"/>
                    </a:cubicBezTo>
                    <a:cubicBezTo>
                      <a:pt x="428" y="17"/>
                      <a:pt x="428" y="17"/>
                      <a:pt x="428" y="16"/>
                    </a:cubicBezTo>
                    <a:cubicBezTo>
                      <a:pt x="428" y="16"/>
                      <a:pt x="428" y="15"/>
                      <a:pt x="427" y="15"/>
                    </a:cubicBezTo>
                    <a:cubicBezTo>
                      <a:pt x="426" y="14"/>
                      <a:pt x="425" y="13"/>
                      <a:pt x="424" y="13"/>
                    </a:cubicBezTo>
                    <a:cubicBezTo>
                      <a:pt x="423" y="12"/>
                      <a:pt x="423" y="12"/>
                      <a:pt x="422" y="13"/>
                    </a:cubicBezTo>
                    <a:cubicBezTo>
                      <a:pt x="421" y="13"/>
                      <a:pt x="422" y="14"/>
                      <a:pt x="422" y="15"/>
                    </a:cubicBezTo>
                    <a:cubicBezTo>
                      <a:pt x="421" y="15"/>
                      <a:pt x="421" y="14"/>
                      <a:pt x="421" y="15"/>
                    </a:cubicBezTo>
                    <a:cubicBezTo>
                      <a:pt x="420" y="15"/>
                      <a:pt x="420" y="15"/>
                      <a:pt x="420" y="15"/>
                    </a:cubicBezTo>
                    <a:cubicBezTo>
                      <a:pt x="421" y="16"/>
                      <a:pt x="421" y="16"/>
                      <a:pt x="421" y="16"/>
                    </a:cubicBezTo>
                    <a:cubicBezTo>
                      <a:pt x="422" y="17"/>
                      <a:pt x="422" y="17"/>
                      <a:pt x="421" y="17"/>
                    </a:cubicBezTo>
                    <a:cubicBezTo>
                      <a:pt x="421" y="17"/>
                      <a:pt x="421" y="16"/>
                      <a:pt x="420" y="16"/>
                    </a:cubicBezTo>
                    <a:cubicBezTo>
                      <a:pt x="420" y="16"/>
                      <a:pt x="420" y="15"/>
                      <a:pt x="419" y="14"/>
                    </a:cubicBezTo>
                    <a:cubicBezTo>
                      <a:pt x="419" y="14"/>
                      <a:pt x="419" y="14"/>
                      <a:pt x="419" y="15"/>
                    </a:cubicBezTo>
                    <a:cubicBezTo>
                      <a:pt x="419" y="15"/>
                      <a:pt x="419" y="16"/>
                      <a:pt x="419" y="16"/>
                    </a:cubicBezTo>
                    <a:cubicBezTo>
                      <a:pt x="418" y="16"/>
                      <a:pt x="418" y="15"/>
                      <a:pt x="418" y="15"/>
                    </a:cubicBezTo>
                    <a:cubicBezTo>
                      <a:pt x="418" y="13"/>
                      <a:pt x="419" y="12"/>
                      <a:pt x="418" y="11"/>
                    </a:cubicBezTo>
                    <a:cubicBezTo>
                      <a:pt x="417" y="10"/>
                      <a:pt x="417" y="11"/>
                      <a:pt x="417" y="11"/>
                    </a:cubicBezTo>
                    <a:cubicBezTo>
                      <a:pt x="416" y="13"/>
                      <a:pt x="416" y="14"/>
                      <a:pt x="415" y="15"/>
                    </a:cubicBezTo>
                    <a:cubicBezTo>
                      <a:pt x="415" y="13"/>
                      <a:pt x="415" y="12"/>
                      <a:pt x="415" y="10"/>
                    </a:cubicBezTo>
                    <a:cubicBezTo>
                      <a:pt x="414" y="10"/>
                      <a:pt x="414" y="10"/>
                      <a:pt x="414" y="10"/>
                    </a:cubicBezTo>
                    <a:cubicBezTo>
                      <a:pt x="414" y="10"/>
                      <a:pt x="414" y="10"/>
                      <a:pt x="413" y="9"/>
                    </a:cubicBezTo>
                    <a:cubicBezTo>
                      <a:pt x="413" y="9"/>
                      <a:pt x="413" y="9"/>
                      <a:pt x="413" y="9"/>
                    </a:cubicBezTo>
                    <a:cubicBezTo>
                      <a:pt x="411" y="10"/>
                      <a:pt x="410" y="10"/>
                      <a:pt x="408" y="11"/>
                    </a:cubicBezTo>
                    <a:cubicBezTo>
                      <a:pt x="405" y="12"/>
                      <a:pt x="405" y="14"/>
                      <a:pt x="407" y="16"/>
                    </a:cubicBezTo>
                    <a:cubicBezTo>
                      <a:pt x="408" y="16"/>
                      <a:pt x="408" y="16"/>
                      <a:pt x="408" y="16"/>
                    </a:cubicBezTo>
                    <a:cubicBezTo>
                      <a:pt x="409" y="16"/>
                      <a:pt x="409" y="16"/>
                      <a:pt x="409" y="16"/>
                    </a:cubicBezTo>
                    <a:cubicBezTo>
                      <a:pt x="410" y="16"/>
                      <a:pt x="410" y="16"/>
                      <a:pt x="410" y="16"/>
                    </a:cubicBezTo>
                    <a:cubicBezTo>
                      <a:pt x="410" y="16"/>
                      <a:pt x="410" y="16"/>
                      <a:pt x="410" y="17"/>
                    </a:cubicBezTo>
                    <a:cubicBezTo>
                      <a:pt x="410" y="17"/>
                      <a:pt x="410" y="17"/>
                      <a:pt x="410" y="17"/>
                    </a:cubicBezTo>
                    <a:cubicBezTo>
                      <a:pt x="410" y="17"/>
                      <a:pt x="409" y="17"/>
                      <a:pt x="409" y="18"/>
                    </a:cubicBezTo>
                    <a:cubicBezTo>
                      <a:pt x="409" y="18"/>
                      <a:pt x="408" y="18"/>
                      <a:pt x="408" y="18"/>
                    </a:cubicBezTo>
                    <a:cubicBezTo>
                      <a:pt x="409" y="19"/>
                      <a:pt x="409" y="20"/>
                      <a:pt x="410" y="21"/>
                    </a:cubicBezTo>
                    <a:cubicBezTo>
                      <a:pt x="412" y="22"/>
                      <a:pt x="414" y="23"/>
                      <a:pt x="416" y="24"/>
                    </a:cubicBezTo>
                    <a:cubicBezTo>
                      <a:pt x="416" y="24"/>
                      <a:pt x="417" y="25"/>
                      <a:pt x="417" y="24"/>
                    </a:cubicBezTo>
                    <a:cubicBezTo>
                      <a:pt x="418" y="24"/>
                      <a:pt x="418" y="24"/>
                      <a:pt x="418" y="24"/>
                    </a:cubicBezTo>
                    <a:cubicBezTo>
                      <a:pt x="418" y="24"/>
                      <a:pt x="418" y="24"/>
                      <a:pt x="418" y="24"/>
                    </a:cubicBezTo>
                    <a:cubicBezTo>
                      <a:pt x="418" y="24"/>
                      <a:pt x="418" y="24"/>
                      <a:pt x="418" y="24"/>
                    </a:cubicBezTo>
                    <a:cubicBezTo>
                      <a:pt x="418" y="24"/>
                      <a:pt x="419" y="24"/>
                      <a:pt x="419" y="24"/>
                    </a:cubicBezTo>
                    <a:cubicBezTo>
                      <a:pt x="418" y="25"/>
                      <a:pt x="418" y="24"/>
                      <a:pt x="418" y="25"/>
                    </a:cubicBezTo>
                    <a:cubicBezTo>
                      <a:pt x="417" y="25"/>
                      <a:pt x="417" y="25"/>
                      <a:pt x="417" y="25"/>
                    </a:cubicBezTo>
                    <a:cubicBezTo>
                      <a:pt x="417" y="25"/>
                      <a:pt x="417" y="25"/>
                      <a:pt x="416" y="25"/>
                    </a:cubicBezTo>
                    <a:cubicBezTo>
                      <a:pt x="417" y="25"/>
                      <a:pt x="417" y="25"/>
                      <a:pt x="417" y="25"/>
                    </a:cubicBezTo>
                    <a:cubicBezTo>
                      <a:pt x="416" y="25"/>
                      <a:pt x="415" y="25"/>
                      <a:pt x="415" y="25"/>
                    </a:cubicBezTo>
                    <a:cubicBezTo>
                      <a:pt x="415" y="25"/>
                      <a:pt x="415" y="25"/>
                      <a:pt x="415" y="25"/>
                    </a:cubicBezTo>
                    <a:cubicBezTo>
                      <a:pt x="414" y="25"/>
                      <a:pt x="413" y="25"/>
                      <a:pt x="413" y="24"/>
                    </a:cubicBezTo>
                    <a:cubicBezTo>
                      <a:pt x="412" y="24"/>
                      <a:pt x="411" y="23"/>
                      <a:pt x="410" y="23"/>
                    </a:cubicBezTo>
                    <a:cubicBezTo>
                      <a:pt x="410" y="23"/>
                      <a:pt x="409" y="22"/>
                      <a:pt x="409" y="23"/>
                    </a:cubicBezTo>
                    <a:cubicBezTo>
                      <a:pt x="409" y="23"/>
                      <a:pt x="408" y="24"/>
                      <a:pt x="409" y="24"/>
                    </a:cubicBezTo>
                    <a:cubicBezTo>
                      <a:pt x="409" y="25"/>
                      <a:pt x="409" y="25"/>
                      <a:pt x="409" y="26"/>
                    </a:cubicBezTo>
                    <a:cubicBezTo>
                      <a:pt x="408" y="26"/>
                      <a:pt x="409" y="25"/>
                      <a:pt x="408" y="24"/>
                    </a:cubicBezTo>
                    <a:cubicBezTo>
                      <a:pt x="407" y="24"/>
                      <a:pt x="407" y="23"/>
                      <a:pt x="407" y="23"/>
                    </a:cubicBezTo>
                    <a:cubicBezTo>
                      <a:pt x="407" y="22"/>
                      <a:pt x="408" y="22"/>
                      <a:pt x="407" y="21"/>
                    </a:cubicBezTo>
                    <a:cubicBezTo>
                      <a:pt x="407" y="20"/>
                      <a:pt x="407" y="19"/>
                      <a:pt x="406" y="19"/>
                    </a:cubicBezTo>
                    <a:cubicBezTo>
                      <a:pt x="406" y="19"/>
                      <a:pt x="406" y="19"/>
                      <a:pt x="406" y="18"/>
                    </a:cubicBezTo>
                    <a:cubicBezTo>
                      <a:pt x="406" y="18"/>
                      <a:pt x="406" y="18"/>
                      <a:pt x="406" y="18"/>
                    </a:cubicBezTo>
                    <a:cubicBezTo>
                      <a:pt x="405" y="18"/>
                      <a:pt x="405" y="18"/>
                      <a:pt x="404" y="17"/>
                    </a:cubicBezTo>
                    <a:cubicBezTo>
                      <a:pt x="404" y="17"/>
                      <a:pt x="404" y="17"/>
                      <a:pt x="403" y="17"/>
                    </a:cubicBezTo>
                    <a:cubicBezTo>
                      <a:pt x="402" y="17"/>
                      <a:pt x="401" y="17"/>
                      <a:pt x="399" y="17"/>
                    </a:cubicBezTo>
                    <a:cubicBezTo>
                      <a:pt x="398" y="17"/>
                      <a:pt x="398" y="18"/>
                      <a:pt x="398" y="19"/>
                    </a:cubicBezTo>
                    <a:cubicBezTo>
                      <a:pt x="399" y="20"/>
                      <a:pt x="399" y="21"/>
                      <a:pt x="400" y="21"/>
                    </a:cubicBezTo>
                    <a:cubicBezTo>
                      <a:pt x="401" y="22"/>
                      <a:pt x="401" y="22"/>
                      <a:pt x="401" y="23"/>
                    </a:cubicBezTo>
                    <a:cubicBezTo>
                      <a:pt x="401" y="24"/>
                      <a:pt x="402" y="25"/>
                      <a:pt x="402" y="26"/>
                    </a:cubicBezTo>
                    <a:cubicBezTo>
                      <a:pt x="403" y="26"/>
                      <a:pt x="403" y="26"/>
                      <a:pt x="403" y="27"/>
                    </a:cubicBezTo>
                    <a:cubicBezTo>
                      <a:pt x="403" y="27"/>
                      <a:pt x="403" y="27"/>
                      <a:pt x="403" y="27"/>
                    </a:cubicBezTo>
                    <a:cubicBezTo>
                      <a:pt x="404" y="28"/>
                      <a:pt x="404" y="28"/>
                      <a:pt x="404" y="28"/>
                    </a:cubicBezTo>
                    <a:cubicBezTo>
                      <a:pt x="404" y="29"/>
                      <a:pt x="405" y="30"/>
                      <a:pt x="405" y="31"/>
                    </a:cubicBezTo>
                    <a:cubicBezTo>
                      <a:pt x="404" y="31"/>
                      <a:pt x="403" y="31"/>
                      <a:pt x="403" y="32"/>
                    </a:cubicBezTo>
                    <a:cubicBezTo>
                      <a:pt x="402" y="31"/>
                      <a:pt x="402" y="30"/>
                      <a:pt x="401" y="29"/>
                    </a:cubicBezTo>
                    <a:cubicBezTo>
                      <a:pt x="401" y="29"/>
                      <a:pt x="401" y="28"/>
                      <a:pt x="401" y="28"/>
                    </a:cubicBezTo>
                    <a:cubicBezTo>
                      <a:pt x="401" y="28"/>
                      <a:pt x="400" y="28"/>
                      <a:pt x="400" y="28"/>
                    </a:cubicBezTo>
                    <a:cubicBezTo>
                      <a:pt x="400" y="27"/>
                      <a:pt x="400" y="27"/>
                      <a:pt x="400" y="27"/>
                    </a:cubicBezTo>
                    <a:cubicBezTo>
                      <a:pt x="399" y="27"/>
                      <a:pt x="399" y="27"/>
                      <a:pt x="399" y="27"/>
                    </a:cubicBezTo>
                    <a:cubicBezTo>
                      <a:pt x="398" y="25"/>
                      <a:pt x="396" y="25"/>
                      <a:pt x="395" y="24"/>
                    </a:cubicBezTo>
                    <a:cubicBezTo>
                      <a:pt x="394" y="24"/>
                      <a:pt x="394" y="25"/>
                      <a:pt x="393" y="25"/>
                    </a:cubicBezTo>
                    <a:cubicBezTo>
                      <a:pt x="393" y="27"/>
                      <a:pt x="393" y="29"/>
                      <a:pt x="394" y="30"/>
                    </a:cubicBezTo>
                    <a:cubicBezTo>
                      <a:pt x="395" y="32"/>
                      <a:pt x="397" y="32"/>
                      <a:pt x="398" y="33"/>
                    </a:cubicBezTo>
                    <a:cubicBezTo>
                      <a:pt x="398" y="33"/>
                      <a:pt x="398" y="33"/>
                      <a:pt x="398" y="34"/>
                    </a:cubicBezTo>
                    <a:cubicBezTo>
                      <a:pt x="398" y="34"/>
                      <a:pt x="397" y="34"/>
                      <a:pt x="397" y="34"/>
                    </a:cubicBezTo>
                    <a:cubicBezTo>
                      <a:pt x="397" y="34"/>
                      <a:pt x="397" y="34"/>
                      <a:pt x="396" y="34"/>
                    </a:cubicBezTo>
                    <a:cubicBezTo>
                      <a:pt x="396" y="33"/>
                      <a:pt x="395" y="33"/>
                      <a:pt x="395" y="33"/>
                    </a:cubicBezTo>
                    <a:cubicBezTo>
                      <a:pt x="395" y="33"/>
                      <a:pt x="395" y="33"/>
                      <a:pt x="395" y="33"/>
                    </a:cubicBezTo>
                    <a:cubicBezTo>
                      <a:pt x="393" y="32"/>
                      <a:pt x="392" y="33"/>
                      <a:pt x="392" y="34"/>
                    </a:cubicBezTo>
                    <a:cubicBezTo>
                      <a:pt x="391" y="35"/>
                      <a:pt x="391" y="36"/>
                      <a:pt x="391" y="37"/>
                    </a:cubicBezTo>
                    <a:cubicBezTo>
                      <a:pt x="390" y="38"/>
                      <a:pt x="390" y="38"/>
                      <a:pt x="391" y="39"/>
                    </a:cubicBezTo>
                    <a:cubicBezTo>
                      <a:pt x="391" y="39"/>
                      <a:pt x="391" y="39"/>
                      <a:pt x="391" y="39"/>
                    </a:cubicBezTo>
                    <a:cubicBezTo>
                      <a:pt x="391" y="41"/>
                      <a:pt x="393" y="42"/>
                      <a:pt x="394" y="43"/>
                    </a:cubicBezTo>
                    <a:cubicBezTo>
                      <a:pt x="395" y="44"/>
                      <a:pt x="395" y="44"/>
                      <a:pt x="395" y="44"/>
                    </a:cubicBezTo>
                    <a:cubicBezTo>
                      <a:pt x="395" y="44"/>
                      <a:pt x="395" y="44"/>
                      <a:pt x="395" y="44"/>
                    </a:cubicBezTo>
                    <a:cubicBezTo>
                      <a:pt x="395" y="45"/>
                      <a:pt x="395" y="47"/>
                      <a:pt x="397" y="47"/>
                    </a:cubicBezTo>
                    <a:cubicBezTo>
                      <a:pt x="397" y="47"/>
                      <a:pt x="397" y="47"/>
                      <a:pt x="398" y="47"/>
                    </a:cubicBezTo>
                    <a:cubicBezTo>
                      <a:pt x="399" y="48"/>
                      <a:pt x="400" y="50"/>
                      <a:pt x="403" y="50"/>
                    </a:cubicBezTo>
                    <a:cubicBezTo>
                      <a:pt x="402" y="51"/>
                      <a:pt x="402" y="53"/>
                      <a:pt x="403" y="54"/>
                    </a:cubicBezTo>
                    <a:cubicBezTo>
                      <a:pt x="404" y="54"/>
                      <a:pt x="404" y="54"/>
                      <a:pt x="404" y="55"/>
                    </a:cubicBezTo>
                    <a:cubicBezTo>
                      <a:pt x="404" y="56"/>
                      <a:pt x="404" y="55"/>
                      <a:pt x="403" y="56"/>
                    </a:cubicBezTo>
                    <a:cubicBezTo>
                      <a:pt x="403" y="56"/>
                      <a:pt x="402" y="55"/>
                      <a:pt x="401" y="55"/>
                    </a:cubicBezTo>
                    <a:cubicBezTo>
                      <a:pt x="401" y="55"/>
                      <a:pt x="401" y="55"/>
                      <a:pt x="401" y="55"/>
                    </a:cubicBezTo>
                    <a:cubicBezTo>
                      <a:pt x="401" y="54"/>
                      <a:pt x="401" y="54"/>
                      <a:pt x="400" y="54"/>
                    </a:cubicBezTo>
                    <a:cubicBezTo>
                      <a:pt x="400" y="53"/>
                      <a:pt x="399" y="52"/>
                      <a:pt x="398" y="52"/>
                    </a:cubicBezTo>
                    <a:cubicBezTo>
                      <a:pt x="398" y="52"/>
                      <a:pt x="398" y="52"/>
                      <a:pt x="397" y="52"/>
                    </a:cubicBezTo>
                    <a:cubicBezTo>
                      <a:pt x="397" y="51"/>
                      <a:pt x="396" y="50"/>
                      <a:pt x="395" y="49"/>
                    </a:cubicBezTo>
                    <a:cubicBezTo>
                      <a:pt x="395" y="49"/>
                      <a:pt x="395" y="49"/>
                      <a:pt x="395" y="49"/>
                    </a:cubicBezTo>
                    <a:cubicBezTo>
                      <a:pt x="395" y="49"/>
                      <a:pt x="395" y="49"/>
                      <a:pt x="395" y="49"/>
                    </a:cubicBezTo>
                    <a:cubicBezTo>
                      <a:pt x="395" y="49"/>
                      <a:pt x="395" y="49"/>
                      <a:pt x="395" y="49"/>
                    </a:cubicBezTo>
                    <a:cubicBezTo>
                      <a:pt x="394" y="48"/>
                      <a:pt x="394" y="48"/>
                      <a:pt x="393" y="47"/>
                    </a:cubicBezTo>
                    <a:cubicBezTo>
                      <a:pt x="393" y="47"/>
                      <a:pt x="393" y="47"/>
                      <a:pt x="393" y="47"/>
                    </a:cubicBezTo>
                    <a:cubicBezTo>
                      <a:pt x="393" y="46"/>
                      <a:pt x="393" y="45"/>
                      <a:pt x="392" y="45"/>
                    </a:cubicBezTo>
                    <a:cubicBezTo>
                      <a:pt x="392" y="45"/>
                      <a:pt x="392" y="45"/>
                      <a:pt x="392" y="44"/>
                    </a:cubicBezTo>
                    <a:cubicBezTo>
                      <a:pt x="391" y="44"/>
                      <a:pt x="391" y="44"/>
                      <a:pt x="390" y="44"/>
                    </a:cubicBezTo>
                    <a:cubicBezTo>
                      <a:pt x="389" y="44"/>
                      <a:pt x="389" y="44"/>
                      <a:pt x="389" y="45"/>
                    </a:cubicBezTo>
                    <a:cubicBezTo>
                      <a:pt x="388" y="46"/>
                      <a:pt x="388" y="47"/>
                      <a:pt x="389" y="47"/>
                    </a:cubicBezTo>
                    <a:cubicBezTo>
                      <a:pt x="390" y="48"/>
                      <a:pt x="390" y="49"/>
                      <a:pt x="390" y="51"/>
                    </a:cubicBezTo>
                    <a:cubicBezTo>
                      <a:pt x="390" y="51"/>
                      <a:pt x="390" y="51"/>
                      <a:pt x="390" y="51"/>
                    </a:cubicBezTo>
                    <a:cubicBezTo>
                      <a:pt x="390" y="51"/>
                      <a:pt x="390" y="51"/>
                      <a:pt x="390" y="51"/>
                    </a:cubicBezTo>
                    <a:cubicBezTo>
                      <a:pt x="391" y="51"/>
                      <a:pt x="390" y="52"/>
                      <a:pt x="391" y="52"/>
                    </a:cubicBezTo>
                    <a:cubicBezTo>
                      <a:pt x="392" y="53"/>
                      <a:pt x="393" y="53"/>
                      <a:pt x="394" y="53"/>
                    </a:cubicBezTo>
                    <a:cubicBezTo>
                      <a:pt x="395" y="53"/>
                      <a:pt x="396" y="54"/>
                      <a:pt x="396" y="55"/>
                    </a:cubicBezTo>
                    <a:cubicBezTo>
                      <a:pt x="396" y="55"/>
                      <a:pt x="396" y="55"/>
                      <a:pt x="395" y="55"/>
                    </a:cubicBezTo>
                    <a:cubicBezTo>
                      <a:pt x="395" y="55"/>
                      <a:pt x="394" y="54"/>
                      <a:pt x="394" y="54"/>
                    </a:cubicBezTo>
                    <a:cubicBezTo>
                      <a:pt x="392" y="54"/>
                      <a:pt x="391" y="53"/>
                      <a:pt x="389" y="54"/>
                    </a:cubicBezTo>
                    <a:cubicBezTo>
                      <a:pt x="389" y="54"/>
                      <a:pt x="388" y="55"/>
                      <a:pt x="388" y="54"/>
                    </a:cubicBezTo>
                    <a:cubicBezTo>
                      <a:pt x="388" y="54"/>
                      <a:pt x="388" y="54"/>
                      <a:pt x="388" y="54"/>
                    </a:cubicBezTo>
                    <a:cubicBezTo>
                      <a:pt x="389" y="53"/>
                      <a:pt x="390" y="52"/>
                      <a:pt x="389" y="51"/>
                    </a:cubicBezTo>
                    <a:cubicBezTo>
                      <a:pt x="389" y="50"/>
                      <a:pt x="389" y="49"/>
                      <a:pt x="388" y="49"/>
                    </a:cubicBezTo>
                    <a:cubicBezTo>
                      <a:pt x="387" y="48"/>
                      <a:pt x="387" y="46"/>
                      <a:pt x="386" y="45"/>
                    </a:cubicBezTo>
                    <a:cubicBezTo>
                      <a:pt x="386" y="44"/>
                      <a:pt x="387" y="44"/>
                      <a:pt x="386" y="43"/>
                    </a:cubicBezTo>
                    <a:cubicBezTo>
                      <a:pt x="386" y="43"/>
                      <a:pt x="385" y="43"/>
                      <a:pt x="385" y="42"/>
                    </a:cubicBezTo>
                    <a:cubicBezTo>
                      <a:pt x="385" y="42"/>
                      <a:pt x="385" y="41"/>
                      <a:pt x="384" y="41"/>
                    </a:cubicBezTo>
                    <a:cubicBezTo>
                      <a:pt x="384" y="40"/>
                      <a:pt x="383" y="40"/>
                      <a:pt x="383" y="40"/>
                    </a:cubicBezTo>
                    <a:cubicBezTo>
                      <a:pt x="383" y="40"/>
                      <a:pt x="383" y="40"/>
                      <a:pt x="382" y="40"/>
                    </a:cubicBezTo>
                    <a:cubicBezTo>
                      <a:pt x="382" y="39"/>
                      <a:pt x="381" y="39"/>
                      <a:pt x="380" y="40"/>
                    </a:cubicBezTo>
                    <a:cubicBezTo>
                      <a:pt x="380" y="40"/>
                      <a:pt x="379" y="40"/>
                      <a:pt x="379" y="39"/>
                    </a:cubicBezTo>
                    <a:cubicBezTo>
                      <a:pt x="379" y="39"/>
                      <a:pt x="378" y="38"/>
                      <a:pt x="378" y="38"/>
                    </a:cubicBezTo>
                    <a:cubicBezTo>
                      <a:pt x="377" y="38"/>
                      <a:pt x="376" y="37"/>
                      <a:pt x="375" y="36"/>
                    </a:cubicBezTo>
                    <a:cubicBezTo>
                      <a:pt x="376" y="37"/>
                      <a:pt x="377" y="36"/>
                      <a:pt x="377" y="35"/>
                    </a:cubicBezTo>
                    <a:cubicBezTo>
                      <a:pt x="378" y="35"/>
                      <a:pt x="378" y="35"/>
                      <a:pt x="378" y="35"/>
                    </a:cubicBezTo>
                    <a:cubicBezTo>
                      <a:pt x="378" y="35"/>
                      <a:pt x="378" y="35"/>
                      <a:pt x="377" y="35"/>
                    </a:cubicBezTo>
                    <a:cubicBezTo>
                      <a:pt x="375" y="34"/>
                      <a:pt x="373" y="34"/>
                      <a:pt x="371" y="34"/>
                    </a:cubicBezTo>
                    <a:cubicBezTo>
                      <a:pt x="370" y="35"/>
                      <a:pt x="370" y="35"/>
                      <a:pt x="370" y="36"/>
                    </a:cubicBezTo>
                    <a:cubicBezTo>
                      <a:pt x="370" y="37"/>
                      <a:pt x="370" y="37"/>
                      <a:pt x="371" y="37"/>
                    </a:cubicBezTo>
                    <a:cubicBezTo>
                      <a:pt x="371" y="37"/>
                      <a:pt x="371" y="37"/>
                      <a:pt x="371" y="38"/>
                    </a:cubicBezTo>
                    <a:cubicBezTo>
                      <a:pt x="372" y="39"/>
                      <a:pt x="371" y="40"/>
                      <a:pt x="372" y="40"/>
                    </a:cubicBezTo>
                    <a:cubicBezTo>
                      <a:pt x="372" y="40"/>
                      <a:pt x="372" y="41"/>
                      <a:pt x="372" y="41"/>
                    </a:cubicBezTo>
                    <a:cubicBezTo>
                      <a:pt x="372" y="41"/>
                      <a:pt x="372" y="42"/>
                      <a:pt x="372" y="42"/>
                    </a:cubicBezTo>
                    <a:cubicBezTo>
                      <a:pt x="373" y="43"/>
                      <a:pt x="373" y="44"/>
                      <a:pt x="372" y="44"/>
                    </a:cubicBezTo>
                    <a:cubicBezTo>
                      <a:pt x="371" y="44"/>
                      <a:pt x="371" y="45"/>
                      <a:pt x="371" y="45"/>
                    </a:cubicBezTo>
                    <a:cubicBezTo>
                      <a:pt x="370" y="46"/>
                      <a:pt x="369" y="46"/>
                      <a:pt x="369" y="46"/>
                    </a:cubicBezTo>
                    <a:cubicBezTo>
                      <a:pt x="367" y="46"/>
                      <a:pt x="366" y="46"/>
                      <a:pt x="365" y="46"/>
                    </a:cubicBezTo>
                    <a:cubicBezTo>
                      <a:pt x="362" y="47"/>
                      <a:pt x="362" y="48"/>
                      <a:pt x="363" y="50"/>
                    </a:cubicBezTo>
                    <a:cubicBezTo>
                      <a:pt x="363" y="50"/>
                      <a:pt x="364" y="51"/>
                      <a:pt x="364" y="51"/>
                    </a:cubicBezTo>
                    <a:cubicBezTo>
                      <a:pt x="365" y="52"/>
                      <a:pt x="365" y="52"/>
                      <a:pt x="366" y="52"/>
                    </a:cubicBezTo>
                    <a:cubicBezTo>
                      <a:pt x="367" y="52"/>
                      <a:pt x="368" y="52"/>
                      <a:pt x="369" y="53"/>
                    </a:cubicBezTo>
                    <a:cubicBezTo>
                      <a:pt x="369" y="54"/>
                      <a:pt x="369" y="54"/>
                      <a:pt x="369" y="54"/>
                    </a:cubicBezTo>
                    <a:cubicBezTo>
                      <a:pt x="370" y="54"/>
                      <a:pt x="370" y="54"/>
                      <a:pt x="370" y="54"/>
                    </a:cubicBezTo>
                    <a:cubicBezTo>
                      <a:pt x="370" y="54"/>
                      <a:pt x="370" y="54"/>
                      <a:pt x="371" y="55"/>
                    </a:cubicBezTo>
                    <a:cubicBezTo>
                      <a:pt x="372" y="56"/>
                      <a:pt x="374" y="56"/>
                      <a:pt x="376" y="56"/>
                    </a:cubicBezTo>
                    <a:cubicBezTo>
                      <a:pt x="376" y="57"/>
                      <a:pt x="376" y="56"/>
                      <a:pt x="377" y="57"/>
                    </a:cubicBezTo>
                    <a:cubicBezTo>
                      <a:pt x="377" y="57"/>
                      <a:pt x="377" y="57"/>
                      <a:pt x="377" y="57"/>
                    </a:cubicBezTo>
                    <a:cubicBezTo>
                      <a:pt x="378" y="58"/>
                      <a:pt x="377" y="60"/>
                      <a:pt x="377" y="61"/>
                    </a:cubicBezTo>
                    <a:cubicBezTo>
                      <a:pt x="377" y="61"/>
                      <a:pt x="377" y="61"/>
                      <a:pt x="378" y="61"/>
                    </a:cubicBezTo>
                    <a:cubicBezTo>
                      <a:pt x="377" y="62"/>
                      <a:pt x="378" y="62"/>
                      <a:pt x="377" y="62"/>
                    </a:cubicBezTo>
                    <a:cubicBezTo>
                      <a:pt x="377" y="61"/>
                      <a:pt x="376" y="60"/>
                      <a:pt x="376" y="58"/>
                    </a:cubicBezTo>
                    <a:cubicBezTo>
                      <a:pt x="376" y="57"/>
                      <a:pt x="376" y="57"/>
                      <a:pt x="375" y="57"/>
                    </a:cubicBezTo>
                    <a:cubicBezTo>
                      <a:pt x="374" y="58"/>
                      <a:pt x="375" y="58"/>
                      <a:pt x="375" y="58"/>
                    </a:cubicBezTo>
                    <a:cubicBezTo>
                      <a:pt x="375" y="59"/>
                      <a:pt x="376" y="60"/>
                      <a:pt x="376" y="61"/>
                    </a:cubicBezTo>
                    <a:cubicBezTo>
                      <a:pt x="376" y="61"/>
                      <a:pt x="377" y="62"/>
                      <a:pt x="376" y="62"/>
                    </a:cubicBezTo>
                    <a:cubicBezTo>
                      <a:pt x="375" y="62"/>
                      <a:pt x="375" y="61"/>
                      <a:pt x="375" y="59"/>
                    </a:cubicBezTo>
                    <a:cubicBezTo>
                      <a:pt x="375" y="59"/>
                      <a:pt x="374" y="59"/>
                      <a:pt x="374" y="59"/>
                    </a:cubicBezTo>
                    <a:cubicBezTo>
                      <a:pt x="374" y="57"/>
                      <a:pt x="374" y="57"/>
                      <a:pt x="372" y="57"/>
                    </a:cubicBezTo>
                    <a:cubicBezTo>
                      <a:pt x="372" y="57"/>
                      <a:pt x="371" y="57"/>
                      <a:pt x="371" y="57"/>
                    </a:cubicBezTo>
                    <a:cubicBezTo>
                      <a:pt x="371" y="57"/>
                      <a:pt x="371" y="57"/>
                      <a:pt x="370" y="57"/>
                    </a:cubicBezTo>
                    <a:cubicBezTo>
                      <a:pt x="370" y="57"/>
                      <a:pt x="370" y="58"/>
                      <a:pt x="370" y="58"/>
                    </a:cubicBezTo>
                    <a:cubicBezTo>
                      <a:pt x="371" y="58"/>
                      <a:pt x="371" y="59"/>
                      <a:pt x="371" y="59"/>
                    </a:cubicBezTo>
                    <a:cubicBezTo>
                      <a:pt x="371" y="60"/>
                      <a:pt x="371" y="60"/>
                      <a:pt x="372" y="61"/>
                    </a:cubicBezTo>
                    <a:cubicBezTo>
                      <a:pt x="372" y="61"/>
                      <a:pt x="372" y="61"/>
                      <a:pt x="372" y="61"/>
                    </a:cubicBezTo>
                    <a:cubicBezTo>
                      <a:pt x="372" y="62"/>
                      <a:pt x="373" y="62"/>
                      <a:pt x="373" y="63"/>
                    </a:cubicBezTo>
                    <a:cubicBezTo>
                      <a:pt x="372" y="62"/>
                      <a:pt x="371" y="62"/>
                      <a:pt x="371" y="61"/>
                    </a:cubicBezTo>
                    <a:cubicBezTo>
                      <a:pt x="371" y="59"/>
                      <a:pt x="370" y="58"/>
                      <a:pt x="369" y="57"/>
                    </a:cubicBezTo>
                    <a:cubicBezTo>
                      <a:pt x="368" y="57"/>
                      <a:pt x="368" y="56"/>
                      <a:pt x="367" y="55"/>
                    </a:cubicBezTo>
                    <a:cubicBezTo>
                      <a:pt x="367" y="55"/>
                      <a:pt x="366" y="55"/>
                      <a:pt x="365" y="55"/>
                    </a:cubicBezTo>
                    <a:cubicBezTo>
                      <a:pt x="365" y="55"/>
                      <a:pt x="365" y="55"/>
                      <a:pt x="365" y="55"/>
                    </a:cubicBezTo>
                    <a:cubicBezTo>
                      <a:pt x="365" y="55"/>
                      <a:pt x="365" y="55"/>
                      <a:pt x="365" y="55"/>
                    </a:cubicBezTo>
                    <a:cubicBezTo>
                      <a:pt x="365" y="55"/>
                      <a:pt x="365" y="55"/>
                      <a:pt x="364" y="55"/>
                    </a:cubicBezTo>
                    <a:cubicBezTo>
                      <a:pt x="364" y="54"/>
                      <a:pt x="364" y="54"/>
                      <a:pt x="364" y="54"/>
                    </a:cubicBezTo>
                    <a:cubicBezTo>
                      <a:pt x="363" y="54"/>
                      <a:pt x="362" y="55"/>
                      <a:pt x="362" y="56"/>
                    </a:cubicBezTo>
                    <a:cubicBezTo>
                      <a:pt x="362" y="56"/>
                      <a:pt x="362" y="56"/>
                      <a:pt x="362" y="57"/>
                    </a:cubicBezTo>
                    <a:cubicBezTo>
                      <a:pt x="362" y="57"/>
                      <a:pt x="362" y="57"/>
                      <a:pt x="362" y="57"/>
                    </a:cubicBezTo>
                    <a:cubicBezTo>
                      <a:pt x="361" y="58"/>
                      <a:pt x="361" y="59"/>
                      <a:pt x="362" y="59"/>
                    </a:cubicBezTo>
                    <a:cubicBezTo>
                      <a:pt x="362" y="60"/>
                      <a:pt x="363" y="60"/>
                      <a:pt x="363" y="61"/>
                    </a:cubicBezTo>
                    <a:cubicBezTo>
                      <a:pt x="363" y="61"/>
                      <a:pt x="364" y="62"/>
                      <a:pt x="363" y="62"/>
                    </a:cubicBezTo>
                    <a:cubicBezTo>
                      <a:pt x="363" y="62"/>
                      <a:pt x="363" y="62"/>
                      <a:pt x="363" y="61"/>
                    </a:cubicBezTo>
                    <a:cubicBezTo>
                      <a:pt x="363" y="61"/>
                      <a:pt x="363" y="61"/>
                      <a:pt x="363" y="61"/>
                    </a:cubicBezTo>
                    <a:cubicBezTo>
                      <a:pt x="363" y="60"/>
                      <a:pt x="362" y="60"/>
                      <a:pt x="361" y="60"/>
                    </a:cubicBezTo>
                    <a:cubicBezTo>
                      <a:pt x="360" y="59"/>
                      <a:pt x="360" y="58"/>
                      <a:pt x="360" y="57"/>
                    </a:cubicBezTo>
                    <a:cubicBezTo>
                      <a:pt x="361" y="57"/>
                      <a:pt x="361" y="56"/>
                      <a:pt x="360" y="55"/>
                    </a:cubicBezTo>
                    <a:cubicBezTo>
                      <a:pt x="360" y="55"/>
                      <a:pt x="360" y="54"/>
                      <a:pt x="359" y="54"/>
                    </a:cubicBezTo>
                    <a:cubicBezTo>
                      <a:pt x="359" y="53"/>
                      <a:pt x="358" y="52"/>
                      <a:pt x="357" y="53"/>
                    </a:cubicBezTo>
                    <a:cubicBezTo>
                      <a:pt x="357" y="53"/>
                      <a:pt x="357" y="54"/>
                      <a:pt x="357" y="53"/>
                    </a:cubicBezTo>
                    <a:cubicBezTo>
                      <a:pt x="357" y="53"/>
                      <a:pt x="356" y="54"/>
                      <a:pt x="356" y="53"/>
                    </a:cubicBezTo>
                    <a:cubicBezTo>
                      <a:pt x="356" y="52"/>
                      <a:pt x="355" y="52"/>
                      <a:pt x="355" y="52"/>
                    </a:cubicBezTo>
                    <a:cubicBezTo>
                      <a:pt x="353" y="53"/>
                      <a:pt x="352" y="54"/>
                      <a:pt x="350" y="54"/>
                    </a:cubicBezTo>
                    <a:cubicBezTo>
                      <a:pt x="348" y="55"/>
                      <a:pt x="348" y="57"/>
                      <a:pt x="348" y="59"/>
                    </a:cubicBezTo>
                    <a:cubicBezTo>
                      <a:pt x="348" y="59"/>
                      <a:pt x="348" y="59"/>
                      <a:pt x="348" y="60"/>
                    </a:cubicBezTo>
                    <a:cubicBezTo>
                      <a:pt x="348" y="61"/>
                      <a:pt x="348" y="62"/>
                      <a:pt x="349" y="63"/>
                    </a:cubicBezTo>
                    <a:cubicBezTo>
                      <a:pt x="349" y="63"/>
                      <a:pt x="349" y="64"/>
                      <a:pt x="349" y="65"/>
                    </a:cubicBezTo>
                    <a:cubicBezTo>
                      <a:pt x="349" y="65"/>
                      <a:pt x="349" y="66"/>
                      <a:pt x="348" y="65"/>
                    </a:cubicBezTo>
                    <a:cubicBezTo>
                      <a:pt x="349" y="63"/>
                      <a:pt x="348" y="62"/>
                      <a:pt x="347" y="61"/>
                    </a:cubicBezTo>
                    <a:cubicBezTo>
                      <a:pt x="347" y="60"/>
                      <a:pt x="347" y="60"/>
                      <a:pt x="346" y="60"/>
                    </a:cubicBezTo>
                    <a:cubicBezTo>
                      <a:pt x="346" y="60"/>
                      <a:pt x="346" y="60"/>
                      <a:pt x="346" y="61"/>
                    </a:cubicBezTo>
                    <a:cubicBezTo>
                      <a:pt x="346" y="61"/>
                      <a:pt x="346" y="61"/>
                      <a:pt x="346" y="62"/>
                    </a:cubicBezTo>
                    <a:cubicBezTo>
                      <a:pt x="347" y="62"/>
                      <a:pt x="347" y="63"/>
                      <a:pt x="347" y="64"/>
                    </a:cubicBezTo>
                    <a:cubicBezTo>
                      <a:pt x="346" y="64"/>
                      <a:pt x="346" y="65"/>
                      <a:pt x="346" y="66"/>
                    </a:cubicBezTo>
                    <a:cubicBezTo>
                      <a:pt x="345" y="66"/>
                      <a:pt x="346" y="65"/>
                      <a:pt x="345" y="65"/>
                    </a:cubicBezTo>
                    <a:cubicBezTo>
                      <a:pt x="344" y="64"/>
                      <a:pt x="344" y="63"/>
                      <a:pt x="343" y="62"/>
                    </a:cubicBezTo>
                    <a:cubicBezTo>
                      <a:pt x="343" y="62"/>
                      <a:pt x="343" y="61"/>
                      <a:pt x="343" y="61"/>
                    </a:cubicBezTo>
                    <a:cubicBezTo>
                      <a:pt x="342" y="61"/>
                      <a:pt x="342" y="61"/>
                      <a:pt x="341" y="61"/>
                    </a:cubicBezTo>
                    <a:cubicBezTo>
                      <a:pt x="340" y="62"/>
                      <a:pt x="337" y="62"/>
                      <a:pt x="337" y="64"/>
                    </a:cubicBezTo>
                    <a:cubicBezTo>
                      <a:pt x="337" y="64"/>
                      <a:pt x="336" y="64"/>
                      <a:pt x="336" y="65"/>
                    </a:cubicBezTo>
                    <a:cubicBezTo>
                      <a:pt x="335" y="65"/>
                      <a:pt x="334" y="66"/>
                      <a:pt x="334" y="67"/>
                    </a:cubicBezTo>
                    <a:cubicBezTo>
                      <a:pt x="334" y="68"/>
                      <a:pt x="334" y="68"/>
                      <a:pt x="333" y="68"/>
                    </a:cubicBezTo>
                    <a:cubicBezTo>
                      <a:pt x="332" y="67"/>
                      <a:pt x="332" y="68"/>
                      <a:pt x="331" y="69"/>
                    </a:cubicBezTo>
                    <a:cubicBezTo>
                      <a:pt x="330" y="70"/>
                      <a:pt x="330" y="71"/>
                      <a:pt x="330" y="72"/>
                    </a:cubicBezTo>
                    <a:cubicBezTo>
                      <a:pt x="330" y="73"/>
                      <a:pt x="329" y="73"/>
                      <a:pt x="329" y="74"/>
                    </a:cubicBezTo>
                    <a:cubicBezTo>
                      <a:pt x="329" y="75"/>
                      <a:pt x="330" y="74"/>
                      <a:pt x="330" y="75"/>
                    </a:cubicBezTo>
                    <a:cubicBezTo>
                      <a:pt x="330" y="75"/>
                      <a:pt x="330" y="75"/>
                      <a:pt x="330" y="75"/>
                    </a:cubicBezTo>
                    <a:cubicBezTo>
                      <a:pt x="330" y="75"/>
                      <a:pt x="330" y="75"/>
                      <a:pt x="330" y="75"/>
                    </a:cubicBezTo>
                    <a:cubicBezTo>
                      <a:pt x="331" y="75"/>
                      <a:pt x="331" y="76"/>
                      <a:pt x="332" y="76"/>
                    </a:cubicBezTo>
                    <a:cubicBezTo>
                      <a:pt x="332" y="76"/>
                      <a:pt x="332" y="76"/>
                      <a:pt x="332" y="76"/>
                    </a:cubicBezTo>
                    <a:cubicBezTo>
                      <a:pt x="332" y="76"/>
                      <a:pt x="332" y="76"/>
                      <a:pt x="332" y="76"/>
                    </a:cubicBezTo>
                    <a:cubicBezTo>
                      <a:pt x="332" y="76"/>
                      <a:pt x="332" y="77"/>
                      <a:pt x="332" y="77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33" y="78"/>
                      <a:pt x="332" y="78"/>
                      <a:pt x="333" y="79"/>
                    </a:cubicBezTo>
                    <a:cubicBezTo>
                      <a:pt x="333" y="79"/>
                      <a:pt x="333" y="77"/>
                      <a:pt x="334" y="78"/>
                    </a:cubicBezTo>
                    <a:cubicBezTo>
                      <a:pt x="334" y="78"/>
                      <a:pt x="335" y="78"/>
                      <a:pt x="335" y="78"/>
                    </a:cubicBezTo>
                    <a:cubicBezTo>
                      <a:pt x="335" y="77"/>
                      <a:pt x="335" y="77"/>
                      <a:pt x="335" y="76"/>
                    </a:cubicBezTo>
                    <a:cubicBezTo>
                      <a:pt x="335" y="75"/>
                      <a:pt x="335" y="74"/>
                      <a:pt x="336" y="73"/>
                    </a:cubicBezTo>
                    <a:cubicBezTo>
                      <a:pt x="337" y="73"/>
                      <a:pt x="337" y="73"/>
                      <a:pt x="337" y="73"/>
                    </a:cubicBezTo>
                    <a:cubicBezTo>
                      <a:pt x="337" y="73"/>
                      <a:pt x="337" y="72"/>
                      <a:pt x="337" y="72"/>
                    </a:cubicBezTo>
                    <a:cubicBezTo>
                      <a:pt x="338" y="72"/>
                      <a:pt x="338" y="72"/>
                      <a:pt x="338" y="73"/>
                    </a:cubicBezTo>
                    <a:cubicBezTo>
                      <a:pt x="338" y="73"/>
                      <a:pt x="338" y="73"/>
                      <a:pt x="339" y="73"/>
                    </a:cubicBezTo>
                    <a:cubicBezTo>
                      <a:pt x="339" y="73"/>
                      <a:pt x="339" y="73"/>
                      <a:pt x="339" y="73"/>
                    </a:cubicBezTo>
                    <a:cubicBezTo>
                      <a:pt x="339" y="72"/>
                      <a:pt x="339" y="71"/>
                      <a:pt x="340" y="71"/>
                    </a:cubicBezTo>
                    <a:cubicBezTo>
                      <a:pt x="341" y="71"/>
                      <a:pt x="341" y="72"/>
                      <a:pt x="340" y="72"/>
                    </a:cubicBezTo>
                    <a:cubicBezTo>
                      <a:pt x="340" y="73"/>
                      <a:pt x="341" y="73"/>
                      <a:pt x="342" y="74"/>
                    </a:cubicBezTo>
                    <a:cubicBezTo>
                      <a:pt x="342" y="73"/>
                      <a:pt x="343" y="74"/>
                      <a:pt x="344" y="74"/>
                    </a:cubicBezTo>
                    <a:cubicBezTo>
                      <a:pt x="344" y="74"/>
                      <a:pt x="344" y="75"/>
                      <a:pt x="344" y="75"/>
                    </a:cubicBezTo>
                    <a:cubicBezTo>
                      <a:pt x="342" y="75"/>
                      <a:pt x="342" y="77"/>
                      <a:pt x="340" y="78"/>
                    </a:cubicBezTo>
                    <a:cubicBezTo>
                      <a:pt x="340" y="78"/>
                      <a:pt x="340" y="78"/>
                      <a:pt x="340" y="78"/>
                    </a:cubicBezTo>
                    <a:cubicBezTo>
                      <a:pt x="339" y="79"/>
                      <a:pt x="338" y="80"/>
                      <a:pt x="337" y="81"/>
                    </a:cubicBezTo>
                    <a:cubicBezTo>
                      <a:pt x="336" y="81"/>
                      <a:pt x="336" y="83"/>
                      <a:pt x="337" y="84"/>
                    </a:cubicBezTo>
                    <a:cubicBezTo>
                      <a:pt x="338" y="84"/>
                      <a:pt x="338" y="84"/>
                      <a:pt x="339" y="84"/>
                    </a:cubicBezTo>
                    <a:cubicBezTo>
                      <a:pt x="338" y="85"/>
                      <a:pt x="338" y="84"/>
                      <a:pt x="338" y="85"/>
                    </a:cubicBezTo>
                    <a:cubicBezTo>
                      <a:pt x="338" y="85"/>
                      <a:pt x="339" y="86"/>
                      <a:pt x="339" y="85"/>
                    </a:cubicBezTo>
                    <a:cubicBezTo>
                      <a:pt x="340" y="84"/>
                      <a:pt x="341" y="84"/>
                      <a:pt x="342" y="83"/>
                    </a:cubicBezTo>
                    <a:cubicBezTo>
                      <a:pt x="342" y="83"/>
                      <a:pt x="343" y="83"/>
                      <a:pt x="343" y="83"/>
                    </a:cubicBezTo>
                    <a:cubicBezTo>
                      <a:pt x="343" y="82"/>
                      <a:pt x="344" y="82"/>
                      <a:pt x="345" y="81"/>
                    </a:cubicBezTo>
                    <a:cubicBezTo>
                      <a:pt x="345" y="81"/>
                      <a:pt x="346" y="81"/>
                      <a:pt x="346" y="80"/>
                    </a:cubicBezTo>
                    <a:cubicBezTo>
                      <a:pt x="347" y="79"/>
                      <a:pt x="349" y="77"/>
                      <a:pt x="351" y="77"/>
                    </a:cubicBezTo>
                    <a:cubicBezTo>
                      <a:pt x="352" y="77"/>
                      <a:pt x="353" y="77"/>
                      <a:pt x="353" y="76"/>
                    </a:cubicBezTo>
                    <a:cubicBezTo>
                      <a:pt x="354" y="76"/>
                      <a:pt x="353" y="77"/>
                      <a:pt x="353" y="77"/>
                    </a:cubicBezTo>
                    <a:cubicBezTo>
                      <a:pt x="353" y="77"/>
                      <a:pt x="354" y="78"/>
                      <a:pt x="354" y="78"/>
                    </a:cubicBezTo>
                    <a:cubicBezTo>
                      <a:pt x="355" y="77"/>
                      <a:pt x="356" y="78"/>
                      <a:pt x="358" y="78"/>
                    </a:cubicBezTo>
                    <a:cubicBezTo>
                      <a:pt x="358" y="79"/>
                      <a:pt x="359" y="79"/>
                      <a:pt x="359" y="79"/>
                    </a:cubicBezTo>
                    <a:cubicBezTo>
                      <a:pt x="359" y="79"/>
                      <a:pt x="360" y="80"/>
                      <a:pt x="360" y="80"/>
                    </a:cubicBezTo>
                    <a:cubicBezTo>
                      <a:pt x="359" y="81"/>
                      <a:pt x="359" y="80"/>
                      <a:pt x="358" y="80"/>
                    </a:cubicBezTo>
                    <a:cubicBezTo>
                      <a:pt x="357" y="79"/>
                      <a:pt x="357" y="79"/>
                      <a:pt x="356" y="79"/>
                    </a:cubicBezTo>
                    <a:cubicBezTo>
                      <a:pt x="356" y="79"/>
                      <a:pt x="355" y="79"/>
                      <a:pt x="355" y="79"/>
                    </a:cubicBezTo>
                    <a:cubicBezTo>
                      <a:pt x="355" y="78"/>
                      <a:pt x="355" y="78"/>
                      <a:pt x="354" y="79"/>
                    </a:cubicBezTo>
                    <a:cubicBezTo>
                      <a:pt x="352" y="79"/>
                      <a:pt x="351" y="79"/>
                      <a:pt x="349" y="80"/>
                    </a:cubicBezTo>
                    <a:cubicBezTo>
                      <a:pt x="348" y="81"/>
                      <a:pt x="348" y="81"/>
                      <a:pt x="349" y="81"/>
                    </a:cubicBezTo>
                    <a:cubicBezTo>
                      <a:pt x="349" y="81"/>
                      <a:pt x="350" y="81"/>
                      <a:pt x="349" y="82"/>
                    </a:cubicBezTo>
                    <a:cubicBezTo>
                      <a:pt x="349" y="82"/>
                      <a:pt x="348" y="81"/>
                      <a:pt x="348" y="82"/>
                    </a:cubicBezTo>
                    <a:cubicBezTo>
                      <a:pt x="347" y="83"/>
                      <a:pt x="346" y="83"/>
                      <a:pt x="346" y="84"/>
                    </a:cubicBezTo>
                    <a:cubicBezTo>
                      <a:pt x="345" y="85"/>
                      <a:pt x="344" y="86"/>
                      <a:pt x="343" y="87"/>
                    </a:cubicBezTo>
                    <a:cubicBezTo>
                      <a:pt x="342" y="87"/>
                      <a:pt x="342" y="87"/>
                      <a:pt x="342" y="88"/>
                    </a:cubicBezTo>
                    <a:cubicBezTo>
                      <a:pt x="342" y="88"/>
                      <a:pt x="342" y="89"/>
                      <a:pt x="343" y="89"/>
                    </a:cubicBezTo>
                    <a:cubicBezTo>
                      <a:pt x="343" y="89"/>
                      <a:pt x="344" y="89"/>
                      <a:pt x="345" y="90"/>
                    </a:cubicBezTo>
                    <a:cubicBezTo>
                      <a:pt x="345" y="91"/>
                      <a:pt x="346" y="91"/>
                      <a:pt x="347" y="91"/>
                    </a:cubicBezTo>
                    <a:cubicBezTo>
                      <a:pt x="348" y="91"/>
                      <a:pt x="348" y="91"/>
                      <a:pt x="348" y="91"/>
                    </a:cubicBezTo>
                    <a:cubicBezTo>
                      <a:pt x="348" y="91"/>
                      <a:pt x="349" y="91"/>
                      <a:pt x="348" y="91"/>
                    </a:cubicBezTo>
                    <a:cubicBezTo>
                      <a:pt x="347" y="91"/>
                      <a:pt x="347" y="92"/>
                      <a:pt x="346" y="92"/>
                    </a:cubicBezTo>
                    <a:cubicBezTo>
                      <a:pt x="345" y="93"/>
                      <a:pt x="344" y="93"/>
                      <a:pt x="343" y="91"/>
                    </a:cubicBezTo>
                    <a:cubicBezTo>
                      <a:pt x="343" y="91"/>
                      <a:pt x="342" y="91"/>
                      <a:pt x="342" y="91"/>
                    </a:cubicBezTo>
                    <a:cubicBezTo>
                      <a:pt x="340" y="92"/>
                      <a:pt x="339" y="94"/>
                      <a:pt x="340" y="96"/>
                    </a:cubicBezTo>
                    <a:cubicBezTo>
                      <a:pt x="340" y="96"/>
                      <a:pt x="339" y="97"/>
                      <a:pt x="340" y="97"/>
                    </a:cubicBezTo>
                    <a:cubicBezTo>
                      <a:pt x="340" y="99"/>
                      <a:pt x="341" y="101"/>
                      <a:pt x="342" y="101"/>
                    </a:cubicBezTo>
                    <a:cubicBezTo>
                      <a:pt x="343" y="101"/>
                      <a:pt x="344" y="101"/>
                      <a:pt x="344" y="101"/>
                    </a:cubicBezTo>
                    <a:cubicBezTo>
                      <a:pt x="345" y="101"/>
                      <a:pt x="346" y="101"/>
                      <a:pt x="347" y="101"/>
                    </a:cubicBezTo>
                    <a:cubicBezTo>
                      <a:pt x="348" y="100"/>
                      <a:pt x="349" y="100"/>
                      <a:pt x="350" y="99"/>
                    </a:cubicBezTo>
                    <a:cubicBezTo>
                      <a:pt x="350" y="99"/>
                      <a:pt x="351" y="100"/>
                      <a:pt x="351" y="99"/>
                    </a:cubicBezTo>
                    <a:cubicBezTo>
                      <a:pt x="352" y="99"/>
                      <a:pt x="353" y="99"/>
                      <a:pt x="354" y="98"/>
                    </a:cubicBezTo>
                    <a:cubicBezTo>
                      <a:pt x="354" y="99"/>
                      <a:pt x="355" y="99"/>
                      <a:pt x="355" y="99"/>
                    </a:cubicBezTo>
                    <a:cubicBezTo>
                      <a:pt x="355" y="99"/>
                      <a:pt x="355" y="99"/>
                      <a:pt x="356" y="99"/>
                    </a:cubicBezTo>
                    <a:cubicBezTo>
                      <a:pt x="356" y="99"/>
                      <a:pt x="356" y="99"/>
                      <a:pt x="356" y="99"/>
                    </a:cubicBezTo>
                    <a:cubicBezTo>
                      <a:pt x="356" y="99"/>
                      <a:pt x="356" y="99"/>
                      <a:pt x="356" y="99"/>
                    </a:cubicBezTo>
                    <a:cubicBezTo>
                      <a:pt x="356" y="99"/>
                      <a:pt x="357" y="99"/>
                      <a:pt x="357" y="99"/>
                    </a:cubicBezTo>
                    <a:cubicBezTo>
                      <a:pt x="357" y="99"/>
                      <a:pt x="357" y="99"/>
                      <a:pt x="357" y="99"/>
                    </a:cubicBezTo>
                    <a:cubicBezTo>
                      <a:pt x="357" y="99"/>
                      <a:pt x="357" y="99"/>
                      <a:pt x="357" y="99"/>
                    </a:cubicBezTo>
                    <a:cubicBezTo>
                      <a:pt x="358" y="99"/>
                      <a:pt x="358" y="99"/>
                      <a:pt x="359" y="99"/>
                    </a:cubicBezTo>
                    <a:cubicBezTo>
                      <a:pt x="360" y="98"/>
                      <a:pt x="361" y="98"/>
                      <a:pt x="362" y="97"/>
                    </a:cubicBezTo>
                    <a:cubicBezTo>
                      <a:pt x="363" y="97"/>
                      <a:pt x="364" y="97"/>
                      <a:pt x="364" y="96"/>
                    </a:cubicBezTo>
                    <a:cubicBezTo>
                      <a:pt x="366" y="96"/>
                      <a:pt x="366" y="95"/>
                      <a:pt x="367" y="95"/>
                    </a:cubicBezTo>
                    <a:cubicBezTo>
                      <a:pt x="367" y="94"/>
                      <a:pt x="368" y="93"/>
                      <a:pt x="368" y="92"/>
                    </a:cubicBezTo>
                    <a:cubicBezTo>
                      <a:pt x="369" y="91"/>
                      <a:pt x="371" y="91"/>
                      <a:pt x="372" y="90"/>
                    </a:cubicBezTo>
                    <a:cubicBezTo>
                      <a:pt x="373" y="89"/>
                      <a:pt x="374" y="89"/>
                      <a:pt x="376" y="88"/>
                    </a:cubicBezTo>
                    <a:cubicBezTo>
                      <a:pt x="375" y="89"/>
                      <a:pt x="376" y="89"/>
                      <a:pt x="377" y="89"/>
                    </a:cubicBezTo>
                    <a:cubicBezTo>
                      <a:pt x="375" y="91"/>
                      <a:pt x="374" y="91"/>
                      <a:pt x="372" y="93"/>
                    </a:cubicBezTo>
                    <a:cubicBezTo>
                      <a:pt x="371" y="94"/>
                      <a:pt x="370" y="94"/>
                      <a:pt x="369" y="96"/>
                    </a:cubicBezTo>
                    <a:cubicBezTo>
                      <a:pt x="369" y="96"/>
                      <a:pt x="369" y="96"/>
                      <a:pt x="369" y="97"/>
                    </a:cubicBezTo>
                    <a:cubicBezTo>
                      <a:pt x="369" y="97"/>
                      <a:pt x="369" y="98"/>
                      <a:pt x="369" y="98"/>
                    </a:cubicBezTo>
                    <a:cubicBezTo>
                      <a:pt x="367" y="98"/>
                      <a:pt x="365" y="100"/>
                      <a:pt x="364" y="101"/>
                    </a:cubicBezTo>
                    <a:cubicBezTo>
                      <a:pt x="364" y="101"/>
                      <a:pt x="363" y="101"/>
                      <a:pt x="363" y="101"/>
                    </a:cubicBezTo>
                    <a:cubicBezTo>
                      <a:pt x="362" y="101"/>
                      <a:pt x="361" y="101"/>
                      <a:pt x="361" y="102"/>
                    </a:cubicBezTo>
                    <a:cubicBezTo>
                      <a:pt x="359" y="102"/>
                      <a:pt x="357" y="102"/>
                      <a:pt x="356" y="101"/>
                    </a:cubicBezTo>
                    <a:cubicBezTo>
                      <a:pt x="355" y="101"/>
                      <a:pt x="354" y="101"/>
                      <a:pt x="353" y="101"/>
                    </a:cubicBezTo>
                    <a:cubicBezTo>
                      <a:pt x="353" y="101"/>
                      <a:pt x="353" y="101"/>
                      <a:pt x="353" y="101"/>
                    </a:cubicBezTo>
                    <a:cubicBezTo>
                      <a:pt x="352" y="101"/>
                      <a:pt x="352" y="102"/>
                      <a:pt x="351" y="102"/>
                    </a:cubicBezTo>
                    <a:cubicBezTo>
                      <a:pt x="349" y="102"/>
                      <a:pt x="348" y="103"/>
                      <a:pt x="346" y="104"/>
                    </a:cubicBezTo>
                    <a:cubicBezTo>
                      <a:pt x="345" y="105"/>
                      <a:pt x="345" y="106"/>
                      <a:pt x="346" y="107"/>
                    </a:cubicBezTo>
                    <a:cubicBezTo>
                      <a:pt x="346" y="108"/>
                      <a:pt x="347" y="109"/>
                      <a:pt x="348" y="109"/>
                    </a:cubicBezTo>
                    <a:cubicBezTo>
                      <a:pt x="349" y="110"/>
                      <a:pt x="350" y="111"/>
                      <a:pt x="351" y="112"/>
                    </a:cubicBezTo>
                    <a:cubicBezTo>
                      <a:pt x="352" y="113"/>
                      <a:pt x="352" y="115"/>
                      <a:pt x="354" y="115"/>
                    </a:cubicBezTo>
                    <a:cubicBezTo>
                      <a:pt x="355" y="115"/>
                      <a:pt x="355" y="115"/>
                      <a:pt x="355" y="115"/>
                    </a:cubicBezTo>
                    <a:cubicBezTo>
                      <a:pt x="355" y="115"/>
                      <a:pt x="356" y="116"/>
                      <a:pt x="356" y="116"/>
                    </a:cubicBezTo>
                    <a:cubicBezTo>
                      <a:pt x="356" y="116"/>
                      <a:pt x="356" y="116"/>
                      <a:pt x="357" y="116"/>
                    </a:cubicBezTo>
                    <a:cubicBezTo>
                      <a:pt x="357" y="117"/>
                      <a:pt x="359" y="117"/>
                      <a:pt x="360" y="117"/>
                    </a:cubicBezTo>
                    <a:cubicBezTo>
                      <a:pt x="361" y="116"/>
                      <a:pt x="361" y="114"/>
                      <a:pt x="361" y="113"/>
                    </a:cubicBezTo>
                    <a:cubicBezTo>
                      <a:pt x="361" y="112"/>
                      <a:pt x="362" y="112"/>
                      <a:pt x="362" y="111"/>
                    </a:cubicBezTo>
                    <a:cubicBezTo>
                      <a:pt x="363" y="111"/>
                      <a:pt x="363" y="110"/>
                      <a:pt x="363" y="109"/>
                    </a:cubicBezTo>
                    <a:cubicBezTo>
                      <a:pt x="364" y="109"/>
                      <a:pt x="364" y="109"/>
                      <a:pt x="364" y="108"/>
                    </a:cubicBezTo>
                    <a:cubicBezTo>
                      <a:pt x="365" y="107"/>
                      <a:pt x="365" y="107"/>
                      <a:pt x="365" y="106"/>
                    </a:cubicBezTo>
                    <a:cubicBezTo>
                      <a:pt x="365" y="106"/>
                      <a:pt x="365" y="106"/>
                      <a:pt x="365" y="106"/>
                    </a:cubicBezTo>
                    <a:cubicBezTo>
                      <a:pt x="367" y="104"/>
                      <a:pt x="368" y="101"/>
                      <a:pt x="370" y="100"/>
                    </a:cubicBezTo>
                    <a:cubicBezTo>
                      <a:pt x="370" y="100"/>
                      <a:pt x="371" y="99"/>
                      <a:pt x="371" y="99"/>
                    </a:cubicBezTo>
                    <a:cubicBezTo>
                      <a:pt x="372" y="99"/>
                      <a:pt x="372" y="99"/>
                      <a:pt x="372" y="99"/>
                    </a:cubicBezTo>
                    <a:cubicBezTo>
                      <a:pt x="373" y="100"/>
                      <a:pt x="374" y="99"/>
                      <a:pt x="376" y="99"/>
                    </a:cubicBezTo>
                    <a:cubicBezTo>
                      <a:pt x="376" y="99"/>
                      <a:pt x="376" y="98"/>
                      <a:pt x="377" y="98"/>
                    </a:cubicBezTo>
                    <a:cubicBezTo>
                      <a:pt x="378" y="98"/>
                      <a:pt x="379" y="97"/>
                      <a:pt x="380" y="98"/>
                    </a:cubicBezTo>
                    <a:cubicBezTo>
                      <a:pt x="380" y="98"/>
                      <a:pt x="380" y="98"/>
                      <a:pt x="381" y="98"/>
                    </a:cubicBezTo>
                    <a:cubicBezTo>
                      <a:pt x="381" y="97"/>
                      <a:pt x="381" y="97"/>
                      <a:pt x="382" y="97"/>
                    </a:cubicBezTo>
                    <a:cubicBezTo>
                      <a:pt x="383" y="97"/>
                      <a:pt x="384" y="97"/>
                      <a:pt x="385" y="96"/>
                    </a:cubicBezTo>
                    <a:cubicBezTo>
                      <a:pt x="386" y="96"/>
                      <a:pt x="387" y="96"/>
                      <a:pt x="387" y="96"/>
                    </a:cubicBezTo>
                    <a:cubicBezTo>
                      <a:pt x="388" y="95"/>
                      <a:pt x="389" y="94"/>
                      <a:pt x="391" y="94"/>
                    </a:cubicBezTo>
                    <a:cubicBezTo>
                      <a:pt x="392" y="94"/>
                      <a:pt x="392" y="94"/>
                      <a:pt x="392" y="94"/>
                    </a:cubicBezTo>
                    <a:cubicBezTo>
                      <a:pt x="393" y="94"/>
                      <a:pt x="392" y="95"/>
                      <a:pt x="392" y="95"/>
                    </a:cubicBezTo>
                    <a:cubicBezTo>
                      <a:pt x="392" y="95"/>
                      <a:pt x="392" y="95"/>
                      <a:pt x="392" y="96"/>
                    </a:cubicBezTo>
                    <a:cubicBezTo>
                      <a:pt x="391" y="95"/>
                      <a:pt x="390" y="95"/>
                      <a:pt x="390" y="96"/>
                    </a:cubicBezTo>
                    <a:cubicBezTo>
                      <a:pt x="390" y="96"/>
                      <a:pt x="389" y="96"/>
                      <a:pt x="389" y="96"/>
                    </a:cubicBezTo>
                    <a:cubicBezTo>
                      <a:pt x="387" y="96"/>
                      <a:pt x="386" y="97"/>
                      <a:pt x="385" y="98"/>
                    </a:cubicBezTo>
                    <a:cubicBezTo>
                      <a:pt x="383" y="99"/>
                      <a:pt x="380" y="99"/>
                      <a:pt x="378" y="100"/>
                    </a:cubicBezTo>
                    <a:cubicBezTo>
                      <a:pt x="377" y="100"/>
                      <a:pt x="376" y="101"/>
                      <a:pt x="375" y="100"/>
                    </a:cubicBezTo>
                    <a:cubicBezTo>
                      <a:pt x="375" y="100"/>
                      <a:pt x="375" y="100"/>
                      <a:pt x="375" y="100"/>
                    </a:cubicBezTo>
                    <a:cubicBezTo>
                      <a:pt x="374" y="101"/>
                      <a:pt x="374" y="101"/>
                      <a:pt x="373" y="101"/>
                    </a:cubicBezTo>
                    <a:cubicBezTo>
                      <a:pt x="371" y="102"/>
                      <a:pt x="370" y="103"/>
                      <a:pt x="369" y="104"/>
                    </a:cubicBezTo>
                    <a:cubicBezTo>
                      <a:pt x="368" y="106"/>
                      <a:pt x="367" y="109"/>
                      <a:pt x="366" y="111"/>
                    </a:cubicBezTo>
                    <a:cubicBezTo>
                      <a:pt x="365" y="112"/>
                      <a:pt x="364" y="114"/>
                      <a:pt x="364" y="116"/>
                    </a:cubicBezTo>
                    <a:cubicBezTo>
                      <a:pt x="364" y="116"/>
                      <a:pt x="363" y="117"/>
                      <a:pt x="363" y="118"/>
                    </a:cubicBezTo>
                    <a:cubicBezTo>
                      <a:pt x="363" y="118"/>
                      <a:pt x="363" y="118"/>
                      <a:pt x="364" y="119"/>
                    </a:cubicBezTo>
                    <a:cubicBezTo>
                      <a:pt x="365" y="119"/>
                      <a:pt x="366" y="120"/>
                      <a:pt x="367" y="120"/>
                    </a:cubicBezTo>
                    <a:cubicBezTo>
                      <a:pt x="368" y="121"/>
                      <a:pt x="369" y="121"/>
                      <a:pt x="369" y="119"/>
                    </a:cubicBezTo>
                    <a:cubicBezTo>
                      <a:pt x="369" y="118"/>
                      <a:pt x="370" y="118"/>
                      <a:pt x="371" y="117"/>
                    </a:cubicBezTo>
                    <a:cubicBezTo>
                      <a:pt x="370" y="118"/>
                      <a:pt x="370" y="119"/>
                      <a:pt x="370" y="119"/>
                    </a:cubicBezTo>
                    <a:cubicBezTo>
                      <a:pt x="369" y="120"/>
                      <a:pt x="369" y="120"/>
                      <a:pt x="369" y="121"/>
                    </a:cubicBezTo>
                    <a:cubicBezTo>
                      <a:pt x="369" y="121"/>
                      <a:pt x="370" y="121"/>
                      <a:pt x="370" y="121"/>
                    </a:cubicBezTo>
                    <a:cubicBezTo>
                      <a:pt x="371" y="121"/>
                      <a:pt x="372" y="121"/>
                      <a:pt x="372" y="121"/>
                    </a:cubicBezTo>
                    <a:cubicBezTo>
                      <a:pt x="374" y="122"/>
                      <a:pt x="375" y="121"/>
                      <a:pt x="377" y="121"/>
                    </a:cubicBezTo>
                    <a:cubicBezTo>
                      <a:pt x="378" y="122"/>
                      <a:pt x="380" y="122"/>
                      <a:pt x="381" y="121"/>
                    </a:cubicBezTo>
                    <a:cubicBezTo>
                      <a:pt x="381" y="121"/>
                      <a:pt x="381" y="121"/>
                      <a:pt x="381" y="121"/>
                    </a:cubicBezTo>
                    <a:cubicBezTo>
                      <a:pt x="383" y="121"/>
                      <a:pt x="382" y="120"/>
                      <a:pt x="383" y="119"/>
                    </a:cubicBezTo>
                    <a:cubicBezTo>
                      <a:pt x="383" y="118"/>
                      <a:pt x="384" y="117"/>
                      <a:pt x="383" y="116"/>
                    </a:cubicBezTo>
                    <a:cubicBezTo>
                      <a:pt x="383" y="115"/>
                      <a:pt x="383" y="115"/>
                      <a:pt x="383" y="114"/>
                    </a:cubicBezTo>
                    <a:cubicBezTo>
                      <a:pt x="383" y="113"/>
                      <a:pt x="383" y="112"/>
                      <a:pt x="384" y="112"/>
                    </a:cubicBezTo>
                    <a:cubicBezTo>
                      <a:pt x="385" y="111"/>
                      <a:pt x="386" y="110"/>
                      <a:pt x="386" y="108"/>
                    </a:cubicBezTo>
                    <a:cubicBezTo>
                      <a:pt x="388" y="109"/>
                      <a:pt x="387" y="110"/>
                      <a:pt x="387" y="111"/>
                    </a:cubicBezTo>
                    <a:cubicBezTo>
                      <a:pt x="386" y="111"/>
                      <a:pt x="386" y="112"/>
                      <a:pt x="385" y="112"/>
                    </a:cubicBezTo>
                    <a:cubicBezTo>
                      <a:pt x="385" y="112"/>
                      <a:pt x="384" y="113"/>
                      <a:pt x="385" y="114"/>
                    </a:cubicBezTo>
                    <a:cubicBezTo>
                      <a:pt x="385" y="114"/>
                      <a:pt x="385" y="115"/>
                      <a:pt x="386" y="114"/>
                    </a:cubicBezTo>
                    <a:cubicBezTo>
                      <a:pt x="388" y="114"/>
                      <a:pt x="389" y="113"/>
                      <a:pt x="390" y="113"/>
                    </a:cubicBezTo>
                    <a:cubicBezTo>
                      <a:pt x="391" y="112"/>
                      <a:pt x="391" y="112"/>
                      <a:pt x="391" y="111"/>
                    </a:cubicBezTo>
                    <a:cubicBezTo>
                      <a:pt x="391" y="111"/>
                      <a:pt x="392" y="111"/>
                      <a:pt x="392" y="111"/>
                    </a:cubicBezTo>
                    <a:cubicBezTo>
                      <a:pt x="393" y="111"/>
                      <a:pt x="394" y="109"/>
                      <a:pt x="395" y="109"/>
                    </a:cubicBezTo>
                    <a:cubicBezTo>
                      <a:pt x="396" y="109"/>
                      <a:pt x="396" y="110"/>
                      <a:pt x="396" y="111"/>
                    </a:cubicBezTo>
                    <a:cubicBezTo>
                      <a:pt x="395" y="111"/>
                      <a:pt x="395" y="111"/>
                      <a:pt x="395" y="112"/>
                    </a:cubicBezTo>
                    <a:cubicBezTo>
                      <a:pt x="395" y="112"/>
                      <a:pt x="395" y="112"/>
                      <a:pt x="395" y="112"/>
                    </a:cubicBezTo>
                    <a:cubicBezTo>
                      <a:pt x="393" y="113"/>
                      <a:pt x="392" y="114"/>
                      <a:pt x="390" y="114"/>
                    </a:cubicBezTo>
                    <a:cubicBezTo>
                      <a:pt x="389" y="115"/>
                      <a:pt x="388" y="116"/>
                      <a:pt x="387" y="117"/>
                    </a:cubicBezTo>
                    <a:cubicBezTo>
                      <a:pt x="386" y="121"/>
                      <a:pt x="387" y="121"/>
                      <a:pt x="390" y="120"/>
                    </a:cubicBezTo>
                    <a:cubicBezTo>
                      <a:pt x="390" y="120"/>
                      <a:pt x="390" y="120"/>
                      <a:pt x="391" y="120"/>
                    </a:cubicBezTo>
                    <a:cubicBezTo>
                      <a:pt x="391" y="120"/>
                      <a:pt x="391" y="120"/>
                      <a:pt x="391" y="120"/>
                    </a:cubicBezTo>
                    <a:cubicBezTo>
                      <a:pt x="391" y="120"/>
                      <a:pt x="392" y="120"/>
                      <a:pt x="393" y="120"/>
                    </a:cubicBezTo>
                    <a:cubicBezTo>
                      <a:pt x="396" y="119"/>
                      <a:pt x="399" y="118"/>
                      <a:pt x="402" y="116"/>
                    </a:cubicBezTo>
                    <a:cubicBezTo>
                      <a:pt x="403" y="115"/>
                      <a:pt x="404" y="115"/>
                      <a:pt x="404" y="114"/>
                    </a:cubicBezTo>
                    <a:cubicBezTo>
                      <a:pt x="407" y="113"/>
                      <a:pt x="409" y="111"/>
                      <a:pt x="410" y="109"/>
                    </a:cubicBezTo>
                    <a:cubicBezTo>
                      <a:pt x="411" y="108"/>
                      <a:pt x="412" y="107"/>
                      <a:pt x="412" y="106"/>
                    </a:cubicBezTo>
                    <a:cubicBezTo>
                      <a:pt x="412" y="106"/>
                      <a:pt x="412" y="105"/>
                      <a:pt x="412" y="105"/>
                    </a:cubicBezTo>
                    <a:cubicBezTo>
                      <a:pt x="413" y="105"/>
                      <a:pt x="414" y="103"/>
                      <a:pt x="414" y="103"/>
                    </a:cubicBezTo>
                    <a:cubicBezTo>
                      <a:pt x="413" y="102"/>
                      <a:pt x="413" y="102"/>
                      <a:pt x="413" y="102"/>
                    </a:cubicBezTo>
                    <a:cubicBezTo>
                      <a:pt x="413" y="102"/>
                      <a:pt x="412" y="102"/>
                      <a:pt x="412" y="102"/>
                    </a:cubicBezTo>
                    <a:cubicBezTo>
                      <a:pt x="412" y="102"/>
                      <a:pt x="412" y="101"/>
                      <a:pt x="413" y="101"/>
                    </a:cubicBezTo>
                    <a:cubicBezTo>
                      <a:pt x="413" y="100"/>
                      <a:pt x="414" y="99"/>
                      <a:pt x="414" y="98"/>
                    </a:cubicBezTo>
                    <a:cubicBezTo>
                      <a:pt x="414" y="98"/>
                      <a:pt x="414" y="97"/>
                      <a:pt x="413" y="96"/>
                    </a:cubicBezTo>
                    <a:cubicBezTo>
                      <a:pt x="413" y="96"/>
                      <a:pt x="412" y="95"/>
                      <a:pt x="412" y="94"/>
                    </a:cubicBezTo>
                    <a:cubicBezTo>
                      <a:pt x="412" y="93"/>
                      <a:pt x="412" y="94"/>
                      <a:pt x="413" y="94"/>
                    </a:cubicBezTo>
                    <a:cubicBezTo>
                      <a:pt x="413" y="94"/>
                      <a:pt x="413" y="94"/>
                      <a:pt x="413" y="94"/>
                    </a:cubicBezTo>
                    <a:cubicBezTo>
                      <a:pt x="413" y="95"/>
                      <a:pt x="413" y="95"/>
                      <a:pt x="414" y="96"/>
                    </a:cubicBezTo>
                    <a:cubicBezTo>
                      <a:pt x="414" y="96"/>
                      <a:pt x="414" y="97"/>
                      <a:pt x="415" y="97"/>
                    </a:cubicBezTo>
                    <a:cubicBezTo>
                      <a:pt x="416" y="98"/>
                      <a:pt x="417" y="97"/>
                      <a:pt x="417" y="97"/>
                    </a:cubicBezTo>
                    <a:cubicBezTo>
                      <a:pt x="418" y="96"/>
                      <a:pt x="417" y="96"/>
                      <a:pt x="417" y="96"/>
                    </a:cubicBezTo>
                    <a:cubicBezTo>
                      <a:pt x="417" y="96"/>
                      <a:pt x="417" y="96"/>
                      <a:pt x="417" y="95"/>
                    </a:cubicBezTo>
                    <a:cubicBezTo>
                      <a:pt x="417" y="95"/>
                      <a:pt x="417" y="94"/>
                      <a:pt x="418" y="93"/>
                    </a:cubicBezTo>
                    <a:cubicBezTo>
                      <a:pt x="418" y="93"/>
                      <a:pt x="418" y="93"/>
                      <a:pt x="418" y="93"/>
                    </a:cubicBezTo>
                    <a:cubicBezTo>
                      <a:pt x="419" y="92"/>
                      <a:pt x="420" y="91"/>
                      <a:pt x="420" y="89"/>
                    </a:cubicBezTo>
                    <a:cubicBezTo>
                      <a:pt x="420" y="89"/>
                      <a:pt x="421" y="89"/>
                      <a:pt x="421" y="88"/>
                    </a:cubicBezTo>
                    <a:cubicBezTo>
                      <a:pt x="423" y="87"/>
                      <a:pt x="425" y="86"/>
                      <a:pt x="426" y="85"/>
                    </a:cubicBezTo>
                    <a:cubicBezTo>
                      <a:pt x="427" y="84"/>
                      <a:pt x="427" y="83"/>
                      <a:pt x="428" y="83"/>
                    </a:cubicBezTo>
                    <a:cubicBezTo>
                      <a:pt x="429" y="83"/>
                      <a:pt x="429" y="82"/>
                      <a:pt x="429" y="83"/>
                    </a:cubicBezTo>
                    <a:cubicBezTo>
                      <a:pt x="430" y="83"/>
                      <a:pt x="429" y="83"/>
                      <a:pt x="429" y="84"/>
                    </a:cubicBezTo>
                    <a:cubicBezTo>
                      <a:pt x="429" y="84"/>
                      <a:pt x="429" y="84"/>
                      <a:pt x="429" y="85"/>
                    </a:cubicBezTo>
                    <a:cubicBezTo>
                      <a:pt x="428" y="86"/>
                      <a:pt x="426" y="87"/>
                      <a:pt x="425" y="88"/>
                    </a:cubicBezTo>
                    <a:cubicBezTo>
                      <a:pt x="424" y="88"/>
                      <a:pt x="424" y="88"/>
                      <a:pt x="424" y="88"/>
                    </a:cubicBezTo>
                    <a:cubicBezTo>
                      <a:pt x="424" y="89"/>
                      <a:pt x="424" y="89"/>
                      <a:pt x="423" y="89"/>
                    </a:cubicBezTo>
                    <a:cubicBezTo>
                      <a:pt x="422" y="90"/>
                      <a:pt x="421" y="92"/>
                      <a:pt x="421" y="93"/>
                    </a:cubicBezTo>
                    <a:cubicBezTo>
                      <a:pt x="421" y="93"/>
                      <a:pt x="421" y="93"/>
                      <a:pt x="421" y="93"/>
                    </a:cubicBezTo>
                    <a:cubicBezTo>
                      <a:pt x="420" y="94"/>
                      <a:pt x="420" y="94"/>
                      <a:pt x="420" y="94"/>
                    </a:cubicBezTo>
                    <a:cubicBezTo>
                      <a:pt x="419" y="95"/>
                      <a:pt x="419" y="95"/>
                      <a:pt x="419" y="96"/>
                    </a:cubicBezTo>
                    <a:cubicBezTo>
                      <a:pt x="419" y="96"/>
                      <a:pt x="419" y="97"/>
                      <a:pt x="419" y="97"/>
                    </a:cubicBezTo>
                    <a:cubicBezTo>
                      <a:pt x="418" y="99"/>
                      <a:pt x="417" y="101"/>
                      <a:pt x="415" y="102"/>
                    </a:cubicBezTo>
                    <a:cubicBezTo>
                      <a:pt x="415" y="103"/>
                      <a:pt x="415" y="103"/>
                      <a:pt x="415" y="103"/>
                    </a:cubicBezTo>
                    <a:cubicBezTo>
                      <a:pt x="416" y="105"/>
                      <a:pt x="416" y="106"/>
                      <a:pt x="415" y="107"/>
                    </a:cubicBezTo>
                    <a:cubicBezTo>
                      <a:pt x="415" y="107"/>
                      <a:pt x="415" y="107"/>
                      <a:pt x="415" y="108"/>
                    </a:cubicBezTo>
                    <a:cubicBezTo>
                      <a:pt x="415" y="108"/>
                      <a:pt x="416" y="108"/>
                      <a:pt x="416" y="108"/>
                    </a:cubicBezTo>
                    <a:cubicBezTo>
                      <a:pt x="417" y="107"/>
                      <a:pt x="419" y="107"/>
                      <a:pt x="420" y="106"/>
                    </a:cubicBezTo>
                    <a:cubicBezTo>
                      <a:pt x="421" y="106"/>
                      <a:pt x="422" y="106"/>
                      <a:pt x="423" y="106"/>
                    </a:cubicBezTo>
                    <a:cubicBezTo>
                      <a:pt x="424" y="106"/>
                      <a:pt x="425" y="106"/>
                      <a:pt x="426" y="106"/>
                    </a:cubicBezTo>
                    <a:cubicBezTo>
                      <a:pt x="426" y="106"/>
                      <a:pt x="426" y="106"/>
                      <a:pt x="427" y="106"/>
                    </a:cubicBezTo>
                    <a:cubicBezTo>
                      <a:pt x="428" y="107"/>
                      <a:pt x="430" y="107"/>
                      <a:pt x="431" y="106"/>
                    </a:cubicBezTo>
                    <a:cubicBezTo>
                      <a:pt x="431" y="107"/>
                      <a:pt x="432" y="108"/>
                      <a:pt x="431" y="108"/>
                    </a:cubicBezTo>
                    <a:cubicBezTo>
                      <a:pt x="430" y="109"/>
                      <a:pt x="429" y="108"/>
                      <a:pt x="428" y="109"/>
                    </a:cubicBezTo>
                    <a:cubicBezTo>
                      <a:pt x="428" y="109"/>
                      <a:pt x="428" y="109"/>
                      <a:pt x="428" y="109"/>
                    </a:cubicBezTo>
                    <a:cubicBezTo>
                      <a:pt x="427" y="109"/>
                      <a:pt x="426" y="109"/>
                      <a:pt x="425" y="109"/>
                    </a:cubicBezTo>
                    <a:cubicBezTo>
                      <a:pt x="425" y="109"/>
                      <a:pt x="425" y="109"/>
                      <a:pt x="425" y="109"/>
                    </a:cubicBezTo>
                    <a:cubicBezTo>
                      <a:pt x="424" y="109"/>
                      <a:pt x="423" y="109"/>
                      <a:pt x="422" y="109"/>
                    </a:cubicBezTo>
                    <a:cubicBezTo>
                      <a:pt x="420" y="110"/>
                      <a:pt x="418" y="111"/>
                      <a:pt x="417" y="112"/>
                    </a:cubicBezTo>
                    <a:cubicBezTo>
                      <a:pt x="416" y="112"/>
                      <a:pt x="416" y="112"/>
                      <a:pt x="416" y="112"/>
                    </a:cubicBezTo>
                    <a:cubicBezTo>
                      <a:pt x="413" y="114"/>
                      <a:pt x="411" y="116"/>
                      <a:pt x="408" y="118"/>
                    </a:cubicBezTo>
                    <a:cubicBezTo>
                      <a:pt x="408" y="118"/>
                      <a:pt x="409" y="118"/>
                      <a:pt x="409" y="118"/>
                    </a:cubicBezTo>
                    <a:cubicBezTo>
                      <a:pt x="410" y="118"/>
                      <a:pt x="410" y="119"/>
                      <a:pt x="411" y="118"/>
                    </a:cubicBezTo>
                    <a:cubicBezTo>
                      <a:pt x="413" y="118"/>
                      <a:pt x="415" y="118"/>
                      <a:pt x="417" y="118"/>
                    </a:cubicBezTo>
                    <a:cubicBezTo>
                      <a:pt x="418" y="118"/>
                      <a:pt x="419" y="119"/>
                      <a:pt x="419" y="118"/>
                    </a:cubicBezTo>
                    <a:cubicBezTo>
                      <a:pt x="420" y="119"/>
                      <a:pt x="421" y="119"/>
                      <a:pt x="421" y="119"/>
                    </a:cubicBezTo>
                    <a:cubicBezTo>
                      <a:pt x="421" y="119"/>
                      <a:pt x="421" y="120"/>
                      <a:pt x="420" y="120"/>
                    </a:cubicBezTo>
                    <a:cubicBezTo>
                      <a:pt x="419" y="119"/>
                      <a:pt x="418" y="120"/>
                      <a:pt x="416" y="120"/>
                    </a:cubicBezTo>
                    <a:cubicBezTo>
                      <a:pt x="413" y="120"/>
                      <a:pt x="410" y="121"/>
                      <a:pt x="407" y="121"/>
                    </a:cubicBezTo>
                    <a:cubicBezTo>
                      <a:pt x="407" y="121"/>
                      <a:pt x="405" y="121"/>
                      <a:pt x="406" y="123"/>
                    </a:cubicBezTo>
                    <a:cubicBezTo>
                      <a:pt x="406" y="123"/>
                      <a:pt x="406" y="124"/>
                      <a:pt x="405" y="124"/>
                    </a:cubicBezTo>
                    <a:cubicBezTo>
                      <a:pt x="403" y="124"/>
                      <a:pt x="401" y="124"/>
                      <a:pt x="399" y="125"/>
                    </a:cubicBezTo>
                    <a:cubicBezTo>
                      <a:pt x="398" y="125"/>
                      <a:pt x="397" y="126"/>
                      <a:pt x="396" y="126"/>
                    </a:cubicBezTo>
                    <a:cubicBezTo>
                      <a:pt x="396" y="127"/>
                      <a:pt x="395" y="127"/>
                      <a:pt x="395" y="127"/>
                    </a:cubicBezTo>
                    <a:cubicBezTo>
                      <a:pt x="394" y="126"/>
                      <a:pt x="394" y="126"/>
                      <a:pt x="393" y="127"/>
                    </a:cubicBezTo>
                    <a:cubicBezTo>
                      <a:pt x="393" y="127"/>
                      <a:pt x="392" y="128"/>
                      <a:pt x="391" y="128"/>
                    </a:cubicBezTo>
                    <a:cubicBezTo>
                      <a:pt x="390" y="128"/>
                      <a:pt x="389" y="128"/>
                      <a:pt x="388" y="128"/>
                    </a:cubicBezTo>
                    <a:cubicBezTo>
                      <a:pt x="387" y="129"/>
                      <a:pt x="387" y="129"/>
                      <a:pt x="387" y="129"/>
                    </a:cubicBezTo>
                    <a:cubicBezTo>
                      <a:pt x="387" y="130"/>
                      <a:pt x="387" y="130"/>
                      <a:pt x="387" y="131"/>
                    </a:cubicBezTo>
                    <a:cubicBezTo>
                      <a:pt x="388" y="131"/>
                      <a:pt x="388" y="131"/>
                      <a:pt x="388" y="132"/>
                    </a:cubicBezTo>
                    <a:cubicBezTo>
                      <a:pt x="389" y="135"/>
                      <a:pt x="391" y="137"/>
                      <a:pt x="393" y="140"/>
                    </a:cubicBezTo>
                    <a:cubicBezTo>
                      <a:pt x="394" y="141"/>
                      <a:pt x="394" y="143"/>
                      <a:pt x="396" y="143"/>
                    </a:cubicBezTo>
                    <a:cubicBezTo>
                      <a:pt x="397" y="144"/>
                      <a:pt x="398" y="144"/>
                      <a:pt x="399" y="144"/>
                    </a:cubicBezTo>
                    <a:cubicBezTo>
                      <a:pt x="399" y="145"/>
                      <a:pt x="398" y="145"/>
                      <a:pt x="398" y="145"/>
                    </a:cubicBezTo>
                    <a:cubicBezTo>
                      <a:pt x="397" y="145"/>
                      <a:pt x="397" y="146"/>
                      <a:pt x="397" y="146"/>
                    </a:cubicBezTo>
                    <a:cubicBezTo>
                      <a:pt x="397" y="147"/>
                      <a:pt x="397" y="148"/>
                      <a:pt x="398" y="149"/>
                    </a:cubicBezTo>
                    <a:cubicBezTo>
                      <a:pt x="398" y="149"/>
                      <a:pt x="398" y="150"/>
                      <a:pt x="397" y="150"/>
                    </a:cubicBezTo>
                    <a:cubicBezTo>
                      <a:pt x="397" y="151"/>
                      <a:pt x="398" y="152"/>
                      <a:pt x="398" y="153"/>
                    </a:cubicBezTo>
                    <a:cubicBezTo>
                      <a:pt x="398" y="153"/>
                      <a:pt x="398" y="153"/>
                      <a:pt x="399" y="153"/>
                    </a:cubicBezTo>
                    <a:cubicBezTo>
                      <a:pt x="400" y="153"/>
                      <a:pt x="400" y="154"/>
                      <a:pt x="401" y="154"/>
                    </a:cubicBezTo>
                    <a:cubicBezTo>
                      <a:pt x="401" y="154"/>
                      <a:pt x="401" y="154"/>
                      <a:pt x="401" y="154"/>
                    </a:cubicBezTo>
                    <a:cubicBezTo>
                      <a:pt x="401" y="154"/>
                      <a:pt x="401" y="154"/>
                      <a:pt x="401" y="154"/>
                    </a:cubicBezTo>
                    <a:cubicBezTo>
                      <a:pt x="401" y="154"/>
                      <a:pt x="401" y="154"/>
                      <a:pt x="401" y="154"/>
                    </a:cubicBezTo>
                    <a:cubicBezTo>
                      <a:pt x="401" y="155"/>
                      <a:pt x="402" y="155"/>
                      <a:pt x="402" y="156"/>
                    </a:cubicBezTo>
                    <a:cubicBezTo>
                      <a:pt x="403" y="156"/>
                      <a:pt x="403" y="156"/>
                      <a:pt x="404" y="156"/>
                    </a:cubicBezTo>
                    <a:cubicBezTo>
                      <a:pt x="405" y="155"/>
                      <a:pt x="407" y="154"/>
                      <a:pt x="409" y="154"/>
                    </a:cubicBezTo>
                    <a:cubicBezTo>
                      <a:pt x="409" y="153"/>
                      <a:pt x="410" y="153"/>
                      <a:pt x="410" y="154"/>
                    </a:cubicBezTo>
                    <a:cubicBezTo>
                      <a:pt x="409" y="155"/>
                      <a:pt x="408" y="156"/>
                      <a:pt x="407" y="156"/>
                    </a:cubicBezTo>
                    <a:cubicBezTo>
                      <a:pt x="405" y="156"/>
                      <a:pt x="404" y="157"/>
                      <a:pt x="404" y="159"/>
                    </a:cubicBezTo>
                    <a:cubicBezTo>
                      <a:pt x="402" y="158"/>
                      <a:pt x="401" y="156"/>
                      <a:pt x="399" y="156"/>
                    </a:cubicBezTo>
                    <a:cubicBezTo>
                      <a:pt x="398" y="156"/>
                      <a:pt x="398" y="156"/>
                      <a:pt x="398" y="157"/>
                    </a:cubicBezTo>
                    <a:cubicBezTo>
                      <a:pt x="398" y="157"/>
                      <a:pt x="398" y="158"/>
                      <a:pt x="397" y="158"/>
                    </a:cubicBezTo>
                    <a:cubicBezTo>
                      <a:pt x="397" y="158"/>
                      <a:pt x="397" y="158"/>
                      <a:pt x="397" y="158"/>
                    </a:cubicBezTo>
                    <a:cubicBezTo>
                      <a:pt x="396" y="158"/>
                      <a:pt x="396" y="157"/>
                      <a:pt x="396" y="157"/>
                    </a:cubicBezTo>
                    <a:cubicBezTo>
                      <a:pt x="396" y="156"/>
                      <a:pt x="397" y="157"/>
                      <a:pt x="397" y="157"/>
                    </a:cubicBezTo>
                    <a:cubicBezTo>
                      <a:pt x="397" y="157"/>
                      <a:pt x="397" y="157"/>
                      <a:pt x="397" y="157"/>
                    </a:cubicBezTo>
                    <a:cubicBezTo>
                      <a:pt x="397" y="156"/>
                      <a:pt x="397" y="155"/>
                      <a:pt x="397" y="155"/>
                    </a:cubicBezTo>
                    <a:cubicBezTo>
                      <a:pt x="397" y="155"/>
                      <a:pt x="397" y="154"/>
                      <a:pt x="397" y="154"/>
                    </a:cubicBezTo>
                    <a:cubicBezTo>
                      <a:pt x="395" y="154"/>
                      <a:pt x="395" y="153"/>
                      <a:pt x="395" y="151"/>
                    </a:cubicBezTo>
                    <a:cubicBezTo>
                      <a:pt x="395" y="151"/>
                      <a:pt x="394" y="150"/>
                      <a:pt x="394" y="149"/>
                    </a:cubicBezTo>
                    <a:cubicBezTo>
                      <a:pt x="394" y="148"/>
                      <a:pt x="393" y="146"/>
                      <a:pt x="392" y="146"/>
                    </a:cubicBezTo>
                    <a:cubicBezTo>
                      <a:pt x="391" y="145"/>
                      <a:pt x="390" y="144"/>
                      <a:pt x="390" y="143"/>
                    </a:cubicBezTo>
                    <a:cubicBezTo>
                      <a:pt x="390" y="141"/>
                      <a:pt x="388" y="140"/>
                      <a:pt x="387" y="138"/>
                    </a:cubicBezTo>
                    <a:cubicBezTo>
                      <a:pt x="386" y="138"/>
                      <a:pt x="386" y="136"/>
                      <a:pt x="385" y="135"/>
                    </a:cubicBezTo>
                    <a:cubicBezTo>
                      <a:pt x="384" y="134"/>
                      <a:pt x="383" y="132"/>
                      <a:pt x="381" y="132"/>
                    </a:cubicBezTo>
                    <a:cubicBezTo>
                      <a:pt x="379" y="131"/>
                      <a:pt x="377" y="131"/>
                      <a:pt x="375" y="132"/>
                    </a:cubicBezTo>
                    <a:cubicBezTo>
                      <a:pt x="373" y="132"/>
                      <a:pt x="372" y="132"/>
                      <a:pt x="371" y="131"/>
                    </a:cubicBezTo>
                    <a:cubicBezTo>
                      <a:pt x="370" y="129"/>
                      <a:pt x="368" y="129"/>
                      <a:pt x="366" y="130"/>
                    </a:cubicBezTo>
                    <a:cubicBezTo>
                      <a:pt x="366" y="130"/>
                      <a:pt x="365" y="130"/>
                      <a:pt x="365" y="130"/>
                    </a:cubicBezTo>
                    <a:cubicBezTo>
                      <a:pt x="365" y="132"/>
                      <a:pt x="365" y="134"/>
                      <a:pt x="364" y="136"/>
                    </a:cubicBezTo>
                    <a:cubicBezTo>
                      <a:pt x="364" y="138"/>
                      <a:pt x="364" y="140"/>
                      <a:pt x="365" y="141"/>
                    </a:cubicBezTo>
                    <a:cubicBezTo>
                      <a:pt x="365" y="142"/>
                      <a:pt x="365" y="142"/>
                      <a:pt x="366" y="142"/>
                    </a:cubicBezTo>
                    <a:cubicBezTo>
                      <a:pt x="367" y="142"/>
                      <a:pt x="368" y="143"/>
                      <a:pt x="369" y="143"/>
                    </a:cubicBezTo>
                    <a:cubicBezTo>
                      <a:pt x="370" y="143"/>
                      <a:pt x="371" y="144"/>
                      <a:pt x="372" y="144"/>
                    </a:cubicBezTo>
                    <a:cubicBezTo>
                      <a:pt x="372" y="144"/>
                      <a:pt x="372" y="144"/>
                      <a:pt x="372" y="144"/>
                    </a:cubicBezTo>
                    <a:cubicBezTo>
                      <a:pt x="372" y="145"/>
                      <a:pt x="372" y="145"/>
                      <a:pt x="373" y="145"/>
                    </a:cubicBezTo>
                    <a:cubicBezTo>
                      <a:pt x="373" y="145"/>
                      <a:pt x="373" y="146"/>
                      <a:pt x="373" y="146"/>
                    </a:cubicBezTo>
                    <a:cubicBezTo>
                      <a:pt x="372" y="147"/>
                      <a:pt x="372" y="146"/>
                      <a:pt x="372" y="146"/>
                    </a:cubicBezTo>
                    <a:cubicBezTo>
                      <a:pt x="372" y="145"/>
                      <a:pt x="371" y="145"/>
                      <a:pt x="371" y="145"/>
                    </a:cubicBezTo>
                    <a:cubicBezTo>
                      <a:pt x="369" y="145"/>
                      <a:pt x="368" y="144"/>
                      <a:pt x="367" y="144"/>
                    </a:cubicBezTo>
                    <a:cubicBezTo>
                      <a:pt x="366" y="143"/>
                      <a:pt x="365" y="144"/>
                      <a:pt x="365" y="144"/>
                    </a:cubicBezTo>
                    <a:cubicBezTo>
                      <a:pt x="365" y="146"/>
                      <a:pt x="366" y="147"/>
                      <a:pt x="365" y="148"/>
                    </a:cubicBezTo>
                    <a:cubicBezTo>
                      <a:pt x="365" y="151"/>
                      <a:pt x="366" y="152"/>
                      <a:pt x="368" y="153"/>
                    </a:cubicBezTo>
                    <a:cubicBezTo>
                      <a:pt x="369" y="153"/>
                      <a:pt x="369" y="154"/>
                      <a:pt x="370" y="154"/>
                    </a:cubicBezTo>
                    <a:cubicBezTo>
                      <a:pt x="372" y="153"/>
                      <a:pt x="373" y="155"/>
                      <a:pt x="374" y="156"/>
                    </a:cubicBezTo>
                    <a:cubicBezTo>
                      <a:pt x="374" y="156"/>
                      <a:pt x="375" y="157"/>
                      <a:pt x="375" y="157"/>
                    </a:cubicBezTo>
                    <a:cubicBezTo>
                      <a:pt x="375" y="158"/>
                      <a:pt x="375" y="159"/>
                      <a:pt x="375" y="160"/>
                    </a:cubicBezTo>
                    <a:cubicBezTo>
                      <a:pt x="375" y="161"/>
                      <a:pt x="376" y="162"/>
                      <a:pt x="377" y="162"/>
                    </a:cubicBezTo>
                    <a:cubicBezTo>
                      <a:pt x="378" y="162"/>
                      <a:pt x="378" y="163"/>
                      <a:pt x="379" y="163"/>
                    </a:cubicBezTo>
                    <a:cubicBezTo>
                      <a:pt x="379" y="164"/>
                      <a:pt x="379" y="164"/>
                      <a:pt x="379" y="165"/>
                    </a:cubicBezTo>
                    <a:cubicBezTo>
                      <a:pt x="379" y="167"/>
                      <a:pt x="379" y="169"/>
                      <a:pt x="379" y="172"/>
                    </a:cubicBezTo>
                    <a:cubicBezTo>
                      <a:pt x="379" y="172"/>
                      <a:pt x="379" y="172"/>
                      <a:pt x="380" y="172"/>
                    </a:cubicBezTo>
                    <a:cubicBezTo>
                      <a:pt x="380" y="173"/>
                      <a:pt x="381" y="173"/>
                      <a:pt x="381" y="172"/>
                    </a:cubicBezTo>
                    <a:cubicBezTo>
                      <a:pt x="381" y="172"/>
                      <a:pt x="382" y="172"/>
                      <a:pt x="382" y="171"/>
                    </a:cubicBezTo>
                    <a:cubicBezTo>
                      <a:pt x="382" y="172"/>
                      <a:pt x="382" y="172"/>
                      <a:pt x="382" y="173"/>
                    </a:cubicBezTo>
                    <a:cubicBezTo>
                      <a:pt x="382" y="173"/>
                      <a:pt x="382" y="174"/>
                      <a:pt x="382" y="174"/>
                    </a:cubicBezTo>
                    <a:cubicBezTo>
                      <a:pt x="383" y="175"/>
                      <a:pt x="384" y="176"/>
                      <a:pt x="384" y="177"/>
                    </a:cubicBezTo>
                    <a:cubicBezTo>
                      <a:pt x="385" y="178"/>
                      <a:pt x="385" y="177"/>
                      <a:pt x="386" y="177"/>
                    </a:cubicBezTo>
                    <a:cubicBezTo>
                      <a:pt x="385" y="179"/>
                      <a:pt x="383" y="178"/>
                      <a:pt x="382" y="177"/>
                    </a:cubicBezTo>
                    <a:cubicBezTo>
                      <a:pt x="381" y="176"/>
                      <a:pt x="381" y="175"/>
                      <a:pt x="380" y="175"/>
                    </a:cubicBezTo>
                    <a:cubicBezTo>
                      <a:pt x="380" y="175"/>
                      <a:pt x="379" y="175"/>
                      <a:pt x="379" y="175"/>
                    </a:cubicBezTo>
                    <a:cubicBezTo>
                      <a:pt x="379" y="174"/>
                      <a:pt x="379" y="174"/>
                      <a:pt x="379" y="174"/>
                    </a:cubicBezTo>
                    <a:cubicBezTo>
                      <a:pt x="379" y="174"/>
                      <a:pt x="378" y="174"/>
                      <a:pt x="378" y="174"/>
                    </a:cubicBezTo>
                    <a:cubicBezTo>
                      <a:pt x="377" y="175"/>
                      <a:pt x="376" y="177"/>
                      <a:pt x="377" y="178"/>
                    </a:cubicBezTo>
                    <a:cubicBezTo>
                      <a:pt x="377" y="179"/>
                      <a:pt x="377" y="179"/>
                      <a:pt x="378" y="179"/>
                    </a:cubicBezTo>
                    <a:cubicBezTo>
                      <a:pt x="378" y="179"/>
                      <a:pt x="379" y="179"/>
                      <a:pt x="379" y="180"/>
                    </a:cubicBezTo>
                    <a:cubicBezTo>
                      <a:pt x="379" y="180"/>
                      <a:pt x="380" y="180"/>
                      <a:pt x="380" y="180"/>
                    </a:cubicBezTo>
                    <a:cubicBezTo>
                      <a:pt x="381" y="181"/>
                      <a:pt x="382" y="180"/>
                      <a:pt x="383" y="181"/>
                    </a:cubicBezTo>
                    <a:cubicBezTo>
                      <a:pt x="384" y="182"/>
                      <a:pt x="385" y="182"/>
                      <a:pt x="386" y="181"/>
                    </a:cubicBezTo>
                    <a:cubicBezTo>
                      <a:pt x="387" y="181"/>
                      <a:pt x="388" y="181"/>
                      <a:pt x="388" y="181"/>
                    </a:cubicBezTo>
                    <a:cubicBezTo>
                      <a:pt x="389" y="182"/>
                      <a:pt x="390" y="182"/>
                      <a:pt x="391" y="182"/>
                    </a:cubicBezTo>
                    <a:cubicBezTo>
                      <a:pt x="391" y="183"/>
                      <a:pt x="392" y="183"/>
                      <a:pt x="392" y="183"/>
                    </a:cubicBezTo>
                    <a:cubicBezTo>
                      <a:pt x="393" y="183"/>
                      <a:pt x="393" y="182"/>
                      <a:pt x="394" y="182"/>
                    </a:cubicBezTo>
                    <a:cubicBezTo>
                      <a:pt x="395" y="182"/>
                      <a:pt x="395" y="182"/>
                      <a:pt x="395" y="182"/>
                    </a:cubicBezTo>
                    <a:cubicBezTo>
                      <a:pt x="395" y="180"/>
                      <a:pt x="396" y="178"/>
                      <a:pt x="398" y="177"/>
                    </a:cubicBezTo>
                    <a:cubicBezTo>
                      <a:pt x="398" y="178"/>
                      <a:pt x="397" y="179"/>
                      <a:pt x="397" y="180"/>
                    </a:cubicBezTo>
                    <a:cubicBezTo>
                      <a:pt x="397" y="181"/>
                      <a:pt x="396" y="182"/>
                      <a:pt x="397" y="182"/>
                    </a:cubicBezTo>
                    <a:cubicBezTo>
                      <a:pt x="397" y="183"/>
                      <a:pt x="397" y="183"/>
                      <a:pt x="397" y="184"/>
                    </a:cubicBezTo>
                    <a:cubicBezTo>
                      <a:pt x="397" y="184"/>
                      <a:pt x="397" y="184"/>
                      <a:pt x="397" y="184"/>
                    </a:cubicBezTo>
                    <a:cubicBezTo>
                      <a:pt x="395" y="184"/>
                      <a:pt x="394" y="184"/>
                      <a:pt x="392" y="185"/>
                    </a:cubicBezTo>
                    <a:cubicBezTo>
                      <a:pt x="392" y="185"/>
                      <a:pt x="392" y="185"/>
                      <a:pt x="391" y="185"/>
                    </a:cubicBezTo>
                    <a:cubicBezTo>
                      <a:pt x="391" y="184"/>
                      <a:pt x="390" y="184"/>
                      <a:pt x="389" y="184"/>
                    </a:cubicBezTo>
                    <a:cubicBezTo>
                      <a:pt x="388" y="184"/>
                      <a:pt x="387" y="184"/>
                      <a:pt x="387" y="185"/>
                    </a:cubicBezTo>
                    <a:cubicBezTo>
                      <a:pt x="386" y="186"/>
                      <a:pt x="387" y="186"/>
                      <a:pt x="388" y="186"/>
                    </a:cubicBezTo>
                    <a:cubicBezTo>
                      <a:pt x="388" y="186"/>
                      <a:pt x="388" y="186"/>
                      <a:pt x="388" y="186"/>
                    </a:cubicBezTo>
                    <a:cubicBezTo>
                      <a:pt x="389" y="188"/>
                      <a:pt x="390" y="190"/>
                      <a:pt x="392" y="188"/>
                    </a:cubicBezTo>
                    <a:cubicBezTo>
                      <a:pt x="393" y="188"/>
                      <a:pt x="393" y="188"/>
                      <a:pt x="393" y="188"/>
                    </a:cubicBezTo>
                    <a:cubicBezTo>
                      <a:pt x="393" y="188"/>
                      <a:pt x="394" y="188"/>
                      <a:pt x="393" y="189"/>
                    </a:cubicBezTo>
                    <a:cubicBezTo>
                      <a:pt x="393" y="189"/>
                      <a:pt x="393" y="189"/>
                      <a:pt x="393" y="189"/>
                    </a:cubicBezTo>
                    <a:cubicBezTo>
                      <a:pt x="392" y="188"/>
                      <a:pt x="391" y="189"/>
                      <a:pt x="391" y="190"/>
                    </a:cubicBezTo>
                    <a:cubicBezTo>
                      <a:pt x="391" y="191"/>
                      <a:pt x="392" y="191"/>
                      <a:pt x="392" y="192"/>
                    </a:cubicBezTo>
                    <a:cubicBezTo>
                      <a:pt x="393" y="192"/>
                      <a:pt x="393" y="193"/>
                      <a:pt x="393" y="193"/>
                    </a:cubicBezTo>
                    <a:cubicBezTo>
                      <a:pt x="394" y="193"/>
                      <a:pt x="393" y="193"/>
                      <a:pt x="393" y="194"/>
                    </a:cubicBezTo>
                    <a:cubicBezTo>
                      <a:pt x="393" y="194"/>
                      <a:pt x="393" y="194"/>
                      <a:pt x="393" y="194"/>
                    </a:cubicBezTo>
                    <a:cubicBezTo>
                      <a:pt x="392" y="193"/>
                      <a:pt x="391" y="193"/>
                      <a:pt x="391" y="192"/>
                    </a:cubicBezTo>
                    <a:cubicBezTo>
                      <a:pt x="391" y="191"/>
                      <a:pt x="390" y="190"/>
                      <a:pt x="389" y="190"/>
                    </a:cubicBezTo>
                    <a:cubicBezTo>
                      <a:pt x="388" y="190"/>
                      <a:pt x="388" y="189"/>
                      <a:pt x="387" y="188"/>
                    </a:cubicBezTo>
                    <a:cubicBezTo>
                      <a:pt x="386" y="188"/>
                      <a:pt x="386" y="187"/>
                      <a:pt x="385" y="187"/>
                    </a:cubicBezTo>
                    <a:cubicBezTo>
                      <a:pt x="385" y="187"/>
                      <a:pt x="385" y="187"/>
                      <a:pt x="385" y="186"/>
                    </a:cubicBezTo>
                    <a:cubicBezTo>
                      <a:pt x="384" y="184"/>
                      <a:pt x="382" y="184"/>
                      <a:pt x="380" y="184"/>
                    </a:cubicBezTo>
                    <a:cubicBezTo>
                      <a:pt x="378" y="184"/>
                      <a:pt x="376" y="184"/>
                      <a:pt x="375" y="183"/>
                    </a:cubicBezTo>
                    <a:cubicBezTo>
                      <a:pt x="375" y="182"/>
                      <a:pt x="374" y="182"/>
                      <a:pt x="373" y="183"/>
                    </a:cubicBezTo>
                    <a:cubicBezTo>
                      <a:pt x="371" y="185"/>
                      <a:pt x="368" y="185"/>
                      <a:pt x="366" y="186"/>
                    </a:cubicBezTo>
                    <a:cubicBezTo>
                      <a:pt x="365" y="186"/>
                      <a:pt x="364" y="186"/>
                      <a:pt x="364" y="187"/>
                    </a:cubicBezTo>
                    <a:cubicBezTo>
                      <a:pt x="363" y="188"/>
                      <a:pt x="362" y="188"/>
                      <a:pt x="362" y="189"/>
                    </a:cubicBezTo>
                    <a:cubicBezTo>
                      <a:pt x="362" y="190"/>
                      <a:pt x="362" y="191"/>
                      <a:pt x="361" y="193"/>
                    </a:cubicBezTo>
                    <a:cubicBezTo>
                      <a:pt x="361" y="193"/>
                      <a:pt x="361" y="193"/>
                      <a:pt x="361" y="194"/>
                    </a:cubicBezTo>
                    <a:cubicBezTo>
                      <a:pt x="361" y="194"/>
                      <a:pt x="362" y="194"/>
                      <a:pt x="362" y="194"/>
                    </a:cubicBezTo>
                    <a:cubicBezTo>
                      <a:pt x="362" y="194"/>
                      <a:pt x="363" y="194"/>
                      <a:pt x="363" y="194"/>
                    </a:cubicBezTo>
                    <a:cubicBezTo>
                      <a:pt x="363" y="195"/>
                      <a:pt x="362" y="195"/>
                      <a:pt x="362" y="195"/>
                    </a:cubicBezTo>
                    <a:cubicBezTo>
                      <a:pt x="361" y="195"/>
                      <a:pt x="361" y="195"/>
                      <a:pt x="360" y="195"/>
                    </a:cubicBezTo>
                    <a:cubicBezTo>
                      <a:pt x="359" y="197"/>
                      <a:pt x="357" y="198"/>
                      <a:pt x="358" y="201"/>
                    </a:cubicBezTo>
                    <a:cubicBezTo>
                      <a:pt x="359" y="201"/>
                      <a:pt x="359" y="201"/>
                      <a:pt x="359" y="202"/>
                    </a:cubicBezTo>
                    <a:cubicBezTo>
                      <a:pt x="359" y="203"/>
                      <a:pt x="359" y="204"/>
                      <a:pt x="359" y="205"/>
                    </a:cubicBezTo>
                    <a:cubicBezTo>
                      <a:pt x="358" y="206"/>
                      <a:pt x="359" y="206"/>
                      <a:pt x="359" y="206"/>
                    </a:cubicBezTo>
                    <a:cubicBezTo>
                      <a:pt x="360" y="206"/>
                      <a:pt x="360" y="205"/>
                      <a:pt x="361" y="206"/>
                    </a:cubicBezTo>
                    <a:cubicBezTo>
                      <a:pt x="361" y="207"/>
                      <a:pt x="360" y="206"/>
                      <a:pt x="360" y="206"/>
                    </a:cubicBezTo>
                    <a:cubicBezTo>
                      <a:pt x="359" y="207"/>
                      <a:pt x="358" y="208"/>
                      <a:pt x="359" y="209"/>
                    </a:cubicBezTo>
                    <a:cubicBezTo>
                      <a:pt x="360" y="209"/>
                      <a:pt x="363" y="209"/>
                      <a:pt x="364" y="209"/>
                    </a:cubicBezTo>
                    <a:cubicBezTo>
                      <a:pt x="364" y="208"/>
                      <a:pt x="365" y="207"/>
                      <a:pt x="365" y="206"/>
                    </a:cubicBezTo>
                    <a:cubicBezTo>
                      <a:pt x="365" y="206"/>
                      <a:pt x="366" y="206"/>
                      <a:pt x="366" y="206"/>
                    </a:cubicBezTo>
                    <a:cubicBezTo>
                      <a:pt x="368" y="205"/>
                      <a:pt x="367" y="203"/>
                      <a:pt x="369" y="201"/>
                    </a:cubicBezTo>
                    <a:cubicBezTo>
                      <a:pt x="369" y="201"/>
                      <a:pt x="369" y="201"/>
                      <a:pt x="369" y="200"/>
                    </a:cubicBezTo>
                    <a:cubicBezTo>
                      <a:pt x="369" y="200"/>
                      <a:pt x="369" y="200"/>
                      <a:pt x="369" y="201"/>
                    </a:cubicBezTo>
                    <a:cubicBezTo>
                      <a:pt x="369" y="201"/>
                      <a:pt x="369" y="201"/>
                      <a:pt x="369" y="202"/>
                    </a:cubicBezTo>
                    <a:cubicBezTo>
                      <a:pt x="369" y="203"/>
                      <a:pt x="369" y="204"/>
                      <a:pt x="368" y="205"/>
                    </a:cubicBezTo>
                    <a:cubicBezTo>
                      <a:pt x="368" y="206"/>
                      <a:pt x="368" y="207"/>
                      <a:pt x="367" y="207"/>
                    </a:cubicBezTo>
                    <a:cubicBezTo>
                      <a:pt x="366" y="208"/>
                      <a:pt x="367" y="209"/>
                      <a:pt x="366" y="209"/>
                    </a:cubicBezTo>
                    <a:cubicBezTo>
                      <a:pt x="366" y="209"/>
                      <a:pt x="366" y="210"/>
                      <a:pt x="367" y="210"/>
                    </a:cubicBezTo>
                    <a:cubicBezTo>
                      <a:pt x="367" y="210"/>
                      <a:pt x="367" y="211"/>
                      <a:pt x="367" y="211"/>
                    </a:cubicBezTo>
                    <a:cubicBezTo>
                      <a:pt x="369" y="211"/>
                      <a:pt x="370" y="210"/>
                      <a:pt x="370" y="210"/>
                    </a:cubicBezTo>
                    <a:cubicBezTo>
                      <a:pt x="371" y="209"/>
                      <a:pt x="371" y="209"/>
                      <a:pt x="371" y="209"/>
                    </a:cubicBezTo>
                    <a:cubicBezTo>
                      <a:pt x="372" y="210"/>
                      <a:pt x="372" y="209"/>
                      <a:pt x="372" y="209"/>
                    </a:cubicBezTo>
                    <a:cubicBezTo>
                      <a:pt x="372" y="208"/>
                      <a:pt x="373" y="207"/>
                      <a:pt x="373" y="206"/>
                    </a:cubicBezTo>
                    <a:cubicBezTo>
                      <a:pt x="374" y="204"/>
                      <a:pt x="375" y="202"/>
                      <a:pt x="375" y="200"/>
                    </a:cubicBezTo>
                    <a:cubicBezTo>
                      <a:pt x="375" y="200"/>
                      <a:pt x="375" y="199"/>
                      <a:pt x="375" y="199"/>
                    </a:cubicBezTo>
                    <a:cubicBezTo>
                      <a:pt x="376" y="198"/>
                      <a:pt x="376" y="198"/>
                      <a:pt x="376" y="197"/>
                    </a:cubicBezTo>
                    <a:cubicBezTo>
                      <a:pt x="376" y="196"/>
                      <a:pt x="376" y="196"/>
                      <a:pt x="376" y="195"/>
                    </a:cubicBezTo>
                    <a:cubicBezTo>
                      <a:pt x="377" y="195"/>
                      <a:pt x="377" y="194"/>
                      <a:pt x="377" y="194"/>
                    </a:cubicBezTo>
                    <a:cubicBezTo>
                      <a:pt x="378" y="194"/>
                      <a:pt x="377" y="195"/>
                      <a:pt x="377" y="196"/>
                    </a:cubicBezTo>
                    <a:cubicBezTo>
                      <a:pt x="377" y="196"/>
                      <a:pt x="376" y="196"/>
                      <a:pt x="376" y="196"/>
                    </a:cubicBezTo>
                    <a:cubicBezTo>
                      <a:pt x="376" y="198"/>
                      <a:pt x="376" y="199"/>
                      <a:pt x="376" y="200"/>
                    </a:cubicBezTo>
                    <a:cubicBezTo>
                      <a:pt x="376" y="201"/>
                      <a:pt x="376" y="202"/>
                      <a:pt x="377" y="202"/>
                    </a:cubicBezTo>
                    <a:cubicBezTo>
                      <a:pt x="377" y="202"/>
                      <a:pt x="376" y="202"/>
                      <a:pt x="376" y="203"/>
                    </a:cubicBezTo>
                    <a:cubicBezTo>
                      <a:pt x="376" y="203"/>
                      <a:pt x="376" y="204"/>
                      <a:pt x="375" y="205"/>
                    </a:cubicBezTo>
                    <a:cubicBezTo>
                      <a:pt x="375" y="205"/>
                      <a:pt x="375" y="206"/>
                      <a:pt x="376" y="206"/>
                    </a:cubicBezTo>
                    <a:cubicBezTo>
                      <a:pt x="376" y="206"/>
                      <a:pt x="377" y="206"/>
                      <a:pt x="377" y="206"/>
                    </a:cubicBezTo>
                    <a:cubicBezTo>
                      <a:pt x="378" y="206"/>
                      <a:pt x="379" y="206"/>
                      <a:pt x="379" y="206"/>
                    </a:cubicBezTo>
                    <a:cubicBezTo>
                      <a:pt x="379" y="206"/>
                      <a:pt x="379" y="206"/>
                      <a:pt x="380" y="206"/>
                    </a:cubicBezTo>
                    <a:cubicBezTo>
                      <a:pt x="380" y="206"/>
                      <a:pt x="380" y="206"/>
                      <a:pt x="380" y="206"/>
                    </a:cubicBezTo>
                    <a:cubicBezTo>
                      <a:pt x="380" y="207"/>
                      <a:pt x="381" y="207"/>
                      <a:pt x="381" y="207"/>
                    </a:cubicBezTo>
                    <a:cubicBezTo>
                      <a:pt x="381" y="207"/>
                      <a:pt x="381" y="207"/>
                      <a:pt x="381" y="208"/>
                    </a:cubicBezTo>
                    <a:cubicBezTo>
                      <a:pt x="381" y="208"/>
                      <a:pt x="380" y="208"/>
                      <a:pt x="380" y="208"/>
                    </a:cubicBezTo>
                    <a:cubicBezTo>
                      <a:pt x="379" y="207"/>
                      <a:pt x="378" y="205"/>
                      <a:pt x="376" y="207"/>
                    </a:cubicBezTo>
                    <a:cubicBezTo>
                      <a:pt x="376" y="207"/>
                      <a:pt x="376" y="207"/>
                      <a:pt x="376" y="207"/>
                    </a:cubicBezTo>
                    <a:cubicBezTo>
                      <a:pt x="375" y="207"/>
                      <a:pt x="375" y="207"/>
                      <a:pt x="375" y="208"/>
                    </a:cubicBezTo>
                    <a:cubicBezTo>
                      <a:pt x="375" y="209"/>
                      <a:pt x="374" y="210"/>
                      <a:pt x="375" y="210"/>
                    </a:cubicBezTo>
                    <a:cubicBezTo>
                      <a:pt x="376" y="210"/>
                      <a:pt x="376" y="211"/>
                      <a:pt x="376" y="211"/>
                    </a:cubicBezTo>
                    <a:cubicBezTo>
                      <a:pt x="377" y="211"/>
                      <a:pt x="378" y="210"/>
                      <a:pt x="379" y="210"/>
                    </a:cubicBezTo>
                    <a:cubicBezTo>
                      <a:pt x="379" y="210"/>
                      <a:pt x="379" y="210"/>
                      <a:pt x="379" y="210"/>
                    </a:cubicBezTo>
                    <a:cubicBezTo>
                      <a:pt x="378" y="210"/>
                      <a:pt x="378" y="211"/>
                      <a:pt x="377" y="211"/>
                    </a:cubicBezTo>
                    <a:cubicBezTo>
                      <a:pt x="377" y="212"/>
                      <a:pt x="376" y="212"/>
                      <a:pt x="375" y="211"/>
                    </a:cubicBezTo>
                    <a:cubicBezTo>
                      <a:pt x="375" y="211"/>
                      <a:pt x="374" y="211"/>
                      <a:pt x="373" y="212"/>
                    </a:cubicBezTo>
                    <a:cubicBezTo>
                      <a:pt x="373" y="212"/>
                      <a:pt x="372" y="213"/>
                      <a:pt x="371" y="214"/>
                    </a:cubicBezTo>
                    <a:cubicBezTo>
                      <a:pt x="371" y="214"/>
                      <a:pt x="370" y="215"/>
                      <a:pt x="371" y="215"/>
                    </a:cubicBezTo>
                    <a:cubicBezTo>
                      <a:pt x="372" y="215"/>
                      <a:pt x="371" y="216"/>
                      <a:pt x="371" y="216"/>
                    </a:cubicBezTo>
                    <a:cubicBezTo>
                      <a:pt x="371" y="217"/>
                      <a:pt x="372" y="217"/>
                      <a:pt x="372" y="217"/>
                    </a:cubicBezTo>
                    <a:cubicBezTo>
                      <a:pt x="373" y="216"/>
                      <a:pt x="374" y="215"/>
                      <a:pt x="375" y="216"/>
                    </a:cubicBezTo>
                    <a:cubicBezTo>
                      <a:pt x="376" y="216"/>
                      <a:pt x="376" y="215"/>
                      <a:pt x="376" y="215"/>
                    </a:cubicBezTo>
                    <a:cubicBezTo>
                      <a:pt x="376" y="215"/>
                      <a:pt x="377" y="215"/>
                      <a:pt x="377" y="215"/>
                    </a:cubicBezTo>
                    <a:cubicBezTo>
                      <a:pt x="377" y="215"/>
                      <a:pt x="377" y="215"/>
                      <a:pt x="378" y="215"/>
                    </a:cubicBezTo>
                    <a:cubicBezTo>
                      <a:pt x="378" y="215"/>
                      <a:pt x="379" y="215"/>
                      <a:pt x="379" y="216"/>
                    </a:cubicBezTo>
                    <a:cubicBezTo>
                      <a:pt x="379" y="217"/>
                      <a:pt x="379" y="216"/>
                      <a:pt x="379" y="216"/>
                    </a:cubicBezTo>
                    <a:cubicBezTo>
                      <a:pt x="378" y="216"/>
                      <a:pt x="377" y="216"/>
                      <a:pt x="377" y="217"/>
                    </a:cubicBezTo>
                    <a:cubicBezTo>
                      <a:pt x="376" y="217"/>
                      <a:pt x="375" y="216"/>
                      <a:pt x="374" y="217"/>
                    </a:cubicBezTo>
                    <a:cubicBezTo>
                      <a:pt x="373" y="217"/>
                      <a:pt x="372" y="217"/>
                      <a:pt x="373" y="219"/>
                    </a:cubicBezTo>
                    <a:cubicBezTo>
                      <a:pt x="373" y="219"/>
                      <a:pt x="373" y="219"/>
                      <a:pt x="374" y="219"/>
                    </a:cubicBezTo>
                    <a:cubicBezTo>
                      <a:pt x="374" y="218"/>
                      <a:pt x="375" y="218"/>
                      <a:pt x="375" y="218"/>
                    </a:cubicBezTo>
                    <a:cubicBezTo>
                      <a:pt x="376" y="219"/>
                      <a:pt x="375" y="219"/>
                      <a:pt x="374" y="220"/>
                    </a:cubicBezTo>
                    <a:cubicBezTo>
                      <a:pt x="373" y="221"/>
                      <a:pt x="373" y="223"/>
                      <a:pt x="374" y="224"/>
                    </a:cubicBezTo>
                    <a:cubicBezTo>
                      <a:pt x="374" y="224"/>
                      <a:pt x="375" y="225"/>
                      <a:pt x="375" y="225"/>
                    </a:cubicBezTo>
                    <a:cubicBezTo>
                      <a:pt x="375" y="225"/>
                      <a:pt x="375" y="225"/>
                      <a:pt x="376" y="225"/>
                    </a:cubicBezTo>
                    <a:cubicBezTo>
                      <a:pt x="377" y="224"/>
                      <a:pt x="378" y="223"/>
                      <a:pt x="378" y="221"/>
                    </a:cubicBezTo>
                    <a:cubicBezTo>
                      <a:pt x="378" y="221"/>
                      <a:pt x="378" y="221"/>
                      <a:pt x="379" y="221"/>
                    </a:cubicBezTo>
                    <a:cubicBezTo>
                      <a:pt x="379" y="221"/>
                      <a:pt x="379" y="222"/>
                      <a:pt x="378" y="223"/>
                    </a:cubicBezTo>
                    <a:cubicBezTo>
                      <a:pt x="378" y="224"/>
                      <a:pt x="377" y="225"/>
                      <a:pt x="376" y="226"/>
                    </a:cubicBezTo>
                    <a:cubicBezTo>
                      <a:pt x="376" y="226"/>
                      <a:pt x="376" y="227"/>
                      <a:pt x="376" y="227"/>
                    </a:cubicBezTo>
                    <a:cubicBezTo>
                      <a:pt x="377" y="228"/>
                      <a:pt x="377" y="228"/>
                      <a:pt x="378" y="228"/>
                    </a:cubicBezTo>
                    <a:cubicBezTo>
                      <a:pt x="379" y="228"/>
                      <a:pt x="380" y="228"/>
                      <a:pt x="381" y="228"/>
                    </a:cubicBezTo>
                    <a:cubicBezTo>
                      <a:pt x="381" y="228"/>
                      <a:pt x="381" y="228"/>
                      <a:pt x="381" y="228"/>
                    </a:cubicBezTo>
                    <a:cubicBezTo>
                      <a:pt x="382" y="229"/>
                      <a:pt x="382" y="229"/>
                      <a:pt x="383" y="228"/>
                    </a:cubicBezTo>
                    <a:cubicBezTo>
                      <a:pt x="385" y="227"/>
                      <a:pt x="387" y="224"/>
                      <a:pt x="387" y="221"/>
                    </a:cubicBezTo>
                    <a:cubicBezTo>
                      <a:pt x="388" y="219"/>
                      <a:pt x="388" y="217"/>
                      <a:pt x="389" y="216"/>
                    </a:cubicBezTo>
                    <a:cubicBezTo>
                      <a:pt x="390" y="215"/>
                      <a:pt x="390" y="215"/>
                      <a:pt x="390" y="214"/>
                    </a:cubicBezTo>
                    <a:cubicBezTo>
                      <a:pt x="389" y="212"/>
                      <a:pt x="390" y="211"/>
                      <a:pt x="392" y="210"/>
                    </a:cubicBezTo>
                    <a:cubicBezTo>
                      <a:pt x="393" y="211"/>
                      <a:pt x="393" y="211"/>
                      <a:pt x="392" y="212"/>
                    </a:cubicBezTo>
                    <a:cubicBezTo>
                      <a:pt x="391" y="212"/>
                      <a:pt x="391" y="212"/>
                      <a:pt x="391" y="213"/>
                    </a:cubicBezTo>
                    <a:cubicBezTo>
                      <a:pt x="391" y="213"/>
                      <a:pt x="391" y="214"/>
                      <a:pt x="391" y="214"/>
                    </a:cubicBezTo>
                    <a:cubicBezTo>
                      <a:pt x="391" y="215"/>
                      <a:pt x="391" y="215"/>
                      <a:pt x="391" y="215"/>
                    </a:cubicBezTo>
                    <a:cubicBezTo>
                      <a:pt x="390" y="218"/>
                      <a:pt x="389" y="221"/>
                      <a:pt x="388" y="225"/>
                    </a:cubicBezTo>
                    <a:cubicBezTo>
                      <a:pt x="387" y="226"/>
                      <a:pt x="386" y="227"/>
                      <a:pt x="385" y="228"/>
                    </a:cubicBezTo>
                    <a:cubicBezTo>
                      <a:pt x="385" y="229"/>
                      <a:pt x="385" y="229"/>
                      <a:pt x="384" y="229"/>
                    </a:cubicBezTo>
                    <a:cubicBezTo>
                      <a:pt x="382" y="230"/>
                      <a:pt x="382" y="230"/>
                      <a:pt x="383" y="232"/>
                    </a:cubicBezTo>
                    <a:cubicBezTo>
                      <a:pt x="384" y="232"/>
                      <a:pt x="384" y="232"/>
                      <a:pt x="385" y="232"/>
                    </a:cubicBezTo>
                    <a:cubicBezTo>
                      <a:pt x="385" y="232"/>
                      <a:pt x="385" y="232"/>
                      <a:pt x="385" y="233"/>
                    </a:cubicBezTo>
                    <a:cubicBezTo>
                      <a:pt x="385" y="233"/>
                      <a:pt x="385" y="233"/>
                      <a:pt x="384" y="233"/>
                    </a:cubicBezTo>
                    <a:cubicBezTo>
                      <a:pt x="383" y="233"/>
                      <a:pt x="381" y="231"/>
                      <a:pt x="379" y="232"/>
                    </a:cubicBezTo>
                    <a:cubicBezTo>
                      <a:pt x="379" y="232"/>
                      <a:pt x="378" y="231"/>
                      <a:pt x="378" y="232"/>
                    </a:cubicBezTo>
                    <a:cubicBezTo>
                      <a:pt x="377" y="232"/>
                      <a:pt x="378" y="233"/>
                      <a:pt x="378" y="234"/>
                    </a:cubicBezTo>
                    <a:cubicBezTo>
                      <a:pt x="378" y="234"/>
                      <a:pt x="378" y="234"/>
                      <a:pt x="378" y="235"/>
                    </a:cubicBezTo>
                    <a:cubicBezTo>
                      <a:pt x="378" y="234"/>
                      <a:pt x="377" y="234"/>
                      <a:pt x="376" y="234"/>
                    </a:cubicBezTo>
                    <a:cubicBezTo>
                      <a:pt x="376" y="233"/>
                      <a:pt x="376" y="233"/>
                      <a:pt x="375" y="232"/>
                    </a:cubicBezTo>
                    <a:cubicBezTo>
                      <a:pt x="375" y="232"/>
                      <a:pt x="374" y="232"/>
                      <a:pt x="374" y="232"/>
                    </a:cubicBezTo>
                    <a:cubicBezTo>
                      <a:pt x="372" y="232"/>
                      <a:pt x="372" y="232"/>
                      <a:pt x="371" y="230"/>
                    </a:cubicBezTo>
                    <a:cubicBezTo>
                      <a:pt x="371" y="230"/>
                      <a:pt x="371" y="230"/>
                      <a:pt x="370" y="230"/>
                    </a:cubicBezTo>
                    <a:cubicBezTo>
                      <a:pt x="370" y="230"/>
                      <a:pt x="370" y="231"/>
                      <a:pt x="370" y="231"/>
                    </a:cubicBezTo>
                    <a:cubicBezTo>
                      <a:pt x="370" y="228"/>
                      <a:pt x="369" y="226"/>
                      <a:pt x="369" y="224"/>
                    </a:cubicBezTo>
                    <a:cubicBezTo>
                      <a:pt x="368" y="222"/>
                      <a:pt x="367" y="221"/>
                      <a:pt x="366" y="219"/>
                    </a:cubicBezTo>
                    <a:cubicBezTo>
                      <a:pt x="365" y="217"/>
                      <a:pt x="362" y="217"/>
                      <a:pt x="360" y="216"/>
                    </a:cubicBezTo>
                    <a:cubicBezTo>
                      <a:pt x="359" y="216"/>
                      <a:pt x="359" y="216"/>
                      <a:pt x="359" y="216"/>
                    </a:cubicBezTo>
                    <a:cubicBezTo>
                      <a:pt x="358" y="217"/>
                      <a:pt x="357" y="217"/>
                      <a:pt x="356" y="218"/>
                    </a:cubicBezTo>
                    <a:cubicBezTo>
                      <a:pt x="356" y="218"/>
                      <a:pt x="355" y="219"/>
                      <a:pt x="354" y="218"/>
                    </a:cubicBezTo>
                    <a:cubicBezTo>
                      <a:pt x="354" y="219"/>
                      <a:pt x="355" y="219"/>
                      <a:pt x="354" y="220"/>
                    </a:cubicBezTo>
                    <a:cubicBezTo>
                      <a:pt x="354" y="220"/>
                      <a:pt x="354" y="220"/>
                      <a:pt x="354" y="220"/>
                    </a:cubicBezTo>
                    <a:cubicBezTo>
                      <a:pt x="355" y="221"/>
                      <a:pt x="354" y="222"/>
                      <a:pt x="354" y="223"/>
                    </a:cubicBezTo>
                    <a:cubicBezTo>
                      <a:pt x="354" y="224"/>
                      <a:pt x="354" y="224"/>
                      <a:pt x="354" y="225"/>
                    </a:cubicBezTo>
                    <a:cubicBezTo>
                      <a:pt x="356" y="226"/>
                      <a:pt x="356" y="227"/>
                      <a:pt x="357" y="228"/>
                    </a:cubicBezTo>
                    <a:cubicBezTo>
                      <a:pt x="357" y="229"/>
                      <a:pt x="357" y="229"/>
                      <a:pt x="357" y="229"/>
                    </a:cubicBezTo>
                    <a:cubicBezTo>
                      <a:pt x="356" y="231"/>
                      <a:pt x="357" y="233"/>
                      <a:pt x="359" y="234"/>
                    </a:cubicBezTo>
                    <a:cubicBezTo>
                      <a:pt x="359" y="234"/>
                      <a:pt x="359" y="234"/>
                      <a:pt x="359" y="233"/>
                    </a:cubicBezTo>
                    <a:cubicBezTo>
                      <a:pt x="360" y="232"/>
                      <a:pt x="361" y="232"/>
                      <a:pt x="362" y="232"/>
                    </a:cubicBezTo>
                    <a:cubicBezTo>
                      <a:pt x="362" y="232"/>
                      <a:pt x="362" y="232"/>
                      <a:pt x="362" y="233"/>
                    </a:cubicBezTo>
                    <a:cubicBezTo>
                      <a:pt x="362" y="233"/>
                      <a:pt x="362" y="233"/>
                      <a:pt x="362" y="233"/>
                    </a:cubicBezTo>
                    <a:cubicBezTo>
                      <a:pt x="361" y="233"/>
                      <a:pt x="360" y="234"/>
                      <a:pt x="360" y="235"/>
                    </a:cubicBezTo>
                    <a:cubicBezTo>
                      <a:pt x="361" y="236"/>
                      <a:pt x="361" y="235"/>
                      <a:pt x="362" y="236"/>
                    </a:cubicBezTo>
                    <a:cubicBezTo>
                      <a:pt x="361" y="236"/>
                      <a:pt x="360" y="237"/>
                      <a:pt x="360" y="238"/>
                    </a:cubicBezTo>
                    <a:cubicBezTo>
                      <a:pt x="361" y="238"/>
                      <a:pt x="361" y="238"/>
                      <a:pt x="361" y="238"/>
                    </a:cubicBezTo>
                    <a:cubicBezTo>
                      <a:pt x="362" y="238"/>
                      <a:pt x="363" y="238"/>
                      <a:pt x="363" y="238"/>
                    </a:cubicBezTo>
                    <a:cubicBezTo>
                      <a:pt x="363" y="239"/>
                      <a:pt x="363" y="238"/>
                      <a:pt x="362" y="239"/>
                    </a:cubicBezTo>
                    <a:cubicBezTo>
                      <a:pt x="362" y="239"/>
                      <a:pt x="363" y="239"/>
                      <a:pt x="363" y="239"/>
                    </a:cubicBezTo>
                    <a:cubicBezTo>
                      <a:pt x="363" y="239"/>
                      <a:pt x="363" y="240"/>
                      <a:pt x="363" y="240"/>
                    </a:cubicBezTo>
                    <a:cubicBezTo>
                      <a:pt x="362" y="240"/>
                      <a:pt x="361" y="239"/>
                      <a:pt x="360" y="239"/>
                    </a:cubicBezTo>
                    <a:cubicBezTo>
                      <a:pt x="359" y="239"/>
                      <a:pt x="359" y="239"/>
                      <a:pt x="359" y="239"/>
                    </a:cubicBezTo>
                    <a:cubicBezTo>
                      <a:pt x="358" y="240"/>
                      <a:pt x="359" y="240"/>
                      <a:pt x="359" y="240"/>
                    </a:cubicBezTo>
                    <a:cubicBezTo>
                      <a:pt x="358" y="241"/>
                      <a:pt x="357" y="239"/>
                      <a:pt x="355" y="240"/>
                    </a:cubicBezTo>
                    <a:cubicBezTo>
                      <a:pt x="354" y="240"/>
                      <a:pt x="353" y="240"/>
                      <a:pt x="352" y="241"/>
                    </a:cubicBezTo>
                    <a:cubicBezTo>
                      <a:pt x="352" y="241"/>
                      <a:pt x="352" y="241"/>
                      <a:pt x="352" y="242"/>
                    </a:cubicBezTo>
                    <a:cubicBezTo>
                      <a:pt x="352" y="242"/>
                      <a:pt x="351" y="242"/>
                      <a:pt x="351" y="242"/>
                    </a:cubicBezTo>
                    <a:cubicBezTo>
                      <a:pt x="350" y="243"/>
                      <a:pt x="350" y="244"/>
                      <a:pt x="348" y="244"/>
                    </a:cubicBezTo>
                    <a:cubicBezTo>
                      <a:pt x="348" y="244"/>
                      <a:pt x="348" y="244"/>
                      <a:pt x="348" y="244"/>
                    </a:cubicBezTo>
                    <a:cubicBezTo>
                      <a:pt x="348" y="245"/>
                      <a:pt x="347" y="246"/>
                      <a:pt x="346" y="246"/>
                    </a:cubicBezTo>
                    <a:cubicBezTo>
                      <a:pt x="345" y="248"/>
                      <a:pt x="344" y="249"/>
                      <a:pt x="345" y="251"/>
                    </a:cubicBezTo>
                    <a:cubicBezTo>
                      <a:pt x="345" y="252"/>
                      <a:pt x="345" y="252"/>
                      <a:pt x="345" y="252"/>
                    </a:cubicBezTo>
                    <a:cubicBezTo>
                      <a:pt x="345" y="253"/>
                      <a:pt x="345" y="254"/>
                      <a:pt x="344" y="255"/>
                    </a:cubicBezTo>
                    <a:cubicBezTo>
                      <a:pt x="344" y="256"/>
                      <a:pt x="344" y="256"/>
                      <a:pt x="344" y="257"/>
                    </a:cubicBezTo>
                    <a:cubicBezTo>
                      <a:pt x="344" y="257"/>
                      <a:pt x="345" y="257"/>
                      <a:pt x="345" y="257"/>
                    </a:cubicBezTo>
                    <a:cubicBezTo>
                      <a:pt x="345" y="256"/>
                      <a:pt x="345" y="257"/>
                      <a:pt x="345" y="257"/>
                    </a:cubicBezTo>
                    <a:cubicBezTo>
                      <a:pt x="346" y="259"/>
                      <a:pt x="346" y="260"/>
                      <a:pt x="348" y="260"/>
                    </a:cubicBezTo>
                    <a:cubicBezTo>
                      <a:pt x="349" y="261"/>
                      <a:pt x="350" y="260"/>
                      <a:pt x="350" y="259"/>
                    </a:cubicBezTo>
                    <a:cubicBezTo>
                      <a:pt x="350" y="258"/>
                      <a:pt x="350" y="257"/>
                      <a:pt x="350" y="256"/>
                    </a:cubicBezTo>
                    <a:cubicBezTo>
                      <a:pt x="350" y="256"/>
                      <a:pt x="350" y="256"/>
                      <a:pt x="351" y="256"/>
                    </a:cubicBezTo>
                    <a:cubicBezTo>
                      <a:pt x="351" y="256"/>
                      <a:pt x="351" y="256"/>
                      <a:pt x="351" y="256"/>
                    </a:cubicBezTo>
                    <a:cubicBezTo>
                      <a:pt x="351" y="257"/>
                      <a:pt x="351" y="258"/>
                      <a:pt x="351" y="259"/>
                    </a:cubicBezTo>
                    <a:cubicBezTo>
                      <a:pt x="351" y="259"/>
                      <a:pt x="350" y="260"/>
                      <a:pt x="350" y="260"/>
                    </a:cubicBezTo>
                    <a:cubicBezTo>
                      <a:pt x="350" y="261"/>
                      <a:pt x="350" y="261"/>
                      <a:pt x="351" y="261"/>
                    </a:cubicBezTo>
                    <a:cubicBezTo>
                      <a:pt x="351" y="261"/>
                      <a:pt x="351" y="261"/>
                      <a:pt x="351" y="261"/>
                    </a:cubicBezTo>
                    <a:cubicBezTo>
                      <a:pt x="351" y="261"/>
                      <a:pt x="351" y="261"/>
                      <a:pt x="351" y="260"/>
                    </a:cubicBezTo>
                    <a:cubicBezTo>
                      <a:pt x="351" y="260"/>
                      <a:pt x="351" y="259"/>
                      <a:pt x="351" y="259"/>
                    </a:cubicBezTo>
                    <a:cubicBezTo>
                      <a:pt x="352" y="258"/>
                      <a:pt x="352" y="258"/>
                      <a:pt x="352" y="257"/>
                    </a:cubicBezTo>
                    <a:cubicBezTo>
                      <a:pt x="351" y="256"/>
                      <a:pt x="351" y="255"/>
                      <a:pt x="351" y="254"/>
                    </a:cubicBezTo>
                    <a:cubicBezTo>
                      <a:pt x="350" y="252"/>
                      <a:pt x="351" y="251"/>
                      <a:pt x="352" y="249"/>
                    </a:cubicBezTo>
                    <a:cubicBezTo>
                      <a:pt x="352" y="250"/>
                      <a:pt x="352" y="250"/>
                      <a:pt x="352" y="251"/>
                    </a:cubicBezTo>
                    <a:cubicBezTo>
                      <a:pt x="351" y="252"/>
                      <a:pt x="352" y="254"/>
                      <a:pt x="352" y="255"/>
                    </a:cubicBezTo>
                    <a:cubicBezTo>
                      <a:pt x="353" y="257"/>
                      <a:pt x="353" y="258"/>
                      <a:pt x="352" y="260"/>
                    </a:cubicBezTo>
                    <a:cubicBezTo>
                      <a:pt x="352" y="261"/>
                      <a:pt x="352" y="262"/>
                      <a:pt x="353" y="262"/>
                    </a:cubicBezTo>
                    <a:cubicBezTo>
                      <a:pt x="354" y="262"/>
                      <a:pt x="355" y="263"/>
                      <a:pt x="356" y="261"/>
                    </a:cubicBezTo>
                    <a:cubicBezTo>
                      <a:pt x="356" y="262"/>
                      <a:pt x="356" y="263"/>
                      <a:pt x="357" y="263"/>
                    </a:cubicBezTo>
                    <a:cubicBezTo>
                      <a:pt x="357" y="263"/>
                      <a:pt x="357" y="263"/>
                      <a:pt x="358" y="263"/>
                    </a:cubicBezTo>
                    <a:cubicBezTo>
                      <a:pt x="359" y="262"/>
                      <a:pt x="359" y="261"/>
                      <a:pt x="358" y="260"/>
                    </a:cubicBezTo>
                    <a:cubicBezTo>
                      <a:pt x="358" y="260"/>
                      <a:pt x="358" y="260"/>
                      <a:pt x="358" y="259"/>
                    </a:cubicBezTo>
                    <a:cubicBezTo>
                      <a:pt x="358" y="259"/>
                      <a:pt x="358" y="258"/>
                      <a:pt x="358" y="258"/>
                    </a:cubicBezTo>
                    <a:cubicBezTo>
                      <a:pt x="357" y="257"/>
                      <a:pt x="358" y="256"/>
                      <a:pt x="358" y="255"/>
                    </a:cubicBezTo>
                    <a:cubicBezTo>
                      <a:pt x="358" y="256"/>
                      <a:pt x="358" y="256"/>
                      <a:pt x="358" y="256"/>
                    </a:cubicBezTo>
                    <a:cubicBezTo>
                      <a:pt x="358" y="257"/>
                      <a:pt x="359" y="258"/>
                      <a:pt x="359" y="259"/>
                    </a:cubicBezTo>
                    <a:cubicBezTo>
                      <a:pt x="359" y="260"/>
                      <a:pt x="359" y="260"/>
                      <a:pt x="360" y="260"/>
                    </a:cubicBezTo>
                    <a:cubicBezTo>
                      <a:pt x="360" y="260"/>
                      <a:pt x="361" y="260"/>
                      <a:pt x="361" y="261"/>
                    </a:cubicBezTo>
                    <a:cubicBezTo>
                      <a:pt x="360" y="262"/>
                      <a:pt x="361" y="262"/>
                      <a:pt x="361" y="262"/>
                    </a:cubicBezTo>
                    <a:cubicBezTo>
                      <a:pt x="362" y="262"/>
                      <a:pt x="362" y="262"/>
                      <a:pt x="363" y="263"/>
                    </a:cubicBezTo>
                    <a:cubicBezTo>
                      <a:pt x="363" y="263"/>
                      <a:pt x="364" y="263"/>
                      <a:pt x="364" y="263"/>
                    </a:cubicBezTo>
                    <a:cubicBezTo>
                      <a:pt x="364" y="261"/>
                      <a:pt x="365" y="260"/>
                      <a:pt x="364" y="259"/>
                    </a:cubicBezTo>
                    <a:cubicBezTo>
                      <a:pt x="365" y="259"/>
                      <a:pt x="366" y="258"/>
                      <a:pt x="366" y="257"/>
                    </a:cubicBezTo>
                    <a:cubicBezTo>
                      <a:pt x="366" y="257"/>
                      <a:pt x="367" y="257"/>
                      <a:pt x="367" y="258"/>
                    </a:cubicBezTo>
                    <a:cubicBezTo>
                      <a:pt x="367" y="258"/>
                      <a:pt x="367" y="258"/>
                      <a:pt x="367" y="258"/>
                    </a:cubicBezTo>
                    <a:cubicBezTo>
                      <a:pt x="367" y="258"/>
                      <a:pt x="366" y="259"/>
                      <a:pt x="366" y="259"/>
                    </a:cubicBezTo>
                    <a:cubicBezTo>
                      <a:pt x="365" y="260"/>
                      <a:pt x="365" y="260"/>
                      <a:pt x="366" y="261"/>
                    </a:cubicBezTo>
                    <a:cubicBezTo>
                      <a:pt x="366" y="262"/>
                      <a:pt x="367" y="262"/>
                      <a:pt x="368" y="262"/>
                    </a:cubicBezTo>
                    <a:cubicBezTo>
                      <a:pt x="368" y="262"/>
                      <a:pt x="368" y="262"/>
                      <a:pt x="368" y="262"/>
                    </a:cubicBezTo>
                    <a:cubicBezTo>
                      <a:pt x="369" y="263"/>
                      <a:pt x="371" y="263"/>
                      <a:pt x="372" y="264"/>
                    </a:cubicBezTo>
                    <a:cubicBezTo>
                      <a:pt x="373" y="264"/>
                      <a:pt x="374" y="265"/>
                      <a:pt x="375" y="265"/>
                    </a:cubicBezTo>
                    <a:cubicBezTo>
                      <a:pt x="376" y="264"/>
                      <a:pt x="377" y="264"/>
                      <a:pt x="378" y="264"/>
                    </a:cubicBezTo>
                    <a:cubicBezTo>
                      <a:pt x="378" y="265"/>
                      <a:pt x="379" y="264"/>
                      <a:pt x="379" y="264"/>
                    </a:cubicBezTo>
                    <a:cubicBezTo>
                      <a:pt x="379" y="263"/>
                      <a:pt x="379" y="263"/>
                      <a:pt x="378" y="263"/>
                    </a:cubicBezTo>
                    <a:cubicBezTo>
                      <a:pt x="377" y="262"/>
                      <a:pt x="376" y="262"/>
                      <a:pt x="375" y="261"/>
                    </a:cubicBezTo>
                    <a:cubicBezTo>
                      <a:pt x="375" y="260"/>
                      <a:pt x="375" y="260"/>
                      <a:pt x="375" y="260"/>
                    </a:cubicBezTo>
                    <a:cubicBezTo>
                      <a:pt x="375" y="259"/>
                      <a:pt x="374" y="258"/>
                      <a:pt x="375" y="256"/>
                    </a:cubicBezTo>
                    <a:cubicBezTo>
                      <a:pt x="375" y="256"/>
                      <a:pt x="375" y="256"/>
                      <a:pt x="375" y="256"/>
                    </a:cubicBezTo>
                    <a:cubicBezTo>
                      <a:pt x="375" y="257"/>
                      <a:pt x="376" y="257"/>
                      <a:pt x="376" y="258"/>
                    </a:cubicBezTo>
                    <a:cubicBezTo>
                      <a:pt x="376" y="259"/>
                      <a:pt x="377" y="260"/>
                      <a:pt x="377" y="260"/>
                    </a:cubicBezTo>
                    <a:cubicBezTo>
                      <a:pt x="378" y="261"/>
                      <a:pt x="379" y="260"/>
                      <a:pt x="379" y="260"/>
                    </a:cubicBezTo>
                    <a:cubicBezTo>
                      <a:pt x="381" y="259"/>
                      <a:pt x="380" y="258"/>
                      <a:pt x="380" y="257"/>
                    </a:cubicBezTo>
                    <a:cubicBezTo>
                      <a:pt x="380" y="257"/>
                      <a:pt x="381" y="256"/>
                      <a:pt x="380" y="255"/>
                    </a:cubicBezTo>
                    <a:cubicBezTo>
                      <a:pt x="380" y="255"/>
                      <a:pt x="380" y="255"/>
                      <a:pt x="380" y="255"/>
                    </a:cubicBezTo>
                    <a:cubicBezTo>
                      <a:pt x="379" y="254"/>
                      <a:pt x="379" y="254"/>
                      <a:pt x="379" y="254"/>
                    </a:cubicBezTo>
                    <a:cubicBezTo>
                      <a:pt x="380" y="254"/>
                      <a:pt x="380" y="254"/>
                      <a:pt x="380" y="254"/>
                    </a:cubicBezTo>
                    <a:cubicBezTo>
                      <a:pt x="381" y="254"/>
                      <a:pt x="381" y="255"/>
                      <a:pt x="381" y="256"/>
                    </a:cubicBezTo>
                    <a:cubicBezTo>
                      <a:pt x="381" y="256"/>
                      <a:pt x="381" y="257"/>
                      <a:pt x="382" y="258"/>
                    </a:cubicBezTo>
                    <a:cubicBezTo>
                      <a:pt x="382" y="258"/>
                      <a:pt x="383" y="259"/>
                      <a:pt x="383" y="260"/>
                    </a:cubicBezTo>
                    <a:cubicBezTo>
                      <a:pt x="384" y="261"/>
                      <a:pt x="386" y="261"/>
                      <a:pt x="386" y="261"/>
                    </a:cubicBezTo>
                    <a:cubicBezTo>
                      <a:pt x="387" y="260"/>
                      <a:pt x="386" y="260"/>
                      <a:pt x="387" y="260"/>
                    </a:cubicBezTo>
                    <a:cubicBezTo>
                      <a:pt x="387" y="259"/>
                      <a:pt x="387" y="259"/>
                      <a:pt x="387" y="259"/>
                    </a:cubicBezTo>
                    <a:cubicBezTo>
                      <a:pt x="387" y="258"/>
                      <a:pt x="387" y="257"/>
                      <a:pt x="387" y="257"/>
                    </a:cubicBezTo>
                    <a:cubicBezTo>
                      <a:pt x="386" y="256"/>
                      <a:pt x="386" y="255"/>
                      <a:pt x="385" y="254"/>
                    </a:cubicBezTo>
                    <a:cubicBezTo>
                      <a:pt x="385" y="252"/>
                      <a:pt x="385" y="252"/>
                      <a:pt x="386" y="251"/>
                    </a:cubicBezTo>
                    <a:cubicBezTo>
                      <a:pt x="385" y="252"/>
                      <a:pt x="386" y="253"/>
                      <a:pt x="387" y="254"/>
                    </a:cubicBezTo>
                    <a:cubicBezTo>
                      <a:pt x="387" y="255"/>
                      <a:pt x="387" y="255"/>
                      <a:pt x="387" y="255"/>
                    </a:cubicBezTo>
                    <a:cubicBezTo>
                      <a:pt x="387" y="256"/>
                      <a:pt x="387" y="256"/>
                      <a:pt x="388" y="256"/>
                    </a:cubicBezTo>
                    <a:cubicBezTo>
                      <a:pt x="388" y="257"/>
                      <a:pt x="388" y="258"/>
                      <a:pt x="388" y="258"/>
                    </a:cubicBezTo>
                    <a:cubicBezTo>
                      <a:pt x="388" y="259"/>
                      <a:pt x="388" y="259"/>
                      <a:pt x="388" y="259"/>
                    </a:cubicBezTo>
                    <a:cubicBezTo>
                      <a:pt x="387" y="259"/>
                      <a:pt x="388" y="260"/>
                      <a:pt x="388" y="260"/>
                    </a:cubicBezTo>
                    <a:cubicBezTo>
                      <a:pt x="389" y="260"/>
                      <a:pt x="389" y="261"/>
                      <a:pt x="390" y="262"/>
                    </a:cubicBezTo>
                    <a:cubicBezTo>
                      <a:pt x="390" y="262"/>
                      <a:pt x="390" y="262"/>
                      <a:pt x="390" y="262"/>
                    </a:cubicBezTo>
                    <a:cubicBezTo>
                      <a:pt x="391" y="261"/>
                      <a:pt x="392" y="262"/>
                      <a:pt x="393" y="261"/>
                    </a:cubicBezTo>
                    <a:cubicBezTo>
                      <a:pt x="394" y="261"/>
                      <a:pt x="395" y="260"/>
                      <a:pt x="394" y="259"/>
                    </a:cubicBezTo>
                    <a:cubicBezTo>
                      <a:pt x="394" y="258"/>
                      <a:pt x="394" y="258"/>
                      <a:pt x="394" y="257"/>
                    </a:cubicBezTo>
                    <a:cubicBezTo>
                      <a:pt x="395" y="256"/>
                      <a:pt x="394" y="256"/>
                      <a:pt x="394" y="256"/>
                    </a:cubicBezTo>
                    <a:cubicBezTo>
                      <a:pt x="393" y="255"/>
                      <a:pt x="392" y="255"/>
                      <a:pt x="392" y="254"/>
                    </a:cubicBezTo>
                    <a:cubicBezTo>
                      <a:pt x="391" y="253"/>
                      <a:pt x="391" y="252"/>
                      <a:pt x="390" y="251"/>
                    </a:cubicBezTo>
                    <a:cubicBezTo>
                      <a:pt x="390" y="250"/>
                      <a:pt x="390" y="250"/>
                      <a:pt x="390" y="249"/>
                    </a:cubicBezTo>
                    <a:cubicBezTo>
                      <a:pt x="391" y="250"/>
                      <a:pt x="391" y="250"/>
                      <a:pt x="392" y="251"/>
                    </a:cubicBezTo>
                    <a:cubicBezTo>
                      <a:pt x="392" y="252"/>
                      <a:pt x="392" y="253"/>
                      <a:pt x="392" y="253"/>
                    </a:cubicBezTo>
                    <a:cubicBezTo>
                      <a:pt x="393" y="253"/>
                      <a:pt x="393" y="253"/>
                      <a:pt x="393" y="254"/>
                    </a:cubicBezTo>
                    <a:cubicBezTo>
                      <a:pt x="393" y="254"/>
                      <a:pt x="393" y="254"/>
                      <a:pt x="393" y="255"/>
                    </a:cubicBezTo>
                    <a:cubicBezTo>
                      <a:pt x="394" y="255"/>
                      <a:pt x="394" y="255"/>
                      <a:pt x="394" y="255"/>
                    </a:cubicBezTo>
                    <a:cubicBezTo>
                      <a:pt x="394" y="255"/>
                      <a:pt x="395" y="256"/>
                      <a:pt x="395" y="256"/>
                    </a:cubicBezTo>
                    <a:cubicBezTo>
                      <a:pt x="395" y="256"/>
                      <a:pt x="395" y="256"/>
                      <a:pt x="395" y="257"/>
                    </a:cubicBezTo>
                    <a:cubicBezTo>
                      <a:pt x="394" y="258"/>
                      <a:pt x="394" y="258"/>
                      <a:pt x="396" y="259"/>
                    </a:cubicBezTo>
                    <a:cubicBezTo>
                      <a:pt x="397" y="260"/>
                      <a:pt x="398" y="259"/>
                      <a:pt x="399" y="258"/>
                    </a:cubicBezTo>
                    <a:cubicBezTo>
                      <a:pt x="399" y="258"/>
                      <a:pt x="400" y="258"/>
                      <a:pt x="400" y="257"/>
                    </a:cubicBezTo>
                    <a:cubicBezTo>
                      <a:pt x="400" y="257"/>
                      <a:pt x="400" y="257"/>
                      <a:pt x="400" y="257"/>
                    </a:cubicBezTo>
                    <a:cubicBezTo>
                      <a:pt x="401" y="257"/>
                      <a:pt x="400" y="258"/>
                      <a:pt x="400" y="258"/>
                    </a:cubicBezTo>
                    <a:cubicBezTo>
                      <a:pt x="400" y="258"/>
                      <a:pt x="400" y="258"/>
                      <a:pt x="401" y="258"/>
                    </a:cubicBezTo>
                    <a:cubicBezTo>
                      <a:pt x="402" y="259"/>
                      <a:pt x="402" y="260"/>
                      <a:pt x="403" y="261"/>
                    </a:cubicBezTo>
                    <a:cubicBezTo>
                      <a:pt x="403" y="261"/>
                      <a:pt x="403" y="261"/>
                      <a:pt x="403" y="261"/>
                    </a:cubicBezTo>
                    <a:cubicBezTo>
                      <a:pt x="403" y="261"/>
                      <a:pt x="403" y="262"/>
                      <a:pt x="403" y="262"/>
                    </a:cubicBezTo>
                    <a:cubicBezTo>
                      <a:pt x="402" y="263"/>
                      <a:pt x="403" y="264"/>
                      <a:pt x="402" y="265"/>
                    </a:cubicBezTo>
                    <a:cubicBezTo>
                      <a:pt x="401" y="266"/>
                      <a:pt x="401" y="267"/>
                      <a:pt x="402" y="267"/>
                    </a:cubicBezTo>
                    <a:cubicBezTo>
                      <a:pt x="402" y="267"/>
                      <a:pt x="402" y="267"/>
                      <a:pt x="402" y="268"/>
                    </a:cubicBezTo>
                    <a:cubicBezTo>
                      <a:pt x="401" y="268"/>
                      <a:pt x="401" y="268"/>
                      <a:pt x="401" y="268"/>
                    </a:cubicBezTo>
                    <a:cubicBezTo>
                      <a:pt x="402" y="269"/>
                      <a:pt x="402" y="268"/>
                      <a:pt x="402" y="268"/>
                    </a:cubicBezTo>
                    <a:cubicBezTo>
                      <a:pt x="402" y="268"/>
                      <a:pt x="402" y="268"/>
                      <a:pt x="402" y="268"/>
                    </a:cubicBezTo>
                    <a:cubicBezTo>
                      <a:pt x="403" y="268"/>
                      <a:pt x="404" y="268"/>
                      <a:pt x="404" y="267"/>
                    </a:cubicBezTo>
                    <a:cubicBezTo>
                      <a:pt x="405" y="267"/>
                      <a:pt x="406" y="266"/>
                      <a:pt x="407" y="266"/>
                    </a:cubicBezTo>
                    <a:cubicBezTo>
                      <a:pt x="409" y="267"/>
                      <a:pt x="409" y="265"/>
                      <a:pt x="410" y="264"/>
                    </a:cubicBezTo>
                    <a:cubicBezTo>
                      <a:pt x="411" y="264"/>
                      <a:pt x="411" y="264"/>
                      <a:pt x="411" y="264"/>
                    </a:cubicBezTo>
                    <a:cubicBezTo>
                      <a:pt x="414" y="264"/>
                      <a:pt x="414" y="264"/>
                      <a:pt x="413" y="262"/>
                    </a:cubicBezTo>
                    <a:cubicBezTo>
                      <a:pt x="414" y="262"/>
                      <a:pt x="414" y="261"/>
                      <a:pt x="414" y="261"/>
                    </a:cubicBezTo>
                    <a:cubicBezTo>
                      <a:pt x="415" y="261"/>
                      <a:pt x="415" y="260"/>
                      <a:pt x="416" y="260"/>
                    </a:cubicBezTo>
                    <a:cubicBezTo>
                      <a:pt x="416" y="259"/>
                      <a:pt x="416" y="259"/>
                      <a:pt x="416" y="259"/>
                    </a:cubicBezTo>
                    <a:cubicBezTo>
                      <a:pt x="416" y="259"/>
                      <a:pt x="416" y="258"/>
                      <a:pt x="416" y="258"/>
                    </a:cubicBezTo>
                    <a:cubicBezTo>
                      <a:pt x="416" y="257"/>
                      <a:pt x="416" y="257"/>
                      <a:pt x="417" y="256"/>
                    </a:cubicBezTo>
                    <a:cubicBezTo>
                      <a:pt x="417" y="256"/>
                      <a:pt x="418" y="256"/>
                      <a:pt x="418" y="257"/>
                    </a:cubicBezTo>
                    <a:cubicBezTo>
                      <a:pt x="418" y="258"/>
                      <a:pt x="418" y="258"/>
                      <a:pt x="418" y="259"/>
                    </a:cubicBezTo>
                    <a:cubicBezTo>
                      <a:pt x="418" y="259"/>
                      <a:pt x="418" y="260"/>
                      <a:pt x="419" y="260"/>
                    </a:cubicBezTo>
                    <a:cubicBezTo>
                      <a:pt x="419" y="260"/>
                      <a:pt x="419" y="259"/>
                      <a:pt x="419" y="258"/>
                    </a:cubicBezTo>
                    <a:cubicBezTo>
                      <a:pt x="419" y="258"/>
                      <a:pt x="419" y="258"/>
                      <a:pt x="420" y="258"/>
                    </a:cubicBezTo>
                    <a:cubicBezTo>
                      <a:pt x="420" y="258"/>
                      <a:pt x="421" y="257"/>
                      <a:pt x="421" y="256"/>
                    </a:cubicBezTo>
                    <a:cubicBezTo>
                      <a:pt x="421" y="255"/>
                      <a:pt x="421" y="254"/>
                      <a:pt x="422" y="254"/>
                    </a:cubicBezTo>
                    <a:cubicBezTo>
                      <a:pt x="423" y="254"/>
                      <a:pt x="423" y="254"/>
                      <a:pt x="423" y="253"/>
                    </a:cubicBezTo>
                    <a:cubicBezTo>
                      <a:pt x="423" y="252"/>
                      <a:pt x="423" y="250"/>
                      <a:pt x="424" y="249"/>
                    </a:cubicBezTo>
                    <a:cubicBezTo>
                      <a:pt x="424" y="249"/>
                      <a:pt x="424" y="249"/>
                      <a:pt x="423" y="248"/>
                    </a:cubicBezTo>
                    <a:cubicBezTo>
                      <a:pt x="422" y="248"/>
                      <a:pt x="423" y="247"/>
                      <a:pt x="422" y="246"/>
                    </a:cubicBezTo>
                    <a:cubicBezTo>
                      <a:pt x="422" y="245"/>
                      <a:pt x="422" y="244"/>
                      <a:pt x="421" y="245"/>
                    </a:cubicBezTo>
                    <a:cubicBezTo>
                      <a:pt x="421" y="245"/>
                      <a:pt x="421" y="245"/>
                      <a:pt x="421" y="244"/>
                    </a:cubicBezTo>
                    <a:cubicBezTo>
                      <a:pt x="421" y="244"/>
                      <a:pt x="421" y="244"/>
                      <a:pt x="421" y="244"/>
                    </a:cubicBezTo>
                    <a:cubicBezTo>
                      <a:pt x="420" y="244"/>
                      <a:pt x="419" y="243"/>
                      <a:pt x="419" y="244"/>
                    </a:cubicBezTo>
                    <a:cubicBezTo>
                      <a:pt x="418" y="245"/>
                      <a:pt x="418" y="246"/>
                      <a:pt x="417" y="247"/>
                    </a:cubicBezTo>
                    <a:cubicBezTo>
                      <a:pt x="417" y="248"/>
                      <a:pt x="417" y="248"/>
                      <a:pt x="417" y="249"/>
                    </a:cubicBezTo>
                    <a:cubicBezTo>
                      <a:pt x="417" y="249"/>
                      <a:pt x="416" y="249"/>
                      <a:pt x="416" y="249"/>
                    </a:cubicBezTo>
                    <a:cubicBezTo>
                      <a:pt x="416" y="248"/>
                      <a:pt x="416" y="248"/>
                      <a:pt x="415" y="248"/>
                    </a:cubicBezTo>
                    <a:cubicBezTo>
                      <a:pt x="415" y="248"/>
                      <a:pt x="415" y="247"/>
                      <a:pt x="416" y="247"/>
                    </a:cubicBezTo>
                    <a:cubicBezTo>
                      <a:pt x="416" y="246"/>
                      <a:pt x="416" y="246"/>
                      <a:pt x="416" y="246"/>
                    </a:cubicBezTo>
                    <a:cubicBezTo>
                      <a:pt x="415" y="245"/>
                      <a:pt x="415" y="245"/>
                      <a:pt x="415" y="245"/>
                    </a:cubicBezTo>
                    <a:cubicBezTo>
                      <a:pt x="415" y="246"/>
                      <a:pt x="414" y="245"/>
                      <a:pt x="413" y="246"/>
                    </a:cubicBezTo>
                    <a:cubicBezTo>
                      <a:pt x="413" y="246"/>
                      <a:pt x="413" y="246"/>
                      <a:pt x="412" y="246"/>
                    </a:cubicBezTo>
                    <a:cubicBezTo>
                      <a:pt x="412" y="245"/>
                      <a:pt x="413" y="245"/>
                      <a:pt x="413" y="245"/>
                    </a:cubicBezTo>
                    <a:cubicBezTo>
                      <a:pt x="413" y="244"/>
                      <a:pt x="413" y="244"/>
                      <a:pt x="413" y="243"/>
                    </a:cubicBezTo>
                    <a:cubicBezTo>
                      <a:pt x="414" y="242"/>
                      <a:pt x="415" y="241"/>
                      <a:pt x="415" y="239"/>
                    </a:cubicBezTo>
                    <a:cubicBezTo>
                      <a:pt x="414" y="238"/>
                      <a:pt x="414" y="237"/>
                      <a:pt x="413" y="237"/>
                    </a:cubicBezTo>
                    <a:cubicBezTo>
                      <a:pt x="412" y="237"/>
                      <a:pt x="412" y="237"/>
                      <a:pt x="411" y="237"/>
                    </a:cubicBezTo>
                    <a:cubicBezTo>
                      <a:pt x="411" y="236"/>
                      <a:pt x="411" y="236"/>
                      <a:pt x="411" y="236"/>
                    </a:cubicBezTo>
                    <a:cubicBezTo>
                      <a:pt x="410" y="237"/>
                      <a:pt x="410" y="237"/>
                      <a:pt x="410" y="237"/>
                    </a:cubicBezTo>
                    <a:cubicBezTo>
                      <a:pt x="409" y="237"/>
                      <a:pt x="409" y="237"/>
                      <a:pt x="409" y="237"/>
                    </a:cubicBezTo>
                    <a:cubicBezTo>
                      <a:pt x="409" y="237"/>
                      <a:pt x="408" y="237"/>
                      <a:pt x="408" y="238"/>
                    </a:cubicBezTo>
                    <a:cubicBezTo>
                      <a:pt x="408" y="239"/>
                      <a:pt x="407" y="240"/>
                      <a:pt x="407" y="241"/>
                    </a:cubicBezTo>
                    <a:cubicBezTo>
                      <a:pt x="407" y="241"/>
                      <a:pt x="406" y="241"/>
                      <a:pt x="406" y="241"/>
                    </a:cubicBezTo>
                    <a:cubicBezTo>
                      <a:pt x="406" y="241"/>
                      <a:pt x="406" y="240"/>
                      <a:pt x="406" y="240"/>
                    </a:cubicBezTo>
                    <a:cubicBezTo>
                      <a:pt x="407" y="240"/>
                      <a:pt x="407" y="238"/>
                      <a:pt x="408" y="238"/>
                    </a:cubicBezTo>
                    <a:cubicBezTo>
                      <a:pt x="407" y="237"/>
                      <a:pt x="406" y="237"/>
                      <a:pt x="406" y="237"/>
                    </a:cubicBezTo>
                    <a:cubicBezTo>
                      <a:pt x="405" y="237"/>
                      <a:pt x="405" y="237"/>
                      <a:pt x="405" y="237"/>
                    </a:cubicBezTo>
                    <a:cubicBezTo>
                      <a:pt x="405" y="237"/>
                      <a:pt x="405" y="237"/>
                      <a:pt x="404" y="237"/>
                    </a:cubicBezTo>
                    <a:cubicBezTo>
                      <a:pt x="404" y="236"/>
                      <a:pt x="404" y="236"/>
                      <a:pt x="404" y="236"/>
                    </a:cubicBezTo>
                    <a:cubicBezTo>
                      <a:pt x="403" y="236"/>
                      <a:pt x="403" y="236"/>
                      <a:pt x="402" y="236"/>
                    </a:cubicBezTo>
                    <a:cubicBezTo>
                      <a:pt x="402" y="235"/>
                      <a:pt x="401" y="235"/>
                      <a:pt x="401" y="235"/>
                    </a:cubicBezTo>
                    <a:cubicBezTo>
                      <a:pt x="400" y="235"/>
                      <a:pt x="400" y="236"/>
                      <a:pt x="400" y="236"/>
                    </a:cubicBezTo>
                    <a:cubicBezTo>
                      <a:pt x="398" y="237"/>
                      <a:pt x="398" y="238"/>
                      <a:pt x="396" y="239"/>
                    </a:cubicBezTo>
                    <a:cubicBezTo>
                      <a:pt x="396" y="239"/>
                      <a:pt x="396" y="238"/>
                      <a:pt x="396" y="238"/>
                    </a:cubicBezTo>
                    <a:cubicBezTo>
                      <a:pt x="396" y="237"/>
                      <a:pt x="395" y="236"/>
                      <a:pt x="394" y="235"/>
                    </a:cubicBezTo>
                    <a:cubicBezTo>
                      <a:pt x="393" y="234"/>
                      <a:pt x="394" y="234"/>
                      <a:pt x="395" y="234"/>
                    </a:cubicBezTo>
                    <a:cubicBezTo>
                      <a:pt x="395" y="234"/>
                      <a:pt x="396" y="234"/>
                      <a:pt x="396" y="235"/>
                    </a:cubicBezTo>
                    <a:cubicBezTo>
                      <a:pt x="396" y="235"/>
                      <a:pt x="396" y="235"/>
                      <a:pt x="397" y="235"/>
                    </a:cubicBezTo>
                    <a:cubicBezTo>
                      <a:pt x="397" y="234"/>
                      <a:pt x="399" y="235"/>
                      <a:pt x="400" y="234"/>
                    </a:cubicBezTo>
                    <a:cubicBezTo>
                      <a:pt x="401" y="234"/>
                      <a:pt x="400" y="233"/>
                      <a:pt x="400" y="232"/>
                    </a:cubicBezTo>
                    <a:cubicBezTo>
                      <a:pt x="397" y="232"/>
                      <a:pt x="396" y="231"/>
                      <a:pt x="397" y="229"/>
                    </a:cubicBezTo>
                    <a:cubicBezTo>
                      <a:pt x="397" y="228"/>
                      <a:pt x="397" y="227"/>
                      <a:pt x="396" y="226"/>
                    </a:cubicBezTo>
                    <a:cubicBezTo>
                      <a:pt x="396" y="226"/>
                      <a:pt x="396" y="225"/>
                      <a:pt x="396" y="225"/>
                    </a:cubicBezTo>
                    <a:cubicBezTo>
                      <a:pt x="396" y="225"/>
                      <a:pt x="396" y="225"/>
                      <a:pt x="396" y="225"/>
                    </a:cubicBezTo>
                    <a:cubicBezTo>
                      <a:pt x="396" y="225"/>
                      <a:pt x="396" y="225"/>
                      <a:pt x="396" y="224"/>
                    </a:cubicBezTo>
                    <a:cubicBezTo>
                      <a:pt x="396" y="225"/>
                      <a:pt x="396" y="225"/>
                      <a:pt x="396" y="225"/>
                    </a:cubicBezTo>
                    <a:cubicBezTo>
                      <a:pt x="397" y="225"/>
                      <a:pt x="397" y="226"/>
                      <a:pt x="398" y="227"/>
                    </a:cubicBezTo>
                    <a:cubicBezTo>
                      <a:pt x="398" y="227"/>
                      <a:pt x="397" y="228"/>
                      <a:pt x="398" y="228"/>
                    </a:cubicBezTo>
                    <a:cubicBezTo>
                      <a:pt x="399" y="229"/>
                      <a:pt x="399" y="230"/>
                      <a:pt x="400" y="231"/>
                    </a:cubicBezTo>
                    <a:cubicBezTo>
                      <a:pt x="400" y="231"/>
                      <a:pt x="400" y="232"/>
                      <a:pt x="401" y="231"/>
                    </a:cubicBezTo>
                    <a:cubicBezTo>
                      <a:pt x="401" y="231"/>
                      <a:pt x="401" y="231"/>
                      <a:pt x="401" y="231"/>
                    </a:cubicBezTo>
                    <a:cubicBezTo>
                      <a:pt x="401" y="232"/>
                      <a:pt x="402" y="232"/>
                      <a:pt x="402" y="233"/>
                    </a:cubicBezTo>
                    <a:cubicBezTo>
                      <a:pt x="403" y="234"/>
                      <a:pt x="403" y="234"/>
                      <a:pt x="403" y="234"/>
                    </a:cubicBezTo>
                    <a:cubicBezTo>
                      <a:pt x="404" y="234"/>
                      <a:pt x="404" y="234"/>
                      <a:pt x="404" y="234"/>
                    </a:cubicBezTo>
                    <a:cubicBezTo>
                      <a:pt x="405" y="235"/>
                      <a:pt x="406" y="235"/>
                      <a:pt x="407" y="235"/>
                    </a:cubicBezTo>
                    <a:cubicBezTo>
                      <a:pt x="408" y="235"/>
                      <a:pt x="408" y="235"/>
                      <a:pt x="409" y="235"/>
                    </a:cubicBezTo>
                    <a:cubicBezTo>
                      <a:pt x="410" y="235"/>
                      <a:pt x="410" y="234"/>
                      <a:pt x="412" y="234"/>
                    </a:cubicBezTo>
                    <a:cubicBezTo>
                      <a:pt x="412" y="234"/>
                      <a:pt x="412" y="234"/>
                      <a:pt x="412" y="234"/>
                    </a:cubicBezTo>
                    <a:cubicBezTo>
                      <a:pt x="413" y="235"/>
                      <a:pt x="414" y="235"/>
                      <a:pt x="415" y="234"/>
                    </a:cubicBezTo>
                    <a:cubicBezTo>
                      <a:pt x="416" y="233"/>
                      <a:pt x="416" y="232"/>
                      <a:pt x="417" y="232"/>
                    </a:cubicBezTo>
                    <a:cubicBezTo>
                      <a:pt x="417" y="233"/>
                      <a:pt x="416" y="233"/>
                      <a:pt x="416" y="234"/>
                    </a:cubicBezTo>
                    <a:cubicBezTo>
                      <a:pt x="416" y="234"/>
                      <a:pt x="416" y="235"/>
                      <a:pt x="417" y="234"/>
                    </a:cubicBezTo>
                    <a:cubicBezTo>
                      <a:pt x="418" y="233"/>
                      <a:pt x="419" y="233"/>
                      <a:pt x="420" y="232"/>
                    </a:cubicBezTo>
                    <a:cubicBezTo>
                      <a:pt x="420" y="232"/>
                      <a:pt x="420" y="231"/>
                      <a:pt x="420" y="231"/>
                    </a:cubicBezTo>
                    <a:cubicBezTo>
                      <a:pt x="420" y="230"/>
                      <a:pt x="420" y="230"/>
                      <a:pt x="421" y="230"/>
                    </a:cubicBezTo>
                    <a:cubicBezTo>
                      <a:pt x="421" y="229"/>
                      <a:pt x="422" y="229"/>
                      <a:pt x="422" y="227"/>
                    </a:cubicBezTo>
                    <a:cubicBezTo>
                      <a:pt x="422" y="227"/>
                      <a:pt x="422" y="227"/>
                      <a:pt x="423" y="226"/>
                    </a:cubicBezTo>
                    <a:cubicBezTo>
                      <a:pt x="423" y="226"/>
                      <a:pt x="424" y="225"/>
                      <a:pt x="423" y="225"/>
                    </a:cubicBezTo>
                    <a:cubicBezTo>
                      <a:pt x="423" y="224"/>
                      <a:pt x="423" y="223"/>
                      <a:pt x="422" y="223"/>
                    </a:cubicBezTo>
                    <a:cubicBezTo>
                      <a:pt x="421" y="223"/>
                      <a:pt x="421" y="223"/>
                      <a:pt x="421" y="223"/>
                    </a:cubicBezTo>
                    <a:cubicBezTo>
                      <a:pt x="422" y="222"/>
                      <a:pt x="421" y="221"/>
                      <a:pt x="422" y="220"/>
                    </a:cubicBezTo>
                    <a:cubicBezTo>
                      <a:pt x="422" y="220"/>
                      <a:pt x="422" y="220"/>
                      <a:pt x="422" y="219"/>
                    </a:cubicBezTo>
                    <a:cubicBezTo>
                      <a:pt x="421" y="219"/>
                      <a:pt x="421" y="218"/>
                      <a:pt x="420" y="217"/>
                    </a:cubicBezTo>
                    <a:cubicBezTo>
                      <a:pt x="419" y="217"/>
                      <a:pt x="419" y="215"/>
                      <a:pt x="419" y="215"/>
                    </a:cubicBezTo>
                    <a:cubicBezTo>
                      <a:pt x="420" y="214"/>
                      <a:pt x="421" y="213"/>
                      <a:pt x="422" y="214"/>
                    </a:cubicBezTo>
                    <a:cubicBezTo>
                      <a:pt x="422" y="214"/>
                      <a:pt x="422" y="214"/>
                      <a:pt x="423" y="214"/>
                    </a:cubicBezTo>
                    <a:cubicBezTo>
                      <a:pt x="423" y="215"/>
                      <a:pt x="424" y="214"/>
                      <a:pt x="425" y="215"/>
                    </a:cubicBezTo>
                    <a:cubicBezTo>
                      <a:pt x="426" y="215"/>
                      <a:pt x="427" y="215"/>
                      <a:pt x="427" y="215"/>
                    </a:cubicBezTo>
                    <a:cubicBezTo>
                      <a:pt x="429" y="216"/>
                      <a:pt x="429" y="216"/>
                      <a:pt x="430" y="215"/>
                    </a:cubicBezTo>
                    <a:cubicBezTo>
                      <a:pt x="430" y="215"/>
                      <a:pt x="430" y="215"/>
                      <a:pt x="431" y="215"/>
                    </a:cubicBezTo>
                    <a:cubicBezTo>
                      <a:pt x="431" y="215"/>
                      <a:pt x="432" y="214"/>
                      <a:pt x="432" y="214"/>
                    </a:cubicBezTo>
                    <a:cubicBezTo>
                      <a:pt x="432" y="213"/>
                      <a:pt x="433" y="212"/>
                      <a:pt x="434" y="213"/>
                    </a:cubicBezTo>
                    <a:cubicBezTo>
                      <a:pt x="435" y="213"/>
                      <a:pt x="435" y="213"/>
                      <a:pt x="435" y="214"/>
                    </a:cubicBezTo>
                    <a:cubicBezTo>
                      <a:pt x="436" y="214"/>
                      <a:pt x="436" y="214"/>
                      <a:pt x="436" y="213"/>
                    </a:cubicBezTo>
                    <a:cubicBezTo>
                      <a:pt x="436" y="213"/>
                      <a:pt x="437" y="212"/>
                      <a:pt x="437" y="211"/>
                    </a:cubicBezTo>
                    <a:cubicBezTo>
                      <a:pt x="438" y="210"/>
                      <a:pt x="438" y="209"/>
                      <a:pt x="437" y="209"/>
                    </a:cubicBezTo>
                    <a:cubicBezTo>
                      <a:pt x="436" y="209"/>
                      <a:pt x="435" y="207"/>
                      <a:pt x="434" y="208"/>
                    </a:cubicBezTo>
                    <a:cubicBezTo>
                      <a:pt x="434" y="209"/>
                      <a:pt x="434" y="209"/>
                      <a:pt x="434" y="208"/>
                    </a:cubicBezTo>
                    <a:cubicBezTo>
                      <a:pt x="433" y="207"/>
                      <a:pt x="432" y="208"/>
                      <a:pt x="431" y="207"/>
                    </a:cubicBezTo>
                    <a:cubicBezTo>
                      <a:pt x="430" y="207"/>
                      <a:pt x="429" y="207"/>
                      <a:pt x="429" y="206"/>
                    </a:cubicBezTo>
                    <a:cubicBezTo>
                      <a:pt x="429" y="205"/>
                      <a:pt x="430" y="205"/>
                      <a:pt x="431" y="205"/>
                    </a:cubicBezTo>
                    <a:cubicBezTo>
                      <a:pt x="431" y="205"/>
                      <a:pt x="431" y="205"/>
                      <a:pt x="431" y="205"/>
                    </a:cubicBezTo>
                    <a:cubicBezTo>
                      <a:pt x="432" y="205"/>
                      <a:pt x="432" y="205"/>
                      <a:pt x="432" y="205"/>
                    </a:cubicBezTo>
                    <a:cubicBezTo>
                      <a:pt x="432" y="205"/>
                      <a:pt x="433" y="205"/>
                      <a:pt x="434" y="205"/>
                    </a:cubicBezTo>
                    <a:cubicBezTo>
                      <a:pt x="434" y="205"/>
                      <a:pt x="435" y="205"/>
                      <a:pt x="436" y="205"/>
                    </a:cubicBezTo>
                    <a:cubicBezTo>
                      <a:pt x="436" y="205"/>
                      <a:pt x="436" y="205"/>
                      <a:pt x="436" y="205"/>
                    </a:cubicBezTo>
                    <a:cubicBezTo>
                      <a:pt x="436" y="205"/>
                      <a:pt x="436" y="206"/>
                      <a:pt x="437" y="206"/>
                    </a:cubicBezTo>
                    <a:cubicBezTo>
                      <a:pt x="437" y="206"/>
                      <a:pt x="438" y="206"/>
                      <a:pt x="439" y="205"/>
                    </a:cubicBezTo>
                    <a:cubicBezTo>
                      <a:pt x="439" y="205"/>
                      <a:pt x="439" y="204"/>
                      <a:pt x="439" y="203"/>
                    </a:cubicBezTo>
                    <a:cubicBezTo>
                      <a:pt x="440" y="203"/>
                      <a:pt x="440" y="203"/>
                      <a:pt x="440" y="203"/>
                    </a:cubicBezTo>
                    <a:cubicBezTo>
                      <a:pt x="441" y="202"/>
                      <a:pt x="441" y="202"/>
                      <a:pt x="441" y="202"/>
                    </a:cubicBezTo>
                    <a:cubicBezTo>
                      <a:pt x="441" y="201"/>
                      <a:pt x="441" y="201"/>
                      <a:pt x="441" y="200"/>
                    </a:cubicBezTo>
                    <a:cubicBezTo>
                      <a:pt x="440" y="200"/>
                      <a:pt x="440" y="200"/>
                      <a:pt x="440" y="199"/>
                    </a:cubicBezTo>
                    <a:cubicBezTo>
                      <a:pt x="439" y="199"/>
                      <a:pt x="438" y="198"/>
                      <a:pt x="437" y="198"/>
                    </a:cubicBezTo>
                    <a:cubicBezTo>
                      <a:pt x="437" y="198"/>
                      <a:pt x="436" y="198"/>
                      <a:pt x="436" y="198"/>
                    </a:cubicBezTo>
                    <a:cubicBezTo>
                      <a:pt x="435" y="197"/>
                      <a:pt x="435" y="197"/>
                      <a:pt x="435" y="197"/>
                    </a:cubicBezTo>
                    <a:cubicBezTo>
                      <a:pt x="434" y="197"/>
                      <a:pt x="434" y="196"/>
                      <a:pt x="434" y="196"/>
                    </a:cubicBezTo>
                    <a:cubicBezTo>
                      <a:pt x="433" y="196"/>
                      <a:pt x="433" y="196"/>
                      <a:pt x="432" y="196"/>
                    </a:cubicBezTo>
                    <a:cubicBezTo>
                      <a:pt x="431" y="196"/>
                      <a:pt x="431" y="196"/>
                      <a:pt x="431" y="195"/>
                    </a:cubicBezTo>
                    <a:cubicBezTo>
                      <a:pt x="431" y="195"/>
                      <a:pt x="431" y="195"/>
                      <a:pt x="432" y="195"/>
                    </a:cubicBezTo>
                    <a:cubicBezTo>
                      <a:pt x="433" y="195"/>
                      <a:pt x="434" y="195"/>
                      <a:pt x="435" y="196"/>
                    </a:cubicBezTo>
                    <a:cubicBezTo>
                      <a:pt x="437" y="197"/>
                      <a:pt x="438" y="197"/>
                      <a:pt x="439" y="196"/>
                    </a:cubicBezTo>
                    <a:cubicBezTo>
                      <a:pt x="440" y="195"/>
                      <a:pt x="440" y="195"/>
                      <a:pt x="441" y="195"/>
                    </a:cubicBezTo>
                    <a:cubicBezTo>
                      <a:pt x="441" y="195"/>
                      <a:pt x="442" y="195"/>
                      <a:pt x="442" y="195"/>
                    </a:cubicBezTo>
                    <a:cubicBezTo>
                      <a:pt x="442" y="194"/>
                      <a:pt x="443" y="193"/>
                      <a:pt x="444" y="193"/>
                    </a:cubicBezTo>
                    <a:cubicBezTo>
                      <a:pt x="444" y="193"/>
                      <a:pt x="444" y="192"/>
                      <a:pt x="444" y="192"/>
                    </a:cubicBezTo>
                    <a:cubicBezTo>
                      <a:pt x="443" y="192"/>
                      <a:pt x="443" y="191"/>
                      <a:pt x="443" y="191"/>
                    </a:cubicBezTo>
                    <a:cubicBezTo>
                      <a:pt x="443" y="190"/>
                      <a:pt x="444" y="190"/>
                      <a:pt x="444" y="189"/>
                    </a:cubicBezTo>
                    <a:cubicBezTo>
                      <a:pt x="443" y="188"/>
                      <a:pt x="443" y="187"/>
                      <a:pt x="443" y="186"/>
                    </a:cubicBezTo>
                    <a:cubicBezTo>
                      <a:pt x="443" y="185"/>
                      <a:pt x="443" y="184"/>
                      <a:pt x="442" y="184"/>
                    </a:cubicBezTo>
                    <a:cubicBezTo>
                      <a:pt x="440" y="183"/>
                      <a:pt x="439" y="182"/>
                      <a:pt x="437" y="183"/>
                    </a:cubicBezTo>
                    <a:cubicBezTo>
                      <a:pt x="436" y="183"/>
                      <a:pt x="435" y="183"/>
                      <a:pt x="434" y="183"/>
                    </a:cubicBezTo>
                    <a:cubicBezTo>
                      <a:pt x="433" y="183"/>
                      <a:pt x="433" y="183"/>
                      <a:pt x="433" y="183"/>
                    </a:cubicBezTo>
                    <a:cubicBezTo>
                      <a:pt x="433" y="184"/>
                      <a:pt x="433" y="184"/>
                      <a:pt x="433" y="184"/>
                    </a:cubicBezTo>
                    <a:cubicBezTo>
                      <a:pt x="433" y="184"/>
                      <a:pt x="432" y="185"/>
                      <a:pt x="432" y="184"/>
                    </a:cubicBezTo>
                    <a:cubicBezTo>
                      <a:pt x="432" y="184"/>
                      <a:pt x="432" y="184"/>
                      <a:pt x="432" y="184"/>
                    </a:cubicBezTo>
                    <a:cubicBezTo>
                      <a:pt x="433" y="182"/>
                      <a:pt x="434" y="182"/>
                      <a:pt x="435" y="182"/>
                    </a:cubicBezTo>
                    <a:cubicBezTo>
                      <a:pt x="436" y="182"/>
                      <a:pt x="437" y="181"/>
                      <a:pt x="437" y="180"/>
                    </a:cubicBezTo>
                    <a:cubicBezTo>
                      <a:pt x="436" y="180"/>
                      <a:pt x="436" y="180"/>
                      <a:pt x="435" y="179"/>
                    </a:cubicBezTo>
                    <a:cubicBezTo>
                      <a:pt x="433" y="178"/>
                      <a:pt x="431" y="178"/>
                      <a:pt x="429" y="179"/>
                    </a:cubicBezTo>
                    <a:cubicBezTo>
                      <a:pt x="428" y="179"/>
                      <a:pt x="428" y="179"/>
                      <a:pt x="427" y="179"/>
                    </a:cubicBezTo>
                    <a:cubicBezTo>
                      <a:pt x="427" y="179"/>
                      <a:pt x="426" y="179"/>
                      <a:pt x="426" y="180"/>
                    </a:cubicBezTo>
                    <a:cubicBezTo>
                      <a:pt x="425" y="180"/>
                      <a:pt x="425" y="180"/>
                      <a:pt x="425" y="180"/>
                    </a:cubicBezTo>
                    <a:cubicBezTo>
                      <a:pt x="425" y="179"/>
                      <a:pt x="424" y="180"/>
                      <a:pt x="424" y="180"/>
                    </a:cubicBezTo>
                    <a:cubicBezTo>
                      <a:pt x="423" y="181"/>
                      <a:pt x="422" y="183"/>
                      <a:pt x="421" y="185"/>
                    </a:cubicBezTo>
                    <a:cubicBezTo>
                      <a:pt x="421" y="185"/>
                      <a:pt x="421" y="186"/>
                      <a:pt x="421" y="186"/>
                    </a:cubicBezTo>
                    <a:cubicBezTo>
                      <a:pt x="421" y="186"/>
                      <a:pt x="421" y="187"/>
                      <a:pt x="420" y="187"/>
                    </a:cubicBezTo>
                    <a:cubicBezTo>
                      <a:pt x="420" y="187"/>
                      <a:pt x="420" y="187"/>
                      <a:pt x="420" y="187"/>
                    </a:cubicBezTo>
                    <a:cubicBezTo>
                      <a:pt x="420" y="185"/>
                      <a:pt x="421" y="184"/>
                      <a:pt x="422" y="182"/>
                    </a:cubicBezTo>
                    <a:cubicBezTo>
                      <a:pt x="422" y="181"/>
                      <a:pt x="422" y="181"/>
                      <a:pt x="423" y="180"/>
                    </a:cubicBezTo>
                    <a:cubicBezTo>
                      <a:pt x="424" y="179"/>
                      <a:pt x="424" y="178"/>
                      <a:pt x="423" y="177"/>
                    </a:cubicBezTo>
                    <a:cubicBezTo>
                      <a:pt x="423" y="177"/>
                      <a:pt x="423" y="177"/>
                      <a:pt x="423" y="177"/>
                    </a:cubicBezTo>
                    <a:cubicBezTo>
                      <a:pt x="423" y="177"/>
                      <a:pt x="423" y="177"/>
                      <a:pt x="423" y="177"/>
                    </a:cubicBezTo>
                    <a:cubicBezTo>
                      <a:pt x="423" y="177"/>
                      <a:pt x="423" y="177"/>
                      <a:pt x="423" y="177"/>
                    </a:cubicBezTo>
                    <a:cubicBezTo>
                      <a:pt x="423" y="177"/>
                      <a:pt x="424" y="177"/>
                      <a:pt x="424" y="177"/>
                    </a:cubicBezTo>
                    <a:cubicBezTo>
                      <a:pt x="424" y="178"/>
                      <a:pt x="424" y="178"/>
                      <a:pt x="425" y="178"/>
                    </a:cubicBezTo>
                    <a:cubicBezTo>
                      <a:pt x="426" y="178"/>
                      <a:pt x="427" y="177"/>
                      <a:pt x="428" y="177"/>
                    </a:cubicBezTo>
                    <a:cubicBezTo>
                      <a:pt x="429" y="176"/>
                      <a:pt x="431" y="176"/>
                      <a:pt x="433" y="176"/>
                    </a:cubicBezTo>
                    <a:cubicBezTo>
                      <a:pt x="433" y="177"/>
                      <a:pt x="434" y="177"/>
                      <a:pt x="434" y="176"/>
                    </a:cubicBezTo>
                    <a:cubicBezTo>
                      <a:pt x="434" y="176"/>
                      <a:pt x="434" y="175"/>
                      <a:pt x="434" y="175"/>
                    </a:cubicBezTo>
                    <a:cubicBezTo>
                      <a:pt x="434" y="174"/>
                      <a:pt x="433" y="175"/>
                      <a:pt x="433" y="175"/>
                    </a:cubicBezTo>
                    <a:cubicBezTo>
                      <a:pt x="432" y="175"/>
                      <a:pt x="432" y="174"/>
                      <a:pt x="431" y="174"/>
                    </a:cubicBezTo>
                    <a:cubicBezTo>
                      <a:pt x="430" y="174"/>
                      <a:pt x="429" y="174"/>
                      <a:pt x="428" y="174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427" y="174"/>
                      <a:pt x="426" y="173"/>
                      <a:pt x="425" y="173"/>
                    </a:cubicBezTo>
                    <a:cubicBezTo>
                      <a:pt x="423" y="173"/>
                      <a:pt x="422" y="173"/>
                      <a:pt x="420" y="174"/>
                    </a:cubicBezTo>
                    <a:cubicBezTo>
                      <a:pt x="420" y="173"/>
                      <a:pt x="421" y="173"/>
                      <a:pt x="421" y="172"/>
                    </a:cubicBezTo>
                    <a:cubicBezTo>
                      <a:pt x="421" y="172"/>
                      <a:pt x="422" y="172"/>
                      <a:pt x="422" y="172"/>
                    </a:cubicBezTo>
                    <a:cubicBezTo>
                      <a:pt x="423" y="172"/>
                      <a:pt x="423" y="172"/>
                      <a:pt x="424" y="172"/>
                    </a:cubicBezTo>
                    <a:cubicBezTo>
                      <a:pt x="424" y="172"/>
                      <a:pt x="424" y="172"/>
                      <a:pt x="424" y="172"/>
                    </a:cubicBezTo>
                    <a:cubicBezTo>
                      <a:pt x="425" y="172"/>
                      <a:pt x="426" y="172"/>
                      <a:pt x="427" y="173"/>
                    </a:cubicBezTo>
                    <a:cubicBezTo>
                      <a:pt x="428" y="173"/>
                      <a:pt x="428" y="173"/>
                      <a:pt x="429" y="173"/>
                    </a:cubicBezTo>
                    <a:cubicBezTo>
                      <a:pt x="431" y="172"/>
                      <a:pt x="433" y="172"/>
                      <a:pt x="434" y="172"/>
                    </a:cubicBezTo>
                    <a:cubicBezTo>
                      <a:pt x="435" y="173"/>
                      <a:pt x="437" y="173"/>
                      <a:pt x="436" y="175"/>
                    </a:cubicBezTo>
                    <a:cubicBezTo>
                      <a:pt x="436" y="176"/>
                      <a:pt x="437" y="176"/>
                      <a:pt x="437" y="177"/>
                    </a:cubicBezTo>
                    <a:cubicBezTo>
                      <a:pt x="439" y="178"/>
                      <a:pt x="441" y="178"/>
                      <a:pt x="443" y="178"/>
                    </a:cubicBezTo>
                    <a:cubicBezTo>
                      <a:pt x="444" y="179"/>
                      <a:pt x="445" y="179"/>
                      <a:pt x="446" y="178"/>
                    </a:cubicBezTo>
                    <a:cubicBezTo>
                      <a:pt x="446" y="177"/>
                      <a:pt x="445" y="177"/>
                      <a:pt x="445" y="176"/>
                    </a:cubicBezTo>
                    <a:cubicBezTo>
                      <a:pt x="445" y="176"/>
                      <a:pt x="445" y="175"/>
                      <a:pt x="444" y="175"/>
                    </a:cubicBezTo>
                    <a:cubicBezTo>
                      <a:pt x="444" y="175"/>
                      <a:pt x="445" y="174"/>
                      <a:pt x="444" y="174"/>
                    </a:cubicBezTo>
                    <a:cubicBezTo>
                      <a:pt x="444" y="173"/>
                      <a:pt x="443" y="173"/>
                      <a:pt x="443" y="173"/>
                    </a:cubicBezTo>
                    <a:cubicBezTo>
                      <a:pt x="444" y="173"/>
                      <a:pt x="444" y="172"/>
                      <a:pt x="445" y="172"/>
                    </a:cubicBezTo>
                    <a:cubicBezTo>
                      <a:pt x="445" y="172"/>
                      <a:pt x="445" y="171"/>
                      <a:pt x="445" y="171"/>
                    </a:cubicBezTo>
                    <a:cubicBezTo>
                      <a:pt x="444" y="171"/>
                      <a:pt x="443" y="171"/>
                      <a:pt x="442" y="171"/>
                    </a:cubicBezTo>
                    <a:cubicBezTo>
                      <a:pt x="442" y="171"/>
                      <a:pt x="442" y="171"/>
                      <a:pt x="442" y="170"/>
                    </a:cubicBezTo>
                    <a:cubicBezTo>
                      <a:pt x="440" y="170"/>
                      <a:pt x="439" y="170"/>
                      <a:pt x="437" y="170"/>
                    </a:cubicBezTo>
                    <a:cubicBezTo>
                      <a:pt x="437" y="170"/>
                      <a:pt x="436" y="171"/>
                      <a:pt x="435" y="170"/>
                    </a:cubicBezTo>
                    <a:cubicBezTo>
                      <a:pt x="435" y="170"/>
                      <a:pt x="435" y="169"/>
                      <a:pt x="434" y="169"/>
                    </a:cubicBezTo>
                    <a:cubicBezTo>
                      <a:pt x="431" y="169"/>
                      <a:pt x="428" y="168"/>
                      <a:pt x="425" y="170"/>
                    </a:cubicBezTo>
                    <a:cubicBezTo>
                      <a:pt x="425" y="170"/>
                      <a:pt x="425" y="170"/>
                      <a:pt x="425" y="170"/>
                    </a:cubicBezTo>
                    <a:cubicBezTo>
                      <a:pt x="425" y="170"/>
                      <a:pt x="425" y="170"/>
                      <a:pt x="426" y="170"/>
                    </a:cubicBezTo>
                    <a:cubicBezTo>
                      <a:pt x="426" y="169"/>
                      <a:pt x="426" y="169"/>
                      <a:pt x="426" y="169"/>
                    </a:cubicBezTo>
                    <a:cubicBezTo>
                      <a:pt x="426" y="169"/>
                      <a:pt x="426" y="169"/>
                      <a:pt x="425" y="169"/>
                    </a:cubicBezTo>
                    <a:cubicBezTo>
                      <a:pt x="425" y="168"/>
                      <a:pt x="424" y="168"/>
                      <a:pt x="424" y="168"/>
                    </a:cubicBezTo>
                    <a:cubicBezTo>
                      <a:pt x="423" y="168"/>
                      <a:pt x="422" y="167"/>
                      <a:pt x="422" y="167"/>
                    </a:cubicBezTo>
                    <a:cubicBezTo>
                      <a:pt x="422" y="166"/>
                      <a:pt x="422" y="166"/>
                      <a:pt x="422" y="166"/>
                    </a:cubicBezTo>
                    <a:cubicBezTo>
                      <a:pt x="424" y="167"/>
                      <a:pt x="425" y="167"/>
                      <a:pt x="427" y="167"/>
                    </a:cubicBezTo>
                    <a:cubicBezTo>
                      <a:pt x="427" y="167"/>
                      <a:pt x="427" y="167"/>
                      <a:pt x="427" y="166"/>
                    </a:cubicBezTo>
                    <a:cubicBezTo>
                      <a:pt x="427" y="165"/>
                      <a:pt x="426" y="164"/>
                      <a:pt x="426" y="163"/>
                    </a:cubicBezTo>
                    <a:cubicBezTo>
                      <a:pt x="426" y="163"/>
                      <a:pt x="426" y="163"/>
                      <a:pt x="426" y="163"/>
                    </a:cubicBezTo>
                    <a:cubicBezTo>
                      <a:pt x="427" y="163"/>
                      <a:pt x="427" y="163"/>
                      <a:pt x="427" y="162"/>
                    </a:cubicBezTo>
                    <a:cubicBezTo>
                      <a:pt x="428" y="164"/>
                      <a:pt x="428" y="165"/>
                      <a:pt x="429" y="166"/>
                    </a:cubicBezTo>
                    <a:cubicBezTo>
                      <a:pt x="429" y="166"/>
                      <a:pt x="430" y="167"/>
                      <a:pt x="431" y="167"/>
                    </a:cubicBezTo>
                    <a:cubicBezTo>
                      <a:pt x="431" y="167"/>
                      <a:pt x="432" y="167"/>
                      <a:pt x="432" y="167"/>
                    </a:cubicBezTo>
                    <a:cubicBezTo>
                      <a:pt x="433" y="167"/>
                      <a:pt x="435" y="167"/>
                      <a:pt x="436" y="166"/>
                    </a:cubicBezTo>
                    <a:cubicBezTo>
                      <a:pt x="435" y="166"/>
                      <a:pt x="434" y="165"/>
                      <a:pt x="434" y="164"/>
                    </a:cubicBezTo>
                    <a:cubicBezTo>
                      <a:pt x="434" y="164"/>
                      <a:pt x="434" y="163"/>
                      <a:pt x="434" y="163"/>
                    </a:cubicBezTo>
                    <a:cubicBezTo>
                      <a:pt x="433" y="162"/>
                      <a:pt x="431" y="162"/>
                      <a:pt x="430" y="162"/>
                    </a:cubicBezTo>
                    <a:cubicBezTo>
                      <a:pt x="429" y="161"/>
                      <a:pt x="428" y="161"/>
                      <a:pt x="427" y="161"/>
                    </a:cubicBezTo>
                    <a:cubicBezTo>
                      <a:pt x="427" y="161"/>
                      <a:pt x="427" y="160"/>
                      <a:pt x="427" y="160"/>
                    </a:cubicBezTo>
                    <a:cubicBezTo>
                      <a:pt x="427" y="160"/>
                      <a:pt x="428" y="159"/>
                      <a:pt x="428" y="159"/>
                    </a:cubicBezTo>
                    <a:cubicBezTo>
                      <a:pt x="428" y="160"/>
                      <a:pt x="428" y="160"/>
                      <a:pt x="429" y="160"/>
                    </a:cubicBezTo>
                    <a:cubicBezTo>
                      <a:pt x="429" y="161"/>
                      <a:pt x="429" y="161"/>
                      <a:pt x="429" y="161"/>
                    </a:cubicBezTo>
                    <a:cubicBezTo>
                      <a:pt x="429" y="161"/>
                      <a:pt x="430" y="160"/>
                      <a:pt x="431" y="160"/>
                    </a:cubicBezTo>
                    <a:cubicBezTo>
                      <a:pt x="431" y="161"/>
                      <a:pt x="432" y="161"/>
                      <a:pt x="433" y="161"/>
                    </a:cubicBezTo>
                    <a:cubicBezTo>
                      <a:pt x="433" y="161"/>
                      <a:pt x="433" y="161"/>
                      <a:pt x="433" y="161"/>
                    </a:cubicBezTo>
                    <a:cubicBezTo>
                      <a:pt x="434" y="161"/>
                      <a:pt x="434" y="161"/>
                      <a:pt x="434" y="161"/>
                    </a:cubicBezTo>
                    <a:cubicBezTo>
                      <a:pt x="434" y="161"/>
                      <a:pt x="434" y="162"/>
                      <a:pt x="435" y="162"/>
                    </a:cubicBezTo>
                    <a:cubicBezTo>
                      <a:pt x="435" y="162"/>
                      <a:pt x="435" y="163"/>
                      <a:pt x="435" y="163"/>
                    </a:cubicBezTo>
                    <a:cubicBezTo>
                      <a:pt x="435" y="164"/>
                      <a:pt x="436" y="163"/>
                      <a:pt x="437" y="163"/>
                    </a:cubicBezTo>
                    <a:cubicBezTo>
                      <a:pt x="437" y="163"/>
                      <a:pt x="436" y="164"/>
                      <a:pt x="437" y="164"/>
                    </a:cubicBezTo>
                    <a:cubicBezTo>
                      <a:pt x="438" y="164"/>
                      <a:pt x="438" y="164"/>
                      <a:pt x="438" y="164"/>
                    </a:cubicBezTo>
                    <a:cubicBezTo>
                      <a:pt x="439" y="165"/>
                      <a:pt x="439" y="166"/>
                      <a:pt x="440" y="165"/>
                    </a:cubicBezTo>
                    <a:cubicBezTo>
                      <a:pt x="440" y="166"/>
                      <a:pt x="441" y="166"/>
                      <a:pt x="442" y="166"/>
                    </a:cubicBezTo>
                    <a:cubicBezTo>
                      <a:pt x="442" y="166"/>
                      <a:pt x="443" y="165"/>
                      <a:pt x="443" y="165"/>
                    </a:cubicBezTo>
                    <a:cubicBezTo>
                      <a:pt x="443" y="164"/>
                      <a:pt x="443" y="163"/>
                      <a:pt x="442" y="163"/>
                    </a:cubicBezTo>
                    <a:cubicBezTo>
                      <a:pt x="442" y="162"/>
                      <a:pt x="442" y="162"/>
                      <a:pt x="442" y="161"/>
                    </a:cubicBezTo>
                    <a:cubicBezTo>
                      <a:pt x="442" y="160"/>
                      <a:pt x="443" y="162"/>
                      <a:pt x="443" y="162"/>
                    </a:cubicBezTo>
                    <a:cubicBezTo>
                      <a:pt x="444" y="162"/>
                      <a:pt x="444" y="163"/>
                      <a:pt x="445" y="163"/>
                    </a:cubicBezTo>
                    <a:cubicBezTo>
                      <a:pt x="445" y="163"/>
                      <a:pt x="446" y="163"/>
                      <a:pt x="447" y="163"/>
                    </a:cubicBezTo>
                    <a:cubicBezTo>
                      <a:pt x="448" y="164"/>
                      <a:pt x="449" y="163"/>
                      <a:pt x="449" y="161"/>
                    </a:cubicBezTo>
                    <a:cubicBezTo>
                      <a:pt x="449" y="160"/>
                      <a:pt x="449" y="160"/>
                      <a:pt x="449" y="159"/>
                    </a:cubicBezTo>
                    <a:cubicBezTo>
                      <a:pt x="449" y="159"/>
                      <a:pt x="449" y="159"/>
                      <a:pt x="449" y="159"/>
                    </a:cubicBezTo>
                    <a:cubicBezTo>
                      <a:pt x="450" y="160"/>
                      <a:pt x="449" y="161"/>
                      <a:pt x="450" y="161"/>
                    </a:cubicBezTo>
                    <a:cubicBezTo>
                      <a:pt x="450" y="161"/>
                      <a:pt x="451" y="161"/>
                      <a:pt x="451" y="161"/>
                    </a:cubicBezTo>
                    <a:cubicBezTo>
                      <a:pt x="451" y="161"/>
                      <a:pt x="451" y="161"/>
                      <a:pt x="452" y="161"/>
                    </a:cubicBezTo>
                    <a:cubicBezTo>
                      <a:pt x="452" y="161"/>
                      <a:pt x="454" y="161"/>
                      <a:pt x="454" y="160"/>
                    </a:cubicBezTo>
                    <a:cubicBezTo>
                      <a:pt x="454" y="157"/>
                      <a:pt x="454" y="155"/>
                      <a:pt x="453" y="153"/>
                    </a:cubicBezTo>
                    <a:cubicBezTo>
                      <a:pt x="453" y="153"/>
                      <a:pt x="453" y="152"/>
                      <a:pt x="453" y="152"/>
                    </a:cubicBezTo>
                    <a:cubicBezTo>
                      <a:pt x="453" y="151"/>
                      <a:pt x="453" y="151"/>
                      <a:pt x="452" y="151"/>
                    </a:cubicBezTo>
                    <a:cubicBezTo>
                      <a:pt x="452" y="151"/>
                      <a:pt x="451" y="152"/>
                      <a:pt x="450" y="151"/>
                    </a:cubicBezTo>
                    <a:cubicBezTo>
                      <a:pt x="449" y="150"/>
                      <a:pt x="448" y="150"/>
                      <a:pt x="446" y="150"/>
                    </a:cubicBezTo>
                    <a:cubicBezTo>
                      <a:pt x="444" y="150"/>
                      <a:pt x="444" y="150"/>
                      <a:pt x="443" y="148"/>
                    </a:cubicBezTo>
                    <a:cubicBezTo>
                      <a:pt x="444" y="148"/>
                      <a:pt x="445" y="148"/>
                      <a:pt x="446" y="147"/>
                    </a:cubicBezTo>
                    <a:cubicBezTo>
                      <a:pt x="447" y="146"/>
                      <a:pt x="448" y="147"/>
                      <a:pt x="449" y="147"/>
                    </a:cubicBezTo>
                    <a:cubicBezTo>
                      <a:pt x="449" y="148"/>
                      <a:pt x="450" y="148"/>
                      <a:pt x="450" y="148"/>
                    </a:cubicBezTo>
                    <a:cubicBezTo>
                      <a:pt x="450" y="148"/>
                      <a:pt x="449" y="148"/>
                      <a:pt x="449" y="149"/>
                    </a:cubicBezTo>
                    <a:cubicBezTo>
                      <a:pt x="450" y="150"/>
                      <a:pt x="450" y="149"/>
                      <a:pt x="451" y="149"/>
                    </a:cubicBezTo>
                    <a:cubicBezTo>
                      <a:pt x="452" y="149"/>
                      <a:pt x="454" y="149"/>
                      <a:pt x="455" y="150"/>
                    </a:cubicBezTo>
                    <a:cubicBezTo>
                      <a:pt x="455" y="150"/>
                      <a:pt x="455" y="150"/>
                      <a:pt x="455" y="151"/>
                    </a:cubicBezTo>
                    <a:cubicBezTo>
                      <a:pt x="455" y="151"/>
                      <a:pt x="455" y="152"/>
                      <a:pt x="455" y="152"/>
                    </a:cubicBezTo>
                    <a:cubicBezTo>
                      <a:pt x="455" y="153"/>
                      <a:pt x="456" y="154"/>
                      <a:pt x="457" y="154"/>
                    </a:cubicBezTo>
                    <a:cubicBezTo>
                      <a:pt x="457" y="154"/>
                      <a:pt x="457" y="154"/>
                      <a:pt x="457" y="154"/>
                    </a:cubicBezTo>
                    <a:cubicBezTo>
                      <a:pt x="457" y="155"/>
                      <a:pt x="457" y="155"/>
                      <a:pt x="458" y="155"/>
                    </a:cubicBezTo>
                    <a:cubicBezTo>
                      <a:pt x="459" y="154"/>
                      <a:pt x="459" y="155"/>
                      <a:pt x="460" y="155"/>
                    </a:cubicBezTo>
                    <a:cubicBezTo>
                      <a:pt x="461" y="154"/>
                      <a:pt x="463" y="154"/>
                      <a:pt x="464" y="153"/>
                    </a:cubicBezTo>
                    <a:cubicBezTo>
                      <a:pt x="466" y="152"/>
                      <a:pt x="467" y="151"/>
                      <a:pt x="468" y="150"/>
                    </a:cubicBezTo>
                    <a:cubicBezTo>
                      <a:pt x="468" y="149"/>
                      <a:pt x="468" y="148"/>
                      <a:pt x="469" y="148"/>
                    </a:cubicBezTo>
                    <a:cubicBezTo>
                      <a:pt x="469" y="148"/>
                      <a:pt x="469" y="147"/>
                      <a:pt x="469" y="147"/>
                    </a:cubicBezTo>
                    <a:cubicBezTo>
                      <a:pt x="469" y="146"/>
                      <a:pt x="468" y="146"/>
                      <a:pt x="468" y="146"/>
                    </a:cubicBezTo>
                    <a:cubicBezTo>
                      <a:pt x="467" y="146"/>
                      <a:pt x="467" y="146"/>
                      <a:pt x="466" y="146"/>
                    </a:cubicBezTo>
                    <a:cubicBezTo>
                      <a:pt x="466" y="146"/>
                      <a:pt x="466" y="147"/>
                      <a:pt x="466" y="146"/>
                    </a:cubicBezTo>
                    <a:cubicBezTo>
                      <a:pt x="466" y="145"/>
                      <a:pt x="466" y="144"/>
                      <a:pt x="468" y="144"/>
                    </a:cubicBezTo>
                    <a:cubicBezTo>
                      <a:pt x="469" y="144"/>
                      <a:pt x="470" y="143"/>
                      <a:pt x="470" y="142"/>
                    </a:cubicBezTo>
                    <a:cubicBezTo>
                      <a:pt x="470" y="142"/>
                      <a:pt x="470" y="141"/>
                      <a:pt x="471" y="141"/>
                    </a:cubicBezTo>
                    <a:cubicBezTo>
                      <a:pt x="472" y="140"/>
                      <a:pt x="471" y="138"/>
                      <a:pt x="470" y="138"/>
                    </a:cubicBezTo>
                    <a:cubicBezTo>
                      <a:pt x="469" y="138"/>
                      <a:pt x="467" y="139"/>
                      <a:pt x="466" y="139"/>
                    </a:cubicBezTo>
                    <a:cubicBezTo>
                      <a:pt x="465" y="139"/>
                      <a:pt x="465" y="140"/>
                      <a:pt x="464" y="140"/>
                    </a:cubicBezTo>
                    <a:cubicBezTo>
                      <a:pt x="463" y="140"/>
                      <a:pt x="461" y="140"/>
                      <a:pt x="460" y="140"/>
                    </a:cubicBezTo>
                    <a:cubicBezTo>
                      <a:pt x="459" y="140"/>
                      <a:pt x="459" y="140"/>
                      <a:pt x="460" y="139"/>
                    </a:cubicBezTo>
                    <a:cubicBezTo>
                      <a:pt x="460" y="139"/>
                      <a:pt x="460" y="139"/>
                      <a:pt x="460" y="139"/>
                    </a:cubicBezTo>
                    <a:cubicBezTo>
                      <a:pt x="461" y="139"/>
                      <a:pt x="462" y="139"/>
                      <a:pt x="462" y="138"/>
                    </a:cubicBezTo>
                    <a:cubicBezTo>
                      <a:pt x="462" y="138"/>
                      <a:pt x="462" y="137"/>
                      <a:pt x="461" y="137"/>
                    </a:cubicBezTo>
                    <a:cubicBezTo>
                      <a:pt x="460" y="136"/>
                      <a:pt x="460" y="135"/>
                      <a:pt x="459" y="135"/>
                    </a:cubicBezTo>
                    <a:cubicBezTo>
                      <a:pt x="459" y="134"/>
                      <a:pt x="459" y="134"/>
                      <a:pt x="460" y="134"/>
                    </a:cubicBezTo>
                    <a:cubicBezTo>
                      <a:pt x="460" y="135"/>
                      <a:pt x="461" y="135"/>
                      <a:pt x="462" y="136"/>
                    </a:cubicBezTo>
                    <a:cubicBezTo>
                      <a:pt x="462" y="136"/>
                      <a:pt x="462" y="136"/>
                      <a:pt x="462" y="136"/>
                    </a:cubicBezTo>
                    <a:cubicBezTo>
                      <a:pt x="462" y="137"/>
                      <a:pt x="463" y="138"/>
                      <a:pt x="463" y="138"/>
                    </a:cubicBezTo>
                    <a:cubicBezTo>
                      <a:pt x="465" y="139"/>
                      <a:pt x="465" y="137"/>
                      <a:pt x="465" y="137"/>
                    </a:cubicBezTo>
                    <a:cubicBezTo>
                      <a:pt x="466" y="137"/>
                      <a:pt x="466" y="137"/>
                      <a:pt x="466" y="137"/>
                    </a:cubicBezTo>
                    <a:cubicBezTo>
                      <a:pt x="467" y="136"/>
                      <a:pt x="467" y="136"/>
                      <a:pt x="467" y="136"/>
                    </a:cubicBezTo>
                    <a:cubicBezTo>
                      <a:pt x="467" y="136"/>
                      <a:pt x="468" y="136"/>
                      <a:pt x="468" y="136"/>
                    </a:cubicBezTo>
                    <a:cubicBezTo>
                      <a:pt x="469" y="136"/>
                      <a:pt x="469" y="135"/>
                      <a:pt x="470" y="135"/>
                    </a:cubicBezTo>
                    <a:cubicBezTo>
                      <a:pt x="470" y="135"/>
                      <a:pt x="470" y="135"/>
                      <a:pt x="471" y="135"/>
                    </a:cubicBezTo>
                    <a:cubicBezTo>
                      <a:pt x="471" y="135"/>
                      <a:pt x="472" y="135"/>
                      <a:pt x="472" y="135"/>
                    </a:cubicBezTo>
                    <a:cubicBezTo>
                      <a:pt x="473" y="136"/>
                      <a:pt x="474" y="136"/>
                      <a:pt x="474" y="134"/>
                    </a:cubicBezTo>
                    <a:cubicBezTo>
                      <a:pt x="474" y="134"/>
                      <a:pt x="474" y="134"/>
                      <a:pt x="475" y="134"/>
                    </a:cubicBezTo>
                    <a:cubicBezTo>
                      <a:pt x="475" y="133"/>
                      <a:pt x="475" y="133"/>
                      <a:pt x="475" y="132"/>
                    </a:cubicBezTo>
                    <a:cubicBezTo>
                      <a:pt x="474" y="131"/>
                      <a:pt x="474" y="131"/>
                      <a:pt x="473" y="131"/>
                    </a:cubicBezTo>
                    <a:cubicBezTo>
                      <a:pt x="473" y="130"/>
                      <a:pt x="472" y="130"/>
                      <a:pt x="472" y="130"/>
                    </a:cubicBezTo>
                    <a:cubicBezTo>
                      <a:pt x="472" y="130"/>
                      <a:pt x="471" y="129"/>
                      <a:pt x="471" y="129"/>
                    </a:cubicBezTo>
                    <a:cubicBezTo>
                      <a:pt x="472" y="127"/>
                      <a:pt x="472" y="126"/>
                      <a:pt x="471" y="124"/>
                    </a:cubicBezTo>
                    <a:cubicBezTo>
                      <a:pt x="471" y="123"/>
                      <a:pt x="471" y="122"/>
                      <a:pt x="469" y="121"/>
                    </a:cubicBezTo>
                    <a:cubicBezTo>
                      <a:pt x="469" y="121"/>
                      <a:pt x="470" y="120"/>
                      <a:pt x="470" y="121"/>
                    </a:cubicBezTo>
                    <a:cubicBezTo>
                      <a:pt x="471" y="122"/>
                      <a:pt x="472" y="123"/>
                      <a:pt x="472" y="125"/>
                    </a:cubicBezTo>
                    <a:cubicBezTo>
                      <a:pt x="473" y="125"/>
                      <a:pt x="474" y="126"/>
                      <a:pt x="473" y="127"/>
                    </a:cubicBezTo>
                    <a:cubicBezTo>
                      <a:pt x="473" y="127"/>
                      <a:pt x="473" y="128"/>
                      <a:pt x="473" y="128"/>
                    </a:cubicBezTo>
                    <a:cubicBezTo>
                      <a:pt x="472" y="129"/>
                      <a:pt x="473" y="129"/>
                      <a:pt x="473" y="129"/>
                    </a:cubicBezTo>
                    <a:cubicBezTo>
                      <a:pt x="475" y="130"/>
                      <a:pt x="477" y="129"/>
                      <a:pt x="478" y="128"/>
                    </a:cubicBezTo>
                    <a:cubicBezTo>
                      <a:pt x="479" y="127"/>
                      <a:pt x="480" y="126"/>
                      <a:pt x="480" y="124"/>
                    </a:cubicBezTo>
                    <a:cubicBezTo>
                      <a:pt x="480" y="123"/>
                      <a:pt x="481" y="121"/>
                      <a:pt x="482" y="119"/>
                    </a:cubicBezTo>
                    <a:cubicBezTo>
                      <a:pt x="482" y="119"/>
                      <a:pt x="482" y="119"/>
                      <a:pt x="482" y="118"/>
                    </a:cubicBezTo>
                    <a:cubicBezTo>
                      <a:pt x="482" y="118"/>
                      <a:pt x="482" y="118"/>
                      <a:pt x="483" y="118"/>
                    </a:cubicBezTo>
                    <a:cubicBezTo>
                      <a:pt x="485" y="116"/>
                      <a:pt x="486" y="112"/>
                      <a:pt x="489" y="111"/>
                    </a:cubicBezTo>
                    <a:cubicBezTo>
                      <a:pt x="489" y="110"/>
                      <a:pt x="489" y="110"/>
                      <a:pt x="489" y="109"/>
                    </a:cubicBezTo>
                    <a:cubicBezTo>
                      <a:pt x="489" y="109"/>
                      <a:pt x="489" y="108"/>
                      <a:pt x="490" y="108"/>
                    </a:cubicBezTo>
                    <a:cubicBezTo>
                      <a:pt x="491" y="108"/>
                      <a:pt x="491" y="107"/>
                      <a:pt x="491" y="106"/>
                    </a:cubicBezTo>
                    <a:cubicBezTo>
                      <a:pt x="491" y="105"/>
                      <a:pt x="492" y="105"/>
                      <a:pt x="492" y="105"/>
                    </a:cubicBezTo>
                    <a:cubicBezTo>
                      <a:pt x="493" y="105"/>
                      <a:pt x="493" y="105"/>
                      <a:pt x="493" y="104"/>
                    </a:cubicBezTo>
                    <a:cubicBezTo>
                      <a:pt x="494" y="104"/>
                      <a:pt x="495" y="103"/>
                      <a:pt x="496" y="102"/>
                    </a:cubicBezTo>
                    <a:cubicBezTo>
                      <a:pt x="497" y="101"/>
                      <a:pt x="498" y="99"/>
                      <a:pt x="499" y="97"/>
                    </a:cubicBezTo>
                    <a:cubicBezTo>
                      <a:pt x="499" y="97"/>
                      <a:pt x="500" y="96"/>
                      <a:pt x="500" y="96"/>
                    </a:cubicBezTo>
                    <a:cubicBezTo>
                      <a:pt x="500" y="94"/>
                      <a:pt x="501" y="93"/>
                      <a:pt x="502" y="92"/>
                    </a:cubicBezTo>
                    <a:cubicBezTo>
                      <a:pt x="503" y="93"/>
                      <a:pt x="504" y="92"/>
                      <a:pt x="504" y="92"/>
                    </a:cubicBezTo>
                    <a:cubicBezTo>
                      <a:pt x="506" y="91"/>
                      <a:pt x="507" y="89"/>
                      <a:pt x="508" y="88"/>
                    </a:cubicBezTo>
                    <a:cubicBezTo>
                      <a:pt x="509" y="87"/>
                      <a:pt x="509" y="87"/>
                      <a:pt x="509" y="87"/>
                    </a:cubicBezTo>
                    <a:cubicBezTo>
                      <a:pt x="510" y="86"/>
                      <a:pt x="510" y="86"/>
                      <a:pt x="510" y="86"/>
                    </a:cubicBezTo>
                    <a:cubicBezTo>
                      <a:pt x="511" y="85"/>
                      <a:pt x="511" y="84"/>
                      <a:pt x="511" y="83"/>
                    </a:cubicBezTo>
                    <a:cubicBezTo>
                      <a:pt x="512" y="82"/>
                      <a:pt x="512" y="81"/>
                      <a:pt x="512" y="80"/>
                    </a:cubicBezTo>
                    <a:cubicBezTo>
                      <a:pt x="512" y="80"/>
                      <a:pt x="512" y="80"/>
                      <a:pt x="512" y="80"/>
                    </a:cubicBezTo>
                    <a:cubicBezTo>
                      <a:pt x="511" y="80"/>
                      <a:pt x="512" y="79"/>
                      <a:pt x="511" y="79"/>
                    </a:cubicBezTo>
                    <a:cubicBezTo>
                      <a:pt x="510" y="79"/>
                      <a:pt x="509" y="79"/>
                      <a:pt x="508" y="79"/>
                    </a:cubicBezTo>
                    <a:cubicBezTo>
                      <a:pt x="508" y="79"/>
                      <a:pt x="507" y="80"/>
                      <a:pt x="506" y="80"/>
                    </a:cubicBezTo>
                    <a:cubicBezTo>
                      <a:pt x="505" y="80"/>
                      <a:pt x="504" y="81"/>
                      <a:pt x="503" y="81"/>
                    </a:cubicBezTo>
                    <a:cubicBezTo>
                      <a:pt x="503" y="81"/>
                      <a:pt x="503" y="81"/>
                      <a:pt x="503" y="82"/>
                    </a:cubicBezTo>
                    <a:cubicBezTo>
                      <a:pt x="502" y="82"/>
                      <a:pt x="502" y="82"/>
                      <a:pt x="501" y="83"/>
                    </a:cubicBezTo>
                    <a:cubicBezTo>
                      <a:pt x="499" y="84"/>
                      <a:pt x="498" y="85"/>
                      <a:pt x="496" y="85"/>
                    </a:cubicBezTo>
                    <a:cubicBezTo>
                      <a:pt x="496" y="86"/>
                      <a:pt x="495" y="86"/>
                      <a:pt x="495" y="86"/>
                    </a:cubicBezTo>
                    <a:cubicBezTo>
                      <a:pt x="494" y="86"/>
                      <a:pt x="494" y="87"/>
                      <a:pt x="494" y="87"/>
                    </a:cubicBezTo>
                    <a:cubicBezTo>
                      <a:pt x="494" y="87"/>
                      <a:pt x="493" y="87"/>
                      <a:pt x="493" y="87"/>
                    </a:cubicBezTo>
                    <a:cubicBezTo>
                      <a:pt x="492" y="87"/>
                      <a:pt x="491" y="87"/>
                      <a:pt x="491" y="88"/>
                    </a:cubicBezTo>
                    <a:cubicBezTo>
                      <a:pt x="490" y="88"/>
                      <a:pt x="490" y="88"/>
                      <a:pt x="489" y="89"/>
                    </a:cubicBezTo>
                    <a:cubicBezTo>
                      <a:pt x="488" y="89"/>
                      <a:pt x="487" y="90"/>
                      <a:pt x="486" y="91"/>
                    </a:cubicBezTo>
                    <a:cubicBezTo>
                      <a:pt x="486" y="91"/>
                      <a:pt x="486" y="91"/>
                      <a:pt x="485" y="91"/>
                    </a:cubicBezTo>
                    <a:cubicBezTo>
                      <a:pt x="484" y="91"/>
                      <a:pt x="482" y="92"/>
                      <a:pt x="481" y="93"/>
                    </a:cubicBezTo>
                    <a:cubicBezTo>
                      <a:pt x="480" y="93"/>
                      <a:pt x="479" y="94"/>
                      <a:pt x="478" y="95"/>
                    </a:cubicBezTo>
                    <a:cubicBezTo>
                      <a:pt x="478" y="95"/>
                      <a:pt x="477" y="96"/>
                      <a:pt x="477" y="97"/>
                    </a:cubicBezTo>
                    <a:cubicBezTo>
                      <a:pt x="476" y="97"/>
                      <a:pt x="476" y="98"/>
                      <a:pt x="475" y="98"/>
                    </a:cubicBezTo>
                    <a:cubicBezTo>
                      <a:pt x="475" y="98"/>
                      <a:pt x="475" y="98"/>
                      <a:pt x="475" y="98"/>
                    </a:cubicBezTo>
                    <a:cubicBezTo>
                      <a:pt x="475" y="97"/>
                      <a:pt x="475" y="97"/>
                      <a:pt x="476" y="96"/>
                    </a:cubicBezTo>
                    <a:cubicBezTo>
                      <a:pt x="476" y="96"/>
                      <a:pt x="477" y="95"/>
                      <a:pt x="477" y="95"/>
                    </a:cubicBezTo>
                    <a:cubicBezTo>
                      <a:pt x="476" y="95"/>
                      <a:pt x="476" y="95"/>
                      <a:pt x="476" y="95"/>
                    </a:cubicBezTo>
                    <a:cubicBezTo>
                      <a:pt x="475" y="95"/>
                      <a:pt x="474" y="95"/>
                      <a:pt x="473" y="95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5"/>
                      <a:pt x="475" y="95"/>
                      <a:pt x="475" y="94"/>
                    </a:cubicBezTo>
                    <a:cubicBezTo>
                      <a:pt x="476" y="94"/>
                      <a:pt x="477" y="94"/>
                      <a:pt x="477" y="93"/>
                    </a:cubicBezTo>
                    <a:cubicBezTo>
                      <a:pt x="478" y="93"/>
                      <a:pt x="479" y="92"/>
                      <a:pt x="479" y="91"/>
                    </a:cubicBezTo>
                    <a:cubicBezTo>
                      <a:pt x="479" y="91"/>
                      <a:pt x="479" y="91"/>
                      <a:pt x="479" y="91"/>
                    </a:cubicBezTo>
                    <a:cubicBezTo>
                      <a:pt x="480" y="91"/>
                      <a:pt x="481" y="91"/>
                      <a:pt x="482" y="91"/>
                    </a:cubicBezTo>
                    <a:cubicBezTo>
                      <a:pt x="482" y="90"/>
                      <a:pt x="482" y="90"/>
                      <a:pt x="482" y="90"/>
                    </a:cubicBezTo>
                    <a:cubicBezTo>
                      <a:pt x="483" y="90"/>
                      <a:pt x="483" y="90"/>
                      <a:pt x="484" y="90"/>
                    </a:cubicBezTo>
                    <a:cubicBezTo>
                      <a:pt x="484" y="89"/>
                      <a:pt x="485" y="89"/>
                      <a:pt x="486" y="88"/>
                    </a:cubicBezTo>
                    <a:cubicBezTo>
                      <a:pt x="487" y="87"/>
                      <a:pt x="488" y="86"/>
                      <a:pt x="490" y="85"/>
                    </a:cubicBezTo>
                    <a:cubicBezTo>
                      <a:pt x="491" y="85"/>
                      <a:pt x="492" y="84"/>
                      <a:pt x="492" y="83"/>
                    </a:cubicBezTo>
                    <a:cubicBezTo>
                      <a:pt x="493" y="83"/>
                      <a:pt x="493" y="83"/>
                      <a:pt x="493" y="83"/>
                    </a:cubicBezTo>
                    <a:cubicBezTo>
                      <a:pt x="495" y="83"/>
                      <a:pt x="496" y="82"/>
                      <a:pt x="497" y="80"/>
                    </a:cubicBezTo>
                    <a:cubicBezTo>
                      <a:pt x="497" y="80"/>
                      <a:pt x="497" y="80"/>
                      <a:pt x="497" y="80"/>
                    </a:cubicBezTo>
                    <a:cubicBezTo>
                      <a:pt x="497" y="80"/>
                      <a:pt x="496" y="79"/>
                      <a:pt x="496" y="79"/>
                    </a:cubicBezTo>
                    <a:cubicBezTo>
                      <a:pt x="496" y="79"/>
                      <a:pt x="496" y="78"/>
                      <a:pt x="496" y="79"/>
                    </a:cubicBezTo>
                    <a:cubicBezTo>
                      <a:pt x="495" y="78"/>
                      <a:pt x="495" y="78"/>
                      <a:pt x="495" y="78"/>
                    </a:cubicBezTo>
                    <a:cubicBezTo>
                      <a:pt x="494" y="78"/>
                      <a:pt x="493" y="78"/>
                      <a:pt x="493" y="78"/>
                    </a:cubicBezTo>
                    <a:cubicBezTo>
                      <a:pt x="492" y="78"/>
                      <a:pt x="492" y="78"/>
                      <a:pt x="491" y="78"/>
                    </a:cubicBezTo>
                    <a:cubicBezTo>
                      <a:pt x="491" y="78"/>
                      <a:pt x="490" y="78"/>
                      <a:pt x="490" y="78"/>
                    </a:cubicBezTo>
                    <a:cubicBezTo>
                      <a:pt x="489" y="79"/>
                      <a:pt x="488" y="79"/>
                      <a:pt x="487" y="79"/>
                    </a:cubicBezTo>
                    <a:cubicBezTo>
                      <a:pt x="486" y="79"/>
                      <a:pt x="486" y="80"/>
                      <a:pt x="485" y="80"/>
                    </a:cubicBezTo>
                    <a:cubicBezTo>
                      <a:pt x="485" y="80"/>
                      <a:pt x="485" y="80"/>
                      <a:pt x="485" y="80"/>
                    </a:cubicBezTo>
                    <a:cubicBezTo>
                      <a:pt x="485" y="80"/>
                      <a:pt x="484" y="80"/>
                      <a:pt x="484" y="80"/>
                    </a:cubicBezTo>
                    <a:cubicBezTo>
                      <a:pt x="484" y="80"/>
                      <a:pt x="484" y="80"/>
                      <a:pt x="484" y="79"/>
                    </a:cubicBezTo>
                    <a:cubicBezTo>
                      <a:pt x="484" y="79"/>
                      <a:pt x="484" y="79"/>
                      <a:pt x="484" y="79"/>
                    </a:cubicBezTo>
                    <a:cubicBezTo>
                      <a:pt x="484" y="79"/>
                      <a:pt x="485" y="79"/>
                      <a:pt x="485" y="79"/>
                    </a:cubicBezTo>
                    <a:cubicBezTo>
                      <a:pt x="485" y="78"/>
                      <a:pt x="485" y="78"/>
                      <a:pt x="485" y="78"/>
                    </a:cubicBezTo>
                    <a:cubicBezTo>
                      <a:pt x="484" y="77"/>
                      <a:pt x="484" y="75"/>
                      <a:pt x="482" y="75"/>
                    </a:cubicBezTo>
                    <a:cubicBezTo>
                      <a:pt x="482" y="74"/>
                      <a:pt x="482" y="74"/>
                      <a:pt x="482" y="74"/>
                    </a:cubicBezTo>
                    <a:cubicBezTo>
                      <a:pt x="482" y="73"/>
                      <a:pt x="481" y="72"/>
                      <a:pt x="480" y="71"/>
                    </a:cubicBezTo>
                    <a:cubicBezTo>
                      <a:pt x="481" y="72"/>
                      <a:pt x="482" y="73"/>
                      <a:pt x="483" y="74"/>
                    </a:cubicBezTo>
                    <a:cubicBezTo>
                      <a:pt x="484" y="75"/>
                      <a:pt x="485" y="76"/>
                      <a:pt x="486" y="77"/>
                    </a:cubicBezTo>
                    <a:cubicBezTo>
                      <a:pt x="486" y="77"/>
                      <a:pt x="487" y="78"/>
                      <a:pt x="487" y="77"/>
                    </a:cubicBezTo>
                    <a:cubicBezTo>
                      <a:pt x="488" y="77"/>
                      <a:pt x="489" y="77"/>
                      <a:pt x="489" y="76"/>
                    </a:cubicBezTo>
                    <a:cubicBezTo>
                      <a:pt x="491" y="77"/>
                      <a:pt x="492" y="76"/>
                      <a:pt x="493" y="76"/>
                    </a:cubicBezTo>
                    <a:cubicBezTo>
                      <a:pt x="495" y="76"/>
                      <a:pt x="498" y="75"/>
                      <a:pt x="500" y="75"/>
                    </a:cubicBezTo>
                    <a:cubicBezTo>
                      <a:pt x="500" y="75"/>
                      <a:pt x="500" y="75"/>
                      <a:pt x="500" y="75"/>
                    </a:cubicBezTo>
                    <a:cubicBezTo>
                      <a:pt x="501" y="74"/>
                      <a:pt x="501" y="74"/>
                      <a:pt x="501" y="74"/>
                    </a:cubicBezTo>
                    <a:cubicBezTo>
                      <a:pt x="502" y="74"/>
                      <a:pt x="502" y="75"/>
                      <a:pt x="503" y="74"/>
                    </a:cubicBezTo>
                    <a:cubicBezTo>
                      <a:pt x="503" y="74"/>
                      <a:pt x="504" y="74"/>
                      <a:pt x="505" y="74"/>
                    </a:cubicBezTo>
                    <a:cubicBezTo>
                      <a:pt x="505" y="73"/>
                      <a:pt x="505" y="73"/>
                      <a:pt x="506" y="72"/>
                    </a:cubicBezTo>
                    <a:cubicBezTo>
                      <a:pt x="506" y="72"/>
                      <a:pt x="506" y="72"/>
                      <a:pt x="505" y="72"/>
                    </a:cubicBezTo>
                    <a:cubicBezTo>
                      <a:pt x="505" y="72"/>
                      <a:pt x="505" y="72"/>
                      <a:pt x="505" y="72"/>
                    </a:cubicBezTo>
                    <a:cubicBezTo>
                      <a:pt x="504" y="73"/>
                      <a:pt x="503" y="72"/>
                      <a:pt x="501" y="72"/>
                    </a:cubicBezTo>
                    <a:cubicBezTo>
                      <a:pt x="502" y="71"/>
                      <a:pt x="503" y="71"/>
                      <a:pt x="504" y="71"/>
                    </a:cubicBezTo>
                    <a:cubicBezTo>
                      <a:pt x="505" y="71"/>
                      <a:pt x="505" y="71"/>
                      <a:pt x="505" y="70"/>
                    </a:cubicBezTo>
                    <a:cubicBezTo>
                      <a:pt x="506" y="70"/>
                      <a:pt x="506" y="69"/>
                      <a:pt x="506" y="69"/>
                    </a:cubicBezTo>
                    <a:cubicBezTo>
                      <a:pt x="507" y="70"/>
                      <a:pt x="507" y="69"/>
                      <a:pt x="508" y="69"/>
                    </a:cubicBezTo>
                    <a:cubicBezTo>
                      <a:pt x="508" y="69"/>
                      <a:pt x="509" y="69"/>
                      <a:pt x="510" y="70"/>
                    </a:cubicBezTo>
                    <a:cubicBezTo>
                      <a:pt x="510" y="71"/>
                      <a:pt x="510" y="71"/>
                      <a:pt x="511" y="71"/>
                    </a:cubicBezTo>
                    <a:cubicBezTo>
                      <a:pt x="512" y="71"/>
                      <a:pt x="512" y="71"/>
                      <a:pt x="512" y="70"/>
                    </a:cubicBezTo>
                    <a:cubicBezTo>
                      <a:pt x="514" y="69"/>
                      <a:pt x="514" y="68"/>
                      <a:pt x="513" y="67"/>
                    </a:cubicBezTo>
                    <a:cubicBezTo>
                      <a:pt x="513" y="67"/>
                      <a:pt x="513" y="66"/>
                      <a:pt x="513" y="66"/>
                    </a:cubicBezTo>
                    <a:cubicBezTo>
                      <a:pt x="513" y="66"/>
                      <a:pt x="513" y="67"/>
                      <a:pt x="514" y="67"/>
                    </a:cubicBezTo>
                    <a:cubicBezTo>
                      <a:pt x="515" y="68"/>
                      <a:pt x="515" y="68"/>
                      <a:pt x="516" y="67"/>
                    </a:cubicBezTo>
                    <a:cubicBezTo>
                      <a:pt x="517" y="66"/>
                      <a:pt x="517" y="65"/>
                      <a:pt x="518" y="64"/>
                    </a:cubicBezTo>
                    <a:cubicBezTo>
                      <a:pt x="518" y="64"/>
                      <a:pt x="518" y="64"/>
                      <a:pt x="519" y="64"/>
                    </a:cubicBezTo>
                    <a:cubicBezTo>
                      <a:pt x="520" y="63"/>
                      <a:pt x="521" y="62"/>
                      <a:pt x="522" y="61"/>
                    </a:cubicBezTo>
                    <a:cubicBezTo>
                      <a:pt x="523" y="60"/>
                      <a:pt x="525" y="59"/>
                      <a:pt x="525" y="57"/>
                    </a:cubicBezTo>
                    <a:cubicBezTo>
                      <a:pt x="526" y="57"/>
                      <a:pt x="527" y="57"/>
                      <a:pt x="527" y="56"/>
                    </a:cubicBezTo>
                    <a:cubicBezTo>
                      <a:pt x="527" y="55"/>
                      <a:pt x="527" y="55"/>
                      <a:pt x="527" y="55"/>
                    </a:cubicBezTo>
                    <a:cubicBezTo>
                      <a:pt x="528" y="54"/>
                      <a:pt x="530" y="53"/>
                      <a:pt x="528" y="51"/>
                    </a:cubicBezTo>
                    <a:cubicBezTo>
                      <a:pt x="529" y="51"/>
                      <a:pt x="530" y="50"/>
                      <a:pt x="530" y="50"/>
                    </a:cubicBezTo>
                    <a:cubicBezTo>
                      <a:pt x="531" y="49"/>
                      <a:pt x="532" y="49"/>
                      <a:pt x="532" y="48"/>
                    </a:cubicBezTo>
                    <a:cubicBezTo>
                      <a:pt x="533" y="47"/>
                      <a:pt x="534" y="46"/>
                      <a:pt x="534" y="45"/>
                    </a:cubicBezTo>
                    <a:cubicBezTo>
                      <a:pt x="534" y="43"/>
                      <a:pt x="534" y="40"/>
                      <a:pt x="533" y="38"/>
                    </a:cubicBezTo>
                    <a:close/>
                    <a:moveTo>
                      <a:pt x="393" y="95"/>
                    </a:moveTo>
                    <a:cubicBezTo>
                      <a:pt x="393" y="95"/>
                      <a:pt x="393" y="95"/>
                      <a:pt x="393" y="95"/>
                    </a:cubicBezTo>
                    <a:cubicBezTo>
                      <a:pt x="393" y="95"/>
                      <a:pt x="393" y="95"/>
                      <a:pt x="393" y="95"/>
                    </a:cubicBezTo>
                    <a:close/>
                    <a:moveTo>
                      <a:pt x="377" y="221"/>
                    </a:moveTo>
                    <a:cubicBezTo>
                      <a:pt x="377" y="221"/>
                      <a:pt x="377" y="221"/>
                      <a:pt x="377" y="221"/>
                    </a:cubicBezTo>
                    <a:cubicBezTo>
                      <a:pt x="377" y="221"/>
                      <a:pt x="377" y="221"/>
                      <a:pt x="377" y="221"/>
                    </a:cubicBezTo>
                    <a:close/>
                    <a:moveTo>
                      <a:pt x="361" y="248"/>
                    </a:moveTo>
                    <a:cubicBezTo>
                      <a:pt x="361" y="248"/>
                      <a:pt x="361" y="248"/>
                      <a:pt x="361" y="248"/>
                    </a:cubicBezTo>
                    <a:cubicBezTo>
                      <a:pt x="361" y="248"/>
                      <a:pt x="361" y="248"/>
                      <a:pt x="361" y="248"/>
                    </a:cubicBezTo>
                    <a:cubicBezTo>
                      <a:pt x="361" y="248"/>
                      <a:pt x="361" y="248"/>
                      <a:pt x="361" y="248"/>
                    </a:cubicBezTo>
                    <a:close/>
                    <a:moveTo>
                      <a:pt x="365" y="257"/>
                    </a:moveTo>
                    <a:cubicBezTo>
                      <a:pt x="365" y="256"/>
                      <a:pt x="365" y="256"/>
                      <a:pt x="365" y="256"/>
                    </a:cubicBezTo>
                    <a:cubicBezTo>
                      <a:pt x="365" y="256"/>
                      <a:pt x="365" y="256"/>
                      <a:pt x="365" y="256"/>
                    </a:cubicBezTo>
                    <a:cubicBezTo>
                      <a:pt x="366" y="256"/>
                      <a:pt x="366" y="257"/>
                      <a:pt x="366" y="257"/>
                    </a:cubicBezTo>
                    <a:cubicBezTo>
                      <a:pt x="366" y="257"/>
                      <a:pt x="366" y="257"/>
                      <a:pt x="365" y="257"/>
                    </a:cubicBezTo>
                    <a:close/>
                    <a:moveTo>
                      <a:pt x="413" y="243"/>
                    </a:moveTo>
                    <a:cubicBezTo>
                      <a:pt x="413" y="243"/>
                      <a:pt x="413" y="243"/>
                      <a:pt x="413" y="243"/>
                    </a:cubicBezTo>
                    <a:cubicBezTo>
                      <a:pt x="413" y="243"/>
                      <a:pt x="413" y="243"/>
                      <a:pt x="413" y="243"/>
                    </a:cubicBezTo>
                    <a:cubicBezTo>
                      <a:pt x="413" y="243"/>
                      <a:pt x="413" y="243"/>
                      <a:pt x="413" y="243"/>
                    </a:cubicBezTo>
                    <a:close/>
                    <a:moveTo>
                      <a:pt x="423" y="186"/>
                    </a:moveTo>
                    <a:cubicBezTo>
                      <a:pt x="423" y="186"/>
                      <a:pt x="423" y="186"/>
                      <a:pt x="423" y="186"/>
                    </a:cubicBezTo>
                    <a:cubicBezTo>
                      <a:pt x="423" y="186"/>
                      <a:pt x="423" y="186"/>
                      <a:pt x="423" y="186"/>
                    </a:cubicBezTo>
                    <a:cubicBezTo>
                      <a:pt x="423" y="186"/>
                      <a:pt x="423" y="186"/>
                      <a:pt x="423" y="186"/>
                    </a:cubicBezTo>
                    <a:close/>
                    <a:moveTo>
                      <a:pt x="460" y="142"/>
                    </a:moveTo>
                    <a:cubicBezTo>
                      <a:pt x="460" y="142"/>
                      <a:pt x="460" y="142"/>
                      <a:pt x="460" y="142"/>
                    </a:cubicBezTo>
                    <a:cubicBezTo>
                      <a:pt x="460" y="142"/>
                      <a:pt x="460" y="142"/>
                      <a:pt x="460" y="142"/>
                    </a:cubicBezTo>
                    <a:cubicBezTo>
                      <a:pt x="460" y="142"/>
                      <a:pt x="460" y="142"/>
                      <a:pt x="460" y="142"/>
                    </a:cubicBezTo>
                    <a:close/>
                    <a:moveTo>
                      <a:pt x="501" y="89"/>
                    </a:moveTo>
                    <a:cubicBezTo>
                      <a:pt x="501" y="89"/>
                      <a:pt x="501" y="89"/>
                      <a:pt x="501" y="89"/>
                    </a:cubicBezTo>
                    <a:cubicBezTo>
                      <a:pt x="501" y="89"/>
                      <a:pt x="501" y="89"/>
                      <a:pt x="501" y="89"/>
                    </a:cubicBezTo>
                    <a:cubicBezTo>
                      <a:pt x="501" y="89"/>
                      <a:pt x="501" y="89"/>
                      <a:pt x="501" y="89"/>
                    </a:cubicBezTo>
                    <a:close/>
                    <a:moveTo>
                      <a:pt x="480" y="95"/>
                    </a:moveTo>
                    <a:cubicBezTo>
                      <a:pt x="480" y="95"/>
                      <a:pt x="480" y="95"/>
                      <a:pt x="480" y="95"/>
                    </a:cubicBezTo>
                    <a:cubicBezTo>
                      <a:pt x="480" y="95"/>
                      <a:pt x="480" y="95"/>
                      <a:pt x="480" y="95"/>
                    </a:cubicBezTo>
                    <a:close/>
                    <a:moveTo>
                      <a:pt x="289" y="296"/>
                    </a:moveTo>
                    <a:cubicBezTo>
                      <a:pt x="289" y="295"/>
                      <a:pt x="288" y="294"/>
                      <a:pt x="288" y="293"/>
                    </a:cubicBezTo>
                    <a:cubicBezTo>
                      <a:pt x="287" y="294"/>
                      <a:pt x="287" y="295"/>
                      <a:pt x="288" y="296"/>
                    </a:cubicBezTo>
                    <a:cubicBezTo>
                      <a:pt x="289" y="296"/>
                      <a:pt x="289" y="297"/>
                      <a:pt x="289" y="297"/>
                    </a:cubicBezTo>
                    <a:cubicBezTo>
                      <a:pt x="288" y="298"/>
                      <a:pt x="288" y="299"/>
                      <a:pt x="287" y="298"/>
                    </a:cubicBezTo>
                    <a:cubicBezTo>
                      <a:pt x="286" y="298"/>
                      <a:pt x="285" y="299"/>
                      <a:pt x="285" y="299"/>
                    </a:cubicBezTo>
                    <a:cubicBezTo>
                      <a:pt x="283" y="299"/>
                      <a:pt x="282" y="299"/>
                      <a:pt x="282" y="298"/>
                    </a:cubicBezTo>
                    <a:cubicBezTo>
                      <a:pt x="281" y="298"/>
                      <a:pt x="282" y="299"/>
                      <a:pt x="281" y="299"/>
                    </a:cubicBezTo>
                    <a:cubicBezTo>
                      <a:pt x="280" y="299"/>
                      <a:pt x="280" y="299"/>
                      <a:pt x="279" y="299"/>
                    </a:cubicBezTo>
                    <a:cubicBezTo>
                      <a:pt x="278" y="298"/>
                      <a:pt x="279" y="298"/>
                      <a:pt x="279" y="297"/>
                    </a:cubicBezTo>
                    <a:cubicBezTo>
                      <a:pt x="279" y="297"/>
                      <a:pt x="280" y="296"/>
                      <a:pt x="279" y="296"/>
                    </a:cubicBezTo>
                    <a:cubicBezTo>
                      <a:pt x="279" y="297"/>
                      <a:pt x="278" y="297"/>
                      <a:pt x="278" y="299"/>
                    </a:cubicBezTo>
                    <a:cubicBezTo>
                      <a:pt x="278" y="299"/>
                      <a:pt x="278" y="299"/>
                      <a:pt x="277" y="299"/>
                    </a:cubicBezTo>
                    <a:cubicBezTo>
                      <a:pt x="276" y="300"/>
                      <a:pt x="275" y="299"/>
                      <a:pt x="273" y="299"/>
                    </a:cubicBezTo>
                    <a:cubicBezTo>
                      <a:pt x="272" y="298"/>
                      <a:pt x="272" y="297"/>
                      <a:pt x="272" y="296"/>
                    </a:cubicBezTo>
                    <a:cubicBezTo>
                      <a:pt x="272" y="295"/>
                      <a:pt x="272" y="294"/>
                      <a:pt x="272" y="294"/>
                    </a:cubicBezTo>
                    <a:cubicBezTo>
                      <a:pt x="271" y="293"/>
                      <a:pt x="272" y="293"/>
                      <a:pt x="272" y="293"/>
                    </a:cubicBezTo>
                    <a:cubicBezTo>
                      <a:pt x="273" y="293"/>
                      <a:pt x="274" y="293"/>
                      <a:pt x="275" y="293"/>
                    </a:cubicBezTo>
                    <a:cubicBezTo>
                      <a:pt x="274" y="292"/>
                      <a:pt x="273" y="292"/>
                      <a:pt x="273" y="292"/>
                    </a:cubicBezTo>
                    <a:cubicBezTo>
                      <a:pt x="273" y="292"/>
                      <a:pt x="273" y="292"/>
                      <a:pt x="273" y="292"/>
                    </a:cubicBezTo>
                    <a:cubicBezTo>
                      <a:pt x="273" y="292"/>
                      <a:pt x="273" y="291"/>
                      <a:pt x="273" y="291"/>
                    </a:cubicBezTo>
                    <a:cubicBezTo>
                      <a:pt x="273" y="291"/>
                      <a:pt x="273" y="291"/>
                      <a:pt x="272" y="291"/>
                    </a:cubicBezTo>
                    <a:cubicBezTo>
                      <a:pt x="272" y="291"/>
                      <a:pt x="271" y="292"/>
                      <a:pt x="271" y="291"/>
                    </a:cubicBezTo>
                    <a:cubicBezTo>
                      <a:pt x="271" y="290"/>
                      <a:pt x="271" y="290"/>
                      <a:pt x="270" y="290"/>
                    </a:cubicBezTo>
                    <a:cubicBezTo>
                      <a:pt x="271" y="290"/>
                      <a:pt x="271" y="289"/>
                      <a:pt x="271" y="289"/>
                    </a:cubicBezTo>
                    <a:cubicBezTo>
                      <a:pt x="272" y="288"/>
                      <a:pt x="271" y="288"/>
                      <a:pt x="270" y="288"/>
                    </a:cubicBezTo>
                    <a:cubicBezTo>
                      <a:pt x="272" y="287"/>
                      <a:pt x="273" y="287"/>
                      <a:pt x="275" y="287"/>
                    </a:cubicBezTo>
                    <a:cubicBezTo>
                      <a:pt x="274" y="286"/>
                      <a:pt x="273" y="287"/>
                      <a:pt x="273" y="286"/>
                    </a:cubicBezTo>
                    <a:cubicBezTo>
                      <a:pt x="274" y="286"/>
                      <a:pt x="275" y="286"/>
                      <a:pt x="276" y="286"/>
                    </a:cubicBezTo>
                    <a:cubicBezTo>
                      <a:pt x="276" y="286"/>
                      <a:pt x="277" y="286"/>
                      <a:pt x="277" y="285"/>
                    </a:cubicBezTo>
                    <a:cubicBezTo>
                      <a:pt x="277" y="285"/>
                      <a:pt x="276" y="285"/>
                      <a:pt x="276" y="285"/>
                    </a:cubicBezTo>
                    <a:cubicBezTo>
                      <a:pt x="275" y="285"/>
                      <a:pt x="274" y="286"/>
                      <a:pt x="273" y="285"/>
                    </a:cubicBezTo>
                    <a:cubicBezTo>
                      <a:pt x="274" y="285"/>
                      <a:pt x="275" y="285"/>
                      <a:pt x="275" y="285"/>
                    </a:cubicBezTo>
                    <a:cubicBezTo>
                      <a:pt x="275" y="285"/>
                      <a:pt x="275" y="285"/>
                      <a:pt x="275" y="285"/>
                    </a:cubicBezTo>
                    <a:cubicBezTo>
                      <a:pt x="274" y="284"/>
                      <a:pt x="275" y="284"/>
                      <a:pt x="275" y="284"/>
                    </a:cubicBezTo>
                    <a:cubicBezTo>
                      <a:pt x="276" y="284"/>
                      <a:pt x="276" y="284"/>
                      <a:pt x="277" y="283"/>
                    </a:cubicBezTo>
                    <a:cubicBezTo>
                      <a:pt x="277" y="282"/>
                      <a:pt x="275" y="283"/>
                      <a:pt x="276" y="282"/>
                    </a:cubicBezTo>
                    <a:cubicBezTo>
                      <a:pt x="277" y="281"/>
                      <a:pt x="277" y="281"/>
                      <a:pt x="277" y="281"/>
                    </a:cubicBezTo>
                    <a:cubicBezTo>
                      <a:pt x="274" y="281"/>
                      <a:pt x="270" y="283"/>
                      <a:pt x="267" y="283"/>
                    </a:cubicBezTo>
                    <a:cubicBezTo>
                      <a:pt x="267" y="283"/>
                      <a:pt x="266" y="284"/>
                      <a:pt x="266" y="283"/>
                    </a:cubicBezTo>
                    <a:cubicBezTo>
                      <a:pt x="265" y="283"/>
                      <a:pt x="264" y="283"/>
                      <a:pt x="263" y="284"/>
                    </a:cubicBezTo>
                    <a:cubicBezTo>
                      <a:pt x="262" y="284"/>
                      <a:pt x="262" y="285"/>
                      <a:pt x="260" y="284"/>
                    </a:cubicBezTo>
                    <a:cubicBezTo>
                      <a:pt x="260" y="284"/>
                      <a:pt x="259" y="284"/>
                      <a:pt x="258" y="285"/>
                    </a:cubicBezTo>
                    <a:cubicBezTo>
                      <a:pt x="258" y="285"/>
                      <a:pt x="257" y="286"/>
                      <a:pt x="257" y="286"/>
                    </a:cubicBezTo>
                    <a:cubicBezTo>
                      <a:pt x="257" y="285"/>
                      <a:pt x="256" y="285"/>
                      <a:pt x="256" y="284"/>
                    </a:cubicBezTo>
                    <a:cubicBezTo>
                      <a:pt x="256" y="284"/>
                      <a:pt x="256" y="284"/>
                      <a:pt x="256" y="283"/>
                    </a:cubicBezTo>
                    <a:cubicBezTo>
                      <a:pt x="256" y="283"/>
                      <a:pt x="256" y="283"/>
                      <a:pt x="256" y="282"/>
                    </a:cubicBezTo>
                    <a:cubicBezTo>
                      <a:pt x="256" y="282"/>
                      <a:pt x="257" y="283"/>
                      <a:pt x="257" y="282"/>
                    </a:cubicBezTo>
                    <a:cubicBezTo>
                      <a:pt x="256" y="281"/>
                      <a:pt x="258" y="281"/>
                      <a:pt x="258" y="280"/>
                    </a:cubicBezTo>
                    <a:cubicBezTo>
                      <a:pt x="259" y="279"/>
                      <a:pt x="260" y="280"/>
                      <a:pt x="261" y="281"/>
                    </a:cubicBezTo>
                    <a:cubicBezTo>
                      <a:pt x="261" y="280"/>
                      <a:pt x="261" y="280"/>
                      <a:pt x="261" y="280"/>
                    </a:cubicBezTo>
                    <a:cubicBezTo>
                      <a:pt x="260" y="279"/>
                      <a:pt x="260" y="279"/>
                      <a:pt x="261" y="278"/>
                    </a:cubicBezTo>
                    <a:cubicBezTo>
                      <a:pt x="261" y="278"/>
                      <a:pt x="261" y="278"/>
                      <a:pt x="260" y="278"/>
                    </a:cubicBezTo>
                    <a:cubicBezTo>
                      <a:pt x="260" y="278"/>
                      <a:pt x="259" y="279"/>
                      <a:pt x="259" y="278"/>
                    </a:cubicBezTo>
                    <a:cubicBezTo>
                      <a:pt x="259" y="277"/>
                      <a:pt x="259" y="276"/>
                      <a:pt x="260" y="276"/>
                    </a:cubicBezTo>
                    <a:cubicBezTo>
                      <a:pt x="260" y="276"/>
                      <a:pt x="261" y="276"/>
                      <a:pt x="261" y="276"/>
                    </a:cubicBezTo>
                    <a:cubicBezTo>
                      <a:pt x="262" y="275"/>
                      <a:pt x="263" y="275"/>
                      <a:pt x="263" y="276"/>
                    </a:cubicBezTo>
                    <a:cubicBezTo>
                      <a:pt x="263" y="277"/>
                      <a:pt x="264" y="277"/>
                      <a:pt x="264" y="277"/>
                    </a:cubicBezTo>
                    <a:cubicBezTo>
                      <a:pt x="265" y="277"/>
                      <a:pt x="265" y="277"/>
                      <a:pt x="265" y="278"/>
                    </a:cubicBezTo>
                    <a:cubicBezTo>
                      <a:pt x="265" y="279"/>
                      <a:pt x="266" y="279"/>
                      <a:pt x="267" y="279"/>
                    </a:cubicBezTo>
                    <a:cubicBezTo>
                      <a:pt x="267" y="278"/>
                      <a:pt x="267" y="279"/>
                      <a:pt x="268" y="279"/>
                    </a:cubicBezTo>
                    <a:cubicBezTo>
                      <a:pt x="268" y="278"/>
                      <a:pt x="268" y="278"/>
                      <a:pt x="268" y="277"/>
                    </a:cubicBezTo>
                    <a:cubicBezTo>
                      <a:pt x="267" y="278"/>
                      <a:pt x="267" y="278"/>
                      <a:pt x="266" y="278"/>
                    </a:cubicBezTo>
                    <a:cubicBezTo>
                      <a:pt x="266" y="278"/>
                      <a:pt x="265" y="278"/>
                      <a:pt x="266" y="278"/>
                    </a:cubicBezTo>
                    <a:cubicBezTo>
                      <a:pt x="266" y="277"/>
                      <a:pt x="266" y="276"/>
                      <a:pt x="265" y="276"/>
                    </a:cubicBezTo>
                    <a:cubicBezTo>
                      <a:pt x="264" y="276"/>
                      <a:pt x="264" y="275"/>
                      <a:pt x="264" y="275"/>
                    </a:cubicBezTo>
                    <a:cubicBezTo>
                      <a:pt x="264" y="274"/>
                      <a:pt x="264" y="273"/>
                      <a:pt x="265" y="273"/>
                    </a:cubicBezTo>
                    <a:cubicBezTo>
                      <a:pt x="266" y="273"/>
                      <a:pt x="266" y="273"/>
                      <a:pt x="266" y="272"/>
                    </a:cubicBezTo>
                    <a:cubicBezTo>
                      <a:pt x="265" y="272"/>
                      <a:pt x="265" y="273"/>
                      <a:pt x="264" y="273"/>
                    </a:cubicBezTo>
                    <a:cubicBezTo>
                      <a:pt x="263" y="273"/>
                      <a:pt x="263" y="273"/>
                      <a:pt x="262" y="272"/>
                    </a:cubicBezTo>
                    <a:cubicBezTo>
                      <a:pt x="262" y="271"/>
                      <a:pt x="262" y="271"/>
                      <a:pt x="262" y="270"/>
                    </a:cubicBezTo>
                    <a:cubicBezTo>
                      <a:pt x="262" y="270"/>
                      <a:pt x="262" y="270"/>
                      <a:pt x="262" y="270"/>
                    </a:cubicBezTo>
                    <a:cubicBezTo>
                      <a:pt x="263" y="269"/>
                      <a:pt x="263" y="267"/>
                      <a:pt x="265" y="267"/>
                    </a:cubicBezTo>
                    <a:cubicBezTo>
                      <a:pt x="265" y="267"/>
                      <a:pt x="266" y="266"/>
                      <a:pt x="266" y="266"/>
                    </a:cubicBezTo>
                    <a:cubicBezTo>
                      <a:pt x="265" y="266"/>
                      <a:pt x="264" y="266"/>
                      <a:pt x="264" y="266"/>
                    </a:cubicBezTo>
                    <a:cubicBezTo>
                      <a:pt x="263" y="267"/>
                      <a:pt x="262" y="266"/>
                      <a:pt x="261" y="267"/>
                    </a:cubicBezTo>
                    <a:cubicBezTo>
                      <a:pt x="261" y="267"/>
                      <a:pt x="260" y="266"/>
                      <a:pt x="260" y="266"/>
                    </a:cubicBezTo>
                    <a:cubicBezTo>
                      <a:pt x="262" y="265"/>
                      <a:pt x="261" y="264"/>
                      <a:pt x="261" y="263"/>
                    </a:cubicBezTo>
                    <a:cubicBezTo>
                      <a:pt x="261" y="263"/>
                      <a:pt x="261" y="263"/>
                      <a:pt x="261" y="263"/>
                    </a:cubicBezTo>
                    <a:cubicBezTo>
                      <a:pt x="262" y="263"/>
                      <a:pt x="262" y="262"/>
                      <a:pt x="262" y="262"/>
                    </a:cubicBezTo>
                    <a:cubicBezTo>
                      <a:pt x="261" y="262"/>
                      <a:pt x="261" y="262"/>
                      <a:pt x="261" y="261"/>
                    </a:cubicBezTo>
                    <a:cubicBezTo>
                      <a:pt x="262" y="261"/>
                      <a:pt x="262" y="260"/>
                      <a:pt x="263" y="260"/>
                    </a:cubicBezTo>
                    <a:cubicBezTo>
                      <a:pt x="264" y="260"/>
                      <a:pt x="265" y="260"/>
                      <a:pt x="265" y="261"/>
                    </a:cubicBezTo>
                    <a:cubicBezTo>
                      <a:pt x="266" y="261"/>
                      <a:pt x="266" y="262"/>
                      <a:pt x="266" y="262"/>
                    </a:cubicBezTo>
                    <a:cubicBezTo>
                      <a:pt x="267" y="263"/>
                      <a:pt x="268" y="263"/>
                      <a:pt x="267" y="264"/>
                    </a:cubicBezTo>
                    <a:cubicBezTo>
                      <a:pt x="267" y="265"/>
                      <a:pt x="267" y="266"/>
                      <a:pt x="268" y="266"/>
                    </a:cubicBezTo>
                    <a:cubicBezTo>
                      <a:pt x="269" y="266"/>
                      <a:pt x="270" y="267"/>
                      <a:pt x="270" y="268"/>
                    </a:cubicBezTo>
                    <a:cubicBezTo>
                      <a:pt x="270" y="268"/>
                      <a:pt x="271" y="269"/>
                      <a:pt x="271" y="270"/>
                    </a:cubicBezTo>
                    <a:cubicBezTo>
                      <a:pt x="271" y="270"/>
                      <a:pt x="271" y="271"/>
                      <a:pt x="271" y="271"/>
                    </a:cubicBezTo>
                    <a:cubicBezTo>
                      <a:pt x="273" y="271"/>
                      <a:pt x="273" y="272"/>
                      <a:pt x="274" y="273"/>
                    </a:cubicBezTo>
                    <a:cubicBezTo>
                      <a:pt x="274" y="274"/>
                      <a:pt x="275" y="274"/>
                      <a:pt x="275" y="275"/>
                    </a:cubicBezTo>
                    <a:cubicBezTo>
                      <a:pt x="276" y="275"/>
                      <a:pt x="276" y="275"/>
                      <a:pt x="276" y="275"/>
                    </a:cubicBezTo>
                    <a:cubicBezTo>
                      <a:pt x="277" y="274"/>
                      <a:pt x="278" y="274"/>
                      <a:pt x="278" y="273"/>
                    </a:cubicBezTo>
                    <a:cubicBezTo>
                      <a:pt x="278" y="273"/>
                      <a:pt x="278" y="273"/>
                      <a:pt x="277" y="273"/>
                    </a:cubicBezTo>
                    <a:cubicBezTo>
                      <a:pt x="276" y="274"/>
                      <a:pt x="275" y="274"/>
                      <a:pt x="275" y="272"/>
                    </a:cubicBezTo>
                    <a:cubicBezTo>
                      <a:pt x="274" y="271"/>
                      <a:pt x="274" y="270"/>
                      <a:pt x="273" y="269"/>
                    </a:cubicBezTo>
                    <a:cubicBezTo>
                      <a:pt x="273" y="268"/>
                      <a:pt x="275" y="268"/>
                      <a:pt x="275" y="268"/>
                    </a:cubicBezTo>
                    <a:cubicBezTo>
                      <a:pt x="277" y="270"/>
                      <a:pt x="277" y="269"/>
                      <a:pt x="279" y="268"/>
                    </a:cubicBezTo>
                    <a:cubicBezTo>
                      <a:pt x="278" y="268"/>
                      <a:pt x="277" y="269"/>
                      <a:pt x="276" y="268"/>
                    </a:cubicBezTo>
                    <a:cubicBezTo>
                      <a:pt x="275" y="267"/>
                      <a:pt x="274" y="267"/>
                      <a:pt x="273" y="267"/>
                    </a:cubicBezTo>
                    <a:cubicBezTo>
                      <a:pt x="272" y="267"/>
                      <a:pt x="271" y="266"/>
                      <a:pt x="272" y="265"/>
                    </a:cubicBezTo>
                    <a:cubicBezTo>
                      <a:pt x="272" y="264"/>
                      <a:pt x="272" y="264"/>
                      <a:pt x="273" y="265"/>
                    </a:cubicBezTo>
                    <a:cubicBezTo>
                      <a:pt x="273" y="265"/>
                      <a:pt x="274" y="265"/>
                      <a:pt x="274" y="264"/>
                    </a:cubicBezTo>
                    <a:cubicBezTo>
                      <a:pt x="274" y="265"/>
                      <a:pt x="275" y="265"/>
                      <a:pt x="275" y="265"/>
                    </a:cubicBezTo>
                    <a:cubicBezTo>
                      <a:pt x="275" y="263"/>
                      <a:pt x="273" y="263"/>
                      <a:pt x="274" y="262"/>
                    </a:cubicBezTo>
                    <a:cubicBezTo>
                      <a:pt x="273" y="262"/>
                      <a:pt x="272" y="262"/>
                      <a:pt x="270" y="262"/>
                    </a:cubicBezTo>
                    <a:cubicBezTo>
                      <a:pt x="270" y="262"/>
                      <a:pt x="270" y="262"/>
                      <a:pt x="270" y="262"/>
                    </a:cubicBezTo>
                    <a:cubicBezTo>
                      <a:pt x="269" y="261"/>
                      <a:pt x="269" y="260"/>
                      <a:pt x="269" y="260"/>
                    </a:cubicBezTo>
                    <a:cubicBezTo>
                      <a:pt x="268" y="259"/>
                      <a:pt x="268" y="258"/>
                      <a:pt x="269" y="258"/>
                    </a:cubicBezTo>
                    <a:cubicBezTo>
                      <a:pt x="270" y="258"/>
                      <a:pt x="270" y="258"/>
                      <a:pt x="270" y="257"/>
                    </a:cubicBezTo>
                    <a:cubicBezTo>
                      <a:pt x="270" y="256"/>
                      <a:pt x="270" y="256"/>
                      <a:pt x="271" y="256"/>
                    </a:cubicBezTo>
                    <a:cubicBezTo>
                      <a:pt x="271" y="256"/>
                      <a:pt x="271" y="256"/>
                      <a:pt x="272" y="255"/>
                    </a:cubicBezTo>
                    <a:cubicBezTo>
                      <a:pt x="273" y="254"/>
                      <a:pt x="274" y="254"/>
                      <a:pt x="275" y="255"/>
                    </a:cubicBezTo>
                    <a:cubicBezTo>
                      <a:pt x="275" y="255"/>
                      <a:pt x="276" y="255"/>
                      <a:pt x="276" y="255"/>
                    </a:cubicBezTo>
                    <a:cubicBezTo>
                      <a:pt x="276" y="255"/>
                      <a:pt x="276" y="255"/>
                      <a:pt x="276" y="255"/>
                    </a:cubicBezTo>
                    <a:cubicBezTo>
                      <a:pt x="277" y="254"/>
                      <a:pt x="277" y="254"/>
                      <a:pt x="277" y="255"/>
                    </a:cubicBezTo>
                    <a:cubicBezTo>
                      <a:pt x="278" y="255"/>
                      <a:pt x="277" y="255"/>
                      <a:pt x="277" y="256"/>
                    </a:cubicBezTo>
                    <a:cubicBezTo>
                      <a:pt x="278" y="256"/>
                      <a:pt x="278" y="256"/>
                      <a:pt x="278" y="257"/>
                    </a:cubicBezTo>
                    <a:cubicBezTo>
                      <a:pt x="278" y="257"/>
                      <a:pt x="279" y="257"/>
                      <a:pt x="279" y="258"/>
                    </a:cubicBezTo>
                    <a:cubicBezTo>
                      <a:pt x="280" y="258"/>
                      <a:pt x="280" y="259"/>
                      <a:pt x="280" y="260"/>
                    </a:cubicBezTo>
                    <a:cubicBezTo>
                      <a:pt x="280" y="260"/>
                      <a:pt x="280" y="261"/>
                      <a:pt x="280" y="261"/>
                    </a:cubicBezTo>
                    <a:cubicBezTo>
                      <a:pt x="280" y="261"/>
                      <a:pt x="280" y="261"/>
                      <a:pt x="281" y="261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81" y="260"/>
                      <a:pt x="280" y="260"/>
                      <a:pt x="281" y="259"/>
                    </a:cubicBezTo>
                    <a:cubicBezTo>
                      <a:pt x="282" y="259"/>
                      <a:pt x="282" y="260"/>
                      <a:pt x="282" y="260"/>
                    </a:cubicBezTo>
                    <a:cubicBezTo>
                      <a:pt x="282" y="260"/>
                      <a:pt x="282" y="259"/>
                      <a:pt x="282" y="259"/>
                    </a:cubicBezTo>
                    <a:cubicBezTo>
                      <a:pt x="281" y="258"/>
                      <a:pt x="281" y="257"/>
                      <a:pt x="281" y="257"/>
                    </a:cubicBezTo>
                    <a:cubicBezTo>
                      <a:pt x="281" y="256"/>
                      <a:pt x="281" y="255"/>
                      <a:pt x="282" y="255"/>
                    </a:cubicBezTo>
                    <a:cubicBezTo>
                      <a:pt x="282" y="255"/>
                      <a:pt x="283" y="255"/>
                      <a:pt x="284" y="255"/>
                    </a:cubicBezTo>
                    <a:cubicBezTo>
                      <a:pt x="284" y="255"/>
                      <a:pt x="284" y="255"/>
                      <a:pt x="285" y="255"/>
                    </a:cubicBezTo>
                    <a:cubicBezTo>
                      <a:pt x="285" y="255"/>
                      <a:pt x="285" y="255"/>
                      <a:pt x="285" y="254"/>
                    </a:cubicBezTo>
                    <a:cubicBezTo>
                      <a:pt x="285" y="254"/>
                      <a:pt x="284" y="254"/>
                      <a:pt x="284" y="254"/>
                    </a:cubicBezTo>
                    <a:cubicBezTo>
                      <a:pt x="284" y="254"/>
                      <a:pt x="284" y="254"/>
                      <a:pt x="283" y="254"/>
                    </a:cubicBezTo>
                    <a:cubicBezTo>
                      <a:pt x="283" y="254"/>
                      <a:pt x="283" y="254"/>
                      <a:pt x="283" y="254"/>
                    </a:cubicBezTo>
                    <a:cubicBezTo>
                      <a:pt x="283" y="253"/>
                      <a:pt x="283" y="253"/>
                      <a:pt x="283" y="253"/>
                    </a:cubicBezTo>
                    <a:cubicBezTo>
                      <a:pt x="284" y="252"/>
                      <a:pt x="285" y="253"/>
                      <a:pt x="285" y="254"/>
                    </a:cubicBezTo>
                    <a:cubicBezTo>
                      <a:pt x="285" y="255"/>
                      <a:pt x="286" y="255"/>
                      <a:pt x="287" y="256"/>
                    </a:cubicBezTo>
                    <a:cubicBezTo>
                      <a:pt x="286" y="256"/>
                      <a:pt x="286" y="256"/>
                      <a:pt x="286" y="256"/>
                    </a:cubicBezTo>
                    <a:cubicBezTo>
                      <a:pt x="286" y="257"/>
                      <a:pt x="286" y="257"/>
                      <a:pt x="286" y="257"/>
                    </a:cubicBezTo>
                    <a:cubicBezTo>
                      <a:pt x="287" y="257"/>
                      <a:pt x="287" y="257"/>
                      <a:pt x="287" y="257"/>
                    </a:cubicBezTo>
                    <a:cubicBezTo>
                      <a:pt x="287" y="258"/>
                      <a:pt x="289" y="258"/>
                      <a:pt x="289" y="258"/>
                    </a:cubicBezTo>
                    <a:cubicBezTo>
                      <a:pt x="290" y="258"/>
                      <a:pt x="290" y="259"/>
                      <a:pt x="290" y="259"/>
                    </a:cubicBezTo>
                    <a:cubicBezTo>
                      <a:pt x="290" y="261"/>
                      <a:pt x="290" y="262"/>
                      <a:pt x="290" y="263"/>
                    </a:cubicBezTo>
                    <a:cubicBezTo>
                      <a:pt x="289" y="264"/>
                      <a:pt x="290" y="265"/>
                      <a:pt x="291" y="266"/>
                    </a:cubicBezTo>
                    <a:cubicBezTo>
                      <a:pt x="291" y="267"/>
                      <a:pt x="292" y="268"/>
                      <a:pt x="291" y="269"/>
                    </a:cubicBezTo>
                    <a:cubicBezTo>
                      <a:pt x="291" y="269"/>
                      <a:pt x="291" y="270"/>
                      <a:pt x="291" y="270"/>
                    </a:cubicBezTo>
                    <a:cubicBezTo>
                      <a:pt x="291" y="272"/>
                      <a:pt x="290" y="273"/>
                      <a:pt x="291" y="275"/>
                    </a:cubicBezTo>
                    <a:cubicBezTo>
                      <a:pt x="291" y="275"/>
                      <a:pt x="291" y="275"/>
                      <a:pt x="291" y="276"/>
                    </a:cubicBezTo>
                    <a:cubicBezTo>
                      <a:pt x="291" y="277"/>
                      <a:pt x="290" y="278"/>
                      <a:pt x="288" y="279"/>
                    </a:cubicBezTo>
                    <a:cubicBezTo>
                      <a:pt x="290" y="279"/>
                      <a:pt x="291" y="281"/>
                      <a:pt x="292" y="281"/>
                    </a:cubicBezTo>
                    <a:cubicBezTo>
                      <a:pt x="293" y="281"/>
                      <a:pt x="292" y="281"/>
                      <a:pt x="292" y="282"/>
                    </a:cubicBezTo>
                    <a:cubicBezTo>
                      <a:pt x="292" y="284"/>
                      <a:pt x="292" y="286"/>
                      <a:pt x="293" y="288"/>
                    </a:cubicBezTo>
                    <a:cubicBezTo>
                      <a:pt x="292" y="288"/>
                      <a:pt x="292" y="288"/>
                      <a:pt x="292" y="287"/>
                    </a:cubicBezTo>
                    <a:cubicBezTo>
                      <a:pt x="292" y="286"/>
                      <a:pt x="291" y="285"/>
                      <a:pt x="290" y="284"/>
                    </a:cubicBezTo>
                    <a:cubicBezTo>
                      <a:pt x="290" y="284"/>
                      <a:pt x="290" y="284"/>
                      <a:pt x="290" y="284"/>
                    </a:cubicBezTo>
                    <a:cubicBezTo>
                      <a:pt x="290" y="284"/>
                      <a:pt x="289" y="284"/>
                      <a:pt x="289" y="285"/>
                    </a:cubicBezTo>
                    <a:cubicBezTo>
                      <a:pt x="290" y="285"/>
                      <a:pt x="290" y="286"/>
                      <a:pt x="290" y="287"/>
                    </a:cubicBezTo>
                    <a:cubicBezTo>
                      <a:pt x="290" y="287"/>
                      <a:pt x="289" y="287"/>
                      <a:pt x="289" y="287"/>
                    </a:cubicBezTo>
                    <a:cubicBezTo>
                      <a:pt x="289" y="285"/>
                      <a:pt x="288" y="285"/>
                      <a:pt x="288" y="286"/>
                    </a:cubicBezTo>
                    <a:cubicBezTo>
                      <a:pt x="288" y="287"/>
                      <a:pt x="289" y="287"/>
                      <a:pt x="289" y="288"/>
                    </a:cubicBezTo>
                    <a:cubicBezTo>
                      <a:pt x="289" y="288"/>
                      <a:pt x="288" y="288"/>
                      <a:pt x="288" y="288"/>
                    </a:cubicBezTo>
                    <a:cubicBezTo>
                      <a:pt x="288" y="289"/>
                      <a:pt x="289" y="289"/>
                      <a:pt x="289" y="289"/>
                    </a:cubicBezTo>
                    <a:cubicBezTo>
                      <a:pt x="288" y="290"/>
                      <a:pt x="288" y="289"/>
                      <a:pt x="287" y="289"/>
                    </a:cubicBezTo>
                    <a:cubicBezTo>
                      <a:pt x="287" y="290"/>
                      <a:pt x="287" y="290"/>
                      <a:pt x="287" y="290"/>
                    </a:cubicBezTo>
                    <a:cubicBezTo>
                      <a:pt x="287" y="290"/>
                      <a:pt x="287" y="291"/>
                      <a:pt x="287" y="291"/>
                    </a:cubicBezTo>
                    <a:cubicBezTo>
                      <a:pt x="287" y="291"/>
                      <a:pt x="287" y="291"/>
                      <a:pt x="288" y="291"/>
                    </a:cubicBezTo>
                    <a:cubicBezTo>
                      <a:pt x="288" y="291"/>
                      <a:pt x="288" y="291"/>
                      <a:pt x="288" y="291"/>
                    </a:cubicBezTo>
                    <a:cubicBezTo>
                      <a:pt x="288" y="291"/>
                      <a:pt x="288" y="292"/>
                      <a:pt x="288" y="291"/>
                    </a:cubicBezTo>
                    <a:cubicBezTo>
                      <a:pt x="289" y="291"/>
                      <a:pt x="289" y="292"/>
                      <a:pt x="289" y="293"/>
                    </a:cubicBezTo>
                    <a:cubicBezTo>
                      <a:pt x="290" y="293"/>
                      <a:pt x="290" y="294"/>
                      <a:pt x="291" y="295"/>
                    </a:cubicBezTo>
                    <a:cubicBezTo>
                      <a:pt x="291" y="295"/>
                      <a:pt x="291" y="295"/>
                      <a:pt x="291" y="296"/>
                    </a:cubicBezTo>
                    <a:cubicBezTo>
                      <a:pt x="290" y="296"/>
                      <a:pt x="290" y="296"/>
                      <a:pt x="289" y="296"/>
                    </a:cubicBezTo>
                    <a:close/>
                    <a:moveTo>
                      <a:pt x="309" y="229"/>
                    </a:moveTo>
                    <a:cubicBezTo>
                      <a:pt x="308" y="229"/>
                      <a:pt x="307" y="230"/>
                      <a:pt x="306" y="230"/>
                    </a:cubicBezTo>
                    <a:cubicBezTo>
                      <a:pt x="304" y="230"/>
                      <a:pt x="303" y="230"/>
                      <a:pt x="302" y="229"/>
                    </a:cubicBezTo>
                    <a:cubicBezTo>
                      <a:pt x="301" y="228"/>
                      <a:pt x="300" y="227"/>
                      <a:pt x="300" y="225"/>
                    </a:cubicBezTo>
                    <a:cubicBezTo>
                      <a:pt x="299" y="222"/>
                      <a:pt x="301" y="220"/>
                      <a:pt x="304" y="220"/>
                    </a:cubicBezTo>
                    <a:cubicBezTo>
                      <a:pt x="305" y="220"/>
                      <a:pt x="304" y="219"/>
                      <a:pt x="305" y="219"/>
                    </a:cubicBezTo>
                    <a:cubicBezTo>
                      <a:pt x="305" y="219"/>
                      <a:pt x="305" y="220"/>
                      <a:pt x="305" y="220"/>
                    </a:cubicBezTo>
                    <a:cubicBezTo>
                      <a:pt x="305" y="221"/>
                      <a:pt x="305" y="221"/>
                      <a:pt x="306" y="221"/>
                    </a:cubicBezTo>
                    <a:cubicBezTo>
                      <a:pt x="308" y="221"/>
                      <a:pt x="308" y="219"/>
                      <a:pt x="310" y="220"/>
                    </a:cubicBezTo>
                    <a:cubicBezTo>
                      <a:pt x="310" y="220"/>
                      <a:pt x="311" y="219"/>
                      <a:pt x="311" y="220"/>
                    </a:cubicBezTo>
                    <a:cubicBezTo>
                      <a:pt x="312" y="221"/>
                      <a:pt x="313" y="220"/>
                      <a:pt x="314" y="221"/>
                    </a:cubicBezTo>
                    <a:cubicBezTo>
                      <a:pt x="315" y="221"/>
                      <a:pt x="316" y="221"/>
                      <a:pt x="317" y="220"/>
                    </a:cubicBezTo>
                    <a:cubicBezTo>
                      <a:pt x="317" y="220"/>
                      <a:pt x="317" y="220"/>
                      <a:pt x="318" y="220"/>
                    </a:cubicBezTo>
                    <a:cubicBezTo>
                      <a:pt x="318" y="221"/>
                      <a:pt x="319" y="221"/>
                      <a:pt x="319" y="221"/>
                    </a:cubicBezTo>
                    <a:cubicBezTo>
                      <a:pt x="320" y="222"/>
                      <a:pt x="321" y="223"/>
                      <a:pt x="321" y="224"/>
                    </a:cubicBezTo>
                    <a:cubicBezTo>
                      <a:pt x="321" y="224"/>
                      <a:pt x="321" y="224"/>
                      <a:pt x="320" y="224"/>
                    </a:cubicBezTo>
                    <a:cubicBezTo>
                      <a:pt x="319" y="224"/>
                      <a:pt x="319" y="225"/>
                      <a:pt x="319" y="225"/>
                    </a:cubicBezTo>
                    <a:cubicBezTo>
                      <a:pt x="318" y="227"/>
                      <a:pt x="319" y="228"/>
                      <a:pt x="318" y="229"/>
                    </a:cubicBezTo>
                    <a:cubicBezTo>
                      <a:pt x="318" y="230"/>
                      <a:pt x="318" y="231"/>
                      <a:pt x="317" y="230"/>
                    </a:cubicBezTo>
                    <a:cubicBezTo>
                      <a:pt x="316" y="230"/>
                      <a:pt x="316" y="230"/>
                      <a:pt x="315" y="230"/>
                    </a:cubicBezTo>
                    <a:cubicBezTo>
                      <a:pt x="313" y="230"/>
                      <a:pt x="311" y="229"/>
                      <a:pt x="309" y="229"/>
                    </a:cubicBezTo>
                    <a:close/>
                    <a:moveTo>
                      <a:pt x="343" y="236"/>
                    </a:moveTo>
                    <a:cubicBezTo>
                      <a:pt x="342" y="237"/>
                      <a:pt x="341" y="238"/>
                      <a:pt x="340" y="238"/>
                    </a:cubicBezTo>
                    <a:cubicBezTo>
                      <a:pt x="340" y="238"/>
                      <a:pt x="339" y="237"/>
                      <a:pt x="339" y="237"/>
                    </a:cubicBezTo>
                    <a:cubicBezTo>
                      <a:pt x="337" y="236"/>
                      <a:pt x="335" y="234"/>
                      <a:pt x="334" y="233"/>
                    </a:cubicBezTo>
                    <a:cubicBezTo>
                      <a:pt x="334" y="232"/>
                      <a:pt x="334" y="232"/>
                      <a:pt x="334" y="231"/>
                    </a:cubicBezTo>
                    <a:cubicBezTo>
                      <a:pt x="333" y="230"/>
                      <a:pt x="333" y="229"/>
                      <a:pt x="333" y="228"/>
                    </a:cubicBezTo>
                    <a:cubicBezTo>
                      <a:pt x="333" y="227"/>
                      <a:pt x="334" y="226"/>
                      <a:pt x="334" y="225"/>
                    </a:cubicBezTo>
                    <a:cubicBezTo>
                      <a:pt x="334" y="225"/>
                      <a:pt x="334" y="225"/>
                      <a:pt x="335" y="225"/>
                    </a:cubicBezTo>
                    <a:cubicBezTo>
                      <a:pt x="335" y="224"/>
                      <a:pt x="337" y="224"/>
                      <a:pt x="338" y="224"/>
                    </a:cubicBezTo>
                    <a:cubicBezTo>
                      <a:pt x="338" y="224"/>
                      <a:pt x="338" y="224"/>
                      <a:pt x="339" y="224"/>
                    </a:cubicBezTo>
                    <a:cubicBezTo>
                      <a:pt x="339" y="224"/>
                      <a:pt x="340" y="224"/>
                      <a:pt x="340" y="225"/>
                    </a:cubicBezTo>
                    <a:cubicBezTo>
                      <a:pt x="340" y="226"/>
                      <a:pt x="341" y="226"/>
                      <a:pt x="342" y="227"/>
                    </a:cubicBezTo>
                    <a:cubicBezTo>
                      <a:pt x="343" y="228"/>
                      <a:pt x="344" y="230"/>
                      <a:pt x="343" y="232"/>
                    </a:cubicBezTo>
                    <a:cubicBezTo>
                      <a:pt x="343" y="232"/>
                      <a:pt x="343" y="232"/>
                      <a:pt x="344" y="232"/>
                    </a:cubicBezTo>
                    <a:cubicBezTo>
                      <a:pt x="345" y="234"/>
                      <a:pt x="343" y="235"/>
                      <a:pt x="343" y="236"/>
                    </a:cubicBezTo>
                    <a:close/>
                    <a:moveTo>
                      <a:pt x="274" y="146"/>
                    </a:moveTo>
                    <a:cubicBezTo>
                      <a:pt x="274" y="144"/>
                      <a:pt x="273" y="142"/>
                      <a:pt x="274" y="141"/>
                    </a:cubicBezTo>
                    <a:cubicBezTo>
                      <a:pt x="274" y="140"/>
                      <a:pt x="275" y="139"/>
                      <a:pt x="276" y="138"/>
                    </a:cubicBezTo>
                    <a:cubicBezTo>
                      <a:pt x="276" y="137"/>
                      <a:pt x="277" y="137"/>
                      <a:pt x="278" y="138"/>
                    </a:cubicBezTo>
                    <a:cubicBezTo>
                      <a:pt x="278" y="139"/>
                      <a:pt x="279" y="139"/>
                      <a:pt x="280" y="138"/>
                    </a:cubicBezTo>
                    <a:cubicBezTo>
                      <a:pt x="280" y="138"/>
                      <a:pt x="281" y="138"/>
                      <a:pt x="281" y="138"/>
                    </a:cubicBezTo>
                    <a:cubicBezTo>
                      <a:pt x="281" y="139"/>
                      <a:pt x="282" y="139"/>
                      <a:pt x="283" y="140"/>
                    </a:cubicBezTo>
                    <a:cubicBezTo>
                      <a:pt x="283" y="143"/>
                      <a:pt x="283" y="146"/>
                      <a:pt x="284" y="148"/>
                    </a:cubicBezTo>
                    <a:cubicBezTo>
                      <a:pt x="284" y="150"/>
                      <a:pt x="284" y="152"/>
                      <a:pt x="283" y="153"/>
                    </a:cubicBezTo>
                    <a:cubicBezTo>
                      <a:pt x="283" y="154"/>
                      <a:pt x="283" y="155"/>
                      <a:pt x="282" y="155"/>
                    </a:cubicBezTo>
                    <a:cubicBezTo>
                      <a:pt x="282" y="155"/>
                      <a:pt x="282" y="154"/>
                      <a:pt x="282" y="153"/>
                    </a:cubicBezTo>
                    <a:cubicBezTo>
                      <a:pt x="281" y="153"/>
                      <a:pt x="281" y="152"/>
                      <a:pt x="280" y="152"/>
                    </a:cubicBezTo>
                    <a:cubicBezTo>
                      <a:pt x="279" y="152"/>
                      <a:pt x="279" y="151"/>
                      <a:pt x="279" y="150"/>
                    </a:cubicBezTo>
                    <a:cubicBezTo>
                      <a:pt x="280" y="150"/>
                      <a:pt x="279" y="149"/>
                      <a:pt x="280" y="149"/>
                    </a:cubicBezTo>
                    <a:cubicBezTo>
                      <a:pt x="279" y="148"/>
                      <a:pt x="278" y="147"/>
                      <a:pt x="278" y="147"/>
                    </a:cubicBezTo>
                    <a:cubicBezTo>
                      <a:pt x="277" y="147"/>
                      <a:pt x="276" y="147"/>
                      <a:pt x="276" y="147"/>
                    </a:cubicBezTo>
                    <a:cubicBezTo>
                      <a:pt x="274" y="148"/>
                      <a:pt x="273" y="147"/>
                      <a:pt x="274" y="146"/>
                    </a:cubicBezTo>
                    <a:close/>
                    <a:moveTo>
                      <a:pt x="158" y="270"/>
                    </a:moveTo>
                    <a:cubicBezTo>
                      <a:pt x="158" y="272"/>
                      <a:pt x="156" y="274"/>
                      <a:pt x="156" y="276"/>
                    </a:cubicBezTo>
                    <a:cubicBezTo>
                      <a:pt x="155" y="278"/>
                      <a:pt x="154" y="280"/>
                      <a:pt x="153" y="282"/>
                    </a:cubicBezTo>
                    <a:cubicBezTo>
                      <a:pt x="152" y="283"/>
                      <a:pt x="152" y="284"/>
                      <a:pt x="151" y="285"/>
                    </a:cubicBezTo>
                    <a:cubicBezTo>
                      <a:pt x="151" y="286"/>
                      <a:pt x="150" y="285"/>
                      <a:pt x="149" y="285"/>
                    </a:cubicBezTo>
                    <a:cubicBezTo>
                      <a:pt x="149" y="284"/>
                      <a:pt x="148" y="284"/>
                      <a:pt x="147" y="284"/>
                    </a:cubicBezTo>
                    <a:cubicBezTo>
                      <a:pt x="146" y="284"/>
                      <a:pt x="146" y="284"/>
                      <a:pt x="146" y="283"/>
                    </a:cubicBezTo>
                    <a:cubicBezTo>
                      <a:pt x="145" y="283"/>
                      <a:pt x="145" y="283"/>
                      <a:pt x="145" y="282"/>
                    </a:cubicBezTo>
                    <a:cubicBezTo>
                      <a:pt x="146" y="280"/>
                      <a:pt x="148" y="279"/>
                      <a:pt x="148" y="278"/>
                    </a:cubicBezTo>
                    <a:cubicBezTo>
                      <a:pt x="149" y="277"/>
                      <a:pt x="149" y="277"/>
                      <a:pt x="149" y="276"/>
                    </a:cubicBezTo>
                    <a:cubicBezTo>
                      <a:pt x="150" y="275"/>
                      <a:pt x="151" y="274"/>
                      <a:pt x="152" y="273"/>
                    </a:cubicBezTo>
                    <a:cubicBezTo>
                      <a:pt x="152" y="273"/>
                      <a:pt x="153" y="273"/>
                      <a:pt x="153" y="273"/>
                    </a:cubicBezTo>
                    <a:cubicBezTo>
                      <a:pt x="154" y="273"/>
                      <a:pt x="154" y="273"/>
                      <a:pt x="154" y="272"/>
                    </a:cubicBezTo>
                    <a:cubicBezTo>
                      <a:pt x="154" y="272"/>
                      <a:pt x="154" y="271"/>
                      <a:pt x="155" y="271"/>
                    </a:cubicBezTo>
                    <a:cubicBezTo>
                      <a:pt x="155" y="271"/>
                      <a:pt x="155" y="271"/>
                      <a:pt x="155" y="270"/>
                    </a:cubicBezTo>
                    <a:cubicBezTo>
                      <a:pt x="155" y="270"/>
                      <a:pt x="156" y="269"/>
                      <a:pt x="156" y="269"/>
                    </a:cubicBezTo>
                    <a:cubicBezTo>
                      <a:pt x="157" y="269"/>
                      <a:pt x="157" y="269"/>
                      <a:pt x="157" y="269"/>
                    </a:cubicBezTo>
                    <a:cubicBezTo>
                      <a:pt x="158" y="269"/>
                      <a:pt x="158" y="270"/>
                      <a:pt x="158" y="270"/>
                    </a:cubicBezTo>
                    <a:close/>
                    <a:moveTo>
                      <a:pt x="246" y="270"/>
                    </a:moveTo>
                    <a:cubicBezTo>
                      <a:pt x="245" y="269"/>
                      <a:pt x="245" y="268"/>
                      <a:pt x="246" y="268"/>
                    </a:cubicBezTo>
                    <a:cubicBezTo>
                      <a:pt x="246" y="267"/>
                      <a:pt x="247" y="267"/>
                      <a:pt x="248" y="266"/>
                    </a:cubicBezTo>
                    <a:cubicBezTo>
                      <a:pt x="250" y="265"/>
                      <a:pt x="253" y="265"/>
                      <a:pt x="255" y="264"/>
                    </a:cubicBezTo>
                    <a:cubicBezTo>
                      <a:pt x="256" y="263"/>
                      <a:pt x="257" y="263"/>
                      <a:pt x="258" y="265"/>
                    </a:cubicBezTo>
                    <a:cubicBezTo>
                      <a:pt x="259" y="267"/>
                      <a:pt x="258" y="269"/>
                      <a:pt x="256" y="270"/>
                    </a:cubicBezTo>
                    <a:cubicBezTo>
                      <a:pt x="254" y="271"/>
                      <a:pt x="253" y="271"/>
                      <a:pt x="251" y="271"/>
                    </a:cubicBezTo>
                    <a:cubicBezTo>
                      <a:pt x="250" y="271"/>
                      <a:pt x="250" y="272"/>
                      <a:pt x="249" y="272"/>
                    </a:cubicBezTo>
                    <a:cubicBezTo>
                      <a:pt x="248" y="271"/>
                      <a:pt x="247" y="271"/>
                      <a:pt x="246" y="270"/>
                    </a:cubicBezTo>
                    <a:close/>
                    <a:moveTo>
                      <a:pt x="244" y="258"/>
                    </a:moveTo>
                    <a:cubicBezTo>
                      <a:pt x="244" y="258"/>
                      <a:pt x="244" y="258"/>
                      <a:pt x="244" y="258"/>
                    </a:cubicBezTo>
                    <a:cubicBezTo>
                      <a:pt x="244" y="257"/>
                      <a:pt x="243" y="257"/>
                      <a:pt x="244" y="256"/>
                    </a:cubicBezTo>
                    <a:cubicBezTo>
                      <a:pt x="245" y="255"/>
                      <a:pt x="245" y="254"/>
                      <a:pt x="246" y="254"/>
                    </a:cubicBezTo>
                    <a:cubicBezTo>
                      <a:pt x="247" y="253"/>
                      <a:pt x="248" y="253"/>
                      <a:pt x="248" y="254"/>
                    </a:cubicBezTo>
                    <a:cubicBezTo>
                      <a:pt x="249" y="255"/>
                      <a:pt x="248" y="255"/>
                      <a:pt x="248" y="256"/>
                    </a:cubicBezTo>
                    <a:cubicBezTo>
                      <a:pt x="248" y="256"/>
                      <a:pt x="248" y="256"/>
                      <a:pt x="248" y="256"/>
                    </a:cubicBezTo>
                    <a:cubicBezTo>
                      <a:pt x="248" y="256"/>
                      <a:pt x="249" y="256"/>
                      <a:pt x="249" y="256"/>
                    </a:cubicBezTo>
                    <a:cubicBezTo>
                      <a:pt x="249" y="255"/>
                      <a:pt x="249" y="255"/>
                      <a:pt x="249" y="255"/>
                    </a:cubicBezTo>
                    <a:cubicBezTo>
                      <a:pt x="250" y="255"/>
                      <a:pt x="251" y="257"/>
                      <a:pt x="251" y="257"/>
                    </a:cubicBezTo>
                    <a:cubicBezTo>
                      <a:pt x="251" y="258"/>
                      <a:pt x="251" y="259"/>
                      <a:pt x="252" y="258"/>
                    </a:cubicBezTo>
                    <a:cubicBezTo>
                      <a:pt x="253" y="258"/>
                      <a:pt x="253" y="258"/>
                      <a:pt x="253" y="259"/>
                    </a:cubicBezTo>
                    <a:cubicBezTo>
                      <a:pt x="253" y="259"/>
                      <a:pt x="253" y="259"/>
                      <a:pt x="253" y="259"/>
                    </a:cubicBezTo>
                    <a:cubicBezTo>
                      <a:pt x="254" y="260"/>
                      <a:pt x="255" y="260"/>
                      <a:pt x="254" y="261"/>
                    </a:cubicBezTo>
                    <a:cubicBezTo>
                      <a:pt x="254" y="262"/>
                      <a:pt x="253" y="263"/>
                      <a:pt x="252" y="263"/>
                    </a:cubicBezTo>
                    <a:cubicBezTo>
                      <a:pt x="252" y="263"/>
                      <a:pt x="251" y="264"/>
                      <a:pt x="251" y="264"/>
                    </a:cubicBezTo>
                    <a:cubicBezTo>
                      <a:pt x="249" y="264"/>
                      <a:pt x="248" y="263"/>
                      <a:pt x="246" y="263"/>
                    </a:cubicBezTo>
                    <a:cubicBezTo>
                      <a:pt x="246" y="263"/>
                      <a:pt x="247" y="263"/>
                      <a:pt x="248" y="263"/>
                    </a:cubicBezTo>
                    <a:cubicBezTo>
                      <a:pt x="247" y="263"/>
                      <a:pt x="247" y="262"/>
                      <a:pt x="246" y="262"/>
                    </a:cubicBezTo>
                    <a:cubicBezTo>
                      <a:pt x="246" y="262"/>
                      <a:pt x="245" y="261"/>
                      <a:pt x="245" y="261"/>
                    </a:cubicBezTo>
                    <a:cubicBezTo>
                      <a:pt x="246" y="260"/>
                      <a:pt x="246" y="259"/>
                      <a:pt x="245" y="259"/>
                    </a:cubicBezTo>
                    <a:cubicBezTo>
                      <a:pt x="244" y="259"/>
                      <a:pt x="244" y="259"/>
                      <a:pt x="244" y="258"/>
                    </a:cubicBezTo>
                    <a:close/>
                    <a:moveTo>
                      <a:pt x="250" y="290"/>
                    </a:moveTo>
                    <a:cubicBezTo>
                      <a:pt x="250" y="291"/>
                      <a:pt x="250" y="293"/>
                      <a:pt x="251" y="294"/>
                    </a:cubicBezTo>
                    <a:cubicBezTo>
                      <a:pt x="251" y="295"/>
                      <a:pt x="249" y="297"/>
                      <a:pt x="248" y="298"/>
                    </a:cubicBezTo>
                    <a:cubicBezTo>
                      <a:pt x="247" y="298"/>
                      <a:pt x="247" y="298"/>
                      <a:pt x="246" y="298"/>
                    </a:cubicBezTo>
                    <a:cubicBezTo>
                      <a:pt x="244" y="298"/>
                      <a:pt x="244" y="297"/>
                      <a:pt x="243" y="296"/>
                    </a:cubicBezTo>
                    <a:cubicBezTo>
                      <a:pt x="242" y="296"/>
                      <a:pt x="242" y="295"/>
                      <a:pt x="243" y="295"/>
                    </a:cubicBezTo>
                    <a:cubicBezTo>
                      <a:pt x="243" y="293"/>
                      <a:pt x="244" y="290"/>
                      <a:pt x="245" y="288"/>
                    </a:cubicBezTo>
                    <a:cubicBezTo>
                      <a:pt x="246" y="287"/>
                      <a:pt x="247" y="287"/>
                      <a:pt x="247" y="287"/>
                    </a:cubicBezTo>
                    <a:cubicBezTo>
                      <a:pt x="249" y="288"/>
                      <a:pt x="249" y="289"/>
                      <a:pt x="250" y="290"/>
                    </a:cubicBezTo>
                    <a:close/>
                    <a:moveTo>
                      <a:pt x="174" y="215"/>
                    </a:moveTo>
                    <a:cubicBezTo>
                      <a:pt x="174" y="214"/>
                      <a:pt x="174" y="214"/>
                      <a:pt x="174" y="214"/>
                    </a:cubicBezTo>
                    <a:cubicBezTo>
                      <a:pt x="175" y="214"/>
                      <a:pt x="174" y="214"/>
                      <a:pt x="175" y="214"/>
                    </a:cubicBezTo>
                    <a:cubicBezTo>
                      <a:pt x="175" y="214"/>
                      <a:pt x="175" y="213"/>
                      <a:pt x="176" y="213"/>
                    </a:cubicBezTo>
                    <a:cubicBezTo>
                      <a:pt x="176" y="212"/>
                      <a:pt x="177" y="211"/>
                      <a:pt x="178" y="210"/>
                    </a:cubicBezTo>
                    <a:cubicBezTo>
                      <a:pt x="178" y="210"/>
                      <a:pt x="179" y="210"/>
                      <a:pt x="179" y="210"/>
                    </a:cubicBezTo>
                    <a:cubicBezTo>
                      <a:pt x="179" y="210"/>
                      <a:pt x="179" y="211"/>
                      <a:pt x="179" y="211"/>
                    </a:cubicBezTo>
                    <a:cubicBezTo>
                      <a:pt x="179" y="211"/>
                      <a:pt x="179" y="212"/>
                      <a:pt x="179" y="213"/>
                    </a:cubicBezTo>
                    <a:cubicBezTo>
                      <a:pt x="180" y="213"/>
                      <a:pt x="180" y="213"/>
                      <a:pt x="181" y="213"/>
                    </a:cubicBezTo>
                    <a:cubicBezTo>
                      <a:pt x="181" y="214"/>
                      <a:pt x="181" y="214"/>
                      <a:pt x="181" y="215"/>
                    </a:cubicBezTo>
                    <a:cubicBezTo>
                      <a:pt x="181" y="215"/>
                      <a:pt x="182" y="215"/>
                      <a:pt x="182" y="215"/>
                    </a:cubicBezTo>
                    <a:cubicBezTo>
                      <a:pt x="183" y="216"/>
                      <a:pt x="183" y="217"/>
                      <a:pt x="184" y="218"/>
                    </a:cubicBezTo>
                    <a:cubicBezTo>
                      <a:pt x="184" y="219"/>
                      <a:pt x="183" y="221"/>
                      <a:pt x="182" y="222"/>
                    </a:cubicBezTo>
                    <a:cubicBezTo>
                      <a:pt x="180" y="222"/>
                      <a:pt x="179" y="222"/>
                      <a:pt x="178" y="220"/>
                    </a:cubicBezTo>
                    <a:cubicBezTo>
                      <a:pt x="178" y="220"/>
                      <a:pt x="177" y="219"/>
                      <a:pt x="177" y="219"/>
                    </a:cubicBezTo>
                    <a:cubicBezTo>
                      <a:pt x="176" y="218"/>
                      <a:pt x="175" y="216"/>
                      <a:pt x="174" y="215"/>
                    </a:cubicBezTo>
                    <a:close/>
                    <a:moveTo>
                      <a:pt x="259" y="221"/>
                    </a:moveTo>
                    <a:cubicBezTo>
                      <a:pt x="259" y="221"/>
                      <a:pt x="258" y="221"/>
                      <a:pt x="259" y="220"/>
                    </a:cubicBezTo>
                    <a:cubicBezTo>
                      <a:pt x="259" y="220"/>
                      <a:pt x="259" y="220"/>
                      <a:pt x="259" y="220"/>
                    </a:cubicBezTo>
                    <a:cubicBezTo>
                      <a:pt x="257" y="219"/>
                      <a:pt x="259" y="218"/>
                      <a:pt x="258" y="217"/>
                    </a:cubicBezTo>
                    <a:cubicBezTo>
                      <a:pt x="258" y="217"/>
                      <a:pt x="259" y="217"/>
                      <a:pt x="259" y="217"/>
                    </a:cubicBezTo>
                    <a:cubicBezTo>
                      <a:pt x="260" y="216"/>
                      <a:pt x="261" y="215"/>
                      <a:pt x="262" y="216"/>
                    </a:cubicBezTo>
                    <a:cubicBezTo>
                      <a:pt x="264" y="216"/>
                      <a:pt x="265" y="217"/>
                      <a:pt x="266" y="218"/>
                    </a:cubicBezTo>
                    <a:cubicBezTo>
                      <a:pt x="267" y="218"/>
                      <a:pt x="268" y="219"/>
                      <a:pt x="269" y="220"/>
                    </a:cubicBezTo>
                    <a:cubicBezTo>
                      <a:pt x="269" y="221"/>
                      <a:pt x="268" y="222"/>
                      <a:pt x="267" y="222"/>
                    </a:cubicBezTo>
                    <a:cubicBezTo>
                      <a:pt x="266" y="221"/>
                      <a:pt x="265" y="221"/>
                      <a:pt x="264" y="222"/>
                    </a:cubicBezTo>
                    <a:cubicBezTo>
                      <a:pt x="263" y="223"/>
                      <a:pt x="261" y="223"/>
                      <a:pt x="260" y="222"/>
                    </a:cubicBezTo>
                    <a:cubicBezTo>
                      <a:pt x="260" y="222"/>
                      <a:pt x="260" y="221"/>
                      <a:pt x="259" y="221"/>
                    </a:cubicBezTo>
                    <a:close/>
                    <a:moveTo>
                      <a:pt x="202" y="218"/>
                    </a:moveTo>
                    <a:cubicBezTo>
                      <a:pt x="202" y="218"/>
                      <a:pt x="203" y="218"/>
                      <a:pt x="203" y="219"/>
                    </a:cubicBezTo>
                    <a:cubicBezTo>
                      <a:pt x="204" y="221"/>
                      <a:pt x="205" y="220"/>
                      <a:pt x="206" y="220"/>
                    </a:cubicBezTo>
                    <a:cubicBezTo>
                      <a:pt x="207" y="220"/>
                      <a:pt x="208" y="220"/>
                      <a:pt x="207" y="221"/>
                    </a:cubicBezTo>
                    <a:cubicBezTo>
                      <a:pt x="207" y="222"/>
                      <a:pt x="208" y="224"/>
                      <a:pt x="207" y="225"/>
                    </a:cubicBezTo>
                    <a:cubicBezTo>
                      <a:pt x="207" y="225"/>
                      <a:pt x="207" y="225"/>
                      <a:pt x="207" y="225"/>
                    </a:cubicBezTo>
                    <a:cubicBezTo>
                      <a:pt x="207" y="227"/>
                      <a:pt x="207" y="228"/>
                      <a:pt x="206" y="229"/>
                    </a:cubicBezTo>
                    <a:cubicBezTo>
                      <a:pt x="205" y="229"/>
                      <a:pt x="204" y="229"/>
                      <a:pt x="203" y="230"/>
                    </a:cubicBezTo>
                    <a:cubicBezTo>
                      <a:pt x="202" y="231"/>
                      <a:pt x="201" y="231"/>
                      <a:pt x="200" y="231"/>
                    </a:cubicBezTo>
                    <a:cubicBezTo>
                      <a:pt x="200" y="231"/>
                      <a:pt x="199" y="231"/>
                      <a:pt x="199" y="231"/>
                    </a:cubicBezTo>
                    <a:cubicBezTo>
                      <a:pt x="198" y="232"/>
                      <a:pt x="197" y="232"/>
                      <a:pt x="196" y="233"/>
                    </a:cubicBezTo>
                    <a:cubicBezTo>
                      <a:pt x="196" y="233"/>
                      <a:pt x="196" y="233"/>
                      <a:pt x="196" y="233"/>
                    </a:cubicBezTo>
                    <a:cubicBezTo>
                      <a:pt x="194" y="234"/>
                      <a:pt x="192" y="233"/>
                      <a:pt x="191" y="231"/>
                    </a:cubicBezTo>
                    <a:cubicBezTo>
                      <a:pt x="191" y="231"/>
                      <a:pt x="191" y="230"/>
                      <a:pt x="191" y="230"/>
                    </a:cubicBezTo>
                    <a:cubicBezTo>
                      <a:pt x="190" y="230"/>
                      <a:pt x="190" y="229"/>
                      <a:pt x="190" y="230"/>
                    </a:cubicBezTo>
                    <a:cubicBezTo>
                      <a:pt x="189" y="230"/>
                      <a:pt x="188" y="230"/>
                      <a:pt x="188" y="229"/>
                    </a:cubicBezTo>
                    <a:cubicBezTo>
                      <a:pt x="188" y="228"/>
                      <a:pt x="188" y="228"/>
                      <a:pt x="187" y="228"/>
                    </a:cubicBezTo>
                    <a:cubicBezTo>
                      <a:pt x="187" y="228"/>
                      <a:pt x="187" y="227"/>
                      <a:pt x="187" y="227"/>
                    </a:cubicBezTo>
                    <a:cubicBezTo>
                      <a:pt x="187" y="225"/>
                      <a:pt x="187" y="224"/>
                      <a:pt x="187" y="223"/>
                    </a:cubicBezTo>
                    <a:cubicBezTo>
                      <a:pt x="186" y="221"/>
                      <a:pt x="186" y="218"/>
                      <a:pt x="187" y="216"/>
                    </a:cubicBezTo>
                    <a:cubicBezTo>
                      <a:pt x="187" y="215"/>
                      <a:pt x="187" y="215"/>
                      <a:pt x="187" y="216"/>
                    </a:cubicBezTo>
                    <a:cubicBezTo>
                      <a:pt x="188" y="216"/>
                      <a:pt x="188" y="216"/>
                      <a:pt x="188" y="216"/>
                    </a:cubicBezTo>
                    <a:cubicBezTo>
                      <a:pt x="189" y="215"/>
                      <a:pt x="189" y="214"/>
                      <a:pt x="190" y="214"/>
                    </a:cubicBezTo>
                    <a:cubicBezTo>
                      <a:pt x="190" y="214"/>
                      <a:pt x="191" y="213"/>
                      <a:pt x="191" y="213"/>
                    </a:cubicBezTo>
                    <a:cubicBezTo>
                      <a:pt x="192" y="212"/>
                      <a:pt x="192" y="212"/>
                      <a:pt x="192" y="213"/>
                    </a:cubicBezTo>
                    <a:cubicBezTo>
                      <a:pt x="193" y="213"/>
                      <a:pt x="193" y="213"/>
                      <a:pt x="194" y="212"/>
                    </a:cubicBezTo>
                    <a:cubicBezTo>
                      <a:pt x="194" y="212"/>
                      <a:pt x="195" y="211"/>
                      <a:pt x="196" y="212"/>
                    </a:cubicBezTo>
                    <a:cubicBezTo>
                      <a:pt x="197" y="212"/>
                      <a:pt x="197" y="212"/>
                      <a:pt x="197" y="212"/>
                    </a:cubicBezTo>
                    <a:cubicBezTo>
                      <a:pt x="198" y="210"/>
                      <a:pt x="199" y="210"/>
                      <a:pt x="201" y="210"/>
                    </a:cubicBezTo>
                    <a:cubicBezTo>
                      <a:pt x="201" y="209"/>
                      <a:pt x="201" y="210"/>
                      <a:pt x="202" y="211"/>
                    </a:cubicBezTo>
                    <a:cubicBezTo>
                      <a:pt x="202" y="211"/>
                      <a:pt x="203" y="211"/>
                      <a:pt x="203" y="210"/>
                    </a:cubicBezTo>
                    <a:cubicBezTo>
                      <a:pt x="203" y="209"/>
                      <a:pt x="204" y="209"/>
                      <a:pt x="205" y="209"/>
                    </a:cubicBezTo>
                    <a:cubicBezTo>
                      <a:pt x="206" y="209"/>
                      <a:pt x="207" y="209"/>
                      <a:pt x="208" y="209"/>
                    </a:cubicBezTo>
                    <a:cubicBezTo>
                      <a:pt x="211" y="209"/>
                      <a:pt x="211" y="211"/>
                      <a:pt x="210" y="213"/>
                    </a:cubicBezTo>
                    <a:cubicBezTo>
                      <a:pt x="210" y="214"/>
                      <a:pt x="209" y="215"/>
                      <a:pt x="209" y="215"/>
                    </a:cubicBezTo>
                    <a:cubicBezTo>
                      <a:pt x="207" y="215"/>
                      <a:pt x="206" y="216"/>
                      <a:pt x="205" y="216"/>
                    </a:cubicBezTo>
                    <a:cubicBezTo>
                      <a:pt x="204" y="217"/>
                      <a:pt x="203" y="217"/>
                      <a:pt x="203" y="217"/>
                    </a:cubicBezTo>
                    <a:cubicBezTo>
                      <a:pt x="202" y="217"/>
                      <a:pt x="202" y="218"/>
                      <a:pt x="202" y="218"/>
                    </a:cubicBezTo>
                    <a:close/>
                    <a:moveTo>
                      <a:pt x="185" y="249"/>
                    </a:moveTo>
                    <a:cubicBezTo>
                      <a:pt x="185" y="250"/>
                      <a:pt x="184" y="251"/>
                      <a:pt x="184" y="252"/>
                    </a:cubicBezTo>
                    <a:cubicBezTo>
                      <a:pt x="184" y="252"/>
                      <a:pt x="183" y="252"/>
                      <a:pt x="183" y="252"/>
                    </a:cubicBezTo>
                    <a:cubicBezTo>
                      <a:pt x="182" y="251"/>
                      <a:pt x="181" y="252"/>
                      <a:pt x="180" y="252"/>
                    </a:cubicBezTo>
                    <a:cubicBezTo>
                      <a:pt x="179" y="252"/>
                      <a:pt x="178" y="251"/>
                      <a:pt x="177" y="251"/>
                    </a:cubicBezTo>
                    <a:cubicBezTo>
                      <a:pt x="176" y="251"/>
                      <a:pt x="176" y="251"/>
                      <a:pt x="176" y="250"/>
                    </a:cubicBezTo>
                    <a:cubicBezTo>
                      <a:pt x="176" y="249"/>
                      <a:pt x="176" y="248"/>
                      <a:pt x="177" y="248"/>
                    </a:cubicBezTo>
                    <a:cubicBezTo>
                      <a:pt x="177" y="247"/>
                      <a:pt x="178" y="247"/>
                      <a:pt x="179" y="247"/>
                    </a:cubicBezTo>
                    <a:cubicBezTo>
                      <a:pt x="180" y="247"/>
                      <a:pt x="181" y="247"/>
                      <a:pt x="182" y="247"/>
                    </a:cubicBezTo>
                    <a:cubicBezTo>
                      <a:pt x="182" y="247"/>
                      <a:pt x="183" y="247"/>
                      <a:pt x="183" y="247"/>
                    </a:cubicBezTo>
                    <a:cubicBezTo>
                      <a:pt x="184" y="248"/>
                      <a:pt x="184" y="248"/>
                      <a:pt x="185" y="249"/>
                    </a:cubicBezTo>
                    <a:close/>
                    <a:moveTo>
                      <a:pt x="239" y="281"/>
                    </a:moveTo>
                    <a:cubicBezTo>
                      <a:pt x="239" y="279"/>
                      <a:pt x="239" y="277"/>
                      <a:pt x="238" y="276"/>
                    </a:cubicBezTo>
                    <a:cubicBezTo>
                      <a:pt x="238" y="275"/>
                      <a:pt x="238" y="275"/>
                      <a:pt x="238" y="275"/>
                    </a:cubicBezTo>
                    <a:cubicBezTo>
                      <a:pt x="238" y="275"/>
                      <a:pt x="237" y="274"/>
                      <a:pt x="237" y="274"/>
                    </a:cubicBezTo>
                    <a:cubicBezTo>
                      <a:pt x="236" y="273"/>
                      <a:pt x="235" y="272"/>
                      <a:pt x="235" y="272"/>
                    </a:cubicBezTo>
                    <a:cubicBezTo>
                      <a:pt x="233" y="271"/>
                      <a:pt x="232" y="271"/>
                      <a:pt x="231" y="271"/>
                    </a:cubicBezTo>
                    <a:cubicBezTo>
                      <a:pt x="230" y="271"/>
                      <a:pt x="230" y="272"/>
                      <a:pt x="230" y="273"/>
                    </a:cubicBezTo>
                    <a:cubicBezTo>
                      <a:pt x="229" y="273"/>
                      <a:pt x="229" y="273"/>
                      <a:pt x="229" y="273"/>
                    </a:cubicBezTo>
                    <a:cubicBezTo>
                      <a:pt x="229" y="274"/>
                      <a:pt x="229" y="275"/>
                      <a:pt x="229" y="276"/>
                    </a:cubicBezTo>
                    <a:cubicBezTo>
                      <a:pt x="229" y="277"/>
                      <a:pt x="229" y="277"/>
                      <a:pt x="230" y="278"/>
                    </a:cubicBezTo>
                    <a:cubicBezTo>
                      <a:pt x="229" y="278"/>
                      <a:pt x="229" y="278"/>
                      <a:pt x="229" y="279"/>
                    </a:cubicBezTo>
                    <a:cubicBezTo>
                      <a:pt x="229" y="280"/>
                      <a:pt x="229" y="280"/>
                      <a:pt x="229" y="281"/>
                    </a:cubicBezTo>
                    <a:cubicBezTo>
                      <a:pt x="229" y="282"/>
                      <a:pt x="229" y="282"/>
                      <a:pt x="228" y="281"/>
                    </a:cubicBezTo>
                    <a:cubicBezTo>
                      <a:pt x="228" y="280"/>
                      <a:pt x="228" y="279"/>
                      <a:pt x="228" y="278"/>
                    </a:cubicBezTo>
                    <a:cubicBezTo>
                      <a:pt x="227" y="278"/>
                      <a:pt x="227" y="277"/>
                      <a:pt x="227" y="276"/>
                    </a:cubicBezTo>
                    <a:cubicBezTo>
                      <a:pt x="227" y="275"/>
                      <a:pt x="226" y="274"/>
                      <a:pt x="225" y="275"/>
                    </a:cubicBezTo>
                    <a:cubicBezTo>
                      <a:pt x="224" y="275"/>
                      <a:pt x="223" y="275"/>
                      <a:pt x="223" y="276"/>
                    </a:cubicBezTo>
                    <a:cubicBezTo>
                      <a:pt x="223" y="277"/>
                      <a:pt x="222" y="278"/>
                      <a:pt x="221" y="279"/>
                    </a:cubicBezTo>
                    <a:cubicBezTo>
                      <a:pt x="221" y="278"/>
                      <a:pt x="221" y="277"/>
                      <a:pt x="221" y="277"/>
                    </a:cubicBezTo>
                    <a:cubicBezTo>
                      <a:pt x="222" y="276"/>
                      <a:pt x="222" y="275"/>
                      <a:pt x="223" y="274"/>
                    </a:cubicBezTo>
                    <a:cubicBezTo>
                      <a:pt x="224" y="273"/>
                      <a:pt x="224" y="272"/>
                      <a:pt x="223" y="271"/>
                    </a:cubicBezTo>
                    <a:cubicBezTo>
                      <a:pt x="222" y="271"/>
                      <a:pt x="222" y="270"/>
                      <a:pt x="221" y="271"/>
                    </a:cubicBezTo>
                    <a:cubicBezTo>
                      <a:pt x="220" y="271"/>
                      <a:pt x="219" y="271"/>
                      <a:pt x="218" y="271"/>
                    </a:cubicBezTo>
                    <a:cubicBezTo>
                      <a:pt x="218" y="271"/>
                      <a:pt x="218" y="270"/>
                      <a:pt x="218" y="270"/>
                    </a:cubicBezTo>
                    <a:cubicBezTo>
                      <a:pt x="219" y="269"/>
                      <a:pt x="219" y="267"/>
                      <a:pt x="220" y="266"/>
                    </a:cubicBezTo>
                    <a:cubicBezTo>
                      <a:pt x="221" y="266"/>
                      <a:pt x="221" y="266"/>
                      <a:pt x="220" y="266"/>
                    </a:cubicBezTo>
                    <a:cubicBezTo>
                      <a:pt x="219" y="265"/>
                      <a:pt x="220" y="265"/>
                      <a:pt x="221" y="265"/>
                    </a:cubicBezTo>
                    <a:cubicBezTo>
                      <a:pt x="221" y="264"/>
                      <a:pt x="220" y="264"/>
                      <a:pt x="220" y="263"/>
                    </a:cubicBezTo>
                    <a:cubicBezTo>
                      <a:pt x="220" y="262"/>
                      <a:pt x="219" y="261"/>
                      <a:pt x="218" y="261"/>
                    </a:cubicBezTo>
                    <a:cubicBezTo>
                      <a:pt x="218" y="261"/>
                      <a:pt x="217" y="260"/>
                      <a:pt x="218" y="260"/>
                    </a:cubicBezTo>
                    <a:cubicBezTo>
                      <a:pt x="218" y="260"/>
                      <a:pt x="218" y="259"/>
                      <a:pt x="218" y="259"/>
                    </a:cubicBezTo>
                    <a:cubicBezTo>
                      <a:pt x="218" y="258"/>
                      <a:pt x="217" y="257"/>
                      <a:pt x="218" y="257"/>
                    </a:cubicBezTo>
                    <a:cubicBezTo>
                      <a:pt x="218" y="257"/>
                      <a:pt x="217" y="256"/>
                      <a:pt x="217" y="256"/>
                    </a:cubicBezTo>
                    <a:cubicBezTo>
                      <a:pt x="217" y="255"/>
                      <a:pt x="216" y="254"/>
                      <a:pt x="218" y="254"/>
                    </a:cubicBezTo>
                    <a:cubicBezTo>
                      <a:pt x="218" y="254"/>
                      <a:pt x="218" y="253"/>
                      <a:pt x="218" y="253"/>
                    </a:cubicBezTo>
                    <a:cubicBezTo>
                      <a:pt x="218" y="253"/>
                      <a:pt x="218" y="253"/>
                      <a:pt x="218" y="252"/>
                    </a:cubicBezTo>
                    <a:cubicBezTo>
                      <a:pt x="219" y="252"/>
                      <a:pt x="219" y="252"/>
                      <a:pt x="218" y="251"/>
                    </a:cubicBezTo>
                    <a:cubicBezTo>
                      <a:pt x="218" y="251"/>
                      <a:pt x="218" y="250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17" y="250"/>
                      <a:pt x="216" y="250"/>
                      <a:pt x="217" y="250"/>
                    </a:cubicBezTo>
                    <a:cubicBezTo>
                      <a:pt x="217" y="249"/>
                      <a:pt x="217" y="249"/>
                      <a:pt x="217" y="249"/>
                    </a:cubicBezTo>
                    <a:cubicBezTo>
                      <a:pt x="217" y="249"/>
                      <a:pt x="216" y="249"/>
                      <a:pt x="216" y="249"/>
                    </a:cubicBezTo>
                    <a:cubicBezTo>
                      <a:pt x="216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3" y="249"/>
                      <a:pt x="213" y="249"/>
                      <a:pt x="213" y="251"/>
                    </a:cubicBezTo>
                    <a:cubicBezTo>
                      <a:pt x="212" y="251"/>
                      <a:pt x="212" y="252"/>
                      <a:pt x="211" y="253"/>
                    </a:cubicBezTo>
                    <a:cubicBezTo>
                      <a:pt x="211" y="254"/>
                      <a:pt x="211" y="255"/>
                      <a:pt x="210" y="256"/>
                    </a:cubicBezTo>
                    <a:cubicBezTo>
                      <a:pt x="210" y="256"/>
                      <a:pt x="209" y="257"/>
                      <a:pt x="210" y="257"/>
                    </a:cubicBezTo>
                    <a:cubicBezTo>
                      <a:pt x="210" y="258"/>
                      <a:pt x="210" y="258"/>
                      <a:pt x="209" y="258"/>
                    </a:cubicBezTo>
                    <a:cubicBezTo>
                      <a:pt x="209" y="258"/>
                      <a:pt x="209" y="259"/>
                      <a:pt x="209" y="259"/>
                    </a:cubicBezTo>
                    <a:cubicBezTo>
                      <a:pt x="208" y="259"/>
                      <a:pt x="207" y="260"/>
                      <a:pt x="207" y="260"/>
                    </a:cubicBezTo>
                    <a:cubicBezTo>
                      <a:pt x="205" y="260"/>
                      <a:pt x="205" y="261"/>
                      <a:pt x="205" y="262"/>
                    </a:cubicBezTo>
                    <a:cubicBezTo>
                      <a:pt x="205" y="262"/>
                      <a:pt x="205" y="264"/>
                      <a:pt x="206" y="264"/>
                    </a:cubicBezTo>
                    <a:cubicBezTo>
                      <a:pt x="207" y="264"/>
                      <a:pt x="208" y="266"/>
                      <a:pt x="209" y="266"/>
                    </a:cubicBezTo>
                    <a:cubicBezTo>
                      <a:pt x="209" y="266"/>
                      <a:pt x="209" y="266"/>
                      <a:pt x="209" y="266"/>
                    </a:cubicBezTo>
                    <a:cubicBezTo>
                      <a:pt x="209" y="265"/>
                      <a:pt x="210" y="266"/>
                      <a:pt x="210" y="266"/>
                    </a:cubicBezTo>
                    <a:cubicBezTo>
                      <a:pt x="210" y="266"/>
                      <a:pt x="211" y="267"/>
                      <a:pt x="211" y="267"/>
                    </a:cubicBezTo>
                    <a:cubicBezTo>
                      <a:pt x="211" y="268"/>
                      <a:pt x="213" y="268"/>
                      <a:pt x="212" y="270"/>
                    </a:cubicBezTo>
                    <a:cubicBezTo>
                      <a:pt x="212" y="270"/>
                      <a:pt x="212" y="270"/>
                      <a:pt x="212" y="270"/>
                    </a:cubicBezTo>
                    <a:cubicBezTo>
                      <a:pt x="213" y="271"/>
                      <a:pt x="212" y="272"/>
                      <a:pt x="212" y="272"/>
                    </a:cubicBezTo>
                    <a:cubicBezTo>
                      <a:pt x="211" y="272"/>
                      <a:pt x="211" y="273"/>
                      <a:pt x="211" y="273"/>
                    </a:cubicBezTo>
                    <a:cubicBezTo>
                      <a:pt x="210" y="274"/>
                      <a:pt x="210" y="274"/>
                      <a:pt x="209" y="274"/>
                    </a:cubicBezTo>
                    <a:cubicBezTo>
                      <a:pt x="209" y="274"/>
                      <a:pt x="209" y="274"/>
                      <a:pt x="209" y="274"/>
                    </a:cubicBezTo>
                    <a:cubicBezTo>
                      <a:pt x="209" y="275"/>
                      <a:pt x="208" y="275"/>
                      <a:pt x="208" y="276"/>
                    </a:cubicBezTo>
                    <a:cubicBezTo>
                      <a:pt x="209" y="276"/>
                      <a:pt x="209" y="276"/>
                      <a:pt x="210" y="276"/>
                    </a:cubicBezTo>
                    <a:cubicBezTo>
                      <a:pt x="210" y="276"/>
                      <a:pt x="210" y="276"/>
                      <a:pt x="210" y="276"/>
                    </a:cubicBezTo>
                    <a:cubicBezTo>
                      <a:pt x="210" y="277"/>
                      <a:pt x="210" y="278"/>
                      <a:pt x="211" y="278"/>
                    </a:cubicBezTo>
                    <a:cubicBezTo>
                      <a:pt x="212" y="278"/>
                      <a:pt x="212" y="279"/>
                      <a:pt x="213" y="279"/>
                    </a:cubicBezTo>
                    <a:cubicBezTo>
                      <a:pt x="215" y="279"/>
                      <a:pt x="215" y="280"/>
                      <a:pt x="216" y="282"/>
                    </a:cubicBezTo>
                    <a:cubicBezTo>
                      <a:pt x="216" y="283"/>
                      <a:pt x="216" y="284"/>
                      <a:pt x="215" y="284"/>
                    </a:cubicBezTo>
                    <a:cubicBezTo>
                      <a:pt x="215" y="285"/>
                      <a:pt x="215" y="285"/>
                      <a:pt x="215" y="285"/>
                    </a:cubicBezTo>
                    <a:cubicBezTo>
                      <a:pt x="216" y="285"/>
                      <a:pt x="216" y="286"/>
                      <a:pt x="215" y="286"/>
                    </a:cubicBezTo>
                    <a:cubicBezTo>
                      <a:pt x="215" y="286"/>
                      <a:pt x="215" y="286"/>
                      <a:pt x="215" y="286"/>
                    </a:cubicBezTo>
                    <a:cubicBezTo>
                      <a:pt x="214" y="286"/>
                      <a:pt x="213" y="286"/>
                      <a:pt x="213" y="286"/>
                    </a:cubicBezTo>
                    <a:cubicBezTo>
                      <a:pt x="210" y="285"/>
                      <a:pt x="208" y="285"/>
                      <a:pt x="206" y="285"/>
                    </a:cubicBezTo>
                    <a:cubicBezTo>
                      <a:pt x="206" y="285"/>
                      <a:pt x="205" y="285"/>
                      <a:pt x="205" y="284"/>
                    </a:cubicBezTo>
                    <a:cubicBezTo>
                      <a:pt x="205" y="284"/>
                      <a:pt x="205" y="284"/>
                      <a:pt x="205" y="284"/>
                    </a:cubicBezTo>
                    <a:cubicBezTo>
                      <a:pt x="204" y="284"/>
                      <a:pt x="203" y="284"/>
                      <a:pt x="202" y="285"/>
                    </a:cubicBezTo>
                    <a:cubicBezTo>
                      <a:pt x="201" y="285"/>
                      <a:pt x="200" y="285"/>
                      <a:pt x="199" y="284"/>
                    </a:cubicBezTo>
                    <a:cubicBezTo>
                      <a:pt x="199" y="283"/>
                      <a:pt x="199" y="282"/>
                      <a:pt x="199" y="281"/>
                    </a:cubicBezTo>
                    <a:cubicBezTo>
                      <a:pt x="199" y="279"/>
                      <a:pt x="199" y="278"/>
                      <a:pt x="197" y="277"/>
                    </a:cubicBezTo>
                    <a:cubicBezTo>
                      <a:pt x="198" y="277"/>
                      <a:pt x="199" y="277"/>
                      <a:pt x="198" y="277"/>
                    </a:cubicBezTo>
                    <a:cubicBezTo>
                      <a:pt x="198" y="276"/>
                      <a:pt x="198" y="277"/>
                      <a:pt x="197" y="277"/>
                    </a:cubicBezTo>
                    <a:cubicBezTo>
                      <a:pt x="197" y="277"/>
                      <a:pt x="196" y="277"/>
                      <a:pt x="195" y="277"/>
                    </a:cubicBezTo>
                    <a:cubicBezTo>
                      <a:pt x="195" y="278"/>
                      <a:pt x="194" y="277"/>
                      <a:pt x="194" y="277"/>
                    </a:cubicBezTo>
                    <a:cubicBezTo>
                      <a:pt x="195" y="277"/>
                      <a:pt x="194" y="277"/>
                      <a:pt x="194" y="277"/>
                    </a:cubicBezTo>
                    <a:cubicBezTo>
                      <a:pt x="194" y="277"/>
                      <a:pt x="194" y="278"/>
                      <a:pt x="193" y="277"/>
                    </a:cubicBezTo>
                    <a:cubicBezTo>
                      <a:pt x="193" y="277"/>
                      <a:pt x="193" y="277"/>
                      <a:pt x="194" y="276"/>
                    </a:cubicBezTo>
                    <a:cubicBezTo>
                      <a:pt x="194" y="276"/>
                      <a:pt x="195" y="275"/>
                      <a:pt x="196" y="275"/>
                    </a:cubicBezTo>
                    <a:cubicBezTo>
                      <a:pt x="196" y="275"/>
                      <a:pt x="197" y="275"/>
                      <a:pt x="196" y="274"/>
                    </a:cubicBezTo>
                    <a:cubicBezTo>
                      <a:pt x="195" y="273"/>
                      <a:pt x="195" y="273"/>
                      <a:pt x="194" y="272"/>
                    </a:cubicBezTo>
                    <a:cubicBezTo>
                      <a:pt x="191" y="271"/>
                      <a:pt x="191" y="271"/>
                      <a:pt x="192" y="267"/>
                    </a:cubicBezTo>
                    <a:cubicBezTo>
                      <a:pt x="192" y="267"/>
                      <a:pt x="191" y="267"/>
                      <a:pt x="191" y="267"/>
                    </a:cubicBezTo>
                    <a:cubicBezTo>
                      <a:pt x="190" y="267"/>
                      <a:pt x="189" y="267"/>
                      <a:pt x="189" y="265"/>
                    </a:cubicBezTo>
                    <a:cubicBezTo>
                      <a:pt x="189" y="265"/>
                      <a:pt x="188" y="265"/>
                      <a:pt x="187" y="265"/>
                    </a:cubicBezTo>
                    <a:cubicBezTo>
                      <a:pt x="186" y="265"/>
                      <a:pt x="185" y="265"/>
                      <a:pt x="185" y="266"/>
                    </a:cubicBezTo>
                    <a:cubicBezTo>
                      <a:pt x="184" y="266"/>
                      <a:pt x="183" y="267"/>
                      <a:pt x="182" y="267"/>
                    </a:cubicBezTo>
                    <a:cubicBezTo>
                      <a:pt x="181" y="267"/>
                      <a:pt x="181" y="266"/>
                      <a:pt x="181" y="266"/>
                    </a:cubicBezTo>
                    <a:cubicBezTo>
                      <a:pt x="181" y="265"/>
                      <a:pt x="181" y="265"/>
                      <a:pt x="181" y="265"/>
                    </a:cubicBezTo>
                    <a:cubicBezTo>
                      <a:pt x="181" y="264"/>
                      <a:pt x="180" y="263"/>
                      <a:pt x="181" y="261"/>
                    </a:cubicBezTo>
                    <a:cubicBezTo>
                      <a:pt x="181" y="261"/>
                      <a:pt x="181" y="261"/>
                      <a:pt x="181" y="260"/>
                    </a:cubicBezTo>
                    <a:cubicBezTo>
                      <a:pt x="180" y="258"/>
                      <a:pt x="178" y="259"/>
                      <a:pt x="176" y="258"/>
                    </a:cubicBezTo>
                    <a:cubicBezTo>
                      <a:pt x="176" y="258"/>
                      <a:pt x="175" y="258"/>
                      <a:pt x="175" y="258"/>
                    </a:cubicBezTo>
                    <a:cubicBezTo>
                      <a:pt x="175" y="259"/>
                      <a:pt x="174" y="259"/>
                      <a:pt x="174" y="259"/>
                    </a:cubicBezTo>
                    <a:cubicBezTo>
                      <a:pt x="173" y="259"/>
                      <a:pt x="171" y="260"/>
                      <a:pt x="170" y="261"/>
                    </a:cubicBezTo>
                    <a:cubicBezTo>
                      <a:pt x="169" y="262"/>
                      <a:pt x="169" y="263"/>
                      <a:pt x="169" y="263"/>
                    </a:cubicBezTo>
                    <a:cubicBezTo>
                      <a:pt x="169" y="265"/>
                      <a:pt x="169" y="265"/>
                      <a:pt x="170" y="265"/>
                    </a:cubicBezTo>
                    <a:cubicBezTo>
                      <a:pt x="172" y="265"/>
                      <a:pt x="174" y="266"/>
                      <a:pt x="175" y="267"/>
                    </a:cubicBezTo>
                    <a:cubicBezTo>
                      <a:pt x="175" y="267"/>
                      <a:pt x="176" y="267"/>
                      <a:pt x="176" y="267"/>
                    </a:cubicBezTo>
                    <a:cubicBezTo>
                      <a:pt x="176" y="267"/>
                      <a:pt x="177" y="267"/>
                      <a:pt x="177" y="268"/>
                    </a:cubicBezTo>
                    <a:cubicBezTo>
                      <a:pt x="176" y="268"/>
                      <a:pt x="175" y="268"/>
                      <a:pt x="174" y="267"/>
                    </a:cubicBezTo>
                    <a:cubicBezTo>
                      <a:pt x="173" y="267"/>
                      <a:pt x="172" y="267"/>
                      <a:pt x="172" y="267"/>
                    </a:cubicBezTo>
                    <a:cubicBezTo>
                      <a:pt x="171" y="267"/>
                      <a:pt x="170" y="267"/>
                      <a:pt x="169" y="267"/>
                    </a:cubicBezTo>
                    <a:cubicBezTo>
                      <a:pt x="166" y="266"/>
                      <a:pt x="165" y="268"/>
                      <a:pt x="164" y="270"/>
                    </a:cubicBezTo>
                    <a:cubicBezTo>
                      <a:pt x="163" y="270"/>
                      <a:pt x="163" y="271"/>
                      <a:pt x="164" y="271"/>
                    </a:cubicBezTo>
                    <a:cubicBezTo>
                      <a:pt x="165" y="271"/>
                      <a:pt x="165" y="272"/>
                      <a:pt x="165" y="273"/>
                    </a:cubicBezTo>
                    <a:cubicBezTo>
                      <a:pt x="165" y="273"/>
                      <a:pt x="165" y="273"/>
                      <a:pt x="164" y="273"/>
                    </a:cubicBezTo>
                    <a:cubicBezTo>
                      <a:pt x="164" y="273"/>
                      <a:pt x="163" y="273"/>
                      <a:pt x="163" y="273"/>
                    </a:cubicBezTo>
                    <a:cubicBezTo>
                      <a:pt x="163" y="274"/>
                      <a:pt x="163" y="275"/>
                      <a:pt x="164" y="275"/>
                    </a:cubicBezTo>
                    <a:cubicBezTo>
                      <a:pt x="165" y="276"/>
                      <a:pt x="167" y="276"/>
                      <a:pt x="168" y="275"/>
                    </a:cubicBezTo>
                    <a:cubicBezTo>
                      <a:pt x="170" y="275"/>
                      <a:pt x="173" y="276"/>
                      <a:pt x="175" y="275"/>
                    </a:cubicBezTo>
                    <a:cubicBezTo>
                      <a:pt x="175" y="274"/>
                      <a:pt x="176" y="275"/>
                      <a:pt x="176" y="275"/>
                    </a:cubicBezTo>
                    <a:cubicBezTo>
                      <a:pt x="176" y="275"/>
                      <a:pt x="176" y="276"/>
                      <a:pt x="175" y="276"/>
                    </a:cubicBezTo>
                    <a:cubicBezTo>
                      <a:pt x="175" y="276"/>
                      <a:pt x="175" y="276"/>
                      <a:pt x="175" y="276"/>
                    </a:cubicBezTo>
                    <a:cubicBezTo>
                      <a:pt x="173" y="276"/>
                      <a:pt x="172" y="277"/>
                      <a:pt x="170" y="277"/>
                    </a:cubicBezTo>
                    <a:cubicBezTo>
                      <a:pt x="170" y="276"/>
                      <a:pt x="169" y="277"/>
                      <a:pt x="169" y="277"/>
                    </a:cubicBezTo>
                    <a:cubicBezTo>
                      <a:pt x="167" y="278"/>
                      <a:pt x="165" y="278"/>
                      <a:pt x="164" y="278"/>
                    </a:cubicBezTo>
                    <a:cubicBezTo>
                      <a:pt x="163" y="278"/>
                      <a:pt x="162" y="278"/>
                      <a:pt x="162" y="278"/>
                    </a:cubicBezTo>
                    <a:cubicBezTo>
                      <a:pt x="161" y="279"/>
                      <a:pt x="160" y="281"/>
                      <a:pt x="160" y="282"/>
                    </a:cubicBezTo>
                    <a:cubicBezTo>
                      <a:pt x="160" y="283"/>
                      <a:pt x="160" y="283"/>
                      <a:pt x="160" y="283"/>
                    </a:cubicBezTo>
                    <a:cubicBezTo>
                      <a:pt x="162" y="284"/>
                      <a:pt x="165" y="284"/>
                      <a:pt x="167" y="283"/>
                    </a:cubicBezTo>
                    <a:cubicBezTo>
                      <a:pt x="169" y="282"/>
                      <a:pt x="171" y="282"/>
                      <a:pt x="173" y="280"/>
                    </a:cubicBezTo>
                    <a:cubicBezTo>
                      <a:pt x="174" y="280"/>
                      <a:pt x="174" y="280"/>
                      <a:pt x="174" y="281"/>
                    </a:cubicBezTo>
                    <a:cubicBezTo>
                      <a:pt x="174" y="281"/>
                      <a:pt x="174" y="281"/>
                      <a:pt x="174" y="281"/>
                    </a:cubicBezTo>
                    <a:cubicBezTo>
                      <a:pt x="174" y="281"/>
                      <a:pt x="173" y="281"/>
                      <a:pt x="173" y="282"/>
                    </a:cubicBezTo>
                    <a:cubicBezTo>
                      <a:pt x="173" y="282"/>
                      <a:pt x="173" y="283"/>
                      <a:pt x="172" y="283"/>
                    </a:cubicBezTo>
                    <a:cubicBezTo>
                      <a:pt x="171" y="283"/>
                      <a:pt x="170" y="284"/>
                      <a:pt x="169" y="285"/>
                    </a:cubicBezTo>
                    <a:cubicBezTo>
                      <a:pt x="168" y="286"/>
                      <a:pt x="168" y="286"/>
                      <a:pt x="168" y="286"/>
                    </a:cubicBezTo>
                    <a:cubicBezTo>
                      <a:pt x="166" y="286"/>
                      <a:pt x="164" y="286"/>
                      <a:pt x="163" y="286"/>
                    </a:cubicBezTo>
                    <a:cubicBezTo>
                      <a:pt x="163" y="286"/>
                      <a:pt x="162" y="286"/>
                      <a:pt x="162" y="286"/>
                    </a:cubicBezTo>
                    <a:cubicBezTo>
                      <a:pt x="160" y="286"/>
                      <a:pt x="159" y="286"/>
                      <a:pt x="159" y="288"/>
                    </a:cubicBezTo>
                    <a:cubicBezTo>
                      <a:pt x="158" y="289"/>
                      <a:pt x="158" y="290"/>
                      <a:pt x="157" y="291"/>
                    </a:cubicBezTo>
                    <a:cubicBezTo>
                      <a:pt x="157" y="292"/>
                      <a:pt x="157" y="293"/>
                      <a:pt x="158" y="294"/>
                    </a:cubicBezTo>
                    <a:cubicBezTo>
                      <a:pt x="159" y="294"/>
                      <a:pt x="159" y="294"/>
                      <a:pt x="160" y="294"/>
                    </a:cubicBezTo>
                    <a:cubicBezTo>
                      <a:pt x="161" y="295"/>
                      <a:pt x="162" y="295"/>
                      <a:pt x="162" y="295"/>
                    </a:cubicBezTo>
                    <a:cubicBezTo>
                      <a:pt x="163" y="296"/>
                      <a:pt x="163" y="296"/>
                      <a:pt x="164" y="295"/>
                    </a:cubicBezTo>
                    <a:cubicBezTo>
                      <a:pt x="164" y="295"/>
                      <a:pt x="164" y="294"/>
                      <a:pt x="164" y="294"/>
                    </a:cubicBezTo>
                    <a:cubicBezTo>
                      <a:pt x="165" y="294"/>
                      <a:pt x="165" y="294"/>
                      <a:pt x="166" y="293"/>
                    </a:cubicBezTo>
                    <a:cubicBezTo>
                      <a:pt x="167" y="293"/>
                      <a:pt x="166" y="294"/>
                      <a:pt x="166" y="295"/>
                    </a:cubicBezTo>
                    <a:cubicBezTo>
                      <a:pt x="166" y="296"/>
                      <a:pt x="166" y="296"/>
                      <a:pt x="167" y="296"/>
                    </a:cubicBezTo>
                    <a:cubicBezTo>
                      <a:pt x="168" y="297"/>
                      <a:pt x="166" y="297"/>
                      <a:pt x="167" y="297"/>
                    </a:cubicBezTo>
                    <a:cubicBezTo>
                      <a:pt x="167" y="298"/>
                      <a:pt x="168" y="298"/>
                      <a:pt x="168" y="299"/>
                    </a:cubicBezTo>
                    <a:cubicBezTo>
                      <a:pt x="168" y="299"/>
                      <a:pt x="168" y="299"/>
                      <a:pt x="169" y="299"/>
                    </a:cubicBezTo>
                    <a:cubicBezTo>
                      <a:pt x="169" y="299"/>
                      <a:pt x="170" y="300"/>
                      <a:pt x="170" y="299"/>
                    </a:cubicBezTo>
                    <a:cubicBezTo>
                      <a:pt x="171" y="299"/>
                      <a:pt x="171" y="298"/>
                      <a:pt x="171" y="298"/>
                    </a:cubicBezTo>
                    <a:cubicBezTo>
                      <a:pt x="171" y="297"/>
                      <a:pt x="171" y="297"/>
                      <a:pt x="171" y="296"/>
                    </a:cubicBezTo>
                    <a:cubicBezTo>
                      <a:pt x="170" y="296"/>
                      <a:pt x="170" y="296"/>
                      <a:pt x="170" y="295"/>
                    </a:cubicBezTo>
                    <a:cubicBezTo>
                      <a:pt x="171" y="295"/>
                      <a:pt x="171" y="295"/>
                      <a:pt x="171" y="296"/>
                    </a:cubicBezTo>
                    <a:cubicBezTo>
                      <a:pt x="171" y="296"/>
                      <a:pt x="171" y="296"/>
                      <a:pt x="172" y="296"/>
                    </a:cubicBezTo>
                    <a:cubicBezTo>
                      <a:pt x="172" y="296"/>
                      <a:pt x="172" y="295"/>
                      <a:pt x="173" y="295"/>
                    </a:cubicBezTo>
                    <a:cubicBezTo>
                      <a:pt x="173" y="294"/>
                      <a:pt x="173" y="295"/>
                      <a:pt x="173" y="295"/>
                    </a:cubicBezTo>
                    <a:cubicBezTo>
                      <a:pt x="173" y="295"/>
                      <a:pt x="173" y="296"/>
                      <a:pt x="173" y="297"/>
                    </a:cubicBezTo>
                    <a:cubicBezTo>
                      <a:pt x="173" y="297"/>
                      <a:pt x="173" y="298"/>
                      <a:pt x="173" y="298"/>
                    </a:cubicBezTo>
                    <a:cubicBezTo>
                      <a:pt x="173" y="300"/>
                      <a:pt x="174" y="300"/>
                      <a:pt x="175" y="299"/>
                    </a:cubicBezTo>
                    <a:cubicBezTo>
                      <a:pt x="176" y="299"/>
                      <a:pt x="177" y="298"/>
                      <a:pt x="177" y="298"/>
                    </a:cubicBezTo>
                    <a:cubicBezTo>
                      <a:pt x="178" y="297"/>
                      <a:pt x="179" y="296"/>
                      <a:pt x="179" y="294"/>
                    </a:cubicBezTo>
                    <a:cubicBezTo>
                      <a:pt x="179" y="293"/>
                      <a:pt x="178" y="292"/>
                      <a:pt x="177" y="292"/>
                    </a:cubicBezTo>
                    <a:cubicBezTo>
                      <a:pt x="177" y="292"/>
                      <a:pt x="177" y="291"/>
                      <a:pt x="177" y="291"/>
                    </a:cubicBezTo>
                    <a:cubicBezTo>
                      <a:pt x="177" y="291"/>
                      <a:pt x="177" y="291"/>
                      <a:pt x="177" y="291"/>
                    </a:cubicBezTo>
                    <a:cubicBezTo>
                      <a:pt x="177" y="291"/>
                      <a:pt x="178" y="291"/>
                      <a:pt x="178" y="291"/>
                    </a:cubicBezTo>
                    <a:cubicBezTo>
                      <a:pt x="178" y="291"/>
                      <a:pt x="178" y="291"/>
                      <a:pt x="179" y="292"/>
                    </a:cubicBezTo>
                    <a:cubicBezTo>
                      <a:pt x="179" y="292"/>
                      <a:pt x="179" y="293"/>
                      <a:pt x="180" y="293"/>
                    </a:cubicBezTo>
                    <a:cubicBezTo>
                      <a:pt x="180" y="293"/>
                      <a:pt x="180" y="292"/>
                      <a:pt x="180" y="292"/>
                    </a:cubicBezTo>
                    <a:cubicBezTo>
                      <a:pt x="180" y="291"/>
                      <a:pt x="181" y="291"/>
                      <a:pt x="181" y="290"/>
                    </a:cubicBezTo>
                    <a:cubicBezTo>
                      <a:pt x="180" y="289"/>
                      <a:pt x="181" y="288"/>
                      <a:pt x="181" y="287"/>
                    </a:cubicBezTo>
                    <a:cubicBezTo>
                      <a:pt x="181" y="286"/>
                      <a:pt x="180" y="287"/>
                      <a:pt x="180" y="286"/>
                    </a:cubicBezTo>
                    <a:cubicBezTo>
                      <a:pt x="180" y="286"/>
                      <a:pt x="181" y="286"/>
                      <a:pt x="181" y="287"/>
                    </a:cubicBezTo>
                    <a:cubicBezTo>
                      <a:pt x="182" y="287"/>
                      <a:pt x="181" y="288"/>
                      <a:pt x="182" y="289"/>
                    </a:cubicBezTo>
                    <a:cubicBezTo>
                      <a:pt x="182" y="289"/>
                      <a:pt x="182" y="289"/>
                      <a:pt x="183" y="289"/>
                    </a:cubicBezTo>
                    <a:cubicBezTo>
                      <a:pt x="183" y="289"/>
                      <a:pt x="184" y="288"/>
                      <a:pt x="184" y="288"/>
                    </a:cubicBezTo>
                    <a:cubicBezTo>
                      <a:pt x="185" y="288"/>
                      <a:pt x="185" y="288"/>
                      <a:pt x="186" y="288"/>
                    </a:cubicBezTo>
                    <a:cubicBezTo>
                      <a:pt x="185" y="288"/>
                      <a:pt x="185" y="289"/>
                      <a:pt x="184" y="289"/>
                    </a:cubicBezTo>
                    <a:cubicBezTo>
                      <a:pt x="183" y="290"/>
                      <a:pt x="182" y="291"/>
                      <a:pt x="182" y="293"/>
                    </a:cubicBezTo>
                    <a:cubicBezTo>
                      <a:pt x="182" y="294"/>
                      <a:pt x="182" y="294"/>
                      <a:pt x="184" y="294"/>
                    </a:cubicBezTo>
                    <a:cubicBezTo>
                      <a:pt x="183" y="294"/>
                      <a:pt x="183" y="295"/>
                      <a:pt x="182" y="295"/>
                    </a:cubicBezTo>
                    <a:cubicBezTo>
                      <a:pt x="182" y="295"/>
                      <a:pt x="182" y="296"/>
                      <a:pt x="182" y="297"/>
                    </a:cubicBezTo>
                    <a:cubicBezTo>
                      <a:pt x="182" y="298"/>
                      <a:pt x="183" y="298"/>
                      <a:pt x="183" y="297"/>
                    </a:cubicBezTo>
                    <a:cubicBezTo>
                      <a:pt x="184" y="297"/>
                      <a:pt x="184" y="297"/>
                      <a:pt x="185" y="297"/>
                    </a:cubicBezTo>
                    <a:cubicBezTo>
                      <a:pt x="186" y="297"/>
                      <a:pt x="186" y="297"/>
                      <a:pt x="187" y="296"/>
                    </a:cubicBezTo>
                    <a:cubicBezTo>
                      <a:pt x="187" y="296"/>
                      <a:pt x="188" y="297"/>
                      <a:pt x="188" y="296"/>
                    </a:cubicBezTo>
                    <a:cubicBezTo>
                      <a:pt x="189" y="296"/>
                      <a:pt x="190" y="295"/>
                      <a:pt x="190" y="295"/>
                    </a:cubicBezTo>
                    <a:cubicBezTo>
                      <a:pt x="190" y="294"/>
                      <a:pt x="190" y="293"/>
                      <a:pt x="190" y="292"/>
                    </a:cubicBezTo>
                    <a:cubicBezTo>
                      <a:pt x="191" y="292"/>
                      <a:pt x="191" y="292"/>
                      <a:pt x="191" y="293"/>
                    </a:cubicBezTo>
                    <a:cubicBezTo>
                      <a:pt x="190" y="294"/>
                      <a:pt x="190" y="294"/>
                      <a:pt x="191" y="294"/>
                    </a:cubicBezTo>
                    <a:cubicBezTo>
                      <a:pt x="192" y="294"/>
                      <a:pt x="191" y="294"/>
                      <a:pt x="191" y="293"/>
                    </a:cubicBezTo>
                    <a:cubicBezTo>
                      <a:pt x="191" y="293"/>
                      <a:pt x="192" y="293"/>
                      <a:pt x="192" y="293"/>
                    </a:cubicBezTo>
                    <a:cubicBezTo>
                      <a:pt x="192" y="293"/>
                      <a:pt x="192" y="293"/>
                      <a:pt x="192" y="293"/>
                    </a:cubicBezTo>
                    <a:cubicBezTo>
                      <a:pt x="193" y="293"/>
                      <a:pt x="193" y="294"/>
                      <a:pt x="192" y="294"/>
                    </a:cubicBezTo>
                    <a:cubicBezTo>
                      <a:pt x="192" y="294"/>
                      <a:pt x="192" y="294"/>
                      <a:pt x="192" y="294"/>
                    </a:cubicBezTo>
                    <a:cubicBezTo>
                      <a:pt x="192" y="295"/>
                      <a:pt x="192" y="295"/>
                      <a:pt x="192" y="295"/>
                    </a:cubicBezTo>
                    <a:cubicBezTo>
                      <a:pt x="192" y="296"/>
                      <a:pt x="192" y="296"/>
                      <a:pt x="192" y="296"/>
                    </a:cubicBezTo>
                    <a:cubicBezTo>
                      <a:pt x="193" y="296"/>
                      <a:pt x="193" y="295"/>
                      <a:pt x="194" y="295"/>
                    </a:cubicBezTo>
                    <a:cubicBezTo>
                      <a:pt x="195" y="296"/>
                      <a:pt x="196" y="294"/>
                      <a:pt x="197" y="295"/>
                    </a:cubicBezTo>
                    <a:cubicBezTo>
                      <a:pt x="197" y="295"/>
                      <a:pt x="197" y="295"/>
                      <a:pt x="197" y="295"/>
                    </a:cubicBezTo>
                    <a:cubicBezTo>
                      <a:pt x="198" y="295"/>
                      <a:pt x="200" y="294"/>
                      <a:pt x="199" y="292"/>
                    </a:cubicBezTo>
                    <a:cubicBezTo>
                      <a:pt x="200" y="292"/>
                      <a:pt x="200" y="292"/>
                      <a:pt x="200" y="292"/>
                    </a:cubicBezTo>
                    <a:cubicBezTo>
                      <a:pt x="200" y="292"/>
                      <a:pt x="201" y="292"/>
                      <a:pt x="201" y="292"/>
                    </a:cubicBezTo>
                    <a:cubicBezTo>
                      <a:pt x="201" y="292"/>
                      <a:pt x="202" y="293"/>
                      <a:pt x="202" y="293"/>
                    </a:cubicBezTo>
                    <a:cubicBezTo>
                      <a:pt x="201" y="293"/>
                      <a:pt x="201" y="294"/>
                      <a:pt x="200" y="295"/>
                    </a:cubicBezTo>
                    <a:cubicBezTo>
                      <a:pt x="200" y="295"/>
                      <a:pt x="200" y="295"/>
                      <a:pt x="200" y="295"/>
                    </a:cubicBezTo>
                    <a:cubicBezTo>
                      <a:pt x="200" y="295"/>
                      <a:pt x="199" y="296"/>
                      <a:pt x="199" y="297"/>
                    </a:cubicBezTo>
                    <a:cubicBezTo>
                      <a:pt x="199" y="297"/>
                      <a:pt x="198" y="297"/>
                      <a:pt x="198" y="297"/>
                    </a:cubicBezTo>
                    <a:cubicBezTo>
                      <a:pt x="198" y="298"/>
                      <a:pt x="198" y="299"/>
                      <a:pt x="197" y="299"/>
                    </a:cubicBezTo>
                    <a:cubicBezTo>
                      <a:pt x="197" y="299"/>
                      <a:pt x="196" y="299"/>
                      <a:pt x="196" y="299"/>
                    </a:cubicBezTo>
                    <a:cubicBezTo>
                      <a:pt x="194" y="299"/>
                      <a:pt x="192" y="299"/>
                      <a:pt x="190" y="299"/>
                    </a:cubicBezTo>
                    <a:cubicBezTo>
                      <a:pt x="189" y="299"/>
                      <a:pt x="188" y="300"/>
                      <a:pt x="187" y="301"/>
                    </a:cubicBezTo>
                    <a:cubicBezTo>
                      <a:pt x="187" y="301"/>
                      <a:pt x="186" y="302"/>
                      <a:pt x="186" y="302"/>
                    </a:cubicBezTo>
                    <a:cubicBezTo>
                      <a:pt x="187" y="303"/>
                      <a:pt x="186" y="303"/>
                      <a:pt x="185" y="303"/>
                    </a:cubicBezTo>
                    <a:cubicBezTo>
                      <a:pt x="185" y="303"/>
                      <a:pt x="185" y="303"/>
                      <a:pt x="185" y="303"/>
                    </a:cubicBezTo>
                    <a:cubicBezTo>
                      <a:pt x="183" y="304"/>
                      <a:pt x="182" y="304"/>
                      <a:pt x="180" y="305"/>
                    </a:cubicBezTo>
                    <a:cubicBezTo>
                      <a:pt x="178" y="306"/>
                      <a:pt x="178" y="307"/>
                      <a:pt x="179" y="309"/>
                    </a:cubicBezTo>
                    <a:cubicBezTo>
                      <a:pt x="180" y="310"/>
                      <a:pt x="181" y="311"/>
                      <a:pt x="181" y="311"/>
                    </a:cubicBezTo>
                    <a:cubicBezTo>
                      <a:pt x="183" y="313"/>
                      <a:pt x="186" y="314"/>
                      <a:pt x="188" y="314"/>
                    </a:cubicBezTo>
                    <a:cubicBezTo>
                      <a:pt x="191" y="314"/>
                      <a:pt x="193" y="313"/>
                      <a:pt x="195" y="312"/>
                    </a:cubicBezTo>
                    <a:cubicBezTo>
                      <a:pt x="196" y="312"/>
                      <a:pt x="197" y="312"/>
                      <a:pt x="197" y="311"/>
                    </a:cubicBezTo>
                    <a:cubicBezTo>
                      <a:pt x="199" y="310"/>
                      <a:pt x="201" y="309"/>
                      <a:pt x="202" y="308"/>
                    </a:cubicBezTo>
                    <a:cubicBezTo>
                      <a:pt x="203" y="307"/>
                      <a:pt x="203" y="307"/>
                      <a:pt x="204" y="306"/>
                    </a:cubicBezTo>
                    <a:cubicBezTo>
                      <a:pt x="204" y="306"/>
                      <a:pt x="203" y="305"/>
                      <a:pt x="204" y="305"/>
                    </a:cubicBezTo>
                    <a:cubicBezTo>
                      <a:pt x="204" y="305"/>
                      <a:pt x="204" y="305"/>
                      <a:pt x="204" y="305"/>
                    </a:cubicBezTo>
                    <a:cubicBezTo>
                      <a:pt x="204" y="304"/>
                      <a:pt x="204" y="304"/>
                      <a:pt x="204" y="304"/>
                    </a:cubicBezTo>
                    <a:cubicBezTo>
                      <a:pt x="205" y="305"/>
                      <a:pt x="205" y="303"/>
                      <a:pt x="206" y="303"/>
                    </a:cubicBezTo>
                    <a:cubicBezTo>
                      <a:pt x="207" y="303"/>
                      <a:pt x="208" y="303"/>
                      <a:pt x="209" y="302"/>
                    </a:cubicBezTo>
                    <a:cubicBezTo>
                      <a:pt x="209" y="302"/>
                      <a:pt x="209" y="302"/>
                      <a:pt x="209" y="302"/>
                    </a:cubicBezTo>
                    <a:cubicBezTo>
                      <a:pt x="209" y="302"/>
                      <a:pt x="210" y="302"/>
                      <a:pt x="210" y="302"/>
                    </a:cubicBezTo>
                    <a:cubicBezTo>
                      <a:pt x="211" y="303"/>
                      <a:pt x="212" y="302"/>
                      <a:pt x="212" y="301"/>
                    </a:cubicBezTo>
                    <a:cubicBezTo>
                      <a:pt x="212" y="301"/>
                      <a:pt x="212" y="300"/>
                      <a:pt x="213" y="300"/>
                    </a:cubicBezTo>
                    <a:cubicBezTo>
                      <a:pt x="214" y="300"/>
                      <a:pt x="215" y="299"/>
                      <a:pt x="215" y="298"/>
                    </a:cubicBezTo>
                    <a:cubicBezTo>
                      <a:pt x="215" y="298"/>
                      <a:pt x="216" y="297"/>
                      <a:pt x="217" y="297"/>
                    </a:cubicBezTo>
                    <a:cubicBezTo>
                      <a:pt x="217" y="297"/>
                      <a:pt x="218" y="299"/>
                      <a:pt x="218" y="299"/>
                    </a:cubicBezTo>
                    <a:cubicBezTo>
                      <a:pt x="218" y="301"/>
                      <a:pt x="218" y="301"/>
                      <a:pt x="219" y="301"/>
                    </a:cubicBezTo>
                    <a:cubicBezTo>
                      <a:pt x="220" y="301"/>
                      <a:pt x="220" y="301"/>
                      <a:pt x="220" y="301"/>
                    </a:cubicBezTo>
                    <a:cubicBezTo>
                      <a:pt x="221" y="301"/>
                      <a:pt x="221" y="300"/>
                      <a:pt x="221" y="300"/>
                    </a:cubicBezTo>
                    <a:cubicBezTo>
                      <a:pt x="221" y="299"/>
                      <a:pt x="222" y="299"/>
                      <a:pt x="222" y="299"/>
                    </a:cubicBezTo>
                    <a:cubicBezTo>
                      <a:pt x="223" y="298"/>
                      <a:pt x="223" y="299"/>
                      <a:pt x="223" y="299"/>
                    </a:cubicBezTo>
                    <a:cubicBezTo>
                      <a:pt x="224" y="299"/>
                      <a:pt x="224" y="299"/>
                      <a:pt x="224" y="299"/>
                    </a:cubicBezTo>
                    <a:cubicBezTo>
                      <a:pt x="223" y="300"/>
                      <a:pt x="224" y="300"/>
                      <a:pt x="225" y="300"/>
                    </a:cubicBezTo>
                    <a:cubicBezTo>
                      <a:pt x="227" y="302"/>
                      <a:pt x="229" y="301"/>
                      <a:pt x="230" y="299"/>
                    </a:cubicBezTo>
                    <a:cubicBezTo>
                      <a:pt x="230" y="299"/>
                      <a:pt x="230" y="299"/>
                      <a:pt x="230" y="299"/>
                    </a:cubicBezTo>
                    <a:cubicBezTo>
                      <a:pt x="230" y="299"/>
                      <a:pt x="230" y="299"/>
                      <a:pt x="230" y="299"/>
                    </a:cubicBezTo>
                    <a:cubicBezTo>
                      <a:pt x="232" y="299"/>
                      <a:pt x="233" y="298"/>
                      <a:pt x="234" y="298"/>
                    </a:cubicBezTo>
                    <a:cubicBezTo>
                      <a:pt x="235" y="297"/>
                      <a:pt x="234" y="297"/>
                      <a:pt x="234" y="296"/>
                    </a:cubicBezTo>
                    <a:cubicBezTo>
                      <a:pt x="234" y="296"/>
                      <a:pt x="234" y="296"/>
                      <a:pt x="235" y="296"/>
                    </a:cubicBezTo>
                    <a:cubicBezTo>
                      <a:pt x="236" y="295"/>
                      <a:pt x="235" y="293"/>
                      <a:pt x="236" y="292"/>
                    </a:cubicBezTo>
                    <a:cubicBezTo>
                      <a:pt x="236" y="291"/>
                      <a:pt x="237" y="290"/>
                      <a:pt x="237" y="289"/>
                    </a:cubicBezTo>
                    <a:cubicBezTo>
                      <a:pt x="237" y="289"/>
                      <a:pt x="237" y="288"/>
                      <a:pt x="237" y="288"/>
                    </a:cubicBezTo>
                    <a:cubicBezTo>
                      <a:pt x="238" y="287"/>
                      <a:pt x="237" y="287"/>
                      <a:pt x="237" y="286"/>
                    </a:cubicBezTo>
                    <a:cubicBezTo>
                      <a:pt x="236" y="286"/>
                      <a:pt x="237" y="285"/>
                      <a:pt x="237" y="285"/>
                    </a:cubicBezTo>
                    <a:cubicBezTo>
                      <a:pt x="238" y="284"/>
                      <a:pt x="238" y="283"/>
                      <a:pt x="239" y="282"/>
                    </a:cubicBezTo>
                    <a:cubicBezTo>
                      <a:pt x="239" y="281"/>
                      <a:pt x="239" y="281"/>
                      <a:pt x="239" y="281"/>
                    </a:cubicBezTo>
                    <a:close/>
                    <a:moveTo>
                      <a:pt x="238" y="276"/>
                    </a:moveTo>
                    <a:cubicBezTo>
                      <a:pt x="238" y="276"/>
                      <a:pt x="238" y="276"/>
                      <a:pt x="238" y="276"/>
                    </a:cubicBezTo>
                    <a:cubicBezTo>
                      <a:pt x="238" y="276"/>
                      <a:pt x="238" y="276"/>
                      <a:pt x="238" y="276"/>
                    </a:cubicBezTo>
                    <a:close/>
                    <a:moveTo>
                      <a:pt x="343" y="257"/>
                    </a:moveTo>
                    <a:cubicBezTo>
                      <a:pt x="343" y="257"/>
                      <a:pt x="343" y="257"/>
                      <a:pt x="343" y="257"/>
                    </a:cubicBezTo>
                    <a:cubicBezTo>
                      <a:pt x="343" y="258"/>
                      <a:pt x="344" y="258"/>
                      <a:pt x="343" y="259"/>
                    </a:cubicBezTo>
                    <a:cubicBezTo>
                      <a:pt x="342" y="259"/>
                      <a:pt x="343" y="258"/>
                      <a:pt x="342" y="258"/>
                    </a:cubicBezTo>
                    <a:cubicBezTo>
                      <a:pt x="342" y="258"/>
                      <a:pt x="342" y="258"/>
                      <a:pt x="342" y="258"/>
                    </a:cubicBezTo>
                    <a:cubicBezTo>
                      <a:pt x="342" y="258"/>
                      <a:pt x="342" y="259"/>
                      <a:pt x="342" y="259"/>
                    </a:cubicBezTo>
                    <a:cubicBezTo>
                      <a:pt x="341" y="259"/>
                      <a:pt x="341" y="258"/>
                      <a:pt x="340" y="258"/>
                    </a:cubicBezTo>
                    <a:cubicBezTo>
                      <a:pt x="340" y="256"/>
                      <a:pt x="339" y="254"/>
                      <a:pt x="338" y="252"/>
                    </a:cubicBezTo>
                    <a:cubicBezTo>
                      <a:pt x="338" y="252"/>
                      <a:pt x="338" y="252"/>
                      <a:pt x="338" y="251"/>
                    </a:cubicBezTo>
                    <a:cubicBezTo>
                      <a:pt x="337" y="249"/>
                      <a:pt x="339" y="249"/>
                      <a:pt x="340" y="249"/>
                    </a:cubicBezTo>
                    <a:cubicBezTo>
                      <a:pt x="341" y="248"/>
                      <a:pt x="342" y="248"/>
                      <a:pt x="342" y="249"/>
                    </a:cubicBezTo>
                    <a:cubicBezTo>
                      <a:pt x="343" y="250"/>
                      <a:pt x="344" y="250"/>
                      <a:pt x="344" y="251"/>
                    </a:cubicBezTo>
                    <a:cubicBezTo>
                      <a:pt x="344" y="252"/>
                      <a:pt x="344" y="253"/>
                      <a:pt x="343" y="254"/>
                    </a:cubicBezTo>
                    <a:cubicBezTo>
                      <a:pt x="342" y="254"/>
                      <a:pt x="342" y="256"/>
                      <a:pt x="343" y="257"/>
                    </a:cubicBezTo>
                    <a:close/>
                    <a:moveTo>
                      <a:pt x="186" y="201"/>
                    </a:moveTo>
                    <a:cubicBezTo>
                      <a:pt x="187" y="201"/>
                      <a:pt x="186" y="200"/>
                      <a:pt x="187" y="199"/>
                    </a:cubicBezTo>
                    <a:cubicBezTo>
                      <a:pt x="188" y="198"/>
                      <a:pt x="189" y="198"/>
                      <a:pt x="190" y="197"/>
                    </a:cubicBezTo>
                    <a:cubicBezTo>
                      <a:pt x="191" y="195"/>
                      <a:pt x="192" y="195"/>
                      <a:pt x="194" y="195"/>
                    </a:cubicBezTo>
                    <a:cubicBezTo>
                      <a:pt x="195" y="194"/>
                      <a:pt x="196" y="195"/>
                      <a:pt x="197" y="194"/>
                    </a:cubicBezTo>
                    <a:cubicBezTo>
                      <a:pt x="198" y="193"/>
                      <a:pt x="198" y="192"/>
                      <a:pt x="199" y="192"/>
                    </a:cubicBezTo>
                    <a:cubicBezTo>
                      <a:pt x="200" y="191"/>
                      <a:pt x="200" y="189"/>
                      <a:pt x="202" y="189"/>
                    </a:cubicBezTo>
                    <a:cubicBezTo>
                      <a:pt x="202" y="189"/>
                      <a:pt x="202" y="189"/>
                      <a:pt x="203" y="189"/>
                    </a:cubicBezTo>
                    <a:cubicBezTo>
                      <a:pt x="204" y="187"/>
                      <a:pt x="206" y="187"/>
                      <a:pt x="207" y="189"/>
                    </a:cubicBezTo>
                    <a:cubicBezTo>
                      <a:pt x="207" y="190"/>
                      <a:pt x="208" y="190"/>
                      <a:pt x="209" y="190"/>
                    </a:cubicBezTo>
                    <a:cubicBezTo>
                      <a:pt x="209" y="190"/>
                      <a:pt x="209" y="190"/>
                      <a:pt x="209" y="190"/>
                    </a:cubicBezTo>
                    <a:cubicBezTo>
                      <a:pt x="209" y="191"/>
                      <a:pt x="209" y="192"/>
                      <a:pt x="210" y="192"/>
                    </a:cubicBezTo>
                    <a:cubicBezTo>
                      <a:pt x="210" y="192"/>
                      <a:pt x="210" y="192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2" y="193"/>
                      <a:pt x="212" y="194"/>
                      <a:pt x="212" y="194"/>
                    </a:cubicBezTo>
                    <a:cubicBezTo>
                      <a:pt x="213" y="195"/>
                      <a:pt x="212" y="195"/>
                      <a:pt x="213" y="196"/>
                    </a:cubicBezTo>
                    <a:cubicBezTo>
                      <a:pt x="213" y="197"/>
                      <a:pt x="213" y="197"/>
                      <a:pt x="213" y="198"/>
                    </a:cubicBezTo>
                    <a:cubicBezTo>
                      <a:pt x="213" y="198"/>
                      <a:pt x="212" y="198"/>
                      <a:pt x="213" y="199"/>
                    </a:cubicBezTo>
                    <a:cubicBezTo>
                      <a:pt x="213" y="201"/>
                      <a:pt x="212" y="203"/>
                      <a:pt x="209" y="203"/>
                    </a:cubicBezTo>
                    <a:cubicBezTo>
                      <a:pt x="209" y="203"/>
                      <a:pt x="209" y="203"/>
                      <a:pt x="209" y="202"/>
                    </a:cubicBezTo>
                    <a:cubicBezTo>
                      <a:pt x="209" y="202"/>
                      <a:pt x="209" y="202"/>
                      <a:pt x="209" y="202"/>
                    </a:cubicBezTo>
                    <a:cubicBezTo>
                      <a:pt x="208" y="202"/>
                      <a:pt x="207" y="203"/>
                      <a:pt x="206" y="203"/>
                    </a:cubicBezTo>
                    <a:cubicBezTo>
                      <a:pt x="206" y="204"/>
                      <a:pt x="205" y="204"/>
                      <a:pt x="205" y="204"/>
                    </a:cubicBezTo>
                    <a:cubicBezTo>
                      <a:pt x="203" y="203"/>
                      <a:pt x="202" y="202"/>
                      <a:pt x="202" y="201"/>
                    </a:cubicBezTo>
                    <a:cubicBezTo>
                      <a:pt x="201" y="200"/>
                      <a:pt x="201" y="200"/>
                      <a:pt x="200" y="200"/>
                    </a:cubicBezTo>
                    <a:cubicBezTo>
                      <a:pt x="200" y="200"/>
                      <a:pt x="199" y="200"/>
                      <a:pt x="199" y="201"/>
                    </a:cubicBezTo>
                    <a:cubicBezTo>
                      <a:pt x="200" y="202"/>
                      <a:pt x="199" y="202"/>
                      <a:pt x="198" y="203"/>
                    </a:cubicBezTo>
                    <a:cubicBezTo>
                      <a:pt x="199" y="204"/>
                      <a:pt x="198" y="204"/>
                      <a:pt x="198" y="204"/>
                    </a:cubicBezTo>
                    <a:cubicBezTo>
                      <a:pt x="196" y="204"/>
                      <a:pt x="196" y="204"/>
                      <a:pt x="196" y="202"/>
                    </a:cubicBezTo>
                    <a:cubicBezTo>
                      <a:pt x="195" y="202"/>
                      <a:pt x="196" y="201"/>
                      <a:pt x="195" y="201"/>
                    </a:cubicBezTo>
                    <a:cubicBezTo>
                      <a:pt x="194" y="201"/>
                      <a:pt x="193" y="201"/>
                      <a:pt x="192" y="201"/>
                    </a:cubicBezTo>
                    <a:cubicBezTo>
                      <a:pt x="190" y="201"/>
                      <a:pt x="189" y="202"/>
                      <a:pt x="188" y="203"/>
                    </a:cubicBezTo>
                    <a:cubicBezTo>
                      <a:pt x="188" y="204"/>
                      <a:pt x="187" y="204"/>
                      <a:pt x="187" y="204"/>
                    </a:cubicBezTo>
                    <a:cubicBezTo>
                      <a:pt x="186" y="204"/>
                      <a:pt x="186" y="201"/>
                      <a:pt x="186" y="201"/>
                    </a:cubicBezTo>
                    <a:close/>
                    <a:moveTo>
                      <a:pt x="257" y="279"/>
                    </a:moveTo>
                    <a:cubicBezTo>
                      <a:pt x="255" y="279"/>
                      <a:pt x="254" y="280"/>
                      <a:pt x="253" y="279"/>
                    </a:cubicBezTo>
                    <a:cubicBezTo>
                      <a:pt x="253" y="279"/>
                      <a:pt x="252" y="279"/>
                      <a:pt x="252" y="279"/>
                    </a:cubicBezTo>
                    <a:cubicBezTo>
                      <a:pt x="253" y="278"/>
                      <a:pt x="253" y="278"/>
                      <a:pt x="253" y="277"/>
                    </a:cubicBezTo>
                    <a:cubicBezTo>
                      <a:pt x="254" y="277"/>
                      <a:pt x="254" y="276"/>
                      <a:pt x="254" y="276"/>
                    </a:cubicBezTo>
                    <a:cubicBezTo>
                      <a:pt x="255" y="275"/>
                      <a:pt x="255" y="275"/>
                      <a:pt x="256" y="274"/>
                    </a:cubicBezTo>
                    <a:cubicBezTo>
                      <a:pt x="257" y="274"/>
                      <a:pt x="259" y="273"/>
                      <a:pt x="260" y="273"/>
                    </a:cubicBezTo>
                    <a:cubicBezTo>
                      <a:pt x="260" y="272"/>
                      <a:pt x="261" y="272"/>
                      <a:pt x="261" y="273"/>
                    </a:cubicBezTo>
                    <a:cubicBezTo>
                      <a:pt x="262" y="273"/>
                      <a:pt x="262" y="274"/>
                      <a:pt x="261" y="274"/>
                    </a:cubicBezTo>
                    <a:cubicBezTo>
                      <a:pt x="261" y="275"/>
                      <a:pt x="261" y="275"/>
                      <a:pt x="260" y="275"/>
                    </a:cubicBezTo>
                    <a:cubicBezTo>
                      <a:pt x="259" y="275"/>
                      <a:pt x="258" y="276"/>
                      <a:pt x="258" y="278"/>
                    </a:cubicBezTo>
                    <a:cubicBezTo>
                      <a:pt x="258" y="278"/>
                      <a:pt x="257" y="278"/>
                      <a:pt x="257" y="279"/>
                    </a:cubicBezTo>
                    <a:close/>
                    <a:moveTo>
                      <a:pt x="297" y="289"/>
                    </a:moveTo>
                    <a:cubicBezTo>
                      <a:pt x="297" y="289"/>
                      <a:pt x="297" y="289"/>
                      <a:pt x="296" y="289"/>
                    </a:cubicBezTo>
                    <a:cubicBezTo>
                      <a:pt x="296" y="290"/>
                      <a:pt x="296" y="289"/>
                      <a:pt x="296" y="289"/>
                    </a:cubicBezTo>
                    <a:cubicBezTo>
                      <a:pt x="295" y="288"/>
                      <a:pt x="295" y="288"/>
                      <a:pt x="295" y="287"/>
                    </a:cubicBezTo>
                    <a:cubicBezTo>
                      <a:pt x="295" y="286"/>
                      <a:pt x="295" y="284"/>
                      <a:pt x="297" y="284"/>
                    </a:cubicBezTo>
                    <a:cubicBezTo>
                      <a:pt x="298" y="284"/>
                      <a:pt x="299" y="284"/>
                      <a:pt x="299" y="282"/>
                    </a:cubicBezTo>
                    <a:cubicBezTo>
                      <a:pt x="299" y="282"/>
                      <a:pt x="299" y="282"/>
                      <a:pt x="300" y="282"/>
                    </a:cubicBezTo>
                    <a:cubicBezTo>
                      <a:pt x="300" y="282"/>
                      <a:pt x="301" y="283"/>
                      <a:pt x="302" y="283"/>
                    </a:cubicBezTo>
                    <a:cubicBezTo>
                      <a:pt x="302" y="283"/>
                      <a:pt x="302" y="284"/>
                      <a:pt x="302" y="284"/>
                    </a:cubicBezTo>
                    <a:cubicBezTo>
                      <a:pt x="302" y="285"/>
                      <a:pt x="301" y="286"/>
                      <a:pt x="300" y="287"/>
                    </a:cubicBezTo>
                    <a:cubicBezTo>
                      <a:pt x="300" y="287"/>
                      <a:pt x="300" y="287"/>
                      <a:pt x="300" y="287"/>
                    </a:cubicBezTo>
                    <a:cubicBezTo>
                      <a:pt x="300" y="286"/>
                      <a:pt x="299" y="286"/>
                      <a:pt x="299" y="285"/>
                    </a:cubicBezTo>
                    <a:cubicBezTo>
                      <a:pt x="298" y="285"/>
                      <a:pt x="298" y="286"/>
                      <a:pt x="298" y="286"/>
                    </a:cubicBezTo>
                    <a:cubicBezTo>
                      <a:pt x="298" y="287"/>
                      <a:pt x="298" y="287"/>
                      <a:pt x="298" y="287"/>
                    </a:cubicBezTo>
                    <a:cubicBezTo>
                      <a:pt x="297" y="288"/>
                      <a:pt x="297" y="288"/>
                      <a:pt x="297" y="289"/>
                    </a:cubicBezTo>
                    <a:close/>
                    <a:moveTo>
                      <a:pt x="249" y="274"/>
                    </a:moveTo>
                    <a:cubicBezTo>
                      <a:pt x="249" y="274"/>
                      <a:pt x="249" y="274"/>
                      <a:pt x="250" y="274"/>
                    </a:cubicBezTo>
                    <a:cubicBezTo>
                      <a:pt x="252" y="273"/>
                      <a:pt x="255" y="271"/>
                      <a:pt x="258" y="270"/>
                    </a:cubicBezTo>
                    <a:cubicBezTo>
                      <a:pt x="258" y="270"/>
                      <a:pt x="260" y="270"/>
                      <a:pt x="260" y="271"/>
                    </a:cubicBezTo>
                    <a:cubicBezTo>
                      <a:pt x="260" y="272"/>
                      <a:pt x="260" y="272"/>
                      <a:pt x="259" y="272"/>
                    </a:cubicBezTo>
                    <a:cubicBezTo>
                      <a:pt x="257" y="273"/>
                      <a:pt x="255" y="274"/>
                      <a:pt x="253" y="275"/>
                    </a:cubicBezTo>
                    <a:cubicBezTo>
                      <a:pt x="252" y="275"/>
                      <a:pt x="251" y="275"/>
                      <a:pt x="251" y="275"/>
                    </a:cubicBezTo>
                    <a:cubicBezTo>
                      <a:pt x="251" y="275"/>
                      <a:pt x="250" y="275"/>
                      <a:pt x="250" y="275"/>
                    </a:cubicBezTo>
                    <a:cubicBezTo>
                      <a:pt x="249" y="275"/>
                      <a:pt x="249" y="275"/>
                      <a:pt x="249" y="274"/>
                    </a:cubicBezTo>
                    <a:close/>
                    <a:moveTo>
                      <a:pt x="412" y="301"/>
                    </a:moveTo>
                    <a:cubicBezTo>
                      <a:pt x="412" y="301"/>
                      <a:pt x="411" y="300"/>
                      <a:pt x="412" y="299"/>
                    </a:cubicBezTo>
                    <a:cubicBezTo>
                      <a:pt x="412" y="299"/>
                      <a:pt x="411" y="299"/>
                      <a:pt x="411" y="299"/>
                    </a:cubicBezTo>
                    <a:cubicBezTo>
                      <a:pt x="410" y="298"/>
                      <a:pt x="409" y="298"/>
                      <a:pt x="408" y="299"/>
                    </a:cubicBezTo>
                    <a:cubicBezTo>
                      <a:pt x="408" y="300"/>
                      <a:pt x="407" y="300"/>
                      <a:pt x="407" y="300"/>
                    </a:cubicBezTo>
                    <a:cubicBezTo>
                      <a:pt x="406" y="299"/>
                      <a:pt x="406" y="298"/>
                      <a:pt x="406" y="297"/>
                    </a:cubicBezTo>
                    <a:cubicBezTo>
                      <a:pt x="408" y="297"/>
                      <a:pt x="409" y="297"/>
                      <a:pt x="409" y="295"/>
                    </a:cubicBezTo>
                    <a:cubicBezTo>
                      <a:pt x="409" y="295"/>
                      <a:pt x="409" y="295"/>
                      <a:pt x="409" y="295"/>
                    </a:cubicBezTo>
                    <a:cubicBezTo>
                      <a:pt x="410" y="295"/>
                      <a:pt x="410" y="294"/>
                      <a:pt x="410" y="294"/>
                    </a:cubicBezTo>
                    <a:cubicBezTo>
                      <a:pt x="411" y="294"/>
                      <a:pt x="412" y="293"/>
                      <a:pt x="412" y="292"/>
                    </a:cubicBezTo>
                    <a:cubicBezTo>
                      <a:pt x="412" y="292"/>
                      <a:pt x="412" y="291"/>
                      <a:pt x="411" y="291"/>
                    </a:cubicBezTo>
                    <a:cubicBezTo>
                      <a:pt x="411" y="291"/>
                      <a:pt x="411" y="291"/>
                      <a:pt x="411" y="291"/>
                    </a:cubicBezTo>
                    <a:cubicBezTo>
                      <a:pt x="412" y="290"/>
                      <a:pt x="412" y="289"/>
                      <a:pt x="411" y="288"/>
                    </a:cubicBezTo>
                    <a:cubicBezTo>
                      <a:pt x="411" y="288"/>
                      <a:pt x="410" y="288"/>
                      <a:pt x="411" y="287"/>
                    </a:cubicBezTo>
                    <a:cubicBezTo>
                      <a:pt x="411" y="287"/>
                      <a:pt x="410" y="286"/>
                      <a:pt x="410" y="287"/>
                    </a:cubicBezTo>
                    <a:cubicBezTo>
                      <a:pt x="409" y="287"/>
                      <a:pt x="408" y="286"/>
                      <a:pt x="407" y="287"/>
                    </a:cubicBezTo>
                    <a:cubicBezTo>
                      <a:pt x="407" y="287"/>
                      <a:pt x="406" y="287"/>
                      <a:pt x="406" y="286"/>
                    </a:cubicBezTo>
                    <a:cubicBezTo>
                      <a:pt x="407" y="286"/>
                      <a:pt x="408" y="286"/>
                      <a:pt x="408" y="285"/>
                    </a:cubicBezTo>
                    <a:cubicBezTo>
                      <a:pt x="407" y="282"/>
                      <a:pt x="406" y="281"/>
                      <a:pt x="403" y="282"/>
                    </a:cubicBezTo>
                    <a:cubicBezTo>
                      <a:pt x="402" y="282"/>
                      <a:pt x="402" y="282"/>
                      <a:pt x="402" y="282"/>
                    </a:cubicBezTo>
                    <a:cubicBezTo>
                      <a:pt x="402" y="282"/>
                      <a:pt x="402" y="282"/>
                      <a:pt x="401" y="282"/>
                    </a:cubicBezTo>
                    <a:cubicBezTo>
                      <a:pt x="401" y="282"/>
                      <a:pt x="401" y="282"/>
                      <a:pt x="400" y="282"/>
                    </a:cubicBezTo>
                    <a:cubicBezTo>
                      <a:pt x="399" y="281"/>
                      <a:pt x="400" y="281"/>
                      <a:pt x="400" y="280"/>
                    </a:cubicBezTo>
                    <a:cubicBezTo>
                      <a:pt x="401" y="280"/>
                      <a:pt x="401" y="279"/>
                      <a:pt x="401" y="278"/>
                    </a:cubicBezTo>
                    <a:cubicBezTo>
                      <a:pt x="398" y="277"/>
                      <a:pt x="395" y="277"/>
                      <a:pt x="392" y="277"/>
                    </a:cubicBezTo>
                    <a:cubicBezTo>
                      <a:pt x="392" y="277"/>
                      <a:pt x="392" y="277"/>
                      <a:pt x="392" y="277"/>
                    </a:cubicBezTo>
                    <a:cubicBezTo>
                      <a:pt x="390" y="277"/>
                      <a:pt x="388" y="279"/>
                      <a:pt x="386" y="279"/>
                    </a:cubicBezTo>
                    <a:cubicBezTo>
                      <a:pt x="386" y="279"/>
                      <a:pt x="386" y="279"/>
                      <a:pt x="386" y="279"/>
                    </a:cubicBezTo>
                    <a:cubicBezTo>
                      <a:pt x="385" y="278"/>
                      <a:pt x="384" y="278"/>
                      <a:pt x="383" y="277"/>
                    </a:cubicBezTo>
                    <a:cubicBezTo>
                      <a:pt x="383" y="277"/>
                      <a:pt x="382" y="277"/>
                      <a:pt x="382" y="278"/>
                    </a:cubicBezTo>
                    <a:cubicBezTo>
                      <a:pt x="381" y="278"/>
                      <a:pt x="381" y="278"/>
                      <a:pt x="380" y="279"/>
                    </a:cubicBezTo>
                    <a:cubicBezTo>
                      <a:pt x="380" y="279"/>
                      <a:pt x="380" y="279"/>
                      <a:pt x="380" y="279"/>
                    </a:cubicBezTo>
                    <a:cubicBezTo>
                      <a:pt x="380" y="280"/>
                      <a:pt x="379" y="280"/>
                      <a:pt x="379" y="280"/>
                    </a:cubicBezTo>
                    <a:cubicBezTo>
                      <a:pt x="378" y="280"/>
                      <a:pt x="378" y="280"/>
                      <a:pt x="377" y="281"/>
                    </a:cubicBezTo>
                    <a:cubicBezTo>
                      <a:pt x="377" y="281"/>
                      <a:pt x="377" y="281"/>
                      <a:pt x="377" y="282"/>
                    </a:cubicBezTo>
                    <a:cubicBezTo>
                      <a:pt x="377" y="282"/>
                      <a:pt x="376" y="282"/>
                      <a:pt x="375" y="281"/>
                    </a:cubicBezTo>
                    <a:cubicBezTo>
                      <a:pt x="375" y="281"/>
                      <a:pt x="375" y="281"/>
                      <a:pt x="375" y="281"/>
                    </a:cubicBezTo>
                    <a:cubicBezTo>
                      <a:pt x="374" y="282"/>
                      <a:pt x="373" y="282"/>
                      <a:pt x="373" y="283"/>
                    </a:cubicBezTo>
                    <a:cubicBezTo>
                      <a:pt x="373" y="284"/>
                      <a:pt x="372" y="284"/>
                      <a:pt x="371" y="284"/>
                    </a:cubicBezTo>
                    <a:cubicBezTo>
                      <a:pt x="371" y="283"/>
                      <a:pt x="371" y="283"/>
                      <a:pt x="370" y="284"/>
                    </a:cubicBezTo>
                    <a:cubicBezTo>
                      <a:pt x="370" y="284"/>
                      <a:pt x="369" y="284"/>
                      <a:pt x="369" y="285"/>
                    </a:cubicBezTo>
                    <a:cubicBezTo>
                      <a:pt x="368" y="285"/>
                      <a:pt x="368" y="285"/>
                      <a:pt x="368" y="286"/>
                    </a:cubicBezTo>
                    <a:cubicBezTo>
                      <a:pt x="368" y="287"/>
                      <a:pt x="369" y="288"/>
                      <a:pt x="370" y="288"/>
                    </a:cubicBezTo>
                    <a:cubicBezTo>
                      <a:pt x="370" y="288"/>
                      <a:pt x="369" y="288"/>
                      <a:pt x="369" y="288"/>
                    </a:cubicBezTo>
                    <a:cubicBezTo>
                      <a:pt x="369" y="288"/>
                      <a:pt x="368" y="288"/>
                      <a:pt x="368" y="288"/>
                    </a:cubicBezTo>
                    <a:cubicBezTo>
                      <a:pt x="367" y="288"/>
                      <a:pt x="367" y="288"/>
                      <a:pt x="366" y="289"/>
                    </a:cubicBezTo>
                    <a:cubicBezTo>
                      <a:pt x="366" y="289"/>
                      <a:pt x="366" y="289"/>
                      <a:pt x="366" y="289"/>
                    </a:cubicBezTo>
                    <a:cubicBezTo>
                      <a:pt x="365" y="289"/>
                      <a:pt x="365" y="290"/>
                      <a:pt x="364" y="289"/>
                    </a:cubicBezTo>
                    <a:cubicBezTo>
                      <a:pt x="364" y="289"/>
                      <a:pt x="365" y="289"/>
                      <a:pt x="365" y="289"/>
                    </a:cubicBezTo>
                    <a:cubicBezTo>
                      <a:pt x="365" y="288"/>
                      <a:pt x="366" y="288"/>
                      <a:pt x="365" y="288"/>
                    </a:cubicBezTo>
                    <a:cubicBezTo>
                      <a:pt x="365" y="287"/>
                      <a:pt x="365" y="286"/>
                      <a:pt x="364" y="286"/>
                    </a:cubicBezTo>
                    <a:cubicBezTo>
                      <a:pt x="362" y="286"/>
                      <a:pt x="361" y="285"/>
                      <a:pt x="361" y="284"/>
                    </a:cubicBezTo>
                    <a:cubicBezTo>
                      <a:pt x="360" y="283"/>
                      <a:pt x="360" y="283"/>
                      <a:pt x="359" y="283"/>
                    </a:cubicBezTo>
                    <a:cubicBezTo>
                      <a:pt x="358" y="283"/>
                      <a:pt x="358" y="285"/>
                      <a:pt x="358" y="286"/>
                    </a:cubicBezTo>
                    <a:cubicBezTo>
                      <a:pt x="359" y="286"/>
                      <a:pt x="358" y="287"/>
                      <a:pt x="358" y="287"/>
                    </a:cubicBezTo>
                    <a:cubicBezTo>
                      <a:pt x="359" y="286"/>
                      <a:pt x="357" y="286"/>
                      <a:pt x="357" y="285"/>
                    </a:cubicBezTo>
                    <a:cubicBezTo>
                      <a:pt x="357" y="284"/>
                      <a:pt x="356" y="284"/>
                      <a:pt x="355" y="284"/>
                    </a:cubicBezTo>
                    <a:cubicBezTo>
                      <a:pt x="354" y="285"/>
                      <a:pt x="354" y="286"/>
                      <a:pt x="353" y="286"/>
                    </a:cubicBezTo>
                    <a:cubicBezTo>
                      <a:pt x="353" y="286"/>
                      <a:pt x="354" y="285"/>
                      <a:pt x="353" y="285"/>
                    </a:cubicBezTo>
                    <a:cubicBezTo>
                      <a:pt x="352" y="284"/>
                      <a:pt x="351" y="283"/>
                      <a:pt x="351" y="281"/>
                    </a:cubicBezTo>
                    <a:cubicBezTo>
                      <a:pt x="351" y="281"/>
                      <a:pt x="350" y="281"/>
                      <a:pt x="350" y="281"/>
                    </a:cubicBezTo>
                    <a:cubicBezTo>
                      <a:pt x="349" y="281"/>
                      <a:pt x="350" y="281"/>
                      <a:pt x="350" y="282"/>
                    </a:cubicBezTo>
                    <a:cubicBezTo>
                      <a:pt x="350" y="282"/>
                      <a:pt x="349" y="282"/>
                      <a:pt x="349" y="282"/>
                    </a:cubicBezTo>
                    <a:cubicBezTo>
                      <a:pt x="349" y="283"/>
                      <a:pt x="349" y="283"/>
                      <a:pt x="349" y="283"/>
                    </a:cubicBezTo>
                    <a:cubicBezTo>
                      <a:pt x="349" y="284"/>
                      <a:pt x="350" y="286"/>
                      <a:pt x="350" y="287"/>
                    </a:cubicBezTo>
                    <a:cubicBezTo>
                      <a:pt x="350" y="287"/>
                      <a:pt x="350" y="287"/>
                      <a:pt x="350" y="288"/>
                    </a:cubicBezTo>
                    <a:cubicBezTo>
                      <a:pt x="349" y="288"/>
                      <a:pt x="349" y="288"/>
                      <a:pt x="349" y="288"/>
                    </a:cubicBezTo>
                    <a:cubicBezTo>
                      <a:pt x="348" y="287"/>
                      <a:pt x="347" y="286"/>
                      <a:pt x="347" y="285"/>
                    </a:cubicBezTo>
                    <a:cubicBezTo>
                      <a:pt x="347" y="283"/>
                      <a:pt x="346" y="283"/>
                      <a:pt x="345" y="284"/>
                    </a:cubicBezTo>
                    <a:cubicBezTo>
                      <a:pt x="345" y="284"/>
                      <a:pt x="345" y="284"/>
                      <a:pt x="345" y="284"/>
                    </a:cubicBezTo>
                    <a:cubicBezTo>
                      <a:pt x="344" y="283"/>
                      <a:pt x="344" y="284"/>
                      <a:pt x="343" y="284"/>
                    </a:cubicBezTo>
                    <a:cubicBezTo>
                      <a:pt x="343" y="283"/>
                      <a:pt x="344" y="283"/>
                      <a:pt x="344" y="283"/>
                    </a:cubicBezTo>
                    <a:cubicBezTo>
                      <a:pt x="344" y="283"/>
                      <a:pt x="344" y="283"/>
                      <a:pt x="345" y="283"/>
                    </a:cubicBezTo>
                    <a:cubicBezTo>
                      <a:pt x="345" y="283"/>
                      <a:pt x="347" y="283"/>
                      <a:pt x="347" y="282"/>
                    </a:cubicBezTo>
                    <a:cubicBezTo>
                      <a:pt x="347" y="281"/>
                      <a:pt x="347" y="280"/>
                      <a:pt x="347" y="279"/>
                    </a:cubicBezTo>
                    <a:cubicBezTo>
                      <a:pt x="347" y="279"/>
                      <a:pt x="347" y="279"/>
                      <a:pt x="347" y="279"/>
                    </a:cubicBezTo>
                    <a:cubicBezTo>
                      <a:pt x="347" y="279"/>
                      <a:pt x="347" y="279"/>
                      <a:pt x="347" y="279"/>
                    </a:cubicBezTo>
                    <a:cubicBezTo>
                      <a:pt x="347" y="278"/>
                      <a:pt x="346" y="278"/>
                      <a:pt x="345" y="277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4" y="276"/>
                      <a:pt x="344" y="277"/>
                      <a:pt x="344" y="277"/>
                    </a:cubicBezTo>
                    <a:cubicBezTo>
                      <a:pt x="343" y="277"/>
                      <a:pt x="344" y="278"/>
                      <a:pt x="343" y="278"/>
                    </a:cubicBezTo>
                    <a:cubicBezTo>
                      <a:pt x="343" y="277"/>
                      <a:pt x="344" y="276"/>
                      <a:pt x="343" y="275"/>
                    </a:cubicBezTo>
                    <a:cubicBezTo>
                      <a:pt x="343" y="274"/>
                      <a:pt x="342" y="273"/>
                      <a:pt x="342" y="272"/>
                    </a:cubicBezTo>
                    <a:cubicBezTo>
                      <a:pt x="342" y="272"/>
                      <a:pt x="341" y="272"/>
                      <a:pt x="341" y="272"/>
                    </a:cubicBezTo>
                    <a:cubicBezTo>
                      <a:pt x="341" y="272"/>
                      <a:pt x="341" y="272"/>
                      <a:pt x="341" y="273"/>
                    </a:cubicBezTo>
                    <a:cubicBezTo>
                      <a:pt x="340" y="273"/>
                      <a:pt x="341" y="274"/>
                      <a:pt x="340" y="274"/>
                    </a:cubicBezTo>
                    <a:cubicBezTo>
                      <a:pt x="340" y="272"/>
                      <a:pt x="340" y="272"/>
                      <a:pt x="338" y="274"/>
                    </a:cubicBezTo>
                    <a:cubicBezTo>
                      <a:pt x="338" y="274"/>
                      <a:pt x="338" y="274"/>
                      <a:pt x="338" y="274"/>
                    </a:cubicBezTo>
                    <a:cubicBezTo>
                      <a:pt x="338" y="273"/>
                      <a:pt x="339" y="273"/>
                      <a:pt x="338" y="273"/>
                    </a:cubicBezTo>
                    <a:cubicBezTo>
                      <a:pt x="338" y="272"/>
                      <a:pt x="337" y="273"/>
                      <a:pt x="337" y="273"/>
                    </a:cubicBezTo>
                    <a:cubicBezTo>
                      <a:pt x="337" y="274"/>
                      <a:pt x="337" y="274"/>
                      <a:pt x="337" y="273"/>
                    </a:cubicBezTo>
                    <a:cubicBezTo>
                      <a:pt x="337" y="273"/>
                      <a:pt x="336" y="273"/>
                      <a:pt x="336" y="273"/>
                    </a:cubicBezTo>
                    <a:cubicBezTo>
                      <a:pt x="336" y="273"/>
                      <a:pt x="337" y="273"/>
                      <a:pt x="336" y="273"/>
                    </a:cubicBezTo>
                    <a:cubicBezTo>
                      <a:pt x="336" y="273"/>
                      <a:pt x="336" y="273"/>
                      <a:pt x="336" y="273"/>
                    </a:cubicBezTo>
                    <a:cubicBezTo>
                      <a:pt x="336" y="274"/>
                      <a:pt x="336" y="274"/>
                      <a:pt x="335" y="274"/>
                    </a:cubicBezTo>
                    <a:cubicBezTo>
                      <a:pt x="334" y="275"/>
                      <a:pt x="334" y="275"/>
                      <a:pt x="334" y="276"/>
                    </a:cubicBezTo>
                    <a:cubicBezTo>
                      <a:pt x="334" y="277"/>
                      <a:pt x="334" y="277"/>
                      <a:pt x="333" y="277"/>
                    </a:cubicBezTo>
                    <a:cubicBezTo>
                      <a:pt x="333" y="276"/>
                      <a:pt x="334" y="276"/>
                      <a:pt x="334" y="275"/>
                    </a:cubicBezTo>
                    <a:cubicBezTo>
                      <a:pt x="334" y="275"/>
                      <a:pt x="334" y="275"/>
                      <a:pt x="334" y="274"/>
                    </a:cubicBezTo>
                    <a:cubicBezTo>
                      <a:pt x="335" y="274"/>
                      <a:pt x="335" y="273"/>
                      <a:pt x="334" y="273"/>
                    </a:cubicBezTo>
                    <a:cubicBezTo>
                      <a:pt x="335" y="272"/>
                      <a:pt x="337" y="272"/>
                      <a:pt x="338" y="271"/>
                    </a:cubicBezTo>
                    <a:cubicBezTo>
                      <a:pt x="338" y="271"/>
                      <a:pt x="339" y="271"/>
                      <a:pt x="340" y="271"/>
                    </a:cubicBezTo>
                    <a:cubicBezTo>
                      <a:pt x="340" y="271"/>
                      <a:pt x="340" y="271"/>
                      <a:pt x="340" y="271"/>
                    </a:cubicBezTo>
                    <a:cubicBezTo>
                      <a:pt x="340" y="271"/>
                      <a:pt x="340" y="271"/>
                      <a:pt x="340" y="271"/>
                    </a:cubicBezTo>
                    <a:cubicBezTo>
                      <a:pt x="339" y="271"/>
                      <a:pt x="338" y="269"/>
                      <a:pt x="337" y="270"/>
                    </a:cubicBezTo>
                    <a:cubicBezTo>
                      <a:pt x="337" y="271"/>
                      <a:pt x="336" y="271"/>
                      <a:pt x="336" y="270"/>
                    </a:cubicBezTo>
                    <a:cubicBezTo>
                      <a:pt x="336" y="270"/>
                      <a:pt x="337" y="270"/>
                      <a:pt x="337" y="269"/>
                    </a:cubicBezTo>
                    <a:cubicBezTo>
                      <a:pt x="335" y="268"/>
                      <a:pt x="334" y="267"/>
                      <a:pt x="332" y="268"/>
                    </a:cubicBezTo>
                    <a:cubicBezTo>
                      <a:pt x="333" y="267"/>
                      <a:pt x="333" y="267"/>
                      <a:pt x="332" y="266"/>
                    </a:cubicBezTo>
                    <a:cubicBezTo>
                      <a:pt x="332" y="266"/>
                      <a:pt x="331" y="266"/>
                      <a:pt x="331" y="265"/>
                    </a:cubicBezTo>
                    <a:cubicBezTo>
                      <a:pt x="332" y="265"/>
                      <a:pt x="332" y="265"/>
                      <a:pt x="333" y="266"/>
                    </a:cubicBezTo>
                    <a:cubicBezTo>
                      <a:pt x="334" y="267"/>
                      <a:pt x="336" y="267"/>
                      <a:pt x="337" y="268"/>
                    </a:cubicBezTo>
                    <a:cubicBezTo>
                      <a:pt x="339" y="268"/>
                      <a:pt x="340" y="268"/>
                      <a:pt x="342" y="268"/>
                    </a:cubicBezTo>
                    <a:cubicBezTo>
                      <a:pt x="343" y="268"/>
                      <a:pt x="344" y="268"/>
                      <a:pt x="346" y="267"/>
                    </a:cubicBezTo>
                    <a:cubicBezTo>
                      <a:pt x="347" y="267"/>
                      <a:pt x="347" y="266"/>
                      <a:pt x="347" y="265"/>
                    </a:cubicBezTo>
                    <a:cubicBezTo>
                      <a:pt x="346" y="264"/>
                      <a:pt x="346" y="264"/>
                      <a:pt x="344" y="263"/>
                    </a:cubicBezTo>
                    <a:cubicBezTo>
                      <a:pt x="344" y="263"/>
                      <a:pt x="343" y="263"/>
                      <a:pt x="343" y="263"/>
                    </a:cubicBezTo>
                    <a:cubicBezTo>
                      <a:pt x="341" y="262"/>
                      <a:pt x="340" y="261"/>
                      <a:pt x="338" y="261"/>
                    </a:cubicBezTo>
                    <a:cubicBezTo>
                      <a:pt x="338" y="261"/>
                      <a:pt x="338" y="261"/>
                      <a:pt x="338" y="261"/>
                    </a:cubicBezTo>
                    <a:cubicBezTo>
                      <a:pt x="337" y="260"/>
                      <a:pt x="335" y="260"/>
                      <a:pt x="334" y="260"/>
                    </a:cubicBezTo>
                    <a:cubicBezTo>
                      <a:pt x="334" y="260"/>
                      <a:pt x="334" y="260"/>
                      <a:pt x="334" y="260"/>
                    </a:cubicBezTo>
                    <a:cubicBezTo>
                      <a:pt x="333" y="259"/>
                      <a:pt x="332" y="259"/>
                      <a:pt x="331" y="258"/>
                    </a:cubicBezTo>
                    <a:cubicBezTo>
                      <a:pt x="331" y="258"/>
                      <a:pt x="332" y="258"/>
                      <a:pt x="332" y="258"/>
                    </a:cubicBezTo>
                    <a:cubicBezTo>
                      <a:pt x="333" y="258"/>
                      <a:pt x="334" y="259"/>
                      <a:pt x="335" y="258"/>
                    </a:cubicBezTo>
                    <a:cubicBezTo>
                      <a:pt x="335" y="258"/>
                      <a:pt x="335" y="259"/>
                      <a:pt x="336" y="259"/>
                    </a:cubicBezTo>
                    <a:cubicBezTo>
                      <a:pt x="336" y="260"/>
                      <a:pt x="337" y="259"/>
                      <a:pt x="338" y="260"/>
                    </a:cubicBezTo>
                    <a:cubicBezTo>
                      <a:pt x="338" y="260"/>
                      <a:pt x="338" y="259"/>
                      <a:pt x="338" y="259"/>
                    </a:cubicBezTo>
                    <a:cubicBezTo>
                      <a:pt x="338" y="258"/>
                      <a:pt x="338" y="258"/>
                      <a:pt x="338" y="257"/>
                    </a:cubicBezTo>
                    <a:cubicBezTo>
                      <a:pt x="338" y="256"/>
                      <a:pt x="337" y="256"/>
                      <a:pt x="336" y="256"/>
                    </a:cubicBezTo>
                    <a:cubicBezTo>
                      <a:pt x="336" y="255"/>
                      <a:pt x="335" y="254"/>
                      <a:pt x="334" y="254"/>
                    </a:cubicBezTo>
                    <a:cubicBezTo>
                      <a:pt x="332" y="252"/>
                      <a:pt x="329" y="253"/>
                      <a:pt x="327" y="255"/>
                    </a:cubicBezTo>
                    <a:cubicBezTo>
                      <a:pt x="327" y="255"/>
                      <a:pt x="326" y="256"/>
                      <a:pt x="325" y="255"/>
                    </a:cubicBezTo>
                    <a:cubicBezTo>
                      <a:pt x="325" y="255"/>
                      <a:pt x="325" y="255"/>
                      <a:pt x="325" y="255"/>
                    </a:cubicBezTo>
                    <a:cubicBezTo>
                      <a:pt x="324" y="256"/>
                      <a:pt x="323" y="255"/>
                      <a:pt x="323" y="255"/>
                    </a:cubicBezTo>
                    <a:cubicBezTo>
                      <a:pt x="322" y="255"/>
                      <a:pt x="321" y="255"/>
                      <a:pt x="320" y="256"/>
                    </a:cubicBezTo>
                    <a:cubicBezTo>
                      <a:pt x="320" y="257"/>
                      <a:pt x="320" y="258"/>
                      <a:pt x="319" y="259"/>
                    </a:cubicBezTo>
                    <a:cubicBezTo>
                      <a:pt x="318" y="262"/>
                      <a:pt x="318" y="262"/>
                      <a:pt x="318" y="262"/>
                    </a:cubicBezTo>
                    <a:cubicBezTo>
                      <a:pt x="317" y="261"/>
                      <a:pt x="317" y="260"/>
                      <a:pt x="318" y="259"/>
                    </a:cubicBezTo>
                    <a:cubicBezTo>
                      <a:pt x="319" y="258"/>
                      <a:pt x="319" y="257"/>
                      <a:pt x="320" y="256"/>
                    </a:cubicBezTo>
                    <a:cubicBezTo>
                      <a:pt x="320" y="255"/>
                      <a:pt x="321" y="254"/>
                      <a:pt x="320" y="253"/>
                    </a:cubicBezTo>
                    <a:cubicBezTo>
                      <a:pt x="320" y="251"/>
                      <a:pt x="319" y="250"/>
                      <a:pt x="318" y="248"/>
                    </a:cubicBezTo>
                    <a:cubicBezTo>
                      <a:pt x="318" y="247"/>
                      <a:pt x="317" y="246"/>
                      <a:pt x="316" y="246"/>
                    </a:cubicBezTo>
                    <a:cubicBezTo>
                      <a:pt x="315" y="245"/>
                      <a:pt x="315" y="246"/>
                      <a:pt x="314" y="247"/>
                    </a:cubicBezTo>
                    <a:cubicBezTo>
                      <a:pt x="314" y="247"/>
                      <a:pt x="313" y="248"/>
                      <a:pt x="313" y="247"/>
                    </a:cubicBezTo>
                    <a:cubicBezTo>
                      <a:pt x="313" y="246"/>
                      <a:pt x="311" y="246"/>
                      <a:pt x="311" y="245"/>
                    </a:cubicBezTo>
                    <a:cubicBezTo>
                      <a:pt x="311" y="244"/>
                      <a:pt x="311" y="244"/>
                      <a:pt x="310" y="244"/>
                    </a:cubicBezTo>
                    <a:cubicBezTo>
                      <a:pt x="310" y="245"/>
                      <a:pt x="309" y="244"/>
                      <a:pt x="308" y="244"/>
                    </a:cubicBezTo>
                    <a:cubicBezTo>
                      <a:pt x="307" y="244"/>
                      <a:pt x="306" y="243"/>
                      <a:pt x="305" y="242"/>
                    </a:cubicBezTo>
                    <a:cubicBezTo>
                      <a:pt x="305" y="242"/>
                      <a:pt x="305" y="242"/>
                      <a:pt x="305" y="242"/>
                    </a:cubicBezTo>
                    <a:cubicBezTo>
                      <a:pt x="303" y="241"/>
                      <a:pt x="301" y="242"/>
                      <a:pt x="299" y="243"/>
                    </a:cubicBezTo>
                    <a:cubicBezTo>
                      <a:pt x="299" y="243"/>
                      <a:pt x="300" y="243"/>
                      <a:pt x="299" y="244"/>
                    </a:cubicBezTo>
                    <a:cubicBezTo>
                      <a:pt x="299" y="244"/>
                      <a:pt x="299" y="245"/>
                      <a:pt x="298" y="244"/>
                    </a:cubicBezTo>
                    <a:cubicBezTo>
                      <a:pt x="297" y="244"/>
                      <a:pt x="297" y="244"/>
                      <a:pt x="296" y="245"/>
                    </a:cubicBezTo>
                    <a:cubicBezTo>
                      <a:pt x="296" y="245"/>
                      <a:pt x="297" y="245"/>
                      <a:pt x="297" y="245"/>
                    </a:cubicBezTo>
                    <a:cubicBezTo>
                      <a:pt x="297" y="245"/>
                      <a:pt x="296" y="246"/>
                      <a:pt x="296" y="246"/>
                    </a:cubicBezTo>
                    <a:cubicBezTo>
                      <a:pt x="295" y="247"/>
                      <a:pt x="296" y="247"/>
                      <a:pt x="296" y="248"/>
                    </a:cubicBezTo>
                    <a:cubicBezTo>
                      <a:pt x="296" y="248"/>
                      <a:pt x="296" y="248"/>
                      <a:pt x="296" y="248"/>
                    </a:cubicBezTo>
                    <a:cubicBezTo>
                      <a:pt x="297" y="247"/>
                      <a:pt x="297" y="248"/>
                      <a:pt x="297" y="248"/>
                    </a:cubicBezTo>
                    <a:cubicBezTo>
                      <a:pt x="298" y="249"/>
                      <a:pt x="298" y="249"/>
                      <a:pt x="299" y="249"/>
                    </a:cubicBezTo>
                    <a:cubicBezTo>
                      <a:pt x="299" y="249"/>
                      <a:pt x="299" y="249"/>
                      <a:pt x="299" y="250"/>
                    </a:cubicBezTo>
                    <a:cubicBezTo>
                      <a:pt x="299" y="250"/>
                      <a:pt x="298" y="249"/>
                      <a:pt x="298" y="250"/>
                    </a:cubicBezTo>
                    <a:cubicBezTo>
                      <a:pt x="297" y="250"/>
                      <a:pt x="298" y="250"/>
                      <a:pt x="298" y="251"/>
                    </a:cubicBezTo>
                    <a:cubicBezTo>
                      <a:pt x="298" y="251"/>
                      <a:pt x="297" y="251"/>
                      <a:pt x="297" y="250"/>
                    </a:cubicBezTo>
                    <a:cubicBezTo>
                      <a:pt x="297" y="250"/>
                      <a:pt x="296" y="250"/>
                      <a:pt x="296" y="250"/>
                    </a:cubicBezTo>
                    <a:cubicBezTo>
                      <a:pt x="296" y="250"/>
                      <a:pt x="296" y="249"/>
                      <a:pt x="295" y="249"/>
                    </a:cubicBezTo>
                    <a:cubicBezTo>
                      <a:pt x="295" y="250"/>
                      <a:pt x="295" y="250"/>
                      <a:pt x="295" y="250"/>
                    </a:cubicBezTo>
                    <a:cubicBezTo>
                      <a:pt x="296" y="251"/>
                      <a:pt x="296" y="251"/>
                      <a:pt x="296" y="251"/>
                    </a:cubicBezTo>
                    <a:cubicBezTo>
                      <a:pt x="295" y="251"/>
                      <a:pt x="295" y="252"/>
                      <a:pt x="295" y="252"/>
                    </a:cubicBezTo>
                    <a:cubicBezTo>
                      <a:pt x="296" y="253"/>
                      <a:pt x="296" y="253"/>
                      <a:pt x="297" y="252"/>
                    </a:cubicBezTo>
                    <a:cubicBezTo>
                      <a:pt x="298" y="253"/>
                      <a:pt x="298" y="254"/>
                      <a:pt x="299" y="254"/>
                    </a:cubicBezTo>
                    <a:cubicBezTo>
                      <a:pt x="299" y="255"/>
                      <a:pt x="300" y="255"/>
                      <a:pt x="300" y="255"/>
                    </a:cubicBezTo>
                    <a:cubicBezTo>
                      <a:pt x="300" y="256"/>
                      <a:pt x="301" y="256"/>
                      <a:pt x="301" y="257"/>
                    </a:cubicBezTo>
                    <a:cubicBezTo>
                      <a:pt x="301" y="257"/>
                      <a:pt x="302" y="256"/>
                      <a:pt x="303" y="257"/>
                    </a:cubicBezTo>
                    <a:cubicBezTo>
                      <a:pt x="303" y="257"/>
                      <a:pt x="303" y="257"/>
                      <a:pt x="303" y="256"/>
                    </a:cubicBezTo>
                    <a:cubicBezTo>
                      <a:pt x="303" y="256"/>
                      <a:pt x="303" y="256"/>
                      <a:pt x="303" y="256"/>
                    </a:cubicBezTo>
                    <a:cubicBezTo>
                      <a:pt x="303" y="255"/>
                      <a:pt x="304" y="255"/>
                      <a:pt x="304" y="255"/>
                    </a:cubicBezTo>
                    <a:cubicBezTo>
                      <a:pt x="304" y="256"/>
                      <a:pt x="304" y="256"/>
                      <a:pt x="304" y="257"/>
                    </a:cubicBezTo>
                    <a:cubicBezTo>
                      <a:pt x="303" y="257"/>
                      <a:pt x="303" y="258"/>
                      <a:pt x="301" y="258"/>
                    </a:cubicBezTo>
                    <a:cubicBezTo>
                      <a:pt x="301" y="257"/>
                      <a:pt x="300" y="258"/>
                      <a:pt x="301" y="258"/>
                    </a:cubicBezTo>
                    <a:cubicBezTo>
                      <a:pt x="301" y="259"/>
                      <a:pt x="301" y="259"/>
                      <a:pt x="301" y="260"/>
                    </a:cubicBezTo>
                    <a:cubicBezTo>
                      <a:pt x="302" y="261"/>
                      <a:pt x="302" y="261"/>
                      <a:pt x="303" y="261"/>
                    </a:cubicBezTo>
                    <a:cubicBezTo>
                      <a:pt x="304" y="262"/>
                      <a:pt x="305" y="262"/>
                      <a:pt x="305" y="261"/>
                    </a:cubicBezTo>
                    <a:cubicBezTo>
                      <a:pt x="306" y="262"/>
                      <a:pt x="305" y="262"/>
                      <a:pt x="305" y="262"/>
                    </a:cubicBezTo>
                    <a:cubicBezTo>
                      <a:pt x="306" y="263"/>
                      <a:pt x="306" y="262"/>
                      <a:pt x="306" y="262"/>
                    </a:cubicBezTo>
                    <a:cubicBezTo>
                      <a:pt x="306" y="262"/>
                      <a:pt x="306" y="262"/>
                      <a:pt x="306" y="262"/>
                    </a:cubicBezTo>
                    <a:cubicBezTo>
                      <a:pt x="307" y="263"/>
                      <a:pt x="307" y="262"/>
                      <a:pt x="308" y="263"/>
                    </a:cubicBezTo>
                    <a:cubicBezTo>
                      <a:pt x="309" y="263"/>
                      <a:pt x="309" y="263"/>
                      <a:pt x="309" y="264"/>
                    </a:cubicBezTo>
                    <a:cubicBezTo>
                      <a:pt x="308" y="263"/>
                      <a:pt x="307" y="263"/>
                      <a:pt x="307" y="264"/>
                    </a:cubicBezTo>
                    <a:cubicBezTo>
                      <a:pt x="307" y="264"/>
                      <a:pt x="306" y="265"/>
                      <a:pt x="306" y="264"/>
                    </a:cubicBezTo>
                    <a:cubicBezTo>
                      <a:pt x="306" y="264"/>
                      <a:pt x="306" y="266"/>
                      <a:pt x="306" y="266"/>
                    </a:cubicBezTo>
                    <a:cubicBezTo>
                      <a:pt x="307" y="266"/>
                      <a:pt x="308" y="267"/>
                      <a:pt x="308" y="266"/>
                    </a:cubicBezTo>
                    <a:cubicBezTo>
                      <a:pt x="309" y="265"/>
                      <a:pt x="310" y="265"/>
                      <a:pt x="310" y="264"/>
                    </a:cubicBezTo>
                    <a:cubicBezTo>
                      <a:pt x="310" y="265"/>
                      <a:pt x="311" y="265"/>
                      <a:pt x="311" y="265"/>
                    </a:cubicBezTo>
                    <a:cubicBezTo>
                      <a:pt x="312" y="265"/>
                      <a:pt x="313" y="265"/>
                      <a:pt x="314" y="265"/>
                    </a:cubicBezTo>
                    <a:cubicBezTo>
                      <a:pt x="314" y="265"/>
                      <a:pt x="315" y="265"/>
                      <a:pt x="316" y="265"/>
                    </a:cubicBezTo>
                    <a:cubicBezTo>
                      <a:pt x="317" y="265"/>
                      <a:pt x="316" y="264"/>
                      <a:pt x="317" y="263"/>
                    </a:cubicBezTo>
                    <a:cubicBezTo>
                      <a:pt x="317" y="264"/>
                      <a:pt x="317" y="265"/>
                      <a:pt x="318" y="264"/>
                    </a:cubicBezTo>
                    <a:cubicBezTo>
                      <a:pt x="318" y="263"/>
                      <a:pt x="319" y="263"/>
                      <a:pt x="319" y="263"/>
                    </a:cubicBezTo>
                    <a:cubicBezTo>
                      <a:pt x="319" y="262"/>
                      <a:pt x="320" y="262"/>
                      <a:pt x="321" y="262"/>
                    </a:cubicBezTo>
                    <a:cubicBezTo>
                      <a:pt x="321" y="262"/>
                      <a:pt x="321" y="263"/>
                      <a:pt x="321" y="263"/>
                    </a:cubicBezTo>
                    <a:cubicBezTo>
                      <a:pt x="321" y="265"/>
                      <a:pt x="323" y="267"/>
                      <a:pt x="324" y="269"/>
                    </a:cubicBezTo>
                    <a:cubicBezTo>
                      <a:pt x="324" y="269"/>
                      <a:pt x="324" y="270"/>
                      <a:pt x="324" y="270"/>
                    </a:cubicBezTo>
                    <a:cubicBezTo>
                      <a:pt x="324" y="271"/>
                      <a:pt x="324" y="272"/>
                      <a:pt x="324" y="272"/>
                    </a:cubicBezTo>
                    <a:cubicBezTo>
                      <a:pt x="325" y="274"/>
                      <a:pt x="326" y="275"/>
                      <a:pt x="327" y="275"/>
                    </a:cubicBezTo>
                    <a:cubicBezTo>
                      <a:pt x="327" y="276"/>
                      <a:pt x="328" y="277"/>
                      <a:pt x="327" y="278"/>
                    </a:cubicBezTo>
                    <a:cubicBezTo>
                      <a:pt x="327" y="279"/>
                      <a:pt x="327" y="280"/>
                      <a:pt x="327" y="280"/>
                    </a:cubicBezTo>
                    <a:cubicBezTo>
                      <a:pt x="328" y="281"/>
                      <a:pt x="328" y="283"/>
                      <a:pt x="327" y="284"/>
                    </a:cubicBezTo>
                    <a:cubicBezTo>
                      <a:pt x="326" y="285"/>
                      <a:pt x="326" y="287"/>
                      <a:pt x="325" y="288"/>
                    </a:cubicBezTo>
                    <a:cubicBezTo>
                      <a:pt x="325" y="289"/>
                      <a:pt x="326" y="289"/>
                      <a:pt x="325" y="290"/>
                    </a:cubicBezTo>
                    <a:cubicBezTo>
                      <a:pt x="325" y="291"/>
                      <a:pt x="324" y="293"/>
                      <a:pt x="326" y="295"/>
                    </a:cubicBezTo>
                    <a:cubicBezTo>
                      <a:pt x="326" y="295"/>
                      <a:pt x="326" y="295"/>
                      <a:pt x="327" y="295"/>
                    </a:cubicBezTo>
                    <a:cubicBezTo>
                      <a:pt x="328" y="295"/>
                      <a:pt x="328" y="296"/>
                      <a:pt x="328" y="296"/>
                    </a:cubicBezTo>
                    <a:cubicBezTo>
                      <a:pt x="328" y="297"/>
                      <a:pt x="328" y="297"/>
                      <a:pt x="327" y="297"/>
                    </a:cubicBezTo>
                    <a:cubicBezTo>
                      <a:pt x="326" y="297"/>
                      <a:pt x="326" y="297"/>
                      <a:pt x="327" y="298"/>
                    </a:cubicBezTo>
                    <a:cubicBezTo>
                      <a:pt x="327" y="298"/>
                      <a:pt x="327" y="299"/>
                      <a:pt x="327" y="299"/>
                    </a:cubicBezTo>
                    <a:cubicBezTo>
                      <a:pt x="328" y="300"/>
                      <a:pt x="328" y="301"/>
                      <a:pt x="328" y="302"/>
                    </a:cubicBezTo>
                    <a:cubicBezTo>
                      <a:pt x="327" y="304"/>
                      <a:pt x="328" y="305"/>
                      <a:pt x="330" y="306"/>
                    </a:cubicBezTo>
                    <a:cubicBezTo>
                      <a:pt x="331" y="306"/>
                      <a:pt x="331" y="306"/>
                      <a:pt x="330" y="307"/>
                    </a:cubicBezTo>
                    <a:cubicBezTo>
                      <a:pt x="330" y="307"/>
                      <a:pt x="330" y="307"/>
                      <a:pt x="331" y="308"/>
                    </a:cubicBezTo>
                    <a:cubicBezTo>
                      <a:pt x="332" y="308"/>
                      <a:pt x="333" y="308"/>
                      <a:pt x="333" y="306"/>
                    </a:cubicBezTo>
                    <a:cubicBezTo>
                      <a:pt x="333" y="307"/>
                      <a:pt x="333" y="307"/>
                      <a:pt x="333" y="307"/>
                    </a:cubicBezTo>
                    <a:cubicBezTo>
                      <a:pt x="333" y="307"/>
                      <a:pt x="332" y="308"/>
                      <a:pt x="333" y="308"/>
                    </a:cubicBezTo>
                    <a:cubicBezTo>
                      <a:pt x="334" y="308"/>
                      <a:pt x="334" y="307"/>
                      <a:pt x="333" y="306"/>
                    </a:cubicBezTo>
                    <a:cubicBezTo>
                      <a:pt x="333" y="306"/>
                      <a:pt x="333" y="305"/>
                      <a:pt x="334" y="305"/>
                    </a:cubicBezTo>
                    <a:cubicBezTo>
                      <a:pt x="335" y="304"/>
                      <a:pt x="336" y="304"/>
                      <a:pt x="336" y="302"/>
                    </a:cubicBezTo>
                    <a:cubicBezTo>
                      <a:pt x="337" y="303"/>
                      <a:pt x="336" y="303"/>
                      <a:pt x="336" y="304"/>
                    </a:cubicBezTo>
                    <a:cubicBezTo>
                      <a:pt x="336" y="305"/>
                      <a:pt x="335" y="305"/>
                      <a:pt x="335" y="306"/>
                    </a:cubicBezTo>
                    <a:cubicBezTo>
                      <a:pt x="335" y="306"/>
                      <a:pt x="335" y="306"/>
                      <a:pt x="335" y="307"/>
                    </a:cubicBezTo>
                    <a:cubicBezTo>
                      <a:pt x="336" y="307"/>
                      <a:pt x="336" y="306"/>
                      <a:pt x="336" y="306"/>
                    </a:cubicBezTo>
                    <a:cubicBezTo>
                      <a:pt x="336" y="306"/>
                      <a:pt x="336" y="306"/>
                      <a:pt x="336" y="306"/>
                    </a:cubicBezTo>
                    <a:cubicBezTo>
                      <a:pt x="337" y="307"/>
                      <a:pt x="337" y="307"/>
                      <a:pt x="337" y="307"/>
                    </a:cubicBezTo>
                    <a:cubicBezTo>
                      <a:pt x="337" y="308"/>
                      <a:pt x="338" y="309"/>
                      <a:pt x="338" y="309"/>
                    </a:cubicBezTo>
                    <a:cubicBezTo>
                      <a:pt x="339" y="309"/>
                      <a:pt x="339" y="309"/>
                      <a:pt x="339" y="309"/>
                    </a:cubicBezTo>
                    <a:cubicBezTo>
                      <a:pt x="340" y="309"/>
                      <a:pt x="340" y="310"/>
                      <a:pt x="341" y="310"/>
                    </a:cubicBezTo>
                    <a:cubicBezTo>
                      <a:pt x="342" y="310"/>
                      <a:pt x="342" y="310"/>
                      <a:pt x="343" y="310"/>
                    </a:cubicBezTo>
                    <a:cubicBezTo>
                      <a:pt x="344" y="311"/>
                      <a:pt x="345" y="309"/>
                      <a:pt x="347" y="309"/>
                    </a:cubicBezTo>
                    <a:cubicBezTo>
                      <a:pt x="347" y="309"/>
                      <a:pt x="347" y="309"/>
                      <a:pt x="347" y="308"/>
                    </a:cubicBezTo>
                    <a:cubicBezTo>
                      <a:pt x="347" y="308"/>
                      <a:pt x="347" y="307"/>
                      <a:pt x="347" y="306"/>
                    </a:cubicBezTo>
                    <a:cubicBezTo>
                      <a:pt x="347" y="306"/>
                      <a:pt x="347" y="306"/>
                      <a:pt x="347" y="305"/>
                    </a:cubicBezTo>
                    <a:cubicBezTo>
                      <a:pt x="348" y="306"/>
                      <a:pt x="348" y="306"/>
                      <a:pt x="348" y="304"/>
                    </a:cubicBezTo>
                    <a:cubicBezTo>
                      <a:pt x="348" y="304"/>
                      <a:pt x="347" y="304"/>
                      <a:pt x="348" y="303"/>
                    </a:cubicBezTo>
                    <a:cubicBezTo>
                      <a:pt x="349" y="304"/>
                      <a:pt x="349" y="306"/>
                      <a:pt x="349" y="307"/>
                    </a:cubicBezTo>
                    <a:cubicBezTo>
                      <a:pt x="349" y="307"/>
                      <a:pt x="349" y="308"/>
                      <a:pt x="349" y="307"/>
                    </a:cubicBezTo>
                    <a:cubicBezTo>
                      <a:pt x="349" y="307"/>
                      <a:pt x="350" y="307"/>
                      <a:pt x="349" y="307"/>
                    </a:cubicBezTo>
                    <a:cubicBezTo>
                      <a:pt x="349" y="306"/>
                      <a:pt x="350" y="304"/>
                      <a:pt x="350" y="303"/>
                    </a:cubicBezTo>
                    <a:cubicBezTo>
                      <a:pt x="350" y="303"/>
                      <a:pt x="350" y="303"/>
                      <a:pt x="350" y="303"/>
                    </a:cubicBezTo>
                    <a:cubicBezTo>
                      <a:pt x="351" y="303"/>
                      <a:pt x="351" y="303"/>
                      <a:pt x="351" y="302"/>
                    </a:cubicBezTo>
                    <a:cubicBezTo>
                      <a:pt x="351" y="302"/>
                      <a:pt x="351" y="302"/>
                      <a:pt x="351" y="302"/>
                    </a:cubicBezTo>
                    <a:cubicBezTo>
                      <a:pt x="351" y="302"/>
                      <a:pt x="351" y="302"/>
                      <a:pt x="351" y="302"/>
                    </a:cubicBezTo>
                    <a:cubicBezTo>
                      <a:pt x="352" y="303"/>
                      <a:pt x="351" y="304"/>
                      <a:pt x="351" y="304"/>
                    </a:cubicBezTo>
                    <a:cubicBezTo>
                      <a:pt x="352" y="304"/>
                      <a:pt x="352" y="305"/>
                      <a:pt x="352" y="306"/>
                    </a:cubicBezTo>
                    <a:cubicBezTo>
                      <a:pt x="351" y="307"/>
                      <a:pt x="352" y="308"/>
                      <a:pt x="351" y="309"/>
                    </a:cubicBezTo>
                    <a:cubicBezTo>
                      <a:pt x="351" y="311"/>
                      <a:pt x="351" y="312"/>
                      <a:pt x="352" y="312"/>
                    </a:cubicBezTo>
                    <a:cubicBezTo>
                      <a:pt x="353" y="312"/>
                      <a:pt x="353" y="311"/>
                      <a:pt x="354" y="311"/>
                    </a:cubicBezTo>
                    <a:cubicBezTo>
                      <a:pt x="354" y="312"/>
                      <a:pt x="354" y="312"/>
                      <a:pt x="354" y="312"/>
                    </a:cubicBezTo>
                    <a:cubicBezTo>
                      <a:pt x="355" y="312"/>
                      <a:pt x="355" y="313"/>
                      <a:pt x="356" y="312"/>
                    </a:cubicBezTo>
                    <a:cubicBezTo>
                      <a:pt x="356" y="312"/>
                      <a:pt x="356" y="311"/>
                      <a:pt x="356" y="311"/>
                    </a:cubicBezTo>
                    <a:cubicBezTo>
                      <a:pt x="356" y="312"/>
                      <a:pt x="356" y="312"/>
                      <a:pt x="357" y="313"/>
                    </a:cubicBezTo>
                    <a:cubicBezTo>
                      <a:pt x="358" y="313"/>
                      <a:pt x="358" y="312"/>
                      <a:pt x="359" y="311"/>
                    </a:cubicBezTo>
                    <a:cubicBezTo>
                      <a:pt x="359" y="312"/>
                      <a:pt x="360" y="313"/>
                      <a:pt x="361" y="312"/>
                    </a:cubicBezTo>
                    <a:cubicBezTo>
                      <a:pt x="361" y="312"/>
                      <a:pt x="361" y="312"/>
                      <a:pt x="362" y="312"/>
                    </a:cubicBezTo>
                    <a:cubicBezTo>
                      <a:pt x="362" y="313"/>
                      <a:pt x="363" y="313"/>
                      <a:pt x="364" y="312"/>
                    </a:cubicBezTo>
                    <a:cubicBezTo>
                      <a:pt x="364" y="312"/>
                      <a:pt x="364" y="311"/>
                      <a:pt x="363" y="311"/>
                    </a:cubicBezTo>
                    <a:cubicBezTo>
                      <a:pt x="363" y="311"/>
                      <a:pt x="363" y="311"/>
                      <a:pt x="363" y="311"/>
                    </a:cubicBezTo>
                    <a:cubicBezTo>
                      <a:pt x="363" y="310"/>
                      <a:pt x="363" y="309"/>
                      <a:pt x="363" y="309"/>
                    </a:cubicBezTo>
                    <a:cubicBezTo>
                      <a:pt x="363" y="309"/>
                      <a:pt x="363" y="309"/>
                      <a:pt x="363" y="309"/>
                    </a:cubicBezTo>
                    <a:cubicBezTo>
                      <a:pt x="363" y="311"/>
                      <a:pt x="364" y="312"/>
                      <a:pt x="365" y="312"/>
                    </a:cubicBezTo>
                    <a:cubicBezTo>
                      <a:pt x="366" y="312"/>
                      <a:pt x="366" y="311"/>
                      <a:pt x="367" y="311"/>
                    </a:cubicBezTo>
                    <a:cubicBezTo>
                      <a:pt x="367" y="310"/>
                      <a:pt x="366" y="310"/>
                      <a:pt x="367" y="309"/>
                    </a:cubicBezTo>
                    <a:cubicBezTo>
                      <a:pt x="367" y="309"/>
                      <a:pt x="367" y="309"/>
                      <a:pt x="367" y="309"/>
                    </a:cubicBezTo>
                    <a:cubicBezTo>
                      <a:pt x="367" y="310"/>
                      <a:pt x="367" y="310"/>
                      <a:pt x="368" y="310"/>
                    </a:cubicBezTo>
                    <a:cubicBezTo>
                      <a:pt x="368" y="311"/>
                      <a:pt x="368" y="311"/>
                      <a:pt x="367" y="311"/>
                    </a:cubicBezTo>
                    <a:cubicBezTo>
                      <a:pt x="367" y="312"/>
                      <a:pt x="367" y="312"/>
                      <a:pt x="367" y="312"/>
                    </a:cubicBezTo>
                    <a:cubicBezTo>
                      <a:pt x="368" y="312"/>
                      <a:pt x="368" y="312"/>
                      <a:pt x="368" y="312"/>
                    </a:cubicBezTo>
                    <a:cubicBezTo>
                      <a:pt x="369" y="312"/>
                      <a:pt x="370" y="312"/>
                      <a:pt x="370" y="312"/>
                    </a:cubicBezTo>
                    <a:cubicBezTo>
                      <a:pt x="371" y="312"/>
                      <a:pt x="371" y="311"/>
                      <a:pt x="371" y="311"/>
                    </a:cubicBezTo>
                    <a:cubicBezTo>
                      <a:pt x="372" y="310"/>
                      <a:pt x="371" y="309"/>
                      <a:pt x="371" y="308"/>
                    </a:cubicBezTo>
                    <a:cubicBezTo>
                      <a:pt x="371" y="307"/>
                      <a:pt x="371" y="307"/>
                      <a:pt x="372" y="308"/>
                    </a:cubicBezTo>
                    <a:cubicBezTo>
                      <a:pt x="372" y="309"/>
                      <a:pt x="373" y="310"/>
                      <a:pt x="373" y="312"/>
                    </a:cubicBezTo>
                    <a:cubicBezTo>
                      <a:pt x="374" y="312"/>
                      <a:pt x="375" y="312"/>
                      <a:pt x="375" y="310"/>
                    </a:cubicBezTo>
                    <a:cubicBezTo>
                      <a:pt x="375" y="310"/>
                      <a:pt x="375" y="310"/>
                      <a:pt x="375" y="309"/>
                    </a:cubicBezTo>
                    <a:cubicBezTo>
                      <a:pt x="375" y="309"/>
                      <a:pt x="375" y="308"/>
                      <a:pt x="375" y="307"/>
                    </a:cubicBezTo>
                    <a:cubicBezTo>
                      <a:pt x="375" y="307"/>
                      <a:pt x="375" y="307"/>
                      <a:pt x="375" y="307"/>
                    </a:cubicBezTo>
                    <a:cubicBezTo>
                      <a:pt x="375" y="307"/>
                      <a:pt x="375" y="307"/>
                      <a:pt x="375" y="307"/>
                    </a:cubicBezTo>
                    <a:cubicBezTo>
                      <a:pt x="375" y="309"/>
                      <a:pt x="375" y="310"/>
                      <a:pt x="375" y="311"/>
                    </a:cubicBezTo>
                    <a:cubicBezTo>
                      <a:pt x="375" y="311"/>
                      <a:pt x="376" y="312"/>
                      <a:pt x="376" y="311"/>
                    </a:cubicBezTo>
                    <a:cubicBezTo>
                      <a:pt x="377" y="311"/>
                      <a:pt x="377" y="311"/>
                      <a:pt x="378" y="311"/>
                    </a:cubicBezTo>
                    <a:cubicBezTo>
                      <a:pt x="379" y="311"/>
                      <a:pt x="380" y="311"/>
                      <a:pt x="381" y="311"/>
                    </a:cubicBezTo>
                    <a:cubicBezTo>
                      <a:pt x="382" y="310"/>
                      <a:pt x="383" y="310"/>
                      <a:pt x="384" y="310"/>
                    </a:cubicBezTo>
                    <a:cubicBezTo>
                      <a:pt x="385" y="311"/>
                      <a:pt x="385" y="310"/>
                      <a:pt x="385" y="309"/>
                    </a:cubicBezTo>
                    <a:cubicBezTo>
                      <a:pt x="385" y="308"/>
                      <a:pt x="386" y="307"/>
                      <a:pt x="386" y="306"/>
                    </a:cubicBezTo>
                    <a:cubicBezTo>
                      <a:pt x="386" y="305"/>
                      <a:pt x="387" y="304"/>
                      <a:pt x="385" y="304"/>
                    </a:cubicBezTo>
                    <a:cubicBezTo>
                      <a:pt x="385" y="303"/>
                      <a:pt x="385" y="303"/>
                      <a:pt x="384" y="302"/>
                    </a:cubicBezTo>
                    <a:cubicBezTo>
                      <a:pt x="384" y="302"/>
                      <a:pt x="384" y="302"/>
                      <a:pt x="384" y="302"/>
                    </a:cubicBezTo>
                    <a:cubicBezTo>
                      <a:pt x="385" y="302"/>
                      <a:pt x="385" y="302"/>
                      <a:pt x="385" y="302"/>
                    </a:cubicBezTo>
                    <a:cubicBezTo>
                      <a:pt x="385" y="301"/>
                      <a:pt x="385" y="302"/>
                      <a:pt x="386" y="302"/>
                    </a:cubicBezTo>
                    <a:cubicBezTo>
                      <a:pt x="386" y="303"/>
                      <a:pt x="386" y="303"/>
                      <a:pt x="387" y="303"/>
                    </a:cubicBezTo>
                    <a:cubicBezTo>
                      <a:pt x="387" y="303"/>
                      <a:pt x="387" y="303"/>
                      <a:pt x="387" y="303"/>
                    </a:cubicBezTo>
                    <a:cubicBezTo>
                      <a:pt x="388" y="304"/>
                      <a:pt x="388" y="304"/>
                      <a:pt x="387" y="305"/>
                    </a:cubicBezTo>
                    <a:cubicBezTo>
                      <a:pt x="387" y="307"/>
                      <a:pt x="387" y="308"/>
                      <a:pt x="388" y="310"/>
                    </a:cubicBezTo>
                    <a:cubicBezTo>
                      <a:pt x="389" y="311"/>
                      <a:pt x="390" y="311"/>
                      <a:pt x="391" y="311"/>
                    </a:cubicBezTo>
                    <a:cubicBezTo>
                      <a:pt x="392" y="311"/>
                      <a:pt x="392" y="310"/>
                      <a:pt x="392" y="309"/>
                    </a:cubicBezTo>
                    <a:cubicBezTo>
                      <a:pt x="392" y="311"/>
                      <a:pt x="392" y="311"/>
                      <a:pt x="393" y="311"/>
                    </a:cubicBezTo>
                    <a:cubicBezTo>
                      <a:pt x="394" y="311"/>
                      <a:pt x="394" y="312"/>
                      <a:pt x="395" y="312"/>
                    </a:cubicBezTo>
                    <a:cubicBezTo>
                      <a:pt x="395" y="312"/>
                      <a:pt x="395" y="312"/>
                      <a:pt x="395" y="312"/>
                    </a:cubicBezTo>
                    <a:cubicBezTo>
                      <a:pt x="396" y="312"/>
                      <a:pt x="396" y="312"/>
                      <a:pt x="397" y="312"/>
                    </a:cubicBezTo>
                    <a:cubicBezTo>
                      <a:pt x="397" y="312"/>
                      <a:pt x="398" y="311"/>
                      <a:pt x="398" y="311"/>
                    </a:cubicBezTo>
                    <a:cubicBezTo>
                      <a:pt x="399" y="310"/>
                      <a:pt x="400" y="310"/>
                      <a:pt x="401" y="310"/>
                    </a:cubicBezTo>
                    <a:cubicBezTo>
                      <a:pt x="402" y="310"/>
                      <a:pt x="402" y="310"/>
                      <a:pt x="402" y="310"/>
                    </a:cubicBezTo>
                    <a:cubicBezTo>
                      <a:pt x="404" y="310"/>
                      <a:pt x="405" y="309"/>
                      <a:pt x="406" y="309"/>
                    </a:cubicBezTo>
                    <a:cubicBezTo>
                      <a:pt x="407" y="309"/>
                      <a:pt x="407" y="308"/>
                      <a:pt x="407" y="307"/>
                    </a:cubicBezTo>
                    <a:cubicBezTo>
                      <a:pt x="407" y="307"/>
                      <a:pt x="407" y="307"/>
                      <a:pt x="407" y="307"/>
                    </a:cubicBezTo>
                    <a:cubicBezTo>
                      <a:pt x="407" y="306"/>
                      <a:pt x="407" y="305"/>
                      <a:pt x="407" y="305"/>
                    </a:cubicBezTo>
                    <a:cubicBezTo>
                      <a:pt x="407" y="304"/>
                      <a:pt x="408" y="303"/>
                      <a:pt x="407" y="303"/>
                    </a:cubicBezTo>
                    <a:cubicBezTo>
                      <a:pt x="406" y="302"/>
                      <a:pt x="406" y="301"/>
                      <a:pt x="406" y="301"/>
                    </a:cubicBezTo>
                    <a:cubicBezTo>
                      <a:pt x="406" y="302"/>
                      <a:pt x="407" y="302"/>
                      <a:pt x="408" y="303"/>
                    </a:cubicBezTo>
                    <a:cubicBezTo>
                      <a:pt x="409" y="304"/>
                      <a:pt x="409" y="304"/>
                      <a:pt x="410" y="303"/>
                    </a:cubicBezTo>
                    <a:cubicBezTo>
                      <a:pt x="411" y="303"/>
                      <a:pt x="411" y="302"/>
                      <a:pt x="412" y="302"/>
                    </a:cubicBezTo>
                    <a:cubicBezTo>
                      <a:pt x="413" y="302"/>
                      <a:pt x="413" y="302"/>
                      <a:pt x="412" y="301"/>
                    </a:cubicBezTo>
                    <a:close/>
                    <a:moveTo>
                      <a:pt x="313" y="249"/>
                    </a:moveTo>
                    <a:cubicBezTo>
                      <a:pt x="313" y="249"/>
                      <a:pt x="313" y="249"/>
                      <a:pt x="313" y="249"/>
                    </a:cubicBezTo>
                    <a:cubicBezTo>
                      <a:pt x="313" y="249"/>
                      <a:pt x="313" y="249"/>
                      <a:pt x="313" y="249"/>
                    </a:cubicBezTo>
                    <a:cubicBezTo>
                      <a:pt x="313" y="249"/>
                      <a:pt x="313" y="249"/>
                      <a:pt x="313" y="249"/>
                    </a:cubicBezTo>
                    <a:close/>
                    <a:moveTo>
                      <a:pt x="365" y="309"/>
                    </a:moveTo>
                    <a:cubicBezTo>
                      <a:pt x="365" y="309"/>
                      <a:pt x="365" y="309"/>
                      <a:pt x="365" y="309"/>
                    </a:cubicBezTo>
                    <a:cubicBezTo>
                      <a:pt x="365" y="309"/>
                      <a:pt x="365" y="309"/>
                      <a:pt x="365" y="309"/>
                    </a:cubicBezTo>
                    <a:cubicBezTo>
                      <a:pt x="365" y="309"/>
                      <a:pt x="365" y="309"/>
                      <a:pt x="365" y="309"/>
                    </a:cubicBezTo>
                    <a:close/>
                    <a:moveTo>
                      <a:pt x="365" y="309"/>
                    </a:moveTo>
                    <a:cubicBezTo>
                      <a:pt x="365" y="309"/>
                      <a:pt x="365" y="309"/>
                      <a:pt x="365" y="309"/>
                    </a:cubicBezTo>
                    <a:cubicBezTo>
                      <a:pt x="365" y="309"/>
                      <a:pt x="365" y="309"/>
                      <a:pt x="365" y="309"/>
                    </a:cubicBezTo>
                    <a:cubicBezTo>
                      <a:pt x="365" y="309"/>
                      <a:pt x="365" y="309"/>
                      <a:pt x="365" y="309"/>
                    </a:cubicBezTo>
                    <a:close/>
                    <a:moveTo>
                      <a:pt x="369" y="307"/>
                    </a:moveTo>
                    <a:cubicBezTo>
                      <a:pt x="369" y="307"/>
                      <a:pt x="369" y="307"/>
                      <a:pt x="369" y="307"/>
                    </a:cubicBezTo>
                    <a:cubicBezTo>
                      <a:pt x="369" y="307"/>
                      <a:pt x="369" y="307"/>
                      <a:pt x="369" y="307"/>
                    </a:cubicBezTo>
                    <a:cubicBezTo>
                      <a:pt x="369" y="307"/>
                      <a:pt x="369" y="307"/>
                      <a:pt x="369" y="307"/>
                    </a:cubicBezTo>
                    <a:close/>
                    <a:moveTo>
                      <a:pt x="400" y="283"/>
                    </a:moveTo>
                    <a:cubicBezTo>
                      <a:pt x="400" y="283"/>
                      <a:pt x="400" y="283"/>
                      <a:pt x="400" y="282"/>
                    </a:cubicBezTo>
                    <a:cubicBezTo>
                      <a:pt x="400" y="283"/>
                      <a:pt x="400" y="283"/>
                      <a:pt x="400" y="283"/>
                    </a:cubicBezTo>
                    <a:close/>
                    <a:moveTo>
                      <a:pt x="416" y="272"/>
                    </a:moveTo>
                    <a:cubicBezTo>
                      <a:pt x="415" y="272"/>
                      <a:pt x="415" y="272"/>
                      <a:pt x="414" y="273"/>
                    </a:cubicBezTo>
                    <a:cubicBezTo>
                      <a:pt x="413" y="274"/>
                      <a:pt x="414" y="274"/>
                      <a:pt x="415" y="275"/>
                    </a:cubicBezTo>
                    <a:cubicBezTo>
                      <a:pt x="415" y="275"/>
                      <a:pt x="415" y="276"/>
                      <a:pt x="416" y="276"/>
                    </a:cubicBezTo>
                    <a:cubicBezTo>
                      <a:pt x="416" y="276"/>
                      <a:pt x="416" y="276"/>
                      <a:pt x="416" y="277"/>
                    </a:cubicBezTo>
                    <a:cubicBezTo>
                      <a:pt x="415" y="277"/>
                      <a:pt x="415" y="277"/>
                      <a:pt x="415" y="277"/>
                    </a:cubicBezTo>
                    <a:cubicBezTo>
                      <a:pt x="415" y="275"/>
                      <a:pt x="414" y="276"/>
                      <a:pt x="413" y="276"/>
                    </a:cubicBezTo>
                    <a:cubicBezTo>
                      <a:pt x="412" y="276"/>
                      <a:pt x="412" y="277"/>
                      <a:pt x="412" y="278"/>
                    </a:cubicBezTo>
                    <a:cubicBezTo>
                      <a:pt x="412" y="277"/>
                      <a:pt x="411" y="277"/>
                      <a:pt x="411" y="277"/>
                    </a:cubicBezTo>
                    <a:cubicBezTo>
                      <a:pt x="411" y="276"/>
                      <a:pt x="410" y="276"/>
                      <a:pt x="410" y="276"/>
                    </a:cubicBezTo>
                    <a:cubicBezTo>
                      <a:pt x="411" y="275"/>
                      <a:pt x="412" y="274"/>
                      <a:pt x="412" y="273"/>
                    </a:cubicBezTo>
                    <a:cubicBezTo>
                      <a:pt x="413" y="272"/>
                      <a:pt x="414" y="271"/>
                      <a:pt x="414" y="269"/>
                    </a:cubicBezTo>
                    <a:cubicBezTo>
                      <a:pt x="414" y="269"/>
                      <a:pt x="414" y="269"/>
                      <a:pt x="414" y="269"/>
                    </a:cubicBezTo>
                    <a:cubicBezTo>
                      <a:pt x="415" y="269"/>
                      <a:pt x="415" y="269"/>
                      <a:pt x="416" y="269"/>
                    </a:cubicBezTo>
                    <a:cubicBezTo>
                      <a:pt x="417" y="270"/>
                      <a:pt x="417" y="271"/>
                      <a:pt x="416" y="272"/>
                    </a:cubicBezTo>
                    <a:close/>
                    <a:moveTo>
                      <a:pt x="264" y="256"/>
                    </a:moveTo>
                    <a:cubicBezTo>
                      <a:pt x="264" y="255"/>
                      <a:pt x="264" y="255"/>
                      <a:pt x="265" y="255"/>
                    </a:cubicBezTo>
                    <a:cubicBezTo>
                      <a:pt x="265" y="254"/>
                      <a:pt x="266" y="254"/>
                      <a:pt x="266" y="254"/>
                    </a:cubicBezTo>
                    <a:cubicBezTo>
                      <a:pt x="267" y="254"/>
                      <a:pt x="268" y="253"/>
                      <a:pt x="268" y="252"/>
                    </a:cubicBezTo>
                    <a:cubicBezTo>
                      <a:pt x="268" y="251"/>
                      <a:pt x="271" y="250"/>
                      <a:pt x="272" y="251"/>
                    </a:cubicBezTo>
                    <a:cubicBezTo>
                      <a:pt x="273" y="251"/>
                      <a:pt x="273" y="252"/>
                      <a:pt x="272" y="252"/>
                    </a:cubicBezTo>
                    <a:cubicBezTo>
                      <a:pt x="272" y="252"/>
                      <a:pt x="271" y="253"/>
                      <a:pt x="270" y="254"/>
                    </a:cubicBezTo>
                    <a:cubicBezTo>
                      <a:pt x="269" y="255"/>
                      <a:pt x="268" y="256"/>
                      <a:pt x="266" y="257"/>
                    </a:cubicBezTo>
                    <a:cubicBezTo>
                      <a:pt x="266" y="257"/>
                      <a:pt x="265" y="257"/>
                      <a:pt x="265" y="257"/>
                    </a:cubicBezTo>
                    <a:cubicBezTo>
                      <a:pt x="264" y="257"/>
                      <a:pt x="264" y="256"/>
                      <a:pt x="264" y="256"/>
                    </a:cubicBezTo>
                    <a:close/>
                    <a:moveTo>
                      <a:pt x="301" y="115"/>
                    </a:moveTo>
                    <a:cubicBezTo>
                      <a:pt x="301" y="115"/>
                      <a:pt x="301" y="115"/>
                      <a:pt x="302" y="115"/>
                    </a:cubicBezTo>
                    <a:cubicBezTo>
                      <a:pt x="304" y="115"/>
                      <a:pt x="305" y="114"/>
                      <a:pt x="307" y="114"/>
                    </a:cubicBezTo>
                    <a:cubicBezTo>
                      <a:pt x="308" y="115"/>
                      <a:pt x="308" y="116"/>
                      <a:pt x="308" y="117"/>
                    </a:cubicBezTo>
                    <a:cubicBezTo>
                      <a:pt x="309" y="117"/>
                      <a:pt x="307" y="118"/>
                      <a:pt x="306" y="118"/>
                    </a:cubicBezTo>
                    <a:cubicBezTo>
                      <a:pt x="306" y="118"/>
                      <a:pt x="306" y="117"/>
                      <a:pt x="306" y="117"/>
                    </a:cubicBezTo>
                    <a:cubicBezTo>
                      <a:pt x="304" y="117"/>
                      <a:pt x="303" y="116"/>
                      <a:pt x="302" y="116"/>
                    </a:cubicBezTo>
                    <a:cubicBezTo>
                      <a:pt x="301" y="116"/>
                      <a:pt x="301" y="116"/>
                      <a:pt x="301" y="115"/>
                    </a:cubicBezTo>
                    <a:close/>
                    <a:moveTo>
                      <a:pt x="309" y="274"/>
                    </a:moveTo>
                    <a:cubicBezTo>
                      <a:pt x="310" y="274"/>
                      <a:pt x="311" y="273"/>
                      <a:pt x="311" y="273"/>
                    </a:cubicBezTo>
                    <a:cubicBezTo>
                      <a:pt x="312" y="273"/>
                      <a:pt x="312" y="274"/>
                      <a:pt x="312" y="274"/>
                    </a:cubicBezTo>
                    <a:cubicBezTo>
                      <a:pt x="312" y="275"/>
                      <a:pt x="312" y="275"/>
                      <a:pt x="312" y="276"/>
                    </a:cubicBezTo>
                    <a:cubicBezTo>
                      <a:pt x="312" y="276"/>
                      <a:pt x="312" y="276"/>
                      <a:pt x="312" y="276"/>
                    </a:cubicBezTo>
                    <a:cubicBezTo>
                      <a:pt x="312" y="276"/>
                      <a:pt x="312" y="277"/>
                      <a:pt x="313" y="277"/>
                    </a:cubicBezTo>
                    <a:cubicBezTo>
                      <a:pt x="313" y="278"/>
                      <a:pt x="313" y="278"/>
                      <a:pt x="313" y="279"/>
                    </a:cubicBezTo>
                    <a:cubicBezTo>
                      <a:pt x="312" y="279"/>
                      <a:pt x="311" y="279"/>
                      <a:pt x="310" y="279"/>
                    </a:cubicBezTo>
                    <a:cubicBezTo>
                      <a:pt x="310" y="279"/>
                      <a:pt x="310" y="279"/>
                      <a:pt x="310" y="279"/>
                    </a:cubicBezTo>
                    <a:cubicBezTo>
                      <a:pt x="309" y="278"/>
                      <a:pt x="309" y="277"/>
                      <a:pt x="309" y="277"/>
                    </a:cubicBezTo>
                    <a:cubicBezTo>
                      <a:pt x="309" y="276"/>
                      <a:pt x="309" y="275"/>
                      <a:pt x="309" y="275"/>
                    </a:cubicBezTo>
                    <a:cubicBezTo>
                      <a:pt x="309" y="274"/>
                      <a:pt x="309" y="274"/>
                      <a:pt x="309" y="274"/>
                    </a:cubicBezTo>
                    <a:close/>
                    <a:moveTo>
                      <a:pt x="253" y="208"/>
                    </a:moveTo>
                    <a:cubicBezTo>
                      <a:pt x="253" y="207"/>
                      <a:pt x="253" y="206"/>
                      <a:pt x="254" y="206"/>
                    </a:cubicBezTo>
                    <a:cubicBezTo>
                      <a:pt x="254" y="205"/>
                      <a:pt x="255" y="205"/>
                      <a:pt x="255" y="204"/>
                    </a:cubicBezTo>
                    <a:cubicBezTo>
                      <a:pt x="255" y="204"/>
                      <a:pt x="256" y="204"/>
                      <a:pt x="256" y="204"/>
                    </a:cubicBezTo>
                    <a:cubicBezTo>
                      <a:pt x="257" y="206"/>
                      <a:pt x="255" y="207"/>
                      <a:pt x="255" y="209"/>
                    </a:cubicBezTo>
                    <a:cubicBezTo>
                      <a:pt x="255" y="209"/>
                      <a:pt x="254" y="209"/>
                      <a:pt x="254" y="209"/>
                    </a:cubicBezTo>
                    <a:cubicBezTo>
                      <a:pt x="253" y="209"/>
                      <a:pt x="253" y="208"/>
                      <a:pt x="253" y="208"/>
                    </a:cubicBezTo>
                    <a:close/>
                    <a:moveTo>
                      <a:pt x="337" y="238"/>
                    </a:moveTo>
                    <a:cubicBezTo>
                      <a:pt x="337" y="238"/>
                      <a:pt x="337" y="239"/>
                      <a:pt x="336" y="239"/>
                    </a:cubicBezTo>
                    <a:cubicBezTo>
                      <a:pt x="336" y="239"/>
                      <a:pt x="335" y="240"/>
                      <a:pt x="335" y="239"/>
                    </a:cubicBezTo>
                    <a:cubicBezTo>
                      <a:pt x="334" y="239"/>
                      <a:pt x="334" y="239"/>
                      <a:pt x="334" y="238"/>
                    </a:cubicBezTo>
                    <a:cubicBezTo>
                      <a:pt x="333" y="238"/>
                      <a:pt x="333" y="238"/>
                      <a:pt x="333" y="237"/>
                    </a:cubicBezTo>
                    <a:cubicBezTo>
                      <a:pt x="333" y="236"/>
                      <a:pt x="334" y="236"/>
                      <a:pt x="335" y="236"/>
                    </a:cubicBezTo>
                    <a:cubicBezTo>
                      <a:pt x="336" y="236"/>
                      <a:pt x="336" y="237"/>
                      <a:pt x="337" y="238"/>
                    </a:cubicBezTo>
                    <a:close/>
                    <a:moveTo>
                      <a:pt x="372" y="227"/>
                    </a:moveTo>
                    <a:cubicBezTo>
                      <a:pt x="372" y="227"/>
                      <a:pt x="372" y="227"/>
                      <a:pt x="371" y="227"/>
                    </a:cubicBezTo>
                    <a:cubicBezTo>
                      <a:pt x="373" y="225"/>
                      <a:pt x="374" y="225"/>
                      <a:pt x="375" y="227"/>
                    </a:cubicBezTo>
                    <a:cubicBezTo>
                      <a:pt x="375" y="228"/>
                      <a:pt x="376" y="228"/>
                      <a:pt x="376" y="228"/>
                    </a:cubicBezTo>
                    <a:cubicBezTo>
                      <a:pt x="377" y="228"/>
                      <a:pt x="376" y="229"/>
                      <a:pt x="376" y="229"/>
                    </a:cubicBezTo>
                    <a:cubicBezTo>
                      <a:pt x="376" y="229"/>
                      <a:pt x="375" y="230"/>
                      <a:pt x="375" y="230"/>
                    </a:cubicBezTo>
                    <a:cubicBezTo>
                      <a:pt x="374" y="230"/>
                      <a:pt x="374" y="230"/>
                      <a:pt x="374" y="229"/>
                    </a:cubicBezTo>
                    <a:cubicBezTo>
                      <a:pt x="374" y="228"/>
                      <a:pt x="373" y="228"/>
                      <a:pt x="372" y="227"/>
                    </a:cubicBezTo>
                    <a:close/>
                    <a:moveTo>
                      <a:pt x="306" y="311"/>
                    </a:moveTo>
                    <a:cubicBezTo>
                      <a:pt x="306" y="312"/>
                      <a:pt x="306" y="312"/>
                      <a:pt x="305" y="312"/>
                    </a:cubicBezTo>
                    <a:cubicBezTo>
                      <a:pt x="304" y="311"/>
                      <a:pt x="303" y="311"/>
                      <a:pt x="303" y="310"/>
                    </a:cubicBezTo>
                    <a:cubicBezTo>
                      <a:pt x="303" y="310"/>
                      <a:pt x="303" y="309"/>
                      <a:pt x="303" y="309"/>
                    </a:cubicBezTo>
                    <a:cubicBezTo>
                      <a:pt x="303" y="308"/>
                      <a:pt x="304" y="308"/>
                      <a:pt x="305" y="308"/>
                    </a:cubicBezTo>
                    <a:cubicBezTo>
                      <a:pt x="306" y="309"/>
                      <a:pt x="306" y="310"/>
                      <a:pt x="306" y="311"/>
                    </a:cubicBezTo>
                    <a:close/>
                    <a:moveTo>
                      <a:pt x="447" y="189"/>
                    </a:moveTo>
                    <a:cubicBezTo>
                      <a:pt x="447" y="189"/>
                      <a:pt x="447" y="190"/>
                      <a:pt x="446" y="190"/>
                    </a:cubicBezTo>
                    <a:cubicBezTo>
                      <a:pt x="445" y="190"/>
                      <a:pt x="444" y="189"/>
                      <a:pt x="444" y="188"/>
                    </a:cubicBezTo>
                    <a:cubicBezTo>
                      <a:pt x="444" y="187"/>
                      <a:pt x="445" y="187"/>
                      <a:pt x="446" y="187"/>
                    </a:cubicBezTo>
                    <a:cubicBezTo>
                      <a:pt x="446" y="188"/>
                      <a:pt x="447" y="188"/>
                      <a:pt x="447" y="189"/>
                    </a:cubicBezTo>
                    <a:cubicBezTo>
                      <a:pt x="448" y="189"/>
                      <a:pt x="448" y="189"/>
                      <a:pt x="447" y="189"/>
                    </a:cubicBezTo>
                    <a:close/>
                    <a:moveTo>
                      <a:pt x="293" y="309"/>
                    </a:moveTo>
                    <a:cubicBezTo>
                      <a:pt x="293" y="311"/>
                      <a:pt x="292" y="311"/>
                      <a:pt x="291" y="312"/>
                    </a:cubicBezTo>
                    <a:cubicBezTo>
                      <a:pt x="291" y="312"/>
                      <a:pt x="291" y="313"/>
                      <a:pt x="290" y="312"/>
                    </a:cubicBezTo>
                    <a:cubicBezTo>
                      <a:pt x="289" y="312"/>
                      <a:pt x="289" y="311"/>
                      <a:pt x="290" y="311"/>
                    </a:cubicBezTo>
                    <a:cubicBezTo>
                      <a:pt x="291" y="310"/>
                      <a:pt x="291" y="310"/>
                      <a:pt x="292" y="309"/>
                    </a:cubicBezTo>
                    <a:cubicBezTo>
                      <a:pt x="292" y="309"/>
                      <a:pt x="292" y="308"/>
                      <a:pt x="292" y="308"/>
                    </a:cubicBezTo>
                    <a:cubicBezTo>
                      <a:pt x="293" y="309"/>
                      <a:pt x="293" y="309"/>
                      <a:pt x="293" y="309"/>
                    </a:cubicBezTo>
                    <a:close/>
                    <a:moveTo>
                      <a:pt x="135" y="275"/>
                    </a:moveTo>
                    <a:cubicBezTo>
                      <a:pt x="135" y="277"/>
                      <a:pt x="135" y="278"/>
                      <a:pt x="134" y="279"/>
                    </a:cubicBezTo>
                    <a:cubicBezTo>
                      <a:pt x="134" y="279"/>
                      <a:pt x="133" y="279"/>
                      <a:pt x="133" y="279"/>
                    </a:cubicBezTo>
                    <a:cubicBezTo>
                      <a:pt x="132" y="279"/>
                      <a:pt x="133" y="278"/>
                      <a:pt x="133" y="278"/>
                    </a:cubicBezTo>
                    <a:cubicBezTo>
                      <a:pt x="134" y="277"/>
                      <a:pt x="134" y="276"/>
                      <a:pt x="134" y="275"/>
                    </a:cubicBezTo>
                    <a:cubicBezTo>
                      <a:pt x="134" y="275"/>
                      <a:pt x="134" y="274"/>
                      <a:pt x="135" y="274"/>
                    </a:cubicBezTo>
                    <a:cubicBezTo>
                      <a:pt x="136" y="274"/>
                      <a:pt x="135" y="275"/>
                      <a:pt x="135" y="275"/>
                    </a:cubicBezTo>
                    <a:close/>
                    <a:moveTo>
                      <a:pt x="246" y="241"/>
                    </a:moveTo>
                    <a:cubicBezTo>
                      <a:pt x="246" y="241"/>
                      <a:pt x="246" y="241"/>
                      <a:pt x="246" y="240"/>
                    </a:cubicBezTo>
                    <a:cubicBezTo>
                      <a:pt x="246" y="240"/>
                      <a:pt x="247" y="239"/>
                      <a:pt x="247" y="239"/>
                    </a:cubicBezTo>
                    <a:cubicBezTo>
                      <a:pt x="248" y="239"/>
                      <a:pt x="248" y="239"/>
                      <a:pt x="248" y="239"/>
                    </a:cubicBezTo>
                    <a:cubicBezTo>
                      <a:pt x="248" y="240"/>
                      <a:pt x="247" y="241"/>
                      <a:pt x="246" y="241"/>
                    </a:cubicBezTo>
                    <a:close/>
                    <a:moveTo>
                      <a:pt x="243" y="240"/>
                    </a:moveTo>
                    <a:cubicBezTo>
                      <a:pt x="242" y="240"/>
                      <a:pt x="242" y="239"/>
                      <a:pt x="241" y="239"/>
                    </a:cubicBezTo>
                    <a:cubicBezTo>
                      <a:pt x="241" y="238"/>
                      <a:pt x="241" y="238"/>
                      <a:pt x="240" y="239"/>
                    </a:cubicBezTo>
                    <a:cubicBezTo>
                      <a:pt x="240" y="239"/>
                      <a:pt x="240" y="239"/>
                      <a:pt x="240" y="238"/>
                    </a:cubicBezTo>
                    <a:cubicBezTo>
                      <a:pt x="239" y="236"/>
                      <a:pt x="237" y="235"/>
                      <a:pt x="238" y="232"/>
                    </a:cubicBezTo>
                    <a:cubicBezTo>
                      <a:pt x="238" y="232"/>
                      <a:pt x="237" y="231"/>
                      <a:pt x="237" y="230"/>
                    </a:cubicBezTo>
                    <a:cubicBezTo>
                      <a:pt x="236" y="230"/>
                      <a:pt x="236" y="229"/>
                      <a:pt x="237" y="228"/>
                    </a:cubicBezTo>
                    <a:cubicBezTo>
                      <a:pt x="237" y="228"/>
                      <a:pt x="237" y="228"/>
                      <a:pt x="237" y="228"/>
                    </a:cubicBezTo>
                    <a:cubicBezTo>
                      <a:pt x="236" y="228"/>
                      <a:pt x="236" y="227"/>
                      <a:pt x="236" y="227"/>
                    </a:cubicBezTo>
                    <a:cubicBezTo>
                      <a:pt x="236" y="227"/>
                      <a:pt x="236" y="226"/>
                      <a:pt x="236" y="226"/>
                    </a:cubicBezTo>
                    <a:cubicBezTo>
                      <a:pt x="236" y="225"/>
                      <a:pt x="235" y="223"/>
                      <a:pt x="235" y="222"/>
                    </a:cubicBezTo>
                    <a:cubicBezTo>
                      <a:pt x="234" y="222"/>
                      <a:pt x="234" y="222"/>
                      <a:pt x="234" y="221"/>
                    </a:cubicBezTo>
                    <a:cubicBezTo>
                      <a:pt x="235" y="221"/>
                      <a:pt x="235" y="220"/>
                      <a:pt x="236" y="221"/>
                    </a:cubicBezTo>
                    <a:cubicBezTo>
                      <a:pt x="238" y="221"/>
                      <a:pt x="239" y="222"/>
                      <a:pt x="239" y="224"/>
                    </a:cubicBezTo>
                    <a:cubicBezTo>
                      <a:pt x="240" y="225"/>
                      <a:pt x="241" y="225"/>
                      <a:pt x="241" y="226"/>
                    </a:cubicBezTo>
                    <a:cubicBezTo>
                      <a:pt x="241" y="228"/>
                      <a:pt x="242" y="229"/>
                      <a:pt x="241" y="230"/>
                    </a:cubicBezTo>
                    <a:cubicBezTo>
                      <a:pt x="241" y="231"/>
                      <a:pt x="241" y="231"/>
                      <a:pt x="242" y="231"/>
                    </a:cubicBezTo>
                    <a:cubicBezTo>
                      <a:pt x="242" y="232"/>
                      <a:pt x="242" y="231"/>
                      <a:pt x="243" y="231"/>
                    </a:cubicBezTo>
                    <a:cubicBezTo>
                      <a:pt x="244" y="231"/>
                      <a:pt x="244" y="232"/>
                      <a:pt x="244" y="233"/>
                    </a:cubicBezTo>
                    <a:cubicBezTo>
                      <a:pt x="245" y="234"/>
                      <a:pt x="246" y="236"/>
                      <a:pt x="246" y="238"/>
                    </a:cubicBezTo>
                    <a:cubicBezTo>
                      <a:pt x="246" y="239"/>
                      <a:pt x="244" y="240"/>
                      <a:pt x="243" y="240"/>
                    </a:cubicBezTo>
                    <a:close/>
                    <a:moveTo>
                      <a:pt x="312" y="207"/>
                    </a:moveTo>
                    <a:cubicBezTo>
                      <a:pt x="311" y="206"/>
                      <a:pt x="311" y="206"/>
                      <a:pt x="310" y="205"/>
                    </a:cubicBezTo>
                    <a:cubicBezTo>
                      <a:pt x="310" y="205"/>
                      <a:pt x="310" y="204"/>
                      <a:pt x="311" y="204"/>
                    </a:cubicBezTo>
                    <a:cubicBezTo>
                      <a:pt x="311" y="204"/>
                      <a:pt x="311" y="204"/>
                      <a:pt x="311" y="204"/>
                    </a:cubicBezTo>
                    <a:cubicBezTo>
                      <a:pt x="312" y="205"/>
                      <a:pt x="312" y="206"/>
                      <a:pt x="313" y="206"/>
                    </a:cubicBezTo>
                    <a:cubicBezTo>
                      <a:pt x="313" y="207"/>
                      <a:pt x="313" y="207"/>
                      <a:pt x="312" y="207"/>
                    </a:cubicBezTo>
                    <a:cubicBezTo>
                      <a:pt x="312" y="208"/>
                      <a:pt x="312" y="207"/>
                      <a:pt x="312" y="207"/>
                    </a:cubicBezTo>
                    <a:close/>
                    <a:moveTo>
                      <a:pt x="329" y="77"/>
                    </a:moveTo>
                    <a:cubicBezTo>
                      <a:pt x="329" y="76"/>
                      <a:pt x="329" y="76"/>
                      <a:pt x="329" y="75"/>
                    </a:cubicBezTo>
                    <a:cubicBezTo>
                      <a:pt x="329" y="75"/>
                      <a:pt x="330" y="75"/>
                      <a:pt x="330" y="75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8"/>
                      <a:pt x="330" y="78"/>
                    </a:cubicBezTo>
                    <a:cubicBezTo>
                      <a:pt x="329" y="78"/>
                      <a:pt x="329" y="77"/>
                      <a:pt x="329" y="77"/>
                    </a:cubicBezTo>
                    <a:close/>
                    <a:moveTo>
                      <a:pt x="278" y="253"/>
                    </a:moveTo>
                    <a:cubicBezTo>
                      <a:pt x="277" y="253"/>
                      <a:pt x="276" y="253"/>
                      <a:pt x="276" y="252"/>
                    </a:cubicBezTo>
                    <a:cubicBezTo>
                      <a:pt x="275" y="252"/>
                      <a:pt x="275" y="252"/>
                      <a:pt x="275" y="252"/>
                    </a:cubicBezTo>
                    <a:cubicBezTo>
                      <a:pt x="275" y="251"/>
                      <a:pt x="275" y="251"/>
                      <a:pt x="276" y="251"/>
                    </a:cubicBezTo>
                    <a:cubicBezTo>
                      <a:pt x="276" y="252"/>
                      <a:pt x="277" y="250"/>
                      <a:pt x="277" y="251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9" y="252"/>
                      <a:pt x="279" y="253"/>
                      <a:pt x="278" y="253"/>
                    </a:cubicBezTo>
                    <a:cubicBezTo>
                      <a:pt x="278" y="253"/>
                      <a:pt x="278" y="254"/>
                      <a:pt x="277" y="253"/>
                    </a:cubicBezTo>
                    <a:cubicBezTo>
                      <a:pt x="277" y="253"/>
                      <a:pt x="278" y="253"/>
                      <a:pt x="278" y="253"/>
                    </a:cubicBezTo>
                    <a:close/>
                    <a:moveTo>
                      <a:pt x="424" y="218"/>
                    </a:moveTo>
                    <a:cubicBezTo>
                      <a:pt x="424" y="219"/>
                      <a:pt x="424" y="220"/>
                      <a:pt x="423" y="220"/>
                    </a:cubicBezTo>
                    <a:cubicBezTo>
                      <a:pt x="422" y="220"/>
                      <a:pt x="422" y="219"/>
                      <a:pt x="422" y="218"/>
                    </a:cubicBezTo>
                    <a:cubicBezTo>
                      <a:pt x="422" y="218"/>
                      <a:pt x="423" y="217"/>
                      <a:pt x="423" y="217"/>
                    </a:cubicBezTo>
                    <a:cubicBezTo>
                      <a:pt x="424" y="217"/>
                      <a:pt x="424" y="218"/>
                      <a:pt x="424" y="218"/>
                    </a:cubicBezTo>
                    <a:close/>
                    <a:moveTo>
                      <a:pt x="307" y="238"/>
                    </a:moveTo>
                    <a:cubicBezTo>
                      <a:pt x="307" y="238"/>
                      <a:pt x="307" y="239"/>
                      <a:pt x="306" y="239"/>
                    </a:cubicBezTo>
                    <a:cubicBezTo>
                      <a:pt x="305" y="239"/>
                      <a:pt x="305" y="238"/>
                      <a:pt x="304" y="237"/>
                    </a:cubicBezTo>
                    <a:cubicBezTo>
                      <a:pt x="304" y="236"/>
                      <a:pt x="305" y="237"/>
                      <a:pt x="305" y="237"/>
                    </a:cubicBezTo>
                    <a:cubicBezTo>
                      <a:pt x="306" y="237"/>
                      <a:pt x="307" y="237"/>
                      <a:pt x="307" y="238"/>
                    </a:cubicBezTo>
                    <a:close/>
                    <a:moveTo>
                      <a:pt x="419" y="11"/>
                    </a:moveTo>
                    <a:cubicBezTo>
                      <a:pt x="419" y="11"/>
                      <a:pt x="419" y="10"/>
                      <a:pt x="420" y="10"/>
                    </a:cubicBezTo>
                    <a:cubicBezTo>
                      <a:pt x="420" y="10"/>
                      <a:pt x="420" y="10"/>
                      <a:pt x="420" y="10"/>
                    </a:cubicBezTo>
                    <a:cubicBezTo>
                      <a:pt x="421" y="10"/>
                      <a:pt x="421" y="11"/>
                      <a:pt x="421" y="11"/>
                    </a:cubicBezTo>
                    <a:cubicBezTo>
                      <a:pt x="421" y="12"/>
                      <a:pt x="420" y="13"/>
                      <a:pt x="420" y="13"/>
                    </a:cubicBezTo>
                    <a:cubicBezTo>
                      <a:pt x="419" y="12"/>
                      <a:pt x="420" y="12"/>
                      <a:pt x="419" y="11"/>
                    </a:cubicBezTo>
                    <a:close/>
                    <a:moveTo>
                      <a:pt x="500" y="77"/>
                    </a:moveTo>
                    <a:cubicBezTo>
                      <a:pt x="498" y="78"/>
                      <a:pt x="497" y="78"/>
                      <a:pt x="496" y="77"/>
                    </a:cubicBezTo>
                    <a:cubicBezTo>
                      <a:pt x="497" y="77"/>
                      <a:pt x="498" y="77"/>
                      <a:pt x="500" y="77"/>
                    </a:cubicBezTo>
                    <a:close/>
                    <a:moveTo>
                      <a:pt x="365" y="182"/>
                    </a:moveTo>
                    <a:cubicBezTo>
                      <a:pt x="366" y="181"/>
                      <a:pt x="367" y="180"/>
                      <a:pt x="366" y="179"/>
                    </a:cubicBezTo>
                    <a:cubicBezTo>
                      <a:pt x="366" y="179"/>
                      <a:pt x="366" y="179"/>
                      <a:pt x="367" y="179"/>
                    </a:cubicBezTo>
                    <a:cubicBezTo>
                      <a:pt x="368" y="179"/>
                      <a:pt x="368" y="177"/>
                      <a:pt x="369" y="177"/>
                    </a:cubicBezTo>
                    <a:cubicBezTo>
                      <a:pt x="370" y="177"/>
                      <a:pt x="372" y="177"/>
                      <a:pt x="373" y="177"/>
                    </a:cubicBezTo>
                    <a:cubicBezTo>
                      <a:pt x="374" y="178"/>
                      <a:pt x="374" y="179"/>
                      <a:pt x="373" y="180"/>
                    </a:cubicBezTo>
                    <a:cubicBezTo>
                      <a:pt x="372" y="181"/>
                      <a:pt x="370" y="181"/>
                      <a:pt x="369" y="182"/>
                    </a:cubicBezTo>
                    <a:cubicBezTo>
                      <a:pt x="368" y="182"/>
                      <a:pt x="367" y="182"/>
                      <a:pt x="366" y="183"/>
                    </a:cubicBezTo>
                    <a:cubicBezTo>
                      <a:pt x="366" y="183"/>
                      <a:pt x="365" y="183"/>
                      <a:pt x="365" y="182"/>
                    </a:cubicBezTo>
                    <a:close/>
                    <a:moveTo>
                      <a:pt x="252" y="276"/>
                    </a:moveTo>
                    <a:cubicBezTo>
                      <a:pt x="252" y="276"/>
                      <a:pt x="251" y="277"/>
                      <a:pt x="251" y="277"/>
                    </a:cubicBezTo>
                    <a:cubicBezTo>
                      <a:pt x="250" y="277"/>
                      <a:pt x="250" y="277"/>
                      <a:pt x="250" y="277"/>
                    </a:cubicBezTo>
                    <a:cubicBezTo>
                      <a:pt x="250" y="276"/>
                      <a:pt x="249" y="276"/>
                      <a:pt x="249" y="276"/>
                    </a:cubicBezTo>
                    <a:cubicBezTo>
                      <a:pt x="250" y="276"/>
                      <a:pt x="250" y="276"/>
                      <a:pt x="250" y="276"/>
                    </a:cubicBezTo>
                    <a:cubicBezTo>
                      <a:pt x="251" y="276"/>
                      <a:pt x="251" y="276"/>
                      <a:pt x="252" y="275"/>
                    </a:cubicBezTo>
                    <a:cubicBezTo>
                      <a:pt x="252" y="275"/>
                      <a:pt x="253" y="275"/>
                      <a:pt x="253" y="276"/>
                    </a:cubicBezTo>
                    <a:cubicBezTo>
                      <a:pt x="253" y="276"/>
                      <a:pt x="253" y="276"/>
                      <a:pt x="252" y="276"/>
                    </a:cubicBezTo>
                    <a:close/>
                    <a:moveTo>
                      <a:pt x="263" y="207"/>
                    </a:moveTo>
                    <a:cubicBezTo>
                      <a:pt x="263" y="206"/>
                      <a:pt x="262" y="205"/>
                      <a:pt x="263" y="205"/>
                    </a:cubicBezTo>
                    <a:cubicBezTo>
                      <a:pt x="264" y="205"/>
                      <a:pt x="264" y="206"/>
                      <a:pt x="264" y="207"/>
                    </a:cubicBezTo>
                    <a:cubicBezTo>
                      <a:pt x="264" y="207"/>
                      <a:pt x="264" y="208"/>
                      <a:pt x="264" y="208"/>
                    </a:cubicBezTo>
                    <a:cubicBezTo>
                      <a:pt x="263" y="208"/>
                      <a:pt x="262" y="208"/>
                      <a:pt x="263" y="207"/>
                    </a:cubicBezTo>
                    <a:close/>
                    <a:moveTo>
                      <a:pt x="446" y="0"/>
                    </a:moveTo>
                    <a:cubicBezTo>
                      <a:pt x="446" y="0"/>
                      <a:pt x="446" y="0"/>
                      <a:pt x="446" y="0"/>
                    </a:cubicBezTo>
                    <a:cubicBezTo>
                      <a:pt x="447" y="0"/>
                      <a:pt x="448" y="0"/>
                      <a:pt x="449" y="1"/>
                    </a:cubicBezTo>
                    <a:cubicBezTo>
                      <a:pt x="449" y="1"/>
                      <a:pt x="449" y="1"/>
                      <a:pt x="449" y="1"/>
                    </a:cubicBezTo>
                    <a:cubicBezTo>
                      <a:pt x="448" y="2"/>
                      <a:pt x="448" y="2"/>
                      <a:pt x="448" y="2"/>
                    </a:cubicBezTo>
                    <a:cubicBezTo>
                      <a:pt x="447" y="1"/>
                      <a:pt x="447" y="1"/>
                      <a:pt x="446" y="1"/>
                    </a:cubicBezTo>
                    <a:cubicBezTo>
                      <a:pt x="446" y="1"/>
                      <a:pt x="446" y="1"/>
                      <a:pt x="446" y="0"/>
                    </a:cubicBezTo>
                    <a:close/>
                    <a:moveTo>
                      <a:pt x="508" y="71"/>
                    </a:moveTo>
                    <a:cubicBezTo>
                      <a:pt x="508" y="71"/>
                      <a:pt x="509" y="71"/>
                      <a:pt x="509" y="71"/>
                    </a:cubicBezTo>
                    <a:cubicBezTo>
                      <a:pt x="509" y="72"/>
                      <a:pt x="508" y="72"/>
                      <a:pt x="508" y="72"/>
                    </a:cubicBezTo>
                    <a:cubicBezTo>
                      <a:pt x="507" y="72"/>
                      <a:pt x="507" y="72"/>
                      <a:pt x="507" y="72"/>
                    </a:cubicBezTo>
                    <a:cubicBezTo>
                      <a:pt x="507" y="71"/>
                      <a:pt x="507" y="71"/>
                      <a:pt x="508" y="71"/>
                    </a:cubicBezTo>
                    <a:close/>
                    <a:moveTo>
                      <a:pt x="292" y="245"/>
                    </a:moveTo>
                    <a:cubicBezTo>
                      <a:pt x="292" y="244"/>
                      <a:pt x="291" y="242"/>
                      <a:pt x="293" y="243"/>
                    </a:cubicBezTo>
                    <a:cubicBezTo>
                      <a:pt x="294" y="243"/>
                      <a:pt x="294" y="243"/>
                      <a:pt x="294" y="243"/>
                    </a:cubicBezTo>
                    <a:cubicBezTo>
                      <a:pt x="294" y="244"/>
                      <a:pt x="293" y="245"/>
                      <a:pt x="292" y="245"/>
                    </a:cubicBezTo>
                    <a:close/>
                    <a:moveTo>
                      <a:pt x="309" y="269"/>
                    </a:moveTo>
                    <a:cubicBezTo>
                      <a:pt x="309" y="270"/>
                      <a:pt x="309" y="271"/>
                      <a:pt x="308" y="271"/>
                    </a:cubicBezTo>
                    <a:cubicBezTo>
                      <a:pt x="307" y="271"/>
                      <a:pt x="307" y="270"/>
                      <a:pt x="307" y="269"/>
                    </a:cubicBezTo>
                    <a:cubicBezTo>
                      <a:pt x="308" y="269"/>
                      <a:pt x="308" y="269"/>
                      <a:pt x="309" y="269"/>
                    </a:cubicBezTo>
                    <a:cubicBezTo>
                      <a:pt x="309" y="269"/>
                      <a:pt x="309" y="269"/>
                      <a:pt x="309" y="269"/>
                    </a:cubicBezTo>
                    <a:close/>
                    <a:moveTo>
                      <a:pt x="272" y="283"/>
                    </a:moveTo>
                    <a:cubicBezTo>
                      <a:pt x="271" y="284"/>
                      <a:pt x="270" y="284"/>
                      <a:pt x="269" y="284"/>
                    </a:cubicBezTo>
                    <a:cubicBezTo>
                      <a:pt x="269" y="285"/>
                      <a:pt x="268" y="285"/>
                      <a:pt x="268" y="284"/>
                    </a:cubicBezTo>
                    <a:cubicBezTo>
                      <a:pt x="268" y="284"/>
                      <a:pt x="268" y="284"/>
                      <a:pt x="269" y="284"/>
                    </a:cubicBezTo>
                    <a:cubicBezTo>
                      <a:pt x="270" y="284"/>
                      <a:pt x="271" y="283"/>
                      <a:pt x="272" y="283"/>
                    </a:cubicBezTo>
                    <a:close/>
                    <a:moveTo>
                      <a:pt x="381" y="259"/>
                    </a:moveTo>
                    <a:cubicBezTo>
                      <a:pt x="381" y="259"/>
                      <a:pt x="381" y="258"/>
                      <a:pt x="381" y="258"/>
                    </a:cubicBezTo>
                    <a:cubicBezTo>
                      <a:pt x="381" y="258"/>
                      <a:pt x="382" y="259"/>
                      <a:pt x="382" y="259"/>
                    </a:cubicBezTo>
                    <a:cubicBezTo>
                      <a:pt x="382" y="259"/>
                      <a:pt x="382" y="260"/>
                      <a:pt x="382" y="261"/>
                    </a:cubicBezTo>
                    <a:cubicBezTo>
                      <a:pt x="382" y="260"/>
                      <a:pt x="380" y="260"/>
                      <a:pt x="381" y="259"/>
                    </a:cubicBezTo>
                    <a:close/>
                    <a:moveTo>
                      <a:pt x="272" y="283"/>
                    </a:moveTo>
                    <a:cubicBezTo>
                      <a:pt x="272" y="283"/>
                      <a:pt x="272" y="283"/>
                      <a:pt x="272" y="283"/>
                    </a:cubicBezTo>
                    <a:cubicBezTo>
                      <a:pt x="272" y="283"/>
                      <a:pt x="272" y="282"/>
                      <a:pt x="273" y="282"/>
                    </a:cubicBezTo>
                    <a:cubicBezTo>
                      <a:pt x="273" y="282"/>
                      <a:pt x="273" y="282"/>
                      <a:pt x="273" y="283"/>
                    </a:cubicBezTo>
                    <a:cubicBezTo>
                      <a:pt x="274" y="283"/>
                      <a:pt x="274" y="283"/>
                      <a:pt x="273" y="284"/>
                    </a:cubicBezTo>
                    <a:cubicBezTo>
                      <a:pt x="273" y="284"/>
                      <a:pt x="273" y="284"/>
                      <a:pt x="272" y="283"/>
                    </a:cubicBezTo>
                    <a:close/>
                    <a:moveTo>
                      <a:pt x="182" y="240"/>
                    </a:moveTo>
                    <a:cubicBezTo>
                      <a:pt x="182" y="240"/>
                      <a:pt x="182" y="240"/>
                      <a:pt x="182" y="240"/>
                    </a:cubicBezTo>
                    <a:cubicBezTo>
                      <a:pt x="182" y="239"/>
                      <a:pt x="182" y="239"/>
                      <a:pt x="183" y="239"/>
                    </a:cubicBezTo>
                    <a:cubicBezTo>
                      <a:pt x="183" y="239"/>
                      <a:pt x="184" y="239"/>
                      <a:pt x="184" y="240"/>
                    </a:cubicBezTo>
                    <a:cubicBezTo>
                      <a:pt x="183" y="240"/>
                      <a:pt x="183" y="240"/>
                      <a:pt x="182" y="240"/>
                    </a:cubicBezTo>
                    <a:close/>
                    <a:moveTo>
                      <a:pt x="297" y="279"/>
                    </a:moveTo>
                    <a:cubicBezTo>
                      <a:pt x="297" y="278"/>
                      <a:pt x="297" y="277"/>
                      <a:pt x="298" y="277"/>
                    </a:cubicBezTo>
                    <a:cubicBezTo>
                      <a:pt x="299" y="278"/>
                      <a:pt x="298" y="279"/>
                      <a:pt x="297" y="279"/>
                    </a:cubicBezTo>
                    <a:close/>
                    <a:moveTo>
                      <a:pt x="126" y="275"/>
                    </a:moveTo>
                    <a:cubicBezTo>
                      <a:pt x="125" y="276"/>
                      <a:pt x="125" y="276"/>
                      <a:pt x="125" y="275"/>
                    </a:cubicBezTo>
                    <a:cubicBezTo>
                      <a:pt x="124" y="275"/>
                      <a:pt x="124" y="275"/>
                      <a:pt x="123" y="275"/>
                    </a:cubicBezTo>
                    <a:cubicBezTo>
                      <a:pt x="124" y="274"/>
                      <a:pt x="125" y="274"/>
                      <a:pt x="125" y="275"/>
                    </a:cubicBezTo>
                    <a:cubicBezTo>
                      <a:pt x="126" y="275"/>
                      <a:pt x="126" y="275"/>
                      <a:pt x="126" y="275"/>
                    </a:cubicBezTo>
                    <a:close/>
                    <a:moveTo>
                      <a:pt x="237" y="175"/>
                    </a:moveTo>
                    <a:cubicBezTo>
                      <a:pt x="237" y="176"/>
                      <a:pt x="238" y="176"/>
                      <a:pt x="237" y="177"/>
                    </a:cubicBezTo>
                    <a:cubicBezTo>
                      <a:pt x="238" y="177"/>
                      <a:pt x="238" y="177"/>
                      <a:pt x="238" y="177"/>
                    </a:cubicBezTo>
                    <a:cubicBezTo>
                      <a:pt x="238" y="177"/>
                      <a:pt x="237" y="177"/>
                      <a:pt x="237" y="177"/>
                    </a:cubicBezTo>
                    <a:cubicBezTo>
                      <a:pt x="237" y="177"/>
                      <a:pt x="237" y="178"/>
                      <a:pt x="238" y="178"/>
                    </a:cubicBezTo>
                    <a:cubicBezTo>
                      <a:pt x="238" y="179"/>
                      <a:pt x="238" y="179"/>
                      <a:pt x="239" y="179"/>
                    </a:cubicBezTo>
                    <a:cubicBezTo>
                      <a:pt x="240" y="178"/>
                      <a:pt x="241" y="178"/>
                      <a:pt x="242" y="178"/>
                    </a:cubicBezTo>
                    <a:cubicBezTo>
                      <a:pt x="242" y="178"/>
                      <a:pt x="242" y="178"/>
                      <a:pt x="242" y="178"/>
                    </a:cubicBezTo>
                    <a:cubicBezTo>
                      <a:pt x="243" y="178"/>
                      <a:pt x="243" y="178"/>
                      <a:pt x="244" y="178"/>
                    </a:cubicBezTo>
                    <a:cubicBezTo>
                      <a:pt x="244" y="179"/>
                      <a:pt x="244" y="179"/>
                      <a:pt x="243" y="180"/>
                    </a:cubicBezTo>
                    <a:cubicBezTo>
                      <a:pt x="243" y="182"/>
                      <a:pt x="243" y="183"/>
                      <a:pt x="242" y="185"/>
                    </a:cubicBezTo>
                    <a:cubicBezTo>
                      <a:pt x="242" y="185"/>
                      <a:pt x="242" y="186"/>
                      <a:pt x="242" y="186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43" y="186"/>
                      <a:pt x="244" y="186"/>
                      <a:pt x="244" y="185"/>
                    </a:cubicBezTo>
                    <a:cubicBezTo>
                      <a:pt x="244" y="184"/>
                      <a:pt x="245" y="183"/>
                      <a:pt x="245" y="181"/>
                    </a:cubicBezTo>
                    <a:cubicBezTo>
                      <a:pt x="245" y="181"/>
                      <a:pt x="245" y="181"/>
                      <a:pt x="246" y="181"/>
                    </a:cubicBezTo>
                    <a:cubicBezTo>
                      <a:pt x="247" y="181"/>
                      <a:pt x="247" y="180"/>
                      <a:pt x="247" y="180"/>
                    </a:cubicBezTo>
                    <a:cubicBezTo>
                      <a:pt x="247" y="180"/>
                      <a:pt x="248" y="180"/>
                      <a:pt x="248" y="180"/>
                    </a:cubicBezTo>
                    <a:cubicBezTo>
                      <a:pt x="248" y="181"/>
                      <a:pt x="248" y="181"/>
                      <a:pt x="249" y="182"/>
                    </a:cubicBezTo>
                    <a:cubicBezTo>
                      <a:pt x="250" y="182"/>
                      <a:pt x="250" y="183"/>
                      <a:pt x="249" y="184"/>
                    </a:cubicBezTo>
                    <a:cubicBezTo>
                      <a:pt x="248" y="184"/>
                      <a:pt x="248" y="185"/>
                      <a:pt x="247" y="186"/>
                    </a:cubicBezTo>
                    <a:cubicBezTo>
                      <a:pt x="246" y="187"/>
                      <a:pt x="247" y="187"/>
                      <a:pt x="248" y="187"/>
                    </a:cubicBezTo>
                    <a:cubicBezTo>
                      <a:pt x="248" y="188"/>
                      <a:pt x="249" y="187"/>
                      <a:pt x="249" y="187"/>
                    </a:cubicBezTo>
                    <a:cubicBezTo>
                      <a:pt x="249" y="187"/>
                      <a:pt x="249" y="186"/>
                      <a:pt x="249" y="186"/>
                    </a:cubicBezTo>
                    <a:cubicBezTo>
                      <a:pt x="251" y="186"/>
                      <a:pt x="249" y="187"/>
                      <a:pt x="250" y="188"/>
                    </a:cubicBezTo>
                    <a:cubicBezTo>
                      <a:pt x="251" y="187"/>
                      <a:pt x="252" y="188"/>
                      <a:pt x="252" y="187"/>
                    </a:cubicBezTo>
                    <a:cubicBezTo>
                      <a:pt x="253" y="188"/>
                      <a:pt x="253" y="188"/>
                      <a:pt x="252" y="189"/>
                    </a:cubicBezTo>
                    <a:cubicBezTo>
                      <a:pt x="252" y="189"/>
                      <a:pt x="252" y="189"/>
                      <a:pt x="252" y="189"/>
                    </a:cubicBezTo>
                    <a:cubicBezTo>
                      <a:pt x="252" y="191"/>
                      <a:pt x="251" y="191"/>
                      <a:pt x="250" y="191"/>
                    </a:cubicBezTo>
                    <a:cubicBezTo>
                      <a:pt x="250" y="191"/>
                      <a:pt x="250" y="191"/>
                      <a:pt x="250" y="191"/>
                    </a:cubicBezTo>
                    <a:cubicBezTo>
                      <a:pt x="249" y="191"/>
                      <a:pt x="249" y="191"/>
                      <a:pt x="248" y="192"/>
                    </a:cubicBezTo>
                    <a:cubicBezTo>
                      <a:pt x="248" y="193"/>
                      <a:pt x="249" y="192"/>
                      <a:pt x="250" y="192"/>
                    </a:cubicBezTo>
                    <a:cubicBezTo>
                      <a:pt x="250" y="192"/>
                      <a:pt x="251" y="192"/>
                      <a:pt x="251" y="192"/>
                    </a:cubicBezTo>
                    <a:cubicBezTo>
                      <a:pt x="252" y="192"/>
                      <a:pt x="253" y="193"/>
                      <a:pt x="252" y="194"/>
                    </a:cubicBezTo>
                    <a:cubicBezTo>
                      <a:pt x="252" y="194"/>
                      <a:pt x="252" y="194"/>
                      <a:pt x="252" y="195"/>
                    </a:cubicBezTo>
                    <a:cubicBezTo>
                      <a:pt x="252" y="195"/>
                      <a:pt x="252" y="196"/>
                      <a:pt x="252" y="196"/>
                    </a:cubicBezTo>
                    <a:cubicBezTo>
                      <a:pt x="252" y="196"/>
                      <a:pt x="251" y="196"/>
                      <a:pt x="251" y="196"/>
                    </a:cubicBezTo>
                    <a:cubicBezTo>
                      <a:pt x="250" y="196"/>
                      <a:pt x="250" y="195"/>
                      <a:pt x="249" y="196"/>
                    </a:cubicBezTo>
                    <a:cubicBezTo>
                      <a:pt x="248" y="196"/>
                      <a:pt x="247" y="195"/>
                      <a:pt x="247" y="195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4" y="193"/>
                      <a:pt x="243" y="193"/>
                      <a:pt x="242" y="195"/>
                    </a:cubicBezTo>
                    <a:cubicBezTo>
                      <a:pt x="242" y="197"/>
                      <a:pt x="242" y="199"/>
                      <a:pt x="243" y="200"/>
                    </a:cubicBezTo>
                    <a:cubicBezTo>
                      <a:pt x="243" y="201"/>
                      <a:pt x="242" y="201"/>
                      <a:pt x="243" y="201"/>
                    </a:cubicBezTo>
                    <a:cubicBezTo>
                      <a:pt x="244" y="204"/>
                      <a:pt x="246" y="204"/>
                      <a:pt x="248" y="205"/>
                    </a:cubicBezTo>
                    <a:cubicBezTo>
                      <a:pt x="248" y="205"/>
                      <a:pt x="249" y="205"/>
                      <a:pt x="249" y="204"/>
                    </a:cubicBezTo>
                    <a:cubicBezTo>
                      <a:pt x="249" y="203"/>
                      <a:pt x="250" y="203"/>
                      <a:pt x="252" y="202"/>
                    </a:cubicBezTo>
                    <a:cubicBezTo>
                      <a:pt x="252" y="202"/>
                      <a:pt x="252" y="202"/>
                      <a:pt x="253" y="202"/>
                    </a:cubicBezTo>
                    <a:cubicBezTo>
                      <a:pt x="253" y="201"/>
                      <a:pt x="254" y="201"/>
                      <a:pt x="255" y="201"/>
                    </a:cubicBezTo>
                    <a:cubicBezTo>
                      <a:pt x="255" y="201"/>
                      <a:pt x="256" y="201"/>
                      <a:pt x="256" y="200"/>
                    </a:cubicBezTo>
                    <a:cubicBezTo>
                      <a:pt x="256" y="200"/>
                      <a:pt x="257" y="200"/>
                      <a:pt x="257" y="200"/>
                    </a:cubicBezTo>
                    <a:cubicBezTo>
                      <a:pt x="257" y="201"/>
                      <a:pt x="257" y="201"/>
                      <a:pt x="257" y="201"/>
                    </a:cubicBezTo>
                    <a:cubicBezTo>
                      <a:pt x="256" y="202"/>
                      <a:pt x="256" y="203"/>
                      <a:pt x="256" y="204"/>
                    </a:cubicBezTo>
                    <a:cubicBezTo>
                      <a:pt x="258" y="205"/>
                      <a:pt x="259" y="204"/>
                      <a:pt x="260" y="204"/>
                    </a:cubicBezTo>
                    <a:cubicBezTo>
                      <a:pt x="261" y="203"/>
                      <a:pt x="261" y="203"/>
                      <a:pt x="261" y="204"/>
                    </a:cubicBezTo>
                    <a:cubicBezTo>
                      <a:pt x="261" y="204"/>
                      <a:pt x="262" y="204"/>
                      <a:pt x="263" y="204"/>
                    </a:cubicBezTo>
                    <a:cubicBezTo>
                      <a:pt x="264" y="205"/>
                      <a:pt x="265" y="205"/>
                      <a:pt x="266" y="207"/>
                    </a:cubicBezTo>
                    <a:cubicBezTo>
                      <a:pt x="266" y="207"/>
                      <a:pt x="266" y="207"/>
                      <a:pt x="266" y="207"/>
                    </a:cubicBezTo>
                    <a:cubicBezTo>
                      <a:pt x="268" y="206"/>
                      <a:pt x="268" y="207"/>
                      <a:pt x="268" y="208"/>
                    </a:cubicBezTo>
                    <a:cubicBezTo>
                      <a:pt x="269" y="209"/>
                      <a:pt x="269" y="210"/>
                      <a:pt x="269" y="212"/>
                    </a:cubicBezTo>
                    <a:cubicBezTo>
                      <a:pt x="269" y="214"/>
                      <a:pt x="270" y="215"/>
                      <a:pt x="271" y="217"/>
                    </a:cubicBezTo>
                    <a:cubicBezTo>
                      <a:pt x="272" y="219"/>
                      <a:pt x="274" y="219"/>
                      <a:pt x="275" y="220"/>
                    </a:cubicBezTo>
                    <a:cubicBezTo>
                      <a:pt x="275" y="220"/>
                      <a:pt x="276" y="220"/>
                      <a:pt x="276" y="219"/>
                    </a:cubicBezTo>
                    <a:cubicBezTo>
                      <a:pt x="276" y="218"/>
                      <a:pt x="277" y="219"/>
                      <a:pt x="278" y="219"/>
                    </a:cubicBezTo>
                    <a:cubicBezTo>
                      <a:pt x="279" y="219"/>
                      <a:pt x="279" y="218"/>
                      <a:pt x="280" y="218"/>
                    </a:cubicBezTo>
                    <a:cubicBezTo>
                      <a:pt x="281" y="218"/>
                      <a:pt x="282" y="216"/>
                      <a:pt x="281" y="216"/>
                    </a:cubicBezTo>
                    <a:cubicBezTo>
                      <a:pt x="281" y="215"/>
                      <a:pt x="281" y="214"/>
                      <a:pt x="281" y="213"/>
                    </a:cubicBezTo>
                    <a:cubicBezTo>
                      <a:pt x="282" y="212"/>
                      <a:pt x="282" y="212"/>
                      <a:pt x="282" y="211"/>
                    </a:cubicBezTo>
                    <a:cubicBezTo>
                      <a:pt x="281" y="209"/>
                      <a:pt x="280" y="208"/>
                      <a:pt x="279" y="206"/>
                    </a:cubicBezTo>
                    <a:cubicBezTo>
                      <a:pt x="279" y="206"/>
                      <a:pt x="279" y="205"/>
                      <a:pt x="278" y="205"/>
                    </a:cubicBezTo>
                    <a:cubicBezTo>
                      <a:pt x="278" y="204"/>
                      <a:pt x="278" y="203"/>
                      <a:pt x="278" y="203"/>
                    </a:cubicBezTo>
                    <a:cubicBezTo>
                      <a:pt x="276" y="203"/>
                      <a:pt x="276" y="203"/>
                      <a:pt x="276" y="201"/>
                    </a:cubicBezTo>
                    <a:cubicBezTo>
                      <a:pt x="277" y="200"/>
                      <a:pt x="277" y="200"/>
                      <a:pt x="276" y="199"/>
                    </a:cubicBezTo>
                    <a:cubicBezTo>
                      <a:pt x="276" y="199"/>
                      <a:pt x="276" y="198"/>
                      <a:pt x="276" y="198"/>
                    </a:cubicBezTo>
                    <a:cubicBezTo>
                      <a:pt x="277" y="197"/>
                      <a:pt x="277" y="197"/>
                      <a:pt x="277" y="196"/>
                    </a:cubicBezTo>
                    <a:cubicBezTo>
                      <a:pt x="277" y="195"/>
                      <a:pt x="277" y="195"/>
                      <a:pt x="278" y="194"/>
                    </a:cubicBezTo>
                    <a:cubicBezTo>
                      <a:pt x="279" y="194"/>
                      <a:pt x="278" y="193"/>
                      <a:pt x="278" y="193"/>
                    </a:cubicBezTo>
                    <a:cubicBezTo>
                      <a:pt x="277" y="193"/>
                      <a:pt x="277" y="193"/>
                      <a:pt x="276" y="192"/>
                    </a:cubicBezTo>
                    <a:cubicBezTo>
                      <a:pt x="276" y="192"/>
                      <a:pt x="276" y="192"/>
                      <a:pt x="275" y="192"/>
                    </a:cubicBezTo>
                    <a:cubicBezTo>
                      <a:pt x="274" y="192"/>
                      <a:pt x="274" y="192"/>
                      <a:pt x="275" y="191"/>
                    </a:cubicBezTo>
                    <a:cubicBezTo>
                      <a:pt x="276" y="190"/>
                      <a:pt x="275" y="189"/>
                      <a:pt x="274" y="188"/>
                    </a:cubicBezTo>
                    <a:cubicBezTo>
                      <a:pt x="273" y="187"/>
                      <a:pt x="273" y="187"/>
                      <a:pt x="273" y="186"/>
                    </a:cubicBezTo>
                    <a:cubicBezTo>
                      <a:pt x="272" y="185"/>
                      <a:pt x="272" y="185"/>
                      <a:pt x="271" y="186"/>
                    </a:cubicBezTo>
                    <a:cubicBezTo>
                      <a:pt x="270" y="186"/>
                      <a:pt x="269" y="186"/>
                      <a:pt x="269" y="187"/>
                    </a:cubicBezTo>
                    <a:cubicBezTo>
                      <a:pt x="268" y="187"/>
                      <a:pt x="268" y="187"/>
                      <a:pt x="268" y="187"/>
                    </a:cubicBezTo>
                    <a:cubicBezTo>
                      <a:pt x="268" y="186"/>
                      <a:pt x="268" y="186"/>
                      <a:pt x="268" y="186"/>
                    </a:cubicBezTo>
                    <a:cubicBezTo>
                      <a:pt x="266" y="186"/>
                      <a:pt x="267" y="185"/>
                      <a:pt x="267" y="185"/>
                    </a:cubicBezTo>
                    <a:cubicBezTo>
                      <a:pt x="267" y="184"/>
                      <a:pt x="268" y="183"/>
                      <a:pt x="268" y="182"/>
                    </a:cubicBezTo>
                    <a:cubicBezTo>
                      <a:pt x="268" y="181"/>
                      <a:pt x="268" y="180"/>
                      <a:pt x="267" y="180"/>
                    </a:cubicBezTo>
                    <a:cubicBezTo>
                      <a:pt x="266" y="180"/>
                      <a:pt x="265" y="179"/>
                      <a:pt x="265" y="178"/>
                    </a:cubicBezTo>
                    <a:cubicBezTo>
                      <a:pt x="264" y="177"/>
                      <a:pt x="263" y="177"/>
                      <a:pt x="262" y="176"/>
                    </a:cubicBezTo>
                    <a:cubicBezTo>
                      <a:pt x="262" y="176"/>
                      <a:pt x="261" y="176"/>
                      <a:pt x="261" y="177"/>
                    </a:cubicBezTo>
                    <a:cubicBezTo>
                      <a:pt x="261" y="178"/>
                      <a:pt x="261" y="178"/>
                      <a:pt x="260" y="178"/>
                    </a:cubicBezTo>
                    <a:cubicBezTo>
                      <a:pt x="259" y="179"/>
                      <a:pt x="259" y="179"/>
                      <a:pt x="259" y="180"/>
                    </a:cubicBezTo>
                    <a:cubicBezTo>
                      <a:pt x="260" y="181"/>
                      <a:pt x="259" y="182"/>
                      <a:pt x="259" y="183"/>
                    </a:cubicBezTo>
                    <a:cubicBezTo>
                      <a:pt x="258" y="183"/>
                      <a:pt x="258" y="184"/>
                      <a:pt x="258" y="184"/>
                    </a:cubicBezTo>
                    <a:cubicBezTo>
                      <a:pt x="258" y="183"/>
                      <a:pt x="257" y="183"/>
                      <a:pt x="258" y="183"/>
                    </a:cubicBezTo>
                    <a:cubicBezTo>
                      <a:pt x="258" y="182"/>
                      <a:pt x="258" y="182"/>
                      <a:pt x="258" y="182"/>
                    </a:cubicBezTo>
                    <a:cubicBezTo>
                      <a:pt x="258" y="181"/>
                      <a:pt x="258" y="180"/>
                      <a:pt x="257" y="181"/>
                    </a:cubicBezTo>
                    <a:cubicBezTo>
                      <a:pt x="257" y="179"/>
                      <a:pt x="257" y="176"/>
                      <a:pt x="257" y="174"/>
                    </a:cubicBezTo>
                    <a:cubicBezTo>
                      <a:pt x="256" y="174"/>
                      <a:pt x="255" y="173"/>
                      <a:pt x="256" y="173"/>
                    </a:cubicBezTo>
                    <a:cubicBezTo>
                      <a:pt x="255" y="172"/>
                      <a:pt x="256" y="171"/>
                      <a:pt x="255" y="171"/>
                    </a:cubicBezTo>
                    <a:cubicBezTo>
                      <a:pt x="254" y="170"/>
                      <a:pt x="254" y="168"/>
                      <a:pt x="252" y="168"/>
                    </a:cubicBezTo>
                    <a:cubicBezTo>
                      <a:pt x="251" y="168"/>
                      <a:pt x="251" y="168"/>
                      <a:pt x="251" y="168"/>
                    </a:cubicBezTo>
                    <a:cubicBezTo>
                      <a:pt x="249" y="165"/>
                      <a:pt x="248" y="166"/>
                      <a:pt x="245" y="167"/>
                    </a:cubicBezTo>
                    <a:cubicBezTo>
                      <a:pt x="244" y="168"/>
                      <a:pt x="243" y="168"/>
                      <a:pt x="242" y="168"/>
                    </a:cubicBezTo>
                    <a:cubicBezTo>
                      <a:pt x="241" y="169"/>
                      <a:pt x="240" y="169"/>
                      <a:pt x="239" y="168"/>
                    </a:cubicBezTo>
                    <a:cubicBezTo>
                      <a:pt x="239" y="168"/>
                      <a:pt x="238" y="167"/>
                      <a:pt x="238" y="168"/>
                    </a:cubicBezTo>
                    <a:cubicBezTo>
                      <a:pt x="238" y="168"/>
                      <a:pt x="238" y="168"/>
                      <a:pt x="238" y="168"/>
                    </a:cubicBezTo>
                    <a:cubicBezTo>
                      <a:pt x="239" y="169"/>
                      <a:pt x="239" y="170"/>
                      <a:pt x="238" y="170"/>
                    </a:cubicBezTo>
                    <a:cubicBezTo>
                      <a:pt x="237" y="170"/>
                      <a:pt x="238" y="171"/>
                      <a:pt x="238" y="171"/>
                    </a:cubicBezTo>
                    <a:cubicBezTo>
                      <a:pt x="237" y="173"/>
                      <a:pt x="237" y="174"/>
                      <a:pt x="237" y="175"/>
                    </a:cubicBezTo>
                    <a:close/>
                    <a:moveTo>
                      <a:pt x="295" y="249"/>
                    </a:moveTo>
                    <a:cubicBezTo>
                      <a:pt x="295" y="249"/>
                      <a:pt x="294" y="250"/>
                      <a:pt x="294" y="250"/>
                    </a:cubicBezTo>
                    <a:cubicBezTo>
                      <a:pt x="294" y="250"/>
                      <a:pt x="293" y="249"/>
                      <a:pt x="293" y="248"/>
                    </a:cubicBezTo>
                    <a:cubicBezTo>
                      <a:pt x="293" y="248"/>
                      <a:pt x="293" y="248"/>
                      <a:pt x="294" y="248"/>
                    </a:cubicBezTo>
                    <a:cubicBezTo>
                      <a:pt x="294" y="248"/>
                      <a:pt x="294" y="249"/>
                      <a:pt x="295" y="249"/>
                    </a:cubicBezTo>
                    <a:close/>
                    <a:moveTo>
                      <a:pt x="302" y="288"/>
                    </a:moveTo>
                    <a:cubicBezTo>
                      <a:pt x="302" y="288"/>
                      <a:pt x="301" y="288"/>
                      <a:pt x="301" y="289"/>
                    </a:cubicBezTo>
                    <a:cubicBezTo>
                      <a:pt x="301" y="289"/>
                      <a:pt x="300" y="289"/>
                      <a:pt x="300" y="289"/>
                    </a:cubicBezTo>
                    <a:cubicBezTo>
                      <a:pt x="300" y="288"/>
                      <a:pt x="301" y="288"/>
                      <a:pt x="301" y="288"/>
                    </a:cubicBezTo>
                    <a:cubicBezTo>
                      <a:pt x="301" y="288"/>
                      <a:pt x="302" y="288"/>
                      <a:pt x="302" y="288"/>
                    </a:cubicBezTo>
                    <a:close/>
                    <a:moveTo>
                      <a:pt x="279" y="137"/>
                    </a:moveTo>
                    <a:cubicBezTo>
                      <a:pt x="279" y="136"/>
                      <a:pt x="279" y="136"/>
                      <a:pt x="280" y="135"/>
                    </a:cubicBezTo>
                    <a:cubicBezTo>
                      <a:pt x="280" y="135"/>
                      <a:pt x="280" y="135"/>
                      <a:pt x="281" y="136"/>
                    </a:cubicBezTo>
                    <a:cubicBezTo>
                      <a:pt x="280" y="136"/>
                      <a:pt x="279" y="136"/>
                      <a:pt x="279" y="137"/>
                    </a:cubicBezTo>
                    <a:close/>
                    <a:moveTo>
                      <a:pt x="290" y="257"/>
                    </a:moveTo>
                    <a:cubicBezTo>
                      <a:pt x="289" y="257"/>
                      <a:pt x="288" y="257"/>
                      <a:pt x="287" y="257"/>
                    </a:cubicBezTo>
                    <a:cubicBezTo>
                      <a:pt x="288" y="256"/>
                      <a:pt x="288" y="256"/>
                      <a:pt x="290" y="257"/>
                    </a:cubicBezTo>
                    <a:close/>
                    <a:moveTo>
                      <a:pt x="185" y="241"/>
                    </a:moveTo>
                    <a:cubicBezTo>
                      <a:pt x="185" y="240"/>
                      <a:pt x="185" y="240"/>
                      <a:pt x="186" y="240"/>
                    </a:cubicBezTo>
                    <a:cubicBezTo>
                      <a:pt x="186" y="240"/>
                      <a:pt x="186" y="240"/>
                      <a:pt x="186" y="240"/>
                    </a:cubicBezTo>
                    <a:cubicBezTo>
                      <a:pt x="186" y="241"/>
                      <a:pt x="186" y="241"/>
                      <a:pt x="185" y="241"/>
                    </a:cubicBezTo>
                    <a:cubicBezTo>
                      <a:pt x="185" y="241"/>
                      <a:pt x="185" y="241"/>
                      <a:pt x="185" y="241"/>
                    </a:cubicBezTo>
                    <a:close/>
                    <a:moveTo>
                      <a:pt x="354" y="200"/>
                    </a:moveTo>
                    <a:cubicBezTo>
                      <a:pt x="354" y="202"/>
                      <a:pt x="353" y="203"/>
                      <a:pt x="353" y="204"/>
                    </a:cubicBezTo>
                    <a:cubicBezTo>
                      <a:pt x="353" y="204"/>
                      <a:pt x="353" y="205"/>
                      <a:pt x="353" y="205"/>
                    </a:cubicBezTo>
                    <a:cubicBezTo>
                      <a:pt x="352" y="205"/>
                      <a:pt x="352" y="204"/>
                      <a:pt x="352" y="204"/>
                    </a:cubicBezTo>
                    <a:cubicBezTo>
                      <a:pt x="353" y="203"/>
                      <a:pt x="352" y="202"/>
                      <a:pt x="353" y="201"/>
                    </a:cubicBezTo>
                    <a:cubicBezTo>
                      <a:pt x="354" y="201"/>
                      <a:pt x="353" y="200"/>
                      <a:pt x="353" y="200"/>
                    </a:cubicBezTo>
                    <a:cubicBezTo>
                      <a:pt x="353" y="199"/>
                      <a:pt x="353" y="199"/>
                      <a:pt x="354" y="198"/>
                    </a:cubicBezTo>
                    <a:cubicBezTo>
                      <a:pt x="354" y="198"/>
                      <a:pt x="355" y="198"/>
                      <a:pt x="355" y="199"/>
                    </a:cubicBezTo>
                    <a:cubicBezTo>
                      <a:pt x="355" y="199"/>
                      <a:pt x="355" y="200"/>
                      <a:pt x="354" y="200"/>
                    </a:cubicBezTo>
                    <a:close/>
                    <a:moveTo>
                      <a:pt x="302" y="275"/>
                    </a:moveTo>
                    <a:cubicBezTo>
                      <a:pt x="303" y="274"/>
                      <a:pt x="302" y="274"/>
                      <a:pt x="303" y="273"/>
                    </a:cubicBezTo>
                    <a:cubicBezTo>
                      <a:pt x="303" y="273"/>
                      <a:pt x="303" y="273"/>
                      <a:pt x="303" y="273"/>
                    </a:cubicBezTo>
                    <a:cubicBezTo>
                      <a:pt x="303" y="274"/>
                      <a:pt x="303" y="274"/>
                      <a:pt x="303" y="275"/>
                    </a:cubicBezTo>
                    <a:cubicBezTo>
                      <a:pt x="303" y="275"/>
                      <a:pt x="302" y="275"/>
                      <a:pt x="302" y="275"/>
                    </a:cubicBezTo>
                    <a:close/>
                    <a:moveTo>
                      <a:pt x="297" y="282"/>
                    </a:moveTo>
                    <a:cubicBezTo>
                      <a:pt x="296" y="282"/>
                      <a:pt x="296" y="283"/>
                      <a:pt x="295" y="283"/>
                    </a:cubicBezTo>
                    <a:cubicBezTo>
                      <a:pt x="295" y="282"/>
                      <a:pt x="295" y="282"/>
                      <a:pt x="297" y="282"/>
                    </a:cubicBezTo>
                    <a:close/>
                    <a:moveTo>
                      <a:pt x="399" y="268"/>
                    </a:moveTo>
                    <a:cubicBezTo>
                      <a:pt x="399" y="268"/>
                      <a:pt x="399" y="268"/>
                      <a:pt x="399" y="268"/>
                    </a:cubicBezTo>
                    <a:cubicBezTo>
                      <a:pt x="399" y="267"/>
                      <a:pt x="399" y="267"/>
                      <a:pt x="400" y="267"/>
                    </a:cubicBezTo>
                    <a:cubicBezTo>
                      <a:pt x="400" y="267"/>
                      <a:pt x="400" y="267"/>
                      <a:pt x="400" y="267"/>
                    </a:cubicBezTo>
                    <a:cubicBezTo>
                      <a:pt x="400" y="268"/>
                      <a:pt x="400" y="268"/>
                      <a:pt x="399" y="268"/>
                    </a:cubicBezTo>
                    <a:close/>
                    <a:moveTo>
                      <a:pt x="285" y="316"/>
                    </a:moveTo>
                    <a:cubicBezTo>
                      <a:pt x="284" y="316"/>
                      <a:pt x="284" y="317"/>
                      <a:pt x="283" y="316"/>
                    </a:cubicBezTo>
                    <a:cubicBezTo>
                      <a:pt x="283" y="316"/>
                      <a:pt x="283" y="316"/>
                      <a:pt x="283" y="316"/>
                    </a:cubicBezTo>
                    <a:cubicBezTo>
                      <a:pt x="284" y="315"/>
                      <a:pt x="284" y="316"/>
                      <a:pt x="285" y="316"/>
                    </a:cubicBezTo>
                    <a:close/>
                    <a:moveTo>
                      <a:pt x="266" y="285"/>
                    </a:moveTo>
                    <a:cubicBezTo>
                      <a:pt x="266" y="285"/>
                      <a:pt x="265" y="285"/>
                      <a:pt x="265" y="285"/>
                    </a:cubicBezTo>
                    <a:cubicBezTo>
                      <a:pt x="265" y="284"/>
                      <a:pt x="266" y="284"/>
                      <a:pt x="266" y="284"/>
                    </a:cubicBezTo>
                    <a:cubicBezTo>
                      <a:pt x="266" y="285"/>
                      <a:pt x="266" y="285"/>
                      <a:pt x="266" y="285"/>
                    </a:cubicBezTo>
                    <a:close/>
                    <a:moveTo>
                      <a:pt x="294" y="290"/>
                    </a:moveTo>
                    <a:cubicBezTo>
                      <a:pt x="294" y="291"/>
                      <a:pt x="294" y="292"/>
                      <a:pt x="294" y="292"/>
                    </a:cubicBezTo>
                    <a:cubicBezTo>
                      <a:pt x="293" y="292"/>
                      <a:pt x="293" y="291"/>
                      <a:pt x="294" y="290"/>
                    </a:cubicBezTo>
                    <a:close/>
                    <a:moveTo>
                      <a:pt x="197" y="276"/>
                    </a:moveTo>
                    <a:cubicBezTo>
                      <a:pt x="197" y="276"/>
                      <a:pt x="197" y="276"/>
                      <a:pt x="197" y="276"/>
                    </a:cubicBezTo>
                    <a:cubicBezTo>
                      <a:pt x="196" y="276"/>
                      <a:pt x="196" y="276"/>
                      <a:pt x="195" y="276"/>
                    </a:cubicBezTo>
                    <a:cubicBezTo>
                      <a:pt x="196" y="276"/>
                      <a:pt x="196" y="275"/>
                      <a:pt x="197" y="276"/>
                    </a:cubicBezTo>
                    <a:close/>
                    <a:moveTo>
                      <a:pt x="299" y="256"/>
                    </a:moveTo>
                    <a:cubicBezTo>
                      <a:pt x="298" y="256"/>
                      <a:pt x="299" y="256"/>
                      <a:pt x="299" y="255"/>
                    </a:cubicBezTo>
                    <a:cubicBezTo>
                      <a:pt x="299" y="256"/>
                      <a:pt x="299" y="256"/>
                      <a:pt x="299" y="256"/>
                    </a:cubicBezTo>
                    <a:cubicBezTo>
                      <a:pt x="299" y="256"/>
                      <a:pt x="299" y="256"/>
                      <a:pt x="299" y="256"/>
                    </a:cubicBezTo>
                    <a:close/>
                    <a:moveTo>
                      <a:pt x="340" y="269"/>
                    </a:moveTo>
                    <a:cubicBezTo>
                      <a:pt x="340" y="269"/>
                      <a:pt x="339" y="269"/>
                      <a:pt x="339" y="268"/>
                    </a:cubicBezTo>
                    <a:cubicBezTo>
                      <a:pt x="340" y="268"/>
                      <a:pt x="340" y="268"/>
                      <a:pt x="340" y="269"/>
                    </a:cubicBezTo>
                    <a:close/>
                    <a:moveTo>
                      <a:pt x="134" y="251"/>
                    </a:move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1"/>
                      <a:pt x="134" y="251"/>
                      <a:pt x="134" y="251"/>
                    </a:cubicBezTo>
                    <a:close/>
                    <a:moveTo>
                      <a:pt x="123" y="271"/>
                    </a:moveTo>
                    <a:cubicBezTo>
                      <a:pt x="122" y="271"/>
                      <a:pt x="122" y="271"/>
                      <a:pt x="121" y="271"/>
                    </a:cubicBezTo>
                    <a:cubicBezTo>
                      <a:pt x="122" y="271"/>
                      <a:pt x="122" y="271"/>
                      <a:pt x="123" y="271"/>
                    </a:cubicBezTo>
                    <a:close/>
                    <a:moveTo>
                      <a:pt x="305" y="305"/>
                    </a:moveTo>
                    <a:cubicBezTo>
                      <a:pt x="305" y="305"/>
                      <a:pt x="304" y="305"/>
                      <a:pt x="305" y="304"/>
                    </a:cubicBezTo>
                    <a:cubicBezTo>
                      <a:pt x="305" y="305"/>
                      <a:pt x="305" y="305"/>
                      <a:pt x="305" y="305"/>
                    </a:cubicBezTo>
                    <a:cubicBezTo>
                      <a:pt x="305" y="305"/>
                      <a:pt x="305" y="305"/>
                      <a:pt x="305" y="305"/>
                    </a:cubicBezTo>
                    <a:close/>
                    <a:moveTo>
                      <a:pt x="294" y="258"/>
                    </a:moveTo>
                    <a:cubicBezTo>
                      <a:pt x="294" y="258"/>
                      <a:pt x="294" y="259"/>
                      <a:pt x="294" y="259"/>
                    </a:cubicBezTo>
                    <a:cubicBezTo>
                      <a:pt x="293" y="259"/>
                      <a:pt x="293" y="258"/>
                      <a:pt x="294" y="258"/>
                    </a:cubicBezTo>
                    <a:close/>
                    <a:moveTo>
                      <a:pt x="287" y="305"/>
                    </a:moveTo>
                    <a:cubicBezTo>
                      <a:pt x="287" y="305"/>
                      <a:pt x="286" y="306"/>
                      <a:pt x="286" y="306"/>
                    </a:cubicBezTo>
                    <a:cubicBezTo>
                      <a:pt x="286" y="306"/>
                      <a:pt x="286" y="306"/>
                      <a:pt x="286" y="305"/>
                    </a:cubicBezTo>
                    <a:cubicBezTo>
                      <a:pt x="286" y="305"/>
                      <a:pt x="286" y="305"/>
                      <a:pt x="286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lose/>
                    <a:moveTo>
                      <a:pt x="301" y="306"/>
                    </a:moveTo>
                    <a:cubicBezTo>
                      <a:pt x="301" y="306"/>
                      <a:pt x="300" y="306"/>
                      <a:pt x="300" y="306"/>
                    </a:cubicBezTo>
                    <a:cubicBezTo>
                      <a:pt x="300" y="306"/>
                      <a:pt x="300" y="306"/>
                      <a:pt x="300" y="306"/>
                    </a:cubicBezTo>
                    <a:cubicBezTo>
                      <a:pt x="300" y="306"/>
                      <a:pt x="300" y="306"/>
                      <a:pt x="300" y="306"/>
                    </a:cubicBezTo>
                    <a:cubicBezTo>
                      <a:pt x="301" y="306"/>
                      <a:pt x="301" y="306"/>
                      <a:pt x="301" y="306"/>
                    </a:cubicBezTo>
                    <a:close/>
                    <a:moveTo>
                      <a:pt x="270" y="290"/>
                    </a:moveTo>
                    <a:cubicBezTo>
                      <a:pt x="270" y="290"/>
                      <a:pt x="270" y="290"/>
                      <a:pt x="270" y="290"/>
                    </a:cubicBezTo>
                    <a:cubicBezTo>
                      <a:pt x="270" y="290"/>
                      <a:pt x="270" y="290"/>
                      <a:pt x="270" y="290"/>
                    </a:cubicBezTo>
                    <a:close/>
                    <a:moveTo>
                      <a:pt x="270" y="290"/>
                    </a:moveTo>
                    <a:cubicBezTo>
                      <a:pt x="270" y="290"/>
                      <a:pt x="270" y="290"/>
                      <a:pt x="269" y="290"/>
                    </a:cubicBezTo>
                    <a:cubicBezTo>
                      <a:pt x="270" y="289"/>
                      <a:pt x="270" y="289"/>
                      <a:pt x="270" y="290"/>
                    </a:cubicBezTo>
                    <a:close/>
                    <a:moveTo>
                      <a:pt x="295" y="245"/>
                    </a:moveTo>
                    <a:cubicBezTo>
                      <a:pt x="295" y="245"/>
                      <a:pt x="295" y="245"/>
                      <a:pt x="295" y="245"/>
                    </a:cubicBezTo>
                    <a:cubicBezTo>
                      <a:pt x="295" y="245"/>
                      <a:pt x="295" y="245"/>
                      <a:pt x="295" y="245"/>
                    </a:cubicBezTo>
                    <a:cubicBezTo>
                      <a:pt x="295" y="245"/>
                      <a:pt x="295" y="245"/>
                      <a:pt x="295" y="245"/>
                    </a:cubicBezTo>
                    <a:cubicBezTo>
                      <a:pt x="295" y="245"/>
                      <a:pt x="295" y="245"/>
                      <a:pt x="295" y="245"/>
                    </a:cubicBezTo>
                    <a:close/>
                    <a:moveTo>
                      <a:pt x="310" y="271"/>
                    </a:moveTo>
                    <a:cubicBezTo>
                      <a:pt x="309" y="271"/>
                      <a:pt x="309" y="271"/>
                      <a:pt x="309" y="271"/>
                    </a:cubicBezTo>
                    <a:cubicBezTo>
                      <a:pt x="309" y="270"/>
                      <a:pt x="310" y="270"/>
                      <a:pt x="310" y="270"/>
                    </a:cubicBezTo>
                    <a:cubicBezTo>
                      <a:pt x="310" y="270"/>
                      <a:pt x="310" y="271"/>
                      <a:pt x="310" y="271"/>
                    </a:cubicBezTo>
                    <a:cubicBezTo>
                      <a:pt x="310" y="271"/>
                      <a:pt x="310" y="271"/>
                      <a:pt x="310" y="271"/>
                    </a:cubicBezTo>
                    <a:close/>
                    <a:moveTo>
                      <a:pt x="121" y="271"/>
                    </a:moveTo>
                    <a:cubicBezTo>
                      <a:pt x="121" y="272"/>
                      <a:pt x="121" y="272"/>
                      <a:pt x="121" y="272"/>
                    </a:cubicBezTo>
                    <a:cubicBezTo>
                      <a:pt x="121" y="272"/>
                      <a:pt x="121" y="272"/>
                      <a:pt x="121" y="272"/>
                    </a:cubicBezTo>
                    <a:cubicBezTo>
                      <a:pt x="121" y="271"/>
                      <a:pt x="121" y="271"/>
                      <a:pt x="121" y="271"/>
                    </a:cubicBezTo>
                    <a:close/>
                    <a:moveTo>
                      <a:pt x="274" y="264"/>
                    </a:move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74" y="264"/>
                      <a:pt x="274" y="264"/>
                      <a:pt x="274" y="264"/>
                    </a:cubicBezTo>
                    <a:close/>
                    <a:moveTo>
                      <a:pt x="274" y="264"/>
                    </a:move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74" y="264"/>
                      <a:pt x="274" y="264"/>
                      <a:pt x="274" y="264"/>
                    </a:cubicBezTo>
                    <a:close/>
                    <a:moveTo>
                      <a:pt x="548" y="704"/>
                    </a:moveTo>
                    <a:cubicBezTo>
                      <a:pt x="548" y="704"/>
                      <a:pt x="548" y="704"/>
                      <a:pt x="548" y="704"/>
                    </a:cubicBezTo>
                    <a:cubicBezTo>
                      <a:pt x="548" y="703"/>
                      <a:pt x="549" y="702"/>
                      <a:pt x="550" y="702"/>
                    </a:cubicBezTo>
                    <a:cubicBezTo>
                      <a:pt x="549" y="702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0" y="704"/>
                      <a:pt x="550" y="704"/>
                      <a:pt x="549" y="704"/>
                    </a:cubicBezTo>
                    <a:cubicBezTo>
                      <a:pt x="549" y="704"/>
                      <a:pt x="549" y="704"/>
                      <a:pt x="548" y="704"/>
                    </a:cubicBezTo>
                    <a:cubicBezTo>
                      <a:pt x="548" y="704"/>
                      <a:pt x="548" y="704"/>
                      <a:pt x="548" y="704"/>
                    </a:cubicBezTo>
                    <a:close/>
                    <a:moveTo>
                      <a:pt x="581" y="692"/>
                    </a:moveTo>
                    <a:cubicBezTo>
                      <a:pt x="581" y="692"/>
                      <a:pt x="581" y="692"/>
                      <a:pt x="581" y="691"/>
                    </a:cubicBezTo>
                    <a:cubicBezTo>
                      <a:pt x="581" y="691"/>
                      <a:pt x="581" y="691"/>
                      <a:pt x="582" y="691"/>
                    </a:cubicBezTo>
                    <a:cubicBezTo>
                      <a:pt x="582" y="691"/>
                      <a:pt x="582" y="691"/>
                      <a:pt x="582" y="691"/>
                    </a:cubicBezTo>
                    <a:cubicBezTo>
                      <a:pt x="583" y="691"/>
                      <a:pt x="583" y="691"/>
                      <a:pt x="583" y="692"/>
                    </a:cubicBezTo>
                    <a:cubicBezTo>
                      <a:pt x="583" y="692"/>
                      <a:pt x="583" y="692"/>
                      <a:pt x="582" y="692"/>
                    </a:cubicBezTo>
                    <a:cubicBezTo>
                      <a:pt x="582" y="693"/>
                      <a:pt x="582" y="693"/>
                      <a:pt x="581" y="693"/>
                    </a:cubicBezTo>
                    <a:cubicBezTo>
                      <a:pt x="581" y="693"/>
                      <a:pt x="581" y="693"/>
                      <a:pt x="581" y="692"/>
                    </a:cubicBezTo>
                    <a:close/>
                    <a:moveTo>
                      <a:pt x="577" y="693"/>
                    </a:moveTo>
                    <a:cubicBezTo>
                      <a:pt x="577" y="693"/>
                      <a:pt x="577" y="693"/>
                      <a:pt x="578" y="693"/>
                    </a:cubicBezTo>
                    <a:cubicBezTo>
                      <a:pt x="578" y="693"/>
                      <a:pt x="578" y="693"/>
                      <a:pt x="578" y="693"/>
                    </a:cubicBezTo>
                    <a:cubicBezTo>
                      <a:pt x="578" y="693"/>
                      <a:pt x="579" y="692"/>
                      <a:pt x="579" y="692"/>
                    </a:cubicBezTo>
                    <a:cubicBezTo>
                      <a:pt x="579" y="692"/>
                      <a:pt x="579" y="692"/>
                      <a:pt x="579" y="692"/>
                    </a:cubicBezTo>
                    <a:cubicBezTo>
                      <a:pt x="579" y="692"/>
                      <a:pt x="579" y="692"/>
                      <a:pt x="579" y="692"/>
                    </a:cubicBezTo>
                    <a:cubicBezTo>
                      <a:pt x="579" y="692"/>
                      <a:pt x="579" y="692"/>
                      <a:pt x="579" y="692"/>
                    </a:cubicBezTo>
                    <a:cubicBezTo>
                      <a:pt x="579" y="693"/>
                      <a:pt x="579" y="693"/>
                      <a:pt x="579" y="693"/>
                    </a:cubicBezTo>
                    <a:cubicBezTo>
                      <a:pt x="579" y="693"/>
                      <a:pt x="578" y="693"/>
                      <a:pt x="578" y="694"/>
                    </a:cubicBezTo>
                    <a:cubicBezTo>
                      <a:pt x="578" y="694"/>
                      <a:pt x="578" y="694"/>
                      <a:pt x="578" y="694"/>
                    </a:cubicBezTo>
                    <a:cubicBezTo>
                      <a:pt x="577" y="693"/>
                      <a:pt x="577" y="693"/>
                      <a:pt x="577" y="693"/>
                    </a:cubicBezTo>
                    <a:close/>
                    <a:moveTo>
                      <a:pt x="592" y="714"/>
                    </a:moveTo>
                    <a:cubicBezTo>
                      <a:pt x="592" y="714"/>
                      <a:pt x="592" y="713"/>
                      <a:pt x="592" y="712"/>
                    </a:cubicBezTo>
                    <a:cubicBezTo>
                      <a:pt x="592" y="712"/>
                      <a:pt x="592" y="712"/>
                      <a:pt x="592" y="712"/>
                    </a:cubicBezTo>
                    <a:cubicBezTo>
                      <a:pt x="592" y="712"/>
                      <a:pt x="592" y="712"/>
                      <a:pt x="592" y="711"/>
                    </a:cubicBezTo>
                    <a:cubicBezTo>
                      <a:pt x="592" y="711"/>
                      <a:pt x="592" y="711"/>
                      <a:pt x="591" y="711"/>
                    </a:cubicBezTo>
                    <a:cubicBezTo>
                      <a:pt x="591" y="711"/>
                      <a:pt x="591" y="712"/>
                      <a:pt x="591" y="712"/>
                    </a:cubicBezTo>
                    <a:cubicBezTo>
                      <a:pt x="591" y="712"/>
                      <a:pt x="591" y="712"/>
                      <a:pt x="591" y="712"/>
                    </a:cubicBezTo>
                    <a:cubicBezTo>
                      <a:pt x="591" y="712"/>
                      <a:pt x="591" y="712"/>
                      <a:pt x="591" y="713"/>
                    </a:cubicBezTo>
                    <a:cubicBezTo>
                      <a:pt x="591" y="713"/>
                      <a:pt x="590" y="713"/>
                      <a:pt x="590" y="714"/>
                    </a:cubicBezTo>
                    <a:cubicBezTo>
                      <a:pt x="590" y="714"/>
                      <a:pt x="590" y="714"/>
                      <a:pt x="590" y="714"/>
                    </a:cubicBezTo>
                    <a:cubicBezTo>
                      <a:pt x="590" y="714"/>
                      <a:pt x="590" y="714"/>
                      <a:pt x="590" y="714"/>
                    </a:cubicBezTo>
                    <a:cubicBezTo>
                      <a:pt x="589" y="714"/>
                      <a:pt x="589" y="714"/>
                      <a:pt x="589" y="715"/>
                    </a:cubicBezTo>
                    <a:cubicBezTo>
                      <a:pt x="589" y="715"/>
                      <a:pt x="589" y="715"/>
                      <a:pt x="589" y="715"/>
                    </a:cubicBezTo>
                    <a:cubicBezTo>
                      <a:pt x="589" y="715"/>
                      <a:pt x="589" y="714"/>
                      <a:pt x="589" y="714"/>
                    </a:cubicBezTo>
                    <a:cubicBezTo>
                      <a:pt x="589" y="714"/>
                      <a:pt x="589" y="714"/>
                      <a:pt x="589" y="714"/>
                    </a:cubicBezTo>
                    <a:cubicBezTo>
                      <a:pt x="589" y="714"/>
                      <a:pt x="589" y="713"/>
                      <a:pt x="588" y="713"/>
                    </a:cubicBezTo>
                    <a:cubicBezTo>
                      <a:pt x="588" y="713"/>
                      <a:pt x="588" y="713"/>
                      <a:pt x="589" y="712"/>
                    </a:cubicBezTo>
                    <a:cubicBezTo>
                      <a:pt x="589" y="712"/>
                      <a:pt x="589" y="712"/>
                      <a:pt x="589" y="712"/>
                    </a:cubicBezTo>
                    <a:cubicBezTo>
                      <a:pt x="589" y="711"/>
                      <a:pt x="589" y="711"/>
                      <a:pt x="589" y="711"/>
                    </a:cubicBezTo>
                    <a:cubicBezTo>
                      <a:pt x="589" y="711"/>
                      <a:pt x="589" y="710"/>
                      <a:pt x="589" y="710"/>
                    </a:cubicBezTo>
                    <a:cubicBezTo>
                      <a:pt x="590" y="710"/>
                      <a:pt x="590" y="710"/>
                      <a:pt x="589" y="710"/>
                    </a:cubicBezTo>
                    <a:cubicBezTo>
                      <a:pt x="589" y="710"/>
                      <a:pt x="589" y="709"/>
                      <a:pt x="590" y="709"/>
                    </a:cubicBezTo>
                    <a:cubicBezTo>
                      <a:pt x="590" y="709"/>
                      <a:pt x="590" y="709"/>
                      <a:pt x="590" y="709"/>
                    </a:cubicBezTo>
                    <a:cubicBezTo>
                      <a:pt x="590" y="709"/>
                      <a:pt x="590" y="709"/>
                      <a:pt x="590" y="709"/>
                    </a:cubicBezTo>
                    <a:cubicBezTo>
                      <a:pt x="590" y="708"/>
                      <a:pt x="590" y="708"/>
                      <a:pt x="591" y="708"/>
                    </a:cubicBezTo>
                    <a:cubicBezTo>
                      <a:pt x="591" y="708"/>
                      <a:pt x="591" y="708"/>
                      <a:pt x="591" y="708"/>
                    </a:cubicBezTo>
                    <a:cubicBezTo>
                      <a:pt x="591" y="708"/>
                      <a:pt x="591" y="707"/>
                      <a:pt x="590" y="707"/>
                    </a:cubicBezTo>
                    <a:cubicBezTo>
                      <a:pt x="590" y="707"/>
                      <a:pt x="590" y="707"/>
                      <a:pt x="590" y="708"/>
                    </a:cubicBezTo>
                    <a:cubicBezTo>
                      <a:pt x="590" y="708"/>
                      <a:pt x="590" y="708"/>
                      <a:pt x="589" y="708"/>
                    </a:cubicBezTo>
                    <a:cubicBezTo>
                      <a:pt x="589" y="708"/>
                      <a:pt x="588" y="709"/>
                      <a:pt x="588" y="709"/>
                    </a:cubicBezTo>
                    <a:cubicBezTo>
                      <a:pt x="588" y="709"/>
                      <a:pt x="587" y="710"/>
                      <a:pt x="587" y="710"/>
                    </a:cubicBezTo>
                    <a:cubicBezTo>
                      <a:pt x="587" y="711"/>
                      <a:pt x="586" y="711"/>
                      <a:pt x="587" y="712"/>
                    </a:cubicBezTo>
                    <a:cubicBezTo>
                      <a:pt x="587" y="712"/>
                      <a:pt x="587" y="712"/>
                      <a:pt x="587" y="712"/>
                    </a:cubicBezTo>
                    <a:cubicBezTo>
                      <a:pt x="586" y="712"/>
                      <a:pt x="586" y="713"/>
                      <a:pt x="586" y="713"/>
                    </a:cubicBezTo>
                    <a:cubicBezTo>
                      <a:pt x="586" y="713"/>
                      <a:pt x="586" y="713"/>
                      <a:pt x="586" y="713"/>
                    </a:cubicBezTo>
                    <a:cubicBezTo>
                      <a:pt x="585" y="713"/>
                      <a:pt x="585" y="713"/>
                      <a:pt x="585" y="713"/>
                    </a:cubicBezTo>
                    <a:cubicBezTo>
                      <a:pt x="585" y="713"/>
                      <a:pt x="585" y="712"/>
                      <a:pt x="585" y="712"/>
                    </a:cubicBezTo>
                    <a:cubicBezTo>
                      <a:pt x="585" y="713"/>
                      <a:pt x="585" y="713"/>
                      <a:pt x="585" y="712"/>
                    </a:cubicBezTo>
                    <a:cubicBezTo>
                      <a:pt x="584" y="712"/>
                      <a:pt x="584" y="712"/>
                      <a:pt x="584" y="711"/>
                    </a:cubicBezTo>
                    <a:cubicBezTo>
                      <a:pt x="584" y="711"/>
                      <a:pt x="584" y="711"/>
                      <a:pt x="584" y="710"/>
                    </a:cubicBezTo>
                    <a:cubicBezTo>
                      <a:pt x="584" y="711"/>
                      <a:pt x="584" y="711"/>
                      <a:pt x="584" y="711"/>
                    </a:cubicBezTo>
                    <a:cubicBezTo>
                      <a:pt x="585" y="711"/>
                      <a:pt x="585" y="710"/>
                      <a:pt x="585" y="709"/>
                    </a:cubicBezTo>
                    <a:cubicBezTo>
                      <a:pt x="586" y="709"/>
                      <a:pt x="586" y="709"/>
                      <a:pt x="586" y="709"/>
                    </a:cubicBezTo>
                    <a:cubicBezTo>
                      <a:pt x="586" y="709"/>
                      <a:pt x="586" y="709"/>
                      <a:pt x="586" y="709"/>
                    </a:cubicBezTo>
                    <a:cubicBezTo>
                      <a:pt x="586" y="708"/>
                      <a:pt x="585" y="709"/>
                      <a:pt x="585" y="709"/>
                    </a:cubicBezTo>
                    <a:cubicBezTo>
                      <a:pt x="585" y="709"/>
                      <a:pt x="585" y="709"/>
                      <a:pt x="585" y="709"/>
                    </a:cubicBezTo>
                    <a:cubicBezTo>
                      <a:pt x="585" y="709"/>
                      <a:pt x="584" y="709"/>
                      <a:pt x="584" y="709"/>
                    </a:cubicBezTo>
                    <a:cubicBezTo>
                      <a:pt x="584" y="709"/>
                      <a:pt x="584" y="709"/>
                      <a:pt x="585" y="709"/>
                    </a:cubicBezTo>
                    <a:cubicBezTo>
                      <a:pt x="585" y="709"/>
                      <a:pt x="585" y="709"/>
                      <a:pt x="585" y="708"/>
                    </a:cubicBezTo>
                    <a:cubicBezTo>
                      <a:pt x="585" y="708"/>
                      <a:pt x="585" y="708"/>
                      <a:pt x="585" y="708"/>
                    </a:cubicBezTo>
                    <a:cubicBezTo>
                      <a:pt x="585" y="708"/>
                      <a:pt x="585" y="708"/>
                      <a:pt x="585" y="708"/>
                    </a:cubicBezTo>
                    <a:cubicBezTo>
                      <a:pt x="584" y="708"/>
                      <a:pt x="584" y="708"/>
                      <a:pt x="584" y="708"/>
                    </a:cubicBezTo>
                    <a:cubicBezTo>
                      <a:pt x="584" y="708"/>
                      <a:pt x="584" y="708"/>
                      <a:pt x="584" y="708"/>
                    </a:cubicBezTo>
                    <a:cubicBezTo>
                      <a:pt x="584" y="708"/>
                      <a:pt x="584" y="708"/>
                      <a:pt x="584" y="708"/>
                    </a:cubicBezTo>
                    <a:cubicBezTo>
                      <a:pt x="584" y="708"/>
                      <a:pt x="584" y="708"/>
                      <a:pt x="584" y="708"/>
                    </a:cubicBezTo>
                    <a:cubicBezTo>
                      <a:pt x="584" y="708"/>
                      <a:pt x="584" y="707"/>
                      <a:pt x="583" y="707"/>
                    </a:cubicBezTo>
                    <a:cubicBezTo>
                      <a:pt x="583" y="707"/>
                      <a:pt x="583" y="707"/>
                      <a:pt x="583" y="707"/>
                    </a:cubicBezTo>
                    <a:cubicBezTo>
                      <a:pt x="583" y="707"/>
                      <a:pt x="583" y="707"/>
                      <a:pt x="583" y="707"/>
                    </a:cubicBezTo>
                    <a:cubicBezTo>
                      <a:pt x="583" y="707"/>
                      <a:pt x="583" y="707"/>
                      <a:pt x="584" y="707"/>
                    </a:cubicBezTo>
                    <a:cubicBezTo>
                      <a:pt x="584" y="707"/>
                      <a:pt x="584" y="707"/>
                      <a:pt x="584" y="707"/>
                    </a:cubicBezTo>
                    <a:cubicBezTo>
                      <a:pt x="584" y="708"/>
                      <a:pt x="584" y="707"/>
                      <a:pt x="584" y="707"/>
                    </a:cubicBezTo>
                    <a:cubicBezTo>
                      <a:pt x="584" y="708"/>
                      <a:pt x="584" y="708"/>
                      <a:pt x="585" y="708"/>
                    </a:cubicBezTo>
                    <a:cubicBezTo>
                      <a:pt x="585" y="708"/>
                      <a:pt x="585" y="708"/>
                      <a:pt x="586" y="708"/>
                    </a:cubicBezTo>
                    <a:cubicBezTo>
                      <a:pt x="586" y="708"/>
                      <a:pt x="586" y="708"/>
                      <a:pt x="586" y="707"/>
                    </a:cubicBezTo>
                    <a:cubicBezTo>
                      <a:pt x="586" y="707"/>
                      <a:pt x="586" y="707"/>
                      <a:pt x="586" y="707"/>
                    </a:cubicBezTo>
                    <a:cubicBezTo>
                      <a:pt x="586" y="707"/>
                      <a:pt x="586" y="707"/>
                      <a:pt x="585" y="707"/>
                    </a:cubicBezTo>
                    <a:cubicBezTo>
                      <a:pt x="586" y="707"/>
                      <a:pt x="586" y="706"/>
                      <a:pt x="587" y="706"/>
                    </a:cubicBezTo>
                    <a:cubicBezTo>
                      <a:pt x="587" y="706"/>
                      <a:pt x="587" y="706"/>
                      <a:pt x="588" y="705"/>
                    </a:cubicBezTo>
                    <a:cubicBezTo>
                      <a:pt x="588" y="705"/>
                      <a:pt x="588" y="705"/>
                      <a:pt x="588" y="705"/>
                    </a:cubicBezTo>
                    <a:cubicBezTo>
                      <a:pt x="588" y="705"/>
                      <a:pt x="588" y="706"/>
                      <a:pt x="589" y="705"/>
                    </a:cubicBezTo>
                    <a:cubicBezTo>
                      <a:pt x="589" y="705"/>
                      <a:pt x="589" y="705"/>
                      <a:pt x="589" y="704"/>
                    </a:cubicBezTo>
                    <a:cubicBezTo>
                      <a:pt x="589" y="704"/>
                      <a:pt x="590" y="704"/>
                      <a:pt x="590" y="704"/>
                    </a:cubicBezTo>
                    <a:cubicBezTo>
                      <a:pt x="590" y="703"/>
                      <a:pt x="590" y="703"/>
                      <a:pt x="590" y="703"/>
                    </a:cubicBezTo>
                    <a:cubicBezTo>
                      <a:pt x="590" y="703"/>
                      <a:pt x="590" y="702"/>
                      <a:pt x="590" y="702"/>
                    </a:cubicBezTo>
                    <a:cubicBezTo>
                      <a:pt x="590" y="702"/>
                      <a:pt x="589" y="702"/>
                      <a:pt x="589" y="702"/>
                    </a:cubicBezTo>
                    <a:cubicBezTo>
                      <a:pt x="589" y="702"/>
                      <a:pt x="589" y="703"/>
                      <a:pt x="589" y="703"/>
                    </a:cubicBezTo>
                    <a:cubicBezTo>
                      <a:pt x="588" y="704"/>
                      <a:pt x="588" y="704"/>
                      <a:pt x="588" y="703"/>
                    </a:cubicBezTo>
                    <a:cubicBezTo>
                      <a:pt x="588" y="703"/>
                      <a:pt x="588" y="703"/>
                      <a:pt x="588" y="703"/>
                    </a:cubicBezTo>
                    <a:cubicBezTo>
                      <a:pt x="588" y="703"/>
                      <a:pt x="587" y="703"/>
                      <a:pt x="587" y="703"/>
                    </a:cubicBezTo>
                    <a:cubicBezTo>
                      <a:pt x="587" y="703"/>
                      <a:pt x="587" y="703"/>
                      <a:pt x="587" y="703"/>
                    </a:cubicBezTo>
                    <a:cubicBezTo>
                      <a:pt x="586" y="703"/>
                      <a:pt x="586" y="704"/>
                      <a:pt x="586" y="704"/>
                    </a:cubicBezTo>
                    <a:cubicBezTo>
                      <a:pt x="586" y="704"/>
                      <a:pt x="586" y="704"/>
                      <a:pt x="586" y="704"/>
                    </a:cubicBezTo>
                    <a:cubicBezTo>
                      <a:pt x="586" y="704"/>
                      <a:pt x="586" y="704"/>
                      <a:pt x="586" y="704"/>
                    </a:cubicBezTo>
                    <a:cubicBezTo>
                      <a:pt x="586" y="704"/>
                      <a:pt x="586" y="704"/>
                      <a:pt x="585" y="704"/>
                    </a:cubicBezTo>
                    <a:cubicBezTo>
                      <a:pt x="585" y="704"/>
                      <a:pt x="585" y="704"/>
                      <a:pt x="585" y="704"/>
                    </a:cubicBezTo>
                    <a:cubicBezTo>
                      <a:pt x="585" y="704"/>
                      <a:pt x="586" y="704"/>
                      <a:pt x="585" y="704"/>
                    </a:cubicBezTo>
                    <a:cubicBezTo>
                      <a:pt x="585" y="703"/>
                      <a:pt x="585" y="704"/>
                      <a:pt x="585" y="704"/>
                    </a:cubicBezTo>
                    <a:cubicBezTo>
                      <a:pt x="585" y="704"/>
                      <a:pt x="584" y="704"/>
                      <a:pt x="584" y="705"/>
                    </a:cubicBezTo>
                    <a:cubicBezTo>
                      <a:pt x="584" y="705"/>
                      <a:pt x="584" y="705"/>
                      <a:pt x="584" y="705"/>
                    </a:cubicBezTo>
                    <a:cubicBezTo>
                      <a:pt x="584" y="704"/>
                      <a:pt x="584" y="704"/>
                      <a:pt x="584" y="704"/>
                    </a:cubicBezTo>
                    <a:cubicBezTo>
                      <a:pt x="584" y="704"/>
                      <a:pt x="584" y="704"/>
                      <a:pt x="584" y="704"/>
                    </a:cubicBezTo>
                    <a:cubicBezTo>
                      <a:pt x="584" y="704"/>
                      <a:pt x="584" y="704"/>
                      <a:pt x="584" y="704"/>
                    </a:cubicBezTo>
                    <a:cubicBezTo>
                      <a:pt x="584" y="704"/>
                      <a:pt x="584" y="704"/>
                      <a:pt x="584" y="704"/>
                    </a:cubicBezTo>
                    <a:cubicBezTo>
                      <a:pt x="584" y="704"/>
                      <a:pt x="584" y="704"/>
                      <a:pt x="585" y="704"/>
                    </a:cubicBezTo>
                    <a:cubicBezTo>
                      <a:pt x="585" y="704"/>
                      <a:pt x="585" y="703"/>
                      <a:pt x="585" y="703"/>
                    </a:cubicBezTo>
                    <a:cubicBezTo>
                      <a:pt x="585" y="703"/>
                      <a:pt x="585" y="703"/>
                      <a:pt x="584" y="703"/>
                    </a:cubicBezTo>
                    <a:cubicBezTo>
                      <a:pt x="584" y="703"/>
                      <a:pt x="584" y="703"/>
                      <a:pt x="584" y="703"/>
                    </a:cubicBezTo>
                    <a:cubicBezTo>
                      <a:pt x="584" y="703"/>
                      <a:pt x="585" y="703"/>
                      <a:pt x="585" y="702"/>
                    </a:cubicBezTo>
                    <a:cubicBezTo>
                      <a:pt x="585" y="702"/>
                      <a:pt x="585" y="702"/>
                      <a:pt x="586" y="702"/>
                    </a:cubicBezTo>
                    <a:cubicBezTo>
                      <a:pt x="586" y="702"/>
                      <a:pt x="586" y="702"/>
                      <a:pt x="586" y="702"/>
                    </a:cubicBezTo>
                    <a:cubicBezTo>
                      <a:pt x="585" y="702"/>
                      <a:pt x="585" y="702"/>
                      <a:pt x="585" y="702"/>
                    </a:cubicBezTo>
                    <a:cubicBezTo>
                      <a:pt x="585" y="702"/>
                      <a:pt x="585" y="702"/>
                      <a:pt x="585" y="702"/>
                    </a:cubicBezTo>
                    <a:cubicBezTo>
                      <a:pt x="584" y="701"/>
                      <a:pt x="584" y="701"/>
                      <a:pt x="584" y="702"/>
                    </a:cubicBezTo>
                    <a:cubicBezTo>
                      <a:pt x="583" y="702"/>
                      <a:pt x="583" y="702"/>
                      <a:pt x="583" y="702"/>
                    </a:cubicBezTo>
                    <a:cubicBezTo>
                      <a:pt x="583" y="702"/>
                      <a:pt x="583" y="702"/>
                      <a:pt x="583" y="701"/>
                    </a:cubicBezTo>
                    <a:cubicBezTo>
                      <a:pt x="583" y="701"/>
                      <a:pt x="584" y="701"/>
                      <a:pt x="584" y="701"/>
                    </a:cubicBezTo>
                    <a:cubicBezTo>
                      <a:pt x="584" y="701"/>
                      <a:pt x="584" y="701"/>
                      <a:pt x="584" y="701"/>
                    </a:cubicBezTo>
                    <a:cubicBezTo>
                      <a:pt x="584" y="701"/>
                      <a:pt x="584" y="701"/>
                      <a:pt x="584" y="701"/>
                    </a:cubicBezTo>
                    <a:cubicBezTo>
                      <a:pt x="584" y="701"/>
                      <a:pt x="584" y="701"/>
                      <a:pt x="584" y="701"/>
                    </a:cubicBezTo>
                    <a:cubicBezTo>
                      <a:pt x="584" y="700"/>
                      <a:pt x="584" y="700"/>
                      <a:pt x="584" y="700"/>
                    </a:cubicBezTo>
                    <a:cubicBezTo>
                      <a:pt x="584" y="701"/>
                      <a:pt x="583" y="701"/>
                      <a:pt x="583" y="701"/>
                    </a:cubicBezTo>
                    <a:cubicBezTo>
                      <a:pt x="583" y="701"/>
                      <a:pt x="582" y="701"/>
                      <a:pt x="582" y="701"/>
                    </a:cubicBezTo>
                    <a:cubicBezTo>
                      <a:pt x="582" y="701"/>
                      <a:pt x="582" y="701"/>
                      <a:pt x="582" y="701"/>
                    </a:cubicBezTo>
                    <a:cubicBezTo>
                      <a:pt x="582" y="701"/>
                      <a:pt x="582" y="701"/>
                      <a:pt x="582" y="701"/>
                    </a:cubicBezTo>
                    <a:cubicBezTo>
                      <a:pt x="583" y="701"/>
                      <a:pt x="583" y="700"/>
                      <a:pt x="583" y="700"/>
                    </a:cubicBezTo>
                    <a:cubicBezTo>
                      <a:pt x="583" y="700"/>
                      <a:pt x="584" y="700"/>
                      <a:pt x="584" y="699"/>
                    </a:cubicBezTo>
                    <a:cubicBezTo>
                      <a:pt x="584" y="699"/>
                      <a:pt x="584" y="699"/>
                      <a:pt x="585" y="699"/>
                    </a:cubicBezTo>
                    <a:cubicBezTo>
                      <a:pt x="585" y="699"/>
                      <a:pt x="584" y="699"/>
                      <a:pt x="584" y="699"/>
                    </a:cubicBezTo>
                    <a:cubicBezTo>
                      <a:pt x="584" y="699"/>
                      <a:pt x="584" y="698"/>
                      <a:pt x="584" y="698"/>
                    </a:cubicBezTo>
                    <a:cubicBezTo>
                      <a:pt x="584" y="698"/>
                      <a:pt x="584" y="698"/>
                      <a:pt x="584" y="698"/>
                    </a:cubicBezTo>
                    <a:cubicBezTo>
                      <a:pt x="585" y="698"/>
                      <a:pt x="585" y="698"/>
                      <a:pt x="585" y="698"/>
                    </a:cubicBezTo>
                    <a:cubicBezTo>
                      <a:pt x="586" y="698"/>
                      <a:pt x="586" y="698"/>
                      <a:pt x="586" y="698"/>
                    </a:cubicBezTo>
                    <a:cubicBezTo>
                      <a:pt x="586" y="698"/>
                      <a:pt x="586" y="697"/>
                      <a:pt x="586" y="697"/>
                    </a:cubicBezTo>
                    <a:cubicBezTo>
                      <a:pt x="587" y="696"/>
                      <a:pt x="587" y="696"/>
                      <a:pt x="586" y="696"/>
                    </a:cubicBezTo>
                    <a:cubicBezTo>
                      <a:pt x="586" y="696"/>
                      <a:pt x="586" y="695"/>
                      <a:pt x="586" y="695"/>
                    </a:cubicBezTo>
                    <a:cubicBezTo>
                      <a:pt x="585" y="695"/>
                      <a:pt x="585" y="695"/>
                      <a:pt x="585" y="695"/>
                    </a:cubicBezTo>
                    <a:cubicBezTo>
                      <a:pt x="584" y="695"/>
                      <a:pt x="584" y="695"/>
                      <a:pt x="584" y="694"/>
                    </a:cubicBezTo>
                    <a:cubicBezTo>
                      <a:pt x="584" y="694"/>
                      <a:pt x="583" y="694"/>
                      <a:pt x="583" y="694"/>
                    </a:cubicBezTo>
                    <a:cubicBezTo>
                      <a:pt x="583" y="694"/>
                      <a:pt x="583" y="694"/>
                      <a:pt x="583" y="694"/>
                    </a:cubicBezTo>
                    <a:cubicBezTo>
                      <a:pt x="583" y="694"/>
                      <a:pt x="582" y="694"/>
                      <a:pt x="582" y="694"/>
                    </a:cubicBezTo>
                    <a:cubicBezTo>
                      <a:pt x="582" y="694"/>
                      <a:pt x="582" y="694"/>
                      <a:pt x="582" y="694"/>
                    </a:cubicBezTo>
                    <a:cubicBezTo>
                      <a:pt x="582" y="695"/>
                      <a:pt x="582" y="695"/>
                      <a:pt x="582" y="695"/>
                    </a:cubicBezTo>
                    <a:cubicBezTo>
                      <a:pt x="582" y="694"/>
                      <a:pt x="581" y="694"/>
                      <a:pt x="581" y="694"/>
                    </a:cubicBezTo>
                    <a:cubicBezTo>
                      <a:pt x="581" y="694"/>
                      <a:pt x="581" y="694"/>
                      <a:pt x="581" y="694"/>
                    </a:cubicBezTo>
                    <a:cubicBezTo>
                      <a:pt x="580" y="694"/>
                      <a:pt x="580" y="695"/>
                      <a:pt x="580" y="695"/>
                    </a:cubicBezTo>
                    <a:cubicBezTo>
                      <a:pt x="580" y="696"/>
                      <a:pt x="580" y="696"/>
                      <a:pt x="580" y="696"/>
                    </a:cubicBezTo>
                    <a:cubicBezTo>
                      <a:pt x="580" y="695"/>
                      <a:pt x="580" y="694"/>
                      <a:pt x="580" y="693"/>
                    </a:cubicBezTo>
                    <a:cubicBezTo>
                      <a:pt x="579" y="693"/>
                      <a:pt x="579" y="694"/>
                      <a:pt x="578" y="694"/>
                    </a:cubicBezTo>
                    <a:cubicBezTo>
                      <a:pt x="578" y="694"/>
                      <a:pt x="578" y="694"/>
                      <a:pt x="579" y="694"/>
                    </a:cubicBezTo>
                    <a:cubicBezTo>
                      <a:pt x="579" y="694"/>
                      <a:pt x="579" y="694"/>
                      <a:pt x="579" y="694"/>
                    </a:cubicBezTo>
                    <a:cubicBezTo>
                      <a:pt x="578" y="694"/>
                      <a:pt x="578" y="694"/>
                      <a:pt x="578" y="694"/>
                    </a:cubicBezTo>
                    <a:cubicBezTo>
                      <a:pt x="578" y="694"/>
                      <a:pt x="578" y="694"/>
                      <a:pt x="578" y="694"/>
                    </a:cubicBezTo>
                    <a:cubicBezTo>
                      <a:pt x="578" y="695"/>
                      <a:pt x="578" y="694"/>
                      <a:pt x="578" y="695"/>
                    </a:cubicBezTo>
                    <a:cubicBezTo>
                      <a:pt x="578" y="695"/>
                      <a:pt x="578" y="695"/>
                      <a:pt x="578" y="695"/>
                    </a:cubicBezTo>
                    <a:cubicBezTo>
                      <a:pt x="577" y="696"/>
                      <a:pt x="577" y="695"/>
                      <a:pt x="577" y="695"/>
                    </a:cubicBezTo>
                    <a:cubicBezTo>
                      <a:pt x="577" y="695"/>
                      <a:pt x="577" y="695"/>
                      <a:pt x="577" y="694"/>
                    </a:cubicBezTo>
                    <a:cubicBezTo>
                      <a:pt x="577" y="695"/>
                      <a:pt x="577" y="695"/>
                      <a:pt x="577" y="695"/>
                    </a:cubicBezTo>
                    <a:cubicBezTo>
                      <a:pt x="577" y="696"/>
                      <a:pt x="577" y="696"/>
                      <a:pt x="577" y="696"/>
                    </a:cubicBezTo>
                    <a:cubicBezTo>
                      <a:pt x="577" y="696"/>
                      <a:pt x="576" y="696"/>
                      <a:pt x="576" y="696"/>
                    </a:cubicBezTo>
                    <a:cubicBezTo>
                      <a:pt x="575" y="696"/>
                      <a:pt x="575" y="696"/>
                      <a:pt x="575" y="697"/>
                    </a:cubicBezTo>
                    <a:cubicBezTo>
                      <a:pt x="574" y="697"/>
                      <a:pt x="574" y="697"/>
                      <a:pt x="574" y="697"/>
                    </a:cubicBezTo>
                    <a:cubicBezTo>
                      <a:pt x="574" y="697"/>
                      <a:pt x="574" y="698"/>
                      <a:pt x="574" y="698"/>
                    </a:cubicBezTo>
                    <a:cubicBezTo>
                      <a:pt x="574" y="698"/>
                      <a:pt x="574" y="698"/>
                      <a:pt x="574" y="698"/>
                    </a:cubicBezTo>
                    <a:cubicBezTo>
                      <a:pt x="574" y="698"/>
                      <a:pt x="574" y="698"/>
                      <a:pt x="574" y="698"/>
                    </a:cubicBezTo>
                    <a:cubicBezTo>
                      <a:pt x="574" y="697"/>
                      <a:pt x="574" y="697"/>
                      <a:pt x="574" y="697"/>
                    </a:cubicBezTo>
                    <a:cubicBezTo>
                      <a:pt x="574" y="697"/>
                      <a:pt x="574" y="697"/>
                      <a:pt x="574" y="697"/>
                    </a:cubicBezTo>
                    <a:cubicBezTo>
                      <a:pt x="574" y="697"/>
                      <a:pt x="574" y="696"/>
                      <a:pt x="575" y="696"/>
                    </a:cubicBezTo>
                    <a:cubicBezTo>
                      <a:pt x="575" y="696"/>
                      <a:pt x="575" y="696"/>
                      <a:pt x="575" y="696"/>
                    </a:cubicBezTo>
                    <a:cubicBezTo>
                      <a:pt x="575" y="695"/>
                      <a:pt x="575" y="695"/>
                      <a:pt x="575" y="694"/>
                    </a:cubicBezTo>
                    <a:cubicBezTo>
                      <a:pt x="575" y="694"/>
                      <a:pt x="575" y="694"/>
                      <a:pt x="575" y="694"/>
                    </a:cubicBezTo>
                    <a:cubicBezTo>
                      <a:pt x="575" y="693"/>
                      <a:pt x="575" y="693"/>
                      <a:pt x="575" y="693"/>
                    </a:cubicBezTo>
                    <a:cubicBezTo>
                      <a:pt x="575" y="693"/>
                      <a:pt x="574" y="693"/>
                      <a:pt x="574" y="693"/>
                    </a:cubicBezTo>
                    <a:cubicBezTo>
                      <a:pt x="574" y="693"/>
                      <a:pt x="574" y="694"/>
                      <a:pt x="574" y="694"/>
                    </a:cubicBezTo>
                    <a:cubicBezTo>
                      <a:pt x="575" y="694"/>
                      <a:pt x="575" y="695"/>
                      <a:pt x="574" y="695"/>
                    </a:cubicBezTo>
                    <a:cubicBezTo>
                      <a:pt x="574" y="695"/>
                      <a:pt x="574" y="696"/>
                      <a:pt x="574" y="695"/>
                    </a:cubicBezTo>
                    <a:cubicBezTo>
                      <a:pt x="574" y="695"/>
                      <a:pt x="574" y="695"/>
                      <a:pt x="574" y="695"/>
                    </a:cubicBezTo>
                    <a:cubicBezTo>
                      <a:pt x="573" y="695"/>
                      <a:pt x="574" y="695"/>
                      <a:pt x="574" y="695"/>
                    </a:cubicBezTo>
                    <a:cubicBezTo>
                      <a:pt x="574" y="694"/>
                      <a:pt x="574" y="694"/>
                      <a:pt x="574" y="694"/>
                    </a:cubicBezTo>
                    <a:cubicBezTo>
                      <a:pt x="574" y="694"/>
                      <a:pt x="574" y="694"/>
                      <a:pt x="574" y="694"/>
                    </a:cubicBezTo>
                    <a:cubicBezTo>
                      <a:pt x="574" y="694"/>
                      <a:pt x="574" y="694"/>
                      <a:pt x="574" y="694"/>
                    </a:cubicBezTo>
                    <a:cubicBezTo>
                      <a:pt x="574" y="694"/>
                      <a:pt x="574" y="694"/>
                      <a:pt x="574" y="694"/>
                    </a:cubicBezTo>
                    <a:cubicBezTo>
                      <a:pt x="574" y="693"/>
                      <a:pt x="574" y="693"/>
                      <a:pt x="574" y="693"/>
                    </a:cubicBezTo>
                    <a:cubicBezTo>
                      <a:pt x="573" y="693"/>
                      <a:pt x="573" y="694"/>
                      <a:pt x="573" y="694"/>
                    </a:cubicBezTo>
                    <a:cubicBezTo>
                      <a:pt x="573" y="694"/>
                      <a:pt x="573" y="694"/>
                      <a:pt x="573" y="695"/>
                    </a:cubicBezTo>
                    <a:cubicBezTo>
                      <a:pt x="572" y="694"/>
                      <a:pt x="573" y="694"/>
                      <a:pt x="572" y="694"/>
                    </a:cubicBezTo>
                    <a:cubicBezTo>
                      <a:pt x="572" y="694"/>
                      <a:pt x="572" y="694"/>
                      <a:pt x="572" y="695"/>
                    </a:cubicBezTo>
                    <a:cubicBezTo>
                      <a:pt x="572" y="695"/>
                      <a:pt x="572" y="695"/>
                      <a:pt x="572" y="695"/>
                    </a:cubicBezTo>
                    <a:cubicBezTo>
                      <a:pt x="572" y="694"/>
                      <a:pt x="572" y="694"/>
                      <a:pt x="571" y="694"/>
                    </a:cubicBezTo>
                    <a:cubicBezTo>
                      <a:pt x="570" y="693"/>
                      <a:pt x="570" y="693"/>
                      <a:pt x="569" y="694"/>
                    </a:cubicBezTo>
                    <a:cubicBezTo>
                      <a:pt x="569" y="694"/>
                      <a:pt x="569" y="694"/>
                      <a:pt x="569" y="694"/>
                    </a:cubicBezTo>
                    <a:cubicBezTo>
                      <a:pt x="569" y="694"/>
                      <a:pt x="569" y="694"/>
                      <a:pt x="569" y="694"/>
                    </a:cubicBezTo>
                    <a:cubicBezTo>
                      <a:pt x="569" y="694"/>
                      <a:pt x="569" y="694"/>
                      <a:pt x="569" y="693"/>
                    </a:cubicBezTo>
                    <a:cubicBezTo>
                      <a:pt x="570" y="693"/>
                      <a:pt x="571" y="693"/>
                      <a:pt x="571" y="692"/>
                    </a:cubicBezTo>
                    <a:cubicBezTo>
                      <a:pt x="570" y="692"/>
                      <a:pt x="570" y="693"/>
                      <a:pt x="570" y="692"/>
                    </a:cubicBezTo>
                    <a:cubicBezTo>
                      <a:pt x="570" y="692"/>
                      <a:pt x="570" y="692"/>
                      <a:pt x="570" y="692"/>
                    </a:cubicBezTo>
                    <a:cubicBezTo>
                      <a:pt x="570" y="692"/>
                      <a:pt x="570" y="692"/>
                      <a:pt x="570" y="692"/>
                    </a:cubicBezTo>
                    <a:cubicBezTo>
                      <a:pt x="570" y="691"/>
                      <a:pt x="569" y="692"/>
                      <a:pt x="569" y="692"/>
                    </a:cubicBezTo>
                    <a:cubicBezTo>
                      <a:pt x="569" y="691"/>
                      <a:pt x="569" y="692"/>
                      <a:pt x="569" y="691"/>
                    </a:cubicBezTo>
                    <a:cubicBezTo>
                      <a:pt x="569" y="691"/>
                      <a:pt x="569" y="691"/>
                      <a:pt x="569" y="691"/>
                    </a:cubicBezTo>
                    <a:cubicBezTo>
                      <a:pt x="570" y="691"/>
                      <a:pt x="570" y="691"/>
                      <a:pt x="571" y="690"/>
                    </a:cubicBezTo>
                    <a:cubicBezTo>
                      <a:pt x="572" y="690"/>
                      <a:pt x="572" y="689"/>
                      <a:pt x="573" y="689"/>
                    </a:cubicBezTo>
                    <a:cubicBezTo>
                      <a:pt x="573" y="689"/>
                      <a:pt x="573" y="689"/>
                      <a:pt x="573" y="688"/>
                    </a:cubicBezTo>
                    <a:cubicBezTo>
                      <a:pt x="573" y="688"/>
                      <a:pt x="573" y="688"/>
                      <a:pt x="573" y="688"/>
                    </a:cubicBezTo>
                    <a:cubicBezTo>
                      <a:pt x="572" y="689"/>
                      <a:pt x="572" y="689"/>
                      <a:pt x="572" y="689"/>
                    </a:cubicBezTo>
                    <a:cubicBezTo>
                      <a:pt x="572" y="689"/>
                      <a:pt x="572" y="689"/>
                      <a:pt x="571" y="689"/>
                    </a:cubicBezTo>
                    <a:cubicBezTo>
                      <a:pt x="571" y="689"/>
                      <a:pt x="571" y="689"/>
                      <a:pt x="571" y="689"/>
                    </a:cubicBezTo>
                    <a:cubicBezTo>
                      <a:pt x="571" y="689"/>
                      <a:pt x="571" y="689"/>
                      <a:pt x="571" y="688"/>
                    </a:cubicBezTo>
                    <a:cubicBezTo>
                      <a:pt x="570" y="688"/>
                      <a:pt x="570" y="688"/>
                      <a:pt x="570" y="688"/>
                    </a:cubicBezTo>
                    <a:cubicBezTo>
                      <a:pt x="569" y="688"/>
                      <a:pt x="569" y="688"/>
                      <a:pt x="569" y="689"/>
                    </a:cubicBezTo>
                    <a:cubicBezTo>
                      <a:pt x="569" y="688"/>
                      <a:pt x="569" y="688"/>
                      <a:pt x="569" y="688"/>
                    </a:cubicBezTo>
                    <a:cubicBezTo>
                      <a:pt x="569" y="688"/>
                      <a:pt x="569" y="687"/>
                      <a:pt x="569" y="687"/>
                    </a:cubicBezTo>
                    <a:cubicBezTo>
                      <a:pt x="569" y="687"/>
                      <a:pt x="569" y="687"/>
                      <a:pt x="568" y="687"/>
                    </a:cubicBezTo>
                    <a:cubicBezTo>
                      <a:pt x="568" y="687"/>
                      <a:pt x="568" y="687"/>
                      <a:pt x="568" y="688"/>
                    </a:cubicBezTo>
                    <a:cubicBezTo>
                      <a:pt x="567" y="688"/>
                      <a:pt x="567" y="689"/>
                      <a:pt x="566" y="690"/>
                    </a:cubicBezTo>
                    <a:cubicBezTo>
                      <a:pt x="565" y="690"/>
                      <a:pt x="565" y="691"/>
                      <a:pt x="564" y="692"/>
                    </a:cubicBezTo>
                    <a:cubicBezTo>
                      <a:pt x="564" y="692"/>
                      <a:pt x="564" y="692"/>
                      <a:pt x="564" y="693"/>
                    </a:cubicBezTo>
                    <a:cubicBezTo>
                      <a:pt x="564" y="692"/>
                      <a:pt x="564" y="692"/>
                      <a:pt x="564" y="692"/>
                    </a:cubicBezTo>
                    <a:cubicBezTo>
                      <a:pt x="564" y="691"/>
                      <a:pt x="564" y="691"/>
                      <a:pt x="564" y="691"/>
                    </a:cubicBezTo>
                    <a:cubicBezTo>
                      <a:pt x="564" y="691"/>
                      <a:pt x="564" y="691"/>
                      <a:pt x="564" y="691"/>
                    </a:cubicBezTo>
                    <a:cubicBezTo>
                      <a:pt x="564" y="691"/>
                      <a:pt x="564" y="690"/>
                      <a:pt x="565" y="689"/>
                    </a:cubicBezTo>
                    <a:cubicBezTo>
                      <a:pt x="565" y="689"/>
                      <a:pt x="565" y="689"/>
                      <a:pt x="564" y="689"/>
                    </a:cubicBezTo>
                    <a:cubicBezTo>
                      <a:pt x="564" y="688"/>
                      <a:pt x="564" y="688"/>
                      <a:pt x="565" y="688"/>
                    </a:cubicBezTo>
                    <a:cubicBezTo>
                      <a:pt x="565" y="687"/>
                      <a:pt x="565" y="687"/>
                      <a:pt x="565" y="687"/>
                    </a:cubicBezTo>
                    <a:cubicBezTo>
                      <a:pt x="565" y="687"/>
                      <a:pt x="566" y="687"/>
                      <a:pt x="566" y="687"/>
                    </a:cubicBezTo>
                    <a:cubicBezTo>
                      <a:pt x="566" y="687"/>
                      <a:pt x="566" y="687"/>
                      <a:pt x="566" y="687"/>
                    </a:cubicBezTo>
                    <a:cubicBezTo>
                      <a:pt x="566" y="686"/>
                      <a:pt x="566" y="685"/>
                      <a:pt x="567" y="685"/>
                    </a:cubicBezTo>
                    <a:cubicBezTo>
                      <a:pt x="567" y="685"/>
                      <a:pt x="567" y="684"/>
                      <a:pt x="566" y="684"/>
                    </a:cubicBezTo>
                    <a:cubicBezTo>
                      <a:pt x="567" y="684"/>
                      <a:pt x="567" y="684"/>
                      <a:pt x="567" y="684"/>
                    </a:cubicBezTo>
                    <a:cubicBezTo>
                      <a:pt x="567" y="684"/>
                      <a:pt x="568" y="684"/>
                      <a:pt x="568" y="683"/>
                    </a:cubicBezTo>
                    <a:cubicBezTo>
                      <a:pt x="568" y="683"/>
                      <a:pt x="568" y="683"/>
                      <a:pt x="568" y="682"/>
                    </a:cubicBezTo>
                    <a:cubicBezTo>
                      <a:pt x="568" y="682"/>
                      <a:pt x="568" y="682"/>
                      <a:pt x="568" y="682"/>
                    </a:cubicBezTo>
                    <a:cubicBezTo>
                      <a:pt x="569" y="682"/>
                      <a:pt x="569" y="682"/>
                      <a:pt x="569" y="681"/>
                    </a:cubicBezTo>
                    <a:cubicBezTo>
                      <a:pt x="569" y="681"/>
                      <a:pt x="569" y="681"/>
                      <a:pt x="569" y="681"/>
                    </a:cubicBezTo>
                    <a:cubicBezTo>
                      <a:pt x="568" y="681"/>
                      <a:pt x="568" y="680"/>
                      <a:pt x="569" y="680"/>
                    </a:cubicBezTo>
                    <a:cubicBezTo>
                      <a:pt x="569" y="680"/>
                      <a:pt x="569" y="680"/>
                      <a:pt x="569" y="680"/>
                    </a:cubicBezTo>
                    <a:cubicBezTo>
                      <a:pt x="569" y="681"/>
                      <a:pt x="569" y="680"/>
                      <a:pt x="569" y="680"/>
                    </a:cubicBezTo>
                    <a:cubicBezTo>
                      <a:pt x="569" y="680"/>
                      <a:pt x="569" y="680"/>
                      <a:pt x="569" y="680"/>
                    </a:cubicBezTo>
                    <a:cubicBezTo>
                      <a:pt x="570" y="680"/>
                      <a:pt x="570" y="679"/>
                      <a:pt x="570" y="679"/>
                    </a:cubicBezTo>
                    <a:cubicBezTo>
                      <a:pt x="570" y="679"/>
                      <a:pt x="571" y="679"/>
                      <a:pt x="571" y="678"/>
                    </a:cubicBezTo>
                    <a:cubicBezTo>
                      <a:pt x="571" y="678"/>
                      <a:pt x="571" y="677"/>
                      <a:pt x="571" y="677"/>
                    </a:cubicBezTo>
                    <a:cubicBezTo>
                      <a:pt x="571" y="677"/>
                      <a:pt x="572" y="677"/>
                      <a:pt x="571" y="676"/>
                    </a:cubicBezTo>
                    <a:cubicBezTo>
                      <a:pt x="571" y="676"/>
                      <a:pt x="571" y="676"/>
                      <a:pt x="571" y="675"/>
                    </a:cubicBezTo>
                    <a:cubicBezTo>
                      <a:pt x="571" y="675"/>
                      <a:pt x="570" y="675"/>
                      <a:pt x="570" y="676"/>
                    </a:cubicBezTo>
                    <a:cubicBezTo>
                      <a:pt x="570" y="676"/>
                      <a:pt x="569" y="676"/>
                      <a:pt x="569" y="675"/>
                    </a:cubicBezTo>
                    <a:cubicBezTo>
                      <a:pt x="569" y="675"/>
                      <a:pt x="569" y="675"/>
                      <a:pt x="569" y="675"/>
                    </a:cubicBezTo>
                    <a:cubicBezTo>
                      <a:pt x="569" y="674"/>
                      <a:pt x="569" y="674"/>
                      <a:pt x="570" y="674"/>
                    </a:cubicBezTo>
                    <a:cubicBezTo>
                      <a:pt x="571" y="674"/>
                      <a:pt x="571" y="674"/>
                      <a:pt x="572" y="674"/>
                    </a:cubicBezTo>
                    <a:cubicBezTo>
                      <a:pt x="572" y="674"/>
                      <a:pt x="572" y="674"/>
                      <a:pt x="572" y="674"/>
                    </a:cubicBezTo>
                    <a:cubicBezTo>
                      <a:pt x="572" y="674"/>
                      <a:pt x="573" y="674"/>
                      <a:pt x="573" y="674"/>
                    </a:cubicBezTo>
                    <a:cubicBezTo>
                      <a:pt x="573" y="674"/>
                      <a:pt x="573" y="674"/>
                      <a:pt x="573" y="674"/>
                    </a:cubicBezTo>
                    <a:cubicBezTo>
                      <a:pt x="573" y="673"/>
                      <a:pt x="573" y="673"/>
                      <a:pt x="573" y="673"/>
                    </a:cubicBezTo>
                    <a:cubicBezTo>
                      <a:pt x="573" y="672"/>
                      <a:pt x="573" y="672"/>
                      <a:pt x="573" y="672"/>
                    </a:cubicBezTo>
                    <a:cubicBezTo>
                      <a:pt x="574" y="671"/>
                      <a:pt x="573" y="671"/>
                      <a:pt x="573" y="671"/>
                    </a:cubicBezTo>
                    <a:cubicBezTo>
                      <a:pt x="572" y="671"/>
                      <a:pt x="572" y="671"/>
                      <a:pt x="572" y="672"/>
                    </a:cubicBezTo>
                    <a:cubicBezTo>
                      <a:pt x="572" y="672"/>
                      <a:pt x="571" y="672"/>
                      <a:pt x="571" y="672"/>
                    </a:cubicBezTo>
                    <a:cubicBezTo>
                      <a:pt x="571" y="672"/>
                      <a:pt x="571" y="672"/>
                      <a:pt x="571" y="672"/>
                    </a:cubicBezTo>
                    <a:cubicBezTo>
                      <a:pt x="570" y="672"/>
                      <a:pt x="570" y="672"/>
                      <a:pt x="570" y="672"/>
                    </a:cubicBezTo>
                    <a:cubicBezTo>
                      <a:pt x="570" y="671"/>
                      <a:pt x="570" y="671"/>
                      <a:pt x="570" y="671"/>
                    </a:cubicBezTo>
                    <a:cubicBezTo>
                      <a:pt x="570" y="671"/>
                      <a:pt x="570" y="671"/>
                      <a:pt x="570" y="671"/>
                    </a:cubicBezTo>
                    <a:cubicBezTo>
                      <a:pt x="569" y="671"/>
                      <a:pt x="569" y="672"/>
                      <a:pt x="568" y="672"/>
                    </a:cubicBezTo>
                    <a:cubicBezTo>
                      <a:pt x="568" y="672"/>
                      <a:pt x="568" y="672"/>
                      <a:pt x="568" y="672"/>
                    </a:cubicBezTo>
                    <a:cubicBezTo>
                      <a:pt x="567" y="673"/>
                      <a:pt x="567" y="673"/>
                      <a:pt x="566" y="673"/>
                    </a:cubicBezTo>
                    <a:cubicBezTo>
                      <a:pt x="565" y="674"/>
                      <a:pt x="565" y="674"/>
                      <a:pt x="565" y="675"/>
                    </a:cubicBezTo>
                    <a:cubicBezTo>
                      <a:pt x="564" y="675"/>
                      <a:pt x="564" y="675"/>
                      <a:pt x="564" y="675"/>
                    </a:cubicBezTo>
                    <a:cubicBezTo>
                      <a:pt x="565" y="676"/>
                      <a:pt x="564" y="676"/>
                      <a:pt x="564" y="676"/>
                    </a:cubicBezTo>
                    <a:cubicBezTo>
                      <a:pt x="564" y="676"/>
                      <a:pt x="564" y="676"/>
                      <a:pt x="564" y="677"/>
                    </a:cubicBezTo>
                    <a:cubicBezTo>
                      <a:pt x="563" y="677"/>
                      <a:pt x="563" y="678"/>
                      <a:pt x="563" y="678"/>
                    </a:cubicBezTo>
                    <a:cubicBezTo>
                      <a:pt x="563" y="678"/>
                      <a:pt x="563" y="678"/>
                      <a:pt x="563" y="678"/>
                    </a:cubicBezTo>
                    <a:cubicBezTo>
                      <a:pt x="563" y="679"/>
                      <a:pt x="563" y="679"/>
                      <a:pt x="563" y="679"/>
                    </a:cubicBezTo>
                    <a:cubicBezTo>
                      <a:pt x="563" y="679"/>
                      <a:pt x="563" y="679"/>
                      <a:pt x="563" y="679"/>
                    </a:cubicBezTo>
                    <a:cubicBezTo>
                      <a:pt x="562" y="680"/>
                      <a:pt x="562" y="680"/>
                      <a:pt x="561" y="681"/>
                    </a:cubicBezTo>
                    <a:cubicBezTo>
                      <a:pt x="561" y="681"/>
                      <a:pt x="560" y="681"/>
                      <a:pt x="561" y="681"/>
                    </a:cubicBezTo>
                    <a:cubicBezTo>
                      <a:pt x="561" y="681"/>
                      <a:pt x="561" y="682"/>
                      <a:pt x="560" y="682"/>
                    </a:cubicBezTo>
                    <a:cubicBezTo>
                      <a:pt x="560" y="682"/>
                      <a:pt x="560" y="682"/>
                      <a:pt x="560" y="682"/>
                    </a:cubicBezTo>
                    <a:cubicBezTo>
                      <a:pt x="560" y="683"/>
                      <a:pt x="560" y="683"/>
                      <a:pt x="560" y="683"/>
                    </a:cubicBezTo>
                    <a:cubicBezTo>
                      <a:pt x="560" y="683"/>
                      <a:pt x="560" y="683"/>
                      <a:pt x="560" y="683"/>
                    </a:cubicBezTo>
                    <a:cubicBezTo>
                      <a:pt x="559" y="684"/>
                      <a:pt x="559" y="685"/>
                      <a:pt x="559" y="685"/>
                    </a:cubicBezTo>
                    <a:cubicBezTo>
                      <a:pt x="559" y="686"/>
                      <a:pt x="559" y="687"/>
                      <a:pt x="558" y="687"/>
                    </a:cubicBezTo>
                    <a:cubicBezTo>
                      <a:pt x="558" y="688"/>
                      <a:pt x="558" y="688"/>
                      <a:pt x="558" y="689"/>
                    </a:cubicBezTo>
                    <a:cubicBezTo>
                      <a:pt x="558" y="689"/>
                      <a:pt x="558" y="689"/>
                      <a:pt x="558" y="689"/>
                    </a:cubicBezTo>
                    <a:cubicBezTo>
                      <a:pt x="557" y="689"/>
                      <a:pt x="557" y="689"/>
                      <a:pt x="557" y="690"/>
                    </a:cubicBezTo>
                    <a:cubicBezTo>
                      <a:pt x="557" y="690"/>
                      <a:pt x="557" y="690"/>
                      <a:pt x="557" y="690"/>
                    </a:cubicBezTo>
                    <a:cubicBezTo>
                      <a:pt x="557" y="690"/>
                      <a:pt x="557" y="690"/>
                      <a:pt x="557" y="690"/>
                    </a:cubicBezTo>
                    <a:cubicBezTo>
                      <a:pt x="557" y="691"/>
                      <a:pt x="557" y="691"/>
                      <a:pt x="557" y="691"/>
                    </a:cubicBezTo>
                    <a:cubicBezTo>
                      <a:pt x="556" y="692"/>
                      <a:pt x="556" y="692"/>
                      <a:pt x="556" y="692"/>
                    </a:cubicBezTo>
                    <a:cubicBezTo>
                      <a:pt x="556" y="693"/>
                      <a:pt x="557" y="693"/>
                      <a:pt x="557" y="693"/>
                    </a:cubicBezTo>
                    <a:cubicBezTo>
                      <a:pt x="557" y="693"/>
                      <a:pt x="557" y="693"/>
                      <a:pt x="557" y="693"/>
                    </a:cubicBezTo>
                    <a:cubicBezTo>
                      <a:pt x="557" y="693"/>
                      <a:pt x="558" y="694"/>
                      <a:pt x="558" y="694"/>
                    </a:cubicBezTo>
                    <a:cubicBezTo>
                      <a:pt x="557" y="694"/>
                      <a:pt x="557" y="693"/>
                      <a:pt x="557" y="694"/>
                    </a:cubicBezTo>
                    <a:cubicBezTo>
                      <a:pt x="557" y="694"/>
                      <a:pt x="557" y="694"/>
                      <a:pt x="557" y="694"/>
                    </a:cubicBezTo>
                    <a:cubicBezTo>
                      <a:pt x="557" y="693"/>
                      <a:pt x="557" y="693"/>
                      <a:pt x="556" y="693"/>
                    </a:cubicBezTo>
                    <a:cubicBezTo>
                      <a:pt x="556" y="693"/>
                      <a:pt x="556" y="693"/>
                      <a:pt x="556" y="693"/>
                    </a:cubicBezTo>
                    <a:cubicBezTo>
                      <a:pt x="556" y="693"/>
                      <a:pt x="555" y="693"/>
                      <a:pt x="555" y="694"/>
                    </a:cubicBezTo>
                    <a:cubicBezTo>
                      <a:pt x="555" y="694"/>
                      <a:pt x="555" y="694"/>
                      <a:pt x="555" y="695"/>
                    </a:cubicBezTo>
                    <a:cubicBezTo>
                      <a:pt x="554" y="695"/>
                      <a:pt x="554" y="695"/>
                      <a:pt x="554" y="696"/>
                    </a:cubicBezTo>
                    <a:cubicBezTo>
                      <a:pt x="554" y="696"/>
                      <a:pt x="554" y="696"/>
                      <a:pt x="554" y="696"/>
                    </a:cubicBezTo>
                    <a:cubicBezTo>
                      <a:pt x="555" y="696"/>
                      <a:pt x="555" y="696"/>
                      <a:pt x="555" y="696"/>
                    </a:cubicBezTo>
                    <a:cubicBezTo>
                      <a:pt x="556" y="696"/>
                      <a:pt x="556" y="696"/>
                      <a:pt x="556" y="697"/>
                    </a:cubicBezTo>
                    <a:cubicBezTo>
                      <a:pt x="556" y="697"/>
                      <a:pt x="556" y="697"/>
                      <a:pt x="556" y="697"/>
                    </a:cubicBezTo>
                    <a:cubicBezTo>
                      <a:pt x="555" y="697"/>
                      <a:pt x="555" y="697"/>
                      <a:pt x="556" y="697"/>
                    </a:cubicBezTo>
                    <a:cubicBezTo>
                      <a:pt x="556" y="697"/>
                      <a:pt x="556" y="697"/>
                      <a:pt x="557" y="697"/>
                    </a:cubicBezTo>
                    <a:cubicBezTo>
                      <a:pt x="556" y="698"/>
                      <a:pt x="556" y="698"/>
                      <a:pt x="556" y="697"/>
                    </a:cubicBezTo>
                    <a:cubicBezTo>
                      <a:pt x="555" y="697"/>
                      <a:pt x="555" y="697"/>
                      <a:pt x="555" y="698"/>
                    </a:cubicBezTo>
                    <a:cubicBezTo>
                      <a:pt x="555" y="698"/>
                      <a:pt x="555" y="698"/>
                      <a:pt x="555" y="698"/>
                    </a:cubicBezTo>
                    <a:cubicBezTo>
                      <a:pt x="555" y="698"/>
                      <a:pt x="554" y="698"/>
                      <a:pt x="554" y="698"/>
                    </a:cubicBezTo>
                    <a:cubicBezTo>
                      <a:pt x="554" y="698"/>
                      <a:pt x="554" y="698"/>
                      <a:pt x="554" y="698"/>
                    </a:cubicBezTo>
                    <a:cubicBezTo>
                      <a:pt x="554" y="697"/>
                      <a:pt x="554" y="697"/>
                      <a:pt x="554" y="697"/>
                    </a:cubicBezTo>
                    <a:cubicBezTo>
                      <a:pt x="553" y="697"/>
                      <a:pt x="553" y="697"/>
                      <a:pt x="553" y="697"/>
                    </a:cubicBezTo>
                    <a:cubicBezTo>
                      <a:pt x="553" y="698"/>
                      <a:pt x="553" y="698"/>
                      <a:pt x="553" y="698"/>
                    </a:cubicBezTo>
                    <a:cubicBezTo>
                      <a:pt x="553" y="698"/>
                      <a:pt x="553" y="699"/>
                      <a:pt x="553" y="699"/>
                    </a:cubicBezTo>
                    <a:cubicBezTo>
                      <a:pt x="553" y="700"/>
                      <a:pt x="553" y="700"/>
                      <a:pt x="552" y="700"/>
                    </a:cubicBezTo>
                    <a:cubicBezTo>
                      <a:pt x="552" y="700"/>
                      <a:pt x="552" y="700"/>
                      <a:pt x="552" y="701"/>
                    </a:cubicBezTo>
                    <a:cubicBezTo>
                      <a:pt x="552" y="701"/>
                      <a:pt x="551" y="702"/>
                      <a:pt x="551" y="703"/>
                    </a:cubicBezTo>
                    <a:cubicBezTo>
                      <a:pt x="552" y="703"/>
                      <a:pt x="552" y="703"/>
                      <a:pt x="553" y="704"/>
                    </a:cubicBezTo>
                    <a:cubicBezTo>
                      <a:pt x="553" y="704"/>
                      <a:pt x="553" y="704"/>
                      <a:pt x="553" y="704"/>
                    </a:cubicBezTo>
                    <a:cubicBezTo>
                      <a:pt x="553" y="704"/>
                      <a:pt x="553" y="704"/>
                      <a:pt x="553" y="705"/>
                    </a:cubicBezTo>
                    <a:cubicBezTo>
                      <a:pt x="552" y="705"/>
                      <a:pt x="552" y="705"/>
                      <a:pt x="552" y="705"/>
                    </a:cubicBezTo>
                    <a:cubicBezTo>
                      <a:pt x="552" y="705"/>
                      <a:pt x="552" y="705"/>
                      <a:pt x="552" y="705"/>
                    </a:cubicBezTo>
                    <a:cubicBezTo>
                      <a:pt x="552" y="705"/>
                      <a:pt x="551" y="706"/>
                      <a:pt x="551" y="706"/>
                    </a:cubicBezTo>
                    <a:cubicBezTo>
                      <a:pt x="550" y="707"/>
                      <a:pt x="550" y="708"/>
                      <a:pt x="548" y="708"/>
                    </a:cubicBezTo>
                    <a:cubicBezTo>
                      <a:pt x="548" y="708"/>
                      <a:pt x="548" y="709"/>
                      <a:pt x="548" y="709"/>
                    </a:cubicBezTo>
                    <a:cubicBezTo>
                      <a:pt x="547" y="709"/>
                      <a:pt x="547" y="709"/>
                      <a:pt x="547" y="710"/>
                    </a:cubicBezTo>
                    <a:cubicBezTo>
                      <a:pt x="547" y="710"/>
                      <a:pt x="547" y="710"/>
                      <a:pt x="547" y="710"/>
                    </a:cubicBezTo>
                    <a:cubicBezTo>
                      <a:pt x="547" y="710"/>
                      <a:pt x="547" y="711"/>
                      <a:pt x="547" y="711"/>
                    </a:cubicBezTo>
                    <a:cubicBezTo>
                      <a:pt x="547" y="711"/>
                      <a:pt x="547" y="711"/>
                      <a:pt x="547" y="711"/>
                    </a:cubicBezTo>
                    <a:cubicBezTo>
                      <a:pt x="547" y="712"/>
                      <a:pt x="547" y="712"/>
                      <a:pt x="547" y="712"/>
                    </a:cubicBezTo>
                    <a:cubicBezTo>
                      <a:pt x="547" y="712"/>
                      <a:pt x="547" y="712"/>
                      <a:pt x="547" y="712"/>
                    </a:cubicBezTo>
                    <a:cubicBezTo>
                      <a:pt x="547" y="712"/>
                      <a:pt x="547" y="713"/>
                      <a:pt x="547" y="713"/>
                    </a:cubicBezTo>
                    <a:cubicBezTo>
                      <a:pt x="548" y="713"/>
                      <a:pt x="548" y="713"/>
                      <a:pt x="548" y="713"/>
                    </a:cubicBezTo>
                    <a:cubicBezTo>
                      <a:pt x="548" y="713"/>
                      <a:pt x="548" y="713"/>
                      <a:pt x="548" y="713"/>
                    </a:cubicBezTo>
                    <a:cubicBezTo>
                      <a:pt x="549" y="713"/>
                      <a:pt x="549" y="713"/>
                      <a:pt x="549" y="713"/>
                    </a:cubicBezTo>
                    <a:cubicBezTo>
                      <a:pt x="550" y="713"/>
                      <a:pt x="550" y="713"/>
                      <a:pt x="551" y="713"/>
                    </a:cubicBezTo>
                    <a:cubicBezTo>
                      <a:pt x="552" y="713"/>
                      <a:pt x="552" y="713"/>
                      <a:pt x="553" y="713"/>
                    </a:cubicBezTo>
                    <a:cubicBezTo>
                      <a:pt x="553" y="713"/>
                      <a:pt x="553" y="712"/>
                      <a:pt x="553" y="712"/>
                    </a:cubicBezTo>
                    <a:cubicBezTo>
                      <a:pt x="554" y="712"/>
                      <a:pt x="554" y="712"/>
                      <a:pt x="554" y="711"/>
                    </a:cubicBezTo>
                    <a:cubicBezTo>
                      <a:pt x="554" y="712"/>
                      <a:pt x="554" y="712"/>
                      <a:pt x="554" y="712"/>
                    </a:cubicBezTo>
                    <a:cubicBezTo>
                      <a:pt x="554" y="712"/>
                      <a:pt x="554" y="712"/>
                      <a:pt x="554" y="712"/>
                    </a:cubicBezTo>
                    <a:cubicBezTo>
                      <a:pt x="555" y="712"/>
                      <a:pt x="555" y="712"/>
                      <a:pt x="556" y="712"/>
                    </a:cubicBezTo>
                    <a:cubicBezTo>
                      <a:pt x="556" y="712"/>
                      <a:pt x="557" y="712"/>
                      <a:pt x="557" y="712"/>
                    </a:cubicBezTo>
                    <a:cubicBezTo>
                      <a:pt x="557" y="712"/>
                      <a:pt x="557" y="712"/>
                      <a:pt x="557" y="713"/>
                    </a:cubicBezTo>
                    <a:cubicBezTo>
                      <a:pt x="558" y="713"/>
                      <a:pt x="559" y="713"/>
                      <a:pt x="560" y="713"/>
                    </a:cubicBezTo>
                    <a:cubicBezTo>
                      <a:pt x="560" y="713"/>
                      <a:pt x="560" y="713"/>
                      <a:pt x="560" y="713"/>
                    </a:cubicBezTo>
                    <a:cubicBezTo>
                      <a:pt x="560" y="713"/>
                      <a:pt x="561" y="712"/>
                      <a:pt x="561" y="712"/>
                    </a:cubicBezTo>
                    <a:cubicBezTo>
                      <a:pt x="561" y="712"/>
                      <a:pt x="561" y="712"/>
                      <a:pt x="561" y="712"/>
                    </a:cubicBezTo>
                    <a:cubicBezTo>
                      <a:pt x="561" y="712"/>
                      <a:pt x="561" y="712"/>
                      <a:pt x="561" y="713"/>
                    </a:cubicBezTo>
                    <a:cubicBezTo>
                      <a:pt x="561" y="713"/>
                      <a:pt x="560" y="713"/>
                      <a:pt x="561" y="713"/>
                    </a:cubicBezTo>
                    <a:cubicBezTo>
                      <a:pt x="561" y="713"/>
                      <a:pt x="561" y="713"/>
                      <a:pt x="561" y="713"/>
                    </a:cubicBezTo>
                    <a:cubicBezTo>
                      <a:pt x="561" y="713"/>
                      <a:pt x="561" y="713"/>
                      <a:pt x="561" y="713"/>
                    </a:cubicBezTo>
                    <a:cubicBezTo>
                      <a:pt x="562" y="713"/>
                      <a:pt x="562" y="713"/>
                      <a:pt x="562" y="713"/>
                    </a:cubicBezTo>
                    <a:cubicBezTo>
                      <a:pt x="562" y="713"/>
                      <a:pt x="562" y="713"/>
                      <a:pt x="562" y="713"/>
                    </a:cubicBezTo>
                    <a:cubicBezTo>
                      <a:pt x="563" y="713"/>
                      <a:pt x="563" y="713"/>
                      <a:pt x="564" y="713"/>
                    </a:cubicBezTo>
                    <a:cubicBezTo>
                      <a:pt x="564" y="714"/>
                      <a:pt x="564" y="714"/>
                      <a:pt x="565" y="713"/>
                    </a:cubicBezTo>
                    <a:cubicBezTo>
                      <a:pt x="565" y="713"/>
                      <a:pt x="565" y="713"/>
                      <a:pt x="565" y="713"/>
                    </a:cubicBezTo>
                    <a:cubicBezTo>
                      <a:pt x="565" y="713"/>
                      <a:pt x="565" y="713"/>
                      <a:pt x="565" y="713"/>
                    </a:cubicBezTo>
                    <a:cubicBezTo>
                      <a:pt x="566" y="713"/>
                      <a:pt x="566" y="713"/>
                      <a:pt x="566" y="713"/>
                    </a:cubicBezTo>
                    <a:cubicBezTo>
                      <a:pt x="567" y="713"/>
                      <a:pt x="567" y="713"/>
                      <a:pt x="567" y="713"/>
                    </a:cubicBezTo>
                    <a:cubicBezTo>
                      <a:pt x="567" y="713"/>
                      <a:pt x="568" y="713"/>
                      <a:pt x="568" y="713"/>
                    </a:cubicBezTo>
                    <a:cubicBezTo>
                      <a:pt x="568" y="713"/>
                      <a:pt x="569" y="713"/>
                      <a:pt x="568" y="712"/>
                    </a:cubicBezTo>
                    <a:cubicBezTo>
                      <a:pt x="568" y="712"/>
                      <a:pt x="569" y="712"/>
                      <a:pt x="569" y="712"/>
                    </a:cubicBezTo>
                    <a:cubicBezTo>
                      <a:pt x="569" y="711"/>
                      <a:pt x="569" y="712"/>
                      <a:pt x="569" y="712"/>
                    </a:cubicBezTo>
                    <a:cubicBezTo>
                      <a:pt x="569" y="712"/>
                      <a:pt x="569" y="711"/>
                      <a:pt x="570" y="711"/>
                    </a:cubicBezTo>
                    <a:cubicBezTo>
                      <a:pt x="570" y="711"/>
                      <a:pt x="570" y="711"/>
                      <a:pt x="571" y="711"/>
                    </a:cubicBezTo>
                    <a:cubicBezTo>
                      <a:pt x="571" y="711"/>
                      <a:pt x="571" y="711"/>
                      <a:pt x="571" y="711"/>
                    </a:cubicBezTo>
                    <a:cubicBezTo>
                      <a:pt x="571" y="712"/>
                      <a:pt x="570" y="712"/>
                      <a:pt x="570" y="712"/>
                    </a:cubicBezTo>
                    <a:cubicBezTo>
                      <a:pt x="570" y="712"/>
                      <a:pt x="569" y="712"/>
                      <a:pt x="569" y="712"/>
                    </a:cubicBezTo>
                    <a:cubicBezTo>
                      <a:pt x="569" y="712"/>
                      <a:pt x="569" y="713"/>
                      <a:pt x="569" y="713"/>
                    </a:cubicBezTo>
                    <a:cubicBezTo>
                      <a:pt x="569" y="713"/>
                      <a:pt x="570" y="713"/>
                      <a:pt x="570" y="713"/>
                    </a:cubicBezTo>
                    <a:cubicBezTo>
                      <a:pt x="570" y="713"/>
                      <a:pt x="571" y="713"/>
                      <a:pt x="571" y="713"/>
                    </a:cubicBezTo>
                    <a:cubicBezTo>
                      <a:pt x="571" y="713"/>
                      <a:pt x="571" y="713"/>
                      <a:pt x="570" y="713"/>
                    </a:cubicBezTo>
                    <a:cubicBezTo>
                      <a:pt x="570" y="713"/>
                      <a:pt x="569" y="714"/>
                      <a:pt x="569" y="714"/>
                    </a:cubicBezTo>
                    <a:cubicBezTo>
                      <a:pt x="569" y="714"/>
                      <a:pt x="569" y="714"/>
                      <a:pt x="569" y="714"/>
                    </a:cubicBezTo>
                    <a:cubicBezTo>
                      <a:pt x="569" y="714"/>
                      <a:pt x="569" y="714"/>
                      <a:pt x="569" y="714"/>
                    </a:cubicBezTo>
                    <a:cubicBezTo>
                      <a:pt x="570" y="714"/>
                      <a:pt x="570" y="714"/>
                      <a:pt x="571" y="713"/>
                    </a:cubicBezTo>
                    <a:cubicBezTo>
                      <a:pt x="571" y="713"/>
                      <a:pt x="571" y="713"/>
                      <a:pt x="571" y="713"/>
                    </a:cubicBezTo>
                    <a:cubicBezTo>
                      <a:pt x="571" y="713"/>
                      <a:pt x="571" y="713"/>
                      <a:pt x="571" y="713"/>
                    </a:cubicBezTo>
                    <a:cubicBezTo>
                      <a:pt x="571" y="714"/>
                      <a:pt x="571" y="714"/>
                      <a:pt x="570" y="714"/>
                    </a:cubicBezTo>
                    <a:cubicBezTo>
                      <a:pt x="571" y="714"/>
                      <a:pt x="571" y="714"/>
                      <a:pt x="571" y="714"/>
                    </a:cubicBezTo>
                    <a:cubicBezTo>
                      <a:pt x="571" y="714"/>
                      <a:pt x="571" y="714"/>
                      <a:pt x="571" y="714"/>
                    </a:cubicBezTo>
                    <a:cubicBezTo>
                      <a:pt x="572" y="714"/>
                      <a:pt x="572" y="714"/>
                      <a:pt x="572" y="714"/>
                    </a:cubicBezTo>
                    <a:cubicBezTo>
                      <a:pt x="572" y="714"/>
                      <a:pt x="572" y="714"/>
                      <a:pt x="572" y="715"/>
                    </a:cubicBezTo>
                    <a:cubicBezTo>
                      <a:pt x="572" y="715"/>
                      <a:pt x="572" y="715"/>
                      <a:pt x="572" y="715"/>
                    </a:cubicBezTo>
                    <a:cubicBezTo>
                      <a:pt x="572" y="715"/>
                      <a:pt x="572" y="715"/>
                      <a:pt x="572" y="715"/>
                    </a:cubicBezTo>
                    <a:cubicBezTo>
                      <a:pt x="573" y="714"/>
                      <a:pt x="573" y="714"/>
                      <a:pt x="573" y="714"/>
                    </a:cubicBezTo>
                    <a:cubicBezTo>
                      <a:pt x="573" y="714"/>
                      <a:pt x="573" y="714"/>
                      <a:pt x="573" y="714"/>
                    </a:cubicBezTo>
                    <a:cubicBezTo>
                      <a:pt x="573" y="714"/>
                      <a:pt x="573" y="713"/>
                      <a:pt x="574" y="713"/>
                    </a:cubicBezTo>
                    <a:cubicBezTo>
                      <a:pt x="574" y="713"/>
                      <a:pt x="574" y="713"/>
                      <a:pt x="573" y="713"/>
                    </a:cubicBezTo>
                    <a:cubicBezTo>
                      <a:pt x="573" y="713"/>
                      <a:pt x="573" y="712"/>
                      <a:pt x="573" y="712"/>
                    </a:cubicBezTo>
                    <a:cubicBezTo>
                      <a:pt x="573" y="712"/>
                      <a:pt x="573" y="712"/>
                      <a:pt x="574" y="712"/>
                    </a:cubicBezTo>
                    <a:cubicBezTo>
                      <a:pt x="574" y="712"/>
                      <a:pt x="574" y="712"/>
                      <a:pt x="574" y="712"/>
                    </a:cubicBezTo>
                    <a:cubicBezTo>
                      <a:pt x="575" y="712"/>
                      <a:pt x="575" y="713"/>
                      <a:pt x="575" y="713"/>
                    </a:cubicBezTo>
                    <a:cubicBezTo>
                      <a:pt x="575" y="713"/>
                      <a:pt x="576" y="713"/>
                      <a:pt x="576" y="713"/>
                    </a:cubicBezTo>
                    <a:cubicBezTo>
                      <a:pt x="576" y="713"/>
                      <a:pt x="576" y="713"/>
                      <a:pt x="577" y="713"/>
                    </a:cubicBezTo>
                    <a:cubicBezTo>
                      <a:pt x="577" y="713"/>
                      <a:pt x="577" y="713"/>
                      <a:pt x="578" y="712"/>
                    </a:cubicBezTo>
                    <a:cubicBezTo>
                      <a:pt x="578" y="713"/>
                      <a:pt x="577" y="713"/>
                      <a:pt x="577" y="713"/>
                    </a:cubicBezTo>
                    <a:cubicBezTo>
                      <a:pt x="577" y="714"/>
                      <a:pt x="577" y="714"/>
                      <a:pt x="577" y="714"/>
                    </a:cubicBezTo>
                    <a:cubicBezTo>
                      <a:pt x="577" y="714"/>
                      <a:pt x="576" y="714"/>
                      <a:pt x="576" y="714"/>
                    </a:cubicBezTo>
                    <a:cubicBezTo>
                      <a:pt x="575" y="714"/>
                      <a:pt x="575" y="715"/>
                      <a:pt x="575" y="715"/>
                    </a:cubicBezTo>
                    <a:cubicBezTo>
                      <a:pt x="574" y="715"/>
                      <a:pt x="575" y="715"/>
                      <a:pt x="574" y="716"/>
                    </a:cubicBezTo>
                    <a:cubicBezTo>
                      <a:pt x="574" y="716"/>
                      <a:pt x="574" y="716"/>
                      <a:pt x="574" y="716"/>
                    </a:cubicBezTo>
                    <a:cubicBezTo>
                      <a:pt x="574" y="717"/>
                      <a:pt x="573" y="717"/>
                      <a:pt x="573" y="717"/>
                    </a:cubicBezTo>
                    <a:cubicBezTo>
                      <a:pt x="573" y="718"/>
                      <a:pt x="573" y="718"/>
                      <a:pt x="572" y="718"/>
                    </a:cubicBezTo>
                    <a:cubicBezTo>
                      <a:pt x="572" y="718"/>
                      <a:pt x="572" y="718"/>
                      <a:pt x="571" y="718"/>
                    </a:cubicBezTo>
                    <a:cubicBezTo>
                      <a:pt x="571" y="718"/>
                      <a:pt x="571" y="718"/>
                      <a:pt x="571" y="718"/>
                    </a:cubicBezTo>
                    <a:cubicBezTo>
                      <a:pt x="571" y="718"/>
                      <a:pt x="570" y="719"/>
                      <a:pt x="570" y="719"/>
                    </a:cubicBezTo>
                    <a:cubicBezTo>
                      <a:pt x="570" y="719"/>
                      <a:pt x="570" y="719"/>
                      <a:pt x="570" y="720"/>
                    </a:cubicBezTo>
                    <a:cubicBezTo>
                      <a:pt x="570" y="720"/>
                      <a:pt x="570" y="720"/>
                      <a:pt x="570" y="720"/>
                    </a:cubicBezTo>
                    <a:cubicBezTo>
                      <a:pt x="571" y="720"/>
                      <a:pt x="572" y="720"/>
                      <a:pt x="572" y="720"/>
                    </a:cubicBezTo>
                    <a:cubicBezTo>
                      <a:pt x="572" y="720"/>
                      <a:pt x="573" y="720"/>
                      <a:pt x="573" y="720"/>
                    </a:cubicBezTo>
                    <a:cubicBezTo>
                      <a:pt x="574" y="720"/>
                      <a:pt x="575" y="720"/>
                      <a:pt x="575" y="719"/>
                    </a:cubicBezTo>
                    <a:cubicBezTo>
                      <a:pt x="575" y="719"/>
                      <a:pt x="575" y="719"/>
                      <a:pt x="575" y="718"/>
                    </a:cubicBezTo>
                    <a:cubicBezTo>
                      <a:pt x="576" y="718"/>
                      <a:pt x="576" y="718"/>
                      <a:pt x="575" y="717"/>
                    </a:cubicBezTo>
                    <a:cubicBezTo>
                      <a:pt x="576" y="717"/>
                      <a:pt x="576" y="717"/>
                      <a:pt x="576" y="717"/>
                    </a:cubicBezTo>
                    <a:cubicBezTo>
                      <a:pt x="576" y="717"/>
                      <a:pt x="576" y="717"/>
                      <a:pt x="576" y="716"/>
                    </a:cubicBezTo>
                    <a:cubicBezTo>
                      <a:pt x="577" y="716"/>
                      <a:pt x="577" y="715"/>
                      <a:pt x="578" y="715"/>
                    </a:cubicBezTo>
                    <a:cubicBezTo>
                      <a:pt x="578" y="715"/>
                      <a:pt x="578" y="715"/>
                      <a:pt x="578" y="715"/>
                    </a:cubicBezTo>
                    <a:cubicBezTo>
                      <a:pt x="578" y="715"/>
                      <a:pt x="578" y="715"/>
                      <a:pt x="578" y="715"/>
                    </a:cubicBezTo>
                    <a:cubicBezTo>
                      <a:pt x="578" y="715"/>
                      <a:pt x="579" y="715"/>
                      <a:pt x="580" y="714"/>
                    </a:cubicBezTo>
                    <a:cubicBezTo>
                      <a:pt x="580" y="714"/>
                      <a:pt x="580" y="714"/>
                      <a:pt x="580" y="715"/>
                    </a:cubicBezTo>
                    <a:cubicBezTo>
                      <a:pt x="579" y="715"/>
                      <a:pt x="579" y="715"/>
                      <a:pt x="579" y="715"/>
                    </a:cubicBezTo>
                    <a:cubicBezTo>
                      <a:pt x="580" y="715"/>
                      <a:pt x="580" y="715"/>
                      <a:pt x="580" y="714"/>
                    </a:cubicBezTo>
                    <a:cubicBezTo>
                      <a:pt x="580" y="714"/>
                      <a:pt x="581" y="713"/>
                      <a:pt x="581" y="713"/>
                    </a:cubicBezTo>
                    <a:cubicBezTo>
                      <a:pt x="581" y="712"/>
                      <a:pt x="582" y="711"/>
                      <a:pt x="582" y="710"/>
                    </a:cubicBezTo>
                    <a:cubicBezTo>
                      <a:pt x="582" y="710"/>
                      <a:pt x="582" y="710"/>
                      <a:pt x="582" y="710"/>
                    </a:cubicBezTo>
                    <a:cubicBezTo>
                      <a:pt x="582" y="710"/>
                      <a:pt x="582" y="710"/>
                      <a:pt x="582" y="710"/>
                    </a:cubicBezTo>
                    <a:cubicBezTo>
                      <a:pt x="582" y="710"/>
                      <a:pt x="582" y="711"/>
                      <a:pt x="582" y="711"/>
                    </a:cubicBezTo>
                    <a:cubicBezTo>
                      <a:pt x="583" y="710"/>
                      <a:pt x="583" y="711"/>
                      <a:pt x="583" y="711"/>
                    </a:cubicBezTo>
                    <a:cubicBezTo>
                      <a:pt x="583" y="711"/>
                      <a:pt x="583" y="711"/>
                      <a:pt x="583" y="711"/>
                    </a:cubicBezTo>
                    <a:cubicBezTo>
                      <a:pt x="583" y="711"/>
                      <a:pt x="583" y="711"/>
                      <a:pt x="583" y="711"/>
                    </a:cubicBezTo>
                    <a:cubicBezTo>
                      <a:pt x="583" y="712"/>
                      <a:pt x="583" y="712"/>
                      <a:pt x="584" y="712"/>
                    </a:cubicBezTo>
                    <a:cubicBezTo>
                      <a:pt x="584" y="713"/>
                      <a:pt x="584" y="714"/>
                      <a:pt x="584" y="714"/>
                    </a:cubicBezTo>
                    <a:cubicBezTo>
                      <a:pt x="584" y="715"/>
                      <a:pt x="584" y="715"/>
                      <a:pt x="584" y="715"/>
                    </a:cubicBezTo>
                    <a:cubicBezTo>
                      <a:pt x="584" y="715"/>
                      <a:pt x="584" y="715"/>
                      <a:pt x="584" y="716"/>
                    </a:cubicBezTo>
                    <a:cubicBezTo>
                      <a:pt x="584" y="716"/>
                      <a:pt x="584" y="716"/>
                      <a:pt x="584" y="716"/>
                    </a:cubicBezTo>
                    <a:cubicBezTo>
                      <a:pt x="583" y="716"/>
                      <a:pt x="583" y="717"/>
                      <a:pt x="583" y="718"/>
                    </a:cubicBezTo>
                    <a:cubicBezTo>
                      <a:pt x="583" y="718"/>
                      <a:pt x="582" y="719"/>
                      <a:pt x="582" y="720"/>
                    </a:cubicBezTo>
                    <a:cubicBezTo>
                      <a:pt x="582" y="720"/>
                      <a:pt x="582" y="720"/>
                      <a:pt x="582" y="720"/>
                    </a:cubicBezTo>
                    <a:cubicBezTo>
                      <a:pt x="582" y="721"/>
                      <a:pt x="582" y="721"/>
                      <a:pt x="582" y="721"/>
                    </a:cubicBezTo>
                    <a:cubicBezTo>
                      <a:pt x="583" y="721"/>
                      <a:pt x="583" y="721"/>
                      <a:pt x="583" y="721"/>
                    </a:cubicBezTo>
                    <a:cubicBezTo>
                      <a:pt x="584" y="720"/>
                      <a:pt x="585" y="719"/>
                      <a:pt x="586" y="717"/>
                    </a:cubicBezTo>
                    <a:cubicBezTo>
                      <a:pt x="586" y="717"/>
                      <a:pt x="586" y="717"/>
                      <a:pt x="586" y="717"/>
                    </a:cubicBezTo>
                    <a:cubicBezTo>
                      <a:pt x="586" y="717"/>
                      <a:pt x="586" y="717"/>
                      <a:pt x="586" y="717"/>
                    </a:cubicBezTo>
                    <a:cubicBezTo>
                      <a:pt x="586" y="718"/>
                      <a:pt x="586" y="718"/>
                      <a:pt x="586" y="719"/>
                    </a:cubicBezTo>
                    <a:cubicBezTo>
                      <a:pt x="586" y="719"/>
                      <a:pt x="586" y="719"/>
                      <a:pt x="586" y="719"/>
                    </a:cubicBezTo>
                    <a:cubicBezTo>
                      <a:pt x="586" y="720"/>
                      <a:pt x="586" y="720"/>
                      <a:pt x="586" y="720"/>
                    </a:cubicBezTo>
                    <a:cubicBezTo>
                      <a:pt x="586" y="720"/>
                      <a:pt x="585" y="720"/>
                      <a:pt x="586" y="721"/>
                    </a:cubicBezTo>
                    <a:cubicBezTo>
                      <a:pt x="586" y="721"/>
                      <a:pt x="586" y="721"/>
                      <a:pt x="586" y="722"/>
                    </a:cubicBezTo>
                    <a:cubicBezTo>
                      <a:pt x="586" y="722"/>
                      <a:pt x="586" y="722"/>
                      <a:pt x="586" y="723"/>
                    </a:cubicBezTo>
                    <a:cubicBezTo>
                      <a:pt x="586" y="723"/>
                      <a:pt x="586" y="723"/>
                      <a:pt x="586" y="723"/>
                    </a:cubicBezTo>
                    <a:cubicBezTo>
                      <a:pt x="587" y="722"/>
                      <a:pt x="587" y="722"/>
                      <a:pt x="587" y="722"/>
                    </a:cubicBezTo>
                    <a:cubicBezTo>
                      <a:pt x="587" y="722"/>
                      <a:pt x="588" y="722"/>
                      <a:pt x="588" y="721"/>
                    </a:cubicBezTo>
                    <a:cubicBezTo>
                      <a:pt x="588" y="721"/>
                      <a:pt x="588" y="722"/>
                      <a:pt x="588" y="722"/>
                    </a:cubicBezTo>
                    <a:cubicBezTo>
                      <a:pt x="588" y="722"/>
                      <a:pt x="588" y="722"/>
                      <a:pt x="588" y="722"/>
                    </a:cubicBezTo>
                    <a:cubicBezTo>
                      <a:pt x="588" y="722"/>
                      <a:pt x="588" y="723"/>
                      <a:pt x="589" y="723"/>
                    </a:cubicBezTo>
                    <a:cubicBezTo>
                      <a:pt x="589" y="722"/>
                      <a:pt x="589" y="723"/>
                      <a:pt x="590" y="722"/>
                    </a:cubicBezTo>
                    <a:cubicBezTo>
                      <a:pt x="590" y="722"/>
                      <a:pt x="590" y="721"/>
                      <a:pt x="590" y="721"/>
                    </a:cubicBezTo>
                    <a:cubicBezTo>
                      <a:pt x="590" y="721"/>
                      <a:pt x="590" y="720"/>
                      <a:pt x="590" y="720"/>
                    </a:cubicBezTo>
                    <a:cubicBezTo>
                      <a:pt x="590" y="720"/>
                      <a:pt x="591" y="719"/>
                      <a:pt x="591" y="719"/>
                    </a:cubicBezTo>
                    <a:cubicBezTo>
                      <a:pt x="591" y="719"/>
                      <a:pt x="591" y="718"/>
                      <a:pt x="590" y="718"/>
                    </a:cubicBezTo>
                    <a:cubicBezTo>
                      <a:pt x="591" y="718"/>
                      <a:pt x="591" y="718"/>
                      <a:pt x="591" y="718"/>
                    </a:cubicBezTo>
                    <a:cubicBezTo>
                      <a:pt x="591" y="717"/>
                      <a:pt x="591" y="717"/>
                      <a:pt x="591" y="717"/>
                    </a:cubicBezTo>
                    <a:cubicBezTo>
                      <a:pt x="591" y="717"/>
                      <a:pt x="591" y="716"/>
                      <a:pt x="592" y="716"/>
                    </a:cubicBezTo>
                    <a:cubicBezTo>
                      <a:pt x="592" y="715"/>
                      <a:pt x="592" y="715"/>
                      <a:pt x="592" y="715"/>
                    </a:cubicBezTo>
                    <a:cubicBezTo>
                      <a:pt x="592" y="715"/>
                      <a:pt x="592" y="715"/>
                      <a:pt x="592" y="714"/>
                    </a:cubicBezTo>
                    <a:close/>
                    <a:moveTo>
                      <a:pt x="573" y="680"/>
                    </a:moveTo>
                    <a:cubicBezTo>
                      <a:pt x="573" y="680"/>
                      <a:pt x="573" y="680"/>
                      <a:pt x="573" y="680"/>
                    </a:cubicBezTo>
                    <a:cubicBezTo>
                      <a:pt x="573" y="680"/>
                      <a:pt x="573" y="681"/>
                      <a:pt x="572" y="681"/>
                    </a:cubicBezTo>
                    <a:cubicBezTo>
                      <a:pt x="572" y="681"/>
                      <a:pt x="572" y="681"/>
                      <a:pt x="572" y="680"/>
                    </a:cubicBezTo>
                    <a:cubicBezTo>
                      <a:pt x="572" y="680"/>
                      <a:pt x="572" y="680"/>
                      <a:pt x="573" y="680"/>
                    </a:cubicBezTo>
                    <a:close/>
                    <a:moveTo>
                      <a:pt x="582" y="713"/>
                    </a:moveTo>
                    <a:cubicBezTo>
                      <a:pt x="582" y="714"/>
                      <a:pt x="582" y="714"/>
                      <a:pt x="582" y="715"/>
                    </a:cubicBezTo>
                    <a:cubicBezTo>
                      <a:pt x="582" y="715"/>
                      <a:pt x="581" y="715"/>
                      <a:pt x="581" y="715"/>
                    </a:cubicBezTo>
                    <a:cubicBezTo>
                      <a:pt x="581" y="714"/>
                      <a:pt x="582" y="714"/>
                      <a:pt x="582" y="713"/>
                    </a:cubicBezTo>
                    <a:cubicBezTo>
                      <a:pt x="582" y="713"/>
                      <a:pt x="582" y="713"/>
                      <a:pt x="582" y="713"/>
                    </a:cubicBezTo>
                    <a:cubicBezTo>
                      <a:pt x="582" y="713"/>
                      <a:pt x="582" y="713"/>
                      <a:pt x="582" y="713"/>
                    </a:cubicBezTo>
                    <a:close/>
                    <a:moveTo>
                      <a:pt x="572" y="679"/>
                    </a:moveTo>
                    <a:cubicBezTo>
                      <a:pt x="572" y="679"/>
                      <a:pt x="572" y="678"/>
                      <a:pt x="572" y="678"/>
                    </a:cubicBezTo>
                    <a:cubicBezTo>
                      <a:pt x="572" y="678"/>
                      <a:pt x="572" y="678"/>
                      <a:pt x="572" y="678"/>
                    </a:cubicBezTo>
                    <a:cubicBezTo>
                      <a:pt x="572" y="678"/>
                      <a:pt x="573" y="678"/>
                      <a:pt x="573" y="678"/>
                    </a:cubicBezTo>
                    <a:cubicBezTo>
                      <a:pt x="573" y="678"/>
                      <a:pt x="573" y="678"/>
                      <a:pt x="573" y="678"/>
                    </a:cubicBezTo>
                    <a:cubicBezTo>
                      <a:pt x="573" y="678"/>
                      <a:pt x="573" y="679"/>
                      <a:pt x="572" y="679"/>
                    </a:cubicBezTo>
                    <a:close/>
                    <a:moveTo>
                      <a:pt x="572" y="693"/>
                    </a:moveTo>
                    <a:cubicBezTo>
                      <a:pt x="572" y="694"/>
                      <a:pt x="572" y="694"/>
                      <a:pt x="571" y="694"/>
                    </a:cubicBezTo>
                    <a:cubicBezTo>
                      <a:pt x="571" y="693"/>
                      <a:pt x="571" y="693"/>
                      <a:pt x="571" y="693"/>
                    </a:cubicBezTo>
                    <a:cubicBezTo>
                      <a:pt x="571" y="693"/>
                      <a:pt x="571" y="693"/>
                      <a:pt x="572" y="693"/>
                    </a:cubicBezTo>
                    <a:cubicBezTo>
                      <a:pt x="572" y="693"/>
                      <a:pt x="572" y="693"/>
                      <a:pt x="572" y="693"/>
                    </a:cubicBezTo>
                    <a:close/>
                    <a:moveTo>
                      <a:pt x="572" y="692"/>
                    </a:moveTo>
                    <a:cubicBezTo>
                      <a:pt x="572" y="693"/>
                      <a:pt x="572" y="693"/>
                      <a:pt x="572" y="693"/>
                    </a:cubicBezTo>
                    <a:cubicBezTo>
                      <a:pt x="572" y="693"/>
                      <a:pt x="571" y="693"/>
                      <a:pt x="571" y="693"/>
                    </a:cubicBezTo>
                    <a:cubicBezTo>
                      <a:pt x="572" y="692"/>
                      <a:pt x="572" y="692"/>
                      <a:pt x="572" y="692"/>
                    </a:cubicBezTo>
                    <a:cubicBezTo>
                      <a:pt x="572" y="692"/>
                      <a:pt x="572" y="692"/>
                      <a:pt x="572" y="692"/>
                    </a:cubicBezTo>
                    <a:close/>
                    <a:moveTo>
                      <a:pt x="570" y="712"/>
                    </a:moveTo>
                    <a:cubicBezTo>
                      <a:pt x="570" y="712"/>
                      <a:pt x="570" y="711"/>
                      <a:pt x="570" y="711"/>
                    </a:cubicBezTo>
                    <a:cubicBezTo>
                      <a:pt x="570" y="711"/>
                      <a:pt x="570" y="711"/>
                      <a:pt x="570" y="711"/>
                    </a:cubicBezTo>
                    <a:cubicBezTo>
                      <a:pt x="570" y="712"/>
                      <a:pt x="570" y="712"/>
                      <a:pt x="570" y="712"/>
                    </a:cubicBezTo>
                    <a:close/>
                    <a:moveTo>
                      <a:pt x="583" y="713"/>
                    </a:moveTo>
                    <a:cubicBezTo>
                      <a:pt x="583" y="713"/>
                      <a:pt x="583" y="713"/>
                      <a:pt x="583" y="713"/>
                    </a:cubicBezTo>
                    <a:cubicBezTo>
                      <a:pt x="583" y="713"/>
                      <a:pt x="583" y="713"/>
                      <a:pt x="583" y="713"/>
                    </a:cubicBezTo>
                    <a:close/>
                    <a:moveTo>
                      <a:pt x="578" y="692"/>
                    </a:moveTo>
                    <a:cubicBezTo>
                      <a:pt x="578" y="692"/>
                      <a:pt x="578" y="692"/>
                      <a:pt x="578" y="692"/>
                    </a:cubicBezTo>
                    <a:cubicBezTo>
                      <a:pt x="578" y="692"/>
                      <a:pt x="578" y="692"/>
                      <a:pt x="578" y="692"/>
                    </a:cubicBezTo>
                    <a:cubicBezTo>
                      <a:pt x="578" y="692"/>
                      <a:pt x="578" y="692"/>
                      <a:pt x="578" y="692"/>
                    </a:cubicBezTo>
                    <a:cubicBezTo>
                      <a:pt x="578" y="692"/>
                      <a:pt x="578" y="692"/>
                      <a:pt x="578" y="692"/>
                    </a:cubicBezTo>
                    <a:close/>
                    <a:moveTo>
                      <a:pt x="572" y="686"/>
                    </a:moveTo>
                    <a:cubicBezTo>
                      <a:pt x="572" y="686"/>
                      <a:pt x="571" y="686"/>
                      <a:pt x="571" y="686"/>
                    </a:cubicBezTo>
                    <a:cubicBezTo>
                      <a:pt x="571" y="686"/>
                      <a:pt x="571" y="686"/>
                      <a:pt x="571" y="686"/>
                    </a:cubicBezTo>
                    <a:cubicBezTo>
                      <a:pt x="571" y="686"/>
                      <a:pt x="571" y="686"/>
                      <a:pt x="572" y="686"/>
                    </a:cubicBezTo>
                    <a:close/>
                    <a:moveTo>
                      <a:pt x="572" y="693"/>
                    </a:moveTo>
                    <a:cubicBezTo>
                      <a:pt x="572" y="693"/>
                      <a:pt x="572" y="693"/>
                      <a:pt x="572" y="693"/>
                    </a:cubicBezTo>
                    <a:cubicBezTo>
                      <a:pt x="572" y="693"/>
                      <a:pt x="572" y="693"/>
                      <a:pt x="572" y="693"/>
                    </a:cubicBezTo>
                    <a:cubicBezTo>
                      <a:pt x="572" y="693"/>
                      <a:pt x="572" y="693"/>
                      <a:pt x="572" y="693"/>
                    </a:cubicBezTo>
                    <a:cubicBezTo>
                      <a:pt x="572" y="693"/>
                      <a:pt x="572" y="693"/>
                      <a:pt x="572" y="693"/>
                    </a:cubicBezTo>
                    <a:close/>
                    <a:moveTo>
                      <a:pt x="531" y="698"/>
                    </a:moveTo>
                    <a:cubicBezTo>
                      <a:pt x="531" y="698"/>
                      <a:pt x="531" y="698"/>
                      <a:pt x="531" y="698"/>
                    </a:cubicBezTo>
                    <a:cubicBezTo>
                      <a:pt x="530" y="698"/>
                      <a:pt x="529" y="698"/>
                      <a:pt x="528" y="698"/>
                    </a:cubicBezTo>
                    <a:cubicBezTo>
                      <a:pt x="528" y="698"/>
                      <a:pt x="528" y="698"/>
                      <a:pt x="527" y="698"/>
                    </a:cubicBezTo>
                    <a:cubicBezTo>
                      <a:pt x="527" y="698"/>
                      <a:pt x="526" y="697"/>
                      <a:pt x="525" y="697"/>
                    </a:cubicBezTo>
                    <a:cubicBezTo>
                      <a:pt x="524" y="697"/>
                      <a:pt x="523" y="697"/>
                      <a:pt x="522" y="696"/>
                    </a:cubicBezTo>
                    <a:cubicBezTo>
                      <a:pt x="521" y="696"/>
                      <a:pt x="520" y="695"/>
                      <a:pt x="519" y="695"/>
                    </a:cubicBezTo>
                    <a:cubicBezTo>
                      <a:pt x="519" y="695"/>
                      <a:pt x="519" y="695"/>
                      <a:pt x="519" y="695"/>
                    </a:cubicBezTo>
                    <a:cubicBezTo>
                      <a:pt x="519" y="694"/>
                      <a:pt x="519" y="694"/>
                      <a:pt x="518" y="693"/>
                    </a:cubicBezTo>
                    <a:cubicBezTo>
                      <a:pt x="518" y="693"/>
                      <a:pt x="517" y="692"/>
                      <a:pt x="516" y="692"/>
                    </a:cubicBezTo>
                    <a:cubicBezTo>
                      <a:pt x="515" y="691"/>
                      <a:pt x="514" y="691"/>
                      <a:pt x="514" y="691"/>
                    </a:cubicBezTo>
                    <a:cubicBezTo>
                      <a:pt x="514" y="691"/>
                      <a:pt x="514" y="690"/>
                      <a:pt x="513" y="691"/>
                    </a:cubicBezTo>
                    <a:cubicBezTo>
                      <a:pt x="513" y="691"/>
                      <a:pt x="513" y="690"/>
                      <a:pt x="513" y="690"/>
                    </a:cubicBezTo>
                    <a:cubicBezTo>
                      <a:pt x="513" y="690"/>
                      <a:pt x="513" y="690"/>
                      <a:pt x="513" y="690"/>
                    </a:cubicBezTo>
                    <a:cubicBezTo>
                      <a:pt x="513" y="690"/>
                      <a:pt x="513" y="689"/>
                      <a:pt x="513" y="689"/>
                    </a:cubicBezTo>
                    <a:cubicBezTo>
                      <a:pt x="515" y="689"/>
                      <a:pt x="516" y="689"/>
                      <a:pt x="517" y="690"/>
                    </a:cubicBezTo>
                    <a:cubicBezTo>
                      <a:pt x="517" y="690"/>
                      <a:pt x="517" y="690"/>
                      <a:pt x="517" y="690"/>
                    </a:cubicBezTo>
                    <a:cubicBezTo>
                      <a:pt x="518" y="690"/>
                      <a:pt x="518" y="690"/>
                      <a:pt x="519" y="690"/>
                    </a:cubicBezTo>
                    <a:cubicBezTo>
                      <a:pt x="520" y="690"/>
                      <a:pt x="521" y="690"/>
                      <a:pt x="521" y="691"/>
                    </a:cubicBezTo>
                    <a:cubicBezTo>
                      <a:pt x="522" y="691"/>
                      <a:pt x="523" y="691"/>
                      <a:pt x="524" y="692"/>
                    </a:cubicBezTo>
                    <a:cubicBezTo>
                      <a:pt x="524" y="692"/>
                      <a:pt x="525" y="692"/>
                      <a:pt x="525" y="692"/>
                    </a:cubicBezTo>
                    <a:cubicBezTo>
                      <a:pt x="525" y="693"/>
                      <a:pt x="525" y="693"/>
                      <a:pt x="525" y="693"/>
                    </a:cubicBezTo>
                    <a:cubicBezTo>
                      <a:pt x="526" y="693"/>
                      <a:pt x="526" y="693"/>
                      <a:pt x="526" y="693"/>
                    </a:cubicBezTo>
                    <a:cubicBezTo>
                      <a:pt x="527" y="694"/>
                      <a:pt x="527" y="694"/>
                      <a:pt x="527" y="694"/>
                    </a:cubicBezTo>
                    <a:cubicBezTo>
                      <a:pt x="528" y="694"/>
                      <a:pt x="528" y="694"/>
                      <a:pt x="528" y="694"/>
                    </a:cubicBezTo>
                    <a:cubicBezTo>
                      <a:pt x="528" y="695"/>
                      <a:pt x="528" y="695"/>
                      <a:pt x="529" y="695"/>
                    </a:cubicBezTo>
                    <a:cubicBezTo>
                      <a:pt x="529" y="695"/>
                      <a:pt x="529" y="695"/>
                      <a:pt x="529" y="695"/>
                    </a:cubicBezTo>
                    <a:cubicBezTo>
                      <a:pt x="529" y="695"/>
                      <a:pt x="530" y="695"/>
                      <a:pt x="530" y="695"/>
                    </a:cubicBezTo>
                    <a:cubicBezTo>
                      <a:pt x="530" y="695"/>
                      <a:pt x="530" y="696"/>
                      <a:pt x="531" y="696"/>
                    </a:cubicBezTo>
                    <a:cubicBezTo>
                      <a:pt x="531" y="696"/>
                      <a:pt x="531" y="697"/>
                      <a:pt x="531" y="697"/>
                    </a:cubicBezTo>
                    <a:cubicBezTo>
                      <a:pt x="532" y="698"/>
                      <a:pt x="532" y="698"/>
                      <a:pt x="531" y="698"/>
                    </a:cubicBezTo>
                    <a:close/>
                    <a:moveTo>
                      <a:pt x="529" y="724"/>
                    </a:moveTo>
                    <a:cubicBezTo>
                      <a:pt x="529" y="724"/>
                      <a:pt x="529" y="724"/>
                      <a:pt x="529" y="724"/>
                    </a:cubicBezTo>
                    <a:cubicBezTo>
                      <a:pt x="528" y="724"/>
                      <a:pt x="528" y="724"/>
                      <a:pt x="527" y="724"/>
                    </a:cubicBezTo>
                    <a:cubicBezTo>
                      <a:pt x="526" y="724"/>
                      <a:pt x="525" y="724"/>
                      <a:pt x="524" y="724"/>
                    </a:cubicBezTo>
                    <a:cubicBezTo>
                      <a:pt x="524" y="725"/>
                      <a:pt x="524" y="725"/>
                      <a:pt x="524" y="725"/>
                    </a:cubicBezTo>
                    <a:cubicBezTo>
                      <a:pt x="523" y="725"/>
                      <a:pt x="522" y="725"/>
                      <a:pt x="521" y="725"/>
                    </a:cubicBezTo>
                    <a:cubicBezTo>
                      <a:pt x="521" y="725"/>
                      <a:pt x="521" y="725"/>
                      <a:pt x="521" y="724"/>
                    </a:cubicBezTo>
                    <a:cubicBezTo>
                      <a:pt x="520" y="724"/>
                      <a:pt x="520" y="724"/>
                      <a:pt x="520" y="724"/>
                    </a:cubicBezTo>
                    <a:cubicBezTo>
                      <a:pt x="520" y="724"/>
                      <a:pt x="520" y="724"/>
                      <a:pt x="520" y="724"/>
                    </a:cubicBezTo>
                    <a:cubicBezTo>
                      <a:pt x="519" y="724"/>
                      <a:pt x="519" y="724"/>
                      <a:pt x="518" y="723"/>
                    </a:cubicBezTo>
                    <a:cubicBezTo>
                      <a:pt x="518" y="723"/>
                      <a:pt x="518" y="723"/>
                      <a:pt x="518" y="723"/>
                    </a:cubicBezTo>
                    <a:cubicBezTo>
                      <a:pt x="518" y="724"/>
                      <a:pt x="518" y="724"/>
                      <a:pt x="518" y="724"/>
                    </a:cubicBezTo>
                    <a:cubicBezTo>
                      <a:pt x="518" y="724"/>
                      <a:pt x="518" y="724"/>
                      <a:pt x="518" y="724"/>
                    </a:cubicBezTo>
                    <a:cubicBezTo>
                      <a:pt x="517" y="724"/>
                      <a:pt x="517" y="724"/>
                      <a:pt x="517" y="724"/>
                    </a:cubicBezTo>
                    <a:cubicBezTo>
                      <a:pt x="517" y="724"/>
                      <a:pt x="517" y="724"/>
                      <a:pt x="517" y="723"/>
                    </a:cubicBezTo>
                    <a:cubicBezTo>
                      <a:pt x="517" y="723"/>
                      <a:pt x="517" y="722"/>
                      <a:pt x="516" y="722"/>
                    </a:cubicBezTo>
                    <a:cubicBezTo>
                      <a:pt x="516" y="722"/>
                      <a:pt x="516" y="722"/>
                      <a:pt x="516" y="722"/>
                    </a:cubicBezTo>
                    <a:cubicBezTo>
                      <a:pt x="515" y="721"/>
                      <a:pt x="515" y="721"/>
                      <a:pt x="516" y="721"/>
                    </a:cubicBezTo>
                    <a:cubicBezTo>
                      <a:pt x="516" y="721"/>
                      <a:pt x="516" y="721"/>
                      <a:pt x="516" y="720"/>
                    </a:cubicBezTo>
                    <a:cubicBezTo>
                      <a:pt x="516" y="720"/>
                      <a:pt x="516" y="719"/>
                      <a:pt x="516" y="719"/>
                    </a:cubicBezTo>
                    <a:cubicBezTo>
                      <a:pt x="516" y="719"/>
                      <a:pt x="516" y="719"/>
                      <a:pt x="516" y="719"/>
                    </a:cubicBezTo>
                    <a:cubicBezTo>
                      <a:pt x="516" y="719"/>
                      <a:pt x="515" y="719"/>
                      <a:pt x="515" y="720"/>
                    </a:cubicBezTo>
                    <a:cubicBezTo>
                      <a:pt x="515" y="720"/>
                      <a:pt x="514" y="721"/>
                      <a:pt x="514" y="721"/>
                    </a:cubicBezTo>
                    <a:cubicBezTo>
                      <a:pt x="513" y="721"/>
                      <a:pt x="513" y="722"/>
                      <a:pt x="513" y="722"/>
                    </a:cubicBezTo>
                    <a:cubicBezTo>
                      <a:pt x="513" y="723"/>
                      <a:pt x="513" y="723"/>
                      <a:pt x="514" y="723"/>
                    </a:cubicBezTo>
                    <a:cubicBezTo>
                      <a:pt x="514" y="723"/>
                      <a:pt x="515" y="723"/>
                      <a:pt x="515" y="723"/>
                    </a:cubicBezTo>
                    <a:cubicBezTo>
                      <a:pt x="515" y="723"/>
                      <a:pt x="515" y="723"/>
                      <a:pt x="515" y="723"/>
                    </a:cubicBezTo>
                    <a:cubicBezTo>
                      <a:pt x="515" y="723"/>
                      <a:pt x="516" y="723"/>
                      <a:pt x="515" y="723"/>
                    </a:cubicBezTo>
                    <a:cubicBezTo>
                      <a:pt x="515" y="724"/>
                      <a:pt x="515" y="724"/>
                      <a:pt x="515" y="724"/>
                    </a:cubicBezTo>
                    <a:cubicBezTo>
                      <a:pt x="515" y="725"/>
                      <a:pt x="515" y="725"/>
                      <a:pt x="516" y="725"/>
                    </a:cubicBezTo>
                    <a:cubicBezTo>
                      <a:pt x="516" y="725"/>
                      <a:pt x="517" y="725"/>
                      <a:pt x="518" y="725"/>
                    </a:cubicBezTo>
                    <a:cubicBezTo>
                      <a:pt x="518" y="725"/>
                      <a:pt x="518" y="725"/>
                      <a:pt x="518" y="725"/>
                    </a:cubicBezTo>
                    <a:cubicBezTo>
                      <a:pt x="518" y="725"/>
                      <a:pt x="518" y="725"/>
                      <a:pt x="518" y="725"/>
                    </a:cubicBezTo>
                    <a:cubicBezTo>
                      <a:pt x="517" y="726"/>
                      <a:pt x="517" y="726"/>
                      <a:pt x="518" y="726"/>
                    </a:cubicBezTo>
                    <a:cubicBezTo>
                      <a:pt x="518" y="726"/>
                      <a:pt x="518" y="726"/>
                      <a:pt x="518" y="726"/>
                    </a:cubicBezTo>
                    <a:cubicBezTo>
                      <a:pt x="518" y="726"/>
                      <a:pt x="518" y="726"/>
                      <a:pt x="518" y="726"/>
                    </a:cubicBezTo>
                    <a:cubicBezTo>
                      <a:pt x="518" y="726"/>
                      <a:pt x="518" y="727"/>
                      <a:pt x="518" y="727"/>
                    </a:cubicBezTo>
                    <a:cubicBezTo>
                      <a:pt x="519" y="727"/>
                      <a:pt x="520" y="727"/>
                      <a:pt x="521" y="727"/>
                    </a:cubicBezTo>
                    <a:cubicBezTo>
                      <a:pt x="521" y="727"/>
                      <a:pt x="521" y="728"/>
                      <a:pt x="521" y="727"/>
                    </a:cubicBezTo>
                    <a:cubicBezTo>
                      <a:pt x="521" y="727"/>
                      <a:pt x="521" y="727"/>
                      <a:pt x="522" y="727"/>
                    </a:cubicBezTo>
                    <a:cubicBezTo>
                      <a:pt x="522" y="727"/>
                      <a:pt x="521" y="727"/>
                      <a:pt x="521" y="727"/>
                    </a:cubicBezTo>
                    <a:cubicBezTo>
                      <a:pt x="521" y="727"/>
                      <a:pt x="521" y="727"/>
                      <a:pt x="521" y="727"/>
                    </a:cubicBezTo>
                    <a:cubicBezTo>
                      <a:pt x="522" y="726"/>
                      <a:pt x="522" y="727"/>
                      <a:pt x="522" y="727"/>
                    </a:cubicBezTo>
                    <a:cubicBezTo>
                      <a:pt x="522" y="727"/>
                      <a:pt x="522" y="727"/>
                      <a:pt x="522" y="727"/>
                    </a:cubicBezTo>
                    <a:cubicBezTo>
                      <a:pt x="522" y="727"/>
                      <a:pt x="523" y="727"/>
                      <a:pt x="523" y="727"/>
                    </a:cubicBezTo>
                    <a:cubicBezTo>
                      <a:pt x="523" y="727"/>
                      <a:pt x="523" y="728"/>
                      <a:pt x="523" y="728"/>
                    </a:cubicBezTo>
                    <a:cubicBezTo>
                      <a:pt x="523" y="728"/>
                      <a:pt x="523" y="728"/>
                      <a:pt x="523" y="728"/>
                    </a:cubicBezTo>
                    <a:cubicBezTo>
                      <a:pt x="523" y="728"/>
                      <a:pt x="523" y="728"/>
                      <a:pt x="522" y="728"/>
                    </a:cubicBezTo>
                    <a:cubicBezTo>
                      <a:pt x="523" y="728"/>
                      <a:pt x="523" y="728"/>
                      <a:pt x="523" y="728"/>
                    </a:cubicBezTo>
                    <a:cubicBezTo>
                      <a:pt x="523" y="729"/>
                      <a:pt x="524" y="729"/>
                      <a:pt x="524" y="729"/>
                    </a:cubicBezTo>
                    <a:cubicBezTo>
                      <a:pt x="525" y="729"/>
                      <a:pt x="526" y="729"/>
                      <a:pt x="526" y="729"/>
                    </a:cubicBezTo>
                    <a:cubicBezTo>
                      <a:pt x="526" y="729"/>
                      <a:pt x="526" y="729"/>
                      <a:pt x="526" y="729"/>
                    </a:cubicBezTo>
                    <a:cubicBezTo>
                      <a:pt x="526" y="728"/>
                      <a:pt x="526" y="728"/>
                      <a:pt x="526" y="728"/>
                    </a:cubicBezTo>
                    <a:cubicBezTo>
                      <a:pt x="526" y="727"/>
                      <a:pt x="526" y="728"/>
                      <a:pt x="526" y="727"/>
                    </a:cubicBezTo>
                    <a:cubicBezTo>
                      <a:pt x="526" y="727"/>
                      <a:pt x="526" y="727"/>
                      <a:pt x="526" y="727"/>
                    </a:cubicBezTo>
                    <a:cubicBezTo>
                      <a:pt x="526" y="727"/>
                      <a:pt x="526" y="727"/>
                      <a:pt x="526" y="727"/>
                    </a:cubicBezTo>
                    <a:cubicBezTo>
                      <a:pt x="527" y="727"/>
                      <a:pt x="527" y="726"/>
                      <a:pt x="527" y="726"/>
                    </a:cubicBezTo>
                    <a:cubicBezTo>
                      <a:pt x="527" y="725"/>
                      <a:pt x="527" y="725"/>
                      <a:pt x="528" y="725"/>
                    </a:cubicBezTo>
                    <a:cubicBezTo>
                      <a:pt x="528" y="725"/>
                      <a:pt x="528" y="725"/>
                      <a:pt x="529" y="725"/>
                    </a:cubicBezTo>
                    <a:cubicBezTo>
                      <a:pt x="529" y="725"/>
                      <a:pt x="529" y="725"/>
                      <a:pt x="529" y="725"/>
                    </a:cubicBezTo>
                    <a:cubicBezTo>
                      <a:pt x="529" y="725"/>
                      <a:pt x="529" y="725"/>
                      <a:pt x="529" y="724"/>
                    </a:cubicBezTo>
                    <a:close/>
                    <a:moveTo>
                      <a:pt x="487" y="564"/>
                    </a:moveTo>
                    <a:cubicBezTo>
                      <a:pt x="487" y="564"/>
                      <a:pt x="487" y="564"/>
                      <a:pt x="487" y="563"/>
                    </a:cubicBezTo>
                    <a:cubicBezTo>
                      <a:pt x="488" y="563"/>
                      <a:pt x="488" y="563"/>
                      <a:pt x="488" y="563"/>
                    </a:cubicBezTo>
                    <a:cubicBezTo>
                      <a:pt x="489" y="563"/>
                      <a:pt x="489" y="563"/>
                      <a:pt x="489" y="563"/>
                    </a:cubicBezTo>
                    <a:cubicBezTo>
                      <a:pt x="489" y="563"/>
                      <a:pt x="489" y="563"/>
                      <a:pt x="489" y="563"/>
                    </a:cubicBezTo>
                    <a:cubicBezTo>
                      <a:pt x="489" y="564"/>
                      <a:pt x="490" y="564"/>
                      <a:pt x="490" y="565"/>
                    </a:cubicBezTo>
                    <a:cubicBezTo>
                      <a:pt x="490" y="565"/>
                      <a:pt x="490" y="565"/>
                      <a:pt x="490" y="565"/>
                    </a:cubicBezTo>
                    <a:cubicBezTo>
                      <a:pt x="490" y="565"/>
                      <a:pt x="490" y="565"/>
                      <a:pt x="490" y="565"/>
                    </a:cubicBezTo>
                    <a:cubicBezTo>
                      <a:pt x="490" y="566"/>
                      <a:pt x="490" y="566"/>
                      <a:pt x="490" y="566"/>
                    </a:cubicBezTo>
                    <a:cubicBezTo>
                      <a:pt x="490" y="566"/>
                      <a:pt x="489" y="567"/>
                      <a:pt x="489" y="567"/>
                    </a:cubicBezTo>
                    <a:cubicBezTo>
                      <a:pt x="490" y="567"/>
                      <a:pt x="490" y="567"/>
                      <a:pt x="490" y="567"/>
                    </a:cubicBezTo>
                    <a:cubicBezTo>
                      <a:pt x="489" y="567"/>
                      <a:pt x="489" y="567"/>
                      <a:pt x="489" y="567"/>
                    </a:cubicBezTo>
                    <a:cubicBezTo>
                      <a:pt x="489" y="567"/>
                      <a:pt x="489" y="567"/>
                      <a:pt x="489" y="567"/>
                    </a:cubicBezTo>
                    <a:cubicBezTo>
                      <a:pt x="489" y="567"/>
                      <a:pt x="488" y="567"/>
                      <a:pt x="488" y="568"/>
                    </a:cubicBezTo>
                    <a:cubicBezTo>
                      <a:pt x="488" y="568"/>
                      <a:pt x="488" y="568"/>
                      <a:pt x="488" y="568"/>
                    </a:cubicBezTo>
                    <a:cubicBezTo>
                      <a:pt x="487" y="568"/>
                      <a:pt x="487" y="568"/>
                      <a:pt x="487" y="569"/>
                    </a:cubicBezTo>
                    <a:cubicBezTo>
                      <a:pt x="487" y="569"/>
                      <a:pt x="487" y="568"/>
                      <a:pt x="486" y="568"/>
                    </a:cubicBezTo>
                    <a:cubicBezTo>
                      <a:pt x="486" y="568"/>
                      <a:pt x="486" y="568"/>
                      <a:pt x="486" y="567"/>
                    </a:cubicBezTo>
                    <a:cubicBezTo>
                      <a:pt x="486" y="567"/>
                      <a:pt x="486" y="567"/>
                      <a:pt x="486" y="567"/>
                    </a:cubicBezTo>
                    <a:cubicBezTo>
                      <a:pt x="486" y="566"/>
                      <a:pt x="487" y="566"/>
                      <a:pt x="487" y="566"/>
                    </a:cubicBezTo>
                    <a:cubicBezTo>
                      <a:pt x="487" y="566"/>
                      <a:pt x="487" y="565"/>
                      <a:pt x="487" y="565"/>
                    </a:cubicBezTo>
                    <a:cubicBezTo>
                      <a:pt x="487" y="564"/>
                      <a:pt x="487" y="564"/>
                      <a:pt x="487" y="564"/>
                    </a:cubicBezTo>
                    <a:close/>
                    <a:moveTo>
                      <a:pt x="512" y="565"/>
                    </a:moveTo>
                    <a:cubicBezTo>
                      <a:pt x="512" y="565"/>
                      <a:pt x="512" y="565"/>
                      <a:pt x="512" y="565"/>
                    </a:cubicBezTo>
                    <a:cubicBezTo>
                      <a:pt x="512" y="565"/>
                      <a:pt x="512" y="566"/>
                      <a:pt x="513" y="566"/>
                    </a:cubicBezTo>
                    <a:cubicBezTo>
                      <a:pt x="513" y="566"/>
                      <a:pt x="513" y="567"/>
                      <a:pt x="513" y="567"/>
                    </a:cubicBezTo>
                    <a:cubicBezTo>
                      <a:pt x="513" y="567"/>
                      <a:pt x="512" y="567"/>
                      <a:pt x="512" y="567"/>
                    </a:cubicBezTo>
                    <a:cubicBezTo>
                      <a:pt x="512" y="567"/>
                      <a:pt x="512" y="567"/>
                      <a:pt x="512" y="567"/>
                    </a:cubicBezTo>
                    <a:cubicBezTo>
                      <a:pt x="512" y="567"/>
                      <a:pt x="511" y="566"/>
                      <a:pt x="511" y="566"/>
                    </a:cubicBezTo>
                    <a:cubicBezTo>
                      <a:pt x="511" y="566"/>
                      <a:pt x="511" y="566"/>
                      <a:pt x="510" y="566"/>
                    </a:cubicBezTo>
                    <a:cubicBezTo>
                      <a:pt x="510" y="565"/>
                      <a:pt x="510" y="565"/>
                      <a:pt x="510" y="565"/>
                    </a:cubicBezTo>
                    <a:cubicBezTo>
                      <a:pt x="510" y="565"/>
                      <a:pt x="510" y="565"/>
                      <a:pt x="510" y="565"/>
                    </a:cubicBezTo>
                    <a:cubicBezTo>
                      <a:pt x="510" y="565"/>
                      <a:pt x="510" y="565"/>
                      <a:pt x="510" y="565"/>
                    </a:cubicBezTo>
                    <a:cubicBezTo>
                      <a:pt x="510" y="565"/>
                      <a:pt x="510" y="565"/>
                      <a:pt x="510" y="565"/>
                    </a:cubicBezTo>
                    <a:cubicBezTo>
                      <a:pt x="510" y="564"/>
                      <a:pt x="510" y="564"/>
                      <a:pt x="511" y="564"/>
                    </a:cubicBezTo>
                    <a:cubicBezTo>
                      <a:pt x="511" y="564"/>
                      <a:pt x="511" y="564"/>
                      <a:pt x="511" y="565"/>
                    </a:cubicBezTo>
                    <a:cubicBezTo>
                      <a:pt x="511" y="565"/>
                      <a:pt x="512" y="565"/>
                      <a:pt x="512" y="565"/>
                    </a:cubicBezTo>
                    <a:close/>
                    <a:moveTo>
                      <a:pt x="395" y="657"/>
                    </a:moveTo>
                    <a:cubicBezTo>
                      <a:pt x="395" y="656"/>
                      <a:pt x="395" y="656"/>
                      <a:pt x="395" y="656"/>
                    </a:cubicBezTo>
                    <a:cubicBezTo>
                      <a:pt x="395" y="656"/>
                      <a:pt x="395" y="656"/>
                      <a:pt x="395" y="656"/>
                    </a:cubicBezTo>
                    <a:cubicBezTo>
                      <a:pt x="395" y="656"/>
                      <a:pt x="396" y="655"/>
                      <a:pt x="396" y="655"/>
                    </a:cubicBezTo>
                    <a:cubicBezTo>
                      <a:pt x="397" y="654"/>
                      <a:pt x="398" y="654"/>
                      <a:pt x="399" y="654"/>
                    </a:cubicBezTo>
                    <a:cubicBezTo>
                      <a:pt x="400" y="654"/>
                      <a:pt x="400" y="654"/>
                      <a:pt x="401" y="654"/>
                    </a:cubicBezTo>
                    <a:cubicBezTo>
                      <a:pt x="402" y="654"/>
                      <a:pt x="402" y="655"/>
                      <a:pt x="403" y="655"/>
                    </a:cubicBezTo>
                    <a:cubicBezTo>
                      <a:pt x="403" y="656"/>
                      <a:pt x="403" y="656"/>
                      <a:pt x="404" y="657"/>
                    </a:cubicBezTo>
                    <a:cubicBezTo>
                      <a:pt x="404" y="658"/>
                      <a:pt x="405" y="659"/>
                      <a:pt x="404" y="660"/>
                    </a:cubicBezTo>
                    <a:cubicBezTo>
                      <a:pt x="404" y="660"/>
                      <a:pt x="404" y="660"/>
                      <a:pt x="404" y="660"/>
                    </a:cubicBezTo>
                    <a:cubicBezTo>
                      <a:pt x="404" y="660"/>
                      <a:pt x="404" y="660"/>
                      <a:pt x="404" y="660"/>
                    </a:cubicBezTo>
                    <a:cubicBezTo>
                      <a:pt x="404" y="660"/>
                      <a:pt x="403" y="660"/>
                      <a:pt x="403" y="660"/>
                    </a:cubicBezTo>
                    <a:cubicBezTo>
                      <a:pt x="402" y="659"/>
                      <a:pt x="401" y="659"/>
                      <a:pt x="401" y="659"/>
                    </a:cubicBezTo>
                    <a:cubicBezTo>
                      <a:pt x="400" y="659"/>
                      <a:pt x="400" y="658"/>
                      <a:pt x="399" y="658"/>
                    </a:cubicBezTo>
                    <a:cubicBezTo>
                      <a:pt x="399" y="658"/>
                      <a:pt x="398" y="658"/>
                      <a:pt x="398" y="658"/>
                    </a:cubicBezTo>
                    <a:cubicBezTo>
                      <a:pt x="397" y="658"/>
                      <a:pt x="397" y="657"/>
                      <a:pt x="396" y="657"/>
                    </a:cubicBezTo>
                    <a:cubicBezTo>
                      <a:pt x="396" y="657"/>
                      <a:pt x="395" y="657"/>
                      <a:pt x="395" y="657"/>
                    </a:cubicBezTo>
                    <a:close/>
                    <a:moveTo>
                      <a:pt x="414" y="667"/>
                    </a:moveTo>
                    <a:cubicBezTo>
                      <a:pt x="414" y="667"/>
                      <a:pt x="413" y="667"/>
                      <a:pt x="413" y="667"/>
                    </a:cubicBezTo>
                    <a:cubicBezTo>
                      <a:pt x="413" y="667"/>
                      <a:pt x="413" y="667"/>
                      <a:pt x="413" y="668"/>
                    </a:cubicBezTo>
                    <a:cubicBezTo>
                      <a:pt x="413" y="668"/>
                      <a:pt x="413" y="668"/>
                      <a:pt x="413" y="668"/>
                    </a:cubicBezTo>
                    <a:cubicBezTo>
                      <a:pt x="413" y="668"/>
                      <a:pt x="413" y="668"/>
                      <a:pt x="413" y="668"/>
                    </a:cubicBezTo>
                    <a:cubicBezTo>
                      <a:pt x="413" y="668"/>
                      <a:pt x="413" y="668"/>
                      <a:pt x="413" y="668"/>
                    </a:cubicBezTo>
                    <a:cubicBezTo>
                      <a:pt x="412" y="668"/>
                      <a:pt x="412" y="668"/>
                      <a:pt x="411" y="668"/>
                    </a:cubicBezTo>
                    <a:cubicBezTo>
                      <a:pt x="411" y="668"/>
                      <a:pt x="411" y="668"/>
                      <a:pt x="411" y="668"/>
                    </a:cubicBezTo>
                    <a:cubicBezTo>
                      <a:pt x="411" y="668"/>
                      <a:pt x="411" y="668"/>
                      <a:pt x="411" y="668"/>
                    </a:cubicBezTo>
                    <a:cubicBezTo>
                      <a:pt x="411" y="668"/>
                      <a:pt x="411" y="668"/>
                      <a:pt x="411" y="668"/>
                    </a:cubicBezTo>
                    <a:cubicBezTo>
                      <a:pt x="411" y="668"/>
                      <a:pt x="411" y="668"/>
                      <a:pt x="411" y="668"/>
                    </a:cubicBezTo>
                    <a:cubicBezTo>
                      <a:pt x="411" y="668"/>
                      <a:pt x="411" y="667"/>
                      <a:pt x="411" y="667"/>
                    </a:cubicBezTo>
                    <a:cubicBezTo>
                      <a:pt x="411" y="667"/>
                      <a:pt x="411" y="667"/>
                      <a:pt x="411" y="667"/>
                    </a:cubicBezTo>
                    <a:cubicBezTo>
                      <a:pt x="411" y="667"/>
                      <a:pt x="412" y="667"/>
                      <a:pt x="412" y="667"/>
                    </a:cubicBezTo>
                    <a:cubicBezTo>
                      <a:pt x="412" y="667"/>
                      <a:pt x="412" y="667"/>
                      <a:pt x="412" y="667"/>
                    </a:cubicBezTo>
                    <a:cubicBezTo>
                      <a:pt x="413" y="667"/>
                      <a:pt x="413" y="666"/>
                      <a:pt x="413" y="666"/>
                    </a:cubicBezTo>
                    <a:cubicBezTo>
                      <a:pt x="413" y="666"/>
                      <a:pt x="413" y="666"/>
                      <a:pt x="413" y="666"/>
                    </a:cubicBezTo>
                    <a:cubicBezTo>
                      <a:pt x="413" y="666"/>
                      <a:pt x="413" y="666"/>
                      <a:pt x="413" y="667"/>
                    </a:cubicBezTo>
                    <a:cubicBezTo>
                      <a:pt x="414" y="667"/>
                      <a:pt x="414" y="667"/>
                      <a:pt x="414" y="667"/>
                    </a:cubicBezTo>
                    <a:close/>
                    <a:moveTo>
                      <a:pt x="241" y="438"/>
                    </a:moveTo>
                    <a:cubicBezTo>
                      <a:pt x="241" y="438"/>
                      <a:pt x="241" y="438"/>
                      <a:pt x="241" y="438"/>
                    </a:cubicBezTo>
                    <a:cubicBezTo>
                      <a:pt x="242" y="438"/>
                      <a:pt x="242" y="437"/>
                      <a:pt x="242" y="437"/>
                    </a:cubicBezTo>
                    <a:cubicBezTo>
                      <a:pt x="243" y="437"/>
                      <a:pt x="243" y="437"/>
                      <a:pt x="243" y="437"/>
                    </a:cubicBezTo>
                    <a:cubicBezTo>
                      <a:pt x="244" y="437"/>
                      <a:pt x="244" y="437"/>
                      <a:pt x="244" y="438"/>
                    </a:cubicBezTo>
                    <a:cubicBezTo>
                      <a:pt x="244" y="438"/>
                      <a:pt x="244" y="438"/>
                      <a:pt x="244" y="438"/>
                    </a:cubicBezTo>
                    <a:cubicBezTo>
                      <a:pt x="245" y="438"/>
                      <a:pt x="245" y="438"/>
                      <a:pt x="245" y="439"/>
                    </a:cubicBezTo>
                    <a:cubicBezTo>
                      <a:pt x="245" y="439"/>
                      <a:pt x="245" y="439"/>
                      <a:pt x="245" y="439"/>
                    </a:cubicBezTo>
                    <a:cubicBezTo>
                      <a:pt x="245" y="439"/>
                      <a:pt x="245" y="439"/>
                      <a:pt x="245" y="439"/>
                    </a:cubicBezTo>
                    <a:cubicBezTo>
                      <a:pt x="246" y="439"/>
                      <a:pt x="246" y="439"/>
                      <a:pt x="246" y="439"/>
                    </a:cubicBezTo>
                    <a:cubicBezTo>
                      <a:pt x="246" y="439"/>
                      <a:pt x="246" y="440"/>
                      <a:pt x="246" y="440"/>
                    </a:cubicBezTo>
                    <a:cubicBezTo>
                      <a:pt x="245" y="440"/>
                      <a:pt x="245" y="440"/>
                      <a:pt x="245" y="440"/>
                    </a:cubicBezTo>
                    <a:cubicBezTo>
                      <a:pt x="245" y="440"/>
                      <a:pt x="245" y="441"/>
                      <a:pt x="245" y="441"/>
                    </a:cubicBezTo>
                    <a:cubicBezTo>
                      <a:pt x="245" y="441"/>
                      <a:pt x="245" y="441"/>
                      <a:pt x="245" y="441"/>
                    </a:cubicBezTo>
                    <a:cubicBezTo>
                      <a:pt x="244" y="441"/>
                      <a:pt x="244" y="441"/>
                      <a:pt x="244" y="441"/>
                    </a:cubicBezTo>
                    <a:cubicBezTo>
                      <a:pt x="244" y="441"/>
                      <a:pt x="243" y="441"/>
                      <a:pt x="243" y="441"/>
                    </a:cubicBezTo>
                    <a:cubicBezTo>
                      <a:pt x="243" y="440"/>
                      <a:pt x="243" y="440"/>
                      <a:pt x="243" y="440"/>
                    </a:cubicBezTo>
                    <a:cubicBezTo>
                      <a:pt x="243" y="440"/>
                      <a:pt x="242" y="440"/>
                      <a:pt x="242" y="439"/>
                    </a:cubicBezTo>
                    <a:cubicBezTo>
                      <a:pt x="241" y="439"/>
                      <a:pt x="241" y="439"/>
                      <a:pt x="241" y="439"/>
                    </a:cubicBezTo>
                    <a:cubicBezTo>
                      <a:pt x="241" y="439"/>
                      <a:pt x="241" y="439"/>
                      <a:pt x="241" y="438"/>
                    </a:cubicBezTo>
                    <a:cubicBezTo>
                      <a:pt x="241" y="438"/>
                      <a:pt x="241" y="438"/>
                      <a:pt x="241" y="439"/>
                    </a:cubicBezTo>
                    <a:cubicBezTo>
                      <a:pt x="241" y="438"/>
                      <a:pt x="241" y="438"/>
                      <a:pt x="241" y="438"/>
                    </a:cubicBezTo>
                    <a:close/>
                    <a:moveTo>
                      <a:pt x="222" y="465"/>
                    </a:moveTo>
                    <a:cubicBezTo>
                      <a:pt x="222" y="465"/>
                      <a:pt x="223" y="465"/>
                      <a:pt x="223" y="465"/>
                    </a:cubicBezTo>
                    <a:cubicBezTo>
                      <a:pt x="223" y="465"/>
                      <a:pt x="223" y="465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4" y="466"/>
                      <a:pt x="224" y="466"/>
                      <a:pt x="224" y="466"/>
                    </a:cubicBezTo>
                    <a:cubicBezTo>
                      <a:pt x="224" y="466"/>
                      <a:pt x="224" y="466"/>
                      <a:pt x="224" y="466"/>
                    </a:cubicBezTo>
                    <a:cubicBezTo>
                      <a:pt x="224" y="466"/>
                      <a:pt x="224" y="465"/>
                      <a:pt x="224" y="465"/>
                    </a:cubicBezTo>
                    <a:cubicBezTo>
                      <a:pt x="224" y="465"/>
                      <a:pt x="224" y="465"/>
                      <a:pt x="224" y="465"/>
                    </a:cubicBezTo>
                    <a:cubicBezTo>
                      <a:pt x="224" y="465"/>
                      <a:pt x="224" y="465"/>
                      <a:pt x="224" y="465"/>
                    </a:cubicBezTo>
                    <a:cubicBezTo>
                      <a:pt x="224" y="465"/>
                      <a:pt x="224" y="465"/>
                      <a:pt x="224" y="465"/>
                    </a:cubicBezTo>
                    <a:cubicBezTo>
                      <a:pt x="224" y="465"/>
                      <a:pt x="224" y="464"/>
                      <a:pt x="224" y="464"/>
                    </a:cubicBezTo>
                    <a:cubicBezTo>
                      <a:pt x="224" y="464"/>
                      <a:pt x="224" y="464"/>
                      <a:pt x="224" y="464"/>
                    </a:cubicBezTo>
                    <a:cubicBezTo>
                      <a:pt x="224" y="464"/>
                      <a:pt x="224" y="464"/>
                      <a:pt x="224" y="464"/>
                    </a:cubicBezTo>
                    <a:cubicBezTo>
                      <a:pt x="224" y="465"/>
                      <a:pt x="224" y="465"/>
                      <a:pt x="225" y="465"/>
                    </a:cubicBezTo>
                    <a:cubicBezTo>
                      <a:pt x="225" y="465"/>
                      <a:pt x="225" y="465"/>
                      <a:pt x="225" y="465"/>
                    </a:cubicBezTo>
                    <a:cubicBezTo>
                      <a:pt x="225" y="465"/>
                      <a:pt x="225" y="465"/>
                      <a:pt x="225" y="465"/>
                    </a:cubicBezTo>
                    <a:cubicBezTo>
                      <a:pt x="225" y="466"/>
                      <a:pt x="225" y="466"/>
                      <a:pt x="225" y="466"/>
                    </a:cubicBezTo>
                    <a:cubicBezTo>
                      <a:pt x="224" y="466"/>
                      <a:pt x="224" y="467"/>
                      <a:pt x="224" y="467"/>
                    </a:cubicBezTo>
                    <a:cubicBezTo>
                      <a:pt x="224" y="467"/>
                      <a:pt x="224" y="467"/>
                      <a:pt x="224" y="467"/>
                    </a:cubicBezTo>
                    <a:cubicBezTo>
                      <a:pt x="224" y="467"/>
                      <a:pt x="224" y="467"/>
                      <a:pt x="224" y="467"/>
                    </a:cubicBezTo>
                    <a:cubicBezTo>
                      <a:pt x="224" y="467"/>
                      <a:pt x="224" y="467"/>
                      <a:pt x="224" y="467"/>
                    </a:cubicBezTo>
                    <a:cubicBezTo>
                      <a:pt x="224" y="467"/>
                      <a:pt x="224" y="467"/>
                      <a:pt x="223" y="467"/>
                    </a:cubicBezTo>
                    <a:cubicBezTo>
                      <a:pt x="223" y="467"/>
                      <a:pt x="223" y="467"/>
                      <a:pt x="223" y="467"/>
                    </a:cubicBezTo>
                    <a:cubicBezTo>
                      <a:pt x="223" y="467"/>
                      <a:pt x="223" y="466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3" y="467"/>
                      <a:pt x="223" y="467"/>
                      <a:pt x="223" y="467"/>
                    </a:cubicBezTo>
                    <a:cubicBezTo>
                      <a:pt x="223" y="467"/>
                      <a:pt x="223" y="467"/>
                      <a:pt x="223" y="467"/>
                    </a:cubicBezTo>
                    <a:cubicBezTo>
                      <a:pt x="222" y="467"/>
                      <a:pt x="222" y="467"/>
                      <a:pt x="222" y="467"/>
                    </a:cubicBezTo>
                    <a:cubicBezTo>
                      <a:pt x="222" y="467"/>
                      <a:pt x="222" y="467"/>
                      <a:pt x="222" y="467"/>
                    </a:cubicBezTo>
                    <a:cubicBezTo>
                      <a:pt x="222" y="467"/>
                      <a:pt x="222" y="467"/>
                      <a:pt x="222" y="467"/>
                    </a:cubicBezTo>
                    <a:cubicBezTo>
                      <a:pt x="222" y="466"/>
                      <a:pt x="222" y="466"/>
                      <a:pt x="222" y="466"/>
                    </a:cubicBezTo>
                    <a:cubicBezTo>
                      <a:pt x="222" y="466"/>
                      <a:pt x="222" y="465"/>
                      <a:pt x="222" y="465"/>
                    </a:cubicBezTo>
                    <a:cubicBezTo>
                      <a:pt x="222" y="465"/>
                      <a:pt x="222" y="465"/>
                      <a:pt x="222" y="465"/>
                    </a:cubicBezTo>
                    <a:close/>
                    <a:moveTo>
                      <a:pt x="222" y="459"/>
                    </a:moveTo>
                    <a:cubicBezTo>
                      <a:pt x="222" y="459"/>
                      <a:pt x="222" y="459"/>
                      <a:pt x="222" y="459"/>
                    </a:cubicBezTo>
                    <a:cubicBezTo>
                      <a:pt x="222" y="459"/>
                      <a:pt x="222" y="459"/>
                      <a:pt x="222" y="459"/>
                    </a:cubicBezTo>
                    <a:cubicBezTo>
                      <a:pt x="222" y="459"/>
                      <a:pt x="222" y="460"/>
                      <a:pt x="222" y="460"/>
                    </a:cubicBezTo>
                    <a:cubicBezTo>
                      <a:pt x="222" y="460"/>
                      <a:pt x="222" y="460"/>
                      <a:pt x="222" y="460"/>
                    </a:cubicBezTo>
                    <a:cubicBezTo>
                      <a:pt x="222" y="460"/>
                      <a:pt x="222" y="460"/>
                      <a:pt x="222" y="460"/>
                    </a:cubicBezTo>
                    <a:cubicBezTo>
                      <a:pt x="221" y="460"/>
                      <a:pt x="222" y="459"/>
                      <a:pt x="221" y="459"/>
                    </a:cubicBezTo>
                    <a:cubicBezTo>
                      <a:pt x="221" y="459"/>
                      <a:pt x="221" y="459"/>
                      <a:pt x="221" y="459"/>
                    </a:cubicBezTo>
                    <a:cubicBezTo>
                      <a:pt x="221" y="459"/>
                      <a:pt x="221" y="459"/>
                      <a:pt x="221" y="459"/>
                    </a:cubicBezTo>
                    <a:cubicBezTo>
                      <a:pt x="221" y="459"/>
                      <a:pt x="221" y="459"/>
                      <a:pt x="221" y="459"/>
                    </a:cubicBezTo>
                    <a:cubicBezTo>
                      <a:pt x="221" y="459"/>
                      <a:pt x="221" y="458"/>
                      <a:pt x="221" y="458"/>
                    </a:cubicBezTo>
                    <a:cubicBezTo>
                      <a:pt x="221" y="458"/>
                      <a:pt x="221" y="458"/>
                      <a:pt x="221" y="458"/>
                    </a:cubicBezTo>
                    <a:cubicBezTo>
                      <a:pt x="221" y="458"/>
                      <a:pt x="221" y="458"/>
                      <a:pt x="221" y="458"/>
                    </a:cubicBezTo>
                    <a:cubicBezTo>
                      <a:pt x="221" y="458"/>
                      <a:pt x="221" y="458"/>
                      <a:pt x="221" y="458"/>
                    </a:cubicBezTo>
                    <a:cubicBezTo>
                      <a:pt x="221" y="458"/>
                      <a:pt x="222" y="458"/>
                      <a:pt x="222" y="458"/>
                    </a:cubicBezTo>
                    <a:cubicBezTo>
                      <a:pt x="222" y="458"/>
                      <a:pt x="222" y="458"/>
                      <a:pt x="222" y="457"/>
                    </a:cubicBezTo>
                    <a:cubicBezTo>
                      <a:pt x="222" y="457"/>
                      <a:pt x="222" y="457"/>
                      <a:pt x="222" y="457"/>
                    </a:cubicBezTo>
                    <a:cubicBezTo>
                      <a:pt x="222" y="457"/>
                      <a:pt x="222" y="457"/>
                      <a:pt x="222" y="457"/>
                    </a:cubicBezTo>
                    <a:cubicBezTo>
                      <a:pt x="222" y="457"/>
                      <a:pt x="222" y="458"/>
                      <a:pt x="222" y="458"/>
                    </a:cubicBezTo>
                    <a:cubicBezTo>
                      <a:pt x="222" y="458"/>
                      <a:pt x="222" y="458"/>
                      <a:pt x="222" y="458"/>
                    </a:cubicBezTo>
                    <a:cubicBezTo>
                      <a:pt x="222" y="458"/>
                      <a:pt x="222" y="459"/>
                      <a:pt x="222" y="459"/>
                    </a:cubicBezTo>
                    <a:close/>
                    <a:moveTo>
                      <a:pt x="222" y="454"/>
                    </a:moveTo>
                    <a:cubicBezTo>
                      <a:pt x="222" y="454"/>
                      <a:pt x="222" y="455"/>
                      <a:pt x="222" y="455"/>
                    </a:cubicBezTo>
                    <a:cubicBezTo>
                      <a:pt x="222" y="455"/>
                      <a:pt x="222" y="455"/>
                      <a:pt x="222" y="455"/>
                    </a:cubicBezTo>
                    <a:cubicBezTo>
                      <a:pt x="222" y="455"/>
                      <a:pt x="222" y="455"/>
                      <a:pt x="222" y="455"/>
                    </a:cubicBezTo>
                    <a:cubicBezTo>
                      <a:pt x="222" y="455"/>
                      <a:pt x="222" y="456"/>
                      <a:pt x="222" y="456"/>
                    </a:cubicBezTo>
                    <a:cubicBezTo>
                      <a:pt x="222" y="456"/>
                      <a:pt x="222" y="456"/>
                      <a:pt x="222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7"/>
                      <a:pt x="221" y="457"/>
                      <a:pt x="221" y="457"/>
                    </a:cubicBezTo>
                    <a:cubicBezTo>
                      <a:pt x="221" y="457"/>
                      <a:pt x="221" y="457"/>
                      <a:pt x="221" y="457"/>
                    </a:cubicBezTo>
                    <a:cubicBezTo>
                      <a:pt x="221" y="457"/>
                      <a:pt x="221" y="457"/>
                      <a:pt x="221" y="457"/>
                    </a:cubicBezTo>
                    <a:cubicBezTo>
                      <a:pt x="221" y="457"/>
                      <a:pt x="221" y="458"/>
                      <a:pt x="221" y="458"/>
                    </a:cubicBezTo>
                    <a:cubicBezTo>
                      <a:pt x="221" y="458"/>
                      <a:pt x="220" y="458"/>
                      <a:pt x="220" y="458"/>
                    </a:cubicBezTo>
                    <a:cubicBezTo>
                      <a:pt x="220" y="458"/>
                      <a:pt x="220" y="457"/>
                      <a:pt x="220" y="457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20" y="456"/>
                      <a:pt x="220" y="456"/>
                      <a:pt x="220" y="456"/>
                    </a:cubicBezTo>
                    <a:cubicBezTo>
                      <a:pt x="220" y="456"/>
                      <a:pt x="220" y="456"/>
                      <a:pt x="220" y="456"/>
                    </a:cubicBezTo>
                    <a:cubicBezTo>
                      <a:pt x="220" y="456"/>
                      <a:pt x="220" y="456"/>
                      <a:pt x="220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6"/>
                      <a:pt x="221" y="455"/>
                      <a:pt x="221" y="455"/>
                    </a:cubicBezTo>
                    <a:cubicBezTo>
                      <a:pt x="221" y="455"/>
                      <a:pt x="221" y="455"/>
                      <a:pt x="221" y="454"/>
                    </a:cubicBezTo>
                    <a:cubicBezTo>
                      <a:pt x="221" y="454"/>
                      <a:pt x="221" y="454"/>
                      <a:pt x="221" y="454"/>
                    </a:cubicBezTo>
                    <a:cubicBezTo>
                      <a:pt x="221" y="454"/>
                      <a:pt x="221" y="454"/>
                      <a:pt x="221" y="454"/>
                    </a:cubicBezTo>
                    <a:cubicBezTo>
                      <a:pt x="221" y="454"/>
                      <a:pt x="222" y="454"/>
                      <a:pt x="222" y="454"/>
                    </a:cubicBezTo>
                    <a:close/>
                    <a:moveTo>
                      <a:pt x="219" y="457"/>
                    </a:moveTo>
                    <a:cubicBezTo>
                      <a:pt x="218" y="457"/>
                      <a:pt x="218" y="457"/>
                      <a:pt x="218" y="457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20" y="456"/>
                      <a:pt x="220" y="456"/>
                    </a:cubicBezTo>
                    <a:cubicBezTo>
                      <a:pt x="220" y="456"/>
                      <a:pt x="219" y="456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lose/>
                    <a:moveTo>
                      <a:pt x="221" y="448"/>
                    </a:moveTo>
                    <a:cubicBezTo>
                      <a:pt x="221" y="448"/>
                      <a:pt x="221" y="449"/>
                      <a:pt x="221" y="449"/>
                    </a:cubicBezTo>
                    <a:cubicBezTo>
                      <a:pt x="221" y="449"/>
                      <a:pt x="221" y="449"/>
                      <a:pt x="221" y="449"/>
                    </a:cubicBezTo>
                    <a:cubicBezTo>
                      <a:pt x="221" y="449"/>
                      <a:pt x="221" y="449"/>
                      <a:pt x="221" y="449"/>
                    </a:cubicBezTo>
                    <a:cubicBezTo>
                      <a:pt x="221" y="449"/>
                      <a:pt x="221" y="450"/>
                      <a:pt x="221" y="450"/>
                    </a:cubicBezTo>
                    <a:cubicBezTo>
                      <a:pt x="221" y="450"/>
                      <a:pt x="221" y="450"/>
                      <a:pt x="221" y="450"/>
                    </a:cubicBezTo>
                    <a:cubicBezTo>
                      <a:pt x="221" y="450"/>
                      <a:pt x="221" y="450"/>
                      <a:pt x="221" y="450"/>
                    </a:cubicBezTo>
                    <a:cubicBezTo>
                      <a:pt x="221" y="450"/>
                      <a:pt x="220" y="450"/>
                      <a:pt x="220" y="450"/>
                    </a:cubicBezTo>
                    <a:cubicBezTo>
                      <a:pt x="220" y="450"/>
                      <a:pt x="220" y="450"/>
                      <a:pt x="220" y="450"/>
                    </a:cubicBezTo>
                    <a:cubicBezTo>
                      <a:pt x="220" y="450"/>
                      <a:pt x="220" y="450"/>
                      <a:pt x="220" y="449"/>
                    </a:cubicBezTo>
                    <a:cubicBezTo>
                      <a:pt x="220" y="449"/>
                      <a:pt x="220" y="449"/>
                      <a:pt x="220" y="449"/>
                    </a:cubicBezTo>
                    <a:cubicBezTo>
                      <a:pt x="220" y="449"/>
                      <a:pt x="220" y="449"/>
                      <a:pt x="220" y="449"/>
                    </a:cubicBezTo>
                    <a:cubicBezTo>
                      <a:pt x="220" y="449"/>
                      <a:pt x="220" y="448"/>
                      <a:pt x="221" y="448"/>
                    </a:cubicBezTo>
                    <a:cubicBezTo>
                      <a:pt x="221" y="448"/>
                      <a:pt x="221" y="448"/>
                      <a:pt x="221" y="448"/>
                    </a:cubicBezTo>
                    <a:close/>
                    <a:moveTo>
                      <a:pt x="210" y="445"/>
                    </a:moveTo>
                    <a:cubicBezTo>
                      <a:pt x="210" y="445"/>
                      <a:pt x="210" y="445"/>
                      <a:pt x="209" y="445"/>
                    </a:cubicBezTo>
                    <a:cubicBezTo>
                      <a:pt x="209" y="445"/>
                      <a:pt x="209" y="446"/>
                      <a:pt x="209" y="446"/>
                    </a:cubicBezTo>
                    <a:cubicBezTo>
                      <a:pt x="209" y="446"/>
                      <a:pt x="209" y="446"/>
                      <a:pt x="208" y="446"/>
                    </a:cubicBezTo>
                    <a:cubicBezTo>
                      <a:pt x="208" y="446"/>
                      <a:pt x="208" y="446"/>
                      <a:pt x="208" y="446"/>
                    </a:cubicBezTo>
                    <a:cubicBezTo>
                      <a:pt x="209" y="445"/>
                      <a:pt x="209" y="445"/>
                      <a:pt x="210" y="444"/>
                    </a:cubicBezTo>
                    <a:cubicBezTo>
                      <a:pt x="210" y="444"/>
                      <a:pt x="210" y="444"/>
                      <a:pt x="210" y="444"/>
                    </a:cubicBezTo>
                    <a:cubicBezTo>
                      <a:pt x="210" y="444"/>
                      <a:pt x="211" y="444"/>
                      <a:pt x="211" y="444"/>
                    </a:cubicBezTo>
                    <a:cubicBezTo>
                      <a:pt x="211" y="444"/>
                      <a:pt x="211" y="444"/>
                      <a:pt x="211" y="444"/>
                    </a:cubicBezTo>
                    <a:cubicBezTo>
                      <a:pt x="211" y="444"/>
                      <a:pt x="211" y="444"/>
                      <a:pt x="211" y="444"/>
                    </a:cubicBezTo>
                    <a:cubicBezTo>
                      <a:pt x="211" y="444"/>
                      <a:pt x="210" y="444"/>
                      <a:pt x="210" y="445"/>
                    </a:cubicBezTo>
                    <a:cubicBezTo>
                      <a:pt x="210" y="445"/>
                      <a:pt x="210" y="445"/>
                      <a:pt x="210" y="445"/>
                    </a:cubicBezTo>
                    <a:close/>
                    <a:moveTo>
                      <a:pt x="213" y="447"/>
                    </a:moveTo>
                    <a:cubicBezTo>
                      <a:pt x="213" y="447"/>
                      <a:pt x="213" y="447"/>
                      <a:pt x="213" y="447"/>
                    </a:cubicBezTo>
                    <a:cubicBezTo>
                      <a:pt x="213" y="448"/>
                      <a:pt x="213" y="448"/>
                      <a:pt x="213" y="448"/>
                    </a:cubicBezTo>
                    <a:cubicBezTo>
                      <a:pt x="213" y="448"/>
                      <a:pt x="212" y="448"/>
                      <a:pt x="212" y="448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2" y="447"/>
                      <a:pt x="212" y="447"/>
                      <a:pt x="212" y="447"/>
                    </a:cubicBezTo>
                    <a:cubicBezTo>
                      <a:pt x="212" y="447"/>
                      <a:pt x="212" y="447"/>
                      <a:pt x="212" y="447"/>
                    </a:cubicBezTo>
                    <a:cubicBezTo>
                      <a:pt x="212" y="447"/>
                      <a:pt x="212" y="447"/>
                      <a:pt x="212" y="447"/>
                    </a:cubicBezTo>
                    <a:cubicBezTo>
                      <a:pt x="212" y="447"/>
                      <a:pt x="212" y="447"/>
                      <a:pt x="212" y="447"/>
                    </a:cubicBezTo>
                    <a:cubicBezTo>
                      <a:pt x="212" y="447"/>
                      <a:pt x="212" y="447"/>
                      <a:pt x="213" y="447"/>
                    </a:cubicBezTo>
                    <a:cubicBezTo>
                      <a:pt x="213" y="447"/>
                      <a:pt x="213" y="447"/>
                      <a:pt x="213" y="447"/>
                    </a:cubicBezTo>
                    <a:cubicBezTo>
                      <a:pt x="213" y="447"/>
                      <a:pt x="213" y="447"/>
                      <a:pt x="213" y="447"/>
                    </a:cubicBezTo>
                    <a:cubicBezTo>
                      <a:pt x="213" y="447"/>
                      <a:pt x="213" y="447"/>
                      <a:pt x="213" y="447"/>
                    </a:cubicBezTo>
                    <a:cubicBezTo>
                      <a:pt x="213" y="447"/>
                      <a:pt x="213" y="447"/>
                      <a:pt x="213" y="447"/>
                    </a:cubicBezTo>
                    <a:close/>
                    <a:moveTo>
                      <a:pt x="215" y="450"/>
                    </a:moveTo>
                    <a:cubicBezTo>
                      <a:pt x="215" y="450"/>
                      <a:pt x="215" y="450"/>
                      <a:pt x="215" y="450"/>
                    </a:cubicBezTo>
                    <a:cubicBezTo>
                      <a:pt x="215" y="450"/>
                      <a:pt x="215" y="450"/>
                      <a:pt x="215" y="449"/>
                    </a:cubicBezTo>
                    <a:cubicBezTo>
                      <a:pt x="214" y="449"/>
                      <a:pt x="214" y="449"/>
                      <a:pt x="214" y="449"/>
                    </a:cubicBezTo>
                    <a:cubicBezTo>
                      <a:pt x="214" y="449"/>
                      <a:pt x="214" y="449"/>
                      <a:pt x="214" y="449"/>
                    </a:cubicBezTo>
                    <a:cubicBezTo>
                      <a:pt x="214" y="449"/>
                      <a:pt x="214" y="449"/>
                      <a:pt x="215" y="449"/>
                    </a:cubicBezTo>
                    <a:cubicBezTo>
                      <a:pt x="215" y="449"/>
                      <a:pt x="215" y="449"/>
                      <a:pt x="215" y="449"/>
                    </a:cubicBezTo>
                    <a:cubicBezTo>
                      <a:pt x="215" y="449"/>
                      <a:pt x="215" y="449"/>
                      <a:pt x="215" y="449"/>
                    </a:cubicBezTo>
                    <a:cubicBezTo>
                      <a:pt x="215" y="449"/>
                      <a:pt x="215" y="449"/>
                      <a:pt x="215" y="449"/>
                    </a:cubicBezTo>
                    <a:cubicBezTo>
                      <a:pt x="215" y="449"/>
                      <a:pt x="215" y="449"/>
                      <a:pt x="215" y="449"/>
                    </a:cubicBezTo>
                    <a:cubicBezTo>
                      <a:pt x="216" y="449"/>
                      <a:pt x="216" y="449"/>
                      <a:pt x="216" y="449"/>
                    </a:cubicBezTo>
                    <a:cubicBezTo>
                      <a:pt x="216" y="449"/>
                      <a:pt x="216" y="449"/>
                      <a:pt x="216" y="449"/>
                    </a:cubicBezTo>
                    <a:cubicBezTo>
                      <a:pt x="215" y="449"/>
                      <a:pt x="215" y="450"/>
                      <a:pt x="215" y="450"/>
                    </a:cubicBezTo>
                    <a:cubicBezTo>
                      <a:pt x="215" y="450"/>
                      <a:pt x="216" y="450"/>
                      <a:pt x="215" y="450"/>
                    </a:cubicBezTo>
                    <a:close/>
                    <a:moveTo>
                      <a:pt x="362" y="446"/>
                    </a:moveTo>
                    <a:cubicBezTo>
                      <a:pt x="362" y="446"/>
                      <a:pt x="363" y="446"/>
                      <a:pt x="363" y="446"/>
                    </a:cubicBezTo>
                    <a:cubicBezTo>
                      <a:pt x="363" y="445"/>
                      <a:pt x="363" y="445"/>
                      <a:pt x="363" y="445"/>
                    </a:cubicBezTo>
                    <a:cubicBezTo>
                      <a:pt x="363" y="444"/>
                      <a:pt x="364" y="443"/>
                      <a:pt x="364" y="443"/>
                    </a:cubicBezTo>
                    <a:cubicBezTo>
                      <a:pt x="364" y="443"/>
                      <a:pt x="364" y="443"/>
                      <a:pt x="365" y="443"/>
                    </a:cubicBezTo>
                    <a:cubicBezTo>
                      <a:pt x="365" y="443"/>
                      <a:pt x="365" y="443"/>
                      <a:pt x="365" y="443"/>
                    </a:cubicBezTo>
                    <a:cubicBezTo>
                      <a:pt x="365" y="443"/>
                      <a:pt x="365" y="443"/>
                      <a:pt x="365" y="443"/>
                    </a:cubicBezTo>
                    <a:cubicBezTo>
                      <a:pt x="366" y="443"/>
                      <a:pt x="366" y="444"/>
                      <a:pt x="366" y="444"/>
                    </a:cubicBezTo>
                    <a:cubicBezTo>
                      <a:pt x="366" y="444"/>
                      <a:pt x="366" y="445"/>
                      <a:pt x="366" y="445"/>
                    </a:cubicBezTo>
                    <a:cubicBezTo>
                      <a:pt x="366" y="446"/>
                      <a:pt x="366" y="448"/>
                      <a:pt x="366" y="449"/>
                    </a:cubicBezTo>
                    <a:cubicBezTo>
                      <a:pt x="366" y="450"/>
                      <a:pt x="366" y="450"/>
                      <a:pt x="366" y="450"/>
                    </a:cubicBezTo>
                    <a:cubicBezTo>
                      <a:pt x="366" y="451"/>
                      <a:pt x="366" y="452"/>
                      <a:pt x="365" y="452"/>
                    </a:cubicBezTo>
                    <a:cubicBezTo>
                      <a:pt x="365" y="453"/>
                      <a:pt x="365" y="453"/>
                      <a:pt x="365" y="453"/>
                    </a:cubicBezTo>
                    <a:cubicBezTo>
                      <a:pt x="365" y="453"/>
                      <a:pt x="364" y="453"/>
                      <a:pt x="364" y="453"/>
                    </a:cubicBezTo>
                    <a:cubicBezTo>
                      <a:pt x="364" y="452"/>
                      <a:pt x="364" y="452"/>
                      <a:pt x="364" y="452"/>
                    </a:cubicBezTo>
                    <a:cubicBezTo>
                      <a:pt x="364" y="452"/>
                      <a:pt x="364" y="452"/>
                      <a:pt x="363" y="452"/>
                    </a:cubicBezTo>
                    <a:cubicBezTo>
                      <a:pt x="363" y="452"/>
                      <a:pt x="363" y="452"/>
                      <a:pt x="363" y="452"/>
                    </a:cubicBezTo>
                    <a:cubicBezTo>
                      <a:pt x="363" y="452"/>
                      <a:pt x="363" y="451"/>
                      <a:pt x="363" y="451"/>
                    </a:cubicBezTo>
                    <a:cubicBezTo>
                      <a:pt x="363" y="451"/>
                      <a:pt x="363" y="451"/>
                      <a:pt x="363" y="451"/>
                    </a:cubicBezTo>
                    <a:cubicBezTo>
                      <a:pt x="363" y="450"/>
                      <a:pt x="363" y="450"/>
                      <a:pt x="363" y="450"/>
                    </a:cubicBezTo>
                    <a:cubicBezTo>
                      <a:pt x="362" y="450"/>
                      <a:pt x="362" y="450"/>
                      <a:pt x="362" y="449"/>
                    </a:cubicBezTo>
                    <a:cubicBezTo>
                      <a:pt x="363" y="449"/>
                      <a:pt x="363" y="448"/>
                      <a:pt x="363" y="448"/>
                    </a:cubicBezTo>
                    <a:cubicBezTo>
                      <a:pt x="363" y="448"/>
                      <a:pt x="363" y="447"/>
                      <a:pt x="363" y="447"/>
                    </a:cubicBezTo>
                    <a:cubicBezTo>
                      <a:pt x="362" y="447"/>
                      <a:pt x="362" y="447"/>
                      <a:pt x="362" y="446"/>
                    </a:cubicBezTo>
                    <a:close/>
                    <a:moveTo>
                      <a:pt x="399" y="422"/>
                    </a:moveTo>
                    <a:cubicBezTo>
                      <a:pt x="399" y="422"/>
                      <a:pt x="399" y="422"/>
                      <a:pt x="399" y="422"/>
                    </a:cubicBezTo>
                    <a:cubicBezTo>
                      <a:pt x="399" y="422"/>
                      <a:pt x="399" y="422"/>
                      <a:pt x="399" y="422"/>
                    </a:cubicBezTo>
                    <a:cubicBezTo>
                      <a:pt x="399" y="421"/>
                      <a:pt x="399" y="421"/>
                      <a:pt x="399" y="421"/>
                    </a:cubicBezTo>
                    <a:cubicBezTo>
                      <a:pt x="398" y="421"/>
                      <a:pt x="398" y="421"/>
                      <a:pt x="398" y="421"/>
                    </a:cubicBezTo>
                    <a:cubicBezTo>
                      <a:pt x="398" y="421"/>
                      <a:pt x="398" y="421"/>
                      <a:pt x="398" y="421"/>
                    </a:cubicBezTo>
                    <a:cubicBezTo>
                      <a:pt x="398" y="421"/>
                      <a:pt x="398" y="420"/>
                      <a:pt x="397" y="420"/>
                    </a:cubicBezTo>
                    <a:cubicBezTo>
                      <a:pt x="397" y="420"/>
                      <a:pt x="397" y="420"/>
                      <a:pt x="398" y="420"/>
                    </a:cubicBezTo>
                    <a:cubicBezTo>
                      <a:pt x="398" y="420"/>
                      <a:pt x="398" y="420"/>
                      <a:pt x="398" y="420"/>
                    </a:cubicBezTo>
                    <a:cubicBezTo>
                      <a:pt x="398" y="420"/>
                      <a:pt x="398" y="420"/>
                      <a:pt x="398" y="420"/>
                    </a:cubicBezTo>
                    <a:cubicBezTo>
                      <a:pt x="398" y="421"/>
                      <a:pt x="399" y="421"/>
                      <a:pt x="399" y="421"/>
                    </a:cubicBezTo>
                    <a:cubicBezTo>
                      <a:pt x="399" y="421"/>
                      <a:pt x="399" y="421"/>
                      <a:pt x="399" y="421"/>
                    </a:cubicBezTo>
                    <a:cubicBezTo>
                      <a:pt x="399" y="421"/>
                      <a:pt x="399" y="421"/>
                      <a:pt x="399" y="421"/>
                    </a:cubicBezTo>
                    <a:cubicBezTo>
                      <a:pt x="399" y="421"/>
                      <a:pt x="399" y="421"/>
                      <a:pt x="399" y="421"/>
                    </a:cubicBezTo>
                    <a:cubicBezTo>
                      <a:pt x="399" y="422"/>
                      <a:pt x="399" y="422"/>
                      <a:pt x="399" y="422"/>
                    </a:cubicBezTo>
                    <a:cubicBezTo>
                      <a:pt x="399" y="422"/>
                      <a:pt x="399" y="423"/>
                      <a:pt x="399" y="423"/>
                    </a:cubicBezTo>
                    <a:cubicBezTo>
                      <a:pt x="399" y="423"/>
                      <a:pt x="399" y="423"/>
                      <a:pt x="399" y="423"/>
                    </a:cubicBezTo>
                    <a:cubicBezTo>
                      <a:pt x="399" y="423"/>
                      <a:pt x="399" y="423"/>
                      <a:pt x="399" y="423"/>
                    </a:cubicBezTo>
                    <a:cubicBezTo>
                      <a:pt x="399" y="423"/>
                      <a:pt x="399" y="423"/>
                      <a:pt x="398" y="423"/>
                    </a:cubicBezTo>
                    <a:cubicBezTo>
                      <a:pt x="398" y="423"/>
                      <a:pt x="398" y="423"/>
                      <a:pt x="398" y="423"/>
                    </a:cubicBezTo>
                    <a:cubicBezTo>
                      <a:pt x="398" y="423"/>
                      <a:pt x="398" y="423"/>
                      <a:pt x="398" y="423"/>
                    </a:cubicBezTo>
                    <a:cubicBezTo>
                      <a:pt x="397" y="422"/>
                      <a:pt x="397" y="423"/>
                      <a:pt x="397" y="423"/>
                    </a:cubicBezTo>
                    <a:cubicBezTo>
                      <a:pt x="397" y="423"/>
                      <a:pt x="397" y="423"/>
                      <a:pt x="397" y="423"/>
                    </a:cubicBezTo>
                    <a:cubicBezTo>
                      <a:pt x="397" y="423"/>
                      <a:pt x="397" y="423"/>
                      <a:pt x="397" y="423"/>
                    </a:cubicBezTo>
                    <a:cubicBezTo>
                      <a:pt x="396" y="423"/>
                      <a:pt x="396" y="423"/>
                      <a:pt x="396" y="422"/>
                    </a:cubicBezTo>
                    <a:cubicBezTo>
                      <a:pt x="396" y="422"/>
                      <a:pt x="396" y="422"/>
                      <a:pt x="396" y="422"/>
                    </a:cubicBezTo>
                    <a:cubicBezTo>
                      <a:pt x="396" y="422"/>
                      <a:pt x="397" y="422"/>
                      <a:pt x="397" y="422"/>
                    </a:cubicBezTo>
                    <a:cubicBezTo>
                      <a:pt x="397" y="422"/>
                      <a:pt x="397" y="422"/>
                      <a:pt x="397" y="422"/>
                    </a:cubicBezTo>
                    <a:cubicBezTo>
                      <a:pt x="397" y="422"/>
                      <a:pt x="398" y="422"/>
                      <a:pt x="398" y="422"/>
                    </a:cubicBezTo>
                    <a:cubicBezTo>
                      <a:pt x="398" y="422"/>
                      <a:pt x="398" y="422"/>
                      <a:pt x="398" y="422"/>
                    </a:cubicBezTo>
                    <a:cubicBezTo>
                      <a:pt x="398" y="422"/>
                      <a:pt x="398" y="422"/>
                      <a:pt x="399" y="422"/>
                    </a:cubicBezTo>
                    <a:close/>
                    <a:moveTo>
                      <a:pt x="340" y="422"/>
                    </a:moveTo>
                    <a:cubicBezTo>
                      <a:pt x="340" y="422"/>
                      <a:pt x="340" y="421"/>
                      <a:pt x="341" y="421"/>
                    </a:cubicBezTo>
                    <a:cubicBezTo>
                      <a:pt x="341" y="421"/>
                      <a:pt x="341" y="421"/>
                      <a:pt x="341" y="422"/>
                    </a:cubicBezTo>
                    <a:cubicBezTo>
                      <a:pt x="341" y="422"/>
                      <a:pt x="341" y="422"/>
                      <a:pt x="341" y="422"/>
                    </a:cubicBezTo>
                    <a:cubicBezTo>
                      <a:pt x="341" y="422"/>
                      <a:pt x="341" y="422"/>
                      <a:pt x="341" y="422"/>
                    </a:cubicBezTo>
                    <a:cubicBezTo>
                      <a:pt x="341" y="422"/>
                      <a:pt x="341" y="422"/>
                      <a:pt x="341" y="423"/>
                    </a:cubicBezTo>
                    <a:cubicBezTo>
                      <a:pt x="341" y="423"/>
                      <a:pt x="341" y="423"/>
                      <a:pt x="341" y="423"/>
                    </a:cubicBezTo>
                    <a:cubicBezTo>
                      <a:pt x="341" y="423"/>
                      <a:pt x="341" y="423"/>
                      <a:pt x="341" y="423"/>
                    </a:cubicBezTo>
                    <a:cubicBezTo>
                      <a:pt x="341" y="424"/>
                      <a:pt x="341" y="424"/>
                      <a:pt x="341" y="424"/>
                    </a:cubicBezTo>
                    <a:cubicBezTo>
                      <a:pt x="340" y="424"/>
                      <a:pt x="340" y="424"/>
                      <a:pt x="340" y="424"/>
                    </a:cubicBezTo>
                    <a:cubicBezTo>
                      <a:pt x="340" y="425"/>
                      <a:pt x="340" y="424"/>
                      <a:pt x="340" y="425"/>
                    </a:cubicBezTo>
                    <a:cubicBezTo>
                      <a:pt x="340" y="424"/>
                      <a:pt x="340" y="424"/>
                      <a:pt x="339" y="424"/>
                    </a:cubicBezTo>
                    <a:cubicBezTo>
                      <a:pt x="339" y="424"/>
                      <a:pt x="339" y="424"/>
                      <a:pt x="339" y="424"/>
                    </a:cubicBezTo>
                    <a:cubicBezTo>
                      <a:pt x="339" y="424"/>
                      <a:pt x="339" y="423"/>
                      <a:pt x="339" y="423"/>
                    </a:cubicBezTo>
                    <a:cubicBezTo>
                      <a:pt x="339" y="423"/>
                      <a:pt x="339" y="423"/>
                      <a:pt x="339" y="422"/>
                    </a:cubicBezTo>
                    <a:cubicBezTo>
                      <a:pt x="339" y="422"/>
                      <a:pt x="339" y="422"/>
                      <a:pt x="339" y="422"/>
                    </a:cubicBezTo>
                    <a:cubicBezTo>
                      <a:pt x="339" y="422"/>
                      <a:pt x="340" y="422"/>
                      <a:pt x="340" y="422"/>
                    </a:cubicBezTo>
                    <a:close/>
                    <a:moveTo>
                      <a:pt x="331" y="413"/>
                    </a:moveTo>
                    <a:cubicBezTo>
                      <a:pt x="331" y="413"/>
                      <a:pt x="331" y="413"/>
                      <a:pt x="331" y="413"/>
                    </a:cubicBezTo>
                    <a:cubicBezTo>
                      <a:pt x="331" y="413"/>
                      <a:pt x="331" y="413"/>
                      <a:pt x="331" y="413"/>
                    </a:cubicBezTo>
                    <a:cubicBezTo>
                      <a:pt x="331" y="413"/>
                      <a:pt x="331" y="413"/>
                      <a:pt x="331" y="413"/>
                    </a:cubicBezTo>
                    <a:cubicBezTo>
                      <a:pt x="331" y="413"/>
                      <a:pt x="331" y="413"/>
                      <a:pt x="331" y="413"/>
                    </a:cubicBezTo>
                    <a:cubicBezTo>
                      <a:pt x="331" y="413"/>
                      <a:pt x="331" y="414"/>
                      <a:pt x="331" y="414"/>
                    </a:cubicBezTo>
                    <a:cubicBezTo>
                      <a:pt x="331" y="414"/>
                      <a:pt x="330" y="414"/>
                      <a:pt x="330" y="414"/>
                    </a:cubicBezTo>
                    <a:cubicBezTo>
                      <a:pt x="330" y="414"/>
                      <a:pt x="330" y="414"/>
                      <a:pt x="330" y="414"/>
                    </a:cubicBezTo>
                    <a:cubicBezTo>
                      <a:pt x="330" y="414"/>
                      <a:pt x="330" y="414"/>
                      <a:pt x="330" y="414"/>
                    </a:cubicBezTo>
                    <a:cubicBezTo>
                      <a:pt x="330" y="414"/>
                      <a:pt x="330" y="414"/>
                      <a:pt x="330" y="413"/>
                    </a:cubicBezTo>
                    <a:cubicBezTo>
                      <a:pt x="330" y="413"/>
                      <a:pt x="330" y="413"/>
                      <a:pt x="330" y="413"/>
                    </a:cubicBezTo>
                    <a:cubicBezTo>
                      <a:pt x="330" y="413"/>
                      <a:pt x="330" y="413"/>
                      <a:pt x="330" y="413"/>
                    </a:cubicBezTo>
                    <a:cubicBezTo>
                      <a:pt x="330" y="413"/>
                      <a:pt x="331" y="413"/>
                      <a:pt x="331" y="413"/>
                    </a:cubicBezTo>
                    <a:cubicBezTo>
                      <a:pt x="331" y="413"/>
                      <a:pt x="331" y="413"/>
                      <a:pt x="331" y="413"/>
                    </a:cubicBezTo>
                    <a:close/>
                    <a:moveTo>
                      <a:pt x="332" y="414"/>
                    </a:moveTo>
                    <a:cubicBezTo>
                      <a:pt x="332" y="414"/>
                      <a:pt x="332" y="414"/>
                      <a:pt x="333" y="414"/>
                    </a:cubicBezTo>
                    <a:cubicBezTo>
                      <a:pt x="333" y="414"/>
                      <a:pt x="333" y="414"/>
                      <a:pt x="333" y="414"/>
                    </a:cubicBezTo>
                    <a:cubicBezTo>
                      <a:pt x="333" y="414"/>
                      <a:pt x="333" y="414"/>
                      <a:pt x="333" y="415"/>
                    </a:cubicBezTo>
                    <a:cubicBezTo>
                      <a:pt x="333" y="415"/>
                      <a:pt x="332" y="415"/>
                      <a:pt x="332" y="415"/>
                    </a:cubicBezTo>
                    <a:cubicBezTo>
                      <a:pt x="332" y="415"/>
                      <a:pt x="332" y="415"/>
                      <a:pt x="332" y="415"/>
                    </a:cubicBezTo>
                    <a:cubicBezTo>
                      <a:pt x="332" y="415"/>
                      <a:pt x="332" y="415"/>
                      <a:pt x="332" y="415"/>
                    </a:cubicBezTo>
                    <a:cubicBezTo>
                      <a:pt x="332" y="416"/>
                      <a:pt x="332" y="416"/>
                      <a:pt x="332" y="416"/>
                    </a:cubicBezTo>
                    <a:cubicBezTo>
                      <a:pt x="332" y="416"/>
                      <a:pt x="332" y="416"/>
                      <a:pt x="331" y="416"/>
                    </a:cubicBezTo>
                    <a:cubicBezTo>
                      <a:pt x="331" y="416"/>
                      <a:pt x="331" y="416"/>
                      <a:pt x="331" y="415"/>
                    </a:cubicBezTo>
                    <a:cubicBezTo>
                      <a:pt x="332" y="415"/>
                      <a:pt x="332" y="415"/>
                      <a:pt x="332" y="415"/>
                    </a:cubicBezTo>
                    <a:cubicBezTo>
                      <a:pt x="332" y="415"/>
                      <a:pt x="331" y="415"/>
                      <a:pt x="331" y="415"/>
                    </a:cubicBezTo>
                    <a:cubicBezTo>
                      <a:pt x="331" y="415"/>
                      <a:pt x="331" y="415"/>
                      <a:pt x="331" y="415"/>
                    </a:cubicBezTo>
                    <a:cubicBezTo>
                      <a:pt x="331" y="415"/>
                      <a:pt x="331" y="415"/>
                      <a:pt x="331" y="415"/>
                    </a:cubicBezTo>
                    <a:cubicBezTo>
                      <a:pt x="331" y="415"/>
                      <a:pt x="331" y="415"/>
                      <a:pt x="331" y="415"/>
                    </a:cubicBezTo>
                    <a:cubicBezTo>
                      <a:pt x="331" y="415"/>
                      <a:pt x="331" y="414"/>
                      <a:pt x="331" y="414"/>
                    </a:cubicBezTo>
                    <a:cubicBezTo>
                      <a:pt x="332" y="414"/>
                      <a:pt x="332" y="414"/>
                      <a:pt x="332" y="414"/>
                    </a:cubicBezTo>
                    <a:cubicBezTo>
                      <a:pt x="332" y="414"/>
                      <a:pt x="332" y="414"/>
                      <a:pt x="332" y="414"/>
                    </a:cubicBezTo>
                    <a:close/>
                    <a:moveTo>
                      <a:pt x="343" y="435"/>
                    </a:moveTo>
                    <a:cubicBezTo>
                      <a:pt x="343" y="435"/>
                      <a:pt x="343" y="435"/>
                      <a:pt x="343" y="435"/>
                    </a:cubicBezTo>
                    <a:cubicBezTo>
                      <a:pt x="343" y="435"/>
                      <a:pt x="342" y="436"/>
                      <a:pt x="342" y="436"/>
                    </a:cubicBezTo>
                    <a:cubicBezTo>
                      <a:pt x="342" y="436"/>
                      <a:pt x="342" y="436"/>
                      <a:pt x="342" y="435"/>
                    </a:cubicBezTo>
                    <a:cubicBezTo>
                      <a:pt x="342" y="435"/>
                      <a:pt x="342" y="435"/>
                      <a:pt x="342" y="435"/>
                    </a:cubicBezTo>
                    <a:cubicBezTo>
                      <a:pt x="342" y="435"/>
                      <a:pt x="342" y="435"/>
                      <a:pt x="342" y="435"/>
                    </a:cubicBezTo>
                    <a:cubicBezTo>
                      <a:pt x="342" y="435"/>
                      <a:pt x="342" y="435"/>
                      <a:pt x="342" y="434"/>
                    </a:cubicBezTo>
                    <a:cubicBezTo>
                      <a:pt x="342" y="434"/>
                      <a:pt x="342" y="434"/>
                      <a:pt x="342" y="434"/>
                    </a:cubicBezTo>
                    <a:cubicBezTo>
                      <a:pt x="342" y="433"/>
                      <a:pt x="342" y="433"/>
                      <a:pt x="342" y="433"/>
                    </a:cubicBezTo>
                    <a:cubicBezTo>
                      <a:pt x="342" y="433"/>
                      <a:pt x="342" y="433"/>
                      <a:pt x="342" y="433"/>
                    </a:cubicBezTo>
                    <a:cubicBezTo>
                      <a:pt x="343" y="433"/>
                      <a:pt x="343" y="433"/>
                      <a:pt x="343" y="433"/>
                    </a:cubicBezTo>
                    <a:cubicBezTo>
                      <a:pt x="343" y="433"/>
                      <a:pt x="343" y="433"/>
                      <a:pt x="343" y="434"/>
                    </a:cubicBezTo>
                    <a:cubicBezTo>
                      <a:pt x="343" y="434"/>
                      <a:pt x="343" y="434"/>
                      <a:pt x="343" y="434"/>
                    </a:cubicBezTo>
                    <a:cubicBezTo>
                      <a:pt x="343" y="435"/>
                      <a:pt x="343" y="435"/>
                      <a:pt x="343" y="435"/>
                    </a:cubicBezTo>
                    <a:close/>
                    <a:moveTo>
                      <a:pt x="418" y="619"/>
                    </a:moveTo>
                    <a:cubicBezTo>
                      <a:pt x="418" y="619"/>
                      <a:pt x="418" y="619"/>
                      <a:pt x="418" y="619"/>
                    </a:cubicBezTo>
                    <a:cubicBezTo>
                      <a:pt x="418" y="619"/>
                      <a:pt x="418" y="619"/>
                      <a:pt x="418" y="619"/>
                    </a:cubicBezTo>
                    <a:cubicBezTo>
                      <a:pt x="418" y="619"/>
                      <a:pt x="418" y="619"/>
                      <a:pt x="418" y="619"/>
                    </a:cubicBezTo>
                    <a:cubicBezTo>
                      <a:pt x="418" y="620"/>
                      <a:pt x="418" y="620"/>
                      <a:pt x="417" y="620"/>
                    </a:cubicBezTo>
                    <a:cubicBezTo>
                      <a:pt x="417" y="620"/>
                      <a:pt x="417" y="620"/>
                      <a:pt x="417" y="620"/>
                    </a:cubicBezTo>
                    <a:cubicBezTo>
                      <a:pt x="417" y="620"/>
                      <a:pt x="417" y="620"/>
                      <a:pt x="417" y="620"/>
                    </a:cubicBezTo>
                    <a:cubicBezTo>
                      <a:pt x="417" y="620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0"/>
                    </a:cubicBezTo>
                    <a:cubicBezTo>
                      <a:pt x="416" y="620"/>
                      <a:pt x="416" y="619"/>
                      <a:pt x="417" y="619"/>
                    </a:cubicBezTo>
                    <a:cubicBezTo>
                      <a:pt x="417" y="619"/>
                      <a:pt x="417" y="619"/>
                      <a:pt x="417" y="619"/>
                    </a:cubicBezTo>
                    <a:cubicBezTo>
                      <a:pt x="417" y="619"/>
                      <a:pt x="417" y="618"/>
                      <a:pt x="417" y="618"/>
                    </a:cubicBezTo>
                    <a:cubicBezTo>
                      <a:pt x="417" y="618"/>
                      <a:pt x="417" y="618"/>
                      <a:pt x="417" y="618"/>
                    </a:cubicBezTo>
                    <a:cubicBezTo>
                      <a:pt x="417" y="618"/>
                      <a:pt x="417" y="618"/>
                      <a:pt x="417" y="618"/>
                    </a:cubicBezTo>
                    <a:cubicBezTo>
                      <a:pt x="417" y="617"/>
                      <a:pt x="417" y="617"/>
                      <a:pt x="417" y="617"/>
                    </a:cubicBezTo>
                    <a:cubicBezTo>
                      <a:pt x="417" y="617"/>
                      <a:pt x="417" y="617"/>
                      <a:pt x="418" y="617"/>
                    </a:cubicBezTo>
                    <a:cubicBezTo>
                      <a:pt x="418" y="617"/>
                      <a:pt x="418" y="617"/>
                      <a:pt x="418" y="617"/>
                    </a:cubicBezTo>
                    <a:cubicBezTo>
                      <a:pt x="418" y="617"/>
                      <a:pt x="418" y="618"/>
                      <a:pt x="418" y="618"/>
                    </a:cubicBezTo>
                    <a:cubicBezTo>
                      <a:pt x="418" y="618"/>
                      <a:pt x="418" y="619"/>
                      <a:pt x="418" y="619"/>
                    </a:cubicBezTo>
                    <a:close/>
                    <a:moveTo>
                      <a:pt x="410" y="613"/>
                    </a:moveTo>
                    <a:cubicBezTo>
                      <a:pt x="409" y="613"/>
                      <a:pt x="409" y="612"/>
                      <a:pt x="409" y="612"/>
                    </a:cubicBezTo>
                    <a:cubicBezTo>
                      <a:pt x="409" y="612"/>
                      <a:pt x="409" y="612"/>
                      <a:pt x="409" y="612"/>
                    </a:cubicBezTo>
                    <a:cubicBezTo>
                      <a:pt x="409" y="612"/>
                      <a:pt x="409" y="612"/>
                      <a:pt x="409" y="611"/>
                    </a:cubicBezTo>
                    <a:cubicBezTo>
                      <a:pt x="409" y="611"/>
                      <a:pt x="409" y="611"/>
                      <a:pt x="410" y="611"/>
                    </a:cubicBezTo>
                    <a:cubicBezTo>
                      <a:pt x="410" y="611"/>
                      <a:pt x="410" y="611"/>
                      <a:pt x="410" y="610"/>
                    </a:cubicBezTo>
                    <a:cubicBezTo>
                      <a:pt x="410" y="611"/>
                      <a:pt x="410" y="611"/>
                      <a:pt x="410" y="611"/>
                    </a:cubicBezTo>
                    <a:cubicBezTo>
                      <a:pt x="410" y="611"/>
                      <a:pt x="410" y="611"/>
                      <a:pt x="410" y="610"/>
                    </a:cubicBezTo>
                    <a:cubicBezTo>
                      <a:pt x="410" y="610"/>
                      <a:pt x="410" y="610"/>
                      <a:pt x="410" y="610"/>
                    </a:cubicBezTo>
                    <a:cubicBezTo>
                      <a:pt x="410" y="610"/>
                      <a:pt x="410" y="610"/>
                      <a:pt x="410" y="610"/>
                    </a:cubicBezTo>
                    <a:cubicBezTo>
                      <a:pt x="410" y="611"/>
                      <a:pt x="411" y="611"/>
                      <a:pt x="411" y="611"/>
                    </a:cubicBezTo>
                    <a:cubicBezTo>
                      <a:pt x="410" y="612"/>
                      <a:pt x="411" y="612"/>
                      <a:pt x="411" y="612"/>
                    </a:cubicBezTo>
                    <a:cubicBezTo>
                      <a:pt x="411" y="612"/>
                      <a:pt x="411" y="612"/>
                      <a:pt x="411" y="612"/>
                    </a:cubicBezTo>
                    <a:cubicBezTo>
                      <a:pt x="411" y="612"/>
                      <a:pt x="411" y="612"/>
                      <a:pt x="411" y="612"/>
                    </a:cubicBezTo>
                    <a:cubicBezTo>
                      <a:pt x="410" y="612"/>
                      <a:pt x="410" y="612"/>
                      <a:pt x="410" y="612"/>
                    </a:cubicBezTo>
                    <a:cubicBezTo>
                      <a:pt x="410" y="612"/>
                      <a:pt x="410" y="612"/>
                      <a:pt x="410" y="612"/>
                    </a:cubicBezTo>
                    <a:cubicBezTo>
                      <a:pt x="410" y="612"/>
                      <a:pt x="410" y="613"/>
                      <a:pt x="410" y="613"/>
                    </a:cubicBezTo>
                    <a:close/>
                    <a:moveTo>
                      <a:pt x="417" y="621"/>
                    </a:moveTo>
                    <a:cubicBezTo>
                      <a:pt x="417" y="621"/>
                      <a:pt x="417" y="621"/>
                      <a:pt x="417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2"/>
                    </a:cubicBezTo>
                    <a:cubicBezTo>
                      <a:pt x="416" y="622"/>
                      <a:pt x="416" y="622"/>
                      <a:pt x="416" y="622"/>
                    </a:cubicBezTo>
                    <a:cubicBezTo>
                      <a:pt x="416" y="622"/>
                      <a:pt x="415" y="622"/>
                      <a:pt x="415" y="623"/>
                    </a:cubicBezTo>
                    <a:cubicBezTo>
                      <a:pt x="415" y="623"/>
                      <a:pt x="415" y="624"/>
                      <a:pt x="415" y="624"/>
                    </a:cubicBezTo>
                    <a:cubicBezTo>
                      <a:pt x="415" y="624"/>
                      <a:pt x="415" y="624"/>
                      <a:pt x="415" y="624"/>
                    </a:cubicBezTo>
                    <a:cubicBezTo>
                      <a:pt x="415" y="624"/>
                      <a:pt x="415" y="624"/>
                      <a:pt x="415" y="624"/>
                    </a:cubicBezTo>
                    <a:cubicBezTo>
                      <a:pt x="415" y="624"/>
                      <a:pt x="415" y="624"/>
                      <a:pt x="415" y="624"/>
                    </a:cubicBezTo>
                    <a:cubicBezTo>
                      <a:pt x="415" y="624"/>
                      <a:pt x="415" y="623"/>
                      <a:pt x="415" y="623"/>
                    </a:cubicBezTo>
                    <a:cubicBezTo>
                      <a:pt x="415" y="622"/>
                      <a:pt x="415" y="622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7" y="621"/>
                      <a:pt x="417" y="621"/>
                      <a:pt x="417" y="621"/>
                    </a:cubicBezTo>
                    <a:close/>
                    <a:moveTo>
                      <a:pt x="412" y="613"/>
                    </a:moveTo>
                    <a:cubicBezTo>
                      <a:pt x="412" y="612"/>
                      <a:pt x="412" y="612"/>
                      <a:pt x="412" y="612"/>
                    </a:cubicBezTo>
                    <a:cubicBezTo>
                      <a:pt x="412" y="612"/>
                      <a:pt x="412" y="612"/>
                      <a:pt x="412" y="612"/>
                    </a:cubicBezTo>
                    <a:cubicBezTo>
                      <a:pt x="412" y="612"/>
                      <a:pt x="412" y="613"/>
                      <a:pt x="412" y="613"/>
                    </a:cubicBezTo>
                    <a:cubicBezTo>
                      <a:pt x="412" y="613"/>
                      <a:pt x="412" y="613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3"/>
                      <a:pt x="412" y="613"/>
                      <a:pt x="412" y="613"/>
                    </a:cubicBezTo>
                    <a:cubicBezTo>
                      <a:pt x="412" y="613"/>
                      <a:pt x="412" y="613"/>
                      <a:pt x="412" y="613"/>
                    </a:cubicBezTo>
                    <a:close/>
                    <a:moveTo>
                      <a:pt x="412" y="617"/>
                    </a:moveTo>
                    <a:cubicBezTo>
                      <a:pt x="412" y="617"/>
                      <a:pt x="412" y="617"/>
                      <a:pt x="412" y="617"/>
                    </a:cubicBezTo>
                    <a:cubicBezTo>
                      <a:pt x="412" y="617"/>
                      <a:pt x="412" y="618"/>
                      <a:pt x="412" y="618"/>
                    </a:cubicBezTo>
                    <a:cubicBezTo>
                      <a:pt x="412" y="618"/>
                      <a:pt x="412" y="618"/>
                      <a:pt x="412" y="618"/>
                    </a:cubicBezTo>
                    <a:cubicBezTo>
                      <a:pt x="412" y="618"/>
                      <a:pt x="412" y="619"/>
                      <a:pt x="412" y="618"/>
                    </a:cubicBezTo>
                    <a:cubicBezTo>
                      <a:pt x="411" y="618"/>
                      <a:pt x="412" y="618"/>
                      <a:pt x="412" y="618"/>
                    </a:cubicBezTo>
                    <a:cubicBezTo>
                      <a:pt x="412" y="618"/>
                      <a:pt x="412" y="617"/>
                      <a:pt x="412" y="617"/>
                    </a:cubicBezTo>
                    <a:cubicBezTo>
                      <a:pt x="412" y="617"/>
                      <a:pt x="412" y="617"/>
                      <a:pt x="412" y="617"/>
                    </a:cubicBezTo>
                    <a:close/>
                    <a:moveTo>
                      <a:pt x="414" y="620"/>
                    </a:moveTo>
                    <a:cubicBezTo>
                      <a:pt x="414" y="621"/>
                      <a:pt x="413" y="623"/>
                      <a:pt x="412" y="623"/>
                    </a:cubicBezTo>
                    <a:cubicBezTo>
                      <a:pt x="412" y="624"/>
                      <a:pt x="412" y="623"/>
                      <a:pt x="412" y="623"/>
                    </a:cubicBezTo>
                    <a:cubicBezTo>
                      <a:pt x="412" y="623"/>
                      <a:pt x="411" y="623"/>
                      <a:pt x="411" y="623"/>
                    </a:cubicBezTo>
                    <a:cubicBezTo>
                      <a:pt x="411" y="624"/>
                      <a:pt x="411" y="624"/>
                      <a:pt x="411" y="624"/>
                    </a:cubicBezTo>
                    <a:cubicBezTo>
                      <a:pt x="411" y="624"/>
                      <a:pt x="411" y="624"/>
                      <a:pt x="411" y="624"/>
                    </a:cubicBezTo>
                    <a:cubicBezTo>
                      <a:pt x="411" y="623"/>
                      <a:pt x="411" y="622"/>
                      <a:pt x="412" y="622"/>
                    </a:cubicBezTo>
                    <a:cubicBezTo>
                      <a:pt x="412" y="621"/>
                      <a:pt x="412" y="621"/>
                      <a:pt x="412" y="621"/>
                    </a:cubicBezTo>
                    <a:cubicBezTo>
                      <a:pt x="412" y="621"/>
                      <a:pt x="412" y="621"/>
                      <a:pt x="412" y="621"/>
                    </a:cubicBezTo>
                    <a:cubicBezTo>
                      <a:pt x="412" y="621"/>
                      <a:pt x="412" y="620"/>
                      <a:pt x="412" y="620"/>
                    </a:cubicBezTo>
                    <a:cubicBezTo>
                      <a:pt x="412" y="620"/>
                      <a:pt x="412" y="620"/>
                      <a:pt x="412" y="620"/>
                    </a:cubicBezTo>
                    <a:cubicBezTo>
                      <a:pt x="412" y="621"/>
                      <a:pt x="411" y="621"/>
                      <a:pt x="411" y="622"/>
                    </a:cubicBezTo>
                    <a:cubicBezTo>
                      <a:pt x="411" y="622"/>
                      <a:pt x="411" y="623"/>
                      <a:pt x="410" y="623"/>
                    </a:cubicBezTo>
                    <a:cubicBezTo>
                      <a:pt x="410" y="623"/>
                      <a:pt x="410" y="623"/>
                      <a:pt x="410" y="623"/>
                    </a:cubicBezTo>
                    <a:cubicBezTo>
                      <a:pt x="410" y="624"/>
                      <a:pt x="410" y="624"/>
                      <a:pt x="410" y="624"/>
                    </a:cubicBezTo>
                    <a:cubicBezTo>
                      <a:pt x="410" y="624"/>
                      <a:pt x="410" y="624"/>
                      <a:pt x="410" y="624"/>
                    </a:cubicBezTo>
                    <a:cubicBezTo>
                      <a:pt x="410" y="624"/>
                      <a:pt x="410" y="624"/>
                      <a:pt x="409" y="624"/>
                    </a:cubicBezTo>
                    <a:cubicBezTo>
                      <a:pt x="409" y="624"/>
                      <a:pt x="409" y="624"/>
                      <a:pt x="409" y="624"/>
                    </a:cubicBezTo>
                    <a:cubicBezTo>
                      <a:pt x="410" y="624"/>
                      <a:pt x="410" y="624"/>
                      <a:pt x="410" y="624"/>
                    </a:cubicBezTo>
                    <a:cubicBezTo>
                      <a:pt x="410" y="623"/>
                      <a:pt x="409" y="623"/>
                      <a:pt x="409" y="623"/>
                    </a:cubicBezTo>
                    <a:cubicBezTo>
                      <a:pt x="409" y="623"/>
                      <a:pt x="409" y="623"/>
                      <a:pt x="409" y="623"/>
                    </a:cubicBezTo>
                    <a:cubicBezTo>
                      <a:pt x="409" y="623"/>
                      <a:pt x="409" y="623"/>
                      <a:pt x="409" y="623"/>
                    </a:cubicBezTo>
                    <a:cubicBezTo>
                      <a:pt x="409" y="622"/>
                      <a:pt x="409" y="622"/>
                      <a:pt x="410" y="622"/>
                    </a:cubicBezTo>
                    <a:cubicBezTo>
                      <a:pt x="410" y="622"/>
                      <a:pt x="410" y="621"/>
                      <a:pt x="410" y="621"/>
                    </a:cubicBezTo>
                    <a:cubicBezTo>
                      <a:pt x="410" y="621"/>
                      <a:pt x="411" y="620"/>
                      <a:pt x="411" y="620"/>
                    </a:cubicBezTo>
                    <a:cubicBezTo>
                      <a:pt x="411" y="620"/>
                      <a:pt x="411" y="620"/>
                      <a:pt x="411" y="619"/>
                    </a:cubicBezTo>
                    <a:cubicBezTo>
                      <a:pt x="412" y="619"/>
                      <a:pt x="412" y="618"/>
                      <a:pt x="412" y="618"/>
                    </a:cubicBezTo>
                    <a:cubicBezTo>
                      <a:pt x="412" y="617"/>
                      <a:pt x="413" y="617"/>
                      <a:pt x="413" y="616"/>
                    </a:cubicBezTo>
                    <a:cubicBezTo>
                      <a:pt x="412" y="616"/>
                      <a:pt x="412" y="616"/>
                      <a:pt x="412" y="615"/>
                    </a:cubicBezTo>
                    <a:cubicBezTo>
                      <a:pt x="412" y="615"/>
                      <a:pt x="412" y="615"/>
                      <a:pt x="413" y="615"/>
                    </a:cubicBezTo>
                    <a:cubicBezTo>
                      <a:pt x="413" y="615"/>
                      <a:pt x="413" y="615"/>
                      <a:pt x="413" y="615"/>
                    </a:cubicBezTo>
                    <a:cubicBezTo>
                      <a:pt x="413" y="616"/>
                      <a:pt x="413" y="616"/>
                      <a:pt x="413" y="616"/>
                    </a:cubicBezTo>
                    <a:cubicBezTo>
                      <a:pt x="413" y="617"/>
                      <a:pt x="413" y="617"/>
                      <a:pt x="413" y="617"/>
                    </a:cubicBezTo>
                    <a:cubicBezTo>
                      <a:pt x="412" y="618"/>
                      <a:pt x="412" y="618"/>
                      <a:pt x="412" y="618"/>
                    </a:cubicBezTo>
                    <a:cubicBezTo>
                      <a:pt x="412" y="618"/>
                      <a:pt x="412" y="619"/>
                      <a:pt x="412" y="619"/>
                    </a:cubicBezTo>
                    <a:cubicBezTo>
                      <a:pt x="412" y="619"/>
                      <a:pt x="412" y="619"/>
                      <a:pt x="412" y="620"/>
                    </a:cubicBezTo>
                    <a:cubicBezTo>
                      <a:pt x="412" y="620"/>
                      <a:pt x="411" y="620"/>
                      <a:pt x="412" y="621"/>
                    </a:cubicBezTo>
                    <a:cubicBezTo>
                      <a:pt x="412" y="620"/>
                      <a:pt x="412" y="620"/>
                      <a:pt x="412" y="620"/>
                    </a:cubicBezTo>
                    <a:cubicBezTo>
                      <a:pt x="412" y="620"/>
                      <a:pt x="412" y="620"/>
                      <a:pt x="412" y="620"/>
                    </a:cubicBezTo>
                    <a:cubicBezTo>
                      <a:pt x="413" y="620"/>
                      <a:pt x="413" y="619"/>
                      <a:pt x="413" y="619"/>
                    </a:cubicBezTo>
                    <a:cubicBezTo>
                      <a:pt x="413" y="618"/>
                      <a:pt x="413" y="618"/>
                      <a:pt x="413" y="618"/>
                    </a:cubicBezTo>
                    <a:cubicBezTo>
                      <a:pt x="413" y="617"/>
                      <a:pt x="414" y="616"/>
                      <a:pt x="414" y="615"/>
                    </a:cubicBezTo>
                    <a:cubicBezTo>
                      <a:pt x="414" y="615"/>
                      <a:pt x="414" y="615"/>
                      <a:pt x="414" y="615"/>
                    </a:cubicBezTo>
                    <a:cubicBezTo>
                      <a:pt x="414" y="615"/>
                      <a:pt x="414" y="614"/>
                      <a:pt x="414" y="614"/>
                    </a:cubicBezTo>
                    <a:cubicBezTo>
                      <a:pt x="414" y="614"/>
                      <a:pt x="414" y="614"/>
                      <a:pt x="414" y="614"/>
                    </a:cubicBezTo>
                    <a:cubicBezTo>
                      <a:pt x="414" y="614"/>
                      <a:pt x="414" y="614"/>
                      <a:pt x="414" y="614"/>
                    </a:cubicBezTo>
                    <a:cubicBezTo>
                      <a:pt x="415" y="614"/>
                      <a:pt x="415" y="614"/>
                      <a:pt x="415" y="614"/>
                    </a:cubicBezTo>
                    <a:cubicBezTo>
                      <a:pt x="414" y="614"/>
                      <a:pt x="414" y="614"/>
                      <a:pt x="414" y="614"/>
                    </a:cubicBezTo>
                    <a:cubicBezTo>
                      <a:pt x="414" y="615"/>
                      <a:pt x="414" y="615"/>
                      <a:pt x="414" y="615"/>
                    </a:cubicBezTo>
                    <a:cubicBezTo>
                      <a:pt x="414" y="615"/>
                      <a:pt x="414" y="615"/>
                      <a:pt x="414" y="615"/>
                    </a:cubicBezTo>
                    <a:cubicBezTo>
                      <a:pt x="414" y="615"/>
                      <a:pt x="414" y="615"/>
                      <a:pt x="414" y="615"/>
                    </a:cubicBezTo>
                    <a:cubicBezTo>
                      <a:pt x="414" y="615"/>
                      <a:pt x="415" y="615"/>
                      <a:pt x="415" y="615"/>
                    </a:cubicBezTo>
                    <a:cubicBezTo>
                      <a:pt x="415" y="615"/>
                      <a:pt x="415" y="616"/>
                      <a:pt x="415" y="616"/>
                    </a:cubicBezTo>
                    <a:cubicBezTo>
                      <a:pt x="415" y="616"/>
                      <a:pt x="415" y="617"/>
                      <a:pt x="416" y="617"/>
                    </a:cubicBezTo>
                    <a:cubicBezTo>
                      <a:pt x="416" y="617"/>
                      <a:pt x="416" y="617"/>
                      <a:pt x="416" y="617"/>
                    </a:cubicBezTo>
                    <a:cubicBezTo>
                      <a:pt x="416" y="617"/>
                      <a:pt x="416" y="617"/>
                      <a:pt x="416" y="617"/>
                    </a:cubicBezTo>
                    <a:cubicBezTo>
                      <a:pt x="416" y="617"/>
                      <a:pt x="416" y="617"/>
                      <a:pt x="416" y="618"/>
                    </a:cubicBezTo>
                    <a:cubicBezTo>
                      <a:pt x="416" y="618"/>
                      <a:pt x="416" y="618"/>
                      <a:pt x="416" y="618"/>
                    </a:cubicBezTo>
                    <a:cubicBezTo>
                      <a:pt x="416" y="618"/>
                      <a:pt x="416" y="618"/>
                      <a:pt x="416" y="618"/>
                    </a:cubicBezTo>
                    <a:cubicBezTo>
                      <a:pt x="416" y="618"/>
                      <a:pt x="416" y="618"/>
                      <a:pt x="416" y="619"/>
                    </a:cubicBezTo>
                    <a:cubicBezTo>
                      <a:pt x="416" y="619"/>
                      <a:pt x="416" y="619"/>
                      <a:pt x="416" y="619"/>
                    </a:cubicBezTo>
                    <a:cubicBezTo>
                      <a:pt x="416" y="619"/>
                      <a:pt x="416" y="619"/>
                      <a:pt x="416" y="619"/>
                    </a:cubicBezTo>
                    <a:cubicBezTo>
                      <a:pt x="416" y="618"/>
                      <a:pt x="416" y="618"/>
                      <a:pt x="416" y="618"/>
                    </a:cubicBezTo>
                    <a:cubicBezTo>
                      <a:pt x="416" y="617"/>
                      <a:pt x="416" y="617"/>
                      <a:pt x="416" y="617"/>
                    </a:cubicBezTo>
                    <a:cubicBezTo>
                      <a:pt x="416" y="617"/>
                      <a:pt x="416" y="617"/>
                      <a:pt x="416" y="617"/>
                    </a:cubicBezTo>
                    <a:cubicBezTo>
                      <a:pt x="416" y="617"/>
                      <a:pt x="416" y="618"/>
                      <a:pt x="415" y="618"/>
                    </a:cubicBezTo>
                    <a:cubicBezTo>
                      <a:pt x="415" y="618"/>
                      <a:pt x="415" y="618"/>
                      <a:pt x="415" y="618"/>
                    </a:cubicBezTo>
                    <a:cubicBezTo>
                      <a:pt x="415" y="618"/>
                      <a:pt x="415" y="619"/>
                      <a:pt x="415" y="619"/>
                    </a:cubicBezTo>
                    <a:cubicBezTo>
                      <a:pt x="415" y="619"/>
                      <a:pt x="415" y="619"/>
                      <a:pt x="415" y="619"/>
                    </a:cubicBezTo>
                    <a:cubicBezTo>
                      <a:pt x="415" y="620"/>
                      <a:pt x="415" y="620"/>
                      <a:pt x="415" y="620"/>
                    </a:cubicBezTo>
                    <a:cubicBezTo>
                      <a:pt x="415" y="620"/>
                      <a:pt x="415" y="620"/>
                      <a:pt x="415" y="620"/>
                    </a:cubicBezTo>
                    <a:cubicBezTo>
                      <a:pt x="415" y="620"/>
                      <a:pt x="415" y="620"/>
                      <a:pt x="415" y="619"/>
                    </a:cubicBezTo>
                    <a:cubicBezTo>
                      <a:pt x="415" y="619"/>
                      <a:pt x="415" y="619"/>
                      <a:pt x="415" y="619"/>
                    </a:cubicBezTo>
                    <a:cubicBezTo>
                      <a:pt x="415" y="619"/>
                      <a:pt x="414" y="619"/>
                      <a:pt x="414" y="619"/>
                    </a:cubicBezTo>
                    <a:cubicBezTo>
                      <a:pt x="414" y="619"/>
                      <a:pt x="414" y="620"/>
                      <a:pt x="414" y="620"/>
                    </a:cubicBezTo>
                    <a:cubicBezTo>
                      <a:pt x="414" y="619"/>
                      <a:pt x="414" y="619"/>
                      <a:pt x="414" y="619"/>
                    </a:cubicBezTo>
                    <a:cubicBezTo>
                      <a:pt x="414" y="619"/>
                      <a:pt x="415" y="618"/>
                      <a:pt x="415" y="618"/>
                    </a:cubicBezTo>
                    <a:cubicBezTo>
                      <a:pt x="415" y="618"/>
                      <a:pt x="415" y="618"/>
                      <a:pt x="415" y="618"/>
                    </a:cubicBezTo>
                    <a:cubicBezTo>
                      <a:pt x="415" y="618"/>
                      <a:pt x="415" y="618"/>
                      <a:pt x="415" y="618"/>
                    </a:cubicBezTo>
                    <a:cubicBezTo>
                      <a:pt x="415" y="618"/>
                      <a:pt x="415" y="617"/>
                      <a:pt x="415" y="617"/>
                    </a:cubicBezTo>
                    <a:cubicBezTo>
                      <a:pt x="415" y="617"/>
                      <a:pt x="415" y="617"/>
                      <a:pt x="415" y="617"/>
                    </a:cubicBezTo>
                    <a:cubicBezTo>
                      <a:pt x="414" y="617"/>
                      <a:pt x="415" y="617"/>
                      <a:pt x="414" y="617"/>
                    </a:cubicBezTo>
                    <a:cubicBezTo>
                      <a:pt x="414" y="618"/>
                      <a:pt x="414" y="618"/>
                      <a:pt x="414" y="618"/>
                    </a:cubicBezTo>
                    <a:cubicBezTo>
                      <a:pt x="414" y="619"/>
                      <a:pt x="414" y="620"/>
                      <a:pt x="414" y="621"/>
                    </a:cubicBezTo>
                    <a:cubicBezTo>
                      <a:pt x="414" y="621"/>
                      <a:pt x="413" y="621"/>
                      <a:pt x="413" y="621"/>
                    </a:cubicBezTo>
                    <a:cubicBezTo>
                      <a:pt x="413" y="621"/>
                      <a:pt x="413" y="621"/>
                      <a:pt x="413" y="621"/>
                    </a:cubicBezTo>
                    <a:cubicBezTo>
                      <a:pt x="413" y="621"/>
                      <a:pt x="413" y="621"/>
                      <a:pt x="413" y="622"/>
                    </a:cubicBezTo>
                    <a:cubicBezTo>
                      <a:pt x="413" y="621"/>
                      <a:pt x="413" y="620"/>
                      <a:pt x="413" y="620"/>
                    </a:cubicBezTo>
                    <a:cubicBezTo>
                      <a:pt x="413" y="620"/>
                      <a:pt x="413" y="620"/>
                      <a:pt x="413" y="620"/>
                    </a:cubicBezTo>
                    <a:cubicBezTo>
                      <a:pt x="413" y="619"/>
                      <a:pt x="413" y="619"/>
                      <a:pt x="413" y="619"/>
                    </a:cubicBezTo>
                    <a:cubicBezTo>
                      <a:pt x="413" y="619"/>
                      <a:pt x="413" y="618"/>
                      <a:pt x="413" y="619"/>
                    </a:cubicBezTo>
                    <a:cubicBezTo>
                      <a:pt x="413" y="619"/>
                      <a:pt x="413" y="619"/>
                      <a:pt x="413" y="619"/>
                    </a:cubicBezTo>
                    <a:cubicBezTo>
                      <a:pt x="413" y="619"/>
                      <a:pt x="413" y="620"/>
                      <a:pt x="413" y="620"/>
                    </a:cubicBezTo>
                    <a:cubicBezTo>
                      <a:pt x="413" y="621"/>
                      <a:pt x="413" y="621"/>
                      <a:pt x="413" y="621"/>
                    </a:cubicBezTo>
                    <a:cubicBezTo>
                      <a:pt x="413" y="621"/>
                      <a:pt x="412" y="622"/>
                      <a:pt x="412" y="622"/>
                    </a:cubicBezTo>
                    <a:cubicBezTo>
                      <a:pt x="412" y="622"/>
                      <a:pt x="412" y="622"/>
                      <a:pt x="412" y="622"/>
                    </a:cubicBezTo>
                    <a:cubicBezTo>
                      <a:pt x="412" y="622"/>
                      <a:pt x="412" y="623"/>
                      <a:pt x="412" y="623"/>
                    </a:cubicBezTo>
                    <a:cubicBezTo>
                      <a:pt x="412" y="623"/>
                      <a:pt x="413" y="623"/>
                      <a:pt x="413" y="623"/>
                    </a:cubicBezTo>
                    <a:cubicBezTo>
                      <a:pt x="413" y="622"/>
                      <a:pt x="413" y="622"/>
                      <a:pt x="414" y="621"/>
                    </a:cubicBezTo>
                    <a:cubicBezTo>
                      <a:pt x="414" y="621"/>
                      <a:pt x="414" y="621"/>
                      <a:pt x="414" y="620"/>
                    </a:cubicBezTo>
                    <a:close/>
                    <a:moveTo>
                      <a:pt x="409" y="620"/>
                    </a:moveTo>
                    <a:cubicBezTo>
                      <a:pt x="408" y="620"/>
                      <a:pt x="408" y="620"/>
                      <a:pt x="408" y="619"/>
                    </a:cubicBezTo>
                    <a:cubicBezTo>
                      <a:pt x="408" y="619"/>
                      <a:pt x="408" y="619"/>
                      <a:pt x="408" y="619"/>
                    </a:cubicBezTo>
                    <a:cubicBezTo>
                      <a:pt x="409" y="619"/>
                      <a:pt x="409" y="619"/>
                      <a:pt x="409" y="619"/>
                    </a:cubicBezTo>
                    <a:cubicBezTo>
                      <a:pt x="409" y="619"/>
                      <a:pt x="409" y="618"/>
                      <a:pt x="409" y="618"/>
                    </a:cubicBezTo>
                    <a:cubicBezTo>
                      <a:pt x="409" y="618"/>
                      <a:pt x="409" y="618"/>
                      <a:pt x="409" y="618"/>
                    </a:cubicBezTo>
                    <a:cubicBezTo>
                      <a:pt x="409" y="618"/>
                      <a:pt x="409" y="618"/>
                      <a:pt x="409" y="618"/>
                    </a:cubicBezTo>
                    <a:cubicBezTo>
                      <a:pt x="409" y="618"/>
                      <a:pt x="409" y="618"/>
                      <a:pt x="410" y="618"/>
                    </a:cubicBezTo>
                    <a:cubicBezTo>
                      <a:pt x="410" y="618"/>
                      <a:pt x="410" y="618"/>
                      <a:pt x="410" y="618"/>
                    </a:cubicBezTo>
                    <a:cubicBezTo>
                      <a:pt x="410" y="618"/>
                      <a:pt x="410" y="617"/>
                      <a:pt x="410" y="617"/>
                    </a:cubicBezTo>
                    <a:cubicBezTo>
                      <a:pt x="410" y="617"/>
                      <a:pt x="410" y="617"/>
                      <a:pt x="410" y="617"/>
                    </a:cubicBezTo>
                    <a:cubicBezTo>
                      <a:pt x="411" y="618"/>
                      <a:pt x="411" y="618"/>
                      <a:pt x="411" y="617"/>
                    </a:cubicBezTo>
                    <a:cubicBezTo>
                      <a:pt x="412" y="617"/>
                      <a:pt x="412" y="617"/>
                      <a:pt x="412" y="616"/>
                    </a:cubicBezTo>
                    <a:cubicBezTo>
                      <a:pt x="412" y="616"/>
                      <a:pt x="412" y="616"/>
                      <a:pt x="412" y="616"/>
                    </a:cubicBezTo>
                    <a:cubicBezTo>
                      <a:pt x="412" y="616"/>
                      <a:pt x="412" y="616"/>
                      <a:pt x="412" y="616"/>
                    </a:cubicBezTo>
                    <a:cubicBezTo>
                      <a:pt x="412" y="616"/>
                      <a:pt x="412" y="616"/>
                      <a:pt x="412" y="616"/>
                    </a:cubicBezTo>
                    <a:cubicBezTo>
                      <a:pt x="412" y="616"/>
                      <a:pt x="412" y="616"/>
                      <a:pt x="412" y="616"/>
                    </a:cubicBezTo>
                    <a:cubicBezTo>
                      <a:pt x="412" y="617"/>
                      <a:pt x="412" y="617"/>
                      <a:pt x="412" y="618"/>
                    </a:cubicBezTo>
                    <a:cubicBezTo>
                      <a:pt x="411" y="618"/>
                      <a:pt x="411" y="618"/>
                      <a:pt x="411" y="618"/>
                    </a:cubicBezTo>
                    <a:cubicBezTo>
                      <a:pt x="411" y="618"/>
                      <a:pt x="411" y="618"/>
                      <a:pt x="411" y="618"/>
                    </a:cubicBezTo>
                    <a:cubicBezTo>
                      <a:pt x="410" y="619"/>
                      <a:pt x="410" y="619"/>
                      <a:pt x="410" y="619"/>
                    </a:cubicBezTo>
                    <a:cubicBezTo>
                      <a:pt x="410" y="619"/>
                      <a:pt x="409" y="619"/>
                      <a:pt x="409" y="619"/>
                    </a:cubicBezTo>
                    <a:cubicBezTo>
                      <a:pt x="409" y="619"/>
                      <a:pt x="409" y="620"/>
                      <a:pt x="409" y="620"/>
                    </a:cubicBezTo>
                    <a:cubicBezTo>
                      <a:pt x="409" y="620"/>
                      <a:pt x="409" y="620"/>
                      <a:pt x="409" y="620"/>
                    </a:cubicBezTo>
                    <a:close/>
                    <a:moveTo>
                      <a:pt x="416" y="618"/>
                    </a:moveTo>
                    <a:cubicBezTo>
                      <a:pt x="416" y="618"/>
                      <a:pt x="415" y="619"/>
                      <a:pt x="415" y="619"/>
                    </a:cubicBezTo>
                    <a:cubicBezTo>
                      <a:pt x="415" y="619"/>
                      <a:pt x="415" y="619"/>
                      <a:pt x="415" y="619"/>
                    </a:cubicBezTo>
                    <a:cubicBezTo>
                      <a:pt x="415" y="619"/>
                      <a:pt x="415" y="619"/>
                      <a:pt x="415" y="619"/>
                    </a:cubicBezTo>
                    <a:cubicBezTo>
                      <a:pt x="415" y="618"/>
                      <a:pt x="415" y="618"/>
                      <a:pt x="416" y="618"/>
                    </a:cubicBezTo>
                    <a:cubicBezTo>
                      <a:pt x="416" y="618"/>
                      <a:pt x="416" y="618"/>
                      <a:pt x="416" y="618"/>
                    </a:cubicBezTo>
                    <a:cubicBezTo>
                      <a:pt x="416" y="618"/>
                      <a:pt x="416" y="618"/>
                      <a:pt x="416" y="618"/>
                    </a:cubicBezTo>
                    <a:close/>
                    <a:moveTo>
                      <a:pt x="411" y="612"/>
                    </a:moveTo>
                    <a:cubicBezTo>
                      <a:pt x="411" y="611"/>
                      <a:pt x="411" y="611"/>
                      <a:pt x="411" y="611"/>
                    </a:cubicBezTo>
                    <a:cubicBezTo>
                      <a:pt x="411" y="611"/>
                      <a:pt x="411" y="611"/>
                      <a:pt x="411" y="612"/>
                    </a:cubicBezTo>
                    <a:close/>
                    <a:moveTo>
                      <a:pt x="414" y="625"/>
                    </a:moveTo>
                    <a:cubicBezTo>
                      <a:pt x="414" y="626"/>
                      <a:pt x="414" y="626"/>
                      <a:pt x="413" y="626"/>
                    </a:cubicBezTo>
                    <a:cubicBezTo>
                      <a:pt x="413" y="626"/>
                      <a:pt x="413" y="626"/>
                      <a:pt x="413" y="626"/>
                    </a:cubicBezTo>
                    <a:cubicBezTo>
                      <a:pt x="413" y="625"/>
                      <a:pt x="413" y="625"/>
                      <a:pt x="413" y="625"/>
                    </a:cubicBezTo>
                    <a:cubicBezTo>
                      <a:pt x="413" y="625"/>
                      <a:pt x="413" y="625"/>
                      <a:pt x="414" y="625"/>
                    </a:cubicBezTo>
                    <a:close/>
                    <a:moveTo>
                      <a:pt x="415" y="621"/>
                    </a:moveTo>
                    <a:cubicBezTo>
                      <a:pt x="415" y="621"/>
                      <a:pt x="415" y="621"/>
                      <a:pt x="415" y="622"/>
                    </a:cubicBezTo>
                    <a:cubicBezTo>
                      <a:pt x="415" y="622"/>
                      <a:pt x="415" y="622"/>
                      <a:pt x="415" y="622"/>
                    </a:cubicBezTo>
                    <a:cubicBezTo>
                      <a:pt x="415" y="622"/>
                      <a:pt x="415" y="621"/>
                      <a:pt x="415" y="621"/>
                    </a:cubicBezTo>
                    <a:close/>
                    <a:moveTo>
                      <a:pt x="414" y="625"/>
                    </a:moveTo>
                    <a:cubicBezTo>
                      <a:pt x="415" y="625"/>
                      <a:pt x="414" y="625"/>
                      <a:pt x="414" y="625"/>
                    </a:cubicBezTo>
                    <a:cubicBezTo>
                      <a:pt x="414" y="625"/>
                      <a:pt x="414" y="625"/>
                      <a:pt x="414" y="625"/>
                    </a:cubicBezTo>
                    <a:close/>
                    <a:moveTo>
                      <a:pt x="415" y="615"/>
                    </a:moveTo>
                    <a:cubicBezTo>
                      <a:pt x="415" y="615"/>
                      <a:pt x="415" y="615"/>
                      <a:pt x="415" y="615"/>
                    </a:cubicBezTo>
                    <a:cubicBezTo>
                      <a:pt x="415" y="615"/>
                      <a:pt x="415" y="615"/>
                      <a:pt x="415" y="615"/>
                    </a:cubicBezTo>
                    <a:cubicBezTo>
                      <a:pt x="415" y="615"/>
                      <a:pt x="415" y="615"/>
                      <a:pt x="415" y="615"/>
                    </a:cubicBezTo>
                    <a:cubicBezTo>
                      <a:pt x="415" y="615"/>
                      <a:pt x="414" y="615"/>
                      <a:pt x="415" y="615"/>
                    </a:cubicBezTo>
                    <a:close/>
                    <a:moveTo>
                      <a:pt x="415" y="621"/>
                    </a:moveTo>
                    <a:cubicBezTo>
                      <a:pt x="415" y="621"/>
                      <a:pt x="415" y="620"/>
                      <a:pt x="415" y="620"/>
                    </a:cubicBezTo>
                    <a:cubicBezTo>
                      <a:pt x="415" y="620"/>
                      <a:pt x="415" y="621"/>
                      <a:pt x="415" y="621"/>
                    </a:cubicBezTo>
                    <a:close/>
                    <a:moveTo>
                      <a:pt x="415" y="620"/>
                    </a:moveTo>
                    <a:cubicBezTo>
                      <a:pt x="415" y="620"/>
                      <a:pt x="415" y="620"/>
                      <a:pt x="416" y="619"/>
                    </a:cubicBezTo>
                    <a:cubicBezTo>
                      <a:pt x="415" y="620"/>
                      <a:pt x="415" y="620"/>
                      <a:pt x="415" y="620"/>
                    </a:cubicBezTo>
                    <a:close/>
                    <a:moveTo>
                      <a:pt x="415" y="621"/>
                    </a:moveTo>
                    <a:cubicBezTo>
                      <a:pt x="415" y="620"/>
                      <a:pt x="415" y="620"/>
                      <a:pt x="415" y="620"/>
                    </a:cubicBezTo>
                    <a:cubicBezTo>
                      <a:pt x="415" y="620"/>
                      <a:pt x="415" y="621"/>
                      <a:pt x="415" y="621"/>
                    </a:cubicBezTo>
                    <a:close/>
                    <a:moveTo>
                      <a:pt x="413" y="622"/>
                    </a:moveTo>
                    <a:cubicBezTo>
                      <a:pt x="413" y="622"/>
                      <a:pt x="413" y="622"/>
                      <a:pt x="413" y="622"/>
                    </a:cubicBezTo>
                    <a:cubicBezTo>
                      <a:pt x="413" y="622"/>
                      <a:pt x="413" y="622"/>
                      <a:pt x="413" y="622"/>
                    </a:cubicBezTo>
                    <a:close/>
                    <a:moveTo>
                      <a:pt x="412" y="612"/>
                    </a:moveTo>
                    <a:cubicBezTo>
                      <a:pt x="412" y="612"/>
                      <a:pt x="412" y="612"/>
                      <a:pt x="412" y="612"/>
                    </a:cubicBezTo>
                    <a:cubicBezTo>
                      <a:pt x="412" y="612"/>
                      <a:pt x="412" y="612"/>
                      <a:pt x="412" y="612"/>
                    </a:cubicBezTo>
                    <a:cubicBezTo>
                      <a:pt x="412" y="612"/>
                      <a:pt x="412" y="612"/>
                      <a:pt x="412" y="612"/>
                    </a:cubicBezTo>
                    <a:close/>
                    <a:moveTo>
                      <a:pt x="415" y="623"/>
                    </a:moveTo>
                    <a:cubicBezTo>
                      <a:pt x="415" y="623"/>
                      <a:pt x="415" y="623"/>
                      <a:pt x="414" y="623"/>
                    </a:cubicBezTo>
                    <a:cubicBezTo>
                      <a:pt x="414" y="623"/>
                      <a:pt x="414" y="623"/>
                      <a:pt x="415" y="623"/>
                    </a:cubicBezTo>
                    <a:close/>
                    <a:moveTo>
                      <a:pt x="416" y="619"/>
                    </a:moveTo>
                    <a:cubicBezTo>
                      <a:pt x="416" y="619"/>
                      <a:pt x="416" y="619"/>
                      <a:pt x="416" y="619"/>
                    </a:cubicBezTo>
                    <a:cubicBezTo>
                      <a:pt x="416" y="619"/>
                      <a:pt x="416" y="619"/>
                      <a:pt x="416" y="619"/>
                    </a:cubicBezTo>
                    <a:cubicBezTo>
                      <a:pt x="417" y="619"/>
                      <a:pt x="416" y="619"/>
                      <a:pt x="416" y="619"/>
                    </a:cubicBezTo>
                    <a:close/>
                    <a:moveTo>
                      <a:pt x="414" y="622"/>
                    </a:moveTo>
                    <a:cubicBezTo>
                      <a:pt x="414" y="622"/>
                      <a:pt x="414" y="623"/>
                      <a:pt x="414" y="623"/>
                    </a:cubicBezTo>
                    <a:cubicBezTo>
                      <a:pt x="414" y="623"/>
                      <a:pt x="414" y="622"/>
                      <a:pt x="414" y="622"/>
                    </a:cubicBezTo>
                    <a:cubicBezTo>
                      <a:pt x="414" y="622"/>
                      <a:pt x="414" y="622"/>
                      <a:pt x="414" y="621"/>
                    </a:cubicBezTo>
                    <a:cubicBezTo>
                      <a:pt x="415" y="622"/>
                      <a:pt x="414" y="622"/>
                      <a:pt x="414" y="622"/>
                    </a:cubicBezTo>
                    <a:close/>
                    <a:moveTo>
                      <a:pt x="411" y="619"/>
                    </a:moveTo>
                    <a:cubicBezTo>
                      <a:pt x="411" y="619"/>
                      <a:pt x="411" y="619"/>
                      <a:pt x="411" y="619"/>
                    </a:cubicBezTo>
                    <a:cubicBezTo>
                      <a:pt x="411" y="619"/>
                      <a:pt x="411" y="619"/>
                      <a:pt x="411" y="619"/>
                    </a:cubicBezTo>
                    <a:cubicBezTo>
                      <a:pt x="411" y="619"/>
                      <a:pt x="411" y="619"/>
                      <a:pt x="411" y="619"/>
                    </a:cubicBezTo>
                    <a:close/>
                    <a:moveTo>
                      <a:pt x="415" y="622"/>
                    </a:moveTo>
                    <a:cubicBezTo>
                      <a:pt x="415" y="622"/>
                      <a:pt x="415" y="622"/>
                      <a:pt x="415" y="622"/>
                    </a:cubicBezTo>
                    <a:cubicBezTo>
                      <a:pt x="415" y="622"/>
                      <a:pt x="415" y="622"/>
                      <a:pt x="415" y="622"/>
                    </a:cubicBezTo>
                    <a:close/>
                    <a:moveTo>
                      <a:pt x="413" y="622"/>
                    </a:moveTo>
                    <a:cubicBezTo>
                      <a:pt x="413" y="622"/>
                      <a:pt x="413" y="622"/>
                      <a:pt x="413" y="622"/>
                    </a:cubicBezTo>
                    <a:cubicBezTo>
                      <a:pt x="413" y="622"/>
                      <a:pt x="413" y="622"/>
                      <a:pt x="413" y="622"/>
                    </a:cubicBezTo>
                    <a:cubicBezTo>
                      <a:pt x="413" y="622"/>
                      <a:pt x="413" y="622"/>
                      <a:pt x="413" y="622"/>
                    </a:cubicBezTo>
                    <a:cubicBezTo>
                      <a:pt x="413" y="622"/>
                      <a:pt x="413" y="622"/>
                      <a:pt x="413" y="622"/>
                    </a:cubicBezTo>
                    <a:close/>
                    <a:moveTo>
                      <a:pt x="415" y="623"/>
                    </a:moveTo>
                    <a:cubicBezTo>
                      <a:pt x="415" y="622"/>
                      <a:pt x="414" y="622"/>
                      <a:pt x="415" y="622"/>
                    </a:cubicBezTo>
                    <a:cubicBezTo>
                      <a:pt x="415" y="622"/>
                      <a:pt x="415" y="622"/>
                      <a:pt x="415" y="623"/>
                    </a:cubicBezTo>
                    <a:close/>
                    <a:moveTo>
                      <a:pt x="67" y="666"/>
                    </a:move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8" y="666"/>
                      <a:pt x="68" y="665"/>
                      <a:pt x="67" y="665"/>
                    </a:cubicBezTo>
                    <a:cubicBezTo>
                      <a:pt x="67" y="665"/>
                      <a:pt x="67" y="665"/>
                      <a:pt x="67" y="665"/>
                    </a:cubicBezTo>
                    <a:cubicBezTo>
                      <a:pt x="67" y="665"/>
                      <a:pt x="66" y="665"/>
                      <a:pt x="66" y="665"/>
                    </a:cubicBezTo>
                    <a:cubicBezTo>
                      <a:pt x="66" y="665"/>
                      <a:pt x="67" y="665"/>
                      <a:pt x="67" y="665"/>
                    </a:cubicBezTo>
                    <a:cubicBezTo>
                      <a:pt x="67" y="665"/>
                      <a:pt x="67" y="665"/>
                      <a:pt x="67" y="665"/>
                    </a:cubicBezTo>
                    <a:cubicBezTo>
                      <a:pt x="67" y="665"/>
                      <a:pt x="67" y="665"/>
                      <a:pt x="67" y="665"/>
                    </a:cubicBezTo>
                    <a:cubicBezTo>
                      <a:pt x="67" y="665"/>
                      <a:pt x="67" y="665"/>
                      <a:pt x="67" y="665"/>
                    </a:cubicBezTo>
                    <a:cubicBezTo>
                      <a:pt x="67" y="665"/>
                      <a:pt x="67" y="665"/>
                      <a:pt x="67" y="664"/>
                    </a:cubicBezTo>
                    <a:cubicBezTo>
                      <a:pt x="67" y="664"/>
                      <a:pt x="67" y="664"/>
                      <a:pt x="66" y="664"/>
                    </a:cubicBezTo>
                    <a:cubicBezTo>
                      <a:pt x="66" y="664"/>
                      <a:pt x="66" y="664"/>
                      <a:pt x="66" y="664"/>
                    </a:cubicBezTo>
                    <a:cubicBezTo>
                      <a:pt x="66" y="665"/>
                      <a:pt x="66" y="665"/>
                      <a:pt x="66" y="665"/>
                    </a:cubicBezTo>
                    <a:cubicBezTo>
                      <a:pt x="66" y="665"/>
                      <a:pt x="66" y="665"/>
                      <a:pt x="66" y="665"/>
                    </a:cubicBezTo>
                    <a:cubicBezTo>
                      <a:pt x="66" y="665"/>
                      <a:pt x="66" y="665"/>
                      <a:pt x="66" y="665"/>
                    </a:cubicBezTo>
                    <a:cubicBezTo>
                      <a:pt x="66" y="665"/>
                      <a:pt x="65" y="665"/>
                      <a:pt x="65" y="665"/>
                    </a:cubicBezTo>
                    <a:cubicBezTo>
                      <a:pt x="65" y="664"/>
                      <a:pt x="65" y="664"/>
                      <a:pt x="65" y="664"/>
                    </a:cubicBezTo>
                    <a:cubicBezTo>
                      <a:pt x="65" y="664"/>
                      <a:pt x="65" y="664"/>
                      <a:pt x="65" y="664"/>
                    </a:cubicBezTo>
                    <a:cubicBezTo>
                      <a:pt x="65" y="664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4" y="663"/>
                    </a:cubicBezTo>
                    <a:cubicBezTo>
                      <a:pt x="64" y="663"/>
                      <a:pt x="64" y="663"/>
                      <a:pt x="64" y="663"/>
                    </a:cubicBezTo>
                    <a:cubicBezTo>
                      <a:pt x="64" y="662"/>
                      <a:pt x="64" y="662"/>
                      <a:pt x="64" y="662"/>
                    </a:cubicBezTo>
                    <a:cubicBezTo>
                      <a:pt x="64" y="662"/>
                      <a:pt x="64" y="662"/>
                      <a:pt x="64" y="662"/>
                    </a:cubicBezTo>
                    <a:cubicBezTo>
                      <a:pt x="64" y="662"/>
                      <a:pt x="64" y="662"/>
                      <a:pt x="64" y="662"/>
                    </a:cubicBezTo>
                    <a:cubicBezTo>
                      <a:pt x="64" y="662"/>
                      <a:pt x="64" y="662"/>
                      <a:pt x="63" y="662"/>
                    </a:cubicBezTo>
                    <a:cubicBezTo>
                      <a:pt x="63" y="662"/>
                      <a:pt x="63" y="662"/>
                      <a:pt x="63" y="662"/>
                    </a:cubicBezTo>
                    <a:cubicBezTo>
                      <a:pt x="63" y="662"/>
                      <a:pt x="63" y="662"/>
                      <a:pt x="63" y="661"/>
                    </a:cubicBezTo>
                    <a:cubicBezTo>
                      <a:pt x="63" y="661"/>
                      <a:pt x="63" y="661"/>
                      <a:pt x="63" y="661"/>
                    </a:cubicBezTo>
                    <a:cubicBezTo>
                      <a:pt x="63" y="661"/>
                      <a:pt x="63" y="661"/>
                      <a:pt x="63" y="661"/>
                    </a:cubicBezTo>
                    <a:cubicBezTo>
                      <a:pt x="63" y="661"/>
                      <a:pt x="63" y="661"/>
                      <a:pt x="63" y="661"/>
                    </a:cubicBezTo>
                    <a:cubicBezTo>
                      <a:pt x="63" y="661"/>
                      <a:pt x="63" y="660"/>
                      <a:pt x="62" y="660"/>
                    </a:cubicBezTo>
                    <a:cubicBezTo>
                      <a:pt x="62" y="660"/>
                      <a:pt x="62" y="660"/>
                      <a:pt x="62" y="659"/>
                    </a:cubicBezTo>
                    <a:cubicBezTo>
                      <a:pt x="62" y="659"/>
                      <a:pt x="62" y="659"/>
                      <a:pt x="62" y="659"/>
                    </a:cubicBezTo>
                    <a:cubicBezTo>
                      <a:pt x="62" y="659"/>
                      <a:pt x="62" y="659"/>
                      <a:pt x="62" y="659"/>
                    </a:cubicBezTo>
                    <a:cubicBezTo>
                      <a:pt x="62" y="659"/>
                      <a:pt x="63" y="659"/>
                      <a:pt x="63" y="659"/>
                    </a:cubicBezTo>
                    <a:cubicBezTo>
                      <a:pt x="63" y="659"/>
                      <a:pt x="62" y="659"/>
                      <a:pt x="62" y="659"/>
                    </a:cubicBezTo>
                    <a:cubicBezTo>
                      <a:pt x="62" y="659"/>
                      <a:pt x="62" y="659"/>
                      <a:pt x="62" y="658"/>
                    </a:cubicBezTo>
                    <a:cubicBezTo>
                      <a:pt x="62" y="658"/>
                      <a:pt x="62" y="658"/>
                      <a:pt x="62" y="658"/>
                    </a:cubicBezTo>
                    <a:cubicBezTo>
                      <a:pt x="61" y="658"/>
                      <a:pt x="61" y="658"/>
                      <a:pt x="61" y="658"/>
                    </a:cubicBezTo>
                    <a:cubicBezTo>
                      <a:pt x="61" y="658"/>
                      <a:pt x="61" y="658"/>
                      <a:pt x="61" y="658"/>
                    </a:cubicBezTo>
                    <a:cubicBezTo>
                      <a:pt x="61" y="658"/>
                      <a:pt x="61" y="658"/>
                      <a:pt x="62" y="658"/>
                    </a:cubicBezTo>
                    <a:cubicBezTo>
                      <a:pt x="61" y="658"/>
                      <a:pt x="61" y="658"/>
                      <a:pt x="61" y="658"/>
                    </a:cubicBezTo>
                    <a:cubicBezTo>
                      <a:pt x="61" y="657"/>
                      <a:pt x="61" y="657"/>
                      <a:pt x="61" y="657"/>
                    </a:cubicBezTo>
                    <a:cubicBezTo>
                      <a:pt x="61" y="657"/>
                      <a:pt x="61" y="657"/>
                      <a:pt x="61" y="657"/>
                    </a:cubicBezTo>
                    <a:cubicBezTo>
                      <a:pt x="62" y="658"/>
                      <a:pt x="62" y="658"/>
                      <a:pt x="62" y="658"/>
                    </a:cubicBezTo>
                    <a:cubicBezTo>
                      <a:pt x="62" y="658"/>
                      <a:pt x="62" y="658"/>
                      <a:pt x="62" y="658"/>
                    </a:cubicBezTo>
                    <a:cubicBezTo>
                      <a:pt x="62" y="658"/>
                      <a:pt x="62" y="658"/>
                      <a:pt x="62" y="658"/>
                    </a:cubicBezTo>
                    <a:cubicBezTo>
                      <a:pt x="63" y="658"/>
                      <a:pt x="63" y="658"/>
                      <a:pt x="63" y="658"/>
                    </a:cubicBezTo>
                    <a:cubicBezTo>
                      <a:pt x="63" y="658"/>
                      <a:pt x="63" y="658"/>
                      <a:pt x="63" y="658"/>
                    </a:cubicBezTo>
                    <a:cubicBezTo>
                      <a:pt x="64" y="658"/>
                      <a:pt x="63" y="657"/>
                      <a:pt x="63" y="657"/>
                    </a:cubicBezTo>
                    <a:cubicBezTo>
                      <a:pt x="63" y="657"/>
                      <a:pt x="63" y="657"/>
                      <a:pt x="63" y="657"/>
                    </a:cubicBezTo>
                    <a:cubicBezTo>
                      <a:pt x="63" y="657"/>
                      <a:pt x="63" y="657"/>
                      <a:pt x="63" y="657"/>
                    </a:cubicBezTo>
                    <a:cubicBezTo>
                      <a:pt x="63" y="657"/>
                      <a:pt x="62" y="656"/>
                      <a:pt x="62" y="656"/>
                    </a:cubicBezTo>
                    <a:cubicBezTo>
                      <a:pt x="62" y="656"/>
                      <a:pt x="62" y="656"/>
                      <a:pt x="62" y="656"/>
                    </a:cubicBezTo>
                    <a:cubicBezTo>
                      <a:pt x="61" y="656"/>
                      <a:pt x="61" y="656"/>
                      <a:pt x="61" y="657"/>
                    </a:cubicBezTo>
                    <a:cubicBezTo>
                      <a:pt x="61" y="657"/>
                      <a:pt x="61" y="657"/>
                      <a:pt x="61" y="657"/>
                    </a:cubicBezTo>
                    <a:cubicBezTo>
                      <a:pt x="61" y="656"/>
                      <a:pt x="61" y="656"/>
                      <a:pt x="61" y="656"/>
                    </a:cubicBezTo>
                    <a:cubicBezTo>
                      <a:pt x="61" y="656"/>
                      <a:pt x="61" y="656"/>
                      <a:pt x="61" y="656"/>
                    </a:cubicBezTo>
                    <a:cubicBezTo>
                      <a:pt x="62" y="656"/>
                      <a:pt x="62" y="656"/>
                      <a:pt x="63" y="656"/>
                    </a:cubicBezTo>
                    <a:cubicBezTo>
                      <a:pt x="63" y="656"/>
                      <a:pt x="63" y="656"/>
                      <a:pt x="63" y="656"/>
                    </a:cubicBezTo>
                    <a:cubicBezTo>
                      <a:pt x="63" y="656"/>
                      <a:pt x="63" y="656"/>
                      <a:pt x="63" y="656"/>
                    </a:cubicBezTo>
                    <a:cubicBezTo>
                      <a:pt x="63" y="656"/>
                      <a:pt x="63" y="656"/>
                      <a:pt x="63" y="655"/>
                    </a:cubicBezTo>
                    <a:cubicBezTo>
                      <a:pt x="63" y="655"/>
                      <a:pt x="63" y="655"/>
                      <a:pt x="63" y="655"/>
                    </a:cubicBezTo>
                    <a:cubicBezTo>
                      <a:pt x="63" y="655"/>
                      <a:pt x="63" y="655"/>
                      <a:pt x="62" y="655"/>
                    </a:cubicBezTo>
                    <a:cubicBezTo>
                      <a:pt x="62" y="655"/>
                      <a:pt x="62" y="655"/>
                      <a:pt x="62" y="655"/>
                    </a:cubicBezTo>
                    <a:cubicBezTo>
                      <a:pt x="62" y="654"/>
                      <a:pt x="62" y="654"/>
                      <a:pt x="62" y="654"/>
                    </a:cubicBezTo>
                    <a:cubicBezTo>
                      <a:pt x="62" y="654"/>
                      <a:pt x="62" y="654"/>
                      <a:pt x="62" y="654"/>
                    </a:cubicBezTo>
                    <a:cubicBezTo>
                      <a:pt x="61" y="654"/>
                      <a:pt x="61" y="654"/>
                      <a:pt x="61" y="654"/>
                    </a:cubicBezTo>
                    <a:cubicBezTo>
                      <a:pt x="61" y="655"/>
                      <a:pt x="61" y="655"/>
                      <a:pt x="60" y="655"/>
                    </a:cubicBezTo>
                    <a:cubicBezTo>
                      <a:pt x="60" y="655"/>
                      <a:pt x="60" y="655"/>
                      <a:pt x="59" y="655"/>
                    </a:cubicBezTo>
                    <a:cubicBezTo>
                      <a:pt x="60" y="655"/>
                      <a:pt x="60" y="655"/>
                      <a:pt x="60" y="655"/>
                    </a:cubicBezTo>
                    <a:cubicBezTo>
                      <a:pt x="60" y="655"/>
                      <a:pt x="60" y="655"/>
                      <a:pt x="60" y="655"/>
                    </a:cubicBezTo>
                    <a:cubicBezTo>
                      <a:pt x="60" y="654"/>
                      <a:pt x="60" y="654"/>
                      <a:pt x="60" y="654"/>
                    </a:cubicBezTo>
                    <a:cubicBezTo>
                      <a:pt x="60" y="654"/>
                      <a:pt x="59" y="654"/>
                      <a:pt x="59" y="654"/>
                    </a:cubicBezTo>
                    <a:cubicBezTo>
                      <a:pt x="59" y="655"/>
                      <a:pt x="59" y="655"/>
                      <a:pt x="59" y="654"/>
                    </a:cubicBezTo>
                    <a:cubicBezTo>
                      <a:pt x="59" y="654"/>
                      <a:pt x="59" y="654"/>
                      <a:pt x="59" y="654"/>
                    </a:cubicBezTo>
                    <a:cubicBezTo>
                      <a:pt x="59" y="654"/>
                      <a:pt x="59" y="654"/>
                      <a:pt x="59" y="654"/>
                    </a:cubicBezTo>
                    <a:cubicBezTo>
                      <a:pt x="59" y="654"/>
                      <a:pt x="59" y="654"/>
                      <a:pt x="59" y="654"/>
                    </a:cubicBezTo>
                    <a:cubicBezTo>
                      <a:pt x="59" y="654"/>
                      <a:pt x="60" y="654"/>
                      <a:pt x="60" y="654"/>
                    </a:cubicBezTo>
                    <a:cubicBezTo>
                      <a:pt x="60" y="654"/>
                      <a:pt x="60" y="654"/>
                      <a:pt x="60" y="654"/>
                    </a:cubicBezTo>
                    <a:cubicBezTo>
                      <a:pt x="60" y="654"/>
                      <a:pt x="60" y="654"/>
                      <a:pt x="61" y="654"/>
                    </a:cubicBezTo>
                    <a:cubicBezTo>
                      <a:pt x="61" y="654"/>
                      <a:pt x="61" y="654"/>
                      <a:pt x="61" y="654"/>
                    </a:cubicBezTo>
                    <a:cubicBezTo>
                      <a:pt x="61" y="653"/>
                      <a:pt x="61" y="653"/>
                      <a:pt x="61" y="652"/>
                    </a:cubicBezTo>
                    <a:cubicBezTo>
                      <a:pt x="62" y="652"/>
                      <a:pt x="61" y="651"/>
                      <a:pt x="61" y="650"/>
                    </a:cubicBezTo>
                    <a:cubicBezTo>
                      <a:pt x="61" y="650"/>
                      <a:pt x="61" y="650"/>
                      <a:pt x="61" y="650"/>
                    </a:cubicBezTo>
                    <a:cubicBezTo>
                      <a:pt x="61" y="649"/>
                      <a:pt x="62" y="649"/>
                      <a:pt x="62" y="648"/>
                    </a:cubicBezTo>
                    <a:cubicBezTo>
                      <a:pt x="62" y="648"/>
                      <a:pt x="62" y="648"/>
                      <a:pt x="62" y="648"/>
                    </a:cubicBezTo>
                    <a:cubicBezTo>
                      <a:pt x="62" y="647"/>
                      <a:pt x="62" y="646"/>
                      <a:pt x="63" y="646"/>
                    </a:cubicBezTo>
                    <a:cubicBezTo>
                      <a:pt x="63" y="646"/>
                      <a:pt x="63" y="646"/>
                      <a:pt x="63" y="646"/>
                    </a:cubicBezTo>
                    <a:cubicBezTo>
                      <a:pt x="63" y="645"/>
                      <a:pt x="63" y="645"/>
                      <a:pt x="63" y="645"/>
                    </a:cubicBezTo>
                    <a:cubicBezTo>
                      <a:pt x="63" y="645"/>
                      <a:pt x="63" y="645"/>
                      <a:pt x="63" y="644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3" y="644"/>
                      <a:pt x="63" y="644"/>
                      <a:pt x="63" y="643"/>
                    </a:cubicBezTo>
                    <a:cubicBezTo>
                      <a:pt x="63" y="643"/>
                      <a:pt x="63" y="643"/>
                      <a:pt x="63" y="644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2" y="644"/>
                      <a:pt x="61" y="645"/>
                      <a:pt x="61" y="645"/>
                    </a:cubicBezTo>
                    <a:cubicBezTo>
                      <a:pt x="60" y="645"/>
                      <a:pt x="60" y="645"/>
                      <a:pt x="60" y="645"/>
                    </a:cubicBezTo>
                    <a:cubicBezTo>
                      <a:pt x="60" y="645"/>
                      <a:pt x="60" y="645"/>
                      <a:pt x="60" y="645"/>
                    </a:cubicBezTo>
                    <a:cubicBezTo>
                      <a:pt x="60" y="645"/>
                      <a:pt x="60" y="645"/>
                      <a:pt x="60" y="645"/>
                    </a:cubicBezTo>
                    <a:cubicBezTo>
                      <a:pt x="60" y="645"/>
                      <a:pt x="60" y="645"/>
                      <a:pt x="59" y="645"/>
                    </a:cubicBezTo>
                    <a:cubicBezTo>
                      <a:pt x="59" y="645"/>
                      <a:pt x="59" y="645"/>
                      <a:pt x="59" y="644"/>
                    </a:cubicBezTo>
                    <a:cubicBezTo>
                      <a:pt x="59" y="644"/>
                      <a:pt x="59" y="644"/>
                      <a:pt x="58" y="644"/>
                    </a:cubicBezTo>
                    <a:cubicBezTo>
                      <a:pt x="58" y="644"/>
                      <a:pt x="58" y="644"/>
                      <a:pt x="58" y="644"/>
                    </a:cubicBezTo>
                    <a:cubicBezTo>
                      <a:pt x="58" y="645"/>
                      <a:pt x="57" y="645"/>
                      <a:pt x="57" y="645"/>
                    </a:cubicBezTo>
                    <a:cubicBezTo>
                      <a:pt x="57" y="645"/>
                      <a:pt x="57" y="644"/>
                      <a:pt x="57" y="644"/>
                    </a:cubicBezTo>
                    <a:cubicBezTo>
                      <a:pt x="57" y="644"/>
                      <a:pt x="57" y="643"/>
                      <a:pt x="56" y="644"/>
                    </a:cubicBezTo>
                    <a:cubicBezTo>
                      <a:pt x="56" y="644"/>
                      <a:pt x="55" y="644"/>
                      <a:pt x="55" y="644"/>
                    </a:cubicBezTo>
                    <a:cubicBezTo>
                      <a:pt x="55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3" y="644"/>
                      <a:pt x="54" y="644"/>
                    </a:cubicBezTo>
                    <a:cubicBezTo>
                      <a:pt x="54" y="644"/>
                      <a:pt x="54" y="645"/>
                      <a:pt x="54" y="645"/>
                    </a:cubicBezTo>
                    <a:cubicBezTo>
                      <a:pt x="53" y="645"/>
                      <a:pt x="53" y="646"/>
                      <a:pt x="53" y="646"/>
                    </a:cubicBezTo>
                    <a:cubicBezTo>
                      <a:pt x="53" y="646"/>
                      <a:pt x="53" y="647"/>
                      <a:pt x="53" y="647"/>
                    </a:cubicBezTo>
                    <a:cubicBezTo>
                      <a:pt x="53" y="647"/>
                      <a:pt x="53" y="647"/>
                      <a:pt x="53" y="647"/>
                    </a:cubicBezTo>
                    <a:cubicBezTo>
                      <a:pt x="53" y="648"/>
                      <a:pt x="53" y="648"/>
                      <a:pt x="53" y="648"/>
                    </a:cubicBezTo>
                    <a:cubicBezTo>
                      <a:pt x="54" y="648"/>
                      <a:pt x="54" y="648"/>
                      <a:pt x="54" y="648"/>
                    </a:cubicBezTo>
                    <a:cubicBezTo>
                      <a:pt x="54" y="648"/>
                      <a:pt x="54" y="649"/>
                      <a:pt x="54" y="649"/>
                    </a:cubicBezTo>
                    <a:cubicBezTo>
                      <a:pt x="54" y="649"/>
                      <a:pt x="54" y="649"/>
                      <a:pt x="54" y="649"/>
                    </a:cubicBezTo>
                    <a:cubicBezTo>
                      <a:pt x="54" y="649"/>
                      <a:pt x="54" y="649"/>
                      <a:pt x="55" y="650"/>
                    </a:cubicBezTo>
                    <a:cubicBezTo>
                      <a:pt x="55" y="650"/>
                      <a:pt x="55" y="650"/>
                      <a:pt x="55" y="650"/>
                    </a:cubicBezTo>
                    <a:cubicBezTo>
                      <a:pt x="55" y="650"/>
                      <a:pt x="55" y="650"/>
                      <a:pt x="54" y="650"/>
                    </a:cubicBezTo>
                    <a:cubicBezTo>
                      <a:pt x="54" y="650"/>
                      <a:pt x="54" y="650"/>
                      <a:pt x="54" y="650"/>
                    </a:cubicBezTo>
                    <a:cubicBezTo>
                      <a:pt x="54" y="650"/>
                      <a:pt x="54" y="650"/>
                      <a:pt x="54" y="650"/>
                    </a:cubicBezTo>
                    <a:cubicBezTo>
                      <a:pt x="54" y="650"/>
                      <a:pt x="54" y="650"/>
                      <a:pt x="54" y="650"/>
                    </a:cubicBezTo>
                    <a:cubicBezTo>
                      <a:pt x="54" y="650"/>
                      <a:pt x="54" y="650"/>
                      <a:pt x="54" y="650"/>
                    </a:cubicBezTo>
                    <a:cubicBezTo>
                      <a:pt x="54" y="651"/>
                      <a:pt x="55" y="651"/>
                      <a:pt x="55" y="651"/>
                    </a:cubicBezTo>
                    <a:cubicBezTo>
                      <a:pt x="55" y="651"/>
                      <a:pt x="55" y="651"/>
                      <a:pt x="55" y="651"/>
                    </a:cubicBezTo>
                    <a:cubicBezTo>
                      <a:pt x="55" y="651"/>
                      <a:pt x="55" y="651"/>
                      <a:pt x="55" y="651"/>
                    </a:cubicBezTo>
                    <a:cubicBezTo>
                      <a:pt x="55" y="651"/>
                      <a:pt x="55" y="651"/>
                      <a:pt x="55" y="651"/>
                    </a:cubicBezTo>
                    <a:cubicBezTo>
                      <a:pt x="55" y="651"/>
                      <a:pt x="56" y="651"/>
                      <a:pt x="56" y="651"/>
                    </a:cubicBezTo>
                    <a:cubicBezTo>
                      <a:pt x="56" y="651"/>
                      <a:pt x="56" y="651"/>
                      <a:pt x="56" y="651"/>
                    </a:cubicBezTo>
                    <a:cubicBezTo>
                      <a:pt x="56" y="651"/>
                      <a:pt x="56" y="652"/>
                      <a:pt x="56" y="652"/>
                    </a:cubicBezTo>
                    <a:cubicBezTo>
                      <a:pt x="56" y="652"/>
                      <a:pt x="56" y="651"/>
                      <a:pt x="56" y="652"/>
                    </a:cubicBezTo>
                    <a:cubicBezTo>
                      <a:pt x="56" y="652"/>
                      <a:pt x="57" y="652"/>
                      <a:pt x="57" y="652"/>
                    </a:cubicBezTo>
                    <a:cubicBezTo>
                      <a:pt x="57" y="652"/>
                      <a:pt x="57" y="652"/>
                      <a:pt x="57" y="652"/>
                    </a:cubicBezTo>
                    <a:cubicBezTo>
                      <a:pt x="57" y="652"/>
                      <a:pt x="57" y="652"/>
                      <a:pt x="58" y="652"/>
                    </a:cubicBezTo>
                    <a:cubicBezTo>
                      <a:pt x="58" y="653"/>
                      <a:pt x="58" y="653"/>
                      <a:pt x="58" y="653"/>
                    </a:cubicBezTo>
                    <a:cubicBezTo>
                      <a:pt x="58" y="653"/>
                      <a:pt x="58" y="653"/>
                      <a:pt x="58" y="653"/>
                    </a:cubicBezTo>
                    <a:cubicBezTo>
                      <a:pt x="58" y="653"/>
                      <a:pt x="58" y="653"/>
                      <a:pt x="58" y="653"/>
                    </a:cubicBezTo>
                    <a:cubicBezTo>
                      <a:pt x="58" y="653"/>
                      <a:pt x="58" y="653"/>
                      <a:pt x="57" y="653"/>
                    </a:cubicBezTo>
                    <a:cubicBezTo>
                      <a:pt x="57" y="653"/>
                      <a:pt x="57" y="653"/>
                      <a:pt x="57" y="653"/>
                    </a:cubicBezTo>
                    <a:cubicBezTo>
                      <a:pt x="57" y="653"/>
                      <a:pt x="57" y="652"/>
                      <a:pt x="57" y="652"/>
                    </a:cubicBezTo>
                    <a:cubicBezTo>
                      <a:pt x="57" y="652"/>
                      <a:pt x="56" y="653"/>
                      <a:pt x="56" y="652"/>
                    </a:cubicBezTo>
                    <a:cubicBezTo>
                      <a:pt x="56" y="652"/>
                      <a:pt x="56" y="653"/>
                      <a:pt x="56" y="653"/>
                    </a:cubicBezTo>
                    <a:cubicBezTo>
                      <a:pt x="56" y="653"/>
                      <a:pt x="56" y="653"/>
                      <a:pt x="56" y="653"/>
                    </a:cubicBezTo>
                    <a:cubicBezTo>
                      <a:pt x="56" y="653"/>
                      <a:pt x="56" y="653"/>
                      <a:pt x="56" y="653"/>
                    </a:cubicBezTo>
                    <a:cubicBezTo>
                      <a:pt x="56" y="653"/>
                      <a:pt x="56" y="653"/>
                      <a:pt x="57" y="653"/>
                    </a:cubicBezTo>
                    <a:cubicBezTo>
                      <a:pt x="57" y="653"/>
                      <a:pt x="57" y="653"/>
                      <a:pt x="57" y="653"/>
                    </a:cubicBezTo>
                    <a:cubicBezTo>
                      <a:pt x="57" y="653"/>
                      <a:pt x="56" y="654"/>
                      <a:pt x="56" y="653"/>
                    </a:cubicBezTo>
                    <a:cubicBezTo>
                      <a:pt x="56" y="653"/>
                      <a:pt x="56" y="654"/>
                      <a:pt x="56" y="654"/>
                    </a:cubicBezTo>
                    <a:cubicBezTo>
                      <a:pt x="56" y="654"/>
                      <a:pt x="56" y="654"/>
                      <a:pt x="56" y="654"/>
                    </a:cubicBezTo>
                    <a:cubicBezTo>
                      <a:pt x="56" y="654"/>
                      <a:pt x="56" y="654"/>
                      <a:pt x="56" y="654"/>
                    </a:cubicBezTo>
                    <a:cubicBezTo>
                      <a:pt x="57" y="654"/>
                      <a:pt x="57" y="654"/>
                      <a:pt x="57" y="654"/>
                    </a:cubicBezTo>
                    <a:cubicBezTo>
                      <a:pt x="57" y="655"/>
                      <a:pt x="57" y="654"/>
                      <a:pt x="57" y="654"/>
                    </a:cubicBezTo>
                    <a:cubicBezTo>
                      <a:pt x="57" y="655"/>
                      <a:pt x="57" y="655"/>
                      <a:pt x="58" y="655"/>
                    </a:cubicBezTo>
                    <a:cubicBezTo>
                      <a:pt x="58" y="655"/>
                      <a:pt x="58" y="655"/>
                      <a:pt x="58" y="655"/>
                    </a:cubicBezTo>
                    <a:cubicBezTo>
                      <a:pt x="58" y="655"/>
                      <a:pt x="58" y="655"/>
                      <a:pt x="58" y="655"/>
                    </a:cubicBezTo>
                    <a:cubicBezTo>
                      <a:pt x="58" y="655"/>
                      <a:pt x="58" y="655"/>
                      <a:pt x="58" y="655"/>
                    </a:cubicBezTo>
                    <a:cubicBezTo>
                      <a:pt x="58" y="655"/>
                      <a:pt x="59" y="655"/>
                      <a:pt x="58" y="655"/>
                    </a:cubicBezTo>
                    <a:cubicBezTo>
                      <a:pt x="58" y="655"/>
                      <a:pt x="58" y="655"/>
                      <a:pt x="58" y="655"/>
                    </a:cubicBezTo>
                    <a:cubicBezTo>
                      <a:pt x="58" y="655"/>
                      <a:pt x="57" y="655"/>
                      <a:pt x="57" y="655"/>
                    </a:cubicBezTo>
                    <a:cubicBezTo>
                      <a:pt x="57" y="655"/>
                      <a:pt x="57" y="655"/>
                      <a:pt x="57" y="655"/>
                    </a:cubicBezTo>
                    <a:cubicBezTo>
                      <a:pt x="57" y="655"/>
                      <a:pt x="57" y="655"/>
                      <a:pt x="57" y="655"/>
                    </a:cubicBezTo>
                    <a:cubicBezTo>
                      <a:pt x="57" y="655"/>
                      <a:pt x="57" y="655"/>
                      <a:pt x="57" y="655"/>
                    </a:cubicBezTo>
                    <a:cubicBezTo>
                      <a:pt x="57" y="655"/>
                      <a:pt x="57" y="656"/>
                      <a:pt x="57" y="656"/>
                    </a:cubicBezTo>
                    <a:cubicBezTo>
                      <a:pt x="57" y="656"/>
                      <a:pt x="57" y="656"/>
                      <a:pt x="57" y="656"/>
                    </a:cubicBezTo>
                    <a:cubicBezTo>
                      <a:pt x="57" y="656"/>
                      <a:pt x="57" y="656"/>
                      <a:pt x="58" y="656"/>
                    </a:cubicBezTo>
                    <a:cubicBezTo>
                      <a:pt x="58" y="656"/>
                      <a:pt x="58" y="656"/>
                      <a:pt x="58" y="656"/>
                    </a:cubicBezTo>
                    <a:cubicBezTo>
                      <a:pt x="58" y="656"/>
                      <a:pt x="58" y="656"/>
                      <a:pt x="58" y="656"/>
                    </a:cubicBezTo>
                    <a:cubicBezTo>
                      <a:pt x="58" y="656"/>
                      <a:pt x="59" y="656"/>
                      <a:pt x="59" y="656"/>
                    </a:cubicBezTo>
                    <a:cubicBezTo>
                      <a:pt x="59" y="656"/>
                      <a:pt x="59" y="656"/>
                      <a:pt x="59" y="656"/>
                    </a:cubicBezTo>
                    <a:cubicBezTo>
                      <a:pt x="59" y="656"/>
                      <a:pt x="59" y="656"/>
                      <a:pt x="59" y="657"/>
                    </a:cubicBezTo>
                    <a:cubicBezTo>
                      <a:pt x="59" y="657"/>
                      <a:pt x="59" y="657"/>
                      <a:pt x="59" y="657"/>
                    </a:cubicBezTo>
                    <a:cubicBezTo>
                      <a:pt x="58" y="657"/>
                      <a:pt x="58" y="657"/>
                      <a:pt x="58" y="657"/>
                    </a:cubicBezTo>
                    <a:cubicBezTo>
                      <a:pt x="59" y="657"/>
                      <a:pt x="59" y="657"/>
                      <a:pt x="59" y="657"/>
                    </a:cubicBezTo>
                    <a:cubicBezTo>
                      <a:pt x="59" y="657"/>
                      <a:pt x="59" y="657"/>
                      <a:pt x="59" y="657"/>
                    </a:cubicBezTo>
                    <a:cubicBezTo>
                      <a:pt x="59" y="657"/>
                      <a:pt x="59" y="657"/>
                      <a:pt x="59" y="657"/>
                    </a:cubicBezTo>
                    <a:cubicBezTo>
                      <a:pt x="59" y="657"/>
                      <a:pt x="58" y="657"/>
                      <a:pt x="58" y="657"/>
                    </a:cubicBezTo>
                    <a:cubicBezTo>
                      <a:pt x="59" y="658"/>
                      <a:pt x="59" y="658"/>
                      <a:pt x="59" y="658"/>
                    </a:cubicBezTo>
                    <a:cubicBezTo>
                      <a:pt x="59" y="659"/>
                      <a:pt x="59" y="659"/>
                      <a:pt x="60" y="659"/>
                    </a:cubicBezTo>
                    <a:cubicBezTo>
                      <a:pt x="60" y="659"/>
                      <a:pt x="60" y="659"/>
                      <a:pt x="60" y="659"/>
                    </a:cubicBezTo>
                    <a:cubicBezTo>
                      <a:pt x="60" y="659"/>
                      <a:pt x="60" y="660"/>
                      <a:pt x="60" y="659"/>
                    </a:cubicBezTo>
                    <a:cubicBezTo>
                      <a:pt x="60" y="659"/>
                      <a:pt x="60" y="659"/>
                      <a:pt x="60" y="658"/>
                    </a:cubicBezTo>
                    <a:cubicBezTo>
                      <a:pt x="60" y="659"/>
                      <a:pt x="60" y="659"/>
                      <a:pt x="61" y="659"/>
                    </a:cubicBezTo>
                    <a:cubicBezTo>
                      <a:pt x="61" y="659"/>
                      <a:pt x="61" y="659"/>
                      <a:pt x="61" y="660"/>
                    </a:cubicBezTo>
                    <a:cubicBezTo>
                      <a:pt x="61" y="660"/>
                      <a:pt x="61" y="659"/>
                      <a:pt x="61" y="659"/>
                    </a:cubicBezTo>
                    <a:cubicBezTo>
                      <a:pt x="61" y="659"/>
                      <a:pt x="61" y="659"/>
                      <a:pt x="61" y="660"/>
                    </a:cubicBezTo>
                    <a:cubicBezTo>
                      <a:pt x="61" y="660"/>
                      <a:pt x="61" y="660"/>
                      <a:pt x="61" y="659"/>
                    </a:cubicBezTo>
                    <a:cubicBezTo>
                      <a:pt x="60" y="659"/>
                      <a:pt x="60" y="659"/>
                      <a:pt x="60" y="659"/>
                    </a:cubicBezTo>
                    <a:cubicBezTo>
                      <a:pt x="60" y="660"/>
                      <a:pt x="60" y="660"/>
                      <a:pt x="60" y="660"/>
                    </a:cubicBezTo>
                    <a:cubicBezTo>
                      <a:pt x="60" y="660"/>
                      <a:pt x="61" y="660"/>
                      <a:pt x="61" y="661"/>
                    </a:cubicBezTo>
                    <a:cubicBezTo>
                      <a:pt x="62" y="661"/>
                      <a:pt x="62" y="661"/>
                      <a:pt x="62" y="661"/>
                    </a:cubicBezTo>
                    <a:cubicBezTo>
                      <a:pt x="62" y="661"/>
                      <a:pt x="62" y="661"/>
                      <a:pt x="62" y="661"/>
                    </a:cubicBezTo>
                    <a:cubicBezTo>
                      <a:pt x="62" y="661"/>
                      <a:pt x="62" y="661"/>
                      <a:pt x="62" y="661"/>
                    </a:cubicBezTo>
                    <a:cubicBezTo>
                      <a:pt x="62" y="662"/>
                      <a:pt x="62" y="662"/>
                      <a:pt x="62" y="662"/>
                    </a:cubicBezTo>
                    <a:cubicBezTo>
                      <a:pt x="63" y="662"/>
                      <a:pt x="63" y="662"/>
                      <a:pt x="63" y="662"/>
                    </a:cubicBezTo>
                    <a:cubicBezTo>
                      <a:pt x="63" y="663"/>
                      <a:pt x="63" y="663"/>
                      <a:pt x="63" y="663"/>
                    </a:cubicBezTo>
                    <a:cubicBezTo>
                      <a:pt x="63" y="663"/>
                      <a:pt x="64" y="663"/>
                      <a:pt x="64" y="663"/>
                    </a:cubicBezTo>
                    <a:cubicBezTo>
                      <a:pt x="64" y="663"/>
                      <a:pt x="64" y="663"/>
                      <a:pt x="64" y="663"/>
                    </a:cubicBezTo>
                    <a:cubicBezTo>
                      <a:pt x="64" y="663"/>
                      <a:pt x="64" y="663"/>
                      <a:pt x="64" y="663"/>
                    </a:cubicBezTo>
                    <a:cubicBezTo>
                      <a:pt x="64" y="663"/>
                      <a:pt x="64" y="663"/>
                      <a:pt x="64" y="663"/>
                    </a:cubicBezTo>
                    <a:cubicBezTo>
                      <a:pt x="64" y="664"/>
                      <a:pt x="64" y="664"/>
                      <a:pt x="64" y="664"/>
                    </a:cubicBezTo>
                    <a:cubicBezTo>
                      <a:pt x="64" y="664"/>
                      <a:pt x="64" y="664"/>
                      <a:pt x="64" y="664"/>
                    </a:cubicBezTo>
                    <a:cubicBezTo>
                      <a:pt x="64" y="665"/>
                      <a:pt x="65" y="665"/>
                      <a:pt x="65" y="665"/>
                    </a:cubicBezTo>
                    <a:cubicBezTo>
                      <a:pt x="65" y="665"/>
                      <a:pt x="65" y="666"/>
                      <a:pt x="65" y="665"/>
                    </a:cubicBezTo>
                    <a:cubicBezTo>
                      <a:pt x="65" y="665"/>
                      <a:pt x="65" y="665"/>
                      <a:pt x="65" y="666"/>
                    </a:cubicBezTo>
                    <a:cubicBezTo>
                      <a:pt x="66" y="666"/>
                      <a:pt x="66" y="666"/>
                      <a:pt x="66" y="666"/>
                    </a:cubicBezTo>
                    <a:cubicBezTo>
                      <a:pt x="66" y="666"/>
                      <a:pt x="66" y="666"/>
                      <a:pt x="66" y="666"/>
                    </a:cubicBezTo>
                    <a:cubicBezTo>
                      <a:pt x="66" y="666"/>
                      <a:pt x="66" y="666"/>
                      <a:pt x="66" y="666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6"/>
                      <a:pt x="67" y="666"/>
                      <a:pt x="67" y="666"/>
                    </a:cubicBezTo>
                    <a:close/>
                    <a:moveTo>
                      <a:pt x="57" y="654"/>
                    </a:moveTo>
                    <a:cubicBezTo>
                      <a:pt x="57" y="654"/>
                      <a:pt x="57" y="654"/>
                      <a:pt x="57" y="654"/>
                    </a:cubicBezTo>
                    <a:cubicBezTo>
                      <a:pt x="57" y="654"/>
                      <a:pt x="57" y="654"/>
                      <a:pt x="57" y="654"/>
                    </a:cubicBezTo>
                    <a:close/>
                    <a:moveTo>
                      <a:pt x="63" y="660"/>
                    </a:moveTo>
                    <a:cubicBezTo>
                      <a:pt x="63" y="660"/>
                      <a:pt x="64" y="660"/>
                      <a:pt x="63" y="660"/>
                    </a:cubicBezTo>
                    <a:cubicBezTo>
                      <a:pt x="63" y="660"/>
                      <a:pt x="63" y="660"/>
                      <a:pt x="63" y="660"/>
                    </a:cubicBezTo>
                    <a:cubicBezTo>
                      <a:pt x="63" y="660"/>
                      <a:pt x="63" y="660"/>
                      <a:pt x="64" y="660"/>
                    </a:cubicBezTo>
                    <a:cubicBezTo>
                      <a:pt x="64" y="660"/>
                      <a:pt x="64" y="660"/>
                      <a:pt x="64" y="660"/>
                    </a:cubicBezTo>
                    <a:cubicBezTo>
                      <a:pt x="64" y="660"/>
                      <a:pt x="64" y="660"/>
                      <a:pt x="64" y="660"/>
                    </a:cubicBezTo>
                    <a:cubicBezTo>
                      <a:pt x="65" y="660"/>
                      <a:pt x="65" y="660"/>
                      <a:pt x="65" y="660"/>
                    </a:cubicBezTo>
                    <a:cubicBezTo>
                      <a:pt x="64" y="660"/>
                      <a:pt x="65" y="661"/>
                      <a:pt x="64" y="661"/>
                    </a:cubicBezTo>
                    <a:cubicBezTo>
                      <a:pt x="64" y="661"/>
                      <a:pt x="64" y="661"/>
                      <a:pt x="64" y="661"/>
                    </a:cubicBezTo>
                    <a:cubicBezTo>
                      <a:pt x="64" y="661"/>
                      <a:pt x="64" y="661"/>
                      <a:pt x="64" y="661"/>
                    </a:cubicBezTo>
                    <a:cubicBezTo>
                      <a:pt x="63" y="661"/>
                      <a:pt x="64" y="661"/>
                      <a:pt x="64" y="661"/>
                    </a:cubicBezTo>
                    <a:cubicBezTo>
                      <a:pt x="64" y="661"/>
                      <a:pt x="64" y="661"/>
                      <a:pt x="64" y="661"/>
                    </a:cubicBezTo>
                    <a:cubicBezTo>
                      <a:pt x="64" y="661"/>
                      <a:pt x="64" y="661"/>
                      <a:pt x="64" y="661"/>
                    </a:cubicBezTo>
                    <a:cubicBezTo>
                      <a:pt x="63" y="661"/>
                      <a:pt x="63" y="661"/>
                      <a:pt x="63" y="661"/>
                    </a:cubicBezTo>
                    <a:cubicBezTo>
                      <a:pt x="63" y="660"/>
                      <a:pt x="63" y="660"/>
                      <a:pt x="63" y="660"/>
                    </a:cubicBezTo>
                    <a:cubicBezTo>
                      <a:pt x="63" y="660"/>
                      <a:pt x="63" y="660"/>
                      <a:pt x="63" y="660"/>
                    </a:cubicBezTo>
                    <a:cubicBezTo>
                      <a:pt x="63" y="660"/>
                      <a:pt x="63" y="660"/>
                      <a:pt x="63" y="660"/>
                    </a:cubicBezTo>
                    <a:close/>
                    <a:moveTo>
                      <a:pt x="68" y="667"/>
                    </a:moveTo>
                    <a:cubicBezTo>
                      <a:pt x="68" y="667"/>
                      <a:pt x="68" y="667"/>
                      <a:pt x="68" y="667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7"/>
                      <a:pt x="68" y="667"/>
                      <a:pt x="68" y="668"/>
                    </a:cubicBezTo>
                    <a:cubicBezTo>
                      <a:pt x="68" y="668"/>
                      <a:pt x="67" y="668"/>
                      <a:pt x="67" y="668"/>
                    </a:cubicBezTo>
                    <a:cubicBezTo>
                      <a:pt x="67" y="668"/>
                      <a:pt x="67" y="668"/>
                      <a:pt x="68" y="668"/>
                    </a:cubicBezTo>
                    <a:cubicBezTo>
                      <a:pt x="67" y="668"/>
                      <a:pt x="67" y="668"/>
                      <a:pt x="67" y="668"/>
                    </a:cubicBezTo>
                    <a:cubicBezTo>
                      <a:pt x="67" y="668"/>
                      <a:pt x="67" y="668"/>
                      <a:pt x="67" y="668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7"/>
                      <a:pt x="68" y="667"/>
                      <a:pt x="68" y="667"/>
                    </a:cubicBezTo>
                    <a:cubicBezTo>
                      <a:pt x="68" y="667"/>
                      <a:pt x="68" y="667"/>
                      <a:pt x="68" y="667"/>
                    </a:cubicBezTo>
                    <a:cubicBezTo>
                      <a:pt x="68" y="667"/>
                      <a:pt x="68" y="667"/>
                      <a:pt x="68" y="667"/>
                    </a:cubicBezTo>
                    <a:close/>
                    <a:moveTo>
                      <a:pt x="65" y="663"/>
                    </a:moveTo>
                    <a:cubicBezTo>
                      <a:pt x="65" y="663"/>
                      <a:pt x="66" y="663"/>
                      <a:pt x="66" y="663"/>
                    </a:cubicBezTo>
                    <a:cubicBezTo>
                      <a:pt x="66" y="663"/>
                      <a:pt x="66" y="663"/>
                      <a:pt x="66" y="663"/>
                    </a:cubicBezTo>
                    <a:cubicBezTo>
                      <a:pt x="66" y="663"/>
                      <a:pt x="66" y="663"/>
                      <a:pt x="65" y="664"/>
                    </a:cubicBezTo>
                    <a:cubicBezTo>
                      <a:pt x="65" y="664"/>
                      <a:pt x="66" y="664"/>
                      <a:pt x="66" y="664"/>
                    </a:cubicBezTo>
                    <a:cubicBezTo>
                      <a:pt x="66" y="664"/>
                      <a:pt x="66" y="664"/>
                      <a:pt x="66" y="664"/>
                    </a:cubicBezTo>
                    <a:cubicBezTo>
                      <a:pt x="66" y="664"/>
                      <a:pt x="66" y="664"/>
                      <a:pt x="66" y="664"/>
                    </a:cubicBezTo>
                    <a:cubicBezTo>
                      <a:pt x="66" y="664"/>
                      <a:pt x="65" y="664"/>
                      <a:pt x="65" y="664"/>
                    </a:cubicBezTo>
                    <a:cubicBezTo>
                      <a:pt x="65" y="664"/>
                      <a:pt x="65" y="663"/>
                      <a:pt x="65" y="663"/>
                    </a:cubicBezTo>
                    <a:close/>
                    <a:moveTo>
                      <a:pt x="63" y="659"/>
                    </a:moveTo>
                    <a:cubicBezTo>
                      <a:pt x="63" y="659"/>
                      <a:pt x="62" y="659"/>
                      <a:pt x="62" y="658"/>
                    </a:cubicBezTo>
                    <a:cubicBezTo>
                      <a:pt x="62" y="658"/>
                      <a:pt x="63" y="658"/>
                      <a:pt x="63" y="659"/>
                    </a:cubicBezTo>
                    <a:close/>
                    <a:moveTo>
                      <a:pt x="54" y="643"/>
                    </a:moveTo>
                    <a:cubicBezTo>
                      <a:pt x="54" y="642"/>
                      <a:pt x="54" y="642"/>
                      <a:pt x="54" y="642"/>
                    </a:cubicBezTo>
                    <a:cubicBezTo>
                      <a:pt x="54" y="642"/>
                      <a:pt x="54" y="642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lose/>
                    <a:moveTo>
                      <a:pt x="63" y="659"/>
                    </a:moveTo>
                    <a:cubicBezTo>
                      <a:pt x="63" y="659"/>
                      <a:pt x="63" y="659"/>
                      <a:pt x="63" y="659"/>
                    </a:cubicBezTo>
                    <a:cubicBezTo>
                      <a:pt x="63" y="659"/>
                      <a:pt x="63" y="659"/>
                      <a:pt x="63" y="659"/>
                    </a:cubicBezTo>
                    <a:cubicBezTo>
                      <a:pt x="63" y="659"/>
                      <a:pt x="63" y="659"/>
                      <a:pt x="63" y="659"/>
                    </a:cubicBezTo>
                    <a:cubicBezTo>
                      <a:pt x="63" y="659"/>
                      <a:pt x="64" y="660"/>
                      <a:pt x="63" y="660"/>
                    </a:cubicBezTo>
                    <a:cubicBezTo>
                      <a:pt x="63" y="659"/>
                      <a:pt x="63" y="660"/>
                      <a:pt x="63" y="659"/>
                    </a:cubicBezTo>
                    <a:close/>
                    <a:moveTo>
                      <a:pt x="65" y="662"/>
                    </a:moveTo>
                    <a:cubicBezTo>
                      <a:pt x="65" y="661"/>
                      <a:pt x="65" y="661"/>
                      <a:pt x="65" y="661"/>
                    </a:cubicBezTo>
                    <a:cubicBezTo>
                      <a:pt x="65" y="661"/>
                      <a:pt x="65" y="661"/>
                      <a:pt x="65" y="661"/>
                    </a:cubicBezTo>
                    <a:cubicBezTo>
                      <a:pt x="65" y="662"/>
                      <a:pt x="65" y="662"/>
                      <a:pt x="65" y="662"/>
                    </a:cubicBezTo>
                    <a:cubicBezTo>
                      <a:pt x="65" y="662"/>
                      <a:pt x="65" y="662"/>
                      <a:pt x="65" y="662"/>
                    </a:cubicBezTo>
                    <a:close/>
                    <a:moveTo>
                      <a:pt x="61" y="654"/>
                    </a:moveTo>
                    <a:cubicBezTo>
                      <a:pt x="61" y="654"/>
                      <a:pt x="60" y="654"/>
                      <a:pt x="60" y="654"/>
                    </a:cubicBezTo>
                    <a:cubicBezTo>
                      <a:pt x="60" y="655"/>
                      <a:pt x="60" y="654"/>
                      <a:pt x="60" y="654"/>
                    </a:cubicBezTo>
                    <a:cubicBezTo>
                      <a:pt x="60" y="654"/>
                      <a:pt x="60" y="654"/>
                      <a:pt x="60" y="654"/>
                    </a:cubicBezTo>
                    <a:cubicBezTo>
                      <a:pt x="60" y="654"/>
                      <a:pt x="61" y="654"/>
                      <a:pt x="61" y="654"/>
                    </a:cubicBezTo>
                    <a:close/>
                    <a:moveTo>
                      <a:pt x="63" y="659"/>
                    </a:moveTo>
                    <a:cubicBezTo>
                      <a:pt x="63" y="660"/>
                      <a:pt x="63" y="660"/>
                      <a:pt x="63" y="660"/>
                    </a:cubicBezTo>
                    <a:cubicBezTo>
                      <a:pt x="62" y="660"/>
                      <a:pt x="62" y="660"/>
                      <a:pt x="62" y="660"/>
                    </a:cubicBezTo>
                    <a:cubicBezTo>
                      <a:pt x="62" y="659"/>
                      <a:pt x="63" y="659"/>
                      <a:pt x="63" y="659"/>
                    </a:cubicBezTo>
                    <a:close/>
                    <a:moveTo>
                      <a:pt x="65" y="663"/>
                    </a:moveTo>
                    <a:cubicBezTo>
                      <a:pt x="65" y="663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5" y="663"/>
                    </a:cubicBezTo>
                    <a:close/>
                    <a:moveTo>
                      <a:pt x="54" y="651"/>
                    </a:moveTo>
                    <a:cubicBezTo>
                      <a:pt x="54" y="651"/>
                      <a:pt x="54" y="651"/>
                      <a:pt x="54" y="651"/>
                    </a:cubicBezTo>
                    <a:cubicBezTo>
                      <a:pt x="54" y="651"/>
                      <a:pt x="54" y="651"/>
                      <a:pt x="54" y="651"/>
                    </a:cubicBezTo>
                    <a:cubicBezTo>
                      <a:pt x="54" y="651"/>
                      <a:pt x="54" y="651"/>
                      <a:pt x="54" y="651"/>
                    </a:cubicBezTo>
                    <a:cubicBezTo>
                      <a:pt x="54" y="651"/>
                      <a:pt x="54" y="651"/>
                      <a:pt x="54" y="651"/>
                    </a:cubicBezTo>
                    <a:close/>
                    <a:moveTo>
                      <a:pt x="73" y="634"/>
                    </a:moveTo>
                    <a:cubicBezTo>
                      <a:pt x="73" y="634"/>
                      <a:pt x="73" y="634"/>
                      <a:pt x="73" y="634"/>
                    </a:cubicBezTo>
                    <a:cubicBezTo>
                      <a:pt x="73" y="634"/>
                      <a:pt x="73" y="634"/>
                      <a:pt x="73" y="635"/>
                    </a:cubicBezTo>
                    <a:cubicBezTo>
                      <a:pt x="72" y="635"/>
                      <a:pt x="72" y="635"/>
                      <a:pt x="72" y="635"/>
                    </a:cubicBezTo>
                    <a:cubicBezTo>
                      <a:pt x="72" y="635"/>
                      <a:pt x="72" y="635"/>
                      <a:pt x="71" y="636"/>
                    </a:cubicBezTo>
                    <a:cubicBezTo>
                      <a:pt x="71" y="636"/>
                      <a:pt x="71" y="636"/>
                      <a:pt x="71" y="636"/>
                    </a:cubicBezTo>
                    <a:cubicBezTo>
                      <a:pt x="71" y="637"/>
                      <a:pt x="71" y="637"/>
                      <a:pt x="70" y="637"/>
                    </a:cubicBezTo>
                    <a:cubicBezTo>
                      <a:pt x="70" y="637"/>
                      <a:pt x="70" y="637"/>
                      <a:pt x="70" y="637"/>
                    </a:cubicBezTo>
                    <a:cubicBezTo>
                      <a:pt x="70" y="636"/>
                      <a:pt x="70" y="636"/>
                      <a:pt x="71" y="636"/>
                    </a:cubicBezTo>
                    <a:cubicBezTo>
                      <a:pt x="71" y="635"/>
                      <a:pt x="72" y="635"/>
                      <a:pt x="72" y="634"/>
                    </a:cubicBezTo>
                    <a:cubicBezTo>
                      <a:pt x="72" y="634"/>
                      <a:pt x="72" y="634"/>
                      <a:pt x="73" y="634"/>
                    </a:cubicBezTo>
                    <a:close/>
                    <a:moveTo>
                      <a:pt x="68" y="639"/>
                    </a:moveTo>
                    <a:cubicBezTo>
                      <a:pt x="68" y="639"/>
                      <a:pt x="68" y="638"/>
                      <a:pt x="68" y="638"/>
                    </a:cubicBezTo>
                    <a:cubicBezTo>
                      <a:pt x="68" y="638"/>
                      <a:pt x="68" y="638"/>
                      <a:pt x="68" y="638"/>
                    </a:cubicBezTo>
                    <a:cubicBezTo>
                      <a:pt x="68" y="639"/>
                      <a:pt x="68" y="639"/>
                      <a:pt x="68" y="639"/>
                    </a:cubicBezTo>
                    <a:cubicBezTo>
                      <a:pt x="68" y="639"/>
                      <a:pt x="68" y="639"/>
                      <a:pt x="68" y="639"/>
                    </a:cubicBezTo>
                    <a:cubicBezTo>
                      <a:pt x="68" y="639"/>
                      <a:pt x="68" y="639"/>
                      <a:pt x="68" y="640"/>
                    </a:cubicBezTo>
                    <a:cubicBezTo>
                      <a:pt x="68" y="640"/>
                      <a:pt x="68" y="639"/>
                      <a:pt x="68" y="639"/>
                    </a:cubicBezTo>
                    <a:cubicBezTo>
                      <a:pt x="68" y="639"/>
                      <a:pt x="68" y="639"/>
                      <a:pt x="68" y="639"/>
                    </a:cubicBezTo>
                    <a:close/>
                    <a:moveTo>
                      <a:pt x="69" y="640"/>
                    </a:moveTo>
                    <a:cubicBezTo>
                      <a:pt x="68" y="640"/>
                      <a:pt x="68" y="640"/>
                      <a:pt x="68" y="640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9" y="640"/>
                      <a:pt x="69" y="640"/>
                      <a:pt x="69" y="641"/>
                    </a:cubicBezTo>
                    <a:cubicBezTo>
                      <a:pt x="69" y="641"/>
                      <a:pt x="69" y="641"/>
                      <a:pt x="69" y="641"/>
                    </a:cubicBezTo>
                    <a:cubicBezTo>
                      <a:pt x="69" y="641"/>
                      <a:pt x="69" y="641"/>
                      <a:pt x="69" y="641"/>
                    </a:cubicBezTo>
                    <a:cubicBezTo>
                      <a:pt x="69" y="641"/>
                      <a:pt x="69" y="641"/>
                      <a:pt x="69" y="640"/>
                    </a:cubicBezTo>
                    <a:moveTo>
                      <a:pt x="69" y="644"/>
                    </a:moveTo>
                    <a:cubicBezTo>
                      <a:pt x="68" y="644"/>
                      <a:pt x="68" y="643"/>
                      <a:pt x="69" y="643"/>
                    </a:cubicBezTo>
                    <a:cubicBezTo>
                      <a:pt x="69" y="643"/>
                      <a:pt x="69" y="643"/>
                      <a:pt x="69" y="643"/>
                    </a:cubicBezTo>
                    <a:cubicBezTo>
                      <a:pt x="69" y="643"/>
                      <a:pt x="69" y="643"/>
                      <a:pt x="69" y="644"/>
                    </a:cubicBezTo>
                    <a:cubicBezTo>
                      <a:pt x="69" y="644"/>
                      <a:pt x="69" y="644"/>
                      <a:pt x="69" y="644"/>
                    </a:cubicBezTo>
                    <a:cubicBezTo>
                      <a:pt x="70" y="644"/>
                      <a:pt x="69" y="644"/>
                      <a:pt x="69" y="644"/>
                    </a:cubicBezTo>
                    <a:cubicBezTo>
                      <a:pt x="69" y="644"/>
                      <a:pt x="69" y="644"/>
                      <a:pt x="69" y="644"/>
                    </a:cubicBezTo>
                    <a:cubicBezTo>
                      <a:pt x="69" y="644"/>
                      <a:pt x="69" y="644"/>
                      <a:pt x="69" y="644"/>
                    </a:cubicBezTo>
                    <a:cubicBezTo>
                      <a:pt x="69" y="644"/>
                      <a:pt x="69" y="644"/>
                      <a:pt x="69" y="644"/>
                    </a:cubicBezTo>
                    <a:close/>
                    <a:moveTo>
                      <a:pt x="72" y="646"/>
                    </a:moveTo>
                    <a:cubicBezTo>
                      <a:pt x="72" y="646"/>
                      <a:pt x="72" y="646"/>
                      <a:pt x="72" y="646"/>
                    </a:cubicBezTo>
                    <a:cubicBezTo>
                      <a:pt x="71" y="647"/>
                      <a:pt x="71" y="647"/>
                      <a:pt x="72" y="647"/>
                    </a:cubicBezTo>
                    <a:cubicBezTo>
                      <a:pt x="71" y="647"/>
                      <a:pt x="71" y="647"/>
                      <a:pt x="71" y="647"/>
                    </a:cubicBezTo>
                    <a:cubicBezTo>
                      <a:pt x="71" y="647"/>
                      <a:pt x="71" y="647"/>
                      <a:pt x="71" y="647"/>
                    </a:cubicBezTo>
                    <a:cubicBezTo>
                      <a:pt x="71" y="647"/>
                      <a:pt x="71" y="647"/>
                      <a:pt x="71" y="647"/>
                    </a:cubicBezTo>
                    <a:cubicBezTo>
                      <a:pt x="71" y="647"/>
                      <a:pt x="71" y="646"/>
                      <a:pt x="70" y="646"/>
                    </a:cubicBezTo>
                    <a:cubicBezTo>
                      <a:pt x="70" y="646"/>
                      <a:pt x="70" y="646"/>
                      <a:pt x="70" y="646"/>
                    </a:cubicBezTo>
                    <a:cubicBezTo>
                      <a:pt x="70" y="646"/>
                      <a:pt x="70" y="646"/>
                      <a:pt x="70" y="646"/>
                    </a:cubicBezTo>
                    <a:cubicBezTo>
                      <a:pt x="69" y="646"/>
                      <a:pt x="69" y="645"/>
                      <a:pt x="70" y="645"/>
                    </a:cubicBezTo>
                    <a:cubicBezTo>
                      <a:pt x="70" y="645"/>
                      <a:pt x="70" y="645"/>
                      <a:pt x="70" y="645"/>
                    </a:cubicBezTo>
                    <a:cubicBezTo>
                      <a:pt x="70" y="645"/>
                      <a:pt x="70" y="644"/>
                      <a:pt x="71" y="644"/>
                    </a:cubicBezTo>
                    <a:cubicBezTo>
                      <a:pt x="71" y="644"/>
                      <a:pt x="71" y="644"/>
                      <a:pt x="71" y="644"/>
                    </a:cubicBezTo>
                    <a:cubicBezTo>
                      <a:pt x="71" y="644"/>
                      <a:pt x="72" y="644"/>
                      <a:pt x="72" y="645"/>
                    </a:cubicBezTo>
                    <a:cubicBezTo>
                      <a:pt x="72" y="645"/>
                      <a:pt x="72" y="645"/>
                      <a:pt x="72" y="645"/>
                    </a:cubicBezTo>
                    <a:cubicBezTo>
                      <a:pt x="72" y="645"/>
                      <a:pt x="72" y="645"/>
                      <a:pt x="72" y="645"/>
                    </a:cubicBezTo>
                    <a:cubicBezTo>
                      <a:pt x="72" y="645"/>
                      <a:pt x="72" y="646"/>
                      <a:pt x="72" y="646"/>
                    </a:cubicBezTo>
                    <a:cubicBezTo>
                      <a:pt x="72" y="646"/>
                      <a:pt x="72" y="646"/>
                      <a:pt x="72" y="646"/>
                    </a:cubicBezTo>
                    <a:close/>
                    <a:moveTo>
                      <a:pt x="75" y="654"/>
                    </a:moveTo>
                    <a:cubicBezTo>
                      <a:pt x="75" y="654"/>
                      <a:pt x="75" y="654"/>
                      <a:pt x="75" y="655"/>
                    </a:cubicBezTo>
                    <a:cubicBezTo>
                      <a:pt x="75" y="655"/>
                      <a:pt x="74" y="655"/>
                      <a:pt x="74" y="655"/>
                    </a:cubicBezTo>
                    <a:cubicBezTo>
                      <a:pt x="74" y="655"/>
                      <a:pt x="74" y="654"/>
                      <a:pt x="74" y="654"/>
                    </a:cubicBezTo>
                    <a:cubicBezTo>
                      <a:pt x="74" y="654"/>
                      <a:pt x="74" y="654"/>
                      <a:pt x="73" y="654"/>
                    </a:cubicBezTo>
                    <a:cubicBezTo>
                      <a:pt x="73" y="653"/>
                      <a:pt x="73" y="653"/>
                      <a:pt x="73" y="653"/>
                    </a:cubicBezTo>
                    <a:cubicBezTo>
                      <a:pt x="73" y="653"/>
                      <a:pt x="73" y="653"/>
                      <a:pt x="73" y="653"/>
                    </a:cubicBezTo>
                    <a:cubicBezTo>
                      <a:pt x="73" y="653"/>
                      <a:pt x="72" y="652"/>
                      <a:pt x="72" y="652"/>
                    </a:cubicBezTo>
                    <a:cubicBezTo>
                      <a:pt x="72" y="652"/>
                      <a:pt x="71" y="652"/>
                      <a:pt x="71" y="651"/>
                    </a:cubicBezTo>
                    <a:cubicBezTo>
                      <a:pt x="71" y="651"/>
                      <a:pt x="71" y="651"/>
                      <a:pt x="71" y="651"/>
                    </a:cubicBezTo>
                    <a:cubicBezTo>
                      <a:pt x="70" y="651"/>
                      <a:pt x="70" y="650"/>
                      <a:pt x="70" y="650"/>
                    </a:cubicBezTo>
                    <a:cubicBezTo>
                      <a:pt x="70" y="650"/>
                      <a:pt x="70" y="649"/>
                      <a:pt x="71" y="649"/>
                    </a:cubicBezTo>
                    <a:cubicBezTo>
                      <a:pt x="71" y="649"/>
                      <a:pt x="71" y="649"/>
                      <a:pt x="71" y="649"/>
                    </a:cubicBezTo>
                    <a:cubicBezTo>
                      <a:pt x="71" y="650"/>
                      <a:pt x="72" y="650"/>
                      <a:pt x="72" y="650"/>
                    </a:cubicBezTo>
                    <a:cubicBezTo>
                      <a:pt x="72" y="650"/>
                      <a:pt x="72" y="650"/>
                      <a:pt x="72" y="650"/>
                    </a:cubicBezTo>
                    <a:cubicBezTo>
                      <a:pt x="73" y="650"/>
                      <a:pt x="73" y="650"/>
                      <a:pt x="73" y="651"/>
                    </a:cubicBezTo>
                    <a:cubicBezTo>
                      <a:pt x="73" y="651"/>
                      <a:pt x="73" y="651"/>
                      <a:pt x="74" y="651"/>
                    </a:cubicBezTo>
                    <a:cubicBezTo>
                      <a:pt x="74" y="651"/>
                      <a:pt x="74" y="651"/>
                      <a:pt x="74" y="652"/>
                    </a:cubicBezTo>
                    <a:cubicBezTo>
                      <a:pt x="74" y="652"/>
                      <a:pt x="74" y="652"/>
                      <a:pt x="74" y="652"/>
                    </a:cubicBezTo>
                    <a:cubicBezTo>
                      <a:pt x="75" y="652"/>
                      <a:pt x="75" y="653"/>
                      <a:pt x="75" y="653"/>
                    </a:cubicBezTo>
                    <a:cubicBezTo>
                      <a:pt x="75" y="653"/>
                      <a:pt x="75" y="654"/>
                      <a:pt x="75" y="654"/>
                    </a:cubicBezTo>
                    <a:close/>
                    <a:moveTo>
                      <a:pt x="81" y="650"/>
                    </a:moveTo>
                    <a:cubicBezTo>
                      <a:pt x="81" y="650"/>
                      <a:pt x="81" y="650"/>
                      <a:pt x="80" y="650"/>
                    </a:cubicBezTo>
                    <a:cubicBezTo>
                      <a:pt x="80" y="650"/>
                      <a:pt x="80" y="650"/>
                      <a:pt x="80" y="650"/>
                    </a:cubicBezTo>
                    <a:cubicBezTo>
                      <a:pt x="80" y="651"/>
                      <a:pt x="80" y="651"/>
                      <a:pt x="80" y="651"/>
                    </a:cubicBezTo>
                    <a:cubicBezTo>
                      <a:pt x="81" y="651"/>
                      <a:pt x="81" y="652"/>
                      <a:pt x="81" y="652"/>
                    </a:cubicBezTo>
                    <a:cubicBezTo>
                      <a:pt x="81" y="652"/>
                      <a:pt x="81" y="653"/>
                      <a:pt x="81" y="653"/>
                    </a:cubicBezTo>
                    <a:cubicBezTo>
                      <a:pt x="81" y="653"/>
                      <a:pt x="80" y="653"/>
                      <a:pt x="80" y="653"/>
                    </a:cubicBezTo>
                    <a:cubicBezTo>
                      <a:pt x="80" y="653"/>
                      <a:pt x="80" y="653"/>
                      <a:pt x="80" y="653"/>
                    </a:cubicBezTo>
                    <a:cubicBezTo>
                      <a:pt x="80" y="652"/>
                      <a:pt x="80" y="652"/>
                      <a:pt x="80" y="652"/>
                    </a:cubicBezTo>
                    <a:cubicBezTo>
                      <a:pt x="80" y="652"/>
                      <a:pt x="80" y="652"/>
                      <a:pt x="80" y="652"/>
                    </a:cubicBezTo>
                    <a:cubicBezTo>
                      <a:pt x="80" y="652"/>
                      <a:pt x="80" y="652"/>
                      <a:pt x="80" y="651"/>
                    </a:cubicBezTo>
                    <a:cubicBezTo>
                      <a:pt x="80" y="651"/>
                      <a:pt x="80" y="651"/>
                      <a:pt x="80" y="651"/>
                    </a:cubicBezTo>
                    <a:cubicBezTo>
                      <a:pt x="80" y="651"/>
                      <a:pt x="80" y="651"/>
                      <a:pt x="80" y="651"/>
                    </a:cubicBezTo>
                    <a:cubicBezTo>
                      <a:pt x="80" y="651"/>
                      <a:pt x="80" y="651"/>
                      <a:pt x="80" y="650"/>
                    </a:cubicBezTo>
                    <a:cubicBezTo>
                      <a:pt x="80" y="650"/>
                      <a:pt x="80" y="649"/>
                      <a:pt x="80" y="649"/>
                    </a:cubicBezTo>
                    <a:cubicBezTo>
                      <a:pt x="80" y="649"/>
                      <a:pt x="80" y="649"/>
                      <a:pt x="80" y="649"/>
                    </a:cubicBezTo>
                    <a:cubicBezTo>
                      <a:pt x="81" y="649"/>
                      <a:pt x="81" y="648"/>
                      <a:pt x="81" y="648"/>
                    </a:cubicBezTo>
                    <a:cubicBezTo>
                      <a:pt x="81" y="648"/>
                      <a:pt x="81" y="648"/>
                      <a:pt x="81" y="648"/>
                    </a:cubicBezTo>
                    <a:cubicBezTo>
                      <a:pt x="81" y="648"/>
                      <a:pt x="81" y="648"/>
                      <a:pt x="81" y="648"/>
                    </a:cubicBezTo>
                    <a:cubicBezTo>
                      <a:pt x="81" y="649"/>
                      <a:pt x="81" y="649"/>
                      <a:pt x="81" y="649"/>
                    </a:cubicBezTo>
                    <a:cubicBezTo>
                      <a:pt x="81" y="649"/>
                      <a:pt x="81" y="650"/>
                      <a:pt x="81" y="650"/>
                    </a:cubicBezTo>
                    <a:close/>
                    <a:moveTo>
                      <a:pt x="79" y="654"/>
                    </a:moveTo>
                    <a:cubicBezTo>
                      <a:pt x="79" y="653"/>
                      <a:pt x="79" y="653"/>
                      <a:pt x="79" y="653"/>
                    </a:cubicBezTo>
                    <a:cubicBezTo>
                      <a:pt x="79" y="653"/>
                      <a:pt x="79" y="653"/>
                      <a:pt x="79" y="653"/>
                    </a:cubicBezTo>
                    <a:cubicBezTo>
                      <a:pt x="79" y="654"/>
                      <a:pt x="79" y="654"/>
                      <a:pt x="79" y="655"/>
                    </a:cubicBezTo>
                    <a:cubicBezTo>
                      <a:pt x="79" y="655"/>
                      <a:pt x="79" y="655"/>
                      <a:pt x="79" y="655"/>
                    </a:cubicBezTo>
                    <a:cubicBezTo>
                      <a:pt x="79" y="655"/>
                      <a:pt x="79" y="655"/>
                      <a:pt x="79" y="655"/>
                    </a:cubicBezTo>
                    <a:cubicBezTo>
                      <a:pt x="79" y="655"/>
                      <a:pt x="79" y="655"/>
                      <a:pt x="79" y="655"/>
                    </a:cubicBezTo>
                    <a:cubicBezTo>
                      <a:pt x="79" y="655"/>
                      <a:pt x="79" y="655"/>
                      <a:pt x="78" y="655"/>
                    </a:cubicBezTo>
                    <a:cubicBezTo>
                      <a:pt x="78" y="655"/>
                      <a:pt x="78" y="655"/>
                      <a:pt x="78" y="655"/>
                    </a:cubicBezTo>
                    <a:cubicBezTo>
                      <a:pt x="78" y="655"/>
                      <a:pt x="78" y="654"/>
                      <a:pt x="78" y="654"/>
                    </a:cubicBezTo>
                    <a:cubicBezTo>
                      <a:pt x="78" y="654"/>
                      <a:pt x="78" y="654"/>
                      <a:pt x="78" y="654"/>
                    </a:cubicBezTo>
                    <a:cubicBezTo>
                      <a:pt x="78" y="654"/>
                      <a:pt x="78" y="654"/>
                      <a:pt x="79" y="654"/>
                    </a:cubicBezTo>
                    <a:cubicBezTo>
                      <a:pt x="79" y="654"/>
                      <a:pt x="79" y="654"/>
                      <a:pt x="79" y="654"/>
                    </a:cubicBezTo>
                    <a:close/>
                    <a:moveTo>
                      <a:pt x="77" y="655"/>
                    </a:moveTo>
                    <a:cubicBezTo>
                      <a:pt x="77" y="655"/>
                      <a:pt x="77" y="655"/>
                      <a:pt x="77" y="655"/>
                    </a:cubicBezTo>
                    <a:cubicBezTo>
                      <a:pt x="77" y="655"/>
                      <a:pt x="78" y="655"/>
                      <a:pt x="78" y="655"/>
                    </a:cubicBezTo>
                    <a:cubicBezTo>
                      <a:pt x="78" y="655"/>
                      <a:pt x="78" y="655"/>
                      <a:pt x="79" y="656"/>
                    </a:cubicBezTo>
                    <a:cubicBezTo>
                      <a:pt x="79" y="656"/>
                      <a:pt x="79" y="656"/>
                      <a:pt x="79" y="656"/>
                    </a:cubicBezTo>
                    <a:cubicBezTo>
                      <a:pt x="79" y="656"/>
                      <a:pt x="79" y="657"/>
                      <a:pt x="78" y="657"/>
                    </a:cubicBezTo>
                    <a:cubicBezTo>
                      <a:pt x="78" y="657"/>
                      <a:pt x="78" y="657"/>
                      <a:pt x="78" y="657"/>
                    </a:cubicBezTo>
                    <a:cubicBezTo>
                      <a:pt x="78" y="656"/>
                      <a:pt x="78" y="656"/>
                      <a:pt x="78" y="656"/>
                    </a:cubicBezTo>
                    <a:cubicBezTo>
                      <a:pt x="78" y="656"/>
                      <a:pt x="78" y="656"/>
                      <a:pt x="78" y="656"/>
                    </a:cubicBezTo>
                    <a:cubicBezTo>
                      <a:pt x="78" y="656"/>
                      <a:pt x="77" y="655"/>
                      <a:pt x="77" y="655"/>
                    </a:cubicBezTo>
                    <a:cubicBezTo>
                      <a:pt x="77" y="655"/>
                      <a:pt x="77" y="655"/>
                      <a:pt x="77" y="655"/>
                    </a:cubicBezTo>
                    <a:cubicBezTo>
                      <a:pt x="77" y="655"/>
                      <a:pt x="77" y="655"/>
                      <a:pt x="77" y="655"/>
                    </a:cubicBezTo>
                    <a:close/>
                    <a:moveTo>
                      <a:pt x="76" y="656"/>
                    </a:moveTo>
                    <a:cubicBezTo>
                      <a:pt x="76" y="656"/>
                      <a:pt x="76" y="656"/>
                      <a:pt x="76" y="655"/>
                    </a:cubicBezTo>
                    <a:cubicBezTo>
                      <a:pt x="76" y="655"/>
                      <a:pt x="76" y="655"/>
                      <a:pt x="76" y="655"/>
                    </a:cubicBezTo>
                    <a:cubicBezTo>
                      <a:pt x="76" y="655"/>
                      <a:pt x="76" y="655"/>
                      <a:pt x="76" y="655"/>
                    </a:cubicBezTo>
                    <a:cubicBezTo>
                      <a:pt x="76" y="655"/>
                      <a:pt x="76" y="655"/>
                      <a:pt x="76" y="655"/>
                    </a:cubicBezTo>
                    <a:cubicBezTo>
                      <a:pt x="77" y="656"/>
                      <a:pt x="77" y="656"/>
                      <a:pt x="77" y="656"/>
                    </a:cubicBezTo>
                    <a:cubicBezTo>
                      <a:pt x="77" y="656"/>
                      <a:pt x="77" y="656"/>
                      <a:pt x="77" y="656"/>
                    </a:cubicBezTo>
                    <a:cubicBezTo>
                      <a:pt x="77" y="656"/>
                      <a:pt x="77" y="657"/>
                      <a:pt x="77" y="657"/>
                    </a:cubicBezTo>
                    <a:cubicBezTo>
                      <a:pt x="77" y="657"/>
                      <a:pt x="77" y="657"/>
                      <a:pt x="76" y="656"/>
                    </a:cubicBezTo>
                    <a:cubicBezTo>
                      <a:pt x="76" y="656"/>
                      <a:pt x="76" y="656"/>
                      <a:pt x="76" y="656"/>
                    </a:cubicBezTo>
                    <a:cubicBezTo>
                      <a:pt x="76" y="656"/>
                      <a:pt x="76" y="656"/>
                      <a:pt x="76" y="656"/>
                    </a:cubicBezTo>
                    <a:close/>
                    <a:moveTo>
                      <a:pt x="79" y="659"/>
                    </a:moveTo>
                    <a:cubicBezTo>
                      <a:pt x="79" y="659"/>
                      <a:pt x="79" y="659"/>
                      <a:pt x="79" y="659"/>
                    </a:cubicBezTo>
                    <a:cubicBezTo>
                      <a:pt x="79" y="659"/>
                      <a:pt x="79" y="659"/>
                      <a:pt x="79" y="659"/>
                    </a:cubicBezTo>
                    <a:cubicBezTo>
                      <a:pt x="79" y="659"/>
                      <a:pt x="79" y="659"/>
                      <a:pt x="79" y="659"/>
                    </a:cubicBezTo>
                    <a:cubicBezTo>
                      <a:pt x="80" y="659"/>
                      <a:pt x="80" y="660"/>
                      <a:pt x="81" y="660"/>
                    </a:cubicBezTo>
                    <a:cubicBezTo>
                      <a:pt x="81" y="661"/>
                      <a:pt x="81" y="661"/>
                      <a:pt x="81" y="661"/>
                    </a:cubicBezTo>
                    <a:cubicBezTo>
                      <a:pt x="81" y="661"/>
                      <a:pt x="81" y="662"/>
                      <a:pt x="81" y="662"/>
                    </a:cubicBezTo>
                    <a:cubicBezTo>
                      <a:pt x="81" y="662"/>
                      <a:pt x="81" y="662"/>
                      <a:pt x="81" y="662"/>
                    </a:cubicBezTo>
                    <a:cubicBezTo>
                      <a:pt x="81" y="662"/>
                      <a:pt x="81" y="662"/>
                      <a:pt x="81" y="662"/>
                    </a:cubicBezTo>
                    <a:cubicBezTo>
                      <a:pt x="81" y="662"/>
                      <a:pt x="80" y="662"/>
                      <a:pt x="80" y="662"/>
                    </a:cubicBezTo>
                    <a:cubicBezTo>
                      <a:pt x="80" y="661"/>
                      <a:pt x="80" y="661"/>
                      <a:pt x="79" y="661"/>
                    </a:cubicBezTo>
                    <a:cubicBezTo>
                      <a:pt x="79" y="660"/>
                      <a:pt x="79" y="660"/>
                      <a:pt x="79" y="659"/>
                    </a:cubicBezTo>
                    <a:cubicBezTo>
                      <a:pt x="79" y="659"/>
                      <a:pt x="79" y="659"/>
                      <a:pt x="79" y="659"/>
                    </a:cubicBezTo>
                    <a:close/>
                    <a:moveTo>
                      <a:pt x="87" y="671"/>
                    </a:moveTo>
                    <a:cubicBezTo>
                      <a:pt x="87" y="671"/>
                      <a:pt x="87" y="671"/>
                      <a:pt x="87" y="672"/>
                    </a:cubicBezTo>
                    <a:cubicBezTo>
                      <a:pt x="88" y="672"/>
                      <a:pt x="88" y="672"/>
                      <a:pt x="88" y="672"/>
                    </a:cubicBezTo>
                    <a:cubicBezTo>
                      <a:pt x="88" y="672"/>
                      <a:pt x="88" y="672"/>
                      <a:pt x="88" y="672"/>
                    </a:cubicBezTo>
                    <a:cubicBezTo>
                      <a:pt x="88" y="673"/>
                      <a:pt x="88" y="673"/>
                      <a:pt x="88" y="674"/>
                    </a:cubicBezTo>
                    <a:cubicBezTo>
                      <a:pt x="87" y="674"/>
                      <a:pt x="87" y="673"/>
                      <a:pt x="87" y="673"/>
                    </a:cubicBezTo>
                    <a:cubicBezTo>
                      <a:pt x="87" y="673"/>
                      <a:pt x="87" y="673"/>
                      <a:pt x="87" y="673"/>
                    </a:cubicBezTo>
                    <a:cubicBezTo>
                      <a:pt x="87" y="673"/>
                      <a:pt x="87" y="673"/>
                      <a:pt x="87" y="672"/>
                    </a:cubicBezTo>
                    <a:cubicBezTo>
                      <a:pt x="86" y="672"/>
                      <a:pt x="86" y="672"/>
                      <a:pt x="86" y="672"/>
                    </a:cubicBezTo>
                    <a:cubicBezTo>
                      <a:pt x="86" y="672"/>
                      <a:pt x="86" y="672"/>
                      <a:pt x="86" y="671"/>
                    </a:cubicBezTo>
                    <a:cubicBezTo>
                      <a:pt x="86" y="671"/>
                      <a:pt x="86" y="671"/>
                      <a:pt x="87" y="671"/>
                    </a:cubicBezTo>
                    <a:cubicBezTo>
                      <a:pt x="87" y="671"/>
                      <a:pt x="87" y="671"/>
                      <a:pt x="87" y="671"/>
                    </a:cubicBezTo>
                    <a:cubicBezTo>
                      <a:pt x="87" y="671"/>
                      <a:pt x="87" y="671"/>
                      <a:pt x="87" y="671"/>
                    </a:cubicBezTo>
                    <a:cubicBezTo>
                      <a:pt x="87" y="671"/>
                      <a:pt x="87" y="671"/>
                      <a:pt x="87" y="671"/>
                    </a:cubicBezTo>
                    <a:cubicBezTo>
                      <a:pt x="87" y="671"/>
                      <a:pt x="87" y="671"/>
                      <a:pt x="87" y="671"/>
                    </a:cubicBezTo>
                    <a:close/>
                    <a:moveTo>
                      <a:pt x="88" y="685"/>
                    </a:moveTo>
                    <a:cubicBezTo>
                      <a:pt x="88" y="685"/>
                      <a:pt x="88" y="685"/>
                      <a:pt x="88" y="684"/>
                    </a:cubicBezTo>
                    <a:cubicBezTo>
                      <a:pt x="88" y="684"/>
                      <a:pt x="88" y="684"/>
                      <a:pt x="88" y="684"/>
                    </a:cubicBezTo>
                    <a:cubicBezTo>
                      <a:pt x="88" y="684"/>
                      <a:pt x="88" y="684"/>
                      <a:pt x="88" y="684"/>
                    </a:cubicBezTo>
                    <a:cubicBezTo>
                      <a:pt x="88" y="684"/>
                      <a:pt x="88" y="683"/>
                      <a:pt x="88" y="683"/>
                    </a:cubicBezTo>
                    <a:cubicBezTo>
                      <a:pt x="88" y="684"/>
                      <a:pt x="88" y="684"/>
                      <a:pt x="88" y="684"/>
                    </a:cubicBezTo>
                    <a:cubicBezTo>
                      <a:pt x="87" y="684"/>
                      <a:pt x="87" y="684"/>
                      <a:pt x="87" y="684"/>
                    </a:cubicBezTo>
                    <a:cubicBezTo>
                      <a:pt x="87" y="684"/>
                      <a:pt x="87" y="684"/>
                      <a:pt x="87" y="683"/>
                    </a:cubicBezTo>
                    <a:cubicBezTo>
                      <a:pt x="86" y="683"/>
                      <a:pt x="86" y="683"/>
                      <a:pt x="86" y="683"/>
                    </a:cubicBezTo>
                    <a:cubicBezTo>
                      <a:pt x="85" y="682"/>
                      <a:pt x="85" y="682"/>
                      <a:pt x="85" y="682"/>
                    </a:cubicBezTo>
                    <a:cubicBezTo>
                      <a:pt x="85" y="682"/>
                      <a:pt x="85" y="682"/>
                      <a:pt x="85" y="681"/>
                    </a:cubicBezTo>
                    <a:cubicBezTo>
                      <a:pt x="85" y="681"/>
                      <a:pt x="85" y="681"/>
                      <a:pt x="85" y="681"/>
                    </a:cubicBezTo>
                    <a:cubicBezTo>
                      <a:pt x="85" y="680"/>
                      <a:pt x="85" y="680"/>
                      <a:pt x="85" y="680"/>
                    </a:cubicBezTo>
                    <a:cubicBezTo>
                      <a:pt x="85" y="680"/>
                      <a:pt x="85" y="680"/>
                      <a:pt x="86" y="680"/>
                    </a:cubicBezTo>
                    <a:cubicBezTo>
                      <a:pt x="86" y="680"/>
                      <a:pt x="86" y="680"/>
                      <a:pt x="87" y="680"/>
                    </a:cubicBezTo>
                    <a:cubicBezTo>
                      <a:pt x="87" y="680"/>
                      <a:pt x="88" y="680"/>
                      <a:pt x="88" y="680"/>
                    </a:cubicBezTo>
                    <a:cubicBezTo>
                      <a:pt x="89" y="680"/>
                      <a:pt x="89" y="680"/>
                      <a:pt x="89" y="680"/>
                    </a:cubicBezTo>
                    <a:cubicBezTo>
                      <a:pt x="90" y="680"/>
                      <a:pt x="91" y="681"/>
                      <a:pt x="92" y="682"/>
                    </a:cubicBezTo>
                    <a:cubicBezTo>
                      <a:pt x="92" y="682"/>
                      <a:pt x="92" y="682"/>
                      <a:pt x="93" y="682"/>
                    </a:cubicBezTo>
                    <a:cubicBezTo>
                      <a:pt x="93" y="682"/>
                      <a:pt x="94" y="683"/>
                      <a:pt x="94" y="683"/>
                    </a:cubicBezTo>
                    <a:cubicBezTo>
                      <a:pt x="94" y="683"/>
                      <a:pt x="94" y="683"/>
                      <a:pt x="94" y="683"/>
                    </a:cubicBezTo>
                    <a:cubicBezTo>
                      <a:pt x="95" y="683"/>
                      <a:pt x="95" y="683"/>
                      <a:pt x="95" y="683"/>
                    </a:cubicBezTo>
                    <a:cubicBezTo>
                      <a:pt x="95" y="683"/>
                      <a:pt x="96" y="683"/>
                      <a:pt x="96" y="684"/>
                    </a:cubicBezTo>
                    <a:cubicBezTo>
                      <a:pt x="97" y="684"/>
                      <a:pt x="97" y="684"/>
                      <a:pt x="97" y="684"/>
                    </a:cubicBezTo>
                    <a:cubicBezTo>
                      <a:pt x="98" y="684"/>
                      <a:pt x="99" y="684"/>
                      <a:pt x="100" y="684"/>
                    </a:cubicBezTo>
                    <a:cubicBezTo>
                      <a:pt x="101" y="684"/>
                      <a:pt x="101" y="684"/>
                      <a:pt x="101" y="684"/>
                    </a:cubicBezTo>
                    <a:cubicBezTo>
                      <a:pt x="102" y="685"/>
                      <a:pt x="103" y="685"/>
                      <a:pt x="103" y="685"/>
                    </a:cubicBezTo>
                    <a:cubicBezTo>
                      <a:pt x="104" y="685"/>
                      <a:pt x="104" y="685"/>
                      <a:pt x="104" y="685"/>
                    </a:cubicBezTo>
                    <a:cubicBezTo>
                      <a:pt x="104" y="685"/>
                      <a:pt x="105" y="686"/>
                      <a:pt x="105" y="686"/>
                    </a:cubicBezTo>
                    <a:cubicBezTo>
                      <a:pt x="105" y="687"/>
                      <a:pt x="105" y="687"/>
                      <a:pt x="106" y="688"/>
                    </a:cubicBezTo>
                    <a:cubicBezTo>
                      <a:pt x="106" y="688"/>
                      <a:pt x="106" y="688"/>
                      <a:pt x="106" y="688"/>
                    </a:cubicBezTo>
                    <a:cubicBezTo>
                      <a:pt x="106" y="689"/>
                      <a:pt x="106" y="689"/>
                      <a:pt x="106" y="690"/>
                    </a:cubicBezTo>
                    <a:cubicBezTo>
                      <a:pt x="107" y="690"/>
                      <a:pt x="107" y="691"/>
                      <a:pt x="108" y="691"/>
                    </a:cubicBezTo>
                    <a:cubicBezTo>
                      <a:pt x="108" y="692"/>
                      <a:pt x="109" y="693"/>
                      <a:pt x="110" y="694"/>
                    </a:cubicBezTo>
                    <a:cubicBezTo>
                      <a:pt x="110" y="695"/>
                      <a:pt x="110" y="695"/>
                      <a:pt x="111" y="695"/>
                    </a:cubicBezTo>
                    <a:cubicBezTo>
                      <a:pt x="111" y="695"/>
                      <a:pt x="111" y="695"/>
                      <a:pt x="112" y="696"/>
                    </a:cubicBezTo>
                    <a:cubicBezTo>
                      <a:pt x="113" y="696"/>
                      <a:pt x="114" y="697"/>
                      <a:pt x="115" y="698"/>
                    </a:cubicBezTo>
                    <a:cubicBezTo>
                      <a:pt x="115" y="697"/>
                      <a:pt x="115" y="697"/>
                      <a:pt x="116" y="697"/>
                    </a:cubicBezTo>
                    <a:cubicBezTo>
                      <a:pt x="116" y="697"/>
                      <a:pt x="116" y="697"/>
                      <a:pt x="116" y="697"/>
                    </a:cubicBezTo>
                    <a:cubicBezTo>
                      <a:pt x="116" y="698"/>
                      <a:pt x="116" y="698"/>
                      <a:pt x="116" y="698"/>
                    </a:cubicBezTo>
                    <a:cubicBezTo>
                      <a:pt x="115" y="699"/>
                      <a:pt x="116" y="700"/>
                      <a:pt x="116" y="700"/>
                    </a:cubicBezTo>
                    <a:cubicBezTo>
                      <a:pt x="116" y="700"/>
                      <a:pt x="117" y="700"/>
                      <a:pt x="117" y="700"/>
                    </a:cubicBezTo>
                    <a:cubicBezTo>
                      <a:pt x="117" y="701"/>
                      <a:pt x="117" y="701"/>
                      <a:pt x="117" y="701"/>
                    </a:cubicBezTo>
                    <a:cubicBezTo>
                      <a:pt x="117" y="702"/>
                      <a:pt x="117" y="703"/>
                      <a:pt x="117" y="704"/>
                    </a:cubicBezTo>
                    <a:cubicBezTo>
                      <a:pt x="118" y="703"/>
                      <a:pt x="118" y="703"/>
                      <a:pt x="118" y="702"/>
                    </a:cubicBezTo>
                    <a:cubicBezTo>
                      <a:pt x="118" y="703"/>
                      <a:pt x="118" y="704"/>
                      <a:pt x="119" y="704"/>
                    </a:cubicBezTo>
                    <a:cubicBezTo>
                      <a:pt x="119" y="704"/>
                      <a:pt x="119" y="705"/>
                      <a:pt x="118" y="705"/>
                    </a:cubicBezTo>
                    <a:cubicBezTo>
                      <a:pt x="118" y="705"/>
                      <a:pt x="118" y="705"/>
                      <a:pt x="118" y="705"/>
                    </a:cubicBezTo>
                    <a:cubicBezTo>
                      <a:pt x="118" y="705"/>
                      <a:pt x="117" y="705"/>
                      <a:pt x="117" y="705"/>
                    </a:cubicBezTo>
                    <a:cubicBezTo>
                      <a:pt x="117" y="706"/>
                      <a:pt x="116" y="706"/>
                      <a:pt x="116" y="706"/>
                    </a:cubicBezTo>
                    <a:cubicBezTo>
                      <a:pt x="114" y="705"/>
                      <a:pt x="112" y="704"/>
                      <a:pt x="110" y="704"/>
                    </a:cubicBezTo>
                    <a:cubicBezTo>
                      <a:pt x="110" y="703"/>
                      <a:pt x="109" y="703"/>
                      <a:pt x="109" y="703"/>
                    </a:cubicBezTo>
                    <a:cubicBezTo>
                      <a:pt x="108" y="702"/>
                      <a:pt x="108" y="702"/>
                      <a:pt x="107" y="702"/>
                    </a:cubicBezTo>
                    <a:cubicBezTo>
                      <a:pt x="107" y="702"/>
                      <a:pt x="106" y="702"/>
                      <a:pt x="106" y="701"/>
                    </a:cubicBezTo>
                    <a:cubicBezTo>
                      <a:pt x="106" y="701"/>
                      <a:pt x="108" y="700"/>
                      <a:pt x="107" y="700"/>
                    </a:cubicBezTo>
                    <a:cubicBezTo>
                      <a:pt x="107" y="699"/>
                      <a:pt x="106" y="699"/>
                      <a:pt x="106" y="699"/>
                    </a:cubicBezTo>
                    <a:cubicBezTo>
                      <a:pt x="106" y="699"/>
                      <a:pt x="106" y="699"/>
                      <a:pt x="105" y="699"/>
                    </a:cubicBezTo>
                    <a:cubicBezTo>
                      <a:pt x="105" y="699"/>
                      <a:pt x="105" y="699"/>
                      <a:pt x="105" y="699"/>
                    </a:cubicBezTo>
                    <a:cubicBezTo>
                      <a:pt x="105" y="699"/>
                      <a:pt x="104" y="699"/>
                      <a:pt x="104" y="700"/>
                    </a:cubicBezTo>
                    <a:cubicBezTo>
                      <a:pt x="104" y="700"/>
                      <a:pt x="104" y="699"/>
                      <a:pt x="103" y="699"/>
                    </a:cubicBezTo>
                    <a:cubicBezTo>
                      <a:pt x="103" y="699"/>
                      <a:pt x="103" y="699"/>
                      <a:pt x="103" y="698"/>
                    </a:cubicBezTo>
                    <a:cubicBezTo>
                      <a:pt x="102" y="698"/>
                      <a:pt x="102" y="698"/>
                      <a:pt x="102" y="698"/>
                    </a:cubicBezTo>
                    <a:cubicBezTo>
                      <a:pt x="101" y="697"/>
                      <a:pt x="102" y="696"/>
                      <a:pt x="102" y="696"/>
                    </a:cubicBezTo>
                    <a:cubicBezTo>
                      <a:pt x="102" y="696"/>
                      <a:pt x="102" y="696"/>
                      <a:pt x="101" y="696"/>
                    </a:cubicBezTo>
                    <a:cubicBezTo>
                      <a:pt x="101" y="697"/>
                      <a:pt x="101" y="696"/>
                      <a:pt x="101" y="696"/>
                    </a:cubicBezTo>
                    <a:cubicBezTo>
                      <a:pt x="101" y="696"/>
                      <a:pt x="101" y="695"/>
                      <a:pt x="101" y="695"/>
                    </a:cubicBezTo>
                    <a:cubicBezTo>
                      <a:pt x="101" y="695"/>
                      <a:pt x="101" y="695"/>
                      <a:pt x="100" y="695"/>
                    </a:cubicBezTo>
                    <a:cubicBezTo>
                      <a:pt x="100" y="696"/>
                      <a:pt x="100" y="696"/>
                      <a:pt x="100" y="696"/>
                    </a:cubicBezTo>
                    <a:cubicBezTo>
                      <a:pt x="100" y="696"/>
                      <a:pt x="100" y="696"/>
                      <a:pt x="99" y="696"/>
                    </a:cubicBezTo>
                    <a:cubicBezTo>
                      <a:pt x="99" y="696"/>
                      <a:pt x="99" y="695"/>
                      <a:pt x="99" y="695"/>
                    </a:cubicBezTo>
                    <a:cubicBezTo>
                      <a:pt x="99" y="695"/>
                      <a:pt x="99" y="695"/>
                      <a:pt x="98" y="695"/>
                    </a:cubicBezTo>
                    <a:cubicBezTo>
                      <a:pt x="98" y="695"/>
                      <a:pt x="98" y="694"/>
                      <a:pt x="97" y="694"/>
                    </a:cubicBezTo>
                    <a:cubicBezTo>
                      <a:pt x="97" y="694"/>
                      <a:pt x="97" y="695"/>
                      <a:pt x="97" y="695"/>
                    </a:cubicBezTo>
                    <a:cubicBezTo>
                      <a:pt x="97" y="695"/>
                      <a:pt x="97" y="695"/>
                      <a:pt x="97" y="694"/>
                    </a:cubicBezTo>
                    <a:cubicBezTo>
                      <a:pt x="97" y="694"/>
                      <a:pt x="97" y="693"/>
                      <a:pt x="97" y="693"/>
                    </a:cubicBezTo>
                    <a:cubicBezTo>
                      <a:pt x="97" y="693"/>
                      <a:pt x="98" y="693"/>
                      <a:pt x="98" y="693"/>
                    </a:cubicBezTo>
                    <a:cubicBezTo>
                      <a:pt x="98" y="692"/>
                      <a:pt x="98" y="692"/>
                      <a:pt x="98" y="692"/>
                    </a:cubicBezTo>
                    <a:cubicBezTo>
                      <a:pt x="97" y="692"/>
                      <a:pt x="97" y="692"/>
                      <a:pt x="97" y="692"/>
                    </a:cubicBezTo>
                    <a:cubicBezTo>
                      <a:pt x="97" y="692"/>
                      <a:pt x="97" y="692"/>
                      <a:pt x="97" y="692"/>
                    </a:cubicBezTo>
                    <a:cubicBezTo>
                      <a:pt x="97" y="692"/>
                      <a:pt x="97" y="691"/>
                      <a:pt x="97" y="691"/>
                    </a:cubicBezTo>
                    <a:cubicBezTo>
                      <a:pt x="96" y="692"/>
                      <a:pt x="96" y="692"/>
                      <a:pt x="96" y="693"/>
                    </a:cubicBezTo>
                    <a:cubicBezTo>
                      <a:pt x="96" y="693"/>
                      <a:pt x="95" y="693"/>
                      <a:pt x="95" y="693"/>
                    </a:cubicBezTo>
                    <a:cubicBezTo>
                      <a:pt x="95" y="692"/>
                      <a:pt x="94" y="692"/>
                      <a:pt x="95" y="691"/>
                    </a:cubicBezTo>
                    <a:cubicBezTo>
                      <a:pt x="95" y="691"/>
                      <a:pt x="95" y="691"/>
                      <a:pt x="95" y="691"/>
                    </a:cubicBezTo>
                    <a:cubicBezTo>
                      <a:pt x="95" y="691"/>
                      <a:pt x="95" y="690"/>
                      <a:pt x="95" y="691"/>
                    </a:cubicBezTo>
                    <a:cubicBezTo>
                      <a:pt x="95" y="690"/>
                      <a:pt x="95" y="690"/>
                      <a:pt x="95" y="690"/>
                    </a:cubicBezTo>
                    <a:cubicBezTo>
                      <a:pt x="95" y="690"/>
                      <a:pt x="95" y="690"/>
                      <a:pt x="94" y="690"/>
                    </a:cubicBezTo>
                    <a:cubicBezTo>
                      <a:pt x="94" y="690"/>
                      <a:pt x="94" y="690"/>
                      <a:pt x="94" y="690"/>
                    </a:cubicBezTo>
                    <a:cubicBezTo>
                      <a:pt x="93" y="690"/>
                      <a:pt x="93" y="690"/>
                      <a:pt x="93" y="690"/>
                    </a:cubicBezTo>
                    <a:cubicBezTo>
                      <a:pt x="93" y="690"/>
                      <a:pt x="92" y="689"/>
                      <a:pt x="93" y="689"/>
                    </a:cubicBezTo>
                    <a:cubicBezTo>
                      <a:pt x="93" y="689"/>
                      <a:pt x="93" y="689"/>
                      <a:pt x="93" y="688"/>
                    </a:cubicBezTo>
                    <a:cubicBezTo>
                      <a:pt x="93" y="688"/>
                      <a:pt x="93" y="688"/>
                      <a:pt x="92" y="687"/>
                    </a:cubicBezTo>
                    <a:cubicBezTo>
                      <a:pt x="92" y="688"/>
                      <a:pt x="92" y="688"/>
                      <a:pt x="92" y="688"/>
                    </a:cubicBezTo>
                    <a:cubicBezTo>
                      <a:pt x="92" y="689"/>
                      <a:pt x="91" y="688"/>
                      <a:pt x="91" y="688"/>
                    </a:cubicBezTo>
                    <a:cubicBezTo>
                      <a:pt x="91" y="688"/>
                      <a:pt x="91" y="688"/>
                      <a:pt x="90" y="688"/>
                    </a:cubicBezTo>
                    <a:cubicBezTo>
                      <a:pt x="90" y="688"/>
                      <a:pt x="90" y="688"/>
                      <a:pt x="90" y="688"/>
                    </a:cubicBezTo>
                    <a:cubicBezTo>
                      <a:pt x="90" y="687"/>
                      <a:pt x="90" y="687"/>
                      <a:pt x="90" y="687"/>
                    </a:cubicBezTo>
                    <a:cubicBezTo>
                      <a:pt x="90" y="687"/>
                      <a:pt x="90" y="687"/>
                      <a:pt x="90" y="687"/>
                    </a:cubicBezTo>
                    <a:cubicBezTo>
                      <a:pt x="89" y="687"/>
                      <a:pt x="89" y="687"/>
                      <a:pt x="89" y="687"/>
                    </a:cubicBezTo>
                    <a:cubicBezTo>
                      <a:pt x="89" y="688"/>
                      <a:pt x="89" y="688"/>
                      <a:pt x="89" y="688"/>
                    </a:cubicBezTo>
                    <a:cubicBezTo>
                      <a:pt x="88" y="688"/>
                      <a:pt x="88" y="688"/>
                      <a:pt x="88" y="688"/>
                    </a:cubicBezTo>
                    <a:cubicBezTo>
                      <a:pt x="88" y="688"/>
                      <a:pt x="88" y="688"/>
                      <a:pt x="88" y="687"/>
                    </a:cubicBezTo>
                    <a:cubicBezTo>
                      <a:pt x="88" y="687"/>
                      <a:pt x="88" y="687"/>
                      <a:pt x="88" y="687"/>
                    </a:cubicBezTo>
                    <a:cubicBezTo>
                      <a:pt x="88" y="687"/>
                      <a:pt x="88" y="687"/>
                      <a:pt x="89" y="686"/>
                    </a:cubicBezTo>
                    <a:cubicBezTo>
                      <a:pt x="89" y="686"/>
                      <a:pt x="89" y="686"/>
                      <a:pt x="88" y="686"/>
                    </a:cubicBezTo>
                    <a:cubicBezTo>
                      <a:pt x="88" y="686"/>
                      <a:pt x="88" y="686"/>
                      <a:pt x="88" y="685"/>
                    </a:cubicBezTo>
                    <a:cubicBezTo>
                      <a:pt x="88" y="685"/>
                      <a:pt x="88" y="685"/>
                      <a:pt x="88" y="685"/>
                    </a:cubicBezTo>
                    <a:close/>
                    <a:moveTo>
                      <a:pt x="97" y="681"/>
                    </a:moveTo>
                    <a:cubicBezTo>
                      <a:pt x="97" y="681"/>
                      <a:pt x="97" y="681"/>
                      <a:pt x="97" y="681"/>
                    </a:cubicBezTo>
                    <a:cubicBezTo>
                      <a:pt x="97" y="681"/>
                      <a:pt x="97" y="681"/>
                      <a:pt x="97" y="681"/>
                    </a:cubicBezTo>
                    <a:cubicBezTo>
                      <a:pt x="97" y="681"/>
                      <a:pt x="98" y="681"/>
                      <a:pt x="98" y="681"/>
                    </a:cubicBezTo>
                    <a:cubicBezTo>
                      <a:pt x="98" y="680"/>
                      <a:pt x="98" y="680"/>
                      <a:pt x="98" y="680"/>
                    </a:cubicBezTo>
                    <a:cubicBezTo>
                      <a:pt x="99" y="680"/>
                      <a:pt x="99" y="680"/>
                      <a:pt x="99" y="680"/>
                    </a:cubicBezTo>
                    <a:cubicBezTo>
                      <a:pt x="99" y="680"/>
                      <a:pt x="99" y="680"/>
                      <a:pt x="99" y="680"/>
                    </a:cubicBezTo>
                    <a:cubicBezTo>
                      <a:pt x="99" y="680"/>
                      <a:pt x="99" y="681"/>
                      <a:pt x="99" y="681"/>
                    </a:cubicBezTo>
                    <a:cubicBezTo>
                      <a:pt x="99" y="681"/>
                      <a:pt x="99" y="681"/>
                      <a:pt x="99" y="681"/>
                    </a:cubicBezTo>
                    <a:cubicBezTo>
                      <a:pt x="99" y="681"/>
                      <a:pt x="99" y="681"/>
                      <a:pt x="99" y="681"/>
                    </a:cubicBezTo>
                    <a:cubicBezTo>
                      <a:pt x="99" y="682"/>
                      <a:pt x="99" y="682"/>
                      <a:pt x="99" y="682"/>
                    </a:cubicBezTo>
                    <a:cubicBezTo>
                      <a:pt x="98" y="682"/>
                      <a:pt x="98" y="682"/>
                      <a:pt x="98" y="682"/>
                    </a:cubicBezTo>
                    <a:cubicBezTo>
                      <a:pt x="98" y="682"/>
                      <a:pt x="98" y="682"/>
                      <a:pt x="97" y="682"/>
                    </a:cubicBezTo>
                    <a:cubicBezTo>
                      <a:pt x="97" y="682"/>
                      <a:pt x="97" y="682"/>
                      <a:pt x="97" y="682"/>
                    </a:cubicBezTo>
                    <a:cubicBezTo>
                      <a:pt x="97" y="682"/>
                      <a:pt x="97" y="682"/>
                      <a:pt x="97" y="682"/>
                    </a:cubicBezTo>
                    <a:cubicBezTo>
                      <a:pt x="97" y="682"/>
                      <a:pt x="97" y="682"/>
                      <a:pt x="97" y="682"/>
                    </a:cubicBezTo>
                    <a:cubicBezTo>
                      <a:pt x="97" y="682"/>
                      <a:pt x="97" y="681"/>
                      <a:pt x="97" y="681"/>
                    </a:cubicBezTo>
                    <a:close/>
                    <a:moveTo>
                      <a:pt x="97" y="682"/>
                    </a:moveTo>
                    <a:cubicBezTo>
                      <a:pt x="97" y="682"/>
                      <a:pt x="97" y="682"/>
                      <a:pt x="98" y="682"/>
                    </a:cubicBezTo>
                    <a:cubicBezTo>
                      <a:pt x="98" y="682"/>
                      <a:pt x="98" y="682"/>
                      <a:pt x="98" y="682"/>
                    </a:cubicBezTo>
                    <a:cubicBezTo>
                      <a:pt x="98" y="682"/>
                      <a:pt x="98" y="682"/>
                      <a:pt x="98" y="682"/>
                    </a:cubicBezTo>
                    <a:cubicBezTo>
                      <a:pt x="98" y="683"/>
                      <a:pt x="98" y="683"/>
                      <a:pt x="98" y="683"/>
                    </a:cubicBezTo>
                    <a:cubicBezTo>
                      <a:pt x="99" y="683"/>
                      <a:pt x="99" y="682"/>
                      <a:pt x="99" y="682"/>
                    </a:cubicBezTo>
                    <a:cubicBezTo>
                      <a:pt x="99" y="682"/>
                      <a:pt x="99" y="682"/>
                      <a:pt x="100" y="682"/>
                    </a:cubicBezTo>
                    <a:cubicBezTo>
                      <a:pt x="100" y="682"/>
                      <a:pt x="100" y="682"/>
                      <a:pt x="100" y="682"/>
                    </a:cubicBezTo>
                    <a:cubicBezTo>
                      <a:pt x="100" y="682"/>
                      <a:pt x="100" y="682"/>
                      <a:pt x="100" y="683"/>
                    </a:cubicBezTo>
                    <a:cubicBezTo>
                      <a:pt x="100" y="683"/>
                      <a:pt x="99" y="683"/>
                      <a:pt x="99" y="683"/>
                    </a:cubicBezTo>
                    <a:cubicBezTo>
                      <a:pt x="99" y="683"/>
                      <a:pt x="99" y="683"/>
                      <a:pt x="99" y="683"/>
                    </a:cubicBezTo>
                    <a:cubicBezTo>
                      <a:pt x="99" y="683"/>
                      <a:pt x="99" y="683"/>
                      <a:pt x="99" y="683"/>
                    </a:cubicBezTo>
                    <a:cubicBezTo>
                      <a:pt x="98" y="683"/>
                      <a:pt x="98" y="683"/>
                      <a:pt x="97" y="683"/>
                    </a:cubicBezTo>
                    <a:cubicBezTo>
                      <a:pt x="97" y="683"/>
                      <a:pt x="97" y="683"/>
                      <a:pt x="96" y="683"/>
                    </a:cubicBezTo>
                    <a:cubicBezTo>
                      <a:pt x="96" y="683"/>
                      <a:pt x="96" y="683"/>
                      <a:pt x="96" y="683"/>
                    </a:cubicBezTo>
                    <a:cubicBezTo>
                      <a:pt x="96" y="683"/>
                      <a:pt x="96" y="683"/>
                      <a:pt x="96" y="683"/>
                    </a:cubicBezTo>
                    <a:cubicBezTo>
                      <a:pt x="97" y="683"/>
                      <a:pt x="97" y="683"/>
                      <a:pt x="97" y="683"/>
                    </a:cubicBezTo>
                    <a:cubicBezTo>
                      <a:pt x="97" y="682"/>
                      <a:pt x="97" y="682"/>
                      <a:pt x="97" y="682"/>
                    </a:cubicBezTo>
                    <a:close/>
                    <a:moveTo>
                      <a:pt x="95" y="680"/>
                    </a:moveTo>
                    <a:cubicBezTo>
                      <a:pt x="95" y="680"/>
                      <a:pt x="95" y="680"/>
                      <a:pt x="95" y="680"/>
                    </a:cubicBezTo>
                    <a:cubicBezTo>
                      <a:pt x="95" y="680"/>
                      <a:pt x="95" y="680"/>
                      <a:pt x="95" y="680"/>
                    </a:cubicBezTo>
                    <a:cubicBezTo>
                      <a:pt x="96" y="680"/>
                      <a:pt x="96" y="680"/>
                      <a:pt x="96" y="680"/>
                    </a:cubicBezTo>
                    <a:cubicBezTo>
                      <a:pt x="96" y="680"/>
                      <a:pt x="96" y="680"/>
                      <a:pt x="96" y="680"/>
                    </a:cubicBezTo>
                    <a:cubicBezTo>
                      <a:pt x="96" y="680"/>
                      <a:pt x="96" y="680"/>
                      <a:pt x="96" y="680"/>
                    </a:cubicBezTo>
                    <a:cubicBezTo>
                      <a:pt x="97" y="680"/>
                      <a:pt x="97" y="680"/>
                      <a:pt x="97" y="680"/>
                    </a:cubicBezTo>
                    <a:cubicBezTo>
                      <a:pt x="97" y="680"/>
                      <a:pt x="97" y="680"/>
                      <a:pt x="97" y="680"/>
                    </a:cubicBezTo>
                    <a:cubicBezTo>
                      <a:pt x="97" y="681"/>
                      <a:pt x="97" y="681"/>
                      <a:pt x="97" y="681"/>
                    </a:cubicBezTo>
                    <a:cubicBezTo>
                      <a:pt x="97" y="681"/>
                      <a:pt x="97" y="681"/>
                      <a:pt x="96" y="681"/>
                    </a:cubicBezTo>
                    <a:cubicBezTo>
                      <a:pt x="96" y="681"/>
                      <a:pt x="96" y="681"/>
                      <a:pt x="96" y="681"/>
                    </a:cubicBezTo>
                    <a:cubicBezTo>
                      <a:pt x="96" y="681"/>
                      <a:pt x="96" y="681"/>
                      <a:pt x="95" y="681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5" y="680"/>
                      <a:pt x="95" y="680"/>
                      <a:pt x="95" y="680"/>
                    </a:cubicBezTo>
                    <a:cubicBezTo>
                      <a:pt x="95" y="680"/>
                      <a:pt x="95" y="680"/>
                      <a:pt x="95" y="680"/>
                    </a:cubicBezTo>
                    <a:close/>
                    <a:moveTo>
                      <a:pt x="111" y="691"/>
                    </a:moveTo>
                    <a:cubicBezTo>
                      <a:pt x="111" y="691"/>
                      <a:pt x="111" y="691"/>
                      <a:pt x="111" y="691"/>
                    </a:cubicBezTo>
                    <a:cubicBezTo>
                      <a:pt x="111" y="691"/>
                      <a:pt x="111" y="692"/>
                      <a:pt x="111" y="692"/>
                    </a:cubicBezTo>
                    <a:cubicBezTo>
                      <a:pt x="111" y="692"/>
                      <a:pt x="111" y="692"/>
                      <a:pt x="112" y="692"/>
                    </a:cubicBezTo>
                    <a:cubicBezTo>
                      <a:pt x="112" y="692"/>
                      <a:pt x="112" y="692"/>
                      <a:pt x="112" y="692"/>
                    </a:cubicBezTo>
                    <a:cubicBezTo>
                      <a:pt x="112" y="693"/>
                      <a:pt x="113" y="693"/>
                      <a:pt x="113" y="693"/>
                    </a:cubicBezTo>
                    <a:cubicBezTo>
                      <a:pt x="113" y="693"/>
                      <a:pt x="113" y="693"/>
                      <a:pt x="113" y="694"/>
                    </a:cubicBezTo>
                    <a:cubicBezTo>
                      <a:pt x="113" y="694"/>
                      <a:pt x="113" y="694"/>
                      <a:pt x="113" y="694"/>
                    </a:cubicBezTo>
                    <a:cubicBezTo>
                      <a:pt x="113" y="694"/>
                      <a:pt x="113" y="694"/>
                      <a:pt x="113" y="694"/>
                    </a:cubicBezTo>
                    <a:cubicBezTo>
                      <a:pt x="112" y="693"/>
                      <a:pt x="112" y="693"/>
                      <a:pt x="111" y="693"/>
                    </a:cubicBezTo>
                    <a:cubicBezTo>
                      <a:pt x="111" y="693"/>
                      <a:pt x="111" y="692"/>
                      <a:pt x="111" y="692"/>
                    </a:cubicBezTo>
                    <a:cubicBezTo>
                      <a:pt x="111" y="692"/>
                      <a:pt x="111" y="692"/>
                      <a:pt x="110" y="692"/>
                    </a:cubicBezTo>
                    <a:cubicBezTo>
                      <a:pt x="110" y="692"/>
                      <a:pt x="110" y="692"/>
                      <a:pt x="110" y="691"/>
                    </a:cubicBezTo>
                    <a:cubicBezTo>
                      <a:pt x="110" y="691"/>
                      <a:pt x="110" y="691"/>
                      <a:pt x="111" y="691"/>
                    </a:cubicBezTo>
                    <a:close/>
                    <a:moveTo>
                      <a:pt x="118" y="700"/>
                    </a:moveTo>
                    <a:cubicBezTo>
                      <a:pt x="118" y="700"/>
                      <a:pt x="118" y="700"/>
                      <a:pt x="118" y="700"/>
                    </a:cubicBezTo>
                    <a:cubicBezTo>
                      <a:pt x="118" y="700"/>
                      <a:pt x="119" y="700"/>
                      <a:pt x="119" y="700"/>
                    </a:cubicBezTo>
                    <a:cubicBezTo>
                      <a:pt x="119" y="700"/>
                      <a:pt x="119" y="700"/>
                      <a:pt x="119" y="700"/>
                    </a:cubicBezTo>
                    <a:cubicBezTo>
                      <a:pt x="119" y="700"/>
                      <a:pt x="119" y="701"/>
                      <a:pt x="119" y="701"/>
                    </a:cubicBezTo>
                    <a:cubicBezTo>
                      <a:pt x="119" y="701"/>
                      <a:pt x="119" y="701"/>
                      <a:pt x="119" y="701"/>
                    </a:cubicBezTo>
                    <a:cubicBezTo>
                      <a:pt x="118" y="701"/>
                      <a:pt x="118" y="701"/>
                      <a:pt x="118" y="701"/>
                    </a:cubicBezTo>
                    <a:cubicBezTo>
                      <a:pt x="118" y="701"/>
                      <a:pt x="118" y="701"/>
                      <a:pt x="118" y="701"/>
                    </a:cubicBezTo>
                    <a:cubicBezTo>
                      <a:pt x="118" y="701"/>
                      <a:pt x="118" y="701"/>
                      <a:pt x="118" y="701"/>
                    </a:cubicBezTo>
                    <a:cubicBezTo>
                      <a:pt x="118" y="701"/>
                      <a:pt x="118" y="701"/>
                      <a:pt x="118" y="701"/>
                    </a:cubicBezTo>
                    <a:cubicBezTo>
                      <a:pt x="118" y="701"/>
                      <a:pt x="118" y="701"/>
                      <a:pt x="118" y="702"/>
                    </a:cubicBezTo>
                    <a:cubicBezTo>
                      <a:pt x="118" y="702"/>
                      <a:pt x="118" y="701"/>
                      <a:pt x="118" y="702"/>
                    </a:cubicBezTo>
                    <a:cubicBezTo>
                      <a:pt x="117" y="701"/>
                      <a:pt x="117" y="701"/>
                      <a:pt x="117" y="701"/>
                    </a:cubicBezTo>
                    <a:cubicBezTo>
                      <a:pt x="117" y="701"/>
                      <a:pt x="117" y="701"/>
                      <a:pt x="117" y="701"/>
                    </a:cubicBezTo>
                    <a:cubicBezTo>
                      <a:pt x="117" y="701"/>
                      <a:pt x="117" y="701"/>
                      <a:pt x="117" y="700"/>
                    </a:cubicBezTo>
                    <a:cubicBezTo>
                      <a:pt x="117" y="700"/>
                      <a:pt x="117" y="700"/>
                      <a:pt x="117" y="700"/>
                    </a:cubicBezTo>
                    <a:cubicBezTo>
                      <a:pt x="117" y="700"/>
                      <a:pt x="117" y="700"/>
                      <a:pt x="117" y="700"/>
                    </a:cubicBezTo>
                    <a:cubicBezTo>
                      <a:pt x="117" y="700"/>
                      <a:pt x="118" y="700"/>
                      <a:pt x="118" y="700"/>
                    </a:cubicBezTo>
                    <a:cubicBezTo>
                      <a:pt x="118" y="700"/>
                      <a:pt x="118" y="700"/>
                      <a:pt x="118" y="700"/>
                    </a:cubicBezTo>
                    <a:close/>
                    <a:moveTo>
                      <a:pt x="572" y="663"/>
                    </a:moveTo>
                    <a:cubicBezTo>
                      <a:pt x="572" y="663"/>
                      <a:pt x="572" y="663"/>
                      <a:pt x="572" y="663"/>
                    </a:cubicBezTo>
                    <a:cubicBezTo>
                      <a:pt x="571" y="664"/>
                      <a:pt x="570" y="663"/>
                      <a:pt x="570" y="664"/>
                    </a:cubicBezTo>
                    <a:cubicBezTo>
                      <a:pt x="570" y="664"/>
                      <a:pt x="570" y="664"/>
                      <a:pt x="570" y="664"/>
                    </a:cubicBezTo>
                    <a:cubicBezTo>
                      <a:pt x="570" y="664"/>
                      <a:pt x="570" y="664"/>
                      <a:pt x="570" y="664"/>
                    </a:cubicBezTo>
                    <a:cubicBezTo>
                      <a:pt x="570" y="664"/>
                      <a:pt x="571" y="664"/>
                      <a:pt x="571" y="664"/>
                    </a:cubicBezTo>
                    <a:cubicBezTo>
                      <a:pt x="571" y="665"/>
                      <a:pt x="571" y="665"/>
                      <a:pt x="571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5"/>
                      <a:pt x="572" y="665"/>
                      <a:pt x="572" y="666"/>
                    </a:cubicBezTo>
                    <a:cubicBezTo>
                      <a:pt x="572" y="666"/>
                      <a:pt x="572" y="666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0" y="667"/>
                      <a:pt x="570" y="667"/>
                      <a:pt x="570" y="668"/>
                    </a:cubicBezTo>
                    <a:cubicBezTo>
                      <a:pt x="570" y="668"/>
                      <a:pt x="570" y="668"/>
                      <a:pt x="570" y="668"/>
                    </a:cubicBezTo>
                    <a:cubicBezTo>
                      <a:pt x="570" y="668"/>
                      <a:pt x="570" y="668"/>
                      <a:pt x="570" y="669"/>
                    </a:cubicBezTo>
                    <a:cubicBezTo>
                      <a:pt x="569" y="669"/>
                      <a:pt x="569" y="670"/>
                      <a:pt x="568" y="670"/>
                    </a:cubicBezTo>
                    <a:cubicBezTo>
                      <a:pt x="568" y="670"/>
                      <a:pt x="567" y="670"/>
                      <a:pt x="567" y="670"/>
                    </a:cubicBezTo>
                    <a:cubicBezTo>
                      <a:pt x="567" y="670"/>
                      <a:pt x="566" y="671"/>
                      <a:pt x="566" y="671"/>
                    </a:cubicBezTo>
                    <a:cubicBezTo>
                      <a:pt x="566" y="671"/>
                      <a:pt x="565" y="672"/>
                      <a:pt x="565" y="672"/>
                    </a:cubicBezTo>
                    <a:cubicBezTo>
                      <a:pt x="564" y="673"/>
                      <a:pt x="564" y="673"/>
                      <a:pt x="563" y="674"/>
                    </a:cubicBezTo>
                    <a:cubicBezTo>
                      <a:pt x="562" y="674"/>
                      <a:pt x="562" y="674"/>
                      <a:pt x="562" y="674"/>
                    </a:cubicBezTo>
                    <a:cubicBezTo>
                      <a:pt x="562" y="674"/>
                      <a:pt x="561" y="674"/>
                      <a:pt x="561" y="673"/>
                    </a:cubicBezTo>
                    <a:cubicBezTo>
                      <a:pt x="561" y="673"/>
                      <a:pt x="561" y="673"/>
                      <a:pt x="560" y="673"/>
                    </a:cubicBezTo>
                    <a:cubicBezTo>
                      <a:pt x="560" y="673"/>
                      <a:pt x="560" y="673"/>
                      <a:pt x="560" y="673"/>
                    </a:cubicBezTo>
                    <a:cubicBezTo>
                      <a:pt x="559" y="674"/>
                      <a:pt x="559" y="674"/>
                      <a:pt x="558" y="674"/>
                    </a:cubicBezTo>
                    <a:cubicBezTo>
                      <a:pt x="558" y="674"/>
                      <a:pt x="558" y="674"/>
                      <a:pt x="557" y="674"/>
                    </a:cubicBezTo>
                    <a:cubicBezTo>
                      <a:pt x="557" y="674"/>
                      <a:pt x="557" y="674"/>
                      <a:pt x="557" y="674"/>
                    </a:cubicBezTo>
                    <a:cubicBezTo>
                      <a:pt x="557" y="674"/>
                      <a:pt x="556" y="675"/>
                      <a:pt x="556" y="675"/>
                    </a:cubicBezTo>
                    <a:cubicBezTo>
                      <a:pt x="556" y="675"/>
                      <a:pt x="555" y="676"/>
                      <a:pt x="555" y="675"/>
                    </a:cubicBezTo>
                    <a:cubicBezTo>
                      <a:pt x="554" y="675"/>
                      <a:pt x="554" y="675"/>
                      <a:pt x="554" y="676"/>
                    </a:cubicBezTo>
                    <a:cubicBezTo>
                      <a:pt x="554" y="676"/>
                      <a:pt x="554" y="676"/>
                      <a:pt x="554" y="676"/>
                    </a:cubicBezTo>
                    <a:cubicBezTo>
                      <a:pt x="554" y="676"/>
                      <a:pt x="554" y="676"/>
                      <a:pt x="554" y="676"/>
                    </a:cubicBezTo>
                    <a:cubicBezTo>
                      <a:pt x="553" y="676"/>
                      <a:pt x="553" y="676"/>
                      <a:pt x="552" y="676"/>
                    </a:cubicBezTo>
                    <a:cubicBezTo>
                      <a:pt x="552" y="676"/>
                      <a:pt x="552" y="676"/>
                      <a:pt x="552" y="676"/>
                    </a:cubicBezTo>
                    <a:cubicBezTo>
                      <a:pt x="552" y="676"/>
                      <a:pt x="552" y="676"/>
                      <a:pt x="552" y="676"/>
                    </a:cubicBezTo>
                    <a:cubicBezTo>
                      <a:pt x="552" y="676"/>
                      <a:pt x="552" y="677"/>
                      <a:pt x="552" y="677"/>
                    </a:cubicBezTo>
                    <a:cubicBezTo>
                      <a:pt x="552" y="677"/>
                      <a:pt x="552" y="677"/>
                      <a:pt x="551" y="678"/>
                    </a:cubicBezTo>
                    <a:cubicBezTo>
                      <a:pt x="551" y="678"/>
                      <a:pt x="551" y="678"/>
                      <a:pt x="551" y="678"/>
                    </a:cubicBezTo>
                    <a:cubicBezTo>
                      <a:pt x="551" y="678"/>
                      <a:pt x="551" y="678"/>
                      <a:pt x="550" y="678"/>
                    </a:cubicBezTo>
                    <a:cubicBezTo>
                      <a:pt x="550" y="678"/>
                      <a:pt x="550" y="678"/>
                      <a:pt x="550" y="678"/>
                    </a:cubicBezTo>
                    <a:cubicBezTo>
                      <a:pt x="550" y="678"/>
                      <a:pt x="550" y="679"/>
                      <a:pt x="550" y="679"/>
                    </a:cubicBezTo>
                    <a:cubicBezTo>
                      <a:pt x="550" y="679"/>
                      <a:pt x="550" y="680"/>
                      <a:pt x="550" y="680"/>
                    </a:cubicBezTo>
                    <a:cubicBezTo>
                      <a:pt x="550" y="680"/>
                      <a:pt x="550" y="680"/>
                      <a:pt x="550" y="680"/>
                    </a:cubicBezTo>
                    <a:cubicBezTo>
                      <a:pt x="550" y="680"/>
                      <a:pt x="550" y="681"/>
                      <a:pt x="550" y="681"/>
                    </a:cubicBezTo>
                    <a:cubicBezTo>
                      <a:pt x="549" y="681"/>
                      <a:pt x="549" y="681"/>
                      <a:pt x="548" y="681"/>
                    </a:cubicBezTo>
                    <a:cubicBezTo>
                      <a:pt x="548" y="682"/>
                      <a:pt x="547" y="682"/>
                      <a:pt x="547" y="683"/>
                    </a:cubicBezTo>
                    <a:cubicBezTo>
                      <a:pt x="547" y="683"/>
                      <a:pt x="547" y="682"/>
                      <a:pt x="547" y="683"/>
                    </a:cubicBezTo>
                    <a:cubicBezTo>
                      <a:pt x="547" y="683"/>
                      <a:pt x="547" y="683"/>
                      <a:pt x="546" y="683"/>
                    </a:cubicBezTo>
                    <a:cubicBezTo>
                      <a:pt x="546" y="684"/>
                      <a:pt x="545" y="684"/>
                      <a:pt x="543" y="685"/>
                    </a:cubicBezTo>
                    <a:cubicBezTo>
                      <a:pt x="543" y="685"/>
                      <a:pt x="544" y="685"/>
                      <a:pt x="544" y="685"/>
                    </a:cubicBezTo>
                    <a:cubicBezTo>
                      <a:pt x="544" y="686"/>
                      <a:pt x="543" y="686"/>
                      <a:pt x="543" y="686"/>
                    </a:cubicBezTo>
                    <a:cubicBezTo>
                      <a:pt x="541" y="687"/>
                      <a:pt x="540" y="687"/>
                      <a:pt x="538" y="687"/>
                    </a:cubicBezTo>
                    <a:cubicBezTo>
                      <a:pt x="536" y="686"/>
                      <a:pt x="534" y="687"/>
                      <a:pt x="533" y="687"/>
                    </a:cubicBezTo>
                    <a:cubicBezTo>
                      <a:pt x="532" y="687"/>
                      <a:pt x="532" y="688"/>
                      <a:pt x="532" y="688"/>
                    </a:cubicBezTo>
                    <a:cubicBezTo>
                      <a:pt x="531" y="688"/>
                      <a:pt x="531" y="687"/>
                      <a:pt x="530" y="687"/>
                    </a:cubicBezTo>
                    <a:cubicBezTo>
                      <a:pt x="528" y="686"/>
                      <a:pt x="525" y="686"/>
                      <a:pt x="522" y="686"/>
                    </a:cubicBezTo>
                    <a:cubicBezTo>
                      <a:pt x="522" y="686"/>
                      <a:pt x="521" y="686"/>
                      <a:pt x="521" y="686"/>
                    </a:cubicBezTo>
                    <a:cubicBezTo>
                      <a:pt x="521" y="686"/>
                      <a:pt x="521" y="687"/>
                      <a:pt x="521" y="687"/>
                    </a:cubicBezTo>
                    <a:cubicBezTo>
                      <a:pt x="519" y="687"/>
                      <a:pt x="517" y="685"/>
                      <a:pt x="516" y="686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5" y="686"/>
                      <a:pt x="514" y="686"/>
                      <a:pt x="514" y="686"/>
                    </a:cubicBezTo>
                    <a:cubicBezTo>
                      <a:pt x="513" y="686"/>
                      <a:pt x="512" y="686"/>
                      <a:pt x="512" y="686"/>
                    </a:cubicBezTo>
                    <a:cubicBezTo>
                      <a:pt x="509" y="686"/>
                      <a:pt x="506" y="686"/>
                      <a:pt x="503" y="686"/>
                    </a:cubicBezTo>
                    <a:cubicBezTo>
                      <a:pt x="503" y="686"/>
                      <a:pt x="502" y="686"/>
                      <a:pt x="502" y="687"/>
                    </a:cubicBezTo>
                    <a:cubicBezTo>
                      <a:pt x="501" y="687"/>
                      <a:pt x="500" y="686"/>
                      <a:pt x="499" y="687"/>
                    </a:cubicBezTo>
                    <a:cubicBezTo>
                      <a:pt x="499" y="687"/>
                      <a:pt x="499" y="687"/>
                      <a:pt x="498" y="688"/>
                    </a:cubicBezTo>
                    <a:cubicBezTo>
                      <a:pt x="498" y="688"/>
                      <a:pt x="497" y="689"/>
                      <a:pt x="497" y="689"/>
                    </a:cubicBezTo>
                    <a:cubicBezTo>
                      <a:pt x="496" y="690"/>
                      <a:pt x="495" y="690"/>
                      <a:pt x="495" y="691"/>
                    </a:cubicBezTo>
                    <a:cubicBezTo>
                      <a:pt x="494" y="692"/>
                      <a:pt x="495" y="694"/>
                      <a:pt x="494" y="695"/>
                    </a:cubicBezTo>
                    <a:cubicBezTo>
                      <a:pt x="494" y="695"/>
                      <a:pt x="494" y="696"/>
                      <a:pt x="493" y="696"/>
                    </a:cubicBezTo>
                    <a:cubicBezTo>
                      <a:pt x="493" y="696"/>
                      <a:pt x="493" y="696"/>
                      <a:pt x="493" y="696"/>
                    </a:cubicBezTo>
                    <a:cubicBezTo>
                      <a:pt x="492" y="696"/>
                      <a:pt x="491" y="696"/>
                      <a:pt x="491" y="696"/>
                    </a:cubicBezTo>
                    <a:cubicBezTo>
                      <a:pt x="490" y="696"/>
                      <a:pt x="489" y="696"/>
                      <a:pt x="488" y="697"/>
                    </a:cubicBezTo>
                    <a:cubicBezTo>
                      <a:pt x="488" y="697"/>
                      <a:pt x="488" y="698"/>
                      <a:pt x="487" y="699"/>
                    </a:cubicBezTo>
                    <a:cubicBezTo>
                      <a:pt x="487" y="699"/>
                      <a:pt x="486" y="698"/>
                      <a:pt x="486" y="699"/>
                    </a:cubicBezTo>
                    <a:cubicBezTo>
                      <a:pt x="485" y="699"/>
                      <a:pt x="485" y="699"/>
                      <a:pt x="485" y="699"/>
                    </a:cubicBezTo>
                    <a:cubicBezTo>
                      <a:pt x="485" y="700"/>
                      <a:pt x="484" y="701"/>
                      <a:pt x="483" y="701"/>
                    </a:cubicBezTo>
                    <a:cubicBezTo>
                      <a:pt x="483" y="701"/>
                      <a:pt x="482" y="701"/>
                      <a:pt x="482" y="702"/>
                    </a:cubicBezTo>
                    <a:cubicBezTo>
                      <a:pt x="482" y="702"/>
                      <a:pt x="482" y="702"/>
                      <a:pt x="482" y="702"/>
                    </a:cubicBezTo>
                    <a:cubicBezTo>
                      <a:pt x="482" y="703"/>
                      <a:pt x="482" y="703"/>
                      <a:pt x="481" y="704"/>
                    </a:cubicBezTo>
                    <a:cubicBezTo>
                      <a:pt x="480" y="704"/>
                      <a:pt x="480" y="705"/>
                      <a:pt x="480" y="706"/>
                    </a:cubicBezTo>
                    <a:cubicBezTo>
                      <a:pt x="479" y="707"/>
                      <a:pt x="478" y="707"/>
                      <a:pt x="478" y="708"/>
                    </a:cubicBezTo>
                    <a:cubicBezTo>
                      <a:pt x="477" y="709"/>
                      <a:pt x="477" y="710"/>
                      <a:pt x="476" y="711"/>
                    </a:cubicBezTo>
                    <a:cubicBezTo>
                      <a:pt x="476" y="712"/>
                      <a:pt x="475" y="713"/>
                      <a:pt x="474" y="714"/>
                    </a:cubicBezTo>
                    <a:cubicBezTo>
                      <a:pt x="474" y="715"/>
                      <a:pt x="473" y="715"/>
                      <a:pt x="473" y="716"/>
                    </a:cubicBezTo>
                    <a:cubicBezTo>
                      <a:pt x="471" y="717"/>
                      <a:pt x="470" y="719"/>
                      <a:pt x="470" y="720"/>
                    </a:cubicBezTo>
                    <a:cubicBezTo>
                      <a:pt x="471" y="719"/>
                      <a:pt x="472" y="719"/>
                      <a:pt x="473" y="718"/>
                    </a:cubicBezTo>
                    <a:cubicBezTo>
                      <a:pt x="474" y="717"/>
                      <a:pt x="474" y="717"/>
                      <a:pt x="475" y="716"/>
                    </a:cubicBezTo>
                    <a:cubicBezTo>
                      <a:pt x="476" y="715"/>
                      <a:pt x="477" y="713"/>
                      <a:pt x="478" y="712"/>
                    </a:cubicBezTo>
                    <a:cubicBezTo>
                      <a:pt x="479" y="710"/>
                      <a:pt x="480" y="709"/>
                      <a:pt x="481" y="708"/>
                    </a:cubicBezTo>
                    <a:cubicBezTo>
                      <a:pt x="482" y="707"/>
                      <a:pt x="483" y="707"/>
                      <a:pt x="483" y="706"/>
                    </a:cubicBezTo>
                    <a:cubicBezTo>
                      <a:pt x="484" y="706"/>
                      <a:pt x="485" y="705"/>
                      <a:pt x="485" y="705"/>
                    </a:cubicBezTo>
                    <a:cubicBezTo>
                      <a:pt x="488" y="703"/>
                      <a:pt x="492" y="701"/>
                      <a:pt x="495" y="700"/>
                    </a:cubicBezTo>
                    <a:cubicBezTo>
                      <a:pt x="496" y="699"/>
                      <a:pt x="497" y="699"/>
                      <a:pt x="497" y="699"/>
                    </a:cubicBezTo>
                    <a:cubicBezTo>
                      <a:pt x="500" y="698"/>
                      <a:pt x="502" y="697"/>
                      <a:pt x="504" y="697"/>
                    </a:cubicBezTo>
                    <a:cubicBezTo>
                      <a:pt x="505" y="697"/>
                      <a:pt x="506" y="697"/>
                      <a:pt x="507" y="697"/>
                    </a:cubicBezTo>
                    <a:cubicBezTo>
                      <a:pt x="509" y="697"/>
                      <a:pt x="510" y="697"/>
                      <a:pt x="512" y="698"/>
                    </a:cubicBezTo>
                    <a:cubicBezTo>
                      <a:pt x="512" y="698"/>
                      <a:pt x="513" y="699"/>
                      <a:pt x="513" y="699"/>
                    </a:cubicBezTo>
                    <a:cubicBezTo>
                      <a:pt x="514" y="699"/>
                      <a:pt x="514" y="700"/>
                      <a:pt x="514" y="700"/>
                    </a:cubicBezTo>
                    <a:cubicBezTo>
                      <a:pt x="514" y="701"/>
                      <a:pt x="514" y="701"/>
                      <a:pt x="514" y="701"/>
                    </a:cubicBezTo>
                    <a:cubicBezTo>
                      <a:pt x="514" y="701"/>
                      <a:pt x="514" y="701"/>
                      <a:pt x="514" y="701"/>
                    </a:cubicBezTo>
                    <a:cubicBezTo>
                      <a:pt x="514" y="700"/>
                      <a:pt x="513" y="700"/>
                      <a:pt x="512" y="700"/>
                    </a:cubicBezTo>
                    <a:cubicBezTo>
                      <a:pt x="512" y="700"/>
                      <a:pt x="513" y="701"/>
                      <a:pt x="513" y="701"/>
                    </a:cubicBezTo>
                    <a:cubicBezTo>
                      <a:pt x="514" y="701"/>
                      <a:pt x="514" y="702"/>
                      <a:pt x="515" y="703"/>
                    </a:cubicBezTo>
                    <a:cubicBezTo>
                      <a:pt x="514" y="703"/>
                      <a:pt x="514" y="703"/>
                      <a:pt x="514" y="703"/>
                    </a:cubicBezTo>
                    <a:cubicBezTo>
                      <a:pt x="514" y="704"/>
                      <a:pt x="515" y="704"/>
                      <a:pt x="514" y="704"/>
                    </a:cubicBezTo>
                    <a:cubicBezTo>
                      <a:pt x="514" y="704"/>
                      <a:pt x="514" y="705"/>
                      <a:pt x="514" y="705"/>
                    </a:cubicBezTo>
                    <a:cubicBezTo>
                      <a:pt x="514" y="705"/>
                      <a:pt x="513" y="705"/>
                      <a:pt x="513" y="705"/>
                    </a:cubicBezTo>
                    <a:cubicBezTo>
                      <a:pt x="513" y="705"/>
                      <a:pt x="512" y="705"/>
                      <a:pt x="512" y="706"/>
                    </a:cubicBezTo>
                    <a:cubicBezTo>
                      <a:pt x="511" y="706"/>
                      <a:pt x="511" y="707"/>
                      <a:pt x="511" y="707"/>
                    </a:cubicBezTo>
                    <a:cubicBezTo>
                      <a:pt x="510" y="707"/>
                      <a:pt x="510" y="708"/>
                      <a:pt x="509" y="708"/>
                    </a:cubicBezTo>
                    <a:cubicBezTo>
                      <a:pt x="509" y="708"/>
                      <a:pt x="508" y="709"/>
                      <a:pt x="508" y="709"/>
                    </a:cubicBezTo>
                    <a:cubicBezTo>
                      <a:pt x="507" y="709"/>
                      <a:pt x="507" y="709"/>
                      <a:pt x="506" y="709"/>
                    </a:cubicBezTo>
                    <a:cubicBezTo>
                      <a:pt x="506" y="709"/>
                      <a:pt x="506" y="709"/>
                      <a:pt x="506" y="709"/>
                    </a:cubicBezTo>
                    <a:cubicBezTo>
                      <a:pt x="505" y="708"/>
                      <a:pt x="505" y="708"/>
                      <a:pt x="504" y="708"/>
                    </a:cubicBezTo>
                    <a:cubicBezTo>
                      <a:pt x="504" y="708"/>
                      <a:pt x="503" y="708"/>
                      <a:pt x="503" y="707"/>
                    </a:cubicBezTo>
                    <a:cubicBezTo>
                      <a:pt x="503" y="707"/>
                      <a:pt x="503" y="707"/>
                      <a:pt x="503" y="708"/>
                    </a:cubicBezTo>
                    <a:cubicBezTo>
                      <a:pt x="502" y="708"/>
                      <a:pt x="502" y="708"/>
                      <a:pt x="502" y="708"/>
                    </a:cubicBezTo>
                    <a:cubicBezTo>
                      <a:pt x="502" y="708"/>
                      <a:pt x="501" y="708"/>
                      <a:pt x="500" y="708"/>
                    </a:cubicBezTo>
                    <a:cubicBezTo>
                      <a:pt x="500" y="708"/>
                      <a:pt x="500" y="708"/>
                      <a:pt x="500" y="708"/>
                    </a:cubicBezTo>
                    <a:cubicBezTo>
                      <a:pt x="500" y="708"/>
                      <a:pt x="500" y="708"/>
                      <a:pt x="500" y="708"/>
                    </a:cubicBezTo>
                    <a:cubicBezTo>
                      <a:pt x="500" y="708"/>
                      <a:pt x="499" y="708"/>
                      <a:pt x="499" y="708"/>
                    </a:cubicBezTo>
                    <a:cubicBezTo>
                      <a:pt x="499" y="708"/>
                      <a:pt x="500" y="709"/>
                      <a:pt x="500" y="709"/>
                    </a:cubicBezTo>
                    <a:cubicBezTo>
                      <a:pt x="500" y="709"/>
                      <a:pt x="501" y="709"/>
                      <a:pt x="501" y="709"/>
                    </a:cubicBezTo>
                    <a:cubicBezTo>
                      <a:pt x="501" y="709"/>
                      <a:pt x="501" y="710"/>
                      <a:pt x="502" y="710"/>
                    </a:cubicBezTo>
                    <a:cubicBezTo>
                      <a:pt x="502" y="710"/>
                      <a:pt x="503" y="710"/>
                      <a:pt x="504" y="710"/>
                    </a:cubicBezTo>
                    <a:cubicBezTo>
                      <a:pt x="504" y="710"/>
                      <a:pt x="504" y="710"/>
                      <a:pt x="504" y="710"/>
                    </a:cubicBezTo>
                    <a:cubicBezTo>
                      <a:pt x="504" y="710"/>
                      <a:pt x="504" y="711"/>
                      <a:pt x="504" y="711"/>
                    </a:cubicBezTo>
                    <a:cubicBezTo>
                      <a:pt x="504" y="711"/>
                      <a:pt x="505" y="712"/>
                      <a:pt x="505" y="712"/>
                    </a:cubicBezTo>
                    <a:cubicBezTo>
                      <a:pt x="505" y="712"/>
                      <a:pt x="505" y="712"/>
                      <a:pt x="505" y="712"/>
                    </a:cubicBezTo>
                    <a:cubicBezTo>
                      <a:pt x="505" y="713"/>
                      <a:pt x="505" y="713"/>
                      <a:pt x="505" y="713"/>
                    </a:cubicBezTo>
                    <a:cubicBezTo>
                      <a:pt x="506" y="712"/>
                      <a:pt x="507" y="712"/>
                      <a:pt x="507" y="712"/>
                    </a:cubicBezTo>
                    <a:cubicBezTo>
                      <a:pt x="508" y="711"/>
                      <a:pt x="508" y="711"/>
                      <a:pt x="509" y="711"/>
                    </a:cubicBezTo>
                    <a:cubicBezTo>
                      <a:pt x="509" y="711"/>
                      <a:pt x="509" y="711"/>
                      <a:pt x="509" y="711"/>
                    </a:cubicBezTo>
                    <a:cubicBezTo>
                      <a:pt x="509" y="711"/>
                      <a:pt x="509" y="711"/>
                      <a:pt x="509" y="711"/>
                    </a:cubicBezTo>
                    <a:cubicBezTo>
                      <a:pt x="509" y="711"/>
                      <a:pt x="509" y="711"/>
                      <a:pt x="509" y="712"/>
                    </a:cubicBezTo>
                    <a:cubicBezTo>
                      <a:pt x="509" y="712"/>
                      <a:pt x="510" y="712"/>
                      <a:pt x="510" y="711"/>
                    </a:cubicBezTo>
                    <a:cubicBezTo>
                      <a:pt x="510" y="711"/>
                      <a:pt x="510" y="711"/>
                      <a:pt x="510" y="711"/>
                    </a:cubicBezTo>
                    <a:cubicBezTo>
                      <a:pt x="511" y="711"/>
                      <a:pt x="511" y="711"/>
                      <a:pt x="511" y="711"/>
                    </a:cubicBezTo>
                    <a:cubicBezTo>
                      <a:pt x="511" y="711"/>
                      <a:pt x="511" y="712"/>
                      <a:pt x="511" y="712"/>
                    </a:cubicBezTo>
                    <a:cubicBezTo>
                      <a:pt x="511" y="712"/>
                      <a:pt x="511" y="712"/>
                      <a:pt x="511" y="712"/>
                    </a:cubicBezTo>
                    <a:cubicBezTo>
                      <a:pt x="511" y="712"/>
                      <a:pt x="512" y="712"/>
                      <a:pt x="512" y="712"/>
                    </a:cubicBezTo>
                    <a:cubicBezTo>
                      <a:pt x="512" y="712"/>
                      <a:pt x="512" y="711"/>
                      <a:pt x="512" y="711"/>
                    </a:cubicBezTo>
                    <a:cubicBezTo>
                      <a:pt x="512" y="711"/>
                      <a:pt x="512" y="711"/>
                      <a:pt x="511" y="711"/>
                    </a:cubicBezTo>
                    <a:cubicBezTo>
                      <a:pt x="512" y="711"/>
                      <a:pt x="512" y="711"/>
                      <a:pt x="512" y="711"/>
                    </a:cubicBezTo>
                    <a:cubicBezTo>
                      <a:pt x="512" y="711"/>
                      <a:pt x="512" y="711"/>
                      <a:pt x="512" y="711"/>
                    </a:cubicBezTo>
                    <a:cubicBezTo>
                      <a:pt x="512" y="711"/>
                      <a:pt x="512" y="711"/>
                      <a:pt x="512" y="711"/>
                    </a:cubicBezTo>
                    <a:cubicBezTo>
                      <a:pt x="512" y="711"/>
                      <a:pt x="512" y="712"/>
                      <a:pt x="511" y="712"/>
                    </a:cubicBezTo>
                    <a:cubicBezTo>
                      <a:pt x="511" y="712"/>
                      <a:pt x="511" y="713"/>
                      <a:pt x="510" y="713"/>
                    </a:cubicBezTo>
                    <a:cubicBezTo>
                      <a:pt x="510" y="713"/>
                      <a:pt x="510" y="714"/>
                      <a:pt x="510" y="715"/>
                    </a:cubicBezTo>
                    <a:cubicBezTo>
                      <a:pt x="510" y="715"/>
                      <a:pt x="510" y="716"/>
                      <a:pt x="509" y="716"/>
                    </a:cubicBezTo>
                    <a:cubicBezTo>
                      <a:pt x="509" y="717"/>
                      <a:pt x="508" y="718"/>
                      <a:pt x="508" y="718"/>
                    </a:cubicBezTo>
                    <a:cubicBezTo>
                      <a:pt x="507" y="718"/>
                      <a:pt x="507" y="718"/>
                      <a:pt x="507" y="719"/>
                    </a:cubicBezTo>
                    <a:cubicBezTo>
                      <a:pt x="507" y="718"/>
                      <a:pt x="507" y="718"/>
                      <a:pt x="508" y="718"/>
                    </a:cubicBezTo>
                    <a:cubicBezTo>
                      <a:pt x="508" y="718"/>
                      <a:pt x="508" y="718"/>
                      <a:pt x="508" y="718"/>
                    </a:cubicBezTo>
                    <a:cubicBezTo>
                      <a:pt x="508" y="718"/>
                      <a:pt x="508" y="718"/>
                      <a:pt x="508" y="719"/>
                    </a:cubicBezTo>
                    <a:cubicBezTo>
                      <a:pt x="508" y="719"/>
                      <a:pt x="508" y="719"/>
                      <a:pt x="509" y="718"/>
                    </a:cubicBezTo>
                    <a:cubicBezTo>
                      <a:pt x="509" y="718"/>
                      <a:pt x="510" y="718"/>
                      <a:pt x="510" y="718"/>
                    </a:cubicBezTo>
                    <a:cubicBezTo>
                      <a:pt x="510" y="718"/>
                      <a:pt x="511" y="718"/>
                      <a:pt x="511" y="719"/>
                    </a:cubicBezTo>
                    <a:cubicBezTo>
                      <a:pt x="511" y="719"/>
                      <a:pt x="510" y="719"/>
                      <a:pt x="510" y="719"/>
                    </a:cubicBezTo>
                    <a:cubicBezTo>
                      <a:pt x="510" y="719"/>
                      <a:pt x="511" y="719"/>
                      <a:pt x="511" y="719"/>
                    </a:cubicBezTo>
                    <a:cubicBezTo>
                      <a:pt x="511" y="719"/>
                      <a:pt x="511" y="719"/>
                      <a:pt x="511" y="720"/>
                    </a:cubicBezTo>
                    <a:cubicBezTo>
                      <a:pt x="510" y="720"/>
                      <a:pt x="510" y="720"/>
                      <a:pt x="510" y="720"/>
                    </a:cubicBezTo>
                    <a:cubicBezTo>
                      <a:pt x="510" y="720"/>
                      <a:pt x="510" y="721"/>
                      <a:pt x="510" y="721"/>
                    </a:cubicBezTo>
                    <a:cubicBezTo>
                      <a:pt x="510" y="721"/>
                      <a:pt x="510" y="721"/>
                      <a:pt x="510" y="721"/>
                    </a:cubicBezTo>
                    <a:cubicBezTo>
                      <a:pt x="510" y="722"/>
                      <a:pt x="510" y="722"/>
                      <a:pt x="510" y="722"/>
                    </a:cubicBezTo>
                    <a:cubicBezTo>
                      <a:pt x="510" y="722"/>
                      <a:pt x="510" y="722"/>
                      <a:pt x="511" y="722"/>
                    </a:cubicBezTo>
                    <a:cubicBezTo>
                      <a:pt x="511" y="722"/>
                      <a:pt x="511" y="722"/>
                      <a:pt x="511" y="722"/>
                    </a:cubicBezTo>
                    <a:cubicBezTo>
                      <a:pt x="511" y="722"/>
                      <a:pt x="511" y="722"/>
                      <a:pt x="511" y="723"/>
                    </a:cubicBezTo>
                    <a:cubicBezTo>
                      <a:pt x="511" y="723"/>
                      <a:pt x="511" y="724"/>
                      <a:pt x="511" y="724"/>
                    </a:cubicBezTo>
                    <a:cubicBezTo>
                      <a:pt x="512" y="724"/>
                      <a:pt x="512" y="725"/>
                      <a:pt x="512" y="725"/>
                    </a:cubicBezTo>
                    <a:cubicBezTo>
                      <a:pt x="512" y="725"/>
                      <a:pt x="512" y="725"/>
                      <a:pt x="512" y="725"/>
                    </a:cubicBezTo>
                    <a:cubicBezTo>
                      <a:pt x="512" y="726"/>
                      <a:pt x="512" y="726"/>
                      <a:pt x="513" y="726"/>
                    </a:cubicBezTo>
                    <a:cubicBezTo>
                      <a:pt x="513" y="726"/>
                      <a:pt x="512" y="726"/>
                      <a:pt x="513" y="726"/>
                    </a:cubicBezTo>
                    <a:cubicBezTo>
                      <a:pt x="513" y="726"/>
                      <a:pt x="513" y="726"/>
                      <a:pt x="513" y="726"/>
                    </a:cubicBezTo>
                    <a:cubicBezTo>
                      <a:pt x="514" y="726"/>
                      <a:pt x="514" y="726"/>
                      <a:pt x="515" y="727"/>
                    </a:cubicBezTo>
                    <a:cubicBezTo>
                      <a:pt x="515" y="727"/>
                      <a:pt x="516" y="727"/>
                      <a:pt x="516" y="727"/>
                    </a:cubicBezTo>
                    <a:cubicBezTo>
                      <a:pt x="517" y="727"/>
                      <a:pt x="517" y="727"/>
                      <a:pt x="517" y="728"/>
                    </a:cubicBezTo>
                    <a:cubicBezTo>
                      <a:pt x="517" y="728"/>
                      <a:pt x="517" y="728"/>
                      <a:pt x="517" y="728"/>
                    </a:cubicBezTo>
                    <a:cubicBezTo>
                      <a:pt x="517" y="728"/>
                      <a:pt x="517" y="728"/>
                      <a:pt x="517" y="728"/>
                    </a:cubicBezTo>
                    <a:cubicBezTo>
                      <a:pt x="517" y="728"/>
                      <a:pt x="517" y="728"/>
                      <a:pt x="516" y="728"/>
                    </a:cubicBezTo>
                    <a:cubicBezTo>
                      <a:pt x="516" y="728"/>
                      <a:pt x="516" y="728"/>
                      <a:pt x="516" y="728"/>
                    </a:cubicBezTo>
                    <a:cubicBezTo>
                      <a:pt x="516" y="728"/>
                      <a:pt x="516" y="729"/>
                      <a:pt x="516" y="729"/>
                    </a:cubicBezTo>
                    <a:cubicBezTo>
                      <a:pt x="516" y="729"/>
                      <a:pt x="516" y="729"/>
                      <a:pt x="517" y="729"/>
                    </a:cubicBezTo>
                    <a:cubicBezTo>
                      <a:pt x="517" y="729"/>
                      <a:pt x="517" y="729"/>
                      <a:pt x="517" y="730"/>
                    </a:cubicBezTo>
                    <a:cubicBezTo>
                      <a:pt x="517" y="730"/>
                      <a:pt x="517" y="730"/>
                      <a:pt x="518" y="730"/>
                    </a:cubicBezTo>
                    <a:cubicBezTo>
                      <a:pt x="518" y="730"/>
                      <a:pt x="518" y="730"/>
                      <a:pt x="519" y="730"/>
                    </a:cubicBezTo>
                    <a:cubicBezTo>
                      <a:pt x="519" y="730"/>
                      <a:pt x="520" y="731"/>
                      <a:pt x="521" y="731"/>
                    </a:cubicBezTo>
                    <a:cubicBezTo>
                      <a:pt x="521" y="731"/>
                      <a:pt x="521" y="731"/>
                      <a:pt x="521" y="731"/>
                    </a:cubicBezTo>
                    <a:cubicBezTo>
                      <a:pt x="521" y="731"/>
                      <a:pt x="521" y="731"/>
                      <a:pt x="521" y="731"/>
                    </a:cubicBezTo>
                    <a:cubicBezTo>
                      <a:pt x="521" y="731"/>
                      <a:pt x="521" y="731"/>
                      <a:pt x="521" y="731"/>
                    </a:cubicBezTo>
                    <a:cubicBezTo>
                      <a:pt x="520" y="731"/>
                      <a:pt x="520" y="731"/>
                      <a:pt x="520" y="732"/>
                    </a:cubicBezTo>
                    <a:cubicBezTo>
                      <a:pt x="521" y="732"/>
                      <a:pt x="521" y="732"/>
                      <a:pt x="521" y="732"/>
                    </a:cubicBezTo>
                    <a:cubicBezTo>
                      <a:pt x="522" y="731"/>
                      <a:pt x="522" y="731"/>
                      <a:pt x="522" y="731"/>
                    </a:cubicBezTo>
                    <a:cubicBezTo>
                      <a:pt x="523" y="731"/>
                      <a:pt x="523" y="731"/>
                      <a:pt x="523" y="731"/>
                    </a:cubicBezTo>
                    <a:cubicBezTo>
                      <a:pt x="523" y="731"/>
                      <a:pt x="523" y="731"/>
                      <a:pt x="523" y="731"/>
                    </a:cubicBezTo>
                    <a:cubicBezTo>
                      <a:pt x="524" y="731"/>
                      <a:pt x="524" y="731"/>
                      <a:pt x="524" y="731"/>
                    </a:cubicBezTo>
                    <a:cubicBezTo>
                      <a:pt x="524" y="731"/>
                      <a:pt x="524" y="731"/>
                      <a:pt x="524" y="731"/>
                    </a:cubicBezTo>
                    <a:cubicBezTo>
                      <a:pt x="525" y="731"/>
                      <a:pt x="525" y="732"/>
                      <a:pt x="526" y="732"/>
                    </a:cubicBezTo>
                    <a:cubicBezTo>
                      <a:pt x="526" y="732"/>
                      <a:pt x="526" y="732"/>
                      <a:pt x="526" y="732"/>
                    </a:cubicBezTo>
                    <a:cubicBezTo>
                      <a:pt x="526" y="732"/>
                      <a:pt x="527" y="732"/>
                      <a:pt x="527" y="732"/>
                    </a:cubicBezTo>
                    <a:cubicBezTo>
                      <a:pt x="528" y="732"/>
                      <a:pt x="529" y="731"/>
                      <a:pt x="530" y="730"/>
                    </a:cubicBezTo>
                    <a:cubicBezTo>
                      <a:pt x="530" y="730"/>
                      <a:pt x="530" y="731"/>
                      <a:pt x="530" y="731"/>
                    </a:cubicBezTo>
                    <a:cubicBezTo>
                      <a:pt x="530" y="731"/>
                      <a:pt x="530" y="731"/>
                      <a:pt x="530" y="732"/>
                    </a:cubicBezTo>
                    <a:cubicBezTo>
                      <a:pt x="530" y="732"/>
                      <a:pt x="530" y="732"/>
                      <a:pt x="530" y="732"/>
                    </a:cubicBezTo>
                    <a:cubicBezTo>
                      <a:pt x="530" y="732"/>
                      <a:pt x="531" y="732"/>
                      <a:pt x="531" y="732"/>
                    </a:cubicBezTo>
                    <a:cubicBezTo>
                      <a:pt x="531" y="732"/>
                      <a:pt x="531" y="732"/>
                      <a:pt x="532" y="732"/>
                    </a:cubicBezTo>
                    <a:cubicBezTo>
                      <a:pt x="532" y="732"/>
                      <a:pt x="532" y="732"/>
                      <a:pt x="532" y="732"/>
                    </a:cubicBezTo>
                    <a:cubicBezTo>
                      <a:pt x="532" y="732"/>
                      <a:pt x="533" y="732"/>
                      <a:pt x="533" y="732"/>
                    </a:cubicBezTo>
                    <a:cubicBezTo>
                      <a:pt x="533" y="731"/>
                      <a:pt x="533" y="731"/>
                      <a:pt x="533" y="731"/>
                    </a:cubicBezTo>
                    <a:cubicBezTo>
                      <a:pt x="533" y="730"/>
                      <a:pt x="533" y="730"/>
                      <a:pt x="533" y="729"/>
                    </a:cubicBezTo>
                    <a:cubicBezTo>
                      <a:pt x="533" y="729"/>
                      <a:pt x="533" y="729"/>
                      <a:pt x="533" y="729"/>
                    </a:cubicBezTo>
                    <a:cubicBezTo>
                      <a:pt x="533" y="728"/>
                      <a:pt x="533" y="728"/>
                      <a:pt x="533" y="728"/>
                    </a:cubicBezTo>
                    <a:cubicBezTo>
                      <a:pt x="533" y="728"/>
                      <a:pt x="533" y="727"/>
                      <a:pt x="533" y="727"/>
                    </a:cubicBezTo>
                    <a:cubicBezTo>
                      <a:pt x="533" y="727"/>
                      <a:pt x="534" y="727"/>
                      <a:pt x="534" y="726"/>
                    </a:cubicBezTo>
                    <a:cubicBezTo>
                      <a:pt x="535" y="726"/>
                      <a:pt x="535" y="725"/>
                      <a:pt x="536" y="724"/>
                    </a:cubicBezTo>
                    <a:cubicBezTo>
                      <a:pt x="536" y="724"/>
                      <a:pt x="536" y="723"/>
                      <a:pt x="536" y="722"/>
                    </a:cubicBezTo>
                    <a:cubicBezTo>
                      <a:pt x="537" y="722"/>
                      <a:pt x="537" y="721"/>
                      <a:pt x="537" y="721"/>
                    </a:cubicBezTo>
                    <a:cubicBezTo>
                      <a:pt x="538" y="721"/>
                      <a:pt x="538" y="720"/>
                      <a:pt x="538" y="720"/>
                    </a:cubicBezTo>
                    <a:cubicBezTo>
                      <a:pt x="538" y="719"/>
                      <a:pt x="539" y="719"/>
                      <a:pt x="539" y="719"/>
                    </a:cubicBezTo>
                    <a:cubicBezTo>
                      <a:pt x="539" y="719"/>
                      <a:pt x="539" y="719"/>
                      <a:pt x="539" y="719"/>
                    </a:cubicBezTo>
                    <a:cubicBezTo>
                      <a:pt x="539" y="719"/>
                      <a:pt x="539" y="719"/>
                      <a:pt x="540" y="719"/>
                    </a:cubicBezTo>
                    <a:cubicBezTo>
                      <a:pt x="540" y="719"/>
                      <a:pt x="540" y="719"/>
                      <a:pt x="540" y="719"/>
                    </a:cubicBezTo>
                    <a:cubicBezTo>
                      <a:pt x="540" y="719"/>
                      <a:pt x="540" y="719"/>
                      <a:pt x="540" y="720"/>
                    </a:cubicBezTo>
                    <a:cubicBezTo>
                      <a:pt x="540" y="720"/>
                      <a:pt x="540" y="720"/>
                      <a:pt x="540" y="720"/>
                    </a:cubicBezTo>
                    <a:cubicBezTo>
                      <a:pt x="540" y="720"/>
                      <a:pt x="540" y="720"/>
                      <a:pt x="541" y="720"/>
                    </a:cubicBezTo>
                    <a:cubicBezTo>
                      <a:pt x="541" y="721"/>
                      <a:pt x="541" y="721"/>
                      <a:pt x="541" y="722"/>
                    </a:cubicBezTo>
                    <a:cubicBezTo>
                      <a:pt x="541" y="722"/>
                      <a:pt x="540" y="722"/>
                      <a:pt x="540" y="722"/>
                    </a:cubicBezTo>
                    <a:cubicBezTo>
                      <a:pt x="540" y="723"/>
                      <a:pt x="540" y="723"/>
                      <a:pt x="540" y="723"/>
                    </a:cubicBezTo>
                    <a:cubicBezTo>
                      <a:pt x="540" y="723"/>
                      <a:pt x="540" y="724"/>
                      <a:pt x="540" y="724"/>
                    </a:cubicBezTo>
                    <a:cubicBezTo>
                      <a:pt x="540" y="724"/>
                      <a:pt x="540" y="724"/>
                      <a:pt x="540" y="725"/>
                    </a:cubicBezTo>
                    <a:cubicBezTo>
                      <a:pt x="540" y="725"/>
                      <a:pt x="540" y="725"/>
                      <a:pt x="539" y="725"/>
                    </a:cubicBezTo>
                    <a:cubicBezTo>
                      <a:pt x="539" y="725"/>
                      <a:pt x="539" y="726"/>
                      <a:pt x="539" y="726"/>
                    </a:cubicBezTo>
                    <a:cubicBezTo>
                      <a:pt x="539" y="726"/>
                      <a:pt x="539" y="726"/>
                      <a:pt x="539" y="726"/>
                    </a:cubicBezTo>
                    <a:cubicBezTo>
                      <a:pt x="539" y="726"/>
                      <a:pt x="539" y="726"/>
                      <a:pt x="540" y="726"/>
                    </a:cubicBezTo>
                    <a:cubicBezTo>
                      <a:pt x="540" y="726"/>
                      <a:pt x="540" y="726"/>
                      <a:pt x="540" y="726"/>
                    </a:cubicBezTo>
                    <a:cubicBezTo>
                      <a:pt x="540" y="726"/>
                      <a:pt x="540" y="726"/>
                      <a:pt x="540" y="726"/>
                    </a:cubicBezTo>
                    <a:cubicBezTo>
                      <a:pt x="540" y="726"/>
                      <a:pt x="540" y="726"/>
                      <a:pt x="541" y="726"/>
                    </a:cubicBezTo>
                    <a:cubicBezTo>
                      <a:pt x="541" y="726"/>
                      <a:pt x="541" y="726"/>
                      <a:pt x="541" y="726"/>
                    </a:cubicBezTo>
                    <a:cubicBezTo>
                      <a:pt x="541" y="726"/>
                      <a:pt x="541" y="726"/>
                      <a:pt x="541" y="726"/>
                    </a:cubicBezTo>
                    <a:cubicBezTo>
                      <a:pt x="541" y="726"/>
                      <a:pt x="541" y="726"/>
                      <a:pt x="541" y="726"/>
                    </a:cubicBezTo>
                    <a:cubicBezTo>
                      <a:pt x="541" y="726"/>
                      <a:pt x="541" y="726"/>
                      <a:pt x="541" y="727"/>
                    </a:cubicBezTo>
                    <a:cubicBezTo>
                      <a:pt x="541" y="727"/>
                      <a:pt x="541" y="727"/>
                      <a:pt x="542" y="727"/>
                    </a:cubicBezTo>
                    <a:cubicBezTo>
                      <a:pt x="542" y="727"/>
                      <a:pt x="542" y="727"/>
                      <a:pt x="542" y="727"/>
                    </a:cubicBezTo>
                    <a:cubicBezTo>
                      <a:pt x="542" y="727"/>
                      <a:pt x="543" y="726"/>
                      <a:pt x="543" y="726"/>
                    </a:cubicBezTo>
                    <a:cubicBezTo>
                      <a:pt x="543" y="726"/>
                      <a:pt x="543" y="727"/>
                      <a:pt x="543" y="727"/>
                    </a:cubicBezTo>
                    <a:cubicBezTo>
                      <a:pt x="544" y="727"/>
                      <a:pt x="544" y="727"/>
                      <a:pt x="544" y="728"/>
                    </a:cubicBezTo>
                    <a:cubicBezTo>
                      <a:pt x="544" y="728"/>
                      <a:pt x="544" y="728"/>
                      <a:pt x="544" y="728"/>
                    </a:cubicBezTo>
                    <a:cubicBezTo>
                      <a:pt x="544" y="728"/>
                      <a:pt x="544" y="728"/>
                      <a:pt x="544" y="728"/>
                    </a:cubicBezTo>
                    <a:cubicBezTo>
                      <a:pt x="544" y="728"/>
                      <a:pt x="543" y="729"/>
                      <a:pt x="543" y="729"/>
                    </a:cubicBezTo>
                    <a:cubicBezTo>
                      <a:pt x="543" y="729"/>
                      <a:pt x="543" y="729"/>
                      <a:pt x="544" y="729"/>
                    </a:cubicBezTo>
                    <a:cubicBezTo>
                      <a:pt x="544" y="729"/>
                      <a:pt x="544" y="729"/>
                      <a:pt x="544" y="729"/>
                    </a:cubicBezTo>
                    <a:cubicBezTo>
                      <a:pt x="544" y="729"/>
                      <a:pt x="544" y="729"/>
                      <a:pt x="544" y="729"/>
                    </a:cubicBezTo>
                    <a:cubicBezTo>
                      <a:pt x="544" y="729"/>
                      <a:pt x="544" y="730"/>
                      <a:pt x="544" y="730"/>
                    </a:cubicBezTo>
                    <a:cubicBezTo>
                      <a:pt x="543" y="730"/>
                      <a:pt x="543" y="730"/>
                      <a:pt x="543" y="730"/>
                    </a:cubicBezTo>
                    <a:cubicBezTo>
                      <a:pt x="543" y="730"/>
                      <a:pt x="542" y="730"/>
                      <a:pt x="542" y="730"/>
                    </a:cubicBezTo>
                    <a:cubicBezTo>
                      <a:pt x="542" y="730"/>
                      <a:pt x="542" y="730"/>
                      <a:pt x="542" y="730"/>
                    </a:cubicBezTo>
                    <a:cubicBezTo>
                      <a:pt x="542" y="730"/>
                      <a:pt x="542" y="731"/>
                      <a:pt x="542" y="731"/>
                    </a:cubicBezTo>
                    <a:cubicBezTo>
                      <a:pt x="542" y="731"/>
                      <a:pt x="541" y="731"/>
                      <a:pt x="541" y="732"/>
                    </a:cubicBezTo>
                    <a:cubicBezTo>
                      <a:pt x="541" y="732"/>
                      <a:pt x="540" y="732"/>
                      <a:pt x="539" y="733"/>
                    </a:cubicBezTo>
                    <a:cubicBezTo>
                      <a:pt x="539" y="733"/>
                      <a:pt x="539" y="733"/>
                      <a:pt x="539" y="733"/>
                    </a:cubicBezTo>
                    <a:cubicBezTo>
                      <a:pt x="539" y="733"/>
                      <a:pt x="538" y="733"/>
                      <a:pt x="538" y="733"/>
                    </a:cubicBezTo>
                    <a:cubicBezTo>
                      <a:pt x="538" y="733"/>
                      <a:pt x="538" y="733"/>
                      <a:pt x="538" y="733"/>
                    </a:cubicBezTo>
                    <a:cubicBezTo>
                      <a:pt x="538" y="733"/>
                      <a:pt x="538" y="733"/>
                      <a:pt x="538" y="733"/>
                    </a:cubicBezTo>
                    <a:cubicBezTo>
                      <a:pt x="537" y="733"/>
                      <a:pt x="537" y="733"/>
                      <a:pt x="537" y="733"/>
                    </a:cubicBezTo>
                    <a:cubicBezTo>
                      <a:pt x="537" y="733"/>
                      <a:pt x="537" y="733"/>
                      <a:pt x="537" y="733"/>
                    </a:cubicBezTo>
                    <a:cubicBezTo>
                      <a:pt x="537" y="732"/>
                      <a:pt x="537" y="732"/>
                      <a:pt x="536" y="732"/>
                    </a:cubicBezTo>
                    <a:cubicBezTo>
                      <a:pt x="536" y="733"/>
                      <a:pt x="536" y="733"/>
                      <a:pt x="535" y="733"/>
                    </a:cubicBezTo>
                    <a:cubicBezTo>
                      <a:pt x="535" y="733"/>
                      <a:pt x="535" y="733"/>
                      <a:pt x="535" y="733"/>
                    </a:cubicBezTo>
                    <a:cubicBezTo>
                      <a:pt x="535" y="733"/>
                      <a:pt x="535" y="733"/>
                      <a:pt x="535" y="733"/>
                    </a:cubicBezTo>
                    <a:cubicBezTo>
                      <a:pt x="535" y="733"/>
                      <a:pt x="534" y="733"/>
                      <a:pt x="534" y="733"/>
                    </a:cubicBezTo>
                    <a:cubicBezTo>
                      <a:pt x="534" y="733"/>
                      <a:pt x="534" y="733"/>
                      <a:pt x="534" y="733"/>
                    </a:cubicBezTo>
                    <a:cubicBezTo>
                      <a:pt x="534" y="733"/>
                      <a:pt x="534" y="733"/>
                      <a:pt x="534" y="734"/>
                    </a:cubicBezTo>
                    <a:cubicBezTo>
                      <a:pt x="534" y="734"/>
                      <a:pt x="534" y="734"/>
                      <a:pt x="534" y="734"/>
                    </a:cubicBezTo>
                    <a:cubicBezTo>
                      <a:pt x="534" y="734"/>
                      <a:pt x="534" y="735"/>
                      <a:pt x="533" y="735"/>
                    </a:cubicBezTo>
                    <a:cubicBezTo>
                      <a:pt x="533" y="735"/>
                      <a:pt x="533" y="735"/>
                      <a:pt x="533" y="735"/>
                    </a:cubicBezTo>
                    <a:cubicBezTo>
                      <a:pt x="533" y="735"/>
                      <a:pt x="533" y="735"/>
                      <a:pt x="533" y="735"/>
                    </a:cubicBezTo>
                    <a:cubicBezTo>
                      <a:pt x="534" y="735"/>
                      <a:pt x="535" y="735"/>
                      <a:pt x="535" y="735"/>
                    </a:cubicBezTo>
                    <a:cubicBezTo>
                      <a:pt x="536" y="735"/>
                      <a:pt x="536" y="735"/>
                      <a:pt x="536" y="735"/>
                    </a:cubicBezTo>
                    <a:cubicBezTo>
                      <a:pt x="536" y="735"/>
                      <a:pt x="536" y="736"/>
                      <a:pt x="536" y="736"/>
                    </a:cubicBezTo>
                    <a:cubicBezTo>
                      <a:pt x="536" y="736"/>
                      <a:pt x="536" y="736"/>
                      <a:pt x="536" y="736"/>
                    </a:cubicBezTo>
                    <a:cubicBezTo>
                      <a:pt x="536" y="736"/>
                      <a:pt x="536" y="736"/>
                      <a:pt x="536" y="736"/>
                    </a:cubicBezTo>
                    <a:cubicBezTo>
                      <a:pt x="536" y="736"/>
                      <a:pt x="536" y="736"/>
                      <a:pt x="536" y="736"/>
                    </a:cubicBezTo>
                    <a:cubicBezTo>
                      <a:pt x="536" y="736"/>
                      <a:pt x="535" y="736"/>
                      <a:pt x="535" y="736"/>
                    </a:cubicBezTo>
                    <a:cubicBezTo>
                      <a:pt x="535" y="736"/>
                      <a:pt x="535" y="736"/>
                      <a:pt x="535" y="736"/>
                    </a:cubicBezTo>
                    <a:cubicBezTo>
                      <a:pt x="535" y="736"/>
                      <a:pt x="534" y="736"/>
                      <a:pt x="534" y="736"/>
                    </a:cubicBezTo>
                    <a:cubicBezTo>
                      <a:pt x="534" y="736"/>
                      <a:pt x="534" y="736"/>
                      <a:pt x="534" y="737"/>
                    </a:cubicBezTo>
                    <a:cubicBezTo>
                      <a:pt x="534" y="737"/>
                      <a:pt x="534" y="737"/>
                      <a:pt x="534" y="737"/>
                    </a:cubicBezTo>
                    <a:cubicBezTo>
                      <a:pt x="534" y="737"/>
                      <a:pt x="533" y="737"/>
                      <a:pt x="533" y="737"/>
                    </a:cubicBezTo>
                    <a:cubicBezTo>
                      <a:pt x="533" y="737"/>
                      <a:pt x="532" y="737"/>
                      <a:pt x="532" y="737"/>
                    </a:cubicBezTo>
                    <a:cubicBezTo>
                      <a:pt x="531" y="737"/>
                      <a:pt x="532" y="737"/>
                      <a:pt x="532" y="737"/>
                    </a:cubicBezTo>
                    <a:cubicBezTo>
                      <a:pt x="532" y="737"/>
                      <a:pt x="532" y="737"/>
                      <a:pt x="532" y="737"/>
                    </a:cubicBezTo>
                    <a:cubicBezTo>
                      <a:pt x="531" y="737"/>
                      <a:pt x="531" y="737"/>
                      <a:pt x="531" y="737"/>
                    </a:cubicBezTo>
                    <a:cubicBezTo>
                      <a:pt x="531" y="737"/>
                      <a:pt x="530" y="738"/>
                      <a:pt x="530" y="738"/>
                    </a:cubicBezTo>
                    <a:cubicBezTo>
                      <a:pt x="530" y="738"/>
                      <a:pt x="530" y="738"/>
                      <a:pt x="530" y="738"/>
                    </a:cubicBezTo>
                    <a:cubicBezTo>
                      <a:pt x="530" y="738"/>
                      <a:pt x="530" y="738"/>
                      <a:pt x="530" y="739"/>
                    </a:cubicBezTo>
                    <a:cubicBezTo>
                      <a:pt x="529" y="739"/>
                      <a:pt x="529" y="739"/>
                      <a:pt x="529" y="739"/>
                    </a:cubicBezTo>
                    <a:cubicBezTo>
                      <a:pt x="529" y="739"/>
                      <a:pt x="528" y="739"/>
                      <a:pt x="528" y="739"/>
                    </a:cubicBezTo>
                    <a:cubicBezTo>
                      <a:pt x="527" y="739"/>
                      <a:pt x="526" y="740"/>
                      <a:pt x="525" y="740"/>
                    </a:cubicBezTo>
                    <a:cubicBezTo>
                      <a:pt x="525" y="740"/>
                      <a:pt x="525" y="740"/>
                      <a:pt x="524" y="740"/>
                    </a:cubicBezTo>
                    <a:cubicBezTo>
                      <a:pt x="524" y="741"/>
                      <a:pt x="524" y="741"/>
                      <a:pt x="524" y="741"/>
                    </a:cubicBezTo>
                    <a:cubicBezTo>
                      <a:pt x="523" y="741"/>
                      <a:pt x="523" y="741"/>
                      <a:pt x="523" y="741"/>
                    </a:cubicBezTo>
                    <a:cubicBezTo>
                      <a:pt x="523" y="741"/>
                      <a:pt x="522" y="741"/>
                      <a:pt x="522" y="741"/>
                    </a:cubicBezTo>
                    <a:cubicBezTo>
                      <a:pt x="522" y="741"/>
                      <a:pt x="522" y="741"/>
                      <a:pt x="522" y="741"/>
                    </a:cubicBezTo>
                    <a:cubicBezTo>
                      <a:pt x="522" y="741"/>
                      <a:pt x="522" y="741"/>
                      <a:pt x="521" y="741"/>
                    </a:cubicBezTo>
                    <a:cubicBezTo>
                      <a:pt x="521" y="741"/>
                      <a:pt x="521" y="741"/>
                      <a:pt x="521" y="741"/>
                    </a:cubicBezTo>
                    <a:cubicBezTo>
                      <a:pt x="521" y="741"/>
                      <a:pt x="520" y="741"/>
                      <a:pt x="520" y="741"/>
                    </a:cubicBezTo>
                    <a:cubicBezTo>
                      <a:pt x="520" y="741"/>
                      <a:pt x="520" y="741"/>
                      <a:pt x="520" y="741"/>
                    </a:cubicBezTo>
                    <a:cubicBezTo>
                      <a:pt x="520" y="741"/>
                      <a:pt x="520" y="741"/>
                      <a:pt x="521" y="742"/>
                    </a:cubicBezTo>
                    <a:cubicBezTo>
                      <a:pt x="520" y="742"/>
                      <a:pt x="520" y="742"/>
                      <a:pt x="519" y="742"/>
                    </a:cubicBezTo>
                    <a:cubicBezTo>
                      <a:pt x="519" y="742"/>
                      <a:pt x="519" y="742"/>
                      <a:pt x="519" y="743"/>
                    </a:cubicBezTo>
                    <a:cubicBezTo>
                      <a:pt x="519" y="743"/>
                      <a:pt x="519" y="743"/>
                      <a:pt x="519" y="743"/>
                    </a:cubicBezTo>
                    <a:cubicBezTo>
                      <a:pt x="519" y="743"/>
                      <a:pt x="519" y="743"/>
                      <a:pt x="519" y="743"/>
                    </a:cubicBezTo>
                    <a:cubicBezTo>
                      <a:pt x="519" y="744"/>
                      <a:pt x="519" y="744"/>
                      <a:pt x="518" y="744"/>
                    </a:cubicBezTo>
                    <a:cubicBezTo>
                      <a:pt x="518" y="743"/>
                      <a:pt x="518" y="743"/>
                      <a:pt x="518" y="743"/>
                    </a:cubicBezTo>
                    <a:cubicBezTo>
                      <a:pt x="518" y="744"/>
                      <a:pt x="518" y="744"/>
                      <a:pt x="518" y="744"/>
                    </a:cubicBezTo>
                    <a:cubicBezTo>
                      <a:pt x="518" y="744"/>
                      <a:pt x="517" y="744"/>
                      <a:pt x="517" y="744"/>
                    </a:cubicBezTo>
                    <a:cubicBezTo>
                      <a:pt x="517" y="743"/>
                      <a:pt x="517" y="743"/>
                      <a:pt x="517" y="743"/>
                    </a:cubicBezTo>
                    <a:cubicBezTo>
                      <a:pt x="517" y="743"/>
                      <a:pt x="517" y="743"/>
                      <a:pt x="517" y="743"/>
                    </a:cubicBezTo>
                    <a:cubicBezTo>
                      <a:pt x="517" y="743"/>
                      <a:pt x="517" y="742"/>
                      <a:pt x="517" y="742"/>
                    </a:cubicBezTo>
                    <a:cubicBezTo>
                      <a:pt x="516" y="742"/>
                      <a:pt x="516" y="742"/>
                      <a:pt x="516" y="742"/>
                    </a:cubicBezTo>
                    <a:cubicBezTo>
                      <a:pt x="516" y="743"/>
                      <a:pt x="516" y="743"/>
                      <a:pt x="516" y="743"/>
                    </a:cubicBezTo>
                    <a:cubicBezTo>
                      <a:pt x="516" y="743"/>
                      <a:pt x="516" y="743"/>
                      <a:pt x="516" y="743"/>
                    </a:cubicBezTo>
                    <a:cubicBezTo>
                      <a:pt x="516" y="743"/>
                      <a:pt x="516" y="743"/>
                      <a:pt x="516" y="743"/>
                    </a:cubicBezTo>
                    <a:cubicBezTo>
                      <a:pt x="516" y="743"/>
                      <a:pt x="515" y="743"/>
                      <a:pt x="515" y="743"/>
                    </a:cubicBezTo>
                    <a:cubicBezTo>
                      <a:pt x="515" y="743"/>
                      <a:pt x="515" y="743"/>
                      <a:pt x="515" y="743"/>
                    </a:cubicBezTo>
                    <a:cubicBezTo>
                      <a:pt x="515" y="743"/>
                      <a:pt x="515" y="743"/>
                      <a:pt x="515" y="743"/>
                    </a:cubicBezTo>
                    <a:cubicBezTo>
                      <a:pt x="514" y="743"/>
                      <a:pt x="514" y="743"/>
                      <a:pt x="514" y="743"/>
                    </a:cubicBezTo>
                    <a:cubicBezTo>
                      <a:pt x="514" y="743"/>
                      <a:pt x="514" y="743"/>
                      <a:pt x="514" y="743"/>
                    </a:cubicBezTo>
                    <a:cubicBezTo>
                      <a:pt x="514" y="743"/>
                      <a:pt x="514" y="743"/>
                      <a:pt x="514" y="743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5"/>
                      <a:pt x="514" y="745"/>
                    </a:cubicBezTo>
                    <a:cubicBezTo>
                      <a:pt x="514" y="745"/>
                      <a:pt x="513" y="746"/>
                      <a:pt x="513" y="746"/>
                    </a:cubicBezTo>
                    <a:cubicBezTo>
                      <a:pt x="513" y="746"/>
                      <a:pt x="513" y="747"/>
                      <a:pt x="512" y="747"/>
                    </a:cubicBezTo>
                    <a:cubicBezTo>
                      <a:pt x="512" y="747"/>
                      <a:pt x="512" y="747"/>
                      <a:pt x="512" y="747"/>
                    </a:cubicBezTo>
                    <a:cubicBezTo>
                      <a:pt x="512" y="747"/>
                      <a:pt x="512" y="747"/>
                      <a:pt x="512" y="748"/>
                    </a:cubicBezTo>
                    <a:cubicBezTo>
                      <a:pt x="512" y="748"/>
                      <a:pt x="511" y="748"/>
                      <a:pt x="511" y="748"/>
                    </a:cubicBezTo>
                    <a:cubicBezTo>
                      <a:pt x="511" y="748"/>
                      <a:pt x="511" y="748"/>
                      <a:pt x="511" y="748"/>
                    </a:cubicBezTo>
                    <a:cubicBezTo>
                      <a:pt x="511" y="748"/>
                      <a:pt x="511" y="749"/>
                      <a:pt x="511" y="749"/>
                    </a:cubicBezTo>
                    <a:cubicBezTo>
                      <a:pt x="511" y="749"/>
                      <a:pt x="511" y="749"/>
                      <a:pt x="511" y="750"/>
                    </a:cubicBezTo>
                    <a:cubicBezTo>
                      <a:pt x="510" y="750"/>
                      <a:pt x="510" y="750"/>
                      <a:pt x="510" y="750"/>
                    </a:cubicBezTo>
                    <a:cubicBezTo>
                      <a:pt x="510" y="750"/>
                      <a:pt x="510" y="750"/>
                      <a:pt x="509" y="750"/>
                    </a:cubicBezTo>
                    <a:cubicBezTo>
                      <a:pt x="509" y="750"/>
                      <a:pt x="509" y="750"/>
                      <a:pt x="509" y="750"/>
                    </a:cubicBezTo>
                    <a:cubicBezTo>
                      <a:pt x="509" y="750"/>
                      <a:pt x="509" y="750"/>
                      <a:pt x="509" y="750"/>
                    </a:cubicBezTo>
                    <a:cubicBezTo>
                      <a:pt x="509" y="751"/>
                      <a:pt x="509" y="751"/>
                      <a:pt x="509" y="751"/>
                    </a:cubicBezTo>
                    <a:cubicBezTo>
                      <a:pt x="509" y="751"/>
                      <a:pt x="508" y="751"/>
                      <a:pt x="508" y="751"/>
                    </a:cubicBezTo>
                    <a:cubicBezTo>
                      <a:pt x="508" y="751"/>
                      <a:pt x="508" y="751"/>
                      <a:pt x="508" y="751"/>
                    </a:cubicBezTo>
                    <a:cubicBezTo>
                      <a:pt x="508" y="751"/>
                      <a:pt x="508" y="750"/>
                      <a:pt x="508" y="750"/>
                    </a:cubicBezTo>
                    <a:cubicBezTo>
                      <a:pt x="508" y="750"/>
                      <a:pt x="508" y="750"/>
                      <a:pt x="508" y="750"/>
                    </a:cubicBezTo>
                    <a:cubicBezTo>
                      <a:pt x="508" y="750"/>
                      <a:pt x="508" y="750"/>
                      <a:pt x="508" y="750"/>
                    </a:cubicBezTo>
                    <a:cubicBezTo>
                      <a:pt x="508" y="750"/>
                      <a:pt x="508" y="750"/>
                      <a:pt x="508" y="750"/>
                    </a:cubicBezTo>
                    <a:cubicBezTo>
                      <a:pt x="507" y="751"/>
                      <a:pt x="507" y="751"/>
                      <a:pt x="507" y="751"/>
                    </a:cubicBezTo>
                    <a:cubicBezTo>
                      <a:pt x="507" y="751"/>
                      <a:pt x="507" y="751"/>
                      <a:pt x="507" y="751"/>
                    </a:cubicBezTo>
                    <a:cubicBezTo>
                      <a:pt x="507" y="752"/>
                      <a:pt x="507" y="752"/>
                      <a:pt x="507" y="752"/>
                    </a:cubicBezTo>
                    <a:cubicBezTo>
                      <a:pt x="507" y="752"/>
                      <a:pt x="507" y="752"/>
                      <a:pt x="506" y="752"/>
                    </a:cubicBezTo>
                    <a:cubicBezTo>
                      <a:pt x="506" y="752"/>
                      <a:pt x="506" y="752"/>
                      <a:pt x="506" y="752"/>
                    </a:cubicBezTo>
                    <a:cubicBezTo>
                      <a:pt x="506" y="752"/>
                      <a:pt x="506" y="753"/>
                      <a:pt x="506" y="752"/>
                    </a:cubicBezTo>
                    <a:cubicBezTo>
                      <a:pt x="505" y="752"/>
                      <a:pt x="505" y="752"/>
                      <a:pt x="505" y="752"/>
                    </a:cubicBezTo>
                    <a:cubicBezTo>
                      <a:pt x="505" y="752"/>
                      <a:pt x="505" y="752"/>
                      <a:pt x="505" y="752"/>
                    </a:cubicBezTo>
                    <a:cubicBezTo>
                      <a:pt x="505" y="752"/>
                      <a:pt x="505" y="752"/>
                      <a:pt x="505" y="753"/>
                    </a:cubicBezTo>
                    <a:cubicBezTo>
                      <a:pt x="505" y="753"/>
                      <a:pt x="505" y="753"/>
                      <a:pt x="505" y="753"/>
                    </a:cubicBezTo>
                    <a:cubicBezTo>
                      <a:pt x="505" y="753"/>
                      <a:pt x="505" y="752"/>
                      <a:pt x="505" y="752"/>
                    </a:cubicBezTo>
                    <a:cubicBezTo>
                      <a:pt x="504" y="752"/>
                      <a:pt x="504" y="752"/>
                      <a:pt x="504" y="752"/>
                    </a:cubicBezTo>
                    <a:cubicBezTo>
                      <a:pt x="504" y="752"/>
                      <a:pt x="504" y="752"/>
                      <a:pt x="504" y="752"/>
                    </a:cubicBezTo>
                    <a:cubicBezTo>
                      <a:pt x="504" y="752"/>
                      <a:pt x="504" y="752"/>
                      <a:pt x="504" y="751"/>
                    </a:cubicBezTo>
                    <a:cubicBezTo>
                      <a:pt x="504" y="751"/>
                      <a:pt x="504" y="751"/>
                      <a:pt x="504" y="750"/>
                    </a:cubicBezTo>
                    <a:cubicBezTo>
                      <a:pt x="504" y="750"/>
                      <a:pt x="503" y="750"/>
                      <a:pt x="503" y="750"/>
                    </a:cubicBezTo>
                    <a:cubicBezTo>
                      <a:pt x="503" y="750"/>
                      <a:pt x="503" y="750"/>
                      <a:pt x="503" y="750"/>
                    </a:cubicBezTo>
                    <a:cubicBezTo>
                      <a:pt x="503" y="750"/>
                      <a:pt x="503" y="750"/>
                      <a:pt x="503" y="750"/>
                    </a:cubicBezTo>
                    <a:cubicBezTo>
                      <a:pt x="502" y="751"/>
                      <a:pt x="502" y="750"/>
                      <a:pt x="502" y="750"/>
                    </a:cubicBezTo>
                    <a:cubicBezTo>
                      <a:pt x="502" y="750"/>
                      <a:pt x="502" y="750"/>
                      <a:pt x="502" y="749"/>
                    </a:cubicBezTo>
                    <a:cubicBezTo>
                      <a:pt x="501" y="749"/>
                      <a:pt x="502" y="749"/>
                      <a:pt x="502" y="749"/>
                    </a:cubicBezTo>
                    <a:cubicBezTo>
                      <a:pt x="502" y="748"/>
                      <a:pt x="501" y="747"/>
                      <a:pt x="501" y="747"/>
                    </a:cubicBezTo>
                    <a:cubicBezTo>
                      <a:pt x="501" y="746"/>
                      <a:pt x="502" y="746"/>
                      <a:pt x="502" y="746"/>
                    </a:cubicBezTo>
                    <a:cubicBezTo>
                      <a:pt x="502" y="745"/>
                      <a:pt x="502" y="745"/>
                      <a:pt x="502" y="744"/>
                    </a:cubicBezTo>
                    <a:cubicBezTo>
                      <a:pt x="502" y="744"/>
                      <a:pt x="502" y="744"/>
                      <a:pt x="502" y="744"/>
                    </a:cubicBezTo>
                    <a:cubicBezTo>
                      <a:pt x="502" y="743"/>
                      <a:pt x="502" y="743"/>
                      <a:pt x="502" y="743"/>
                    </a:cubicBezTo>
                    <a:cubicBezTo>
                      <a:pt x="503" y="743"/>
                      <a:pt x="503" y="743"/>
                      <a:pt x="503" y="743"/>
                    </a:cubicBezTo>
                    <a:cubicBezTo>
                      <a:pt x="503" y="742"/>
                      <a:pt x="503" y="742"/>
                      <a:pt x="503" y="742"/>
                    </a:cubicBezTo>
                    <a:cubicBezTo>
                      <a:pt x="503" y="742"/>
                      <a:pt x="503" y="742"/>
                      <a:pt x="503" y="742"/>
                    </a:cubicBezTo>
                    <a:cubicBezTo>
                      <a:pt x="503" y="742"/>
                      <a:pt x="504" y="742"/>
                      <a:pt x="504" y="742"/>
                    </a:cubicBezTo>
                    <a:cubicBezTo>
                      <a:pt x="504" y="742"/>
                      <a:pt x="504" y="742"/>
                      <a:pt x="504" y="742"/>
                    </a:cubicBezTo>
                    <a:cubicBezTo>
                      <a:pt x="504" y="742"/>
                      <a:pt x="505" y="742"/>
                      <a:pt x="505" y="742"/>
                    </a:cubicBezTo>
                    <a:cubicBezTo>
                      <a:pt x="505" y="742"/>
                      <a:pt x="505" y="741"/>
                      <a:pt x="506" y="741"/>
                    </a:cubicBezTo>
                    <a:cubicBezTo>
                      <a:pt x="505" y="741"/>
                      <a:pt x="505" y="741"/>
                      <a:pt x="505" y="741"/>
                    </a:cubicBezTo>
                    <a:cubicBezTo>
                      <a:pt x="505" y="741"/>
                      <a:pt x="505" y="741"/>
                      <a:pt x="505" y="741"/>
                    </a:cubicBezTo>
                    <a:cubicBezTo>
                      <a:pt x="505" y="741"/>
                      <a:pt x="505" y="741"/>
                      <a:pt x="505" y="741"/>
                    </a:cubicBezTo>
                    <a:cubicBezTo>
                      <a:pt x="506" y="740"/>
                      <a:pt x="508" y="739"/>
                      <a:pt x="510" y="738"/>
                    </a:cubicBezTo>
                    <a:cubicBezTo>
                      <a:pt x="510" y="738"/>
                      <a:pt x="510" y="737"/>
                      <a:pt x="511" y="737"/>
                    </a:cubicBezTo>
                    <a:cubicBezTo>
                      <a:pt x="511" y="737"/>
                      <a:pt x="511" y="737"/>
                      <a:pt x="511" y="737"/>
                    </a:cubicBezTo>
                    <a:cubicBezTo>
                      <a:pt x="512" y="736"/>
                      <a:pt x="513" y="736"/>
                      <a:pt x="513" y="736"/>
                    </a:cubicBezTo>
                    <a:cubicBezTo>
                      <a:pt x="513" y="736"/>
                      <a:pt x="513" y="737"/>
                      <a:pt x="514" y="737"/>
                    </a:cubicBezTo>
                    <a:cubicBezTo>
                      <a:pt x="514" y="737"/>
                      <a:pt x="514" y="737"/>
                      <a:pt x="514" y="737"/>
                    </a:cubicBezTo>
                    <a:cubicBezTo>
                      <a:pt x="514" y="737"/>
                      <a:pt x="514" y="738"/>
                      <a:pt x="515" y="738"/>
                    </a:cubicBezTo>
                    <a:cubicBezTo>
                      <a:pt x="515" y="738"/>
                      <a:pt x="515" y="738"/>
                      <a:pt x="515" y="738"/>
                    </a:cubicBezTo>
                    <a:cubicBezTo>
                      <a:pt x="515" y="738"/>
                      <a:pt x="515" y="738"/>
                      <a:pt x="515" y="737"/>
                    </a:cubicBezTo>
                    <a:cubicBezTo>
                      <a:pt x="515" y="737"/>
                      <a:pt x="515" y="737"/>
                      <a:pt x="515" y="737"/>
                    </a:cubicBezTo>
                    <a:cubicBezTo>
                      <a:pt x="515" y="736"/>
                      <a:pt x="515" y="736"/>
                      <a:pt x="516" y="736"/>
                    </a:cubicBezTo>
                    <a:cubicBezTo>
                      <a:pt x="517" y="736"/>
                      <a:pt x="517" y="736"/>
                      <a:pt x="518" y="735"/>
                    </a:cubicBezTo>
                    <a:cubicBezTo>
                      <a:pt x="519" y="735"/>
                      <a:pt x="519" y="735"/>
                      <a:pt x="519" y="735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19" y="735"/>
                      <a:pt x="518" y="735"/>
                      <a:pt x="518" y="735"/>
                    </a:cubicBezTo>
                    <a:cubicBezTo>
                      <a:pt x="518" y="735"/>
                      <a:pt x="517" y="735"/>
                      <a:pt x="517" y="735"/>
                    </a:cubicBezTo>
                    <a:cubicBezTo>
                      <a:pt x="517" y="735"/>
                      <a:pt x="517" y="735"/>
                      <a:pt x="517" y="735"/>
                    </a:cubicBezTo>
                    <a:cubicBezTo>
                      <a:pt x="517" y="735"/>
                      <a:pt x="517" y="735"/>
                      <a:pt x="517" y="735"/>
                    </a:cubicBezTo>
                    <a:cubicBezTo>
                      <a:pt x="516" y="735"/>
                      <a:pt x="516" y="735"/>
                      <a:pt x="515" y="735"/>
                    </a:cubicBezTo>
                    <a:cubicBezTo>
                      <a:pt x="515" y="735"/>
                      <a:pt x="515" y="735"/>
                      <a:pt x="514" y="735"/>
                    </a:cubicBezTo>
                    <a:cubicBezTo>
                      <a:pt x="514" y="735"/>
                      <a:pt x="513" y="735"/>
                      <a:pt x="513" y="735"/>
                    </a:cubicBezTo>
                    <a:cubicBezTo>
                      <a:pt x="512" y="735"/>
                      <a:pt x="512" y="735"/>
                      <a:pt x="511" y="735"/>
                    </a:cubicBezTo>
                    <a:cubicBezTo>
                      <a:pt x="511" y="735"/>
                      <a:pt x="511" y="735"/>
                      <a:pt x="511" y="735"/>
                    </a:cubicBezTo>
                    <a:cubicBezTo>
                      <a:pt x="511" y="736"/>
                      <a:pt x="511" y="736"/>
                      <a:pt x="511" y="735"/>
                    </a:cubicBezTo>
                    <a:cubicBezTo>
                      <a:pt x="511" y="735"/>
                      <a:pt x="511" y="735"/>
                      <a:pt x="511" y="735"/>
                    </a:cubicBezTo>
                    <a:cubicBezTo>
                      <a:pt x="511" y="735"/>
                      <a:pt x="510" y="735"/>
                      <a:pt x="510" y="735"/>
                    </a:cubicBezTo>
                    <a:cubicBezTo>
                      <a:pt x="510" y="735"/>
                      <a:pt x="510" y="734"/>
                      <a:pt x="510" y="734"/>
                    </a:cubicBezTo>
                    <a:cubicBezTo>
                      <a:pt x="510" y="734"/>
                      <a:pt x="511" y="734"/>
                      <a:pt x="511" y="734"/>
                    </a:cubicBezTo>
                    <a:cubicBezTo>
                      <a:pt x="511" y="733"/>
                      <a:pt x="512" y="733"/>
                      <a:pt x="512" y="733"/>
                    </a:cubicBezTo>
                    <a:cubicBezTo>
                      <a:pt x="512" y="732"/>
                      <a:pt x="513" y="731"/>
                      <a:pt x="514" y="730"/>
                    </a:cubicBezTo>
                    <a:cubicBezTo>
                      <a:pt x="514" y="730"/>
                      <a:pt x="514" y="730"/>
                      <a:pt x="514" y="730"/>
                    </a:cubicBezTo>
                    <a:cubicBezTo>
                      <a:pt x="513" y="730"/>
                      <a:pt x="513" y="730"/>
                      <a:pt x="513" y="731"/>
                    </a:cubicBezTo>
                    <a:cubicBezTo>
                      <a:pt x="513" y="731"/>
                      <a:pt x="513" y="731"/>
                      <a:pt x="513" y="731"/>
                    </a:cubicBezTo>
                    <a:cubicBezTo>
                      <a:pt x="513" y="731"/>
                      <a:pt x="513" y="731"/>
                      <a:pt x="513" y="731"/>
                    </a:cubicBezTo>
                    <a:cubicBezTo>
                      <a:pt x="512" y="730"/>
                      <a:pt x="512" y="730"/>
                      <a:pt x="511" y="729"/>
                    </a:cubicBezTo>
                    <a:cubicBezTo>
                      <a:pt x="511" y="730"/>
                      <a:pt x="511" y="730"/>
                      <a:pt x="512" y="730"/>
                    </a:cubicBezTo>
                    <a:cubicBezTo>
                      <a:pt x="512" y="730"/>
                      <a:pt x="512" y="730"/>
                      <a:pt x="512" y="730"/>
                    </a:cubicBezTo>
                    <a:cubicBezTo>
                      <a:pt x="512" y="730"/>
                      <a:pt x="512" y="730"/>
                      <a:pt x="512" y="731"/>
                    </a:cubicBezTo>
                    <a:cubicBezTo>
                      <a:pt x="512" y="731"/>
                      <a:pt x="511" y="732"/>
                      <a:pt x="510" y="733"/>
                    </a:cubicBezTo>
                    <a:cubicBezTo>
                      <a:pt x="510" y="733"/>
                      <a:pt x="509" y="733"/>
                      <a:pt x="508" y="734"/>
                    </a:cubicBezTo>
                    <a:cubicBezTo>
                      <a:pt x="507" y="734"/>
                      <a:pt x="506" y="735"/>
                      <a:pt x="506" y="735"/>
                    </a:cubicBezTo>
                    <a:cubicBezTo>
                      <a:pt x="505" y="736"/>
                      <a:pt x="504" y="736"/>
                      <a:pt x="504" y="736"/>
                    </a:cubicBezTo>
                    <a:cubicBezTo>
                      <a:pt x="503" y="737"/>
                      <a:pt x="503" y="737"/>
                      <a:pt x="503" y="737"/>
                    </a:cubicBezTo>
                    <a:cubicBezTo>
                      <a:pt x="503" y="737"/>
                      <a:pt x="503" y="736"/>
                      <a:pt x="502" y="736"/>
                    </a:cubicBezTo>
                    <a:cubicBezTo>
                      <a:pt x="502" y="736"/>
                      <a:pt x="502" y="735"/>
                      <a:pt x="503" y="735"/>
                    </a:cubicBezTo>
                    <a:cubicBezTo>
                      <a:pt x="503" y="735"/>
                      <a:pt x="503" y="735"/>
                      <a:pt x="503" y="734"/>
                    </a:cubicBezTo>
                    <a:cubicBezTo>
                      <a:pt x="502" y="734"/>
                      <a:pt x="502" y="734"/>
                      <a:pt x="502" y="735"/>
                    </a:cubicBezTo>
                    <a:cubicBezTo>
                      <a:pt x="502" y="735"/>
                      <a:pt x="501" y="735"/>
                      <a:pt x="501" y="735"/>
                    </a:cubicBezTo>
                    <a:cubicBezTo>
                      <a:pt x="501" y="735"/>
                      <a:pt x="501" y="735"/>
                      <a:pt x="501" y="735"/>
                    </a:cubicBezTo>
                    <a:cubicBezTo>
                      <a:pt x="501" y="735"/>
                      <a:pt x="501" y="735"/>
                      <a:pt x="501" y="735"/>
                    </a:cubicBezTo>
                    <a:cubicBezTo>
                      <a:pt x="501" y="736"/>
                      <a:pt x="501" y="736"/>
                      <a:pt x="502" y="736"/>
                    </a:cubicBezTo>
                    <a:cubicBezTo>
                      <a:pt x="502" y="736"/>
                      <a:pt x="502" y="736"/>
                      <a:pt x="502" y="736"/>
                    </a:cubicBezTo>
                    <a:cubicBezTo>
                      <a:pt x="502" y="736"/>
                      <a:pt x="502" y="736"/>
                      <a:pt x="502" y="736"/>
                    </a:cubicBezTo>
                    <a:cubicBezTo>
                      <a:pt x="502" y="736"/>
                      <a:pt x="501" y="737"/>
                      <a:pt x="501" y="737"/>
                    </a:cubicBezTo>
                    <a:cubicBezTo>
                      <a:pt x="501" y="737"/>
                      <a:pt x="500" y="737"/>
                      <a:pt x="500" y="737"/>
                    </a:cubicBezTo>
                    <a:cubicBezTo>
                      <a:pt x="500" y="738"/>
                      <a:pt x="500" y="738"/>
                      <a:pt x="500" y="738"/>
                    </a:cubicBezTo>
                    <a:cubicBezTo>
                      <a:pt x="499" y="738"/>
                      <a:pt x="499" y="738"/>
                      <a:pt x="499" y="737"/>
                    </a:cubicBezTo>
                    <a:cubicBezTo>
                      <a:pt x="499" y="737"/>
                      <a:pt x="499" y="737"/>
                      <a:pt x="499" y="737"/>
                    </a:cubicBezTo>
                    <a:cubicBezTo>
                      <a:pt x="499" y="737"/>
                      <a:pt x="499" y="737"/>
                      <a:pt x="499" y="737"/>
                    </a:cubicBezTo>
                    <a:cubicBezTo>
                      <a:pt x="498" y="737"/>
                      <a:pt x="498" y="738"/>
                      <a:pt x="498" y="738"/>
                    </a:cubicBezTo>
                    <a:cubicBezTo>
                      <a:pt x="498" y="738"/>
                      <a:pt x="497" y="738"/>
                      <a:pt x="496" y="738"/>
                    </a:cubicBezTo>
                    <a:cubicBezTo>
                      <a:pt x="496" y="738"/>
                      <a:pt x="496" y="737"/>
                      <a:pt x="496" y="737"/>
                    </a:cubicBezTo>
                    <a:cubicBezTo>
                      <a:pt x="496" y="737"/>
                      <a:pt x="496" y="737"/>
                      <a:pt x="496" y="737"/>
                    </a:cubicBezTo>
                    <a:cubicBezTo>
                      <a:pt x="496" y="737"/>
                      <a:pt x="496" y="737"/>
                      <a:pt x="496" y="737"/>
                    </a:cubicBezTo>
                    <a:cubicBezTo>
                      <a:pt x="496" y="737"/>
                      <a:pt x="496" y="737"/>
                      <a:pt x="496" y="737"/>
                    </a:cubicBezTo>
                    <a:cubicBezTo>
                      <a:pt x="496" y="737"/>
                      <a:pt x="496" y="737"/>
                      <a:pt x="496" y="737"/>
                    </a:cubicBezTo>
                    <a:cubicBezTo>
                      <a:pt x="496" y="737"/>
                      <a:pt x="495" y="737"/>
                      <a:pt x="495" y="738"/>
                    </a:cubicBezTo>
                    <a:cubicBezTo>
                      <a:pt x="495" y="738"/>
                      <a:pt x="495" y="738"/>
                      <a:pt x="495" y="738"/>
                    </a:cubicBezTo>
                    <a:cubicBezTo>
                      <a:pt x="495" y="737"/>
                      <a:pt x="495" y="737"/>
                      <a:pt x="495" y="737"/>
                    </a:cubicBezTo>
                    <a:cubicBezTo>
                      <a:pt x="495" y="737"/>
                      <a:pt x="494" y="736"/>
                      <a:pt x="494" y="736"/>
                    </a:cubicBezTo>
                    <a:cubicBezTo>
                      <a:pt x="494" y="736"/>
                      <a:pt x="494" y="737"/>
                      <a:pt x="493" y="737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3" y="737"/>
                      <a:pt x="493" y="736"/>
                      <a:pt x="493" y="736"/>
                    </a:cubicBezTo>
                    <a:cubicBezTo>
                      <a:pt x="493" y="736"/>
                      <a:pt x="493" y="735"/>
                      <a:pt x="493" y="735"/>
                    </a:cubicBezTo>
                    <a:cubicBezTo>
                      <a:pt x="493" y="735"/>
                      <a:pt x="493" y="735"/>
                      <a:pt x="493" y="735"/>
                    </a:cubicBezTo>
                    <a:cubicBezTo>
                      <a:pt x="493" y="735"/>
                      <a:pt x="493" y="735"/>
                      <a:pt x="493" y="735"/>
                    </a:cubicBezTo>
                    <a:cubicBezTo>
                      <a:pt x="493" y="734"/>
                      <a:pt x="493" y="734"/>
                      <a:pt x="493" y="734"/>
                    </a:cubicBezTo>
                    <a:cubicBezTo>
                      <a:pt x="493" y="734"/>
                      <a:pt x="492" y="734"/>
                      <a:pt x="492" y="734"/>
                    </a:cubicBezTo>
                    <a:cubicBezTo>
                      <a:pt x="492" y="734"/>
                      <a:pt x="493" y="733"/>
                      <a:pt x="493" y="733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3" y="733"/>
                      <a:pt x="490" y="732"/>
                      <a:pt x="490" y="732"/>
                    </a:cubicBezTo>
                    <a:cubicBezTo>
                      <a:pt x="490" y="732"/>
                      <a:pt x="490" y="731"/>
                      <a:pt x="490" y="731"/>
                    </a:cubicBezTo>
                    <a:cubicBezTo>
                      <a:pt x="490" y="731"/>
                      <a:pt x="491" y="731"/>
                      <a:pt x="491" y="731"/>
                    </a:cubicBezTo>
                    <a:cubicBezTo>
                      <a:pt x="491" y="731"/>
                      <a:pt x="491" y="730"/>
                      <a:pt x="491" y="730"/>
                    </a:cubicBezTo>
                    <a:cubicBezTo>
                      <a:pt x="491" y="730"/>
                      <a:pt x="490" y="730"/>
                      <a:pt x="490" y="730"/>
                    </a:cubicBezTo>
                    <a:cubicBezTo>
                      <a:pt x="490" y="730"/>
                      <a:pt x="491" y="729"/>
                      <a:pt x="491" y="729"/>
                    </a:cubicBezTo>
                    <a:cubicBezTo>
                      <a:pt x="491" y="718"/>
                      <a:pt x="491" y="718"/>
                      <a:pt x="491" y="718"/>
                    </a:cubicBezTo>
                    <a:cubicBezTo>
                      <a:pt x="488" y="716"/>
                      <a:pt x="488" y="716"/>
                      <a:pt x="488" y="716"/>
                    </a:cubicBezTo>
                    <a:cubicBezTo>
                      <a:pt x="486" y="716"/>
                      <a:pt x="486" y="716"/>
                      <a:pt x="486" y="716"/>
                    </a:cubicBezTo>
                    <a:cubicBezTo>
                      <a:pt x="486" y="716"/>
                      <a:pt x="486" y="716"/>
                      <a:pt x="486" y="716"/>
                    </a:cubicBezTo>
                    <a:cubicBezTo>
                      <a:pt x="485" y="716"/>
                      <a:pt x="485" y="716"/>
                      <a:pt x="485" y="716"/>
                    </a:cubicBezTo>
                    <a:cubicBezTo>
                      <a:pt x="483" y="717"/>
                      <a:pt x="483" y="717"/>
                      <a:pt x="483" y="717"/>
                    </a:cubicBezTo>
                    <a:cubicBezTo>
                      <a:pt x="482" y="716"/>
                      <a:pt x="482" y="716"/>
                      <a:pt x="482" y="716"/>
                    </a:cubicBezTo>
                    <a:cubicBezTo>
                      <a:pt x="482" y="715"/>
                      <a:pt x="482" y="715"/>
                      <a:pt x="482" y="715"/>
                    </a:cubicBezTo>
                    <a:cubicBezTo>
                      <a:pt x="481" y="715"/>
                      <a:pt x="481" y="715"/>
                      <a:pt x="481" y="715"/>
                    </a:cubicBezTo>
                    <a:cubicBezTo>
                      <a:pt x="476" y="722"/>
                      <a:pt x="476" y="722"/>
                      <a:pt x="476" y="722"/>
                    </a:cubicBezTo>
                    <a:cubicBezTo>
                      <a:pt x="476" y="722"/>
                      <a:pt x="475" y="723"/>
                      <a:pt x="475" y="724"/>
                    </a:cubicBezTo>
                    <a:cubicBezTo>
                      <a:pt x="475" y="724"/>
                      <a:pt x="475" y="724"/>
                      <a:pt x="475" y="724"/>
                    </a:cubicBezTo>
                    <a:cubicBezTo>
                      <a:pt x="475" y="725"/>
                      <a:pt x="475" y="725"/>
                      <a:pt x="475" y="725"/>
                    </a:cubicBezTo>
                    <a:cubicBezTo>
                      <a:pt x="474" y="725"/>
                      <a:pt x="474" y="725"/>
                      <a:pt x="474" y="725"/>
                    </a:cubicBezTo>
                    <a:cubicBezTo>
                      <a:pt x="474" y="726"/>
                      <a:pt x="474" y="726"/>
                      <a:pt x="474" y="726"/>
                    </a:cubicBezTo>
                    <a:cubicBezTo>
                      <a:pt x="474" y="726"/>
                      <a:pt x="474" y="727"/>
                      <a:pt x="474" y="727"/>
                    </a:cubicBezTo>
                    <a:cubicBezTo>
                      <a:pt x="474" y="727"/>
                      <a:pt x="474" y="727"/>
                      <a:pt x="474" y="727"/>
                    </a:cubicBezTo>
                    <a:cubicBezTo>
                      <a:pt x="474" y="728"/>
                      <a:pt x="474" y="728"/>
                      <a:pt x="474" y="728"/>
                    </a:cubicBezTo>
                    <a:cubicBezTo>
                      <a:pt x="474" y="728"/>
                      <a:pt x="474" y="728"/>
                      <a:pt x="474" y="728"/>
                    </a:cubicBezTo>
                    <a:cubicBezTo>
                      <a:pt x="474" y="728"/>
                      <a:pt x="474" y="729"/>
                      <a:pt x="474" y="729"/>
                    </a:cubicBezTo>
                    <a:cubicBezTo>
                      <a:pt x="474" y="730"/>
                      <a:pt x="474" y="730"/>
                      <a:pt x="474" y="730"/>
                    </a:cubicBezTo>
                    <a:cubicBezTo>
                      <a:pt x="473" y="731"/>
                      <a:pt x="473" y="731"/>
                      <a:pt x="473" y="731"/>
                    </a:cubicBezTo>
                    <a:cubicBezTo>
                      <a:pt x="473" y="731"/>
                      <a:pt x="473" y="731"/>
                      <a:pt x="473" y="731"/>
                    </a:cubicBezTo>
                    <a:cubicBezTo>
                      <a:pt x="473" y="731"/>
                      <a:pt x="472" y="732"/>
                      <a:pt x="472" y="732"/>
                    </a:cubicBezTo>
                    <a:cubicBezTo>
                      <a:pt x="472" y="732"/>
                      <a:pt x="471" y="732"/>
                      <a:pt x="471" y="732"/>
                    </a:cubicBezTo>
                    <a:cubicBezTo>
                      <a:pt x="471" y="732"/>
                      <a:pt x="471" y="733"/>
                      <a:pt x="471" y="733"/>
                    </a:cubicBezTo>
                    <a:cubicBezTo>
                      <a:pt x="471" y="733"/>
                      <a:pt x="471" y="734"/>
                      <a:pt x="471" y="734"/>
                    </a:cubicBezTo>
                    <a:cubicBezTo>
                      <a:pt x="471" y="734"/>
                      <a:pt x="471" y="735"/>
                      <a:pt x="471" y="735"/>
                    </a:cubicBezTo>
                    <a:cubicBezTo>
                      <a:pt x="471" y="735"/>
                      <a:pt x="471" y="735"/>
                      <a:pt x="471" y="734"/>
                    </a:cubicBezTo>
                    <a:cubicBezTo>
                      <a:pt x="471" y="734"/>
                      <a:pt x="471" y="734"/>
                      <a:pt x="471" y="734"/>
                    </a:cubicBezTo>
                    <a:cubicBezTo>
                      <a:pt x="471" y="734"/>
                      <a:pt x="470" y="735"/>
                      <a:pt x="470" y="735"/>
                    </a:cubicBezTo>
                    <a:cubicBezTo>
                      <a:pt x="470" y="735"/>
                      <a:pt x="470" y="735"/>
                      <a:pt x="470" y="735"/>
                    </a:cubicBezTo>
                    <a:cubicBezTo>
                      <a:pt x="470" y="735"/>
                      <a:pt x="470" y="736"/>
                      <a:pt x="470" y="736"/>
                    </a:cubicBezTo>
                    <a:cubicBezTo>
                      <a:pt x="469" y="735"/>
                      <a:pt x="469" y="735"/>
                      <a:pt x="469" y="735"/>
                    </a:cubicBezTo>
                    <a:cubicBezTo>
                      <a:pt x="468" y="736"/>
                      <a:pt x="468" y="736"/>
                      <a:pt x="468" y="736"/>
                    </a:cubicBezTo>
                    <a:cubicBezTo>
                      <a:pt x="468" y="736"/>
                      <a:pt x="467" y="735"/>
                      <a:pt x="467" y="735"/>
                    </a:cubicBezTo>
                    <a:cubicBezTo>
                      <a:pt x="467" y="735"/>
                      <a:pt x="466" y="736"/>
                      <a:pt x="466" y="736"/>
                    </a:cubicBezTo>
                    <a:cubicBezTo>
                      <a:pt x="466" y="736"/>
                      <a:pt x="466" y="737"/>
                      <a:pt x="466" y="737"/>
                    </a:cubicBezTo>
                    <a:cubicBezTo>
                      <a:pt x="466" y="737"/>
                      <a:pt x="466" y="737"/>
                      <a:pt x="466" y="737"/>
                    </a:cubicBezTo>
                    <a:cubicBezTo>
                      <a:pt x="466" y="737"/>
                      <a:pt x="466" y="738"/>
                      <a:pt x="466" y="738"/>
                    </a:cubicBezTo>
                    <a:cubicBezTo>
                      <a:pt x="443" y="738"/>
                      <a:pt x="443" y="738"/>
                      <a:pt x="443" y="738"/>
                    </a:cubicBezTo>
                    <a:cubicBezTo>
                      <a:pt x="440" y="740"/>
                      <a:pt x="440" y="740"/>
                      <a:pt x="440" y="740"/>
                    </a:cubicBezTo>
                    <a:cubicBezTo>
                      <a:pt x="436" y="744"/>
                      <a:pt x="436" y="744"/>
                      <a:pt x="436" y="744"/>
                    </a:cubicBezTo>
                    <a:cubicBezTo>
                      <a:pt x="433" y="746"/>
                      <a:pt x="433" y="746"/>
                      <a:pt x="433" y="746"/>
                    </a:cubicBezTo>
                    <a:cubicBezTo>
                      <a:pt x="430" y="751"/>
                      <a:pt x="430" y="751"/>
                      <a:pt x="430" y="751"/>
                    </a:cubicBezTo>
                    <a:cubicBezTo>
                      <a:pt x="417" y="751"/>
                      <a:pt x="417" y="751"/>
                      <a:pt x="417" y="751"/>
                    </a:cubicBezTo>
                    <a:cubicBezTo>
                      <a:pt x="414" y="753"/>
                      <a:pt x="414" y="753"/>
                      <a:pt x="414" y="753"/>
                    </a:cubicBezTo>
                    <a:cubicBezTo>
                      <a:pt x="415" y="754"/>
                      <a:pt x="415" y="754"/>
                      <a:pt x="415" y="754"/>
                    </a:cubicBezTo>
                    <a:cubicBezTo>
                      <a:pt x="415" y="756"/>
                      <a:pt x="415" y="756"/>
                      <a:pt x="415" y="756"/>
                    </a:cubicBezTo>
                    <a:cubicBezTo>
                      <a:pt x="416" y="757"/>
                      <a:pt x="416" y="757"/>
                      <a:pt x="416" y="757"/>
                    </a:cubicBezTo>
                    <a:cubicBezTo>
                      <a:pt x="416" y="758"/>
                      <a:pt x="416" y="758"/>
                      <a:pt x="416" y="758"/>
                    </a:cubicBezTo>
                    <a:cubicBezTo>
                      <a:pt x="408" y="762"/>
                      <a:pt x="408" y="762"/>
                      <a:pt x="408" y="762"/>
                    </a:cubicBezTo>
                    <a:cubicBezTo>
                      <a:pt x="400" y="764"/>
                      <a:pt x="400" y="764"/>
                      <a:pt x="400" y="764"/>
                    </a:cubicBezTo>
                    <a:cubicBezTo>
                      <a:pt x="393" y="769"/>
                      <a:pt x="393" y="769"/>
                      <a:pt x="393" y="769"/>
                    </a:cubicBezTo>
                    <a:cubicBezTo>
                      <a:pt x="390" y="769"/>
                      <a:pt x="390" y="769"/>
                      <a:pt x="390" y="769"/>
                    </a:cubicBezTo>
                    <a:cubicBezTo>
                      <a:pt x="388" y="767"/>
                      <a:pt x="388" y="767"/>
                      <a:pt x="388" y="767"/>
                    </a:cubicBezTo>
                    <a:cubicBezTo>
                      <a:pt x="388" y="767"/>
                      <a:pt x="388" y="766"/>
                      <a:pt x="388" y="766"/>
                    </a:cubicBezTo>
                    <a:cubicBezTo>
                      <a:pt x="388" y="766"/>
                      <a:pt x="388" y="765"/>
                      <a:pt x="388" y="765"/>
                    </a:cubicBezTo>
                    <a:cubicBezTo>
                      <a:pt x="388" y="765"/>
                      <a:pt x="388" y="764"/>
                      <a:pt x="388" y="764"/>
                    </a:cubicBezTo>
                    <a:cubicBezTo>
                      <a:pt x="388" y="764"/>
                      <a:pt x="388" y="763"/>
                      <a:pt x="388" y="763"/>
                    </a:cubicBezTo>
                    <a:cubicBezTo>
                      <a:pt x="388" y="763"/>
                      <a:pt x="390" y="763"/>
                      <a:pt x="390" y="763"/>
                    </a:cubicBezTo>
                    <a:cubicBezTo>
                      <a:pt x="390" y="763"/>
                      <a:pt x="392" y="760"/>
                      <a:pt x="392" y="760"/>
                    </a:cubicBezTo>
                    <a:cubicBezTo>
                      <a:pt x="392" y="759"/>
                      <a:pt x="392" y="759"/>
                      <a:pt x="392" y="759"/>
                    </a:cubicBezTo>
                    <a:cubicBezTo>
                      <a:pt x="392" y="759"/>
                      <a:pt x="392" y="757"/>
                      <a:pt x="392" y="757"/>
                    </a:cubicBezTo>
                    <a:cubicBezTo>
                      <a:pt x="392" y="757"/>
                      <a:pt x="394" y="752"/>
                      <a:pt x="394" y="752"/>
                    </a:cubicBezTo>
                    <a:cubicBezTo>
                      <a:pt x="392" y="735"/>
                      <a:pt x="392" y="735"/>
                      <a:pt x="392" y="735"/>
                    </a:cubicBezTo>
                    <a:cubicBezTo>
                      <a:pt x="385" y="730"/>
                      <a:pt x="385" y="730"/>
                      <a:pt x="385" y="730"/>
                    </a:cubicBezTo>
                    <a:cubicBezTo>
                      <a:pt x="386" y="729"/>
                      <a:pt x="386" y="729"/>
                      <a:pt x="386" y="729"/>
                    </a:cubicBezTo>
                    <a:cubicBezTo>
                      <a:pt x="385" y="728"/>
                      <a:pt x="385" y="728"/>
                      <a:pt x="385" y="728"/>
                    </a:cubicBezTo>
                    <a:cubicBezTo>
                      <a:pt x="383" y="728"/>
                      <a:pt x="383" y="728"/>
                      <a:pt x="383" y="728"/>
                    </a:cubicBezTo>
                    <a:cubicBezTo>
                      <a:pt x="382" y="728"/>
                      <a:pt x="382" y="728"/>
                      <a:pt x="382" y="728"/>
                    </a:cubicBezTo>
                    <a:cubicBezTo>
                      <a:pt x="381" y="726"/>
                      <a:pt x="381" y="726"/>
                      <a:pt x="381" y="726"/>
                    </a:cubicBezTo>
                    <a:cubicBezTo>
                      <a:pt x="381" y="723"/>
                      <a:pt x="381" y="723"/>
                      <a:pt x="381" y="723"/>
                    </a:cubicBezTo>
                    <a:cubicBezTo>
                      <a:pt x="379" y="724"/>
                      <a:pt x="379" y="724"/>
                      <a:pt x="379" y="724"/>
                    </a:cubicBezTo>
                    <a:cubicBezTo>
                      <a:pt x="378" y="724"/>
                      <a:pt x="378" y="724"/>
                      <a:pt x="378" y="724"/>
                    </a:cubicBezTo>
                    <a:cubicBezTo>
                      <a:pt x="377" y="722"/>
                      <a:pt x="377" y="722"/>
                      <a:pt x="377" y="722"/>
                    </a:cubicBezTo>
                    <a:cubicBezTo>
                      <a:pt x="376" y="720"/>
                      <a:pt x="376" y="720"/>
                      <a:pt x="376" y="720"/>
                    </a:cubicBezTo>
                    <a:cubicBezTo>
                      <a:pt x="352" y="706"/>
                      <a:pt x="352" y="706"/>
                      <a:pt x="352" y="706"/>
                    </a:cubicBezTo>
                    <a:cubicBezTo>
                      <a:pt x="351" y="706"/>
                      <a:pt x="351" y="706"/>
                      <a:pt x="351" y="706"/>
                    </a:cubicBezTo>
                    <a:cubicBezTo>
                      <a:pt x="346" y="709"/>
                      <a:pt x="346" y="709"/>
                      <a:pt x="346" y="709"/>
                    </a:cubicBezTo>
                    <a:cubicBezTo>
                      <a:pt x="344" y="709"/>
                      <a:pt x="344" y="709"/>
                      <a:pt x="344" y="709"/>
                    </a:cubicBezTo>
                    <a:cubicBezTo>
                      <a:pt x="344" y="709"/>
                      <a:pt x="343" y="709"/>
                      <a:pt x="343" y="709"/>
                    </a:cubicBezTo>
                    <a:cubicBezTo>
                      <a:pt x="343" y="709"/>
                      <a:pt x="343" y="709"/>
                      <a:pt x="343" y="709"/>
                    </a:cubicBezTo>
                    <a:cubicBezTo>
                      <a:pt x="342" y="709"/>
                      <a:pt x="342" y="709"/>
                      <a:pt x="342" y="709"/>
                    </a:cubicBezTo>
                    <a:cubicBezTo>
                      <a:pt x="341" y="708"/>
                      <a:pt x="341" y="708"/>
                      <a:pt x="341" y="708"/>
                    </a:cubicBezTo>
                    <a:cubicBezTo>
                      <a:pt x="337" y="708"/>
                      <a:pt x="337" y="708"/>
                      <a:pt x="337" y="708"/>
                    </a:cubicBezTo>
                    <a:cubicBezTo>
                      <a:pt x="336" y="707"/>
                      <a:pt x="336" y="707"/>
                      <a:pt x="336" y="707"/>
                    </a:cubicBezTo>
                    <a:cubicBezTo>
                      <a:pt x="333" y="708"/>
                      <a:pt x="333" y="708"/>
                      <a:pt x="333" y="708"/>
                    </a:cubicBezTo>
                    <a:cubicBezTo>
                      <a:pt x="331" y="708"/>
                      <a:pt x="331" y="708"/>
                      <a:pt x="331" y="708"/>
                    </a:cubicBezTo>
                    <a:cubicBezTo>
                      <a:pt x="331" y="708"/>
                      <a:pt x="331" y="708"/>
                      <a:pt x="331" y="708"/>
                    </a:cubicBezTo>
                    <a:cubicBezTo>
                      <a:pt x="330" y="708"/>
                      <a:pt x="330" y="708"/>
                      <a:pt x="330" y="708"/>
                    </a:cubicBezTo>
                    <a:cubicBezTo>
                      <a:pt x="330" y="707"/>
                      <a:pt x="330" y="707"/>
                      <a:pt x="330" y="707"/>
                    </a:cubicBezTo>
                    <a:cubicBezTo>
                      <a:pt x="329" y="707"/>
                      <a:pt x="329" y="707"/>
                      <a:pt x="329" y="707"/>
                    </a:cubicBezTo>
                    <a:cubicBezTo>
                      <a:pt x="328" y="706"/>
                      <a:pt x="328" y="706"/>
                      <a:pt x="328" y="706"/>
                    </a:cubicBezTo>
                    <a:cubicBezTo>
                      <a:pt x="327" y="706"/>
                      <a:pt x="327" y="706"/>
                      <a:pt x="327" y="706"/>
                    </a:cubicBezTo>
                    <a:cubicBezTo>
                      <a:pt x="326" y="707"/>
                      <a:pt x="326" y="707"/>
                      <a:pt x="326" y="707"/>
                    </a:cubicBezTo>
                    <a:cubicBezTo>
                      <a:pt x="326" y="707"/>
                      <a:pt x="326" y="707"/>
                      <a:pt x="326" y="707"/>
                    </a:cubicBezTo>
                    <a:cubicBezTo>
                      <a:pt x="326" y="705"/>
                      <a:pt x="326" y="705"/>
                      <a:pt x="326" y="705"/>
                    </a:cubicBezTo>
                    <a:cubicBezTo>
                      <a:pt x="325" y="705"/>
                      <a:pt x="325" y="705"/>
                      <a:pt x="325" y="705"/>
                    </a:cubicBezTo>
                    <a:cubicBezTo>
                      <a:pt x="324" y="704"/>
                      <a:pt x="324" y="704"/>
                      <a:pt x="324" y="704"/>
                    </a:cubicBezTo>
                    <a:cubicBezTo>
                      <a:pt x="324" y="703"/>
                      <a:pt x="324" y="703"/>
                      <a:pt x="324" y="703"/>
                    </a:cubicBezTo>
                    <a:cubicBezTo>
                      <a:pt x="323" y="703"/>
                      <a:pt x="323" y="703"/>
                      <a:pt x="323" y="703"/>
                    </a:cubicBezTo>
                    <a:cubicBezTo>
                      <a:pt x="322" y="703"/>
                      <a:pt x="322" y="703"/>
                      <a:pt x="322" y="703"/>
                    </a:cubicBezTo>
                    <a:cubicBezTo>
                      <a:pt x="320" y="703"/>
                      <a:pt x="320" y="703"/>
                      <a:pt x="320" y="703"/>
                    </a:cubicBezTo>
                    <a:cubicBezTo>
                      <a:pt x="319" y="703"/>
                      <a:pt x="319" y="703"/>
                      <a:pt x="319" y="703"/>
                    </a:cubicBezTo>
                    <a:cubicBezTo>
                      <a:pt x="318" y="704"/>
                      <a:pt x="318" y="704"/>
                      <a:pt x="318" y="704"/>
                    </a:cubicBezTo>
                    <a:cubicBezTo>
                      <a:pt x="316" y="704"/>
                      <a:pt x="316" y="704"/>
                      <a:pt x="316" y="704"/>
                    </a:cubicBezTo>
                    <a:cubicBezTo>
                      <a:pt x="316" y="702"/>
                      <a:pt x="316" y="702"/>
                      <a:pt x="316" y="702"/>
                    </a:cubicBezTo>
                    <a:cubicBezTo>
                      <a:pt x="316" y="702"/>
                      <a:pt x="314" y="702"/>
                      <a:pt x="314" y="702"/>
                    </a:cubicBezTo>
                    <a:cubicBezTo>
                      <a:pt x="313" y="702"/>
                      <a:pt x="312" y="702"/>
                      <a:pt x="312" y="702"/>
                    </a:cubicBezTo>
                    <a:cubicBezTo>
                      <a:pt x="310" y="701"/>
                      <a:pt x="310" y="701"/>
                      <a:pt x="310" y="701"/>
                    </a:cubicBezTo>
                    <a:cubicBezTo>
                      <a:pt x="310" y="699"/>
                      <a:pt x="310" y="699"/>
                      <a:pt x="310" y="699"/>
                    </a:cubicBezTo>
                    <a:cubicBezTo>
                      <a:pt x="310" y="697"/>
                      <a:pt x="310" y="697"/>
                      <a:pt x="310" y="697"/>
                    </a:cubicBezTo>
                    <a:cubicBezTo>
                      <a:pt x="309" y="696"/>
                      <a:pt x="309" y="696"/>
                      <a:pt x="309" y="696"/>
                    </a:cubicBezTo>
                    <a:cubicBezTo>
                      <a:pt x="309" y="696"/>
                      <a:pt x="309" y="695"/>
                      <a:pt x="309" y="695"/>
                    </a:cubicBezTo>
                    <a:cubicBezTo>
                      <a:pt x="309" y="695"/>
                      <a:pt x="307" y="695"/>
                      <a:pt x="307" y="695"/>
                    </a:cubicBezTo>
                    <a:cubicBezTo>
                      <a:pt x="307" y="699"/>
                      <a:pt x="307" y="699"/>
                      <a:pt x="307" y="699"/>
                    </a:cubicBezTo>
                    <a:cubicBezTo>
                      <a:pt x="122" y="699"/>
                      <a:pt x="122" y="699"/>
                      <a:pt x="122" y="699"/>
                    </a:cubicBezTo>
                    <a:cubicBezTo>
                      <a:pt x="122" y="699"/>
                      <a:pt x="122" y="699"/>
                      <a:pt x="121" y="698"/>
                    </a:cubicBezTo>
                    <a:cubicBezTo>
                      <a:pt x="121" y="698"/>
                      <a:pt x="121" y="698"/>
                      <a:pt x="121" y="698"/>
                    </a:cubicBezTo>
                    <a:cubicBezTo>
                      <a:pt x="121" y="698"/>
                      <a:pt x="121" y="698"/>
                      <a:pt x="121" y="698"/>
                    </a:cubicBezTo>
                    <a:cubicBezTo>
                      <a:pt x="121" y="699"/>
                      <a:pt x="121" y="699"/>
                      <a:pt x="121" y="699"/>
                    </a:cubicBezTo>
                    <a:cubicBezTo>
                      <a:pt x="120" y="699"/>
                      <a:pt x="120" y="699"/>
                      <a:pt x="120" y="698"/>
                    </a:cubicBezTo>
                    <a:cubicBezTo>
                      <a:pt x="120" y="698"/>
                      <a:pt x="120" y="698"/>
                      <a:pt x="120" y="698"/>
                    </a:cubicBezTo>
                    <a:cubicBezTo>
                      <a:pt x="120" y="698"/>
                      <a:pt x="120" y="698"/>
                      <a:pt x="120" y="698"/>
                    </a:cubicBezTo>
                    <a:cubicBezTo>
                      <a:pt x="119" y="698"/>
                      <a:pt x="119" y="697"/>
                      <a:pt x="119" y="697"/>
                    </a:cubicBezTo>
                    <a:cubicBezTo>
                      <a:pt x="119" y="696"/>
                      <a:pt x="119" y="696"/>
                      <a:pt x="120" y="696"/>
                    </a:cubicBezTo>
                    <a:cubicBezTo>
                      <a:pt x="120" y="696"/>
                      <a:pt x="120" y="696"/>
                      <a:pt x="120" y="696"/>
                    </a:cubicBezTo>
                    <a:cubicBezTo>
                      <a:pt x="120" y="696"/>
                      <a:pt x="120" y="696"/>
                      <a:pt x="120" y="696"/>
                    </a:cubicBezTo>
                    <a:cubicBezTo>
                      <a:pt x="120" y="696"/>
                      <a:pt x="120" y="696"/>
                      <a:pt x="120" y="696"/>
                    </a:cubicBezTo>
                    <a:cubicBezTo>
                      <a:pt x="119" y="696"/>
                      <a:pt x="119" y="696"/>
                      <a:pt x="119" y="695"/>
                    </a:cubicBezTo>
                    <a:cubicBezTo>
                      <a:pt x="119" y="695"/>
                      <a:pt x="119" y="695"/>
                      <a:pt x="119" y="695"/>
                    </a:cubicBezTo>
                    <a:cubicBezTo>
                      <a:pt x="119" y="695"/>
                      <a:pt x="119" y="695"/>
                      <a:pt x="118" y="695"/>
                    </a:cubicBezTo>
                    <a:cubicBezTo>
                      <a:pt x="118" y="696"/>
                      <a:pt x="118" y="695"/>
                      <a:pt x="118" y="695"/>
                    </a:cubicBezTo>
                    <a:cubicBezTo>
                      <a:pt x="118" y="695"/>
                      <a:pt x="118" y="695"/>
                      <a:pt x="118" y="695"/>
                    </a:cubicBezTo>
                    <a:cubicBezTo>
                      <a:pt x="118" y="695"/>
                      <a:pt x="119" y="694"/>
                      <a:pt x="119" y="694"/>
                    </a:cubicBezTo>
                    <a:cubicBezTo>
                      <a:pt x="119" y="694"/>
                      <a:pt x="119" y="694"/>
                      <a:pt x="119" y="693"/>
                    </a:cubicBezTo>
                    <a:cubicBezTo>
                      <a:pt x="119" y="693"/>
                      <a:pt x="119" y="693"/>
                      <a:pt x="119" y="693"/>
                    </a:cubicBezTo>
                    <a:cubicBezTo>
                      <a:pt x="120" y="692"/>
                      <a:pt x="120" y="692"/>
                      <a:pt x="120" y="692"/>
                    </a:cubicBezTo>
                    <a:cubicBezTo>
                      <a:pt x="120" y="692"/>
                      <a:pt x="120" y="692"/>
                      <a:pt x="119" y="692"/>
                    </a:cubicBezTo>
                    <a:cubicBezTo>
                      <a:pt x="119" y="692"/>
                      <a:pt x="119" y="692"/>
                      <a:pt x="119" y="692"/>
                    </a:cubicBezTo>
                    <a:cubicBezTo>
                      <a:pt x="119" y="692"/>
                      <a:pt x="119" y="693"/>
                      <a:pt x="119" y="693"/>
                    </a:cubicBezTo>
                    <a:cubicBezTo>
                      <a:pt x="119" y="693"/>
                      <a:pt x="119" y="693"/>
                      <a:pt x="118" y="693"/>
                    </a:cubicBezTo>
                    <a:cubicBezTo>
                      <a:pt x="118" y="693"/>
                      <a:pt x="118" y="693"/>
                      <a:pt x="118" y="693"/>
                    </a:cubicBezTo>
                    <a:cubicBezTo>
                      <a:pt x="118" y="693"/>
                      <a:pt x="118" y="693"/>
                      <a:pt x="118" y="694"/>
                    </a:cubicBezTo>
                    <a:cubicBezTo>
                      <a:pt x="118" y="694"/>
                      <a:pt x="118" y="694"/>
                      <a:pt x="118" y="694"/>
                    </a:cubicBezTo>
                    <a:cubicBezTo>
                      <a:pt x="118" y="694"/>
                      <a:pt x="118" y="694"/>
                      <a:pt x="118" y="694"/>
                    </a:cubicBezTo>
                    <a:cubicBezTo>
                      <a:pt x="118" y="694"/>
                      <a:pt x="118" y="694"/>
                      <a:pt x="118" y="694"/>
                    </a:cubicBezTo>
                    <a:cubicBezTo>
                      <a:pt x="118" y="694"/>
                      <a:pt x="118" y="694"/>
                      <a:pt x="118" y="694"/>
                    </a:cubicBezTo>
                    <a:cubicBezTo>
                      <a:pt x="118" y="695"/>
                      <a:pt x="118" y="695"/>
                      <a:pt x="118" y="695"/>
                    </a:cubicBezTo>
                    <a:cubicBezTo>
                      <a:pt x="117" y="695"/>
                      <a:pt x="117" y="695"/>
                      <a:pt x="117" y="695"/>
                    </a:cubicBezTo>
                    <a:cubicBezTo>
                      <a:pt x="117" y="695"/>
                      <a:pt x="117" y="695"/>
                      <a:pt x="117" y="695"/>
                    </a:cubicBezTo>
                    <a:cubicBezTo>
                      <a:pt x="116" y="695"/>
                      <a:pt x="116" y="694"/>
                      <a:pt x="116" y="694"/>
                    </a:cubicBezTo>
                    <a:cubicBezTo>
                      <a:pt x="116" y="694"/>
                      <a:pt x="116" y="694"/>
                      <a:pt x="115" y="694"/>
                    </a:cubicBezTo>
                    <a:cubicBezTo>
                      <a:pt x="115" y="694"/>
                      <a:pt x="115" y="694"/>
                      <a:pt x="115" y="694"/>
                    </a:cubicBezTo>
                    <a:cubicBezTo>
                      <a:pt x="114" y="694"/>
                      <a:pt x="114" y="694"/>
                      <a:pt x="114" y="693"/>
                    </a:cubicBezTo>
                    <a:cubicBezTo>
                      <a:pt x="114" y="693"/>
                      <a:pt x="114" y="693"/>
                      <a:pt x="114" y="693"/>
                    </a:cubicBezTo>
                    <a:cubicBezTo>
                      <a:pt x="114" y="693"/>
                      <a:pt x="114" y="693"/>
                      <a:pt x="114" y="693"/>
                    </a:cubicBezTo>
                    <a:cubicBezTo>
                      <a:pt x="114" y="692"/>
                      <a:pt x="113" y="692"/>
                      <a:pt x="113" y="692"/>
                    </a:cubicBezTo>
                    <a:cubicBezTo>
                      <a:pt x="113" y="692"/>
                      <a:pt x="113" y="691"/>
                      <a:pt x="113" y="691"/>
                    </a:cubicBezTo>
                    <a:cubicBezTo>
                      <a:pt x="113" y="691"/>
                      <a:pt x="114" y="691"/>
                      <a:pt x="114" y="691"/>
                    </a:cubicBezTo>
                    <a:cubicBezTo>
                      <a:pt x="114" y="691"/>
                      <a:pt x="115" y="691"/>
                      <a:pt x="115" y="691"/>
                    </a:cubicBezTo>
                    <a:cubicBezTo>
                      <a:pt x="115" y="691"/>
                      <a:pt x="115" y="691"/>
                      <a:pt x="115" y="691"/>
                    </a:cubicBezTo>
                    <a:cubicBezTo>
                      <a:pt x="115" y="691"/>
                      <a:pt x="115" y="691"/>
                      <a:pt x="115" y="691"/>
                    </a:cubicBezTo>
                    <a:cubicBezTo>
                      <a:pt x="115" y="690"/>
                      <a:pt x="115" y="690"/>
                      <a:pt x="115" y="690"/>
                    </a:cubicBezTo>
                    <a:cubicBezTo>
                      <a:pt x="115" y="690"/>
                      <a:pt x="115" y="690"/>
                      <a:pt x="115" y="690"/>
                    </a:cubicBezTo>
                    <a:cubicBezTo>
                      <a:pt x="115" y="690"/>
                      <a:pt x="115" y="689"/>
                      <a:pt x="115" y="689"/>
                    </a:cubicBezTo>
                    <a:cubicBezTo>
                      <a:pt x="115" y="689"/>
                      <a:pt x="115" y="689"/>
                      <a:pt x="115" y="689"/>
                    </a:cubicBezTo>
                    <a:cubicBezTo>
                      <a:pt x="115" y="689"/>
                      <a:pt x="115" y="689"/>
                      <a:pt x="115" y="688"/>
                    </a:cubicBezTo>
                    <a:cubicBezTo>
                      <a:pt x="116" y="688"/>
                      <a:pt x="116" y="688"/>
                      <a:pt x="116" y="688"/>
                    </a:cubicBezTo>
                    <a:cubicBezTo>
                      <a:pt x="115" y="687"/>
                      <a:pt x="115" y="687"/>
                      <a:pt x="115" y="687"/>
                    </a:cubicBezTo>
                    <a:cubicBezTo>
                      <a:pt x="115" y="687"/>
                      <a:pt x="115" y="687"/>
                      <a:pt x="115" y="687"/>
                    </a:cubicBezTo>
                    <a:cubicBezTo>
                      <a:pt x="115" y="687"/>
                      <a:pt x="115" y="687"/>
                      <a:pt x="115" y="687"/>
                    </a:cubicBezTo>
                    <a:cubicBezTo>
                      <a:pt x="114" y="687"/>
                      <a:pt x="115" y="687"/>
                      <a:pt x="115" y="687"/>
                    </a:cubicBezTo>
                    <a:cubicBezTo>
                      <a:pt x="115" y="687"/>
                      <a:pt x="115" y="687"/>
                      <a:pt x="115" y="687"/>
                    </a:cubicBezTo>
                    <a:cubicBezTo>
                      <a:pt x="115" y="688"/>
                      <a:pt x="115" y="688"/>
                      <a:pt x="115" y="688"/>
                    </a:cubicBezTo>
                    <a:cubicBezTo>
                      <a:pt x="115" y="688"/>
                      <a:pt x="115" y="688"/>
                      <a:pt x="115" y="688"/>
                    </a:cubicBezTo>
                    <a:cubicBezTo>
                      <a:pt x="115" y="688"/>
                      <a:pt x="115" y="689"/>
                      <a:pt x="115" y="689"/>
                    </a:cubicBezTo>
                    <a:cubicBezTo>
                      <a:pt x="114" y="689"/>
                      <a:pt x="114" y="689"/>
                      <a:pt x="114" y="689"/>
                    </a:cubicBezTo>
                    <a:cubicBezTo>
                      <a:pt x="114" y="689"/>
                      <a:pt x="114" y="689"/>
                      <a:pt x="114" y="689"/>
                    </a:cubicBezTo>
                    <a:cubicBezTo>
                      <a:pt x="114" y="690"/>
                      <a:pt x="115" y="690"/>
                      <a:pt x="115" y="690"/>
                    </a:cubicBezTo>
                    <a:cubicBezTo>
                      <a:pt x="115" y="690"/>
                      <a:pt x="115" y="690"/>
                      <a:pt x="115" y="690"/>
                    </a:cubicBezTo>
                    <a:cubicBezTo>
                      <a:pt x="115" y="690"/>
                      <a:pt x="114" y="690"/>
                      <a:pt x="114" y="690"/>
                    </a:cubicBezTo>
                    <a:cubicBezTo>
                      <a:pt x="114" y="691"/>
                      <a:pt x="114" y="690"/>
                      <a:pt x="114" y="690"/>
                    </a:cubicBezTo>
                    <a:cubicBezTo>
                      <a:pt x="114" y="690"/>
                      <a:pt x="113" y="691"/>
                      <a:pt x="113" y="691"/>
                    </a:cubicBezTo>
                    <a:cubicBezTo>
                      <a:pt x="113" y="691"/>
                      <a:pt x="113" y="691"/>
                      <a:pt x="113" y="691"/>
                    </a:cubicBezTo>
                    <a:cubicBezTo>
                      <a:pt x="113" y="691"/>
                      <a:pt x="113" y="691"/>
                      <a:pt x="113" y="691"/>
                    </a:cubicBezTo>
                    <a:cubicBezTo>
                      <a:pt x="112" y="691"/>
                      <a:pt x="112" y="691"/>
                      <a:pt x="111" y="691"/>
                    </a:cubicBezTo>
                    <a:cubicBezTo>
                      <a:pt x="111" y="691"/>
                      <a:pt x="111" y="691"/>
                      <a:pt x="111" y="691"/>
                    </a:cubicBezTo>
                    <a:cubicBezTo>
                      <a:pt x="111" y="691"/>
                      <a:pt x="111" y="691"/>
                      <a:pt x="111" y="691"/>
                    </a:cubicBezTo>
                    <a:cubicBezTo>
                      <a:pt x="110" y="690"/>
                      <a:pt x="110" y="690"/>
                      <a:pt x="110" y="689"/>
                    </a:cubicBezTo>
                    <a:cubicBezTo>
                      <a:pt x="109" y="689"/>
                      <a:pt x="109" y="689"/>
                      <a:pt x="108" y="688"/>
                    </a:cubicBezTo>
                    <a:cubicBezTo>
                      <a:pt x="108" y="688"/>
                      <a:pt x="108" y="688"/>
                      <a:pt x="108" y="688"/>
                    </a:cubicBezTo>
                    <a:cubicBezTo>
                      <a:pt x="108" y="688"/>
                      <a:pt x="108" y="688"/>
                      <a:pt x="108" y="688"/>
                    </a:cubicBezTo>
                    <a:cubicBezTo>
                      <a:pt x="109" y="688"/>
                      <a:pt x="109" y="688"/>
                      <a:pt x="109" y="688"/>
                    </a:cubicBezTo>
                    <a:cubicBezTo>
                      <a:pt x="109" y="688"/>
                      <a:pt x="110" y="688"/>
                      <a:pt x="110" y="687"/>
                    </a:cubicBezTo>
                    <a:cubicBezTo>
                      <a:pt x="110" y="687"/>
                      <a:pt x="110" y="687"/>
                      <a:pt x="110" y="687"/>
                    </a:cubicBezTo>
                    <a:cubicBezTo>
                      <a:pt x="110" y="686"/>
                      <a:pt x="110" y="686"/>
                      <a:pt x="110" y="686"/>
                    </a:cubicBezTo>
                    <a:cubicBezTo>
                      <a:pt x="110" y="686"/>
                      <a:pt x="110" y="685"/>
                      <a:pt x="110" y="685"/>
                    </a:cubicBezTo>
                    <a:cubicBezTo>
                      <a:pt x="110" y="685"/>
                      <a:pt x="110" y="685"/>
                      <a:pt x="110" y="685"/>
                    </a:cubicBezTo>
                    <a:cubicBezTo>
                      <a:pt x="110" y="684"/>
                      <a:pt x="110" y="684"/>
                      <a:pt x="110" y="684"/>
                    </a:cubicBezTo>
                    <a:cubicBezTo>
                      <a:pt x="110" y="684"/>
                      <a:pt x="110" y="684"/>
                      <a:pt x="109" y="684"/>
                    </a:cubicBezTo>
                    <a:cubicBezTo>
                      <a:pt x="109" y="684"/>
                      <a:pt x="109" y="685"/>
                      <a:pt x="109" y="685"/>
                    </a:cubicBezTo>
                    <a:cubicBezTo>
                      <a:pt x="108" y="685"/>
                      <a:pt x="108" y="685"/>
                      <a:pt x="108" y="685"/>
                    </a:cubicBezTo>
                    <a:cubicBezTo>
                      <a:pt x="108" y="685"/>
                      <a:pt x="107" y="685"/>
                      <a:pt x="107" y="684"/>
                    </a:cubicBezTo>
                    <a:cubicBezTo>
                      <a:pt x="107" y="684"/>
                      <a:pt x="107" y="684"/>
                      <a:pt x="107" y="684"/>
                    </a:cubicBezTo>
                    <a:cubicBezTo>
                      <a:pt x="107" y="684"/>
                      <a:pt x="108" y="683"/>
                      <a:pt x="108" y="683"/>
                    </a:cubicBezTo>
                    <a:cubicBezTo>
                      <a:pt x="108" y="683"/>
                      <a:pt x="108" y="682"/>
                      <a:pt x="108" y="682"/>
                    </a:cubicBezTo>
                    <a:cubicBezTo>
                      <a:pt x="109" y="682"/>
                      <a:pt x="109" y="681"/>
                      <a:pt x="109" y="681"/>
                    </a:cubicBezTo>
                    <a:cubicBezTo>
                      <a:pt x="108" y="681"/>
                      <a:pt x="108" y="680"/>
                      <a:pt x="108" y="680"/>
                    </a:cubicBezTo>
                    <a:cubicBezTo>
                      <a:pt x="108" y="680"/>
                      <a:pt x="108" y="679"/>
                      <a:pt x="109" y="679"/>
                    </a:cubicBezTo>
                    <a:cubicBezTo>
                      <a:pt x="109" y="679"/>
                      <a:pt x="108" y="679"/>
                      <a:pt x="108" y="679"/>
                    </a:cubicBezTo>
                    <a:cubicBezTo>
                      <a:pt x="108" y="679"/>
                      <a:pt x="108" y="679"/>
                      <a:pt x="108" y="679"/>
                    </a:cubicBezTo>
                    <a:cubicBezTo>
                      <a:pt x="108" y="680"/>
                      <a:pt x="108" y="680"/>
                      <a:pt x="108" y="680"/>
                    </a:cubicBezTo>
                    <a:cubicBezTo>
                      <a:pt x="108" y="680"/>
                      <a:pt x="108" y="681"/>
                      <a:pt x="108" y="681"/>
                    </a:cubicBezTo>
                    <a:cubicBezTo>
                      <a:pt x="108" y="681"/>
                      <a:pt x="108" y="682"/>
                      <a:pt x="108" y="682"/>
                    </a:cubicBezTo>
                    <a:cubicBezTo>
                      <a:pt x="108" y="683"/>
                      <a:pt x="108" y="683"/>
                      <a:pt x="107" y="683"/>
                    </a:cubicBezTo>
                    <a:cubicBezTo>
                      <a:pt x="107" y="684"/>
                      <a:pt x="107" y="684"/>
                      <a:pt x="106" y="684"/>
                    </a:cubicBezTo>
                    <a:cubicBezTo>
                      <a:pt x="106" y="684"/>
                      <a:pt x="106" y="685"/>
                      <a:pt x="106" y="685"/>
                    </a:cubicBezTo>
                    <a:cubicBezTo>
                      <a:pt x="106" y="685"/>
                      <a:pt x="106" y="685"/>
                      <a:pt x="106" y="685"/>
                    </a:cubicBezTo>
                    <a:cubicBezTo>
                      <a:pt x="106" y="686"/>
                      <a:pt x="107" y="686"/>
                      <a:pt x="107" y="686"/>
                    </a:cubicBezTo>
                    <a:cubicBezTo>
                      <a:pt x="107" y="686"/>
                      <a:pt x="107" y="687"/>
                      <a:pt x="107" y="687"/>
                    </a:cubicBezTo>
                    <a:cubicBezTo>
                      <a:pt x="108" y="687"/>
                      <a:pt x="108" y="687"/>
                      <a:pt x="108" y="687"/>
                    </a:cubicBezTo>
                    <a:cubicBezTo>
                      <a:pt x="108" y="687"/>
                      <a:pt x="108" y="688"/>
                      <a:pt x="108" y="688"/>
                    </a:cubicBezTo>
                    <a:cubicBezTo>
                      <a:pt x="108" y="688"/>
                      <a:pt x="108" y="688"/>
                      <a:pt x="108" y="688"/>
                    </a:cubicBezTo>
                    <a:cubicBezTo>
                      <a:pt x="108" y="688"/>
                      <a:pt x="108" y="688"/>
                      <a:pt x="108" y="688"/>
                    </a:cubicBezTo>
                    <a:cubicBezTo>
                      <a:pt x="108" y="688"/>
                      <a:pt x="107" y="688"/>
                      <a:pt x="107" y="688"/>
                    </a:cubicBezTo>
                    <a:cubicBezTo>
                      <a:pt x="107" y="688"/>
                      <a:pt x="107" y="688"/>
                      <a:pt x="107" y="688"/>
                    </a:cubicBezTo>
                    <a:cubicBezTo>
                      <a:pt x="107" y="687"/>
                      <a:pt x="107" y="687"/>
                      <a:pt x="107" y="687"/>
                    </a:cubicBezTo>
                    <a:cubicBezTo>
                      <a:pt x="107" y="687"/>
                      <a:pt x="106" y="686"/>
                      <a:pt x="106" y="687"/>
                    </a:cubicBezTo>
                    <a:cubicBezTo>
                      <a:pt x="106" y="687"/>
                      <a:pt x="106" y="687"/>
                      <a:pt x="106" y="687"/>
                    </a:cubicBezTo>
                    <a:cubicBezTo>
                      <a:pt x="106" y="687"/>
                      <a:pt x="106" y="687"/>
                      <a:pt x="106" y="687"/>
                    </a:cubicBezTo>
                    <a:cubicBezTo>
                      <a:pt x="106" y="687"/>
                      <a:pt x="106" y="687"/>
                      <a:pt x="106" y="687"/>
                    </a:cubicBezTo>
                    <a:cubicBezTo>
                      <a:pt x="106" y="687"/>
                      <a:pt x="106" y="687"/>
                      <a:pt x="106" y="687"/>
                    </a:cubicBezTo>
                    <a:cubicBezTo>
                      <a:pt x="105" y="687"/>
                      <a:pt x="105" y="687"/>
                      <a:pt x="105" y="686"/>
                    </a:cubicBezTo>
                    <a:cubicBezTo>
                      <a:pt x="105" y="686"/>
                      <a:pt x="105" y="685"/>
                      <a:pt x="105" y="685"/>
                    </a:cubicBezTo>
                    <a:cubicBezTo>
                      <a:pt x="105" y="684"/>
                      <a:pt x="105" y="684"/>
                      <a:pt x="105" y="684"/>
                    </a:cubicBezTo>
                    <a:cubicBezTo>
                      <a:pt x="105" y="684"/>
                      <a:pt x="105" y="683"/>
                      <a:pt x="105" y="684"/>
                    </a:cubicBezTo>
                    <a:cubicBezTo>
                      <a:pt x="105" y="684"/>
                      <a:pt x="104" y="684"/>
                      <a:pt x="104" y="684"/>
                    </a:cubicBezTo>
                    <a:cubicBezTo>
                      <a:pt x="104" y="684"/>
                      <a:pt x="105" y="684"/>
                      <a:pt x="105" y="685"/>
                    </a:cubicBezTo>
                    <a:cubicBezTo>
                      <a:pt x="105" y="685"/>
                      <a:pt x="105" y="685"/>
                      <a:pt x="105" y="685"/>
                    </a:cubicBezTo>
                    <a:cubicBezTo>
                      <a:pt x="105" y="685"/>
                      <a:pt x="104" y="685"/>
                      <a:pt x="104" y="685"/>
                    </a:cubicBezTo>
                    <a:cubicBezTo>
                      <a:pt x="104" y="685"/>
                      <a:pt x="104" y="685"/>
                      <a:pt x="104" y="685"/>
                    </a:cubicBezTo>
                    <a:cubicBezTo>
                      <a:pt x="104" y="685"/>
                      <a:pt x="104" y="685"/>
                      <a:pt x="104" y="685"/>
                    </a:cubicBezTo>
                    <a:cubicBezTo>
                      <a:pt x="103" y="685"/>
                      <a:pt x="103" y="685"/>
                      <a:pt x="103" y="685"/>
                    </a:cubicBezTo>
                    <a:cubicBezTo>
                      <a:pt x="103" y="685"/>
                      <a:pt x="103" y="685"/>
                      <a:pt x="103" y="685"/>
                    </a:cubicBezTo>
                    <a:cubicBezTo>
                      <a:pt x="103" y="684"/>
                      <a:pt x="103" y="684"/>
                      <a:pt x="103" y="684"/>
                    </a:cubicBezTo>
                    <a:cubicBezTo>
                      <a:pt x="104" y="684"/>
                      <a:pt x="104" y="684"/>
                      <a:pt x="104" y="683"/>
                    </a:cubicBezTo>
                    <a:cubicBezTo>
                      <a:pt x="104" y="683"/>
                      <a:pt x="104" y="683"/>
                      <a:pt x="104" y="683"/>
                    </a:cubicBezTo>
                    <a:cubicBezTo>
                      <a:pt x="103" y="683"/>
                      <a:pt x="103" y="684"/>
                      <a:pt x="102" y="684"/>
                    </a:cubicBezTo>
                    <a:cubicBezTo>
                      <a:pt x="102" y="684"/>
                      <a:pt x="102" y="684"/>
                      <a:pt x="102" y="684"/>
                    </a:cubicBezTo>
                    <a:cubicBezTo>
                      <a:pt x="102" y="685"/>
                      <a:pt x="102" y="684"/>
                      <a:pt x="101" y="684"/>
                    </a:cubicBezTo>
                    <a:cubicBezTo>
                      <a:pt x="102" y="684"/>
                      <a:pt x="102" y="684"/>
                      <a:pt x="102" y="684"/>
                    </a:cubicBezTo>
                    <a:cubicBezTo>
                      <a:pt x="102" y="684"/>
                      <a:pt x="102" y="683"/>
                      <a:pt x="102" y="683"/>
                    </a:cubicBezTo>
                    <a:cubicBezTo>
                      <a:pt x="102" y="683"/>
                      <a:pt x="102" y="684"/>
                      <a:pt x="101" y="684"/>
                    </a:cubicBezTo>
                    <a:cubicBezTo>
                      <a:pt x="101" y="684"/>
                      <a:pt x="100" y="684"/>
                      <a:pt x="100" y="683"/>
                    </a:cubicBezTo>
                    <a:cubicBezTo>
                      <a:pt x="100" y="683"/>
                      <a:pt x="100" y="683"/>
                      <a:pt x="100" y="683"/>
                    </a:cubicBezTo>
                    <a:cubicBezTo>
                      <a:pt x="101" y="682"/>
                      <a:pt x="101" y="682"/>
                      <a:pt x="101" y="682"/>
                    </a:cubicBezTo>
                    <a:cubicBezTo>
                      <a:pt x="102" y="682"/>
                      <a:pt x="102" y="682"/>
                      <a:pt x="103" y="681"/>
                    </a:cubicBezTo>
                    <a:cubicBezTo>
                      <a:pt x="103" y="681"/>
                      <a:pt x="103" y="681"/>
                      <a:pt x="103" y="681"/>
                    </a:cubicBezTo>
                    <a:cubicBezTo>
                      <a:pt x="104" y="681"/>
                      <a:pt x="104" y="680"/>
                      <a:pt x="104" y="680"/>
                    </a:cubicBezTo>
                    <a:cubicBezTo>
                      <a:pt x="104" y="680"/>
                      <a:pt x="104" y="679"/>
                      <a:pt x="104" y="678"/>
                    </a:cubicBezTo>
                    <a:cubicBezTo>
                      <a:pt x="104" y="678"/>
                      <a:pt x="104" y="678"/>
                      <a:pt x="104" y="678"/>
                    </a:cubicBezTo>
                    <a:cubicBezTo>
                      <a:pt x="104" y="678"/>
                      <a:pt x="104" y="678"/>
                      <a:pt x="104" y="678"/>
                    </a:cubicBezTo>
                    <a:cubicBezTo>
                      <a:pt x="104" y="678"/>
                      <a:pt x="103" y="678"/>
                      <a:pt x="103" y="678"/>
                    </a:cubicBezTo>
                    <a:cubicBezTo>
                      <a:pt x="103" y="678"/>
                      <a:pt x="103" y="678"/>
                      <a:pt x="103" y="679"/>
                    </a:cubicBezTo>
                    <a:cubicBezTo>
                      <a:pt x="103" y="679"/>
                      <a:pt x="103" y="679"/>
                      <a:pt x="103" y="680"/>
                    </a:cubicBezTo>
                    <a:cubicBezTo>
                      <a:pt x="103" y="680"/>
                      <a:pt x="102" y="680"/>
                      <a:pt x="102" y="681"/>
                    </a:cubicBezTo>
                    <a:cubicBezTo>
                      <a:pt x="102" y="681"/>
                      <a:pt x="102" y="682"/>
                      <a:pt x="101" y="682"/>
                    </a:cubicBezTo>
                    <a:cubicBezTo>
                      <a:pt x="101" y="682"/>
                      <a:pt x="100" y="681"/>
                      <a:pt x="100" y="682"/>
                    </a:cubicBezTo>
                    <a:cubicBezTo>
                      <a:pt x="99" y="681"/>
                      <a:pt x="100" y="681"/>
                      <a:pt x="100" y="681"/>
                    </a:cubicBezTo>
                    <a:cubicBezTo>
                      <a:pt x="100" y="681"/>
                      <a:pt x="100" y="681"/>
                      <a:pt x="100" y="680"/>
                    </a:cubicBezTo>
                    <a:cubicBezTo>
                      <a:pt x="100" y="680"/>
                      <a:pt x="100" y="680"/>
                      <a:pt x="99" y="680"/>
                    </a:cubicBezTo>
                    <a:cubicBezTo>
                      <a:pt x="99" y="680"/>
                      <a:pt x="98" y="680"/>
                      <a:pt x="98" y="680"/>
                    </a:cubicBezTo>
                    <a:cubicBezTo>
                      <a:pt x="98" y="680"/>
                      <a:pt x="97" y="680"/>
                      <a:pt x="97" y="680"/>
                    </a:cubicBezTo>
                    <a:cubicBezTo>
                      <a:pt x="97" y="680"/>
                      <a:pt x="97" y="679"/>
                      <a:pt x="97" y="679"/>
                    </a:cubicBezTo>
                    <a:cubicBezTo>
                      <a:pt x="98" y="679"/>
                      <a:pt x="98" y="679"/>
                      <a:pt x="99" y="679"/>
                    </a:cubicBezTo>
                    <a:cubicBezTo>
                      <a:pt x="99" y="679"/>
                      <a:pt x="99" y="679"/>
                      <a:pt x="99" y="679"/>
                    </a:cubicBezTo>
                    <a:cubicBezTo>
                      <a:pt x="99" y="679"/>
                      <a:pt x="98" y="679"/>
                      <a:pt x="98" y="679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6" y="680"/>
                      <a:pt x="95" y="679"/>
                      <a:pt x="95" y="679"/>
                    </a:cubicBezTo>
                    <a:cubicBezTo>
                      <a:pt x="94" y="680"/>
                      <a:pt x="94" y="680"/>
                      <a:pt x="94" y="680"/>
                    </a:cubicBezTo>
                    <a:cubicBezTo>
                      <a:pt x="93" y="680"/>
                      <a:pt x="93" y="680"/>
                      <a:pt x="93" y="680"/>
                    </a:cubicBezTo>
                    <a:cubicBezTo>
                      <a:pt x="92" y="679"/>
                      <a:pt x="92" y="680"/>
                      <a:pt x="91" y="679"/>
                    </a:cubicBezTo>
                    <a:cubicBezTo>
                      <a:pt x="91" y="679"/>
                      <a:pt x="91" y="679"/>
                      <a:pt x="91" y="679"/>
                    </a:cubicBezTo>
                    <a:cubicBezTo>
                      <a:pt x="91" y="678"/>
                      <a:pt x="90" y="677"/>
                      <a:pt x="89" y="676"/>
                    </a:cubicBezTo>
                    <a:cubicBezTo>
                      <a:pt x="89" y="676"/>
                      <a:pt x="89" y="676"/>
                      <a:pt x="89" y="676"/>
                    </a:cubicBezTo>
                    <a:cubicBezTo>
                      <a:pt x="89" y="676"/>
                      <a:pt x="89" y="676"/>
                      <a:pt x="89" y="675"/>
                    </a:cubicBezTo>
                    <a:cubicBezTo>
                      <a:pt x="90" y="675"/>
                      <a:pt x="91" y="675"/>
                      <a:pt x="90" y="675"/>
                    </a:cubicBezTo>
                    <a:cubicBezTo>
                      <a:pt x="90" y="675"/>
                      <a:pt x="90" y="675"/>
                      <a:pt x="90" y="675"/>
                    </a:cubicBezTo>
                    <a:cubicBezTo>
                      <a:pt x="90" y="675"/>
                      <a:pt x="89" y="675"/>
                      <a:pt x="89" y="674"/>
                    </a:cubicBezTo>
                    <a:cubicBezTo>
                      <a:pt x="89" y="674"/>
                      <a:pt x="89" y="674"/>
                      <a:pt x="89" y="674"/>
                    </a:cubicBezTo>
                    <a:cubicBezTo>
                      <a:pt x="90" y="674"/>
                      <a:pt x="90" y="673"/>
                      <a:pt x="90" y="673"/>
                    </a:cubicBezTo>
                    <a:cubicBezTo>
                      <a:pt x="91" y="673"/>
                      <a:pt x="91" y="672"/>
                      <a:pt x="91" y="672"/>
                    </a:cubicBezTo>
                    <a:cubicBezTo>
                      <a:pt x="91" y="672"/>
                      <a:pt x="91" y="672"/>
                      <a:pt x="91" y="671"/>
                    </a:cubicBezTo>
                    <a:cubicBezTo>
                      <a:pt x="91" y="671"/>
                      <a:pt x="91" y="671"/>
                      <a:pt x="91" y="671"/>
                    </a:cubicBezTo>
                    <a:cubicBezTo>
                      <a:pt x="92" y="671"/>
                      <a:pt x="92" y="671"/>
                      <a:pt x="92" y="671"/>
                    </a:cubicBezTo>
                    <a:cubicBezTo>
                      <a:pt x="92" y="671"/>
                      <a:pt x="92" y="671"/>
                      <a:pt x="92" y="670"/>
                    </a:cubicBezTo>
                    <a:cubicBezTo>
                      <a:pt x="91" y="670"/>
                      <a:pt x="91" y="670"/>
                      <a:pt x="91" y="670"/>
                    </a:cubicBezTo>
                    <a:cubicBezTo>
                      <a:pt x="91" y="670"/>
                      <a:pt x="91" y="670"/>
                      <a:pt x="91" y="670"/>
                    </a:cubicBezTo>
                    <a:cubicBezTo>
                      <a:pt x="91" y="670"/>
                      <a:pt x="91" y="670"/>
                      <a:pt x="90" y="671"/>
                    </a:cubicBezTo>
                    <a:cubicBezTo>
                      <a:pt x="90" y="671"/>
                      <a:pt x="90" y="672"/>
                      <a:pt x="90" y="672"/>
                    </a:cubicBezTo>
                    <a:cubicBezTo>
                      <a:pt x="90" y="672"/>
                      <a:pt x="90" y="672"/>
                      <a:pt x="90" y="672"/>
                    </a:cubicBezTo>
                    <a:cubicBezTo>
                      <a:pt x="90" y="673"/>
                      <a:pt x="90" y="673"/>
                      <a:pt x="90" y="673"/>
                    </a:cubicBezTo>
                    <a:cubicBezTo>
                      <a:pt x="90" y="673"/>
                      <a:pt x="89" y="673"/>
                      <a:pt x="89" y="673"/>
                    </a:cubicBezTo>
                    <a:cubicBezTo>
                      <a:pt x="89" y="673"/>
                      <a:pt x="89" y="673"/>
                      <a:pt x="89" y="672"/>
                    </a:cubicBezTo>
                    <a:cubicBezTo>
                      <a:pt x="89" y="672"/>
                      <a:pt x="89" y="672"/>
                      <a:pt x="88" y="672"/>
                    </a:cubicBezTo>
                    <a:cubicBezTo>
                      <a:pt x="88" y="672"/>
                      <a:pt x="89" y="671"/>
                      <a:pt x="88" y="671"/>
                    </a:cubicBezTo>
                    <a:cubicBezTo>
                      <a:pt x="88" y="671"/>
                      <a:pt x="88" y="671"/>
                      <a:pt x="88" y="671"/>
                    </a:cubicBezTo>
                    <a:cubicBezTo>
                      <a:pt x="88" y="671"/>
                      <a:pt x="88" y="670"/>
                      <a:pt x="88" y="670"/>
                    </a:cubicBezTo>
                    <a:cubicBezTo>
                      <a:pt x="88" y="669"/>
                      <a:pt x="88" y="669"/>
                      <a:pt x="88" y="669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8" y="668"/>
                      <a:pt x="88" y="668"/>
                      <a:pt x="88" y="668"/>
                    </a:cubicBezTo>
                    <a:cubicBezTo>
                      <a:pt x="88" y="668"/>
                      <a:pt x="88" y="667"/>
                      <a:pt x="88" y="667"/>
                    </a:cubicBezTo>
                    <a:cubicBezTo>
                      <a:pt x="88" y="667"/>
                      <a:pt x="89" y="666"/>
                      <a:pt x="89" y="666"/>
                    </a:cubicBezTo>
                    <a:cubicBezTo>
                      <a:pt x="89" y="665"/>
                      <a:pt x="89" y="665"/>
                      <a:pt x="89" y="665"/>
                    </a:cubicBezTo>
                    <a:cubicBezTo>
                      <a:pt x="89" y="665"/>
                      <a:pt x="90" y="665"/>
                      <a:pt x="90" y="665"/>
                    </a:cubicBezTo>
                    <a:cubicBezTo>
                      <a:pt x="91" y="664"/>
                      <a:pt x="91" y="664"/>
                      <a:pt x="91" y="663"/>
                    </a:cubicBezTo>
                    <a:cubicBezTo>
                      <a:pt x="91" y="663"/>
                      <a:pt x="92" y="663"/>
                      <a:pt x="92" y="663"/>
                    </a:cubicBezTo>
                    <a:cubicBezTo>
                      <a:pt x="92" y="663"/>
                      <a:pt x="92" y="663"/>
                      <a:pt x="92" y="663"/>
                    </a:cubicBezTo>
                    <a:cubicBezTo>
                      <a:pt x="92" y="664"/>
                      <a:pt x="92" y="664"/>
                      <a:pt x="92" y="664"/>
                    </a:cubicBezTo>
                    <a:cubicBezTo>
                      <a:pt x="92" y="664"/>
                      <a:pt x="91" y="665"/>
                      <a:pt x="91" y="665"/>
                    </a:cubicBezTo>
                    <a:cubicBezTo>
                      <a:pt x="90" y="665"/>
                      <a:pt x="90" y="666"/>
                      <a:pt x="90" y="666"/>
                    </a:cubicBezTo>
                    <a:cubicBezTo>
                      <a:pt x="90" y="666"/>
                      <a:pt x="90" y="666"/>
                      <a:pt x="90" y="666"/>
                    </a:cubicBezTo>
                    <a:cubicBezTo>
                      <a:pt x="90" y="666"/>
                      <a:pt x="89" y="666"/>
                      <a:pt x="89" y="667"/>
                    </a:cubicBezTo>
                    <a:cubicBezTo>
                      <a:pt x="89" y="667"/>
                      <a:pt x="90" y="667"/>
                      <a:pt x="90" y="667"/>
                    </a:cubicBezTo>
                    <a:cubicBezTo>
                      <a:pt x="90" y="667"/>
                      <a:pt x="90" y="666"/>
                      <a:pt x="90" y="666"/>
                    </a:cubicBezTo>
                    <a:cubicBezTo>
                      <a:pt x="90" y="666"/>
                      <a:pt x="90" y="666"/>
                      <a:pt x="90" y="666"/>
                    </a:cubicBezTo>
                    <a:cubicBezTo>
                      <a:pt x="90" y="666"/>
                      <a:pt x="90" y="666"/>
                      <a:pt x="91" y="666"/>
                    </a:cubicBezTo>
                    <a:cubicBezTo>
                      <a:pt x="91" y="666"/>
                      <a:pt x="91" y="666"/>
                      <a:pt x="91" y="666"/>
                    </a:cubicBezTo>
                    <a:cubicBezTo>
                      <a:pt x="91" y="666"/>
                      <a:pt x="91" y="666"/>
                      <a:pt x="91" y="665"/>
                    </a:cubicBezTo>
                    <a:cubicBezTo>
                      <a:pt x="92" y="665"/>
                      <a:pt x="92" y="665"/>
                      <a:pt x="92" y="665"/>
                    </a:cubicBezTo>
                    <a:cubicBezTo>
                      <a:pt x="92" y="665"/>
                      <a:pt x="92" y="665"/>
                      <a:pt x="92" y="665"/>
                    </a:cubicBezTo>
                    <a:cubicBezTo>
                      <a:pt x="93" y="664"/>
                      <a:pt x="93" y="664"/>
                      <a:pt x="94" y="664"/>
                    </a:cubicBezTo>
                    <a:cubicBezTo>
                      <a:pt x="94" y="664"/>
                      <a:pt x="94" y="664"/>
                      <a:pt x="94" y="664"/>
                    </a:cubicBezTo>
                    <a:cubicBezTo>
                      <a:pt x="94" y="664"/>
                      <a:pt x="94" y="665"/>
                      <a:pt x="94" y="665"/>
                    </a:cubicBezTo>
                    <a:cubicBezTo>
                      <a:pt x="94" y="665"/>
                      <a:pt x="95" y="666"/>
                      <a:pt x="95" y="666"/>
                    </a:cubicBezTo>
                    <a:cubicBezTo>
                      <a:pt x="95" y="666"/>
                      <a:pt x="95" y="667"/>
                      <a:pt x="95" y="667"/>
                    </a:cubicBezTo>
                    <a:cubicBezTo>
                      <a:pt x="96" y="667"/>
                      <a:pt x="96" y="666"/>
                      <a:pt x="96" y="666"/>
                    </a:cubicBezTo>
                    <a:cubicBezTo>
                      <a:pt x="96" y="666"/>
                      <a:pt x="96" y="666"/>
                      <a:pt x="95" y="665"/>
                    </a:cubicBezTo>
                    <a:cubicBezTo>
                      <a:pt x="95" y="665"/>
                      <a:pt x="95" y="665"/>
                      <a:pt x="95" y="665"/>
                    </a:cubicBezTo>
                    <a:cubicBezTo>
                      <a:pt x="95" y="665"/>
                      <a:pt x="95" y="665"/>
                      <a:pt x="95" y="664"/>
                    </a:cubicBezTo>
                    <a:cubicBezTo>
                      <a:pt x="95" y="664"/>
                      <a:pt x="95" y="664"/>
                      <a:pt x="95" y="664"/>
                    </a:cubicBezTo>
                    <a:cubicBezTo>
                      <a:pt x="95" y="664"/>
                      <a:pt x="95" y="664"/>
                      <a:pt x="95" y="664"/>
                    </a:cubicBezTo>
                    <a:cubicBezTo>
                      <a:pt x="95" y="664"/>
                      <a:pt x="95" y="663"/>
                      <a:pt x="95" y="663"/>
                    </a:cubicBezTo>
                    <a:cubicBezTo>
                      <a:pt x="95" y="663"/>
                      <a:pt x="95" y="663"/>
                      <a:pt x="95" y="663"/>
                    </a:cubicBezTo>
                    <a:cubicBezTo>
                      <a:pt x="95" y="663"/>
                      <a:pt x="95" y="663"/>
                      <a:pt x="95" y="663"/>
                    </a:cubicBezTo>
                    <a:cubicBezTo>
                      <a:pt x="94" y="663"/>
                      <a:pt x="94" y="663"/>
                      <a:pt x="94" y="663"/>
                    </a:cubicBezTo>
                    <a:cubicBezTo>
                      <a:pt x="93" y="663"/>
                      <a:pt x="93" y="663"/>
                      <a:pt x="93" y="663"/>
                    </a:cubicBezTo>
                    <a:cubicBezTo>
                      <a:pt x="93" y="663"/>
                      <a:pt x="93" y="663"/>
                      <a:pt x="93" y="663"/>
                    </a:cubicBezTo>
                    <a:cubicBezTo>
                      <a:pt x="93" y="663"/>
                      <a:pt x="93" y="663"/>
                      <a:pt x="93" y="663"/>
                    </a:cubicBezTo>
                    <a:cubicBezTo>
                      <a:pt x="93" y="663"/>
                      <a:pt x="93" y="663"/>
                      <a:pt x="93" y="663"/>
                    </a:cubicBezTo>
                    <a:cubicBezTo>
                      <a:pt x="93" y="662"/>
                      <a:pt x="93" y="662"/>
                      <a:pt x="93" y="662"/>
                    </a:cubicBezTo>
                    <a:cubicBezTo>
                      <a:pt x="93" y="662"/>
                      <a:pt x="93" y="662"/>
                      <a:pt x="92" y="662"/>
                    </a:cubicBezTo>
                    <a:cubicBezTo>
                      <a:pt x="92" y="662"/>
                      <a:pt x="92" y="662"/>
                      <a:pt x="92" y="662"/>
                    </a:cubicBezTo>
                    <a:cubicBezTo>
                      <a:pt x="92" y="662"/>
                      <a:pt x="93" y="662"/>
                      <a:pt x="93" y="661"/>
                    </a:cubicBezTo>
                    <a:cubicBezTo>
                      <a:pt x="93" y="661"/>
                      <a:pt x="93" y="661"/>
                      <a:pt x="93" y="661"/>
                    </a:cubicBezTo>
                    <a:cubicBezTo>
                      <a:pt x="94" y="660"/>
                      <a:pt x="95" y="660"/>
                      <a:pt x="95" y="659"/>
                    </a:cubicBezTo>
                    <a:cubicBezTo>
                      <a:pt x="95" y="658"/>
                      <a:pt x="94" y="658"/>
                      <a:pt x="94" y="658"/>
                    </a:cubicBezTo>
                    <a:cubicBezTo>
                      <a:pt x="94" y="659"/>
                      <a:pt x="94" y="659"/>
                      <a:pt x="94" y="660"/>
                    </a:cubicBezTo>
                    <a:cubicBezTo>
                      <a:pt x="94" y="660"/>
                      <a:pt x="93" y="661"/>
                      <a:pt x="93" y="661"/>
                    </a:cubicBezTo>
                    <a:cubicBezTo>
                      <a:pt x="92" y="661"/>
                      <a:pt x="92" y="662"/>
                      <a:pt x="92" y="662"/>
                    </a:cubicBezTo>
                    <a:cubicBezTo>
                      <a:pt x="92" y="662"/>
                      <a:pt x="92" y="663"/>
                      <a:pt x="92" y="663"/>
                    </a:cubicBezTo>
                    <a:cubicBezTo>
                      <a:pt x="92" y="663"/>
                      <a:pt x="91" y="663"/>
                      <a:pt x="91" y="663"/>
                    </a:cubicBezTo>
                    <a:cubicBezTo>
                      <a:pt x="91" y="662"/>
                      <a:pt x="91" y="662"/>
                      <a:pt x="91" y="662"/>
                    </a:cubicBezTo>
                    <a:cubicBezTo>
                      <a:pt x="91" y="662"/>
                      <a:pt x="91" y="663"/>
                      <a:pt x="91" y="663"/>
                    </a:cubicBezTo>
                    <a:cubicBezTo>
                      <a:pt x="91" y="663"/>
                      <a:pt x="90" y="664"/>
                      <a:pt x="90" y="664"/>
                    </a:cubicBezTo>
                    <a:cubicBezTo>
                      <a:pt x="90" y="664"/>
                      <a:pt x="89" y="664"/>
                      <a:pt x="89" y="664"/>
                    </a:cubicBezTo>
                    <a:cubicBezTo>
                      <a:pt x="89" y="664"/>
                      <a:pt x="89" y="664"/>
                      <a:pt x="89" y="664"/>
                    </a:cubicBezTo>
                    <a:cubicBezTo>
                      <a:pt x="89" y="665"/>
                      <a:pt x="88" y="665"/>
                      <a:pt x="88" y="666"/>
                    </a:cubicBezTo>
                    <a:cubicBezTo>
                      <a:pt x="88" y="666"/>
                      <a:pt x="88" y="666"/>
                      <a:pt x="88" y="667"/>
                    </a:cubicBezTo>
                    <a:cubicBezTo>
                      <a:pt x="87" y="667"/>
                      <a:pt x="87" y="667"/>
                      <a:pt x="87" y="667"/>
                    </a:cubicBezTo>
                    <a:cubicBezTo>
                      <a:pt x="87" y="667"/>
                      <a:pt x="87" y="667"/>
                      <a:pt x="87" y="667"/>
                    </a:cubicBezTo>
                    <a:cubicBezTo>
                      <a:pt x="87" y="668"/>
                      <a:pt x="88" y="669"/>
                      <a:pt x="87" y="669"/>
                    </a:cubicBezTo>
                    <a:cubicBezTo>
                      <a:pt x="87" y="669"/>
                      <a:pt x="86" y="669"/>
                      <a:pt x="86" y="668"/>
                    </a:cubicBezTo>
                    <a:cubicBezTo>
                      <a:pt x="86" y="668"/>
                      <a:pt x="87" y="667"/>
                      <a:pt x="86" y="666"/>
                    </a:cubicBezTo>
                    <a:cubicBezTo>
                      <a:pt x="86" y="667"/>
                      <a:pt x="86" y="667"/>
                      <a:pt x="86" y="667"/>
                    </a:cubicBezTo>
                    <a:cubicBezTo>
                      <a:pt x="86" y="667"/>
                      <a:pt x="86" y="667"/>
                      <a:pt x="85" y="667"/>
                    </a:cubicBezTo>
                    <a:cubicBezTo>
                      <a:pt x="85" y="666"/>
                      <a:pt x="85" y="666"/>
                      <a:pt x="84" y="666"/>
                    </a:cubicBezTo>
                    <a:cubicBezTo>
                      <a:pt x="84" y="666"/>
                      <a:pt x="84" y="666"/>
                      <a:pt x="84" y="665"/>
                    </a:cubicBezTo>
                    <a:cubicBezTo>
                      <a:pt x="84" y="665"/>
                      <a:pt x="84" y="665"/>
                      <a:pt x="85" y="665"/>
                    </a:cubicBezTo>
                    <a:cubicBezTo>
                      <a:pt x="85" y="665"/>
                      <a:pt x="86" y="665"/>
                      <a:pt x="86" y="665"/>
                    </a:cubicBezTo>
                    <a:cubicBezTo>
                      <a:pt x="86" y="666"/>
                      <a:pt x="86" y="666"/>
                      <a:pt x="86" y="666"/>
                    </a:cubicBezTo>
                    <a:cubicBezTo>
                      <a:pt x="87" y="666"/>
                      <a:pt x="87" y="666"/>
                      <a:pt x="87" y="665"/>
                    </a:cubicBezTo>
                    <a:cubicBezTo>
                      <a:pt x="87" y="665"/>
                      <a:pt x="87" y="665"/>
                      <a:pt x="87" y="664"/>
                    </a:cubicBezTo>
                    <a:cubicBezTo>
                      <a:pt x="87" y="664"/>
                      <a:pt x="87" y="664"/>
                      <a:pt x="87" y="664"/>
                    </a:cubicBezTo>
                    <a:cubicBezTo>
                      <a:pt x="87" y="664"/>
                      <a:pt x="87" y="664"/>
                      <a:pt x="87" y="665"/>
                    </a:cubicBezTo>
                    <a:cubicBezTo>
                      <a:pt x="87" y="665"/>
                      <a:pt x="87" y="665"/>
                      <a:pt x="86" y="665"/>
                    </a:cubicBezTo>
                    <a:cubicBezTo>
                      <a:pt x="86" y="665"/>
                      <a:pt x="86" y="665"/>
                      <a:pt x="86" y="665"/>
                    </a:cubicBezTo>
                    <a:cubicBezTo>
                      <a:pt x="86" y="665"/>
                      <a:pt x="87" y="664"/>
                      <a:pt x="87" y="664"/>
                    </a:cubicBezTo>
                    <a:cubicBezTo>
                      <a:pt x="86" y="664"/>
                      <a:pt x="86" y="664"/>
                      <a:pt x="86" y="664"/>
                    </a:cubicBezTo>
                    <a:cubicBezTo>
                      <a:pt x="86" y="664"/>
                      <a:pt x="86" y="664"/>
                      <a:pt x="86" y="663"/>
                    </a:cubicBezTo>
                    <a:cubicBezTo>
                      <a:pt x="87" y="663"/>
                      <a:pt x="87" y="663"/>
                      <a:pt x="87" y="662"/>
                    </a:cubicBezTo>
                    <a:cubicBezTo>
                      <a:pt x="87" y="662"/>
                      <a:pt x="88" y="662"/>
                      <a:pt x="88" y="662"/>
                    </a:cubicBezTo>
                    <a:cubicBezTo>
                      <a:pt x="88" y="662"/>
                      <a:pt x="88" y="662"/>
                      <a:pt x="88" y="662"/>
                    </a:cubicBezTo>
                    <a:cubicBezTo>
                      <a:pt x="88" y="662"/>
                      <a:pt x="88" y="662"/>
                      <a:pt x="88" y="662"/>
                    </a:cubicBezTo>
                    <a:cubicBezTo>
                      <a:pt x="88" y="662"/>
                      <a:pt x="88" y="661"/>
                      <a:pt x="88" y="661"/>
                    </a:cubicBezTo>
                    <a:cubicBezTo>
                      <a:pt x="87" y="661"/>
                      <a:pt x="87" y="662"/>
                      <a:pt x="87" y="662"/>
                    </a:cubicBezTo>
                    <a:cubicBezTo>
                      <a:pt x="87" y="662"/>
                      <a:pt x="86" y="663"/>
                      <a:pt x="86" y="663"/>
                    </a:cubicBezTo>
                    <a:cubicBezTo>
                      <a:pt x="86" y="664"/>
                      <a:pt x="85" y="664"/>
                      <a:pt x="85" y="664"/>
                    </a:cubicBezTo>
                    <a:cubicBezTo>
                      <a:pt x="85" y="664"/>
                      <a:pt x="85" y="664"/>
                      <a:pt x="85" y="664"/>
                    </a:cubicBezTo>
                    <a:cubicBezTo>
                      <a:pt x="85" y="664"/>
                      <a:pt x="85" y="664"/>
                      <a:pt x="85" y="664"/>
                    </a:cubicBezTo>
                    <a:cubicBezTo>
                      <a:pt x="85" y="664"/>
                      <a:pt x="85" y="663"/>
                      <a:pt x="86" y="663"/>
                    </a:cubicBezTo>
                    <a:cubicBezTo>
                      <a:pt x="86" y="662"/>
                      <a:pt x="86" y="662"/>
                      <a:pt x="86" y="662"/>
                    </a:cubicBezTo>
                    <a:cubicBezTo>
                      <a:pt x="86" y="662"/>
                      <a:pt x="86" y="662"/>
                      <a:pt x="86" y="661"/>
                    </a:cubicBezTo>
                    <a:cubicBezTo>
                      <a:pt x="86" y="661"/>
                      <a:pt x="86" y="660"/>
                      <a:pt x="87" y="660"/>
                    </a:cubicBezTo>
                    <a:cubicBezTo>
                      <a:pt x="87" y="659"/>
                      <a:pt x="87" y="659"/>
                      <a:pt x="87" y="659"/>
                    </a:cubicBezTo>
                    <a:cubicBezTo>
                      <a:pt x="87" y="659"/>
                      <a:pt x="87" y="659"/>
                      <a:pt x="87" y="659"/>
                    </a:cubicBezTo>
                    <a:cubicBezTo>
                      <a:pt x="87" y="659"/>
                      <a:pt x="86" y="659"/>
                      <a:pt x="87" y="658"/>
                    </a:cubicBezTo>
                    <a:cubicBezTo>
                      <a:pt x="86" y="658"/>
                      <a:pt x="86" y="658"/>
                      <a:pt x="86" y="658"/>
                    </a:cubicBezTo>
                    <a:cubicBezTo>
                      <a:pt x="86" y="658"/>
                      <a:pt x="86" y="658"/>
                      <a:pt x="86" y="659"/>
                    </a:cubicBezTo>
                    <a:cubicBezTo>
                      <a:pt x="86" y="659"/>
                      <a:pt x="86" y="659"/>
                      <a:pt x="86" y="660"/>
                    </a:cubicBezTo>
                    <a:cubicBezTo>
                      <a:pt x="86" y="660"/>
                      <a:pt x="86" y="660"/>
                      <a:pt x="86" y="661"/>
                    </a:cubicBezTo>
                    <a:cubicBezTo>
                      <a:pt x="85" y="661"/>
                      <a:pt x="85" y="662"/>
                      <a:pt x="85" y="663"/>
                    </a:cubicBezTo>
                    <a:cubicBezTo>
                      <a:pt x="85" y="663"/>
                      <a:pt x="85" y="663"/>
                      <a:pt x="85" y="664"/>
                    </a:cubicBezTo>
                    <a:cubicBezTo>
                      <a:pt x="85" y="664"/>
                      <a:pt x="84" y="664"/>
                      <a:pt x="84" y="664"/>
                    </a:cubicBezTo>
                    <a:cubicBezTo>
                      <a:pt x="84" y="663"/>
                      <a:pt x="84" y="663"/>
                      <a:pt x="84" y="663"/>
                    </a:cubicBezTo>
                    <a:cubicBezTo>
                      <a:pt x="85" y="662"/>
                      <a:pt x="85" y="662"/>
                      <a:pt x="84" y="661"/>
                    </a:cubicBezTo>
                    <a:cubicBezTo>
                      <a:pt x="84" y="660"/>
                      <a:pt x="84" y="659"/>
                      <a:pt x="85" y="658"/>
                    </a:cubicBezTo>
                    <a:cubicBezTo>
                      <a:pt x="85" y="658"/>
                      <a:pt x="84" y="658"/>
                      <a:pt x="84" y="658"/>
                    </a:cubicBezTo>
                    <a:cubicBezTo>
                      <a:pt x="84" y="658"/>
                      <a:pt x="84" y="658"/>
                      <a:pt x="84" y="657"/>
                    </a:cubicBezTo>
                    <a:cubicBezTo>
                      <a:pt x="84" y="657"/>
                      <a:pt x="84" y="657"/>
                      <a:pt x="84" y="657"/>
                    </a:cubicBezTo>
                    <a:cubicBezTo>
                      <a:pt x="84" y="657"/>
                      <a:pt x="84" y="658"/>
                      <a:pt x="84" y="658"/>
                    </a:cubicBezTo>
                    <a:cubicBezTo>
                      <a:pt x="84" y="658"/>
                      <a:pt x="83" y="659"/>
                      <a:pt x="83" y="659"/>
                    </a:cubicBezTo>
                    <a:cubicBezTo>
                      <a:pt x="83" y="660"/>
                      <a:pt x="83" y="660"/>
                      <a:pt x="83" y="660"/>
                    </a:cubicBezTo>
                    <a:cubicBezTo>
                      <a:pt x="83" y="660"/>
                      <a:pt x="84" y="660"/>
                      <a:pt x="84" y="660"/>
                    </a:cubicBezTo>
                    <a:cubicBezTo>
                      <a:pt x="84" y="660"/>
                      <a:pt x="84" y="660"/>
                      <a:pt x="84" y="661"/>
                    </a:cubicBezTo>
                    <a:cubicBezTo>
                      <a:pt x="84" y="661"/>
                      <a:pt x="84" y="662"/>
                      <a:pt x="84" y="662"/>
                    </a:cubicBezTo>
                    <a:cubicBezTo>
                      <a:pt x="84" y="662"/>
                      <a:pt x="84" y="663"/>
                      <a:pt x="84" y="663"/>
                    </a:cubicBezTo>
                    <a:cubicBezTo>
                      <a:pt x="84" y="663"/>
                      <a:pt x="84" y="663"/>
                      <a:pt x="84" y="663"/>
                    </a:cubicBezTo>
                    <a:cubicBezTo>
                      <a:pt x="83" y="663"/>
                      <a:pt x="83" y="663"/>
                      <a:pt x="83" y="663"/>
                    </a:cubicBezTo>
                    <a:cubicBezTo>
                      <a:pt x="83" y="663"/>
                      <a:pt x="83" y="663"/>
                      <a:pt x="83" y="663"/>
                    </a:cubicBezTo>
                    <a:cubicBezTo>
                      <a:pt x="83" y="663"/>
                      <a:pt x="83" y="663"/>
                      <a:pt x="83" y="663"/>
                    </a:cubicBezTo>
                    <a:cubicBezTo>
                      <a:pt x="83" y="663"/>
                      <a:pt x="83" y="664"/>
                      <a:pt x="83" y="664"/>
                    </a:cubicBezTo>
                    <a:cubicBezTo>
                      <a:pt x="83" y="664"/>
                      <a:pt x="83" y="664"/>
                      <a:pt x="83" y="664"/>
                    </a:cubicBezTo>
                    <a:cubicBezTo>
                      <a:pt x="83" y="664"/>
                      <a:pt x="83" y="664"/>
                      <a:pt x="83" y="664"/>
                    </a:cubicBezTo>
                    <a:cubicBezTo>
                      <a:pt x="83" y="664"/>
                      <a:pt x="82" y="663"/>
                      <a:pt x="82" y="663"/>
                    </a:cubicBezTo>
                    <a:cubicBezTo>
                      <a:pt x="82" y="663"/>
                      <a:pt x="82" y="663"/>
                      <a:pt x="82" y="663"/>
                    </a:cubicBezTo>
                    <a:cubicBezTo>
                      <a:pt x="82" y="663"/>
                      <a:pt x="82" y="663"/>
                      <a:pt x="82" y="663"/>
                    </a:cubicBezTo>
                    <a:cubicBezTo>
                      <a:pt x="82" y="662"/>
                      <a:pt x="83" y="662"/>
                      <a:pt x="82" y="661"/>
                    </a:cubicBezTo>
                    <a:cubicBezTo>
                      <a:pt x="82" y="661"/>
                      <a:pt x="82" y="661"/>
                      <a:pt x="82" y="661"/>
                    </a:cubicBezTo>
                    <a:cubicBezTo>
                      <a:pt x="82" y="660"/>
                      <a:pt x="82" y="660"/>
                      <a:pt x="82" y="660"/>
                    </a:cubicBezTo>
                    <a:cubicBezTo>
                      <a:pt x="82" y="660"/>
                      <a:pt x="82" y="660"/>
                      <a:pt x="82" y="660"/>
                    </a:cubicBezTo>
                    <a:cubicBezTo>
                      <a:pt x="83" y="660"/>
                      <a:pt x="82" y="659"/>
                      <a:pt x="83" y="658"/>
                    </a:cubicBezTo>
                    <a:cubicBezTo>
                      <a:pt x="83" y="658"/>
                      <a:pt x="83" y="658"/>
                      <a:pt x="83" y="658"/>
                    </a:cubicBezTo>
                    <a:cubicBezTo>
                      <a:pt x="83" y="658"/>
                      <a:pt x="83" y="657"/>
                      <a:pt x="83" y="657"/>
                    </a:cubicBezTo>
                    <a:cubicBezTo>
                      <a:pt x="82" y="658"/>
                      <a:pt x="82" y="659"/>
                      <a:pt x="82" y="659"/>
                    </a:cubicBezTo>
                    <a:cubicBezTo>
                      <a:pt x="82" y="660"/>
                      <a:pt x="82" y="660"/>
                      <a:pt x="82" y="660"/>
                    </a:cubicBezTo>
                    <a:cubicBezTo>
                      <a:pt x="81" y="660"/>
                      <a:pt x="81" y="660"/>
                      <a:pt x="81" y="660"/>
                    </a:cubicBezTo>
                    <a:cubicBezTo>
                      <a:pt x="81" y="660"/>
                      <a:pt x="81" y="660"/>
                      <a:pt x="80" y="659"/>
                    </a:cubicBezTo>
                    <a:cubicBezTo>
                      <a:pt x="80" y="659"/>
                      <a:pt x="80" y="659"/>
                      <a:pt x="80" y="658"/>
                    </a:cubicBezTo>
                    <a:cubicBezTo>
                      <a:pt x="80" y="658"/>
                      <a:pt x="80" y="658"/>
                      <a:pt x="80" y="658"/>
                    </a:cubicBezTo>
                    <a:cubicBezTo>
                      <a:pt x="80" y="658"/>
                      <a:pt x="80" y="658"/>
                      <a:pt x="80" y="657"/>
                    </a:cubicBezTo>
                    <a:cubicBezTo>
                      <a:pt x="80" y="657"/>
                      <a:pt x="80" y="657"/>
                      <a:pt x="80" y="657"/>
                    </a:cubicBezTo>
                    <a:cubicBezTo>
                      <a:pt x="80" y="657"/>
                      <a:pt x="80" y="656"/>
                      <a:pt x="80" y="656"/>
                    </a:cubicBezTo>
                    <a:cubicBezTo>
                      <a:pt x="80" y="655"/>
                      <a:pt x="80" y="654"/>
                      <a:pt x="80" y="653"/>
                    </a:cubicBezTo>
                    <a:cubicBezTo>
                      <a:pt x="81" y="653"/>
                      <a:pt x="81" y="653"/>
                      <a:pt x="81" y="653"/>
                    </a:cubicBezTo>
                    <a:cubicBezTo>
                      <a:pt x="82" y="653"/>
                      <a:pt x="82" y="652"/>
                      <a:pt x="81" y="652"/>
                    </a:cubicBezTo>
                    <a:cubicBezTo>
                      <a:pt x="81" y="652"/>
                      <a:pt x="81" y="651"/>
                      <a:pt x="81" y="651"/>
                    </a:cubicBezTo>
                    <a:cubicBezTo>
                      <a:pt x="81" y="651"/>
                      <a:pt x="81" y="651"/>
                      <a:pt x="81" y="651"/>
                    </a:cubicBezTo>
                    <a:cubicBezTo>
                      <a:pt x="81" y="651"/>
                      <a:pt x="81" y="650"/>
                      <a:pt x="82" y="650"/>
                    </a:cubicBezTo>
                    <a:cubicBezTo>
                      <a:pt x="82" y="651"/>
                      <a:pt x="82" y="651"/>
                      <a:pt x="82" y="651"/>
                    </a:cubicBezTo>
                    <a:cubicBezTo>
                      <a:pt x="83" y="652"/>
                      <a:pt x="84" y="652"/>
                      <a:pt x="84" y="652"/>
                    </a:cubicBezTo>
                    <a:cubicBezTo>
                      <a:pt x="85" y="652"/>
                      <a:pt x="85" y="652"/>
                      <a:pt x="85" y="652"/>
                    </a:cubicBezTo>
                    <a:cubicBezTo>
                      <a:pt x="86" y="651"/>
                      <a:pt x="86" y="652"/>
                      <a:pt x="87" y="652"/>
                    </a:cubicBezTo>
                    <a:cubicBezTo>
                      <a:pt x="87" y="652"/>
                      <a:pt x="87" y="653"/>
                      <a:pt x="88" y="652"/>
                    </a:cubicBezTo>
                    <a:cubicBezTo>
                      <a:pt x="87" y="652"/>
                      <a:pt x="87" y="652"/>
                      <a:pt x="87" y="651"/>
                    </a:cubicBezTo>
                    <a:cubicBezTo>
                      <a:pt x="86" y="651"/>
                      <a:pt x="86" y="651"/>
                      <a:pt x="85" y="651"/>
                    </a:cubicBezTo>
                    <a:cubicBezTo>
                      <a:pt x="85" y="651"/>
                      <a:pt x="85" y="651"/>
                      <a:pt x="85" y="651"/>
                    </a:cubicBezTo>
                    <a:cubicBezTo>
                      <a:pt x="84" y="651"/>
                      <a:pt x="84" y="651"/>
                      <a:pt x="84" y="651"/>
                    </a:cubicBezTo>
                    <a:cubicBezTo>
                      <a:pt x="83" y="651"/>
                      <a:pt x="83" y="651"/>
                      <a:pt x="83" y="650"/>
                    </a:cubicBezTo>
                    <a:cubicBezTo>
                      <a:pt x="82" y="650"/>
                      <a:pt x="82" y="649"/>
                      <a:pt x="82" y="649"/>
                    </a:cubicBezTo>
                    <a:cubicBezTo>
                      <a:pt x="82" y="649"/>
                      <a:pt x="82" y="649"/>
                      <a:pt x="82" y="649"/>
                    </a:cubicBezTo>
                    <a:cubicBezTo>
                      <a:pt x="82" y="648"/>
                      <a:pt x="82" y="648"/>
                      <a:pt x="82" y="648"/>
                    </a:cubicBezTo>
                    <a:cubicBezTo>
                      <a:pt x="82" y="648"/>
                      <a:pt x="82" y="648"/>
                      <a:pt x="82" y="648"/>
                    </a:cubicBezTo>
                    <a:cubicBezTo>
                      <a:pt x="83" y="647"/>
                      <a:pt x="83" y="647"/>
                      <a:pt x="83" y="646"/>
                    </a:cubicBezTo>
                    <a:cubicBezTo>
                      <a:pt x="83" y="646"/>
                      <a:pt x="83" y="646"/>
                      <a:pt x="83" y="646"/>
                    </a:cubicBezTo>
                    <a:cubicBezTo>
                      <a:pt x="83" y="646"/>
                      <a:pt x="83" y="646"/>
                      <a:pt x="82" y="646"/>
                    </a:cubicBezTo>
                    <a:cubicBezTo>
                      <a:pt x="82" y="646"/>
                      <a:pt x="82" y="646"/>
                      <a:pt x="82" y="646"/>
                    </a:cubicBezTo>
                    <a:cubicBezTo>
                      <a:pt x="82" y="647"/>
                      <a:pt x="81" y="647"/>
                      <a:pt x="81" y="647"/>
                    </a:cubicBezTo>
                    <a:cubicBezTo>
                      <a:pt x="81" y="648"/>
                      <a:pt x="81" y="648"/>
                      <a:pt x="80" y="648"/>
                    </a:cubicBezTo>
                    <a:cubicBezTo>
                      <a:pt x="80" y="649"/>
                      <a:pt x="79" y="649"/>
                      <a:pt x="79" y="649"/>
                    </a:cubicBezTo>
                    <a:cubicBezTo>
                      <a:pt x="79" y="650"/>
                      <a:pt x="79" y="651"/>
                      <a:pt x="79" y="652"/>
                    </a:cubicBezTo>
                    <a:cubicBezTo>
                      <a:pt x="79" y="652"/>
                      <a:pt x="79" y="652"/>
                      <a:pt x="79" y="652"/>
                    </a:cubicBezTo>
                    <a:cubicBezTo>
                      <a:pt x="79" y="652"/>
                      <a:pt x="79" y="652"/>
                      <a:pt x="79" y="652"/>
                    </a:cubicBezTo>
                    <a:cubicBezTo>
                      <a:pt x="78" y="652"/>
                      <a:pt x="78" y="652"/>
                      <a:pt x="78" y="653"/>
                    </a:cubicBezTo>
                    <a:cubicBezTo>
                      <a:pt x="78" y="653"/>
                      <a:pt x="78" y="653"/>
                      <a:pt x="78" y="653"/>
                    </a:cubicBezTo>
                    <a:cubicBezTo>
                      <a:pt x="77" y="653"/>
                      <a:pt x="77" y="654"/>
                      <a:pt x="77" y="654"/>
                    </a:cubicBezTo>
                    <a:cubicBezTo>
                      <a:pt x="77" y="654"/>
                      <a:pt x="77" y="654"/>
                      <a:pt x="76" y="653"/>
                    </a:cubicBezTo>
                    <a:cubicBezTo>
                      <a:pt x="76" y="653"/>
                      <a:pt x="75" y="653"/>
                      <a:pt x="75" y="652"/>
                    </a:cubicBezTo>
                    <a:cubicBezTo>
                      <a:pt x="75" y="652"/>
                      <a:pt x="75" y="652"/>
                      <a:pt x="75" y="651"/>
                    </a:cubicBezTo>
                    <a:cubicBezTo>
                      <a:pt x="75" y="651"/>
                      <a:pt x="74" y="651"/>
                      <a:pt x="74" y="651"/>
                    </a:cubicBezTo>
                    <a:cubicBezTo>
                      <a:pt x="74" y="651"/>
                      <a:pt x="74" y="650"/>
                      <a:pt x="74" y="650"/>
                    </a:cubicBezTo>
                    <a:cubicBezTo>
                      <a:pt x="74" y="650"/>
                      <a:pt x="74" y="650"/>
                      <a:pt x="74" y="650"/>
                    </a:cubicBezTo>
                    <a:cubicBezTo>
                      <a:pt x="74" y="650"/>
                      <a:pt x="73" y="649"/>
                      <a:pt x="73" y="648"/>
                    </a:cubicBezTo>
                    <a:cubicBezTo>
                      <a:pt x="73" y="649"/>
                      <a:pt x="73" y="649"/>
                      <a:pt x="73" y="649"/>
                    </a:cubicBezTo>
                    <a:cubicBezTo>
                      <a:pt x="73" y="649"/>
                      <a:pt x="73" y="650"/>
                      <a:pt x="73" y="650"/>
                    </a:cubicBezTo>
                    <a:cubicBezTo>
                      <a:pt x="73" y="650"/>
                      <a:pt x="73" y="650"/>
                      <a:pt x="73" y="650"/>
                    </a:cubicBezTo>
                    <a:cubicBezTo>
                      <a:pt x="73" y="650"/>
                      <a:pt x="73" y="650"/>
                      <a:pt x="73" y="650"/>
                    </a:cubicBezTo>
                    <a:cubicBezTo>
                      <a:pt x="72" y="649"/>
                      <a:pt x="72" y="650"/>
                      <a:pt x="71" y="649"/>
                    </a:cubicBezTo>
                    <a:cubicBezTo>
                      <a:pt x="71" y="649"/>
                      <a:pt x="71" y="648"/>
                      <a:pt x="72" y="648"/>
                    </a:cubicBezTo>
                    <a:cubicBezTo>
                      <a:pt x="72" y="648"/>
                      <a:pt x="72" y="648"/>
                      <a:pt x="72" y="648"/>
                    </a:cubicBezTo>
                    <a:cubicBezTo>
                      <a:pt x="72" y="648"/>
                      <a:pt x="72" y="648"/>
                      <a:pt x="72" y="648"/>
                    </a:cubicBezTo>
                    <a:cubicBezTo>
                      <a:pt x="73" y="648"/>
                      <a:pt x="73" y="648"/>
                      <a:pt x="73" y="648"/>
                    </a:cubicBezTo>
                    <a:cubicBezTo>
                      <a:pt x="73" y="648"/>
                      <a:pt x="73" y="648"/>
                      <a:pt x="73" y="647"/>
                    </a:cubicBezTo>
                    <a:cubicBezTo>
                      <a:pt x="73" y="647"/>
                      <a:pt x="73" y="647"/>
                      <a:pt x="72" y="647"/>
                    </a:cubicBezTo>
                    <a:cubicBezTo>
                      <a:pt x="72" y="647"/>
                      <a:pt x="72" y="647"/>
                      <a:pt x="72" y="647"/>
                    </a:cubicBezTo>
                    <a:cubicBezTo>
                      <a:pt x="72" y="646"/>
                      <a:pt x="73" y="646"/>
                      <a:pt x="73" y="646"/>
                    </a:cubicBezTo>
                    <a:cubicBezTo>
                      <a:pt x="73" y="646"/>
                      <a:pt x="73" y="647"/>
                      <a:pt x="73" y="647"/>
                    </a:cubicBezTo>
                    <a:cubicBezTo>
                      <a:pt x="74" y="647"/>
                      <a:pt x="74" y="648"/>
                      <a:pt x="75" y="649"/>
                    </a:cubicBezTo>
                    <a:cubicBezTo>
                      <a:pt x="75" y="649"/>
                      <a:pt x="75" y="649"/>
                      <a:pt x="75" y="649"/>
                    </a:cubicBezTo>
                    <a:cubicBezTo>
                      <a:pt x="75" y="649"/>
                      <a:pt x="75" y="649"/>
                      <a:pt x="76" y="649"/>
                    </a:cubicBezTo>
                    <a:cubicBezTo>
                      <a:pt x="76" y="649"/>
                      <a:pt x="76" y="648"/>
                      <a:pt x="75" y="648"/>
                    </a:cubicBezTo>
                    <a:cubicBezTo>
                      <a:pt x="75" y="648"/>
                      <a:pt x="74" y="647"/>
                      <a:pt x="73" y="646"/>
                    </a:cubicBezTo>
                    <a:cubicBezTo>
                      <a:pt x="73" y="646"/>
                      <a:pt x="73" y="645"/>
                      <a:pt x="73" y="645"/>
                    </a:cubicBezTo>
                    <a:cubicBezTo>
                      <a:pt x="73" y="645"/>
                      <a:pt x="73" y="645"/>
                      <a:pt x="73" y="644"/>
                    </a:cubicBezTo>
                    <a:cubicBezTo>
                      <a:pt x="73" y="644"/>
                      <a:pt x="73" y="644"/>
                      <a:pt x="74" y="644"/>
                    </a:cubicBezTo>
                    <a:cubicBezTo>
                      <a:pt x="74" y="644"/>
                      <a:pt x="74" y="644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3" y="643"/>
                      <a:pt x="73" y="643"/>
                      <a:pt x="73" y="644"/>
                    </a:cubicBezTo>
                    <a:cubicBezTo>
                      <a:pt x="73" y="644"/>
                      <a:pt x="73" y="644"/>
                      <a:pt x="73" y="644"/>
                    </a:cubicBezTo>
                    <a:cubicBezTo>
                      <a:pt x="73" y="644"/>
                      <a:pt x="73" y="644"/>
                      <a:pt x="72" y="644"/>
                    </a:cubicBezTo>
                    <a:cubicBezTo>
                      <a:pt x="72" y="644"/>
                      <a:pt x="72" y="644"/>
                      <a:pt x="72" y="644"/>
                    </a:cubicBezTo>
                    <a:cubicBezTo>
                      <a:pt x="72" y="644"/>
                      <a:pt x="72" y="644"/>
                      <a:pt x="72" y="644"/>
                    </a:cubicBezTo>
                    <a:cubicBezTo>
                      <a:pt x="72" y="643"/>
                      <a:pt x="72" y="643"/>
                      <a:pt x="72" y="643"/>
                    </a:cubicBezTo>
                    <a:cubicBezTo>
                      <a:pt x="72" y="643"/>
                      <a:pt x="72" y="642"/>
                      <a:pt x="72" y="642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72" y="642"/>
                      <a:pt x="72" y="641"/>
                      <a:pt x="72" y="641"/>
                    </a:cubicBezTo>
                    <a:cubicBezTo>
                      <a:pt x="72" y="641"/>
                      <a:pt x="72" y="641"/>
                      <a:pt x="72" y="641"/>
                    </a:cubicBezTo>
                    <a:cubicBezTo>
                      <a:pt x="72" y="641"/>
                      <a:pt x="72" y="641"/>
                      <a:pt x="72" y="641"/>
                    </a:cubicBezTo>
                    <a:cubicBezTo>
                      <a:pt x="72" y="641"/>
                      <a:pt x="72" y="641"/>
                      <a:pt x="72" y="641"/>
                    </a:cubicBezTo>
                    <a:cubicBezTo>
                      <a:pt x="71" y="642"/>
                      <a:pt x="71" y="642"/>
                      <a:pt x="71" y="641"/>
                    </a:cubicBezTo>
                    <a:cubicBezTo>
                      <a:pt x="71" y="641"/>
                      <a:pt x="71" y="641"/>
                      <a:pt x="71" y="641"/>
                    </a:cubicBezTo>
                    <a:cubicBezTo>
                      <a:pt x="71" y="641"/>
                      <a:pt x="71" y="641"/>
                      <a:pt x="71" y="641"/>
                    </a:cubicBezTo>
                    <a:cubicBezTo>
                      <a:pt x="71" y="640"/>
                      <a:pt x="71" y="640"/>
                      <a:pt x="71" y="640"/>
                    </a:cubicBezTo>
                    <a:cubicBezTo>
                      <a:pt x="71" y="640"/>
                      <a:pt x="71" y="640"/>
                      <a:pt x="71" y="640"/>
                    </a:cubicBezTo>
                    <a:cubicBezTo>
                      <a:pt x="71" y="640"/>
                      <a:pt x="71" y="639"/>
                      <a:pt x="71" y="639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1" y="639"/>
                      <a:pt x="71" y="639"/>
                      <a:pt x="72" y="639"/>
                    </a:cubicBezTo>
                    <a:cubicBezTo>
                      <a:pt x="72" y="639"/>
                      <a:pt x="72" y="639"/>
                      <a:pt x="72" y="639"/>
                    </a:cubicBezTo>
                    <a:cubicBezTo>
                      <a:pt x="72" y="640"/>
                      <a:pt x="72" y="640"/>
                      <a:pt x="72" y="640"/>
                    </a:cubicBezTo>
                    <a:cubicBezTo>
                      <a:pt x="73" y="640"/>
                      <a:pt x="73" y="640"/>
                      <a:pt x="73" y="640"/>
                    </a:cubicBezTo>
                    <a:cubicBezTo>
                      <a:pt x="73" y="640"/>
                      <a:pt x="73" y="640"/>
                      <a:pt x="73" y="640"/>
                    </a:cubicBezTo>
                    <a:cubicBezTo>
                      <a:pt x="73" y="640"/>
                      <a:pt x="73" y="640"/>
                      <a:pt x="73" y="640"/>
                    </a:cubicBezTo>
                    <a:cubicBezTo>
                      <a:pt x="73" y="640"/>
                      <a:pt x="73" y="639"/>
                      <a:pt x="72" y="639"/>
                    </a:cubicBezTo>
                    <a:cubicBezTo>
                      <a:pt x="72" y="639"/>
                      <a:pt x="72" y="639"/>
                      <a:pt x="72" y="639"/>
                    </a:cubicBezTo>
                    <a:cubicBezTo>
                      <a:pt x="72" y="639"/>
                      <a:pt x="72" y="639"/>
                      <a:pt x="72" y="639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2" y="638"/>
                      <a:pt x="72" y="638"/>
                      <a:pt x="71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1" y="639"/>
                      <a:pt x="71" y="639"/>
                      <a:pt x="71" y="638"/>
                    </a:cubicBezTo>
                    <a:cubicBezTo>
                      <a:pt x="71" y="638"/>
                      <a:pt x="71" y="638"/>
                      <a:pt x="71" y="638"/>
                    </a:cubicBezTo>
                    <a:cubicBezTo>
                      <a:pt x="71" y="638"/>
                      <a:pt x="71" y="638"/>
                      <a:pt x="72" y="638"/>
                    </a:cubicBezTo>
                    <a:cubicBezTo>
                      <a:pt x="72" y="638"/>
                      <a:pt x="72" y="638"/>
                      <a:pt x="72" y="637"/>
                    </a:cubicBezTo>
                    <a:cubicBezTo>
                      <a:pt x="72" y="637"/>
                      <a:pt x="72" y="637"/>
                      <a:pt x="72" y="637"/>
                    </a:cubicBezTo>
                    <a:cubicBezTo>
                      <a:pt x="72" y="637"/>
                      <a:pt x="72" y="637"/>
                      <a:pt x="72" y="637"/>
                    </a:cubicBezTo>
                    <a:cubicBezTo>
                      <a:pt x="72" y="636"/>
                      <a:pt x="72" y="636"/>
                      <a:pt x="72" y="636"/>
                    </a:cubicBezTo>
                    <a:cubicBezTo>
                      <a:pt x="72" y="636"/>
                      <a:pt x="73" y="636"/>
                      <a:pt x="73" y="636"/>
                    </a:cubicBezTo>
                    <a:cubicBezTo>
                      <a:pt x="73" y="636"/>
                      <a:pt x="73" y="635"/>
                      <a:pt x="73" y="635"/>
                    </a:cubicBezTo>
                    <a:cubicBezTo>
                      <a:pt x="73" y="635"/>
                      <a:pt x="73" y="635"/>
                      <a:pt x="73" y="635"/>
                    </a:cubicBezTo>
                    <a:cubicBezTo>
                      <a:pt x="73" y="635"/>
                      <a:pt x="73" y="635"/>
                      <a:pt x="73" y="635"/>
                    </a:cubicBezTo>
                    <a:cubicBezTo>
                      <a:pt x="73" y="635"/>
                      <a:pt x="73" y="635"/>
                      <a:pt x="73" y="634"/>
                    </a:cubicBezTo>
                    <a:cubicBezTo>
                      <a:pt x="74" y="634"/>
                      <a:pt x="74" y="634"/>
                      <a:pt x="74" y="634"/>
                    </a:cubicBezTo>
                    <a:cubicBezTo>
                      <a:pt x="74" y="634"/>
                      <a:pt x="74" y="634"/>
                      <a:pt x="74" y="634"/>
                    </a:cubicBezTo>
                    <a:cubicBezTo>
                      <a:pt x="74" y="634"/>
                      <a:pt x="74" y="634"/>
                      <a:pt x="75" y="634"/>
                    </a:cubicBezTo>
                    <a:cubicBezTo>
                      <a:pt x="75" y="634"/>
                      <a:pt x="75" y="634"/>
                      <a:pt x="76" y="634"/>
                    </a:cubicBezTo>
                    <a:cubicBezTo>
                      <a:pt x="76" y="634"/>
                      <a:pt x="76" y="634"/>
                      <a:pt x="76" y="634"/>
                    </a:cubicBezTo>
                    <a:cubicBezTo>
                      <a:pt x="76" y="634"/>
                      <a:pt x="76" y="633"/>
                      <a:pt x="76" y="633"/>
                    </a:cubicBezTo>
                    <a:cubicBezTo>
                      <a:pt x="76" y="633"/>
                      <a:pt x="76" y="633"/>
                      <a:pt x="75" y="634"/>
                    </a:cubicBezTo>
                    <a:cubicBezTo>
                      <a:pt x="75" y="634"/>
                      <a:pt x="75" y="634"/>
                      <a:pt x="75" y="634"/>
                    </a:cubicBezTo>
                    <a:cubicBezTo>
                      <a:pt x="75" y="634"/>
                      <a:pt x="75" y="634"/>
                      <a:pt x="75" y="634"/>
                    </a:cubicBezTo>
                    <a:cubicBezTo>
                      <a:pt x="75" y="634"/>
                      <a:pt x="74" y="634"/>
                      <a:pt x="74" y="634"/>
                    </a:cubicBezTo>
                    <a:cubicBezTo>
                      <a:pt x="74" y="634"/>
                      <a:pt x="74" y="634"/>
                      <a:pt x="74" y="633"/>
                    </a:cubicBezTo>
                    <a:cubicBezTo>
                      <a:pt x="74" y="633"/>
                      <a:pt x="74" y="633"/>
                      <a:pt x="74" y="633"/>
                    </a:cubicBezTo>
                    <a:cubicBezTo>
                      <a:pt x="74" y="633"/>
                      <a:pt x="74" y="633"/>
                      <a:pt x="74" y="633"/>
                    </a:cubicBezTo>
                    <a:cubicBezTo>
                      <a:pt x="74" y="632"/>
                      <a:pt x="74" y="632"/>
                      <a:pt x="75" y="632"/>
                    </a:cubicBezTo>
                    <a:cubicBezTo>
                      <a:pt x="75" y="632"/>
                      <a:pt x="75" y="631"/>
                      <a:pt x="75" y="631"/>
                    </a:cubicBezTo>
                    <a:cubicBezTo>
                      <a:pt x="76" y="630"/>
                      <a:pt x="76" y="630"/>
                      <a:pt x="76" y="630"/>
                    </a:cubicBezTo>
                    <a:cubicBezTo>
                      <a:pt x="76" y="630"/>
                      <a:pt x="76" y="629"/>
                      <a:pt x="76" y="629"/>
                    </a:cubicBezTo>
                    <a:cubicBezTo>
                      <a:pt x="76" y="629"/>
                      <a:pt x="76" y="629"/>
                      <a:pt x="76" y="629"/>
                    </a:cubicBezTo>
                    <a:cubicBezTo>
                      <a:pt x="76" y="628"/>
                      <a:pt x="76" y="628"/>
                      <a:pt x="76" y="628"/>
                    </a:cubicBezTo>
                    <a:cubicBezTo>
                      <a:pt x="76" y="628"/>
                      <a:pt x="76" y="628"/>
                      <a:pt x="76" y="628"/>
                    </a:cubicBezTo>
                    <a:cubicBezTo>
                      <a:pt x="76" y="628"/>
                      <a:pt x="75" y="627"/>
                      <a:pt x="75" y="627"/>
                    </a:cubicBezTo>
                    <a:cubicBezTo>
                      <a:pt x="75" y="628"/>
                      <a:pt x="75" y="628"/>
                      <a:pt x="75" y="629"/>
                    </a:cubicBezTo>
                    <a:cubicBezTo>
                      <a:pt x="75" y="629"/>
                      <a:pt x="75" y="629"/>
                      <a:pt x="75" y="629"/>
                    </a:cubicBezTo>
                    <a:cubicBezTo>
                      <a:pt x="75" y="629"/>
                      <a:pt x="75" y="630"/>
                      <a:pt x="75" y="630"/>
                    </a:cubicBezTo>
                    <a:cubicBezTo>
                      <a:pt x="75" y="630"/>
                      <a:pt x="75" y="630"/>
                      <a:pt x="75" y="631"/>
                    </a:cubicBezTo>
                    <a:cubicBezTo>
                      <a:pt x="75" y="631"/>
                      <a:pt x="74" y="631"/>
                      <a:pt x="74" y="632"/>
                    </a:cubicBezTo>
                    <a:cubicBezTo>
                      <a:pt x="74" y="632"/>
                      <a:pt x="74" y="632"/>
                      <a:pt x="74" y="633"/>
                    </a:cubicBezTo>
                    <a:cubicBezTo>
                      <a:pt x="74" y="633"/>
                      <a:pt x="74" y="633"/>
                      <a:pt x="73" y="634"/>
                    </a:cubicBezTo>
                    <a:cubicBezTo>
                      <a:pt x="73" y="633"/>
                      <a:pt x="73" y="633"/>
                      <a:pt x="73" y="633"/>
                    </a:cubicBezTo>
                    <a:cubicBezTo>
                      <a:pt x="73" y="633"/>
                      <a:pt x="73" y="632"/>
                      <a:pt x="73" y="632"/>
                    </a:cubicBezTo>
                    <a:cubicBezTo>
                      <a:pt x="73" y="632"/>
                      <a:pt x="73" y="632"/>
                      <a:pt x="74" y="632"/>
                    </a:cubicBezTo>
                    <a:cubicBezTo>
                      <a:pt x="74" y="632"/>
                      <a:pt x="74" y="631"/>
                      <a:pt x="74" y="631"/>
                    </a:cubicBezTo>
                    <a:cubicBezTo>
                      <a:pt x="74" y="631"/>
                      <a:pt x="74" y="631"/>
                      <a:pt x="74" y="631"/>
                    </a:cubicBezTo>
                    <a:cubicBezTo>
                      <a:pt x="74" y="631"/>
                      <a:pt x="74" y="630"/>
                      <a:pt x="74" y="630"/>
                    </a:cubicBezTo>
                    <a:cubicBezTo>
                      <a:pt x="74" y="629"/>
                      <a:pt x="74" y="628"/>
                      <a:pt x="73" y="627"/>
                    </a:cubicBezTo>
                    <a:cubicBezTo>
                      <a:pt x="73" y="626"/>
                      <a:pt x="74" y="625"/>
                      <a:pt x="73" y="624"/>
                    </a:cubicBezTo>
                    <a:cubicBezTo>
                      <a:pt x="73" y="624"/>
                      <a:pt x="73" y="624"/>
                      <a:pt x="73" y="624"/>
                    </a:cubicBezTo>
                    <a:cubicBezTo>
                      <a:pt x="74" y="623"/>
                      <a:pt x="74" y="623"/>
                      <a:pt x="74" y="623"/>
                    </a:cubicBezTo>
                    <a:cubicBezTo>
                      <a:pt x="74" y="623"/>
                      <a:pt x="74" y="622"/>
                      <a:pt x="74" y="622"/>
                    </a:cubicBezTo>
                    <a:cubicBezTo>
                      <a:pt x="74" y="622"/>
                      <a:pt x="73" y="620"/>
                      <a:pt x="73" y="620"/>
                    </a:cubicBezTo>
                    <a:cubicBezTo>
                      <a:pt x="72" y="620"/>
                      <a:pt x="72" y="620"/>
                      <a:pt x="72" y="620"/>
                    </a:cubicBezTo>
                    <a:cubicBezTo>
                      <a:pt x="71" y="620"/>
                      <a:pt x="71" y="620"/>
                      <a:pt x="71" y="620"/>
                    </a:cubicBezTo>
                    <a:cubicBezTo>
                      <a:pt x="71" y="620"/>
                      <a:pt x="71" y="620"/>
                      <a:pt x="71" y="620"/>
                    </a:cubicBezTo>
                    <a:cubicBezTo>
                      <a:pt x="71" y="619"/>
                      <a:pt x="71" y="619"/>
                      <a:pt x="71" y="619"/>
                    </a:cubicBezTo>
                    <a:cubicBezTo>
                      <a:pt x="71" y="619"/>
                      <a:pt x="70" y="619"/>
                      <a:pt x="70" y="619"/>
                    </a:cubicBezTo>
                    <a:cubicBezTo>
                      <a:pt x="70" y="619"/>
                      <a:pt x="69" y="617"/>
                      <a:pt x="69" y="617"/>
                    </a:cubicBezTo>
                    <a:cubicBezTo>
                      <a:pt x="68" y="617"/>
                      <a:pt x="68" y="617"/>
                      <a:pt x="68" y="617"/>
                    </a:cubicBezTo>
                    <a:cubicBezTo>
                      <a:pt x="66" y="617"/>
                      <a:pt x="66" y="617"/>
                      <a:pt x="66" y="617"/>
                    </a:cubicBezTo>
                    <a:cubicBezTo>
                      <a:pt x="66" y="617"/>
                      <a:pt x="63" y="614"/>
                      <a:pt x="63" y="614"/>
                    </a:cubicBezTo>
                    <a:cubicBezTo>
                      <a:pt x="63" y="614"/>
                      <a:pt x="61" y="614"/>
                      <a:pt x="61" y="614"/>
                    </a:cubicBezTo>
                    <a:cubicBezTo>
                      <a:pt x="61" y="612"/>
                      <a:pt x="61" y="612"/>
                      <a:pt x="61" y="612"/>
                    </a:cubicBezTo>
                    <a:cubicBezTo>
                      <a:pt x="60" y="611"/>
                      <a:pt x="60" y="611"/>
                      <a:pt x="60" y="611"/>
                    </a:cubicBezTo>
                    <a:cubicBezTo>
                      <a:pt x="60" y="610"/>
                      <a:pt x="60" y="610"/>
                      <a:pt x="60" y="610"/>
                    </a:cubicBezTo>
                    <a:cubicBezTo>
                      <a:pt x="60" y="610"/>
                      <a:pt x="60" y="610"/>
                      <a:pt x="60" y="610"/>
                    </a:cubicBezTo>
                    <a:cubicBezTo>
                      <a:pt x="60" y="609"/>
                      <a:pt x="60" y="609"/>
                      <a:pt x="60" y="609"/>
                    </a:cubicBezTo>
                    <a:cubicBezTo>
                      <a:pt x="58" y="608"/>
                      <a:pt x="58" y="608"/>
                      <a:pt x="58" y="608"/>
                    </a:cubicBezTo>
                    <a:cubicBezTo>
                      <a:pt x="58" y="608"/>
                      <a:pt x="58" y="608"/>
                      <a:pt x="58" y="608"/>
                    </a:cubicBezTo>
                    <a:cubicBezTo>
                      <a:pt x="58" y="608"/>
                      <a:pt x="59" y="607"/>
                      <a:pt x="59" y="607"/>
                    </a:cubicBezTo>
                    <a:cubicBezTo>
                      <a:pt x="51" y="592"/>
                      <a:pt x="51" y="592"/>
                      <a:pt x="51" y="592"/>
                    </a:cubicBezTo>
                    <a:cubicBezTo>
                      <a:pt x="51" y="592"/>
                      <a:pt x="51" y="592"/>
                      <a:pt x="51" y="592"/>
                    </a:cubicBezTo>
                    <a:cubicBezTo>
                      <a:pt x="48" y="588"/>
                      <a:pt x="48" y="588"/>
                      <a:pt x="48" y="588"/>
                    </a:cubicBezTo>
                    <a:cubicBezTo>
                      <a:pt x="46" y="586"/>
                      <a:pt x="46" y="586"/>
                      <a:pt x="46" y="586"/>
                    </a:cubicBezTo>
                    <a:cubicBezTo>
                      <a:pt x="45" y="585"/>
                      <a:pt x="45" y="585"/>
                      <a:pt x="45" y="585"/>
                    </a:cubicBezTo>
                    <a:cubicBezTo>
                      <a:pt x="45" y="585"/>
                      <a:pt x="45" y="585"/>
                      <a:pt x="45" y="585"/>
                    </a:cubicBezTo>
                    <a:cubicBezTo>
                      <a:pt x="44" y="583"/>
                      <a:pt x="44" y="583"/>
                      <a:pt x="44" y="583"/>
                    </a:cubicBezTo>
                    <a:cubicBezTo>
                      <a:pt x="42" y="582"/>
                      <a:pt x="42" y="582"/>
                      <a:pt x="42" y="582"/>
                    </a:cubicBezTo>
                    <a:cubicBezTo>
                      <a:pt x="42" y="581"/>
                      <a:pt x="42" y="581"/>
                      <a:pt x="42" y="581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40" y="579"/>
                      <a:pt x="40" y="579"/>
                      <a:pt x="40" y="579"/>
                    </a:cubicBezTo>
                    <a:cubicBezTo>
                      <a:pt x="40" y="579"/>
                      <a:pt x="40" y="579"/>
                      <a:pt x="40" y="579"/>
                    </a:cubicBezTo>
                    <a:cubicBezTo>
                      <a:pt x="40" y="578"/>
                      <a:pt x="40" y="578"/>
                      <a:pt x="40" y="578"/>
                    </a:cubicBezTo>
                    <a:cubicBezTo>
                      <a:pt x="40" y="578"/>
                      <a:pt x="40" y="578"/>
                      <a:pt x="40" y="578"/>
                    </a:cubicBezTo>
                    <a:cubicBezTo>
                      <a:pt x="40" y="577"/>
                      <a:pt x="40" y="577"/>
                      <a:pt x="40" y="577"/>
                    </a:cubicBezTo>
                    <a:cubicBezTo>
                      <a:pt x="37" y="574"/>
                      <a:pt x="37" y="574"/>
                      <a:pt x="37" y="574"/>
                    </a:cubicBezTo>
                    <a:cubicBezTo>
                      <a:pt x="37" y="574"/>
                      <a:pt x="37" y="574"/>
                      <a:pt x="37" y="574"/>
                    </a:cubicBezTo>
                    <a:cubicBezTo>
                      <a:pt x="33" y="576"/>
                      <a:pt x="33" y="576"/>
                      <a:pt x="33" y="576"/>
                    </a:cubicBezTo>
                    <a:cubicBezTo>
                      <a:pt x="31" y="576"/>
                      <a:pt x="31" y="576"/>
                      <a:pt x="31" y="576"/>
                    </a:cubicBezTo>
                    <a:cubicBezTo>
                      <a:pt x="31" y="576"/>
                      <a:pt x="31" y="576"/>
                      <a:pt x="31" y="576"/>
                    </a:cubicBezTo>
                    <a:cubicBezTo>
                      <a:pt x="32" y="577"/>
                      <a:pt x="32" y="577"/>
                      <a:pt x="32" y="577"/>
                    </a:cubicBezTo>
                    <a:cubicBezTo>
                      <a:pt x="32" y="577"/>
                      <a:pt x="32" y="577"/>
                      <a:pt x="32" y="577"/>
                    </a:cubicBezTo>
                    <a:cubicBezTo>
                      <a:pt x="32" y="577"/>
                      <a:pt x="32" y="578"/>
                      <a:pt x="32" y="578"/>
                    </a:cubicBezTo>
                    <a:cubicBezTo>
                      <a:pt x="31" y="578"/>
                      <a:pt x="31" y="578"/>
                      <a:pt x="31" y="578"/>
                    </a:cubicBezTo>
                    <a:cubicBezTo>
                      <a:pt x="31" y="580"/>
                      <a:pt x="31" y="580"/>
                      <a:pt x="31" y="580"/>
                    </a:cubicBezTo>
                    <a:cubicBezTo>
                      <a:pt x="30" y="582"/>
                      <a:pt x="30" y="582"/>
                      <a:pt x="30" y="582"/>
                    </a:cubicBezTo>
                    <a:cubicBezTo>
                      <a:pt x="28" y="582"/>
                      <a:pt x="28" y="582"/>
                      <a:pt x="28" y="582"/>
                    </a:cubicBezTo>
                    <a:cubicBezTo>
                      <a:pt x="23" y="586"/>
                      <a:pt x="23" y="586"/>
                      <a:pt x="23" y="586"/>
                    </a:cubicBezTo>
                    <a:cubicBezTo>
                      <a:pt x="23" y="581"/>
                      <a:pt x="23" y="581"/>
                      <a:pt x="23" y="581"/>
                    </a:cubicBezTo>
                    <a:cubicBezTo>
                      <a:pt x="16" y="574"/>
                      <a:pt x="16" y="574"/>
                      <a:pt x="16" y="574"/>
                    </a:cubicBezTo>
                    <a:cubicBezTo>
                      <a:pt x="16" y="573"/>
                      <a:pt x="16" y="573"/>
                      <a:pt x="16" y="573"/>
                    </a:cubicBezTo>
                    <a:cubicBezTo>
                      <a:pt x="16" y="572"/>
                      <a:pt x="16" y="572"/>
                      <a:pt x="16" y="572"/>
                    </a:cubicBezTo>
                    <a:cubicBezTo>
                      <a:pt x="13" y="571"/>
                      <a:pt x="13" y="571"/>
                      <a:pt x="13" y="571"/>
                    </a:cubicBezTo>
                    <a:cubicBezTo>
                      <a:pt x="12" y="570"/>
                      <a:pt x="12" y="570"/>
                      <a:pt x="12" y="570"/>
                    </a:cubicBezTo>
                    <a:cubicBezTo>
                      <a:pt x="12" y="570"/>
                      <a:pt x="12" y="569"/>
                      <a:pt x="12" y="569"/>
                    </a:cubicBezTo>
                    <a:cubicBezTo>
                      <a:pt x="12" y="569"/>
                      <a:pt x="13" y="568"/>
                      <a:pt x="13" y="568"/>
                    </a:cubicBezTo>
                    <a:cubicBezTo>
                      <a:pt x="13" y="567"/>
                      <a:pt x="13" y="566"/>
                      <a:pt x="13" y="566"/>
                    </a:cubicBezTo>
                    <a:cubicBezTo>
                      <a:pt x="9" y="566"/>
                      <a:pt x="9" y="566"/>
                      <a:pt x="9" y="566"/>
                    </a:cubicBezTo>
                    <a:cubicBezTo>
                      <a:pt x="7" y="569"/>
                      <a:pt x="7" y="569"/>
                      <a:pt x="7" y="569"/>
                    </a:cubicBezTo>
                    <a:cubicBezTo>
                      <a:pt x="7" y="569"/>
                      <a:pt x="4" y="567"/>
                      <a:pt x="4" y="567"/>
                    </a:cubicBezTo>
                    <a:cubicBezTo>
                      <a:pt x="4" y="567"/>
                      <a:pt x="3" y="568"/>
                      <a:pt x="3" y="568"/>
                    </a:cubicBezTo>
                    <a:cubicBezTo>
                      <a:pt x="0" y="567"/>
                      <a:pt x="0" y="567"/>
                      <a:pt x="0" y="567"/>
                    </a:cubicBezTo>
                    <a:cubicBezTo>
                      <a:pt x="0" y="417"/>
                      <a:pt x="0" y="417"/>
                      <a:pt x="0" y="417"/>
                    </a:cubicBezTo>
                    <a:cubicBezTo>
                      <a:pt x="1" y="417"/>
                      <a:pt x="1" y="418"/>
                      <a:pt x="2" y="418"/>
                    </a:cubicBezTo>
                    <a:cubicBezTo>
                      <a:pt x="3" y="418"/>
                      <a:pt x="3" y="418"/>
                      <a:pt x="4" y="419"/>
                    </a:cubicBezTo>
                    <a:cubicBezTo>
                      <a:pt x="6" y="419"/>
                      <a:pt x="7" y="418"/>
                      <a:pt x="8" y="418"/>
                    </a:cubicBezTo>
                    <a:cubicBezTo>
                      <a:pt x="9" y="419"/>
                      <a:pt x="10" y="419"/>
                      <a:pt x="10" y="419"/>
                    </a:cubicBezTo>
                    <a:cubicBezTo>
                      <a:pt x="11" y="420"/>
                      <a:pt x="12" y="420"/>
                      <a:pt x="13" y="420"/>
                    </a:cubicBezTo>
                    <a:cubicBezTo>
                      <a:pt x="13" y="420"/>
                      <a:pt x="13" y="421"/>
                      <a:pt x="13" y="421"/>
                    </a:cubicBezTo>
                    <a:cubicBezTo>
                      <a:pt x="14" y="421"/>
                      <a:pt x="14" y="421"/>
                      <a:pt x="14" y="422"/>
                    </a:cubicBezTo>
                    <a:cubicBezTo>
                      <a:pt x="14" y="422"/>
                      <a:pt x="14" y="422"/>
                      <a:pt x="15" y="423"/>
                    </a:cubicBezTo>
                    <a:cubicBezTo>
                      <a:pt x="15" y="423"/>
                      <a:pt x="16" y="424"/>
                      <a:pt x="17" y="425"/>
                    </a:cubicBezTo>
                    <a:cubicBezTo>
                      <a:pt x="17" y="425"/>
                      <a:pt x="17" y="425"/>
                      <a:pt x="17" y="425"/>
                    </a:cubicBezTo>
                    <a:cubicBezTo>
                      <a:pt x="18" y="425"/>
                      <a:pt x="18" y="425"/>
                      <a:pt x="18" y="425"/>
                    </a:cubicBezTo>
                    <a:cubicBezTo>
                      <a:pt x="18" y="425"/>
                      <a:pt x="18" y="425"/>
                      <a:pt x="18" y="425"/>
                    </a:cubicBezTo>
                    <a:cubicBezTo>
                      <a:pt x="18" y="425"/>
                      <a:pt x="18" y="425"/>
                      <a:pt x="18" y="425"/>
                    </a:cubicBezTo>
                    <a:cubicBezTo>
                      <a:pt x="18" y="426"/>
                      <a:pt x="19" y="426"/>
                      <a:pt x="19" y="426"/>
                    </a:cubicBezTo>
                    <a:cubicBezTo>
                      <a:pt x="19" y="426"/>
                      <a:pt x="19" y="426"/>
                      <a:pt x="19" y="427"/>
                    </a:cubicBezTo>
                    <a:cubicBezTo>
                      <a:pt x="20" y="427"/>
                      <a:pt x="21" y="428"/>
                      <a:pt x="21" y="428"/>
                    </a:cubicBezTo>
                    <a:cubicBezTo>
                      <a:pt x="22" y="429"/>
                      <a:pt x="24" y="430"/>
                      <a:pt x="25" y="430"/>
                    </a:cubicBezTo>
                    <a:cubicBezTo>
                      <a:pt x="25" y="431"/>
                      <a:pt x="26" y="431"/>
                      <a:pt x="26" y="431"/>
                    </a:cubicBezTo>
                    <a:cubicBezTo>
                      <a:pt x="27" y="431"/>
                      <a:pt x="27" y="431"/>
                      <a:pt x="27" y="431"/>
                    </a:cubicBezTo>
                    <a:cubicBezTo>
                      <a:pt x="28" y="431"/>
                      <a:pt x="28" y="432"/>
                      <a:pt x="29" y="432"/>
                    </a:cubicBezTo>
                    <a:cubicBezTo>
                      <a:pt x="29" y="432"/>
                      <a:pt x="30" y="432"/>
                      <a:pt x="30" y="432"/>
                    </a:cubicBezTo>
                    <a:cubicBezTo>
                      <a:pt x="31" y="432"/>
                      <a:pt x="31" y="432"/>
                      <a:pt x="32" y="432"/>
                    </a:cubicBezTo>
                    <a:cubicBezTo>
                      <a:pt x="32" y="432"/>
                      <a:pt x="33" y="432"/>
                      <a:pt x="33" y="432"/>
                    </a:cubicBezTo>
                    <a:cubicBezTo>
                      <a:pt x="34" y="433"/>
                      <a:pt x="35" y="433"/>
                      <a:pt x="35" y="433"/>
                    </a:cubicBezTo>
                    <a:cubicBezTo>
                      <a:pt x="35" y="433"/>
                      <a:pt x="36" y="434"/>
                      <a:pt x="36" y="434"/>
                    </a:cubicBezTo>
                    <a:cubicBezTo>
                      <a:pt x="37" y="434"/>
                      <a:pt x="37" y="434"/>
                      <a:pt x="37" y="435"/>
                    </a:cubicBezTo>
                    <a:cubicBezTo>
                      <a:pt x="38" y="435"/>
                      <a:pt x="38" y="435"/>
                      <a:pt x="38" y="436"/>
                    </a:cubicBezTo>
                    <a:cubicBezTo>
                      <a:pt x="38" y="436"/>
                      <a:pt x="39" y="436"/>
                      <a:pt x="39" y="436"/>
                    </a:cubicBezTo>
                    <a:cubicBezTo>
                      <a:pt x="39" y="436"/>
                      <a:pt x="40" y="436"/>
                      <a:pt x="40" y="437"/>
                    </a:cubicBezTo>
                    <a:cubicBezTo>
                      <a:pt x="39" y="436"/>
                      <a:pt x="38" y="434"/>
                      <a:pt x="37" y="433"/>
                    </a:cubicBezTo>
                    <a:cubicBezTo>
                      <a:pt x="37" y="433"/>
                      <a:pt x="37" y="433"/>
                      <a:pt x="37" y="432"/>
                    </a:cubicBezTo>
                    <a:cubicBezTo>
                      <a:pt x="37" y="432"/>
                      <a:pt x="37" y="432"/>
                      <a:pt x="37" y="432"/>
                    </a:cubicBezTo>
                    <a:cubicBezTo>
                      <a:pt x="37" y="432"/>
                      <a:pt x="37" y="432"/>
                      <a:pt x="38" y="432"/>
                    </a:cubicBezTo>
                    <a:cubicBezTo>
                      <a:pt x="38" y="432"/>
                      <a:pt x="38" y="432"/>
                      <a:pt x="38" y="431"/>
                    </a:cubicBezTo>
                    <a:cubicBezTo>
                      <a:pt x="38" y="431"/>
                      <a:pt x="38" y="431"/>
                      <a:pt x="38" y="431"/>
                    </a:cubicBezTo>
                    <a:cubicBezTo>
                      <a:pt x="37" y="431"/>
                      <a:pt x="37" y="431"/>
                      <a:pt x="37" y="430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9"/>
                      <a:pt x="35" y="429"/>
                      <a:pt x="35" y="429"/>
                    </a:cubicBezTo>
                    <a:cubicBezTo>
                      <a:pt x="35" y="428"/>
                      <a:pt x="34" y="428"/>
                      <a:pt x="34" y="427"/>
                    </a:cubicBezTo>
                    <a:cubicBezTo>
                      <a:pt x="34" y="427"/>
                      <a:pt x="34" y="427"/>
                      <a:pt x="34" y="427"/>
                    </a:cubicBezTo>
                    <a:cubicBezTo>
                      <a:pt x="33" y="427"/>
                      <a:pt x="34" y="427"/>
                      <a:pt x="34" y="428"/>
                    </a:cubicBezTo>
                    <a:cubicBezTo>
                      <a:pt x="34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3" y="428"/>
                    </a:cubicBezTo>
                    <a:cubicBezTo>
                      <a:pt x="33" y="428"/>
                      <a:pt x="33" y="428"/>
                      <a:pt x="32" y="428"/>
                    </a:cubicBezTo>
                    <a:cubicBezTo>
                      <a:pt x="32" y="428"/>
                      <a:pt x="32" y="428"/>
                      <a:pt x="32" y="428"/>
                    </a:cubicBezTo>
                    <a:cubicBezTo>
                      <a:pt x="32" y="427"/>
                      <a:pt x="32" y="427"/>
                      <a:pt x="32" y="427"/>
                    </a:cubicBezTo>
                    <a:cubicBezTo>
                      <a:pt x="32" y="427"/>
                      <a:pt x="32" y="426"/>
                      <a:pt x="33" y="426"/>
                    </a:cubicBezTo>
                    <a:cubicBezTo>
                      <a:pt x="33" y="426"/>
                      <a:pt x="33" y="426"/>
                      <a:pt x="33" y="426"/>
                    </a:cubicBezTo>
                    <a:cubicBezTo>
                      <a:pt x="34" y="426"/>
                      <a:pt x="34" y="426"/>
                      <a:pt x="34" y="426"/>
                    </a:cubicBezTo>
                    <a:cubicBezTo>
                      <a:pt x="34" y="426"/>
                      <a:pt x="34" y="426"/>
                      <a:pt x="34" y="426"/>
                    </a:cubicBezTo>
                    <a:cubicBezTo>
                      <a:pt x="34" y="425"/>
                      <a:pt x="35" y="426"/>
                      <a:pt x="35" y="426"/>
                    </a:cubicBezTo>
                    <a:cubicBezTo>
                      <a:pt x="35" y="426"/>
                      <a:pt x="35" y="426"/>
                      <a:pt x="36" y="426"/>
                    </a:cubicBezTo>
                    <a:cubicBezTo>
                      <a:pt x="36" y="426"/>
                      <a:pt x="36" y="426"/>
                      <a:pt x="35" y="426"/>
                    </a:cubicBezTo>
                    <a:cubicBezTo>
                      <a:pt x="35" y="426"/>
                      <a:pt x="35" y="426"/>
                      <a:pt x="35" y="426"/>
                    </a:cubicBezTo>
                    <a:cubicBezTo>
                      <a:pt x="35" y="425"/>
                      <a:pt x="35" y="425"/>
                      <a:pt x="35" y="424"/>
                    </a:cubicBezTo>
                    <a:cubicBezTo>
                      <a:pt x="35" y="424"/>
                      <a:pt x="36" y="424"/>
                      <a:pt x="36" y="424"/>
                    </a:cubicBezTo>
                    <a:cubicBezTo>
                      <a:pt x="36" y="424"/>
                      <a:pt x="37" y="424"/>
                      <a:pt x="37" y="424"/>
                    </a:cubicBezTo>
                    <a:cubicBezTo>
                      <a:pt x="38" y="424"/>
                      <a:pt x="39" y="424"/>
                      <a:pt x="39" y="425"/>
                    </a:cubicBezTo>
                    <a:cubicBezTo>
                      <a:pt x="39" y="425"/>
                      <a:pt x="39" y="424"/>
                      <a:pt x="39" y="424"/>
                    </a:cubicBezTo>
                    <a:cubicBezTo>
                      <a:pt x="39" y="424"/>
                      <a:pt x="38" y="424"/>
                      <a:pt x="38" y="424"/>
                    </a:cubicBezTo>
                    <a:cubicBezTo>
                      <a:pt x="38" y="424"/>
                      <a:pt x="37" y="423"/>
                      <a:pt x="37" y="423"/>
                    </a:cubicBezTo>
                    <a:cubicBezTo>
                      <a:pt x="37" y="423"/>
                      <a:pt x="37" y="423"/>
                      <a:pt x="37" y="423"/>
                    </a:cubicBezTo>
                    <a:cubicBezTo>
                      <a:pt x="37" y="423"/>
                      <a:pt x="37" y="422"/>
                      <a:pt x="38" y="422"/>
                    </a:cubicBezTo>
                    <a:cubicBezTo>
                      <a:pt x="38" y="422"/>
                      <a:pt x="38" y="423"/>
                      <a:pt x="39" y="423"/>
                    </a:cubicBezTo>
                    <a:cubicBezTo>
                      <a:pt x="39" y="423"/>
                      <a:pt x="39" y="422"/>
                      <a:pt x="39" y="422"/>
                    </a:cubicBezTo>
                    <a:cubicBezTo>
                      <a:pt x="39" y="422"/>
                      <a:pt x="39" y="421"/>
                      <a:pt x="40" y="421"/>
                    </a:cubicBezTo>
                    <a:cubicBezTo>
                      <a:pt x="40" y="421"/>
                      <a:pt x="40" y="421"/>
                      <a:pt x="40" y="421"/>
                    </a:cubicBezTo>
                    <a:cubicBezTo>
                      <a:pt x="41" y="421"/>
                      <a:pt x="41" y="421"/>
                      <a:pt x="41" y="421"/>
                    </a:cubicBezTo>
                    <a:cubicBezTo>
                      <a:pt x="42" y="421"/>
                      <a:pt x="43" y="421"/>
                      <a:pt x="44" y="421"/>
                    </a:cubicBezTo>
                    <a:cubicBezTo>
                      <a:pt x="44" y="421"/>
                      <a:pt x="44" y="421"/>
                      <a:pt x="44" y="421"/>
                    </a:cubicBezTo>
                    <a:cubicBezTo>
                      <a:pt x="44" y="421"/>
                      <a:pt x="44" y="421"/>
                      <a:pt x="44" y="420"/>
                    </a:cubicBezTo>
                    <a:cubicBezTo>
                      <a:pt x="44" y="420"/>
                      <a:pt x="44" y="420"/>
                      <a:pt x="43" y="420"/>
                    </a:cubicBezTo>
                    <a:cubicBezTo>
                      <a:pt x="43" y="420"/>
                      <a:pt x="43" y="420"/>
                      <a:pt x="43" y="420"/>
                    </a:cubicBezTo>
                    <a:cubicBezTo>
                      <a:pt x="43" y="420"/>
                      <a:pt x="44" y="420"/>
                      <a:pt x="44" y="420"/>
                    </a:cubicBezTo>
                    <a:cubicBezTo>
                      <a:pt x="44" y="419"/>
                      <a:pt x="44" y="419"/>
                      <a:pt x="44" y="419"/>
                    </a:cubicBezTo>
                    <a:cubicBezTo>
                      <a:pt x="44" y="419"/>
                      <a:pt x="44" y="419"/>
                      <a:pt x="44" y="418"/>
                    </a:cubicBezTo>
                    <a:cubicBezTo>
                      <a:pt x="44" y="418"/>
                      <a:pt x="44" y="417"/>
                      <a:pt x="44" y="417"/>
                    </a:cubicBezTo>
                    <a:cubicBezTo>
                      <a:pt x="44" y="417"/>
                      <a:pt x="44" y="417"/>
                      <a:pt x="44" y="417"/>
                    </a:cubicBezTo>
                    <a:cubicBezTo>
                      <a:pt x="45" y="417"/>
                      <a:pt x="45" y="417"/>
                      <a:pt x="45" y="417"/>
                    </a:cubicBezTo>
                    <a:cubicBezTo>
                      <a:pt x="45" y="417"/>
                      <a:pt x="46" y="417"/>
                      <a:pt x="46" y="417"/>
                    </a:cubicBezTo>
                    <a:cubicBezTo>
                      <a:pt x="46" y="417"/>
                      <a:pt x="45" y="418"/>
                      <a:pt x="46" y="418"/>
                    </a:cubicBezTo>
                    <a:cubicBezTo>
                      <a:pt x="46" y="419"/>
                      <a:pt x="46" y="419"/>
                      <a:pt x="46" y="419"/>
                    </a:cubicBezTo>
                    <a:cubicBezTo>
                      <a:pt x="46" y="419"/>
                      <a:pt x="46" y="419"/>
                      <a:pt x="46" y="419"/>
                    </a:cubicBezTo>
                    <a:cubicBezTo>
                      <a:pt x="47" y="419"/>
                      <a:pt x="47" y="419"/>
                      <a:pt x="47" y="419"/>
                    </a:cubicBezTo>
                    <a:cubicBezTo>
                      <a:pt x="47" y="419"/>
                      <a:pt x="47" y="419"/>
                      <a:pt x="47" y="419"/>
                    </a:cubicBezTo>
                    <a:cubicBezTo>
                      <a:pt x="47" y="418"/>
                      <a:pt x="48" y="418"/>
                      <a:pt x="48" y="418"/>
                    </a:cubicBezTo>
                    <a:cubicBezTo>
                      <a:pt x="48" y="419"/>
                      <a:pt x="48" y="419"/>
                      <a:pt x="48" y="420"/>
                    </a:cubicBezTo>
                    <a:cubicBezTo>
                      <a:pt x="48" y="420"/>
                      <a:pt x="47" y="420"/>
                      <a:pt x="47" y="420"/>
                    </a:cubicBezTo>
                    <a:cubicBezTo>
                      <a:pt x="47" y="420"/>
                      <a:pt x="48" y="420"/>
                      <a:pt x="48" y="420"/>
                    </a:cubicBezTo>
                    <a:cubicBezTo>
                      <a:pt x="48" y="420"/>
                      <a:pt x="48" y="420"/>
                      <a:pt x="49" y="420"/>
                    </a:cubicBezTo>
                    <a:cubicBezTo>
                      <a:pt x="48" y="420"/>
                      <a:pt x="48" y="421"/>
                      <a:pt x="48" y="422"/>
                    </a:cubicBezTo>
                    <a:cubicBezTo>
                      <a:pt x="48" y="422"/>
                      <a:pt x="48" y="422"/>
                      <a:pt x="48" y="422"/>
                    </a:cubicBezTo>
                    <a:cubicBezTo>
                      <a:pt x="48" y="423"/>
                      <a:pt x="48" y="423"/>
                      <a:pt x="47" y="423"/>
                    </a:cubicBezTo>
                    <a:cubicBezTo>
                      <a:pt x="47" y="423"/>
                      <a:pt x="47" y="423"/>
                      <a:pt x="47" y="423"/>
                    </a:cubicBezTo>
                    <a:cubicBezTo>
                      <a:pt x="47" y="423"/>
                      <a:pt x="47" y="423"/>
                      <a:pt x="48" y="424"/>
                    </a:cubicBezTo>
                    <a:cubicBezTo>
                      <a:pt x="48" y="424"/>
                      <a:pt x="48" y="424"/>
                      <a:pt x="47" y="424"/>
                    </a:cubicBezTo>
                    <a:cubicBezTo>
                      <a:pt x="47" y="424"/>
                      <a:pt x="47" y="424"/>
                      <a:pt x="47" y="424"/>
                    </a:cubicBezTo>
                    <a:cubicBezTo>
                      <a:pt x="46" y="425"/>
                      <a:pt x="46" y="425"/>
                      <a:pt x="45" y="425"/>
                    </a:cubicBezTo>
                    <a:cubicBezTo>
                      <a:pt x="45" y="425"/>
                      <a:pt x="45" y="426"/>
                      <a:pt x="45" y="426"/>
                    </a:cubicBezTo>
                    <a:cubicBezTo>
                      <a:pt x="46" y="425"/>
                      <a:pt x="48" y="425"/>
                      <a:pt x="48" y="424"/>
                    </a:cubicBezTo>
                    <a:cubicBezTo>
                      <a:pt x="48" y="424"/>
                      <a:pt x="48" y="424"/>
                      <a:pt x="48" y="424"/>
                    </a:cubicBezTo>
                    <a:cubicBezTo>
                      <a:pt x="48" y="424"/>
                      <a:pt x="49" y="423"/>
                      <a:pt x="49" y="424"/>
                    </a:cubicBezTo>
                    <a:cubicBezTo>
                      <a:pt x="49" y="424"/>
                      <a:pt x="49" y="424"/>
                      <a:pt x="49" y="424"/>
                    </a:cubicBezTo>
                    <a:cubicBezTo>
                      <a:pt x="49" y="424"/>
                      <a:pt x="50" y="424"/>
                      <a:pt x="50" y="424"/>
                    </a:cubicBezTo>
                    <a:cubicBezTo>
                      <a:pt x="50" y="423"/>
                      <a:pt x="50" y="423"/>
                      <a:pt x="49" y="423"/>
                    </a:cubicBezTo>
                    <a:cubicBezTo>
                      <a:pt x="50" y="423"/>
                      <a:pt x="51" y="422"/>
                      <a:pt x="52" y="423"/>
                    </a:cubicBezTo>
                    <a:cubicBezTo>
                      <a:pt x="52" y="423"/>
                      <a:pt x="52" y="423"/>
                      <a:pt x="52" y="423"/>
                    </a:cubicBezTo>
                    <a:cubicBezTo>
                      <a:pt x="52" y="423"/>
                      <a:pt x="52" y="423"/>
                      <a:pt x="53" y="422"/>
                    </a:cubicBezTo>
                    <a:cubicBezTo>
                      <a:pt x="53" y="422"/>
                      <a:pt x="53" y="422"/>
                      <a:pt x="54" y="422"/>
                    </a:cubicBezTo>
                    <a:cubicBezTo>
                      <a:pt x="54" y="422"/>
                      <a:pt x="54" y="422"/>
                      <a:pt x="54" y="422"/>
                    </a:cubicBezTo>
                    <a:cubicBezTo>
                      <a:pt x="54" y="421"/>
                      <a:pt x="54" y="421"/>
                      <a:pt x="54" y="421"/>
                    </a:cubicBezTo>
                    <a:cubicBezTo>
                      <a:pt x="54" y="420"/>
                      <a:pt x="54" y="419"/>
                      <a:pt x="54" y="419"/>
                    </a:cubicBezTo>
                    <a:cubicBezTo>
                      <a:pt x="54" y="418"/>
                      <a:pt x="54" y="418"/>
                      <a:pt x="54" y="418"/>
                    </a:cubicBezTo>
                    <a:cubicBezTo>
                      <a:pt x="54" y="418"/>
                      <a:pt x="55" y="417"/>
                      <a:pt x="55" y="418"/>
                    </a:cubicBezTo>
                    <a:cubicBezTo>
                      <a:pt x="55" y="418"/>
                      <a:pt x="55" y="418"/>
                      <a:pt x="56" y="418"/>
                    </a:cubicBezTo>
                    <a:cubicBezTo>
                      <a:pt x="56" y="418"/>
                      <a:pt x="56" y="418"/>
                      <a:pt x="56" y="418"/>
                    </a:cubicBezTo>
                    <a:cubicBezTo>
                      <a:pt x="56" y="418"/>
                      <a:pt x="56" y="417"/>
                      <a:pt x="57" y="417"/>
                    </a:cubicBezTo>
                    <a:cubicBezTo>
                      <a:pt x="57" y="417"/>
                      <a:pt x="57" y="416"/>
                      <a:pt x="57" y="416"/>
                    </a:cubicBezTo>
                    <a:cubicBezTo>
                      <a:pt x="57" y="416"/>
                      <a:pt x="58" y="416"/>
                      <a:pt x="58" y="417"/>
                    </a:cubicBezTo>
                    <a:cubicBezTo>
                      <a:pt x="58" y="417"/>
                      <a:pt x="57" y="417"/>
                      <a:pt x="57" y="417"/>
                    </a:cubicBezTo>
                    <a:cubicBezTo>
                      <a:pt x="57" y="417"/>
                      <a:pt x="57" y="418"/>
                      <a:pt x="57" y="418"/>
                    </a:cubicBezTo>
                    <a:cubicBezTo>
                      <a:pt x="57" y="418"/>
                      <a:pt x="57" y="418"/>
                      <a:pt x="57" y="418"/>
                    </a:cubicBezTo>
                    <a:cubicBezTo>
                      <a:pt x="57" y="418"/>
                      <a:pt x="58" y="418"/>
                      <a:pt x="58" y="418"/>
                    </a:cubicBezTo>
                    <a:cubicBezTo>
                      <a:pt x="58" y="418"/>
                      <a:pt x="58" y="417"/>
                      <a:pt x="58" y="417"/>
                    </a:cubicBezTo>
                    <a:cubicBezTo>
                      <a:pt x="58" y="417"/>
                      <a:pt x="58" y="416"/>
                      <a:pt x="58" y="416"/>
                    </a:cubicBezTo>
                    <a:cubicBezTo>
                      <a:pt x="58" y="416"/>
                      <a:pt x="59" y="416"/>
                      <a:pt x="59" y="416"/>
                    </a:cubicBezTo>
                    <a:cubicBezTo>
                      <a:pt x="59" y="417"/>
                      <a:pt x="59" y="417"/>
                      <a:pt x="59" y="417"/>
                    </a:cubicBezTo>
                    <a:cubicBezTo>
                      <a:pt x="60" y="417"/>
                      <a:pt x="60" y="417"/>
                      <a:pt x="60" y="416"/>
                    </a:cubicBezTo>
                    <a:cubicBezTo>
                      <a:pt x="60" y="416"/>
                      <a:pt x="60" y="416"/>
                      <a:pt x="60" y="416"/>
                    </a:cubicBezTo>
                    <a:cubicBezTo>
                      <a:pt x="60" y="416"/>
                      <a:pt x="60" y="416"/>
                      <a:pt x="60" y="416"/>
                    </a:cubicBezTo>
                    <a:cubicBezTo>
                      <a:pt x="61" y="416"/>
                      <a:pt x="61" y="415"/>
                      <a:pt x="61" y="415"/>
                    </a:cubicBezTo>
                    <a:cubicBezTo>
                      <a:pt x="62" y="414"/>
                      <a:pt x="63" y="414"/>
                      <a:pt x="64" y="413"/>
                    </a:cubicBezTo>
                    <a:cubicBezTo>
                      <a:pt x="64" y="413"/>
                      <a:pt x="64" y="413"/>
                      <a:pt x="64" y="412"/>
                    </a:cubicBezTo>
                    <a:cubicBezTo>
                      <a:pt x="64" y="412"/>
                      <a:pt x="64" y="412"/>
                      <a:pt x="64" y="412"/>
                    </a:cubicBezTo>
                    <a:cubicBezTo>
                      <a:pt x="64" y="412"/>
                      <a:pt x="64" y="411"/>
                      <a:pt x="65" y="411"/>
                    </a:cubicBezTo>
                    <a:cubicBezTo>
                      <a:pt x="65" y="412"/>
                      <a:pt x="65" y="412"/>
                      <a:pt x="66" y="412"/>
                    </a:cubicBezTo>
                    <a:cubicBezTo>
                      <a:pt x="66" y="412"/>
                      <a:pt x="66" y="413"/>
                      <a:pt x="66" y="413"/>
                    </a:cubicBezTo>
                    <a:cubicBezTo>
                      <a:pt x="66" y="413"/>
                      <a:pt x="67" y="413"/>
                      <a:pt x="67" y="413"/>
                    </a:cubicBezTo>
                    <a:cubicBezTo>
                      <a:pt x="67" y="412"/>
                      <a:pt x="67" y="412"/>
                      <a:pt x="67" y="411"/>
                    </a:cubicBezTo>
                    <a:cubicBezTo>
                      <a:pt x="67" y="411"/>
                      <a:pt x="67" y="411"/>
                      <a:pt x="67" y="411"/>
                    </a:cubicBezTo>
                    <a:cubicBezTo>
                      <a:pt x="68" y="410"/>
                      <a:pt x="68" y="410"/>
                      <a:pt x="68" y="410"/>
                    </a:cubicBezTo>
                    <a:cubicBezTo>
                      <a:pt x="68" y="410"/>
                      <a:pt x="68" y="410"/>
                      <a:pt x="67" y="410"/>
                    </a:cubicBezTo>
                    <a:cubicBezTo>
                      <a:pt x="68" y="409"/>
                      <a:pt x="68" y="409"/>
                      <a:pt x="69" y="409"/>
                    </a:cubicBezTo>
                    <a:cubicBezTo>
                      <a:pt x="69" y="409"/>
                      <a:pt x="69" y="409"/>
                      <a:pt x="70" y="409"/>
                    </a:cubicBezTo>
                    <a:cubicBezTo>
                      <a:pt x="70" y="409"/>
                      <a:pt x="70" y="409"/>
                      <a:pt x="70" y="409"/>
                    </a:cubicBezTo>
                    <a:cubicBezTo>
                      <a:pt x="70" y="408"/>
                      <a:pt x="70" y="408"/>
                      <a:pt x="70" y="408"/>
                    </a:cubicBezTo>
                    <a:cubicBezTo>
                      <a:pt x="70" y="408"/>
                      <a:pt x="71" y="408"/>
                      <a:pt x="71" y="408"/>
                    </a:cubicBezTo>
                    <a:cubicBezTo>
                      <a:pt x="71" y="408"/>
                      <a:pt x="71" y="408"/>
                      <a:pt x="72" y="408"/>
                    </a:cubicBezTo>
                    <a:cubicBezTo>
                      <a:pt x="72" y="409"/>
                      <a:pt x="72" y="409"/>
                      <a:pt x="72" y="409"/>
                    </a:cubicBezTo>
                    <a:cubicBezTo>
                      <a:pt x="73" y="409"/>
                      <a:pt x="73" y="409"/>
                      <a:pt x="74" y="409"/>
                    </a:cubicBezTo>
                    <a:cubicBezTo>
                      <a:pt x="74" y="409"/>
                      <a:pt x="75" y="409"/>
                      <a:pt x="75" y="409"/>
                    </a:cubicBezTo>
                    <a:cubicBezTo>
                      <a:pt x="75" y="409"/>
                      <a:pt x="75" y="409"/>
                      <a:pt x="75" y="408"/>
                    </a:cubicBezTo>
                    <a:cubicBezTo>
                      <a:pt x="75" y="407"/>
                      <a:pt x="76" y="406"/>
                      <a:pt x="76" y="405"/>
                    </a:cubicBezTo>
                    <a:cubicBezTo>
                      <a:pt x="77" y="406"/>
                      <a:pt x="76" y="407"/>
                      <a:pt x="77" y="407"/>
                    </a:cubicBezTo>
                    <a:cubicBezTo>
                      <a:pt x="77" y="407"/>
                      <a:pt x="77" y="407"/>
                      <a:pt x="77" y="408"/>
                    </a:cubicBezTo>
                    <a:cubicBezTo>
                      <a:pt x="78" y="408"/>
                      <a:pt x="78" y="408"/>
                      <a:pt x="78" y="408"/>
                    </a:cubicBezTo>
                    <a:cubicBezTo>
                      <a:pt x="78" y="409"/>
                      <a:pt x="78" y="409"/>
                      <a:pt x="78" y="409"/>
                    </a:cubicBezTo>
                    <a:cubicBezTo>
                      <a:pt x="78" y="409"/>
                      <a:pt x="78" y="409"/>
                      <a:pt x="78" y="409"/>
                    </a:cubicBezTo>
                    <a:cubicBezTo>
                      <a:pt x="78" y="409"/>
                      <a:pt x="77" y="409"/>
                      <a:pt x="77" y="410"/>
                    </a:cubicBezTo>
                    <a:cubicBezTo>
                      <a:pt x="77" y="410"/>
                      <a:pt x="78" y="410"/>
                      <a:pt x="78" y="410"/>
                    </a:cubicBezTo>
                    <a:cubicBezTo>
                      <a:pt x="78" y="410"/>
                      <a:pt x="78" y="410"/>
                      <a:pt x="77" y="410"/>
                    </a:cubicBezTo>
                    <a:cubicBezTo>
                      <a:pt x="76" y="411"/>
                      <a:pt x="75" y="412"/>
                      <a:pt x="74" y="413"/>
                    </a:cubicBezTo>
                    <a:cubicBezTo>
                      <a:pt x="74" y="413"/>
                      <a:pt x="73" y="413"/>
                      <a:pt x="72" y="414"/>
                    </a:cubicBezTo>
                    <a:cubicBezTo>
                      <a:pt x="72" y="414"/>
                      <a:pt x="71" y="415"/>
                      <a:pt x="71" y="415"/>
                    </a:cubicBezTo>
                    <a:cubicBezTo>
                      <a:pt x="70" y="417"/>
                      <a:pt x="68" y="418"/>
                      <a:pt x="68" y="419"/>
                    </a:cubicBezTo>
                    <a:cubicBezTo>
                      <a:pt x="67" y="419"/>
                      <a:pt x="67" y="419"/>
                      <a:pt x="67" y="419"/>
                    </a:cubicBezTo>
                    <a:cubicBezTo>
                      <a:pt x="67" y="418"/>
                      <a:pt x="67" y="418"/>
                      <a:pt x="66" y="418"/>
                    </a:cubicBezTo>
                    <a:cubicBezTo>
                      <a:pt x="66" y="418"/>
                      <a:pt x="66" y="418"/>
                      <a:pt x="66" y="418"/>
                    </a:cubicBezTo>
                    <a:cubicBezTo>
                      <a:pt x="64" y="419"/>
                      <a:pt x="62" y="419"/>
                      <a:pt x="61" y="420"/>
                    </a:cubicBezTo>
                    <a:cubicBezTo>
                      <a:pt x="60" y="421"/>
                      <a:pt x="60" y="421"/>
                      <a:pt x="60" y="422"/>
                    </a:cubicBezTo>
                    <a:cubicBezTo>
                      <a:pt x="60" y="423"/>
                      <a:pt x="60" y="423"/>
                      <a:pt x="59" y="424"/>
                    </a:cubicBezTo>
                    <a:cubicBezTo>
                      <a:pt x="59" y="424"/>
                      <a:pt x="58" y="424"/>
                      <a:pt x="58" y="424"/>
                    </a:cubicBezTo>
                    <a:cubicBezTo>
                      <a:pt x="58" y="425"/>
                      <a:pt x="57" y="425"/>
                      <a:pt x="57" y="426"/>
                    </a:cubicBezTo>
                    <a:cubicBezTo>
                      <a:pt x="57" y="425"/>
                      <a:pt x="57" y="425"/>
                      <a:pt x="57" y="424"/>
                    </a:cubicBezTo>
                    <a:cubicBezTo>
                      <a:pt x="56" y="425"/>
                      <a:pt x="56" y="425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7"/>
                    </a:cubicBezTo>
                    <a:cubicBezTo>
                      <a:pt x="55" y="427"/>
                      <a:pt x="55" y="427"/>
                      <a:pt x="55" y="428"/>
                    </a:cubicBezTo>
                    <a:cubicBezTo>
                      <a:pt x="55" y="428"/>
                      <a:pt x="56" y="429"/>
                      <a:pt x="56" y="428"/>
                    </a:cubicBezTo>
                    <a:cubicBezTo>
                      <a:pt x="56" y="428"/>
                      <a:pt x="56" y="428"/>
                      <a:pt x="56" y="428"/>
                    </a:cubicBezTo>
                    <a:cubicBezTo>
                      <a:pt x="56" y="428"/>
                      <a:pt x="57" y="428"/>
                      <a:pt x="57" y="428"/>
                    </a:cubicBezTo>
                    <a:cubicBezTo>
                      <a:pt x="57" y="428"/>
                      <a:pt x="58" y="428"/>
                      <a:pt x="58" y="427"/>
                    </a:cubicBezTo>
                    <a:cubicBezTo>
                      <a:pt x="58" y="427"/>
                      <a:pt x="58" y="427"/>
                      <a:pt x="58" y="427"/>
                    </a:cubicBezTo>
                    <a:cubicBezTo>
                      <a:pt x="58" y="427"/>
                      <a:pt x="58" y="427"/>
                      <a:pt x="58" y="427"/>
                    </a:cubicBezTo>
                    <a:cubicBezTo>
                      <a:pt x="59" y="426"/>
                      <a:pt x="59" y="426"/>
                      <a:pt x="60" y="426"/>
                    </a:cubicBezTo>
                    <a:cubicBezTo>
                      <a:pt x="60" y="426"/>
                      <a:pt x="60" y="426"/>
                      <a:pt x="60" y="426"/>
                    </a:cubicBezTo>
                    <a:cubicBezTo>
                      <a:pt x="61" y="425"/>
                      <a:pt x="62" y="424"/>
                      <a:pt x="62" y="423"/>
                    </a:cubicBezTo>
                    <a:cubicBezTo>
                      <a:pt x="62" y="423"/>
                      <a:pt x="62" y="423"/>
                      <a:pt x="62" y="423"/>
                    </a:cubicBezTo>
                    <a:cubicBezTo>
                      <a:pt x="62" y="423"/>
                      <a:pt x="62" y="423"/>
                      <a:pt x="62" y="423"/>
                    </a:cubicBezTo>
                    <a:cubicBezTo>
                      <a:pt x="61" y="423"/>
                      <a:pt x="61" y="423"/>
                      <a:pt x="61" y="423"/>
                    </a:cubicBezTo>
                    <a:cubicBezTo>
                      <a:pt x="61" y="422"/>
                      <a:pt x="62" y="422"/>
                      <a:pt x="62" y="422"/>
                    </a:cubicBezTo>
                    <a:cubicBezTo>
                      <a:pt x="62" y="422"/>
                      <a:pt x="62" y="422"/>
                      <a:pt x="62" y="422"/>
                    </a:cubicBezTo>
                    <a:cubicBezTo>
                      <a:pt x="63" y="422"/>
                      <a:pt x="63" y="421"/>
                      <a:pt x="63" y="421"/>
                    </a:cubicBezTo>
                    <a:cubicBezTo>
                      <a:pt x="63" y="421"/>
                      <a:pt x="63" y="421"/>
                      <a:pt x="64" y="421"/>
                    </a:cubicBezTo>
                    <a:cubicBezTo>
                      <a:pt x="64" y="422"/>
                      <a:pt x="64" y="422"/>
                      <a:pt x="64" y="422"/>
                    </a:cubicBezTo>
                    <a:cubicBezTo>
                      <a:pt x="64" y="422"/>
                      <a:pt x="64" y="423"/>
                      <a:pt x="64" y="423"/>
                    </a:cubicBezTo>
                    <a:cubicBezTo>
                      <a:pt x="64" y="423"/>
                      <a:pt x="64" y="423"/>
                      <a:pt x="65" y="423"/>
                    </a:cubicBezTo>
                    <a:cubicBezTo>
                      <a:pt x="65" y="423"/>
                      <a:pt x="65" y="423"/>
                      <a:pt x="65" y="423"/>
                    </a:cubicBezTo>
                    <a:cubicBezTo>
                      <a:pt x="65" y="422"/>
                      <a:pt x="65" y="422"/>
                      <a:pt x="65" y="421"/>
                    </a:cubicBezTo>
                    <a:cubicBezTo>
                      <a:pt x="66" y="420"/>
                      <a:pt x="66" y="420"/>
                      <a:pt x="66" y="419"/>
                    </a:cubicBezTo>
                    <a:cubicBezTo>
                      <a:pt x="66" y="419"/>
                      <a:pt x="67" y="420"/>
                      <a:pt x="66" y="420"/>
                    </a:cubicBezTo>
                    <a:cubicBezTo>
                      <a:pt x="67" y="420"/>
                      <a:pt x="67" y="420"/>
                      <a:pt x="67" y="421"/>
                    </a:cubicBezTo>
                    <a:cubicBezTo>
                      <a:pt x="67" y="421"/>
                      <a:pt x="67" y="421"/>
                      <a:pt x="67" y="421"/>
                    </a:cubicBezTo>
                    <a:cubicBezTo>
                      <a:pt x="66" y="421"/>
                      <a:pt x="66" y="422"/>
                      <a:pt x="66" y="423"/>
                    </a:cubicBezTo>
                    <a:cubicBezTo>
                      <a:pt x="66" y="423"/>
                      <a:pt x="65" y="423"/>
                      <a:pt x="65" y="424"/>
                    </a:cubicBezTo>
                    <a:cubicBezTo>
                      <a:pt x="65" y="424"/>
                      <a:pt x="66" y="423"/>
                      <a:pt x="66" y="423"/>
                    </a:cubicBezTo>
                    <a:cubicBezTo>
                      <a:pt x="66" y="423"/>
                      <a:pt x="66" y="423"/>
                      <a:pt x="66" y="423"/>
                    </a:cubicBezTo>
                    <a:cubicBezTo>
                      <a:pt x="67" y="423"/>
                      <a:pt x="67" y="423"/>
                      <a:pt x="67" y="424"/>
                    </a:cubicBezTo>
                    <a:cubicBezTo>
                      <a:pt x="67" y="423"/>
                      <a:pt x="67" y="423"/>
                      <a:pt x="67" y="423"/>
                    </a:cubicBezTo>
                    <a:cubicBezTo>
                      <a:pt x="67" y="422"/>
                      <a:pt x="67" y="422"/>
                      <a:pt x="67" y="421"/>
                    </a:cubicBezTo>
                    <a:cubicBezTo>
                      <a:pt x="67" y="421"/>
                      <a:pt x="68" y="421"/>
                      <a:pt x="68" y="421"/>
                    </a:cubicBezTo>
                    <a:cubicBezTo>
                      <a:pt x="68" y="421"/>
                      <a:pt x="68" y="421"/>
                      <a:pt x="68" y="421"/>
                    </a:cubicBezTo>
                    <a:cubicBezTo>
                      <a:pt x="68" y="420"/>
                      <a:pt x="68" y="421"/>
                      <a:pt x="68" y="421"/>
                    </a:cubicBezTo>
                    <a:cubicBezTo>
                      <a:pt x="68" y="421"/>
                      <a:pt x="68" y="421"/>
                      <a:pt x="68" y="422"/>
                    </a:cubicBezTo>
                    <a:cubicBezTo>
                      <a:pt x="68" y="422"/>
                      <a:pt x="68" y="422"/>
                      <a:pt x="68" y="422"/>
                    </a:cubicBezTo>
                    <a:cubicBezTo>
                      <a:pt x="68" y="422"/>
                      <a:pt x="68" y="423"/>
                      <a:pt x="68" y="423"/>
                    </a:cubicBezTo>
                    <a:cubicBezTo>
                      <a:pt x="68" y="424"/>
                      <a:pt x="68" y="424"/>
                      <a:pt x="67" y="425"/>
                    </a:cubicBezTo>
                    <a:cubicBezTo>
                      <a:pt x="67" y="425"/>
                      <a:pt x="67" y="426"/>
                      <a:pt x="67" y="426"/>
                    </a:cubicBezTo>
                    <a:cubicBezTo>
                      <a:pt x="68" y="426"/>
                      <a:pt x="68" y="425"/>
                      <a:pt x="68" y="424"/>
                    </a:cubicBezTo>
                    <a:cubicBezTo>
                      <a:pt x="68" y="424"/>
                      <a:pt x="68" y="423"/>
                      <a:pt x="69" y="423"/>
                    </a:cubicBezTo>
                    <a:cubicBezTo>
                      <a:pt x="69" y="422"/>
                      <a:pt x="69" y="422"/>
                      <a:pt x="69" y="422"/>
                    </a:cubicBezTo>
                    <a:cubicBezTo>
                      <a:pt x="70" y="422"/>
                      <a:pt x="70" y="421"/>
                      <a:pt x="70" y="421"/>
                    </a:cubicBezTo>
                    <a:cubicBezTo>
                      <a:pt x="70" y="420"/>
                      <a:pt x="71" y="419"/>
                      <a:pt x="71" y="418"/>
                    </a:cubicBezTo>
                    <a:cubicBezTo>
                      <a:pt x="71" y="418"/>
                      <a:pt x="71" y="418"/>
                      <a:pt x="72" y="417"/>
                    </a:cubicBezTo>
                    <a:cubicBezTo>
                      <a:pt x="72" y="417"/>
                      <a:pt x="72" y="417"/>
                      <a:pt x="73" y="417"/>
                    </a:cubicBezTo>
                    <a:cubicBezTo>
                      <a:pt x="73" y="416"/>
                      <a:pt x="74" y="416"/>
                      <a:pt x="75" y="416"/>
                    </a:cubicBezTo>
                    <a:cubicBezTo>
                      <a:pt x="75" y="415"/>
                      <a:pt x="76" y="415"/>
                      <a:pt x="77" y="414"/>
                    </a:cubicBezTo>
                    <a:cubicBezTo>
                      <a:pt x="78" y="414"/>
                      <a:pt x="79" y="414"/>
                      <a:pt x="79" y="414"/>
                    </a:cubicBezTo>
                    <a:cubicBezTo>
                      <a:pt x="80" y="414"/>
                      <a:pt x="80" y="414"/>
                      <a:pt x="80" y="414"/>
                    </a:cubicBezTo>
                    <a:cubicBezTo>
                      <a:pt x="80" y="414"/>
                      <a:pt x="80" y="414"/>
                      <a:pt x="80" y="414"/>
                    </a:cubicBezTo>
                    <a:cubicBezTo>
                      <a:pt x="80" y="415"/>
                      <a:pt x="80" y="415"/>
                      <a:pt x="80" y="416"/>
                    </a:cubicBezTo>
                    <a:cubicBezTo>
                      <a:pt x="80" y="416"/>
                      <a:pt x="80" y="416"/>
                      <a:pt x="80" y="416"/>
                    </a:cubicBezTo>
                    <a:cubicBezTo>
                      <a:pt x="80" y="417"/>
                      <a:pt x="80" y="416"/>
                      <a:pt x="80" y="416"/>
                    </a:cubicBezTo>
                    <a:cubicBezTo>
                      <a:pt x="81" y="416"/>
                      <a:pt x="81" y="416"/>
                      <a:pt x="81" y="416"/>
                    </a:cubicBezTo>
                    <a:cubicBezTo>
                      <a:pt x="82" y="416"/>
                      <a:pt x="82" y="416"/>
                      <a:pt x="82" y="415"/>
                    </a:cubicBezTo>
                    <a:cubicBezTo>
                      <a:pt x="82" y="415"/>
                      <a:pt x="82" y="415"/>
                      <a:pt x="83" y="415"/>
                    </a:cubicBezTo>
                    <a:cubicBezTo>
                      <a:pt x="83" y="414"/>
                      <a:pt x="84" y="413"/>
                      <a:pt x="84" y="412"/>
                    </a:cubicBezTo>
                    <a:cubicBezTo>
                      <a:pt x="84" y="412"/>
                      <a:pt x="85" y="412"/>
                      <a:pt x="85" y="412"/>
                    </a:cubicBezTo>
                    <a:cubicBezTo>
                      <a:pt x="85" y="412"/>
                      <a:pt x="85" y="412"/>
                      <a:pt x="85" y="412"/>
                    </a:cubicBezTo>
                    <a:cubicBezTo>
                      <a:pt x="85" y="412"/>
                      <a:pt x="85" y="412"/>
                      <a:pt x="85" y="412"/>
                    </a:cubicBezTo>
                    <a:cubicBezTo>
                      <a:pt x="85" y="412"/>
                      <a:pt x="86" y="412"/>
                      <a:pt x="86" y="412"/>
                    </a:cubicBezTo>
                    <a:cubicBezTo>
                      <a:pt x="86" y="412"/>
                      <a:pt x="86" y="412"/>
                      <a:pt x="86" y="412"/>
                    </a:cubicBezTo>
                    <a:cubicBezTo>
                      <a:pt x="86" y="411"/>
                      <a:pt x="85" y="411"/>
                      <a:pt x="85" y="410"/>
                    </a:cubicBezTo>
                    <a:cubicBezTo>
                      <a:pt x="85" y="410"/>
                      <a:pt x="85" y="410"/>
                      <a:pt x="85" y="409"/>
                    </a:cubicBezTo>
                    <a:cubicBezTo>
                      <a:pt x="85" y="409"/>
                      <a:pt x="85" y="409"/>
                      <a:pt x="85" y="409"/>
                    </a:cubicBezTo>
                    <a:cubicBezTo>
                      <a:pt x="86" y="408"/>
                      <a:pt x="86" y="408"/>
                      <a:pt x="87" y="407"/>
                    </a:cubicBezTo>
                    <a:cubicBezTo>
                      <a:pt x="88" y="407"/>
                      <a:pt x="89" y="407"/>
                      <a:pt x="90" y="407"/>
                    </a:cubicBezTo>
                    <a:cubicBezTo>
                      <a:pt x="90" y="407"/>
                      <a:pt x="91" y="407"/>
                      <a:pt x="91" y="406"/>
                    </a:cubicBezTo>
                    <a:cubicBezTo>
                      <a:pt x="90" y="406"/>
                      <a:pt x="89" y="406"/>
                      <a:pt x="88" y="406"/>
                    </a:cubicBezTo>
                    <a:cubicBezTo>
                      <a:pt x="88" y="405"/>
                      <a:pt x="87" y="405"/>
                      <a:pt x="87" y="405"/>
                    </a:cubicBezTo>
                    <a:cubicBezTo>
                      <a:pt x="87" y="405"/>
                      <a:pt x="87" y="404"/>
                      <a:pt x="87" y="404"/>
                    </a:cubicBezTo>
                    <a:cubicBezTo>
                      <a:pt x="87" y="404"/>
                      <a:pt x="87" y="404"/>
                      <a:pt x="88" y="404"/>
                    </a:cubicBezTo>
                    <a:cubicBezTo>
                      <a:pt x="88" y="404"/>
                      <a:pt x="88" y="404"/>
                      <a:pt x="88" y="404"/>
                    </a:cubicBezTo>
                    <a:cubicBezTo>
                      <a:pt x="88" y="404"/>
                      <a:pt x="88" y="403"/>
                      <a:pt x="88" y="403"/>
                    </a:cubicBezTo>
                    <a:cubicBezTo>
                      <a:pt x="87" y="403"/>
                      <a:pt x="87" y="404"/>
                      <a:pt x="87" y="404"/>
                    </a:cubicBezTo>
                    <a:cubicBezTo>
                      <a:pt x="87" y="404"/>
                      <a:pt x="86" y="403"/>
                      <a:pt x="86" y="403"/>
                    </a:cubicBezTo>
                    <a:cubicBezTo>
                      <a:pt x="86" y="403"/>
                      <a:pt x="86" y="403"/>
                      <a:pt x="86" y="402"/>
                    </a:cubicBezTo>
                    <a:cubicBezTo>
                      <a:pt x="86" y="401"/>
                      <a:pt x="87" y="400"/>
                      <a:pt x="87" y="400"/>
                    </a:cubicBezTo>
                    <a:cubicBezTo>
                      <a:pt x="87" y="400"/>
                      <a:pt x="87" y="400"/>
                      <a:pt x="87" y="400"/>
                    </a:cubicBezTo>
                    <a:cubicBezTo>
                      <a:pt x="87" y="400"/>
                      <a:pt x="88" y="400"/>
                      <a:pt x="88" y="400"/>
                    </a:cubicBezTo>
                    <a:cubicBezTo>
                      <a:pt x="89" y="400"/>
                      <a:pt x="90" y="402"/>
                      <a:pt x="91" y="403"/>
                    </a:cubicBezTo>
                    <a:cubicBezTo>
                      <a:pt x="91" y="404"/>
                      <a:pt x="92" y="404"/>
                      <a:pt x="92" y="404"/>
                    </a:cubicBezTo>
                    <a:cubicBezTo>
                      <a:pt x="93" y="407"/>
                      <a:pt x="94" y="409"/>
                      <a:pt x="95" y="412"/>
                    </a:cubicBezTo>
                    <a:cubicBezTo>
                      <a:pt x="96" y="414"/>
                      <a:pt x="97" y="417"/>
                      <a:pt x="98" y="419"/>
                    </a:cubicBezTo>
                    <a:cubicBezTo>
                      <a:pt x="99" y="420"/>
                      <a:pt x="100" y="421"/>
                      <a:pt x="101" y="422"/>
                    </a:cubicBezTo>
                    <a:cubicBezTo>
                      <a:pt x="101" y="423"/>
                      <a:pt x="102" y="423"/>
                      <a:pt x="102" y="423"/>
                    </a:cubicBezTo>
                    <a:cubicBezTo>
                      <a:pt x="102" y="423"/>
                      <a:pt x="103" y="423"/>
                      <a:pt x="103" y="423"/>
                    </a:cubicBezTo>
                    <a:cubicBezTo>
                      <a:pt x="103" y="423"/>
                      <a:pt x="104" y="423"/>
                      <a:pt x="104" y="424"/>
                    </a:cubicBezTo>
                    <a:cubicBezTo>
                      <a:pt x="104" y="424"/>
                      <a:pt x="105" y="424"/>
                      <a:pt x="105" y="423"/>
                    </a:cubicBezTo>
                    <a:cubicBezTo>
                      <a:pt x="105" y="423"/>
                      <a:pt x="105" y="423"/>
                      <a:pt x="105" y="423"/>
                    </a:cubicBezTo>
                    <a:cubicBezTo>
                      <a:pt x="105" y="422"/>
                      <a:pt x="106" y="422"/>
                      <a:pt x="106" y="422"/>
                    </a:cubicBezTo>
                    <a:cubicBezTo>
                      <a:pt x="106" y="423"/>
                      <a:pt x="107" y="422"/>
                      <a:pt x="107" y="422"/>
                    </a:cubicBezTo>
                    <a:cubicBezTo>
                      <a:pt x="106" y="422"/>
                      <a:pt x="106" y="422"/>
                      <a:pt x="106" y="422"/>
                    </a:cubicBezTo>
                    <a:cubicBezTo>
                      <a:pt x="106" y="422"/>
                      <a:pt x="107" y="422"/>
                      <a:pt x="107" y="421"/>
                    </a:cubicBezTo>
                    <a:cubicBezTo>
                      <a:pt x="106" y="421"/>
                      <a:pt x="106" y="421"/>
                      <a:pt x="106" y="421"/>
                    </a:cubicBezTo>
                    <a:cubicBezTo>
                      <a:pt x="106" y="421"/>
                      <a:pt x="105" y="421"/>
                      <a:pt x="104" y="422"/>
                    </a:cubicBezTo>
                    <a:cubicBezTo>
                      <a:pt x="104" y="422"/>
                      <a:pt x="104" y="422"/>
                      <a:pt x="103" y="422"/>
                    </a:cubicBezTo>
                    <a:cubicBezTo>
                      <a:pt x="103" y="422"/>
                      <a:pt x="103" y="421"/>
                      <a:pt x="104" y="421"/>
                    </a:cubicBezTo>
                    <a:cubicBezTo>
                      <a:pt x="104" y="421"/>
                      <a:pt x="104" y="421"/>
                      <a:pt x="104" y="420"/>
                    </a:cubicBezTo>
                    <a:cubicBezTo>
                      <a:pt x="104" y="420"/>
                      <a:pt x="104" y="420"/>
                      <a:pt x="104" y="420"/>
                    </a:cubicBezTo>
                    <a:cubicBezTo>
                      <a:pt x="104" y="420"/>
                      <a:pt x="104" y="420"/>
                      <a:pt x="105" y="420"/>
                    </a:cubicBezTo>
                    <a:cubicBezTo>
                      <a:pt x="105" y="420"/>
                      <a:pt x="106" y="421"/>
                      <a:pt x="107" y="420"/>
                    </a:cubicBezTo>
                    <a:cubicBezTo>
                      <a:pt x="106" y="420"/>
                      <a:pt x="106" y="420"/>
                      <a:pt x="106" y="420"/>
                    </a:cubicBezTo>
                    <a:cubicBezTo>
                      <a:pt x="106" y="420"/>
                      <a:pt x="106" y="419"/>
                      <a:pt x="106" y="419"/>
                    </a:cubicBezTo>
                    <a:cubicBezTo>
                      <a:pt x="105" y="419"/>
                      <a:pt x="105" y="418"/>
                      <a:pt x="105" y="418"/>
                    </a:cubicBezTo>
                    <a:cubicBezTo>
                      <a:pt x="105" y="418"/>
                      <a:pt x="105" y="417"/>
                      <a:pt x="105" y="417"/>
                    </a:cubicBezTo>
                    <a:cubicBezTo>
                      <a:pt x="106" y="417"/>
                      <a:pt x="106" y="416"/>
                      <a:pt x="107" y="416"/>
                    </a:cubicBezTo>
                    <a:cubicBezTo>
                      <a:pt x="107" y="416"/>
                      <a:pt x="107" y="415"/>
                      <a:pt x="106" y="415"/>
                    </a:cubicBezTo>
                    <a:cubicBezTo>
                      <a:pt x="106" y="415"/>
                      <a:pt x="106" y="415"/>
                      <a:pt x="106" y="415"/>
                    </a:cubicBezTo>
                    <a:cubicBezTo>
                      <a:pt x="106" y="415"/>
                      <a:pt x="106" y="415"/>
                      <a:pt x="106" y="415"/>
                    </a:cubicBezTo>
                    <a:cubicBezTo>
                      <a:pt x="106" y="414"/>
                      <a:pt x="106" y="414"/>
                      <a:pt x="106" y="413"/>
                    </a:cubicBezTo>
                    <a:cubicBezTo>
                      <a:pt x="106" y="414"/>
                      <a:pt x="106" y="414"/>
                      <a:pt x="106" y="414"/>
                    </a:cubicBezTo>
                    <a:cubicBezTo>
                      <a:pt x="106" y="415"/>
                      <a:pt x="107" y="415"/>
                      <a:pt x="107" y="414"/>
                    </a:cubicBezTo>
                    <a:cubicBezTo>
                      <a:pt x="107" y="414"/>
                      <a:pt x="108" y="414"/>
                      <a:pt x="108" y="414"/>
                    </a:cubicBezTo>
                    <a:cubicBezTo>
                      <a:pt x="107" y="414"/>
                      <a:pt x="107" y="414"/>
                      <a:pt x="107" y="413"/>
                    </a:cubicBezTo>
                    <a:cubicBezTo>
                      <a:pt x="107" y="413"/>
                      <a:pt x="107" y="413"/>
                      <a:pt x="108" y="413"/>
                    </a:cubicBezTo>
                    <a:cubicBezTo>
                      <a:pt x="108" y="412"/>
                      <a:pt x="108" y="412"/>
                      <a:pt x="108" y="412"/>
                    </a:cubicBezTo>
                    <a:cubicBezTo>
                      <a:pt x="108" y="411"/>
                      <a:pt x="108" y="411"/>
                      <a:pt x="108" y="411"/>
                    </a:cubicBezTo>
                    <a:cubicBezTo>
                      <a:pt x="108" y="410"/>
                      <a:pt x="107" y="411"/>
                      <a:pt x="107" y="411"/>
                    </a:cubicBezTo>
                    <a:cubicBezTo>
                      <a:pt x="107" y="411"/>
                      <a:pt x="107" y="411"/>
                      <a:pt x="107" y="411"/>
                    </a:cubicBezTo>
                    <a:cubicBezTo>
                      <a:pt x="107" y="412"/>
                      <a:pt x="106" y="412"/>
                      <a:pt x="106" y="412"/>
                    </a:cubicBezTo>
                    <a:cubicBezTo>
                      <a:pt x="106" y="412"/>
                      <a:pt x="106" y="411"/>
                      <a:pt x="106" y="411"/>
                    </a:cubicBezTo>
                    <a:cubicBezTo>
                      <a:pt x="106" y="411"/>
                      <a:pt x="106" y="411"/>
                      <a:pt x="106" y="411"/>
                    </a:cubicBezTo>
                    <a:cubicBezTo>
                      <a:pt x="106" y="410"/>
                      <a:pt x="107" y="410"/>
                      <a:pt x="107" y="409"/>
                    </a:cubicBezTo>
                    <a:cubicBezTo>
                      <a:pt x="107" y="410"/>
                      <a:pt x="107" y="410"/>
                      <a:pt x="107" y="410"/>
                    </a:cubicBezTo>
                    <a:cubicBezTo>
                      <a:pt x="108" y="410"/>
                      <a:pt x="109" y="409"/>
                      <a:pt x="110" y="409"/>
                    </a:cubicBezTo>
                    <a:cubicBezTo>
                      <a:pt x="109" y="409"/>
                      <a:pt x="109" y="408"/>
                      <a:pt x="109" y="408"/>
                    </a:cubicBezTo>
                    <a:cubicBezTo>
                      <a:pt x="109" y="408"/>
                      <a:pt x="109" y="408"/>
                      <a:pt x="109" y="408"/>
                    </a:cubicBezTo>
                    <a:cubicBezTo>
                      <a:pt x="109" y="408"/>
                      <a:pt x="109" y="407"/>
                      <a:pt x="109" y="407"/>
                    </a:cubicBezTo>
                    <a:cubicBezTo>
                      <a:pt x="109" y="407"/>
                      <a:pt x="110" y="407"/>
                      <a:pt x="110" y="407"/>
                    </a:cubicBezTo>
                    <a:cubicBezTo>
                      <a:pt x="110" y="407"/>
                      <a:pt x="110" y="407"/>
                      <a:pt x="110" y="407"/>
                    </a:cubicBezTo>
                    <a:cubicBezTo>
                      <a:pt x="111" y="407"/>
                      <a:pt x="111" y="407"/>
                      <a:pt x="111" y="407"/>
                    </a:cubicBezTo>
                    <a:cubicBezTo>
                      <a:pt x="111" y="407"/>
                      <a:pt x="111" y="407"/>
                      <a:pt x="110" y="407"/>
                    </a:cubicBezTo>
                    <a:cubicBezTo>
                      <a:pt x="110" y="408"/>
                      <a:pt x="111" y="408"/>
                      <a:pt x="111" y="408"/>
                    </a:cubicBezTo>
                    <a:cubicBezTo>
                      <a:pt x="111" y="408"/>
                      <a:pt x="111" y="408"/>
                      <a:pt x="112" y="408"/>
                    </a:cubicBezTo>
                    <a:cubicBezTo>
                      <a:pt x="111" y="408"/>
                      <a:pt x="112" y="409"/>
                      <a:pt x="112" y="409"/>
                    </a:cubicBezTo>
                    <a:cubicBezTo>
                      <a:pt x="112" y="410"/>
                      <a:pt x="112" y="411"/>
                      <a:pt x="111" y="411"/>
                    </a:cubicBezTo>
                    <a:cubicBezTo>
                      <a:pt x="111" y="411"/>
                      <a:pt x="111" y="411"/>
                      <a:pt x="111" y="412"/>
                    </a:cubicBezTo>
                    <a:cubicBezTo>
                      <a:pt x="111" y="412"/>
                      <a:pt x="111" y="412"/>
                      <a:pt x="111" y="412"/>
                    </a:cubicBezTo>
                    <a:cubicBezTo>
                      <a:pt x="111" y="412"/>
                      <a:pt x="111" y="412"/>
                      <a:pt x="111" y="412"/>
                    </a:cubicBezTo>
                    <a:cubicBezTo>
                      <a:pt x="111" y="412"/>
                      <a:pt x="111" y="413"/>
                      <a:pt x="111" y="413"/>
                    </a:cubicBezTo>
                    <a:cubicBezTo>
                      <a:pt x="111" y="414"/>
                      <a:pt x="111" y="415"/>
                      <a:pt x="111" y="415"/>
                    </a:cubicBezTo>
                    <a:cubicBezTo>
                      <a:pt x="111" y="416"/>
                      <a:pt x="111" y="416"/>
                      <a:pt x="111" y="416"/>
                    </a:cubicBezTo>
                    <a:cubicBezTo>
                      <a:pt x="111" y="416"/>
                      <a:pt x="111" y="416"/>
                      <a:pt x="111" y="416"/>
                    </a:cubicBezTo>
                    <a:cubicBezTo>
                      <a:pt x="111" y="416"/>
                      <a:pt x="112" y="416"/>
                      <a:pt x="112" y="416"/>
                    </a:cubicBezTo>
                    <a:cubicBezTo>
                      <a:pt x="112" y="416"/>
                      <a:pt x="112" y="416"/>
                      <a:pt x="113" y="416"/>
                    </a:cubicBezTo>
                    <a:cubicBezTo>
                      <a:pt x="113" y="416"/>
                      <a:pt x="113" y="416"/>
                      <a:pt x="114" y="416"/>
                    </a:cubicBezTo>
                    <a:cubicBezTo>
                      <a:pt x="114" y="417"/>
                      <a:pt x="114" y="417"/>
                      <a:pt x="114" y="417"/>
                    </a:cubicBezTo>
                    <a:cubicBezTo>
                      <a:pt x="113" y="418"/>
                      <a:pt x="113" y="418"/>
                      <a:pt x="113" y="419"/>
                    </a:cubicBezTo>
                    <a:cubicBezTo>
                      <a:pt x="113" y="419"/>
                      <a:pt x="112" y="420"/>
                      <a:pt x="112" y="420"/>
                    </a:cubicBezTo>
                    <a:cubicBezTo>
                      <a:pt x="112" y="420"/>
                      <a:pt x="112" y="420"/>
                      <a:pt x="111" y="421"/>
                    </a:cubicBezTo>
                    <a:cubicBezTo>
                      <a:pt x="111" y="421"/>
                      <a:pt x="112" y="422"/>
                      <a:pt x="111" y="422"/>
                    </a:cubicBezTo>
                    <a:cubicBezTo>
                      <a:pt x="111" y="422"/>
                      <a:pt x="111" y="422"/>
                      <a:pt x="111" y="423"/>
                    </a:cubicBezTo>
                    <a:cubicBezTo>
                      <a:pt x="111" y="423"/>
                      <a:pt x="111" y="423"/>
                      <a:pt x="111" y="423"/>
                    </a:cubicBezTo>
                    <a:cubicBezTo>
                      <a:pt x="112" y="423"/>
                      <a:pt x="113" y="423"/>
                      <a:pt x="113" y="423"/>
                    </a:cubicBezTo>
                    <a:cubicBezTo>
                      <a:pt x="114" y="423"/>
                      <a:pt x="114" y="423"/>
                      <a:pt x="114" y="422"/>
                    </a:cubicBezTo>
                    <a:cubicBezTo>
                      <a:pt x="114" y="422"/>
                      <a:pt x="114" y="422"/>
                      <a:pt x="115" y="422"/>
                    </a:cubicBezTo>
                    <a:cubicBezTo>
                      <a:pt x="115" y="423"/>
                      <a:pt x="115" y="423"/>
                      <a:pt x="115" y="423"/>
                    </a:cubicBezTo>
                    <a:cubicBezTo>
                      <a:pt x="116" y="423"/>
                      <a:pt x="116" y="424"/>
                      <a:pt x="116" y="424"/>
                    </a:cubicBezTo>
                    <a:cubicBezTo>
                      <a:pt x="116" y="424"/>
                      <a:pt x="116" y="424"/>
                      <a:pt x="116" y="424"/>
                    </a:cubicBezTo>
                    <a:cubicBezTo>
                      <a:pt x="116" y="423"/>
                      <a:pt x="116" y="423"/>
                      <a:pt x="117" y="423"/>
                    </a:cubicBezTo>
                    <a:cubicBezTo>
                      <a:pt x="117" y="423"/>
                      <a:pt x="117" y="423"/>
                      <a:pt x="117" y="423"/>
                    </a:cubicBezTo>
                    <a:cubicBezTo>
                      <a:pt x="118" y="423"/>
                      <a:pt x="118" y="422"/>
                      <a:pt x="118" y="422"/>
                    </a:cubicBezTo>
                    <a:cubicBezTo>
                      <a:pt x="118" y="422"/>
                      <a:pt x="118" y="422"/>
                      <a:pt x="118" y="422"/>
                    </a:cubicBezTo>
                    <a:cubicBezTo>
                      <a:pt x="118" y="422"/>
                      <a:pt x="118" y="421"/>
                      <a:pt x="118" y="421"/>
                    </a:cubicBezTo>
                    <a:cubicBezTo>
                      <a:pt x="118" y="421"/>
                      <a:pt x="118" y="421"/>
                      <a:pt x="119" y="421"/>
                    </a:cubicBezTo>
                    <a:cubicBezTo>
                      <a:pt x="119" y="421"/>
                      <a:pt x="119" y="421"/>
                      <a:pt x="119" y="420"/>
                    </a:cubicBezTo>
                    <a:cubicBezTo>
                      <a:pt x="119" y="420"/>
                      <a:pt x="120" y="420"/>
                      <a:pt x="120" y="420"/>
                    </a:cubicBezTo>
                    <a:cubicBezTo>
                      <a:pt x="120" y="420"/>
                      <a:pt x="120" y="419"/>
                      <a:pt x="120" y="419"/>
                    </a:cubicBezTo>
                    <a:cubicBezTo>
                      <a:pt x="120" y="419"/>
                      <a:pt x="120" y="418"/>
                      <a:pt x="120" y="418"/>
                    </a:cubicBezTo>
                    <a:cubicBezTo>
                      <a:pt x="120" y="418"/>
                      <a:pt x="120" y="417"/>
                      <a:pt x="120" y="417"/>
                    </a:cubicBezTo>
                    <a:cubicBezTo>
                      <a:pt x="120" y="416"/>
                      <a:pt x="120" y="416"/>
                      <a:pt x="120" y="416"/>
                    </a:cubicBezTo>
                    <a:cubicBezTo>
                      <a:pt x="120" y="415"/>
                      <a:pt x="120" y="415"/>
                      <a:pt x="120" y="415"/>
                    </a:cubicBezTo>
                    <a:cubicBezTo>
                      <a:pt x="121" y="415"/>
                      <a:pt x="121" y="415"/>
                      <a:pt x="121" y="414"/>
                    </a:cubicBezTo>
                    <a:cubicBezTo>
                      <a:pt x="121" y="414"/>
                      <a:pt x="121" y="414"/>
                      <a:pt x="121" y="414"/>
                    </a:cubicBezTo>
                    <a:cubicBezTo>
                      <a:pt x="121" y="414"/>
                      <a:pt x="122" y="414"/>
                      <a:pt x="122" y="414"/>
                    </a:cubicBezTo>
                    <a:cubicBezTo>
                      <a:pt x="122" y="415"/>
                      <a:pt x="123" y="414"/>
                      <a:pt x="123" y="414"/>
                    </a:cubicBezTo>
                    <a:cubicBezTo>
                      <a:pt x="123" y="414"/>
                      <a:pt x="124" y="414"/>
                      <a:pt x="124" y="414"/>
                    </a:cubicBezTo>
                    <a:cubicBezTo>
                      <a:pt x="124" y="415"/>
                      <a:pt x="125" y="414"/>
                      <a:pt x="126" y="414"/>
                    </a:cubicBezTo>
                    <a:cubicBezTo>
                      <a:pt x="126" y="414"/>
                      <a:pt x="127" y="414"/>
                      <a:pt x="127" y="414"/>
                    </a:cubicBezTo>
                    <a:cubicBezTo>
                      <a:pt x="127" y="414"/>
                      <a:pt x="127" y="414"/>
                      <a:pt x="127" y="414"/>
                    </a:cubicBezTo>
                    <a:cubicBezTo>
                      <a:pt x="127" y="414"/>
                      <a:pt x="128" y="414"/>
                      <a:pt x="128" y="414"/>
                    </a:cubicBezTo>
                    <a:cubicBezTo>
                      <a:pt x="129" y="415"/>
                      <a:pt x="129" y="414"/>
                      <a:pt x="130" y="415"/>
                    </a:cubicBezTo>
                    <a:cubicBezTo>
                      <a:pt x="130" y="415"/>
                      <a:pt x="130" y="415"/>
                      <a:pt x="130" y="415"/>
                    </a:cubicBezTo>
                    <a:cubicBezTo>
                      <a:pt x="131" y="415"/>
                      <a:pt x="131" y="415"/>
                      <a:pt x="132" y="415"/>
                    </a:cubicBezTo>
                    <a:cubicBezTo>
                      <a:pt x="132" y="415"/>
                      <a:pt x="133" y="416"/>
                      <a:pt x="133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5" y="417"/>
                      <a:pt x="135" y="418"/>
                      <a:pt x="136" y="418"/>
                    </a:cubicBezTo>
                    <a:cubicBezTo>
                      <a:pt x="136" y="419"/>
                      <a:pt x="137" y="419"/>
                      <a:pt x="137" y="420"/>
                    </a:cubicBezTo>
                    <a:cubicBezTo>
                      <a:pt x="138" y="421"/>
                      <a:pt x="138" y="421"/>
                      <a:pt x="139" y="422"/>
                    </a:cubicBezTo>
                    <a:cubicBezTo>
                      <a:pt x="140" y="422"/>
                      <a:pt x="141" y="423"/>
                      <a:pt x="142" y="423"/>
                    </a:cubicBezTo>
                    <a:cubicBezTo>
                      <a:pt x="143" y="424"/>
                      <a:pt x="144" y="424"/>
                      <a:pt x="145" y="424"/>
                    </a:cubicBezTo>
                    <a:cubicBezTo>
                      <a:pt x="145" y="424"/>
                      <a:pt x="145" y="425"/>
                      <a:pt x="146" y="425"/>
                    </a:cubicBezTo>
                    <a:cubicBezTo>
                      <a:pt x="146" y="425"/>
                      <a:pt x="146" y="424"/>
                      <a:pt x="146" y="424"/>
                    </a:cubicBezTo>
                    <a:cubicBezTo>
                      <a:pt x="146" y="424"/>
                      <a:pt x="146" y="424"/>
                      <a:pt x="146" y="424"/>
                    </a:cubicBezTo>
                    <a:cubicBezTo>
                      <a:pt x="147" y="425"/>
                      <a:pt x="147" y="425"/>
                      <a:pt x="148" y="425"/>
                    </a:cubicBezTo>
                    <a:cubicBezTo>
                      <a:pt x="149" y="425"/>
                      <a:pt x="150" y="425"/>
                      <a:pt x="151" y="426"/>
                    </a:cubicBezTo>
                    <a:cubicBezTo>
                      <a:pt x="151" y="427"/>
                      <a:pt x="151" y="427"/>
                      <a:pt x="152" y="428"/>
                    </a:cubicBezTo>
                    <a:cubicBezTo>
                      <a:pt x="152" y="428"/>
                      <a:pt x="153" y="428"/>
                      <a:pt x="154" y="429"/>
                    </a:cubicBezTo>
                    <a:cubicBezTo>
                      <a:pt x="154" y="429"/>
                      <a:pt x="154" y="429"/>
                      <a:pt x="154" y="429"/>
                    </a:cubicBezTo>
                    <a:cubicBezTo>
                      <a:pt x="155" y="430"/>
                      <a:pt x="156" y="430"/>
                      <a:pt x="157" y="430"/>
                    </a:cubicBezTo>
                    <a:cubicBezTo>
                      <a:pt x="158" y="430"/>
                      <a:pt x="159" y="430"/>
                      <a:pt x="159" y="431"/>
                    </a:cubicBezTo>
                    <a:cubicBezTo>
                      <a:pt x="159" y="431"/>
                      <a:pt x="160" y="431"/>
                      <a:pt x="160" y="431"/>
                    </a:cubicBezTo>
                    <a:cubicBezTo>
                      <a:pt x="160" y="432"/>
                      <a:pt x="161" y="432"/>
                      <a:pt x="161" y="431"/>
                    </a:cubicBezTo>
                    <a:cubicBezTo>
                      <a:pt x="161" y="431"/>
                      <a:pt x="162" y="431"/>
                      <a:pt x="162" y="431"/>
                    </a:cubicBezTo>
                    <a:cubicBezTo>
                      <a:pt x="162" y="431"/>
                      <a:pt x="162" y="432"/>
                      <a:pt x="163" y="432"/>
                    </a:cubicBezTo>
                    <a:cubicBezTo>
                      <a:pt x="163" y="432"/>
                      <a:pt x="163" y="432"/>
                      <a:pt x="163" y="432"/>
                    </a:cubicBezTo>
                    <a:cubicBezTo>
                      <a:pt x="163" y="432"/>
                      <a:pt x="164" y="432"/>
                      <a:pt x="164" y="432"/>
                    </a:cubicBezTo>
                    <a:cubicBezTo>
                      <a:pt x="165" y="432"/>
                      <a:pt x="165" y="432"/>
                      <a:pt x="165" y="432"/>
                    </a:cubicBezTo>
                    <a:cubicBezTo>
                      <a:pt x="165" y="432"/>
                      <a:pt x="165" y="432"/>
                      <a:pt x="165" y="432"/>
                    </a:cubicBezTo>
                    <a:cubicBezTo>
                      <a:pt x="166" y="432"/>
                      <a:pt x="166" y="432"/>
                      <a:pt x="166" y="432"/>
                    </a:cubicBezTo>
                    <a:cubicBezTo>
                      <a:pt x="166" y="432"/>
                      <a:pt x="167" y="433"/>
                      <a:pt x="168" y="433"/>
                    </a:cubicBezTo>
                    <a:cubicBezTo>
                      <a:pt x="168" y="433"/>
                      <a:pt x="168" y="433"/>
                      <a:pt x="168" y="433"/>
                    </a:cubicBezTo>
                    <a:cubicBezTo>
                      <a:pt x="168" y="433"/>
                      <a:pt x="168" y="433"/>
                      <a:pt x="168" y="433"/>
                    </a:cubicBezTo>
                    <a:cubicBezTo>
                      <a:pt x="168" y="433"/>
                      <a:pt x="168" y="433"/>
                      <a:pt x="168" y="433"/>
                    </a:cubicBezTo>
                    <a:cubicBezTo>
                      <a:pt x="168" y="433"/>
                      <a:pt x="167" y="432"/>
                      <a:pt x="167" y="431"/>
                    </a:cubicBezTo>
                    <a:cubicBezTo>
                      <a:pt x="168" y="431"/>
                      <a:pt x="168" y="431"/>
                      <a:pt x="169" y="431"/>
                    </a:cubicBezTo>
                    <a:cubicBezTo>
                      <a:pt x="168" y="431"/>
                      <a:pt x="168" y="431"/>
                      <a:pt x="168" y="431"/>
                    </a:cubicBezTo>
                    <a:cubicBezTo>
                      <a:pt x="168" y="431"/>
                      <a:pt x="167" y="431"/>
                      <a:pt x="167" y="431"/>
                    </a:cubicBezTo>
                    <a:cubicBezTo>
                      <a:pt x="167" y="431"/>
                      <a:pt x="167" y="431"/>
                      <a:pt x="167" y="431"/>
                    </a:cubicBezTo>
                    <a:cubicBezTo>
                      <a:pt x="167" y="431"/>
                      <a:pt x="167" y="431"/>
                      <a:pt x="166" y="431"/>
                    </a:cubicBezTo>
                    <a:cubicBezTo>
                      <a:pt x="166" y="431"/>
                      <a:pt x="166" y="430"/>
                      <a:pt x="166" y="430"/>
                    </a:cubicBezTo>
                    <a:cubicBezTo>
                      <a:pt x="166" y="430"/>
                      <a:pt x="166" y="430"/>
                      <a:pt x="167" y="430"/>
                    </a:cubicBezTo>
                    <a:cubicBezTo>
                      <a:pt x="167" y="430"/>
                      <a:pt x="167" y="430"/>
                      <a:pt x="168" y="430"/>
                    </a:cubicBezTo>
                    <a:cubicBezTo>
                      <a:pt x="168" y="431"/>
                      <a:pt x="168" y="431"/>
                      <a:pt x="169" y="431"/>
                    </a:cubicBezTo>
                    <a:cubicBezTo>
                      <a:pt x="169" y="431"/>
                      <a:pt x="169" y="431"/>
                      <a:pt x="169" y="431"/>
                    </a:cubicBezTo>
                    <a:cubicBezTo>
                      <a:pt x="169" y="430"/>
                      <a:pt x="169" y="430"/>
                      <a:pt x="169" y="430"/>
                    </a:cubicBezTo>
                    <a:cubicBezTo>
                      <a:pt x="169" y="430"/>
                      <a:pt x="169" y="430"/>
                      <a:pt x="170" y="430"/>
                    </a:cubicBezTo>
                    <a:cubicBezTo>
                      <a:pt x="170" y="430"/>
                      <a:pt x="170" y="430"/>
                      <a:pt x="170" y="430"/>
                    </a:cubicBezTo>
                    <a:cubicBezTo>
                      <a:pt x="171" y="430"/>
                      <a:pt x="171" y="431"/>
                      <a:pt x="172" y="431"/>
                    </a:cubicBezTo>
                    <a:cubicBezTo>
                      <a:pt x="172" y="431"/>
                      <a:pt x="173" y="432"/>
                      <a:pt x="173" y="432"/>
                    </a:cubicBezTo>
                    <a:cubicBezTo>
                      <a:pt x="173" y="432"/>
                      <a:pt x="174" y="432"/>
                      <a:pt x="174" y="432"/>
                    </a:cubicBezTo>
                    <a:cubicBezTo>
                      <a:pt x="175" y="432"/>
                      <a:pt x="176" y="433"/>
                      <a:pt x="176" y="434"/>
                    </a:cubicBezTo>
                    <a:cubicBezTo>
                      <a:pt x="176" y="434"/>
                      <a:pt x="176" y="434"/>
                      <a:pt x="176" y="434"/>
                    </a:cubicBezTo>
                    <a:cubicBezTo>
                      <a:pt x="176" y="435"/>
                      <a:pt x="177" y="435"/>
                      <a:pt x="178" y="435"/>
                    </a:cubicBezTo>
                    <a:cubicBezTo>
                      <a:pt x="178" y="435"/>
                      <a:pt x="178" y="435"/>
                      <a:pt x="178" y="435"/>
                    </a:cubicBezTo>
                    <a:cubicBezTo>
                      <a:pt x="178" y="435"/>
                      <a:pt x="178" y="435"/>
                      <a:pt x="178" y="436"/>
                    </a:cubicBezTo>
                    <a:cubicBezTo>
                      <a:pt x="178" y="436"/>
                      <a:pt x="179" y="437"/>
                      <a:pt x="179" y="437"/>
                    </a:cubicBezTo>
                    <a:cubicBezTo>
                      <a:pt x="179" y="438"/>
                      <a:pt x="180" y="438"/>
                      <a:pt x="180" y="438"/>
                    </a:cubicBezTo>
                    <a:cubicBezTo>
                      <a:pt x="180" y="438"/>
                      <a:pt x="180" y="438"/>
                      <a:pt x="180" y="438"/>
                    </a:cubicBezTo>
                    <a:cubicBezTo>
                      <a:pt x="181" y="439"/>
                      <a:pt x="181" y="440"/>
                      <a:pt x="181" y="440"/>
                    </a:cubicBezTo>
                    <a:cubicBezTo>
                      <a:pt x="181" y="440"/>
                      <a:pt x="181" y="441"/>
                      <a:pt x="181" y="441"/>
                    </a:cubicBezTo>
                    <a:cubicBezTo>
                      <a:pt x="181" y="441"/>
                      <a:pt x="181" y="441"/>
                      <a:pt x="182" y="441"/>
                    </a:cubicBezTo>
                    <a:cubicBezTo>
                      <a:pt x="182" y="441"/>
                      <a:pt x="182" y="441"/>
                      <a:pt x="182" y="441"/>
                    </a:cubicBezTo>
                    <a:cubicBezTo>
                      <a:pt x="182" y="441"/>
                      <a:pt x="182" y="441"/>
                      <a:pt x="181" y="441"/>
                    </a:cubicBezTo>
                    <a:cubicBezTo>
                      <a:pt x="181" y="441"/>
                      <a:pt x="181" y="442"/>
                      <a:pt x="182" y="442"/>
                    </a:cubicBezTo>
                    <a:cubicBezTo>
                      <a:pt x="182" y="442"/>
                      <a:pt x="181" y="442"/>
                      <a:pt x="181" y="442"/>
                    </a:cubicBezTo>
                    <a:cubicBezTo>
                      <a:pt x="181" y="442"/>
                      <a:pt x="181" y="443"/>
                      <a:pt x="181" y="443"/>
                    </a:cubicBezTo>
                    <a:cubicBezTo>
                      <a:pt x="181" y="444"/>
                      <a:pt x="181" y="444"/>
                      <a:pt x="180" y="444"/>
                    </a:cubicBezTo>
                    <a:cubicBezTo>
                      <a:pt x="180" y="444"/>
                      <a:pt x="180" y="444"/>
                      <a:pt x="180" y="444"/>
                    </a:cubicBezTo>
                    <a:cubicBezTo>
                      <a:pt x="179" y="444"/>
                      <a:pt x="179" y="444"/>
                      <a:pt x="179" y="444"/>
                    </a:cubicBezTo>
                    <a:cubicBezTo>
                      <a:pt x="179" y="444"/>
                      <a:pt x="179" y="444"/>
                      <a:pt x="179" y="444"/>
                    </a:cubicBezTo>
                    <a:cubicBezTo>
                      <a:pt x="179" y="444"/>
                      <a:pt x="179" y="443"/>
                      <a:pt x="178" y="443"/>
                    </a:cubicBezTo>
                    <a:cubicBezTo>
                      <a:pt x="178" y="443"/>
                      <a:pt x="178" y="444"/>
                      <a:pt x="178" y="444"/>
                    </a:cubicBezTo>
                    <a:cubicBezTo>
                      <a:pt x="177" y="444"/>
                      <a:pt x="176" y="443"/>
                      <a:pt x="176" y="443"/>
                    </a:cubicBezTo>
                    <a:cubicBezTo>
                      <a:pt x="176" y="443"/>
                      <a:pt x="175" y="443"/>
                      <a:pt x="175" y="443"/>
                    </a:cubicBezTo>
                    <a:cubicBezTo>
                      <a:pt x="175" y="443"/>
                      <a:pt x="175" y="443"/>
                      <a:pt x="175" y="442"/>
                    </a:cubicBezTo>
                    <a:cubicBezTo>
                      <a:pt x="175" y="442"/>
                      <a:pt x="175" y="442"/>
                      <a:pt x="175" y="443"/>
                    </a:cubicBezTo>
                    <a:cubicBezTo>
                      <a:pt x="175" y="443"/>
                      <a:pt x="175" y="443"/>
                      <a:pt x="175" y="443"/>
                    </a:cubicBezTo>
                    <a:cubicBezTo>
                      <a:pt x="175" y="444"/>
                      <a:pt x="176" y="444"/>
                      <a:pt x="176" y="444"/>
                    </a:cubicBezTo>
                    <a:cubicBezTo>
                      <a:pt x="176" y="444"/>
                      <a:pt x="176" y="445"/>
                      <a:pt x="176" y="445"/>
                    </a:cubicBezTo>
                    <a:cubicBezTo>
                      <a:pt x="176" y="445"/>
                      <a:pt x="176" y="445"/>
                      <a:pt x="175" y="445"/>
                    </a:cubicBezTo>
                    <a:cubicBezTo>
                      <a:pt x="175" y="445"/>
                      <a:pt x="175" y="445"/>
                      <a:pt x="175" y="445"/>
                    </a:cubicBezTo>
                    <a:cubicBezTo>
                      <a:pt x="175" y="445"/>
                      <a:pt x="174" y="445"/>
                      <a:pt x="173" y="445"/>
                    </a:cubicBezTo>
                    <a:cubicBezTo>
                      <a:pt x="173" y="445"/>
                      <a:pt x="173" y="445"/>
                      <a:pt x="173" y="445"/>
                    </a:cubicBezTo>
                    <a:cubicBezTo>
                      <a:pt x="173" y="445"/>
                      <a:pt x="173" y="445"/>
                      <a:pt x="173" y="445"/>
                    </a:cubicBezTo>
                    <a:cubicBezTo>
                      <a:pt x="173" y="446"/>
                      <a:pt x="173" y="446"/>
                      <a:pt x="173" y="447"/>
                    </a:cubicBezTo>
                    <a:cubicBezTo>
                      <a:pt x="173" y="447"/>
                      <a:pt x="173" y="447"/>
                      <a:pt x="173" y="448"/>
                    </a:cubicBezTo>
                    <a:cubicBezTo>
                      <a:pt x="173" y="448"/>
                      <a:pt x="173" y="448"/>
                      <a:pt x="173" y="448"/>
                    </a:cubicBezTo>
                    <a:cubicBezTo>
                      <a:pt x="173" y="448"/>
                      <a:pt x="173" y="448"/>
                      <a:pt x="173" y="448"/>
                    </a:cubicBezTo>
                    <a:cubicBezTo>
                      <a:pt x="173" y="449"/>
                      <a:pt x="172" y="449"/>
                      <a:pt x="172" y="449"/>
                    </a:cubicBezTo>
                    <a:cubicBezTo>
                      <a:pt x="171" y="449"/>
                      <a:pt x="171" y="449"/>
                      <a:pt x="171" y="450"/>
                    </a:cubicBezTo>
                    <a:cubicBezTo>
                      <a:pt x="171" y="450"/>
                      <a:pt x="171" y="450"/>
                      <a:pt x="171" y="450"/>
                    </a:cubicBezTo>
                    <a:cubicBezTo>
                      <a:pt x="172" y="450"/>
                      <a:pt x="173" y="451"/>
                      <a:pt x="174" y="451"/>
                    </a:cubicBezTo>
                    <a:cubicBezTo>
                      <a:pt x="174" y="452"/>
                      <a:pt x="174" y="452"/>
                      <a:pt x="174" y="452"/>
                    </a:cubicBezTo>
                    <a:cubicBezTo>
                      <a:pt x="175" y="452"/>
                      <a:pt x="175" y="452"/>
                      <a:pt x="175" y="452"/>
                    </a:cubicBezTo>
                    <a:cubicBezTo>
                      <a:pt x="176" y="451"/>
                      <a:pt x="177" y="452"/>
                      <a:pt x="178" y="452"/>
                    </a:cubicBezTo>
                    <a:cubicBezTo>
                      <a:pt x="178" y="452"/>
                      <a:pt x="178" y="452"/>
                      <a:pt x="178" y="452"/>
                    </a:cubicBezTo>
                    <a:cubicBezTo>
                      <a:pt x="179" y="452"/>
                      <a:pt x="179" y="452"/>
                      <a:pt x="179" y="452"/>
                    </a:cubicBezTo>
                    <a:cubicBezTo>
                      <a:pt x="179" y="453"/>
                      <a:pt x="179" y="453"/>
                      <a:pt x="180" y="453"/>
                    </a:cubicBezTo>
                    <a:cubicBezTo>
                      <a:pt x="182" y="453"/>
                      <a:pt x="184" y="454"/>
                      <a:pt x="186" y="453"/>
                    </a:cubicBezTo>
                    <a:cubicBezTo>
                      <a:pt x="186" y="453"/>
                      <a:pt x="186" y="453"/>
                      <a:pt x="186" y="453"/>
                    </a:cubicBezTo>
                    <a:cubicBezTo>
                      <a:pt x="187" y="453"/>
                      <a:pt x="187" y="453"/>
                      <a:pt x="187" y="453"/>
                    </a:cubicBezTo>
                    <a:cubicBezTo>
                      <a:pt x="188" y="454"/>
                      <a:pt x="189" y="454"/>
                      <a:pt x="190" y="454"/>
                    </a:cubicBezTo>
                    <a:cubicBezTo>
                      <a:pt x="190" y="454"/>
                      <a:pt x="191" y="454"/>
                      <a:pt x="191" y="454"/>
                    </a:cubicBezTo>
                    <a:cubicBezTo>
                      <a:pt x="192" y="454"/>
                      <a:pt x="192" y="453"/>
                      <a:pt x="192" y="453"/>
                    </a:cubicBezTo>
                    <a:cubicBezTo>
                      <a:pt x="192" y="453"/>
                      <a:pt x="193" y="453"/>
                      <a:pt x="193" y="453"/>
                    </a:cubicBezTo>
                    <a:cubicBezTo>
                      <a:pt x="193" y="453"/>
                      <a:pt x="193" y="453"/>
                      <a:pt x="194" y="453"/>
                    </a:cubicBezTo>
                    <a:cubicBezTo>
                      <a:pt x="195" y="452"/>
                      <a:pt x="196" y="452"/>
                      <a:pt x="198" y="452"/>
                    </a:cubicBezTo>
                    <a:cubicBezTo>
                      <a:pt x="198" y="452"/>
                      <a:pt x="198" y="452"/>
                      <a:pt x="198" y="452"/>
                    </a:cubicBezTo>
                    <a:cubicBezTo>
                      <a:pt x="199" y="452"/>
                      <a:pt x="199" y="452"/>
                      <a:pt x="199" y="452"/>
                    </a:cubicBezTo>
                    <a:cubicBezTo>
                      <a:pt x="199" y="452"/>
                      <a:pt x="199" y="452"/>
                      <a:pt x="200" y="451"/>
                    </a:cubicBezTo>
                    <a:cubicBezTo>
                      <a:pt x="200" y="451"/>
                      <a:pt x="200" y="451"/>
                      <a:pt x="200" y="451"/>
                    </a:cubicBezTo>
                    <a:cubicBezTo>
                      <a:pt x="200" y="451"/>
                      <a:pt x="200" y="451"/>
                      <a:pt x="200" y="452"/>
                    </a:cubicBezTo>
                    <a:cubicBezTo>
                      <a:pt x="201" y="452"/>
                      <a:pt x="201" y="452"/>
                      <a:pt x="201" y="452"/>
                    </a:cubicBezTo>
                    <a:cubicBezTo>
                      <a:pt x="202" y="452"/>
                      <a:pt x="202" y="452"/>
                      <a:pt x="202" y="451"/>
                    </a:cubicBezTo>
                    <a:cubicBezTo>
                      <a:pt x="203" y="451"/>
                      <a:pt x="204" y="450"/>
                      <a:pt x="204" y="449"/>
                    </a:cubicBezTo>
                    <a:cubicBezTo>
                      <a:pt x="205" y="449"/>
                      <a:pt x="205" y="449"/>
                      <a:pt x="205" y="449"/>
                    </a:cubicBezTo>
                    <a:cubicBezTo>
                      <a:pt x="205" y="449"/>
                      <a:pt x="206" y="449"/>
                      <a:pt x="206" y="449"/>
                    </a:cubicBezTo>
                    <a:cubicBezTo>
                      <a:pt x="206" y="448"/>
                      <a:pt x="207" y="448"/>
                      <a:pt x="207" y="448"/>
                    </a:cubicBezTo>
                    <a:cubicBezTo>
                      <a:pt x="208" y="448"/>
                      <a:pt x="208" y="449"/>
                      <a:pt x="208" y="449"/>
                    </a:cubicBezTo>
                    <a:cubicBezTo>
                      <a:pt x="208" y="450"/>
                      <a:pt x="209" y="450"/>
                      <a:pt x="209" y="450"/>
                    </a:cubicBezTo>
                    <a:cubicBezTo>
                      <a:pt x="210" y="451"/>
                      <a:pt x="210" y="452"/>
                      <a:pt x="210" y="453"/>
                    </a:cubicBezTo>
                    <a:cubicBezTo>
                      <a:pt x="210" y="453"/>
                      <a:pt x="210" y="453"/>
                      <a:pt x="210" y="453"/>
                    </a:cubicBezTo>
                    <a:cubicBezTo>
                      <a:pt x="210" y="453"/>
                      <a:pt x="210" y="453"/>
                      <a:pt x="210" y="453"/>
                    </a:cubicBezTo>
                    <a:cubicBezTo>
                      <a:pt x="211" y="453"/>
                      <a:pt x="211" y="453"/>
                      <a:pt x="211" y="453"/>
                    </a:cubicBezTo>
                    <a:cubicBezTo>
                      <a:pt x="212" y="453"/>
                      <a:pt x="212" y="453"/>
                      <a:pt x="212" y="453"/>
                    </a:cubicBezTo>
                    <a:cubicBezTo>
                      <a:pt x="212" y="453"/>
                      <a:pt x="213" y="453"/>
                      <a:pt x="213" y="453"/>
                    </a:cubicBezTo>
                    <a:cubicBezTo>
                      <a:pt x="213" y="453"/>
                      <a:pt x="213" y="453"/>
                      <a:pt x="213" y="453"/>
                    </a:cubicBezTo>
                    <a:cubicBezTo>
                      <a:pt x="214" y="453"/>
                      <a:pt x="214" y="453"/>
                      <a:pt x="214" y="453"/>
                    </a:cubicBezTo>
                    <a:cubicBezTo>
                      <a:pt x="214" y="453"/>
                      <a:pt x="214" y="453"/>
                      <a:pt x="215" y="453"/>
                    </a:cubicBezTo>
                    <a:cubicBezTo>
                      <a:pt x="215" y="453"/>
                      <a:pt x="215" y="454"/>
                      <a:pt x="215" y="454"/>
                    </a:cubicBezTo>
                    <a:cubicBezTo>
                      <a:pt x="215" y="455"/>
                      <a:pt x="215" y="456"/>
                      <a:pt x="215" y="456"/>
                    </a:cubicBezTo>
                    <a:cubicBezTo>
                      <a:pt x="215" y="457"/>
                      <a:pt x="215" y="457"/>
                      <a:pt x="215" y="457"/>
                    </a:cubicBezTo>
                    <a:cubicBezTo>
                      <a:pt x="215" y="457"/>
                      <a:pt x="215" y="457"/>
                      <a:pt x="215" y="457"/>
                    </a:cubicBezTo>
                    <a:cubicBezTo>
                      <a:pt x="215" y="457"/>
                      <a:pt x="215" y="457"/>
                      <a:pt x="215" y="458"/>
                    </a:cubicBezTo>
                    <a:cubicBezTo>
                      <a:pt x="215" y="458"/>
                      <a:pt x="215" y="458"/>
                      <a:pt x="215" y="458"/>
                    </a:cubicBezTo>
                    <a:cubicBezTo>
                      <a:pt x="216" y="458"/>
                      <a:pt x="216" y="459"/>
                      <a:pt x="216" y="459"/>
                    </a:cubicBezTo>
                    <a:cubicBezTo>
                      <a:pt x="216" y="459"/>
                      <a:pt x="216" y="459"/>
                      <a:pt x="216" y="459"/>
                    </a:cubicBezTo>
                    <a:cubicBezTo>
                      <a:pt x="216" y="459"/>
                      <a:pt x="216" y="459"/>
                      <a:pt x="216" y="459"/>
                    </a:cubicBezTo>
                    <a:cubicBezTo>
                      <a:pt x="217" y="458"/>
                      <a:pt x="216" y="457"/>
                      <a:pt x="217" y="456"/>
                    </a:cubicBezTo>
                    <a:cubicBezTo>
                      <a:pt x="217" y="456"/>
                      <a:pt x="217" y="456"/>
                      <a:pt x="217" y="456"/>
                    </a:cubicBezTo>
                    <a:cubicBezTo>
                      <a:pt x="217" y="456"/>
                      <a:pt x="217" y="455"/>
                      <a:pt x="217" y="455"/>
                    </a:cubicBezTo>
                    <a:cubicBezTo>
                      <a:pt x="217" y="455"/>
                      <a:pt x="217" y="455"/>
                      <a:pt x="217" y="455"/>
                    </a:cubicBezTo>
                    <a:cubicBezTo>
                      <a:pt x="217" y="455"/>
                      <a:pt x="217" y="456"/>
                      <a:pt x="218" y="456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7"/>
                      <a:pt x="218" y="457"/>
                    </a:cubicBezTo>
                    <a:cubicBezTo>
                      <a:pt x="218" y="457"/>
                      <a:pt x="218" y="458"/>
                      <a:pt x="218" y="458"/>
                    </a:cubicBezTo>
                    <a:cubicBezTo>
                      <a:pt x="218" y="458"/>
                      <a:pt x="218" y="458"/>
                      <a:pt x="218" y="458"/>
                    </a:cubicBezTo>
                    <a:cubicBezTo>
                      <a:pt x="218" y="459"/>
                      <a:pt x="219" y="459"/>
                      <a:pt x="218" y="459"/>
                    </a:cubicBezTo>
                    <a:cubicBezTo>
                      <a:pt x="219" y="459"/>
                      <a:pt x="219" y="458"/>
                      <a:pt x="219" y="458"/>
                    </a:cubicBezTo>
                    <a:cubicBezTo>
                      <a:pt x="220" y="458"/>
                      <a:pt x="220" y="459"/>
                      <a:pt x="220" y="460"/>
                    </a:cubicBezTo>
                    <a:cubicBezTo>
                      <a:pt x="221" y="460"/>
                      <a:pt x="221" y="460"/>
                      <a:pt x="221" y="460"/>
                    </a:cubicBezTo>
                    <a:cubicBezTo>
                      <a:pt x="222" y="460"/>
                      <a:pt x="222" y="461"/>
                      <a:pt x="222" y="462"/>
                    </a:cubicBezTo>
                    <a:cubicBezTo>
                      <a:pt x="222" y="462"/>
                      <a:pt x="222" y="463"/>
                      <a:pt x="222" y="463"/>
                    </a:cubicBezTo>
                    <a:cubicBezTo>
                      <a:pt x="222" y="463"/>
                      <a:pt x="223" y="464"/>
                      <a:pt x="223" y="464"/>
                    </a:cubicBezTo>
                    <a:cubicBezTo>
                      <a:pt x="223" y="464"/>
                      <a:pt x="223" y="464"/>
                      <a:pt x="222" y="464"/>
                    </a:cubicBezTo>
                    <a:cubicBezTo>
                      <a:pt x="222" y="464"/>
                      <a:pt x="222" y="464"/>
                      <a:pt x="221" y="464"/>
                    </a:cubicBezTo>
                    <a:cubicBezTo>
                      <a:pt x="221" y="464"/>
                      <a:pt x="221" y="464"/>
                      <a:pt x="221" y="464"/>
                    </a:cubicBezTo>
                    <a:cubicBezTo>
                      <a:pt x="221" y="464"/>
                      <a:pt x="220" y="465"/>
                      <a:pt x="220" y="465"/>
                    </a:cubicBezTo>
                    <a:cubicBezTo>
                      <a:pt x="220" y="465"/>
                      <a:pt x="220" y="465"/>
                      <a:pt x="220" y="465"/>
                    </a:cubicBezTo>
                    <a:cubicBezTo>
                      <a:pt x="220" y="465"/>
                      <a:pt x="220" y="465"/>
                      <a:pt x="220" y="465"/>
                    </a:cubicBezTo>
                    <a:cubicBezTo>
                      <a:pt x="219" y="464"/>
                      <a:pt x="218" y="464"/>
                      <a:pt x="218" y="463"/>
                    </a:cubicBezTo>
                    <a:cubicBezTo>
                      <a:pt x="217" y="463"/>
                      <a:pt x="218" y="464"/>
                      <a:pt x="218" y="464"/>
                    </a:cubicBezTo>
                    <a:cubicBezTo>
                      <a:pt x="218" y="465"/>
                      <a:pt x="218" y="465"/>
                      <a:pt x="218" y="465"/>
                    </a:cubicBezTo>
                    <a:cubicBezTo>
                      <a:pt x="218" y="465"/>
                      <a:pt x="218" y="465"/>
                      <a:pt x="219" y="465"/>
                    </a:cubicBezTo>
                    <a:cubicBezTo>
                      <a:pt x="219" y="465"/>
                      <a:pt x="219" y="465"/>
                      <a:pt x="219" y="465"/>
                    </a:cubicBezTo>
                    <a:cubicBezTo>
                      <a:pt x="219" y="466"/>
                      <a:pt x="220" y="466"/>
                      <a:pt x="220" y="466"/>
                    </a:cubicBezTo>
                    <a:cubicBezTo>
                      <a:pt x="220" y="466"/>
                      <a:pt x="221" y="466"/>
                      <a:pt x="221" y="466"/>
                    </a:cubicBezTo>
                    <a:cubicBezTo>
                      <a:pt x="221" y="466"/>
                      <a:pt x="221" y="466"/>
                      <a:pt x="221" y="466"/>
                    </a:cubicBezTo>
                    <a:cubicBezTo>
                      <a:pt x="221" y="466"/>
                      <a:pt x="221" y="466"/>
                      <a:pt x="221" y="466"/>
                    </a:cubicBezTo>
                    <a:cubicBezTo>
                      <a:pt x="222" y="466"/>
                      <a:pt x="222" y="466"/>
                      <a:pt x="222" y="467"/>
                    </a:cubicBezTo>
                    <a:cubicBezTo>
                      <a:pt x="221" y="467"/>
                      <a:pt x="221" y="467"/>
                      <a:pt x="221" y="467"/>
                    </a:cubicBezTo>
                    <a:cubicBezTo>
                      <a:pt x="221" y="467"/>
                      <a:pt x="221" y="467"/>
                      <a:pt x="221" y="467"/>
                    </a:cubicBezTo>
                    <a:cubicBezTo>
                      <a:pt x="221" y="467"/>
                      <a:pt x="221" y="468"/>
                      <a:pt x="221" y="468"/>
                    </a:cubicBezTo>
                    <a:cubicBezTo>
                      <a:pt x="221" y="468"/>
                      <a:pt x="221" y="468"/>
                      <a:pt x="222" y="469"/>
                    </a:cubicBezTo>
                    <a:cubicBezTo>
                      <a:pt x="222" y="469"/>
                      <a:pt x="222" y="469"/>
                      <a:pt x="222" y="469"/>
                    </a:cubicBezTo>
                    <a:cubicBezTo>
                      <a:pt x="222" y="470"/>
                      <a:pt x="222" y="470"/>
                      <a:pt x="222" y="470"/>
                    </a:cubicBezTo>
                    <a:cubicBezTo>
                      <a:pt x="222" y="470"/>
                      <a:pt x="222" y="471"/>
                      <a:pt x="222" y="471"/>
                    </a:cubicBezTo>
                    <a:cubicBezTo>
                      <a:pt x="222" y="471"/>
                      <a:pt x="222" y="471"/>
                      <a:pt x="222" y="471"/>
                    </a:cubicBezTo>
                    <a:cubicBezTo>
                      <a:pt x="222" y="471"/>
                      <a:pt x="222" y="471"/>
                      <a:pt x="222" y="471"/>
                    </a:cubicBezTo>
                    <a:cubicBezTo>
                      <a:pt x="223" y="471"/>
                      <a:pt x="223" y="471"/>
                      <a:pt x="223" y="470"/>
                    </a:cubicBezTo>
                    <a:cubicBezTo>
                      <a:pt x="223" y="471"/>
                      <a:pt x="224" y="472"/>
                      <a:pt x="224" y="473"/>
                    </a:cubicBezTo>
                    <a:cubicBezTo>
                      <a:pt x="224" y="473"/>
                      <a:pt x="225" y="474"/>
                      <a:pt x="225" y="474"/>
                    </a:cubicBezTo>
                    <a:cubicBezTo>
                      <a:pt x="226" y="475"/>
                      <a:pt x="226" y="476"/>
                      <a:pt x="227" y="476"/>
                    </a:cubicBezTo>
                    <a:cubicBezTo>
                      <a:pt x="227" y="476"/>
                      <a:pt x="227" y="476"/>
                      <a:pt x="227" y="476"/>
                    </a:cubicBezTo>
                    <a:cubicBezTo>
                      <a:pt x="227" y="475"/>
                      <a:pt x="226" y="475"/>
                      <a:pt x="227" y="475"/>
                    </a:cubicBezTo>
                    <a:cubicBezTo>
                      <a:pt x="227" y="475"/>
                      <a:pt x="227" y="475"/>
                      <a:pt x="227" y="475"/>
                    </a:cubicBezTo>
                    <a:cubicBezTo>
                      <a:pt x="227" y="475"/>
                      <a:pt x="227" y="475"/>
                      <a:pt x="226" y="475"/>
                    </a:cubicBezTo>
                    <a:cubicBezTo>
                      <a:pt x="226" y="475"/>
                      <a:pt x="226" y="475"/>
                      <a:pt x="226" y="474"/>
                    </a:cubicBezTo>
                    <a:cubicBezTo>
                      <a:pt x="226" y="474"/>
                      <a:pt x="226" y="474"/>
                      <a:pt x="225" y="473"/>
                    </a:cubicBezTo>
                    <a:cubicBezTo>
                      <a:pt x="225" y="473"/>
                      <a:pt x="225" y="473"/>
                      <a:pt x="225" y="473"/>
                    </a:cubicBezTo>
                    <a:cubicBezTo>
                      <a:pt x="225" y="472"/>
                      <a:pt x="225" y="472"/>
                      <a:pt x="225" y="472"/>
                    </a:cubicBezTo>
                    <a:cubicBezTo>
                      <a:pt x="225" y="472"/>
                      <a:pt x="225" y="472"/>
                      <a:pt x="225" y="472"/>
                    </a:cubicBezTo>
                    <a:cubicBezTo>
                      <a:pt x="225" y="472"/>
                      <a:pt x="225" y="471"/>
                      <a:pt x="225" y="471"/>
                    </a:cubicBezTo>
                    <a:cubicBezTo>
                      <a:pt x="225" y="471"/>
                      <a:pt x="225" y="471"/>
                      <a:pt x="225" y="471"/>
                    </a:cubicBezTo>
                    <a:cubicBezTo>
                      <a:pt x="225" y="471"/>
                      <a:pt x="225" y="471"/>
                      <a:pt x="224" y="471"/>
                    </a:cubicBezTo>
                    <a:cubicBezTo>
                      <a:pt x="224" y="471"/>
                      <a:pt x="224" y="471"/>
                      <a:pt x="223" y="470"/>
                    </a:cubicBezTo>
                    <a:cubicBezTo>
                      <a:pt x="223" y="470"/>
                      <a:pt x="223" y="470"/>
                      <a:pt x="223" y="470"/>
                    </a:cubicBezTo>
                    <a:cubicBezTo>
                      <a:pt x="223" y="470"/>
                      <a:pt x="223" y="470"/>
                      <a:pt x="223" y="470"/>
                    </a:cubicBezTo>
                    <a:cubicBezTo>
                      <a:pt x="224" y="469"/>
                      <a:pt x="224" y="469"/>
                      <a:pt x="223" y="468"/>
                    </a:cubicBezTo>
                    <a:cubicBezTo>
                      <a:pt x="223" y="468"/>
                      <a:pt x="223" y="468"/>
                      <a:pt x="223" y="468"/>
                    </a:cubicBezTo>
                    <a:cubicBezTo>
                      <a:pt x="224" y="467"/>
                      <a:pt x="224" y="467"/>
                      <a:pt x="224" y="467"/>
                    </a:cubicBezTo>
                    <a:cubicBezTo>
                      <a:pt x="224" y="468"/>
                      <a:pt x="224" y="468"/>
                      <a:pt x="224" y="468"/>
                    </a:cubicBezTo>
                    <a:cubicBezTo>
                      <a:pt x="225" y="468"/>
                      <a:pt x="225" y="467"/>
                      <a:pt x="225" y="467"/>
                    </a:cubicBezTo>
                    <a:cubicBezTo>
                      <a:pt x="225" y="467"/>
                      <a:pt x="226" y="467"/>
                      <a:pt x="226" y="467"/>
                    </a:cubicBezTo>
                    <a:cubicBezTo>
                      <a:pt x="226" y="467"/>
                      <a:pt x="225" y="467"/>
                      <a:pt x="225" y="467"/>
                    </a:cubicBezTo>
                    <a:cubicBezTo>
                      <a:pt x="225" y="466"/>
                      <a:pt x="225" y="466"/>
                      <a:pt x="225" y="466"/>
                    </a:cubicBezTo>
                    <a:cubicBezTo>
                      <a:pt x="226" y="466"/>
                      <a:pt x="226" y="466"/>
                      <a:pt x="226" y="466"/>
                    </a:cubicBezTo>
                    <a:cubicBezTo>
                      <a:pt x="226" y="467"/>
                      <a:pt x="226" y="467"/>
                      <a:pt x="227" y="467"/>
                    </a:cubicBezTo>
                    <a:cubicBezTo>
                      <a:pt x="227" y="467"/>
                      <a:pt x="227" y="467"/>
                      <a:pt x="227" y="467"/>
                    </a:cubicBezTo>
                    <a:cubicBezTo>
                      <a:pt x="227" y="467"/>
                      <a:pt x="227" y="467"/>
                      <a:pt x="227" y="467"/>
                    </a:cubicBezTo>
                    <a:cubicBezTo>
                      <a:pt x="227" y="467"/>
                      <a:pt x="227" y="467"/>
                      <a:pt x="227" y="467"/>
                    </a:cubicBezTo>
                    <a:cubicBezTo>
                      <a:pt x="227" y="466"/>
                      <a:pt x="226" y="465"/>
                      <a:pt x="225" y="465"/>
                    </a:cubicBezTo>
                    <a:cubicBezTo>
                      <a:pt x="225" y="465"/>
                      <a:pt x="225" y="465"/>
                      <a:pt x="225" y="465"/>
                    </a:cubicBezTo>
                    <a:cubicBezTo>
                      <a:pt x="225" y="464"/>
                      <a:pt x="226" y="464"/>
                      <a:pt x="226" y="464"/>
                    </a:cubicBezTo>
                    <a:cubicBezTo>
                      <a:pt x="226" y="464"/>
                      <a:pt x="226" y="464"/>
                      <a:pt x="226" y="463"/>
                    </a:cubicBezTo>
                    <a:cubicBezTo>
                      <a:pt x="226" y="463"/>
                      <a:pt x="226" y="463"/>
                      <a:pt x="226" y="463"/>
                    </a:cubicBezTo>
                    <a:cubicBezTo>
                      <a:pt x="226" y="463"/>
                      <a:pt x="226" y="463"/>
                      <a:pt x="226" y="463"/>
                    </a:cubicBezTo>
                    <a:cubicBezTo>
                      <a:pt x="225" y="463"/>
                      <a:pt x="225" y="462"/>
                      <a:pt x="224" y="461"/>
                    </a:cubicBezTo>
                    <a:cubicBezTo>
                      <a:pt x="224" y="461"/>
                      <a:pt x="224" y="461"/>
                      <a:pt x="224" y="461"/>
                    </a:cubicBezTo>
                    <a:cubicBezTo>
                      <a:pt x="224" y="460"/>
                      <a:pt x="224" y="459"/>
                      <a:pt x="224" y="458"/>
                    </a:cubicBezTo>
                    <a:cubicBezTo>
                      <a:pt x="224" y="458"/>
                      <a:pt x="224" y="458"/>
                      <a:pt x="224" y="457"/>
                    </a:cubicBezTo>
                    <a:cubicBezTo>
                      <a:pt x="224" y="457"/>
                      <a:pt x="224" y="456"/>
                      <a:pt x="224" y="456"/>
                    </a:cubicBezTo>
                    <a:cubicBezTo>
                      <a:pt x="224" y="456"/>
                      <a:pt x="224" y="456"/>
                      <a:pt x="224" y="456"/>
                    </a:cubicBezTo>
                    <a:cubicBezTo>
                      <a:pt x="224" y="456"/>
                      <a:pt x="224" y="456"/>
                      <a:pt x="224" y="456"/>
                    </a:cubicBezTo>
                    <a:cubicBezTo>
                      <a:pt x="224" y="456"/>
                      <a:pt x="224" y="455"/>
                      <a:pt x="223" y="455"/>
                    </a:cubicBezTo>
                    <a:cubicBezTo>
                      <a:pt x="223" y="455"/>
                      <a:pt x="223" y="454"/>
                      <a:pt x="223" y="454"/>
                    </a:cubicBezTo>
                    <a:cubicBezTo>
                      <a:pt x="223" y="454"/>
                      <a:pt x="223" y="454"/>
                      <a:pt x="223" y="454"/>
                    </a:cubicBezTo>
                    <a:cubicBezTo>
                      <a:pt x="223" y="454"/>
                      <a:pt x="222" y="454"/>
                      <a:pt x="222" y="454"/>
                    </a:cubicBezTo>
                    <a:cubicBezTo>
                      <a:pt x="222" y="453"/>
                      <a:pt x="222" y="453"/>
                      <a:pt x="221" y="453"/>
                    </a:cubicBezTo>
                    <a:cubicBezTo>
                      <a:pt x="221" y="452"/>
                      <a:pt x="221" y="452"/>
                      <a:pt x="221" y="452"/>
                    </a:cubicBezTo>
                    <a:cubicBezTo>
                      <a:pt x="221" y="452"/>
                      <a:pt x="221" y="452"/>
                      <a:pt x="222" y="452"/>
                    </a:cubicBezTo>
                    <a:cubicBezTo>
                      <a:pt x="222" y="451"/>
                      <a:pt x="222" y="450"/>
                      <a:pt x="223" y="450"/>
                    </a:cubicBezTo>
                    <a:cubicBezTo>
                      <a:pt x="223" y="450"/>
                      <a:pt x="224" y="450"/>
                      <a:pt x="224" y="449"/>
                    </a:cubicBezTo>
                    <a:cubicBezTo>
                      <a:pt x="224" y="449"/>
                      <a:pt x="224" y="449"/>
                      <a:pt x="224" y="449"/>
                    </a:cubicBezTo>
                    <a:cubicBezTo>
                      <a:pt x="224" y="449"/>
                      <a:pt x="223" y="449"/>
                      <a:pt x="223" y="448"/>
                    </a:cubicBezTo>
                    <a:cubicBezTo>
                      <a:pt x="223" y="448"/>
                      <a:pt x="223" y="448"/>
                      <a:pt x="223" y="448"/>
                    </a:cubicBezTo>
                    <a:cubicBezTo>
                      <a:pt x="223" y="448"/>
                      <a:pt x="223" y="448"/>
                      <a:pt x="223" y="448"/>
                    </a:cubicBezTo>
                    <a:cubicBezTo>
                      <a:pt x="223" y="448"/>
                      <a:pt x="223" y="448"/>
                      <a:pt x="223" y="448"/>
                    </a:cubicBezTo>
                    <a:cubicBezTo>
                      <a:pt x="223" y="448"/>
                      <a:pt x="223" y="448"/>
                      <a:pt x="222" y="448"/>
                    </a:cubicBezTo>
                    <a:cubicBezTo>
                      <a:pt x="222" y="447"/>
                      <a:pt x="222" y="447"/>
                      <a:pt x="222" y="447"/>
                    </a:cubicBezTo>
                    <a:cubicBezTo>
                      <a:pt x="222" y="447"/>
                      <a:pt x="222" y="447"/>
                      <a:pt x="222" y="447"/>
                    </a:cubicBezTo>
                    <a:cubicBezTo>
                      <a:pt x="223" y="446"/>
                      <a:pt x="223" y="446"/>
                      <a:pt x="223" y="446"/>
                    </a:cubicBezTo>
                    <a:cubicBezTo>
                      <a:pt x="223" y="446"/>
                      <a:pt x="223" y="447"/>
                      <a:pt x="223" y="447"/>
                    </a:cubicBezTo>
                    <a:cubicBezTo>
                      <a:pt x="223" y="447"/>
                      <a:pt x="223" y="447"/>
                      <a:pt x="223" y="447"/>
                    </a:cubicBezTo>
                    <a:cubicBezTo>
                      <a:pt x="223" y="447"/>
                      <a:pt x="223" y="447"/>
                      <a:pt x="223" y="447"/>
                    </a:cubicBezTo>
                    <a:cubicBezTo>
                      <a:pt x="223" y="447"/>
                      <a:pt x="223" y="447"/>
                      <a:pt x="223" y="447"/>
                    </a:cubicBezTo>
                    <a:cubicBezTo>
                      <a:pt x="224" y="447"/>
                      <a:pt x="224" y="447"/>
                      <a:pt x="225" y="447"/>
                    </a:cubicBezTo>
                    <a:cubicBezTo>
                      <a:pt x="225" y="447"/>
                      <a:pt x="225" y="447"/>
                      <a:pt x="225" y="447"/>
                    </a:cubicBezTo>
                    <a:cubicBezTo>
                      <a:pt x="225" y="447"/>
                      <a:pt x="225" y="447"/>
                      <a:pt x="225" y="447"/>
                    </a:cubicBezTo>
                    <a:cubicBezTo>
                      <a:pt x="226" y="447"/>
                      <a:pt x="226" y="447"/>
                      <a:pt x="226" y="447"/>
                    </a:cubicBezTo>
                    <a:cubicBezTo>
                      <a:pt x="227" y="446"/>
                      <a:pt x="227" y="446"/>
                      <a:pt x="228" y="446"/>
                    </a:cubicBezTo>
                    <a:cubicBezTo>
                      <a:pt x="228" y="446"/>
                      <a:pt x="229" y="446"/>
                      <a:pt x="229" y="446"/>
                    </a:cubicBezTo>
                    <a:cubicBezTo>
                      <a:pt x="230" y="446"/>
                      <a:pt x="230" y="446"/>
                      <a:pt x="230" y="446"/>
                    </a:cubicBezTo>
                    <a:cubicBezTo>
                      <a:pt x="230" y="446"/>
                      <a:pt x="230" y="446"/>
                      <a:pt x="230" y="445"/>
                    </a:cubicBezTo>
                    <a:cubicBezTo>
                      <a:pt x="230" y="445"/>
                      <a:pt x="230" y="445"/>
                      <a:pt x="230" y="445"/>
                    </a:cubicBezTo>
                    <a:cubicBezTo>
                      <a:pt x="230" y="445"/>
                      <a:pt x="230" y="445"/>
                      <a:pt x="230" y="444"/>
                    </a:cubicBezTo>
                    <a:cubicBezTo>
                      <a:pt x="230" y="444"/>
                      <a:pt x="230" y="444"/>
                      <a:pt x="230" y="444"/>
                    </a:cubicBezTo>
                    <a:cubicBezTo>
                      <a:pt x="230" y="444"/>
                      <a:pt x="230" y="444"/>
                      <a:pt x="230" y="444"/>
                    </a:cubicBezTo>
                    <a:cubicBezTo>
                      <a:pt x="230" y="444"/>
                      <a:pt x="231" y="444"/>
                      <a:pt x="231" y="444"/>
                    </a:cubicBezTo>
                    <a:cubicBezTo>
                      <a:pt x="231" y="444"/>
                      <a:pt x="231" y="444"/>
                      <a:pt x="231" y="444"/>
                    </a:cubicBezTo>
                    <a:cubicBezTo>
                      <a:pt x="231" y="444"/>
                      <a:pt x="231" y="444"/>
                      <a:pt x="231" y="444"/>
                    </a:cubicBezTo>
                    <a:cubicBezTo>
                      <a:pt x="231" y="444"/>
                      <a:pt x="231" y="444"/>
                      <a:pt x="231" y="444"/>
                    </a:cubicBezTo>
                    <a:cubicBezTo>
                      <a:pt x="231" y="444"/>
                      <a:pt x="231" y="444"/>
                      <a:pt x="231" y="444"/>
                    </a:cubicBezTo>
                    <a:cubicBezTo>
                      <a:pt x="232" y="444"/>
                      <a:pt x="232" y="444"/>
                      <a:pt x="232" y="444"/>
                    </a:cubicBezTo>
                    <a:cubicBezTo>
                      <a:pt x="232" y="444"/>
                      <a:pt x="232" y="444"/>
                      <a:pt x="232" y="445"/>
                    </a:cubicBezTo>
                    <a:cubicBezTo>
                      <a:pt x="232" y="445"/>
                      <a:pt x="232" y="445"/>
                      <a:pt x="232" y="445"/>
                    </a:cubicBezTo>
                    <a:cubicBezTo>
                      <a:pt x="232" y="445"/>
                      <a:pt x="232" y="445"/>
                      <a:pt x="233" y="445"/>
                    </a:cubicBezTo>
                    <a:cubicBezTo>
                      <a:pt x="233" y="445"/>
                      <a:pt x="233" y="445"/>
                      <a:pt x="233" y="445"/>
                    </a:cubicBezTo>
                    <a:cubicBezTo>
                      <a:pt x="233" y="445"/>
                      <a:pt x="233" y="445"/>
                      <a:pt x="233" y="445"/>
                    </a:cubicBezTo>
                    <a:cubicBezTo>
                      <a:pt x="233" y="445"/>
                      <a:pt x="233" y="444"/>
                      <a:pt x="233" y="444"/>
                    </a:cubicBezTo>
                    <a:cubicBezTo>
                      <a:pt x="232" y="444"/>
                      <a:pt x="232" y="444"/>
                      <a:pt x="232" y="444"/>
                    </a:cubicBezTo>
                    <a:cubicBezTo>
                      <a:pt x="232" y="444"/>
                      <a:pt x="232" y="444"/>
                      <a:pt x="232" y="444"/>
                    </a:cubicBezTo>
                    <a:cubicBezTo>
                      <a:pt x="232" y="444"/>
                      <a:pt x="232" y="443"/>
                      <a:pt x="232" y="443"/>
                    </a:cubicBezTo>
                    <a:cubicBezTo>
                      <a:pt x="232" y="443"/>
                      <a:pt x="232" y="443"/>
                      <a:pt x="232" y="443"/>
                    </a:cubicBezTo>
                    <a:cubicBezTo>
                      <a:pt x="232" y="443"/>
                      <a:pt x="232" y="443"/>
                      <a:pt x="232" y="443"/>
                    </a:cubicBezTo>
                    <a:cubicBezTo>
                      <a:pt x="232" y="443"/>
                      <a:pt x="232" y="443"/>
                      <a:pt x="232" y="443"/>
                    </a:cubicBezTo>
                    <a:cubicBezTo>
                      <a:pt x="232" y="442"/>
                      <a:pt x="232" y="442"/>
                      <a:pt x="232" y="442"/>
                    </a:cubicBezTo>
                    <a:cubicBezTo>
                      <a:pt x="232" y="442"/>
                      <a:pt x="232" y="442"/>
                      <a:pt x="232" y="442"/>
                    </a:cubicBezTo>
                    <a:cubicBezTo>
                      <a:pt x="233" y="442"/>
                      <a:pt x="233" y="442"/>
                      <a:pt x="233" y="441"/>
                    </a:cubicBezTo>
                    <a:cubicBezTo>
                      <a:pt x="233" y="441"/>
                      <a:pt x="233" y="441"/>
                      <a:pt x="233" y="441"/>
                    </a:cubicBezTo>
                    <a:cubicBezTo>
                      <a:pt x="234" y="441"/>
                      <a:pt x="233" y="441"/>
                      <a:pt x="234" y="441"/>
                    </a:cubicBezTo>
                    <a:cubicBezTo>
                      <a:pt x="234" y="441"/>
                      <a:pt x="234" y="441"/>
                      <a:pt x="234" y="441"/>
                    </a:cubicBezTo>
                    <a:cubicBezTo>
                      <a:pt x="234" y="441"/>
                      <a:pt x="234" y="441"/>
                      <a:pt x="234" y="441"/>
                    </a:cubicBezTo>
                    <a:cubicBezTo>
                      <a:pt x="234" y="441"/>
                      <a:pt x="234" y="441"/>
                      <a:pt x="234" y="441"/>
                    </a:cubicBezTo>
                    <a:cubicBezTo>
                      <a:pt x="235" y="441"/>
                      <a:pt x="235" y="441"/>
                      <a:pt x="235" y="441"/>
                    </a:cubicBezTo>
                    <a:cubicBezTo>
                      <a:pt x="235" y="441"/>
                      <a:pt x="235" y="441"/>
                      <a:pt x="235" y="441"/>
                    </a:cubicBezTo>
                    <a:cubicBezTo>
                      <a:pt x="235" y="441"/>
                      <a:pt x="235" y="441"/>
                      <a:pt x="235" y="441"/>
                    </a:cubicBezTo>
                    <a:cubicBezTo>
                      <a:pt x="236" y="440"/>
                      <a:pt x="236" y="440"/>
                      <a:pt x="236" y="440"/>
                    </a:cubicBezTo>
                    <a:cubicBezTo>
                      <a:pt x="236" y="440"/>
                      <a:pt x="236" y="440"/>
                      <a:pt x="236" y="440"/>
                    </a:cubicBezTo>
                    <a:cubicBezTo>
                      <a:pt x="236" y="440"/>
                      <a:pt x="236" y="440"/>
                      <a:pt x="236" y="440"/>
                    </a:cubicBezTo>
                    <a:cubicBezTo>
                      <a:pt x="236" y="440"/>
                      <a:pt x="236" y="440"/>
                      <a:pt x="237" y="440"/>
                    </a:cubicBezTo>
                    <a:cubicBezTo>
                      <a:pt x="237" y="440"/>
                      <a:pt x="237" y="440"/>
                      <a:pt x="237" y="440"/>
                    </a:cubicBezTo>
                    <a:cubicBezTo>
                      <a:pt x="237" y="439"/>
                      <a:pt x="237" y="439"/>
                      <a:pt x="237" y="438"/>
                    </a:cubicBezTo>
                    <a:cubicBezTo>
                      <a:pt x="237" y="438"/>
                      <a:pt x="237" y="438"/>
                      <a:pt x="236" y="438"/>
                    </a:cubicBezTo>
                    <a:cubicBezTo>
                      <a:pt x="236" y="438"/>
                      <a:pt x="236" y="438"/>
                      <a:pt x="236" y="438"/>
                    </a:cubicBezTo>
                    <a:cubicBezTo>
                      <a:pt x="236" y="438"/>
                      <a:pt x="236" y="438"/>
                      <a:pt x="236" y="438"/>
                    </a:cubicBezTo>
                    <a:cubicBezTo>
                      <a:pt x="237" y="438"/>
                      <a:pt x="237" y="438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6" y="437"/>
                      <a:pt x="235" y="437"/>
                      <a:pt x="235" y="437"/>
                    </a:cubicBezTo>
                    <a:cubicBezTo>
                      <a:pt x="235" y="437"/>
                      <a:pt x="235" y="437"/>
                      <a:pt x="235" y="437"/>
                    </a:cubicBezTo>
                    <a:cubicBezTo>
                      <a:pt x="234" y="437"/>
                      <a:pt x="234" y="437"/>
                      <a:pt x="234" y="437"/>
                    </a:cubicBezTo>
                    <a:cubicBezTo>
                      <a:pt x="234" y="437"/>
                      <a:pt x="234" y="437"/>
                      <a:pt x="234" y="437"/>
                    </a:cubicBezTo>
                    <a:cubicBezTo>
                      <a:pt x="234" y="437"/>
                      <a:pt x="234" y="438"/>
                      <a:pt x="233" y="438"/>
                    </a:cubicBezTo>
                    <a:cubicBezTo>
                      <a:pt x="233" y="438"/>
                      <a:pt x="233" y="438"/>
                      <a:pt x="233" y="438"/>
                    </a:cubicBezTo>
                    <a:cubicBezTo>
                      <a:pt x="233" y="438"/>
                      <a:pt x="233" y="438"/>
                      <a:pt x="233" y="438"/>
                    </a:cubicBezTo>
                    <a:cubicBezTo>
                      <a:pt x="233" y="438"/>
                      <a:pt x="232" y="438"/>
                      <a:pt x="232" y="438"/>
                    </a:cubicBezTo>
                    <a:cubicBezTo>
                      <a:pt x="232" y="438"/>
                      <a:pt x="231" y="439"/>
                      <a:pt x="231" y="439"/>
                    </a:cubicBezTo>
                    <a:cubicBezTo>
                      <a:pt x="231" y="439"/>
                      <a:pt x="231" y="439"/>
                      <a:pt x="231" y="439"/>
                    </a:cubicBezTo>
                    <a:cubicBezTo>
                      <a:pt x="231" y="439"/>
                      <a:pt x="231" y="439"/>
                      <a:pt x="231" y="439"/>
                    </a:cubicBezTo>
                    <a:cubicBezTo>
                      <a:pt x="231" y="439"/>
                      <a:pt x="232" y="439"/>
                      <a:pt x="232" y="439"/>
                    </a:cubicBezTo>
                    <a:cubicBezTo>
                      <a:pt x="232" y="439"/>
                      <a:pt x="232" y="440"/>
                      <a:pt x="232" y="440"/>
                    </a:cubicBezTo>
                    <a:cubicBezTo>
                      <a:pt x="231" y="440"/>
                      <a:pt x="231" y="440"/>
                      <a:pt x="231" y="440"/>
                    </a:cubicBezTo>
                    <a:cubicBezTo>
                      <a:pt x="231" y="440"/>
                      <a:pt x="231" y="440"/>
                      <a:pt x="231" y="440"/>
                    </a:cubicBezTo>
                    <a:cubicBezTo>
                      <a:pt x="231" y="440"/>
                      <a:pt x="231" y="441"/>
                      <a:pt x="231" y="441"/>
                    </a:cubicBezTo>
                    <a:cubicBezTo>
                      <a:pt x="232" y="441"/>
                      <a:pt x="232" y="441"/>
                      <a:pt x="232" y="441"/>
                    </a:cubicBezTo>
                    <a:cubicBezTo>
                      <a:pt x="232" y="441"/>
                      <a:pt x="232" y="441"/>
                      <a:pt x="232" y="441"/>
                    </a:cubicBezTo>
                    <a:cubicBezTo>
                      <a:pt x="232" y="441"/>
                      <a:pt x="232" y="441"/>
                      <a:pt x="231" y="442"/>
                    </a:cubicBezTo>
                    <a:cubicBezTo>
                      <a:pt x="231" y="442"/>
                      <a:pt x="231" y="442"/>
                      <a:pt x="231" y="442"/>
                    </a:cubicBezTo>
                    <a:cubicBezTo>
                      <a:pt x="231" y="442"/>
                      <a:pt x="231" y="442"/>
                      <a:pt x="231" y="442"/>
                    </a:cubicBezTo>
                    <a:cubicBezTo>
                      <a:pt x="231" y="442"/>
                      <a:pt x="231" y="442"/>
                      <a:pt x="231" y="442"/>
                    </a:cubicBezTo>
                    <a:cubicBezTo>
                      <a:pt x="231" y="442"/>
                      <a:pt x="231" y="442"/>
                      <a:pt x="231" y="442"/>
                    </a:cubicBezTo>
                    <a:cubicBezTo>
                      <a:pt x="231" y="442"/>
                      <a:pt x="230" y="441"/>
                      <a:pt x="230" y="441"/>
                    </a:cubicBezTo>
                    <a:cubicBezTo>
                      <a:pt x="230" y="441"/>
                      <a:pt x="230" y="440"/>
                      <a:pt x="230" y="440"/>
                    </a:cubicBezTo>
                    <a:cubicBezTo>
                      <a:pt x="229" y="440"/>
                      <a:pt x="229" y="441"/>
                      <a:pt x="229" y="441"/>
                    </a:cubicBezTo>
                    <a:cubicBezTo>
                      <a:pt x="229" y="441"/>
                      <a:pt x="229" y="441"/>
                      <a:pt x="229" y="441"/>
                    </a:cubicBezTo>
                    <a:cubicBezTo>
                      <a:pt x="229" y="442"/>
                      <a:pt x="229" y="442"/>
                      <a:pt x="229" y="442"/>
                    </a:cubicBezTo>
                    <a:cubicBezTo>
                      <a:pt x="229" y="442"/>
                      <a:pt x="228" y="442"/>
                      <a:pt x="228" y="442"/>
                    </a:cubicBezTo>
                    <a:cubicBezTo>
                      <a:pt x="229" y="442"/>
                      <a:pt x="229" y="443"/>
                      <a:pt x="229" y="443"/>
                    </a:cubicBezTo>
                    <a:cubicBezTo>
                      <a:pt x="228" y="443"/>
                      <a:pt x="228" y="443"/>
                      <a:pt x="228" y="443"/>
                    </a:cubicBezTo>
                    <a:cubicBezTo>
                      <a:pt x="228" y="443"/>
                      <a:pt x="228" y="443"/>
                      <a:pt x="228" y="443"/>
                    </a:cubicBezTo>
                    <a:cubicBezTo>
                      <a:pt x="228" y="442"/>
                      <a:pt x="228" y="442"/>
                      <a:pt x="228" y="442"/>
                    </a:cubicBezTo>
                    <a:cubicBezTo>
                      <a:pt x="228" y="442"/>
                      <a:pt x="227" y="442"/>
                      <a:pt x="227" y="443"/>
                    </a:cubicBezTo>
                    <a:cubicBezTo>
                      <a:pt x="227" y="443"/>
                      <a:pt x="227" y="443"/>
                      <a:pt x="227" y="443"/>
                    </a:cubicBezTo>
                    <a:cubicBezTo>
                      <a:pt x="227" y="443"/>
                      <a:pt x="227" y="443"/>
                      <a:pt x="227" y="443"/>
                    </a:cubicBezTo>
                    <a:cubicBezTo>
                      <a:pt x="227" y="443"/>
                      <a:pt x="227" y="443"/>
                      <a:pt x="226" y="443"/>
                    </a:cubicBezTo>
                    <a:cubicBezTo>
                      <a:pt x="226" y="443"/>
                      <a:pt x="226" y="443"/>
                      <a:pt x="226" y="443"/>
                    </a:cubicBezTo>
                    <a:cubicBezTo>
                      <a:pt x="226" y="443"/>
                      <a:pt x="226" y="443"/>
                      <a:pt x="226" y="443"/>
                    </a:cubicBezTo>
                    <a:cubicBezTo>
                      <a:pt x="226" y="443"/>
                      <a:pt x="226" y="442"/>
                      <a:pt x="226" y="442"/>
                    </a:cubicBezTo>
                    <a:cubicBezTo>
                      <a:pt x="226" y="442"/>
                      <a:pt x="225" y="442"/>
                      <a:pt x="225" y="442"/>
                    </a:cubicBezTo>
                    <a:cubicBezTo>
                      <a:pt x="225" y="442"/>
                      <a:pt x="225" y="442"/>
                      <a:pt x="225" y="442"/>
                    </a:cubicBezTo>
                    <a:cubicBezTo>
                      <a:pt x="224" y="442"/>
                      <a:pt x="224" y="442"/>
                      <a:pt x="224" y="442"/>
                    </a:cubicBezTo>
                    <a:cubicBezTo>
                      <a:pt x="224" y="442"/>
                      <a:pt x="223" y="442"/>
                      <a:pt x="223" y="442"/>
                    </a:cubicBezTo>
                    <a:cubicBezTo>
                      <a:pt x="223" y="442"/>
                      <a:pt x="223" y="442"/>
                      <a:pt x="223" y="441"/>
                    </a:cubicBezTo>
                    <a:cubicBezTo>
                      <a:pt x="223" y="441"/>
                      <a:pt x="224" y="441"/>
                      <a:pt x="223" y="441"/>
                    </a:cubicBezTo>
                    <a:cubicBezTo>
                      <a:pt x="223" y="441"/>
                      <a:pt x="223" y="441"/>
                      <a:pt x="223" y="441"/>
                    </a:cubicBezTo>
                    <a:cubicBezTo>
                      <a:pt x="223" y="441"/>
                      <a:pt x="223" y="441"/>
                      <a:pt x="223" y="441"/>
                    </a:cubicBezTo>
                    <a:cubicBezTo>
                      <a:pt x="223" y="441"/>
                      <a:pt x="223" y="441"/>
                      <a:pt x="223" y="442"/>
                    </a:cubicBezTo>
                    <a:cubicBezTo>
                      <a:pt x="223" y="442"/>
                      <a:pt x="222" y="442"/>
                      <a:pt x="222" y="442"/>
                    </a:cubicBezTo>
                    <a:cubicBezTo>
                      <a:pt x="222" y="442"/>
                      <a:pt x="222" y="443"/>
                      <a:pt x="222" y="443"/>
                    </a:cubicBezTo>
                    <a:cubicBezTo>
                      <a:pt x="222" y="443"/>
                      <a:pt x="222" y="443"/>
                      <a:pt x="222" y="443"/>
                    </a:cubicBezTo>
                    <a:cubicBezTo>
                      <a:pt x="223" y="444"/>
                      <a:pt x="223" y="444"/>
                      <a:pt x="223" y="444"/>
                    </a:cubicBezTo>
                    <a:cubicBezTo>
                      <a:pt x="223" y="444"/>
                      <a:pt x="223" y="444"/>
                      <a:pt x="223" y="444"/>
                    </a:cubicBezTo>
                    <a:cubicBezTo>
                      <a:pt x="223" y="445"/>
                      <a:pt x="224" y="444"/>
                      <a:pt x="224" y="445"/>
                    </a:cubicBezTo>
                    <a:cubicBezTo>
                      <a:pt x="224" y="445"/>
                      <a:pt x="223" y="445"/>
                      <a:pt x="223" y="445"/>
                    </a:cubicBezTo>
                    <a:cubicBezTo>
                      <a:pt x="223" y="445"/>
                      <a:pt x="222" y="445"/>
                      <a:pt x="222" y="445"/>
                    </a:cubicBezTo>
                    <a:cubicBezTo>
                      <a:pt x="222" y="446"/>
                      <a:pt x="222" y="445"/>
                      <a:pt x="221" y="445"/>
                    </a:cubicBezTo>
                    <a:cubicBezTo>
                      <a:pt x="221" y="445"/>
                      <a:pt x="221" y="445"/>
                      <a:pt x="221" y="445"/>
                    </a:cubicBezTo>
                    <a:cubicBezTo>
                      <a:pt x="221" y="445"/>
                      <a:pt x="221" y="445"/>
                      <a:pt x="221" y="445"/>
                    </a:cubicBezTo>
                    <a:cubicBezTo>
                      <a:pt x="221" y="445"/>
                      <a:pt x="220" y="445"/>
                      <a:pt x="220" y="445"/>
                    </a:cubicBezTo>
                    <a:cubicBezTo>
                      <a:pt x="220" y="445"/>
                      <a:pt x="220" y="445"/>
                      <a:pt x="220" y="445"/>
                    </a:cubicBezTo>
                    <a:cubicBezTo>
                      <a:pt x="220" y="446"/>
                      <a:pt x="220" y="446"/>
                      <a:pt x="219" y="446"/>
                    </a:cubicBezTo>
                    <a:cubicBezTo>
                      <a:pt x="219" y="446"/>
                      <a:pt x="219" y="446"/>
                      <a:pt x="219" y="445"/>
                    </a:cubicBezTo>
                    <a:cubicBezTo>
                      <a:pt x="219" y="445"/>
                      <a:pt x="219" y="445"/>
                      <a:pt x="219" y="445"/>
                    </a:cubicBezTo>
                    <a:cubicBezTo>
                      <a:pt x="219" y="445"/>
                      <a:pt x="220" y="445"/>
                      <a:pt x="220" y="445"/>
                    </a:cubicBezTo>
                    <a:cubicBezTo>
                      <a:pt x="220" y="444"/>
                      <a:pt x="219" y="444"/>
                      <a:pt x="219" y="444"/>
                    </a:cubicBezTo>
                    <a:cubicBezTo>
                      <a:pt x="219" y="444"/>
                      <a:pt x="219" y="444"/>
                      <a:pt x="219" y="444"/>
                    </a:cubicBezTo>
                    <a:cubicBezTo>
                      <a:pt x="219" y="444"/>
                      <a:pt x="219" y="444"/>
                      <a:pt x="219" y="444"/>
                    </a:cubicBezTo>
                    <a:cubicBezTo>
                      <a:pt x="219" y="444"/>
                      <a:pt x="219" y="444"/>
                      <a:pt x="219" y="444"/>
                    </a:cubicBezTo>
                    <a:cubicBezTo>
                      <a:pt x="219" y="444"/>
                      <a:pt x="219" y="444"/>
                      <a:pt x="219" y="444"/>
                    </a:cubicBezTo>
                    <a:cubicBezTo>
                      <a:pt x="219" y="443"/>
                      <a:pt x="219" y="443"/>
                      <a:pt x="219" y="443"/>
                    </a:cubicBezTo>
                    <a:cubicBezTo>
                      <a:pt x="219" y="443"/>
                      <a:pt x="219" y="443"/>
                      <a:pt x="219" y="443"/>
                    </a:cubicBezTo>
                    <a:cubicBezTo>
                      <a:pt x="218" y="443"/>
                      <a:pt x="218" y="443"/>
                      <a:pt x="218" y="443"/>
                    </a:cubicBezTo>
                    <a:cubicBezTo>
                      <a:pt x="218" y="443"/>
                      <a:pt x="218" y="443"/>
                      <a:pt x="217" y="443"/>
                    </a:cubicBezTo>
                    <a:cubicBezTo>
                      <a:pt x="217" y="443"/>
                      <a:pt x="217" y="443"/>
                      <a:pt x="217" y="443"/>
                    </a:cubicBezTo>
                    <a:cubicBezTo>
                      <a:pt x="217" y="444"/>
                      <a:pt x="217" y="444"/>
                      <a:pt x="217" y="444"/>
                    </a:cubicBezTo>
                    <a:cubicBezTo>
                      <a:pt x="217" y="444"/>
                      <a:pt x="216" y="443"/>
                      <a:pt x="216" y="443"/>
                    </a:cubicBezTo>
                    <a:cubicBezTo>
                      <a:pt x="216" y="443"/>
                      <a:pt x="216" y="443"/>
                      <a:pt x="216" y="443"/>
                    </a:cubicBezTo>
                    <a:cubicBezTo>
                      <a:pt x="216" y="443"/>
                      <a:pt x="216" y="443"/>
                      <a:pt x="216" y="443"/>
                    </a:cubicBezTo>
                    <a:cubicBezTo>
                      <a:pt x="216" y="443"/>
                      <a:pt x="216" y="443"/>
                      <a:pt x="216" y="443"/>
                    </a:cubicBezTo>
                    <a:cubicBezTo>
                      <a:pt x="216" y="443"/>
                      <a:pt x="216" y="443"/>
                      <a:pt x="216" y="443"/>
                    </a:cubicBezTo>
                    <a:cubicBezTo>
                      <a:pt x="217" y="443"/>
                      <a:pt x="217" y="443"/>
                      <a:pt x="217" y="442"/>
                    </a:cubicBezTo>
                    <a:cubicBezTo>
                      <a:pt x="217" y="442"/>
                      <a:pt x="217" y="442"/>
                      <a:pt x="217" y="442"/>
                    </a:cubicBezTo>
                    <a:cubicBezTo>
                      <a:pt x="217" y="441"/>
                      <a:pt x="217" y="441"/>
                      <a:pt x="217" y="441"/>
                    </a:cubicBezTo>
                    <a:cubicBezTo>
                      <a:pt x="217" y="441"/>
                      <a:pt x="218" y="440"/>
                      <a:pt x="218" y="440"/>
                    </a:cubicBezTo>
                    <a:cubicBezTo>
                      <a:pt x="218" y="440"/>
                      <a:pt x="218" y="439"/>
                      <a:pt x="218" y="439"/>
                    </a:cubicBezTo>
                    <a:cubicBezTo>
                      <a:pt x="219" y="438"/>
                      <a:pt x="219" y="438"/>
                      <a:pt x="219" y="437"/>
                    </a:cubicBezTo>
                    <a:cubicBezTo>
                      <a:pt x="219" y="437"/>
                      <a:pt x="219" y="437"/>
                      <a:pt x="219" y="437"/>
                    </a:cubicBezTo>
                    <a:cubicBezTo>
                      <a:pt x="220" y="437"/>
                      <a:pt x="220" y="437"/>
                      <a:pt x="220" y="437"/>
                    </a:cubicBezTo>
                    <a:cubicBezTo>
                      <a:pt x="220" y="436"/>
                      <a:pt x="221" y="437"/>
                      <a:pt x="221" y="436"/>
                    </a:cubicBezTo>
                    <a:cubicBezTo>
                      <a:pt x="221" y="436"/>
                      <a:pt x="222" y="436"/>
                      <a:pt x="223" y="436"/>
                    </a:cubicBezTo>
                    <a:cubicBezTo>
                      <a:pt x="223" y="436"/>
                      <a:pt x="224" y="436"/>
                      <a:pt x="224" y="436"/>
                    </a:cubicBezTo>
                    <a:cubicBezTo>
                      <a:pt x="225" y="436"/>
                      <a:pt x="226" y="435"/>
                      <a:pt x="226" y="435"/>
                    </a:cubicBezTo>
                    <a:cubicBezTo>
                      <a:pt x="227" y="435"/>
                      <a:pt x="228" y="434"/>
                      <a:pt x="229" y="434"/>
                    </a:cubicBezTo>
                    <a:cubicBezTo>
                      <a:pt x="230" y="433"/>
                      <a:pt x="230" y="433"/>
                      <a:pt x="231" y="433"/>
                    </a:cubicBezTo>
                    <a:cubicBezTo>
                      <a:pt x="232" y="432"/>
                      <a:pt x="233" y="431"/>
                      <a:pt x="234" y="431"/>
                    </a:cubicBezTo>
                    <a:cubicBezTo>
                      <a:pt x="234" y="431"/>
                      <a:pt x="234" y="431"/>
                      <a:pt x="234" y="431"/>
                    </a:cubicBezTo>
                    <a:cubicBezTo>
                      <a:pt x="235" y="431"/>
                      <a:pt x="235" y="432"/>
                      <a:pt x="235" y="432"/>
                    </a:cubicBezTo>
                    <a:cubicBezTo>
                      <a:pt x="235" y="432"/>
                      <a:pt x="236" y="432"/>
                      <a:pt x="236" y="432"/>
                    </a:cubicBezTo>
                    <a:cubicBezTo>
                      <a:pt x="236" y="432"/>
                      <a:pt x="236" y="432"/>
                      <a:pt x="237" y="432"/>
                    </a:cubicBezTo>
                    <a:cubicBezTo>
                      <a:pt x="237" y="432"/>
                      <a:pt x="237" y="432"/>
                      <a:pt x="237" y="432"/>
                    </a:cubicBezTo>
                    <a:cubicBezTo>
                      <a:pt x="237" y="433"/>
                      <a:pt x="238" y="433"/>
                      <a:pt x="238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8" y="434"/>
                      <a:pt x="238" y="435"/>
                      <a:pt x="238" y="435"/>
                    </a:cubicBezTo>
                    <a:cubicBezTo>
                      <a:pt x="239" y="435"/>
                      <a:pt x="239" y="435"/>
                      <a:pt x="239" y="435"/>
                    </a:cubicBezTo>
                    <a:cubicBezTo>
                      <a:pt x="238" y="435"/>
                      <a:pt x="238" y="435"/>
                      <a:pt x="238" y="435"/>
                    </a:cubicBezTo>
                    <a:cubicBezTo>
                      <a:pt x="238" y="435"/>
                      <a:pt x="238" y="435"/>
                      <a:pt x="238" y="435"/>
                    </a:cubicBezTo>
                    <a:cubicBezTo>
                      <a:pt x="238" y="436"/>
                      <a:pt x="238" y="436"/>
                      <a:pt x="238" y="436"/>
                    </a:cubicBezTo>
                    <a:cubicBezTo>
                      <a:pt x="238" y="436"/>
                      <a:pt x="238" y="436"/>
                      <a:pt x="238" y="436"/>
                    </a:cubicBezTo>
                    <a:cubicBezTo>
                      <a:pt x="238" y="436"/>
                      <a:pt x="238" y="436"/>
                      <a:pt x="238" y="436"/>
                    </a:cubicBezTo>
                    <a:cubicBezTo>
                      <a:pt x="238" y="436"/>
                      <a:pt x="238" y="437"/>
                      <a:pt x="238" y="437"/>
                    </a:cubicBezTo>
                    <a:cubicBezTo>
                      <a:pt x="238" y="437"/>
                      <a:pt x="238" y="437"/>
                      <a:pt x="238" y="437"/>
                    </a:cubicBezTo>
                    <a:cubicBezTo>
                      <a:pt x="239" y="437"/>
                      <a:pt x="239" y="437"/>
                      <a:pt x="239" y="437"/>
                    </a:cubicBezTo>
                    <a:cubicBezTo>
                      <a:pt x="239" y="438"/>
                      <a:pt x="239" y="438"/>
                      <a:pt x="239" y="438"/>
                    </a:cubicBezTo>
                    <a:cubicBezTo>
                      <a:pt x="239" y="438"/>
                      <a:pt x="239" y="438"/>
                      <a:pt x="239" y="438"/>
                    </a:cubicBezTo>
                    <a:cubicBezTo>
                      <a:pt x="239" y="438"/>
                      <a:pt x="239" y="439"/>
                      <a:pt x="239" y="439"/>
                    </a:cubicBezTo>
                    <a:cubicBezTo>
                      <a:pt x="239" y="439"/>
                      <a:pt x="239" y="439"/>
                      <a:pt x="239" y="439"/>
                    </a:cubicBezTo>
                    <a:cubicBezTo>
                      <a:pt x="239" y="439"/>
                      <a:pt x="239" y="439"/>
                      <a:pt x="239" y="439"/>
                    </a:cubicBezTo>
                    <a:cubicBezTo>
                      <a:pt x="239" y="439"/>
                      <a:pt x="240" y="439"/>
                      <a:pt x="240" y="439"/>
                    </a:cubicBezTo>
                    <a:cubicBezTo>
                      <a:pt x="240" y="439"/>
                      <a:pt x="240" y="439"/>
                      <a:pt x="240" y="439"/>
                    </a:cubicBezTo>
                    <a:cubicBezTo>
                      <a:pt x="240" y="439"/>
                      <a:pt x="240" y="439"/>
                      <a:pt x="240" y="439"/>
                    </a:cubicBezTo>
                    <a:cubicBezTo>
                      <a:pt x="239" y="439"/>
                      <a:pt x="239" y="439"/>
                      <a:pt x="239" y="439"/>
                    </a:cubicBezTo>
                    <a:cubicBezTo>
                      <a:pt x="239" y="439"/>
                      <a:pt x="239" y="439"/>
                      <a:pt x="239" y="439"/>
                    </a:cubicBezTo>
                    <a:cubicBezTo>
                      <a:pt x="239" y="440"/>
                      <a:pt x="239" y="440"/>
                      <a:pt x="238" y="440"/>
                    </a:cubicBezTo>
                    <a:cubicBezTo>
                      <a:pt x="238" y="440"/>
                      <a:pt x="238" y="440"/>
                      <a:pt x="238" y="440"/>
                    </a:cubicBezTo>
                    <a:cubicBezTo>
                      <a:pt x="238" y="440"/>
                      <a:pt x="239" y="440"/>
                      <a:pt x="239" y="440"/>
                    </a:cubicBezTo>
                    <a:cubicBezTo>
                      <a:pt x="239" y="440"/>
                      <a:pt x="239" y="440"/>
                      <a:pt x="239" y="440"/>
                    </a:cubicBezTo>
                    <a:cubicBezTo>
                      <a:pt x="239" y="440"/>
                      <a:pt x="239" y="440"/>
                      <a:pt x="239" y="440"/>
                    </a:cubicBezTo>
                    <a:cubicBezTo>
                      <a:pt x="239" y="440"/>
                      <a:pt x="239" y="440"/>
                      <a:pt x="239" y="440"/>
                    </a:cubicBezTo>
                    <a:cubicBezTo>
                      <a:pt x="239" y="440"/>
                      <a:pt x="239" y="440"/>
                      <a:pt x="240" y="441"/>
                    </a:cubicBezTo>
                    <a:cubicBezTo>
                      <a:pt x="240" y="441"/>
                      <a:pt x="240" y="441"/>
                      <a:pt x="240" y="441"/>
                    </a:cubicBezTo>
                    <a:cubicBezTo>
                      <a:pt x="240" y="441"/>
                      <a:pt x="240" y="441"/>
                      <a:pt x="240" y="441"/>
                    </a:cubicBezTo>
                    <a:cubicBezTo>
                      <a:pt x="240" y="441"/>
                      <a:pt x="240" y="441"/>
                      <a:pt x="240" y="442"/>
                    </a:cubicBezTo>
                    <a:cubicBezTo>
                      <a:pt x="240" y="442"/>
                      <a:pt x="241" y="442"/>
                      <a:pt x="241" y="442"/>
                    </a:cubicBezTo>
                    <a:cubicBezTo>
                      <a:pt x="241" y="442"/>
                      <a:pt x="241" y="442"/>
                      <a:pt x="241" y="442"/>
                    </a:cubicBezTo>
                    <a:cubicBezTo>
                      <a:pt x="241" y="442"/>
                      <a:pt x="241" y="442"/>
                      <a:pt x="241" y="442"/>
                    </a:cubicBezTo>
                    <a:cubicBezTo>
                      <a:pt x="241" y="442"/>
                      <a:pt x="241" y="442"/>
                      <a:pt x="241" y="442"/>
                    </a:cubicBezTo>
                    <a:cubicBezTo>
                      <a:pt x="241" y="442"/>
                      <a:pt x="241" y="442"/>
                      <a:pt x="242" y="442"/>
                    </a:cubicBezTo>
                    <a:cubicBezTo>
                      <a:pt x="242" y="442"/>
                      <a:pt x="242" y="442"/>
                      <a:pt x="242" y="442"/>
                    </a:cubicBezTo>
                    <a:cubicBezTo>
                      <a:pt x="242" y="442"/>
                      <a:pt x="243" y="442"/>
                      <a:pt x="243" y="442"/>
                    </a:cubicBezTo>
                    <a:cubicBezTo>
                      <a:pt x="243" y="442"/>
                      <a:pt x="243" y="442"/>
                      <a:pt x="243" y="442"/>
                    </a:cubicBezTo>
                    <a:cubicBezTo>
                      <a:pt x="243" y="442"/>
                      <a:pt x="243" y="442"/>
                      <a:pt x="243" y="443"/>
                    </a:cubicBezTo>
                    <a:cubicBezTo>
                      <a:pt x="243" y="443"/>
                      <a:pt x="243" y="443"/>
                      <a:pt x="243" y="443"/>
                    </a:cubicBezTo>
                    <a:cubicBezTo>
                      <a:pt x="243" y="443"/>
                      <a:pt x="243" y="443"/>
                      <a:pt x="242" y="443"/>
                    </a:cubicBezTo>
                    <a:cubicBezTo>
                      <a:pt x="242" y="443"/>
                      <a:pt x="242" y="443"/>
                      <a:pt x="242" y="443"/>
                    </a:cubicBezTo>
                    <a:cubicBezTo>
                      <a:pt x="242" y="443"/>
                      <a:pt x="242" y="443"/>
                      <a:pt x="242" y="443"/>
                    </a:cubicBezTo>
                    <a:cubicBezTo>
                      <a:pt x="242" y="444"/>
                      <a:pt x="242" y="444"/>
                      <a:pt x="242" y="444"/>
                    </a:cubicBezTo>
                    <a:cubicBezTo>
                      <a:pt x="243" y="444"/>
                      <a:pt x="243" y="444"/>
                      <a:pt x="243" y="444"/>
                    </a:cubicBezTo>
                    <a:cubicBezTo>
                      <a:pt x="243" y="443"/>
                      <a:pt x="243" y="443"/>
                      <a:pt x="243" y="443"/>
                    </a:cubicBezTo>
                    <a:cubicBezTo>
                      <a:pt x="243" y="443"/>
                      <a:pt x="243" y="443"/>
                      <a:pt x="243" y="443"/>
                    </a:cubicBezTo>
                    <a:cubicBezTo>
                      <a:pt x="243" y="443"/>
                      <a:pt x="244" y="443"/>
                      <a:pt x="244" y="443"/>
                    </a:cubicBezTo>
                    <a:cubicBezTo>
                      <a:pt x="244" y="443"/>
                      <a:pt x="244" y="443"/>
                      <a:pt x="244" y="443"/>
                    </a:cubicBezTo>
                    <a:cubicBezTo>
                      <a:pt x="244" y="443"/>
                      <a:pt x="244" y="444"/>
                      <a:pt x="244" y="444"/>
                    </a:cubicBezTo>
                    <a:cubicBezTo>
                      <a:pt x="244" y="444"/>
                      <a:pt x="244" y="444"/>
                      <a:pt x="244" y="444"/>
                    </a:cubicBezTo>
                    <a:cubicBezTo>
                      <a:pt x="244" y="444"/>
                      <a:pt x="244" y="444"/>
                      <a:pt x="244" y="444"/>
                    </a:cubicBezTo>
                    <a:cubicBezTo>
                      <a:pt x="244" y="444"/>
                      <a:pt x="244" y="444"/>
                      <a:pt x="244" y="444"/>
                    </a:cubicBezTo>
                    <a:cubicBezTo>
                      <a:pt x="244" y="445"/>
                      <a:pt x="244" y="445"/>
                      <a:pt x="244" y="445"/>
                    </a:cubicBezTo>
                    <a:cubicBezTo>
                      <a:pt x="244" y="445"/>
                      <a:pt x="245" y="445"/>
                      <a:pt x="245" y="445"/>
                    </a:cubicBezTo>
                    <a:cubicBezTo>
                      <a:pt x="245" y="445"/>
                      <a:pt x="245" y="445"/>
                      <a:pt x="245" y="445"/>
                    </a:cubicBezTo>
                    <a:cubicBezTo>
                      <a:pt x="245" y="445"/>
                      <a:pt x="246" y="445"/>
                      <a:pt x="246" y="445"/>
                    </a:cubicBezTo>
                    <a:cubicBezTo>
                      <a:pt x="246" y="445"/>
                      <a:pt x="246" y="444"/>
                      <a:pt x="246" y="445"/>
                    </a:cubicBezTo>
                    <a:cubicBezTo>
                      <a:pt x="246" y="445"/>
                      <a:pt x="246" y="445"/>
                      <a:pt x="245" y="446"/>
                    </a:cubicBezTo>
                    <a:cubicBezTo>
                      <a:pt x="245" y="446"/>
                      <a:pt x="245" y="446"/>
                      <a:pt x="245" y="446"/>
                    </a:cubicBezTo>
                    <a:cubicBezTo>
                      <a:pt x="245" y="446"/>
                      <a:pt x="245" y="446"/>
                      <a:pt x="245" y="446"/>
                    </a:cubicBezTo>
                    <a:cubicBezTo>
                      <a:pt x="245" y="446"/>
                      <a:pt x="245" y="446"/>
                      <a:pt x="245" y="446"/>
                    </a:cubicBezTo>
                    <a:cubicBezTo>
                      <a:pt x="245" y="446"/>
                      <a:pt x="245" y="446"/>
                      <a:pt x="245" y="447"/>
                    </a:cubicBezTo>
                    <a:cubicBezTo>
                      <a:pt x="245" y="447"/>
                      <a:pt x="245" y="447"/>
                      <a:pt x="245" y="447"/>
                    </a:cubicBezTo>
                    <a:cubicBezTo>
                      <a:pt x="245" y="447"/>
                      <a:pt x="245" y="447"/>
                      <a:pt x="245" y="447"/>
                    </a:cubicBezTo>
                    <a:cubicBezTo>
                      <a:pt x="245" y="447"/>
                      <a:pt x="245" y="448"/>
                      <a:pt x="245" y="448"/>
                    </a:cubicBezTo>
                    <a:cubicBezTo>
                      <a:pt x="246" y="448"/>
                      <a:pt x="246" y="448"/>
                      <a:pt x="246" y="447"/>
                    </a:cubicBezTo>
                    <a:cubicBezTo>
                      <a:pt x="246" y="447"/>
                      <a:pt x="246" y="447"/>
                      <a:pt x="246" y="447"/>
                    </a:cubicBezTo>
                    <a:cubicBezTo>
                      <a:pt x="246" y="447"/>
                      <a:pt x="246" y="447"/>
                      <a:pt x="246" y="447"/>
                    </a:cubicBezTo>
                    <a:cubicBezTo>
                      <a:pt x="247" y="447"/>
                      <a:pt x="247" y="447"/>
                      <a:pt x="247" y="448"/>
                    </a:cubicBezTo>
                    <a:cubicBezTo>
                      <a:pt x="247" y="448"/>
                      <a:pt x="247" y="448"/>
                      <a:pt x="247" y="448"/>
                    </a:cubicBezTo>
                    <a:cubicBezTo>
                      <a:pt x="247" y="448"/>
                      <a:pt x="248" y="448"/>
                      <a:pt x="248" y="448"/>
                    </a:cubicBezTo>
                    <a:cubicBezTo>
                      <a:pt x="248" y="448"/>
                      <a:pt x="248" y="448"/>
                      <a:pt x="248" y="447"/>
                    </a:cubicBezTo>
                    <a:cubicBezTo>
                      <a:pt x="248" y="447"/>
                      <a:pt x="248" y="447"/>
                      <a:pt x="249" y="447"/>
                    </a:cubicBezTo>
                    <a:cubicBezTo>
                      <a:pt x="249" y="447"/>
                      <a:pt x="249" y="447"/>
                      <a:pt x="249" y="447"/>
                    </a:cubicBezTo>
                    <a:cubicBezTo>
                      <a:pt x="250" y="448"/>
                      <a:pt x="250" y="447"/>
                      <a:pt x="250" y="447"/>
                    </a:cubicBezTo>
                    <a:cubicBezTo>
                      <a:pt x="250" y="447"/>
                      <a:pt x="250" y="447"/>
                      <a:pt x="251" y="447"/>
                    </a:cubicBezTo>
                    <a:cubicBezTo>
                      <a:pt x="251" y="447"/>
                      <a:pt x="251" y="447"/>
                      <a:pt x="251" y="447"/>
                    </a:cubicBezTo>
                    <a:cubicBezTo>
                      <a:pt x="251" y="447"/>
                      <a:pt x="251" y="447"/>
                      <a:pt x="251" y="447"/>
                    </a:cubicBezTo>
                    <a:cubicBezTo>
                      <a:pt x="251" y="447"/>
                      <a:pt x="251" y="447"/>
                      <a:pt x="251" y="447"/>
                    </a:cubicBezTo>
                    <a:cubicBezTo>
                      <a:pt x="251" y="447"/>
                      <a:pt x="251" y="447"/>
                      <a:pt x="252" y="447"/>
                    </a:cubicBezTo>
                    <a:cubicBezTo>
                      <a:pt x="252" y="447"/>
                      <a:pt x="252" y="447"/>
                      <a:pt x="252" y="447"/>
                    </a:cubicBezTo>
                    <a:cubicBezTo>
                      <a:pt x="252" y="447"/>
                      <a:pt x="252" y="447"/>
                      <a:pt x="252" y="447"/>
                    </a:cubicBezTo>
                    <a:cubicBezTo>
                      <a:pt x="251" y="446"/>
                      <a:pt x="251" y="446"/>
                      <a:pt x="251" y="446"/>
                    </a:cubicBezTo>
                    <a:cubicBezTo>
                      <a:pt x="252" y="446"/>
                      <a:pt x="252" y="446"/>
                      <a:pt x="252" y="445"/>
                    </a:cubicBezTo>
                    <a:cubicBezTo>
                      <a:pt x="252" y="445"/>
                      <a:pt x="252" y="445"/>
                      <a:pt x="252" y="445"/>
                    </a:cubicBezTo>
                    <a:cubicBezTo>
                      <a:pt x="252" y="445"/>
                      <a:pt x="252" y="445"/>
                      <a:pt x="252" y="445"/>
                    </a:cubicBezTo>
                    <a:cubicBezTo>
                      <a:pt x="252" y="445"/>
                      <a:pt x="252" y="445"/>
                      <a:pt x="252" y="445"/>
                    </a:cubicBezTo>
                    <a:cubicBezTo>
                      <a:pt x="252" y="445"/>
                      <a:pt x="253" y="446"/>
                      <a:pt x="253" y="446"/>
                    </a:cubicBezTo>
                    <a:cubicBezTo>
                      <a:pt x="253" y="446"/>
                      <a:pt x="253" y="446"/>
                      <a:pt x="253" y="446"/>
                    </a:cubicBezTo>
                    <a:cubicBezTo>
                      <a:pt x="253" y="446"/>
                      <a:pt x="253" y="447"/>
                      <a:pt x="253" y="447"/>
                    </a:cubicBezTo>
                    <a:cubicBezTo>
                      <a:pt x="253" y="447"/>
                      <a:pt x="253" y="447"/>
                      <a:pt x="253" y="448"/>
                    </a:cubicBezTo>
                    <a:cubicBezTo>
                      <a:pt x="253" y="448"/>
                      <a:pt x="253" y="448"/>
                      <a:pt x="253" y="448"/>
                    </a:cubicBezTo>
                    <a:cubicBezTo>
                      <a:pt x="253" y="448"/>
                      <a:pt x="253" y="448"/>
                      <a:pt x="253" y="448"/>
                    </a:cubicBezTo>
                    <a:cubicBezTo>
                      <a:pt x="253" y="448"/>
                      <a:pt x="253" y="448"/>
                      <a:pt x="253" y="448"/>
                    </a:cubicBezTo>
                    <a:cubicBezTo>
                      <a:pt x="254" y="449"/>
                      <a:pt x="254" y="449"/>
                      <a:pt x="254" y="449"/>
                    </a:cubicBezTo>
                    <a:cubicBezTo>
                      <a:pt x="254" y="449"/>
                      <a:pt x="254" y="449"/>
                      <a:pt x="254" y="449"/>
                    </a:cubicBezTo>
                    <a:cubicBezTo>
                      <a:pt x="254" y="449"/>
                      <a:pt x="254" y="449"/>
                      <a:pt x="255" y="449"/>
                    </a:cubicBezTo>
                    <a:cubicBezTo>
                      <a:pt x="255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6" y="450"/>
                    </a:cubicBezTo>
                    <a:cubicBezTo>
                      <a:pt x="256" y="450"/>
                      <a:pt x="256" y="450"/>
                      <a:pt x="256" y="450"/>
                    </a:cubicBezTo>
                    <a:cubicBezTo>
                      <a:pt x="256" y="450"/>
                      <a:pt x="256" y="450"/>
                      <a:pt x="256" y="450"/>
                    </a:cubicBezTo>
                    <a:cubicBezTo>
                      <a:pt x="256" y="451"/>
                      <a:pt x="256" y="451"/>
                      <a:pt x="256" y="451"/>
                    </a:cubicBezTo>
                    <a:cubicBezTo>
                      <a:pt x="256" y="451"/>
                      <a:pt x="256" y="451"/>
                      <a:pt x="257" y="451"/>
                    </a:cubicBezTo>
                    <a:cubicBezTo>
                      <a:pt x="257" y="451"/>
                      <a:pt x="257" y="451"/>
                      <a:pt x="257" y="452"/>
                    </a:cubicBezTo>
                    <a:cubicBezTo>
                      <a:pt x="257" y="452"/>
                      <a:pt x="258" y="452"/>
                      <a:pt x="258" y="452"/>
                    </a:cubicBezTo>
                    <a:cubicBezTo>
                      <a:pt x="258" y="452"/>
                      <a:pt x="258" y="452"/>
                      <a:pt x="258" y="452"/>
                    </a:cubicBezTo>
                    <a:cubicBezTo>
                      <a:pt x="259" y="452"/>
                      <a:pt x="259" y="452"/>
                      <a:pt x="259" y="452"/>
                    </a:cubicBezTo>
                    <a:cubicBezTo>
                      <a:pt x="259" y="452"/>
                      <a:pt x="259" y="453"/>
                      <a:pt x="260" y="453"/>
                    </a:cubicBezTo>
                    <a:cubicBezTo>
                      <a:pt x="260" y="453"/>
                      <a:pt x="260" y="453"/>
                      <a:pt x="260" y="453"/>
                    </a:cubicBezTo>
                    <a:cubicBezTo>
                      <a:pt x="260" y="453"/>
                      <a:pt x="260" y="453"/>
                      <a:pt x="260" y="453"/>
                    </a:cubicBezTo>
                    <a:cubicBezTo>
                      <a:pt x="260" y="453"/>
                      <a:pt x="260" y="453"/>
                      <a:pt x="260" y="452"/>
                    </a:cubicBezTo>
                    <a:cubicBezTo>
                      <a:pt x="261" y="452"/>
                      <a:pt x="261" y="452"/>
                      <a:pt x="261" y="452"/>
                    </a:cubicBezTo>
                    <a:cubicBezTo>
                      <a:pt x="261" y="452"/>
                      <a:pt x="261" y="452"/>
                      <a:pt x="261" y="453"/>
                    </a:cubicBezTo>
                    <a:cubicBezTo>
                      <a:pt x="261" y="453"/>
                      <a:pt x="261" y="453"/>
                      <a:pt x="261" y="453"/>
                    </a:cubicBezTo>
                    <a:cubicBezTo>
                      <a:pt x="262" y="453"/>
                      <a:pt x="262" y="453"/>
                      <a:pt x="262" y="452"/>
                    </a:cubicBezTo>
                    <a:cubicBezTo>
                      <a:pt x="262" y="452"/>
                      <a:pt x="262" y="452"/>
                      <a:pt x="262" y="452"/>
                    </a:cubicBezTo>
                    <a:cubicBezTo>
                      <a:pt x="262" y="452"/>
                      <a:pt x="262" y="452"/>
                      <a:pt x="262" y="452"/>
                    </a:cubicBezTo>
                    <a:cubicBezTo>
                      <a:pt x="262" y="452"/>
                      <a:pt x="262" y="452"/>
                      <a:pt x="262" y="453"/>
                    </a:cubicBezTo>
                    <a:cubicBezTo>
                      <a:pt x="262" y="453"/>
                      <a:pt x="263" y="453"/>
                      <a:pt x="263" y="453"/>
                    </a:cubicBezTo>
                    <a:cubicBezTo>
                      <a:pt x="263" y="453"/>
                      <a:pt x="263" y="452"/>
                      <a:pt x="263" y="452"/>
                    </a:cubicBezTo>
                    <a:cubicBezTo>
                      <a:pt x="264" y="453"/>
                      <a:pt x="264" y="453"/>
                      <a:pt x="264" y="453"/>
                    </a:cubicBezTo>
                    <a:cubicBezTo>
                      <a:pt x="264" y="453"/>
                      <a:pt x="264" y="453"/>
                      <a:pt x="264" y="453"/>
                    </a:cubicBezTo>
                    <a:cubicBezTo>
                      <a:pt x="264" y="453"/>
                      <a:pt x="264" y="453"/>
                      <a:pt x="264" y="453"/>
                    </a:cubicBezTo>
                    <a:cubicBezTo>
                      <a:pt x="265" y="454"/>
                      <a:pt x="265" y="454"/>
                      <a:pt x="265" y="453"/>
                    </a:cubicBezTo>
                    <a:cubicBezTo>
                      <a:pt x="265" y="453"/>
                      <a:pt x="266" y="453"/>
                      <a:pt x="266" y="453"/>
                    </a:cubicBezTo>
                    <a:cubicBezTo>
                      <a:pt x="266" y="453"/>
                      <a:pt x="266" y="453"/>
                      <a:pt x="266" y="453"/>
                    </a:cubicBezTo>
                    <a:cubicBezTo>
                      <a:pt x="266" y="453"/>
                      <a:pt x="266" y="453"/>
                      <a:pt x="266" y="453"/>
                    </a:cubicBezTo>
                    <a:cubicBezTo>
                      <a:pt x="266" y="453"/>
                      <a:pt x="267" y="453"/>
                      <a:pt x="267" y="453"/>
                    </a:cubicBezTo>
                    <a:cubicBezTo>
                      <a:pt x="267" y="452"/>
                      <a:pt x="267" y="452"/>
                      <a:pt x="267" y="452"/>
                    </a:cubicBezTo>
                    <a:cubicBezTo>
                      <a:pt x="267" y="452"/>
                      <a:pt x="268" y="452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9" y="452"/>
                      <a:pt x="269" y="452"/>
                      <a:pt x="269" y="452"/>
                    </a:cubicBezTo>
                    <a:cubicBezTo>
                      <a:pt x="269" y="452"/>
                      <a:pt x="269" y="452"/>
                      <a:pt x="269" y="452"/>
                    </a:cubicBezTo>
                    <a:cubicBezTo>
                      <a:pt x="269" y="451"/>
                      <a:pt x="270" y="451"/>
                      <a:pt x="270" y="451"/>
                    </a:cubicBezTo>
                    <a:cubicBezTo>
                      <a:pt x="271" y="451"/>
                      <a:pt x="271" y="451"/>
                      <a:pt x="271" y="451"/>
                    </a:cubicBezTo>
                    <a:cubicBezTo>
                      <a:pt x="271" y="451"/>
                      <a:pt x="271" y="451"/>
                      <a:pt x="271" y="451"/>
                    </a:cubicBezTo>
                    <a:cubicBezTo>
                      <a:pt x="271" y="451"/>
                      <a:pt x="271" y="451"/>
                      <a:pt x="271" y="452"/>
                    </a:cubicBezTo>
                    <a:cubicBezTo>
                      <a:pt x="271" y="452"/>
                      <a:pt x="272" y="451"/>
                      <a:pt x="272" y="451"/>
                    </a:cubicBezTo>
                    <a:cubicBezTo>
                      <a:pt x="272" y="451"/>
                      <a:pt x="272" y="451"/>
                      <a:pt x="272" y="451"/>
                    </a:cubicBezTo>
                    <a:cubicBezTo>
                      <a:pt x="272" y="451"/>
                      <a:pt x="272" y="451"/>
                      <a:pt x="272" y="451"/>
                    </a:cubicBezTo>
                    <a:cubicBezTo>
                      <a:pt x="272" y="451"/>
                      <a:pt x="272" y="451"/>
                      <a:pt x="272" y="451"/>
                    </a:cubicBezTo>
                    <a:cubicBezTo>
                      <a:pt x="272" y="451"/>
                      <a:pt x="272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3" y="450"/>
                      <a:pt x="273" y="450"/>
                      <a:pt x="274" y="450"/>
                    </a:cubicBezTo>
                    <a:cubicBezTo>
                      <a:pt x="274" y="450"/>
                      <a:pt x="274" y="451"/>
                      <a:pt x="274" y="451"/>
                    </a:cubicBezTo>
                    <a:cubicBezTo>
                      <a:pt x="275" y="451"/>
                      <a:pt x="275" y="451"/>
                      <a:pt x="275" y="451"/>
                    </a:cubicBezTo>
                    <a:cubicBezTo>
                      <a:pt x="275" y="451"/>
                      <a:pt x="276" y="451"/>
                      <a:pt x="276" y="451"/>
                    </a:cubicBezTo>
                    <a:cubicBezTo>
                      <a:pt x="276" y="451"/>
                      <a:pt x="276" y="451"/>
                      <a:pt x="276" y="451"/>
                    </a:cubicBezTo>
                    <a:cubicBezTo>
                      <a:pt x="276" y="451"/>
                      <a:pt x="276" y="451"/>
                      <a:pt x="276" y="451"/>
                    </a:cubicBezTo>
                    <a:cubicBezTo>
                      <a:pt x="276" y="451"/>
                      <a:pt x="276" y="451"/>
                      <a:pt x="276" y="451"/>
                    </a:cubicBezTo>
                    <a:cubicBezTo>
                      <a:pt x="277" y="451"/>
                      <a:pt x="277" y="451"/>
                      <a:pt x="277" y="451"/>
                    </a:cubicBezTo>
                    <a:cubicBezTo>
                      <a:pt x="277" y="451"/>
                      <a:pt x="277" y="451"/>
                      <a:pt x="278" y="451"/>
                    </a:cubicBezTo>
                    <a:cubicBezTo>
                      <a:pt x="278" y="451"/>
                      <a:pt x="278" y="451"/>
                      <a:pt x="278" y="451"/>
                    </a:cubicBezTo>
                    <a:cubicBezTo>
                      <a:pt x="278" y="451"/>
                      <a:pt x="278" y="451"/>
                      <a:pt x="278" y="451"/>
                    </a:cubicBezTo>
                    <a:cubicBezTo>
                      <a:pt x="278" y="452"/>
                      <a:pt x="279" y="452"/>
                      <a:pt x="279" y="452"/>
                    </a:cubicBezTo>
                    <a:cubicBezTo>
                      <a:pt x="279" y="452"/>
                      <a:pt x="279" y="452"/>
                      <a:pt x="279" y="452"/>
                    </a:cubicBezTo>
                    <a:cubicBezTo>
                      <a:pt x="280" y="452"/>
                      <a:pt x="280" y="452"/>
                      <a:pt x="280" y="452"/>
                    </a:cubicBezTo>
                    <a:cubicBezTo>
                      <a:pt x="280" y="452"/>
                      <a:pt x="281" y="453"/>
                      <a:pt x="281" y="453"/>
                    </a:cubicBezTo>
                    <a:cubicBezTo>
                      <a:pt x="282" y="453"/>
                      <a:pt x="282" y="453"/>
                      <a:pt x="282" y="453"/>
                    </a:cubicBezTo>
                    <a:cubicBezTo>
                      <a:pt x="282" y="453"/>
                      <a:pt x="282" y="453"/>
                      <a:pt x="282" y="453"/>
                    </a:cubicBezTo>
                    <a:cubicBezTo>
                      <a:pt x="282" y="453"/>
                      <a:pt x="282" y="453"/>
                      <a:pt x="283" y="453"/>
                    </a:cubicBezTo>
                    <a:cubicBezTo>
                      <a:pt x="283" y="452"/>
                      <a:pt x="283" y="453"/>
                      <a:pt x="283" y="452"/>
                    </a:cubicBezTo>
                    <a:cubicBezTo>
                      <a:pt x="283" y="452"/>
                      <a:pt x="284" y="452"/>
                      <a:pt x="284" y="452"/>
                    </a:cubicBezTo>
                    <a:cubicBezTo>
                      <a:pt x="284" y="452"/>
                      <a:pt x="284" y="452"/>
                      <a:pt x="284" y="452"/>
                    </a:cubicBezTo>
                    <a:cubicBezTo>
                      <a:pt x="284" y="452"/>
                      <a:pt x="284" y="452"/>
                      <a:pt x="284" y="452"/>
                    </a:cubicBezTo>
                    <a:cubicBezTo>
                      <a:pt x="284" y="452"/>
                      <a:pt x="284" y="452"/>
                      <a:pt x="285" y="452"/>
                    </a:cubicBezTo>
                    <a:cubicBezTo>
                      <a:pt x="285" y="452"/>
                      <a:pt x="285" y="452"/>
                      <a:pt x="285" y="452"/>
                    </a:cubicBezTo>
                    <a:cubicBezTo>
                      <a:pt x="285" y="452"/>
                      <a:pt x="286" y="452"/>
                      <a:pt x="286" y="452"/>
                    </a:cubicBezTo>
                    <a:cubicBezTo>
                      <a:pt x="286" y="451"/>
                      <a:pt x="286" y="451"/>
                      <a:pt x="286" y="451"/>
                    </a:cubicBezTo>
                    <a:cubicBezTo>
                      <a:pt x="286" y="451"/>
                      <a:pt x="286" y="451"/>
                      <a:pt x="286" y="450"/>
                    </a:cubicBezTo>
                    <a:cubicBezTo>
                      <a:pt x="286" y="450"/>
                      <a:pt x="286" y="450"/>
                      <a:pt x="286" y="450"/>
                    </a:cubicBezTo>
                    <a:cubicBezTo>
                      <a:pt x="285" y="450"/>
                      <a:pt x="285" y="450"/>
                      <a:pt x="285" y="450"/>
                    </a:cubicBezTo>
                    <a:cubicBezTo>
                      <a:pt x="285" y="450"/>
                      <a:pt x="285" y="450"/>
                      <a:pt x="284" y="449"/>
                    </a:cubicBezTo>
                    <a:cubicBezTo>
                      <a:pt x="284" y="449"/>
                      <a:pt x="284" y="449"/>
                      <a:pt x="284" y="449"/>
                    </a:cubicBezTo>
                    <a:cubicBezTo>
                      <a:pt x="284" y="449"/>
                      <a:pt x="284" y="449"/>
                      <a:pt x="284" y="449"/>
                    </a:cubicBezTo>
                    <a:cubicBezTo>
                      <a:pt x="284" y="449"/>
                      <a:pt x="284" y="449"/>
                      <a:pt x="284" y="449"/>
                    </a:cubicBezTo>
                    <a:cubicBezTo>
                      <a:pt x="283" y="448"/>
                      <a:pt x="283" y="448"/>
                      <a:pt x="283" y="448"/>
                    </a:cubicBezTo>
                    <a:cubicBezTo>
                      <a:pt x="283" y="448"/>
                      <a:pt x="283" y="447"/>
                      <a:pt x="284" y="447"/>
                    </a:cubicBezTo>
                    <a:cubicBezTo>
                      <a:pt x="284" y="447"/>
                      <a:pt x="284" y="447"/>
                      <a:pt x="284" y="446"/>
                    </a:cubicBezTo>
                    <a:cubicBezTo>
                      <a:pt x="284" y="446"/>
                      <a:pt x="284" y="446"/>
                      <a:pt x="285" y="446"/>
                    </a:cubicBezTo>
                    <a:cubicBezTo>
                      <a:pt x="285" y="446"/>
                      <a:pt x="285" y="447"/>
                      <a:pt x="285" y="447"/>
                    </a:cubicBezTo>
                    <a:cubicBezTo>
                      <a:pt x="285" y="447"/>
                      <a:pt x="285" y="447"/>
                      <a:pt x="285" y="447"/>
                    </a:cubicBezTo>
                    <a:cubicBezTo>
                      <a:pt x="285" y="448"/>
                      <a:pt x="286" y="448"/>
                      <a:pt x="286" y="448"/>
                    </a:cubicBezTo>
                    <a:cubicBezTo>
                      <a:pt x="286" y="448"/>
                      <a:pt x="286" y="448"/>
                      <a:pt x="286" y="449"/>
                    </a:cubicBezTo>
                    <a:cubicBezTo>
                      <a:pt x="287" y="449"/>
                      <a:pt x="287" y="449"/>
                      <a:pt x="287" y="449"/>
                    </a:cubicBezTo>
                    <a:cubicBezTo>
                      <a:pt x="287" y="449"/>
                      <a:pt x="287" y="449"/>
                      <a:pt x="287" y="449"/>
                    </a:cubicBezTo>
                    <a:cubicBezTo>
                      <a:pt x="287" y="449"/>
                      <a:pt x="287" y="449"/>
                      <a:pt x="287" y="449"/>
                    </a:cubicBezTo>
                    <a:cubicBezTo>
                      <a:pt x="286" y="448"/>
                      <a:pt x="286" y="448"/>
                      <a:pt x="286" y="448"/>
                    </a:cubicBezTo>
                    <a:cubicBezTo>
                      <a:pt x="286" y="448"/>
                      <a:pt x="286" y="447"/>
                      <a:pt x="286" y="447"/>
                    </a:cubicBezTo>
                    <a:cubicBezTo>
                      <a:pt x="286" y="447"/>
                      <a:pt x="286" y="447"/>
                      <a:pt x="286" y="447"/>
                    </a:cubicBezTo>
                    <a:cubicBezTo>
                      <a:pt x="286" y="446"/>
                      <a:pt x="285" y="446"/>
                      <a:pt x="285" y="446"/>
                    </a:cubicBezTo>
                    <a:cubicBezTo>
                      <a:pt x="285" y="446"/>
                      <a:pt x="285" y="445"/>
                      <a:pt x="285" y="445"/>
                    </a:cubicBezTo>
                    <a:cubicBezTo>
                      <a:pt x="285" y="445"/>
                      <a:pt x="285" y="445"/>
                      <a:pt x="285" y="445"/>
                    </a:cubicBezTo>
                    <a:cubicBezTo>
                      <a:pt x="285" y="445"/>
                      <a:pt x="286" y="445"/>
                      <a:pt x="286" y="445"/>
                    </a:cubicBezTo>
                    <a:cubicBezTo>
                      <a:pt x="286" y="445"/>
                      <a:pt x="286" y="445"/>
                      <a:pt x="286" y="445"/>
                    </a:cubicBezTo>
                    <a:cubicBezTo>
                      <a:pt x="286" y="445"/>
                      <a:pt x="286" y="445"/>
                      <a:pt x="286" y="445"/>
                    </a:cubicBezTo>
                    <a:cubicBezTo>
                      <a:pt x="286" y="445"/>
                      <a:pt x="286" y="445"/>
                      <a:pt x="286" y="445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5"/>
                    </a:cubicBezTo>
                    <a:cubicBezTo>
                      <a:pt x="287" y="445"/>
                      <a:pt x="287" y="445"/>
                      <a:pt x="286" y="445"/>
                    </a:cubicBezTo>
                    <a:cubicBezTo>
                      <a:pt x="286" y="445"/>
                      <a:pt x="286" y="445"/>
                      <a:pt x="286" y="445"/>
                    </a:cubicBezTo>
                    <a:cubicBezTo>
                      <a:pt x="286" y="444"/>
                      <a:pt x="286" y="444"/>
                      <a:pt x="285" y="444"/>
                    </a:cubicBezTo>
                    <a:cubicBezTo>
                      <a:pt x="285" y="444"/>
                      <a:pt x="285" y="444"/>
                      <a:pt x="285" y="444"/>
                    </a:cubicBezTo>
                    <a:cubicBezTo>
                      <a:pt x="285" y="443"/>
                      <a:pt x="285" y="443"/>
                      <a:pt x="284" y="442"/>
                    </a:cubicBezTo>
                    <a:cubicBezTo>
                      <a:pt x="284" y="442"/>
                      <a:pt x="284" y="442"/>
                      <a:pt x="284" y="442"/>
                    </a:cubicBezTo>
                    <a:cubicBezTo>
                      <a:pt x="284" y="442"/>
                      <a:pt x="284" y="441"/>
                      <a:pt x="284" y="441"/>
                    </a:cubicBezTo>
                    <a:cubicBezTo>
                      <a:pt x="284" y="441"/>
                      <a:pt x="284" y="441"/>
                      <a:pt x="285" y="441"/>
                    </a:cubicBezTo>
                    <a:cubicBezTo>
                      <a:pt x="285" y="441"/>
                      <a:pt x="285" y="441"/>
                      <a:pt x="285" y="441"/>
                    </a:cubicBezTo>
                    <a:cubicBezTo>
                      <a:pt x="285" y="441"/>
                      <a:pt x="285" y="441"/>
                      <a:pt x="285" y="441"/>
                    </a:cubicBezTo>
                    <a:cubicBezTo>
                      <a:pt x="285" y="441"/>
                      <a:pt x="285" y="441"/>
                      <a:pt x="286" y="441"/>
                    </a:cubicBezTo>
                    <a:cubicBezTo>
                      <a:pt x="286" y="442"/>
                      <a:pt x="286" y="441"/>
                      <a:pt x="287" y="442"/>
                    </a:cubicBezTo>
                    <a:cubicBezTo>
                      <a:pt x="287" y="442"/>
                      <a:pt x="287" y="442"/>
                      <a:pt x="287" y="442"/>
                    </a:cubicBezTo>
                    <a:cubicBezTo>
                      <a:pt x="287" y="442"/>
                      <a:pt x="287" y="442"/>
                      <a:pt x="288" y="442"/>
                    </a:cubicBezTo>
                    <a:cubicBezTo>
                      <a:pt x="288" y="442"/>
                      <a:pt x="288" y="441"/>
                      <a:pt x="288" y="441"/>
                    </a:cubicBezTo>
                    <a:cubicBezTo>
                      <a:pt x="288" y="441"/>
                      <a:pt x="289" y="441"/>
                      <a:pt x="289" y="441"/>
                    </a:cubicBezTo>
                    <a:cubicBezTo>
                      <a:pt x="289" y="441"/>
                      <a:pt x="289" y="441"/>
                      <a:pt x="289" y="441"/>
                    </a:cubicBezTo>
                    <a:cubicBezTo>
                      <a:pt x="289" y="441"/>
                      <a:pt x="289" y="441"/>
                      <a:pt x="290" y="441"/>
                    </a:cubicBezTo>
                    <a:cubicBezTo>
                      <a:pt x="290" y="441"/>
                      <a:pt x="290" y="441"/>
                      <a:pt x="290" y="441"/>
                    </a:cubicBezTo>
                    <a:cubicBezTo>
                      <a:pt x="290" y="441"/>
                      <a:pt x="291" y="441"/>
                      <a:pt x="290" y="441"/>
                    </a:cubicBezTo>
                    <a:cubicBezTo>
                      <a:pt x="290" y="441"/>
                      <a:pt x="290" y="441"/>
                      <a:pt x="290" y="441"/>
                    </a:cubicBezTo>
                    <a:cubicBezTo>
                      <a:pt x="290" y="441"/>
                      <a:pt x="289" y="440"/>
                      <a:pt x="289" y="440"/>
                    </a:cubicBezTo>
                    <a:cubicBezTo>
                      <a:pt x="289" y="440"/>
                      <a:pt x="289" y="440"/>
                      <a:pt x="289" y="440"/>
                    </a:cubicBezTo>
                    <a:cubicBezTo>
                      <a:pt x="289" y="440"/>
                      <a:pt x="289" y="439"/>
                      <a:pt x="289" y="439"/>
                    </a:cubicBezTo>
                    <a:cubicBezTo>
                      <a:pt x="288" y="439"/>
                      <a:pt x="288" y="439"/>
                      <a:pt x="289" y="439"/>
                    </a:cubicBezTo>
                    <a:cubicBezTo>
                      <a:pt x="289" y="438"/>
                      <a:pt x="289" y="438"/>
                      <a:pt x="289" y="438"/>
                    </a:cubicBezTo>
                    <a:cubicBezTo>
                      <a:pt x="290" y="438"/>
                      <a:pt x="290" y="438"/>
                      <a:pt x="291" y="438"/>
                    </a:cubicBezTo>
                    <a:cubicBezTo>
                      <a:pt x="291" y="439"/>
                      <a:pt x="292" y="439"/>
                      <a:pt x="292" y="439"/>
                    </a:cubicBezTo>
                    <a:cubicBezTo>
                      <a:pt x="292" y="439"/>
                      <a:pt x="293" y="439"/>
                      <a:pt x="293" y="439"/>
                    </a:cubicBezTo>
                    <a:cubicBezTo>
                      <a:pt x="293" y="439"/>
                      <a:pt x="293" y="439"/>
                      <a:pt x="293" y="439"/>
                    </a:cubicBezTo>
                    <a:cubicBezTo>
                      <a:pt x="293" y="439"/>
                      <a:pt x="293" y="439"/>
                      <a:pt x="294" y="439"/>
                    </a:cubicBezTo>
                    <a:cubicBezTo>
                      <a:pt x="294" y="440"/>
                      <a:pt x="294" y="440"/>
                      <a:pt x="294" y="440"/>
                    </a:cubicBezTo>
                    <a:cubicBezTo>
                      <a:pt x="294" y="440"/>
                      <a:pt x="294" y="441"/>
                      <a:pt x="295" y="441"/>
                    </a:cubicBezTo>
                    <a:cubicBezTo>
                      <a:pt x="295" y="441"/>
                      <a:pt x="295" y="441"/>
                      <a:pt x="295" y="441"/>
                    </a:cubicBezTo>
                    <a:cubicBezTo>
                      <a:pt x="295" y="441"/>
                      <a:pt x="295" y="441"/>
                      <a:pt x="295" y="441"/>
                    </a:cubicBezTo>
                    <a:cubicBezTo>
                      <a:pt x="295" y="442"/>
                      <a:pt x="295" y="442"/>
                      <a:pt x="295" y="442"/>
                    </a:cubicBezTo>
                    <a:cubicBezTo>
                      <a:pt x="295" y="442"/>
                      <a:pt x="295" y="442"/>
                      <a:pt x="295" y="442"/>
                    </a:cubicBezTo>
                    <a:cubicBezTo>
                      <a:pt x="295" y="443"/>
                      <a:pt x="296" y="443"/>
                      <a:pt x="296" y="443"/>
                    </a:cubicBezTo>
                    <a:cubicBezTo>
                      <a:pt x="296" y="443"/>
                      <a:pt x="297" y="443"/>
                      <a:pt x="297" y="443"/>
                    </a:cubicBezTo>
                    <a:cubicBezTo>
                      <a:pt x="297" y="443"/>
                      <a:pt x="298" y="443"/>
                      <a:pt x="298" y="443"/>
                    </a:cubicBezTo>
                    <a:cubicBezTo>
                      <a:pt x="298" y="443"/>
                      <a:pt x="298" y="444"/>
                      <a:pt x="298" y="444"/>
                    </a:cubicBezTo>
                    <a:cubicBezTo>
                      <a:pt x="298" y="444"/>
                      <a:pt x="298" y="444"/>
                      <a:pt x="298" y="443"/>
                    </a:cubicBezTo>
                    <a:cubicBezTo>
                      <a:pt x="298" y="443"/>
                      <a:pt x="299" y="443"/>
                      <a:pt x="299" y="443"/>
                    </a:cubicBezTo>
                    <a:cubicBezTo>
                      <a:pt x="299" y="443"/>
                      <a:pt x="299" y="442"/>
                      <a:pt x="299" y="443"/>
                    </a:cubicBezTo>
                    <a:cubicBezTo>
                      <a:pt x="299" y="443"/>
                      <a:pt x="299" y="443"/>
                      <a:pt x="299" y="443"/>
                    </a:cubicBezTo>
                    <a:cubicBezTo>
                      <a:pt x="299" y="443"/>
                      <a:pt x="299" y="443"/>
                      <a:pt x="299" y="444"/>
                    </a:cubicBezTo>
                    <a:cubicBezTo>
                      <a:pt x="299" y="444"/>
                      <a:pt x="299" y="444"/>
                      <a:pt x="299" y="444"/>
                    </a:cubicBezTo>
                    <a:cubicBezTo>
                      <a:pt x="299" y="444"/>
                      <a:pt x="299" y="444"/>
                      <a:pt x="300" y="443"/>
                    </a:cubicBezTo>
                    <a:cubicBezTo>
                      <a:pt x="300" y="443"/>
                      <a:pt x="300" y="444"/>
                      <a:pt x="300" y="444"/>
                    </a:cubicBezTo>
                    <a:cubicBezTo>
                      <a:pt x="299" y="444"/>
                      <a:pt x="299" y="444"/>
                      <a:pt x="299" y="444"/>
                    </a:cubicBezTo>
                    <a:cubicBezTo>
                      <a:pt x="298" y="445"/>
                      <a:pt x="298" y="446"/>
                      <a:pt x="297" y="446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8"/>
                      <a:pt x="297" y="448"/>
                      <a:pt x="297" y="448"/>
                    </a:cubicBezTo>
                    <a:cubicBezTo>
                      <a:pt x="298" y="448"/>
                      <a:pt x="298" y="447"/>
                      <a:pt x="298" y="447"/>
                    </a:cubicBezTo>
                    <a:cubicBezTo>
                      <a:pt x="298" y="447"/>
                      <a:pt x="298" y="447"/>
                      <a:pt x="298" y="447"/>
                    </a:cubicBezTo>
                    <a:cubicBezTo>
                      <a:pt x="299" y="447"/>
                      <a:pt x="299" y="447"/>
                      <a:pt x="299" y="446"/>
                    </a:cubicBezTo>
                    <a:cubicBezTo>
                      <a:pt x="299" y="446"/>
                      <a:pt x="299" y="445"/>
                      <a:pt x="300" y="444"/>
                    </a:cubicBezTo>
                    <a:cubicBezTo>
                      <a:pt x="301" y="444"/>
                      <a:pt x="302" y="444"/>
                      <a:pt x="302" y="443"/>
                    </a:cubicBezTo>
                    <a:cubicBezTo>
                      <a:pt x="302" y="444"/>
                      <a:pt x="302" y="444"/>
                      <a:pt x="302" y="444"/>
                    </a:cubicBezTo>
                    <a:cubicBezTo>
                      <a:pt x="302" y="444"/>
                      <a:pt x="301" y="445"/>
                      <a:pt x="301" y="445"/>
                    </a:cubicBezTo>
                    <a:cubicBezTo>
                      <a:pt x="301" y="445"/>
                      <a:pt x="302" y="446"/>
                      <a:pt x="302" y="446"/>
                    </a:cubicBezTo>
                    <a:cubicBezTo>
                      <a:pt x="302" y="447"/>
                      <a:pt x="302" y="447"/>
                      <a:pt x="301" y="448"/>
                    </a:cubicBezTo>
                    <a:cubicBezTo>
                      <a:pt x="301" y="448"/>
                      <a:pt x="301" y="448"/>
                      <a:pt x="301" y="449"/>
                    </a:cubicBezTo>
                    <a:cubicBezTo>
                      <a:pt x="301" y="449"/>
                      <a:pt x="301" y="450"/>
                      <a:pt x="300" y="451"/>
                    </a:cubicBezTo>
                    <a:cubicBezTo>
                      <a:pt x="301" y="451"/>
                      <a:pt x="301" y="451"/>
                      <a:pt x="302" y="451"/>
                    </a:cubicBezTo>
                    <a:cubicBezTo>
                      <a:pt x="302" y="451"/>
                      <a:pt x="302" y="451"/>
                      <a:pt x="302" y="451"/>
                    </a:cubicBezTo>
                    <a:cubicBezTo>
                      <a:pt x="301" y="452"/>
                      <a:pt x="301" y="452"/>
                      <a:pt x="301" y="452"/>
                    </a:cubicBezTo>
                    <a:cubicBezTo>
                      <a:pt x="301" y="452"/>
                      <a:pt x="301" y="452"/>
                      <a:pt x="301" y="452"/>
                    </a:cubicBezTo>
                    <a:cubicBezTo>
                      <a:pt x="301" y="452"/>
                      <a:pt x="301" y="452"/>
                      <a:pt x="301" y="453"/>
                    </a:cubicBezTo>
                    <a:cubicBezTo>
                      <a:pt x="301" y="454"/>
                      <a:pt x="301" y="454"/>
                      <a:pt x="301" y="455"/>
                    </a:cubicBezTo>
                    <a:cubicBezTo>
                      <a:pt x="300" y="455"/>
                      <a:pt x="300" y="455"/>
                      <a:pt x="300" y="455"/>
                    </a:cubicBezTo>
                    <a:cubicBezTo>
                      <a:pt x="300" y="454"/>
                      <a:pt x="300" y="454"/>
                      <a:pt x="300" y="454"/>
                    </a:cubicBezTo>
                    <a:cubicBezTo>
                      <a:pt x="299" y="454"/>
                      <a:pt x="300" y="455"/>
                      <a:pt x="299" y="456"/>
                    </a:cubicBezTo>
                    <a:cubicBezTo>
                      <a:pt x="299" y="456"/>
                      <a:pt x="299" y="456"/>
                      <a:pt x="299" y="456"/>
                    </a:cubicBezTo>
                    <a:cubicBezTo>
                      <a:pt x="299" y="456"/>
                      <a:pt x="299" y="457"/>
                      <a:pt x="299" y="457"/>
                    </a:cubicBezTo>
                    <a:cubicBezTo>
                      <a:pt x="299" y="457"/>
                      <a:pt x="299" y="457"/>
                      <a:pt x="299" y="457"/>
                    </a:cubicBezTo>
                    <a:cubicBezTo>
                      <a:pt x="299" y="457"/>
                      <a:pt x="299" y="457"/>
                      <a:pt x="299" y="457"/>
                    </a:cubicBezTo>
                    <a:cubicBezTo>
                      <a:pt x="299" y="458"/>
                      <a:pt x="300" y="458"/>
                      <a:pt x="300" y="458"/>
                    </a:cubicBezTo>
                    <a:cubicBezTo>
                      <a:pt x="301" y="458"/>
                      <a:pt x="301" y="458"/>
                      <a:pt x="301" y="458"/>
                    </a:cubicBezTo>
                    <a:cubicBezTo>
                      <a:pt x="301" y="458"/>
                      <a:pt x="301" y="457"/>
                      <a:pt x="302" y="458"/>
                    </a:cubicBezTo>
                    <a:cubicBezTo>
                      <a:pt x="301" y="459"/>
                      <a:pt x="301" y="460"/>
                      <a:pt x="300" y="460"/>
                    </a:cubicBezTo>
                    <a:cubicBezTo>
                      <a:pt x="301" y="461"/>
                      <a:pt x="301" y="461"/>
                      <a:pt x="301" y="461"/>
                    </a:cubicBezTo>
                    <a:cubicBezTo>
                      <a:pt x="301" y="461"/>
                      <a:pt x="301" y="461"/>
                      <a:pt x="301" y="461"/>
                    </a:cubicBezTo>
                    <a:cubicBezTo>
                      <a:pt x="301" y="462"/>
                      <a:pt x="302" y="461"/>
                      <a:pt x="302" y="461"/>
                    </a:cubicBezTo>
                    <a:cubicBezTo>
                      <a:pt x="302" y="461"/>
                      <a:pt x="302" y="461"/>
                      <a:pt x="302" y="461"/>
                    </a:cubicBezTo>
                    <a:cubicBezTo>
                      <a:pt x="302" y="461"/>
                      <a:pt x="302" y="460"/>
                      <a:pt x="303" y="460"/>
                    </a:cubicBezTo>
                    <a:cubicBezTo>
                      <a:pt x="303" y="460"/>
                      <a:pt x="304" y="460"/>
                      <a:pt x="303" y="459"/>
                    </a:cubicBezTo>
                    <a:cubicBezTo>
                      <a:pt x="304" y="459"/>
                      <a:pt x="304" y="460"/>
                      <a:pt x="305" y="459"/>
                    </a:cubicBezTo>
                    <a:cubicBezTo>
                      <a:pt x="305" y="459"/>
                      <a:pt x="305" y="459"/>
                      <a:pt x="305" y="459"/>
                    </a:cubicBezTo>
                    <a:cubicBezTo>
                      <a:pt x="305" y="459"/>
                      <a:pt x="305" y="460"/>
                      <a:pt x="305" y="460"/>
                    </a:cubicBezTo>
                    <a:cubicBezTo>
                      <a:pt x="304" y="461"/>
                      <a:pt x="304" y="461"/>
                      <a:pt x="303" y="462"/>
                    </a:cubicBezTo>
                    <a:cubicBezTo>
                      <a:pt x="304" y="462"/>
                      <a:pt x="305" y="462"/>
                      <a:pt x="306" y="461"/>
                    </a:cubicBezTo>
                    <a:cubicBezTo>
                      <a:pt x="306" y="461"/>
                      <a:pt x="306" y="461"/>
                      <a:pt x="306" y="462"/>
                    </a:cubicBezTo>
                    <a:cubicBezTo>
                      <a:pt x="306" y="462"/>
                      <a:pt x="306" y="462"/>
                      <a:pt x="306" y="462"/>
                    </a:cubicBezTo>
                    <a:cubicBezTo>
                      <a:pt x="306" y="462"/>
                      <a:pt x="306" y="462"/>
                      <a:pt x="306" y="462"/>
                    </a:cubicBezTo>
                    <a:cubicBezTo>
                      <a:pt x="305" y="462"/>
                      <a:pt x="305" y="463"/>
                      <a:pt x="305" y="463"/>
                    </a:cubicBezTo>
                    <a:cubicBezTo>
                      <a:pt x="306" y="463"/>
                      <a:pt x="306" y="463"/>
                      <a:pt x="306" y="463"/>
                    </a:cubicBezTo>
                    <a:cubicBezTo>
                      <a:pt x="306" y="464"/>
                      <a:pt x="306" y="464"/>
                      <a:pt x="306" y="464"/>
                    </a:cubicBezTo>
                    <a:cubicBezTo>
                      <a:pt x="306" y="464"/>
                      <a:pt x="306" y="465"/>
                      <a:pt x="307" y="465"/>
                    </a:cubicBezTo>
                    <a:cubicBezTo>
                      <a:pt x="307" y="464"/>
                      <a:pt x="307" y="464"/>
                      <a:pt x="307" y="464"/>
                    </a:cubicBezTo>
                    <a:cubicBezTo>
                      <a:pt x="307" y="463"/>
                      <a:pt x="307" y="463"/>
                      <a:pt x="307" y="463"/>
                    </a:cubicBezTo>
                    <a:cubicBezTo>
                      <a:pt x="308" y="463"/>
                      <a:pt x="309" y="462"/>
                      <a:pt x="309" y="462"/>
                    </a:cubicBezTo>
                    <a:cubicBezTo>
                      <a:pt x="309" y="462"/>
                      <a:pt x="308" y="462"/>
                      <a:pt x="308" y="462"/>
                    </a:cubicBezTo>
                    <a:cubicBezTo>
                      <a:pt x="308" y="463"/>
                      <a:pt x="307" y="463"/>
                      <a:pt x="307" y="463"/>
                    </a:cubicBezTo>
                    <a:cubicBezTo>
                      <a:pt x="307" y="463"/>
                      <a:pt x="307" y="462"/>
                      <a:pt x="307" y="462"/>
                    </a:cubicBezTo>
                    <a:cubicBezTo>
                      <a:pt x="307" y="462"/>
                      <a:pt x="307" y="461"/>
                      <a:pt x="307" y="461"/>
                    </a:cubicBezTo>
                    <a:cubicBezTo>
                      <a:pt x="307" y="461"/>
                      <a:pt x="307" y="461"/>
                      <a:pt x="307" y="460"/>
                    </a:cubicBezTo>
                    <a:cubicBezTo>
                      <a:pt x="307" y="460"/>
                      <a:pt x="307" y="460"/>
                      <a:pt x="307" y="460"/>
                    </a:cubicBezTo>
                    <a:cubicBezTo>
                      <a:pt x="307" y="460"/>
                      <a:pt x="306" y="459"/>
                      <a:pt x="306" y="459"/>
                    </a:cubicBezTo>
                    <a:cubicBezTo>
                      <a:pt x="306" y="458"/>
                      <a:pt x="306" y="458"/>
                      <a:pt x="306" y="458"/>
                    </a:cubicBezTo>
                    <a:cubicBezTo>
                      <a:pt x="306" y="457"/>
                      <a:pt x="306" y="457"/>
                      <a:pt x="306" y="457"/>
                    </a:cubicBezTo>
                    <a:cubicBezTo>
                      <a:pt x="306" y="457"/>
                      <a:pt x="306" y="457"/>
                      <a:pt x="307" y="457"/>
                    </a:cubicBezTo>
                    <a:cubicBezTo>
                      <a:pt x="307" y="456"/>
                      <a:pt x="306" y="456"/>
                      <a:pt x="306" y="456"/>
                    </a:cubicBezTo>
                    <a:cubicBezTo>
                      <a:pt x="306" y="455"/>
                      <a:pt x="305" y="454"/>
                      <a:pt x="305" y="454"/>
                    </a:cubicBezTo>
                    <a:cubicBezTo>
                      <a:pt x="304" y="454"/>
                      <a:pt x="304" y="453"/>
                      <a:pt x="304" y="453"/>
                    </a:cubicBezTo>
                    <a:cubicBezTo>
                      <a:pt x="304" y="452"/>
                      <a:pt x="305" y="452"/>
                      <a:pt x="305" y="451"/>
                    </a:cubicBezTo>
                    <a:cubicBezTo>
                      <a:pt x="305" y="451"/>
                      <a:pt x="305" y="450"/>
                      <a:pt x="305" y="450"/>
                    </a:cubicBezTo>
                    <a:cubicBezTo>
                      <a:pt x="305" y="449"/>
                      <a:pt x="305" y="449"/>
                      <a:pt x="306" y="448"/>
                    </a:cubicBezTo>
                    <a:cubicBezTo>
                      <a:pt x="306" y="448"/>
                      <a:pt x="306" y="448"/>
                      <a:pt x="306" y="448"/>
                    </a:cubicBezTo>
                    <a:cubicBezTo>
                      <a:pt x="306" y="448"/>
                      <a:pt x="306" y="447"/>
                      <a:pt x="306" y="447"/>
                    </a:cubicBezTo>
                    <a:cubicBezTo>
                      <a:pt x="305" y="447"/>
                      <a:pt x="305" y="447"/>
                      <a:pt x="306" y="447"/>
                    </a:cubicBezTo>
                    <a:cubicBezTo>
                      <a:pt x="306" y="447"/>
                      <a:pt x="306" y="447"/>
                      <a:pt x="306" y="447"/>
                    </a:cubicBezTo>
                    <a:cubicBezTo>
                      <a:pt x="306" y="447"/>
                      <a:pt x="307" y="447"/>
                      <a:pt x="307" y="447"/>
                    </a:cubicBezTo>
                    <a:cubicBezTo>
                      <a:pt x="307" y="447"/>
                      <a:pt x="307" y="447"/>
                      <a:pt x="307" y="447"/>
                    </a:cubicBezTo>
                    <a:cubicBezTo>
                      <a:pt x="308" y="447"/>
                      <a:pt x="308" y="446"/>
                      <a:pt x="308" y="447"/>
                    </a:cubicBezTo>
                    <a:cubicBezTo>
                      <a:pt x="308" y="447"/>
                      <a:pt x="309" y="447"/>
                      <a:pt x="309" y="447"/>
                    </a:cubicBezTo>
                    <a:cubicBezTo>
                      <a:pt x="309" y="447"/>
                      <a:pt x="310" y="447"/>
                      <a:pt x="310" y="447"/>
                    </a:cubicBezTo>
                    <a:cubicBezTo>
                      <a:pt x="311" y="447"/>
                      <a:pt x="311" y="446"/>
                      <a:pt x="311" y="446"/>
                    </a:cubicBezTo>
                    <a:cubicBezTo>
                      <a:pt x="311" y="446"/>
                      <a:pt x="311" y="445"/>
                      <a:pt x="312" y="445"/>
                    </a:cubicBezTo>
                    <a:cubicBezTo>
                      <a:pt x="312" y="445"/>
                      <a:pt x="312" y="445"/>
                      <a:pt x="313" y="444"/>
                    </a:cubicBezTo>
                    <a:cubicBezTo>
                      <a:pt x="313" y="444"/>
                      <a:pt x="314" y="443"/>
                      <a:pt x="314" y="443"/>
                    </a:cubicBezTo>
                    <a:cubicBezTo>
                      <a:pt x="314" y="443"/>
                      <a:pt x="314" y="443"/>
                      <a:pt x="314" y="443"/>
                    </a:cubicBezTo>
                    <a:cubicBezTo>
                      <a:pt x="314" y="443"/>
                      <a:pt x="314" y="443"/>
                      <a:pt x="314" y="443"/>
                    </a:cubicBezTo>
                    <a:cubicBezTo>
                      <a:pt x="314" y="442"/>
                      <a:pt x="314" y="441"/>
                      <a:pt x="314" y="441"/>
                    </a:cubicBezTo>
                    <a:cubicBezTo>
                      <a:pt x="315" y="440"/>
                      <a:pt x="316" y="440"/>
                      <a:pt x="316" y="439"/>
                    </a:cubicBezTo>
                    <a:cubicBezTo>
                      <a:pt x="317" y="439"/>
                      <a:pt x="317" y="439"/>
                      <a:pt x="317" y="439"/>
                    </a:cubicBezTo>
                    <a:cubicBezTo>
                      <a:pt x="317" y="439"/>
                      <a:pt x="318" y="438"/>
                      <a:pt x="318" y="438"/>
                    </a:cubicBezTo>
                    <a:cubicBezTo>
                      <a:pt x="318" y="438"/>
                      <a:pt x="318" y="438"/>
                      <a:pt x="318" y="438"/>
                    </a:cubicBezTo>
                    <a:cubicBezTo>
                      <a:pt x="318" y="437"/>
                      <a:pt x="318" y="437"/>
                      <a:pt x="318" y="437"/>
                    </a:cubicBezTo>
                    <a:cubicBezTo>
                      <a:pt x="318" y="437"/>
                      <a:pt x="317" y="437"/>
                      <a:pt x="317" y="436"/>
                    </a:cubicBezTo>
                    <a:cubicBezTo>
                      <a:pt x="317" y="436"/>
                      <a:pt x="317" y="436"/>
                      <a:pt x="317" y="436"/>
                    </a:cubicBezTo>
                    <a:cubicBezTo>
                      <a:pt x="317" y="435"/>
                      <a:pt x="317" y="435"/>
                      <a:pt x="317" y="435"/>
                    </a:cubicBezTo>
                    <a:cubicBezTo>
                      <a:pt x="318" y="435"/>
                      <a:pt x="317" y="434"/>
                      <a:pt x="318" y="434"/>
                    </a:cubicBezTo>
                    <a:cubicBezTo>
                      <a:pt x="318" y="434"/>
                      <a:pt x="318" y="433"/>
                      <a:pt x="318" y="433"/>
                    </a:cubicBezTo>
                    <a:cubicBezTo>
                      <a:pt x="318" y="432"/>
                      <a:pt x="318" y="432"/>
                      <a:pt x="318" y="431"/>
                    </a:cubicBezTo>
                    <a:cubicBezTo>
                      <a:pt x="318" y="431"/>
                      <a:pt x="318" y="430"/>
                      <a:pt x="318" y="430"/>
                    </a:cubicBezTo>
                    <a:cubicBezTo>
                      <a:pt x="317" y="430"/>
                      <a:pt x="317" y="430"/>
                      <a:pt x="317" y="430"/>
                    </a:cubicBezTo>
                    <a:cubicBezTo>
                      <a:pt x="317" y="430"/>
                      <a:pt x="316" y="430"/>
                      <a:pt x="316" y="430"/>
                    </a:cubicBezTo>
                    <a:cubicBezTo>
                      <a:pt x="316" y="430"/>
                      <a:pt x="316" y="430"/>
                      <a:pt x="316" y="430"/>
                    </a:cubicBezTo>
                    <a:cubicBezTo>
                      <a:pt x="316" y="430"/>
                      <a:pt x="316" y="430"/>
                      <a:pt x="316" y="430"/>
                    </a:cubicBezTo>
                    <a:cubicBezTo>
                      <a:pt x="316" y="430"/>
                      <a:pt x="316" y="430"/>
                      <a:pt x="316" y="431"/>
                    </a:cubicBezTo>
                    <a:cubicBezTo>
                      <a:pt x="316" y="431"/>
                      <a:pt x="316" y="431"/>
                      <a:pt x="316" y="431"/>
                    </a:cubicBezTo>
                    <a:cubicBezTo>
                      <a:pt x="315" y="431"/>
                      <a:pt x="315" y="431"/>
                      <a:pt x="315" y="431"/>
                    </a:cubicBezTo>
                    <a:cubicBezTo>
                      <a:pt x="315" y="432"/>
                      <a:pt x="314" y="432"/>
                      <a:pt x="315" y="432"/>
                    </a:cubicBezTo>
                    <a:cubicBezTo>
                      <a:pt x="315" y="432"/>
                      <a:pt x="315" y="432"/>
                      <a:pt x="315" y="433"/>
                    </a:cubicBezTo>
                    <a:cubicBezTo>
                      <a:pt x="315" y="432"/>
                      <a:pt x="315" y="432"/>
                      <a:pt x="316" y="432"/>
                    </a:cubicBezTo>
                    <a:cubicBezTo>
                      <a:pt x="316" y="433"/>
                      <a:pt x="316" y="433"/>
                      <a:pt x="316" y="433"/>
                    </a:cubicBezTo>
                    <a:cubicBezTo>
                      <a:pt x="316" y="433"/>
                      <a:pt x="315" y="434"/>
                      <a:pt x="315" y="434"/>
                    </a:cubicBezTo>
                    <a:cubicBezTo>
                      <a:pt x="315" y="434"/>
                      <a:pt x="315" y="434"/>
                      <a:pt x="314" y="434"/>
                    </a:cubicBezTo>
                    <a:cubicBezTo>
                      <a:pt x="314" y="434"/>
                      <a:pt x="314" y="434"/>
                      <a:pt x="314" y="434"/>
                    </a:cubicBezTo>
                    <a:cubicBezTo>
                      <a:pt x="313" y="434"/>
                      <a:pt x="313" y="435"/>
                      <a:pt x="313" y="435"/>
                    </a:cubicBezTo>
                    <a:cubicBezTo>
                      <a:pt x="313" y="435"/>
                      <a:pt x="312" y="435"/>
                      <a:pt x="312" y="435"/>
                    </a:cubicBezTo>
                    <a:cubicBezTo>
                      <a:pt x="312" y="435"/>
                      <a:pt x="312" y="434"/>
                      <a:pt x="312" y="434"/>
                    </a:cubicBezTo>
                    <a:cubicBezTo>
                      <a:pt x="311" y="434"/>
                      <a:pt x="311" y="434"/>
                      <a:pt x="311" y="434"/>
                    </a:cubicBezTo>
                    <a:cubicBezTo>
                      <a:pt x="311" y="434"/>
                      <a:pt x="311" y="434"/>
                      <a:pt x="311" y="434"/>
                    </a:cubicBezTo>
                    <a:cubicBezTo>
                      <a:pt x="311" y="433"/>
                      <a:pt x="311" y="433"/>
                      <a:pt x="311" y="432"/>
                    </a:cubicBezTo>
                    <a:cubicBezTo>
                      <a:pt x="312" y="432"/>
                      <a:pt x="312" y="431"/>
                      <a:pt x="311" y="430"/>
                    </a:cubicBezTo>
                    <a:cubicBezTo>
                      <a:pt x="311" y="430"/>
                      <a:pt x="312" y="430"/>
                      <a:pt x="312" y="430"/>
                    </a:cubicBezTo>
                    <a:cubicBezTo>
                      <a:pt x="312" y="430"/>
                      <a:pt x="312" y="430"/>
                      <a:pt x="312" y="430"/>
                    </a:cubicBezTo>
                    <a:cubicBezTo>
                      <a:pt x="313" y="430"/>
                      <a:pt x="313" y="430"/>
                      <a:pt x="313" y="430"/>
                    </a:cubicBezTo>
                    <a:cubicBezTo>
                      <a:pt x="313" y="429"/>
                      <a:pt x="313" y="429"/>
                      <a:pt x="313" y="429"/>
                    </a:cubicBezTo>
                    <a:cubicBezTo>
                      <a:pt x="314" y="429"/>
                      <a:pt x="314" y="429"/>
                      <a:pt x="314" y="429"/>
                    </a:cubicBezTo>
                    <a:cubicBezTo>
                      <a:pt x="314" y="429"/>
                      <a:pt x="315" y="428"/>
                      <a:pt x="315" y="427"/>
                    </a:cubicBezTo>
                    <a:cubicBezTo>
                      <a:pt x="315" y="428"/>
                      <a:pt x="314" y="428"/>
                      <a:pt x="314" y="427"/>
                    </a:cubicBezTo>
                    <a:cubicBezTo>
                      <a:pt x="314" y="427"/>
                      <a:pt x="314" y="427"/>
                      <a:pt x="314" y="427"/>
                    </a:cubicBezTo>
                    <a:cubicBezTo>
                      <a:pt x="314" y="427"/>
                      <a:pt x="314" y="427"/>
                      <a:pt x="313" y="427"/>
                    </a:cubicBezTo>
                    <a:cubicBezTo>
                      <a:pt x="313" y="427"/>
                      <a:pt x="313" y="426"/>
                      <a:pt x="313" y="426"/>
                    </a:cubicBezTo>
                    <a:cubicBezTo>
                      <a:pt x="313" y="426"/>
                      <a:pt x="314" y="425"/>
                      <a:pt x="314" y="424"/>
                    </a:cubicBezTo>
                    <a:cubicBezTo>
                      <a:pt x="314" y="424"/>
                      <a:pt x="313" y="424"/>
                      <a:pt x="314" y="424"/>
                    </a:cubicBezTo>
                    <a:cubicBezTo>
                      <a:pt x="314" y="423"/>
                      <a:pt x="314" y="423"/>
                      <a:pt x="314" y="423"/>
                    </a:cubicBezTo>
                    <a:cubicBezTo>
                      <a:pt x="315" y="423"/>
                      <a:pt x="315" y="423"/>
                      <a:pt x="315" y="423"/>
                    </a:cubicBezTo>
                    <a:cubicBezTo>
                      <a:pt x="316" y="423"/>
                      <a:pt x="316" y="423"/>
                      <a:pt x="316" y="423"/>
                    </a:cubicBezTo>
                    <a:cubicBezTo>
                      <a:pt x="316" y="423"/>
                      <a:pt x="316" y="423"/>
                      <a:pt x="316" y="423"/>
                    </a:cubicBezTo>
                    <a:cubicBezTo>
                      <a:pt x="317" y="423"/>
                      <a:pt x="317" y="423"/>
                      <a:pt x="317" y="423"/>
                    </a:cubicBezTo>
                    <a:cubicBezTo>
                      <a:pt x="317" y="422"/>
                      <a:pt x="318" y="422"/>
                      <a:pt x="318" y="422"/>
                    </a:cubicBezTo>
                    <a:cubicBezTo>
                      <a:pt x="318" y="422"/>
                      <a:pt x="318" y="423"/>
                      <a:pt x="317" y="423"/>
                    </a:cubicBezTo>
                    <a:cubicBezTo>
                      <a:pt x="317" y="424"/>
                      <a:pt x="317" y="424"/>
                      <a:pt x="316" y="424"/>
                    </a:cubicBezTo>
                    <a:cubicBezTo>
                      <a:pt x="316" y="425"/>
                      <a:pt x="316" y="425"/>
                      <a:pt x="316" y="426"/>
                    </a:cubicBezTo>
                    <a:cubicBezTo>
                      <a:pt x="316" y="426"/>
                      <a:pt x="316" y="426"/>
                      <a:pt x="316" y="426"/>
                    </a:cubicBezTo>
                    <a:cubicBezTo>
                      <a:pt x="316" y="426"/>
                      <a:pt x="316" y="426"/>
                      <a:pt x="316" y="426"/>
                    </a:cubicBezTo>
                    <a:cubicBezTo>
                      <a:pt x="316" y="426"/>
                      <a:pt x="317" y="426"/>
                      <a:pt x="317" y="426"/>
                    </a:cubicBezTo>
                    <a:cubicBezTo>
                      <a:pt x="318" y="425"/>
                      <a:pt x="318" y="424"/>
                      <a:pt x="319" y="423"/>
                    </a:cubicBezTo>
                    <a:cubicBezTo>
                      <a:pt x="319" y="423"/>
                      <a:pt x="318" y="423"/>
                      <a:pt x="318" y="422"/>
                    </a:cubicBezTo>
                    <a:cubicBezTo>
                      <a:pt x="318" y="422"/>
                      <a:pt x="319" y="422"/>
                      <a:pt x="319" y="421"/>
                    </a:cubicBezTo>
                    <a:cubicBezTo>
                      <a:pt x="319" y="421"/>
                      <a:pt x="319" y="420"/>
                      <a:pt x="318" y="420"/>
                    </a:cubicBezTo>
                    <a:cubicBezTo>
                      <a:pt x="318" y="420"/>
                      <a:pt x="317" y="420"/>
                      <a:pt x="317" y="420"/>
                    </a:cubicBezTo>
                    <a:cubicBezTo>
                      <a:pt x="317" y="420"/>
                      <a:pt x="317" y="420"/>
                      <a:pt x="317" y="420"/>
                    </a:cubicBezTo>
                    <a:cubicBezTo>
                      <a:pt x="317" y="420"/>
                      <a:pt x="316" y="420"/>
                      <a:pt x="316" y="420"/>
                    </a:cubicBezTo>
                    <a:cubicBezTo>
                      <a:pt x="316" y="421"/>
                      <a:pt x="316" y="421"/>
                      <a:pt x="316" y="421"/>
                    </a:cubicBezTo>
                    <a:cubicBezTo>
                      <a:pt x="316" y="421"/>
                      <a:pt x="316" y="421"/>
                      <a:pt x="316" y="421"/>
                    </a:cubicBezTo>
                    <a:cubicBezTo>
                      <a:pt x="315" y="421"/>
                      <a:pt x="314" y="422"/>
                      <a:pt x="314" y="421"/>
                    </a:cubicBezTo>
                    <a:cubicBezTo>
                      <a:pt x="313" y="421"/>
                      <a:pt x="313" y="421"/>
                      <a:pt x="313" y="421"/>
                    </a:cubicBezTo>
                    <a:cubicBezTo>
                      <a:pt x="313" y="421"/>
                      <a:pt x="313" y="421"/>
                      <a:pt x="313" y="421"/>
                    </a:cubicBezTo>
                    <a:cubicBezTo>
                      <a:pt x="313" y="420"/>
                      <a:pt x="312" y="420"/>
                      <a:pt x="312" y="419"/>
                    </a:cubicBezTo>
                    <a:cubicBezTo>
                      <a:pt x="312" y="419"/>
                      <a:pt x="312" y="418"/>
                      <a:pt x="312" y="418"/>
                    </a:cubicBezTo>
                    <a:cubicBezTo>
                      <a:pt x="312" y="418"/>
                      <a:pt x="311" y="418"/>
                      <a:pt x="311" y="418"/>
                    </a:cubicBezTo>
                    <a:cubicBezTo>
                      <a:pt x="311" y="417"/>
                      <a:pt x="311" y="417"/>
                      <a:pt x="311" y="417"/>
                    </a:cubicBezTo>
                    <a:cubicBezTo>
                      <a:pt x="311" y="417"/>
                      <a:pt x="310" y="417"/>
                      <a:pt x="310" y="417"/>
                    </a:cubicBezTo>
                    <a:cubicBezTo>
                      <a:pt x="310" y="418"/>
                      <a:pt x="310" y="418"/>
                      <a:pt x="310" y="419"/>
                    </a:cubicBezTo>
                    <a:cubicBezTo>
                      <a:pt x="310" y="419"/>
                      <a:pt x="309" y="419"/>
                      <a:pt x="309" y="419"/>
                    </a:cubicBezTo>
                    <a:cubicBezTo>
                      <a:pt x="309" y="419"/>
                      <a:pt x="309" y="418"/>
                      <a:pt x="309" y="418"/>
                    </a:cubicBezTo>
                    <a:cubicBezTo>
                      <a:pt x="309" y="418"/>
                      <a:pt x="308" y="418"/>
                      <a:pt x="308" y="418"/>
                    </a:cubicBezTo>
                    <a:cubicBezTo>
                      <a:pt x="308" y="418"/>
                      <a:pt x="307" y="418"/>
                      <a:pt x="307" y="417"/>
                    </a:cubicBezTo>
                    <a:cubicBezTo>
                      <a:pt x="306" y="417"/>
                      <a:pt x="306" y="417"/>
                      <a:pt x="305" y="416"/>
                    </a:cubicBezTo>
                    <a:cubicBezTo>
                      <a:pt x="305" y="416"/>
                      <a:pt x="305" y="416"/>
                      <a:pt x="304" y="415"/>
                    </a:cubicBezTo>
                    <a:cubicBezTo>
                      <a:pt x="304" y="415"/>
                      <a:pt x="304" y="415"/>
                      <a:pt x="304" y="415"/>
                    </a:cubicBezTo>
                    <a:cubicBezTo>
                      <a:pt x="304" y="415"/>
                      <a:pt x="304" y="415"/>
                      <a:pt x="304" y="415"/>
                    </a:cubicBezTo>
                    <a:cubicBezTo>
                      <a:pt x="304" y="415"/>
                      <a:pt x="304" y="415"/>
                      <a:pt x="303" y="415"/>
                    </a:cubicBezTo>
                    <a:cubicBezTo>
                      <a:pt x="303" y="415"/>
                      <a:pt x="303" y="415"/>
                      <a:pt x="303" y="415"/>
                    </a:cubicBezTo>
                    <a:cubicBezTo>
                      <a:pt x="303" y="415"/>
                      <a:pt x="302" y="415"/>
                      <a:pt x="302" y="415"/>
                    </a:cubicBezTo>
                    <a:cubicBezTo>
                      <a:pt x="302" y="414"/>
                      <a:pt x="302" y="414"/>
                      <a:pt x="301" y="414"/>
                    </a:cubicBezTo>
                    <a:cubicBezTo>
                      <a:pt x="301" y="414"/>
                      <a:pt x="301" y="414"/>
                      <a:pt x="301" y="413"/>
                    </a:cubicBezTo>
                    <a:cubicBezTo>
                      <a:pt x="301" y="413"/>
                      <a:pt x="301" y="413"/>
                      <a:pt x="301" y="413"/>
                    </a:cubicBezTo>
                    <a:cubicBezTo>
                      <a:pt x="301" y="413"/>
                      <a:pt x="301" y="413"/>
                      <a:pt x="301" y="413"/>
                    </a:cubicBezTo>
                    <a:cubicBezTo>
                      <a:pt x="301" y="412"/>
                      <a:pt x="301" y="412"/>
                      <a:pt x="301" y="412"/>
                    </a:cubicBezTo>
                    <a:cubicBezTo>
                      <a:pt x="301" y="412"/>
                      <a:pt x="301" y="412"/>
                      <a:pt x="301" y="412"/>
                    </a:cubicBezTo>
                    <a:cubicBezTo>
                      <a:pt x="301" y="411"/>
                      <a:pt x="301" y="411"/>
                      <a:pt x="301" y="411"/>
                    </a:cubicBezTo>
                    <a:cubicBezTo>
                      <a:pt x="301" y="411"/>
                      <a:pt x="300" y="411"/>
                      <a:pt x="300" y="411"/>
                    </a:cubicBezTo>
                    <a:cubicBezTo>
                      <a:pt x="300" y="411"/>
                      <a:pt x="300" y="411"/>
                      <a:pt x="299" y="410"/>
                    </a:cubicBezTo>
                    <a:cubicBezTo>
                      <a:pt x="299" y="410"/>
                      <a:pt x="299" y="410"/>
                      <a:pt x="299" y="409"/>
                    </a:cubicBezTo>
                    <a:cubicBezTo>
                      <a:pt x="299" y="409"/>
                      <a:pt x="299" y="409"/>
                      <a:pt x="299" y="408"/>
                    </a:cubicBezTo>
                    <a:cubicBezTo>
                      <a:pt x="299" y="408"/>
                      <a:pt x="299" y="408"/>
                      <a:pt x="299" y="408"/>
                    </a:cubicBezTo>
                    <a:cubicBezTo>
                      <a:pt x="298" y="407"/>
                      <a:pt x="298" y="407"/>
                      <a:pt x="298" y="407"/>
                    </a:cubicBezTo>
                    <a:cubicBezTo>
                      <a:pt x="298" y="407"/>
                      <a:pt x="298" y="406"/>
                      <a:pt x="298" y="406"/>
                    </a:cubicBezTo>
                    <a:cubicBezTo>
                      <a:pt x="298" y="406"/>
                      <a:pt x="298" y="405"/>
                      <a:pt x="298" y="404"/>
                    </a:cubicBezTo>
                    <a:cubicBezTo>
                      <a:pt x="298" y="404"/>
                      <a:pt x="298" y="403"/>
                      <a:pt x="299" y="403"/>
                    </a:cubicBezTo>
                    <a:cubicBezTo>
                      <a:pt x="299" y="403"/>
                      <a:pt x="299" y="403"/>
                      <a:pt x="299" y="403"/>
                    </a:cubicBezTo>
                    <a:cubicBezTo>
                      <a:pt x="299" y="402"/>
                      <a:pt x="299" y="402"/>
                      <a:pt x="299" y="402"/>
                    </a:cubicBezTo>
                    <a:cubicBezTo>
                      <a:pt x="300" y="402"/>
                      <a:pt x="300" y="402"/>
                      <a:pt x="300" y="402"/>
                    </a:cubicBezTo>
                    <a:cubicBezTo>
                      <a:pt x="300" y="402"/>
                      <a:pt x="300" y="401"/>
                      <a:pt x="300" y="401"/>
                    </a:cubicBezTo>
                    <a:cubicBezTo>
                      <a:pt x="300" y="401"/>
                      <a:pt x="300" y="400"/>
                      <a:pt x="300" y="400"/>
                    </a:cubicBezTo>
                    <a:cubicBezTo>
                      <a:pt x="300" y="400"/>
                      <a:pt x="300" y="400"/>
                      <a:pt x="300" y="400"/>
                    </a:cubicBezTo>
                    <a:cubicBezTo>
                      <a:pt x="300" y="400"/>
                      <a:pt x="300" y="400"/>
                      <a:pt x="301" y="400"/>
                    </a:cubicBezTo>
                    <a:cubicBezTo>
                      <a:pt x="301" y="400"/>
                      <a:pt x="301" y="400"/>
                      <a:pt x="301" y="400"/>
                    </a:cubicBezTo>
                    <a:cubicBezTo>
                      <a:pt x="301" y="399"/>
                      <a:pt x="301" y="399"/>
                      <a:pt x="301" y="399"/>
                    </a:cubicBezTo>
                    <a:cubicBezTo>
                      <a:pt x="301" y="399"/>
                      <a:pt x="302" y="399"/>
                      <a:pt x="302" y="399"/>
                    </a:cubicBezTo>
                    <a:cubicBezTo>
                      <a:pt x="302" y="399"/>
                      <a:pt x="302" y="399"/>
                      <a:pt x="302" y="399"/>
                    </a:cubicBezTo>
                    <a:cubicBezTo>
                      <a:pt x="302" y="399"/>
                      <a:pt x="302" y="398"/>
                      <a:pt x="302" y="398"/>
                    </a:cubicBezTo>
                    <a:cubicBezTo>
                      <a:pt x="301" y="398"/>
                      <a:pt x="302" y="398"/>
                      <a:pt x="302" y="398"/>
                    </a:cubicBezTo>
                    <a:cubicBezTo>
                      <a:pt x="302" y="397"/>
                      <a:pt x="302" y="397"/>
                      <a:pt x="303" y="396"/>
                    </a:cubicBezTo>
                    <a:cubicBezTo>
                      <a:pt x="302" y="396"/>
                      <a:pt x="302" y="397"/>
                      <a:pt x="302" y="397"/>
                    </a:cubicBezTo>
                    <a:cubicBezTo>
                      <a:pt x="302" y="397"/>
                      <a:pt x="301" y="398"/>
                      <a:pt x="301" y="398"/>
                    </a:cubicBezTo>
                    <a:cubicBezTo>
                      <a:pt x="301" y="398"/>
                      <a:pt x="301" y="398"/>
                      <a:pt x="301" y="398"/>
                    </a:cubicBezTo>
                    <a:cubicBezTo>
                      <a:pt x="300" y="398"/>
                      <a:pt x="300" y="398"/>
                      <a:pt x="300" y="398"/>
                    </a:cubicBezTo>
                    <a:cubicBezTo>
                      <a:pt x="300" y="397"/>
                      <a:pt x="299" y="397"/>
                      <a:pt x="299" y="396"/>
                    </a:cubicBezTo>
                    <a:cubicBezTo>
                      <a:pt x="299" y="396"/>
                      <a:pt x="299" y="396"/>
                      <a:pt x="299" y="396"/>
                    </a:cubicBezTo>
                    <a:cubicBezTo>
                      <a:pt x="299" y="396"/>
                      <a:pt x="299" y="396"/>
                      <a:pt x="299" y="395"/>
                    </a:cubicBezTo>
                    <a:cubicBezTo>
                      <a:pt x="298" y="395"/>
                      <a:pt x="298" y="395"/>
                      <a:pt x="298" y="394"/>
                    </a:cubicBezTo>
                    <a:cubicBezTo>
                      <a:pt x="298" y="393"/>
                      <a:pt x="298" y="393"/>
                      <a:pt x="298" y="392"/>
                    </a:cubicBezTo>
                    <a:cubicBezTo>
                      <a:pt x="298" y="392"/>
                      <a:pt x="298" y="391"/>
                      <a:pt x="299" y="391"/>
                    </a:cubicBezTo>
                    <a:cubicBezTo>
                      <a:pt x="299" y="390"/>
                      <a:pt x="299" y="390"/>
                      <a:pt x="299" y="389"/>
                    </a:cubicBezTo>
                    <a:cubicBezTo>
                      <a:pt x="299" y="389"/>
                      <a:pt x="300" y="389"/>
                      <a:pt x="300" y="389"/>
                    </a:cubicBezTo>
                    <a:cubicBezTo>
                      <a:pt x="300" y="389"/>
                      <a:pt x="300" y="389"/>
                      <a:pt x="300" y="389"/>
                    </a:cubicBezTo>
                    <a:cubicBezTo>
                      <a:pt x="299" y="389"/>
                      <a:pt x="299" y="389"/>
                      <a:pt x="299" y="389"/>
                    </a:cubicBezTo>
                    <a:cubicBezTo>
                      <a:pt x="299" y="389"/>
                      <a:pt x="299" y="389"/>
                      <a:pt x="299" y="389"/>
                    </a:cubicBezTo>
                    <a:cubicBezTo>
                      <a:pt x="299" y="389"/>
                      <a:pt x="299" y="389"/>
                      <a:pt x="299" y="389"/>
                    </a:cubicBezTo>
                    <a:cubicBezTo>
                      <a:pt x="299" y="388"/>
                      <a:pt x="298" y="388"/>
                      <a:pt x="298" y="388"/>
                    </a:cubicBezTo>
                    <a:cubicBezTo>
                      <a:pt x="298" y="388"/>
                      <a:pt x="298" y="388"/>
                      <a:pt x="298" y="388"/>
                    </a:cubicBezTo>
                    <a:cubicBezTo>
                      <a:pt x="298" y="388"/>
                      <a:pt x="299" y="387"/>
                      <a:pt x="299" y="387"/>
                    </a:cubicBezTo>
                    <a:cubicBezTo>
                      <a:pt x="299" y="387"/>
                      <a:pt x="299" y="387"/>
                      <a:pt x="299" y="387"/>
                    </a:cubicBezTo>
                    <a:cubicBezTo>
                      <a:pt x="299" y="387"/>
                      <a:pt x="299" y="387"/>
                      <a:pt x="299" y="387"/>
                    </a:cubicBezTo>
                    <a:cubicBezTo>
                      <a:pt x="299" y="387"/>
                      <a:pt x="299" y="387"/>
                      <a:pt x="299" y="387"/>
                    </a:cubicBezTo>
                    <a:cubicBezTo>
                      <a:pt x="299" y="386"/>
                      <a:pt x="299" y="385"/>
                      <a:pt x="299" y="385"/>
                    </a:cubicBezTo>
                    <a:cubicBezTo>
                      <a:pt x="299" y="385"/>
                      <a:pt x="299" y="385"/>
                      <a:pt x="299" y="385"/>
                    </a:cubicBezTo>
                    <a:cubicBezTo>
                      <a:pt x="300" y="385"/>
                      <a:pt x="300" y="385"/>
                      <a:pt x="300" y="384"/>
                    </a:cubicBezTo>
                    <a:cubicBezTo>
                      <a:pt x="300" y="384"/>
                      <a:pt x="300" y="384"/>
                      <a:pt x="300" y="384"/>
                    </a:cubicBezTo>
                    <a:cubicBezTo>
                      <a:pt x="300" y="384"/>
                      <a:pt x="300" y="383"/>
                      <a:pt x="301" y="383"/>
                    </a:cubicBezTo>
                    <a:cubicBezTo>
                      <a:pt x="301" y="382"/>
                      <a:pt x="301" y="382"/>
                      <a:pt x="302" y="382"/>
                    </a:cubicBezTo>
                    <a:cubicBezTo>
                      <a:pt x="302" y="382"/>
                      <a:pt x="303" y="382"/>
                      <a:pt x="303" y="382"/>
                    </a:cubicBezTo>
                    <a:cubicBezTo>
                      <a:pt x="303" y="383"/>
                      <a:pt x="303" y="383"/>
                      <a:pt x="303" y="383"/>
                    </a:cubicBezTo>
                    <a:cubicBezTo>
                      <a:pt x="303" y="383"/>
                      <a:pt x="303" y="384"/>
                      <a:pt x="303" y="384"/>
                    </a:cubicBezTo>
                    <a:cubicBezTo>
                      <a:pt x="304" y="384"/>
                      <a:pt x="304" y="384"/>
                      <a:pt x="304" y="385"/>
                    </a:cubicBezTo>
                    <a:cubicBezTo>
                      <a:pt x="304" y="385"/>
                      <a:pt x="304" y="385"/>
                      <a:pt x="305" y="385"/>
                    </a:cubicBezTo>
                    <a:cubicBezTo>
                      <a:pt x="305" y="385"/>
                      <a:pt x="305" y="385"/>
                      <a:pt x="305" y="384"/>
                    </a:cubicBezTo>
                    <a:cubicBezTo>
                      <a:pt x="305" y="384"/>
                      <a:pt x="305" y="384"/>
                      <a:pt x="305" y="383"/>
                    </a:cubicBezTo>
                    <a:cubicBezTo>
                      <a:pt x="305" y="383"/>
                      <a:pt x="306" y="383"/>
                      <a:pt x="306" y="383"/>
                    </a:cubicBezTo>
                    <a:cubicBezTo>
                      <a:pt x="306" y="382"/>
                      <a:pt x="305" y="382"/>
                      <a:pt x="305" y="382"/>
                    </a:cubicBezTo>
                    <a:cubicBezTo>
                      <a:pt x="305" y="382"/>
                      <a:pt x="305" y="382"/>
                      <a:pt x="305" y="382"/>
                    </a:cubicBezTo>
                    <a:cubicBezTo>
                      <a:pt x="305" y="381"/>
                      <a:pt x="305" y="381"/>
                      <a:pt x="305" y="381"/>
                    </a:cubicBezTo>
                    <a:cubicBezTo>
                      <a:pt x="305" y="381"/>
                      <a:pt x="305" y="381"/>
                      <a:pt x="305" y="381"/>
                    </a:cubicBezTo>
                    <a:cubicBezTo>
                      <a:pt x="305" y="381"/>
                      <a:pt x="306" y="381"/>
                      <a:pt x="306" y="380"/>
                    </a:cubicBezTo>
                    <a:cubicBezTo>
                      <a:pt x="306" y="380"/>
                      <a:pt x="306" y="380"/>
                      <a:pt x="306" y="380"/>
                    </a:cubicBezTo>
                    <a:cubicBezTo>
                      <a:pt x="305" y="380"/>
                      <a:pt x="305" y="380"/>
                      <a:pt x="305" y="380"/>
                    </a:cubicBezTo>
                    <a:cubicBezTo>
                      <a:pt x="305" y="380"/>
                      <a:pt x="304" y="380"/>
                      <a:pt x="303" y="380"/>
                    </a:cubicBezTo>
                    <a:cubicBezTo>
                      <a:pt x="303" y="380"/>
                      <a:pt x="303" y="380"/>
                      <a:pt x="303" y="380"/>
                    </a:cubicBezTo>
                    <a:cubicBezTo>
                      <a:pt x="303" y="380"/>
                      <a:pt x="303" y="380"/>
                      <a:pt x="303" y="380"/>
                    </a:cubicBezTo>
                    <a:cubicBezTo>
                      <a:pt x="303" y="379"/>
                      <a:pt x="303" y="379"/>
                      <a:pt x="302" y="379"/>
                    </a:cubicBezTo>
                    <a:cubicBezTo>
                      <a:pt x="302" y="379"/>
                      <a:pt x="302" y="379"/>
                      <a:pt x="302" y="379"/>
                    </a:cubicBezTo>
                    <a:cubicBezTo>
                      <a:pt x="302" y="379"/>
                      <a:pt x="302" y="379"/>
                      <a:pt x="302" y="379"/>
                    </a:cubicBezTo>
                    <a:cubicBezTo>
                      <a:pt x="303" y="378"/>
                      <a:pt x="303" y="378"/>
                      <a:pt x="303" y="378"/>
                    </a:cubicBezTo>
                    <a:cubicBezTo>
                      <a:pt x="303" y="378"/>
                      <a:pt x="303" y="378"/>
                      <a:pt x="303" y="378"/>
                    </a:cubicBezTo>
                    <a:cubicBezTo>
                      <a:pt x="303" y="377"/>
                      <a:pt x="303" y="377"/>
                      <a:pt x="303" y="377"/>
                    </a:cubicBezTo>
                    <a:cubicBezTo>
                      <a:pt x="303" y="377"/>
                      <a:pt x="304" y="377"/>
                      <a:pt x="304" y="377"/>
                    </a:cubicBezTo>
                    <a:cubicBezTo>
                      <a:pt x="304" y="377"/>
                      <a:pt x="304" y="376"/>
                      <a:pt x="304" y="376"/>
                    </a:cubicBezTo>
                    <a:cubicBezTo>
                      <a:pt x="305" y="376"/>
                      <a:pt x="305" y="375"/>
                      <a:pt x="306" y="375"/>
                    </a:cubicBezTo>
                    <a:cubicBezTo>
                      <a:pt x="305" y="375"/>
                      <a:pt x="305" y="374"/>
                      <a:pt x="305" y="374"/>
                    </a:cubicBezTo>
                    <a:cubicBezTo>
                      <a:pt x="305" y="374"/>
                      <a:pt x="306" y="374"/>
                      <a:pt x="306" y="374"/>
                    </a:cubicBezTo>
                    <a:cubicBezTo>
                      <a:pt x="306" y="374"/>
                      <a:pt x="306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7" y="373"/>
                      <a:pt x="307" y="373"/>
                      <a:pt x="307" y="373"/>
                    </a:cubicBezTo>
                    <a:cubicBezTo>
                      <a:pt x="307" y="373"/>
                      <a:pt x="307" y="373"/>
                      <a:pt x="307" y="373"/>
                    </a:cubicBezTo>
                    <a:cubicBezTo>
                      <a:pt x="307" y="373"/>
                      <a:pt x="307" y="373"/>
                      <a:pt x="307" y="373"/>
                    </a:cubicBezTo>
                    <a:cubicBezTo>
                      <a:pt x="307" y="372"/>
                      <a:pt x="307" y="372"/>
                      <a:pt x="307" y="372"/>
                    </a:cubicBezTo>
                    <a:cubicBezTo>
                      <a:pt x="307" y="371"/>
                      <a:pt x="307" y="371"/>
                      <a:pt x="308" y="370"/>
                    </a:cubicBezTo>
                    <a:cubicBezTo>
                      <a:pt x="308" y="370"/>
                      <a:pt x="308" y="370"/>
                      <a:pt x="308" y="370"/>
                    </a:cubicBezTo>
                    <a:cubicBezTo>
                      <a:pt x="308" y="370"/>
                      <a:pt x="308" y="370"/>
                      <a:pt x="309" y="370"/>
                    </a:cubicBezTo>
                    <a:cubicBezTo>
                      <a:pt x="308" y="370"/>
                      <a:pt x="308" y="370"/>
                      <a:pt x="308" y="370"/>
                    </a:cubicBezTo>
                    <a:cubicBezTo>
                      <a:pt x="307" y="370"/>
                      <a:pt x="307" y="369"/>
                      <a:pt x="307" y="369"/>
                    </a:cubicBezTo>
                    <a:cubicBezTo>
                      <a:pt x="307" y="369"/>
                      <a:pt x="307" y="369"/>
                      <a:pt x="307" y="369"/>
                    </a:cubicBezTo>
                    <a:cubicBezTo>
                      <a:pt x="307" y="369"/>
                      <a:pt x="307" y="369"/>
                      <a:pt x="307" y="369"/>
                    </a:cubicBezTo>
                    <a:cubicBezTo>
                      <a:pt x="307" y="369"/>
                      <a:pt x="307" y="369"/>
                      <a:pt x="307" y="369"/>
                    </a:cubicBezTo>
                    <a:cubicBezTo>
                      <a:pt x="307" y="368"/>
                      <a:pt x="307" y="368"/>
                      <a:pt x="307" y="368"/>
                    </a:cubicBezTo>
                    <a:cubicBezTo>
                      <a:pt x="307" y="368"/>
                      <a:pt x="308" y="368"/>
                      <a:pt x="308" y="368"/>
                    </a:cubicBezTo>
                    <a:cubicBezTo>
                      <a:pt x="308" y="367"/>
                      <a:pt x="308" y="367"/>
                      <a:pt x="307" y="367"/>
                    </a:cubicBezTo>
                    <a:cubicBezTo>
                      <a:pt x="308" y="367"/>
                      <a:pt x="309" y="366"/>
                      <a:pt x="310" y="366"/>
                    </a:cubicBezTo>
                    <a:cubicBezTo>
                      <a:pt x="310" y="366"/>
                      <a:pt x="310" y="366"/>
                      <a:pt x="310" y="366"/>
                    </a:cubicBezTo>
                    <a:cubicBezTo>
                      <a:pt x="310" y="366"/>
                      <a:pt x="310" y="366"/>
                      <a:pt x="310" y="366"/>
                    </a:cubicBezTo>
                    <a:cubicBezTo>
                      <a:pt x="310" y="366"/>
                      <a:pt x="309" y="366"/>
                      <a:pt x="309" y="366"/>
                    </a:cubicBezTo>
                    <a:cubicBezTo>
                      <a:pt x="308" y="366"/>
                      <a:pt x="308" y="366"/>
                      <a:pt x="307" y="367"/>
                    </a:cubicBezTo>
                    <a:cubicBezTo>
                      <a:pt x="307" y="366"/>
                      <a:pt x="307" y="366"/>
                      <a:pt x="307" y="365"/>
                    </a:cubicBezTo>
                    <a:cubicBezTo>
                      <a:pt x="307" y="364"/>
                      <a:pt x="307" y="362"/>
                      <a:pt x="307" y="361"/>
                    </a:cubicBezTo>
                    <a:cubicBezTo>
                      <a:pt x="307" y="361"/>
                      <a:pt x="307" y="360"/>
                      <a:pt x="307" y="360"/>
                    </a:cubicBezTo>
                    <a:cubicBezTo>
                      <a:pt x="307" y="360"/>
                      <a:pt x="307" y="360"/>
                      <a:pt x="307" y="360"/>
                    </a:cubicBezTo>
                    <a:cubicBezTo>
                      <a:pt x="307" y="360"/>
                      <a:pt x="307" y="360"/>
                      <a:pt x="307" y="360"/>
                    </a:cubicBezTo>
                    <a:cubicBezTo>
                      <a:pt x="307" y="360"/>
                      <a:pt x="307" y="360"/>
                      <a:pt x="307" y="360"/>
                    </a:cubicBezTo>
                    <a:cubicBezTo>
                      <a:pt x="307" y="359"/>
                      <a:pt x="308" y="359"/>
                      <a:pt x="308" y="359"/>
                    </a:cubicBezTo>
                    <a:cubicBezTo>
                      <a:pt x="308" y="359"/>
                      <a:pt x="307" y="359"/>
                      <a:pt x="307" y="359"/>
                    </a:cubicBezTo>
                    <a:cubicBezTo>
                      <a:pt x="307" y="358"/>
                      <a:pt x="307" y="358"/>
                      <a:pt x="307" y="358"/>
                    </a:cubicBezTo>
                    <a:cubicBezTo>
                      <a:pt x="307" y="357"/>
                      <a:pt x="307" y="357"/>
                      <a:pt x="307" y="357"/>
                    </a:cubicBezTo>
                    <a:cubicBezTo>
                      <a:pt x="306" y="357"/>
                      <a:pt x="306" y="357"/>
                      <a:pt x="306" y="357"/>
                    </a:cubicBezTo>
                    <a:cubicBezTo>
                      <a:pt x="306" y="357"/>
                      <a:pt x="306" y="357"/>
                      <a:pt x="306" y="356"/>
                    </a:cubicBezTo>
                    <a:cubicBezTo>
                      <a:pt x="306" y="356"/>
                      <a:pt x="306" y="356"/>
                      <a:pt x="306" y="356"/>
                    </a:cubicBezTo>
                    <a:cubicBezTo>
                      <a:pt x="306" y="355"/>
                      <a:pt x="306" y="355"/>
                      <a:pt x="306" y="355"/>
                    </a:cubicBezTo>
                    <a:cubicBezTo>
                      <a:pt x="306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4" y="354"/>
                    </a:cubicBezTo>
                    <a:cubicBezTo>
                      <a:pt x="304" y="354"/>
                      <a:pt x="304" y="354"/>
                      <a:pt x="304" y="354"/>
                    </a:cubicBezTo>
                    <a:cubicBezTo>
                      <a:pt x="305" y="353"/>
                      <a:pt x="305" y="353"/>
                      <a:pt x="305" y="353"/>
                    </a:cubicBezTo>
                    <a:cubicBezTo>
                      <a:pt x="305" y="353"/>
                      <a:pt x="305" y="353"/>
                      <a:pt x="305" y="353"/>
                    </a:cubicBezTo>
                    <a:cubicBezTo>
                      <a:pt x="305" y="353"/>
                      <a:pt x="305" y="353"/>
                      <a:pt x="305" y="352"/>
                    </a:cubicBezTo>
                    <a:cubicBezTo>
                      <a:pt x="304" y="352"/>
                      <a:pt x="304" y="352"/>
                      <a:pt x="304" y="352"/>
                    </a:cubicBezTo>
                    <a:cubicBezTo>
                      <a:pt x="304" y="352"/>
                      <a:pt x="304" y="352"/>
                      <a:pt x="304" y="352"/>
                    </a:cubicBezTo>
                    <a:cubicBezTo>
                      <a:pt x="304" y="352"/>
                      <a:pt x="304" y="352"/>
                      <a:pt x="304" y="352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4" y="349"/>
                      <a:pt x="304" y="349"/>
                      <a:pt x="304" y="348"/>
                    </a:cubicBezTo>
                    <a:cubicBezTo>
                      <a:pt x="304" y="348"/>
                      <a:pt x="304" y="348"/>
                      <a:pt x="304" y="348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04" y="346"/>
                      <a:pt x="304" y="346"/>
                      <a:pt x="304" y="346"/>
                    </a:cubicBezTo>
                    <a:cubicBezTo>
                      <a:pt x="304" y="345"/>
                      <a:pt x="304" y="345"/>
                      <a:pt x="304" y="345"/>
                    </a:cubicBezTo>
                    <a:cubicBezTo>
                      <a:pt x="304" y="345"/>
                      <a:pt x="304" y="345"/>
                      <a:pt x="304" y="345"/>
                    </a:cubicBezTo>
                    <a:cubicBezTo>
                      <a:pt x="304" y="345"/>
                      <a:pt x="304" y="345"/>
                      <a:pt x="304" y="345"/>
                    </a:cubicBezTo>
                    <a:cubicBezTo>
                      <a:pt x="304" y="344"/>
                      <a:pt x="305" y="344"/>
                      <a:pt x="305" y="344"/>
                    </a:cubicBezTo>
                    <a:cubicBezTo>
                      <a:pt x="304" y="343"/>
                      <a:pt x="305" y="341"/>
                      <a:pt x="305" y="340"/>
                    </a:cubicBezTo>
                    <a:cubicBezTo>
                      <a:pt x="304" y="339"/>
                      <a:pt x="304" y="337"/>
                      <a:pt x="304" y="336"/>
                    </a:cubicBezTo>
                    <a:cubicBezTo>
                      <a:pt x="304" y="336"/>
                      <a:pt x="304" y="335"/>
                      <a:pt x="304" y="335"/>
                    </a:cubicBezTo>
                    <a:cubicBezTo>
                      <a:pt x="304" y="335"/>
                      <a:pt x="304" y="334"/>
                      <a:pt x="304" y="334"/>
                    </a:cubicBezTo>
                    <a:cubicBezTo>
                      <a:pt x="304" y="334"/>
                      <a:pt x="305" y="334"/>
                      <a:pt x="305" y="333"/>
                    </a:cubicBezTo>
                    <a:cubicBezTo>
                      <a:pt x="304" y="333"/>
                      <a:pt x="304" y="332"/>
                      <a:pt x="304" y="333"/>
                    </a:cubicBezTo>
                    <a:cubicBezTo>
                      <a:pt x="304" y="332"/>
                      <a:pt x="304" y="331"/>
                      <a:pt x="305" y="330"/>
                    </a:cubicBezTo>
                    <a:cubicBezTo>
                      <a:pt x="305" y="330"/>
                      <a:pt x="306" y="329"/>
                      <a:pt x="307" y="330"/>
                    </a:cubicBezTo>
                    <a:cubicBezTo>
                      <a:pt x="307" y="331"/>
                      <a:pt x="308" y="331"/>
                      <a:pt x="308" y="332"/>
                    </a:cubicBezTo>
                    <a:cubicBezTo>
                      <a:pt x="309" y="332"/>
                      <a:pt x="309" y="332"/>
                      <a:pt x="310" y="332"/>
                    </a:cubicBezTo>
                    <a:cubicBezTo>
                      <a:pt x="310" y="332"/>
                      <a:pt x="311" y="332"/>
                      <a:pt x="311" y="332"/>
                    </a:cubicBezTo>
                    <a:cubicBezTo>
                      <a:pt x="311" y="332"/>
                      <a:pt x="311" y="332"/>
                      <a:pt x="310" y="331"/>
                    </a:cubicBezTo>
                    <a:cubicBezTo>
                      <a:pt x="310" y="331"/>
                      <a:pt x="309" y="331"/>
                      <a:pt x="309" y="330"/>
                    </a:cubicBezTo>
                    <a:cubicBezTo>
                      <a:pt x="308" y="330"/>
                      <a:pt x="308" y="329"/>
                      <a:pt x="308" y="329"/>
                    </a:cubicBezTo>
                    <a:cubicBezTo>
                      <a:pt x="308" y="328"/>
                      <a:pt x="308" y="328"/>
                      <a:pt x="308" y="328"/>
                    </a:cubicBezTo>
                    <a:cubicBezTo>
                      <a:pt x="308" y="327"/>
                      <a:pt x="308" y="327"/>
                      <a:pt x="308" y="327"/>
                    </a:cubicBezTo>
                    <a:cubicBezTo>
                      <a:pt x="308" y="327"/>
                      <a:pt x="307" y="328"/>
                      <a:pt x="307" y="327"/>
                    </a:cubicBezTo>
                    <a:cubicBezTo>
                      <a:pt x="307" y="327"/>
                      <a:pt x="307" y="327"/>
                      <a:pt x="306" y="327"/>
                    </a:cubicBezTo>
                    <a:cubicBezTo>
                      <a:pt x="306" y="326"/>
                      <a:pt x="307" y="324"/>
                      <a:pt x="308" y="324"/>
                    </a:cubicBezTo>
                    <a:cubicBezTo>
                      <a:pt x="309" y="322"/>
                      <a:pt x="311" y="322"/>
                      <a:pt x="313" y="321"/>
                    </a:cubicBezTo>
                    <a:cubicBezTo>
                      <a:pt x="314" y="321"/>
                      <a:pt x="315" y="321"/>
                      <a:pt x="316" y="320"/>
                    </a:cubicBezTo>
                    <a:cubicBezTo>
                      <a:pt x="316" y="321"/>
                      <a:pt x="316" y="321"/>
                      <a:pt x="316" y="322"/>
                    </a:cubicBezTo>
                    <a:cubicBezTo>
                      <a:pt x="317" y="321"/>
                      <a:pt x="317" y="321"/>
                      <a:pt x="317" y="320"/>
                    </a:cubicBezTo>
                    <a:cubicBezTo>
                      <a:pt x="317" y="320"/>
                      <a:pt x="318" y="320"/>
                      <a:pt x="319" y="320"/>
                    </a:cubicBezTo>
                    <a:cubicBezTo>
                      <a:pt x="321" y="320"/>
                      <a:pt x="323" y="321"/>
                      <a:pt x="324" y="322"/>
                    </a:cubicBezTo>
                    <a:cubicBezTo>
                      <a:pt x="324" y="321"/>
                      <a:pt x="325" y="321"/>
                      <a:pt x="325" y="322"/>
                    </a:cubicBezTo>
                    <a:cubicBezTo>
                      <a:pt x="325" y="322"/>
                      <a:pt x="325" y="322"/>
                      <a:pt x="325" y="322"/>
                    </a:cubicBezTo>
                    <a:cubicBezTo>
                      <a:pt x="326" y="323"/>
                      <a:pt x="326" y="323"/>
                      <a:pt x="326" y="323"/>
                    </a:cubicBezTo>
                    <a:cubicBezTo>
                      <a:pt x="327" y="323"/>
                      <a:pt x="327" y="324"/>
                      <a:pt x="326" y="325"/>
                    </a:cubicBezTo>
                    <a:cubicBezTo>
                      <a:pt x="327" y="325"/>
                      <a:pt x="327" y="325"/>
                      <a:pt x="328" y="325"/>
                    </a:cubicBezTo>
                    <a:cubicBezTo>
                      <a:pt x="328" y="324"/>
                      <a:pt x="328" y="324"/>
                      <a:pt x="329" y="324"/>
                    </a:cubicBezTo>
                    <a:cubicBezTo>
                      <a:pt x="330" y="323"/>
                      <a:pt x="331" y="323"/>
                      <a:pt x="333" y="324"/>
                    </a:cubicBezTo>
                    <a:cubicBezTo>
                      <a:pt x="334" y="324"/>
                      <a:pt x="334" y="324"/>
                      <a:pt x="335" y="324"/>
                    </a:cubicBezTo>
                    <a:cubicBezTo>
                      <a:pt x="336" y="324"/>
                      <a:pt x="336" y="325"/>
                      <a:pt x="337" y="325"/>
                    </a:cubicBezTo>
                    <a:cubicBezTo>
                      <a:pt x="338" y="325"/>
                      <a:pt x="339" y="326"/>
                      <a:pt x="339" y="326"/>
                    </a:cubicBezTo>
                    <a:cubicBezTo>
                      <a:pt x="340" y="326"/>
                      <a:pt x="340" y="326"/>
                      <a:pt x="341" y="326"/>
                    </a:cubicBezTo>
                    <a:cubicBezTo>
                      <a:pt x="341" y="326"/>
                      <a:pt x="341" y="327"/>
                      <a:pt x="341" y="327"/>
                    </a:cubicBezTo>
                    <a:cubicBezTo>
                      <a:pt x="341" y="327"/>
                      <a:pt x="340" y="327"/>
                      <a:pt x="340" y="327"/>
                    </a:cubicBezTo>
                    <a:cubicBezTo>
                      <a:pt x="339" y="327"/>
                      <a:pt x="339" y="328"/>
                      <a:pt x="339" y="329"/>
                    </a:cubicBezTo>
                    <a:cubicBezTo>
                      <a:pt x="339" y="330"/>
                      <a:pt x="339" y="331"/>
                      <a:pt x="338" y="332"/>
                    </a:cubicBezTo>
                    <a:cubicBezTo>
                      <a:pt x="337" y="333"/>
                      <a:pt x="337" y="335"/>
                      <a:pt x="335" y="335"/>
                    </a:cubicBezTo>
                    <a:cubicBezTo>
                      <a:pt x="336" y="335"/>
                      <a:pt x="336" y="336"/>
                      <a:pt x="335" y="336"/>
                    </a:cubicBezTo>
                    <a:cubicBezTo>
                      <a:pt x="335" y="337"/>
                      <a:pt x="335" y="337"/>
                      <a:pt x="335" y="338"/>
                    </a:cubicBezTo>
                    <a:cubicBezTo>
                      <a:pt x="334" y="339"/>
                      <a:pt x="334" y="340"/>
                      <a:pt x="334" y="341"/>
                    </a:cubicBezTo>
                    <a:cubicBezTo>
                      <a:pt x="333" y="341"/>
                      <a:pt x="333" y="342"/>
                      <a:pt x="332" y="342"/>
                    </a:cubicBezTo>
                    <a:cubicBezTo>
                      <a:pt x="332" y="342"/>
                      <a:pt x="332" y="342"/>
                      <a:pt x="333" y="343"/>
                    </a:cubicBezTo>
                    <a:cubicBezTo>
                      <a:pt x="333" y="343"/>
                      <a:pt x="333" y="343"/>
                      <a:pt x="333" y="343"/>
                    </a:cubicBezTo>
                    <a:cubicBezTo>
                      <a:pt x="332" y="346"/>
                      <a:pt x="330" y="349"/>
                      <a:pt x="329" y="352"/>
                    </a:cubicBezTo>
                    <a:cubicBezTo>
                      <a:pt x="329" y="353"/>
                      <a:pt x="328" y="353"/>
                      <a:pt x="328" y="354"/>
                    </a:cubicBezTo>
                    <a:cubicBezTo>
                      <a:pt x="327" y="354"/>
                      <a:pt x="326" y="354"/>
                      <a:pt x="325" y="354"/>
                    </a:cubicBezTo>
                    <a:cubicBezTo>
                      <a:pt x="324" y="353"/>
                      <a:pt x="323" y="353"/>
                      <a:pt x="322" y="353"/>
                    </a:cubicBezTo>
                    <a:cubicBezTo>
                      <a:pt x="321" y="352"/>
                      <a:pt x="321" y="352"/>
                      <a:pt x="321" y="352"/>
                    </a:cubicBezTo>
                    <a:cubicBezTo>
                      <a:pt x="321" y="352"/>
                      <a:pt x="321" y="352"/>
                      <a:pt x="320" y="352"/>
                    </a:cubicBezTo>
                    <a:cubicBezTo>
                      <a:pt x="320" y="352"/>
                      <a:pt x="320" y="352"/>
                      <a:pt x="320" y="352"/>
                    </a:cubicBezTo>
                    <a:cubicBezTo>
                      <a:pt x="319" y="352"/>
                      <a:pt x="319" y="352"/>
                      <a:pt x="318" y="352"/>
                    </a:cubicBezTo>
                    <a:cubicBezTo>
                      <a:pt x="317" y="352"/>
                      <a:pt x="315" y="352"/>
                      <a:pt x="314" y="353"/>
                    </a:cubicBezTo>
                    <a:cubicBezTo>
                      <a:pt x="314" y="353"/>
                      <a:pt x="313" y="353"/>
                      <a:pt x="313" y="353"/>
                    </a:cubicBezTo>
                    <a:cubicBezTo>
                      <a:pt x="313" y="353"/>
                      <a:pt x="313" y="354"/>
                      <a:pt x="313" y="354"/>
                    </a:cubicBezTo>
                    <a:cubicBezTo>
                      <a:pt x="314" y="353"/>
                      <a:pt x="315" y="354"/>
                      <a:pt x="316" y="354"/>
                    </a:cubicBezTo>
                    <a:cubicBezTo>
                      <a:pt x="317" y="355"/>
                      <a:pt x="316" y="355"/>
                      <a:pt x="316" y="355"/>
                    </a:cubicBezTo>
                    <a:cubicBezTo>
                      <a:pt x="316" y="355"/>
                      <a:pt x="317" y="355"/>
                      <a:pt x="317" y="356"/>
                    </a:cubicBezTo>
                    <a:cubicBezTo>
                      <a:pt x="317" y="356"/>
                      <a:pt x="317" y="356"/>
                      <a:pt x="318" y="356"/>
                    </a:cubicBezTo>
                    <a:cubicBezTo>
                      <a:pt x="318" y="357"/>
                      <a:pt x="318" y="357"/>
                      <a:pt x="318" y="357"/>
                    </a:cubicBezTo>
                    <a:cubicBezTo>
                      <a:pt x="318" y="357"/>
                      <a:pt x="318" y="358"/>
                      <a:pt x="318" y="358"/>
                    </a:cubicBezTo>
                    <a:cubicBezTo>
                      <a:pt x="319" y="358"/>
                      <a:pt x="318" y="358"/>
                      <a:pt x="318" y="358"/>
                    </a:cubicBezTo>
                    <a:cubicBezTo>
                      <a:pt x="318" y="359"/>
                      <a:pt x="319" y="359"/>
                      <a:pt x="319" y="359"/>
                    </a:cubicBezTo>
                    <a:cubicBezTo>
                      <a:pt x="319" y="359"/>
                      <a:pt x="319" y="360"/>
                      <a:pt x="319" y="360"/>
                    </a:cubicBezTo>
                    <a:cubicBezTo>
                      <a:pt x="318" y="360"/>
                      <a:pt x="318" y="361"/>
                      <a:pt x="318" y="361"/>
                    </a:cubicBezTo>
                    <a:cubicBezTo>
                      <a:pt x="318" y="361"/>
                      <a:pt x="318" y="361"/>
                      <a:pt x="318" y="362"/>
                    </a:cubicBezTo>
                    <a:cubicBezTo>
                      <a:pt x="318" y="362"/>
                      <a:pt x="318" y="362"/>
                      <a:pt x="318" y="362"/>
                    </a:cubicBezTo>
                    <a:cubicBezTo>
                      <a:pt x="318" y="362"/>
                      <a:pt x="317" y="362"/>
                      <a:pt x="317" y="362"/>
                    </a:cubicBezTo>
                    <a:cubicBezTo>
                      <a:pt x="316" y="363"/>
                      <a:pt x="316" y="363"/>
                      <a:pt x="316" y="364"/>
                    </a:cubicBezTo>
                    <a:cubicBezTo>
                      <a:pt x="316" y="365"/>
                      <a:pt x="315" y="366"/>
                      <a:pt x="315" y="367"/>
                    </a:cubicBezTo>
                    <a:cubicBezTo>
                      <a:pt x="315" y="367"/>
                      <a:pt x="315" y="368"/>
                      <a:pt x="315" y="368"/>
                    </a:cubicBezTo>
                    <a:cubicBezTo>
                      <a:pt x="314" y="369"/>
                      <a:pt x="314" y="369"/>
                      <a:pt x="313" y="369"/>
                    </a:cubicBezTo>
                    <a:cubicBezTo>
                      <a:pt x="312" y="369"/>
                      <a:pt x="311" y="370"/>
                      <a:pt x="311" y="370"/>
                    </a:cubicBezTo>
                    <a:cubicBezTo>
                      <a:pt x="310" y="370"/>
                      <a:pt x="310" y="370"/>
                      <a:pt x="310" y="370"/>
                    </a:cubicBezTo>
                    <a:cubicBezTo>
                      <a:pt x="310" y="370"/>
                      <a:pt x="311" y="370"/>
                      <a:pt x="312" y="370"/>
                    </a:cubicBezTo>
                    <a:cubicBezTo>
                      <a:pt x="312" y="371"/>
                      <a:pt x="312" y="371"/>
                      <a:pt x="312" y="371"/>
                    </a:cubicBezTo>
                    <a:cubicBezTo>
                      <a:pt x="312" y="372"/>
                      <a:pt x="312" y="372"/>
                      <a:pt x="312" y="373"/>
                    </a:cubicBezTo>
                    <a:cubicBezTo>
                      <a:pt x="311" y="373"/>
                      <a:pt x="311" y="373"/>
                      <a:pt x="310" y="373"/>
                    </a:cubicBezTo>
                    <a:cubicBezTo>
                      <a:pt x="310" y="373"/>
                      <a:pt x="309" y="373"/>
                      <a:pt x="309" y="373"/>
                    </a:cubicBezTo>
                    <a:cubicBezTo>
                      <a:pt x="309" y="373"/>
                      <a:pt x="309" y="373"/>
                      <a:pt x="309" y="373"/>
                    </a:cubicBezTo>
                    <a:cubicBezTo>
                      <a:pt x="308" y="373"/>
                      <a:pt x="309" y="373"/>
                      <a:pt x="309" y="373"/>
                    </a:cubicBezTo>
                    <a:cubicBezTo>
                      <a:pt x="309" y="373"/>
                      <a:pt x="310" y="373"/>
                      <a:pt x="310" y="374"/>
                    </a:cubicBezTo>
                    <a:cubicBezTo>
                      <a:pt x="311" y="374"/>
                      <a:pt x="311" y="374"/>
                      <a:pt x="311" y="374"/>
                    </a:cubicBezTo>
                    <a:cubicBezTo>
                      <a:pt x="311" y="374"/>
                      <a:pt x="311" y="375"/>
                      <a:pt x="311" y="375"/>
                    </a:cubicBezTo>
                    <a:cubicBezTo>
                      <a:pt x="312" y="375"/>
                      <a:pt x="312" y="374"/>
                      <a:pt x="312" y="374"/>
                    </a:cubicBezTo>
                    <a:cubicBezTo>
                      <a:pt x="313" y="374"/>
                      <a:pt x="313" y="374"/>
                      <a:pt x="313" y="374"/>
                    </a:cubicBezTo>
                    <a:cubicBezTo>
                      <a:pt x="313" y="374"/>
                      <a:pt x="313" y="374"/>
                      <a:pt x="313" y="375"/>
                    </a:cubicBezTo>
                    <a:cubicBezTo>
                      <a:pt x="313" y="375"/>
                      <a:pt x="313" y="375"/>
                      <a:pt x="312" y="376"/>
                    </a:cubicBezTo>
                    <a:cubicBezTo>
                      <a:pt x="312" y="376"/>
                      <a:pt x="312" y="376"/>
                      <a:pt x="313" y="376"/>
                    </a:cubicBezTo>
                    <a:cubicBezTo>
                      <a:pt x="313" y="376"/>
                      <a:pt x="313" y="376"/>
                      <a:pt x="313" y="376"/>
                    </a:cubicBezTo>
                    <a:cubicBezTo>
                      <a:pt x="313" y="376"/>
                      <a:pt x="314" y="375"/>
                      <a:pt x="314" y="375"/>
                    </a:cubicBezTo>
                    <a:cubicBezTo>
                      <a:pt x="314" y="375"/>
                      <a:pt x="314" y="375"/>
                      <a:pt x="314" y="375"/>
                    </a:cubicBezTo>
                    <a:cubicBezTo>
                      <a:pt x="314" y="374"/>
                      <a:pt x="314" y="374"/>
                      <a:pt x="314" y="374"/>
                    </a:cubicBezTo>
                    <a:cubicBezTo>
                      <a:pt x="314" y="374"/>
                      <a:pt x="314" y="375"/>
                      <a:pt x="314" y="375"/>
                    </a:cubicBezTo>
                    <a:cubicBezTo>
                      <a:pt x="315" y="375"/>
                      <a:pt x="315" y="374"/>
                      <a:pt x="315" y="374"/>
                    </a:cubicBezTo>
                    <a:cubicBezTo>
                      <a:pt x="315" y="375"/>
                      <a:pt x="315" y="375"/>
                      <a:pt x="315" y="375"/>
                    </a:cubicBezTo>
                    <a:cubicBezTo>
                      <a:pt x="316" y="375"/>
                      <a:pt x="316" y="375"/>
                      <a:pt x="316" y="375"/>
                    </a:cubicBezTo>
                    <a:cubicBezTo>
                      <a:pt x="317" y="375"/>
                      <a:pt x="317" y="375"/>
                      <a:pt x="317" y="375"/>
                    </a:cubicBezTo>
                    <a:cubicBezTo>
                      <a:pt x="318" y="375"/>
                      <a:pt x="318" y="376"/>
                      <a:pt x="317" y="376"/>
                    </a:cubicBezTo>
                    <a:cubicBezTo>
                      <a:pt x="317" y="376"/>
                      <a:pt x="316" y="377"/>
                      <a:pt x="317" y="377"/>
                    </a:cubicBezTo>
                    <a:cubicBezTo>
                      <a:pt x="317" y="377"/>
                      <a:pt x="317" y="377"/>
                      <a:pt x="317" y="378"/>
                    </a:cubicBezTo>
                    <a:cubicBezTo>
                      <a:pt x="317" y="378"/>
                      <a:pt x="318" y="379"/>
                      <a:pt x="319" y="380"/>
                    </a:cubicBezTo>
                    <a:cubicBezTo>
                      <a:pt x="319" y="380"/>
                      <a:pt x="320" y="381"/>
                      <a:pt x="321" y="381"/>
                    </a:cubicBezTo>
                    <a:cubicBezTo>
                      <a:pt x="320" y="382"/>
                      <a:pt x="321" y="383"/>
                      <a:pt x="321" y="383"/>
                    </a:cubicBezTo>
                    <a:cubicBezTo>
                      <a:pt x="322" y="383"/>
                      <a:pt x="322" y="383"/>
                      <a:pt x="322" y="383"/>
                    </a:cubicBezTo>
                    <a:cubicBezTo>
                      <a:pt x="322" y="384"/>
                      <a:pt x="322" y="384"/>
                      <a:pt x="322" y="384"/>
                    </a:cubicBezTo>
                    <a:cubicBezTo>
                      <a:pt x="322" y="384"/>
                      <a:pt x="322" y="385"/>
                      <a:pt x="322" y="386"/>
                    </a:cubicBezTo>
                    <a:cubicBezTo>
                      <a:pt x="323" y="386"/>
                      <a:pt x="323" y="386"/>
                      <a:pt x="323" y="387"/>
                    </a:cubicBezTo>
                    <a:cubicBezTo>
                      <a:pt x="323" y="387"/>
                      <a:pt x="323" y="387"/>
                      <a:pt x="323" y="387"/>
                    </a:cubicBezTo>
                    <a:cubicBezTo>
                      <a:pt x="323" y="388"/>
                      <a:pt x="323" y="388"/>
                      <a:pt x="323" y="389"/>
                    </a:cubicBezTo>
                    <a:cubicBezTo>
                      <a:pt x="323" y="389"/>
                      <a:pt x="323" y="390"/>
                      <a:pt x="323" y="390"/>
                    </a:cubicBezTo>
                    <a:cubicBezTo>
                      <a:pt x="323" y="390"/>
                      <a:pt x="323" y="390"/>
                      <a:pt x="323" y="391"/>
                    </a:cubicBezTo>
                    <a:cubicBezTo>
                      <a:pt x="323" y="391"/>
                      <a:pt x="323" y="391"/>
                      <a:pt x="323" y="391"/>
                    </a:cubicBezTo>
                    <a:cubicBezTo>
                      <a:pt x="323" y="392"/>
                      <a:pt x="323" y="392"/>
                      <a:pt x="323" y="393"/>
                    </a:cubicBezTo>
                    <a:cubicBezTo>
                      <a:pt x="323" y="393"/>
                      <a:pt x="323" y="394"/>
                      <a:pt x="323" y="394"/>
                    </a:cubicBezTo>
                    <a:cubicBezTo>
                      <a:pt x="323" y="394"/>
                      <a:pt x="323" y="394"/>
                      <a:pt x="322" y="394"/>
                    </a:cubicBezTo>
                    <a:cubicBezTo>
                      <a:pt x="322" y="394"/>
                      <a:pt x="322" y="394"/>
                      <a:pt x="322" y="394"/>
                    </a:cubicBezTo>
                    <a:cubicBezTo>
                      <a:pt x="322" y="394"/>
                      <a:pt x="322" y="394"/>
                      <a:pt x="322" y="394"/>
                    </a:cubicBezTo>
                    <a:cubicBezTo>
                      <a:pt x="322" y="394"/>
                      <a:pt x="322" y="394"/>
                      <a:pt x="322" y="394"/>
                    </a:cubicBezTo>
                    <a:cubicBezTo>
                      <a:pt x="322" y="394"/>
                      <a:pt x="322" y="394"/>
                      <a:pt x="322" y="395"/>
                    </a:cubicBezTo>
                    <a:cubicBezTo>
                      <a:pt x="323" y="395"/>
                      <a:pt x="323" y="395"/>
                      <a:pt x="323" y="395"/>
                    </a:cubicBezTo>
                    <a:cubicBezTo>
                      <a:pt x="323" y="395"/>
                      <a:pt x="324" y="395"/>
                      <a:pt x="324" y="395"/>
                    </a:cubicBezTo>
                    <a:cubicBezTo>
                      <a:pt x="324" y="395"/>
                      <a:pt x="324" y="396"/>
                      <a:pt x="324" y="396"/>
                    </a:cubicBezTo>
                    <a:cubicBezTo>
                      <a:pt x="324" y="396"/>
                      <a:pt x="324" y="397"/>
                      <a:pt x="324" y="397"/>
                    </a:cubicBezTo>
                    <a:cubicBezTo>
                      <a:pt x="325" y="397"/>
                      <a:pt x="325" y="397"/>
                      <a:pt x="325" y="397"/>
                    </a:cubicBezTo>
                    <a:cubicBezTo>
                      <a:pt x="325" y="398"/>
                      <a:pt x="326" y="398"/>
                      <a:pt x="326" y="398"/>
                    </a:cubicBezTo>
                    <a:cubicBezTo>
                      <a:pt x="326" y="398"/>
                      <a:pt x="326" y="398"/>
                      <a:pt x="327" y="399"/>
                    </a:cubicBezTo>
                    <a:cubicBezTo>
                      <a:pt x="327" y="399"/>
                      <a:pt x="327" y="399"/>
                      <a:pt x="327" y="399"/>
                    </a:cubicBezTo>
                    <a:cubicBezTo>
                      <a:pt x="327" y="399"/>
                      <a:pt x="327" y="399"/>
                      <a:pt x="327" y="399"/>
                    </a:cubicBezTo>
                    <a:cubicBezTo>
                      <a:pt x="327" y="399"/>
                      <a:pt x="327" y="399"/>
                      <a:pt x="327" y="399"/>
                    </a:cubicBezTo>
                    <a:cubicBezTo>
                      <a:pt x="327" y="399"/>
                      <a:pt x="327" y="399"/>
                      <a:pt x="327" y="399"/>
                    </a:cubicBezTo>
                    <a:cubicBezTo>
                      <a:pt x="327" y="399"/>
                      <a:pt x="327" y="399"/>
                      <a:pt x="326" y="399"/>
                    </a:cubicBezTo>
                    <a:cubicBezTo>
                      <a:pt x="326" y="400"/>
                      <a:pt x="327" y="400"/>
                      <a:pt x="327" y="400"/>
                    </a:cubicBezTo>
                    <a:cubicBezTo>
                      <a:pt x="327" y="400"/>
                      <a:pt x="327" y="401"/>
                      <a:pt x="327" y="401"/>
                    </a:cubicBezTo>
                    <a:cubicBezTo>
                      <a:pt x="327" y="401"/>
                      <a:pt x="327" y="401"/>
                      <a:pt x="327" y="401"/>
                    </a:cubicBezTo>
                    <a:cubicBezTo>
                      <a:pt x="327" y="401"/>
                      <a:pt x="327" y="401"/>
                      <a:pt x="327" y="401"/>
                    </a:cubicBezTo>
                    <a:cubicBezTo>
                      <a:pt x="327" y="402"/>
                      <a:pt x="327" y="402"/>
                      <a:pt x="327" y="402"/>
                    </a:cubicBezTo>
                    <a:cubicBezTo>
                      <a:pt x="328" y="402"/>
                      <a:pt x="328" y="402"/>
                      <a:pt x="328" y="402"/>
                    </a:cubicBezTo>
                    <a:cubicBezTo>
                      <a:pt x="328" y="402"/>
                      <a:pt x="328" y="402"/>
                      <a:pt x="328" y="402"/>
                    </a:cubicBezTo>
                    <a:cubicBezTo>
                      <a:pt x="328" y="402"/>
                      <a:pt x="328" y="402"/>
                      <a:pt x="328" y="402"/>
                    </a:cubicBezTo>
                    <a:cubicBezTo>
                      <a:pt x="328" y="402"/>
                      <a:pt x="328" y="403"/>
                      <a:pt x="328" y="403"/>
                    </a:cubicBezTo>
                    <a:cubicBezTo>
                      <a:pt x="328" y="403"/>
                      <a:pt x="328" y="403"/>
                      <a:pt x="328" y="403"/>
                    </a:cubicBezTo>
                    <a:cubicBezTo>
                      <a:pt x="328" y="403"/>
                      <a:pt x="328" y="403"/>
                      <a:pt x="328" y="403"/>
                    </a:cubicBezTo>
                    <a:cubicBezTo>
                      <a:pt x="328" y="403"/>
                      <a:pt x="328" y="403"/>
                      <a:pt x="328" y="403"/>
                    </a:cubicBezTo>
                    <a:cubicBezTo>
                      <a:pt x="328" y="404"/>
                      <a:pt x="328" y="404"/>
                      <a:pt x="328" y="404"/>
                    </a:cubicBezTo>
                    <a:cubicBezTo>
                      <a:pt x="328" y="404"/>
                      <a:pt x="328" y="404"/>
                      <a:pt x="329" y="404"/>
                    </a:cubicBezTo>
                    <a:cubicBezTo>
                      <a:pt x="329" y="404"/>
                      <a:pt x="329" y="404"/>
                      <a:pt x="329" y="404"/>
                    </a:cubicBezTo>
                    <a:cubicBezTo>
                      <a:pt x="329" y="405"/>
                      <a:pt x="329" y="405"/>
                      <a:pt x="329" y="405"/>
                    </a:cubicBezTo>
                    <a:cubicBezTo>
                      <a:pt x="329" y="405"/>
                      <a:pt x="329" y="405"/>
                      <a:pt x="329" y="405"/>
                    </a:cubicBezTo>
                    <a:cubicBezTo>
                      <a:pt x="329" y="405"/>
                      <a:pt x="329" y="405"/>
                      <a:pt x="329" y="405"/>
                    </a:cubicBezTo>
                    <a:cubicBezTo>
                      <a:pt x="330" y="405"/>
                      <a:pt x="329" y="404"/>
                      <a:pt x="330" y="404"/>
                    </a:cubicBezTo>
                    <a:cubicBezTo>
                      <a:pt x="330" y="404"/>
                      <a:pt x="330" y="404"/>
                      <a:pt x="330" y="404"/>
                    </a:cubicBezTo>
                    <a:cubicBezTo>
                      <a:pt x="330" y="404"/>
                      <a:pt x="330" y="404"/>
                      <a:pt x="330" y="404"/>
                    </a:cubicBezTo>
                    <a:cubicBezTo>
                      <a:pt x="330" y="404"/>
                      <a:pt x="330" y="404"/>
                      <a:pt x="331" y="404"/>
                    </a:cubicBezTo>
                    <a:cubicBezTo>
                      <a:pt x="331" y="404"/>
                      <a:pt x="331" y="404"/>
                      <a:pt x="331" y="404"/>
                    </a:cubicBezTo>
                    <a:cubicBezTo>
                      <a:pt x="331" y="404"/>
                      <a:pt x="331" y="404"/>
                      <a:pt x="331" y="405"/>
                    </a:cubicBezTo>
                    <a:cubicBezTo>
                      <a:pt x="331" y="405"/>
                      <a:pt x="330" y="406"/>
                      <a:pt x="331" y="406"/>
                    </a:cubicBezTo>
                    <a:cubicBezTo>
                      <a:pt x="331" y="406"/>
                      <a:pt x="331" y="407"/>
                      <a:pt x="331" y="407"/>
                    </a:cubicBezTo>
                    <a:cubicBezTo>
                      <a:pt x="331" y="407"/>
                      <a:pt x="331" y="407"/>
                      <a:pt x="332" y="407"/>
                    </a:cubicBezTo>
                    <a:cubicBezTo>
                      <a:pt x="332" y="407"/>
                      <a:pt x="332" y="407"/>
                      <a:pt x="332" y="407"/>
                    </a:cubicBezTo>
                    <a:cubicBezTo>
                      <a:pt x="332" y="407"/>
                      <a:pt x="332" y="407"/>
                      <a:pt x="332" y="408"/>
                    </a:cubicBezTo>
                    <a:cubicBezTo>
                      <a:pt x="332" y="408"/>
                      <a:pt x="332" y="408"/>
                      <a:pt x="332" y="408"/>
                    </a:cubicBezTo>
                    <a:cubicBezTo>
                      <a:pt x="331" y="408"/>
                      <a:pt x="331" y="408"/>
                      <a:pt x="331" y="408"/>
                    </a:cubicBezTo>
                    <a:cubicBezTo>
                      <a:pt x="331" y="408"/>
                      <a:pt x="331" y="408"/>
                      <a:pt x="330" y="408"/>
                    </a:cubicBezTo>
                    <a:cubicBezTo>
                      <a:pt x="330" y="408"/>
                      <a:pt x="329" y="409"/>
                      <a:pt x="329" y="408"/>
                    </a:cubicBezTo>
                    <a:cubicBezTo>
                      <a:pt x="329" y="408"/>
                      <a:pt x="328" y="408"/>
                      <a:pt x="328" y="408"/>
                    </a:cubicBezTo>
                    <a:cubicBezTo>
                      <a:pt x="328" y="408"/>
                      <a:pt x="328" y="408"/>
                      <a:pt x="327" y="407"/>
                    </a:cubicBezTo>
                    <a:cubicBezTo>
                      <a:pt x="327" y="407"/>
                      <a:pt x="327" y="407"/>
                      <a:pt x="327" y="407"/>
                    </a:cubicBezTo>
                    <a:cubicBezTo>
                      <a:pt x="327" y="407"/>
                      <a:pt x="327" y="407"/>
                      <a:pt x="327" y="407"/>
                    </a:cubicBezTo>
                    <a:cubicBezTo>
                      <a:pt x="327" y="407"/>
                      <a:pt x="326" y="408"/>
                      <a:pt x="326" y="408"/>
                    </a:cubicBezTo>
                    <a:cubicBezTo>
                      <a:pt x="326" y="408"/>
                      <a:pt x="326" y="408"/>
                      <a:pt x="326" y="408"/>
                    </a:cubicBezTo>
                    <a:cubicBezTo>
                      <a:pt x="325" y="409"/>
                      <a:pt x="325" y="409"/>
                      <a:pt x="325" y="409"/>
                    </a:cubicBezTo>
                    <a:cubicBezTo>
                      <a:pt x="325" y="409"/>
                      <a:pt x="325" y="409"/>
                      <a:pt x="325" y="409"/>
                    </a:cubicBezTo>
                    <a:cubicBezTo>
                      <a:pt x="325" y="409"/>
                      <a:pt x="325" y="409"/>
                      <a:pt x="325" y="409"/>
                    </a:cubicBezTo>
                    <a:cubicBezTo>
                      <a:pt x="325" y="410"/>
                      <a:pt x="325" y="410"/>
                      <a:pt x="325" y="410"/>
                    </a:cubicBezTo>
                    <a:cubicBezTo>
                      <a:pt x="325" y="410"/>
                      <a:pt x="325" y="410"/>
                      <a:pt x="326" y="410"/>
                    </a:cubicBezTo>
                    <a:cubicBezTo>
                      <a:pt x="326" y="409"/>
                      <a:pt x="326" y="409"/>
                      <a:pt x="326" y="409"/>
                    </a:cubicBezTo>
                    <a:cubicBezTo>
                      <a:pt x="326" y="409"/>
                      <a:pt x="326" y="409"/>
                      <a:pt x="326" y="409"/>
                    </a:cubicBezTo>
                    <a:cubicBezTo>
                      <a:pt x="327" y="409"/>
                      <a:pt x="327" y="409"/>
                      <a:pt x="327" y="409"/>
                    </a:cubicBezTo>
                    <a:cubicBezTo>
                      <a:pt x="328" y="409"/>
                      <a:pt x="328" y="409"/>
                      <a:pt x="328" y="409"/>
                    </a:cubicBezTo>
                    <a:cubicBezTo>
                      <a:pt x="328" y="409"/>
                      <a:pt x="328" y="410"/>
                      <a:pt x="328" y="410"/>
                    </a:cubicBezTo>
                    <a:cubicBezTo>
                      <a:pt x="329" y="410"/>
                      <a:pt x="329" y="410"/>
                      <a:pt x="329" y="411"/>
                    </a:cubicBezTo>
                    <a:cubicBezTo>
                      <a:pt x="329" y="411"/>
                      <a:pt x="329" y="411"/>
                      <a:pt x="329" y="411"/>
                    </a:cubicBezTo>
                    <a:cubicBezTo>
                      <a:pt x="328" y="412"/>
                      <a:pt x="326" y="414"/>
                      <a:pt x="325" y="415"/>
                    </a:cubicBezTo>
                    <a:cubicBezTo>
                      <a:pt x="325" y="415"/>
                      <a:pt x="324" y="415"/>
                      <a:pt x="324" y="416"/>
                    </a:cubicBezTo>
                    <a:cubicBezTo>
                      <a:pt x="324" y="416"/>
                      <a:pt x="325" y="416"/>
                      <a:pt x="324" y="416"/>
                    </a:cubicBezTo>
                    <a:cubicBezTo>
                      <a:pt x="324" y="416"/>
                      <a:pt x="324" y="416"/>
                      <a:pt x="324" y="416"/>
                    </a:cubicBezTo>
                    <a:cubicBezTo>
                      <a:pt x="324" y="416"/>
                      <a:pt x="324" y="416"/>
                      <a:pt x="324" y="417"/>
                    </a:cubicBezTo>
                    <a:cubicBezTo>
                      <a:pt x="325" y="417"/>
                      <a:pt x="325" y="417"/>
                      <a:pt x="326" y="417"/>
                    </a:cubicBezTo>
                    <a:cubicBezTo>
                      <a:pt x="326" y="417"/>
                      <a:pt x="326" y="418"/>
                      <a:pt x="326" y="418"/>
                    </a:cubicBezTo>
                    <a:cubicBezTo>
                      <a:pt x="327" y="418"/>
                      <a:pt x="327" y="418"/>
                      <a:pt x="327" y="418"/>
                    </a:cubicBezTo>
                    <a:cubicBezTo>
                      <a:pt x="327" y="418"/>
                      <a:pt x="327" y="418"/>
                      <a:pt x="327" y="418"/>
                    </a:cubicBezTo>
                    <a:cubicBezTo>
                      <a:pt x="327" y="419"/>
                      <a:pt x="327" y="419"/>
                      <a:pt x="327" y="419"/>
                    </a:cubicBezTo>
                    <a:cubicBezTo>
                      <a:pt x="328" y="419"/>
                      <a:pt x="329" y="420"/>
                      <a:pt x="329" y="421"/>
                    </a:cubicBezTo>
                    <a:cubicBezTo>
                      <a:pt x="330" y="420"/>
                      <a:pt x="330" y="420"/>
                      <a:pt x="331" y="420"/>
                    </a:cubicBezTo>
                    <a:cubicBezTo>
                      <a:pt x="331" y="420"/>
                      <a:pt x="331" y="419"/>
                      <a:pt x="331" y="419"/>
                    </a:cubicBezTo>
                    <a:cubicBezTo>
                      <a:pt x="331" y="419"/>
                      <a:pt x="331" y="419"/>
                      <a:pt x="332" y="418"/>
                    </a:cubicBezTo>
                    <a:cubicBezTo>
                      <a:pt x="332" y="418"/>
                      <a:pt x="332" y="418"/>
                      <a:pt x="332" y="418"/>
                    </a:cubicBezTo>
                    <a:cubicBezTo>
                      <a:pt x="332" y="418"/>
                      <a:pt x="332" y="418"/>
                      <a:pt x="332" y="418"/>
                    </a:cubicBezTo>
                    <a:cubicBezTo>
                      <a:pt x="333" y="417"/>
                      <a:pt x="333" y="418"/>
                      <a:pt x="333" y="418"/>
                    </a:cubicBezTo>
                    <a:cubicBezTo>
                      <a:pt x="333" y="418"/>
                      <a:pt x="334" y="418"/>
                      <a:pt x="334" y="418"/>
                    </a:cubicBezTo>
                    <a:cubicBezTo>
                      <a:pt x="334" y="418"/>
                      <a:pt x="334" y="418"/>
                      <a:pt x="334" y="418"/>
                    </a:cubicBezTo>
                    <a:cubicBezTo>
                      <a:pt x="334" y="417"/>
                      <a:pt x="334" y="417"/>
                      <a:pt x="334" y="417"/>
                    </a:cubicBezTo>
                    <a:cubicBezTo>
                      <a:pt x="335" y="418"/>
                      <a:pt x="334" y="418"/>
                      <a:pt x="334" y="418"/>
                    </a:cubicBezTo>
                    <a:cubicBezTo>
                      <a:pt x="334" y="418"/>
                      <a:pt x="335" y="418"/>
                      <a:pt x="335" y="418"/>
                    </a:cubicBezTo>
                    <a:cubicBezTo>
                      <a:pt x="334" y="419"/>
                      <a:pt x="334" y="419"/>
                      <a:pt x="334" y="419"/>
                    </a:cubicBezTo>
                    <a:cubicBezTo>
                      <a:pt x="333" y="419"/>
                      <a:pt x="333" y="419"/>
                      <a:pt x="333" y="419"/>
                    </a:cubicBezTo>
                    <a:cubicBezTo>
                      <a:pt x="333" y="420"/>
                      <a:pt x="333" y="420"/>
                      <a:pt x="333" y="420"/>
                    </a:cubicBezTo>
                    <a:cubicBezTo>
                      <a:pt x="333" y="420"/>
                      <a:pt x="332" y="420"/>
                      <a:pt x="332" y="420"/>
                    </a:cubicBezTo>
                    <a:cubicBezTo>
                      <a:pt x="333" y="420"/>
                      <a:pt x="333" y="420"/>
                      <a:pt x="334" y="420"/>
                    </a:cubicBezTo>
                    <a:cubicBezTo>
                      <a:pt x="334" y="420"/>
                      <a:pt x="334" y="420"/>
                      <a:pt x="334" y="420"/>
                    </a:cubicBezTo>
                    <a:cubicBezTo>
                      <a:pt x="334" y="420"/>
                      <a:pt x="334" y="420"/>
                      <a:pt x="335" y="420"/>
                    </a:cubicBezTo>
                    <a:cubicBezTo>
                      <a:pt x="335" y="420"/>
                      <a:pt x="335" y="420"/>
                      <a:pt x="335" y="420"/>
                    </a:cubicBezTo>
                    <a:cubicBezTo>
                      <a:pt x="335" y="420"/>
                      <a:pt x="336" y="420"/>
                      <a:pt x="336" y="420"/>
                    </a:cubicBezTo>
                    <a:cubicBezTo>
                      <a:pt x="336" y="421"/>
                      <a:pt x="337" y="420"/>
                      <a:pt x="337" y="420"/>
                    </a:cubicBezTo>
                    <a:cubicBezTo>
                      <a:pt x="338" y="420"/>
                      <a:pt x="338" y="420"/>
                      <a:pt x="339" y="421"/>
                    </a:cubicBezTo>
                    <a:cubicBezTo>
                      <a:pt x="339" y="421"/>
                      <a:pt x="339" y="421"/>
                      <a:pt x="339" y="421"/>
                    </a:cubicBezTo>
                    <a:cubicBezTo>
                      <a:pt x="339" y="421"/>
                      <a:pt x="339" y="422"/>
                      <a:pt x="339" y="422"/>
                    </a:cubicBezTo>
                    <a:cubicBezTo>
                      <a:pt x="338" y="422"/>
                      <a:pt x="338" y="422"/>
                      <a:pt x="338" y="422"/>
                    </a:cubicBezTo>
                    <a:cubicBezTo>
                      <a:pt x="338" y="422"/>
                      <a:pt x="338" y="422"/>
                      <a:pt x="338" y="422"/>
                    </a:cubicBezTo>
                    <a:cubicBezTo>
                      <a:pt x="338" y="423"/>
                      <a:pt x="337" y="423"/>
                      <a:pt x="337" y="423"/>
                    </a:cubicBezTo>
                    <a:cubicBezTo>
                      <a:pt x="337" y="423"/>
                      <a:pt x="336" y="424"/>
                      <a:pt x="336" y="424"/>
                    </a:cubicBezTo>
                    <a:cubicBezTo>
                      <a:pt x="337" y="424"/>
                      <a:pt x="337" y="424"/>
                      <a:pt x="337" y="423"/>
                    </a:cubicBezTo>
                    <a:cubicBezTo>
                      <a:pt x="337" y="423"/>
                      <a:pt x="338" y="423"/>
                      <a:pt x="338" y="423"/>
                    </a:cubicBezTo>
                    <a:cubicBezTo>
                      <a:pt x="338" y="423"/>
                      <a:pt x="338" y="424"/>
                      <a:pt x="338" y="424"/>
                    </a:cubicBezTo>
                    <a:cubicBezTo>
                      <a:pt x="338" y="424"/>
                      <a:pt x="338" y="424"/>
                      <a:pt x="338" y="424"/>
                    </a:cubicBezTo>
                    <a:cubicBezTo>
                      <a:pt x="339" y="424"/>
                      <a:pt x="339" y="425"/>
                      <a:pt x="339" y="425"/>
                    </a:cubicBezTo>
                    <a:cubicBezTo>
                      <a:pt x="339" y="425"/>
                      <a:pt x="339" y="425"/>
                      <a:pt x="339" y="426"/>
                    </a:cubicBezTo>
                    <a:cubicBezTo>
                      <a:pt x="339" y="426"/>
                      <a:pt x="338" y="426"/>
                      <a:pt x="338" y="426"/>
                    </a:cubicBezTo>
                    <a:cubicBezTo>
                      <a:pt x="338" y="426"/>
                      <a:pt x="338" y="426"/>
                      <a:pt x="338" y="425"/>
                    </a:cubicBezTo>
                    <a:cubicBezTo>
                      <a:pt x="338" y="425"/>
                      <a:pt x="338" y="425"/>
                      <a:pt x="337" y="425"/>
                    </a:cubicBezTo>
                    <a:cubicBezTo>
                      <a:pt x="337" y="425"/>
                      <a:pt x="337" y="425"/>
                      <a:pt x="337" y="425"/>
                    </a:cubicBezTo>
                    <a:cubicBezTo>
                      <a:pt x="337" y="425"/>
                      <a:pt x="337" y="425"/>
                      <a:pt x="337" y="425"/>
                    </a:cubicBezTo>
                    <a:cubicBezTo>
                      <a:pt x="337" y="424"/>
                      <a:pt x="337" y="425"/>
                      <a:pt x="336" y="425"/>
                    </a:cubicBezTo>
                    <a:cubicBezTo>
                      <a:pt x="336" y="425"/>
                      <a:pt x="337" y="425"/>
                      <a:pt x="336" y="425"/>
                    </a:cubicBezTo>
                    <a:cubicBezTo>
                      <a:pt x="336" y="425"/>
                      <a:pt x="336" y="425"/>
                      <a:pt x="336" y="425"/>
                    </a:cubicBezTo>
                    <a:cubicBezTo>
                      <a:pt x="336" y="425"/>
                      <a:pt x="336" y="425"/>
                      <a:pt x="336" y="425"/>
                    </a:cubicBezTo>
                    <a:cubicBezTo>
                      <a:pt x="335" y="425"/>
                      <a:pt x="335" y="425"/>
                      <a:pt x="335" y="425"/>
                    </a:cubicBezTo>
                    <a:cubicBezTo>
                      <a:pt x="335" y="424"/>
                      <a:pt x="336" y="424"/>
                      <a:pt x="336" y="424"/>
                    </a:cubicBezTo>
                    <a:cubicBezTo>
                      <a:pt x="335" y="424"/>
                      <a:pt x="335" y="424"/>
                      <a:pt x="335" y="424"/>
                    </a:cubicBezTo>
                    <a:cubicBezTo>
                      <a:pt x="335" y="424"/>
                      <a:pt x="334" y="424"/>
                      <a:pt x="334" y="425"/>
                    </a:cubicBezTo>
                    <a:cubicBezTo>
                      <a:pt x="334" y="425"/>
                      <a:pt x="334" y="425"/>
                      <a:pt x="334" y="425"/>
                    </a:cubicBezTo>
                    <a:cubicBezTo>
                      <a:pt x="334" y="425"/>
                      <a:pt x="334" y="425"/>
                      <a:pt x="334" y="425"/>
                    </a:cubicBezTo>
                    <a:cubicBezTo>
                      <a:pt x="335" y="426"/>
                      <a:pt x="335" y="426"/>
                      <a:pt x="336" y="427"/>
                    </a:cubicBezTo>
                    <a:cubicBezTo>
                      <a:pt x="336" y="428"/>
                      <a:pt x="337" y="428"/>
                      <a:pt x="337" y="428"/>
                    </a:cubicBezTo>
                    <a:cubicBezTo>
                      <a:pt x="337" y="429"/>
                      <a:pt x="337" y="429"/>
                      <a:pt x="337" y="429"/>
                    </a:cubicBezTo>
                    <a:cubicBezTo>
                      <a:pt x="338" y="429"/>
                      <a:pt x="338" y="429"/>
                      <a:pt x="337" y="429"/>
                    </a:cubicBezTo>
                    <a:cubicBezTo>
                      <a:pt x="337" y="429"/>
                      <a:pt x="337" y="430"/>
                      <a:pt x="337" y="430"/>
                    </a:cubicBezTo>
                    <a:cubicBezTo>
                      <a:pt x="337" y="430"/>
                      <a:pt x="337" y="430"/>
                      <a:pt x="337" y="430"/>
                    </a:cubicBezTo>
                    <a:cubicBezTo>
                      <a:pt x="338" y="430"/>
                      <a:pt x="338" y="431"/>
                      <a:pt x="338" y="431"/>
                    </a:cubicBezTo>
                    <a:cubicBezTo>
                      <a:pt x="338" y="431"/>
                      <a:pt x="338" y="431"/>
                      <a:pt x="338" y="431"/>
                    </a:cubicBezTo>
                    <a:cubicBezTo>
                      <a:pt x="338" y="431"/>
                      <a:pt x="338" y="431"/>
                      <a:pt x="338" y="431"/>
                    </a:cubicBezTo>
                    <a:cubicBezTo>
                      <a:pt x="338" y="432"/>
                      <a:pt x="338" y="432"/>
                      <a:pt x="338" y="432"/>
                    </a:cubicBezTo>
                    <a:cubicBezTo>
                      <a:pt x="338" y="432"/>
                      <a:pt x="339" y="432"/>
                      <a:pt x="339" y="432"/>
                    </a:cubicBezTo>
                    <a:cubicBezTo>
                      <a:pt x="339" y="432"/>
                      <a:pt x="339" y="433"/>
                      <a:pt x="339" y="433"/>
                    </a:cubicBezTo>
                    <a:cubicBezTo>
                      <a:pt x="339" y="433"/>
                      <a:pt x="339" y="433"/>
                      <a:pt x="339" y="433"/>
                    </a:cubicBezTo>
                    <a:cubicBezTo>
                      <a:pt x="339" y="433"/>
                      <a:pt x="339" y="433"/>
                      <a:pt x="339" y="433"/>
                    </a:cubicBezTo>
                    <a:cubicBezTo>
                      <a:pt x="339" y="433"/>
                      <a:pt x="339" y="433"/>
                      <a:pt x="338" y="433"/>
                    </a:cubicBezTo>
                    <a:cubicBezTo>
                      <a:pt x="338" y="433"/>
                      <a:pt x="338" y="433"/>
                      <a:pt x="338" y="433"/>
                    </a:cubicBezTo>
                    <a:cubicBezTo>
                      <a:pt x="338" y="433"/>
                      <a:pt x="338" y="433"/>
                      <a:pt x="338" y="433"/>
                    </a:cubicBezTo>
                    <a:cubicBezTo>
                      <a:pt x="338" y="434"/>
                      <a:pt x="338" y="434"/>
                      <a:pt x="338" y="434"/>
                    </a:cubicBezTo>
                    <a:cubicBezTo>
                      <a:pt x="338" y="434"/>
                      <a:pt x="338" y="434"/>
                      <a:pt x="339" y="434"/>
                    </a:cubicBezTo>
                    <a:cubicBezTo>
                      <a:pt x="339" y="434"/>
                      <a:pt x="339" y="434"/>
                      <a:pt x="339" y="434"/>
                    </a:cubicBezTo>
                    <a:cubicBezTo>
                      <a:pt x="339" y="434"/>
                      <a:pt x="339" y="435"/>
                      <a:pt x="339" y="435"/>
                    </a:cubicBezTo>
                    <a:cubicBezTo>
                      <a:pt x="338" y="435"/>
                      <a:pt x="338" y="435"/>
                      <a:pt x="338" y="435"/>
                    </a:cubicBezTo>
                    <a:cubicBezTo>
                      <a:pt x="338" y="436"/>
                      <a:pt x="338" y="436"/>
                      <a:pt x="338" y="436"/>
                    </a:cubicBezTo>
                    <a:cubicBezTo>
                      <a:pt x="338" y="436"/>
                      <a:pt x="339" y="436"/>
                      <a:pt x="339" y="436"/>
                    </a:cubicBezTo>
                    <a:cubicBezTo>
                      <a:pt x="339" y="436"/>
                      <a:pt x="339" y="436"/>
                      <a:pt x="339" y="437"/>
                    </a:cubicBezTo>
                    <a:cubicBezTo>
                      <a:pt x="338" y="437"/>
                      <a:pt x="338" y="437"/>
                      <a:pt x="338" y="437"/>
                    </a:cubicBezTo>
                    <a:cubicBezTo>
                      <a:pt x="338" y="437"/>
                      <a:pt x="338" y="437"/>
                      <a:pt x="338" y="437"/>
                    </a:cubicBezTo>
                    <a:cubicBezTo>
                      <a:pt x="338" y="437"/>
                      <a:pt x="338" y="437"/>
                      <a:pt x="338" y="437"/>
                    </a:cubicBezTo>
                    <a:cubicBezTo>
                      <a:pt x="338" y="438"/>
                      <a:pt x="339" y="438"/>
                      <a:pt x="339" y="438"/>
                    </a:cubicBezTo>
                    <a:cubicBezTo>
                      <a:pt x="339" y="438"/>
                      <a:pt x="339" y="438"/>
                      <a:pt x="339" y="438"/>
                    </a:cubicBezTo>
                    <a:cubicBezTo>
                      <a:pt x="339" y="438"/>
                      <a:pt x="339" y="438"/>
                      <a:pt x="339" y="438"/>
                    </a:cubicBezTo>
                    <a:cubicBezTo>
                      <a:pt x="339" y="439"/>
                      <a:pt x="339" y="439"/>
                      <a:pt x="339" y="439"/>
                    </a:cubicBezTo>
                    <a:cubicBezTo>
                      <a:pt x="339" y="439"/>
                      <a:pt x="339" y="440"/>
                      <a:pt x="338" y="440"/>
                    </a:cubicBezTo>
                    <a:cubicBezTo>
                      <a:pt x="338" y="440"/>
                      <a:pt x="338" y="440"/>
                      <a:pt x="338" y="440"/>
                    </a:cubicBezTo>
                    <a:cubicBezTo>
                      <a:pt x="338" y="440"/>
                      <a:pt x="338" y="441"/>
                      <a:pt x="338" y="441"/>
                    </a:cubicBezTo>
                    <a:cubicBezTo>
                      <a:pt x="338" y="441"/>
                      <a:pt x="339" y="441"/>
                      <a:pt x="339" y="441"/>
                    </a:cubicBezTo>
                    <a:cubicBezTo>
                      <a:pt x="339" y="441"/>
                      <a:pt x="339" y="441"/>
                      <a:pt x="339" y="441"/>
                    </a:cubicBezTo>
                    <a:cubicBezTo>
                      <a:pt x="339" y="442"/>
                      <a:pt x="339" y="442"/>
                      <a:pt x="340" y="442"/>
                    </a:cubicBezTo>
                    <a:cubicBezTo>
                      <a:pt x="340" y="442"/>
                      <a:pt x="340" y="442"/>
                      <a:pt x="339" y="442"/>
                    </a:cubicBezTo>
                    <a:cubicBezTo>
                      <a:pt x="339" y="442"/>
                      <a:pt x="339" y="442"/>
                      <a:pt x="339" y="442"/>
                    </a:cubicBezTo>
                    <a:cubicBezTo>
                      <a:pt x="339" y="442"/>
                      <a:pt x="340" y="442"/>
                      <a:pt x="340" y="443"/>
                    </a:cubicBezTo>
                    <a:cubicBezTo>
                      <a:pt x="340" y="443"/>
                      <a:pt x="340" y="443"/>
                      <a:pt x="340" y="443"/>
                    </a:cubicBezTo>
                    <a:cubicBezTo>
                      <a:pt x="340" y="443"/>
                      <a:pt x="340" y="444"/>
                      <a:pt x="340" y="444"/>
                    </a:cubicBezTo>
                    <a:cubicBezTo>
                      <a:pt x="340" y="444"/>
                      <a:pt x="340" y="444"/>
                      <a:pt x="340" y="444"/>
                    </a:cubicBezTo>
                    <a:cubicBezTo>
                      <a:pt x="341" y="444"/>
                      <a:pt x="341" y="444"/>
                      <a:pt x="341" y="444"/>
                    </a:cubicBezTo>
                    <a:cubicBezTo>
                      <a:pt x="341" y="444"/>
                      <a:pt x="341" y="444"/>
                      <a:pt x="341" y="443"/>
                    </a:cubicBezTo>
                    <a:cubicBezTo>
                      <a:pt x="341" y="443"/>
                      <a:pt x="341" y="443"/>
                      <a:pt x="341" y="443"/>
                    </a:cubicBezTo>
                    <a:cubicBezTo>
                      <a:pt x="342" y="443"/>
                      <a:pt x="342" y="443"/>
                      <a:pt x="342" y="443"/>
                    </a:cubicBezTo>
                    <a:cubicBezTo>
                      <a:pt x="342" y="443"/>
                      <a:pt x="342" y="443"/>
                      <a:pt x="342" y="442"/>
                    </a:cubicBezTo>
                    <a:cubicBezTo>
                      <a:pt x="342" y="442"/>
                      <a:pt x="342" y="442"/>
                      <a:pt x="342" y="442"/>
                    </a:cubicBezTo>
                    <a:cubicBezTo>
                      <a:pt x="341" y="442"/>
                      <a:pt x="341" y="442"/>
                      <a:pt x="342" y="442"/>
                    </a:cubicBezTo>
                    <a:cubicBezTo>
                      <a:pt x="342" y="442"/>
                      <a:pt x="342" y="442"/>
                      <a:pt x="342" y="442"/>
                    </a:cubicBezTo>
                    <a:cubicBezTo>
                      <a:pt x="342" y="441"/>
                      <a:pt x="342" y="441"/>
                      <a:pt x="342" y="441"/>
                    </a:cubicBezTo>
                    <a:cubicBezTo>
                      <a:pt x="342" y="441"/>
                      <a:pt x="342" y="440"/>
                      <a:pt x="342" y="440"/>
                    </a:cubicBezTo>
                    <a:cubicBezTo>
                      <a:pt x="342" y="440"/>
                      <a:pt x="343" y="440"/>
                      <a:pt x="343" y="440"/>
                    </a:cubicBezTo>
                    <a:cubicBezTo>
                      <a:pt x="343" y="440"/>
                      <a:pt x="343" y="440"/>
                      <a:pt x="343" y="439"/>
                    </a:cubicBezTo>
                    <a:cubicBezTo>
                      <a:pt x="343" y="439"/>
                      <a:pt x="343" y="439"/>
                      <a:pt x="342" y="439"/>
                    </a:cubicBezTo>
                    <a:cubicBezTo>
                      <a:pt x="342" y="438"/>
                      <a:pt x="342" y="438"/>
                      <a:pt x="342" y="438"/>
                    </a:cubicBezTo>
                    <a:cubicBezTo>
                      <a:pt x="342" y="437"/>
                      <a:pt x="343" y="437"/>
                      <a:pt x="343" y="436"/>
                    </a:cubicBezTo>
                    <a:cubicBezTo>
                      <a:pt x="343" y="436"/>
                      <a:pt x="343" y="436"/>
                      <a:pt x="343" y="436"/>
                    </a:cubicBezTo>
                    <a:cubicBezTo>
                      <a:pt x="344" y="436"/>
                      <a:pt x="344" y="435"/>
                      <a:pt x="344" y="435"/>
                    </a:cubicBezTo>
                    <a:cubicBezTo>
                      <a:pt x="344" y="434"/>
                      <a:pt x="344" y="434"/>
                      <a:pt x="344" y="433"/>
                    </a:cubicBezTo>
                    <a:cubicBezTo>
                      <a:pt x="344" y="433"/>
                      <a:pt x="344" y="432"/>
                      <a:pt x="344" y="432"/>
                    </a:cubicBezTo>
                    <a:cubicBezTo>
                      <a:pt x="344" y="431"/>
                      <a:pt x="344" y="430"/>
                      <a:pt x="345" y="429"/>
                    </a:cubicBezTo>
                    <a:cubicBezTo>
                      <a:pt x="345" y="429"/>
                      <a:pt x="345" y="428"/>
                      <a:pt x="346" y="428"/>
                    </a:cubicBezTo>
                    <a:cubicBezTo>
                      <a:pt x="346" y="427"/>
                      <a:pt x="346" y="426"/>
                      <a:pt x="347" y="425"/>
                    </a:cubicBezTo>
                    <a:cubicBezTo>
                      <a:pt x="347" y="425"/>
                      <a:pt x="348" y="425"/>
                      <a:pt x="348" y="425"/>
                    </a:cubicBezTo>
                    <a:cubicBezTo>
                      <a:pt x="348" y="425"/>
                      <a:pt x="348" y="425"/>
                      <a:pt x="348" y="425"/>
                    </a:cubicBezTo>
                    <a:cubicBezTo>
                      <a:pt x="349" y="425"/>
                      <a:pt x="349" y="426"/>
                      <a:pt x="349" y="427"/>
                    </a:cubicBezTo>
                    <a:cubicBezTo>
                      <a:pt x="349" y="427"/>
                      <a:pt x="349" y="427"/>
                      <a:pt x="349" y="427"/>
                    </a:cubicBezTo>
                    <a:cubicBezTo>
                      <a:pt x="350" y="428"/>
                      <a:pt x="350" y="428"/>
                      <a:pt x="350" y="429"/>
                    </a:cubicBezTo>
                    <a:cubicBezTo>
                      <a:pt x="352" y="430"/>
                      <a:pt x="354" y="432"/>
                      <a:pt x="355" y="434"/>
                    </a:cubicBezTo>
                    <a:cubicBezTo>
                      <a:pt x="356" y="435"/>
                      <a:pt x="356" y="437"/>
                      <a:pt x="356" y="438"/>
                    </a:cubicBezTo>
                    <a:cubicBezTo>
                      <a:pt x="356" y="439"/>
                      <a:pt x="356" y="439"/>
                      <a:pt x="356" y="440"/>
                    </a:cubicBezTo>
                    <a:cubicBezTo>
                      <a:pt x="356" y="440"/>
                      <a:pt x="357" y="441"/>
                      <a:pt x="357" y="441"/>
                    </a:cubicBezTo>
                    <a:cubicBezTo>
                      <a:pt x="357" y="442"/>
                      <a:pt x="357" y="443"/>
                      <a:pt x="356" y="444"/>
                    </a:cubicBezTo>
                    <a:cubicBezTo>
                      <a:pt x="356" y="444"/>
                      <a:pt x="356" y="445"/>
                      <a:pt x="356" y="445"/>
                    </a:cubicBezTo>
                    <a:cubicBezTo>
                      <a:pt x="356" y="444"/>
                      <a:pt x="355" y="444"/>
                      <a:pt x="355" y="444"/>
                    </a:cubicBezTo>
                    <a:cubicBezTo>
                      <a:pt x="355" y="444"/>
                      <a:pt x="355" y="444"/>
                      <a:pt x="354" y="444"/>
                    </a:cubicBezTo>
                    <a:cubicBezTo>
                      <a:pt x="354" y="444"/>
                      <a:pt x="354" y="444"/>
                      <a:pt x="354" y="444"/>
                    </a:cubicBezTo>
                    <a:cubicBezTo>
                      <a:pt x="354" y="444"/>
                      <a:pt x="354" y="444"/>
                      <a:pt x="354" y="444"/>
                    </a:cubicBezTo>
                    <a:cubicBezTo>
                      <a:pt x="354" y="443"/>
                      <a:pt x="354" y="442"/>
                      <a:pt x="354" y="442"/>
                    </a:cubicBezTo>
                    <a:cubicBezTo>
                      <a:pt x="354" y="442"/>
                      <a:pt x="353" y="443"/>
                      <a:pt x="353" y="444"/>
                    </a:cubicBezTo>
                    <a:cubicBezTo>
                      <a:pt x="353" y="444"/>
                      <a:pt x="353" y="444"/>
                      <a:pt x="353" y="444"/>
                    </a:cubicBezTo>
                    <a:cubicBezTo>
                      <a:pt x="353" y="444"/>
                      <a:pt x="353" y="444"/>
                      <a:pt x="353" y="444"/>
                    </a:cubicBezTo>
                    <a:cubicBezTo>
                      <a:pt x="353" y="444"/>
                      <a:pt x="353" y="445"/>
                      <a:pt x="353" y="445"/>
                    </a:cubicBezTo>
                    <a:cubicBezTo>
                      <a:pt x="353" y="445"/>
                      <a:pt x="353" y="445"/>
                      <a:pt x="354" y="445"/>
                    </a:cubicBezTo>
                    <a:cubicBezTo>
                      <a:pt x="354" y="446"/>
                      <a:pt x="354" y="446"/>
                      <a:pt x="354" y="446"/>
                    </a:cubicBezTo>
                    <a:cubicBezTo>
                      <a:pt x="353" y="446"/>
                      <a:pt x="353" y="447"/>
                      <a:pt x="353" y="447"/>
                    </a:cubicBezTo>
                    <a:cubicBezTo>
                      <a:pt x="353" y="447"/>
                      <a:pt x="353" y="447"/>
                      <a:pt x="353" y="447"/>
                    </a:cubicBezTo>
                    <a:cubicBezTo>
                      <a:pt x="352" y="448"/>
                      <a:pt x="353" y="449"/>
                      <a:pt x="353" y="449"/>
                    </a:cubicBezTo>
                    <a:cubicBezTo>
                      <a:pt x="353" y="449"/>
                      <a:pt x="353" y="450"/>
                      <a:pt x="353" y="450"/>
                    </a:cubicBezTo>
                    <a:cubicBezTo>
                      <a:pt x="353" y="450"/>
                      <a:pt x="353" y="451"/>
                      <a:pt x="353" y="451"/>
                    </a:cubicBezTo>
                    <a:cubicBezTo>
                      <a:pt x="354" y="452"/>
                      <a:pt x="354" y="452"/>
                      <a:pt x="354" y="453"/>
                    </a:cubicBezTo>
                    <a:cubicBezTo>
                      <a:pt x="354" y="453"/>
                      <a:pt x="354" y="453"/>
                      <a:pt x="354" y="454"/>
                    </a:cubicBezTo>
                    <a:cubicBezTo>
                      <a:pt x="355" y="454"/>
                      <a:pt x="355" y="454"/>
                      <a:pt x="355" y="454"/>
                    </a:cubicBezTo>
                    <a:cubicBezTo>
                      <a:pt x="355" y="455"/>
                      <a:pt x="355" y="455"/>
                      <a:pt x="355" y="455"/>
                    </a:cubicBezTo>
                    <a:cubicBezTo>
                      <a:pt x="356" y="455"/>
                      <a:pt x="356" y="456"/>
                      <a:pt x="356" y="456"/>
                    </a:cubicBezTo>
                    <a:cubicBezTo>
                      <a:pt x="357" y="458"/>
                      <a:pt x="358" y="459"/>
                      <a:pt x="359" y="460"/>
                    </a:cubicBezTo>
                    <a:cubicBezTo>
                      <a:pt x="359" y="461"/>
                      <a:pt x="359" y="461"/>
                      <a:pt x="359" y="461"/>
                    </a:cubicBezTo>
                    <a:cubicBezTo>
                      <a:pt x="359" y="461"/>
                      <a:pt x="359" y="461"/>
                      <a:pt x="359" y="461"/>
                    </a:cubicBezTo>
                    <a:cubicBezTo>
                      <a:pt x="359" y="461"/>
                      <a:pt x="359" y="461"/>
                      <a:pt x="360" y="462"/>
                    </a:cubicBezTo>
                    <a:cubicBezTo>
                      <a:pt x="360" y="462"/>
                      <a:pt x="360" y="462"/>
                      <a:pt x="360" y="462"/>
                    </a:cubicBezTo>
                    <a:cubicBezTo>
                      <a:pt x="360" y="463"/>
                      <a:pt x="360" y="463"/>
                      <a:pt x="360" y="464"/>
                    </a:cubicBezTo>
                    <a:cubicBezTo>
                      <a:pt x="361" y="464"/>
                      <a:pt x="360" y="463"/>
                      <a:pt x="361" y="462"/>
                    </a:cubicBezTo>
                    <a:cubicBezTo>
                      <a:pt x="361" y="462"/>
                      <a:pt x="361" y="462"/>
                      <a:pt x="361" y="462"/>
                    </a:cubicBezTo>
                    <a:cubicBezTo>
                      <a:pt x="362" y="462"/>
                      <a:pt x="362" y="462"/>
                      <a:pt x="362" y="462"/>
                    </a:cubicBezTo>
                    <a:cubicBezTo>
                      <a:pt x="362" y="462"/>
                      <a:pt x="362" y="462"/>
                      <a:pt x="362" y="462"/>
                    </a:cubicBezTo>
                    <a:cubicBezTo>
                      <a:pt x="362" y="461"/>
                      <a:pt x="362" y="461"/>
                      <a:pt x="362" y="461"/>
                    </a:cubicBezTo>
                    <a:cubicBezTo>
                      <a:pt x="362" y="461"/>
                      <a:pt x="362" y="461"/>
                      <a:pt x="362" y="460"/>
                    </a:cubicBezTo>
                    <a:cubicBezTo>
                      <a:pt x="361" y="460"/>
                      <a:pt x="361" y="460"/>
                      <a:pt x="361" y="460"/>
                    </a:cubicBezTo>
                    <a:cubicBezTo>
                      <a:pt x="362" y="460"/>
                      <a:pt x="362" y="460"/>
                      <a:pt x="362" y="460"/>
                    </a:cubicBezTo>
                    <a:cubicBezTo>
                      <a:pt x="362" y="460"/>
                      <a:pt x="363" y="460"/>
                      <a:pt x="363" y="459"/>
                    </a:cubicBezTo>
                    <a:cubicBezTo>
                      <a:pt x="363" y="459"/>
                      <a:pt x="363" y="459"/>
                      <a:pt x="363" y="459"/>
                    </a:cubicBezTo>
                    <a:cubicBezTo>
                      <a:pt x="364" y="459"/>
                      <a:pt x="364" y="459"/>
                      <a:pt x="364" y="459"/>
                    </a:cubicBezTo>
                    <a:cubicBezTo>
                      <a:pt x="364" y="459"/>
                      <a:pt x="364" y="459"/>
                      <a:pt x="365" y="459"/>
                    </a:cubicBezTo>
                    <a:cubicBezTo>
                      <a:pt x="365" y="459"/>
                      <a:pt x="365" y="460"/>
                      <a:pt x="365" y="460"/>
                    </a:cubicBezTo>
                    <a:cubicBezTo>
                      <a:pt x="365" y="460"/>
                      <a:pt x="365" y="459"/>
                      <a:pt x="365" y="459"/>
                    </a:cubicBezTo>
                    <a:cubicBezTo>
                      <a:pt x="365" y="458"/>
                      <a:pt x="366" y="458"/>
                      <a:pt x="366" y="458"/>
                    </a:cubicBezTo>
                    <a:cubicBezTo>
                      <a:pt x="366" y="457"/>
                      <a:pt x="366" y="457"/>
                      <a:pt x="366" y="456"/>
                    </a:cubicBezTo>
                    <a:cubicBezTo>
                      <a:pt x="366" y="456"/>
                      <a:pt x="366" y="455"/>
                      <a:pt x="366" y="455"/>
                    </a:cubicBezTo>
                    <a:cubicBezTo>
                      <a:pt x="366" y="455"/>
                      <a:pt x="365" y="454"/>
                      <a:pt x="365" y="454"/>
                    </a:cubicBezTo>
                    <a:cubicBezTo>
                      <a:pt x="365" y="454"/>
                      <a:pt x="365" y="453"/>
                      <a:pt x="366" y="453"/>
                    </a:cubicBezTo>
                    <a:cubicBezTo>
                      <a:pt x="366" y="453"/>
                      <a:pt x="366" y="452"/>
                      <a:pt x="367" y="451"/>
                    </a:cubicBezTo>
                    <a:cubicBezTo>
                      <a:pt x="367" y="451"/>
                      <a:pt x="367" y="450"/>
                      <a:pt x="367" y="450"/>
                    </a:cubicBezTo>
                    <a:cubicBezTo>
                      <a:pt x="367" y="450"/>
                      <a:pt x="368" y="450"/>
                      <a:pt x="368" y="449"/>
                    </a:cubicBezTo>
                    <a:cubicBezTo>
                      <a:pt x="369" y="449"/>
                      <a:pt x="370" y="448"/>
                      <a:pt x="370" y="447"/>
                    </a:cubicBezTo>
                    <a:cubicBezTo>
                      <a:pt x="370" y="447"/>
                      <a:pt x="370" y="447"/>
                      <a:pt x="370" y="447"/>
                    </a:cubicBezTo>
                    <a:cubicBezTo>
                      <a:pt x="371" y="447"/>
                      <a:pt x="370" y="446"/>
                      <a:pt x="370" y="446"/>
                    </a:cubicBezTo>
                    <a:cubicBezTo>
                      <a:pt x="370" y="446"/>
                      <a:pt x="369" y="447"/>
                      <a:pt x="369" y="447"/>
                    </a:cubicBezTo>
                    <a:cubicBezTo>
                      <a:pt x="369" y="447"/>
                      <a:pt x="369" y="446"/>
                      <a:pt x="369" y="446"/>
                    </a:cubicBezTo>
                    <a:cubicBezTo>
                      <a:pt x="369" y="446"/>
                      <a:pt x="369" y="445"/>
                      <a:pt x="370" y="445"/>
                    </a:cubicBezTo>
                    <a:cubicBezTo>
                      <a:pt x="370" y="445"/>
                      <a:pt x="370" y="444"/>
                      <a:pt x="370" y="444"/>
                    </a:cubicBezTo>
                    <a:cubicBezTo>
                      <a:pt x="370" y="444"/>
                      <a:pt x="370" y="444"/>
                      <a:pt x="370" y="444"/>
                    </a:cubicBezTo>
                    <a:cubicBezTo>
                      <a:pt x="370" y="444"/>
                      <a:pt x="370" y="443"/>
                      <a:pt x="370" y="443"/>
                    </a:cubicBezTo>
                    <a:cubicBezTo>
                      <a:pt x="370" y="442"/>
                      <a:pt x="371" y="440"/>
                      <a:pt x="371" y="439"/>
                    </a:cubicBezTo>
                    <a:cubicBezTo>
                      <a:pt x="371" y="438"/>
                      <a:pt x="371" y="437"/>
                      <a:pt x="371" y="436"/>
                    </a:cubicBezTo>
                    <a:cubicBezTo>
                      <a:pt x="371" y="436"/>
                      <a:pt x="371" y="436"/>
                      <a:pt x="371" y="435"/>
                    </a:cubicBezTo>
                    <a:cubicBezTo>
                      <a:pt x="371" y="435"/>
                      <a:pt x="371" y="435"/>
                      <a:pt x="372" y="435"/>
                    </a:cubicBezTo>
                    <a:cubicBezTo>
                      <a:pt x="372" y="435"/>
                      <a:pt x="372" y="435"/>
                      <a:pt x="372" y="435"/>
                    </a:cubicBezTo>
                    <a:cubicBezTo>
                      <a:pt x="373" y="435"/>
                      <a:pt x="373" y="435"/>
                      <a:pt x="373" y="434"/>
                    </a:cubicBezTo>
                    <a:cubicBezTo>
                      <a:pt x="373" y="435"/>
                      <a:pt x="373" y="435"/>
                      <a:pt x="374" y="435"/>
                    </a:cubicBezTo>
                    <a:cubicBezTo>
                      <a:pt x="374" y="435"/>
                      <a:pt x="374" y="435"/>
                      <a:pt x="374" y="435"/>
                    </a:cubicBezTo>
                    <a:cubicBezTo>
                      <a:pt x="374" y="435"/>
                      <a:pt x="374" y="435"/>
                      <a:pt x="374" y="435"/>
                    </a:cubicBezTo>
                    <a:cubicBezTo>
                      <a:pt x="375" y="435"/>
                      <a:pt x="375" y="435"/>
                      <a:pt x="376" y="435"/>
                    </a:cubicBezTo>
                    <a:cubicBezTo>
                      <a:pt x="376" y="435"/>
                      <a:pt x="376" y="435"/>
                      <a:pt x="376" y="435"/>
                    </a:cubicBezTo>
                    <a:cubicBezTo>
                      <a:pt x="377" y="435"/>
                      <a:pt x="377" y="435"/>
                      <a:pt x="377" y="434"/>
                    </a:cubicBezTo>
                    <a:cubicBezTo>
                      <a:pt x="377" y="434"/>
                      <a:pt x="377" y="434"/>
                      <a:pt x="377" y="434"/>
                    </a:cubicBezTo>
                    <a:cubicBezTo>
                      <a:pt x="376" y="434"/>
                      <a:pt x="376" y="434"/>
                      <a:pt x="376" y="434"/>
                    </a:cubicBezTo>
                    <a:cubicBezTo>
                      <a:pt x="376" y="434"/>
                      <a:pt x="376" y="434"/>
                      <a:pt x="376" y="434"/>
                    </a:cubicBezTo>
                    <a:cubicBezTo>
                      <a:pt x="376" y="433"/>
                      <a:pt x="376" y="433"/>
                      <a:pt x="375" y="433"/>
                    </a:cubicBezTo>
                    <a:cubicBezTo>
                      <a:pt x="375" y="434"/>
                      <a:pt x="375" y="434"/>
                      <a:pt x="375" y="433"/>
                    </a:cubicBezTo>
                    <a:cubicBezTo>
                      <a:pt x="374" y="433"/>
                      <a:pt x="375" y="432"/>
                      <a:pt x="375" y="432"/>
                    </a:cubicBezTo>
                    <a:cubicBezTo>
                      <a:pt x="375" y="432"/>
                      <a:pt x="375" y="432"/>
                      <a:pt x="375" y="432"/>
                    </a:cubicBezTo>
                    <a:cubicBezTo>
                      <a:pt x="376" y="432"/>
                      <a:pt x="376" y="432"/>
                      <a:pt x="376" y="432"/>
                    </a:cubicBezTo>
                    <a:cubicBezTo>
                      <a:pt x="375" y="432"/>
                      <a:pt x="375" y="432"/>
                      <a:pt x="375" y="432"/>
                    </a:cubicBezTo>
                    <a:cubicBezTo>
                      <a:pt x="375" y="432"/>
                      <a:pt x="375" y="431"/>
                      <a:pt x="374" y="431"/>
                    </a:cubicBezTo>
                    <a:cubicBezTo>
                      <a:pt x="374" y="431"/>
                      <a:pt x="375" y="431"/>
                      <a:pt x="375" y="431"/>
                    </a:cubicBezTo>
                    <a:cubicBezTo>
                      <a:pt x="375" y="431"/>
                      <a:pt x="376" y="431"/>
                      <a:pt x="376" y="431"/>
                    </a:cubicBezTo>
                    <a:cubicBezTo>
                      <a:pt x="376" y="431"/>
                      <a:pt x="376" y="431"/>
                      <a:pt x="377" y="431"/>
                    </a:cubicBezTo>
                    <a:cubicBezTo>
                      <a:pt x="377" y="431"/>
                      <a:pt x="377" y="431"/>
                      <a:pt x="377" y="431"/>
                    </a:cubicBezTo>
                    <a:cubicBezTo>
                      <a:pt x="377" y="431"/>
                      <a:pt x="376" y="431"/>
                      <a:pt x="376" y="431"/>
                    </a:cubicBezTo>
                    <a:cubicBezTo>
                      <a:pt x="376" y="431"/>
                      <a:pt x="376" y="430"/>
                      <a:pt x="376" y="430"/>
                    </a:cubicBezTo>
                    <a:cubicBezTo>
                      <a:pt x="376" y="430"/>
                      <a:pt x="376" y="430"/>
                      <a:pt x="377" y="430"/>
                    </a:cubicBezTo>
                    <a:cubicBezTo>
                      <a:pt x="377" y="430"/>
                      <a:pt x="377" y="430"/>
                      <a:pt x="377" y="430"/>
                    </a:cubicBezTo>
                    <a:cubicBezTo>
                      <a:pt x="378" y="430"/>
                      <a:pt x="378" y="430"/>
                      <a:pt x="378" y="430"/>
                    </a:cubicBezTo>
                    <a:cubicBezTo>
                      <a:pt x="378" y="430"/>
                      <a:pt x="379" y="430"/>
                      <a:pt x="379" y="429"/>
                    </a:cubicBezTo>
                    <a:cubicBezTo>
                      <a:pt x="379" y="429"/>
                      <a:pt x="378" y="430"/>
                      <a:pt x="378" y="430"/>
                    </a:cubicBezTo>
                    <a:cubicBezTo>
                      <a:pt x="378" y="430"/>
                      <a:pt x="378" y="429"/>
                      <a:pt x="377" y="429"/>
                    </a:cubicBezTo>
                    <a:cubicBezTo>
                      <a:pt x="377" y="429"/>
                      <a:pt x="377" y="429"/>
                      <a:pt x="377" y="429"/>
                    </a:cubicBezTo>
                    <a:cubicBezTo>
                      <a:pt x="376" y="429"/>
                      <a:pt x="376" y="429"/>
                      <a:pt x="376" y="429"/>
                    </a:cubicBezTo>
                    <a:cubicBezTo>
                      <a:pt x="375" y="429"/>
                      <a:pt x="375" y="429"/>
                      <a:pt x="375" y="429"/>
                    </a:cubicBezTo>
                    <a:cubicBezTo>
                      <a:pt x="375" y="429"/>
                      <a:pt x="375" y="428"/>
                      <a:pt x="375" y="428"/>
                    </a:cubicBezTo>
                    <a:cubicBezTo>
                      <a:pt x="375" y="428"/>
                      <a:pt x="376" y="428"/>
                      <a:pt x="375" y="428"/>
                    </a:cubicBezTo>
                    <a:cubicBezTo>
                      <a:pt x="375" y="428"/>
                      <a:pt x="375" y="428"/>
                      <a:pt x="375" y="428"/>
                    </a:cubicBezTo>
                    <a:cubicBezTo>
                      <a:pt x="375" y="428"/>
                      <a:pt x="374" y="428"/>
                      <a:pt x="374" y="427"/>
                    </a:cubicBezTo>
                    <a:cubicBezTo>
                      <a:pt x="374" y="427"/>
                      <a:pt x="374" y="428"/>
                      <a:pt x="373" y="428"/>
                    </a:cubicBezTo>
                    <a:cubicBezTo>
                      <a:pt x="373" y="427"/>
                      <a:pt x="373" y="427"/>
                      <a:pt x="373" y="427"/>
                    </a:cubicBezTo>
                    <a:cubicBezTo>
                      <a:pt x="374" y="427"/>
                      <a:pt x="374" y="427"/>
                      <a:pt x="374" y="426"/>
                    </a:cubicBezTo>
                    <a:cubicBezTo>
                      <a:pt x="373" y="426"/>
                      <a:pt x="373" y="426"/>
                      <a:pt x="373" y="426"/>
                    </a:cubicBezTo>
                    <a:cubicBezTo>
                      <a:pt x="373" y="426"/>
                      <a:pt x="372" y="425"/>
                      <a:pt x="372" y="424"/>
                    </a:cubicBezTo>
                    <a:cubicBezTo>
                      <a:pt x="372" y="424"/>
                      <a:pt x="372" y="423"/>
                      <a:pt x="372" y="423"/>
                    </a:cubicBezTo>
                    <a:cubicBezTo>
                      <a:pt x="372" y="423"/>
                      <a:pt x="372" y="422"/>
                      <a:pt x="372" y="422"/>
                    </a:cubicBezTo>
                    <a:cubicBezTo>
                      <a:pt x="372" y="422"/>
                      <a:pt x="372" y="422"/>
                      <a:pt x="373" y="422"/>
                    </a:cubicBezTo>
                    <a:cubicBezTo>
                      <a:pt x="373" y="422"/>
                      <a:pt x="373" y="422"/>
                      <a:pt x="373" y="422"/>
                    </a:cubicBezTo>
                    <a:cubicBezTo>
                      <a:pt x="373" y="422"/>
                      <a:pt x="373" y="422"/>
                      <a:pt x="373" y="422"/>
                    </a:cubicBezTo>
                    <a:cubicBezTo>
                      <a:pt x="372" y="422"/>
                      <a:pt x="372" y="421"/>
                      <a:pt x="372" y="421"/>
                    </a:cubicBezTo>
                    <a:cubicBezTo>
                      <a:pt x="372" y="421"/>
                      <a:pt x="372" y="420"/>
                      <a:pt x="372" y="420"/>
                    </a:cubicBezTo>
                    <a:cubicBezTo>
                      <a:pt x="372" y="420"/>
                      <a:pt x="373" y="419"/>
                      <a:pt x="373" y="419"/>
                    </a:cubicBezTo>
                    <a:cubicBezTo>
                      <a:pt x="373" y="419"/>
                      <a:pt x="372" y="418"/>
                      <a:pt x="372" y="418"/>
                    </a:cubicBezTo>
                    <a:cubicBezTo>
                      <a:pt x="372" y="417"/>
                      <a:pt x="372" y="417"/>
                      <a:pt x="373" y="417"/>
                    </a:cubicBezTo>
                    <a:cubicBezTo>
                      <a:pt x="373" y="417"/>
                      <a:pt x="373" y="416"/>
                      <a:pt x="373" y="416"/>
                    </a:cubicBezTo>
                    <a:cubicBezTo>
                      <a:pt x="373" y="416"/>
                      <a:pt x="372" y="416"/>
                      <a:pt x="372" y="416"/>
                    </a:cubicBezTo>
                    <a:cubicBezTo>
                      <a:pt x="372" y="416"/>
                      <a:pt x="372" y="416"/>
                      <a:pt x="372" y="416"/>
                    </a:cubicBezTo>
                    <a:cubicBezTo>
                      <a:pt x="372" y="415"/>
                      <a:pt x="373" y="415"/>
                      <a:pt x="373" y="416"/>
                    </a:cubicBezTo>
                    <a:cubicBezTo>
                      <a:pt x="373" y="416"/>
                      <a:pt x="373" y="416"/>
                      <a:pt x="373" y="416"/>
                    </a:cubicBezTo>
                    <a:cubicBezTo>
                      <a:pt x="373" y="416"/>
                      <a:pt x="373" y="415"/>
                      <a:pt x="373" y="415"/>
                    </a:cubicBezTo>
                    <a:cubicBezTo>
                      <a:pt x="373" y="415"/>
                      <a:pt x="373" y="415"/>
                      <a:pt x="373" y="415"/>
                    </a:cubicBezTo>
                    <a:cubicBezTo>
                      <a:pt x="373" y="415"/>
                      <a:pt x="373" y="415"/>
                      <a:pt x="373" y="415"/>
                    </a:cubicBezTo>
                    <a:cubicBezTo>
                      <a:pt x="373" y="415"/>
                      <a:pt x="372" y="415"/>
                      <a:pt x="372" y="415"/>
                    </a:cubicBezTo>
                    <a:cubicBezTo>
                      <a:pt x="372" y="415"/>
                      <a:pt x="372" y="414"/>
                      <a:pt x="372" y="414"/>
                    </a:cubicBezTo>
                    <a:cubicBezTo>
                      <a:pt x="372" y="414"/>
                      <a:pt x="372" y="414"/>
                      <a:pt x="372" y="414"/>
                    </a:cubicBezTo>
                    <a:cubicBezTo>
                      <a:pt x="372" y="414"/>
                      <a:pt x="373" y="414"/>
                      <a:pt x="373" y="414"/>
                    </a:cubicBezTo>
                    <a:cubicBezTo>
                      <a:pt x="374" y="414"/>
                      <a:pt x="374" y="415"/>
                      <a:pt x="374" y="415"/>
                    </a:cubicBezTo>
                    <a:cubicBezTo>
                      <a:pt x="374" y="415"/>
                      <a:pt x="375" y="415"/>
                      <a:pt x="375" y="415"/>
                    </a:cubicBezTo>
                    <a:cubicBezTo>
                      <a:pt x="375" y="415"/>
                      <a:pt x="375" y="415"/>
                      <a:pt x="376" y="415"/>
                    </a:cubicBezTo>
                    <a:cubicBezTo>
                      <a:pt x="376" y="415"/>
                      <a:pt x="376" y="415"/>
                      <a:pt x="376" y="415"/>
                    </a:cubicBezTo>
                    <a:cubicBezTo>
                      <a:pt x="376" y="415"/>
                      <a:pt x="376" y="415"/>
                      <a:pt x="377" y="414"/>
                    </a:cubicBezTo>
                    <a:cubicBezTo>
                      <a:pt x="377" y="414"/>
                      <a:pt x="377" y="414"/>
                      <a:pt x="377" y="414"/>
                    </a:cubicBezTo>
                    <a:cubicBezTo>
                      <a:pt x="376" y="414"/>
                      <a:pt x="376" y="414"/>
                      <a:pt x="376" y="414"/>
                    </a:cubicBezTo>
                    <a:cubicBezTo>
                      <a:pt x="376" y="414"/>
                      <a:pt x="376" y="414"/>
                      <a:pt x="377" y="414"/>
                    </a:cubicBezTo>
                    <a:cubicBezTo>
                      <a:pt x="377" y="414"/>
                      <a:pt x="377" y="414"/>
                      <a:pt x="377" y="414"/>
                    </a:cubicBezTo>
                    <a:cubicBezTo>
                      <a:pt x="377" y="414"/>
                      <a:pt x="377" y="414"/>
                      <a:pt x="378" y="414"/>
                    </a:cubicBezTo>
                    <a:cubicBezTo>
                      <a:pt x="378" y="414"/>
                      <a:pt x="379" y="414"/>
                      <a:pt x="380" y="414"/>
                    </a:cubicBezTo>
                    <a:cubicBezTo>
                      <a:pt x="380" y="414"/>
                      <a:pt x="380" y="414"/>
                      <a:pt x="380" y="415"/>
                    </a:cubicBezTo>
                    <a:cubicBezTo>
                      <a:pt x="381" y="415"/>
                      <a:pt x="381" y="415"/>
                      <a:pt x="381" y="415"/>
                    </a:cubicBezTo>
                    <a:cubicBezTo>
                      <a:pt x="381" y="415"/>
                      <a:pt x="381" y="415"/>
                      <a:pt x="381" y="415"/>
                    </a:cubicBezTo>
                    <a:cubicBezTo>
                      <a:pt x="381" y="415"/>
                      <a:pt x="382" y="415"/>
                      <a:pt x="382" y="416"/>
                    </a:cubicBezTo>
                    <a:cubicBezTo>
                      <a:pt x="382" y="416"/>
                      <a:pt x="382" y="416"/>
                      <a:pt x="383" y="416"/>
                    </a:cubicBezTo>
                    <a:cubicBezTo>
                      <a:pt x="383" y="416"/>
                      <a:pt x="383" y="416"/>
                      <a:pt x="383" y="416"/>
                    </a:cubicBezTo>
                    <a:cubicBezTo>
                      <a:pt x="383" y="416"/>
                      <a:pt x="383" y="416"/>
                      <a:pt x="383" y="416"/>
                    </a:cubicBezTo>
                    <a:cubicBezTo>
                      <a:pt x="383" y="416"/>
                      <a:pt x="384" y="417"/>
                      <a:pt x="384" y="417"/>
                    </a:cubicBezTo>
                    <a:cubicBezTo>
                      <a:pt x="384" y="417"/>
                      <a:pt x="385" y="417"/>
                      <a:pt x="385" y="417"/>
                    </a:cubicBezTo>
                    <a:cubicBezTo>
                      <a:pt x="385" y="417"/>
                      <a:pt x="386" y="417"/>
                      <a:pt x="386" y="417"/>
                    </a:cubicBezTo>
                    <a:cubicBezTo>
                      <a:pt x="386" y="417"/>
                      <a:pt x="386" y="417"/>
                      <a:pt x="387" y="417"/>
                    </a:cubicBezTo>
                    <a:cubicBezTo>
                      <a:pt x="387" y="417"/>
                      <a:pt x="387" y="417"/>
                      <a:pt x="387" y="417"/>
                    </a:cubicBezTo>
                    <a:cubicBezTo>
                      <a:pt x="387" y="417"/>
                      <a:pt x="387" y="417"/>
                      <a:pt x="387" y="417"/>
                    </a:cubicBezTo>
                    <a:cubicBezTo>
                      <a:pt x="388" y="417"/>
                      <a:pt x="389" y="417"/>
                      <a:pt x="390" y="417"/>
                    </a:cubicBezTo>
                    <a:cubicBezTo>
                      <a:pt x="390" y="417"/>
                      <a:pt x="390" y="417"/>
                      <a:pt x="391" y="417"/>
                    </a:cubicBezTo>
                    <a:cubicBezTo>
                      <a:pt x="391" y="417"/>
                      <a:pt x="391" y="417"/>
                      <a:pt x="391" y="417"/>
                    </a:cubicBezTo>
                    <a:cubicBezTo>
                      <a:pt x="391" y="417"/>
                      <a:pt x="391" y="417"/>
                      <a:pt x="392" y="417"/>
                    </a:cubicBezTo>
                    <a:cubicBezTo>
                      <a:pt x="392" y="417"/>
                      <a:pt x="392" y="417"/>
                      <a:pt x="392" y="417"/>
                    </a:cubicBezTo>
                    <a:cubicBezTo>
                      <a:pt x="392" y="417"/>
                      <a:pt x="392" y="417"/>
                      <a:pt x="392" y="418"/>
                    </a:cubicBezTo>
                    <a:cubicBezTo>
                      <a:pt x="392" y="418"/>
                      <a:pt x="392" y="418"/>
                      <a:pt x="392" y="418"/>
                    </a:cubicBezTo>
                    <a:cubicBezTo>
                      <a:pt x="392" y="418"/>
                      <a:pt x="392" y="418"/>
                      <a:pt x="392" y="418"/>
                    </a:cubicBezTo>
                    <a:cubicBezTo>
                      <a:pt x="392" y="418"/>
                      <a:pt x="392" y="418"/>
                      <a:pt x="391" y="418"/>
                    </a:cubicBezTo>
                    <a:cubicBezTo>
                      <a:pt x="391" y="418"/>
                      <a:pt x="391" y="418"/>
                      <a:pt x="391" y="418"/>
                    </a:cubicBezTo>
                    <a:cubicBezTo>
                      <a:pt x="391" y="418"/>
                      <a:pt x="391" y="418"/>
                      <a:pt x="391" y="418"/>
                    </a:cubicBezTo>
                    <a:cubicBezTo>
                      <a:pt x="391" y="418"/>
                      <a:pt x="392" y="418"/>
                      <a:pt x="392" y="418"/>
                    </a:cubicBezTo>
                    <a:cubicBezTo>
                      <a:pt x="392" y="419"/>
                      <a:pt x="392" y="419"/>
                      <a:pt x="391" y="419"/>
                    </a:cubicBezTo>
                    <a:cubicBezTo>
                      <a:pt x="391" y="419"/>
                      <a:pt x="391" y="419"/>
                      <a:pt x="391" y="419"/>
                    </a:cubicBezTo>
                    <a:cubicBezTo>
                      <a:pt x="391" y="419"/>
                      <a:pt x="391" y="419"/>
                      <a:pt x="391" y="419"/>
                    </a:cubicBezTo>
                    <a:cubicBezTo>
                      <a:pt x="392" y="419"/>
                      <a:pt x="392" y="420"/>
                      <a:pt x="392" y="420"/>
                    </a:cubicBezTo>
                    <a:cubicBezTo>
                      <a:pt x="393" y="420"/>
                      <a:pt x="393" y="420"/>
                      <a:pt x="394" y="421"/>
                    </a:cubicBezTo>
                    <a:cubicBezTo>
                      <a:pt x="394" y="421"/>
                      <a:pt x="394" y="421"/>
                      <a:pt x="395" y="421"/>
                    </a:cubicBezTo>
                    <a:cubicBezTo>
                      <a:pt x="395" y="421"/>
                      <a:pt x="395" y="421"/>
                      <a:pt x="395" y="421"/>
                    </a:cubicBezTo>
                    <a:cubicBezTo>
                      <a:pt x="396" y="421"/>
                      <a:pt x="396" y="422"/>
                      <a:pt x="396" y="422"/>
                    </a:cubicBezTo>
                    <a:cubicBezTo>
                      <a:pt x="395" y="422"/>
                      <a:pt x="394" y="421"/>
                      <a:pt x="394" y="421"/>
                    </a:cubicBezTo>
                    <a:cubicBezTo>
                      <a:pt x="393" y="422"/>
                      <a:pt x="393" y="422"/>
                      <a:pt x="393" y="422"/>
                    </a:cubicBezTo>
                    <a:cubicBezTo>
                      <a:pt x="393" y="422"/>
                      <a:pt x="393" y="422"/>
                      <a:pt x="393" y="422"/>
                    </a:cubicBezTo>
                    <a:cubicBezTo>
                      <a:pt x="393" y="421"/>
                      <a:pt x="393" y="421"/>
                      <a:pt x="393" y="421"/>
                    </a:cubicBezTo>
                    <a:cubicBezTo>
                      <a:pt x="393" y="421"/>
                      <a:pt x="393" y="421"/>
                      <a:pt x="393" y="421"/>
                    </a:cubicBezTo>
                    <a:cubicBezTo>
                      <a:pt x="392" y="421"/>
                      <a:pt x="392" y="421"/>
                      <a:pt x="391" y="421"/>
                    </a:cubicBezTo>
                    <a:cubicBezTo>
                      <a:pt x="390" y="421"/>
                      <a:pt x="390" y="421"/>
                      <a:pt x="390" y="420"/>
                    </a:cubicBezTo>
                    <a:cubicBezTo>
                      <a:pt x="389" y="420"/>
                      <a:pt x="389" y="420"/>
                      <a:pt x="388" y="420"/>
                    </a:cubicBezTo>
                    <a:cubicBezTo>
                      <a:pt x="388" y="420"/>
                      <a:pt x="388" y="420"/>
                      <a:pt x="388" y="420"/>
                    </a:cubicBezTo>
                    <a:cubicBezTo>
                      <a:pt x="389" y="421"/>
                      <a:pt x="390" y="421"/>
                      <a:pt x="390" y="421"/>
                    </a:cubicBezTo>
                    <a:cubicBezTo>
                      <a:pt x="391" y="421"/>
                      <a:pt x="392" y="421"/>
                      <a:pt x="392" y="422"/>
                    </a:cubicBezTo>
                    <a:cubicBezTo>
                      <a:pt x="393" y="422"/>
                      <a:pt x="393" y="422"/>
                      <a:pt x="393" y="423"/>
                    </a:cubicBezTo>
                    <a:cubicBezTo>
                      <a:pt x="393" y="423"/>
                      <a:pt x="393" y="423"/>
                      <a:pt x="393" y="423"/>
                    </a:cubicBezTo>
                    <a:cubicBezTo>
                      <a:pt x="393" y="423"/>
                      <a:pt x="393" y="423"/>
                      <a:pt x="393" y="423"/>
                    </a:cubicBezTo>
                    <a:cubicBezTo>
                      <a:pt x="392" y="423"/>
                      <a:pt x="392" y="423"/>
                      <a:pt x="392" y="422"/>
                    </a:cubicBezTo>
                    <a:cubicBezTo>
                      <a:pt x="392" y="423"/>
                      <a:pt x="392" y="423"/>
                      <a:pt x="392" y="423"/>
                    </a:cubicBezTo>
                    <a:cubicBezTo>
                      <a:pt x="392" y="423"/>
                      <a:pt x="392" y="424"/>
                      <a:pt x="393" y="424"/>
                    </a:cubicBezTo>
                    <a:cubicBezTo>
                      <a:pt x="393" y="424"/>
                      <a:pt x="393" y="424"/>
                      <a:pt x="393" y="424"/>
                    </a:cubicBezTo>
                    <a:cubicBezTo>
                      <a:pt x="393" y="424"/>
                      <a:pt x="393" y="424"/>
                      <a:pt x="393" y="423"/>
                    </a:cubicBezTo>
                    <a:cubicBezTo>
                      <a:pt x="393" y="423"/>
                      <a:pt x="394" y="423"/>
                      <a:pt x="394" y="424"/>
                    </a:cubicBezTo>
                    <a:cubicBezTo>
                      <a:pt x="394" y="424"/>
                      <a:pt x="394" y="424"/>
                      <a:pt x="394" y="424"/>
                    </a:cubicBezTo>
                    <a:cubicBezTo>
                      <a:pt x="394" y="424"/>
                      <a:pt x="395" y="424"/>
                      <a:pt x="395" y="424"/>
                    </a:cubicBezTo>
                    <a:cubicBezTo>
                      <a:pt x="395" y="424"/>
                      <a:pt x="394" y="424"/>
                      <a:pt x="394" y="424"/>
                    </a:cubicBezTo>
                    <a:cubicBezTo>
                      <a:pt x="394" y="425"/>
                      <a:pt x="394" y="425"/>
                      <a:pt x="394" y="425"/>
                    </a:cubicBezTo>
                    <a:cubicBezTo>
                      <a:pt x="394" y="425"/>
                      <a:pt x="394" y="425"/>
                      <a:pt x="394" y="425"/>
                    </a:cubicBezTo>
                    <a:cubicBezTo>
                      <a:pt x="394" y="425"/>
                      <a:pt x="394" y="426"/>
                      <a:pt x="394" y="426"/>
                    </a:cubicBezTo>
                    <a:cubicBezTo>
                      <a:pt x="394" y="426"/>
                      <a:pt x="394" y="426"/>
                      <a:pt x="395" y="426"/>
                    </a:cubicBezTo>
                    <a:cubicBezTo>
                      <a:pt x="395" y="426"/>
                      <a:pt x="395" y="426"/>
                      <a:pt x="395" y="426"/>
                    </a:cubicBezTo>
                    <a:cubicBezTo>
                      <a:pt x="395" y="426"/>
                      <a:pt x="395" y="425"/>
                      <a:pt x="395" y="425"/>
                    </a:cubicBezTo>
                    <a:cubicBezTo>
                      <a:pt x="395" y="425"/>
                      <a:pt x="395" y="425"/>
                      <a:pt x="395" y="425"/>
                    </a:cubicBezTo>
                    <a:cubicBezTo>
                      <a:pt x="396" y="425"/>
                      <a:pt x="397" y="425"/>
                      <a:pt x="398" y="425"/>
                    </a:cubicBezTo>
                    <a:cubicBezTo>
                      <a:pt x="398" y="425"/>
                      <a:pt x="398" y="426"/>
                      <a:pt x="399" y="426"/>
                    </a:cubicBezTo>
                    <a:cubicBezTo>
                      <a:pt x="399" y="426"/>
                      <a:pt x="399" y="426"/>
                      <a:pt x="399" y="426"/>
                    </a:cubicBezTo>
                    <a:cubicBezTo>
                      <a:pt x="399" y="426"/>
                      <a:pt x="399" y="426"/>
                      <a:pt x="399" y="426"/>
                    </a:cubicBezTo>
                    <a:cubicBezTo>
                      <a:pt x="399" y="426"/>
                      <a:pt x="400" y="426"/>
                      <a:pt x="400" y="426"/>
                    </a:cubicBezTo>
                    <a:cubicBezTo>
                      <a:pt x="400" y="426"/>
                      <a:pt x="400" y="426"/>
                      <a:pt x="400" y="426"/>
                    </a:cubicBezTo>
                    <a:cubicBezTo>
                      <a:pt x="400" y="427"/>
                      <a:pt x="400" y="427"/>
                      <a:pt x="400" y="427"/>
                    </a:cubicBezTo>
                    <a:cubicBezTo>
                      <a:pt x="400" y="428"/>
                      <a:pt x="400" y="428"/>
                      <a:pt x="400" y="428"/>
                    </a:cubicBezTo>
                    <a:cubicBezTo>
                      <a:pt x="400" y="429"/>
                      <a:pt x="400" y="429"/>
                      <a:pt x="399" y="429"/>
                    </a:cubicBezTo>
                    <a:cubicBezTo>
                      <a:pt x="399" y="429"/>
                      <a:pt x="399" y="429"/>
                      <a:pt x="399" y="429"/>
                    </a:cubicBezTo>
                    <a:cubicBezTo>
                      <a:pt x="399" y="430"/>
                      <a:pt x="399" y="430"/>
                      <a:pt x="399" y="430"/>
                    </a:cubicBezTo>
                    <a:cubicBezTo>
                      <a:pt x="399" y="430"/>
                      <a:pt x="399" y="430"/>
                      <a:pt x="398" y="430"/>
                    </a:cubicBezTo>
                    <a:cubicBezTo>
                      <a:pt x="398" y="430"/>
                      <a:pt x="398" y="431"/>
                      <a:pt x="398" y="431"/>
                    </a:cubicBezTo>
                    <a:cubicBezTo>
                      <a:pt x="397" y="431"/>
                      <a:pt x="397" y="431"/>
                      <a:pt x="397" y="432"/>
                    </a:cubicBezTo>
                    <a:cubicBezTo>
                      <a:pt x="397" y="432"/>
                      <a:pt x="397" y="432"/>
                      <a:pt x="397" y="432"/>
                    </a:cubicBezTo>
                    <a:cubicBezTo>
                      <a:pt x="397" y="432"/>
                      <a:pt x="397" y="432"/>
                      <a:pt x="397" y="432"/>
                    </a:cubicBezTo>
                    <a:cubicBezTo>
                      <a:pt x="397" y="432"/>
                      <a:pt x="398" y="432"/>
                      <a:pt x="398" y="432"/>
                    </a:cubicBezTo>
                    <a:cubicBezTo>
                      <a:pt x="398" y="432"/>
                      <a:pt x="398" y="432"/>
                      <a:pt x="398" y="432"/>
                    </a:cubicBezTo>
                    <a:cubicBezTo>
                      <a:pt x="399" y="433"/>
                      <a:pt x="399" y="433"/>
                      <a:pt x="399" y="433"/>
                    </a:cubicBezTo>
                    <a:cubicBezTo>
                      <a:pt x="399" y="433"/>
                      <a:pt x="399" y="433"/>
                      <a:pt x="399" y="433"/>
                    </a:cubicBezTo>
                    <a:cubicBezTo>
                      <a:pt x="399" y="433"/>
                      <a:pt x="399" y="433"/>
                      <a:pt x="399" y="433"/>
                    </a:cubicBezTo>
                    <a:cubicBezTo>
                      <a:pt x="399" y="433"/>
                      <a:pt x="399" y="433"/>
                      <a:pt x="399" y="433"/>
                    </a:cubicBezTo>
                    <a:cubicBezTo>
                      <a:pt x="399" y="433"/>
                      <a:pt x="400" y="433"/>
                      <a:pt x="400" y="433"/>
                    </a:cubicBezTo>
                    <a:cubicBezTo>
                      <a:pt x="400" y="433"/>
                      <a:pt x="400" y="433"/>
                      <a:pt x="400" y="433"/>
                    </a:cubicBezTo>
                    <a:cubicBezTo>
                      <a:pt x="400" y="433"/>
                      <a:pt x="400" y="433"/>
                      <a:pt x="400" y="433"/>
                    </a:cubicBezTo>
                    <a:cubicBezTo>
                      <a:pt x="400" y="433"/>
                      <a:pt x="400" y="433"/>
                      <a:pt x="400" y="433"/>
                    </a:cubicBezTo>
                    <a:cubicBezTo>
                      <a:pt x="400" y="433"/>
                      <a:pt x="400" y="433"/>
                      <a:pt x="400" y="434"/>
                    </a:cubicBezTo>
                    <a:cubicBezTo>
                      <a:pt x="400" y="434"/>
                      <a:pt x="400" y="434"/>
                      <a:pt x="400" y="434"/>
                    </a:cubicBezTo>
                    <a:cubicBezTo>
                      <a:pt x="401" y="434"/>
                      <a:pt x="401" y="434"/>
                      <a:pt x="401" y="434"/>
                    </a:cubicBezTo>
                    <a:cubicBezTo>
                      <a:pt x="401" y="434"/>
                      <a:pt x="401" y="436"/>
                      <a:pt x="400" y="436"/>
                    </a:cubicBezTo>
                    <a:cubicBezTo>
                      <a:pt x="400" y="436"/>
                      <a:pt x="400" y="436"/>
                      <a:pt x="400" y="436"/>
                    </a:cubicBezTo>
                    <a:cubicBezTo>
                      <a:pt x="400" y="436"/>
                      <a:pt x="400" y="436"/>
                      <a:pt x="400" y="436"/>
                    </a:cubicBezTo>
                    <a:cubicBezTo>
                      <a:pt x="400" y="435"/>
                      <a:pt x="400" y="435"/>
                      <a:pt x="399" y="435"/>
                    </a:cubicBezTo>
                    <a:cubicBezTo>
                      <a:pt x="399" y="435"/>
                      <a:pt x="399" y="435"/>
                      <a:pt x="399" y="435"/>
                    </a:cubicBezTo>
                    <a:cubicBezTo>
                      <a:pt x="399" y="435"/>
                      <a:pt x="399" y="436"/>
                      <a:pt x="399" y="436"/>
                    </a:cubicBezTo>
                    <a:cubicBezTo>
                      <a:pt x="399" y="436"/>
                      <a:pt x="399" y="436"/>
                      <a:pt x="399" y="436"/>
                    </a:cubicBezTo>
                    <a:cubicBezTo>
                      <a:pt x="400" y="436"/>
                      <a:pt x="400" y="437"/>
                      <a:pt x="400" y="437"/>
                    </a:cubicBezTo>
                    <a:cubicBezTo>
                      <a:pt x="400" y="437"/>
                      <a:pt x="400" y="437"/>
                      <a:pt x="400" y="438"/>
                    </a:cubicBezTo>
                    <a:cubicBezTo>
                      <a:pt x="399" y="438"/>
                      <a:pt x="399" y="439"/>
                      <a:pt x="398" y="439"/>
                    </a:cubicBezTo>
                    <a:cubicBezTo>
                      <a:pt x="398" y="439"/>
                      <a:pt x="397" y="439"/>
                      <a:pt x="397" y="439"/>
                    </a:cubicBezTo>
                    <a:cubicBezTo>
                      <a:pt x="396" y="439"/>
                      <a:pt x="397" y="440"/>
                      <a:pt x="397" y="440"/>
                    </a:cubicBezTo>
                    <a:cubicBezTo>
                      <a:pt x="396" y="441"/>
                      <a:pt x="396" y="441"/>
                      <a:pt x="396" y="441"/>
                    </a:cubicBezTo>
                    <a:cubicBezTo>
                      <a:pt x="396" y="441"/>
                      <a:pt x="395" y="441"/>
                      <a:pt x="395" y="440"/>
                    </a:cubicBezTo>
                    <a:cubicBezTo>
                      <a:pt x="395" y="440"/>
                      <a:pt x="395" y="440"/>
                      <a:pt x="395" y="440"/>
                    </a:cubicBezTo>
                    <a:cubicBezTo>
                      <a:pt x="395" y="440"/>
                      <a:pt x="395" y="439"/>
                      <a:pt x="395" y="439"/>
                    </a:cubicBezTo>
                    <a:cubicBezTo>
                      <a:pt x="395" y="439"/>
                      <a:pt x="394" y="439"/>
                      <a:pt x="394" y="439"/>
                    </a:cubicBezTo>
                    <a:cubicBezTo>
                      <a:pt x="394" y="439"/>
                      <a:pt x="394" y="440"/>
                      <a:pt x="394" y="440"/>
                    </a:cubicBezTo>
                    <a:cubicBezTo>
                      <a:pt x="394" y="440"/>
                      <a:pt x="394" y="440"/>
                      <a:pt x="394" y="440"/>
                    </a:cubicBezTo>
                    <a:cubicBezTo>
                      <a:pt x="394" y="440"/>
                      <a:pt x="394" y="440"/>
                      <a:pt x="394" y="440"/>
                    </a:cubicBezTo>
                    <a:cubicBezTo>
                      <a:pt x="393" y="440"/>
                      <a:pt x="393" y="440"/>
                      <a:pt x="393" y="440"/>
                    </a:cubicBezTo>
                    <a:cubicBezTo>
                      <a:pt x="393" y="440"/>
                      <a:pt x="392" y="439"/>
                      <a:pt x="392" y="439"/>
                    </a:cubicBezTo>
                    <a:cubicBezTo>
                      <a:pt x="392" y="439"/>
                      <a:pt x="392" y="439"/>
                      <a:pt x="392" y="439"/>
                    </a:cubicBezTo>
                    <a:cubicBezTo>
                      <a:pt x="392" y="439"/>
                      <a:pt x="392" y="440"/>
                      <a:pt x="392" y="440"/>
                    </a:cubicBezTo>
                    <a:cubicBezTo>
                      <a:pt x="392" y="440"/>
                      <a:pt x="392" y="440"/>
                      <a:pt x="392" y="440"/>
                    </a:cubicBezTo>
                    <a:cubicBezTo>
                      <a:pt x="392" y="440"/>
                      <a:pt x="392" y="440"/>
                      <a:pt x="392" y="440"/>
                    </a:cubicBezTo>
                    <a:cubicBezTo>
                      <a:pt x="392" y="440"/>
                      <a:pt x="392" y="441"/>
                      <a:pt x="392" y="441"/>
                    </a:cubicBezTo>
                    <a:cubicBezTo>
                      <a:pt x="392" y="441"/>
                      <a:pt x="392" y="441"/>
                      <a:pt x="392" y="441"/>
                    </a:cubicBezTo>
                    <a:cubicBezTo>
                      <a:pt x="391" y="441"/>
                      <a:pt x="391" y="441"/>
                      <a:pt x="391" y="441"/>
                    </a:cubicBezTo>
                    <a:cubicBezTo>
                      <a:pt x="391" y="441"/>
                      <a:pt x="391" y="441"/>
                      <a:pt x="391" y="441"/>
                    </a:cubicBezTo>
                    <a:cubicBezTo>
                      <a:pt x="392" y="441"/>
                      <a:pt x="392" y="441"/>
                      <a:pt x="392" y="441"/>
                    </a:cubicBezTo>
                    <a:cubicBezTo>
                      <a:pt x="392" y="441"/>
                      <a:pt x="392" y="441"/>
                      <a:pt x="393" y="442"/>
                    </a:cubicBezTo>
                    <a:cubicBezTo>
                      <a:pt x="393" y="442"/>
                      <a:pt x="393" y="442"/>
                      <a:pt x="393" y="442"/>
                    </a:cubicBezTo>
                    <a:cubicBezTo>
                      <a:pt x="393" y="442"/>
                      <a:pt x="393" y="442"/>
                      <a:pt x="393" y="442"/>
                    </a:cubicBezTo>
                    <a:cubicBezTo>
                      <a:pt x="394" y="442"/>
                      <a:pt x="393" y="443"/>
                      <a:pt x="393" y="443"/>
                    </a:cubicBezTo>
                    <a:cubicBezTo>
                      <a:pt x="393" y="443"/>
                      <a:pt x="393" y="443"/>
                      <a:pt x="393" y="443"/>
                    </a:cubicBezTo>
                    <a:cubicBezTo>
                      <a:pt x="393" y="444"/>
                      <a:pt x="393" y="444"/>
                      <a:pt x="393" y="444"/>
                    </a:cubicBezTo>
                    <a:cubicBezTo>
                      <a:pt x="393" y="444"/>
                      <a:pt x="393" y="444"/>
                      <a:pt x="394" y="444"/>
                    </a:cubicBezTo>
                    <a:cubicBezTo>
                      <a:pt x="394" y="444"/>
                      <a:pt x="394" y="444"/>
                      <a:pt x="394" y="444"/>
                    </a:cubicBezTo>
                    <a:cubicBezTo>
                      <a:pt x="393" y="444"/>
                      <a:pt x="394" y="445"/>
                      <a:pt x="393" y="446"/>
                    </a:cubicBezTo>
                    <a:cubicBezTo>
                      <a:pt x="393" y="446"/>
                      <a:pt x="393" y="446"/>
                      <a:pt x="393" y="446"/>
                    </a:cubicBezTo>
                    <a:cubicBezTo>
                      <a:pt x="393" y="446"/>
                      <a:pt x="394" y="446"/>
                      <a:pt x="394" y="446"/>
                    </a:cubicBezTo>
                    <a:cubicBezTo>
                      <a:pt x="394" y="446"/>
                      <a:pt x="394" y="446"/>
                      <a:pt x="394" y="446"/>
                    </a:cubicBezTo>
                    <a:cubicBezTo>
                      <a:pt x="394" y="446"/>
                      <a:pt x="394" y="446"/>
                      <a:pt x="394" y="446"/>
                    </a:cubicBezTo>
                    <a:cubicBezTo>
                      <a:pt x="394" y="446"/>
                      <a:pt x="394" y="446"/>
                      <a:pt x="394" y="446"/>
                    </a:cubicBezTo>
                    <a:cubicBezTo>
                      <a:pt x="395" y="446"/>
                      <a:pt x="395" y="445"/>
                      <a:pt x="395" y="445"/>
                    </a:cubicBezTo>
                    <a:cubicBezTo>
                      <a:pt x="395" y="445"/>
                      <a:pt x="395" y="445"/>
                      <a:pt x="395" y="445"/>
                    </a:cubicBezTo>
                    <a:cubicBezTo>
                      <a:pt x="395" y="445"/>
                      <a:pt x="396" y="445"/>
                      <a:pt x="396" y="445"/>
                    </a:cubicBezTo>
                    <a:cubicBezTo>
                      <a:pt x="396" y="445"/>
                      <a:pt x="396" y="446"/>
                      <a:pt x="396" y="446"/>
                    </a:cubicBezTo>
                    <a:cubicBezTo>
                      <a:pt x="396" y="446"/>
                      <a:pt x="395" y="446"/>
                      <a:pt x="395" y="446"/>
                    </a:cubicBezTo>
                    <a:cubicBezTo>
                      <a:pt x="395" y="447"/>
                      <a:pt x="395" y="447"/>
                      <a:pt x="395" y="447"/>
                    </a:cubicBezTo>
                    <a:cubicBezTo>
                      <a:pt x="395" y="447"/>
                      <a:pt x="395" y="447"/>
                      <a:pt x="395" y="447"/>
                    </a:cubicBezTo>
                    <a:cubicBezTo>
                      <a:pt x="394" y="447"/>
                      <a:pt x="394" y="448"/>
                      <a:pt x="394" y="448"/>
                    </a:cubicBezTo>
                    <a:cubicBezTo>
                      <a:pt x="394" y="448"/>
                      <a:pt x="394" y="448"/>
                      <a:pt x="394" y="449"/>
                    </a:cubicBezTo>
                    <a:cubicBezTo>
                      <a:pt x="394" y="449"/>
                      <a:pt x="394" y="449"/>
                      <a:pt x="395" y="449"/>
                    </a:cubicBezTo>
                    <a:cubicBezTo>
                      <a:pt x="395" y="449"/>
                      <a:pt x="395" y="449"/>
                      <a:pt x="395" y="449"/>
                    </a:cubicBezTo>
                    <a:cubicBezTo>
                      <a:pt x="395" y="450"/>
                      <a:pt x="395" y="450"/>
                      <a:pt x="395" y="450"/>
                    </a:cubicBezTo>
                    <a:cubicBezTo>
                      <a:pt x="395" y="451"/>
                      <a:pt x="396" y="451"/>
                      <a:pt x="396" y="452"/>
                    </a:cubicBezTo>
                    <a:cubicBezTo>
                      <a:pt x="396" y="452"/>
                      <a:pt x="397" y="452"/>
                      <a:pt x="397" y="453"/>
                    </a:cubicBezTo>
                    <a:cubicBezTo>
                      <a:pt x="397" y="453"/>
                      <a:pt x="398" y="453"/>
                      <a:pt x="398" y="454"/>
                    </a:cubicBezTo>
                    <a:cubicBezTo>
                      <a:pt x="398" y="454"/>
                      <a:pt x="398" y="454"/>
                      <a:pt x="398" y="454"/>
                    </a:cubicBezTo>
                    <a:cubicBezTo>
                      <a:pt x="398" y="455"/>
                      <a:pt x="399" y="455"/>
                      <a:pt x="400" y="456"/>
                    </a:cubicBezTo>
                    <a:cubicBezTo>
                      <a:pt x="400" y="456"/>
                      <a:pt x="400" y="456"/>
                      <a:pt x="400" y="456"/>
                    </a:cubicBezTo>
                    <a:cubicBezTo>
                      <a:pt x="400" y="457"/>
                      <a:pt x="400" y="457"/>
                      <a:pt x="400" y="457"/>
                    </a:cubicBezTo>
                    <a:cubicBezTo>
                      <a:pt x="401" y="457"/>
                      <a:pt x="401" y="457"/>
                      <a:pt x="401" y="458"/>
                    </a:cubicBezTo>
                    <a:cubicBezTo>
                      <a:pt x="401" y="458"/>
                      <a:pt x="401" y="459"/>
                      <a:pt x="401" y="459"/>
                    </a:cubicBezTo>
                    <a:cubicBezTo>
                      <a:pt x="400" y="460"/>
                      <a:pt x="400" y="460"/>
                      <a:pt x="400" y="461"/>
                    </a:cubicBezTo>
                    <a:cubicBezTo>
                      <a:pt x="400" y="461"/>
                      <a:pt x="400" y="461"/>
                      <a:pt x="400" y="462"/>
                    </a:cubicBezTo>
                    <a:cubicBezTo>
                      <a:pt x="400" y="462"/>
                      <a:pt x="400" y="462"/>
                      <a:pt x="400" y="463"/>
                    </a:cubicBezTo>
                    <a:cubicBezTo>
                      <a:pt x="400" y="463"/>
                      <a:pt x="399" y="464"/>
                      <a:pt x="399" y="465"/>
                    </a:cubicBezTo>
                    <a:cubicBezTo>
                      <a:pt x="399" y="465"/>
                      <a:pt x="399" y="465"/>
                      <a:pt x="399" y="465"/>
                    </a:cubicBezTo>
                    <a:cubicBezTo>
                      <a:pt x="399" y="465"/>
                      <a:pt x="399" y="465"/>
                      <a:pt x="399" y="466"/>
                    </a:cubicBezTo>
                    <a:cubicBezTo>
                      <a:pt x="399" y="466"/>
                      <a:pt x="398" y="466"/>
                      <a:pt x="398" y="466"/>
                    </a:cubicBezTo>
                    <a:cubicBezTo>
                      <a:pt x="398" y="466"/>
                      <a:pt x="398" y="466"/>
                      <a:pt x="398" y="466"/>
                    </a:cubicBezTo>
                    <a:cubicBezTo>
                      <a:pt x="397" y="466"/>
                      <a:pt x="397" y="466"/>
                      <a:pt x="397" y="466"/>
                    </a:cubicBezTo>
                    <a:cubicBezTo>
                      <a:pt x="397" y="466"/>
                      <a:pt x="396" y="466"/>
                      <a:pt x="396" y="466"/>
                    </a:cubicBezTo>
                    <a:cubicBezTo>
                      <a:pt x="396" y="467"/>
                      <a:pt x="395" y="468"/>
                      <a:pt x="395" y="468"/>
                    </a:cubicBezTo>
                    <a:cubicBezTo>
                      <a:pt x="395" y="469"/>
                      <a:pt x="395" y="469"/>
                      <a:pt x="395" y="469"/>
                    </a:cubicBezTo>
                    <a:cubicBezTo>
                      <a:pt x="395" y="469"/>
                      <a:pt x="395" y="469"/>
                      <a:pt x="395" y="469"/>
                    </a:cubicBezTo>
                    <a:cubicBezTo>
                      <a:pt x="394" y="469"/>
                      <a:pt x="394" y="470"/>
                      <a:pt x="394" y="470"/>
                    </a:cubicBezTo>
                    <a:cubicBezTo>
                      <a:pt x="394" y="470"/>
                      <a:pt x="394" y="470"/>
                      <a:pt x="394" y="470"/>
                    </a:cubicBezTo>
                    <a:cubicBezTo>
                      <a:pt x="394" y="470"/>
                      <a:pt x="394" y="470"/>
                      <a:pt x="394" y="470"/>
                    </a:cubicBezTo>
                    <a:cubicBezTo>
                      <a:pt x="394" y="470"/>
                      <a:pt x="393" y="470"/>
                      <a:pt x="393" y="470"/>
                    </a:cubicBezTo>
                    <a:cubicBezTo>
                      <a:pt x="393" y="470"/>
                      <a:pt x="393" y="470"/>
                      <a:pt x="393" y="470"/>
                    </a:cubicBezTo>
                    <a:cubicBezTo>
                      <a:pt x="393" y="471"/>
                      <a:pt x="393" y="471"/>
                      <a:pt x="392" y="471"/>
                    </a:cubicBezTo>
                    <a:cubicBezTo>
                      <a:pt x="392" y="471"/>
                      <a:pt x="392" y="471"/>
                      <a:pt x="392" y="471"/>
                    </a:cubicBezTo>
                    <a:cubicBezTo>
                      <a:pt x="392" y="471"/>
                      <a:pt x="393" y="471"/>
                      <a:pt x="393" y="471"/>
                    </a:cubicBezTo>
                    <a:cubicBezTo>
                      <a:pt x="393" y="471"/>
                      <a:pt x="393" y="471"/>
                      <a:pt x="393" y="471"/>
                    </a:cubicBezTo>
                    <a:cubicBezTo>
                      <a:pt x="393" y="472"/>
                      <a:pt x="392" y="472"/>
                      <a:pt x="392" y="472"/>
                    </a:cubicBezTo>
                    <a:cubicBezTo>
                      <a:pt x="392" y="472"/>
                      <a:pt x="392" y="472"/>
                      <a:pt x="392" y="472"/>
                    </a:cubicBezTo>
                    <a:cubicBezTo>
                      <a:pt x="392" y="472"/>
                      <a:pt x="392" y="472"/>
                      <a:pt x="392" y="472"/>
                    </a:cubicBezTo>
                    <a:cubicBezTo>
                      <a:pt x="392" y="473"/>
                      <a:pt x="392" y="473"/>
                      <a:pt x="391" y="473"/>
                    </a:cubicBezTo>
                    <a:cubicBezTo>
                      <a:pt x="391" y="473"/>
                      <a:pt x="391" y="473"/>
                      <a:pt x="391" y="473"/>
                    </a:cubicBezTo>
                    <a:cubicBezTo>
                      <a:pt x="390" y="473"/>
                      <a:pt x="390" y="473"/>
                      <a:pt x="390" y="473"/>
                    </a:cubicBezTo>
                    <a:cubicBezTo>
                      <a:pt x="390" y="473"/>
                      <a:pt x="390" y="473"/>
                      <a:pt x="389" y="473"/>
                    </a:cubicBezTo>
                    <a:cubicBezTo>
                      <a:pt x="389" y="473"/>
                      <a:pt x="389" y="473"/>
                      <a:pt x="389" y="473"/>
                    </a:cubicBezTo>
                    <a:cubicBezTo>
                      <a:pt x="389" y="474"/>
                      <a:pt x="389" y="474"/>
                      <a:pt x="389" y="475"/>
                    </a:cubicBezTo>
                    <a:cubicBezTo>
                      <a:pt x="388" y="475"/>
                      <a:pt x="388" y="475"/>
                      <a:pt x="387" y="476"/>
                    </a:cubicBezTo>
                    <a:cubicBezTo>
                      <a:pt x="387" y="476"/>
                      <a:pt x="387" y="476"/>
                      <a:pt x="386" y="476"/>
                    </a:cubicBezTo>
                    <a:cubicBezTo>
                      <a:pt x="386" y="476"/>
                      <a:pt x="386" y="477"/>
                      <a:pt x="385" y="477"/>
                    </a:cubicBezTo>
                    <a:cubicBezTo>
                      <a:pt x="385" y="476"/>
                      <a:pt x="385" y="476"/>
                      <a:pt x="385" y="476"/>
                    </a:cubicBezTo>
                    <a:cubicBezTo>
                      <a:pt x="385" y="476"/>
                      <a:pt x="385" y="476"/>
                      <a:pt x="385" y="476"/>
                    </a:cubicBezTo>
                    <a:cubicBezTo>
                      <a:pt x="385" y="476"/>
                      <a:pt x="385" y="476"/>
                      <a:pt x="385" y="476"/>
                    </a:cubicBezTo>
                    <a:cubicBezTo>
                      <a:pt x="385" y="476"/>
                      <a:pt x="385" y="475"/>
                      <a:pt x="385" y="475"/>
                    </a:cubicBezTo>
                    <a:cubicBezTo>
                      <a:pt x="385" y="475"/>
                      <a:pt x="385" y="475"/>
                      <a:pt x="385" y="475"/>
                    </a:cubicBezTo>
                    <a:cubicBezTo>
                      <a:pt x="385" y="475"/>
                      <a:pt x="385" y="475"/>
                      <a:pt x="385" y="474"/>
                    </a:cubicBezTo>
                    <a:cubicBezTo>
                      <a:pt x="384" y="474"/>
                      <a:pt x="384" y="474"/>
                      <a:pt x="384" y="474"/>
                    </a:cubicBezTo>
                    <a:cubicBezTo>
                      <a:pt x="384" y="474"/>
                      <a:pt x="384" y="474"/>
                      <a:pt x="384" y="474"/>
                    </a:cubicBezTo>
                    <a:cubicBezTo>
                      <a:pt x="384" y="474"/>
                      <a:pt x="384" y="473"/>
                      <a:pt x="383" y="473"/>
                    </a:cubicBezTo>
                    <a:cubicBezTo>
                      <a:pt x="383" y="473"/>
                      <a:pt x="383" y="473"/>
                      <a:pt x="383" y="473"/>
                    </a:cubicBezTo>
                    <a:cubicBezTo>
                      <a:pt x="382" y="472"/>
                      <a:pt x="382" y="472"/>
                      <a:pt x="382" y="472"/>
                    </a:cubicBezTo>
                    <a:cubicBezTo>
                      <a:pt x="382" y="472"/>
                      <a:pt x="382" y="471"/>
                      <a:pt x="382" y="471"/>
                    </a:cubicBezTo>
                    <a:cubicBezTo>
                      <a:pt x="382" y="471"/>
                      <a:pt x="382" y="471"/>
                      <a:pt x="382" y="471"/>
                    </a:cubicBezTo>
                    <a:cubicBezTo>
                      <a:pt x="382" y="471"/>
                      <a:pt x="382" y="471"/>
                      <a:pt x="383" y="471"/>
                    </a:cubicBezTo>
                    <a:cubicBezTo>
                      <a:pt x="383" y="470"/>
                      <a:pt x="383" y="470"/>
                      <a:pt x="383" y="470"/>
                    </a:cubicBezTo>
                    <a:cubicBezTo>
                      <a:pt x="383" y="470"/>
                      <a:pt x="383" y="470"/>
                      <a:pt x="383" y="469"/>
                    </a:cubicBezTo>
                    <a:cubicBezTo>
                      <a:pt x="383" y="469"/>
                      <a:pt x="383" y="468"/>
                      <a:pt x="383" y="468"/>
                    </a:cubicBezTo>
                    <a:cubicBezTo>
                      <a:pt x="383" y="467"/>
                      <a:pt x="383" y="467"/>
                      <a:pt x="383" y="467"/>
                    </a:cubicBezTo>
                    <a:cubicBezTo>
                      <a:pt x="383" y="467"/>
                      <a:pt x="382" y="467"/>
                      <a:pt x="382" y="468"/>
                    </a:cubicBezTo>
                    <a:cubicBezTo>
                      <a:pt x="382" y="468"/>
                      <a:pt x="382" y="468"/>
                      <a:pt x="382" y="468"/>
                    </a:cubicBezTo>
                    <a:cubicBezTo>
                      <a:pt x="382" y="469"/>
                      <a:pt x="382" y="469"/>
                      <a:pt x="382" y="470"/>
                    </a:cubicBezTo>
                    <a:cubicBezTo>
                      <a:pt x="382" y="470"/>
                      <a:pt x="382" y="470"/>
                      <a:pt x="382" y="470"/>
                    </a:cubicBezTo>
                    <a:cubicBezTo>
                      <a:pt x="382" y="470"/>
                      <a:pt x="382" y="470"/>
                      <a:pt x="382" y="470"/>
                    </a:cubicBezTo>
                    <a:cubicBezTo>
                      <a:pt x="381" y="470"/>
                      <a:pt x="381" y="471"/>
                      <a:pt x="381" y="470"/>
                    </a:cubicBezTo>
                    <a:cubicBezTo>
                      <a:pt x="380" y="470"/>
                      <a:pt x="380" y="470"/>
                      <a:pt x="380" y="470"/>
                    </a:cubicBezTo>
                    <a:cubicBezTo>
                      <a:pt x="380" y="469"/>
                      <a:pt x="380" y="469"/>
                      <a:pt x="380" y="469"/>
                    </a:cubicBezTo>
                    <a:cubicBezTo>
                      <a:pt x="380" y="469"/>
                      <a:pt x="380" y="469"/>
                      <a:pt x="380" y="469"/>
                    </a:cubicBezTo>
                    <a:cubicBezTo>
                      <a:pt x="380" y="469"/>
                      <a:pt x="380" y="469"/>
                      <a:pt x="380" y="468"/>
                    </a:cubicBezTo>
                    <a:cubicBezTo>
                      <a:pt x="379" y="468"/>
                      <a:pt x="379" y="468"/>
                      <a:pt x="379" y="468"/>
                    </a:cubicBezTo>
                    <a:cubicBezTo>
                      <a:pt x="379" y="467"/>
                      <a:pt x="379" y="467"/>
                      <a:pt x="379" y="467"/>
                    </a:cubicBezTo>
                    <a:cubicBezTo>
                      <a:pt x="379" y="467"/>
                      <a:pt x="379" y="467"/>
                      <a:pt x="379" y="467"/>
                    </a:cubicBezTo>
                    <a:cubicBezTo>
                      <a:pt x="379" y="466"/>
                      <a:pt x="379" y="466"/>
                      <a:pt x="379" y="466"/>
                    </a:cubicBezTo>
                    <a:cubicBezTo>
                      <a:pt x="379" y="466"/>
                      <a:pt x="378" y="466"/>
                      <a:pt x="378" y="466"/>
                    </a:cubicBezTo>
                    <a:cubicBezTo>
                      <a:pt x="378" y="466"/>
                      <a:pt x="377" y="466"/>
                      <a:pt x="377" y="466"/>
                    </a:cubicBezTo>
                    <a:cubicBezTo>
                      <a:pt x="377" y="466"/>
                      <a:pt x="376" y="466"/>
                      <a:pt x="375" y="466"/>
                    </a:cubicBezTo>
                    <a:cubicBezTo>
                      <a:pt x="375" y="467"/>
                      <a:pt x="374" y="467"/>
                      <a:pt x="374" y="467"/>
                    </a:cubicBezTo>
                    <a:cubicBezTo>
                      <a:pt x="374" y="467"/>
                      <a:pt x="374" y="467"/>
                      <a:pt x="374" y="467"/>
                    </a:cubicBezTo>
                    <a:cubicBezTo>
                      <a:pt x="374" y="468"/>
                      <a:pt x="374" y="468"/>
                      <a:pt x="374" y="468"/>
                    </a:cubicBezTo>
                    <a:cubicBezTo>
                      <a:pt x="374" y="468"/>
                      <a:pt x="375" y="468"/>
                      <a:pt x="375" y="468"/>
                    </a:cubicBezTo>
                    <a:cubicBezTo>
                      <a:pt x="375" y="468"/>
                      <a:pt x="376" y="468"/>
                      <a:pt x="376" y="468"/>
                    </a:cubicBezTo>
                    <a:cubicBezTo>
                      <a:pt x="376" y="468"/>
                      <a:pt x="376" y="467"/>
                      <a:pt x="376" y="467"/>
                    </a:cubicBezTo>
                    <a:cubicBezTo>
                      <a:pt x="376" y="467"/>
                      <a:pt x="376" y="467"/>
                      <a:pt x="376" y="467"/>
                    </a:cubicBezTo>
                    <a:cubicBezTo>
                      <a:pt x="377" y="466"/>
                      <a:pt x="378" y="466"/>
                      <a:pt x="378" y="467"/>
                    </a:cubicBezTo>
                    <a:cubicBezTo>
                      <a:pt x="378" y="467"/>
                      <a:pt x="378" y="467"/>
                      <a:pt x="378" y="467"/>
                    </a:cubicBezTo>
                    <a:cubicBezTo>
                      <a:pt x="378" y="468"/>
                      <a:pt x="379" y="468"/>
                      <a:pt x="379" y="469"/>
                    </a:cubicBezTo>
                    <a:cubicBezTo>
                      <a:pt x="379" y="469"/>
                      <a:pt x="379" y="469"/>
                      <a:pt x="379" y="469"/>
                    </a:cubicBezTo>
                    <a:cubicBezTo>
                      <a:pt x="379" y="469"/>
                      <a:pt x="380" y="469"/>
                      <a:pt x="380" y="470"/>
                    </a:cubicBezTo>
                    <a:cubicBezTo>
                      <a:pt x="380" y="470"/>
                      <a:pt x="380" y="470"/>
                      <a:pt x="380" y="470"/>
                    </a:cubicBezTo>
                    <a:cubicBezTo>
                      <a:pt x="380" y="470"/>
                      <a:pt x="380" y="470"/>
                      <a:pt x="380" y="471"/>
                    </a:cubicBezTo>
                    <a:cubicBezTo>
                      <a:pt x="380" y="471"/>
                      <a:pt x="381" y="471"/>
                      <a:pt x="381" y="471"/>
                    </a:cubicBezTo>
                    <a:cubicBezTo>
                      <a:pt x="381" y="471"/>
                      <a:pt x="381" y="471"/>
                      <a:pt x="381" y="471"/>
                    </a:cubicBezTo>
                    <a:cubicBezTo>
                      <a:pt x="381" y="471"/>
                      <a:pt x="381" y="471"/>
                      <a:pt x="381" y="471"/>
                    </a:cubicBezTo>
                    <a:cubicBezTo>
                      <a:pt x="381" y="472"/>
                      <a:pt x="381" y="472"/>
                      <a:pt x="381" y="472"/>
                    </a:cubicBezTo>
                    <a:cubicBezTo>
                      <a:pt x="381" y="473"/>
                      <a:pt x="381" y="473"/>
                      <a:pt x="381" y="473"/>
                    </a:cubicBezTo>
                    <a:cubicBezTo>
                      <a:pt x="381" y="473"/>
                      <a:pt x="382" y="473"/>
                      <a:pt x="382" y="474"/>
                    </a:cubicBezTo>
                    <a:cubicBezTo>
                      <a:pt x="383" y="474"/>
                      <a:pt x="383" y="475"/>
                      <a:pt x="383" y="476"/>
                    </a:cubicBezTo>
                    <a:cubicBezTo>
                      <a:pt x="383" y="476"/>
                      <a:pt x="383" y="476"/>
                      <a:pt x="383" y="476"/>
                    </a:cubicBezTo>
                    <a:cubicBezTo>
                      <a:pt x="383" y="477"/>
                      <a:pt x="383" y="477"/>
                      <a:pt x="383" y="477"/>
                    </a:cubicBezTo>
                    <a:cubicBezTo>
                      <a:pt x="384" y="477"/>
                      <a:pt x="384" y="478"/>
                      <a:pt x="384" y="478"/>
                    </a:cubicBezTo>
                    <a:cubicBezTo>
                      <a:pt x="384" y="478"/>
                      <a:pt x="384" y="479"/>
                      <a:pt x="384" y="479"/>
                    </a:cubicBezTo>
                    <a:cubicBezTo>
                      <a:pt x="384" y="479"/>
                      <a:pt x="384" y="479"/>
                      <a:pt x="384" y="479"/>
                    </a:cubicBezTo>
                    <a:cubicBezTo>
                      <a:pt x="384" y="479"/>
                      <a:pt x="384" y="479"/>
                      <a:pt x="384" y="479"/>
                    </a:cubicBezTo>
                    <a:cubicBezTo>
                      <a:pt x="384" y="479"/>
                      <a:pt x="384" y="479"/>
                      <a:pt x="384" y="479"/>
                    </a:cubicBezTo>
                    <a:cubicBezTo>
                      <a:pt x="384" y="479"/>
                      <a:pt x="384" y="480"/>
                      <a:pt x="384" y="480"/>
                    </a:cubicBezTo>
                    <a:cubicBezTo>
                      <a:pt x="384" y="480"/>
                      <a:pt x="384" y="480"/>
                      <a:pt x="384" y="480"/>
                    </a:cubicBezTo>
                    <a:cubicBezTo>
                      <a:pt x="383" y="480"/>
                      <a:pt x="384" y="479"/>
                      <a:pt x="383" y="479"/>
                    </a:cubicBezTo>
                    <a:cubicBezTo>
                      <a:pt x="383" y="479"/>
                      <a:pt x="383" y="479"/>
                      <a:pt x="383" y="479"/>
                    </a:cubicBezTo>
                    <a:cubicBezTo>
                      <a:pt x="383" y="479"/>
                      <a:pt x="383" y="479"/>
                      <a:pt x="382" y="479"/>
                    </a:cubicBezTo>
                    <a:cubicBezTo>
                      <a:pt x="382" y="479"/>
                      <a:pt x="382" y="478"/>
                      <a:pt x="381" y="478"/>
                    </a:cubicBezTo>
                    <a:cubicBezTo>
                      <a:pt x="381" y="478"/>
                      <a:pt x="381" y="478"/>
                      <a:pt x="381" y="478"/>
                    </a:cubicBezTo>
                    <a:cubicBezTo>
                      <a:pt x="381" y="478"/>
                      <a:pt x="381" y="478"/>
                      <a:pt x="381" y="478"/>
                    </a:cubicBezTo>
                    <a:cubicBezTo>
                      <a:pt x="381" y="478"/>
                      <a:pt x="381" y="478"/>
                      <a:pt x="381" y="478"/>
                    </a:cubicBezTo>
                    <a:cubicBezTo>
                      <a:pt x="381" y="477"/>
                      <a:pt x="381" y="477"/>
                      <a:pt x="381" y="477"/>
                    </a:cubicBezTo>
                    <a:cubicBezTo>
                      <a:pt x="381" y="477"/>
                      <a:pt x="380" y="477"/>
                      <a:pt x="380" y="477"/>
                    </a:cubicBezTo>
                    <a:cubicBezTo>
                      <a:pt x="380" y="477"/>
                      <a:pt x="380" y="477"/>
                      <a:pt x="380" y="478"/>
                    </a:cubicBezTo>
                    <a:cubicBezTo>
                      <a:pt x="380" y="478"/>
                      <a:pt x="380" y="478"/>
                      <a:pt x="380" y="478"/>
                    </a:cubicBezTo>
                    <a:cubicBezTo>
                      <a:pt x="380" y="478"/>
                      <a:pt x="380" y="478"/>
                      <a:pt x="380" y="478"/>
                    </a:cubicBezTo>
                    <a:cubicBezTo>
                      <a:pt x="380" y="478"/>
                      <a:pt x="380" y="478"/>
                      <a:pt x="380" y="478"/>
                    </a:cubicBezTo>
                    <a:cubicBezTo>
                      <a:pt x="380" y="477"/>
                      <a:pt x="380" y="477"/>
                      <a:pt x="380" y="477"/>
                    </a:cubicBezTo>
                    <a:cubicBezTo>
                      <a:pt x="380" y="477"/>
                      <a:pt x="379" y="477"/>
                      <a:pt x="379" y="477"/>
                    </a:cubicBezTo>
                    <a:cubicBezTo>
                      <a:pt x="379" y="477"/>
                      <a:pt x="379" y="477"/>
                      <a:pt x="379" y="476"/>
                    </a:cubicBezTo>
                    <a:cubicBezTo>
                      <a:pt x="379" y="476"/>
                      <a:pt x="379" y="476"/>
                      <a:pt x="379" y="476"/>
                    </a:cubicBezTo>
                    <a:cubicBezTo>
                      <a:pt x="379" y="476"/>
                      <a:pt x="378" y="476"/>
                      <a:pt x="378" y="477"/>
                    </a:cubicBezTo>
                    <a:cubicBezTo>
                      <a:pt x="378" y="477"/>
                      <a:pt x="379" y="477"/>
                      <a:pt x="379" y="477"/>
                    </a:cubicBezTo>
                    <a:cubicBezTo>
                      <a:pt x="379" y="477"/>
                      <a:pt x="379" y="478"/>
                      <a:pt x="379" y="478"/>
                    </a:cubicBezTo>
                    <a:cubicBezTo>
                      <a:pt x="379" y="478"/>
                      <a:pt x="380" y="479"/>
                      <a:pt x="380" y="479"/>
                    </a:cubicBezTo>
                    <a:cubicBezTo>
                      <a:pt x="380" y="479"/>
                      <a:pt x="380" y="479"/>
                      <a:pt x="380" y="479"/>
                    </a:cubicBezTo>
                    <a:cubicBezTo>
                      <a:pt x="380" y="479"/>
                      <a:pt x="380" y="479"/>
                      <a:pt x="380" y="480"/>
                    </a:cubicBezTo>
                    <a:cubicBezTo>
                      <a:pt x="380" y="480"/>
                      <a:pt x="380" y="480"/>
                      <a:pt x="380" y="480"/>
                    </a:cubicBezTo>
                    <a:cubicBezTo>
                      <a:pt x="380" y="480"/>
                      <a:pt x="380" y="480"/>
                      <a:pt x="379" y="480"/>
                    </a:cubicBezTo>
                    <a:cubicBezTo>
                      <a:pt x="379" y="480"/>
                      <a:pt x="379" y="479"/>
                      <a:pt x="379" y="479"/>
                    </a:cubicBezTo>
                    <a:cubicBezTo>
                      <a:pt x="379" y="479"/>
                      <a:pt x="378" y="479"/>
                      <a:pt x="378" y="479"/>
                    </a:cubicBezTo>
                    <a:cubicBezTo>
                      <a:pt x="378" y="479"/>
                      <a:pt x="378" y="479"/>
                      <a:pt x="378" y="479"/>
                    </a:cubicBezTo>
                    <a:cubicBezTo>
                      <a:pt x="377" y="479"/>
                      <a:pt x="377" y="479"/>
                      <a:pt x="377" y="478"/>
                    </a:cubicBezTo>
                    <a:cubicBezTo>
                      <a:pt x="377" y="478"/>
                      <a:pt x="377" y="478"/>
                      <a:pt x="376" y="478"/>
                    </a:cubicBezTo>
                    <a:cubicBezTo>
                      <a:pt x="376" y="478"/>
                      <a:pt x="376" y="478"/>
                      <a:pt x="376" y="478"/>
                    </a:cubicBezTo>
                    <a:cubicBezTo>
                      <a:pt x="376" y="478"/>
                      <a:pt x="376" y="478"/>
                      <a:pt x="376" y="478"/>
                    </a:cubicBezTo>
                    <a:cubicBezTo>
                      <a:pt x="376" y="478"/>
                      <a:pt x="376" y="478"/>
                      <a:pt x="376" y="478"/>
                    </a:cubicBezTo>
                    <a:cubicBezTo>
                      <a:pt x="375" y="478"/>
                      <a:pt x="375" y="478"/>
                      <a:pt x="375" y="478"/>
                    </a:cubicBezTo>
                    <a:cubicBezTo>
                      <a:pt x="374" y="478"/>
                      <a:pt x="374" y="478"/>
                      <a:pt x="374" y="477"/>
                    </a:cubicBezTo>
                    <a:cubicBezTo>
                      <a:pt x="374" y="477"/>
                      <a:pt x="374" y="477"/>
                      <a:pt x="374" y="477"/>
                    </a:cubicBezTo>
                    <a:cubicBezTo>
                      <a:pt x="374" y="476"/>
                      <a:pt x="373" y="476"/>
                      <a:pt x="373" y="475"/>
                    </a:cubicBezTo>
                    <a:cubicBezTo>
                      <a:pt x="373" y="475"/>
                      <a:pt x="373" y="474"/>
                      <a:pt x="373" y="474"/>
                    </a:cubicBezTo>
                    <a:cubicBezTo>
                      <a:pt x="373" y="473"/>
                      <a:pt x="373" y="473"/>
                      <a:pt x="372" y="473"/>
                    </a:cubicBezTo>
                    <a:cubicBezTo>
                      <a:pt x="372" y="473"/>
                      <a:pt x="372" y="473"/>
                      <a:pt x="371" y="473"/>
                    </a:cubicBezTo>
                    <a:cubicBezTo>
                      <a:pt x="371" y="473"/>
                      <a:pt x="371" y="473"/>
                      <a:pt x="370" y="474"/>
                    </a:cubicBezTo>
                    <a:cubicBezTo>
                      <a:pt x="370" y="474"/>
                      <a:pt x="370" y="474"/>
                      <a:pt x="370" y="474"/>
                    </a:cubicBezTo>
                    <a:cubicBezTo>
                      <a:pt x="370" y="474"/>
                      <a:pt x="370" y="474"/>
                      <a:pt x="370" y="474"/>
                    </a:cubicBezTo>
                    <a:cubicBezTo>
                      <a:pt x="369" y="474"/>
                      <a:pt x="369" y="474"/>
                      <a:pt x="369" y="474"/>
                    </a:cubicBezTo>
                    <a:cubicBezTo>
                      <a:pt x="368" y="474"/>
                      <a:pt x="368" y="474"/>
                      <a:pt x="367" y="474"/>
                    </a:cubicBezTo>
                    <a:cubicBezTo>
                      <a:pt x="367" y="474"/>
                      <a:pt x="366" y="474"/>
                      <a:pt x="366" y="474"/>
                    </a:cubicBezTo>
                    <a:cubicBezTo>
                      <a:pt x="366" y="473"/>
                      <a:pt x="365" y="473"/>
                      <a:pt x="365" y="473"/>
                    </a:cubicBezTo>
                    <a:cubicBezTo>
                      <a:pt x="365" y="473"/>
                      <a:pt x="365" y="473"/>
                      <a:pt x="365" y="473"/>
                    </a:cubicBezTo>
                    <a:cubicBezTo>
                      <a:pt x="365" y="473"/>
                      <a:pt x="365" y="473"/>
                      <a:pt x="365" y="473"/>
                    </a:cubicBezTo>
                    <a:cubicBezTo>
                      <a:pt x="365" y="474"/>
                      <a:pt x="364" y="474"/>
                      <a:pt x="364" y="474"/>
                    </a:cubicBezTo>
                    <a:cubicBezTo>
                      <a:pt x="364" y="474"/>
                      <a:pt x="364" y="474"/>
                      <a:pt x="364" y="474"/>
                    </a:cubicBezTo>
                    <a:cubicBezTo>
                      <a:pt x="364" y="474"/>
                      <a:pt x="364" y="474"/>
                      <a:pt x="364" y="474"/>
                    </a:cubicBezTo>
                    <a:cubicBezTo>
                      <a:pt x="364" y="475"/>
                      <a:pt x="364" y="475"/>
                      <a:pt x="364" y="475"/>
                    </a:cubicBezTo>
                    <a:cubicBezTo>
                      <a:pt x="364" y="475"/>
                      <a:pt x="364" y="475"/>
                      <a:pt x="364" y="475"/>
                    </a:cubicBezTo>
                    <a:cubicBezTo>
                      <a:pt x="364" y="475"/>
                      <a:pt x="364" y="475"/>
                      <a:pt x="364" y="475"/>
                    </a:cubicBezTo>
                    <a:cubicBezTo>
                      <a:pt x="364" y="475"/>
                      <a:pt x="364" y="475"/>
                      <a:pt x="363" y="475"/>
                    </a:cubicBezTo>
                    <a:cubicBezTo>
                      <a:pt x="363" y="475"/>
                      <a:pt x="363" y="475"/>
                      <a:pt x="363" y="475"/>
                    </a:cubicBezTo>
                    <a:cubicBezTo>
                      <a:pt x="364" y="476"/>
                      <a:pt x="364" y="476"/>
                      <a:pt x="365" y="477"/>
                    </a:cubicBezTo>
                    <a:cubicBezTo>
                      <a:pt x="365" y="477"/>
                      <a:pt x="365" y="477"/>
                      <a:pt x="365" y="477"/>
                    </a:cubicBezTo>
                    <a:cubicBezTo>
                      <a:pt x="365" y="477"/>
                      <a:pt x="366" y="477"/>
                      <a:pt x="366" y="477"/>
                    </a:cubicBezTo>
                    <a:cubicBezTo>
                      <a:pt x="366" y="477"/>
                      <a:pt x="367" y="478"/>
                      <a:pt x="367" y="478"/>
                    </a:cubicBezTo>
                    <a:cubicBezTo>
                      <a:pt x="368" y="478"/>
                      <a:pt x="368" y="479"/>
                      <a:pt x="369" y="479"/>
                    </a:cubicBezTo>
                    <a:cubicBezTo>
                      <a:pt x="369" y="479"/>
                      <a:pt x="369" y="479"/>
                      <a:pt x="369" y="479"/>
                    </a:cubicBezTo>
                    <a:cubicBezTo>
                      <a:pt x="369" y="479"/>
                      <a:pt x="369" y="479"/>
                      <a:pt x="369" y="479"/>
                    </a:cubicBezTo>
                    <a:cubicBezTo>
                      <a:pt x="369" y="480"/>
                      <a:pt x="369" y="480"/>
                      <a:pt x="369" y="480"/>
                    </a:cubicBezTo>
                    <a:cubicBezTo>
                      <a:pt x="369" y="480"/>
                      <a:pt x="369" y="480"/>
                      <a:pt x="369" y="480"/>
                    </a:cubicBezTo>
                    <a:cubicBezTo>
                      <a:pt x="369" y="480"/>
                      <a:pt x="369" y="480"/>
                      <a:pt x="369" y="480"/>
                    </a:cubicBezTo>
                    <a:cubicBezTo>
                      <a:pt x="369" y="481"/>
                      <a:pt x="369" y="481"/>
                      <a:pt x="369" y="482"/>
                    </a:cubicBezTo>
                    <a:cubicBezTo>
                      <a:pt x="369" y="482"/>
                      <a:pt x="369" y="482"/>
                      <a:pt x="369" y="482"/>
                    </a:cubicBezTo>
                    <a:cubicBezTo>
                      <a:pt x="368" y="482"/>
                      <a:pt x="368" y="482"/>
                      <a:pt x="368" y="483"/>
                    </a:cubicBezTo>
                    <a:cubicBezTo>
                      <a:pt x="368" y="483"/>
                      <a:pt x="367" y="483"/>
                      <a:pt x="367" y="483"/>
                    </a:cubicBezTo>
                    <a:cubicBezTo>
                      <a:pt x="367" y="484"/>
                      <a:pt x="366" y="484"/>
                      <a:pt x="366" y="484"/>
                    </a:cubicBezTo>
                    <a:cubicBezTo>
                      <a:pt x="366" y="485"/>
                      <a:pt x="366" y="485"/>
                      <a:pt x="366" y="485"/>
                    </a:cubicBezTo>
                    <a:cubicBezTo>
                      <a:pt x="366" y="486"/>
                      <a:pt x="366" y="486"/>
                      <a:pt x="366" y="486"/>
                    </a:cubicBezTo>
                    <a:cubicBezTo>
                      <a:pt x="365" y="486"/>
                      <a:pt x="365" y="486"/>
                      <a:pt x="365" y="486"/>
                    </a:cubicBezTo>
                    <a:cubicBezTo>
                      <a:pt x="365" y="486"/>
                      <a:pt x="366" y="487"/>
                      <a:pt x="366" y="487"/>
                    </a:cubicBezTo>
                    <a:cubicBezTo>
                      <a:pt x="366" y="487"/>
                      <a:pt x="366" y="487"/>
                      <a:pt x="366" y="487"/>
                    </a:cubicBezTo>
                    <a:cubicBezTo>
                      <a:pt x="366" y="487"/>
                      <a:pt x="365" y="487"/>
                      <a:pt x="365" y="488"/>
                    </a:cubicBezTo>
                    <a:cubicBezTo>
                      <a:pt x="365" y="488"/>
                      <a:pt x="365" y="488"/>
                      <a:pt x="365" y="488"/>
                    </a:cubicBezTo>
                    <a:cubicBezTo>
                      <a:pt x="365" y="488"/>
                      <a:pt x="365" y="488"/>
                      <a:pt x="365" y="488"/>
                    </a:cubicBezTo>
                    <a:cubicBezTo>
                      <a:pt x="364" y="488"/>
                      <a:pt x="364" y="488"/>
                      <a:pt x="364" y="488"/>
                    </a:cubicBezTo>
                    <a:cubicBezTo>
                      <a:pt x="364" y="488"/>
                      <a:pt x="364" y="489"/>
                      <a:pt x="364" y="489"/>
                    </a:cubicBezTo>
                    <a:cubicBezTo>
                      <a:pt x="364" y="489"/>
                      <a:pt x="363" y="489"/>
                      <a:pt x="363" y="490"/>
                    </a:cubicBezTo>
                    <a:cubicBezTo>
                      <a:pt x="362" y="490"/>
                      <a:pt x="362" y="490"/>
                      <a:pt x="362" y="491"/>
                    </a:cubicBezTo>
                    <a:cubicBezTo>
                      <a:pt x="362" y="491"/>
                      <a:pt x="362" y="491"/>
                      <a:pt x="362" y="491"/>
                    </a:cubicBezTo>
                    <a:cubicBezTo>
                      <a:pt x="361" y="492"/>
                      <a:pt x="362" y="492"/>
                      <a:pt x="361" y="492"/>
                    </a:cubicBezTo>
                    <a:cubicBezTo>
                      <a:pt x="361" y="492"/>
                      <a:pt x="361" y="492"/>
                      <a:pt x="361" y="492"/>
                    </a:cubicBezTo>
                    <a:cubicBezTo>
                      <a:pt x="361" y="493"/>
                      <a:pt x="360" y="493"/>
                      <a:pt x="360" y="493"/>
                    </a:cubicBezTo>
                    <a:cubicBezTo>
                      <a:pt x="360" y="493"/>
                      <a:pt x="359" y="493"/>
                      <a:pt x="359" y="493"/>
                    </a:cubicBezTo>
                    <a:cubicBezTo>
                      <a:pt x="358" y="493"/>
                      <a:pt x="358" y="493"/>
                      <a:pt x="357" y="493"/>
                    </a:cubicBezTo>
                    <a:cubicBezTo>
                      <a:pt x="356" y="493"/>
                      <a:pt x="356" y="493"/>
                      <a:pt x="355" y="493"/>
                    </a:cubicBezTo>
                    <a:cubicBezTo>
                      <a:pt x="355" y="493"/>
                      <a:pt x="355" y="492"/>
                      <a:pt x="354" y="492"/>
                    </a:cubicBezTo>
                    <a:cubicBezTo>
                      <a:pt x="354" y="492"/>
                      <a:pt x="354" y="492"/>
                      <a:pt x="354" y="491"/>
                    </a:cubicBezTo>
                    <a:cubicBezTo>
                      <a:pt x="353" y="491"/>
                      <a:pt x="353" y="491"/>
                      <a:pt x="353" y="490"/>
                    </a:cubicBezTo>
                    <a:cubicBezTo>
                      <a:pt x="353" y="490"/>
                      <a:pt x="353" y="490"/>
                      <a:pt x="353" y="490"/>
                    </a:cubicBezTo>
                    <a:cubicBezTo>
                      <a:pt x="353" y="490"/>
                      <a:pt x="352" y="490"/>
                      <a:pt x="352" y="489"/>
                    </a:cubicBezTo>
                    <a:cubicBezTo>
                      <a:pt x="352" y="489"/>
                      <a:pt x="351" y="489"/>
                      <a:pt x="351" y="489"/>
                    </a:cubicBezTo>
                    <a:cubicBezTo>
                      <a:pt x="350" y="489"/>
                      <a:pt x="350" y="489"/>
                      <a:pt x="350" y="488"/>
                    </a:cubicBezTo>
                    <a:cubicBezTo>
                      <a:pt x="350" y="488"/>
                      <a:pt x="350" y="488"/>
                      <a:pt x="350" y="488"/>
                    </a:cubicBezTo>
                    <a:cubicBezTo>
                      <a:pt x="350" y="488"/>
                      <a:pt x="351" y="488"/>
                      <a:pt x="351" y="488"/>
                    </a:cubicBezTo>
                    <a:cubicBezTo>
                      <a:pt x="351" y="488"/>
                      <a:pt x="351" y="488"/>
                      <a:pt x="351" y="488"/>
                    </a:cubicBezTo>
                    <a:cubicBezTo>
                      <a:pt x="351" y="488"/>
                      <a:pt x="351" y="488"/>
                      <a:pt x="350" y="487"/>
                    </a:cubicBezTo>
                    <a:cubicBezTo>
                      <a:pt x="350" y="487"/>
                      <a:pt x="350" y="487"/>
                      <a:pt x="350" y="487"/>
                    </a:cubicBezTo>
                    <a:cubicBezTo>
                      <a:pt x="349" y="487"/>
                      <a:pt x="349" y="487"/>
                      <a:pt x="349" y="487"/>
                    </a:cubicBezTo>
                    <a:cubicBezTo>
                      <a:pt x="349" y="487"/>
                      <a:pt x="349" y="487"/>
                      <a:pt x="349" y="487"/>
                    </a:cubicBezTo>
                    <a:cubicBezTo>
                      <a:pt x="348" y="486"/>
                      <a:pt x="347" y="486"/>
                      <a:pt x="346" y="485"/>
                    </a:cubicBezTo>
                    <a:cubicBezTo>
                      <a:pt x="346" y="485"/>
                      <a:pt x="346" y="484"/>
                      <a:pt x="346" y="484"/>
                    </a:cubicBezTo>
                    <a:cubicBezTo>
                      <a:pt x="345" y="484"/>
                      <a:pt x="345" y="484"/>
                      <a:pt x="345" y="484"/>
                    </a:cubicBezTo>
                    <a:cubicBezTo>
                      <a:pt x="345" y="484"/>
                      <a:pt x="344" y="484"/>
                      <a:pt x="344" y="483"/>
                    </a:cubicBezTo>
                    <a:cubicBezTo>
                      <a:pt x="344" y="483"/>
                      <a:pt x="344" y="483"/>
                      <a:pt x="343" y="483"/>
                    </a:cubicBezTo>
                    <a:cubicBezTo>
                      <a:pt x="343" y="483"/>
                      <a:pt x="343" y="483"/>
                      <a:pt x="344" y="483"/>
                    </a:cubicBezTo>
                    <a:cubicBezTo>
                      <a:pt x="343" y="483"/>
                      <a:pt x="343" y="483"/>
                      <a:pt x="342" y="483"/>
                    </a:cubicBezTo>
                    <a:cubicBezTo>
                      <a:pt x="342" y="483"/>
                      <a:pt x="342" y="483"/>
                      <a:pt x="342" y="483"/>
                    </a:cubicBezTo>
                    <a:cubicBezTo>
                      <a:pt x="342" y="483"/>
                      <a:pt x="343" y="483"/>
                      <a:pt x="343" y="484"/>
                    </a:cubicBezTo>
                    <a:cubicBezTo>
                      <a:pt x="343" y="484"/>
                      <a:pt x="343" y="484"/>
                      <a:pt x="344" y="484"/>
                    </a:cubicBezTo>
                    <a:cubicBezTo>
                      <a:pt x="344" y="484"/>
                      <a:pt x="344" y="485"/>
                      <a:pt x="343" y="485"/>
                    </a:cubicBezTo>
                    <a:cubicBezTo>
                      <a:pt x="343" y="485"/>
                      <a:pt x="343" y="485"/>
                      <a:pt x="343" y="485"/>
                    </a:cubicBezTo>
                    <a:cubicBezTo>
                      <a:pt x="342" y="484"/>
                      <a:pt x="341" y="484"/>
                      <a:pt x="340" y="484"/>
                    </a:cubicBezTo>
                    <a:cubicBezTo>
                      <a:pt x="340" y="485"/>
                      <a:pt x="341" y="485"/>
                      <a:pt x="342" y="485"/>
                    </a:cubicBezTo>
                    <a:cubicBezTo>
                      <a:pt x="343" y="486"/>
                      <a:pt x="343" y="486"/>
                      <a:pt x="344" y="487"/>
                    </a:cubicBezTo>
                    <a:cubicBezTo>
                      <a:pt x="344" y="488"/>
                      <a:pt x="345" y="488"/>
                      <a:pt x="345" y="488"/>
                    </a:cubicBezTo>
                    <a:cubicBezTo>
                      <a:pt x="345" y="489"/>
                      <a:pt x="346" y="489"/>
                      <a:pt x="346" y="489"/>
                    </a:cubicBezTo>
                    <a:cubicBezTo>
                      <a:pt x="346" y="489"/>
                      <a:pt x="346" y="490"/>
                      <a:pt x="346" y="490"/>
                    </a:cubicBezTo>
                    <a:cubicBezTo>
                      <a:pt x="346" y="490"/>
                      <a:pt x="347" y="491"/>
                      <a:pt x="347" y="491"/>
                    </a:cubicBezTo>
                    <a:cubicBezTo>
                      <a:pt x="347" y="492"/>
                      <a:pt x="348" y="492"/>
                      <a:pt x="348" y="492"/>
                    </a:cubicBezTo>
                    <a:cubicBezTo>
                      <a:pt x="348" y="493"/>
                      <a:pt x="348" y="493"/>
                      <a:pt x="349" y="493"/>
                    </a:cubicBezTo>
                    <a:cubicBezTo>
                      <a:pt x="349" y="493"/>
                      <a:pt x="349" y="493"/>
                      <a:pt x="349" y="493"/>
                    </a:cubicBezTo>
                    <a:cubicBezTo>
                      <a:pt x="349" y="493"/>
                      <a:pt x="349" y="493"/>
                      <a:pt x="350" y="493"/>
                    </a:cubicBezTo>
                    <a:cubicBezTo>
                      <a:pt x="351" y="493"/>
                      <a:pt x="353" y="494"/>
                      <a:pt x="355" y="494"/>
                    </a:cubicBezTo>
                    <a:cubicBezTo>
                      <a:pt x="355" y="494"/>
                      <a:pt x="355" y="494"/>
                      <a:pt x="355" y="494"/>
                    </a:cubicBezTo>
                    <a:cubicBezTo>
                      <a:pt x="355" y="494"/>
                      <a:pt x="356" y="494"/>
                      <a:pt x="356" y="494"/>
                    </a:cubicBezTo>
                    <a:cubicBezTo>
                      <a:pt x="356" y="494"/>
                      <a:pt x="357" y="494"/>
                      <a:pt x="357" y="494"/>
                    </a:cubicBezTo>
                    <a:cubicBezTo>
                      <a:pt x="357" y="494"/>
                      <a:pt x="357" y="494"/>
                      <a:pt x="358" y="494"/>
                    </a:cubicBezTo>
                    <a:cubicBezTo>
                      <a:pt x="358" y="494"/>
                      <a:pt x="358" y="494"/>
                      <a:pt x="359" y="494"/>
                    </a:cubicBezTo>
                    <a:cubicBezTo>
                      <a:pt x="359" y="494"/>
                      <a:pt x="359" y="494"/>
                      <a:pt x="359" y="494"/>
                    </a:cubicBezTo>
                    <a:cubicBezTo>
                      <a:pt x="360" y="494"/>
                      <a:pt x="361" y="494"/>
                      <a:pt x="361" y="495"/>
                    </a:cubicBezTo>
                    <a:cubicBezTo>
                      <a:pt x="361" y="495"/>
                      <a:pt x="361" y="495"/>
                      <a:pt x="362" y="495"/>
                    </a:cubicBezTo>
                    <a:cubicBezTo>
                      <a:pt x="362" y="495"/>
                      <a:pt x="362" y="495"/>
                      <a:pt x="362" y="495"/>
                    </a:cubicBezTo>
                    <a:cubicBezTo>
                      <a:pt x="362" y="496"/>
                      <a:pt x="362" y="496"/>
                      <a:pt x="362" y="496"/>
                    </a:cubicBezTo>
                    <a:cubicBezTo>
                      <a:pt x="363" y="496"/>
                      <a:pt x="362" y="497"/>
                      <a:pt x="362" y="497"/>
                    </a:cubicBezTo>
                    <a:cubicBezTo>
                      <a:pt x="362" y="497"/>
                      <a:pt x="362" y="497"/>
                      <a:pt x="362" y="497"/>
                    </a:cubicBezTo>
                    <a:cubicBezTo>
                      <a:pt x="362" y="498"/>
                      <a:pt x="362" y="498"/>
                      <a:pt x="362" y="498"/>
                    </a:cubicBezTo>
                    <a:cubicBezTo>
                      <a:pt x="362" y="498"/>
                      <a:pt x="362" y="498"/>
                      <a:pt x="362" y="498"/>
                    </a:cubicBezTo>
                    <a:cubicBezTo>
                      <a:pt x="361" y="498"/>
                      <a:pt x="361" y="498"/>
                      <a:pt x="361" y="498"/>
                    </a:cubicBezTo>
                    <a:cubicBezTo>
                      <a:pt x="361" y="499"/>
                      <a:pt x="361" y="499"/>
                      <a:pt x="361" y="499"/>
                    </a:cubicBezTo>
                    <a:cubicBezTo>
                      <a:pt x="361" y="499"/>
                      <a:pt x="361" y="499"/>
                      <a:pt x="362" y="499"/>
                    </a:cubicBezTo>
                    <a:cubicBezTo>
                      <a:pt x="362" y="499"/>
                      <a:pt x="362" y="499"/>
                      <a:pt x="362" y="499"/>
                    </a:cubicBezTo>
                    <a:cubicBezTo>
                      <a:pt x="362" y="499"/>
                      <a:pt x="362" y="499"/>
                      <a:pt x="362" y="499"/>
                    </a:cubicBezTo>
                    <a:cubicBezTo>
                      <a:pt x="361" y="500"/>
                      <a:pt x="361" y="500"/>
                      <a:pt x="361" y="500"/>
                    </a:cubicBezTo>
                    <a:cubicBezTo>
                      <a:pt x="361" y="500"/>
                      <a:pt x="361" y="500"/>
                      <a:pt x="361" y="500"/>
                    </a:cubicBezTo>
                    <a:cubicBezTo>
                      <a:pt x="360" y="501"/>
                      <a:pt x="360" y="501"/>
                      <a:pt x="360" y="502"/>
                    </a:cubicBezTo>
                    <a:cubicBezTo>
                      <a:pt x="360" y="502"/>
                      <a:pt x="360" y="502"/>
                      <a:pt x="360" y="503"/>
                    </a:cubicBezTo>
                    <a:cubicBezTo>
                      <a:pt x="360" y="503"/>
                      <a:pt x="360" y="503"/>
                      <a:pt x="360" y="503"/>
                    </a:cubicBezTo>
                    <a:cubicBezTo>
                      <a:pt x="359" y="503"/>
                      <a:pt x="359" y="503"/>
                      <a:pt x="359" y="503"/>
                    </a:cubicBezTo>
                    <a:cubicBezTo>
                      <a:pt x="359" y="503"/>
                      <a:pt x="359" y="503"/>
                      <a:pt x="359" y="504"/>
                    </a:cubicBezTo>
                    <a:cubicBezTo>
                      <a:pt x="359" y="504"/>
                      <a:pt x="359" y="505"/>
                      <a:pt x="358" y="505"/>
                    </a:cubicBezTo>
                    <a:cubicBezTo>
                      <a:pt x="358" y="505"/>
                      <a:pt x="358" y="505"/>
                      <a:pt x="358" y="506"/>
                    </a:cubicBezTo>
                    <a:cubicBezTo>
                      <a:pt x="358" y="506"/>
                      <a:pt x="358" y="506"/>
                      <a:pt x="358" y="506"/>
                    </a:cubicBezTo>
                    <a:cubicBezTo>
                      <a:pt x="357" y="506"/>
                      <a:pt x="356" y="506"/>
                      <a:pt x="356" y="507"/>
                    </a:cubicBezTo>
                    <a:cubicBezTo>
                      <a:pt x="356" y="507"/>
                      <a:pt x="356" y="508"/>
                      <a:pt x="356" y="508"/>
                    </a:cubicBezTo>
                    <a:cubicBezTo>
                      <a:pt x="356" y="508"/>
                      <a:pt x="356" y="509"/>
                      <a:pt x="356" y="509"/>
                    </a:cubicBezTo>
                    <a:cubicBezTo>
                      <a:pt x="355" y="510"/>
                      <a:pt x="355" y="510"/>
                      <a:pt x="355" y="511"/>
                    </a:cubicBezTo>
                    <a:cubicBezTo>
                      <a:pt x="355" y="511"/>
                      <a:pt x="355" y="511"/>
                      <a:pt x="355" y="512"/>
                    </a:cubicBezTo>
                    <a:cubicBezTo>
                      <a:pt x="354" y="512"/>
                      <a:pt x="354" y="512"/>
                      <a:pt x="354" y="512"/>
                    </a:cubicBezTo>
                    <a:cubicBezTo>
                      <a:pt x="354" y="512"/>
                      <a:pt x="353" y="512"/>
                      <a:pt x="353" y="512"/>
                    </a:cubicBezTo>
                    <a:cubicBezTo>
                      <a:pt x="353" y="512"/>
                      <a:pt x="353" y="512"/>
                      <a:pt x="353" y="512"/>
                    </a:cubicBezTo>
                    <a:cubicBezTo>
                      <a:pt x="352" y="513"/>
                      <a:pt x="352" y="513"/>
                      <a:pt x="352" y="513"/>
                    </a:cubicBezTo>
                    <a:cubicBezTo>
                      <a:pt x="352" y="513"/>
                      <a:pt x="352" y="514"/>
                      <a:pt x="351" y="514"/>
                    </a:cubicBezTo>
                    <a:cubicBezTo>
                      <a:pt x="351" y="514"/>
                      <a:pt x="351" y="514"/>
                      <a:pt x="351" y="514"/>
                    </a:cubicBezTo>
                    <a:cubicBezTo>
                      <a:pt x="350" y="514"/>
                      <a:pt x="350" y="514"/>
                      <a:pt x="350" y="514"/>
                    </a:cubicBezTo>
                    <a:cubicBezTo>
                      <a:pt x="349" y="514"/>
                      <a:pt x="349" y="514"/>
                      <a:pt x="348" y="514"/>
                    </a:cubicBezTo>
                    <a:cubicBezTo>
                      <a:pt x="348" y="514"/>
                      <a:pt x="348" y="513"/>
                      <a:pt x="348" y="514"/>
                    </a:cubicBezTo>
                    <a:cubicBezTo>
                      <a:pt x="348" y="514"/>
                      <a:pt x="348" y="514"/>
                      <a:pt x="348" y="514"/>
                    </a:cubicBezTo>
                    <a:cubicBezTo>
                      <a:pt x="348" y="514"/>
                      <a:pt x="348" y="514"/>
                      <a:pt x="348" y="514"/>
                    </a:cubicBezTo>
                    <a:cubicBezTo>
                      <a:pt x="348" y="514"/>
                      <a:pt x="348" y="514"/>
                      <a:pt x="348" y="514"/>
                    </a:cubicBezTo>
                    <a:cubicBezTo>
                      <a:pt x="348" y="515"/>
                      <a:pt x="348" y="515"/>
                      <a:pt x="348" y="515"/>
                    </a:cubicBezTo>
                    <a:cubicBezTo>
                      <a:pt x="348" y="515"/>
                      <a:pt x="348" y="515"/>
                      <a:pt x="348" y="515"/>
                    </a:cubicBezTo>
                    <a:cubicBezTo>
                      <a:pt x="347" y="515"/>
                      <a:pt x="347" y="515"/>
                      <a:pt x="347" y="514"/>
                    </a:cubicBezTo>
                    <a:cubicBezTo>
                      <a:pt x="346" y="514"/>
                      <a:pt x="346" y="513"/>
                      <a:pt x="345" y="513"/>
                    </a:cubicBezTo>
                    <a:cubicBezTo>
                      <a:pt x="345" y="514"/>
                      <a:pt x="345" y="514"/>
                      <a:pt x="345" y="514"/>
                    </a:cubicBezTo>
                    <a:cubicBezTo>
                      <a:pt x="345" y="514"/>
                      <a:pt x="345" y="514"/>
                      <a:pt x="345" y="514"/>
                    </a:cubicBezTo>
                    <a:cubicBezTo>
                      <a:pt x="345" y="514"/>
                      <a:pt x="345" y="514"/>
                      <a:pt x="345" y="514"/>
                    </a:cubicBezTo>
                    <a:cubicBezTo>
                      <a:pt x="345" y="514"/>
                      <a:pt x="345" y="514"/>
                      <a:pt x="345" y="514"/>
                    </a:cubicBezTo>
                    <a:cubicBezTo>
                      <a:pt x="345" y="514"/>
                      <a:pt x="345" y="513"/>
                      <a:pt x="344" y="513"/>
                    </a:cubicBezTo>
                    <a:cubicBezTo>
                      <a:pt x="344" y="513"/>
                      <a:pt x="344" y="513"/>
                      <a:pt x="344" y="513"/>
                    </a:cubicBezTo>
                    <a:cubicBezTo>
                      <a:pt x="344" y="514"/>
                      <a:pt x="344" y="514"/>
                      <a:pt x="344" y="514"/>
                    </a:cubicBezTo>
                    <a:cubicBezTo>
                      <a:pt x="344" y="514"/>
                      <a:pt x="344" y="514"/>
                      <a:pt x="344" y="514"/>
                    </a:cubicBezTo>
                    <a:cubicBezTo>
                      <a:pt x="344" y="513"/>
                      <a:pt x="344" y="513"/>
                      <a:pt x="344" y="513"/>
                    </a:cubicBezTo>
                    <a:cubicBezTo>
                      <a:pt x="343" y="513"/>
                      <a:pt x="343" y="513"/>
                      <a:pt x="343" y="512"/>
                    </a:cubicBezTo>
                    <a:cubicBezTo>
                      <a:pt x="343" y="512"/>
                      <a:pt x="343" y="512"/>
                      <a:pt x="343" y="512"/>
                    </a:cubicBezTo>
                    <a:cubicBezTo>
                      <a:pt x="344" y="512"/>
                      <a:pt x="343" y="511"/>
                      <a:pt x="343" y="511"/>
                    </a:cubicBezTo>
                    <a:cubicBezTo>
                      <a:pt x="343" y="511"/>
                      <a:pt x="343" y="511"/>
                      <a:pt x="343" y="511"/>
                    </a:cubicBezTo>
                    <a:cubicBezTo>
                      <a:pt x="343" y="511"/>
                      <a:pt x="343" y="511"/>
                      <a:pt x="343" y="511"/>
                    </a:cubicBezTo>
                    <a:cubicBezTo>
                      <a:pt x="343" y="511"/>
                      <a:pt x="343" y="511"/>
                      <a:pt x="343" y="511"/>
                    </a:cubicBezTo>
                    <a:cubicBezTo>
                      <a:pt x="343" y="512"/>
                      <a:pt x="343" y="512"/>
                      <a:pt x="342" y="512"/>
                    </a:cubicBezTo>
                    <a:cubicBezTo>
                      <a:pt x="342" y="512"/>
                      <a:pt x="342" y="512"/>
                      <a:pt x="342" y="512"/>
                    </a:cubicBezTo>
                    <a:cubicBezTo>
                      <a:pt x="342" y="512"/>
                      <a:pt x="342" y="512"/>
                      <a:pt x="342" y="512"/>
                    </a:cubicBezTo>
                    <a:cubicBezTo>
                      <a:pt x="342" y="512"/>
                      <a:pt x="342" y="512"/>
                      <a:pt x="342" y="512"/>
                    </a:cubicBezTo>
                    <a:cubicBezTo>
                      <a:pt x="342" y="512"/>
                      <a:pt x="342" y="512"/>
                      <a:pt x="342" y="512"/>
                    </a:cubicBezTo>
                    <a:cubicBezTo>
                      <a:pt x="343" y="513"/>
                      <a:pt x="343" y="513"/>
                      <a:pt x="343" y="513"/>
                    </a:cubicBezTo>
                    <a:cubicBezTo>
                      <a:pt x="343" y="513"/>
                      <a:pt x="343" y="513"/>
                      <a:pt x="343" y="514"/>
                    </a:cubicBezTo>
                    <a:cubicBezTo>
                      <a:pt x="343" y="514"/>
                      <a:pt x="343" y="514"/>
                      <a:pt x="343" y="514"/>
                    </a:cubicBezTo>
                    <a:cubicBezTo>
                      <a:pt x="343" y="514"/>
                      <a:pt x="343" y="514"/>
                      <a:pt x="343" y="514"/>
                    </a:cubicBezTo>
                    <a:cubicBezTo>
                      <a:pt x="343" y="514"/>
                      <a:pt x="343" y="514"/>
                      <a:pt x="343" y="515"/>
                    </a:cubicBezTo>
                    <a:cubicBezTo>
                      <a:pt x="343" y="515"/>
                      <a:pt x="343" y="515"/>
                      <a:pt x="343" y="515"/>
                    </a:cubicBezTo>
                    <a:cubicBezTo>
                      <a:pt x="343" y="515"/>
                      <a:pt x="343" y="515"/>
                      <a:pt x="343" y="515"/>
                    </a:cubicBezTo>
                    <a:cubicBezTo>
                      <a:pt x="342" y="515"/>
                      <a:pt x="342" y="515"/>
                      <a:pt x="342" y="515"/>
                    </a:cubicBezTo>
                    <a:cubicBezTo>
                      <a:pt x="342" y="516"/>
                      <a:pt x="342" y="516"/>
                      <a:pt x="342" y="515"/>
                    </a:cubicBezTo>
                    <a:cubicBezTo>
                      <a:pt x="342" y="515"/>
                      <a:pt x="342" y="515"/>
                      <a:pt x="342" y="515"/>
                    </a:cubicBezTo>
                    <a:cubicBezTo>
                      <a:pt x="342" y="515"/>
                      <a:pt x="342" y="515"/>
                      <a:pt x="341" y="515"/>
                    </a:cubicBezTo>
                    <a:cubicBezTo>
                      <a:pt x="341" y="515"/>
                      <a:pt x="341" y="514"/>
                      <a:pt x="341" y="514"/>
                    </a:cubicBezTo>
                    <a:cubicBezTo>
                      <a:pt x="341" y="514"/>
                      <a:pt x="341" y="515"/>
                      <a:pt x="341" y="515"/>
                    </a:cubicBezTo>
                    <a:cubicBezTo>
                      <a:pt x="341" y="515"/>
                      <a:pt x="341" y="515"/>
                      <a:pt x="341" y="515"/>
                    </a:cubicBezTo>
                    <a:cubicBezTo>
                      <a:pt x="341" y="516"/>
                      <a:pt x="341" y="516"/>
                      <a:pt x="342" y="516"/>
                    </a:cubicBezTo>
                    <a:cubicBezTo>
                      <a:pt x="342" y="516"/>
                      <a:pt x="342" y="516"/>
                      <a:pt x="342" y="516"/>
                    </a:cubicBezTo>
                    <a:cubicBezTo>
                      <a:pt x="342" y="516"/>
                      <a:pt x="342" y="517"/>
                      <a:pt x="342" y="517"/>
                    </a:cubicBezTo>
                    <a:cubicBezTo>
                      <a:pt x="342" y="517"/>
                      <a:pt x="342" y="517"/>
                      <a:pt x="342" y="517"/>
                    </a:cubicBezTo>
                    <a:cubicBezTo>
                      <a:pt x="342" y="517"/>
                      <a:pt x="342" y="517"/>
                      <a:pt x="342" y="517"/>
                    </a:cubicBezTo>
                    <a:cubicBezTo>
                      <a:pt x="342" y="518"/>
                      <a:pt x="341" y="518"/>
                      <a:pt x="342" y="518"/>
                    </a:cubicBezTo>
                    <a:cubicBezTo>
                      <a:pt x="342" y="519"/>
                      <a:pt x="341" y="519"/>
                      <a:pt x="341" y="520"/>
                    </a:cubicBezTo>
                    <a:cubicBezTo>
                      <a:pt x="341" y="520"/>
                      <a:pt x="341" y="520"/>
                      <a:pt x="341" y="520"/>
                    </a:cubicBezTo>
                    <a:cubicBezTo>
                      <a:pt x="341" y="520"/>
                      <a:pt x="340" y="520"/>
                      <a:pt x="340" y="520"/>
                    </a:cubicBezTo>
                    <a:cubicBezTo>
                      <a:pt x="340" y="520"/>
                      <a:pt x="339" y="520"/>
                      <a:pt x="338" y="520"/>
                    </a:cubicBezTo>
                    <a:cubicBezTo>
                      <a:pt x="337" y="520"/>
                      <a:pt x="336" y="520"/>
                      <a:pt x="335" y="520"/>
                    </a:cubicBezTo>
                    <a:cubicBezTo>
                      <a:pt x="333" y="520"/>
                      <a:pt x="332" y="518"/>
                      <a:pt x="330" y="518"/>
                    </a:cubicBezTo>
                    <a:cubicBezTo>
                      <a:pt x="329" y="518"/>
                      <a:pt x="329" y="518"/>
                      <a:pt x="328" y="518"/>
                    </a:cubicBezTo>
                    <a:cubicBezTo>
                      <a:pt x="327" y="518"/>
                      <a:pt x="326" y="517"/>
                      <a:pt x="326" y="517"/>
                    </a:cubicBezTo>
                    <a:cubicBezTo>
                      <a:pt x="323" y="516"/>
                      <a:pt x="321" y="515"/>
                      <a:pt x="319" y="514"/>
                    </a:cubicBezTo>
                    <a:cubicBezTo>
                      <a:pt x="319" y="514"/>
                      <a:pt x="318" y="513"/>
                      <a:pt x="318" y="513"/>
                    </a:cubicBezTo>
                    <a:cubicBezTo>
                      <a:pt x="318" y="513"/>
                      <a:pt x="318" y="513"/>
                      <a:pt x="318" y="512"/>
                    </a:cubicBezTo>
                    <a:cubicBezTo>
                      <a:pt x="318" y="512"/>
                      <a:pt x="318" y="512"/>
                      <a:pt x="317" y="512"/>
                    </a:cubicBezTo>
                    <a:cubicBezTo>
                      <a:pt x="317" y="512"/>
                      <a:pt x="317" y="513"/>
                      <a:pt x="318" y="513"/>
                    </a:cubicBezTo>
                    <a:cubicBezTo>
                      <a:pt x="318" y="514"/>
                      <a:pt x="318" y="514"/>
                      <a:pt x="318" y="514"/>
                    </a:cubicBezTo>
                    <a:cubicBezTo>
                      <a:pt x="318" y="515"/>
                      <a:pt x="317" y="514"/>
                      <a:pt x="316" y="515"/>
                    </a:cubicBezTo>
                    <a:cubicBezTo>
                      <a:pt x="316" y="515"/>
                      <a:pt x="317" y="515"/>
                      <a:pt x="317" y="515"/>
                    </a:cubicBezTo>
                    <a:cubicBezTo>
                      <a:pt x="317" y="515"/>
                      <a:pt x="318" y="515"/>
                      <a:pt x="318" y="515"/>
                    </a:cubicBezTo>
                    <a:cubicBezTo>
                      <a:pt x="318" y="516"/>
                      <a:pt x="318" y="516"/>
                      <a:pt x="319" y="516"/>
                    </a:cubicBezTo>
                    <a:cubicBezTo>
                      <a:pt x="319" y="517"/>
                      <a:pt x="319" y="517"/>
                      <a:pt x="319" y="516"/>
                    </a:cubicBezTo>
                    <a:cubicBezTo>
                      <a:pt x="320" y="516"/>
                      <a:pt x="319" y="516"/>
                      <a:pt x="319" y="515"/>
                    </a:cubicBezTo>
                    <a:cubicBezTo>
                      <a:pt x="319" y="515"/>
                      <a:pt x="319" y="515"/>
                      <a:pt x="320" y="515"/>
                    </a:cubicBezTo>
                    <a:cubicBezTo>
                      <a:pt x="320" y="515"/>
                      <a:pt x="320" y="516"/>
                      <a:pt x="321" y="516"/>
                    </a:cubicBezTo>
                    <a:cubicBezTo>
                      <a:pt x="321" y="516"/>
                      <a:pt x="322" y="516"/>
                      <a:pt x="322" y="516"/>
                    </a:cubicBezTo>
                    <a:cubicBezTo>
                      <a:pt x="323" y="516"/>
                      <a:pt x="323" y="517"/>
                      <a:pt x="324" y="517"/>
                    </a:cubicBezTo>
                    <a:cubicBezTo>
                      <a:pt x="325" y="517"/>
                      <a:pt x="325" y="517"/>
                      <a:pt x="325" y="517"/>
                    </a:cubicBezTo>
                    <a:cubicBezTo>
                      <a:pt x="325" y="517"/>
                      <a:pt x="325" y="518"/>
                      <a:pt x="326" y="518"/>
                    </a:cubicBezTo>
                    <a:cubicBezTo>
                      <a:pt x="326" y="518"/>
                      <a:pt x="327" y="518"/>
                      <a:pt x="328" y="519"/>
                    </a:cubicBezTo>
                    <a:cubicBezTo>
                      <a:pt x="328" y="519"/>
                      <a:pt x="327" y="519"/>
                      <a:pt x="327" y="519"/>
                    </a:cubicBezTo>
                    <a:cubicBezTo>
                      <a:pt x="327" y="519"/>
                      <a:pt x="327" y="520"/>
                      <a:pt x="327" y="520"/>
                    </a:cubicBezTo>
                    <a:cubicBezTo>
                      <a:pt x="327" y="520"/>
                      <a:pt x="326" y="520"/>
                      <a:pt x="326" y="520"/>
                    </a:cubicBezTo>
                    <a:cubicBezTo>
                      <a:pt x="326" y="520"/>
                      <a:pt x="326" y="520"/>
                      <a:pt x="326" y="521"/>
                    </a:cubicBezTo>
                    <a:cubicBezTo>
                      <a:pt x="326" y="521"/>
                      <a:pt x="326" y="521"/>
                      <a:pt x="326" y="521"/>
                    </a:cubicBezTo>
                    <a:cubicBezTo>
                      <a:pt x="326" y="521"/>
                      <a:pt x="326" y="521"/>
                      <a:pt x="326" y="521"/>
                    </a:cubicBezTo>
                    <a:cubicBezTo>
                      <a:pt x="327" y="521"/>
                      <a:pt x="327" y="521"/>
                      <a:pt x="327" y="521"/>
                    </a:cubicBezTo>
                    <a:cubicBezTo>
                      <a:pt x="327" y="520"/>
                      <a:pt x="327" y="520"/>
                      <a:pt x="327" y="520"/>
                    </a:cubicBezTo>
                    <a:cubicBezTo>
                      <a:pt x="327" y="520"/>
                      <a:pt x="328" y="520"/>
                      <a:pt x="328" y="520"/>
                    </a:cubicBezTo>
                    <a:cubicBezTo>
                      <a:pt x="328" y="519"/>
                      <a:pt x="329" y="519"/>
                      <a:pt x="329" y="519"/>
                    </a:cubicBezTo>
                    <a:cubicBezTo>
                      <a:pt x="330" y="519"/>
                      <a:pt x="330" y="519"/>
                      <a:pt x="331" y="519"/>
                    </a:cubicBezTo>
                    <a:cubicBezTo>
                      <a:pt x="331" y="519"/>
                      <a:pt x="331" y="520"/>
                      <a:pt x="331" y="520"/>
                    </a:cubicBezTo>
                    <a:cubicBezTo>
                      <a:pt x="331" y="521"/>
                      <a:pt x="332" y="520"/>
                      <a:pt x="333" y="520"/>
                    </a:cubicBezTo>
                    <a:cubicBezTo>
                      <a:pt x="333" y="520"/>
                      <a:pt x="333" y="520"/>
                      <a:pt x="333" y="520"/>
                    </a:cubicBezTo>
                    <a:cubicBezTo>
                      <a:pt x="333" y="521"/>
                      <a:pt x="333" y="521"/>
                      <a:pt x="333" y="521"/>
                    </a:cubicBezTo>
                    <a:cubicBezTo>
                      <a:pt x="332" y="521"/>
                      <a:pt x="332" y="521"/>
                      <a:pt x="332" y="521"/>
                    </a:cubicBezTo>
                    <a:cubicBezTo>
                      <a:pt x="332" y="521"/>
                      <a:pt x="333" y="521"/>
                      <a:pt x="334" y="521"/>
                    </a:cubicBezTo>
                    <a:cubicBezTo>
                      <a:pt x="334" y="521"/>
                      <a:pt x="334" y="521"/>
                      <a:pt x="334" y="521"/>
                    </a:cubicBezTo>
                    <a:cubicBezTo>
                      <a:pt x="334" y="521"/>
                      <a:pt x="334" y="522"/>
                      <a:pt x="334" y="522"/>
                    </a:cubicBezTo>
                    <a:cubicBezTo>
                      <a:pt x="334" y="522"/>
                      <a:pt x="335" y="522"/>
                      <a:pt x="335" y="522"/>
                    </a:cubicBezTo>
                    <a:cubicBezTo>
                      <a:pt x="335" y="522"/>
                      <a:pt x="335" y="522"/>
                      <a:pt x="335" y="522"/>
                    </a:cubicBezTo>
                    <a:cubicBezTo>
                      <a:pt x="335" y="522"/>
                      <a:pt x="336" y="522"/>
                      <a:pt x="336" y="522"/>
                    </a:cubicBezTo>
                    <a:cubicBezTo>
                      <a:pt x="336" y="522"/>
                      <a:pt x="336" y="523"/>
                      <a:pt x="336" y="523"/>
                    </a:cubicBezTo>
                    <a:cubicBezTo>
                      <a:pt x="336" y="523"/>
                      <a:pt x="337" y="523"/>
                      <a:pt x="337" y="523"/>
                    </a:cubicBezTo>
                    <a:cubicBezTo>
                      <a:pt x="337" y="523"/>
                      <a:pt x="337" y="523"/>
                      <a:pt x="336" y="524"/>
                    </a:cubicBezTo>
                    <a:cubicBezTo>
                      <a:pt x="337" y="524"/>
                      <a:pt x="337" y="524"/>
                      <a:pt x="337" y="524"/>
                    </a:cubicBezTo>
                    <a:cubicBezTo>
                      <a:pt x="337" y="524"/>
                      <a:pt x="337" y="524"/>
                      <a:pt x="337" y="524"/>
                    </a:cubicBezTo>
                    <a:cubicBezTo>
                      <a:pt x="337" y="525"/>
                      <a:pt x="337" y="525"/>
                      <a:pt x="337" y="526"/>
                    </a:cubicBezTo>
                    <a:cubicBezTo>
                      <a:pt x="337" y="526"/>
                      <a:pt x="338" y="527"/>
                      <a:pt x="338" y="527"/>
                    </a:cubicBezTo>
                    <a:cubicBezTo>
                      <a:pt x="338" y="527"/>
                      <a:pt x="337" y="527"/>
                      <a:pt x="337" y="527"/>
                    </a:cubicBezTo>
                    <a:cubicBezTo>
                      <a:pt x="337" y="528"/>
                      <a:pt x="337" y="528"/>
                      <a:pt x="338" y="528"/>
                    </a:cubicBezTo>
                    <a:cubicBezTo>
                      <a:pt x="337" y="529"/>
                      <a:pt x="337" y="529"/>
                      <a:pt x="337" y="530"/>
                    </a:cubicBezTo>
                    <a:cubicBezTo>
                      <a:pt x="336" y="530"/>
                      <a:pt x="335" y="530"/>
                      <a:pt x="334" y="531"/>
                    </a:cubicBezTo>
                    <a:cubicBezTo>
                      <a:pt x="334" y="531"/>
                      <a:pt x="334" y="531"/>
                      <a:pt x="333" y="531"/>
                    </a:cubicBezTo>
                    <a:cubicBezTo>
                      <a:pt x="333" y="531"/>
                      <a:pt x="333" y="531"/>
                      <a:pt x="333" y="531"/>
                    </a:cubicBezTo>
                    <a:cubicBezTo>
                      <a:pt x="333" y="532"/>
                      <a:pt x="333" y="532"/>
                      <a:pt x="333" y="532"/>
                    </a:cubicBezTo>
                    <a:cubicBezTo>
                      <a:pt x="333" y="532"/>
                      <a:pt x="333" y="532"/>
                      <a:pt x="332" y="532"/>
                    </a:cubicBezTo>
                    <a:cubicBezTo>
                      <a:pt x="332" y="532"/>
                      <a:pt x="331" y="532"/>
                      <a:pt x="331" y="532"/>
                    </a:cubicBezTo>
                    <a:cubicBezTo>
                      <a:pt x="330" y="532"/>
                      <a:pt x="330" y="532"/>
                      <a:pt x="330" y="532"/>
                    </a:cubicBezTo>
                    <a:cubicBezTo>
                      <a:pt x="330" y="531"/>
                      <a:pt x="329" y="531"/>
                      <a:pt x="329" y="531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8" y="532"/>
                      <a:pt x="328" y="532"/>
                      <a:pt x="328" y="532"/>
                    </a:cubicBezTo>
                    <a:cubicBezTo>
                      <a:pt x="328" y="532"/>
                      <a:pt x="328" y="532"/>
                      <a:pt x="328" y="532"/>
                    </a:cubicBezTo>
                    <a:cubicBezTo>
                      <a:pt x="327" y="532"/>
                      <a:pt x="327" y="532"/>
                      <a:pt x="327" y="532"/>
                    </a:cubicBezTo>
                    <a:cubicBezTo>
                      <a:pt x="326" y="532"/>
                      <a:pt x="326" y="532"/>
                      <a:pt x="326" y="532"/>
                    </a:cubicBezTo>
                    <a:cubicBezTo>
                      <a:pt x="326" y="532"/>
                      <a:pt x="326" y="532"/>
                      <a:pt x="326" y="532"/>
                    </a:cubicBezTo>
                    <a:cubicBezTo>
                      <a:pt x="326" y="533"/>
                      <a:pt x="327" y="533"/>
                      <a:pt x="327" y="534"/>
                    </a:cubicBezTo>
                    <a:cubicBezTo>
                      <a:pt x="328" y="534"/>
                      <a:pt x="328" y="534"/>
                      <a:pt x="329" y="534"/>
                    </a:cubicBezTo>
                    <a:cubicBezTo>
                      <a:pt x="329" y="534"/>
                      <a:pt x="329" y="534"/>
                      <a:pt x="329" y="534"/>
                    </a:cubicBezTo>
                    <a:cubicBezTo>
                      <a:pt x="330" y="535"/>
                      <a:pt x="329" y="535"/>
                      <a:pt x="329" y="535"/>
                    </a:cubicBezTo>
                    <a:cubicBezTo>
                      <a:pt x="329" y="535"/>
                      <a:pt x="329" y="535"/>
                      <a:pt x="329" y="536"/>
                    </a:cubicBezTo>
                    <a:cubicBezTo>
                      <a:pt x="329" y="536"/>
                      <a:pt x="329" y="536"/>
                      <a:pt x="329" y="536"/>
                    </a:cubicBezTo>
                    <a:cubicBezTo>
                      <a:pt x="329" y="536"/>
                      <a:pt x="329" y="536"/>
                      <a:pt x="329" y="536"/>
                    </a:cubicBezTo>
                    <a:cubicBezTo>
                      <a:pt x="328" y="536"/>
                      <a:pt x="328" y="536"/>
                      <a:pt x="328" y="536"/>
                    </a:cubicBezTo>
                    <a:cubicBezTo>
                      <a:pt x="327" y="536"/>
                      <a:pt x="327" y="535"/>
                      <a:pt x="327" y="536"/>
                    </a:cubicBezTo>
                    <a:cubicBezTo>
                      <a:pt x="327" y="536"/>
                      <a:pt x="327" y="536"/>
                      <a:pt x="327" y="536"/>
                    </a:cubicBezTo>
                    <a:cubicBezTo>
                      <a:pt x="326" y="536"/>
                      <a:pt x="326" y="535"/>
                      <a:pt x="325" y="536"/>
                    </a:cubicBezTo>
                    <a:cubicBezTo>
                      <a:pt x="325" y="536"/>
                      <a:pt x="325" y="537"/>
                      <a:pt x="325" y="537"/>
                    </a:cubicBezTo>
                    <a:cubicBezTo>
                      <a:pt x="325" y="537"/>
                      <a:pt x="324" y="537"/>
                      <a:pt x="324" y="537"/>
                    </a:cubicBezTo>
                    <a:cubicBezTo>
                      <a:pt x="324" y="538"/>
                      <a:pt x="324" y="538"/>
                      <a:pt x="324" y="538"/>
                    </a:cubicBezTo>
                    <a:cubicBezTo>
                      <a:pt x="324" y="538"/>
                      <a:pt x="324" y="539"/>
                      <a:pt x="324" y="539"/>
                    </a:cubicBezTo>
                    <a:cubicBezTo>
                      <a:pt x="324" y="539"/>
                      <a:pt x="325" y="539"/>
                      <a:pt x="325" y="539"/>
                    </a:cubicBezTo>
                    <a:cubicBezTo>
                      <a:pt x="325" y="539"/>
                      <a:pt x="325" y="540"/>
                      <a:pt x="325" y="540"/>
                    </a:cubicBezTo>
                    <a:cubicBezTo>
                      <a:pt x="325" y="540"/>
                      <a:pt x="325" y="540"/>
                      <a:pt x="325" y="540"/>
                    </a:cubicBezTo>
                    <a:cubicBezTo>
                      <a:pt x="325" y="540"/>
                      <a:pt x="325" y="540"/>
                      <a:pt x="325" y="540"/>
                    </a:cubicBezTo>
                    <a:cubicBezTo>
                      <a:pt x="325" y="540"/>
                      <a:pt x="324" y="540"/>
                      <a:pt x="324" y="540"/>
                    </a:cubicBezTo>
                    <a:cubicBezTo>
                      <a:pt x="324" y="540"/>
                      <a:pt x="324" y="540"/>
                      <a:pt x="324" y="540"/>
                    </a:cubicBezTo>
                    <a:cubicBezTo>
                      <a:pt x="324" y="540"/>
                      <a:pt x="324" y="540"/>
                      <a:pt x="324" y="540"/>
                    </a:cubicBezTo>
                    <a:cubicBezTo>
                      <a:pt x="323" y="539"/>
                      <a:pt x="322" y="539"/>
                      <a:pt x="322" y="539"/>
                    </a:cubicBezTo>
                    <a:cubicBezTo>
                      <a:pt x="322" y="539"/>
                      <a:pt x="321" y="539"/>
                      <a:pt x="321" y="539"/>
                    </a:cubicBezTo>
                    <a:cubicBezTo>
                      <a:pt x="321" y="539"/>
                      <a:pt x="321" y="540"/>
                      <a:pt x="322" y="540"/>
                    </a:cubicBezTo>
                    <a:cubicBezTo>
                      <a:pt x="322" y="540"/>
                      <a:pt x="322" y="539"/>
                      <a:pt x="322" y="539"/>
                    </a:cubicBezTo>
                    <a:cubicBezTo>
                      <a:pt x="322" y="539"/>
                      <a:pt x="322" y="539"/>
                      <a:pt x="322" y="540"/>
                    </a:cubicBezTo>
                    <a:cubicBezTo>
                      <a:pt x="323" y="540"/>
                      <a:pt x="323" y="540"/>
                      <a:pt x="323" y="540"/>
                    </a:cubicBezTo>
                    <a:cubicBezTo>
                      <a:pt x="323" y="540"/>
                      <a:pt x="323" y="540"/>
                      <a:pt x="323" y="540"/>
                    </a:cubicBezTo>
                    <a:cubicBezTo>
                      <a:pt x="323" y="540"/>
                      <a:pt x="323" y="540"/>
                      <a:pt x="323" y="540"/>
                    </a:cubicBezTo>
                    <a:cubicBezTo>
                      <a:pt x="322" y="541"/>
                      <a:pt x="322" y="541"/>
                      <a:pt x="322" y="541"/>
                    </a:cubicBezTo>
                    <a:cubicBezTo>
                      <a:pt x="321" y="542"/>
                      <a:pt x="321" y="542"/>
                      <a:pt x="321" y="542"/>
                    </a:cubicBezTo>
                    <a:cubicBezTo>
                      <a:pt x="321" y="542"/>
                      <a:pt x="322" y="542"/>
                      <a:pt x="322" y="542"/>
                    </a:cubicBezTo>
                    <a:cubicBezTo>
                      <a:pt x="322" y="542"/>
                      <a:pt x="322" y="542"/>
                      <a:pt x="322" y="542"/>
                    </a:cubicBezTo>
                    <a:cubicBezTo>
                      <a:pt x="322" y="542"/>
                      <a:pt x="322" y="542"/>
                      <a:pt x="322" y="542"/>
                    </a:cubicBezTo>
                    <a:cubicBezTo>
                      <a:pt x="322" y="543"/>
                      <a:pt x="321" y="543"/>
                      <a:pt x="321" y="543"/>
                    </a:cubicBezTo>
                    <a:cubicBezTo>
                      <a:pt x="321" y="543"/>
                      <a:pt x="321" y="544"/>
                      <a:pt x="321" y="544"/>
                    </a:cubicBezTo>
                    <a:cubicBezTo>
                      <a:pt x="320" y="544"/>
                      <a:pt x="320" y="544"/>
                      <a:pt x="320" y="544"/>
                    </a:cubicBezTo>
                    <a:cubicBezTo>
                      <a:pt x="320" y="543"/>
                      <a:pt x="320" y="543"/>
                      <a:pt x="320" y="543"/>
                    </a:cubicBezTo>
                    <a:cubicBezTo>
                      <a:pt x="319" y="543"/>
                      <a:pt x="319" y="543"/>
                      <a:pt x="320" y="544"/>
                    </a:cubicBezTo>
                    <a:cubicBezTo>
                      <a:pt x="320" y="544"/>
                      <a:pt x="320" y="544"/>
                      <a:pt x="320" y="544"/>
                    </a:cubicBezTo>
                    <a:cubicBezTo>
                      <a:pt x="320" y="544"/>
                      <a:pt x="320" y="545"/>
                      <a:pt x="320" y="545"/>
                    </a:cubicBezTo>
                    <a:cubicBezTo>
                      <a:pt x="320" y="545"/>
                      <a:pt x="321" y="545"/>
                      <a:pt x="321" y="545"/>
                    </a:cubicBezTo>
                    <a:cubicBezTo>
                      <a:pt x="321" y="545"/>
                      <a:pt x="321" y="545"/>
                      <a:pt x="321" y="545"/>
                    </a:cubicBezTo>
                    <a:cubicBezTo>
                      <a:pt x="321" y="545"/>
                      <a:pt x="321" y="545"/>
                      <a:pt x="321" y="545"/>
                    </a:cubicBezTo>
                    <a:cubicBezTo>
                      <a:pt x="321" y="545"/>
                      <a:pt x="322" y="545"/>
                      <a:pt x="322" y="545"/>
                    </a:cubicBezTo>
                    <a:cubicBezTo>
                      <a:pt x="322" y="545"/>
                      <a:pt x="322" y="546"/>
                      <a:pt x="321" y="546"/>
                    </a:cubicBezTo>
                    <a:cubicBezTo>
                      <a:pt x="321" y="546"/>
                      <a:pt x="321" y="546"/>
                      <a:pt x="321" y="546"/>
                    </a:cubicBezTo>
                    <a:cubicBezTo>
                      <a:pt x="321" y="546"/>
                      <a:pt x="321" y="546"/>
                      <a:pt x="321" y="545"/>
                    </a:cubicBezTo>
                    <a:cubicBezTo>
                      <a:pt x="320" y="545"/>
                      <a:pt x="319" y="545"/>
                      <a:pt x="319" y="545"/>
                    </a:cubicBezTo>
                    <a:cubicBezTo>
                      <a:pt x="319" y="545"/>
                      <a:pt x="319" y="545"/>
                      <a:pt x="319" y="545"/>
                    </a:cubicBezTo>
                    <a:cubicBezTo>
                      <a:pt x="319" y="545"/>
                      <a:pt x="318" y="545"/>
                      <a:pt x="318" y="545"/>
                    </a:cubicBezTo>
                    <a:cubicBezTo>
                      <a:pt x="318" y="545"/>
                      <a:pt x="318" y="545"/>
                      <a:pt x="318" y="546"/>
                    </a:cubicBezTo>
                    <a:cubicBezTo>
                      <a:pt x="318" y="546"/>
                      <a:pt x="317" y="546"/>
                      <a:pt x="317" y="546"/>
                    </a:cubicBezTo>
                    <a:cubicBezTo>
                      <a:pt x="317" y="546"/>
                      <a:pt x="318" y="546"/>
                      <a:pt x="318" y="546"/>
                    </a:cubicBezTo>
                    <a:cubicBezTo>
                      <a:pt x="318" y="546"/>
                      <a:pt x="318" y="546"/>
                      <a:pt x="318" y="546"/>
                    </a:cubicBezTo>
                    <a:cubicBezTo>
                      <a:pt x="318" y="546"/>
                      <a:pt x="319" y="546"/>
                      <a:pt x="319" y="546"/>
                    </a:cubicBezTo>
                    <a:cubicBezTo>
                      <a:pt x="319" y="546"/>
                      <a:pt x="319" y="546"/>
                      <a:pt x="319" y="546"/>
                    </a:cubicBezTo>
                    <a:cubicBezTo>
                      <a:pt x="319" y="546"/>
                      <a:pt x="319" y="546"/>
                      <a:pt x="319" y="546"/>
                    </a:cubicBezTo>
                    <a:cubicBezTo>
                      <a:pt x="319" y="547"/>
                      <a:pt x="319" y="547"/>
                      <a:pt x="319" y="547"/>
                    </a:cubicBezTo>
                    <a:cubicBezTo>
                      <a:pt x="319" y="547"/>
                      <a:pt x="320" y="547"/>
                      <a:pt x="320" y="547"/>
                    </a:cubicBezTo>
                    <a:cubicBezTo>
                      <a:pt x="320" y="547"/>
                      <a:pt x="320" y="547"/>
                      <a:pt x="320" y="548"/>
                    </a:cubicBezTo>
                    <a:cubicBezTo>
                      <a:pt x="320" y="547"/>
                      <a:pt x="319" y="547"/>
                      <a:pt x="319" y="547"/>
                    </a:cubicBezTo>
                    <a:cubicBezTo>
                      <a:pt x="319" y="547"/>
                      <a:pt x="319" y="547"/>
                      <a:pt x="319" y="547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18" y="548"/>
                      <a:pt x="318" y="548"/>
                      <a:pt x="318" y="549"/>
                    </a:cubicBezTo>
                    <a:cubicBezTo>
                      <a:pt x="317" y="549"/>
                      <a:pt x="317" y="550"/>
                      <a:pt x="316" y="550"/>
                    </a:cubicBezTo>
                    <a:cubicBezTo>
                      <a:pt x="316" y="551"/>
                      <a:pt x="315" y="551"/>
                      <a:pt x="315" y="551"/>
                    </a:cubicBezTo>
                    <a:cubicBezTo>
                      <a:pt x="315" y="551"/>
                      <a:pt x="315" y="552"/>
                      <a:pt x="315" y="552"/>
                    </a:cubicBezTo>
                    <a:cubicBezTo>
                      <a:pt x="315" y="552"/>
                      <a:pt x="315" y="552"/>
                      <a:pt x="316" y="552"/>
                    </a:cubicBezTo>
                    <a:cubicBezTo>
                      <a:pt x="316" y="552"/>
                      <a:pt x="316" y="553"/>
                      <a:pt x="316" y="553"/>
                    </a:cubicBezTo>
                    <a:cubicBezTo>
                      <a:pt x="316" y="553"/>
                      <a:pt x="316" y="553"/>
                      <a:pt x="316" y="553"/>
                    </a:cubicBezTo>
                    <a:cubicBezTo>
                      <a:pt x="315" y="553"/>
                      <a:pt x="315" y="553"/>
                      <a:pt x="315" y="553"/>
                    </a:cubicBezTo>
                    <a:cubicBezTo>
                      <a:pt x="315" y="553"/>
                      <a:pt x="315" y="554"/>
                      <a:pt x="315" y="554"/>
                    </a:cubicBezTo>
                    <a:cubicBezTo>
                      <a:pt x="315" y="554"/>
                      <a:pt x="315" y="555"/>
                      <a:pt x="315" y="555"/>
                    </a:cubicBezTo>
                    <a:cubicBezTo>
                      <a:pt x="315" y="555"/>
                      <a:pt x="315" y="555"/>
                      <a:pt x="314" y="555"/>
                    </a:cubicBezTo>
                    <a:cubicBezTo>
                      <a:pt x="314" y="556"/>
                      <a:pt x="314" y="556"/>
                      <a:pt x="315" y="556"/>
                    </a:cubicBezTo>
                    <a:cubicBezTo>
                      <a:pt x="315" y="556"/>
                      <a:pt x="315" y="556"/>
                      <a:pt x="315" y="556"/>
                    </a:cubicBezTo>
                    <a:cubicBezTo>
                      <a:pt x="315" y="556"/>
                      <a:pt x="315" y="556"/>
                      <a:pt x="315" y="556"/>
                    </a:cubicBezTo>
                    <a:cubicBezTo>
                      <a:pt x="315" y="557"/>
                      <a:pt x="314" y="557"/>
                      <a:pt x="314" y="557"/>
                    </a:cubicBezTo>
                    <a:cubicBezTo>
                      <a:pt x="314" y="557"/>
                      <a:pt x="314" y="557"/>
                      <a:pt x="314" y="558"/>
                    </a:cubicBezTo>
                    <a:cubicBezTo>
                      <a:pt x="313" y="558"/>
                      <a:pt x="313" y="558"/>
                      <a:pt x="313" y="559"/>
                    </a:cubicBezTo>
                    <a:cubicBezTo>
                      <a:pt x="313" y="559"/>
                      <a:pt x="313" y="559"/>
                      <a:pt x="313" y="559"/>
                    </a:cubicBezTo>
                    <a:cubicBezTo>
                      <a:pt x="313" y="559"/>
                      <a:pt x="313" y="559"/>
                      <a:pt x="313" y="560"/>
                    </a:cubicBezTo>
                    <a:cubicBezTo>
                      <a:pt x="313" y="560"/>
                      <a:pt x="312" y="560"/>
                      <a:pt x="312" y="560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13" y="561"/>
                      <a:pt x="312" y="562"/>
                      <a:pt x="312" y="562"/>
                    </a:cubicBezTo>
                    <a:cubicBezTo>
                      <a:pt x="312" y="563"/>
                      <a:pt x="312" y="563"/>
                      <a:pt x="311" y="563"/>
                    </a:cubicBezTo>
                    <a:cubicBezTo>
                      <a:pt x="311" y="564"/>
                      <a:pt x="311" y="564"/>
                      <a:pt x="311" y="564"/>
                    </a:cubicBezTo>
                    <a:cubicBezTo>
                      <a:pt x="311" y="564"/>
                      <a:pt x="311" y="564"/>
                      <a:pt x="310" y="564"/>
                    </a:cubicBezTo>
                    <a:cubicBezTo>
                      <a:pt x="310" y="564"/>
                      <a:pt x="310" y="564"/>
                      <a:pt x="309" y="564"/>
                    </a:cubicBezTo>
                    <a:cubicBezTo>
                      <a:pt x="309" y="564"/>
                      <a:pt x="309" y="564"/>
                      <a:pt x="309" y="564"/>
                    </a:cubicBezTo>
                    <a:cubicBezTo>
                      <a:pt x="309" y="565"/>
                      <a:pt x="309" y="565"/>
                      <a:pt x="310" y="565"/>
                    </a:cubicBezTo>
                    <a:cubicBezTo>
                      <a:pt x="310" y="565"/>
                      <a:pt x="311" y="565"/>
                      <a:pt x="311" y="566"/>
                    </a:cubicBezTo>
                    <a:cubicBezTo>
                      <a:pt x="311" y="566"/>
                      <a:pt x="311" y="567"/>
                      <a:pt x="310" y="567"/>
                    </a:cubicBezTo>
                    <a:cubicBezTo>
                      <a:pt x="310" y="568"/>
                      <a:pt x="310" y="568"/>
                      <a:pt x="310" y="569"/>
                    </a:cubicBezTo>
                    <a:cubicBezTo>
                      <a:pt x="310" y="569"/>
                      <a:pt x="310" y="570"/>
                      <a:pt x="310" y="570"/>
                    </a:cubicBezTo>
                    <a:cubicBezTo>
                      <a:pt x="310" y="571"/>
                      <a:pt x="310" y="571"/>
                      <a:pt x="310" y="571"/>
                    </a:cubicBezTo>
                    <a:cubicBezTo>
                      <a:pt x="309" y="572"/>
                      <a:pt x="309" y="573"/>
                      <a:pt x="309" y="573"/>
                    </a:cubicBezTo>
                    <a:cubicBezTo>
                      <a:pt x="309" y="574"/>
                      <a:pt x="310" y="574"/>
                      <a:pt x="310" y="575"/>
                    </a:cubicBezTo>
                    <a:cubicBezTo>
                      <a:pt x="310" y="575"/>
                      <a:pt x="309" y="576"/>
                      <a:pt x="309" y="577"/>
                    </a:cubicBezTo>
                    <a:cubicBezTo>
                      <a:pt x="309" y="578"/>
                      <a:pt x="310" y="578"/>
                      <a:pt x="310" y="579"/>
                    </a:cubicBezTo>
                    <a:cubicBezTo>
                      <a:pt x="310" y="580"/>
                      <a:pt x="310" y="581"/>
                      <a:pt x="310" y="582"/>
                    </a:cubicBezTo>
                    <a:cubicBezTo>
                      <a:pt x="310" y="583"/>
                      <a:pt x="309" y="583"/>
                      <a:pt x="309" y="583"/>
                    </a:cubicBezTo>
                    <a:cubicBezTo>
                      <a:pt x="309" y="584"/>
                      <a:pt x="308" y="584"/>
                      <a:pt x="308" y="584"/>
                    </a:cubicBezTo>
                    <a:cubicBezTo>
                      <a:pt x="307" y="584"/>
                      <a:pt x="307" y="585"/>
                      <a:pt x="307" y="585"/>
                    </a:cubicBezTo>
                    <a:cubicBezTo>
                      <a:pt x="307" y="585"/>
                      <a:pt x="307" y="585"/>
                      <a:pt x="308" y="585"/>
                    </a:cubicBezTo>
                    <a:cubicBezTo>
                      <a:pt x="308" y="585"/>
                      <a:pt x="308" y="584"/>
                      <a:pt x="308" y="584"/>
                    </a:cubicBezTo>
                    <a:cubicBezTo>
                      <a:pt x="308" y="584"/>
                      <a:pt x="308" y="584"/>
                      <a:pt x="309" y="584"/>
                    </a:cubicBezTo>
                    <a:cubicBezTo>
                      <a:pt x="309" y="584"/>
                      <a:pt x="309" y="584"/>
                      <a:pt x="309" y="584"/>
                    </a:cubicBezTo>
                    <a:cubicBezTo>
                      <a:pt x="309" y="584"/>
                      <a:pt x="309" y="584"/>
                      <a:pt x="310" y="584"/>
                    </a:cubicBezTo>
                    <a:cubicBezTo>
                      <a:pt x="310" y="584"/>
                      <a:pt x="310" y="584"/>
                      <a:pt x="310" y="584"/>
                    </a:cubicBezTo>
                    <a:cubicBezTo>
                      <a:pt x="310" y="585"/>
                      <a:pt x="310" y="585"/>
                      <a:pt x="311" y="585"/>
                    </a:cubicBezTo>
                    <a:cubicBezTo>
                      <a:pt x="311" y="585"/>
                      <a:pt x="311" y="585"/>
                      <a:pt x="311" y="585"/>
                    </a:cubicBezTo>
                    <a:cubicBezTo>
                      <a:pt x="311" y="585"/>
                      <a:pt x="311" y="586"/>
                      <a:pt x="311" y="586"/>
                    </a:cubicBezTo>
                    <a:cubicBezTo>
                      <a:pt x="311" y="587"/>
                      <a:pt x="312" y="587"/>
                      <a:pt x="312" y="588"/>
                    </a:cubicBezTo>
                    <a:cubicBezTo>
                      <a:pt x="312" y="588"/>
                      <a:pt x="312" y="588"/>
                      <a:pt x="313" y="588"/>
                    </a:cubicBezTo>
                    <a:cubicBezTo>
                      <a:pt x="313" y="588"/>
                      <a:pt x="313" y="588"/>
                      <a:pt x="314" y="587"/>
                    </a:cubicBezTo>
                    <a:cubicBezTo>
                      <a:pt x="314" y="587"/>
                      <a:pt x="314" y="587"/>
                      <a:pt x="314" y="587"/>
                    </a:cubicBezTo>
                    <a:cubicBezTo>
                      <a:pt x="314" y="587"/>
                      <a:pt x="314" y="588"/>
                      <a:pt x="314" y="588"/>
                    </a:cubicBezTo>
                    <a:cubicBezTo>
                      <a:pt x="314" y="588"/>
                      <a:pt x="314" y="589"/>
                      <a:pt x="314" y="589"/>
                    </a:cubicBezTo>
                    <a:cubicBezTo>
                      <a:pt x="314" y="589"/>
                      <a:pt x="314" y="589"/>
                      <a:pt x="314" y="588"/>
                    </a:cubicBezTo>
                    <a:cubicBezTo>
                      <a:pt x="314" y="588"/>
                      <a:pt x="314" y="588"/>
                      <a:pt x="314" y="588"/>
                    </a:cubicBezTo>
                    <a:cubicBezTo>
                      <a:pt x="314" y="587"/>
                      <a:pt x="314" y="587"/>
                      <a:pt x="314" y="587"/>
                    </a:cubicBezTo>
                    <a:cubicBezTo>
                      <a:pt x="315" y="587"/>
                      <a:pt x="315" y="587"/>
                      <a:pt x="315" y="587"/>
                    </a:cubicBezTo>
                    <a:cubicBezTo>
                      <a:pt x="315" y="588"/>
                      <a:pt x="316" y="588"/>
                      <a:pt x="316" y="588"/>
                    </a:cubicBezTo>
                    <a:cubicBezTo>
                      <a:pt x="317" y="588"/>
                      <a:pt x="317" y="587"/>
                      <a:pt x="317" y="587"/>
                    </a:cubicBezTo>
                    <a:cubicBezTo>
                      <a:pt x="318" y="587"/>
                      <a:pt x="318" y="587"/>
                      <a:pt x="318" y="587"/>
                    </a:cubicBezTo>
                    <a:cubicBezTo>
                      <a:pt x="318" y="587"/>
                      <a:pt x="319" y="587"/>
                      <a:pt x="319" y="587"/>
                    </a:cubicBezTo>
                    <a:cubicBezTo>
                      <a:pt x="319" y="588"/>
                      <a:pt x="319" y="588"/>
                      <a:pt x="319" y="588"/>
                    </a:cubicBezTo>
                    <a:cubicBezTo>
                      <a:pt x="319" y="588"/>
                      <a:pt x="319" y="588"/>
                      <a:pt x="319" y="588"/>
                    </a:cubicBezTo>
                    <a:cubicBezTo>
                      <a:pt x="319" y="588"/>
                      <a:pt x="319" y="588"/>
                      <a:pt x="319" y="588"/>
                    </a:cubicBezTo>
                    <a:cubicBezTo>
                      <a:pt x="320" y="588"/>
                      <a:pt x="320" y="588"/>
                      <a:pt x="320" y="588"/>
                    </a:cubicBezTo>
                    <a:cubicBezTo>
                      <a:pt x="321" y="588"/>
                      <a:pt x="321" y="588"/>
                      <a:pt x="321" y="589"/>
                    </a:cubicBezTo>
                    <a:cubicBezTo>
                      <a:pt x="321" y="589"/>
                      <a:pt x="321" y="589"/>
                      <a:pt x="321" y="590"/>
                    </a:cubicBezTo>
                    <a:cubicBezTo>
                      <a:pt x="321" y="590"/>
                      <a:pt x="321" y="590"/>
                      <a:pt x="321" y="590"/>
                    </a:cubicBezTo>
                    <a:cubicBezTo>
                      <a:pt x="321" y="591"/>
                      <a:pt x="321" y="591"/>
                      <a:pt x="321" y="592"/>
                    </a:cubicBezTo>
                    <a:cubicBezTo>
                      <a:pt x="322" y="593"/>
                      <a:pt x="322" y="594"/>
                      <a:pt x="322" y="594"/>
                    </a:cubicBezTo>
                    <a:cubicBezTo>
                      <a:pt x="322" y="595"/>
                      <a:pt x="322" y="595"/>
                      <a:pt x="323" y="596"/>
                    </a:cubicBezTo>
                    <a:cubicBezTo>
                      <a:pt x="323" y="596"/>
                      <a:pt x="323" y="597"/>
                      <a:pt x="323" y="598"/>
                    </a:cubicBezTo>
                    <a:cubicBezTo>
                      <a:pt x="323" y="599"/>
                      <a:pt x="324" y="601"/>
                      <a:pt x="325" y="602"/>
                    </a:cubicBezTo>
                    <a:cubicBezTo>
                      <a:pt x="325" y="604"/>
                      <a:pt x="326" y="605"/>
                      <a:pt x="326" y="607"/>
                    </a:cubicBezTo>
                    <a:cubicBezTo>
                      <a:pt x="325" y="608"/>
                      <a:pt x="325" y="608"/>
                      <a:pt x="325" y="609"/>
                    </a:cubicBezTo>
                    <a:cubicBezTo>
                      <a:pt x="324" y="609"/>
                      <a:pt x="324" y="610"/>
                      <a:pt x="324" y="610"/>
                    </a:cubicBezTo>
                    <a:cubicBezTo>
                      <a:pt x="323" y="610"/>
                      <a:pt x="322" y="610"/>
                      <a:pt x="322" y="610"/>
                    </a:cubicBezTo>
                    <a:cubicBezTo>
                      <a:pt x="321" y="610"/>
                      <a:pt x="321" y="610"/>
                      <a:pt x="321" y="611"/>
                    </a:cubicBezTo>
                    <a:cubicBezTo>
                      <a:pt x="322" y="611"/>
                      <a:pt x="322" y="611"/>
                      <a:pt x="323" y="611"/>
                    </a:cubicBezTo>
                    <a:cubicBezTo>
                      <a:pt x="324" y="611"/>
                      <a:pt x="324" y="610"/>
                      <a:pt x="325" y="610"/>
                    </a:cubicBezTo>
                    <a:cubicBezTo>
                      <a:pt x="326" y="609"/>
                      <a:pt x="326" y="609"/>
                      <a:pt x="327" y="609"/>
                    </a:cubicBezTo>
                    <a:cubicBezTo>
                      <a:pt x="327" y="609"/>
                      <a:pt x="327" y="609"/>
                      <a:pt x="326" y="609"/>
                    </a:cubicBezTo>
                    <a:cubicBezTo>
                      <a:pt x="326" y="610"/>
                      <a:pt x="326" y="610"/>
                      <a:pt x="326" y="610"/>
                    </a:cubicBezTo>
                    <a:cubicBezTo>
                      <a:pt x="326" y="610"/>
                      <a:pt x="327" y="610"/>
                      <a:pt x="327" y="610"/>
                    </a:cubicBezTo>
                    <a:cubicBezTo>
                      <a:pt x="328" y="609"/>
                      <a:pt x="330" y="609"/>
                      <a:pt x="331" y="608"/>
                    </a:cubicBezTo>
                    <a:cubicBezTo>
                      <a:pt x="333" y="607"/>
                      <a:pt x="334" y="607"/>
                      <a:pt x="336" y="606"/>
                    </a:cubicBezTo>
                    <a:cubicBezTo>
                      <a:pt x="337" y="606"/>
                      <a:pt x="338" y="607"/>
                      <a:pt x="339" y="607"/>
                    </a:cubicBezTo>
                    <a:cubicBezTo>
                      <a:pt x="340" y="608"/>
                      <a:pt x="340" y="609"/>
                      <a:pt x="341" y="609"/>
                    </a:cubicBezTo>
                    <a:cubicBezTo>
                      <a:pt x="342" y="609"/>
                      <a:pt x="342" y="609"/>
                      <a:pt x="342" y="610"/>
                    </a:cubicBezTo>
                    <a:cubicBezTo>
                      <a:pt x="343" y="610"/>
                      <a:pt x="344" y="610"/>
                      <a:pt x="344" y="610"/>
                    </a:cubicBezTo>
                    <a:cubicBezTo>
                      <a:pt x="345" y="611"/>
                      <a:pt x="345" y="611"/>
                      <a:pt x="345" y="611"/>
                    </a:cubicBezTo>
                    <a:cubicBezTo>
                      <a:pt x="346" y="611"/>
                      <a:pt x="346" y="611"/>
                      <a:pt x="347" y="611"/>
                    </a:cubicBezTo>
                    <a:cubicBezTo>
                      <a:pt x="347" y="611"/>
                      <a:pt x="348" y="612"/>
                      <a:pt x="348" y="612"/>
                    </a:cubicBezTo>
                    <a:cubicBezTo>
                      <a:pt x="349" y="612"/>
                      <a:pt x="349" y="612"/>
                      <a:pt x="349" y="612"/>
                    </a:cubicBezTo>
                    <a:cubicBezTo>
                      <a:pt x="350" y="612"/>
                      <a:pt x="350" y="612"/>
                      <a:pt x="351" y="613"/>
                    </a:cubicBezTo>
                    <a:cubicBezTo>
                      <a:pt x="351" y="614"/>
                      <a:pt x="352" y="615"/>
                      <a:pt x="354" y="615"/>
                    </a:cubicBezTo>
                    <a:cubicBezTo>
                      <a:pt x="354" y="616"/>
                      <a:pt x="355" y="616"/>
                      <a:pt x="355" y="616"/>
                    </a:cubicBezTo>
                    <a:cubicBezTo>
                      <a:pt x="355" y="616"/>
                      <a:pt x="356" y="617"/>
                      <a:pt x="356" y="617"/>
                    </a:cubicBezTo>
                    <a:cubicBezTo>
                      <a:pt x="356" y="619"/>
                      <a:pt x="357" y="620"/>
                      <a:pt x="359" y="622"/>
                    </a:cubicBezTo>
                    <a:cubicBezTo>
                      <a:pt x="360" y="623"/>
                      <a:pt x="363" y="623"/>
                      <a:pt x="364" y="624"/>
                    </a:cubicBezTo>
                    <a:cubicBezTo>
                      <a:pt x="365" y="624"/>
                      <a:pt x="366" y="625"/>
                      <a:pt x="367" y="626"/>
                    </a:cubicBezTo>
                    <a:cubicBezTo>
                      <a:pt x="368" y="626"/>
                      <a:pt x="369" y="626"/>
                      <a:pt x="369" y="626"/>
                    </a:cubicBezTo>
                    <a:cubicBezTo>
                      <a:pt x="370" y="626"/>
                      <a:pt x="370" y="627"/>
                      <a:pt x="370" y="627"/>
                    </a:cubicBezTo>
                    <a:cubicBezTo>
                      <a:pt x="371" y="627"/>
                      <a:pt x="371" y="627"/>
                      <a:pt x="371" y="628"/>
                    </a:cubicBezTo>
                    <a:cubicBezTo>
                      <a:pt x="372" y="628"/>
                      <a:pt x="372" y="629"/>
                      <a:pt x="373" y="629"/>
                    </a:cubicBezTo>
                    <a:cubicBezTo>
                      <a:pt x="373" y="629"/>
                      <a:pt x="374" y="629"/>
                      <a:pt x="374" y="630"/>
                    </a:cubicBezTo>
                    <a:cubicBezTo>
                      <a:pt x="374" y="630"/>
                      <a:pt x="375" y="630"/>
                      <a:pt x="375" y="630"/>
                    </a:cubicBezTo>
                    <a:cubicBezTo>
                      <a:pt x="375" y="631"/>
                      <a:pt x="375" y="631"/>
                      <a:pt x="375" y="631"/>
                    </a:cubicBezTo>
                    <a:cubicBezTo>
                      <a:pt x="376" y="631"/>
                      <a:pt x="376" y="631"/>
                      <a:pt x="377" y="631"/>
                    </a:cubicBezTo>
                    <a:cubicBezTo>
                      <a:pt x="377" y="631"/>
                      <a:pt x="378" y="631"/>
                      <a:pt x="379" y="631"/>
                    </a:cubicBezTo>
                    <a:cubicBezTo>
                      <a:pt x="379" y="631"/>
                      <a:pt x="380" y="630"/>
                      <a:pt x="381" y="631"/>
                    </a:cubicBezTo>
                    <a:cubicBezTo>
                      <a:pt x="381" y="631"/>
                      <a:pt x="381" y="631"/>
                      <a:pt x="381" y="631"/>
                    </a:cubicBezTo>
                    <a:cubicBezTo>
                      <a:pt x="382" y="631"/>
                      <a:pt x="382" y="631"/>
                      <a:pt x="382" y="630"/>
                    </a:cubicBezTo>
                    <a:cubicBezTo>
                      <a:pt x="383" y="630"/>
                      <a:pt x="383" y="630"/>
                      <a:pt x="384" y="631"/>
                    </a:cubicBezTo>
                    <a:cubicBezTo>
                      <a:pt x="384" y="631"/>
                      <a:pt x="384" y="631"/>
                      <a:pt x="384" y="631"/>
                    </a:cubicBezTo>
                    <a:cubicBezTo>
                      <a:pt x="384" y="631"/>
                      <a:pt x="384" y="631"/>
                      <a:pt x="384" y="631"/>
                    </a:cubicBezTo>
                    <a:cubicBezTo>
                      <a:pt x="384" y="631"/>
                      <a:pt x="385" y="631"/>
                      <a:pt x="385" y="631"/>
                    </a:cubicBezTo>
                    <a:cubicBezTo>
                      <a:pt x="385" y="631"/>
                      <a:pt x="385" y="631"/>
                      <a:pt x="385" y="631"/>
                    </a:cubicBezTo>
                    <a:cubicBezTo>
                      <a:pt x="386" y="631"/>
                      <a:pt x="386" y="631"/>
                      <a:pt x="387" y="631"/>
                    </a:cubicBezTo>
                    <a:cubicBezTo>
                      <a:pt x="387" y="631"/>
                      <a:pt x="388" y="631"/>
                      <a:pt x="389" y="631"/>
                    </a:cubicBezTo>
                    <a:cubicBezTo>
                      <a:pt x="389" y="631"/>
                      <a:pt x="389" y="631"/>
                      <a:pt x="389" y="631"/>
                    </a:cubicBezTo>
                    <a:cubicBezTo>
                      <a:pt x="390" y="632"/>
                      <a:pt x="390" y="632"/>
                      <a:pt x="390" y="632"/>
                    </a:cubicBezTo>
                    <a:cubicBezTo>
                      <a:pt x="391" y="632"/>
                      <a:pt x="391" y="632"/>
                      <a:pt x="391" y="632"/>
                    </a:cubicBezTo>
                    <a:cubicBezTo>
                      <a:pt x="391" y="632"/>
                      <a:pt x="392" y="632"/>
                      <a:pt x="392" y="632"/>
                    </a:cubicBezTo>
                    <a:cubicBezTo>
                      <a:pt x="393" y="633"/>
                      <a:pt x="393" y="633"/>
                      <a:pt x="393" y="633"/>
                    </a:cubicBezTo>
                    <a:cubicBezTo>
                      <a:pt x="394" y="634"/>
                      <a:pt x="394" y="634"/>
                      <a:pt x="394" y="635"/>
                    </a:cubicBezTo>
                    <a:cubicBezTo>
                      <a:pt x="394" y="635"/>
                      <a:pt x="394" y="636"/>
                      <a:pt x="394" y="637"/>
                    </a:cubicBezTo>
                    <a:cubicBezTo>
                      <a:pt x="394" y="637"/>
                      <a:pt x="394" y="637"/>
                      <a:pt x="394" y="638"/>
                    </a:cubicBezTo>
                    <a:cubicBezTo>
                      <a:pt x="394" y="638"/>
                      <a:pt x="394" y="638"/>
                      <a:pt x="394" y="639"/>
                    </a:cubicBezTo>
                    <a:cubicBezTo>
                      <a:pt x="393" y="639"/>
                      <a:pt x="393" y="640"/>
                      <a:pt x="393" y="641"/>
                    </a:cubicBezTo>
                    <a:cubicBezTo>
                      <a:pt x="393" y="642"/>
                      <a:pt x="393" y="642"/>
                      <a:pt x="393" y="643"/>
                    </a:cubicBezTo>
                    <a:cubicBezTo>
                      <a:pt x="393" y="644"/>
                      <a:pt x="394" y="645"/>
                      <a:pt x="394" y="645"/>
                    </a:cubicBezTo>
                    <a:cubicBezTo>
                      <a:pt x="394" y="646"/>
                      <a:pt x="394" y="646"/>
                      <a:pt x="395" y="646"/>
                    </a:cubicBezTo>
                    <a:cubicBezTo>
                      <a:pt x="395" y="647"/>
                      <a:pt x="395" y="648"/>
                      <a:pt x="395" y="649"/>
                    </a:cubicBezTo>
                    <a:cubicBezTo>
                      <a:pt x="394" y="649"/>
                      <a:pt x="394" y="650"/>
                      <a:pt x="394" y="651"/>
                    </a:cubicBezTo>
                    <a:cubicBezTo>
                      <a:pt x="394" y="651"/>
                      <a:pt x="394" y="651"/>
                      <a:pt x="394" y="652"/>
                    </a:cubicBezTo>
                    <a:cubicBezTo>
                      <a:pt x="395" y="652"/>
                      <a:pt x="395" y="653"/>
                      <a:pt x="394" y="654"/>
                    </a:cubicBezTo>
                    <a:cubicBezTo>
                      <a:pt x="394" y="655"/>
                      <a:pt x="394" y="655"/>
                      <a:pt x="394" y="656"/>
                    </a:cubicBezTo>
                    <a:cubicBezTo>
                      <a:pt x="394" y="657"/>
                      <a:pt x="394" y="658"/>
                      <a:pt x="394" y="658"/>
                    </a:cubicBezTo>
                    <a:cubicBezTo>
                      <a:pt x="395" y="658"/>
                      <a:pt x="395" y="658"/>
                      <a:pt x="395" y="658"/>
                    </a:cubicBezTo>
                    <a:cubicBezTo>
                      <a:pt x="395" y="658"/>
                      <a:pt x="395" y="659"/>
                      <a:pt x="396" y="659"/>
                    </a:cubicBezTo>
                    <a:cubicBezTo>
                      <a:pt x="396" y="660"/>
                      <a:pt x="397" y="661"/>
                      <a:pt x="398" y="662"/>
                    </a:cubicBezTo>
                    <a:cubicBezTo>
                      <a:pt x="398" y="662"/>
                      <a:pt x="398" y="662"/>
                      <a:pt x="398" y="663"/>
                    </a:cubicBezTo>
                    <a:cubicBezTo>
                      <a:pt x="399" y="663"/>
                      <a:pt x="398" y="664"/>
                      <a:pt x="398" y="664"/>
                    </a:cubicBezTo>
                    <a:cubicBezTo>
                      <a:pt x="398" y="664"/>
                      <a:pt x="398" y="664"/>
                      <a:pt x="398" y="664"/>
                    </a:cubicBezTo>
                    <a:cubicBezTo>
                      <a:pt x="398" y="664"/>
                      <a:pt x="398" y="664"/>
                      <a:pt x="398" y="664"/>
                    </a:cubicBezTo>
                    <a:cubicBezTo>
                      <a:pt x="399" y="665"/>
                      <a:pt x="399" y="665"/>
                      <a:pt x="399" y="666"/>
                    </a:cubicBezTo>
                    <a:cubicBezTo>
                      <a:pt x="400" y="666"/>
                      <a:pt x="400" y="666"/>
                      <a:pt x="400" y="666"/>
                    </a:cubicBezTo>
                    <a:cubicBezTo>
                      <a:pt x="400" y="667"/>
                      <a:pt x="401" y="667"/>
                      <a:pt x="402" y="667"/>
                    </a:cubicBezTo>
                    <a:cubicBezTo>
                      <a:pt x="403" y="668"/>
                      <a:pt x="403" y="668"/>
                      <a:pt x="403" y="669"/>
                    </a:cubicBezTo>
                    <a:cubicBezTo>
                      <a:pt x="404" y="669"/>
                      <a:pt x="404" y="669"/>
                      <a:pt x="404" y="669"/>
                    </a:cubicBezTo>
                    <a:cubicBezTo>
                      <a:pt x="404" y="670"/>
                      <a:pt x="404" y="670"/>
                      <a:pt x="405" y="670"/>
                    </a:cubicBezTo>
                    <a:cubicBezTo>
                      <a:pt x="405" y="671"/>
                      <a:pt x="406" y="672"/>
                      <a:pt x="406" y="674"/>
                    </a:cubicBezTo>
                    <a:cubicBezTo>
                      <a:pt x="406" y="674"/>
                      <a:pt x="406" y="674"/>
                      <a:pt x="406" y="674"/>
                    </a:cubicBezTo>
                    <a:cubicBezTo>
                      <a:pt x="406" y="674"/>
                      <a:pt x="406" y="674"/>
                      <a:pt x="407" y="674"/>
                    </a:cubicBezTo>
                    <a:cubicBezTo>
                      <a:pt x="407" y="675"/>
                      <a:pt x="408" y="675"/>
                      <a:pt x="409" y="676"/>
                    </a:cubicBezTo>
                    <a:cubicBezTo>
                      <a:pt x="409" y="676"/>
                      <a:pt x="410" y="676"/>
                      <a:pt x="410" y="676"/>
                    </a:cubicBezTo>
                    <a:cubicBezTo>
                      <a:pt x="410" y="676"/>
                      <a:pt x="411" y="676"/>
                      <a:pt x="411" y="675"/>
                    </a:cubicBezTo>
                    <a:cubicBezTo>
                      <a:pt x="411" y="675"/>
                      <a:pt x="411" y="675"/>
                      <a:pt x="411" y="674"/>
                    </a:cubicBezTo>
                    <a:cubicBezTo>
                      <a:pt x="411" y="674"/>
                      <a:pt x="411" y="674"/>
                      <a:pt x="411" y="674"/>
                    </a:cubicBezTo>
                    <a:cubicBezTo>
                      <a:pt x="412" y="673"/>
                      <a:pt x="412" y="672"/>
                      <a:pt x="412" y="672"/>
                    </a:cubicBezTo>
                    <a:cubicBezTo>
                      <a:pt x="413" y="671"/>
                      <a:pt x="413" y="671"/>
                      <a:pt x="414" y="671"/>
                    </a:cubicBezTo>
                    <a:cubicBezTo>
                      <a:pt x="414" y="672"/>
                      <a:pt x="414" y="672"/>
                      <a:pt x="414" y="673"/>
                    </a:cubicBezTo>
                    <a:cubicBezTo>
                      <a:pt x="414" y="673"/>
                      <a:pt x="415" y="673"/>
                      <a:pt x="415" y="673"/>
                    </a:cubicBezTo>
                    <a:cubicBezTo>
                      <a:pt x="415" y="673"/>
                      <a:pt x="416" y="673"/>
                      <a:pt x="416" y="674"/>
                    </a:cubicBezTo>
                    <a:cubicBezTo>
                      <a:pt x="416" y="674"/>
                      <a:pt x="416" y="675"/>
                      <a:pt x="416" y="675"/>
                    </a:cubicBezTo>
                    <a:cubicBezTo>
                      <a:pt x="416" y="675"/>
                      <a:pt x="416" y="675"/>
                      <a:pt x="416" y="675"/>
                    </a:cubicBezTo>
                    <a:cubicBezTo>
                      <a:pt x="416" y="675"/>
                      <a:pt x="416" y="675"/>
                      <a:pt x="416" y="675"/>
                    </a:cubicBezTo>
                    <a:cubicBezTo>
                      <a:pt x="417" y="674"/>
                      <a:pt x="417" y="672"/>
                      <a:pt x="416" y="671"/>
                    </a:cubicBezTo>
                    <a:cubicBezTo>
                      <a:pt x="416" y="671"/>
                      <a:pt x="415" y="670"/>
                      <a:pt x="415" y="670"/>
                    </a:cubicBezTo>
                    <a:cubicBezTo>
                      <a:pt x="416" y="670"/>
                      <a:pt x="416" y="669"/>
                      <a:pt x="416" y="669"/>
                    </a:cubicBezTo>
                    <a:cubicBezTo>
                      <a:pt x="416" y="669"/>
                      <a:pt x="416" y="668"/>
                      <a:pt x="416" y="668"/>
                    </a:cubicBezTo>
                    <a:cubicBezTo>
                      <a:pt x="417" y="668"/>
                      <a:pt x="417" y="668"/>
                      <a:pt x="417" y="668"/>
                    </a:cubicBezTo>
                    <a:cubicBezTo>
                      <a:pt x="417" y="667"/>
                      <a:pt x="418" y="667"/>
                      <a:pt x="418" y="666"/>
                    </a:cubicBezTo>
                    <a:cubicBezTo>
                      <a:pt x="419" y="665"/>
                      <a:pt x="419" y="664"/>
                      <a:pt x="418" y="663"/>
                    </a:cubicBezTo>
                    <a:cubicBezTo>
                      <a:pt x="418" y="663"/>
                      <a:pt x="418" y="662"/>
                      <a:pt x="418" y="662"/>
                    </a:cubicBezTo>
                    <a:cubicBezTo>
                      <a:pt x="418" y="662"/>
                      <a:pt x="418" y="662"/>
                      <a:pt x="418" y="661"/>
                    </a:cubicBezTo>
                    <a:cubicBezTo>
                      <a:pt x="417" y="661"/>
                      <a:pt x="417" y="660"/>
                      <a:pt x="417" y="659"/>
                    </a:cubicBezTo>
                    <a:cubicBezTo>
                      <a:pt x="417" y="659"/>
                      <a:pt x="417" y="659"/>
                      <a:pt x="417" y="659"/>
                    </a:cubicBezTo>
                    <a:cubicBezTo>
                      <a:pt x="417" y="659"/>
                      <a:pt x="417" y="659"/>
                      <a:pt x="417" y="659"/>
                    </a:cubicBezTo>
                    <a:cubicBezTo>
                      <a:pt x="417" y="658"/>
                      <a:pt x="417" y="658"/>
                      <a:pt x="416" y="658"/>
                    </a:cubicBezTo>
                    <a:cubicBezTo>
                      <a:pt x="416" y="657"/>
                      <a:pt x="416" y="656"/>
                      <a:pt x="416" y="655"/>
                    </a:cubicBezTo>
                    <a:cubicBezTo>
                      <a:pt x="416" y="655"/>
                      <a:pt x="416" y="654"/>
                      <a:pt x="416" y="654"/>
                    </a:cubicBezTo>
                    <a:cubicBezTo>
                      <a:pt x="416" y="653"/>
                      <a:pt x="416" y="653"/>
                      <a:pt x="416" y="653"/>
                    </a:cubicBezTo>
                    <a:cubicBezTo>
                      <a:pt x="416" y="653"/>
                      <a:pt x="416" y="652"/>
                      <a:pt x="416" y="652"/>
                    </a:cubicBezTo>
                    <a:cubicBezTo>
                      <a:pt x="416" y="652"/>
                      <a:pt x="415" y="652"/>
                      <a:pt x="415" y="652"/>
                    </a:cubicBezTo>
                    <a:cubicBezTo>
                      <a:pt x="415" y="652"/>
                      <a:pt x="415" y="651"/>
                      <a:pt x="415" y="651"/>
                    </a:cubicBezTo>
                    <a:cubicBezTo>
                      <a:pt x="415" y="651"/>
                      <a:pt x="415" y="651"/>
                      <a:pt x="415" y="650"/>
                    </a:cubicBezTo>
                    <a:cubicBezTo>
                      <a:pt x="415" y="650"/>
                      <a:pt x="415" y="650"/>
                      <a:pt x="416" y="650"/>
                    </a:cubicBezTo>
                    <a:cubicBezTo>
                      <a:pt x="416" y="650"/>
                      <a:pt x="416" y="650"/>
                      <a:pt x="416" y="650"/>
                    </a:cubicBezTo>
                    <a:cubicBezTo>
                      <a:pt x="416" y="650"/>
                      <a:pt x="416" y="650"/>
                      <a:pt x="416" y="650"/>
                    </a:cubicBezTo>
                    <a:cubicBezTo>
                      <a:pt x="415" y="649"/>
                      <a:pt x="415" y="649"/>
                      <a:pt x="415" y="648"/>
                    </a:cubicBezTo>
                    <a:cubicBezTo>
                      <a:pt x="415" y="648"/>
                      <a:pt x="415" y="648"/>
                      <a:pt x="415" y="648"/>
                    </a:cubicBezTo>
                    <a:cubicBezTo>
                      <a:pt x="415" y="647"/>
                      <a:pt x="415" y="647"/>
                      <a:pt x="415" y="647"/>
                    </a:cubicBezTo>
                    <a:cubicBezTo>
                      <a:pt x="415" y="646"/>
                      <a:pt x="415" y="646"/>
                      <a:pt x="415" y="646"/>
                    </a:cubicBezTo>
                    <a:cubicBezTo>
                      <a:pt x="415" y="646"/>
                      <a:pt x="415" y="645"/>
                      <a:pt x="415" y="645"/>
                    </a:cubicBezTo>
                    <a:cubicBezTo>
                      <a:pt x="415" y="645"/>
                      <a:pt x="415" y="645"/>
                      <a:pt x="415" y="645"/>
                    </a:cubicBezTo>
                    <a:cubicBezTo>
                      <a:pt x="415" y="644"/>
                      <a:pt x="415" y="644"/>
                      <a:pt x="414" y="643"/>
                    </a:cubicBezTo>
                    <a:cubicBezTo>
                      <a:pt x="414" y="643"/>
                      <a:pt x="414" y="643"/>
                      <a:pt x="414" y="643"/>
                    </a:cubicBezTo>
                    <a:cubicBezTo>
                      <a:pt x="414" y="643"/>
                      <a:pt x="414" y="643"/>
                      <a:pt x="414" y="643"/>
                    </a:cubicBezTo>
                    <a:cubicBezTo>
                      <a:pt x="413" y="643"/>
                      <a:pt x="413" y="642"/>
                      <a:pt x="413" y="642"/>
                    </a:cubicBezTo>
                    <a:cubicBezTo>
                      <a:pt x="413" y="641"/>
                      <a:pt x="412" y="641"/>
                      <a:pt x="412" y="640"/>
                    </a:cubicBezTo>
                    <a:cubicBezTo>
                      <a:pt x="412" y="639"/>
                      <a:pt x="412" y="639"/>
                      <a:pt x="411" y="638"/>
                    </a:cubicBezTo>
                    <a:cubicBezTo>
                      <a:pt x="411" y="638"/>
                      <a:pt x="411" y="638"/>
                      <a:pt x="411" y="638"/>
                    </a:cubicBezTo>
                    <a:cubicBezTo>
                      <a:pt x="411" y="637"/>
                      <a:pt x="411" y="637"/>
                      <a:pt x="411" y="637"/>
                    </a:cubicBezTo>
                    <a:cubicBezTo>
                      <a:pt x="412" y="637"/>
                      <a:pt x="412" y="637"/>
                      <a:pt x="412" y="637"/>
                    </a:cubicBezTo>
                    <a:cubicBezTo>
                      <a:pt x="417" y="635"/>
                      <a:pt x="422" y="632"/>
                      <a:pt x="426" y="628"/>
                    </a:cubicBezTo>
                    <a:cubicBezTo>
                      <a:pt x="425" y="628"/>
                      <a:pt x="425" y="628"/>
                      <a:pt x="426" y="628"/>
                    </a:cubicBezTo>
                    <a:cubicBezTo>
                      <a:pt x="426" y="627"/>
                      <a:pt x="426" y="627"/>
                      <a:pt x="426" y="627"/>
                    </a:cubicBezTo>
                    <a:cubicBezTo>
                      <a:pt x="426" y="627"/>
                      <a:pt x="426" y="627"/>
                      <a:pt x="426" y="627"/>
                    </a:cubicBezTo>
                    <a:cubicBezTo>
                      <a:pt x="427" y="627"/>
                      <a:pt x="427" y="627"/>
                      <a:pt x="427" y="626"/>
                    </a:cubicBezTo>
                    <a:cubicBezTo>
                      <a:pt x="428" y="626"/>
                      <a:pt x="428" y="625"/>
                      <a:pt x="428" y="625"/>
                    </a:cubicBezTo>
                    <a:cubicBezTo>
                      <a:pt x="429" y="624"/>
                      <a:pt x="430" y="623"/>
                      <a:pt x="431" y="622"/>
                    </a:cubicBezTo>
                    <a:cubicBezTo>
                      <a:pt x="431" y="621"/>
                      <a:pt x="432" y="620"/>
                      <a:pt x="432" y="619"/>
                    </a:cubicBezTo>
                    <a:cubicBezTo>
                      <a:pt x="433" y="614"/>
                      <a:pt x="432" y="610"/>
                      <a:pt x="431" y="606"/>
                    </a:cubicBezTo>
                    <a:cubicBezTo>
                      <a:pt x="431" y="603"/>
                      <a:pt x="430" y="600"/>
                      <a:pt x="428" y="598"/>
                    </a:cubicBezTo>
                    <a:cubicBezTo>
                      <a:pt x="427" y="596"/>
                      <a:pt x="425" y="595"/>
                      <a:pt x="424" y="593"/>
                    </a:cubicBezTo>
                    <a:cubicBezTo>
                      <a:pt x="423" y="593"/>
                      <a:pt x="423" y="593"/>
                      <a:pt x="423" y="593"/>
                    </a:cubicBezTo>
                    <a:cubicBezTo>
                      <a:pt x="423" y="593"/>
                      <a:pt x="423" y="593"/>
                      <a:pt x="422" y="593"/>
                    </a:cubicBezTo>
                    <a:cubicBezTo>
                      <a:pt x="422" y="592"/>
                      <a:pt x="422" y="592"/>
                      <a:pt x="422" y="592"/>
                    </a:cubicBezTo>
                    <a:cubicBezTo>
                      <a:pt x="422" y="592"/>
                      <a:pt x="422" y="592"/>
                      <a:pt x="422" y="592"/>
                    </a:cubicBezTo>
                    <a:cubicBezTo>
                      <a:pt x="422" y="592"/>
                      <a:pt x="421" y="592"/>
                      <a:pt x="421" y="592"/>
                    </a:cubicBezTo>
                    <a:cubicBezTo>
                      <a:pt x="421" y="592"/>
                      <a:pt x="421" y="591"/>
                      <a:pt x="421" y="591"/>
                    </a:cubicBezTo>
                    <a:cubicBezTo>
                      <a:pt x="421" y="591"/>
                      <a:pt x="421" y="591"/>
                      <a:pt x="420" y="591"/>
                    </a:cubicBezTo>
                    <a:cubicBezTo>
                      <a:pt x="420" y="591"/>
                      <a:pt x="420" y="590"/>
                      <a:pt x="420" y="590"/>
                    </a:cubicBezTo>
                    <a:cubicBezTo>
                      <a:pt x="420" y="590"/>
                      <a:pt x="420" y="590"/>
                      <a:pt x="420" y="590"/>
                    </a:cubicBezTo>
                    <a:cubicBezTo>
                      <a:pt x="421" y="590"/>
                      <a:pt x="421" y="589"/>
                      <a:pt x="421" y="589"/>
                    </a:cubicBezTo>
                    <a:cubicBezTo>
                      <a:pt x="420" y="589"/>
                      <a:pt x="420" y="589"/>
                      <a:pt x="420" y="589"/>
                    </a:cubicBezTo>
                    <a:cubicBezTo>
                      <a:pt x="420" y="589"/>
                      <a:pt x="420" y="589"/>
                      <a:pt x="419" y="589"/>
                    </a:cubicBezTo>
                    <a:cubicBezTo>
                      <a:pt x="419" y="589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8" y="590"/>
                      <a:pt x="418" y="589"/>
                    </a:cubicBezTo>
                    <a:cubicBezTo>
                      <a:pt x="418" y="589"/>
                      <a:pt x="418" y="589"/>
                      <a:pt x="418" y="589"/>
                    </a:cubicBezTo>
                    <a:cubicBezTo>
                      <a:pt x="418" y="589"/>
                      <a:pt x="418" y="589"/>
                      <a:pt x="418" y="589"/>
                    </a:cubicBezTo>
                    <a:cubicBezTo>
                      <a:pt x="418" y="589"/>
                      <a:pt x="418" y="589"/>
                      <a:pt x="418" y="589"/>
                    </a:cubicBezTo>
                    <a:cubicBezTo>
                      <a:pt x="418" y="589"/>
                      <a:pt x="419" y="589"/>
                      <a:pt x="419" y="589"/>
                    </a:cubicBezTo>
                    <a:cubicBezTo>
                      <a:pt x="419" y="589"/>
                      <a:pt x="419" y="589"/>
                      <a:pt x="419" y="589"/>
                    </a:cubicBezTo>
                    <a:cubicBezTo>
                      <a:pt x="419" y="588"/>
                      <a:pt x="419" y="588"/>
                      <a:pt x="419" y="588"/>
                    </a:cubicBezTo>
                    <a:cubicBezTo>
                      <a:pt x="419" y="588"/>
                      <a:pt x="419" y="588"/>
                      <a:pt x="419" y="588"/>
                    </a:cubicBezTo>
                    <a:cubicBezTo>
                      <a:pt x="418" y="588"/>
                      <a:pt x="418" y="588"/>
                      <a:pt x="418" y="587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8" y="587"/>
                      <a:pt x="418" y="587"/>
                      <a:pt x="418" y="586"/>
                    </a:cubicBezTo>
                    <a:cubicBezTo>
                      <a:pt x="419" y="586"/>
                      <a:pt x="419" y="586"/>
                      <a:pt x="419" y="586"/>
                    </a:cubicBezTo>
                    <a:cubicBezTo>
                      <a:pt x="418" y="586"/>
                      <a:pt x="418" y="586"/>
                      <a:pt x="418" y="586"/>
                    </a:cubicBezTo>
                    <a:cubicBezTo>
                      <a:pt x="418" y="586"/>
                      <a:pt x="418" y="586"/>
                      <a:pt x="418" y="585"/>
                    </a:cubicBezTo>
                    <a:cubicBezTo>
                      <a:pt x="419" y="585"/>
                      <a:pt x="419" y="585"/>
                      <a:pt x="419" y="585"/>
                    </a:cubicBezTo>
                    <a:cubicBezTo>
                      <a:pt x="419" y="585"/>
                      <a:pt x="420" y="585"/>
                      <a:pt x="420" y="585"/>
                    </a:cubicBezTo>
                    <a:cubicBezTo>
                      <a:pt x="421" y="584"/>
                      <a:pt x="421" y="583"/>
                      <a:pt x="422" y="582"/>
                    </a:cubicBezTo>
                    <a:cubicBezTo>
                      <a:pt x="422" y="581"/>
                      <a:pt x="423" y="581"/>
                      <a:pt x="423" y="580"/>
                    </a:cubicBezTo>
                    <a:cubicBezTo>
                      <a:pt x="423" y="580"/>
                      <a:pt x="424" y="580"/>
                      <a:pt x="424" y="580"/>
                    </a:cubicBezTo>
                    <a:cubicBezTo>
                      <a:pt x="424" y="580"/>
                      <a:pt x="424" y="579"/>
                      <a:pt x="424" y="579"/>
                    </a:cubicBezTo>
                    <a:cubicBezTo>
                      <a:pt x="424" y="579"/>
                      <a:pt x="423" y="579"/>
                      <a:pt x="423" y="579"/>
                    </a:cubicBezTo>
                    <a:cubicBezTo>
                      <a:pt x="423" y="579"/>
                      <a:pt x="423" y="579"/>
                      <a:pt x="423" y="579"/>
                    </a:cubicBezTo>
                    <a:cubicBezTo>
                      <a:pt x="423" y="579"/>
                      <a:pt x="423" y="579"/>
                      <a:pt x="423" y="579"/>
                    </a:cubicBezTo>
                    <a:cubicBezTo>
                      <a:pt x="423" y="579"/>
                      <a:pt x="423" y="579"/>
                      <a:pt x="423" y="578"/>
                    </a:cubicBezTo>
                    <a:cubicBezTo>
                      <a:pt x="423" y="578"/>
                      <a:pt x="423" y="578"/>
                      <a:pt x="423" y="578"/>
                    </a:cubicBezTo>
                    <a:cubicBezTo>
                      <a:pt x="423" y="578"/>
                      <a:pt x="423" y="578"/>
                      <a:pt x="424" y="577"/>
                    </a:cubicBezTo>
                    <a:cubicBezTo>
                      <a:pt x="424" y="577"/>
                      <a:pt x="424" y="577"/>
                      <a:pt x="424" y="577"/>
                    </a:cubicBezTo>
                    <a:cubicBezTo>
                      <a:pt x="424" y="577"/>
                      <a:pt x="424" y="576"/>
                      <a:pt x="424" y="576"/>
                    </a:cubicBezTo>
                    <a:cubicBezTo>
                      <a:pt x="424" y="576"/>
                      <a:pt x="424" y="576"/>
                      <a:pt x="424" y="576"/>
                    </a:cubicBezTo>
                    <a:cubicBezTo>
                      <a:pt x="424" y="576"/>
                      <a:pt x="424" y="576"/>
                      <a:pt x="424" y="575"/>
                    </a:cubicBezTo>
                    <a:cubicBezTo>
                      <a:pt x="424" y="575"/>
                      <a:pt x="424" y="575"/>
                      <a:pt x="425" y="575"/>
                    </a:cubicBezTo>
                    <a:cubicBezTo>
                      <a:pt x="425" y="575"/>
                      <a:pt x="425" y="575"/>
                      <a:pt x="425" y="575"/>
                    </a:cubicBezTo>
                    <a:cubicBezTo>
                      <a:pt x="425" y="575"/>
                      <a:pt x="425" y="575"/>
                      <a:pt x="425" y="575"/>
                    </a:cubicBezTo>
                    <a:cubicBezTo>
                      <a:pt x="425" y="576"/>
                      <a:pt x="425" y="576"/>
                      <a:pt x="425" y="576"/>
                    </a:cubicBezTo>
                    <a:cubicBezTo>
                      <a:pt x="426" y="576"/>
                      <a:pt x="425" y="577"/>
                      <a:pt x="426" y="577"/>
                    </a:cubicBezTo>
                    <a:cubicBezTo>
                      <a:pt x="426" y="577"/>
                      <a:pt x="426" y="577"/>
                      <a:pt x="426" y="577"/>
                    </a:cubicBezTo>
                    <a:cubicBezTo>
                      <a:pt x="426" y="577"/>
                      <a:pt x="426" y="577"/>
                      <a:pt x="426" y="576"/>
                    </a:cubicBezTo>
                    <a:cubicBezTo>
                      <a:pt x="426" y="576"/>
                      <a:pt x="426" y="576"/>
                      <a:pt x="426" y="576"/>
                    </a:cubicBezTo>
                    <a:cubicBezTo>
                      <a:pt x="426" y="576"/>
                      <a:pt x="425" y="575"/>
                      <a:pt x="425" y="575"/>
                    </a:cubicBezTo>
                    <a:cubicBezTo>
                      <a:pt x="425" y="575"/>
                      <a:pt x="425" y="575"/>
                      <a:pt x="425" y="575"/>
                    </a:cubicBezTo>
                    <a:cubicBezTo>
                      <a:pt x="425" y="574"/>
                      <a:pt x="426" y="574"/>
                      <a:pt x="426" y="574"/>
                    </a:cubicBezTo>
                    <a:cubicBezTo>
                      <a:pt x="426" y="574"/>
                      <a:pt x="426" y="574"/>
                      <a:pt x="426" y="574"/>
                    </a:cubicBezTo>
                    <a:cubicBezTo>
                      <a:pt x="427" y="574"/>
                      <a:pt x="427" y="574"/>
                      <a:pt x="427" y="574"/>
                    </a:cubicBezTo>
                    <a:cubicBezTo>
                      <a:pt x="427" y="573"/>
                      <a:pt x="427" y="573"/>
                      <a:pt x="426" y="573"/>
                    </a:cubicBezTo>
                    <a:cubicBezTo>
                      <a:pt x="426" y="573"/>
                      <a:pt x="426" y="573"/>
                      <a:pt x="426" y="573"/>
                    </a:cubicBezTo>
                    <a:cubicBezTo>
                      <a:pt x="426" y="573"/>
                      <a:pt x="426" y="573"/>
                      <a:pt x="426" y="572"/>
                    </a:cubicBezTo>
                    <a:cubicBezTo>
                      <a:pt x="426" y="572"/>
                      <a:pt x="426" y="572"/>
                      <a:pt x="427" y="572"/>
                    </a:cubicBezTo>
                    <a:cubicBezTo>
                      <a:pt x="427" y="572"/>
                      <a:pt x="427" y="572"/>
                      <a:pt x="427" y="571"/>
                    </a:cubicBezTo>
                    <a:cubicBezTo>
                      <a:pt x="427" y="571"/>
                      <a:pt x="427" y="571"/>
                      <a:pt x="427" y="571"/>
                    </a:cubicBezTo>
                    <a:cubicBezTo>
                      <a:pt x="427" y="571"/>
                      <a:pt x="427" y="571"/>
                      <a:pt x="427" y="571"/>
                    </a:cubicBezTo>
                    <a:cubicBezTo>
                      <a:pt x="427" y="571"/>
                      <a:pt x="427" y="571"/>
                      <a:pt x="426" y="571"/>
                    </a:cubicBezTo>
                    <a:cubicBezTo>
                      <a:pt x="426" y="571"/>
                      <a:pt x="426" y="571"/>
                      <a:pt x="426" y="571"/>
                    </a:cubicBezTo>
                    <a:cubicBezTo>
                      <a:pt x="426" y="571"/>
                      <a:pt x="426" y="571"/>
                      <a:pt x="426" y="571"/>
                    </a:cubicBezTo>
                    <a:cubicBezTo>
                      <a:pt x="425" y="571"/>
                      <a:pt x="425" y="571"/>
                      <a:pt x="425" y="570"/>
                    </a:cubicBezTo>
                    <a:cubicBezTo>
                      <a:pt x="425" y="570"/>
                      <a:pt x="425" y="570"/>
                      <a:pt x="425" y="570"/>
                    </a:cubicBezTo>
                    <a:cubicBezTo>
                      <a:pt x="425" y="570"/>
                      <a:pt x="425" y="570"/>
                      <a:pt x="425" y="569"/>
                    </a:cubicBezTo>
                    <a:cubicBezTo>
                      <a:pt x="425" y="569"/>
                      <a:pt x="426" y="569"/>
                      <a:pt x="426" y="569"/>
                    </a:cubicBezTo>
                    <a:cubicBezTo>
                      <a:pt x="426" y="569"/>
                      <a:pt x="426" y="569"/>
                      <a:pt x="426" y="569"/>
                    </a:cubicBezTo>
                    <a:cubicBezTo>
                      <a:pt x="425" y="569"/>
                      <a:pt x="425" y="569"/>
                      <a:pt x="425" y="569"/>
                    </a:cubicBezTo>
                    <a:cubicBezTo>
                      <a:pt x="425" y="569"/>
                      <a:pt x="425" y="568"/>
                      <a:pt x="425" y="568"/>
                    </a:cubicBezTo>
                    <a:cubicBezTo>
                      <a:pt x="425" y="568"/>
                      <a:pt x="425" y="568"/>
                      <a:pt x="425" y="568"/>
                    </a:cubicBezTo>
                    <a:cubicBezTo>
                      <a:pt x="425" y="568"/>
                      <a:pt x="426" y="568"/>
                      <a:pt x="426" y="568"/>
                    </a:cubicBezTo>
                    <a:cubicBezTo>
                      <a:pt x="426" y="568"/>
                      <a:pt x="426" y="568"/>
                      <a:pt x="426" y="568"/>
                    </a:cubicBezTo>
                    <a:cubicBezTo>
                      <a:pt x="426" y="568"/>
                      <a:pt x="426" y="567"/>
                      <a:pt x="426" y="567"/>
                    </a:cubicBezTo>
                    <a:cubicBezTo>
                      <a:pt x="425" y="567"/>
                      <a:pt x="425" y="567"/>
                      <a:pt x="425" y="567"/>
                    </a:cubicBezTo>
                    <a:cubicBezTo>
                      <a:pt x="425" y="567"/>
                      <a:pt x="424" y="566"/>
                      <a:pt x="424" y="566"/>
                    </a:cubicBezTo>
                    <a:cubicBezTo>
                      <a:pt x="424" y="566"/>
                      <a:pt x="424" y="566"/>
                      <a:pt x="424" y="566"/>
                    </a:cubicBezTo>
                    <a:cubicBezTo>
                      <a:pt x="424" y="566"/>
                      <a:pt x="424" y="566"/>
                      <a:pt x="424" y="566"/>
                    </a:cubicBezTo>
                    <a:cubicBezTo>
                      <a:pt x="424" y="566"/>
                      <a:pt x="424" y="565"/>
                      <a:pt x="424" y="565"/>
                    </a:cubicBezTo>
                    <a:cubicBezTo>
                      <a:pt x="425" y="565"/>
                      <a:pt x="425" y="565"/>
                      <a:pt x="425" y="565"/>
                    </a:cubicBezTo>
                    <a:cubicBezTo>
                      <a:pt x="425" y="565"/>
                      <a:pt x="425" y="565"/>
                      <a:pt x="425" y="564"/>
                    </a:cubicBezTo>
                    <a:cubicBezTo>
                      <a:pt x="425" y="564"/>
                      <a:pt x="425" y="564"/>
                      <a:pt x="425" y="564"/>
                    </a:cubicBezTo>
                    <a:cubicBezTo>
                      <a:pt x="425" y="564"/>
                      <a:pt x="425" y="564"/>
                      <a:pt x="425" y="564"/>
                    </a:cubicBezTo>
                    <a:cubicBezTo>
                      <a:pt x="425" y="564"/>
                      <a:pt x="425" y="564"/>
                      <a:pt x="425" y="564"/>
                    </a:cubicBezTo>
                    <a:cubicBezTo>
                      <a:pt x="425" y="564"/>
                      <a:pt x="425" y="564"/>
                      <a:pt x="424" y="564"/>
                    </a:cubicBezTo>
                    <a:cubicBezTo>
                      <a:pt x="424" y="564"/>
                      <a:pt x="424" y="563"/>
                      <a:pt x="424" y="563"/>
                    </a:cubicBezTo>
                    <a:cubicBezTo>
                      <a:pt x="424" y="563"/>
                      <a:pt x="424" y="563"/>
                      <a:pt x="424" y="563"/>
                    </a:cubicBezTo>
                    <a:cubicBezTo>
                      <a:pt x="424" y="563"/>
                      <a:pt x="424" y="563"/>
                      <a:pt x="424" y="563"/>
                    </a:cubicBezTo>
                    <a:cubicBezTo>
                      <a:pt x="424" y="563"/>
                      <a:pt x="424" y="563"/>
                      <a:pt x="424" y="563"/>
                    </a:cubicBezTo>
                    <a:cubicBezTo>
                      <a:pt x="424" y="563"/>
                      <a:pt x="424" y="563"/>
                      <a:pt x="423" y="563"/>
                    </a:cubicBezTo>
                    <a:cubicBezTo>
                      <a:pt x="423" y="562"/>
                      <a:pt x="424" y="562"/>
                      <a:pt x="424" y="562"/>
                    </a:cubicBezTo>
                    <a:cubicBezTo>
                      <a:pt x="424" y="562"/>
                      <a:pt x="424" y="562"/>
                      <a:pt x="424" y="562"/>
                    </a:cubicBezTo>
                    <a:cubicBezTo>
                      <a:pt x="424" y="562"/>
                      <a:pt x="424" y="562"/>
                      <a:pt x="424" y="562"/>
                    </a:cubicBezTo>
                    <a:cubicBezTo>
                      <a:pt x="424" y="562"/>
                      <a:pt x="424" y="562"/>
                      <a:pt x="424" y="562"/>
                    </a:cubicBezTo>
                    <a:cubicBezTo>
                      <a:pt x="424" y="562"/>
                      <a:pt x="424" y="562"/>
                      <a:pt x="424" y="562"/>
                    </a:cubicBezTo>
                    <a:cubicBezTo>
                      <a:pt x="425" y="562"/>
                      <a:pt x="425" y="562"/>
                      <a:pt x="425" y="561"/>
                    </a:cubicBezTo>
                    <a:cubicBezTo>
                      <a:pt x="425" y="561"/>
                      <a:pt x="425" y="561"/>
                      <a:pt x="425" y="561"/>
                    </a:cubicBezTo>
                    <a:cubicBezTo>
                      <a:pt x="424" y="561"/>
                      <a:pt x="424" y="561"/>
                      <a:pt x="424" y="561"/>
                    </a:cubicBezTo>
                    <a:cubicBezTo>
                      <a:pt x="424" y="561"/>
                      <a:pt x="424" y="561"/>
                      <a:pt x="423" y="561"/>
                    </a:cubicBezTo>
                    <a:cubicBezTo>
                      <a:pt x="423" y="561"/>
                      <a:pt x="423" y="561"/>
                      <a:pt x="423" y="561"/>
                    </a:cubicBezTo>
                    <a:cubicBezTo>
                      <a:pt x="423" y="561"/>
                      <a:pt x="422" y="561"/>
                      <a:pt x="422" y="560"/>
                    </a:cubicBezTo>
                    <a:cubicBezTo>
                      <a:pt x="422" y="560"/>
                      <a:pt x="422" y="560"/>
                      <a:pt x="422" y="560"/>
                    </a:cubicBezTo>
                    <a:cubicBezTo>
                      <a:pt x="422" y="560"/>
                      <a:pt x="421" y="560"/>
                      <a:pt x="421" y="560"/>
                    </a:cubicBezTo>
                    <a:cubicBezTo>
                      <a:pt x="421" y="560"/>
                      <a:pt x="421" y="560"/>
                      <a:pt x="421" y="560"/>
                    </a:cubicBezTo>
                    <a:cubicBezTo>
                      <a:pt x="421" y="561"/>
                      <a:pt x="421" y="561"/>
                      <a:pt x="421" y="561"/>
                    </a:cubicBezTo>
                    <a:cubicBezTo>
                      <a:pt x="420" y="561"/>
                      <a:pt x="420" y="561"/>
                      <a:pt x="420" y="561"/>
                    </a:cubicBezTo>
                    <a:cubicBezTo>
                      <a:pt x="420" y="561"/>
                      <a:pt x="419" y="561"/>
                      <a:pt x="419" y="561"/>
                    </a:cubicBezTo>
                    <a:cubicBezTo>
                      <a:pt x="419" y="561"/>
                      <a:pt x="419" y="561"/>
                      <a:pt x="419" y="561"/>
                    </a:cubicBezTo>
                    <a:cubicBezTo>
                      <a:pt x="418" y="561"/>
                      <a:pt x="418" y="561"/>
                      <a:pt x="418" y="561"/>
                    </a:cubicBezTo>
                    <a:cubicBezTo>
                      <a:pt x="418" y="561"/>
                      <a:pt x="418" y="561"/>
                      <a:pt x="418" y="561"/>
                    </a:cubicBezTo>
                    <a:cubicBezTo>
                      <a:pt x="418" y="561"/>
                      <a:pt x="418" y="561"/>
                      <a:pt x="418" y="561"/>
                    </a:cubicBezTo>
                    <a:cubicBezTo>
                      <a:pt x="419" y="561"/>
                      <a:pt x="419" y="560"/>
                      <a:pt x="419" y="560"/>
                    </a:cubicBezTo>
                    <a:cubicBezTo>
                      <a:pt x="420" y="560"/>
                      <a:pt x="420" y="560"/>
                      <a:pt x="421" y="560"/>
                    </a:cubicBezTo>
                    <a:cubicBezTo>
                      <a:pt x="421" y="560"/>
                      <a:pt x="421" y="560"/>
                      <a:pt x="421" y="559"/>
                    </a:cubicBezTo>
                    <a:cubicBezTo>
                      <a:pt x="422" y="559"/>
                      <a:pt x="422" y="559"/>
                      <a:pt x="422" y="558"/>
                    </a:cubicBezTo>
                    <a:cubicBezTo>
                      <a:pt x="422" y="558"/>
                      <a:pt x="422" y="558"/>
                      <a:pt x="422" y="558"/>
                    </a:cubicBezTo>
                    <a:cubicBezTo>
                      <a:pt x="423" y="558"/>
                      <a:pt x="423" y="557"/>
                      <a:pt x="423" y="557"/>
                    </a:cubicBezTo>
                    <a:cubicBezTo>
                      <a:pt x="423" y="557"/>
                      <a:pt x="423" y="557"/>
                      <a:pt x="424" y="557"/>
                    </a:cubicBezTo>
                    <a:cubicBezTo>
                      <a:pt x="424" y="556"/>
                      <a:pt x="424" y="556"/>
                      <a:pt x="424" y="556"/>
                    </a:cubicBezTo>
                    <a:cubicBezTo>
                      <a:pt x="424" y="556"/>
                      <a:pt x="424" y="555"/>
                      <a:pt x="424" y="555"/>
                    </a:cubicBezTo>
                    <a:cubicBezTo>
                      <a:pt x="424" y="555"/>
                      <a:pt x="424" y="555"/>
                      <a:pt x="424" y="555"/>
                    </a:cubicBezTo>
                    <a:cubicBezTo>
                      <a:pt x="424" y="555"/>
                      <a:pt x="424" y="555"/>
                      <a:pt x="424" y="554"/>
                    </a:cubicBezTo>
                    <a:cubicBezTo>
                      <a:pt x="424" y="554"/>
                      <a:pt x="424" y="553"/>
                      <a:pt x="424" y="552"/>
                    </a:cubicBezTo>
                    <a:cubicBezTo>
                      <a:pt x="424" y="552"/>
                      <a:pt x="424" y="552"/>
                      <a:pt x="424" y="552"/>
                    </a:cubicBezTo>
                    <a:cubicBezTo>
                      <a:pt x="424" y="552"/>
                      <a:pt x="424" y="551"/>
                      <a:pt x="424" y="551"/>
                    </a:cubicBezTo>
                    <a:cubicBezTo>
                      <a:pt x="424" y="551"/>
                      <a:pt x="425" y="551"/>
                      <a:pt x="425" y="551"/>
                    </a:cubicBezTo>
                    <a:cubicBezTo>
                      <a:pt x="425" y="551"/>
                      <a:pt x="425" y="551"/>
                      <a:pt x="425" y="551"/>
                    </a:cubicBezTo>
                    <a:cubicBezTo>
                      <a:pt x="425" y="551"/>
                      <a:pt x="425" y="551"/>
                      <a:pt x="425" y="551"/>
                    </a:cubicBezTo>
                    <a:cubicBezTo>
                      <a:pt x="425" y="551"/>
                      <a:pt x="425" y="551"/>
                      <a:pt x="425" y="551"/>
                    </a:cubicBezTo>
                    <a:cubicBezTo>
                      <a:pt x="425" y="551"/>
                      <a:pt x="425" y="550"/>
                      <a:pt x="425" y="550"/>
                    </a:cubicBezTo>
                    <a:cubicBezTo>
                      <a:pt x="425" y="550"/>
                      <a:pt x="424" y="550"/>
                      <a:pt x="424" y="550"/>
                    </a:cubicBezTo>
                    <a:cubicBezTo>
                      <a:pt x="424" y="550"/>
                      <a:pt x="425" y="550"/>
                      <a:pt x="425" y="550"/>
                    </a:cubicBezTo>
                    <a:cubicBezTo>
                      <a:pt x="425" y="550"/>
                      <a:pt x="425" y="550"/>
                      <a:pt x="425" y="549"/>
                    </a:cubicBezTo>
                    <a:cubicBezTo>
                      <a:pt x="425" y="549"/>
                      <a:pt x="425" y="549"/>
                      <a:pt x="424" y="549"/>
                    </a:cubicBezTo>
                    <a:cubicBezTo>
                      <a:pt x="424" y="549"/>
                      <a:pt x="424" y="549"/>
                      <a:pt x="424" y="548"/>
                    </a:cubicBezTo>
                    <a:cubicBezTo>
                      <a:pt x="423" y="548"/>
                      <a:pt x="423" y="548"/>
                      <a:pt x="422" y="548"/>
                    </a:cubicBezTo>
                    <a:cubicBezTo>
                      <a:pt x="422" y="548"/>
                      <a:pt x="422" y="547"/>
                      <a:pt x="422" y="547"/>
                    </a:cubicBezTo>
                    <a:cubicBezTo>
                      <a:pt x="422" y="546"/>
                      <a:pt x="422" y="546"/>
                      <a:pt x="422" y="546"/>
                    </a:cubicBezTo>
                    <a:cubicBezTo>
                      <a:pt x="422" y="546"/>
                      <a:pt x="422" y="545"/>
                      <a:pt x="422" y="545"/>
                    </a:cubicBezTo>
                    <a:cubicBezTo>
                      <a:pt x="422" y="544"/>
                      <a:pt x="421" y="543"/>
                      <a:pt x="421" y="543"/>
                    </a:cubicBezTo>
                    <a:cubicBezTo>
                      <a:pt x="421" y="541"/>
                      <a:pt x="421" y="540"/>
                      <a:pt x="421" y="539"/>
                    </a:cubicBezTo>
                    <a:cubicBezTo>
                      <a:pt x="422" y="538"/>
                      <a:pt x="423" y="538"/>
                      <a:pt x="423" y="537"/>
                    </a:cubicBezTo>
                    <a:cubicBezTo>
                      <a:pt x="424" y="537"/>
                      <a:pt x="424" y="537"/>
                      <a:pt x="425" y="536"/>
                    </a:cubicBezTo>
                    <a:cubicBezTo>
                      <a:pt x="425" y="536"/>
                      <a:pt x="425" y="536"/>
                      <a:pt x="425" y="536"/>
                    </a:cubicBezTo>
                    <a:cubicBezTo>
                      <a:pt x="426" y="535"/>
                      <a:pt x="427" y="536"/>
                      <a:pt x="429" y="536"/>
                    </a:cubicBezTo>
                    <a:cubicBezTo>
                      <a:pt x="429" y="536"/>
                      <a:pt x="429" y="536"/>
                      <a:pt x="430" y="536"/>
                    </a:cubicBezTo>
                    <a:cubicBezTo>
                      <a:pt x="430" y="536"/>
                      <a:pt x="431" y="536"/>
                      <a:pt x="431" y="537"/>
                    </a:cubicBezTo>
                    <a:cubicBezTo>
                      <a:pt x="432" y="537"/>
                      <a:pt x="434" y="537"/>
                      <a:pt x="434" y="538"/>
                    </a:cubicBezTo>
                    <a:cubicBezTo>
                      <a:pt x="435" y="538"/>
                      <a:pt x="435" y="538"/>
                      <a:pt x="435" y="539"/>
                    </a:cubicBezTo>
                    <a:cubicBezTo>
                      <a:pt x="435" y="539"/>
                      <a:pt x="436" y="539"/>
                      <a:pt x="436" y="539"/>
                    </a:cubicBezTo>
                    <a:cubicBezTo>
                      <a:pt x="437" y="539"/>
                      <a:pt x="438" y="539"/>
                      <a:pt x="438" y="540"/>
                    </a:cubicBezTo>
                    <a:cubicBezTo>
                      <a:pt x="438" y="540"/>
                      <a:pt x="437" y="541"/>
                      <a:pt x="436" y="541"/>
                    </a:cubicBezTo>
                    <a:cubicBezTo>
                      <a:pt x="437" y="541"/>
                      <a:pt x="438" y="541"/>
                      <a:pt x="438" y="540"/>
                    </a:cubicBezTo>
                    <a:cubicBezTo>
                      <a:pt x="439" y="540"/>
                      <a:pt x="439" y="539"/>
                      <a:pt x="439" y="539"/>
                    </a:cubicBezTo>
                    <a:cubicBezTo>
                      <a:pt x="440" y="539"/>
                      <a:pt x="440" y="539"/>
                      <a:pt x="440" y="539"/>
                    </a:cubicBezTo>
                    <a:cubicBezTo>
                      <a:pt x="441" y="539"/>
                      <a:pt x="441" y="540"/>
                      <a:pt x="441" y="539"/>
                    </a:cubicBezTo>
                    <a:cubicBezTo>
                      <a:pt x="442" y="540"/>
                      <a:pt x="442" y="540"/>
                      <a:pt x="442" y="540"/>
                    </a:cubicBezTo>
                    <a:cubicBezTo>
                      <a:pt x="442" y="540"/>
                      <a:pt x="443" y="540"/>
                      <a:pt x="444" y="541"/>
                    </a:cubicBezTo>
                    <a:cubicBezTo>
                      <a:pt x="444" y="541"/>
                      <a:pt x="445" y="542"/>
                      <a:pt x="445" y="542"/>
                    </a:cubicBezTo>
                    <a:cubicBezTo>
                      <a:pt x="445" y="541"/>
                      <a:pt x="445" y="541"/>
                      <a:pt x="444" y="541"/>
                    </a:cubicBezTo>
                    <a:cubicBezTo>
                      <a:pt x="444" y="541"/>
                      <a:pt x="444" y="540"/>
                      <a:pt x="444" y="540"/>
                    </a:cubicBezTo>
                    <a:cubicBezTo>
                      <a:pt x="444" y="540"/>
                      <a:pt x="445" y="540"/>
                      <a:pt x="445" y="540"/>
                    </a:cubicBezTo>
                    <a:cubicBezTo>
                      <a:pt x="445" y="540"/>
                      <a:pt x="446" y="540"/>
                      <a:pt x="446" y="540"/>
                    </a:cubicBezTo>
                    <a:cubicBezTo>
                      <a:pt x="447" y="540"/>
                      <a:pt x="447" y="539"/>
                      <a:pt x="448" y="539"/>
                    </a:cubicBezTo>
                    <a:cubicBezTo>
                      <a:pt x="448" y="539"/>
                      <a:pt x="449" y="538"/>
                      <a:pt x="449" y="538"/>
                    </a:cubicBezTo>
                    <a:cubicBezTo>
                      <a:pt x="450" y="538"/>
                      <a:pt x="450" y="537"/>
                      <a:pt x="450" y="537"/>
                    </a:cubicBezTo>
                    <a:cubicBezTo>
                      <a:pt x="451" y="537"/>
                      <a:pt x="451" y="537"/>
                      <a:pt x="451" y="537"/>
                    </a:cubicBezTo>
                    <a:cubicBezTo>
                      <a:pt x="452" y="537"/>
                      <a:pt x="452" y="537"/>
                      <a:pt x="452" y="537"/>
                    </a:cubicBezTo>
                    <a:cubicBezTo>
                      <a:pt x="452" y="538"/>
                      <a:pt x="453" y="538"/>
                      <a:pt x="454" y="538"/>
                    </a:cubicBezTo>
                    <a:cubicBezTo>
                      <a:pt x="455" y="539"/>
                      <a:pt x="455" y="540"/>
                      <a:pt x="456" y="541"/>
                    </a:cubicBezTo>
                    <a:cubicBezTo>
                      <a:pt x="456" y="541"/>
                      <a:pt x="456" y="541"/>
                      <a:pt x="456" y="541"/>
                    </a:cubicBezTo>
                    <a:cubicBezTo>
                      <a:pt x="457" y="542"/>
                      <a:pt x="457" y="542"/>
                      <a:pt x="457" y="542"/>
                    </a:cubicBezTo>
                    <a:cubicBezTo>
                      <a:pt x="457" y="542"/>
                      <a:pt x="457" y="542"/>
                      <a:pt x="457" y="542"/>
                    </a:cubicBezTo>
                    <a:cubicBezTo>
                      <a:pt x="457" y="542"/>
                      <a:pt x="458" y="542"/>
                      <a:pt x="458" y="542"/>
                    </a:cubicBezTo>
                    <a:cubicBezTo>
                      <a:pt x="458" y="542"/>
                      <a:pt x="458" y="542"/>
                      <a:pt x="458" y="542"/>
                    </a:cubicBezTo>
                    <a:cubicBezTo>
                      <a:pt x="458" y="542"/>
                      <a:pt x="458" y="542"/>
                      <a:pt x="458" y="542"/>
                    </a:cubicBezTo>
                    <a:cubicBezTo>
                      <a:pt x="458" y="542"/>
                      <a:pt x="458" y="543"/>
                      <a:pt x="458" y="543"/>
                    </a:cubicBezTo>
                    <a:cubicBezTo>
                      <a:pt x="459" y="543"/>
                      <a:pt x="459" y="543"/>
                      <a:pt x="459" y="543"/>
                    </a:cubicBezTo>
                    <a:cubicBezTo>
                      <a:pt x="459" y="544"/>
                      <a:pt x="459" y="544"/>
                      <a:pt x="458" y="544"/>
                    </a:cubicBezTo>
                    <a:cubicBezTo>
                      <a:pt x="458" y="544"/>
                      <a:pt x="458" y="545"/>
                      <a:pt x="458" y="545"/>
                    </a:cubicBezTo>
                    <a:cubicBezTo>
                      <a:pt x="458" y="545"/>
                      <a:pt x="458" y="545"/>
                      <a:pt x="458" y="545"/>
                    </a:cubicBezTo>
                    <a:cubicBezTo>
                      <a:pt x="458" y="545"/>
                      <a:pt x="458" y="545"/>
                      <a:pt x="458" y="545"/>
                    </a:cubicBezTo>
                    <a:cubicBezTo>
                      <a:pt x="458" y="545"/>
                      <a:pt x="458" y="545"/>
                      <a:pt x="458" y="545"/>
                    </a:cubicBezTo>
                    <a:cubicBezTo>
                      <a:pt x="458" y="545"/>
                      <a:pt x="459" y="545"/>
                      <a:pt x="459" y="544"/>
                    </a:cubicBezTo>
                    <a:cubicBezTo>
                      <a:pt x="459" y="544"/>
                      <a:pt x="459" y="544"/>
                      <a:pt x="459" y="544"/>
                    </a:cubicBezTo>
                    <a:cubicBezTo>
                      <a:pt x="459" y="544"/>
                      <a:pt x="459" y="544"/>
                      <a:pt x="459" y="544"/>
                    </a:cubicBezTo>
                    <a:cubicBezTo>
                      <a:pt x="460" y="545"/>
                      <a:pt x="460" y="545"/>
                      <a:pt x="461" y="545"/>
                    </a:cubicBezTo>
                    <a:cubicBezTo>
                      <a:pt x="461" y="545"/>
                      <a:pt x="461" y="545"/>
                      <a:pt x="461" y="546"/>
                    </a:cubicBezTo>
                    <a:cubicBezTo>
                      <a:pt x="462" y="546"/>
                      <a:pt x="461" y="546"/>
                      <a:pt x="462" y="546"/>
                    </a:cubicBezTo>
                    <a:cubicBezTo>
                      <a:pt x="462" y="546"/>
                      <a:pt x="462" y="546"/>
                      <a:pt x="462" y="546"/>
                    </a:cubicBezTo>
                    <a:cubicBezTo>
                      <a:pt x="462" y="546"/>
                      <a:pt x="462" y="546"/>
                      <a:pt x="462" y="546"/>
                    </a:cubicBezTo>
                    <a:cubicBezTo>
                      <a:pt x="462" y="546"/>
                      <a:pt x="462" y="547"/>
                      <a:pt x="461" y="547"/>
                    </a:cubicBezTo>
                    <a:cubicBezTo>
                      <a:pt x="461" y="547"/>
                      <a:pt x="461" y="547"/>
                      <a:pt x="461" y="547"/>
                    </a:cubicBezTo>
                    <a:cubicBezTo>
                      <a:pt x="461" y="547"/>
                      <a:pt x="461" y="547"/>
                      <a:pt x="461" y="547"/>
                    </a:cubicBezTo>
                    <a:cubicBezTo>
                      <a:pt x="462" y="547"/>
                      <a:pt x="462" y="547"/>
                      <a:pt x="462" y="547"/>
                    </a:cubicBezTo>
                    <a:cubicBezTo>
                      <a:pt x="462" y="547"/>
                      <a:pt x="462" y="547"/>
                      <a:pt x="462" y="547"/>
                    </a:cubicBezTo>
                    <a:cubicBezTo>
                      <a:pt x="463" y="548"/>
                      <a:pt x="463" y="548"/>
                      <a:pt x="463" y="548"/>
                    </a:cubicBezTo>
                    <a:cubicBezTo>
                      <a:pt x="463" y="548"/>
                      <a:pt x="462" y="549"/>
                      <a:pt x="462" y="549"/>
                    </a:cubicBezTo>
                    <a:cubicBezTo>
                      <a:pt x="462" y="549"/>
                      <a:pt x="463" y="549"/>
                      <a:pt x="463" y="549"/>
                    </a:cubicBezTo>
                    <a:cubicBezTo>
                      <a:pt x="463" y="549"/>
                      <a:pt x="463" y="549"/>
                      <a:pt x="463" y="548"/>
                    </a:cubicBezTo>
                    <a:cubicBezTo>
                      <a:pt x="463" y="548"/>
                      <a:pt x="463" y="548"/>
                      <a:pt x="463" y="548"/>
                    </a:cubicBezTo>
                    <a:cubicBezTo>
                      <a:pt x="463" y="548"/>
                      <a:pt x="463" y="548"/>
                      <a:pt x="463" y="548"/>
                    </a:cubicBezTo>
                    <a:cubicBezTo>
                      <a:pt x="464" y="548"/>
                      <a:pt x="464" y="548"/>
                      <a:pt x="464" y="548"/>
                    </a:cubicBezTo>
                    <a:cubicBezTo>
                      <a:pt x="464" y="548"/>
                      <a:pt x="464" y="548"/>
                      <a:pt x="464" y="548"/>
                    </a:cubicBezTo>
                    <a:cubicBezTo>
                      <a:pt x="464" y="548"/>
                      <a:pt x="465" y="548"/>
                      <a:pt x="465" y="548"/>
                    </a:cubicBezTo>
                    <a:cubicBezTo>
                      <a:pt x="465" y="548"/>
                      <a:pt x="465" y="548"/>
                      <a:pt x="465" y="549"/>
                    </a:cubicBezTo>
                    <a:cubicBezTo>
                      <a:pt x="466" y="549"/>
                      <a:pt x="466" y="549"/>
                      <a:pt x="466" y="549"/>
                    </a:cubicBezTo>
                    <a:cubicBezTo>
                      <a:pt x="466" y="549"/>
                      <a:pt x="466" y="550"/>
                      <a:pt x="465" y="550"/>
                    </a:cubicBezTo>
                    <a:cubicBezTo>
                      <a:pt x="465" y="550"/>
                      <a:pt x="465" y="550"/>
                      <a:pt x="465" y="550"/>
                    </a:cubicBezTo>
                    <a:cubicBezTo>
                      <a:pt x="465" y="550"/>
                      <a:pt x="465" y="550"/>
                      <a:pt x="465" y="550"/>
                    </a:cubicBezTo>
                    <a:cubicBezTo>
                      <a:pt x="464" y="550"/>
                      <a:pt x="464" y="551"/>
                      <a:pt x="464" y="551"/>
                    </a:cubicBezTo>
                    <a:cubicBezTo>
                      <a:pt x="464" y="551"/>
                      <a:pt x="464" y="551"/>
                      <a:pt x="464" y="552"/>
                    </a:cubicBezTo>
                    <a:cubicBezTo>
                      <a:pt x="464" y="552"/>
                      <a:pt x="464" y="552"/>
                      <a:pt x="464" y="552"/>
                    </a:cubicBezTo>
                    <a:cubicBezTo>
                      <a:pt x="465" y="552"/>
                      <a:pt x="465" y="552"/>
                      <a:pt x="465" y="552"/>
                    </a:cubicBezTo>
                    <a:cubicBezTo>
                      <a:pt x="465" y="552"/>
                      <a:pt x="465" y="552"/>
                      <a:pt x="465" y="552"/>
                    </a:cubicBezTo>
                    <a:cubicBezTo>
                      <a:pt x="465" y="552"/>
                      <a:pt x="465" y="552"/>
                      <a:pt x="465" y="552"/>
                    </a:cubicBezTo>
                    <a:cubicBezTo>
                      <a:pt x="465" y="552"/>
                      <a:pt x="465" y="552"/>
                      <a:pt x="465" y="552"/>
                    </a:cubicBezTo>
                    <a:cubicBezTo>
                      <a:pt x="465" y="552"/>
                      <a:pt x="465" y="552"/>
                      <a:pt x="465" y="553"/>
                    </a:cubicBezTo>
                    <a:cubicBezTo>
                      <a:pt x="465" y="553"/>
                      <a:pt x="465" y="553"/>
                      <a:pt x="465" y="553"/>
                    </a:cubicBezTo>
                    <a:cubicBezTo>
                      <a:pt x="465" y="553"/>
                      <a:pt x="465" y="553"/>
                      <a:pt x="465" y="553"/>
                    </a:cubicBezTo>
                    <a:cubicBezTo>
                      <a:pt x="465" y="553"/>
                      <a:pt x="465" y="553"/>
                      <a:pt x="465" y="553"/>
                    </a:cubicBezTo>
                    <a:cubicBezTo>
                      <a:pt x="465" y="553"/>
                      <a:pt x="465" y="553"/>
                      <a:pt x="465" y="553"/>
                    </a:cubicBezTo>
                    <a:cubicBezTo>
                      <a:pt x="465" y="553"/>
                      <a:pt x="465" y="553"/>
                      <a:pt x="465" y="554"/>
                    </a:cubicBezTo>
                    <a:cubicBezTo>
                      <a:pt x="465" y="554"/>
                      <a:pt x="465" y="554"/>
                      <a:pt x="465" y="554"/>
                    </a:cubicBezTo>
                    <a:cubicBezTo>
                      <a:pt x="465" y="554"/>
                      <a:pt x="466" y="555"/>
                      <a:pt x="466" y="555"/>
                    </a:cubicBezTo>
                    <a:cubicBezTo>
                      <a:pt x="466" y="555"/>
                      <a:pt x="466" y="555"/>
                      <a:pt x="466" y="555"/>
                    </a:cubicBezTo>
                    <a:cubicBezTo>
                      <a:pt x="466" y="555"/>
                      <a:pt x="466" y="555"/>
                      <a:pt x="466" y="555"/>
                    </a:cubicBezTo>
                    <a:cubicBezTo>
                      <a:pt x="467" y="555"/>
                      <a:pt x="466" y="555"/>
                      <a:pt x="466" y="555"/>
                    </a:cubicBezTo>
                    <a:cubicBezTo>
                      <a:pt x="467" y="555"/>
                      <a:pt x="467" y="555"/>
                      <a:pt x="467" y="555"/>
                    </a:cubicBezTo>
                    <a:cubicBezTo>
                      <a:pt x="467" y="555"/>
                      <a:pt x="467" y="555"/>
                      <a:pt x="468" y="555"/>
                    </a:cubicBezTo>
                    <a:cubicBezTo>
                      <a:pt x="468" y="555"/>
                      <a:pt x="468" y="555"/>
                      <a:pt x="468" y="555"/>
                    </a:cubicBezTo>
                    <a:cubicBezTo>
                      <a:pt x="468" y="556"/>
                      <a:pt x="468" y="556"/>
                      <a:pt x="468" y="556"/>
                    </a:cubicBezTo>
                    <a:cubicBezTo>
                      <a:pt x="468" y="556"/>
                      <a:pt x="468" y="556"/>
                      <a:pt x="468" y="556"/>
                    </a:cubicBezTo>
                    <a:cubicBezTo>
                      <a:pt x="468" y="556"/>
                      <a:pt x="469" y="556"/>
                      <a:pt x="469" y="556"/>
                    </a:cubicBezTo>
                    <a:cubicBezTo>
                      <a:pt x="469" y="556"/>
                      <a:pt x="469" y="556"/>
                      <a:pt x="469" y="556"/>
                    </a:cubicBezTo>
                    <a:cubicBezTo>
                      <a:pt x="470" y="556"/>
                      <a:pt x="470" y="556"/>
                      <a:pt x="470" y="556"/>
                    </a:cubicBezTo>
                    <a:cubicBezTo>
                      <a:pt x="470" y="556"/>
                      <a:pt x="470" y="557"/>
                      <a:pt x="471" y="557"/>
                    </a:cubicBezTo>
                    <a:cubicBezTo>
                      <a:pt x="471" y="557"/>
                      <a:pt x="471" y="557"/>
                      <a:pt x="471" y="557"/>
                    </a:cubicBezTo>
                    <a:cubicBezTo>
                      <a:pt x="471" y="557"/>
                      <a:pt x="471" y="557"/>
                      <a:pt x="471" y="557"/>
                    </a:cubicBezTo>
                    <a:cubicBezTo>
                      <a:pt x="471" y="557"/>
                      <a:pt x="471" y="557"/>
                      <a:pt x="472" y="557"/>
                    </a:cubicBezTo>
                    <a:cubicBezTo>
                      <a:pt x="472" y="557"/>
                      <a:pt x="472" y="557"/>
                      <a:pt x="472" y="557"/>
                    </a:cubicBezTo>
                    <a:cubicBezTo>
                      <a:pt x="472" y="557"/>
                      <a:pt x="472" y="557"/>
                      <a:pt x="473" y="557"/>
                    </a:cubicBezTo>
                    <a:cubicBezTo>
                      <a:pt x="473" y="557"/>
                      <a:pt x="473" y="557"/>
                      <a:pt x="473" y="557"/>
                    </a:cubicBezTo>
                    <a:cubicBezTo>
                      <a:pt x="473" y="557"/>
                      <a:pt x="473" y="557"/>
                      <a:pt x="473" y="557"/>
                    </a:cubicBezTo>
                    <a:cubicBezTo>
                      <a:pt x="473" y="557"/>
                      <a:pt x="473" y="557"/>
                      <a:pt x="474" y="557"/>
                    </a:cubicBezTo>
                    <a:cubicBezTo>
                      <a:pt x="474" y="557"/>
                      <a:pt x="474" y="557"/>
                      <a:pt x="474" y="557"/>
                    </a:cubicBezTo>
                    <a:cubicBezTo>
                      <a:pt x="474" y="557"/>
                      <a:pt x="474" y="557"/>
                      <a:pt x="474" y="557"/>
                    </a:cubicBezTo>
                    <a:cubicBezTo>
                      <a:pt x="474" y="556"/>
                      <a:pt x="475" y="556"/>
                      <a:pt x="475" y="556"/>
                    </a:cubicBezTo>
                    <a:cubicBezTo>
                      <a:pt x="475" y="556"/>
                      <a:pt x="475" y="556"/>
                      <a:pt x="475" y="557"/>
                    </a:cubicBezTo>
                    <a:cubicBezTo>
                      <a:pt x="475" y="557"/>
                      <a:pt x="475" y="557"/>
                      <a:pt x="475" y="557"/>
                    </a:cubicBezTo>
                    <a:cubicBezTo>
                      <a:pt x="475" y="557"/>
                      <a:pt x="475" y="558"/>
                      <a:pt x="475" y="558"/>
                    </a:cubicBezTo>
                    <a:cubicBezTo>
                      <a:pt x="475" y="558"/>
                      <a:pt x="475" y="558"/>
                      <a:pt x="476" y="558"/>
                    </a:cubicBezTo>
                    <a:cubicBezTo>
                      <a:pt x="476" y="558"/>
                      <a:pt x="476" y="558"/>
                      <a:pt x="476" y="558"/>
                    </a:cubicBezTo>
                    <a:cubicBezTo>
                      <a:pt x="476" y="558"/>
                      <a:pt x="476" y="558"/>
                      <a:pt x="476" y="558"/>
                    </a:cubicBezTo>
                    <a:cubicBezTo>
                      <a:pt x="476" y="558"/>
                      <a:pt x="476" y="558"/>
                      <a:pt x="476" y="558"/>
                    </a:cubicBezTo>
                    <a:cubicBezTo>
                      <a:pt x="475" y="558"/>
                      <a:pt x="475" y="559"/>
                      <a:pt x="475" y="559"/>
                    </a:cubicBezTo>
                    <a:cubicBezTo>
                      <a:pt x="475" y="559"/>
                      <a:pt x="475" y="559"/>
                      <a:pt x="475" y="559"/>
                    </a:cubicBezTo>
                    <a:cubicBezTo>
                      <a:pt x="475" y="559"/>
                      <a:pt x="475" y="560"/>
                      <a:pt x="475" y="560"/>
                    </a:cubicBezTo>
                    <a:cubicBezTo>
                      <a:pt x="475" y="560"/>
                      <a:pt x="475" y="560"/>
                      <a:pt x="476" y="560"/>
                    </a:cubicBezTo>
                    <a:cubicBezTo>
                      <a:pt x="476" y="560"/>
                      <a:pt x="476" y="560"/>
                      <a:pt x="476" y="560"/>
                    </a:cubicBezTo>
                    <a:cubicBezTo>
                      <a:pt x="476" y="560"/>
                      <a:pt x="477" y="560"/>
                      <a:pt x="477" y="559"/>
                    </a:cubicBezTo>
                    <a:cubicBezTo>
                      <a:pt x="477" y="559"/>
                      <a:pt x="477" y="559"/>
                      <a:pt x="477" y="559"/>
                    </a:cubicBezTo>
                    <a:cubicBezTo>
                      <a:pt x="478" y="559"/>
                      <a:pt x="478" y="559"/>
                      <a:pt x="478" y="559"/>
                    </a:cubicBezTo>
                    <a:cubicBezTo>
                      <a:pt x="478" y="559"/>
                      <a:pt x="478" y="559"/>
                      <a:pt x="478" y="559"/>
                    </a:cubicBezTo>
                    <a:cubicBezTo>
                      <a:pt x="478" y="559"/>
                      <a:pt x="478" y="559"/>
                      <a:pt x="478" y="558"/>
                    </a:cubicBezTo>
                    <a:cubicBezTo>
                      <a:pt x="478" y="558"/>
                      <a:pt x="478" y="558"/>
                      <a:pt x="478" y="558"/>
                    </a:cubicBezTo>
                    <a:cubicBezTo>
                      <a:pt x="478" y="558"/>
                      <a:pt x="478" y="558"/>
                      <a:pt x="478" y="557"/>
                    </a:cubicBezTo>
                    <a:cubicBezTo>
                      <a:pt x="478" y="557"/>
                      <a:pt x="478" y="557"/>
                      <a:pt x="478" y="557"/>
                    </a:cubicBezTo>
                    <a:cubicBezTo>
                      <a:pt x="479" y="557"/>
                      <a:pt x="479" y="557"/>
                      <a:pt x="479" y="557"/>
                    </a:cubicBezTo>
                    <a:cubicBezTo>
                      <a:pt x="479" y="557"/>
                      <a:pt x="479" y="557"/>
                      <a:pt x="479" y="557"/>
                    </a:cubicBezTo>
                    <a:cubicBezTo>
                      <a:pt x="479" y="557"/>
                      <a:pt x="479" y="557"/>
                      <a:pt x="479" y="557"/>
                    </a:cubicBezTo>
                    <a:cubicBezTo>
                      <a:pt x="479" y="558"/>
                      <a:pt x="479" y="558"/>
                      <a:pt x="479" y="558"/>
                    </a:cubicBezTo>
                    <a:cubicBezTo>
                      <a:pt x="479" y="558"/>
                      <a:pt x="480" y="559"/>
                      <a:pt x="480" y="559"/>
                    </a:cubicBezTo>
                    <a:cubicBezTo>
                      <a:pt x="480" y="559"/>
                      <a:pt x="480" y="559"/>
                      <a:pt x="480" y="559"/>
                    </a:cubicBezTo>
                    <a:cubicBezTo>
                      <a:pt x="480" y="559"/>
                      <a:pt x="480" y="560"/>
                      <a:pt x="480" y="560"/>
                    </a:cubicBezTo>
                    <a:cubicBezTo>
                      <a:pt x="480" y="560"/>
                      <a:pt x="480" y="560"/>
                      <a:pt x="480" y="560"/>
                    </a:cubicBezTo>
                    <a:cubicBezTo>
                      <a:pt x="480" y="560"/>
                      <a:pt x="480" y="560"/>
                      <a:pt x="480" y="561"/>
                    </a:cubicBezTo>
                    <a:cubicBezTo>
                      <a:pt x="480" y="561"/>
                      <a:pt x="480" y="561"/>
                      <a:pt x="480" y="561"/>
                    </a:cubicBezTo>
                    <a:cubicBezTo>
                      <a:pt x="479" y="561"/>
                      <a:pt x="479" y="561"/>
                      <a:pt x="478" y="562"/>
                    </a:cubicBezTo>
                    <a:cubicBezTo>
                      <a:pt x="478" y="562"/>
                      <a:pt x="478" y="562"/>
                      <a:pt x="478" y="562"/>
                    </a:cubicBezTo>
                    <a:cubicBezTo>
                      <a:pt x="478" y="563"/>
                      <a:pt x="478" y="563"/>
                      <a:pt x="478" y="563"/>
                    </a:cubicBezTo>
                    <a:cubicBezTo>
                      <a:pt x="478" y="563"/>
                      <a:pt x="478" y="564"/>
                      <a:pt x="478" y="564"/>
                    </a:cubicBezTo>
                    <a:cubicBezTo>
                      <a:pt x="478" y="564"/>
                      <a:pt x="478" y="564"/>
                      <a:pt x="477" y="564"/>
                    </a:cubicBezTo>
                    <a:cubicBezTo>
                      <a:pt x="477" y="564"/>
                      <a:pt x="477" y="564"/>
                      <a:pt x="477" y="564"/>
                    </a:cubicBezTo>
                    <a:cubicBezTo>
                      <a:pt x="478" y="565"/>
                      <a:pt x="478" y="566"/>
                      <a:pt x="478" y="566"/>
                    </a:cubicBezTo>
                    <a:cubicBezTo>
                      <a:pt x="478" y="566"/>
                      <a:pt x="478" y="567"/>
                      <a:pt x="478" y="567"/>
                    </a:cubicBezTo>
                    <a:cubicBezTo>
                      <a:pt x="478" y="567"/>
                      <a:pt x="478" y="567"/>
                      <a:pt x="478" y="567"/>
                    </a:cubicBezTo>
                    <a:cubicBezTo>
                      <a:pt x="478" y="567"/>
                      <a:pt x="478" y="568"/>
                      <a:pt x="478" y="568"/>
                    </a:cubicBezTo>
                    <a:cubicBezTo>
                      <a:pt x="478" y="568"/>
                      <a:pt x="478" y="568"/>
                      <a:pt x="478" y="568"/>
                    </a:cubicBezTo>
                    <a:cubicBezTo>
                      <a:pt x="479" y="569"/>
                      <a:pt x="479" y="569"/>
                      <a:pt x="478" y="570"/>
                    </a:cubicBezTo>
                    <a:cubicBezTo>
                      <a:pt x="478" y="570"/>
                      <a:pt x="478" y="570"/>
                      <a:pt x="478" y="570"/>
                    </a:cubicBezTo>
                    <a:cubicBezTo>
                      <a:pt x="478" y="571"/>
                      <a:pt x="477" y="571"/>
                      <a:pt x="477" y="571"/>
                    </a:cubicBezTo>
                    <a:cubicBezTo>
                      <a:pt x="477" y="571"/>
                      <a:pt x="477" y="571"/>
                      <a:pt x="476" y="571"/>
                    </a:cubicBezTo>
                    <a:cubicBezTo>
                      <a:pt x="476" y="571"/>
                      <a:pt x="475" y="571"/>
                      <a:pt x="475" y="571"/>
                    </a:cubicBezTo>
                    <a:cubicBezTo>
                      <a:pt x="474" y="571"/>
                      <a:pt x="473" y="571"/>
                      <a:pt x="473" y="571"/>
                    </a:cubicBezTo>
                    <a:cubicBezTo>
                      <a:pt x="473" y="571"/>
                      <a:pt x="473" y="572"/>
                      <a:pt x="474" y="572"/>
                    </a:cubicBezTo>
                    <a:cubicBezTo>
                      <a:pt x="474" y="572"/>
                      <a:pt x="474" y="572"/>
                      <a:pt x="474" y="572"/>
                    </a:cubicBezTo>
                    <a:cubicBezTo>
                      <a:pt x="475" y="572"/>
                      <a:pt x="475" y="572"/>
                      <a:pt x="476" y="572"/>
                    </a:cubicBezTo>
                    <a:cubicBezTo>
                      <a:pt x="476" y="572"/>
                      <a:pt x="477" y="572"/>
                      <a:pt x="477" y="572"/>
                    </a:cubicBezTo>
                    <a:cubicBezTo>
                      <a:pt x="477" y="572"/>
                      <a:pt x="478" y="572"/>
                      <a:pt x="478" y="572"/>
                    </a:cubicBezTo>
                    <a:cubicBezTo>
                      <a:pt x="478" y="572"/>
                      <a:pt x="478" y="572"/>
                      <a:pt x="478" y="572"/>
                    </a:cubicBezTo>
                    <a:cubicBezTo>
                      <a:pt x="478" y="573"/>
                      <a:pt x="478" y="573"/>
                      <a:pt x="478" y="573"/>
                    </a:cubicBezTo>
                    <a:cubicBezTo>
                      <a:pt x="478" y="573"/>
                      <a:pt x="478" y="573"/>
                      <a:pt x="478" y="573"/>
                    </a:cubicBezTo>
                    <a:cubicBezTo>
                      <a:pt x="478" y="573"/>
                      <a:pt x="479" y="573"/>
                      <a:pt x="479" y="573"/>
                    </a:cubicBezTo>
                    <a:cubicBezTo>
                      <a:pt x="479" y="573"/>
                      <a:pt x="479" y="573"/>
                      <a:pt x="479" y="573"/>
                    </a:cubicBezTo>
                    <a:cubicBezTo>
                      <a:pt x="479" y="574"/>
                      <a:pt x="479" y="574"/>
                      <a:pt x="478" y="575"/>
                    </a:cubicBezTo>
                    <a:cubicBezTo>
                      <a:pt x="478" y="575"/>
                      <a:pt x="478" y="575"/>
                      <a:pt x="479" y="576"/>
                    </a:cubicBezTo>
                    <a:cubicBezTo>
                      <a:pt x="479" y="576"/>
                      <a:pt x="479" y="576"/>
                      <a:pt x="479" y="576"/>
                    </a:cubicBezTo>
                    <a:cubicBezTo>
                      <a:pt x="479" y="576"/>
                      <a:pt x="479" y="576"/>
                      <a:pt x="479" y="576"/>
                    </a:cubicBezTo>
                    <a:cubicBezTo>
                      <a:pt x="478" y="577"/>
                      <a:pt x="478" y="577"/>
                      <a:pt x="477" y="578"/>
                    </a:cubicBezTo>
                    <a:cubicBezTo>
                      <a:pt x="477" y="578"/>
                      <a:pt x="478" y="578"/>
                      <a:pt x="478" y="578"/>
                    </a:cubicBezTo>
                    <a:cubicBezTo>
                      <a:pt x="478" y="579"/>
                      <a:pt x="478" y="579"/>
                      <a:pt x="478" y="579"/>
                    </a:cubicBezTo>
                    <a:cubicBezTo>
                      <a:pt x="478" y="579"/>
                      <a:pt x="478" y="579"/>
                      <a:pt x="478" y="579"/>
                    </a:cubicBezTo>
                    <a:cubicBezTo>
                      <a:pt x="478" y="580"/>
                      <a:pt x="478" y="580"/>
                      <a:pt x="478" y="580"/>
                    </a:cubicBezTo>
                    <a:cubicBezTo>
                      <a:pt x="478" y="580"/>
                      <a:pt x="478" y="580"/>
                      <a:pt x="477" y="580"/>
                    </a:cubicBezTo>
                    <a:cubicBezTo>
                      <a:pt x="478" y="580"/>
                      <a:pt x="478" y="581"/>
                      <a:pt x="479" y="580"/>
                    </a:cubicBezTo>
                    <a:cubicBezTo>
                      <a:pt x="479" y="580"/>
                      <a:pt x="479" y="580"/>
                      <a:pt x="479" y="580"/>
                    </a:cubicBezTo>
                    <a:cubicBezTo>
                      <a:pt x="479" y="580"/>
                      <a:pt x="480" y="580"/>
                      <a:pt x="481" y="580"/>
                    </a:cubicBezTo>
                    <a:cubicBezTo>
                      <a:pt x="481" y="580"/>
                      <a:pt x="481" y="580"/>
                      <a:pt x="481" y="581"/>
                    </a:cubicBezTo>
                    <a:cubicBezTo>
                      <a:pt x="481" y="581"/>
                      <a:pt x="480" y="582"/>
                      <a:pt x="480" y="582"/>
                    </a:cubicBezTo>
                    <a:cubicBezTo>
                      <a:pt x="480" y="582"/>
                      <a:pt x="479" y="582"/>
                      <a:pt x="479" y="582"/>
                    </a:cubicBezTo>
                    <a:cubicBezTo>
                      <a:pt x="479" y="582"/>
                      <a:pt x="479" y="582"/>
                      <a:pt x="479" y="583"/>
                    </a:cubicBezTo>
                    <a:cubicBezTo>
                      <a:pt x="479" y="583"/>
                      <a:pt x="479" y="583"/>
                      <a:pt x="479" y="583"/>
                    </a:cubicBezTo>
                    <a:cubicBezTo>
                      <a:pt x="480" y="583"/>
                      <a:pt x="480" y="583"/>
                      <a:pt x="480" y="583"/>
                    </a:cubicBezTo>
                    <a:cubicBezTo>
                      <a:pt x="480" y="583"/>
                      <a:pt x="480" y="583"/>
                      <a:pt x="480" y="584"/>
                    </a:cubicBezTo>
                    <a:cubicBezTo>
                      <a:pt x="480" y="584"/>
                      <a:pt x="480" y="584"/>
                      <a:pt x="480" y="584"/>
                    </a:cubicBezTo>
                    <a:cubicBezTo>
                      <a:pt x="479" y="585"/>
                      <a:pt x="479" y="585"/>
                      <a:pt x="479" y="586"/>
                    </a:cubicBezTo>
                    <a:cubicBezTo>
                      <a:pt x="479" y="586"/>
                      <a:pt x="479" y="586"/>
                      <a:pt x="479" y="586"/>
                    </a:cubicBezTo>
                    <a:cubicBezTo>
                      <a:pt x="479" y="586"/>
                      <a:pt x="479" y="586"/>
                      <a:pt x="479" y="586"/>
                    </a:cubicBezTo>
                    <a:cubicBezTo>
                      <a:pt x="479" y="586"/>
                      <a:pt x="479" y="587"/>
                      <a:pt x="479" y="587"/>
                    </a:cubicBezTo>
                    <a:cubicBezTo>
                      <a:pt x="479" y="587"/>
                      <a:pt x="479" y="587"/>
                      <a:pt x="479" y="587"/>
                    </a:cubicBezTo>
                    <a:cubicBezTo>
                      <a:pt x="478" y="587"/>
                      <a:pt x="478" y="587"/>
                      <a:pt x="478" y="587"/>
                    </a:cubicBezTo>
                    <a:cubicBezTo>
                      <a:pt x="478" y="586"/>
                      <a:pt x="478" y="586"/>
                      <a:pt x="478" y="586"/>
                    </a:cubicBezTo>
                    <a:cubicBezTo>
                      <a:pt x="478" y="586"/>
                      <a:pt x="478" y="586"/>
                      <a:pt x="478" y="586"/>
                    </a:cubicBezTo>
                    <a:cubicBezTo>
                      <a:pt x="478" y="586"/>
                      <a:pt x="478" y="585"/>
                      <a:pt x="478" y="585"/>
                    </a:cubicBezTo>
                    <a:cubicBezTo>
                      <a:pt x="478" y="585"/>
                      <a:pt x="477" y="585"/>
                      <a:pt x="477" y="584"/>
                    </a:cubicBezTo>
                    <a:cubicBezTo>
                      <a:pt x="477" y="584"/>
                      <a:pt x="477" y="584"/>
                      <a:pt x="477" y="584"/>
                    </a:cubicBezTo>
                    <a:cubicBezTo>
                      <a:pt x="477" y="584"/>
                      <a:pt x="477" y="585"/>
                      <a:pt x="477" y="585"/>
                    </a:cubicBezTo>
                    <a:cubicBezTo>
                      <a:pt x="477" y="585"/>
                      <a:pt x="477" y="585"/>
                      <a:pt x="477" y="585"/>
                    </a:cubicBezTo>
                    <a:cubicBezTo>
                      <a:pt x="477" y="586"/>
                      <a:pt x="477" y="586"/>
                      <a:pt x="477" y="587"/>
                    </a:cubicBezTo>
                    <a:cubicBezTo>
                      <a:pt x="477" y="587"/>
                      <a:pt x="477" y="587"/>
                      <a:pt x="477" y="586"/>
                    </a:cubicBezTo>
                    <a:cubicBezTo>
                      <a:pt x="476" y="587"/>
                      <a:pt x="476" y="587"/>
                      <a:pt x="475" y="587"/>
                    </a:cubicBezTo>
                    <a:cubicBezTo>
                      <a:pt x="475" y="587"/>
                      <a:pt x="475" y="587"/>
                      <a:pt x="475" y="587"/>
                    </a:cubicBezTo>
                    <a:cubicBezTo>
                      <a:pt x="475" y="587"/>
                      <a:pt x="475" y="588"/>
                      <a:pt x="475" y="588"/>
                    </a:cubicBezTo>
                    <a:cubicBezTo>
                      <a:pt x="475" y="588"/>
                      <a:pt x="476" y="588"/>
                      <a:pt x="476" y="588"/>
                    </a:cubicBezTo>
                    <a:cubicBezTo>
                      <a:pt x="476" y="588"/>
                      <a:pt x="476" y="588"/>
                      <a:pt x="476" y="588"/>
                    </a:cubicBezTo>
                    <a:cubicBezTo>
                      <a:pt x="477" y="588"/>
                      <a:pt x="477" y="588"/>
                      <a:pt x="477" y="588"/>
                    </a:cubicBezTo>
                    <a:cubicBezTo>
                      <a:pt x="477" y="588"/>
                      <a:pt x="477" y="589"/>
                      <a:pt x="477" y="589"/>
                    </a:cubicBezTo>
                    <a:cubicBezTo>
                      <a:pt x="477" y="589"/>
                      <a:pt x="477" y="589"/>
                      <a:pt x="477" y="590"/>
                    </a:cubicBezTo>
                    <a:cubicBezTo>
                      <a:pt x="477" y="590"/>
                      <a:pt x="477" y="590"/>
                      <a:pt x="477" y="589"/>
                    </a:cubicBezTo>
                    <a:cubicBezTo>
                      <a:pt x="477" y="589"/>
                      <a:pt x="477" y="589"/>
                      <a:pt x="478" y="589"/>
                    </a:cubicBezTo>
                    <a:cubicBezTo>
                      <a:pt x="478" y="589"/>
                      <a:pt x="478" y="589"/>
                      <a:pt x="478" y="589"/>
                    </a:cubicBezTo>
                    <a:cubicBezTo>
                      <a:pt x="478" y="589"/>
                      <a:pt x="478" y="589"/>
                      <a:pt x="478" y="589"/>
                    </a:cubicBezTo>
                    <a:cubicBezTo>
                      <a:pt x="478" y="588"/>
                      <a:pt x="478" y="588"/>
                      <a:pt x="478" y="588"/>
                    </a:cubicBezTo>
                    <a:cubicBezTo>
                      <a:pt x="478" y="588"/>
                      <a:pt x="478" y="588"/>
                      <a:pt x="479" y="588"/>
                    </a:cubicBezTo>
                    <a:cubicBezTo>
                      <a:pt x="479" y="588"/>
                      <a:pt x="479" y="588"/>
                      <a:pt x="479" y="587"/>
                    </a:cubicBezTo>
                    <a:cubicBezTo>
                      <a:pt x="479" y="587"/>
                      <a:pt x="480" y="587"/>
                      <a:pt x="480" y="587"/>
                    </a:cubicBezTo>
                    <a:cubicBezTo>
                      <a:pt x="480" y="586"/>
                      <a:pt x="480" y="586"/>
                      <a:pt x="480" y="586"/>
                    </a:cubicBezTo>
                    <a:cubicBezTo>
                      <a:pt x="480" y="586"/>
                      <a:pt x="480" y="586"/>
                      <a:pt x="480" y="586"/>
                    </a:cubicBezTo>
                    <a:cubicBezTo>
                      <a:pt x="481" y="586"/>
                      <a:pt x="482" y="586"/>
                      <a:pt x="483" y="586"/>
                    </a:cubicBezTo>
                    <a:cubicBezTo>
                      <a:pt x="483" y="586"/>
                      <a:pt x="483" y="586"/>
                      <a:pt x="483" y="586"/>
                    </a:cubicBezTo>
                    <a:cubicBezTo>
                      <a:pt x="484" y="586"/>
                      <a:pt x="484" y="586"/>
                      <a:pt x="484" y="586"/>
                    </a:cubicBezTo>
                    <a:cubicBezTo>
                      <a:pt x="485" y="586"/>
                      <a:pt x="485" y="586"/>
                      <a:pt x="485" y="586"/>
                    </a:cubicBezTo>
                    <a:cubicBezTo>
                      <a:pt x="485" y="586"/>
                      <a:pt x="485" y="586"/>
                      <a:pt x="486" y="587"/>
                    </a:cubicBezTo>
                    <a:cubicBezTo>
                      <a:pt x="486" y="587"/>
                      <a:pt x="486" y="587"/>
                      <a:pt x="487" y="587"/>
                    </a:cubicBezTo>
                    <a:cubicBezTo>
                      <a:pt x="487" y="587"/>
                      <a:pt x="487" y="587"/>
                      <a:pt x="487" y="587"/>
                    </a:cubicBezTo>
                    <a:cubicBezTo>
                      <a:pt x="487" y="588"/>
                      <a:pt x="487" y="589"/>
                      <a:pt x="487" y="589"/>
                    </a:cubicBezTo>
                    <a:cubicBezTo>
                      <a:pt x="487" y="590"/>
                      <a:pt x="487" y="590"/>
                      <a:pt x="488" y="590"/>
                    </a:cubicBezTo>
                    <a:cubicBezTo>
                      <a:pt x="488" y="591"/>
                      <a:pt x="489" y="591"/>
                      <a:pt x="490" y="591"/>
                    </a:cubicBezTo>
                    <a:cubicBezTo>
                      <a:pt x="490" y="591"/>
                      <a:pt x="490" y="591"/>
                      <a:pt x="490" y="591"/>
                    </a:cubicBezTo>
                    <a:cubicBezTo>
                      <a:pt x="490" y="592"/>
                      <a:pt x="490" y="592"/>
                      <a:pt x="490" y="592"/>
                    </a:cubicBezTo>
                    <a:cubicBezTo>
                      <a:pt x="490" y="593"/>
                      <a:pt x="490" y="593"/>
                      <a:pt x="490" y="593"/>
                    </a:cubicBezTo>
                    <a:cubicBezTo>
                      <a:pt x="490" y="594"/>
                      <a:pt x="490" y="594"/>
                      <a:pt x="489" y="595"/>
                    </a:cubicBezTo>
                    <a:cubicBezTo>
                      <a:pt x="489" y="595"/>
                      <a:pt x="488" y="596"/>
                      <a:pt x="489" y="596"/>
                    </a:cubicBezTo>
                    <a:cubicBezTo>
                      <a:pt x="489" y="595"/>
                      <a:pt x="489" y="595"/>
                      <a:pt x="490" y="595"/>
                    </a:cubicBezTo>
                    <a:cubicBezTo>
                      <a:pt x="490" y="595"/>
                      <a:pt x="490" y="594"/>
                      <a:pt x="490" y="594"/>
                    </a:cubicBezTo>
                    <a:cubicBezTo>
                      <a:pt x="491" y="594"/>
                      <a:pt x="491" y="594"/>
                      <a:pt x="491" y="594"/>
                    </a:cubicBezTo>
                    <a:cubicBezTo>
                      <a:pt x="491" y="593"/>
                      <a:pt x="490" y="593"/>
                      <a:pt x="491" y="592"/>
                    </a:cubicBezTo>
                    <a:cubicBezTo>
                      <a:pt x="491" y="592"/>
                      <a:pt x="491" y="592"/>
                      <a:pt x="491" y="591"/>
                    </a:cubicBezTo>
                    <a:cubicBezTo>
                      <a:pt x="491" y="591"/>
                      <a:pt x="491" y="591"/>
                      <a:pt x="491" y="591"/>
                    </a:cubicBezTo>
                    <a:cubicBezTo>
                      <a:pt x="491" y="591"/>
                      <a:pt x="491" y="591"/>
                      <a:pt x="491" y="591"/>
                    </a:cubicBezTo>
                    <a:cubicBezTo>
                      <a:pt x="491" y="592"/>
                      <a:pt x="491" y="592"/>
                      <a:pt x="491" y="593"/>
                    </a:cubicBezTo>
                    <a:cubicBezTo>
                      <a:pt x="491" y="593"/>
                      <a:pt x="491" y="593"/>
                      <a:pt x="491" y="593"/>
                    </a:cubicBezTo>
                    <a:cubicBezTo>
                      <a:pt x="491" y="593"/>
                      <a:pt x="491" y="593"/>
                      <a:pt x="491" y="594"/>
                    </a:cubicBezTo>
                    <a:cubicBezTo>
                      <a:pt x="491" y="594"/>
                      <a:pt x="491" y="594"/>
                      <a:pt x="491" y="594"/>
                    </a:cubicBezTo>
                    <a:cubicBezTo>
                      <a:pt x="491" y="594"/>
                      <a:pt x="491" y="595"/>
                      <a:pt x="491" y="595"/>
                    </a:cubicBezTo>
                    <a:cubicBezTo>
                      <a:pt x="491" y="596"/>
                      <a:pt x="491" y="596"/>
                      <a:pt x="491" y="597"/>
                    </a:cubicBezTo>
                    <a:cubicBezTo>
                      <a:pt x="491" y="597"/>
                      <a:pt x="491" y="597"/>
                      <a:pt x="491" y="597"/>
                    </a:cubicBezTo>
                    <a:cubicBezTo>
                      <a:pt x="491" y="597"/>
                      <a:pt x="492" y="597"/>
                      <a:pt x="492" y="597"/>
                    </a:cubicBezTo>
                    <a:cubicBezTo>
                      <a:pt x="492" y="596"/>
                      <a:pt x="492" y="596"/>
                      <a:pt x="492" y="595"/>
                    </a:cubicBezTo>
                    <a:cubicBezTo>
                      <a:pt x="492" y="595"/>
                      <a:pt x="492" y="594"/>
                      <a:pt x="492" y="594"/>
                    </a:cubicBezTo>
                    <a:cubicBezTo>
                      <a:pt x="493" y="594"/>
                      <a:pt x="493" y="594"/>
                      <a:pt x="494" y="594"/>
                    </a:cubicBezTo>
                    <a:cubicBezTo>
                      <a:pt x="494" y="593"/>
                      <a:pt x="494" y="593"/>
                      <a:pt x="495" y="592"/>
                    </a:cubicBezTo>
                    <a:cubicBezTo>
                      <a:pt x="495" y="592"/>
                      <a:pt x="495" y="593"/>
                      <a:pt x="495" y="593"/>
                    </a:cubicBezTo>
                    <a:cubicBezTo>
                      <a:pt x="495" y="593"/>
                      <a:pt x="496" y="592"/>
                      <a:pt x="496" y="592"/>
                    </a:cubicBezTo>
                    <a:cubicBezTo>
                      <a:pt x="496" y="592"/>
                      <a:pt x="496" y="592"/>
                      <a:pt x="496" y="591"/>
                    </a:cubicBezTo>
                    <a:cubicBezTo>
                      <a:pt x="496" y="591"/>
                      <a:pt x="496" y="591"/>
                      <a:pt x="496" y="591"/>
                    </a:cubicBezTo>
                    <a:cubicBezTo>
                      <a:pt x="497" y="591"/>
                      <a:pt x="497" y="592"/>
                      <a:pt x="497" y="592"/>
                    </a:cubicBezTo>
                    <a:cubicBezTo>
                      <a:pt x="497" y="592"/>
                      <a:pt x="497" y="592"/>
                      <a:pt x="497" y="592"/>
                    </a:cubicBezTo>
                    <a:cubicBezTo>
                      <a:pt x="497" y="591"/>
                      <a:pt x="497" y="591"/>
                      <a:pt x="497" y="591"/>
                    </a:cubicBezTo>
                    <a:cubicBezTo>
                      <a:pt x="498" y="591"/>
                      <a:pt x="498" y="591"/>
                      <a:pt x="498" y="591"/>
                    </a:cubicBezTo>
                    <a:cubicBezTo>
                      <a:pt x="499" y="590"/>
                      <a:pt x="499" y="589"/>
                      <a:pt x="499" y="589"/>
                    </a:cubicBezTo>
                    <a:cubicBezTo>
                      <a:pt x="499" y="588"/>
                      <a:pt x="500" y="588"/>
                      <a:pt x="500" y="587"/>
                    </a:cubicBezTo>
                    <a:cubicBezTo>
                      <a:pt x="500" y="587"/>
                      <a:pt x="500" y="587"/>
                      <a:pt x="500" y="587"/>
                    </a:cubicBezTo>
                    <a:cubicBezTo>
                      <a:pt x="500" y="587"/>
                      <a:pt x="500" y="587"/>
                      <a:pt x="500" y="587"/>
                    </a:cubicBezTo>
                    <a:cubicBezTo>
                      <a:pt x="500" y="587"/>
                      <a:pt x="501" y="587"/>
                      <a:pt x="501" y="587"/>
                    </a:cubicBezTo>
                    <a:cubicBezTo>
                      <a:pt x="501" y="587"/>
                      <a:pt x="502" y="588"/>
                      <a:pt x="502" y="588"/>
                    </a:cubicBezTo>
                    <a:cubicBezTo>
                      <a:pt x="502" y="589"/>
                      <a:pt x="502" y="589"/>
                      <a:pt x="503" y="589"/>
                    </a:cubicBezTo>
                    <a:cubicBezTo>
                      <a:pt x="503" y="589"/>
                      <a:pt x="503" y="590"/>
                      <a:pt x="503" y="590"/>
                    </a:cubicBezTo>
                    <a:cubicBezTo>
                      <a:pt x="503" y="590"/>
                      <a:pt x="503" y="591"/>
                      <a:pt x="503" y="591"/>
                    </a:cubicBezTo>
                    <a:cubicBezTo>
                      <a:pt x="503" y="592"/>
                      <a:pt x="502" y="592"/>
                      <a:pt x="502" y="592"/>
                    </a:cubicBezTo>
                    <a:cubicBezTo>
                      <a:pt x="502" y="593"/>
                      <a:pt x="503" y="592"/>
                      <a:pt x="503" y="592"/>
                    </a:cubicBezTo>
                    <a:cubicBezTo>
                      <a:pt x="503" y="592"/>
                      <a:pt x="503" y="592"/>
                      <a:pt x="503" y="591"/>
                    </a:cubicBezTo>
                    <a:cubicBezTo>
                      <a:pt x="503" y="591"/>
                      <a:pt x="503" y="591"/>
                      <a:pt x="503" y="590"/>
                    </a:cubicBezTo>
                    <a:cubicBezTo>
                      <a:pt x="503" y="590"/>
                      <a:pt x="504" y="590"/>
                      <a:pt x="503" y="589"/>
                    </a:cubicBezTo>
                    <a:cubicBezTo>
                      <a:pt x="503" y="589"/>
                      <a:pt x="503" y="589"/>
                      <a:pt x="503" y="589"/>
                    </a:cubicBezTo>
                    <a:cubicBezTo>
                      <a:pt x="502" y="588"/>
                      <a:pt x="502" y="588"/>
                      <a:pt x="502" y="587"/>
                    </a:cubicBezTo>
                    <a:cubicBezTo>
                      <a:pt x="502" y="587"/>
                      <a:pt x="502" y="586"/>
                      <a:pt x="503" y="586"/>
                    </a:cubicBezTo>
                    <a:cubicBezTo>
                      <a:pt x="503" y="587"/>
                      <a:pt x="503" y="587"/>
                      <a:pt x="503" y="587"/>
                    </a:cubicBezTo>
                    <a:cubicBezTo>
                      <a:pt x="504" y="587"/>
                      <a:pt x="504" y="587"/>
                      <a:pt x="504" y="587"/>
                    </a:cubicBezTo>
                    <a:cubicBezTo>
                      <a:pt x="504" y="587"/>
                      <a:pt x="504" y="587"/>
                      <a:pt x="504" y="587"/>
                    </a:cubicBezTo>
                    <a:cubicBezTo>
                      <a:pt x="504" y="587"/>
                      <a:pt x="504" y="587"/>
                      <a:pt x="504" y="587"/>
                    </a:cubicBezTo>
                    <a:cubicBezTo>
                      <a:pt x="504" y="587"/>
                      <a:pt x="504" y="587"/>
                      <a:pt x="504" y="587"/>
                    </a:cubicBezTo>
                    <a:cubicBezTo>
                      <a:pt x="504" y="586"/>
                      <a:pt x="504" y="586"/>
                      <a:pt x="504" y="586"/>
                    </a:cubicBezTo>
                    <a:cubicBezTo>
                      <a:pt x="504" y="586"/>
                      <a:pt x="504" y="586"/>
                      <a:pt x="504" y="586"/>
                    </a:cubicBezTo>
                    <a:cubicBezTo>
                      <a:pt x="504" y="586"/>
                      <a:pt x="503" y="586"/>
                      <a:pt x="503" y="586"/>
                    </a:cubicBezTo>
                    <a:cubicBezTo>
                      <a:pt x="503" y="586"/>
                      <a:pt x="503" y="586"/>
                      <a:pt x="503" y="586"/>
                    </a:cubicBezTo>
                    <a:cubicBezTo>
                      <a:pt x="503" y="586"/>
                      <a:pt x="503" y="586"/>
                      <a:pt x="503" y="586"/>
                    </a:cubicBezTo>
                    <a:cubicBezTo>
                      <a:pt x="503" y="585"/>
                      <a:pt x="504" y="585"/>
                      <a:pt x="504" y="585"/>
                    </a:cubicBezTo>
                    <a:cubicBezTo>
                      <a:pt x="504" y="585"/>
                      <a:pt x="504" y="585"/>
                      <a:pt x="504" y="585"/>
                    </a:cubicBezTo>
                    <a:cubicBezTo>
                      <a:pt x="504" y="585"/>
                      <a:pt x="504" y="585"/>
                      <a:pt x="505" y="585"/>
                    </a:cubicBezTo>
                    <a:cubicBezTo>
                      <a:pt x="505" y="585"/>
                      <a:pt x="504" y="585"/>
                      <a:pt x="504" y="585"/>
                    </a:cubicBezTo>
                    <a:cubicBezTo>
                      <a:pt x="504" y="585"/>
                      <a:pt x="504" y="585"/>
                      <a:pt x="504" y="585"/>
                    </a:cubicBezTo>
                    <a:cubicBezTo>
                      <a:pt x="504" y="585"/>
                      <a:pt x="504" y="585"/>
                      <a:pt x="504" y="585"/>
                    </a:cubicBezTo>
                    <a:cubicBezTo>
                      <a:pt x="504" y="586"/>
                      <a:pt x="505" y="585"/>
                      <a:pt x="505" y="585"/>
                    </a:cubicBezTo>
                    <a:cubicBezTo>
                      <a:pt x="505" y="585"/>
                      <a:pt x="505" y="585"/>
                      <a:pt x="505" y="585"/>
                    </a:cubicBezTo>
                    <a:cubicBezTo>
                      <a:pt x="505" y="585"/>
                      <a:pt x="505" y="584"/>
                      <a:pt x="505" y="584"/>
                    </a:cubicBezTo>
                    <a:cubicBezTo>
                      <a:pt x="505" y="584"/>
                      <a:pt x="505" y="584"/>
                      <a:pt x="504" y="584"/>
                    </a:cubicBezTo>
                    <a:cubicBezTo>
                      <a:pt x="504" y="584"/>
                      <a:pt x="504" y="584"/>
                      <a:pt x="505" y="584"/>
                    </a:cubicBezTo>
                    <a:cubicBezTo>
                      <a:pt x="505" y="584"/>
                      <a:pt x="505" y="584"/>
                      <a:pt x="505" y="584"/>
                    </a:cubicBezTo>
                    <a:cubicBezTo>
                      <a:pt x="505" y="584"/>
                      <a:pt x="506" y="584"/>
                      <a:pt x="506" y="584"/>
                    </a:cubicBezTo>
                    <a:cubicBezTo>
                      <a:pt x="506" y="585"/>
                      <a:pt x="506" y="585"/>
                      <a:pt x="506" y="585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7" y="584"/>
                      <a:pt x="507" y="584"/>
                      <a:pt x="507" y="584"/>
                    </a:cubicBezTo>
                    <a:cubicBezTo>
                      <a:pt x="507" y="584"/>
                      <a:pt x="507" y="584"/>
                      <a:pt x="507" y="583"/>
                    </a:cubicBezTo>
                    <a:cubicBezTo>
                      <a:pt x="506" y="583"/>
                      <a:pt x="506" y="583"/>
                      <a:pt x="506" y="583"/>
                    </a:cubicBezTo>
                    <a:cubicBezTo>
                      <a:pt x="505" y="583"/>
                      <a:pt x="505" y="583"/>
                      <a:pt x="505" y="583"/>
                    </a:cubicBezTo>
                    <a:cubicBezTo>
                      <a:pt x="505" y="583"/>
                      <a:pt x="505" y="583"/>
                      <a:pt x="505" y="583"/>
                    </a:cubicBezTo>
                    <a:cubicBezTo>
                      <a:pt x="505" y="583"/>
                      <a:pt x="505" y="583"/>
                      <a:pt x="505" y="583"/>
                    </a:cubicBezTo>
                    <a:cubicBezTo>
                      <a:pt x="505" y="583"/>
                      <a:pt x="505" y="583"/>
                      <a:pt x="505" y="583"/>
                    </a:cubicBezTo>
                    <a:cubicBezTo>
                      <a:pt x="505" y="583"/>
                      <a:pt x="505" y="582"/>
                      <a:pt x="505" y="582"/>
                    </a:cubicBezTo>
                    <a:cubicBezTo>
                      <a:pt x="505" y="582"/>
                      <a:pt x="505" y="582"/>
                      <a:pt x="505" y="582"/>
                    </a:cubicBezTo>
                    <a:cubicBezTo>
                      <a:pt x="505" y="582"/>
                      <a:pt x="505" y="582"/>
                      <a:pt x="505" y="582"/>
                    </a:cubicBezTo>
                    <a:cubicBezTo>
                      <a:pt x="505" y="582"/>
                      <a:pt x="505" y="582"/>
                      <a:pt x="505" y="582"/>
                    </a:cubicBezTo>
                    <a:cubicBezTo>
                      <a:pt x="505" y="582"/>
                      <a:pt x="505" y="582"/>
                      <a:pt x="506" y="582"/>
                    </a:cubicBezTo>
                    <a:cubicBezTo>
                      <a:pt x="506" y="582"/>
                      <a:pt x="506" y="582"/>
                      <a:pt x="506" y="582"/>
                    </a:cubicBezTo>
                    <a:cubicBezTo>
                      <a:pt x="506" y="582"/>
                      <a:pt x="506" y="582"/>
                      <a:pt x="506" y="582"/>
                    </a:cubicBezTo>
                    <a:cubicBezTo>
                      <a:pt x="506" y="582"/>
                      <a:pt x="506" y="582"/>
                      <a:pt x="506" y="581"/>
                    </a:cubicBezTo>
                    <a:cubicBezTo>
                      <a:pt x="506" y="581"/>
                      <a:pt x="506" y="581"/>
                      <a:pt x="506" y="580"/>
                    </a:cubicBezTo>
                    <a:cubicBezTo>
                      <a:pt x="506" y="580"/>
                      <a:pt x="506" y="580"/>
                      <a:pt x="506" y="580"/>
                    </a:cubicBezTo>
                    <a:cubicBezTo>
                      <a:pt x="506" y="580"/>
                      <a:pt x="506" y="580"/>
                      <a:pt x="506" y="580"/>
                    </a:cubicBezTo>
                    <a:cubicBezTo>
                      <a:pt x="506" y="580"/>
                      <a:pt x="506" y="580"/>
                      <a:pt x="506" y="580"/>
                    </a:cubicBezTo>
                    <a:cubicBezTo>
                      <a:pt x="506" y="580"/>
                      <a:pt x="506" y="580"/>
                      <a:pt x="507" y="580"/>
                    </a:cubicBezTo>
                    <a:cubicBezTo>
                      <a:pt x="507" y="580"/>
                      <a:pt x="507" y="580"/>
                      <a:pt x="507" y="580"/>
                    </a:cubicBezTo>
                    <a:cubicBezTo>
                      <a:pt x="507" y="580"/>
                      <a:pt x="507" y="580"/>
                      <a:pt x="507" y="580"/>
                    </a:cubicBezTo>
                    <a:cubicBezTo>
                      <a:pt x="507" y="580"/>
                      <a:pt x="507" y="579"/>
                      <a:pt x="507" y="579"/>
                    </a:cubicBezTo>
                    <a:cubicBezTo>
                      <a:pt x="506" y="579"/>
                      <a:pt x="506" y="579"/>
                      <a:pt x="506" y="579"/>
                    </a:cubicBezTo>
                    <a:cubicBezTo>
                      <a:pt x="506" y="579"/>
                      <a:pt x="506" y="579"/>
                      <a:pt x="506" y="579"/>
                    </a:cubicBezTo>
                    <a:cubicBezTo>
                      <a:pt x="506" y="578"/>
                      <a:pt x="506" y="578"/>
                      <a:pt x="506" y="579"/>
                    </a:cubicBezTo>
                    <a:cubicBezTo>
                      <a:pt x="507" y="579"/>
                      <a:pt x="507" y="579"/>
                      <a:pt x="507" y="579"/>
                    </a:cubicBezTo>
                    <a:cubicBezTo>
                      <a:pt x="507" y="579"/>
                      <a:pt x="507" y="578"/>
                      <a:pt x="507" y="578"/>
                    </a:cubicBezTo>
                    <a:cubicBezTo>
                      <a:pt x="507" y="578"/>
                      <a:pt x="508" y="578"/>
                      <a:pt x="508" y="578"/>
                    </a:cubicBezTo>
                    <a:cubicBezTo>
                      <a:pt x="508" y="578"/>
                      <a:pt x="508" y="578"/>
                      <a:pt x="508" y="578"/>
                    </a:cubicBezTo>
                    <a:cubicBezTo>
                      <a:pt x="508" y="579"/>
                      <a:pt x="508" y="579"/>
                      <a:pt x="509" y="579"/>
                    </a:cubicBezTo>
                    <a:cubicBezTo>
                      <a:pt x="509" y="579"/>
                      <a:pt x="509" y="579"/>
                      <a:pt x="509" y="579"/>
                    </a:cubicBezTo>
                    <a:cubicBezTo>
                      <a:pt x="509" y="579"/>
                      <a:pt x="509" y="579"/>
                      <a:pt x="509" y="579"/>
                    </a:cubicBezTo>
                    <a:cubicBezTo>
                      <a:pt x="509" y="579"/>
                      <a:pt x="509" y="579"/>
                      <a:pt x="509" y="579"/>
                    </a:cubicBezTo>
                    <a:cubicBezTo>
                      <a:pt x="509" y="579"/>
                      <a:pt x="508" y="579"/>
                      <a:pt x="508" y="578"/>
                    </a:cubicBezTo>
                    <a:cubicBezTo>
                      <a:pt x="508" y="578"/>
                      <a:pt x="508" y="578"/>
                      <a:pt x="508" y="578"/>
                    </a:cubicBezTo>
                    <a:cubicBezTo>
                      <a:pt x="508" y="578"/>
                      <a:pt x="507" y="578"/>
                      <a:pt x="507" y="578"/>
                    </a:cubicBezTo>
                    <a:cubicBezTo>
                      <a:pt x="507" y="578"/>
                      <a:pt x="507" y="577"/>
                      <a:pt x="507" y="577"/>
                    </a:cubicBezTo>
                    <a:cubicBezTo>
                      <a:pt x="507" y="577"/>
                      <a:pt x="506" y="576"/>
                      <a:pt x="506" y="576"/>
                    </a:cubicBezTo>
                    <a:cubicBezTo>
                      <a:pt x="506" y="576"/>
                      <a:pt x="506" y="575"/>
                      <a:pt x="506" y="575"/>
                    </a:cubicBezTo>
                    <a:cubicBezTo>
                      <a:pt x="506" y="575"/>
                      <a:pt x="506" y="574"/>
                      <a:pt x="507" y="574"/>
                    </a:cubicBezTo>
                    <a:cubicBezTo>
                      <a:pt x="507" y="574"/>
                      <a:pt x="507" y="574"/>
                      <a:pt x="507" y="573"/>
                    </a:cubicBezTo>
                    <a:cubicBezTo>
                      <a:pt x="507" y="573"/>
                      <a:pt x="508" y="574"/>
                      <a:pt x="508" y="574"/>
                    </a:cubicBezTo>
                    <a:cubicBezTo>
                      <a:pt x="508" y="574"/>
                      <a:pt x="508" y="574"/>
                      <a:pt x="508" y="574"/>
                    </a:cubicBezTo>
                    <a:cubicBezTo>
                      <a:pt x="508" y="574"/>
                      <a:pt x="508" y="574"/>
                      <a:pt x="508" y="574"/>
                    </a:cubicBezTo>
                    <a:cubicBezTo>
                      <a:pt x="509" y="574"/>
                      <a:pt x="509" y="574"/>
                      <a:pt x="509" y="574"/>
                    </a:cubicBezTo>
                    <a:cubicBezTo>
                      <a:pt x="508" y="574"/>
                      <a:pt x="508" y="574"/>
                      <a:pt x="508" y="574"/>
                    </a:cubicBezTo>
                    <a:cubicBezTo>
                      <a:pt x="508" y="574"/>
                      <a:pt x="508" y="574"/>
                      <a:pt x="508" y="574"/>
                    </a:cubicBezTo>
                    <a:cubicBezTo>
                      <a:pt x="508" y="574"/>
                      <a:pt x="508" y="573"/>
                      <a:pt x="508" y="573"/>
                    </a:cubicBezTo>
                    <a:cubicBezTo>
                      <a:pt x="508" y="572"/>
                      <a:pt x="509" y="572"/>
                      <a:pt x="509" y="572"/>
                    </a:cubicBezTo>
                    <a:cubicBezTo>
                      <a:pt x="509" y="572"/>
                      <a:pt x="509" y="572"/>
                      <a:pt x="509" y="572"/>
                    </a:cubicBezTo>
                    <a:cubicBezTo>
                      <a:pt x="509" y="572"/>
                      <a:pt x="509" y="572"/>
                      <a:pt x="509" y="572"/>
                    </a:cubicBezTo>
                    <a:cubicBezTo>
                      <a:pt x="509" y="572"/>
                      <a:pt x="509" y="572"/>
                      <a:pt x="509" y="571"/>
                    </a:cubicBezTo>
                    <a:cubicBezTo>
                      <a:pt x="509" y="571"/>
                      <a:pt x="508" y="571"/>
                      <a:pt x="509" y="571"/>
                    </a:cubicBezTo>
                    <a:cubicBezTo>
                      <a:pt x="509" y="570"/>
                      <a:pt x="509" y="570"/>
                      <a:pt x="509" y="570"/>
                    </a:cubicBezTo>
                    <a:cubicBezTo>
                      <a:pt x="509" y="570"/>
                      <a:pt x="509" y="570"/>
                      <a:pt x="509" y="569"/>
                    </a:cubicBezTo>
                    <a:cubicBezTo>
                      <a:pt x="509" y="569"/>
                      <a:pt x="509" y="569"/>
                      <a:pt x="509" y="569"/>
                    </a:cubicBezTo>
                    <a:cubicBezTo>
                      <a:pt x="510" y="569"/>
                      <a:pt x="510" y="569"/>
                      <a:pt x="510" y="568"/>
                    </a:cubicBezTo>
                    <a:cubicBezTo>
                      <a:pt x="510" y="568"/>
                      <a:pt x="510" y="568"/>
                      <a:pt x="510" y="568"/>
                    </a:cubicBezTo>
                    <a:cubicBezTo>
                      <a:pt x="510" y="568"/>
                      <a:pt x="510" y="568"/>
                      <a:pt x="510" y="568"/>
                    </a:cubicBezTo>
                    <a:cubicBezTo>
                      <a:pt x="510" y="568"/>
                      <a:pt x="510" y="568"/>
                      <a:pt x="510" y="568"/>
                    </a:cubicBezTo>
                    <a:cubicBezTo>
                      <a:pt x="510" y="568"/>
                      <a:pt x="510" y="568"/>
                      <a:pt x="510" y="568"/>
                    </a:cubicBezTo>
                    <a:cubicBezTo>
                      <a:pt x="510" y="567"/>
                      <a:pt x="510" y="567"/>
                      <a:pt x="510" y="567"/>
                    </a:cubicBezTo>
                    <a:cubicBezTo>
                      <a:pt x="510" y="567"/>
                      <a:pt x="510" y="567"/>
                      <a:pt x="510" y="567"/>
                    </a:cubicBezTo>
                    <a:cubicBezTo>
                      <a:pt x="511" y="567"/>
                      <a:pt x="511" y="567"/>
                      <a:pt x="511" y="567"/>
                    </a:cubicBezTo>
                    <a:cubicBezTo>
                      <a:pt x="511" y="567"/>
                      <a:pt x="511" y="567"/>
                      <a:pt x="511" y="567"/>
                    </a:cubicBezTo>
                    <a:cubicBezTo>
                      <a:pt x="512" y="567"/>
                      <a:pt x="512" y="567"/>
                      <a:pt x="513" y="568"/>
                    </a:cubicBezTo>
                    <a:cubicBezTo>
                      <a:pt x="513" y="568"/>
                      <a:pt x="513" y="568"/>
                      <a:pt x="513" y="569"/>
                    </a:cubicBezTo>
                    <a:cubicBezTo>
                      <a:pt x="513" y="569"/>
                      <a:pt x="513" y="569"/>
                      <a:pt x="513" y="569"/>
                    </a:cubicBezTo>
                    <a:cubicBezTo>
                      <a:pt x="513" y="569"/>
                      <a:pt x="513" y="570"/>
                      <a:pt x="513" y="570"/>
                    </a:cubicBezTo>
                    <a:cubicBezTo>
                      <a:pt x="513" y="570"/>
                      <a:pt x="513" y="570"/>
                      <a:pt x="512" y="570"/>
                    </a:cubicBezTo>
                    <a:cubicBezTo>
                      <a:pt x="512" y="570"/>
                      <a:pt x="512" y="570"/>
                      <a:pt x="512" y="570"/>
                    </a:cubicBezTo>
                    <a:cubicBezTo>
                      <a:pt x="512" y="570"/>
                      <a:pt x="513" y="570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2"/>
                      <a:pt x="513" y="571"/>
                      <a:pt x="513" y="572"/>
                    </a:cubicBezTo>
                    <a:cubicBezTo>
                      <a:pt x="513" y="572"/>
                      <a:pt x="513" y="572"/>
                      <a:pt x="513" y="572"/>
                    </a:cubicBezTo>
                    <a:cubicBezTo>
                      <a:pt x="513" y="572"/>
                      <a:pt x="513" y="572"/>
                      <a:pt x="513" y="572"/>
                    </a:cubicBezTo>
                    <a:cubicBezTo>
                      <a:pt x="513" y="572"/>
                      <a:pt x="514" y="572"/>
                      <a:pt x="514" y="572"/>
                    </a:cubicBezTo>
                    <a:cubicBezTo>
                      <a:pt x="514" y="572"/>
                      <a:pt x="514" y="571"/>
                      <a:pt x="514" y="571"/>
                    </a:cubicBezTo>
                    <a:cubicBezTo>
                      <a:pt x="514" y="571"/>
                      <a:pt x="514" y="571"/>
                      <a:pt x="514" y="571"/>
                    </a:cubicBezTo>
                    <a:cubicBezTo>
                      <a:pt x="514" y="571"/>
                      <a:pt x="514" y="571"/>
                      <a:pt x="514" y="571"/>
                    </a:cubicBezTo>
                    <a:cubicBezTo>
                      <a:pt x="514" y="571"/>
                      <a:pt x="514" y="571"/>
                      <a:pt x="514" y="571"/>
                    </a:cubicBezTo>
                    <a:cubicBezTo>
                      <a:pt x="514" y="571"/>
                      <a:pt x="514" y="571"/>
                      <a:pt x="515" y="571"/>
                    </a:cubicBezTo>
                    <a:cubicBezTo>
                      <a:pt x="515" y="571"/>
                      <a:pt x="515" y="571"/>
                      <a:pt x="515" y="572"/>
                    </a:cubicBezTo>
                    <a:cubicBezTo>
                      <a:pt x="515" y="572"/>
                      <a:pt x="514" y="572"/>
                      <a:pt x="514" y="572"/>
                    </a:cubicBezTo>
                    <a:cubicBezTo>
                      <a:pt x="514" y="572"/>
                      <a:pt x="515" y="572"/>
                      <a:pt x="515" y="572"/>
                    </a:cubicBezTo>
                    <a:cubicBezTo>
                      <a:pt x="515" y="572"/>
                      <a:pt x="515" y="573"/>
                      <a:pt x="515" y="573"/>
                    </a:cubicBezTo>
                    <a:cubicBezTo>
                      <a:pt x="515" y="573"/>
                      <a:pt x="515" y="573"/>
                      <a:pt x="515" y="573"/>
                    </a:cubicBezTo>
                    <a:cubicBezTo>
                      <a:pt x="515" y="573"/>
                      <a:pt x="515" y="574"/>
                      <a:pt x="515" y="574"/>
                    </a:cubicBezTo>
                    <a:cubicBezTo>
                      <a:pt x="515" y="574"/>
                      <a:pt x="514" y="575"/>
                      <a:pt x="515" y="575"/>
                    </a:cubicBezTo>
                    <a:cubicBezTo>
                      <a:pt x="515" y="575"/>
                      <a:pt x="515" y="576"/>
                      <a:pt x="516" y="576"/>
                    </a:cubicBezTo>
                    <a:cubicBezTo>
                      <a:pt x="516" y="576"/>
                      <a:pt x="516" y="576"/>
                      <a:pt x="516" y="576"/>
                    </a:cubicBezTo>
                    <a:cubicBezTo>
                      <a:pt x="516" y="576"/>
                      <a:pt x="516" y="576"/>
                      <a:pt x="516" y="576"/>
                    </a:cubicBezTo>
                    <a:cubicBezTo>
                      <a:pt x="516" y="576"/>
                      <a:pt x="517" y="576"/>
                      <a:pt x="517" y="577"/>
                    </a:cubicBezTo>
                    <a:cubicBezTo>
                      <a:pt x="517" y="577"/>
                      <a:pt x="517" y="577"/>
                      <a:pt x="517" y="577"/>
                    </a:cubicBezTo>
                    <a:cubicBezTo>
                      <a:pt x="517" y="577"/>
                      <a:pt x="517" y="577"/>
                      <a:pt x="517" y="577"/>
                    </a:cubicBezTo>
                    <a:cubicBezTo>
                      <a:pt x="517" y="578"/>
                      <a:pt x="518" y="578"/>
                      <a:pt x="518" y="578"/>
                    </a:cubicBezTo>
                    <a:cubicBezTo>
                      <a:pt x="518" y="578"/>
                      <a:pt x="518" y="579"/>
                      <a:pt x="517" y="579"/>
                    </a:cubicBezTo>
                    <a:cubicBezTo>
                      <a:pt x="517" y="579"/>
                      <a:pt x="517" y="579"/>
                      <a:pt x="517" y="579"/>
                    </a:cubicBezTo>
                    <a:cubicBezTo>
                      <a:pt x="516" y="579"/>
                      <a:pt x="516" y="579"/>
                      <a:pt x="516" y="579"/>
                    </a:cubicBezTo>
                    <a:cubicBezTo>
                      <a:pt x="516" y="579"/>
                      <a:pt x="516" y="579"/>
                      <a:pt x="516" y="579"/>
                    </a:cubicBezTo>
                    <a:cubicBezTo>
                      <a:pt x="516" y="579"/>
                      <a:pt x="516" y="579"/>
                      <a:pt x="516" y="579"/>
                    </a:cubicBezTo>
                    <a:cubicBezTo>
                      <a:pt x="516" y="580"/>
                      <a:pt x="517" y="579"/>
                      <a:pt x="517" y="580"/>
                    </a:cubicBezTo>
                    <a:cubicBezTo>
                      <a:pt x="518" y="580"/>
                      <a:pt x="518" y="580"/>
                      <a:pt x="518" y="581"/>
                    </a:cubicBezTo>
                    <a:cubicBezTo>
                      <a:pt x="517" y="581"/>
                      <a:pt x="517" y="581"/>
                      <a:pt x="517" y="581"/>
                    </a:cubicBezTo>
                    <a:cubicBezTo>
                      <a:pt x="517" y="581"/>
                      <a:pt x="518" y="581"/>
                      <a:pt x="518" y="581"/>
                    </a:cubicBezTo>
                    <a:cubicBezTo>
                      <a:pt x="518" y="581"/>
                      <a:pt x="518" y="580"/>
                      <a:pt x="518" y="580"/>
                    </a:cubicBezTo>
                    <a:cubicBezTo>
                      <a:pt x="518" y="580"/>
                      <a:pt x="519" y="580"/>
                      <a:pt x="519" y="580"/>
                    </a:cubicBezTo>
                    <a:cubicBezTo>
                      <a:pt x="519" y="580"/>
                      <a:pt x="519" y="581"/>
                      <a:pt x="519" y="581"/>
                    </a:cubicBezTo>
                    <a:cubicBezTo>
                      <a:pt x="519" y="581"/>
                      <a:pt x="519" y="581"/>
                      <a:pt x="519" y="581"/>
                    </a:cubicBezTo>
                    <a:cubicBezTo>
                      <a:pt x="519" y="581"/>
                      <a:pt x="520" y="581"/>
                      <a:pt x="520" y="581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20" y="581"/>
                      <a:pt x="520" y="582"/>
                      <a:pt x="520" y="582"/>
                    </a:cubicBezTo>
                    <a:cubicBezTo>
                      <a:pt x="520" y="582"/>
                      <a:pt x="520" y="582"/>
                      <a:pt x="520" y="582"/>
                    </a:cubicBezTo>
                    <a:cubicBezTo>
                      <a:pt x="520" y="582"/>
                      <a:pt x="520" y="582"/>
                      <a:pt x="520" y="582"/>
                    </a:cubicBezTo>
                    <a:cubicBezTo>
                      <a:pt x="520" y="583"/>
                      <a:pt x="520" y="583"/>
                      <a:pt x="519" y="583"/>
                    </a:cubicBezTo>
                    <a:cubicBezTo>
                      <a:pt x="519" y="583"/>
                      <a:pt x="519" y="584"/>
                      <a:pt x="518" y="584"/>
                    </a:cubicBezTo>
                    <a:cubicBezTo>
                      <a:pt x="518" y="584"/>
                      <a:pt x="518" y="583"/>
                      <a:pt x="517" y="583"/>
                    </a:cubicBezTo>
                    <a:cubicBezTo>
                      <a:pt x="517" y="583"/>
                      <a:pt x="516" y="584"/>
                      <a:pt x="516" y="585"/>
                    </a:cubicBezTo>
                    <a:cubicBezTo>
                      <a:pt x="516" y="585"/>
                      <a:pt x="516" y="585"/>
                      <a:pt x="517" y="585"/>
                    </a:cubicBezTo>
                    <a:cubicBezTo>
                      <a:pt x="517" y="585"/>
                      <a:pt x="517" y="585"/>
                      <a:pt x="517" y="585"/>
                    </a:cubicBezTo>
                    <a:cubicBezTo>
                      <a:pt x="517" y="585"/>
                      <a:pt x="517" y="585"/>
                      <a:pt x="517" y="584"/>
                    </a:cubicBezTo>
                    <a:cubicBezTo>
                      <a:pt x="517" y="584"/>
                      <a:pt x="518" y="584"/>
                      <a:pt x="518" y="584"/>
                    </a:cubicBezTo>
                    <a:cubicBezTo>
                      <a:pt x="518" y="584"/>
                      <a:pt x="518" y="584"/>
                      <a:pt x="518" y="584"/>
                    </a:cubicBezTo>
                    <a:cubicBezTo>
                      <a:pt x="518" y="584"/>
                      <a:pt x="518" y="584"/>
                      <a:pt x="518" y="584"/>
                    </a:cubicBezTo>
                    <a:cubicBezTo>
                      <a:pt x="519" y="584"/>
                      <a:pt x="519" y="584"/>
                      <a:pt x="520" y="584"/>
                    </a:cubicBezTo>
                    <a:cubicBezTo>
                      <a:pt x="520" y="584"/>
                      <a:pt x="520" y="584"/>
                      <a:pt x="520" y="583"/>
                    </a:cubicBezTo>
                    <a:cubicBezTo>
                      <a:pt x="520" y="583"/>
                      <a:pt x="520" y="583"/>
                      <a:pt x="521" y="583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1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6"/>
                    </a:cubicBezTo>
                    <a:cubicBezTo>
                      <a:pt x="521" y="586"/>
                      <a:pt x="521" y="586"/>
                      <a:pt x="521" y="586"/>
                    </a:cubicBezTo>
                    <a:cubicBezTo>
                      <a:pt x="521" y="586"/>
                      <a:pt x="521" y="586"/>
                      <a:pt x="521" y="586"/>
                    </a:cubicBezTo>
                    <a:cubicBezTo>
                      <a:pt x="522" y="586"/>
                      <a:pt x="522" y="587"/>
                      <a:pt x="522" y="586"/>
                    </a:cubicBezTo>
                    <a:cubicBezTo>
                      <a:pt x="522" y="586"/>
                      <a:pt x="523" y="586"/>
                      <a:pt x="523" y="586"/>
                    </a:cubicBezTo>
                    <a:cubicBezTo>
                      <a:pt x="523" y="586"/>
                      <a:pt x="523" y="587"/>
                      <a:pt x="523" y="587"/>
                    </a:cubicBezTo>
                    <a:cubicBezTo>
                      <a:pt x="523" y="587"/>
                      <a:pt x="523" y="587"/>
                      <a:pt x="523" y="587"/>
                    </a:cubicBezTo>
                    <a:cubicBezTo>
                      <a:pt x="523" y="587"/>
                      <a:pt x="523" y="587"/>
                      <a:pt x="523" y="588"/>
                    </a:cubicBezTo>
                    <a:cubicBezTo>
                      <a:pt x="523" y="588"/>
                      <a:pt x="523" y="588"/>
                      <a:pt x="522" y="588"/>
                    </a:cubicBezTo>
                    <a:cubicBezTo>
                      <a:pt x="522" y="588"/>
                      <a:pt x="522" y="588"/>
                      <a:pt x="522" y="588"/>
                    </a:cubicBezTo>
                    <a:cubicBezTo>
                      <a:pt x="522" y="588"/>
                      <a:pt x="522" y="588"/>
                      <a:pt x="522" y="588"/>
                    </a:cubicBezTo>
                    <a:cubicBezTo>
                      <a:pt x="522" y="588"/>
                      <a:pt x="523" y="588"/>
                      <a:pt x="523" y="588"/>
                    </a:cubicBezTo>
                    <a:cubicBezTo>
                      <a:pt x="523" y="588"/>
                      <a:pt x="523" y="588"/>
                      <a:pt x="523" y="588"/>
                    </a:cubicBezTo>
                    <a:cubicBezTo>
                      <a:pt x="523" y="588"/>
                      <a:pt x="523" y="588"/>
                      <a:pt x="523" y="589"/>
                    </a:cubicBezTo>
                    <a:cubicBezTo>
                      <a:pt x="523" y="589"/>
                      <a:pt x="523" y="589"/>
                      <a:pt x="523" y="589"/>
                    </a:cubicBezTo>
                    <a:cubicBezTo>
                      <a:pt x="523" y="589"/>
                      <a:pt x="523" y="590"/>
                      <a:pt x="523" y="590"/>
                    </a:cubicBezTo>
                    <a:cubicBezTo>
                      <a:pt x="523" y="590"/>
                      <a:pt x="523" y="590"/>
                      <a:pt x="522" y="590"/>
                    </a:cubicBezTo>
                    <a:cubicBezTo>
                      <a:pt x="522" y="590"/>
                      <a:pt x="522" y="591"/>
                      <a:pt x="521" y="591"/>
                    </a:cubicBezTo>
                    <a:cubicBezTo>
                      <a:pt x="521" y="591"/>
                      <a:pt x="520" y="591"/>
                      <a:pt x="520" y="591"/>
                    </a:cubicBezTo>
                    <a:cubicBezTo>
                      <a:pt x="519" y="591"/>
                      <a:pt x="520" y="591"/>
                      <a:pt x="520" y="591"/>
                    </a:cubicBezTo>
                    <a:cubicBezTo>
                      <a:pt x="520" y="591"/>
                      <a:pt x="520" y="591"/>
                      <a:pt x="520" y="591"/>
                    </a:cubicBezTo>
                    <a:cubicBezTo>
                      <a:pt x="520" y="591"/>
                      <a:pt x="520" y="592"/>
                      <a:pt x="520" y="592"/>
                    </a:cubicBezTo>
                    <a:cubicBezTo>
                      <a:pt x="520" y="592"/>
                      <a:pt x="519" y="592"/>
                      <a:pt x="519" y="593"/>
                    </a:cubicBezTo>
                    <a:cubicBezTo>
                      <a:pt x="519" y="593"/>
                      <a:pt x="519" y="593"/>
                      <a:pt x="519" y="593"/>
                    </a:cubicBezTo>
                    <a:cubicBezTo>
                      <a:pt x="519" y="593"/>
                      <a:pt x="519" y="593"/>
                      <a:pt x="519" y="593"/>
                    </a:cubicBezTo>
                    <a:cubicBezTo>
                      <a:pt x="520" y="593"/>
                      <a:pt x="520" y="592"/>
                      <a:pt x="520" y="592"/>
                    </a:cubicBezTo>
                    <a:cubicBezTo>
                      <a:pt x="521" y="592"/>
                      <a:pt x="521" y="592"/>
                      <a:pt x="521" y="591"/>
                    </a:cubicBezTo>
                    <a:cubicBezTo>
                      <a:pt x="521" y="591"/>
                      <a:pt x="522" y="591"/>
                      <a:pt x="522" y="591"/>
                    </a:cubicBezTo>
                    <a:cubicBezTo>
                      <a:pt x="522" y="592"/>
                      <a:pt x="522" y="592"/>
                      <a:pt x="522" y="592"/>
                    </a:cubicBezTo>
                    <a:cubicBezTo>
                      <a:pt x="522" y="592"/>
                      <a:pt x="522" y="592"/>
                      <a:pt x="522" y="592"/>
                    </a:cubicBezTo>
                    <a:cubicBezTo>
                      <a:pt x="522" y="592"/>
                      <a:pt x="522" y="592"/>
                      <a:pt x="522" y="592"/>
                    </a:cubicBezTo>
                    <a:cubicBezTo>
                      <a:pt x="522" y="592"/>
                      <a:pt x="523" y="592"/>
                      <a:pt x="523" y="592"/>
                    </a:cubicBezTo>
                    <a:cubicBezTo>
                      <a:pt x="523" y="591"/>
                      <a:pt x="524" y="592"/>
                      <a:pt x="524" y="591"/>
                    </a:cubicBezTo>
                    <a:cubicBezTo>
                      <a:pt x="524" y="591"/>
                      <a:pt x="524" y="591"/>
                      <a:pt x="525" y="591"/>
                    </a:cubicBezTo>
                    <a:cubicBezTo>
                      <a:pt x="525" y="591"/>
                      <a:pt x="525" y="591"/>
                      <a:pt x="525" y="591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3"/>
                      <a:pt x="525" y="593"/>
                      <a:pt x="525" y="593"/>
                    </a:cubicBezTo>
                    <a:cubicBezTo>
                      <a:pt x="525" y="593"/>
                      <a:pt x="525" y="594"/>
                      <a:pt x="525" y="594"/>
                    </a:cubicBezTo>
                    <a:cubicBezTo>
                      <a:pt x="525" y="594"/>
                      <a:pt x="525" y="594"/>
                      <a:pt x="525" y="594"/>
                    </a:cubicBezTo>
                    <a:cubicBezTo>
                      <a:pt x="525" y="594"/>
                      <a:pt x="525" y="594"/>
                      <a:pt x="525" y="594"/>
                    </a:cubicBezTo>
                    <a:cubicBezTo>
                      <a:pt x="525" y="594"/>
                      <a:pt x="525" y="594"/>
                      <a:pt x="525" y="594"/>
                    </a:cubicBezTo>
                    <a:cubicBezTo>
                      <a:pt x="525" y="594"/>
                      <a:pt x="525" y="594"/>
                      <a:pt x="525" y="595"/>
                    </a:cubicBezTo>
                    <a:cubicBezTo>
                      <a:pt x="525" y="595"/>
                      <a:pt x="525" y="595"/>
                      <a:pt x="525" y="595"/>
                    </a:cubicBezTo>
                    <a:cubicBezTo>
                      <a:pt x="525" y="595"/>
                      <a:pt x="525" y="595"/>
                      <a:pt x="525" y="595"/>
                    </a:cubicBezTo>
                    <a:cubicBezTo>
                      <a:pt x="525" y="595"/>
                      <a:pt x="525" y="595"/>
                      <a:pt x="525" y="595"/>
                    </a:cubicBezTo>
                    <a:cubicBezTo>
                      <a:pt x="524" y="595"/>
                      <a:pt x="524" y="595"/>
                      <a:pt x="523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1" y="597"/>
                      <a:pt x="521" y="597"/>
                      <a:pt x="520" y="597"/>
                    </a:cubicBezTo>
                    <a:cubicBezTo>
                      <a:pt x="520" y="597"/>
                      <a:pt x="520" y="598"/>
                      <a:pt x="520" y="598"/>
                    </a:cubicBezTo>
                    <a:cubicBezTo>
                      <a:pt x="520" y="598"/>
                      <a:pt x="520" y="598"/>
                      <a:pt x="520" y="598"/>
                    </a:cubicBezTo>
                    <a:cubicBezTo>
                      <a:pt x="520" y="598"/>
                      <a:pt x="521" y="598"/>
                      <a:pt x="521" y="598"/>
                    </a:cubicBezTo>
                    <a:cubicBezTo>
                      <a:pt x="521" y="598"/>
                      <a:pt x="521" y="598"/>
                      <a:pt x="521" y="597"/>
                    </a:cubicBezTo>
                    <a:cubicBezTo>
                      <a:pt x="522" y="597"/>
                      <a:pt x="522" y="597"/>
                      <a:pt x="522" y="597"/>
                    </a:cubicBezTo>
                    <a:cubicBezTo>
                      <a:pt x="523" y="596"/>
                      <a:pt x="523" y="596"/>
                      <a:pt x="524" y="596"/>
                    </a:cubicBezTo>
                    <a:cubicBezTo>
                      <a:pt x="524" y="596"/>
                      <a:pt x="524" y="596"/>
                      <a:pt x="525" y="596"/>
                    </a:cubicBezTo>
                    <a:cubicBezTo>
                      <a:pt x="525" y="596"/>
                      <a:pt x="526" y="595"/>
                      <a:pt x="526" y="595"/>
                    </a:cubicBezTo>
                    <a:cubicBezTo>
                      <a:pt x="526" y="595"/>
                      <a:pt x="526" y="596"/>
                      <a:pt x="526" y="596"/>
                    </a:cubicBezTo>
                    <a:cubicBezTo>
                      <a:pt x="526" y="596"/>
                      <a:pt x="526" y="596"/>
                      <a:pt x="527" y="596"/>
                    </a:cubicBezTo>
                    <a:cubicBezTo>
                      <a:pt x="527" y="596"/>
                      <a:pt x="527" y="596"/>
                      <a:pt x="527" y="597"/>
                    </a:cubicBezTo>
                    <a:cubicBezTo>
                      <a:pt x="527" y="597"/>
                      <a:pt x="527" y="597"/>
                      <a:pt x="527" y="597"/>
                    </a:cubicBezTo>
                    <a:cubicBezTo>
                      <a:pt x="527" y="597"/>
                      <a:pt x="527" y="597"/>
                      <a:pt x="527" y="597"/>
                    </a:cubicBezTo>
                    <a:cubicBezTo>
                      <a:pt x="526" y="597"/>
                      <a:pt x="526" y="597"/>
                      <a:pt x="526" y="597"/>
                    </a:cubicBezTo>
                    <a:cubicBezTo>
                      <a:pt x="526" y="597"/>
                      <a:pt x="525" y="597"/>
                      <a:pt x="525" y="598"/>
                    </a:cubicBezTo>
                    <a:cubicBezTo>
                      <a:pt x="525" y="598"/>
                      <a:pt x="526" y="598"/>
                      <a:pt x="526" y="598"/>
                    </a:cubicBezTo>
                    <a:cubicBezTo>
                      <a:pt x="526" y="598"/>
                      <a:pt x="526" y="598"/>
                      <a:pt x="526" y="598"/>
                    </a:cubicBezTo>
                    <a:cubicBezTo>
                      <a:pt x="526" y="598"/>
                      <a:pt x="526" y="598"/>
                      <a:pt x="526" y="598"/>
                    </a:cubicBezTo>
                    <a:cubicBezTo>
                      <a:pt x="526" y="599"/>
                      <a:pt x="527" y="599"/>
                      <a:pt x="527" y="599"/>
                    </a:cubicBezTo>
                    <a:cubicBezTo>
                      <a:pt x="527" y="599"/>
                      <a:pt x="527" y="598"/>
                      <a:pt x="527" y="598"/>
                    </a:cubicBezTo>
                    <a:cubicBezTo>
                      <a:pt x="527" y="598"/>
                      <a:pt x="527" y="598"/>
                      <a:pt x="527" y="598"/>
                    </a:cubicBezTo>
                    <a:cubicBezTo>
                      <a:pt x="527" y="599"/>
                      <a:pt x="528" y="598"/>
                      <a:pt x="528" y="598"/>
                    </a:cubicBezTo>
                    <a:cubicBezTo>
                      <a:pt x="528" y="598"/>
                      <a:pt x="528" y="598"/>
                      <a:pt x="528" y="598"/>
                    </a:cubicBezTo>
                    <a:cubicBezTo>
                      <a:pt x="528" y="598"/>
                      <a:pt x="528" y="598"/>
                      <a:pt x="528" y="598"/>
                    </a:cubicBezTo>
                    <a:cubicBezTo>
                      <a:pt x="528" y="598"/>
                      <a:pt x="529" y="598"/>
                      <a:pt x="529" y="598"/>
                    </a:cubicBezTo>
                    <a:cubicBezTo>
                      <a:pt x="529" y="598"/>
                      <a:pt x="529" y="598"/>
                      <a:pt x="529" y="598"/>
                    </a:cubicBezTo>
                    <a:cubicBezTo>
                      <a:pt x="529" y="599"/>
                      <a:pt x="529" y="599"/>
                      <a:pt x="529" y="599"/>
                    </a:cubicBezTo>
                    <a:cubicBezTo>
                      <a:pt x="530" y="599"/>
                      <a:pt x="530" y="599"/>
                      <a:pt x="530" y="599"/>
                    </a:cubicBezTo>
                    <a:cubicBezTo>
                      <a:pt x="530" y="599"/>
                      <a:pt x="530" y="599"/>
                      <a:pt x="530" y="599"/>
                    </a:cubicBezTo>
                    <a:cubicBezTo>
                      <a:pt x="530" y="600"/>
                      <a:pt x="531" y="600"/>
                      <a:pt x="531" y="600"/>
                    </a:cubicBezTo>
                    <a:cubicBezTo>
                      <a:pt x="531" y="600"/>
                      <a:pt x="531" y="600"/>
                      <a:pt x="531" y="600"/>
                    </a:cubicBezTo>
                    <a:cubicBezTo>
                      <a:pt x="531" y="600"/>
                      <a:pt x="531" y="600"/>
                      <a:pt x="531" y="601"/>
                    </a:cubicBezTo>
                    <a:cubicBezTo>
                      <a:pt x="531" y="601"/>
                      <a:pt x="531" y="601"/>
                      <a:pt x="531" y="601"/>
                    </a:cubicBezTo>
                    <a:cubicBezTo>
                      <a:pt x="531" y="601"/>
                      <a:pt x="531" y="601"/>
                      <a:pt x="531" y="601"/>
                    </a:cubicBezTo>
                    <a:cubicBezTo>
                      <a:pt x="530" y="600"/>
                      <a:pt x="530" y="600"/>
                      <a:pt x="529" y="600"/>
                    </a:cubicBezTo>
                    <a:cubicBezTo>
                      <a:pt x="529" y="600"/>
                      <a:pt x="529" y="600"/>
                      <a:pt x="529" y="600"/>
                    </a:cubicBezTo>
                    <a:cubicBezTo>
                      <a:pt x="529" y="600"/>
                      <a:pt x="529" y="600"/>
                      <a:pt x="529" y="600"/>
                    </a:cubicBezTo>
                    <a:cubicBezTo>
                      <a:pt x="529" y="600"/>
                      <a:pt x="529" y="600"/>
                      <a:pt x="529" y="601"/>
                    </a:cubicBezTo>
                    <a:cubicBezTo>
                      <a:pt x="529" y="601"/>
                      <a:pt x="529" y="601"/>
                      <a:pt x="530" y="601"/>
                    </a:cubicBezTo>
                    <a:cubicBezTo>
                      <a:pt x="530" y="601"/>
                      <a:pt x="530" y="601"/>
                      <a:pt x="530" y="602"/>
                    </a:cubicBezTo>
                    <a:cubicBezTo>
                      <a:pt x="530" y="602"/>
                      <a:pt x="530" y="602"/>
                      <a:pt x="530" y="602"/>
                    </a:cubicBezTo>
                    <a:cubicBezTo>
                      <a:pt x="530" y="602"/>
                      <a:pt x="530" y="602"/>
                      <a:pt x="530" y="602"/>
                    </a:cubicBezTo>
                    <a:cubicBezTo>
                      <a:pt x="529" y="602"/>
                      <a:pt x="529" y="602"/>
                      <a:pt x="529" y="602"/>
                    </a:cubicBezTo>
                    <a:cubicBezTo>
                      <a:pt x="529" y="603"/>
                      <a:pt x="529" y="603"/>
                      <a:pt x="528" y="603"/>
                    </a:cubicBezTo>
                    <a:cubicBezTo>
                      <a:pt x="528" y="603"/>
                      <a:pt x="528" y="603"/>
                      <a:pt x="528" y="603"/>
                    </a:cubicBezTo>
                    <a:cubicBezTo>
                      <a:pt x="528" y="603"/>
                      <a:pt x="528" y="604"/>
                      <a:pt x="527" y="604"/>
                    </a:cubicBezTo>
                    <a:cubicBezTo>
                      <a:pt x="527" y="604"/>
                      <a:pt x="527" y="604"/>
                      <a:pt x="527" y="604"/>
                    </a:cubicBezTo>
                    <a:cubicBezTo>
                      <a:pt x="527" y="604"/>
                      <a:pt x="526" y="604"/>
                      <a:pt x="526" y="604"/>
                    </a:cubicBezTo>
                    <a:cubicBezTo>
                      <a:pt x="526" y="604"/>
                      <a:pt x="526" y="604"/>
                      <a:pt x="526" y="604"/>
                    </a:cubicBezTo>
                    <a:cubicBezTo>
                      <a:pt x="526" y="604"/>
                      <a:pt x="526" y="604"/>
                      <a:pt x="526" y="604"/>
                    </a:cubicBezTo>
                    <a:cubicBezTo>
                      <a:pt x="526" y="604"/>
                      <a:pt x="526" y="604"/>
                      <a:pt x="526" y="604"/>
                    </a:cubicBezTo>
                    <a:cubicBezTo>
                      <a:pt x="527" y="604"/>
                      <a:pt x="528" y="604"/>
                      <a:pt x="528" y="604"/>
                    </a:cubicBezTo>
                    <a:cubicBezTo>
                      <a:pt x="529" y="604"/>
                      <a:pt x="529" y="604"/>
                      <a:pt x="529" y="604"/>
                    </a:cubicBezTo>
                    <a:cubicBezTo>
                      <a:pt x="529" y="605"/>
                      <a:pt x="529" y="605"/>
                      <a:pt x="529" y="605"/>
                    </a:cubicBezTo>
                    <a:cubicBezTo>
                      <a:pt x="530" y="605"/>
                      <a:pt x="530" y="605"/>
                      <a:pt x="530" y="605"/>
                    </a:cubicBezTo>
                    <a:cubicBezTo>
                      <a:pt x="530" y="605"/>
                      <a:pt x="530" y="605"/>
                      <a:pt x="530" y="605"/>
                    </a:cubicBezTo>
                    <a:cubicBezTo>
                      <a:pt x="530" y="606"/>
                      <a:pt x="530" y="606"/>
                      <a:pt x="530" y="606"/>
                    </a:cubicBezTo>
                    <a:cubicBezTo>
                      <a:pt x="530" y="606"/>
                      <a:pt x="530" y="607"/>
                      <a:pt x="530" y="607"/>
                    </a:cubicBezTo>
                    <a:cubicBezTo>
                      <a:pt x="530" y="607"/>
                      <a:pt x="530" y="607"/>
                      <a:pt x="530" y="607"/>
                    </a:cubicBezTo>
                    <a:cubicBezTo>
                      <a:pt x="530" y="607"/>
                      <a:pt x="529" y="607"/>
                      <a:pt x="529" y="607"/>
                    </a:cubicBezTo>
                    <a:cubicBezTo>
                      <a:pt x="530" y="607"/>
                      <a:pt x="530" y="607"/>
                      <a:pt x="530" y="607"/>
                    </a:cubicBezTo>
                    <a:cubicBezTo>
                      <a:pt x="530" y="607"/>
                      <a:pt x="530" y="607"/>
                      <a:pt x="530" y="608"/>
                    </a:cubicBezTo>
                    <a:cubicBezTo>
                      <a:pt x="530" y="608"/>
                      <a:pt x="531" y="608"/>
                      <a:pt x="531" y="608"/>
                    </a:cubicBezTo>
                    <a:cubicBezTo>
                      <a:pt x="532" y="608"/>
                      <a:pt x="532" y="608"/>
                      <a:pt x="533" y="608"/>
                    </a:cubicBezTo>
                    <a:cubicBezTo>
                      <a:pt x="533" y="608"/>
                      <a:pt x="533" y="608"/>
                      <a:pt x="533" y="608"/>
                    </a:cubicBezTo>
                    <a:cubicBezTo>
                      <a:pt x="533" y="608"/>
                      <a:pt x="533" y="608"/>
                      <a:pt x="533" y="608"/>
                    </a:cubicBezTo>
                    <a:cubicBezTo>
                      <a:pt x="534" y="609"/>
                      <a:pt x="534" y="609"/>
                      <a:pt x="534" y="610"/>
                    </a:cubicBezTo>
                    <a:cubicBezTo>
                      <a:pt x="534" y="610"/>
                      <a:pt x="534" y="610"/>
                      <a:pt x="534" y="610"/>
                    </a:cubicBezTo>
                    <a:cubicBezTo>
                      <a:pt x="534" y="610"/>
                      <a:pt x="533" y="610"/>
                      <a:pt x="533" y="610"/>
                    </a:cubicBezTo>
                    <a:cubicBezTo>
                      <a:pt x="533" y="610"/>
                      <a:pt x="533" y="610"/>
                      <a:pt x="533" y="610"/>
                    </a:cubicBezTo>
                    <a:cubicBezTo>
                      <a:pt x="533" y="610"/>
                      <a:pt x="532" y="610"/>
                      <a:pt x="532" y="610"/>
                    </a:cubicBezTo>
                    <a:cubicBezTo>
                      <a:pt x="532" y="610"/>
                      <a:pt x="532" y="611"/>
                      <a:pt x="532" y="611"/>
                    </a:cubicBezTo>
                    <a:cubicBezTo>
                      <a:pt x="532" y="611"/>
                      <a:pt x="533" y="611"/>
                      <a:pt x="533" y="611"/>
                    </a:cubicBezTo>
                    <a:cubicBezTo>
                      <a:pt x="534" y="610"/>
                      <a:pt x="534" y="612"/>
                      <a:pt x="533" y="612"/>
                    </a:cubicBezTo>
                    <a:cubicBezTo>
                      <a:pt x="533" y="612"/>
                      <a:pt x="533" y="612"/>
                      <a:pt x="533" y="612"/>
                    </a:cubicBezTo>
                    <a:cubicBezTo>
                      <a:pt x="533" y="612"/>
                      <a:pt x="533" y="612"/>
                      <a:pt x="533" y="612"/>
                    </a:cubicBezTo>
                    <a:cubicBezTo>
                      <a:pt x="534" y="612"/>
                      <a:pt x="534" y="612"/>
                      <a:pt x="534" y="612"/>
                    </a:cubicBezTo>
                    <a:cubicBezTo>
                      <a:pt x="534" y="613"/>
                      <a:pt x="534" y="613"/>
                      <a:pt x="534" y="614"/>
                    </a:cubicBezTo>
                    <a:cubicBezTo>
                      <a:pt x="533" y="614"/>
                      <a:pt x="533" y="614"/>
                      <a:pt x="533" y="614"/>
                    </a:cubicBezTo>
                    <a:cubicBezTo>
                      <a:pt x="533" y="614"/>
                      <a:pt x="533" y="614"/>
                      <a:pt x="533" y="614"/>
                    </a:cubicBezTo>
                    <a:cubicBezTo>
                      <a:pt x="533" y="614"/>
                      <a:pt x="532" y="614"/>
                      <a:pt x="532" y="614"/>
                    </a:cubicBezTo>
                    <a:cubicBezTo>
                      <a:pt x="532" y="614"/>
                      <a:pt x="532" y="614"/>
                      <a:pt x="532" y="614"/>
                    </a:cubicBezTo>
                    <a:cubicBezTo>
                      <a:pt x="531" y="613"/>
                      <a:pt x="531" y="613"/>
                      <a:pt x="532" y="613"/>
                    </a:cubicBezTo>
                    <a:cubicBezTo>
                      <a:pt x="532" y="613"/>
                      <a:pt x="532" y="613"/>
                      <a:pt x="532" y="612"/>
                    </a:cubicBezTo>
                    <a:cubicBezTo>
                      <a:pt x="532" y="612"/>
                      <a:pt x="532" y="612"/>
                      <a:pt x="532" y="612"/>
                    </a:cubicBezTo>
                    <a:cubicBezTo>
                      <a:pt x="532" y="612"/>
                      <a:pt x="531" y="612"/>
                      <a:pt x="531" y="612"/>
                    </a:cubicBezTo>
                    <a:cubicBezTo>
                      <a:pt x="531" y="612"/>
                      <a:pt x="531" y="612"/>
                      <a:pt x="531" y="612"/>
                    </a:cubicBezTo>
                    <a:cubicBezTo>
                      <a:pt x="530" y="612"/>
                      <a:pt x="530" y="612"/>
                      <a:pt x="530" y="613"/>
                    </a:cubicBezTo>
                    <a:cubicBezTo>
                      <a:pt x="530" y="613"/>
                      <a:pt x="530" y="613"/>
                      <a:pt x="530" y="613"/>
                    </a:cubicBezTo>
                    <a:cubicBezTo>
                      <a:pt x="530" y="613"/>
                      <a:pt x="530" y="613"/>
                      <a:pt x="530" y="613"/>
                    </a:cubicBezTo>
                    <a:cubicBezTo>
                      <a:pt x="530" y="613"/>
                      <a:pt x="530" y="613"/>
                      <a:pt x="530" y="613"/>
                    </a:cubicBezTo>
                    <a:cubicBezTo>
                      <a:pt x="531" y="613"/>
                      <a:pt x="531" y="613"/>
                      <a:pt x="531" y="613"/>
                    </a:cubicBezTo>
                    <a:cubicBezTo>
                      <a:pt x="531" y="614"/>
                      <a:pt x="531" y="614"/>
                      <a:pt x="531" y="614"/>
                    </a:cubicBezTo>
                    <a:cubicBezTo>
                      <a:pt x="531" y="614"/>
                      <a:pt x="531" y="614"/>
                      <a:pt x="531" y="614"/>
                    </a:cubicBezTo>
                    <a:cubicBezTo>
                      <a:pt x="531" y="614"/>
                      <a:pt x="531" y="614"/>
                      <a:pt x="530" y="614"/>
                    </a:cubicBezTo>
                    <a:cubicBezTo>
                      <a:pt x="530" y="614"/>
                      <a:pt x="530" y="614"/>
                      <a:pt x="530" y="614"/>
                    </a:cubicBezTo>
                    <a:cubicBezTo>
                      <a:pt x="530" y="614"/>
                      <a:pt x="530" y="614"/>
                      <a:pt x="530" y="614"/>
                    </a:cubicBezTo>
                    <a:cubicBezTo>
                      <a:pt x="530" y="614"/>
                      <a:pt x="530" y="614"/>
                      <a:pt x="530" y="614"/>
                    </a:cubicBezTo>
                    <a:cubicBezTo>
                      <a:pt x="530" y="614"/>
                      <a:pt x="529" y="614"/>
                      <a:pt x="529" y="614"/>
                    </a:cubicBezTo>
                    <a:cubicBezTo>
                      <a:pt x="529" y="614"/>
                      <a:pt x="528" y="614"/>
                      <a:pt x="528" y="613"/>
                    </a:cubicBezTo>
                    <a:cubicBezTo>
                      <a:pt x="528" y="613"/>
                      <a:pt x="528" y="614"/>
                      <a:pt x="528" y="614"/>
                    </a:cubicBezTo>
                    <a:cubicBezTo>
                      <a:pt x="528" y="614"/>
                      <a:pt x="528" y="614"/>
                      <a:pt x="529" y="614"/>
                    </a:cubicBezTo>
                    <a:cubicBezTo>
                      <a:pt x="529" y="614"/>
                      <a:pt x="529" y="614"/>
                      <a:pt x="529" y="614"/>
                    </a:cubicBezTo>
                    <a:cubicBezTo>
                      <a:pt x="529" y="614"/>
                      <a:pt x="529" y="615"/>
                      <a:pt x="529" y="615"/>
                    </a:cubicBezTo>
                    <a:cubicBezTo>
                      <a:pt x="529" y="615"/>
                      <a:pt x="529" y="615"/>
                      <a:pt x="530" y="615"/>
                    </a:cubicBezTo>
                    <a:cubicBezTo>
                      <a:pt x="530" y="615"/>
                      <a:pt x="530" y="615"/>
                      <a:pt x="530" y="615"/>
                    </a:cubicBezTo>
                    <a:cubicBezTo>
                      <a:pt x="531" y="615"/>
                      <a:pt x="531" y="615"/>
                      <a:pt x="532" y="615"/>
                    </a:cubicBezTo>
                    <a:cubicBezTo>
                      <a:pt x="532" y="615"/>
                      <a:pt x="532" y="616"/>
                      <a:pt x="532" y="616"/>
                    </a:cubicBezTo>
                    <a:cubicBezTo>
                      <a:pt x="531" y="616"/>
                      <a:pt x="531" y="616"/>
                      <a:pt x="531" y="616"/>
                    </a:cubicBezTo>
                    <a:cubicBezTo>
                      <a:pt x="530" y="616"/>
                      <a:pt x="530" y="616"/>
                      <a:pt x="529" y="616"/>
                    </a:cubicBezTo>
                    <a:cubicBezTo>
                      <a:pt x="529" y="616"/>
                      <a:pt x="529" y="616"/>
                      <a:pt x="529" y="616"/>
                    </a:cubicBezTo>
                    <a:cubicBezTo>
                      <a:pt x="529" y="616"/>
                      <a:pt x="529" y="616"/>
                      <a:pt x="529" y="616"/>
                    </a:cubicBezTo>
                    <a:cubicBezTo>
                      <a:pt x="529" y="616"/>
                      <a:pt x="529" y="616"/>
                      <a:pt x="529" y="616"/>
                    </a:cubicBezTo>
                    <a:cubicBezTo>
                      <a:pt x="529" y="616"/>
                      <a:pt x="529" y="617"/>
                      <a:pt x="529" y="617"/>
                    </a:cubicBezTo>
                    <a:cubicBezTo>
                      <a:pt x="529" y="617"/>
                      <a:pt x="529" y="617"/>
                      <a:pt x="529" y="617"/>
                    </a:cubicBezTo>
                    <a:cubicBezTo>
                      <a:pt x="529" y="617"/>
                      <a:pt x="529" y="617"/>
                      <a:pt x="529" y="617"/>
                    </a:cubicBezTo>
                    <a:cubicBezTo>
                      <a:pt x="530" y="617"/>
                      <a:pt x="530" y="617"/>
                      <a:pt x="530" y="617"/>
                    </a:cubicBezTo>
                    <a:cubicBezTo>
                      <a:pt x="530" y="617"/>
                      <a:pt x="530" y="617"/>
                      <a:pt x="531" y="617"/>
                    </a:cubicBezTo>
                    <a:cubicBezTo>
                      <a:pt x="531" y="618"/>
                      <a:pt x="531" y="618"/>
                      <a:pt x="531" y="618"/>
                    </a:cubicBezTo>
                    <a:cubicBezTo>
                      <a:pt x="531" y="618"/>
                      <a:pt x="531" y="618"/>
                      <a:pt x="532" y="618"/>
                    </a:cubicBezTo>
                    <a:cubicBezTo>
                      <a:pt x="532" y="618"/>
                      <a:pt x="532" y="618"/>
                      <a:pt x="532" y="619"/>
                    </a:cubicBezTo>
                    <a:cubicBezTo>
                      <a:pt x="532" y="619"/>
                      <a:pt x="532" y="619"/>
                      <a:pt x="532" y="619"/>
                    </a:cubicBezTo>
                    <a:cubicBezTo>
                      <a:pt x="531" y="619"/>
                      <a:pt x="530" y="619"/>
                      <a:pt x="530" y="618"/>
                    </a:cubicBezTo>
                    <a:cubicBezTo>
                      <a:pt x="529" y="618"/>
                      <a:pt x="529" y="618"/>
                      <a:pt x="529" y="618"/>
                    </a:cubicBezTo>
                    <a:cubicBezTo>
                      <a:pt x="529" y="618"/>
                      <a:pt x="529" y="618"/>
                      <a:pt x="529" y="619"/>
                    </a:cubicBezTo>
                    <a:cubicBezTo>
                      <a:pt x="529" y="619"/>
                      <a:pt x="529" y="619"/>
                      <a:pt x="529" y="619"/>
                    </a:cubicBezTo>
                    <a:cubicBezTo>
                      <a:pt x="530" y="619"/>
                      <a:pt x="531" y="619"/>
                      <a:pt x="532" y="619"/>
                    </a:cubicBezTo>
                    <a:cubicBezTo>
                      <a:pt x="533" y="619"/>
                      <a:pt x="533" y="619"/>
                      <a:pt x="533" y="620"/>
                    </a:cubicBezTo>
                    <a:cubicBezTo>
                      <a:pt x="533" y="620"/>
                      <a:pt x="533" y="620"/>
                      <a:pt x="533" y="620"/>
                    </a:cubicBezTo>
                    <a:cubicBezTo>
                      <a:pt x="533" y="621"/>
                      <a:pt x="533" y="621"/>
                      <a:pt x="533" y="621"/>
                    </a:cubicBezTo>
                    <a:cubicBezTo>
                      <a:pt x="534" y="621"/>
                      <a:pt x="534" y="621"/>
                      <a:pt x="534" y="621"/>
                    </a:cubicBezTo>
                    <a:cubicBezTo>
                      <a:pt x="534" y="621"/>
                      <a:pt x="534" y="622"/>
                      <a:pt x="534" y="622"/>
                    </a:cubicBezTo>
                    <a:cubicBezTo>
                      <a:pt x="534" y="622"/>
                      <a:pt x="534" y="622"/>
                      <a:pt x="534" y="622"/>
                    </a:cubicBezTo>
                    <a:cubicBezTo>
                      <a:pt x="533" y="622"/>
                      <a:pt x="533" y="622"/>
                      <a:pt x="532" y="622"/>
                    </a:cubicBezTo>
                    <a:cubicBezTo>
                      <a:pt x="532" y="621"/>
                      <a:pt x="532" y="621"/>
                      <a:pt x="532" y="622"/>
                    </a:cubicBezTo>
                    <a:cubicBezTo>
                      <a:pt x="532" y="622"/>
                      <a:pt x="533" y="622"/>
                      <a:pt x="533" y="622"/>
                    </a:cubicBezTo>
                    <a:cubicBezTo>
                      <a:pt x="534" y="622"/>
                      <a:pt x="534" y="622"/>
                      <a:pt x="534" y="622"/>
                    </a:cubicBezTo>
                    <a:cubicBezTo>
                      <a:pt x="534" y="622"/>
                      <a:pt x="535" y="623"/>
                      <a:pt x="535" y="623"/>
                    </a:cubicBezTo>
                    <a:cubicBezTo>
                      <a:pt x="535" y="623"/>
                      <a:pt x="536" y="623"/>
                      <a:pt x="536" y="623"/>
                    </a:cubicBezTo>
                    <a:cubicBezTo>
                      <a:pt x="536" y="623"/>
                      <a:pt x="535" y="623"/>
                      <a:pt x="535" y="623"/>
                    </a:cubicBezTo>
                    <a:cubicBezTo>
                      <a:pt x="535" y="623"/>
                      <a:pt x="535" y="623"/>
                      <a:pt x="535" y="623"/>
                    </a:cubicBezTo>
                    <a:cubicBezTo>
                      <a:pt x="536" y="624"/>
                      <a:pt x="536" y="624"/>
                      <a:pt x="537" y="624"/>
                    </a:cubicBezTo>
                    <a:cubicBezTo>
                      <a:pt x="537" y="624"/>
                      <a:pt x="537" y="624"/>
                      <a:pt x="538" y="624"/>
                    </a:cubicBezTo>
                    <a:cubicBezTo>
                      <a:pt x="538" y="624"/>
                      <a:pt x="538" y="624"/>
                      <a:pt x="538" y="624"/>
                    </a:cubicBezTo>
                    <a:cubicBezTo>
                      <a:pt x="538" y="625"/>
                      <a:pt x="537" y="625"/>
                      <a:pt x="537" y="625"/>
                    </a:cubicBezTo>
                    <a:cubicBezTo>
                      <a:pt x="537" y="625"/>
                      <a:pt x="537" y="625"/>
                      <a:pt x="538" y="625"/>
                    </a:cubicBezTo>
                    <a:cubicBezTo>
                      <a:pt x="538" y="625"/>
                      <a:pt x="538" y="625"/>
                      <a:pt x="538" y="625"/>
                    </a:cubicBezTo>
                    <a:cubicBezTo>
                      <a:pt x="538" y="625"/>
                      <a:pt x="538" y="624"/>
                      <a:pt x="538" y="624"/>
                    </a:cubicBezTo>
                    <a:cubicBezTo>
                      <a:pt x="538" y="625"/>
                      <a:pt x="538" y="625"/>
                      <a:pt x="538" y="626"/>
                    </a:cubicBezTo>
                    <a:cubicBezTo>
                      <a:pt x="538" y="626"/>
                      <a:pt x="539" y="626"/>
                      <a:pt x="539" y="626"/>
                    </a:cubicBezTo>
                    <a:cubicBezTo>
                      <a:pt x="539" y="626"/>
                      <a:pt x="539" y="625"/>
                      <a:pt x="539" y="624"/>
                    </a:cubicBezTo>
                    <a:cubicBezTo>
                      <a:pt x="540" y="625"/>
                      <a:pt x="540" y="625"/>
                      <a:pt x="540" y="625"/>
                    </a:cubicBezTo>
                    <a:cubicBezTo>
                      <a:pt x="540" y="625"/>
                      <a:pt x="541" y="625"/>
                      <a:pt x="541" y="625"/>
                    </a:cubicBezTo>
                    <a:cubicBezTo>
                      <a:pt x="541" y="625"/>
                      <a:pt x="541" y="625"/>
                      <a:pt x="541" y="625"/>
                    </a:cubicBezTo>
                    <a:cubicBezTo>
                      <a:pt x="541" y="625"/>
                      <a:pt x="540" y="625"/>
                      <a:pt x="540" y="626"/>
                    </a:cubicBezTo>
                    <a:cubicBezTo>
                      <a:pt x="540" y="626"/>
                      <a:pt x="540" y="626"/>
                      <a:pt x="540" y="626"/>
                    </a:cubicBezTo>
                    <a:cubicBezTo>
                      <a:pt x="540" y="626"/>
                      <a:pt x="540" y="626"/>
                      <a:pt x="540" y="626"/>
                    </a:cubicBezTo>
                    <a:cubicBezTo>
                      <a:pt x="540" y="626"/>
                      <a:pt x="540" y="627"/>
                      <a:pt x="540" y="627"/>
                    </a:cubicBezTo>
                    <a:cubicBezTo>
                      <a:pt x="541" y="627"/>
                      <a:pt x="541" y="627"/>
                      <a:pt x="541" y="628"/>
                    </a:cubicBezTo>
                    <a:cubicBezTo>
                      <a:pt x="541" y="628"/>
                      <a:pt x="540" y="628"/>
                      <a:pt x="540" y="628"/>
                    </a:cubicBezTo>
                    <a:cubicBezTo>
                      <a:pt x="540" y="628"/>
                      <a:pt x="541" y="628"/>
                      <a:pt x="541" y="629"/>
                    </a:cubicBezTo>
                    <a:cubicBezTo>
                      <a:pt x="541" y="629"/>
                      <a:pt x="541" y="629"/>
                      <a:pt x="541" y="629"/>
                    </a:cubicBezTo>
                    <a:cubicBezTo>
                      <a:pt x="541" y="629"/>
                      <a:pt x="541" y="629"/>
                      <a:pt x="541" y="629"/>
                    </a:cubicBezTo>
                    <a:cubicBezTo>
                      <a:pt x="540" y="629"/>
                      <a:pt x="540" y="630"/>
                      <a:pt x="540" y="630"/>
                    </a:cubicBezTo>
                    <a:cubicBezTo>
                      <a:pt x="540" y="630"/>
                      <a:pt x="539" y="631"/>
                      <a:pt x="539" y="631"/>
                    </a:cubicBezTo>
                    <a:cubicBezTo>
                      <a:pt x="539" y="631"/>
                      <a:pt x="539" y="632"/>
                      <a:pt x="540" y="632"/>
                    </a:cubicBezTo>
                    <a:cubicBezTo>
                      <a:pt x="540" y="632"/>
                      <a:pt x="540" y="632"/>
                      <a:pt x="540" y="632"/>
                    </a:cubicBezTo>
                    <a:cubicBezTo>
                      <a:pt x="540" y="631"/>
                      <a:pt x="541" y="631"/>
                      <a:pt x="541" y="631"/>
                    </a:cubicBezTo>
                    <a:cubicBezTo>
                      <a:pt x="541" y="630"/>
                      <a:pt x="542" y="631"/>
                      <a:pt x="542" y="631"/>
                    </a:cubicBezTo>
                    <a:cubicBezTo>
                      <a:pt x="542" y="631"/>
                      <a:pt x="542" y="631"/>
                      <a:pt x="542" y="631"/>
                    </a:cubicBezTo>
                    <a:cubicBezTo>
                      <a:pt x="543" y="631"/>
                      <a:pt x="543" y="631"/>
                      <a:pt x="543" y="631"/>
                    </a:cubicBezTo>
                    <a:cubicBezTo>
                      <a:pt x="543" y="631"/>
                      <a:pt x="543" y="631"/>
                      <a:pt x="544" y="630"/>
                    </a:cubicBezTo>
                    <a:cubicBezTo>
                      <a:pt x="544" y="630"/>
                      <a:pt x="544" y="630"/>
                      <a:pt x="544" y="631"/>
                    </a:cubicBezTo>
                    <a:cubicBezTo>
                      <a:pt x="545" y="631"/>
                      <a:pt x="544" y="631"/>
                      <a:pt x="544" y="631"/>
                    </a:cubicBezTo>
                    <a:cubicBezTo>
                      <a:pt x="544" y="631"/>
                      <a:pt x="544" y="632"/>
                      <a:pt x="544" y="632"/>
                    </a:cubicBezTo>
                    <a:cubicBezTo>
                      <a:pt x="544" y="632"/>
                      <a:pt x="545" y="632"/>
                      <a:pt x="546" y="632"/>
                    </a:cubicBezTo>
                    <a:cubicBezTo>
                      <a:pt x="546" y="632"/>
                      <a:pt x="546" y="632"/>
                      <a:pt x="546" y="632"/>
                    </a:cubicBezTo>
                    <a:cubicBezTo>
                      <a:pt x="546" y="632"/>
                      <a:pt x="546" y="632"/>
                      <a:pt x="546" y="632"/>
                    </a:cubicBezTo>
                    <a:cubicBezTo>
                      <a:pt x="546" y="633"/>
                      <a:pt x="546" y="633"/>
                      <a:pt x="546" y="633"/>
                    </a:cubicBezTo>
                    <a:cubicBezTo>
                      <a:pt x="546" y="633"/>
                      <a:pt x="545" y="634"/>
                      <a:pt x="545" y="634"/>
                    </a:cubicBezTo>
                    <a:cubicBezTo>
                      <a:pt x="545" y="634"/>
                      <a:pt x="544" y="635"/>
                      <a:pt x="544" y="635"/>
                    </a:cubicBezTo>
                    <a:cubicBezTo>
                      <a:pt x="544" y="635"/>
                      <a:pt x="545" y="635"/>
                      <a:pt x="545" y="635"/>
                    </a:cubicBezTo>
                    <a:cubicBezTo>
                      <a:pt x="545" y="635"/>
                      <a:pt x="545" y="634"/>
                      <a:pt x="545" y="634"/>
                    </a:cubicBezTo>
                    <a:cubicBezTo>
                      <a:pt x="546" y="634"/>
                      <a:pt x="546" y="633"/>
                      <a:pt x="547" y="633"/>
                    </a:cubicBezTo>
                    <a:cubicBezTo>
                      <a:pt x="547" y="633"/>
                      <a:pt x="548" y="632"/>
                      <a:pt x="548" y="631"/>
                    </a:cubicBezTo>
                    <a:cubicBezTo>
                      <a:pt x="548" y="631"/>
                      <a:pt x="548" y="631"/>
                      <a:pt x="548" y="631"/>
                    </a:cubicBezTo>
                    <a:cubicBezTo>
                      <a:pt x="548" y="631"/>
                      <a:pt x="548" y="631"/>
                      <a:pt x="548" y="631"/>
                    </a:cubicBezTo>
                    <a:cubicBezTo>
                      <a:pt x="548" y="631"/>
                      <a:pt x="549" y="631"/>
                      <a:pt x="549" y="632"/>
                    </a:cubicBezTo>
                    <a:cubicBezTo>
                      <a:pt x="549" y="632"/>
                      <a:pt x="549" y="632"/>
                      <a:pt x="548" y="632"/>
                    </a:cubicBezTo>
                    <a:cubicBezTo>
                      <a:pt x="548" y="633"/>
                      <a:pt x="547" y="633"/>
                      <a:pt x="547" y="634"/>
                    </a:cubicBezTo>
                    <a:cubicBezTo>
                      <a:pt x="547" y="634"/>
                      <a:pt x="548" y="634"/>
                      <a:pt x="548" y="633"/>
                    </a:cubicBezTo>
                    <a:cubicBezTo>
                      <a:pt x="548" y="633"/>
                      <a:pt x="548" y="633"/>
                      <a:pt x="548" y="633"/>
                    </a:cubicBezTo>
                    <a:cubicBezTo>
                      <a:pt x="548" y="633"/>
                      <a:pt x="549" y="633"/>
                      <a:pt x="549" y="633"/>
                    </a:cubicBezTo>
                    <a:cubicBezTo>
                      <a:pt x="549" y="633"/>
                      <a:pt x="549" y="632"/>
                      <a:pt x="549" y="632"/>
                    </a:cubicBezTo>
                    <a:cubicBezTo>
                      <a:pt x="549" y="632"/>
                      <a:pt x="550" y="632"/>
                      <a:pt x="550" y="633"/>
                    </a:cubicBezTo>
                    <a:cubicBezTo>
                      <a:pt x="550" y="633"/>
                      <a:pt x="550" y="633"/>
                      <a:pt x="550" y="633"/>
                    </a:cubicBezTo>
                    <a:cubicBezTo>
                      <a:pt x="549" y="633"/>
                      <a:pt x="549" y="633"/>
                      <a:pt x="549" y="633"/>
                    </a:cubicBezTo>
                    <a:cubicBezTo>
                      <a:pt x="549" y="634"/>
                      <a:pt x="549" y="634"/>
                      <a:pt x="549" y="634"/>
                    </a:cubicBezTo>
                    <a:cubicBezTo>
                      <a:pt x="549" y="634"/>
                      <a:pt x="550" y="634"/>
                      <a:pt x="550" y="634"/>
                    </a:cubicBezTo>
                    <a:cubicBezTo>
                      <a:pt x="550" y="634"/>
                      <a:pt x="549" y="635"/>
                      <a:pt x="549" y="635"/>
                    </a:cubicBezTo>
                    <a:cubicBezTo>
                      <a:pt x="549" y="635"/>
                      <a:pt x="550" y="635"/>
                      <a:pt x="550" y="636"/>
                    </a:cubicBezTo>
                    <a:cubicBezTo>
                      <a:pt x="551" y="636"/>
                      <a:pt x="552" y="636"/>
                      <a:pt x="553" y="636"/>
                    </a:cubicBezTo>
                    <a:cubicBezTo>
                      <a:pt x="553" y="636"/>
                      <a:pt x="553" y="636"/>
                      <a:pt x="553" y="636"/>
                    </a:cubicBezTo>
                    <a:cubicBezTo>
                      <a:pt x="553" y="636"/>
                      <a:pt x="553" y="636"/>
                      <a:pt x="554" y="636"/>
                    </a:cubicBezTo>
                    <a:cubicBezTo>
                      <a:pt x="554" y="636"/>
                      <a:pt x="554" y="636"/>
                      <a:pt x="554" y="636"/>
                    </a:cubicBezTo>
                    <a:cubicBezTo>
                      <a:pt x="555" y="636"/>
                      <a:pt x="555" y="636"/>
                      <a:pt x="555" y="636"/>
                    </a:cubicBezTo>
                    <a:cubicBezTo>
                      <a:pt x="555" y="635"/>
                      <a:pt x="556" y="635"/>
                      <a:pt x="556" y="635"/>
                    </a:cubicBezTo>
                    <a:cubicBezTo>
                      <a:pt x="556" y="635"/>
                      <a:pt x="556" y="635"/>
                      <a:pt x="557" y="635"/>
                    </a:cubicBezTo>
                    <a:cubicBezTo>
                      <a:pt x="557" y="635"/>
                      <a:pt x="557" y="635"/>
                      <a:pt x="557" y="635"/>
                    </a:cubicBezTo>
                    <a:cubicBezTo>
                      <a:pt x="557" y="635"/>
                      <a:pt x="556" y="635"/>
                      <a:pt x="556" y="635"/>
                    </a:cubicBezTo>
                    <a:cubicBezTo>
                      <a:pt x="557" y="635"/>
                      <a:pt x="557" y="636"/>
                      <a:pt x="557" y="636"/>
                    </a:cubicBezTo>
                    <a:cubicBezTo>
                      <a:pt x="557" y="636"/>
                      <a:pt x="556" y="636"/>
                      <a:pt x="556" y="636"/>
                    </a:cubicBezTo>
                    <a:cubicBezTo>
                      <a:pt x="556" y="637"/>
                      <a:pt x="555" y="637"/>
                      <a:pt x="555" y="637"/>
                    </a:cubicBezTo>
                    <a:cubicBezTo>
                      <a:pt x="556" y="637"/>
                      <a:pt x="557" y="637"/>
                      <a:pt x="557" y="637"/>
                    </a:cubicBezTo>
                    <a:cubicBezTo>
                      <a:pt x="557" y="637"/>
                      <a:pt x="558" y="637"/>
                      <a:pt x="558" y="637"/>
                    </a:cubicBezTo>
                    <a:cubicBezTo>
                      <a:pt x="558" y="637"/>
                      <a:pt x="558" y="637"/>
                      <a:pt x="558" y="638"/>
                    </a:cubicBezTo>
                    <a:cubicBezTo>
                      <a:pt x="558" y="638"/>
                      <a:pt x="558" y="638"/>
                      <a:pt x="559" y="638"/>
                    </a:cubicBezTo>
                    <a:cubicBezTo>
                      <a:pt x="559" y="638"/>
                      <a:pt x="560" y="638"/>
                      <a:pt x="560" y="638"/>
                    </a:cubicBezTo>
                    <a:cubicBezTo>
                      <a:pt x="560" y="638"/>
                      <a:pt x="561" y="639"/>
                      <a:pt x="561" y="639"/>
                    </a:cubicBezTo>
                    <a:cubicBezTo>
                      <a:pt x="561" y="639"/>
                      <a:pt x="561" y="639"/>
                      <a:pt x="560" y="640"/>
                    </a:cubicBezTo>
                    <a:cubicBezTo>
                      <a:pt x="560" y="640"/>
                      <a:pt x="559" y="641"/>
                      <a:pt x="559" y="641"/>
                    </a:cubicBezTo>
                    <a:cubicBezTo>
                      <a:pt x="558" y="641"/>
                      <a:pt x="558" y="641"/>
                      <a:pt x="558" y="641"/>
                    </a:cubicBezTo>
                    <a:cubicBezTo>
                      <a:pt x="557" y="641"/>
                      <a:pt x="556" y="641"/>
                      <a:pt x="555" y="642"/>
                    </a:cubicBezTo>
                    <a:cubicBezTo>
                      <a:pt x="555" y="642"/>
                      <a:pt x="554" y="642"/>
                      <a:pt x="554" y="642"/>
                    </a:cubicBezTo>
                    <a:cubicBezTo>
                      <a:pt x="554" y="642"/>
                      <a:pt x="554" y="642"/>
                      <a:pt x="554" y="642"/>
                    </a:cubicBezTo>
                    <a:cubicBezTo>
                      <a:pt x="554" y="643"/>
                      <a:pt x="553" y="643"/>
                      <a:pt x="552" y="643"/>
                    </a:cubicBezTo>
                    <a:cubicBezTo>
                      <a:pt x="553" y="643"/>
                      <a:pt x="553" y="643"/>
                      <a:pt x="553" y="644"/>
                    </a:cubicBezTo>
                    <a:cubicBezTo>
                      <a:pt x="553" y="644"/>
                      <a:pt x="553" y="644"/>
                      <a:pt x="553" y="644"/>
                    </a:cubicBezTo>
                    <a:cubicBezTo>
                      <a:pt x="553" y="644"/>
                      <a:pt x="553" y="644"/>
                      <a:pt x="553" y="644"/>
                    </a:cubicBezTo>
                    <a:cubicBezTo>
                      <a:pt x="552" y="645"/>
                      <a:pt x="551" y="645"/>
                      <a:pt x="550" y="644"/>
                    </a:cubicBezTo>
                    <a:cubicBezTo>
                      <a:pt x="550" y="644"/>
                      <a:pt x="550" y="644"/>
                      <a:pt x="550" y="644"/>
                    </a:cubicBezTo>
                    <a:cubicBezTo>
                      <a:pt x="549" y="644"/>
                      <a:pt x="547" y="645"/>
                      <a:pt x="546" y="645"/>
                    </a:cubicBezTo>
                    <a:cubicBezTo>
                      <a:pt x="547" y="645"/>
                      <a:pt x="547" y="645"/>
                      <a:pt x="548" y="645"/>
                    </a:cubicBezTo>
                    <a:cubicBezTo>
                      <a:pt x="548" y="645"/>
                      <a:pt x="549" y="645"/>
                      <a:pt x="549" y="645"/>
                    </a:cubicBezTo>
                    <a:cubicBezTo>
                      <a:pt x="549" y="645"/>
                      <a:pt x="549" y="645"/>
                      <a:pt x="549" y="645"/>
                    </a:cubicBezTo>
                    <a:cubicBezTo>
                      <a:pt x="549" y="645"/>
                      <a:pt x="549" y="645"/>
                      <a:pt x="549" y="645"/>
                    </a:cubicBezTo>
                    <a:cubicBezTo>
                      <a:pt x="548" y="647"/>
                      <a:pt x="546" y="647"/>
                      <a:pt x="545" y="647"/>
                    </a:cubicBezTo>
                    <a:cubicBezTo>
                      <a:pt x="544" y="648"/>
                      <a:pt x="543" y="648"/>
                      <a:pt x="543" y="648"/>
                    </a:cubicBezTo>
                    <a:cubicBezTo>
                      <a:pt x="542" y="649"/>
                      <a:pt x="542" y="649"/>
                      <a:pt x="542" y="650"/>
                    </a:cubicBezTo>
                    <a:cubicBezTo>
                      <a:pt x="542" y="650"/>
                      <a:pt x="542" y="651"/>
                      <a:pt x="542" y="651"/>
                    </a:cubicBezTo>
                    <a:cubicBezTo>
                      <a:pt x="542" y="651"/>
                      <a:pt x="542" y="651"/>
                      <a:pt x="542" y="651"/>
                    </a:cubicBezTo>
                    <a:cubicBezTo>
                      <a:pt x="542" y="651"/>
                      <a:pt x="542" y="651"/>
                      <a:pt x="542" y="651"/>
                    </a:cubicBezTo>
                    <a:cubicBezTo>
                      <a:pt x="542" y="652"/>
                      <a:pt x="541" y="652"/>
                      <a:pt x="541" y="652"/>
                    </a:cubicBezTo>
                    <a:cubicBezTo>
                      <a:pt x="541" y="652"/>
                      <a:pt x="540" y="652"/>
                      <a:pt x="540" y="652"/>
                    </a:cubicBezTo>
                    <a:cubicBezTo>
                      <a:pt x="540" y="652"/>
                      <a:pt x="541" y="653"/>
                      <a:pt x="541" y="653"/>
                    </a:cubicBezTo>
                    <a:cubicBezTo>
                      <a:pt x="541" y="652"/>
                      <a:pt x="541" y="652"/>
                      <a:pt x="541" y="652"/>
                    </a:cubicBezTo>
                    <a:cubicBezTo>
                      <a:pt x="541" y="652"/>
                      <a:pt x="542" y="652"/>
                      <a:pt x="542" y="652"/>
                    </a:cubicBezTo>
                    <a:cubicBezTo>
                      <a:pt x="542" y="653"/>
                      <a:pt x="542" y="652"/>
                      <a:pt x="543" y="652"/>
                    </a:cubicBezTo>
                    <a:cubicBezTo>
                      <a:pt x="543" y="652"/>
                      <a:pt x="543" y="652"/>
                      <a:pt x="543" y="651"/>
                    </a:cubicBezTo>
                    <a:cubicBezTo>
                      <a:pt x="543" y="651"/>
                      <a:pt x="543" y="651"/>
                      <a:pt x="544" y="651"/>
                    </a:cubicBezTo>
                    <a:cubicBezTo>
                      <a:pt x="544" y="651"/>
                      <a:pt x="544" y="651"/>
                      <a:pt x="544" y="651"/>
                    </a:cubicBezTo>
                    <a:cubicBezTo>
                      <a:pt x="545" y="651"/>
                      <a:pt x="545" y="651"/>
                      <a:pt x="546" y="650"/>
                    </a:cubicBezTo>
                    <a:cubicBezTo>
                      <a:pt x="547" y="650"/>
                      <a:pt x="547" y="649"/>
                      <a:pt x="548" y="649"/>
                    </a:cubicBezTo>
                    <a:cubicBezTo>
                      <a:pt x="549" y="649"/>
                      <a:pt x="549" y="649"/>
                      <a:pt x="549" y="649"/>
                    </a:cubicBezTo>
                    <a:cubicBezTo>
                      <a:pt x="549" y="649"/>
                      <a:pt x="550" y="648"/>
                      <a:pt x="550" y="648"/>
                    </a:cubicBezTo>
                    <a:cubicBezTo>
                      <a:pt x="550" y="648"/>
                      <a:pt x="549" y="648"/>
                      <a:pt x="549" y="648"/>
                    </a:cubicBezTo>
                    <a:cubicBezTo>
                      <a:pt x="549" y="647"/>
                      <a:pt x="550" y="647"/>
                      <a:pt x="550" y="647"/>
                    </a:cubicBezTo>
                    <a:cubicBezTo>
                      <a:pt x="550" y="647"/>
                      <a:pt x="550" y="646"/>
                      <a:pt x="551" y="646"/>
                    </a:cubicBezTo>
                    <a:cubicBezTo>
                      <a:pt x="551" y="646"/>
                      <a:pt x="551" y="646"/>
                      <a:pt x="552" y="646"/>
                    </a:cubicBezTo>
                    <a:cubicBezTo>
                      <a:pt x="553" y="645"/>
                      <a:pt x="554" y="645"/>
                      <a:pt x="555" y="644"/>
                    </a:cubicBezTo>
                    <a:cubicBezTo>
                      <a:pt x="555" y="644"/>
                      <a:pt x="556" y="644"/>
                      <a:pt x="556" y="644"/>
                    </a:cubicBezTo>
                    <a:cubicBezTo>
                      <a:pt x="556" y="644"/>
                      <a:pt x="557" y="645"/>
                      <a:pt x="557" y="644"/>
                    </a:cubicBezTo>
                    <a:cubicBezTo>
                      <a:pt x="556" y="644"/>
                      <a:pt x="556" y="644"/>
                      <a:pt x="555" y="644"/>
                    </a:cubicBezTo>
                    <a:cubicBezTo>
                      <a:pt x="554" y="644"/>
                      <a:pt x="554" y="644"/>
                      <a:pt x="553" y="644"/>
                    </a:cubicBezTo>
                    <a:cubicBezTo>
                      <a:pt x="553" y="643"/>
                      <a:pt x="554" y="643"/>
                      <a:pt x="554" y="643"/>
                    </a:cubicBezTo>
                    <a:cubicBezTo>
                      <a:pt x="555" y="643"/>
                      <a:pt x="556" y="643"/>
                      <a:pt x="557" y="643"/>
                    </a:cubicBezTo>
                    <a:cubicBezTo>
                      <a:pt x="558" y="643"/>
                      <a:pt x="559" y="643"/>
                      <a:pt x="560" y="643"/>
                    </a:cubicBezTo>
                    <a:cubicBezTo>
                      <a:pt x="560" y="643"/>
                      <a:pt x="560" y="643"/>
                      <a:pt x="560" y="644"/>
                    </a:cubicBezTo>
                    <a:cubicBezTo>
                      <a:pt x="560" y="644"/>
                      <a:pt x="560" y="644"/>
                      <a:pt x="560" y="644"/>
                    </a:cubicBezTo>
                    <a:cubicBezTo>
                      <a:pt x="561" y="645"/>
                      <a:pt x="562" y="646"/>
                      <a:pt x="562" y="646"/>
                    </a:cubicBezTo>
                    <a:cubicBezTo>
                      <a:pt x="562" y="647"/>
                      <a:pt x="562" y="647"/>
                      <a:pt x="562" y="647"/>
                    </a:cubicBezTo>
                    <a:cubicBezTo>
                      <a:pt x="562" y="647"/>
                      <a:pt x="562" y="647"/>
                      <a:pt x="562" y="647"/>
                    </a:cubicBezTo>
                    <a:cubicBezTo>
                      <a:pt x="562" y="647"/>
                      <a:pt x="562" y="648"/>
                      <a:pt x="562" y="648"/>
                    </a:cubicBezTo>
                    <a:cubicBezTo>
                      <a:pt x="561" y="649"/>
                      <a:pt x="560" y="649"/>
                      <a:pt x="560" y="650"/>
                    </a:cubicBezTo>
                    <a:cubicBezTo>
                      <a:pt x="560" y="650"/>
                      <a:pt x="561" y="650"/>
                      <a:pt x="561" y="650"/>
                    </a:cubicBezTo>
                    <a:cubicBezTo>
                      <a:pt x="561" y="650"/>
                      <a:pt x="561" y="650"/>
                      <a:pt x="561" y="650"/>
                    </a:cubicBezTo>
                    <a:cubicBezTo>
                      <a:pt x="561" y="651"/>
                      <a:pt x="561" y="651"/>
                      <a:pt x="561" y="651"/>
                    </a:cubicBezTo>
                    <a:cubicBezTo>
                      <a:pt x="562" y="651"/>
                      <a:pt x="562" y="650"/>
                      <a:pt x="562" y="649"/>
                    </a:cubicBezTo>
                    <a:cubicBezTo>
                      <a:pt x="562" y="649"/>
                      <a:pt x="562" y="649"/>
                      <a:pt x="562" y="649"/>
                    </a:cubicBezTo>
                    <a:cubicBezTo>
                      <a:pt x="562" y="649"/>
                      <a:pt x="562" y="649"/>
                      <a:pt x="562" y="649"/>
                    </a:cubicBezTo>
                    <a:cubicBezTo>
                      <a:pt x="563" y="648"/>
                      <a:pt x="564" y="649"/>
                      <a:pt x="566" y="648"/>
                    </a:cubicBezTo>
                    <a:cubicBezTo>
                      <a:pt x="566" y="648"/>
                      <a:pt x="566" y="648"/>
                      <a:pt x="567" y="648"/>
                    </a:cubicBezTo>
                    <a:cubicBezTo>
                      <a:pt x="567" y="648"/>
                      <a:pt x="566" y="648"/>
                      <a:pt x="566" y="648"/>
                    </a:cubicBezTo>
                    <a:cubicBezTo>
                      <a:pt x="566" y="649"/>
                      <a:pt x="566" y="649"/>
                      <a:pt x="566" y="649"/>
                    </a:cubicBezTo>
                    <a:cubicBezTo>
                      <a:pt x="566" y="650"/>
                      <a:pt x="568" y="650"/>
                      <a:pt x="568" y="650"/>
                    </a:cubicBezTo>
                    <a:cubicBezTo>
                      <a:pt x="568" y="650"/>
                      <a:pt x="568" y="650"/>
                      <a:pt x="569" y="650"/>
                    </a:cubicBezTo>
                    <a:cubicBezTo>
                      <a:pt x="569" y="650"/>
                      <a:pt x="569" y="650"/>
                      <a:pt x="569" y="650"/>
                    </a:cubicBezTo>
                    <a:cubicBezTo>
                      <a:pt x="569" y="650"/>
                      <a:pt x="570" y="650"/>
                      <a:pt x="569" y="651"/>
                    </a:cubicBezTo>
                    <a:cubicBezTo>
                      <a:pt x="569" y="651"/>
                      <a:pt x="569" y="651"/>
                      <a:pt x="569" y="651"/>
                    </a:cubicBezTo>
                    <a:cubicBezTo>
                      <a:pt x="569" y="651"/>
                      <a:pt x="569" y="651"/>
                      <a:pt x="569" y="651"/>
                    </a:cubicBezTo>
                    <a:cubicBezTo>
                      <a:pt x="569" y="651"/>
                      <a:pt x="568" y="651"/>
                      <a:pt x="568" y="651"/>
                    </a:cubicBezTo>
                    <a:cubicBezTo>
                      <a:pt x="568" y="651"/>
                      <a:pt x="568" y="651"/>
                      <a:pt x="569" y="651"/>
                    </a:cubicBezTo>
                    <a:cubicBezTo>
                      <a:pt x="569" y="651"/>
                      <a:pt x="569" y="651"/>
                      <a:pt x="569" y="651"/>
                    </a:cubicBezTo>
                    <a:cubicBezTo>
                      <a:pt x="570" y="652"/>
                      <a:pt x="570" y="652"/>
                      <a:pt x="570" y="652"/>
                    </a:cubicBezTo>
                    <a:cubicBezTo>
                      <a:pt x="570" y="652"/>
                      <a:pt x="570" y="653"/>
                      <a:pt x="571" y="653"/>
                    </a:cubicBezTo>
                    <a:cubicBezTo>
                      <a:pt x="571" y="653"/>
                      <a:pt x="571" y="654"/>
                      <a:pt x="571" y="654"/>
                    </a:cubicBezTo>
                    <a:cubicBezTo>
                      <a:pt x="571" y="654"/>
                      <a:pt x="571" y="654"/>
                      <a:pt x="571" y="654"/>
                    </a:cubicBezTo>
                    <a:cubicBezTo>
                      <a:pt x="571" y="654"/>
                      <a:pt x="571" y="654"/>
                      <a:pt x="571" y="654"/>
                    </a:cubicBezTo>
                    <a:cubicBezTo>
                      <a:pt x="571" y="655"/>
                      <a:pt x="571" y="655"/>
                      <a:pt x="571" y="656"/>
                    </a:cubicBezTo>
                    <a:cubicBezTo>
                      <a:pt x="571" y="656"/>
                      <a:pt x="571" y="656"/>
                      <a:pt x="571" y="656"/>
                    </a:cubicBezTo>
                    <a:cubicBezTo>
                      <a:pt x="571" y="656"/>
                      <a:pt x="570" y="656"/>
                      <a:pt x="569" y="656"/>
                    </a:cubicBezTo>
                    <a:cubicBezTo>
                      <a:pt x="570" y="657"/>
                      <a:pt x="570" y="657"/>
                      <a:pt x="570" y="657"/>
                    </a:cubicBezTo>
                    <a:cubicBezTo>
                      <a:pt x="570" y="657"/>
                      <a:pt x="570" y="657"/>
                      <a:pt x="571" y="658"/>
                    </a:cubicBezTo>
                    <a:cubicBezTo>
                      <a:pt x="571" y="658"/>
                      <a:pt x="571" y="658"/>
                      <a:pt x="571" y="658"/>
                    </a:cubicBezTo>
                    <a:cubicBezTo>
                      <a:pt x="571" y="658"/>
                      <a:pt x="571" y="658"/>
                      <a:pt x="571" y="658"/>
                    </a:cubicBezTo>
                    <a:cubicBezTo>
                      <a:pt x="570" y="658"/>
                      <a:pt x="570" y="659"/>
                      <a:pt x="570" y="659"/>
                    </a:cubicBezTo>
                    <a:cubicBezTo>
                      <a:pt x="570" y="659"/>
                      <a:pt x="570" y="659"/>
                      <a:pt x="570" y="659"/>
                    </a:cubicBezTo>
                    <a:cubicBezTo>
                      <a:pt x="570" y="659"/>
                      <a:pt x="570" y="659"/>
                      <a:pt x="570" y="659"/>
                    </a:cubicBezTo>
                    <a:cubicBezTo>
                      <a:pt x="569" y="659"/>
                      <a:pt x="569" y="659"/>
                      <a:pt x="569" y="659"/>
                    </a:cubicBezTo>
                    <a:cubicBezTo>
                      <a:pt x="569" y="659"/>
                      <a:pt x="569" y="659"/>
                      <a:pt x="569" y="659"/>
                    </a:cubicBezTo>
                    <a:cubicBezTo>
                      <a:pt x="569" y="659"/>
                      <a:pt x="569" y="659"/>
                      <a:pt x="569" y="659"/>
                    </a:cubicBezTo>
                    <a:cubicBezTo>
                      <a:pt x="570" y="659"/>
                      <a:pt x="570" y="660"/>
                      <a:pt x="570" y="660"/>
                    </a:cubicBezTo>
                    <a:cubicBezTo>
                      <a:pt x="570" y="660"/>
                      <a:pt x="570" y="660"/>
                      <a:pt x="571" y="660"/>
                    </a:cubicBezTo>
                    <a:cubicBezTo>
                      <a:pt x="571" y="660"/>
                      <a:pt x="571" y="660"/>
                      <a:pt x="571" y="660"/>
                    </a:cubicBezTo>
                    <a:cubicBezTo>
                      <a:pt x="571" y="660"/>
                      <a:pt x="571" y="661"/>
                      <a:pt x="571" y="661"/>
                    </a:cubicBezTo>
                    <a:cubicBezTo>
                      <a:pt x="571" y="661"/>
                      <a:pt x="571" y="662"/>
                      <a:pt x="571" y="662"/>
                    </a:cubicBezTo>
                    <a:cubicBezTo>
                      <a:pt x="571" y="662"/>
                      <a:pt x="570" y="661"/>
                      <a:pt x="569" y="661"/>
                    </a:cubicBezTo>
                    <a:cubicBezTo>
                      <a:pt x="569" y="661"/>
                      <a:pt x="569" y="661"/>
                      <a:pt x="569" y="661"/>
                    </a:cubicBezTo>
                    <a:cubicBezTo>
                      <a:pt x="569" y="661"/>
                      <a:pt x="569" y="662"/>
                      <a:pt x="569" y="662"/>
                    </a:cubicBezTo>
                    <a:cubicBezTo>
                      <a:pt x="570" y="662"/>
                      <a:pt x="570" y="662"/>
                      <a:pt x="571" y="662"/>
                    </a:cubicBezTo>
                    <a:cubicBezTo>
                      <a:pt x="571" y="662"/>
                      <a:pt x="572" y="662"/>
                      <a:pt x="572" y="663"/>
                    </a:cubicBezTo>
                    <a:cubicBezTo>
                      <a:pt x="572" y="663"/>
                      <a:pt x="572" y="663"/>
                      <a:pt x="572" y="66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1" name="Freeform 776">
                <a:extLst>
                  <a:ext uri="{FF2B5EF4-FFF2-40B4-BE49-F238E27FC236}">
                    <a16:creationId xmlns:a16="http://schemas.microsoft.com/office/drawing/2014/main" id="{AFB14DE4-C61D-82AE-26AC-27C8A68E56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8963" y="4075113"/>
                <a:ext cx="211137" cy="184150"/>
              </a:xfrm>
              <a:custGeom>
                <a:avLst/>
                <a:gdLst>
                  <a:gd name="T0" fmla="*/ 5 w 51"/>
                  <a:gd name="T1" fmla="*/ 16 h 44"/>
                  <a:gd name="T2" fmla="*/ 6 w 51"/>
                  <a:gd name="T3" fmla="*/ 13 h 44"/>
                  <a:gd name="T4" fmla="*/ 8 w 51"/>
                  <a:gd name="T5" fmla="*/ 18 h 44"/>
                  <a:gd name="T6" fmla="*/ 7 w 51"/>
                  <a:gd name="T7" fmla="*/ 20 h 44"/>
                  <a:gd name="T8" fmla="*/ 10 w 51"/>
                  <a:gd name="T9" fmla="*/ 23 h 44"/>
                  <a:gd name="T10" fmla="*/ 8 w 51"/>
                  <a:gd name="T11" fmla="*/ 19 h 44"/>
                  <a:gd name="T12" fmla="*/ 7 w 51"/>
                  <a:gd name="T13" fmla="*/ 21 h 44"/>
                  <a:gd name="T14" fmla="*/ 37 w 51"/>
                  <a:gd name="T15" fmla="*/ 44 h 44"/>
                  <a:gd name="T16" fmla="*/ 40 w 51"/>
                  <a:gd name="T17" fmla="*/ 42 h 44"/>
                  <a:gd name="T18" fmla="*/ 36 w 51"/>
                  <a:gd name="T19" fmla="*/ 43 h 44"/>
                  <a:gd name="T20" fmla="*/ 49 w 51"/>
                  <a:gd name="T21" fmla="*/ 38 h 44"/>
                  <a:gd name="T22" fmla="*/ 40 w 51"/>
                  <a:gd name="T23" fmla="*/ 34 h 44"/>
                  <a:gd name="T24" fmla="*/ 42 w 51"/>
                  <a:gd name="T25" fmla="*/ 34 h 44"/>
                  <a:gd name="T26" fmla="*/ 40 w 51"/>
                  <a:gd name="T27" fmla="*/ 34 h 44"/>
                  <a:gd name="T28" fmla="*/ 50 w 51"/>
                  <a:gd name="T29" fmla="*/ 39 h 44"/>
                  <a:gd name="T30" fmla="*/ 10 w 51"/>
                  <a:gd name="T31" fmla="*/ 14 h 44"/>
                  <a:gd name="T32" fmla="*/ 25 w 51"/>
                  <a:gd name="T33" fmla="*/ 26 h 44"/>
                  <a:gd name="T34" fmla="*/ 27 w 51"/>
                  <a:gd name="T35" fmla="*/ 29 h 44"/>
                  <a:gd name="T36" fmla="*/ 27 w 51"/>
                  <a:gd name="T37" fmla="*/ 29 h 44"/>
                  <a:gd name="T38" fmla="*/ 25 w 51"/>
                  <a:gd name="T39" fmla="*/ 26 h 44"/>
                  <a:gd name="T40" fmla="*/ 2 w 51"/>
                  <a:gd name="T41" fmla="*/ 3 h 44"/>
                  <a:gd name="T42" fmla="*/ 7 w 51"/>
                  <a:gd name="T43" fmla="*/ 2 h 44"/>
                  <a:gd name="T44" fmla="*/ 4 w 51"/>
                  <a:gd name="T45" fmla="*/ 2 h 44"/>
                  <a:gd name="T46" fmla="*/ 1 w 51"/>
                  <a:gd name="T47" fmla="*/ 2 h 44"/>
                  <a:gd name="T48" fmla="*/ 22 w 51"/>
                  <a:gd name="T49" fmla="*/ 26 h 44"/>
                  <a:gd name="T50" fmla="*/ 20 w 51"/>
                  <a:gd name="T51" fmla="*/ 24 h 44"/>
                  <a:gd name="T52" fmla="*/ 30 w 51"/>
                  <a:gd name="T53" fmla="*/ 22 h 44"/>
                  <a:gd name="T54" fmla="*/ 18 w 51"/>
                  <a:gd name="T55" fmla="*/ 12 h 44"/>
                  <a:gd name="T56" fmla="*/ 19 w 51"/>
                  <a:gd name="T57" fmla="*/ 15 h 44"/>
                  <a:gd name="T58" fmla="*/ 19 w 51"/>
                  <a:gd name="T59" fmla="*/ 17 h 44"/>
                  <a:gd name="T60" fmla="*/ 19 w 51"/>
                  <a:gd name="T61" fmla="*/ 14 h 44"/>
                  <a:gd name="T62" fmla="*/ 16 w 51"/>
                  <a:gd name="T63" fmla="*/ 11 h 44"/>
                  <a:gd name="T64" fmla="*/ 15 w 51"/>
                  <a:gd name="T65" fmla="*/ 11 h 44"/>
                  <a:gd name="T66" fmla="*/ 41 w 51"/>
                  <a:gd name="T67" fmla="*/ 40 h 44"/>
                  <a:gd name="T68" fmla="*/ 9 w 51"/>
                  <a:gd name="T69" fmla="*/ 0 h 44"/>
                  <a:gd name="T70" fmla="*/ 12 w 51"/>
                  <a:gd name="T71" fmla="*/ 3 h 44"/>
                  <a:gd name="T72" fmla="*/ 12 w 51"/>
                  <a:gd name="T73" fmla="*/ 6 h 44"/>
                  <a:gd name="T74" fmla="*/ 12 w 51"/>
                  <a:gd name="T75" fmla="*/ 8 h 44"/>
                  <a:gd name="T76" fmla="*/ 12 w 51"/>
                  <a:gd name="T77" fmla="*/ 6 h 44"/>
                  <a:gd name="T78" fmla="*/ 12 w 51"/>
                  <a:gd name="T79" fmla="*/ 3 h 44"/>
                  <a:gd name="T80" fmla="*/ 10 w 51"/>
                  <a:gd name="T81" fmla="*/ 0 h 44"/>
                  <a:gd name="T82" fmla="*/ 9 w 51"/>
                  <a:gd name="T83" fmla="*/ 0 h 44"/>
                  <a:gd name="T84" fmla="*/ 22 w 51"/>
                  <a:gd name="T85" fmla="*/ 26 h 44"/>
                  <a:gd name="T86" fmla="*/ 22 w 51"/>
                  <a:gd name="T87" fmla="*/ 17 h 44"/>
                  <a:gd name="T88" fmla="*/ 24 w 51"/>
                  <a:gd name="T89" fmla="*/ 20 h 44"/>
                  <a:gd name="T90" fmla="*/ 25 w 51"/>
                  <a:gd name="T91" fmla="*/ 21 h 44"/>
                  <a:gd name="T92" fmla="*/ 23 w 51"/>
                  <a:gd name="T93" fmla="*/ 18 h 44"/>
                  <a:gd name="T94" fmla="*/ 32 w 51"/>
                  <a:gd name="T95" fmla="*/ 31 h 44"/>
                  <a:gd name="T96" fmla="*/ 32 w 51"/>
                  <a:gd name="T97" fmla="*/ 31 h 44"/>
                  <a:gd name="T98" fmla="*/ 34 w 51"/>
                  <a:gd name="T99" fmla="*/ 32 h 44"/>
                  <a:gd name="T100" fmla="*/ 34 w 51"/>
                  <a:gd name="T101" fmla="*/ 32 h 44"/>
                  <a:gd name="T102" fmla="*/ 33 w 51"/>
                  <a:gd name="T103" fmla="*/ 34 h 44"/>
                  <a:gd name="T104" fmla="*/ 34 w 51"/>
                  <a:gd name="T105" fmla="*/ 33 h 44"/>
                  <a:gd name="T106" fmla="*/ 34 w 51"/>
                  <a:gd name="T10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6" y="19"/>
                    </a:move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8"/>
                    </a:cubicBezTo>
                    <a:cubicBezTo>
                      <a:pt x="8" y="18"/>
                      <a:pt x="9" y="18"/>
                      <a:pt x="8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lose/>
                    <a:moveTo>
                      <a:pt x="8" y="23"/>
                    </a:moveTo>
                    <a:cubicBezTo>
                      <a:pt x="8" y="24"/>
                      <a:pt x="8" y="24"/>
                      <a:pt x="9" y="24"/>
                    </a:cubicBezTo>
                    <a:cubicBezTo>
                      <a:pt x="10" y="24"/>
                      <a:pt x="10" y="24"/>
                      <a:pt x="10" y="23"/>
                    </a:cubicBezTo>
                    <a:cubicBezTo>
                      <a:pt x="10" y="22"/>
                      <a:pt x="10" y="22"/>
                      <a:pt x="10" y="21"/>
                    </a:cubicBezTo>
                    <a:cubicBezTo>
                      <a:pt x="9" y="21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3"/>
                      <a:pt x="8" y="23"/>
                    </a:cubicBezTo>
                    <a:close/>
                    <a:moveTo>
                      <a:pt x="36" y="44"/>
                    </a:moveTo>
                    <a:cubicBezTo>
                      <a:pt x="36" y="44"/>
                      <a:pt x="36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39" y="44"/>
                      <a:pt x="39" y="44"/>
                      <a:pt x="39" y="43"/>
                    </a:cubicBezTo>
                    <a:cubicBezTo>
                      <a:pt x="40" y="43"/>
                      <a:pt x="40" y="42"/>
                      <a:pt x="40" y="41"/>
                    </a:cubicBezTo>
                    <a:cubicBezTo>
                      <a:pt x="40" y="41"/>
                      <a:pt x="40" y="41"/>
                      <a:pt x="40" y="42"/>
                    </a:cubicBezTo>
                    <a:cubicBezTo>
                      <a:pt x="39" y="42"/>
                      <a:pt x="39" y="42"/>
                      <a:pt x="39" y="43"/>
                    </a:cubicBezTo>
                    <a:cubicBezTo>
                      <a:pt x="39" y="43"/>
                      <a:pt x="38" y="43"/>
                      <a:pt x="38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37" y="42"/>
                      <a:pt x="36" y="43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lose/>
                    <a:moveTo>
                      <a:pt x="48" y="38"/>
                    </a:moveTo>
                    <a:cubicBezTo>
                      <a:pt x="48" y="39"/>
                      <a:pt x="49" y="39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8" y="38"/>
                      <a:pt x="48" y="38"/>
                      <a:pt x="48" y="37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8" y="38"/>
                      <a:pt x="48" y="38"/>
                    </a:cubicBezTo>
                    <a:close/>
                    <a:moveTo>
                      <a:pt x="40" y="34"/>
                    </a:move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1" y="34"/>
                    </a:cubicBezTo>
                    <a:cubicBezTo>
                      <a:pt x="41" y="34"/>
                      <a:pt x="41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1" y="34"/>
                      <a:pt x="41" y="34"/>
                    </a:cubicBezTo>
                    <a:cubicBezTo>
                      <a:pt x="41" y="34"/>
                      <a:pt x="40" y="33"/>
                      <a:pt x="40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40" y="34"/>
                    </a:cubicBezTo>
                    <a:close/>
                    <a:moveTo>
                      <a:pt x="50" y="39"/>
                    </a:move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0" y="39"/>
                    </a:cubicBezTo>
                    <a:cubicBezTo>
                      <a:pt x="50" y="38"/>
                      <a:pt x="50" y="38"/>
                      <a:pt x="49" y="38"/>
                    </a:cubicBezTo>
                    <a:cubicBezTo>
                      <a:pt x="49" y="39"/>
                      <a:pt x="49" y="39"/>
                      <a:pt x="50" y="39"/>
                    </a:cubicBezTo>
                    <a:close/>
                    <a:moveTo>
                      <a:pt x="11" y="14"/>
                    </a:move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4"/>
                    </a:cubicBezTo>
                    <a:close/>
                    <a:moveTo>
                      <a:pt x="25" y="24"/>
                    </a:moveTo>
                    <a:cubicBezTo>
                      <a:pt x="24" y="24"/>
                      <a:pt x="24" y="25"/>
                      <a:pt x="25" y="25"/>
                    </a:cubicBezTo>
                    <a:cubicBezTo>
                      <a:pt x="25" y="25"/>
                      <a:pt x="25" y="26"/>
                      <a:pt x="25" y="26"/>
                    </a:cubicBezTo>
                    <a:cubicBezTo>
                      <a:pt x="26" y="26"/>
                      <a:pt x="26" y="27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29"/>
                      <a:pt x="27" y="29"/>
                    </a:cubicBezTo>
                    <a:cubicBezTo>
                      <a:pt x="27" y="29"/>
                      <a:pt x="27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7"/>
                      <a:pt x="26" y="27"/>
                    </a:cubicBezTo>
                    <a:cubicBezTo>
                      <a:pt x="26" y="26"/>
                      <a:pt x="26" y="26"/>
                      <a:pt x="25" y="26"/>
                    </a:cubicBezTo>
                    <a:cubicBezTo>
                      <a:pt x="26" y="25"/>
                      <a:pt x="25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7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  <a:moveTo>
                      <a:pt x="20" y="25"/>
                    </a:moveTo>
                    <a:cubicBezTo>
                      <a:pt x="20" y="25"/>
                      <a:pt x="21" y="25"/>
                      <a:pt x="21" y="25"/>
                    </a:cubicBezTo>
                    <a:cubicBezTo>
                      <a:pt x="21" y="25"/>
                      <a:pt x="22" y="26"/>
                      <a:pt x="22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5"/>
                      <a:pt x="20" y="25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2"/>
                      <a:pt x="30" y="22"/>
                    </a:cubicBezTo>
                    <a:cubicBezTo>
                      <a:pt x="30" y="22"/>
                      <a:pt x="31" y="22"/>
                      <a:pt x="30" y="21"/>
                    </a:cubicBezTo>
                    <a:close/>
                    <a:moveTo>
                      <a:pt x="15" y="11"/>
                    </a:moveTo>
                    <a:cubicBezTo>
                      <a:pt x="15" y="11"/>
                      <a:pt x="16" y="11"/>
                      <a:pt x="16" y="11"/>
                    </a:cubicBezTo>
                    <a:cubicBezTo>
                      <a:pt x="16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8" y="12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7" y="12"/>
                    </a:cubicBezTo>
                    <a:cubicBezTo>
                      <a:pt x="17" y="12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5" y="11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lose/>
                    <a:moveTo>
                      <a:pt x="40" y="40"/>
                    </a:move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1"/>
                      <a:pt x="40" y="41"/>
                    </a:cubicBezTo>
                    <a:cubicBezTo>
                      <a:pt x="40" y="41"/>
                      <a:pt x="41" y="41"/>
                      <a:pt x="41" y="40"/>
                    </a:cubicBezTo>
                    <a:cubicBezTo>
                      <a:pt x="41" y="40"/>
                      <a:pt x="40" y="40"/>
                      <a:pt x="40" y="40"/>
                    </a:cubicBezTo>
                    <a:close/>
                    <a:moveTo>
                      <a:pt x="46" y="38"/>
                    </a:move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6" y="38"/>
                    </a:cubicBezTo>
                    <a:close/>
                    <a:moveTo>
                      <a:pt x="9" y="0"/>
                    </a:move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28" y="24"/>
                    </a:moveTo>
                    <a:cubicBezTo>
                      <a:pt x="28" y="24"/>
                      <a:pt x="28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5"/>
                      <a:pt x="28" y="24"/>
                      <a:pt x="28" y="24"/>
                    </a:cubicBezTo>
                    <a:close/>
                    <a:moveTo>
                      <a:pt x="22" y="26"/>
                    </a:moveTo>
                    <a:cubicBezTo>
                      <a:pt x="22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2" y="26"/>
                      <a:pt x="22" y="26"/>
                    </a:cubicBezTo>
                    <a:close/>
                    <a:moveTo>
                      <a:pt x="22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8"/>
                      <a:pt x="22" y="18"/>
                      <a:pt x="23" y="18"/>
                    </a:cubicBezTo>
                    <a:cubicBezTo>
                      <a:pt x="23" y="18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3" y="20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4" y="20"/>
                      <a:pt x="24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lose/>
                    <a:moveTo>
                      <a:pt x="31" y="31"/>
                    </a:move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2"/>
                      <a:pt x="33" y="32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0"/>
                      <a:pt x="31" y="30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lose/>
                    <a:moveTo>
                      <a:pt x="34" y="32"/>
                    </a:move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3" y="32"/>
                      <a:pt x="33" y="32"/>
                    </a:cubicBezTo>
                    <a:cubicBezTo>
                      <a:pt x="33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3" y="33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2" y="34"/>
                      <a:pt x="32" y="35"/>
                      <a:pt x="31" y="35"/>
                    </a:cubicBezTo>
                    <a:cubicBezTo>
                      <a:pt x="32" y="35"/>
                      <a:pt x="32" y="35"/>
                      <a:pt x="33" y="34"/>
                    </a:cubicBezTo>
                    <a:cubicBezTo>
                      <a:pt x="33" y="34"/>
                      <a:pt x="33" y="34"/>
                      <a:pt x="34" y="34"/>
                    </a:cubicBezTo>
                    <a:cubicBezTo>
                      <a:pt x="34" y="34"/>
                      <a:pt x="34" y="34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5" y="33"/>
                      <a:pt x="35" y="33"/>
                    </a:cubicBezTo>
                    <a:cubicBezTo>
                      <a:pt x="34" y="32"/>
                      <a:pt x="35" y="32"/>
                      <a:pt x="34" y="31"/>
                    </a:cubicBezTo>
                    <a:cubicBezTo>
                      <a:pt x="34" y="31"/>
                      <a:pt x="34" y="31"/>
                      <a:pt x="34" y="32"/>
                    </a:cubicBezTo>
                    <a:cubicBezTo>
                      <a:pt x="34" y="31"/>
                      <a:pt x="34" y="31"/>
                      <a:pt x="33" y="31"/>
                    </a:cubicBezTo>
                    <a:cubicBezTo>
                      <a:pt x="34" y="31"/>
                      <a:pt x="34" y="31"/>
                      <a:pt x="34" y="3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32" name="Asia">
              <a:extLst>
                <a:ext uri="{FF2B5EF4-FFF2-40B4-BE49-F238E27FC236}">
                  <a16:creationId xmlns:a16="http://schemas.microsoft.com/office/drawing/2014/main" id="{D0C45D3F-82D3-F612-B39B-014C3266556C}"/>
                </a:ext>
              </a:extLst>
            </p:cNvPr>
            <p:cNvGrpSpPr/>
            <p:nvPr/>
          </p:nvGrpSpPr>
          <p:grpSpPr>
            <a:xfrm>
              <a:off x="5104510" y="1498436"/>
              <a:ext cx="3364343" cy="3168182"/>
              <a:chOff x="5934075" y="614363"/>
              <a:chExt cx="4873625" cy="4589463"/>
            </a:xfrm>
            <a:solidFill>
              <a:schemeClr val="bg1">
                <a:lumMod val="85000"/>
              </a:schemeClr>
            </a:solidFill>
          </p:grpSpPr>
          <p:sp>
            <p:nvSpPr>
              <p:cNvPr id="133" name="Freeform 824">
                <a:extLst>
                  <a:ext uri="{FF2B5EF4-FFF2-40B4-BE49-F238E27FC236}">
                    <a16:creationId xmlns:a16="http://schemas.microsoft.com/office/drawing/2014/main" id="{6B8DC214-DF5F-0CE8-BC95-091113F73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3363" y="4346575"/>
                <a:ext cx="331787" cy="187325"/>
              </a:xfrm>
              <a:custGeom>
                <a:avLst/>
                <a:gdLst>
                  <a:gd name="T0" fmla="*/ 80 w 80"/>
                  <a:gd name="T1" fmla="*/ 44 h 45"/>
                  <a:gd name="T2" fmla="*/ 74 w 80"/>
                  <a:gd name="T3" fmla="*/ 45 h 45"/>
                  <a:gd name="T4" fmla="*/ 73 w 80"/>
                  <a:gd name="T5" fmla="*/ 43 h 45"/>
                  <a:gd name="T6" fmla="*/ 75 w 80"/>
                  <a:gd name="T7" fmla="*/ 43 h 45"/>
                  <a:gd name="T8" fmla="*/ 76 w 80"/>
                  <a:gd name="T9" fmla="*/ 43 h 45"/>
                  <a:gd name="T10" fmla="*/ 80 w 80"/>
                  <a:gd name="T11" fmla="*/ 44 h 45"/>
                  <a:gd name="T12" fmla="*/ 41 w 80"/>
                  <a:gd name="T13" fmla="*/ 3 h 45"/>
                  <a:gd name="T14" fmla="*/ 36 w 80"/>
                  <a:gd name="T15" fmla="*/ 6 h 45"/>
                  <a:gd name="T16" fmla="*/ 30 w 80"/>
                  <a:gd name="T17" fmla="*/ 14 h 45"/>
                  <a:gd name="T18" fmla="*/ 25 w 80"/>
                  <a:gd name="T19" fmla="*/ 12 h 45"/>
                  <a:gd name="T20" fmla="*/ 14 w 80"/>
                  <a:gd name="T21" fmla="*/ 11 h 45"/>
                  <a:gd name="T22" fmla="*/ 4 w 80"/>
                  <a:gd name="T23" fmla="*/ 11 h 45"/>
                  <a:gd name="T24" fmla="*/ 3 w 80"/>
                  <a:gd name="T25" fmla="*/ 15 h 45"/>
                  <a:gd name="T26" fmla="*/ 3 w 80"/>
                  <a:gd name="T27" fmla="*/ 17 h 45"/>
                  <a:gd name="T28" fmla="*/ 0 w 80"/>
                  <a:gd name="T29" fmla="*/ 19 h 45"/>
                  <a:gd name="T30" fmla="*/ 0 w 80"/>
                  <a:gd name="T31" fmla="*/ 19 h 45"/>
                  <a:gd name="T32" fmla="*/ 1 w 80"/>
                  <a:gd name="T33" fmla="*/ 30 h 45"/>
                  <a:gd name="T34" fmla="*/ 2 w 80"/>
                  <a:gd name="T35" fmla="*/ 36 h 45"/>
                  <a:gd name="T36" fmla="*/ 3 w 80"/>
                  <a:gd name="T37" fmla="*/ 41 h 45"/>
                  <a:gd name="T38" fmla="*/ 6 w 80"/>
                  <a:gd name="T39" fmla="*/ 43 h 45"/>
                  <a:gd name="T40" fmla="*/ 11 w 80"/>
                  <a:gd name="T41" fmla="*/ 43 h 45"/>
                  <a:gd name="T42" fmla="*/ 14 w 80"/>
                  <a:gd name="T43" fmla="*/ 42 h 45"/>
                  <a:gd name="T44" fmla="*/ 20 w 80"/>
                  <a:gd name="T45" fmla="*/ 38 h 45"/>
                  <a:gd name="T46" fmla="*/ 27 w 80"/>
                  <a:gd name="T47" fmla="*/ 37 h 45"/>
                  <a:gd name="T48" fmla="*/ 31 w 80"/>
                  <a:gd name="T49" fmla="*/ 36 h 45"/>
                  <a:gd name="T50" fmla="*/ 33 w 80"/>
                  <a:gd name="T51" fmla="*/ 35 h 45"/>
                  <a:gd name="T52" fmla="*/ 38 w 80"/>
                  <a:gd name="T53" fmla="*/ 34 h 45"/>
                  <a:gd name="T54" fmla="*/ 42 w 80"/>
                  <a:gd name="T55" fmla="*/ 32 h 45"/>
                  <a:gd name="T56" fmla="*/ 44 w 80"/>
                  <a:gd name="T57" fmla="*/ 30 h 45"/>
                  <a:gd name="T58" fmla="*/ 49 w 80"/>
                  <a:gd name="T59" fmla="*/ 28 h 45"/>
                  <a:gd name="T60" fmla="*/ 53 w 80"/>
                  <a:gd name="T61" fmla="*/ 27 h 45"/>
                  <a:gd name="T62" fmla="*/ 55 w 80"/>
                  <a:gd name="T63" fmla="*/ 26 h 45"/>
                  <a:gd name="T64" fmla="*/ 61 w 80"/>
                  <a:gd name="T65" fmla="*/ 24 h 45"/>
                  <a:gd name="T66" fmla="*/ 64 w 80"/>
                  <a:gd name="T67" fmla="*/ 23 h 45"/>
                  <a:gd name="T68" fmla="*/ 65 w 80"/>
                  <a:gd name="T69" fmla="*/ 21 h 45"/>
                  <a:gd name="T70" fmla="*/ 65 w 80"/>
                  <a:gd name="T71" fmla="*/ 18 h 45"/>
                  <a:gd name="T72" fmla="*/ 69 w 80"/>
                  <a:gd name="T73" fmla="*/ 15 h 45"/>
                  <a:gd name="T74" fmla="*/ 62 w 80"/>
                  <a:gd name="T75" fmla="*/ 0 h 45"/>
                  <a:gd name="T76" fmla="*/ 51 w 80"/>
                  <a:gd name="T77" fmla="*/ 2 h 45"/>
                  <a:gd name="T78" fmla="*/ 41 w 80"/>
                  <a:gd name="T79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0" h="45">
                    <a:moveTo>
                      <a:pt x="80" y="44"/>
                    </a:moveTo>
                    <a:cubicBezTo>
                      <a:pt x="78" y="45"/>
                      <a:pt x="76" y="45"/>
                      <a:pt x="74" y="45"/>
                    </a:cubicBezTo>
                    <a:cubicBezTo>
                      <a:pt x="74" y="45"/>
                      <a:pt x="73" y="45"/>
                      <a:pt x="73" y="43"/>
                    </a:cubicBezTo>
                    <a:cubicBezTo>
                      <a:pt x="73" y="42"/>
                      <a:pt x="74" y="43"/>
                      <a:pt x="75" y="43"/>
                    </a:cubicBezTo>
                    <a:cubicBezTo>
                      <a:pt x="75" y="43"/>
                      <a:pt x="76" y="44"/>
                      <a:pt x="76" y="43"/>
                    </a:cubicBezTo>
                    <a:cubicBezTo>
                      <a:pt x="78" y="42"/>
                      <a:pt x="79" y="43"/>
                      <a:pt x="80" y="44"/>
                    </a:cubicBezTo>
                    <a:close/>
                    <a:moveTo>
                      <a:pt x="41" y="3"/>
                    </a:moveTo>
                    <a:cubicBezTo>
                      <a:pt x="41" y="3"/>
                      <a:pt x="37" y="6"/>
                      <a:pt x="36" y="6"/>
                    </a:cubicBezTo>
                    <a:cubicBezTo>
                      <a:pt x="36" y="6"/>
                      <a:pt x="30" y="14"/>
                      <a:pt x="30" y="14"/>
                    </a:cubicBezTo>
                    <a:cubicBezTo>
                      <a:pt x="30" y="15"/>
                      <a:pt x="25" y="12"/>
                      <a:pt x="25" y="12"/>
                    </a:cubicBezTo>
                    <a:cubicBezTo>
                      <a:pt x="24" y="12"/>
                      <a:pt x="14" y="11"/>
                      <a:pt x="1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3" y="15"/>
                      <a:pt x="3" y="15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1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0" y="26"/>
                      <a:pt x="1" y="30"/>
                    </a:cubicBezTo>
                    <a:cubicBezTo>
                      <a:pt x="1" y="31"/>
                      <a:pt x="2" y="35"/>
                      <a:pt x="2" y="36"/>
                    </a:cubicBezTo>
                    <a:cubicBezTo>
                      <a:pt x="3" y="37"/>
                      <a:pt x="3" y="40"/>
                      <a:pt x="3" y="41"/>
                    </a:cubicBezTo>
                    <a:cubicBezTo>
                      <a:pt x="4" y="42"/>
                      <a:pt x="5" y="43"/>
                      <a:pt x="6" y="43"/>
                    </a:cubicBezTo>
                    <a:cubicBezTo>
                      <a:pt x="7" y="43"/>
                      <a:pt x="10" y="44"/>
                      <a:pt x="11" y="43"/>
                    </a:cubicBezTo>
                    <a:cubicBezTo>
                      <a:pt x="12" y="43"/>
                      <a:pt x="14" y="42"/>
                      <a:pt x="14" y="42"/>
                    </a:cubicBezTo>
                    <a:cubicBezTo>
                      <a:pt x="16" y="42"/>
                      <a:pt x="18" y="40"/>
                      <a:pt x="20" y="38"/>
                    </a:cubicBezTo>
                    <a:cubicBezTo>
                      <a:pt x="22" y="37"/>
                      <a:pt x="25" y="37"/>
                      <a:pt x="27" y="37"/>
                    </a:cubicBezTo>
                    <a:cubicBezTo>
                      <a:pt x="28" y="37"/>
                      <a:pt x="30" y="37"/>
                      <a:pt x="31" y="36"/>
                    </a:cubicBezTo>
                    <a:cubicBezTo>
                      <a:pt x="32" y="36"/>
                      <a:pt x="33" y="36"/>
                      <a:pt x="33" y="35"/>
                    </a:cubicBezTo>
                    <a:cubicBezTo>
                      <a:pt x="35" y="34"/>
                      <a:pt x="36" y="33"/>
                      <a:pt x="38" y="34"/>
                    </a:cubicBezTo>
                    <a:cubicBezTo>
                      <a:pt x="39" y="34"/>
                      <a:pt x="41" y="34"/>
                      <a:pt x="42" y="32"/>
                    </a:cubicBezTo>
                    <a:cubicBezTo>
                      <a:pt x="43" y="32"/>
                      <a:pt x="43" y="30"/>
                      <a:pt x="44" y="30"/>
                    </a:cubicBezTo>
                    <a:cubicBezTo>
                      <a:pt x="46" y="29"/>
                      <a:pt x="47" y="28"/>
                      <a:pt x="49" y="28"/>
                    </a:cubicBezTo>
                    <a:cubicBezTo>
                      <a:pt x="51" y="28"/>
                      <a:pt x="52" y="27"/>
                      <a:pt x="53" y="27"/>
                    </a:cubicBezTo>
                    <a:cubicBezTo>
                      <a:pt x="53" y="26"/>
                      <a:pt x="54" y="26"/>
                      <a:pt x="55" y="26"/>
                    </a:cubicBezTo>
                    <a:cubicBezTo>
                      <a:pt x="57" y="26"/>
                      <a:pt x="59" y="25"/>
                      <a:pt x="61" y="24"/>
                    </a:cubicBezTo>
                    <a:cubicBezTo>
                      <a:pt x="62" y="24"/>
                      <a:pt x="63" y="23"/>
                      <a:pt x="64" y="23"/>
                    </a:cubicBezTo>
                    <a:cubicBezTo>
                      <a:pt x="65" y="22"/>
                      <a:pt x="65" y="22"/>
                      <a:pt x="65" y="21"/>
                    </a:cubicBezTo>
                    <a:cubicBezTo>
                      <a:pt x="64" y="20"/>
                      <a:pt x="64" y="19"/>
                      <a:pt x="65" y="18"/>
                    </a:cubicBezTo>
                    <a:cubicBezTo>
                      <a:pt x="67" y="17"/>
                      <a:pt x="68" y="16"/>
                      <a:pt x="69" y="15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51" y="2"/>
                      <a:pt x="51" y="2"/>
                    </a:cubicBezTo>
                    <a:cubicBezTo>
                      <a:pt x="51" y="2"/>
                      <a:pt x="41" y="3"/>
                      <a:pt x="41" y="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4" name="Freeform 829">
                <a:extLst>
                  <a:ext uri="{FF2B5EF4-FFF2-40B4-BE49-F238E27FC236}">
                    <a16:creationId xmlns:a16="http://schemas.microsoft.com/office/drawing/2014/main" id="{216FF110-68E1-AC9A-1031-87703A43E8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00763" y="3575050"/>
                <a:ext cx="536575" cy="230188"/>
              </a:xfrm>
              <a:custGeom>
                <a:avLst/>
                <a:gdLst>
                  <a:gd name="T0" fmla="*/ 16 w 129"/>
                  <a:gd name="T1" fmla="*/ 4 h 55"/>
                  <a:gd name="T2" fmla="*/ 22 w 129"/>
                  <a:gd name="T3" fmla="*/ 10 h 55"/>
                  <a:gd name="T4" fmla="*/ 15 w 129"/>
                  <a:gd name="T5" fmla="*/ 10 h 55"/>
                  <a:gd name="T6" fmla="*/ 11 w 129"/>
                  <a:gd name="T7" fmla="*/ 12 h 55"/>
                  <a:gd name="T8" fmla="*/ 4 w 129"/>
                  <a:gd name="T9" fmla="*/ 18 h 55"/>
                  <a:gd name="T10" fmla="*/ 8 w 129"/>
                  <a:gd name="T11" fmla="*/ 13 h 55"/>
                  <a:gd name="T12" fmla="*/ 4 w 129"/>
                  <a:gd name="T13" fmla="*/ 11 h 55"/>
                  <a:gd name="T14" fmla="*/ 6 w 129"/>
                  <a:gd name="T15" fmla="*/ 7 h 55"/>
                  <a:gd name="T16" fmla="*/ 4 w 129"/>
                  <a:gd name="T17" fmla="*/ 3 h 55"/>
                  <a:gd name="T18" fmla="*/ 10 w 129"/>
                  <a:gd name="T19" fmla="*/ 1 h 55"/>
                  <a:gd name="T20" fmla="*/ 13 w 129"/>
                  <a:gd name="T21" fmla="*/ 2 h 55"/>
                  <a:gd name="T22" fmla="*/ 126 w 129"/>
                  <a:gd name="T23" fmla="*/ 19 h 55"/>
                  <a:gd name="T24" fmla="*/ 122 w 129"/>
                  <a:gd name="T25" fmla="*/ 12 h 55"/>
                  <a:gd name="T26" fmla="*/ 118 w 129"/>
                  <a:gd name="T27" fmla="*/ 7 h 55"/>
                  <a:gd name="T28" fmla="*/ 114 w 129"/>
                  <a:gd name="T29" fmla="*/ 5 h 55"/>
                  <a:gd name="T30" fmla="*/ 107 w 129"/>
                  <a:gd name="T31" fmla="*/ 5 h 55"/>
                  <a:gd name="T32" fmla="*/ 95 w 129"/>
                  <a:gd name="T33" fmla="*/ 10 h 55"/>
                  <a:gd name="T34" fmla="*/ 89 w 129"/>
                  <a:gd name="T35" fmla="*/ 10 h 55"/>
                  <a:gd name="T36" fmla="*/ 83 w 129"/>
                  <a:gd name="T37" fmla="*/ 10 h 55"/>
                  <a:gd name="T38" fmla="*/ 77 w 129"/>
                  <a:gd name="T39" fmla="*/ 8 h 55"/>
                  <a:gd name="T40" fmla="*/ 71 w 129"/>
                  <a:gd name="T41" fmla="*/ 5 h 55"/>
                  <a:gd name="T42" fmla="*/ 64 w 129"/>
                  <a:gd name="T43" fmla="*/ 2 h 55"/>
                  <a:gd name="T44" fmla="*/ 55 w 129"/>
                  <a:gd name="T45" fmla="*/ 1 h 55"/>
                  <a:gd name="T46" fmla="*/ 41 w 129"/>
                  <a:gd name="T47" fmla="*/ 6 h 55"/>
                  <a:gd name="T48" fmla="*/ 34 w 129"/>
                  <a:gd name="T49" fmla="*/ 9 h 55"/>
                  <a:gd name="T50" fmla="*/ 24 w 129"/>
                  <a:gd name="T51" fmla="*/ 8 h 55"/>
                  <a:gd name="T52" fmla="*/ 27 w 129"/>
                  <a:gd name="T53" fmla="*/ 12 h 55"/>
                  <a:gd name="T54" fmla="*/ 23 w 129"/>
                  <a:gd name="T55" fmla="*/ 15 h 55"/>
                  <a:gd name="T56" fmla="*/ 15 w 129"/>
                  <a:gd name="T57" fmla="*/ 16 h 55"/>
                  <a:gd name="T58" fmla="*/ 6 w 129"/>
                  <a:gd name="T59" fmla="*/ 16 h 55"/>
                  <a:gd name="T60" fmla="*/ 3 w 129"/>
                  <a:gd name="T61" fmla="*/ 20 h 55"/>
                  <a:gd name="T62" fmla="*/ 7 w 129"/>
                  <a:gd name="T63" fmla="*/ 25 h 55"/>
                  <a:gd name="T64" fmla="*/ 9 w 129"/>
                  <a:gd name="T65" fmla="*/ 29 h 55"/>
                  <a:gd name="T66" fmla="*/ 7 w 129"/>
                  <a:gd name="T67" fmla="*/ 32 h 55"/>
                  <a:gd name="T68" fmla="*/ 6 w 129"/>
                  <a:gd name="T69" fmla="*/ 33 h 55"/>
                  <a:gd name="T70" fmla="*/ 9 w 129"/>
                  <a:gd name="T71" fmla="*/ 36 h 55"/>
                  <a:gd name="T72" fmla="*/ 10 w 129"/>
                  <a:gd name="T73" fmla="*/ 39 h 55"/>
                  <a:gd name="T74" fmla="*/ 12 w 129"/>
                  <a:gd name="T75" fmla="*/ 42 h 55"/>
                  <a:gd name="T76" fmla="*/ 18 w 129"/>
                  <a:gd name="T77" fmla="*/ 44 h 55"/>
                  <a:gd name="T78" fmla="*/ 18 w 129"/>
                  <a:gd name="T79" fmla="*/ 46 h 55"/>
                  <a:gd name="T80" fmla="*/ 23 w 129"/>
                  <a:gd name="T81" fmla="*/ 48 h 55"/>
                  <a:gd name="T82" fmla="*/ 31 w 129"/>
                  <a:gd name="T83" fmla="*/ 51 h 55"/>
                  <a:gd name="T84" fmla="*/ 35 w 129"/>
                  <a:gd name="T85" fmla="*/ 46 h 55"/>
                  <a:gd name="T86" fmla="*/ 51 w 129"/>
                  <a:gd name="T87" fmla="*/ 52 h 55"/>
                  <a:gd name="T88" fmla="*/ 57 w 129"/>
                  <a:gd name="T89" fmla="*/ 49 h 55"/>
                  <a:gd name="T90" fmla="*/ 66 w 129"/>
                  <a:gd name="T91" fmla="*/ 48 h 55"/>
                  <a:gd name="T92" fmla="*/ 71 w 129"/>
                  <a:gd name="T93" fmla="*/ 46 h 55"/>
                  <a:gd name="T94" fmla="*/ 70 w 129"/>
                  <a:gd name="T95" fmla="*/ 54 h 55"/>
                  <a:gd name="T96" fmla="*/ 74 w 129"/>
                  <a:gd name="T97" fmla="*/ 51 h 55"/>
                  <a:gd name="T98" fmla="*/ 76 w 129"/>
                  <a:gd name="T99" fmla="*/ 47 h 55"/>
                  <a:gd name="T100" fmla="*/ 85 w 129"/>
                  <a:gd name="T101" fmla="*/ 46 h 55"/>
                  <a:gd name="T102" fmla="*/ 101 w 129"/>
                  <a:gd name="T103" fmla="*/ 44 h 55"/>
                  <a:gd name="T104" fmla="*/ 112 w 129"/>
                  <a:gd name="T105" fmla="*/ 43 h 55"/>
                  <a:gd name="T106" fmla="*/ 120 w 129"/>
                  <a:gd name="T107" fmla="*/ 42 h 55"/>
                  <a:gd name="T108" fmla="*/ 125 w 129"/>
                  <a:gd name="T109" fmla="*/ 45 h 55"/>
                  <a:gd name="T110" fmla="*/ 129 w 129"/>
                  <a:gd name="T111" fmla="*/ 42 h 55"/>
                  <a:gd name="T112" fmla="*/ 127 w 129"/>
                  <a:gd name="T113" fmla="*/ 39 h 55"/>
                  <a:gd name="T114" fmla="*/ 126 w 129"/>
                  <a:gd name="T115" fmla="*/ 34 h 55"/>
                  <a:gd name="T116" fmla="*/ 124 w 129"/>
                  <a:gd name="T117" fmla="*/ 26 h 55"/>
                  <a:gd name="T118" fmla="*/ 129 w 129"/>
                  <a:gd name="T119" fmla="*/ 22 h 55"/>
                  <a:gd name="T120" fmla="*/ 0 w 129"/>
                  <a:gd name="T121" fmla="*/ 17 h 55"/>
                  <a:gd name="T122" fmla="*/ 1 w 129"/>
                  <a:gd name="T123" fmla="*/ 17 h 55"/>
                  <a:gd name="T124" fmla="*/ 12 w 129"/>
                  <a:gd name="T125" fmla="*/ 4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9" h="55">
                    <a:moveTo>
                      <a:pt x="15" y="1"/>
                    </a:moveTo>
                    <a:cubicBezTo>
                      <a:pt x="15" y="1"/>
                      <a:pt x="15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7" y="5"/>
                      <a:pt x="19" y="6"/>
                      <a:pt x="20" y="7"/>
                    </a:cubicBezTo>
                    <a:cubicBezTo>
                      <a:pt x="21" y="7"/>
                      <a:pt x="22" y="7"/>
                      <a:pt x="22" y="8"/>
                    </a:cubicBezTo>
                    <a:cubicBezTo>
                      <a:pt x="23" y="8"/>
                      <a:pt x="23" y="8"/>
                      <a:pt x="23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19" y="10"/>
                      <a:pt x="18" y="10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6" y="10"/>
                      <a:pt x="16" y="10"/>
                      <a:pt x="15" y="10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8" y="14"/>
                      <a:pt x="7" y="14"/>
                      <a:pt x="7" y="15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5" y="17"/>
                      <a:pt x="4" y="18"/>
                      <a:pt x="4" y="18"/>
                    </a:cubicBezTo>
                    <a:cubicBezTo>
                      <a:pt x="3" y="18"/>
                      <a:pt x="3" y="18"/>
                      <a:pt x="4" y="17"/>
                    </a:cubicBezTo>
                    <a:cubicBezTo>
                      <a:pt x="4" y="17"/>
                      <a:pt x="4" y="16"/>
                      <a:pt x="4" y="16"/>
                    </a:cubicBezTo>
                    <a:cubicBezTo>
                      <a:pt x="5" y="15"/>
                      <a:pt x="6" y="15"/>
                      <a:pt x="6" y="14"/>
                    </a:cubicBezTo>
                    <a:cubicBezTo>
                      <a:pt x="7" y="14"/>
                      <a:pt x="8" y="14"/>
                      <a:pt x="8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3" y="12"/>
                      <a:pt x="3" y="11"/>
                      <a:pt x="4" y="11"/>
                    </a:cubicBezTo>
                    <a:cubicBezTo>
                      <a:pt x="4" y="10"/>
                      <a:pt x="5" y="11"/>
                      <a:pt x="5" y="10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9" y="2"/>
                      <a:pt x="10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2"/>
                      <a:pt x="13" y="2"/>
                      <a:pt x="14" y="1"/>
                    </a:cubicBezTo>
                    <a:cubicBezTo>
                      <a:pt x="14" y="1"/>
                      <a:pt x="14" y="2"/>
                      <a:pt x="15" y="1"/>
                    </a:cubicBezTo>
                    <a:close/>
                    <a:moveTo>
                      <a:pt x="128" y="20"/>
                    </a:moveTo>
                    <a:cubicBezTo>
                      <a:pt x="127" y="20"/>
                      <a:pt x="127" y="19"/>
                      <a:pt x="126" y="19"/>
                    </a:cubicBezTo>
                    <a:cubicBezTo>
                      <a:pt x="126" y="18"/>
                      <a:pt x="125" y="19"/>
                      <a:pt x="124" y="19"/>
                    </a:cubicBezTo>
                    <a:cubicBezTo>
                      <a:pt x="122" y="19"/>
                      <a:pt x="122" y="18"/>
                      <a:pt x="121" y="16"/>
                    </a:cubicBezTo>
                    <a:cubicBezTo>
                      <a:pt x="121" y="16"/>
                      <a:pt x="121" y="15"/>
                      <a:pt x="121" y="14"/>
                    </a:cubicBezTo>
                    <a:cubicBezTo>
                      <a:pt x="121" y="13"/>
                      <a:pt x="122" y="13"/>
                      <a:pt x="122" y="12"/>
                    </a:cubicBezTo>
                    <a:cubicBezTo>
                      <a:pt x="121" y="11"/>
                      <a:pt x="121" y="11"/>
                      <a:pt x="120" y="10"/>
                    </a:cubicBezTo>
                    <a:cubicBezTo>
                      <a:pt x="120" y="10"/>
                      <a:pt x="120" y="9"/>
                      <a:pt x="120" y="8"/>
                    </a:cubicBezTo>
                    <a:cubicBezTo>
                      <a:pt x="119" y="8"/>
                      <a:pt x="118" y="9"/>
                      <a:pt x="118" y="8"/>
                    </a:cubicBezTo>
                    <a:cubicBezTo>
                      <a:pt x="118" y="8"/>
                      <a:pt x="118" y="7"/>
                      <a:pt x="118" y="7"/>
                    </a:cubicBezTo>
                    <a:cubicBezTo>
                      <a:pt x="118" y="7"/>
                      <a:pt x="117" y="7"/>
                      <a:pt x="117" y="7"/>
                    </a:cubicBezTo>
                    <a:cubicBezTo>
                      <a:pt x="117" y="6"/>
                      <a:pt x="116" y="6"/>
                      <a:pt x="116" y="5"/>
                    </a:cubicBezTo>
                    <a:cubicBezTo>
                      <a:pt x="115" y="5"/>
                      <a:pt x="116" y="5"/>
                      <a:pt x="116" y="5"/>
                    </a:cubicBezTo>
                    <a:cubicBezTo>
                      <a:pt x="115" y="5"/>
                      <a:pt x="115" y="5"/>
                      <a:pt x="114" y="5"/>
                    </a:cubicBezTo>
                    <a:cubicBezTo>
                      <a:pt x="114" y="5"/>
                      <a:pt x="114" y="5"/>
                      <a:pt x="113" y="6"/>
                    </a:cubicBezTo>
                    <a:cubicBezTo>
                      <a:pt x="113" y="6"/>
                      <a:pt x="112" y="6"/>
                      <a:pt x="112" y="6"/>
                    </a:cubicBezTo>
                    <a:cubicBezTo>
                      <a:pt x="111" y="5"/>
                      <a:pt x="110" y="6"/>
                      <a:pt x="109" y="6"/>
                    </a:cubicBezTo>
                    <a:cubicBezTo>
                      <a:pt x="108" y="6"/>
                      <a:pt x="108" y="6"/>
                      <a:pt x="107" y="5"/>
                    </a:cubicBezTo>
                    <a:cubicBezTo>
                      <a:pt x="106" y="7"/>
                      <a:pt x="104" y="8"/>
                      <a:pt x="102" y="9"/>
                    </a:cubicBezTo>
                    <a:cubicBezTo>
                      <a:pt x="101" y="9"/>
                      <a:pt x="100" y="10"/>
                      <a:pt x="99" y="10"/>
                    </a:cubicBezTo>
                    <a:cubicBezTo>
                      <a:pt x="98" y="11"/>
                      <a:pt x="97" y="10"/>
                      <a:pt x="96" y="10"/>
                    </a:cubicBezTo>
                    <a:cubicBezTo>
                      <a:pt x="96" y="10"/>
                      <a:pt x="95" y="10"/>
                      <a:pt x="95" y="10"/>
                    </a:cubicBezTo>
                    <a:cubicBezTo>
                      <a:pt x="95" y="10"/>
                      <a:pt x="94" y="10"/>
                      <a:pt x="94" y="9"/>
                    </a:cubicBezTo>
                    <a:cubicBezTo>
                      <a:pt x="93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0" y="10"/>
                    </a:cubicBezTo>
                    <a:cubicBezTo>
                      <a:pt x="90" y="10"/>
                      <a:pt x="89" y="10"/>
                      <a:pt x="89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7" y="10"/>
                      <a:pt x="87" y="11"/>
                      <a:pt x="86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5" y="11"/>
                      <a:pt x="84" y="10"/>
                      <a:pt x="83" y="10"/>
                    </a:cubicBezTo>
                    <a:cubicBezTo>
                      <a:pt x="83" y="10"/>
                      <a:pt x="82" y="10"/>
                      <a:pt x="82" y="9"/>
                    </a:cubicBezTo>
                    <a:cubicBezTo>
                      <a:pt x="81" y="9"/>
                      <a:pt x="81" y="10"/>
                      <a:pt x="80" y="10"/>
                    </a:cubicBezTo>
                    <a:cubicBezTo>
                      <a:pt x="79" y="10"/>
                      <a:pt x="79" y="9"/>
                      <a:pt x="78" y="9"/>
                    </a:cubicBezTo>
                    <a:cubicBezTo>
                      <a:pt x="77" y="9"/>
                      <a:pt x="78" y="9"/>
                      <a:pt x="77" y="8"/>
                    </a:cubicBezTo>
                    <a:cubicBezTo>
                      <a:pt x="77" y="8"/>
                      <a:pt x="76" y="7"/>
                      <a:pt x="76" y="7"/>
                    </a:cubicBezTo>
                    <a:cubicBezTo>
                      <a:pt x="75" y="7"/>
                      <a:pt x="74" y="7"/>
                      <a:pt x="74" y="7"/>
                    </a:cubicBezTo>
                    <a:cubicBezTo>
                      <a:pt x="73" y="7"/>
                      <a:pt x="74" y="8"/>
                      <a:pt x="73" y="8"/>
                    </a:cubicBezTo>
                    <a:cubicBezTo>
                      <a:pt x="72" y="8"/>
                      <a:pt x="71" y="6"/>
                      <a:pt x="71" y="5"/>
                    </a:cubicBezTo>
                    <a:cubicBezTo>
                      <a:pt x="70" y="4"/>
                      <a:pt x="70" y="3"/>
                      <a:pt x="69" y="4"/>
                    </a:cubicBezTo>
                    <a:cubicBezTo>
                      <a:pt x="68" y="4"/>
                      <a:pt x="68" y="4"/>
                      <a:pt x="67" y="4"/>
                    </a:cubicBezTo>
                    <a:cubicBezTo>
                      <a:pt x="66" y="4"/>
                      <a:pt x="66" y="4"/>
                      <a:pt x="65" y="3"/>
                    </a:cubicBezTo>
                    <a:cubicBezTo>
                      <a:pt x="65" y="3"/>
                      <a:pt x="64" y="3"/>
                      <a:pt x="64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1"/>
                      <a:pt x="64" y="0"/>
                      <a:pt x="63" y="0"/>
                    </a:cubicBezTo>
                    <a:cubicBezTo>
                      <a:pt x="62" y="1"/>
                      <a:pt x="62" y="1"/>
                      <a:pt x="61" y="1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5" y="1"/>
                      <a:pt x="54" y="1"/>
                      <a:pt x="53" y="1"/>
                    </a:cubicBezTo>
                    <a:cubicBezTo>
                      <a:pt x="52" y="1"/>
                      <a:pt x="51" y="1"/>
                      <a:pt x="50" y="2"/>
                    </a:cubicBezTo>
                    <a:cubicBezTo>
                      <a:pt x="48" y="2"/>
                      <a:pt x="46" y="3"/>
                      <a:pt x="45" y="4"/>
                    </a:cubicBezTo>
                    <a:cubicBezTo>
                      <a:pt x="43" y="4"/>
                      <a:pt x="42" y="6"/>
                      <a:pt x="41" y="6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9" y="8"/>
                      <a:pt x="39" y="9"/>
                      <a:pt x="38" y="9"/>
                    </a:cubicBezTo>
                    <a:cubicBezTo>
                      <a:pt x="37" y="9"/>
                      <a:pt x="36" y="9"/>
                      <a:pt x="36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3" y="9"/>
                      <a:pt x="32" y="8"/>
                      <a:pt x="32" y="8"/>
                    </a:cubicBezTo>
                    <a:cubicBezTo>
                      <a:pt x="31" y="8"/>
                      <a:pt x="30" y="9"/>
                      <a:pt x="29" y="8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10"/>
                      <a:pt x="24" y="11"/>
                      <a:pt x="24" y="11"/>
                    </a:cubicBezTo>
                    <a:cubicBezTo>
                      <a:pt x="26" y="12"/>
                      <a:pt x="27" y="12"/>
                      <a:pt x="29" y="12"/>
                    </a:cubicBezTo>
                    <a:cubicBezTo>
                      <a:pt x="28" y="13"/>
                      <a:pt x="28" y="12"/>
                      <a:pt x="27" y="12"/>
                    </a:cubicBezTo>
                    <a:cubicBezTo>
                      <a:pt x="27" y="12"/>
                      <a:pt x="26" y="13"/>
                      <a:pt x="25" y="13"/>
                    </a:cubicBezTo>
                    <a:cubicBezTo>
                      <a:pt x="25" y="13"/>
                      <a:pt x="24" y="13"/>
                      <a:pt x="23" y="13"/>
                    </a:cubicBezTo>
                    <a:cubicBezTo>
                      <a:pt x="22" y="13"/>
                      <a:pt x="21" y="14"/>
                      <a:pt x="21" y="14"/>
                    </a:cubicBezTo>
                    <a:cubicBezTo>
                      <a:pt x="22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1" y="15"/>
                      <a:pt x="20" y="16"/>
                      <a:pt x="19" y="15"/>
                    </a:cubicBezTo>
                    <a:cubicBezTo>
                      <a:pt x="18" y="15"/>
                      <a:pt x="16" y="16"/>
                      <a:pt x="15" y="16"/>
                    </a:cubicBezTo>
                    <a:cubicBezTo>
                      <a:pt x="14" y="16"/>
                      <a:pt x="12" y="16"/>
                      <a:pt x="11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20"/>
                      <a:pt x="4" y="21"/>
                      <a:pt x="4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3" y="25"/>
                      <a:pt x="8" y="22"/>
                      <a:pt x="8" y="23"/>
                    </a:cubicBezTo>
                    <a:cubicBezTo>
                      <a:pt x="9" y="23"/>
                      <a:pt x="7" y="25"/>
                      <a:pt x="7" y="25"/>
                    </a:cubicBezTo>
                    <a:cubicBezTo>
                      <a:pt x="6" y="26"/>
                      <a:pt x="8" y="26"/>
                      <a:pt x="8" y="27"/>
                    </a:cubicBezTo>
                    <a:cubicBezTo>
                      <a:pt x="8" y="27"/>
                      <a:pt x="8" y="28"/>
                      <a:pt x="8" y="28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1"/>
                      <a:pt x="8" y="32"/>
                      <a:pt x="9" y="32"/>
                    </a:cubicBezTo>
                    <a:cubicBezTo>
                      <a:pt x="10" y="32"/>
                      <a:pt x="11" y="32"/>
                      <a:pt x="10" y="33"/>
                    </a:cubicBezTo>
                    <a:cubicBezTo>
                      <a:pt x="9" y="33"/>
                      <a:pt x="7" y="34"/>
                      <a:pt x="7" y="32"/>
                    </a:cubicBezTo>
                    <a:cubicBezTo>
                      <a:pt x="7" y="32"/>
                      <a:pt x="7" y="33"/>
                      <a:pt x="7" y="33"/>
                    </a:cubicBezTo>
                    <a:cubicBezTo>
                      <a:pt x="7" y="33"/>
                      <a:pt x="6" y="32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4" y="31"/>
                      <a:pt x="6" y="32"/>
                      <a:pt x="6" y="33"/>
                    </a:cubicBezTo>
                    <a:cubicBezTo>
                      <a:pt x="5" y="33"/>
                      <a:pt x="4" y="33"/>
                      <a:pt x="4" y="34"/>
                    </a:cubicBezTo>
                    <a:cubicBezTo>
                      <a:pt x="5" y="34"/>
                      <a:pt x="5" y="35"/>
                      <a:pt x="6" y="35"/>
                    </a:cubicBezTo>
                    <a:cubicBezTo>
                      <a:pt x="6" y="35"/>
                      <a:pt x="7" y="34"/>
                      <a:pt x="7" y="35"/>
                    </a:cubicBezTo>
                    <a:cubicBezTo>
                      <a:pt x="8" y="35"/>
                      <a:pt x="9" y="35"/>
                      <a:pt x="9" y="36"/>
                    </a:cubicBezTo>
                    <a:cubicBezTo>
                      <a:pt x="9" y="36"/>
                      <a:pt x="11" y="36"/>
                      <a:pt x="11" y="37"/>
                    </a:cubicBezTo>
                    <a:cubicBezTo>
                      <a:pt x="11" y="37"/>
                      <a:pt x="11" y="38"/>
                      <a:pt x="11" y="38"/>
                    </a:cubicBezTo>
                    <a:cubicBezTo>
                      <a:pt x="11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40"/>
                      <a:pt x="10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2" y="42"/>
                      <a:pt x="12" y="42"/>
                    </a:cubicBezTo>
                    <a:cubicBezTo>
                      <a:pt x="12" y="42"/>
                      <a:pt x="14" y="43"/>
                      <a:pt x="13" y="43"/>
                    </a:cubicBezTo>
                    <a:cubicBezTo>
                      <a:pt x="12" y="44"/>
                      <a:pt x="11" y="43"/>
                      <a:pt x="11" y="44"/>
                    </a:cubicBezTo>
                    <a:cubicBezTo>
                      <a:pt x="11" y="45"/>
                      <a:pt x="12" y="45"/>
                      <a:pt x="13" y="45"/>
                    </a:cubicBezTo>
                    <a:cubicBezTo>
                      <a:pt x="15" y="44"/>
                      <a:pt x="16" y="44"/>
                      <a:pt x="18" y="44"/>
                    </a:cubicBezTo>
                    <a:cubicBezTo>
                      <a:pt x="17" y="45"/>
                      <a:pt x="16" y="45"/>
                      <a:pt x="16" y="45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7"/>
                      <a:pt x="16" y="47"/>
                      <a:pt x="16" y="48"/>
                    </a:cubicBezTo>
                    <a:cubicBezTo>
                      <a:pt x="16" y="47"/>
                      <a:pt x="17" y="47"/>
                      <a:pt x="18" y="46"/>
                    </a:cubicBezTo>
                    <a:cubicBezTo>
                      <a:pt x="18" y="46"/>
                      <a:pt x="19" y="46"/>
                      <a:pt x="19" y="46"/>
                    </a:cubicBezTo>
                    <a:cubicBezTo>
                      <a:pt x="20" y="47"/>
                      <a:pt x="21" y="48"/>
                      <a:pt x="21" y="47"/>
                    </a:cubicBezTo>
                    <a:cubicBezTo>
                      <a:pt x="22" y="47"/>
                      <a:pt x="22" y="47"/>
                      <a:pt x="23" y="47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9"/>
                      <a:pt x="23" y="49"/>
                      <a:pt x="24" y="50"/>
                    </a:cubicBezTo>
                    <a:cubicBezTo>
                      <a:pt x="25" y="51"/>
                      <a:pt x="26" y="51"/>
                      <a:pt x="28" y="51"/>
                    </a:cubicBezTo>
                    <a:cubicBezTo>
                      <a:pt x="29" y="51"/>
                      <a:pt x="29" y="51"/>
                      <a:pt x="30" y="51"/>
                    </a:cubicBezTo>
                    <a:cubicBezTo>
                      <a:pt x="30" y="51"/>
                      <a:pt x="31" y="50"/>
                      <a:pt x="31" y="51"/>
                    </a:cubicBezTo>
                    <a:cubicBezTo>
                      <a:pt x="31" y="51"/>
                      <a:pt x="32" y="51"/>
                      <a:pt x="32" y="51"/>
                    </a:cubicBezTo>
                    <a:cubicBezTo>
                      <a:pt x="33" y="51"/>
                      <a:pt x="33" y="48"/>
                      <a:pt x="33" y="48"/>
                    </a:cubicBezTo>
                    <a:cubicBezTo>
                      <a:pt x="33" y="47"/>
                      <a:pt x="33" y="46"/>
                      <a:pt x="33" y="46"/>
                    </a:cubicBezTo>
                    <a:cubicBezTo>
                      <a:pt x="34" y="45"/>
                      <a:pt x="35" y="46"/>
                      <a:pt x="35" y="46"/>
                    </a:cubicBezTo>
                    <a:cubicBezTo>
                      <a:pt x="37" y="46"/>
                      <a:pt x="38" y="47"/>
                      <a:pt x="40" y="48"/>
                    </a:cubicBezTo>
                    <a:cubicBezTo>
                      <a:pt x="41" y="48"/>
                      <a:pt x="43" y="49"/>
                      <a:pt x="44" y="50"/>
                    </a:cubicBezTo>
                    <a:cubicBezTo>
                      <a:pt x="45" y="52"/>
                      <a:pt x="46" y="53"/>
                      <a:pt x="48" y="52"/>
                    </a:cubicBezTo>
                    <a:cubicBezTo>
                      <a:pt x="49" y="52"/>
                      <a:pt x="50" y="52"/>
                      <a:pt x="51" y="52"/>
                    </a:cubicBezTo>
                    <a:cubicBezTo>
                      <a:pt x="52" y="52"/>
                      <a:pt x="53" y="52"/>
                      <a:pt x="54" y="51"/>
                    </a:cubicBezTo>
                    <a:cubicBezTo>
                      <a:pt x="54" y="51"/>
                      <a:pt x="54" y="51"/>
                      <a:pt x="55" y="51"/>
                    </a:cubicBezTo>
                    <a:cubicBezTo>
                      <a:pt x="55" y="51"/>
                      <a:pt x="55" y="51"/>
                      <a:pt x="56" y="51"/>
                    </a:cubicBezTo>
                    <a:cubicBezTo>
                      <a:pt x="57" y="51"/>
                      <a:pt x="57" y="50"/>
                      <a:pt x="57" y="49"/>
                    </a:cubicBezTo>
                    <a:cubicBezTo>
                      <a:pt x="58" y="49"/>
                      <a:pt x="59" y="48"/>
                      <a:pt x="60" y="47"/>
                    </a:cubicBezTo>
                    <a:cubicBezTo>
                      <a:pt x="60" y="47"/>
                      <a:pt x="60" y="46"/>
                      <a:pt x="61" y="46"/>
                    </a:cubicBezTo>
                    <a:cubicBezTo>
                      <a:pt x="63" y="47"/>
                      <a:pt x="64" y="47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7" y="48"/>
                      <a:pt x="67" y="47"/>
                      <a:pt x="67" y="47"/>
                    </a:cubicBezTo>
                    <a:cubicBezTo>
                      <a:pt x="68" y="47"/>
                      <a:pt x="68" y="47"/>
                      <a:pt x="69" y="46"/>
                    </a:cubicBezTo>
                    <a:cubicBezTo>
                      <a:pt x="69" y="46"/>
                      <a:pt x="70" y="45"/>
                      <a:pt x="70" y="45"/>
                    </a:cubicBezTo>
                    <a:cubicBezTo>
                      <a:pt x="70" y="45"/>
                      <a:pt x="71" y="46"/>
                      <a:pt x="71" y="46"/>
                    </a:cubicBezTo>
                    <a:cubicBezTo>
                      <a:pt x="71" y="47"/>
                      <a:pt x="71" y="48"/>
                      <a:pt x="71" y="48"/>
                    </a:cubicBezTo>
                    <a:cubicBezTo>
                      <a:pt x="70" y="49"/>
                      <a:pt x="70" y="49"/>
                      <a:pt x="69" y="49"/>
                    </a:cubicBezTo>
                    <a:cubicBezTo>
                      <a:pt x="69" y="50"/>
                      <a:pt x="68" y="50"/>
                      <a:pt x="68" y="51"/>
                    </a:cubicBezTo>
                    <a:cubicBezTo>
                      <a:pt x="69" y="51"/>
                      <a:pt x="69" y="53"/>
                      <a:pt x="70" y="54"/>
                    </a:cubicBezTo>
                    <a:cubicBezTo>
                      <a:pt x="70" y="55"/>
                      <a:pt x="71" y="54"/>
                      <a:pt x="71" y="54"/>
                    </a:cubicBezTo>
                    <a:cubicBezTo>
                      <a:pt x="71" y="53"/>
                      <a:pt x="72" y="53"/>
                      <a:pt x="72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1"/>
                      <a:pt x="73" y="52"/>
                      <a:pt x="74" y="51"/>
                    </a:cubicBezTo>
                    <a:cubicBezTo>
                      <a:pt x="74" y="51"/>
                      <a:pt x="74" y="50"/>
                      <a:pt x="74" y="50"/>
                    </a:cubicBezTo>
                    <a:cubicBezTo>
                      <a:pt x="73" y="49"/>
                      <a:pt x="74" y="49"/>
                      <a:pt x="74" y="49"/>
                    </a:cubicBezTo>
                    <a:cubicBezTo>
                      <a:pt x="74" y="48"/>
                      <a:pt x="74" y="46"/>
                      <a:pt x="74" y="46"/>
                    </a:cubicBezTo>
                    <a:cubicBezTo>
                      <a:pt x="75" y="46"/>
                      <a:pt x="76" y="47"/>
                      <a:pt x="76" y="47"/>
                    </a:cubicBezTo>
                    <a:cubicBezTo>
                      <a:pt x="77" y="47"/>
                      <a:pt x="79" y="48"/>
                      <a:pt x="80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2" y="47"/>
                      <a:pt x="82" y="46"/>
                      <a:pt x="83" y="46"/>
                    </a:cubicBezTo>
                    <a:cubicBezTo>
                      <a:pt x="83" y="46"/>
                      <a:pt x="85" y="46"/>
                      <a:pt x="85" y="46"/>
                    </a:cubicBezTo>
                    <a:cubicBezTo>
                      <a:pt x="86" y="46"/>
                      <a:pt x="87" y="47"/>
                      <a:pt x="88" y="47"/>
                    </a:cubicBezTo>
                    <a:cubicBezTo>
                      <a:pt x="89" y="47"/>
                      <a:pt x="90" y="47"/>
                      <a:pt x="91" y="47"/>
                    </a:cubicBezTo>
                    <a:cubicBezTo>
                      <a:pt x="93" y="47"/>
                      <a:pt x="94" y="47"/>
                      <a:pt x="95" y="46"/>
                    </a:cubicBezTo>
                    <a:cubicBezTo>
                      <a:pt x="97" y="46"/>
                      <a:pt x="99" y="44"/>
                      <a:pt x="101" y="44"/>
                    </a:cubicBezTo>
                    <a:cubicBezTo>
                      <a:pt x="102" y="43"/>
                      <a:pt x="103" y="44"/>
                      <a:pt x="104" y="44"/>
                    </a:cubicBezTo>
                    <a:cubicBezTo>
                      <a:pt x="105" y="44"/>
                      <a:pt x="106" y="43"/>
                      <a:pt x="108" y="43"/>
                    </a:cubicBezTo>
                    <a:cubicBezTo>
                      <a:pt x="109" y="43"/>
                      <a:pt x="109" y="43"/>
                      <a:pt x="110" y="43"/>
                    </a:cubicBezTo>
                    <a:cubicBezTo>
                      <a:pt x="111" y="42"/>
                      <a:pt x="111" y="42"/>
                      <a:pt x="112" y="43"/>
                    </a:cubicBezTo>
                    <a:cubicBezTo>
                      <a:pt x="113" y="43"/>
                      <a:pt x="113" y="44"/>
                      <a:pt x="114" y="43"/>
                    </a:cubicBezTo>
                    <a:cubicBezTo>
                      <a:pt x="115" y="43"/>
                      <a:pt x="115" y="42"/>
                      <a:pt x="116" y="42"/>
                    </a:cubicBezTo>
                    <a:cubicBezTo>
                      <a:pt x="117" y="41"/>
                      <a:pt x="118" y="42"/>
                      <a:pt x="119" y="42"/>
                    </a:cubicBezTo>
                    <a:cubicBezTo>
                      <a:pt x="119" y="42"/>
                      <a:pt x="120" y="42"/>
                      <a:pt x="120" y="42"/>
                    </a:cubicBezTo>
                    <a:cubicBezTo>
                      <a:pt x="121" y="42"/>
                      <a:pt x="121" y="43"/>
                      <a:pt x="122" y="43"/>
                    </a:cubicBezTo>
                    <a:cubicBezTo>
                      <a:pt x="123" y="43"/>
                      <a:pt x="123" y="42"/>
                      <a:pt x="124" y="42"/>
                    </a:cubicBezTo>
                    <a:cubicBezTo>
                      <a:pt x="125" y="42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5"/>
                    </a:cubicBezTo>
                    <a:cubicBezTo>
                      <a:pt x="126" y="45"/>
                      <a:pt x="126" y="44"/>
                      <a:pt x="126" y="44"/>
                    </a:cubicBezTo>
                    <a:cubicBezTo>
                      <a:pt x="126" y="44"/>
                      <a:pt x="127" y="43"/>
                      <a:pt x="127" y="43"/>
                    </a:cubicBezTo>
                    <a:cubicBezTo>
                      <a:pt x="128" y="43"/>
                      <a:pt x="128" y="44"/>
                      <a:pt x="128" y="43"/>
                    </a:cubicBezTo>
                    <a:cubicBezTo>
                      <a:pt x="128" y="43"/>
                      <a:pt x="129" y="43"/>
                      <a:pt x="129" y="42"/>
                    </a:cubicBezTo>
                    <a:cubicBezTo>
                      <a:pt x="129" y="41"/>
                      <a:pt x="128" y="41"/>
                      <a:pt x="127" y="41"/>
                    </a:cubicBezTo>
                    <a:cubicBezTo>
                      <a:pt x="127" y="41"/>
                      <a:pt x="128" y="40"/>
                      <a:pt x="128" y="40"/>
                    </a:cubicBezTo>
                    <a:cubicBezTo>
                      <a:pt x="128" y="40"/>
                      <a:pt x="127" y="40"/>
                      <a:pt x="127" y="40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8"/>
                      <a:pt x="127" y="38"/>
                      <a:pt x="127" y="38"/>
                    </a:cubicBezTo>
                    <a:cubicBezTo>
                      <a:pt x="126" y="37"/>
                      <a:pt x="126" y="37"/>
                      <a:pt x="125" y="37"/>
                    </a:cubicBezTo>
                    <a:cubicBezTo>
                      <a:pt x="125" y="36"/>
                      <a:pt x="125" y="36"/>
                      <a:pt x="126" y="36"/>
                    </a:cubicBezTo>
                    <a:cubicBezTo>
                      <a:pt x="126" y="35"/>
                      <a:pt x="126" y="35"/>
                      <a:pt x="126" y="34"/>
                    </a:cubicBezTo>
                    <a:cubicBezTo>
                      <a:pt x="127" y="33"/>
                      <a:pt x="126" y="33"/>
                      <a:pt x="126" y="32"/>
                    </a:cubicBezTo>
                    <a:cubicBezTo>
                      <a:pt x="125" y="32"/>
                      <a:pt x="126" y="31"/>
                      <a:pt x="125" y="31"/>
                    </a:cubicBezTo>
                    <a:cubicBezTo>
                      <a:pt x="125" y="30"/>
                      <a:pt x="125" y="29"/>
                      <a:pt x="125" y="29"/>
                    </a:cubicBezTo>
                    <a:cubicBezTo>
                      <a:pt x="125" y="28"/>
                      <a:pt x="125" y="27"/>
                      <a:pt x="124" y="26"/>
                    </a:cubicBezTo>
                    <a:cubicBezTo>
                      <a:pt x="124" y="26"/>
                      <a:pt x="123" y="25"/>
                      <a:pt x="124" y="24"/>
                    </a:cubicBezTo>
                    <a:cubicBezTo>
                      <a:pt x="124" y="24"/>
                      <a:pt x="125" y="24"/>
                      <a:pt x="126" y="24"/>
                    </a:cubicBezTo>
                    <a:cubicBezTo>
                      <a:pt x="127" y="24"/>
                      <a:pt x="126" y="23"/>
                      <a:pt x="127" y="22"/>
                    </a:cubicBezTo>
                    <a:cubicBezTo>
                      <a:pt x="127" y="21"/>
                      <a:pt x="128" y="21"/>
                      <a:pt x="129" y="22"/>
                    </a:cubicBezTo>
                    <a:cubicBezTo>
                      <a:pt x="129" y="21"/>
                      <a:pt x="129" y="21"/>
                      <a:pt x="128" y="20"/>
                    </a:cubicBezTo>
                    <a:cubicBezTo>
                      <a:pt x="128" y="20"/>
                      <a:pt x="129" y="21"/>
                      <a:pt x="128" y="20"/>
                    </a:cubicBezTo>
                    <a:close/>
                    <a:moveTo>
                      <a:pt x="1" y="17"/>
                    </a:move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3" y="17"/>
                      <a:pt x="2" y="17"/>
                      <a:pt x="1" y="17"/>
                    </a:cubicBezTo>
                    <a:cubicBezTo>
                      <a:pt x="1" y="17"/>
                      <a:pt x="2" y="17"/>
                      <a:pt x="1" y="17"/>
                    </a:cubicBezTo>
                    <a:close/>
                    <a:moveTo>
                      <a:pt x="15" y="46"/>
                    </a:moveTo>
                    <a:cubicBezTo>
                      <a:pt x="15" y="46"/>
                      <a:pt x="14" y="46"/>
                      <a:pt x="14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3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48"/>
                      <a:pt x="13" y="47"/>
                      <a:pt x="14" y="47"/>
                    </a:cubicBezTo>
                    <a:cubicBezTo>
                      <a:pt x="14" y="47"/>
                      <a:pt x="16" y="47"/>
                      <a:pt x="15" y="4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5" name="Freeform 836">
                <a:extLst>
                  <a:ext uri="{FF2B5EF4-FFF2-40B4-BE49-F238E27FC236}">
                    <a16:creationId xmlns:a16="http://schemas.microsoft.com/office/drawing/2014/main" id="{AD9FA03E-66F0-0D93-0DF5-FD5F77CD8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3175" y="3929063"/>
                <a:ext cx="592137" cy="496888"/>
              </a:xfrm>
              <a:custGeom>
                <a:avLst/>
                <a:gdLst>
                  <a:gd name="T0" fmla="*/ 121 w 142"/>
                  <a:gd name="T1" fmla="*/ 71 h 119"/>
                  <a:gd name="T2" fmla="*/ 115 w 142"/>
                  <a:gd name="T3" fmla="*/ 58 h 119"/>
                  <a:gd name="T4" fmla="*/ 113 w 142"/>
                  <a:gd name="T5" fmla="*/ 59 h 119"/>
                  <a:gd name="T6" fmla="*/ 109 w 142"/>
                  <a:gd name="T7" fmla="*/ 58 h 119"/>
                  <a:gd name="T8" fmla="*/ 109 w 142"/>
                  <a:gd name="T9" fmla="*/ 55 h 119"/>
                  <a:gd name="T10" fmla="*/ 106 w 142"/>
                  <a:gd name="T11" fmla="*/ 46 h 119"/>
                  <a:gd name="T12" fmla="*/ 105 w 142"/>
                  <a:gd name="T13" fmla="*/ 42 h 119"/>
                  <a:gd name="T14" fmla="*/ 97 w 142"/>
                  <a:gd name="T15" fmla="*/ 34 h 119"/>
                  <a:gd name="T16" fmla="*/ 95 w 142"/>
                  <a:gd name="T17" fmla="*/ 28 h 119"/>
                  <a:gd name="T18" fmla="*/ 88 w 142"/>
                  <a:gd name="T19" fmla="*/ 26 h 119"/>
                  <a:gd name="T20" fmla="*/ 81 w 142"/>
                  <a:gd name="T21" fmla="*/ 24 h 119"/>
                  <a:gd name="T22" fmla="*/ 49 w 142"/>
                  <a:gd name="T23" fmla="*/ 8 h 119"/>
                  <a:gd name="T24" fmla="*/ 31 w 142"/>
                  <a:gd name="T25" fmla="*/ 0 h 119"/>
                  <a:gd name="T26" fmla="*/ 25 w 142"/>
                  <a:gd name="T27" fmla="*/ 3 h 119"/>
                  <a:gd name="T28" fmla="*/ 23 w 142"/>
                  <a:gd name="T29" fmla="*/ 13 h 119"/>
                  <a:gd name="T30" fmla="*/ 19 w 142"/>
                  <a:gd name="T31" fmla="*/ 17 h 119"/>
                  <a:gd name="T32" fmla="*/ 14 w 142"/>
                  <a:gd name="T33" fmla="*/ 18 h 119"/>
                  <a:gd name="T34" fmla="*/ 2 w 142"/>
                  <a:gd name="T35" fmla="*/ 22 h 119"/>
                  <a:gd name="T36" fmla="*/ 0 w 142"/>
                  <a:gd name="T37" fmla="*/ 29 h 119"/>
                  <a:gd name="T38" fmla="*/ 2 w 142"/>
                  <a:gd name="T39" fmla="*/ 32 h 119"/>
                  <a:gd name="T40" fmla="*/ 8 w 142"/>
                  <a:gd name="T41" fmla="*/ 42 h 119"/>
                  <a:gd name="T42" fmla="*/ 17 w 142"/>
                  <a:gd name="T43" fmla="*/ 53 h 119"/>
                  <a:gd name="T44" fmla="*/ 18 w 142"/>
                  <a:gd name="T45" fmla="*/ 61 h 119"/>
                  <a:gd name="T46" fmla="*/ 25 w 142"/>
                  <a:gd name="T47" fmla="*/ 66 h 119"/>
                  <a:gd name="T48" fmla="*/ 28 w 142"/>
                  <a:gd name="T49" fmla="*/ 71 h 119"/>
                  <a:gd name="T50" fmla="*/ 34 w 142"/>
                  <a:gd name="T51" fmla="*/ 89 h 119"/>
                  <a:gd name="T52" fmla="*/ 44 w 142"/>
                  <a:gd name="T53" fmla="*/ 100 h 119"/>
                  <a:gd name="T54" fmla="*/ 45 w 142"/>
                  <a:gd name="T55" fmla="*/ 105 h 119"/>
                  <a:gd name="T56" fmla="*/ 55 w 142"/>
                  <a:gd name="T57" fmla="*/ 119 h 119"/>
                  <a:gd name="T58" fmla="*/ 58 w 142"/>
                  <a:gd name="T59" fmla="*/ 115 h 119"/>
                  <a:gd name="T60" fmla="*/ 69 w 142"/>
                  <a:gd name="T61" fmla="*/ 111 h 119"/>
                  <a:gd name="T62" fmla="*/ 85 w 142"/>
                  <a:gd name="T63" fmla="*/ 114 h 119"/>
                  <a:gd name="T64" fmla="*/ 96 w 142"/>
                  <a:gd name="T65" fmla="*/ 103 h 119"/>
                  <a:gd name="T66" fmla="*/ 117 w 142"/>
                  <a:gd name="T67" fmla="*/ 100 h 119"/>
                  <a:gd name="T68" fmla="*/ 138 w 142"/>
                  <a:gd name="T69" fmla="*/ 92 h 119"/>
                  <a:gd name="T70" fmla="*/ 139 w 142"/>
                  <a:gd name="T71" fmla="*/ 7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2" h="119">
                    <a:moveTo>
                      <a:pt x="139" y="73"/>
                    </a:moveTo>
                    <a:cubicBezTo>
                      <a:pt x="121" y="71"/>
                      <a:pt x="121" y="71"/>
                      <a:pt x="121" y="71"/>
                    </a:cubicBezTo>
                    <a:cubicBezTo>
                      <a:pt x="115" y="60"/>
                      <a:pt x="115" y="60"/>
                      <a:pt x="115" y="60"/>
                    </a:cubicBezTo>
                    <a:cubicBezTo>
                      <a:pt x="114" y="60"/>
                      <a:pt x="114" y="59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1" y="59"/>
                      <a:pt x="111" y="59"/>
                      <a:pt x="111" y="59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6"/>
                      <a:pt x="110" y="55"/>
                      <a:pt x="109" y="55"/>
                    </a:cubicBezTo>
                    <a:cubicBezTo>
                      <a:pt x="109" y="52"/>
                      <a:pt x="106" y="49"/>
                      <a:pt x="105" y="46"/>
                    </a:cubicBezTo>
                    <a:cubicBezTo>
                      <a:pt x="105" y="46"/>
                      <a:pt x="106" y="47"/>
                      <a:pt x="106" y="46"/>
                    </a:cubicBezTo>
                    <a:cubicBezTo>
                      <a:pt x="107" y="46"/>
                      <a:pt x="106" y="45"/>
                      <a:pt x="106" y="44"/>
                    </a:cubicBezTo>
                    <a:cubicBezTo>
                      <a:pt x="106" y="44"/>
                      <a:pt x="105" y="43"/>
                      <a:pt x="105" y="42"/>
                    </a:cubicBezTo>
                    <a:cubicBezTo>
                      <a:pt x="105" y="41"/>
                      <a:pt x="104" y="40"/>
                      <a:pt x="103" y="40"/>
                    </a:cubicBezTo>
                    <a:cubicBezTo>
                      <a:pt x="101" y="38"/>
                      <a:pt x="100" y="35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2"/>
                      <a:pt x="95" y="30"/>
                      <a:pt x="95" y="28"/>
                    </a:cubicBezTo>
                    <a:cubicBezTo>
                      <a:pt x="88" y="29"/>
                      <a:pt x="88" y="29"/>
                      <a:pt x="88" y="29"/>
                    </a:cubicBezTo>
                    <a:cubicBezTo>
                      <a:pt x="88" y="26"/>
                      <a:pt x="88" y="26"/>
                      <a:pt x="88" y="26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5"/>
                      <a:pt x="80" y="24"/>
                      <a:pt x="81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5" y="3"/>
                      <a:pt x="25" y="3"/>
                    </a:cubicBezTo>
                    <a:cubicBezTo>
                      <a:pt x="24" y="3"/>
                      <a:pt x="16" y="5"/>
                      <a:pt x="16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4" y="34"/>
                      <a:pt x="5" y="36"/>
                      <a:pt x="6" y="37"/>
                    </a:cubicBezTo>
                    <a:cubicBezTo>
                      <a:pt x="7" y="39"/>
                      <a:pt x="8" y="40"/>
                      <a:pt x="8" y="42"/>
                    </a:cubicBezTo>
                    <a:cubicBezTo>
                      <a:pt x="9" y="43"/>
                      <a:pt x="9" y="44"/>
                      <a:pt x="10" y="45"/>
                    </a:cubicBezTo>
                    <a:cubicBezTo>
                      <a:pt x="11" y="48"/>
                      <a:pt x="14" y="50"/>
                      <a:pt x="17" y="53"/>
                    </a:cubicBezTo>
                    <a:cubicBezTo>
                      <a:pt x="17" y="55"/>
                      <a:pt x="17" y="57"/>
                      <a:pt x="18" y="60"/>
                    </a:cubicBezTo>
                    <a:cubicBezTo>
                      <a:pt x="18" y="60"/>
                      <a:pt x="18" y="61"/>
                      <a:pt x="18" y="61"/>
                    </a:cubicBezTo>
                    <a:cubicBezTo>
                      <a:pt x="19" y="62"/>
                      <a:pt x="19" y="62"/>
                      <a:pt x="20" y="62"/>
                    </a:cubicBezTo>
                    <a:cubicBezTo>
                      <a:pt x="22" y="62"/>
                      <a:pt x="24" y="64"/>
                      <a:pt x="25" y="66"/>
                    </a:cubicBezTo>
                    <a:cubicBezTo>
                      <a:pt x="26" y="68"/>
                      <a:pt x="26" y="69"/>
                      <a:pt x="27" y="70"/>
                    </a:cubicBezTo>
                    <a:cubicBezTo>
                      <a:pt x="27" y="70"/>
                      <a:pt x="28" y="71"/>
                      <a:pt x="28" y="71"/>
                    </a:cubicBezTo>
                    <a:cubicBezTo>
                      <a:pt x="29" y="73"/>
                      <a:pt x="29" y="76"/>
                      <a:pt x="29" y="78"/>
                    </a:cubicBezTo>
                    <a:cubicBezTo>
                      <a:pt x="30" y="82"/>
                      <a:pt x="30" y="86"/>
                      <a:pt x="34" y="89"/>
                    </a:cubicBezTo>
                    <a:cubicBezTo>
                      <a:pt x="35" y="90"/>
                      <a:pt x="37" y="91"/>
                      <a:pt x="39" y="92"/>
                    </a:cubicBezTo>
                    <a:cubicBezTo>
                      <a:pt x="41" y="94"/>
                      <a:pt x="43" y="97"/>
                      <a:pt x="44" y="100"/>
                    </a:cubicBezTo>
                    <a:cubicBezTo>
                      <a:pt x="44" y="101"/>
                      <a:pt x="44" y="102"/>
                      <a:pt x="44" y="103"/>
                    </a:cubicBezTo>
                    <a:cubicBezTo>
                      <a:pt x="44" y="103"/>
                      <a:pt x="45" y="104"/>
                      <a:pt x="45" y="105"/>
                    </a:cubicBezTo>
                    <a:cubicBezTo>
                      <a:pt x="48" y="107"/>
                      <a:pt x="50" y="110"/>
                      <a:pt x="52" y="113"/>
                    </a:cubicBezTo>
                    <a:cubicBezTo>
                      <a:pt x="53" y="115"/>
                      <a:pt x="54" y="117"/>
                      <a:pt x="55" y="119"/>
                    </a:cubicBezTo>
                    <a:cubicBezTo>
                      <a:pt x="56" y="118"/>
                      <a:pt x="58" y="117"/>
                      <a:pt x="58" y="117"/>
                    </a:cubicBezTo>
                    <a:cubicBezTo>
                      <a:pt x="58" y="117"/>
                      <a:pt x="58" y="116"/>
                      <a:pt x="58" y="115"/>
                    </a:cubicBezTo>
                    <a:cubicBezTo>
                      <a:pt x="58" y="115"/>
                      <a:pt x="59" y="111"/>
                      <a:pt x="5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79" y="112"/>
                      <a:pt x="80" y="112"/>
                    </a:cubicBezTo>
                    <a:cubicBezTo>
                      <a:pt x="80" y="112"/>
                      <a:pt x="85" y="115"/>
                      <a:pt x="85" y="114"/>
                    </a:cubicBezTo>
                    <a:cubicBezTo>
                      <a:pt x="85" y="114"/>
                      <a:pt x="91" y="106"/>
                      <a:pt x="91" y="106"/>
                    </a:cubicBezTo>
                    <a:cubicBezTo>
                      <a:pt x="92" y="106"/>
                      <a:pt x="96" y="103"/>
                      <a:pt x="96" y="103"/>
                    </a:cubicBezTo>
                    <a:cubicBezTo>
                      <a:pt x="96" y="103"/>
                      <a:pt x="106" y="102"/>
                      <a:pt x="106" y="102"/>
                    </a:cubicBezTo>
                    <a:cubicBezTo>
                      <a:pt x="106" y="102"/>
                      <a:pt x="117" y="100"/>
                      <a:pt x="117" y="100"/>
                    </a:cubicBezTo>
                    <a:cubicBezTo>
                      <a:pt x="130" y="95"/>
                      <a:pt x="130" y="95"/>
                      <a:pt x="130" y="95"/>
                    </a:cubicBezTo>
                    <a:cubicBezTo>
                      <a:pt x="138" y="92"/>
                      <a:pt x="138" y="92"/>
                      <a:pt x="138" y="92"/>
                    </a:cubicBezTo>
                    <a:cubicBezTo>
                      <a:pt x="142" y="78"/>
                      <a:pt x="142" y="78"/>
                      <a:pt x="142" y="78"/>
                    </a:cubicBezTo>
                    <a:lnTo>
                      <a:pt x="139" y="7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6" name="Freeform 862">
                <a:extLst>
                  <a:ext uri="{FF2B5EF4-FFF2-40B4-BE49-F238E27FC236}">
                    <a16:creationId xmlns:a16="http://schemas.microsoft.com/office/drawing/2014/main" id="{6A61387F-2D4F-23E5-7219-54497684F4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1963" y="4741863"/>
                <a:ext cx="1273175" cy="461963"/>
              </a:xfrm>
              <a:custGeom>
                <a:avLst/>
                <a:gdLst>
                  <a:gd name="T0" fmla="*/ 144 w 306"/>
                  <a:gd name="T1" fmla="*/ 97 h 111"/>
                  <a:gd name="T2" fmla="*/ 149 w 306"/>
                  <a:gd name="T3" fmla="*/ 93 h 111"/>
                  <a:gd name="T4" fmla="*/ 172 w 306"/>
                  <a:gd name="T5" fmla="*/ 47 h 111"/>
                  <a:gd name="T6" fmla="*/ 179 w 306"/>
                  <a:gd name="T7" fmla="*/ 53 h 111"/>
                  <a:gd name="T8" fmla="*/ 174 w 306"/>
                  <a:gd name="T9" fmla="*/ 62 h 111"/>
                  <a:gd name="T10" fmla="*/ 164 w 306"/>
                  <a:gd name="T11" fmla="*/ 64 h 111"/>
                  <a:gd name="T12" fmla="*/ 182 w 306"/>
                  <a:gd name="T13" fmla="*/ 31 h 111"/>
                  <a:gd name="T14" fmla="*/ 35 w 306"/>
                  <a:gd name="T15" fmla="*/ 59 h 111"/>
                  <a:gd name="T16" fmla="*/ 187 w 306"/>
                  <a:gd name="T17" fmla="*/ 64 h 111"/>
                  <a:gd name="T18" fmla="*/ 141 w 306"/>
                  <a:gd name="T19" fmla="*/ 65 h 111"/>
                  <a:gd name="T20" fmla="*/ 64 w 306"/>
                  <a:gd name="T21" fmla="*/ 31 h 111"/>
                  <a:gd name="T22" fmla="*/ 59 w 306"/>
                  <a:gd name="T23" fmla="*/ 32 h 111"/>
                  <a:gd name="T24" fmla="*/ 61 w 306"/>
                  <a:gd name="T25" fmla="*/ 36 h 111"/>
                  <a:gd name="T26" fmla="*/ 48 w 306"/>
                  <a:gd name="T27" fmla="*/ 29 h 111"/>
                  <a:gd name="T28" fmla="*/ 54 w 306"/>
                  <a:gd name="T29" fmla="*/ 34 h 111"/>
                  <a:gd name="T30" fmla="*/ 18 w 306"/>
                  <a:gd name="T31" fmla="*/ 33 h 111"/>
                  <a:gd name="T32" fmla="*/ 203 w 306"/>
                  <a:gd name="T33" fmla="*/ 50 h 111"/>
                  <a:gd name="T34" fmla="*/ 222 w 306"/>
                  <a:gd name="T35" fmla="*/ 43 h 111"/>
                  <a:gd name="T36" fmla="*/ 219 w 306"/>
                  <a:gd name="T37" fmla="*/ 32 h 111"/>
                  <a:gd name="T38" fmla="*/ 222 w 306"/>
                  <a:gd name="T39" fmla="*/ 22 h 111"/>
                  <a:gd name="T40" fmla="*/ 222 w 306"/>
                  <a:gd name="T41" fmla="*/ 62 h 111"/>
                  <a:gd name="T42" fmla="*/ 214 w 306"/>
                  <a:gd name="T43" fmla="*/ 60 h 111"/>
                  <a:gd name="T44" fmla="*/ 254 w 306"/>
                  <a:gd name="T45" fmla="*/ 75 h 111"/>
                  <a:gd name="T46" fmla="*/ 264 w 306"/>
                  <a:gd name="T47" fmla="*/ 81 h 111"/>
                  <a:gd name="T48" fmla="*/ 219 w 306"/>
                  <a:gd name="T49" fmla="*/ 59 h 111"/>
                  <a:gd name="T50" fmla="*/ 235 w 306"/>
                  <a:gd name="T51" fmla="*/ 39 h 111"/>
                  <a:gd name="T52" fmla="*/ 238 w 306"/>
                  <a:gd name="T53" fmla="*/ 46 h 111"/>
                  <a:gd name="T54" fmla="*/ 253 w 306"/>
                  <a:gd name="T55" fmla="*/ 42 h 111"/>
                  <a:gd name="T56" fmla="*/ 244 w 306"/>
                  <a:gd name="T57" fmla="*/ 49 h 111"/>
                  <a:gd name="T58" fmla="*/ 255 w 306"/>
                  <a:gd name="T59" fmla="*/ 55 h 111"/>
                  <a:gd name="T60" fmla="*/ 250 w 306"/>
                  <a:gd name="T61" fmla="*/ 64 h 111"/>
                  <a:gd name="T62" fmla="*/ 258 w 306"/>
                  <a:gd name="T63" fmla="*/ 63 h 111"/>
                  <a:gd name="T64" fmla="*/ 274 w 306"/>
                  <a:gd name="T65" fmla="*/ 45 h 111"/>
                  <a:gd name="T66" fmla="*/ 290 w 306"/>
                  <a:gd name="T67" fmla="*/ 84 h 111"/>
                  <a:gd name="T68" fmla="*/ 305 w 306"/>
                  <a:gd name="T69" fmla="*/ 80 h 111"/>
                  <a:gd name="T70" fmla="*/ 264 w 306"/>
                  <a:gd name="T71" fmla="*/ 57 h 111"/>
                  <a:gd name="T72" fmla="*/ 281 w 306"/>
                  <a:gd name="T73" fmla="*/ 72 h 111"/>
                  <a:gd name="T74" fmla="*/ 288 w 306"/>
                  <a:gd name="T75" fmla="*/ 76 h 111"/>
                  <a:gd name="T76" fmla="*/ 294 w 306"/>
                  <a:gd name="T77" fmla="*/ 93 h 111"/>
                  <a:gd name="T78" fmla="*/ 243 w 306"/>
                  <a:gd name="T79" fmla="*/ 86 h 111"/>
                  <a:gd name="T80" fmla="*/ 41 w 306"/>
                  <a:gd name="T81" fmla="*/ 56 h 111"/>
                  <a:gd name="T82" fmla="*/ 0 w 306"/>
                  <a:gd name="T83" fmla="*/ 1 h 111"/>
                  <a:gd name="T84" fmla="*/ 41 w 306"/>
                  <a:gd name="T85" fmla="*/ 25 h 111"/>
                  <a:gd name="T86" fmla="*/ 63 w 306"/>
                  <a:gd name="T87" fmla="*/ 50 h 111"/>
                  <a:gd name="T88" fmla="*/ 188 w 306"/>
                  <a:gd name="T89" fmla="*/ 109 h 111"/>
                  <a:gd name="T90" fmla="*/ 192 w 306"/>
                  <a:gd name="T91" fmla="*/ 101 h 111"/>
                  <a:gd name="T92" fmla="*/ 164 w 306"/>
                  <a:gd name="T93" fmla="*/ 95 h 111"/>
                  <a:gd name="T94" fmla="*/ 190 w 306"/>
                  <a:gd name="T95" fmla="*/ 94 h 111"/>
                  <a:gd name="T96" fmla="*/ 177 w 306"/>
                  <a:gd name="T97" fmla="*/ 109 h 111"/>
                  <a:gd name="T98" fmla="*/ 177 w 306"/>
                  <a:gd name="T99" fmla="*/ 95 h 111"/>
                  <a:gd name="T100" fmla="*/ 179 w 306"/>
                  <a:gd name="T101" fmla="*/ 97 h 111"/>
                  <a:gd name="T102" fmla="*/ 128 w 306"/>
                  <a:gd name="T103" fmla="*/ 96 h 111"/>
                  <a:gd name="T104" fmla="*/ 74 w 306"/>
                  <a:gd name="T105" fmla="*/ 86 h 111"/>
                  <a:gd name="T106" fmla="*/ 103 w 306"/>
                  <a:gd name="T107" fmla="*/ 83 h 111"/>
                  <a:gd name="T108" fmla="*/ 124 w 306"/>
                  <a:gd name="T109" fmla="*/ 85 h 111"/>
                  <a:gd name="T110" fmla="*/ 78 w 306"/>
                  <a:gd name="T111" fmla="*/ 57 h 111"/>
                  <a:gd name="T112" fmla="*/ 129 w 306"/>
                  <a:gd name="T113" fmla="*/ 92 h 111"/>
                  <a:gd name="T114" fmla="*/ 99 w 306"/>
                  <a:gd name="T115" fmla="*/ 27 h 111"/>
                  <a:gd name="T116" fmla="*/ 101 w 306"/>
                  <a:gd name="T117" fmla="*/ 58 h 111"/>
                  <a:gd name="T118" fmla="*/ 139 w 306"/>
                  <a:gd name="T119" fmla="*/ 61 h 111"/>
                  <a:gd name="T120" fmla="*/ 144 w 306"/>
                  <a:gd name="T121" fmla="*/ 45 h 111"/>
                  <a:gd name="T122" fmla="*/ 152 w 306"/>
                  <a:gd name="T123" fmla="*/ 31 h 111"/>
                  <a:gd name="T124" fmla="*/ 150 w 306"/>
                  <a:gd name="T125" fmla="*/ 1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6" h="111">
                    <a:moveTo>
                      <a:pt x="159" y="96"/>
                    </a:move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7"/>
                    </a:cubicBezTo>
                    <a:cubicBezTo>
                      <a:pt x="158" y="97"/>
                      <a:pt x="158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1" y="96"/>
                    </a:cubicBezTo>
                    <a:cubicBezTo>
                      <a:pt x="161" y="96"/>
                      <a:pt x="161" y="96"/>
                      <a:pt x="161" y="96"/>
                    </a:cubicBezTo>
                    <a:cubicBezTo>
                      <a:pt x="161" y="96"/>
                      <a:pt x="161" y="96"/>
                      <a:pt x="161" y="96"/>
                    </a:cubicBezTo>
                    <a:cubicBezTo>
                      <a:pt x="161" y="95"/>
                      <a:pt x="161" y="95"/>
                      <a:pt x="161" y="95"/>
                    </a:cubicBezTo>
                    <a:cubicBezTo>
                      <a:pt x="161" y="95"/>
                      <a:pt x="161" y="95"/>
                      <a:pt x="161" y="95"/>
                    </a:cubicBezTo>
                    <a:cubicBezTo>
                      <a:pt x="161" y="95"/>
                      <a:pt x="160" y="95"/>
                      <a:pt x="160" y="95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4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59" y="94"/>
                      <a:pt x="159" y="94"/>
                    </a:cubicBezTo>
                    <a:cubicBezTo>
                      <a:pt x="159" y="94"/>
                      <a:pt x="159" y="94"/>
                      <a:pt x="159" y="94"/>
                    </a:cubicBezTo>
                    <a:cubicBezTo>
                      <a:pt x="159" y="93"/>
                      <a:pt x="159" y="93"/>
                      <a:pt x="159" y="93"/>
                    </a:cubicBezTo>
                    <a:cubicBezTo>
                      <a:pt x="159" y="93"/>
                      <a:pt x="159" y="93"/>
                      <a:pt x="159" y="93"/>
                    </a:cubicBezTo>
                    <a:cubicBezTo>
                      <a:pt x="159" y="93"/>
                      <a:pt x="159" y="93"/>
                      <a:pt x="159" y="93"/>
                    </a:cubicBezTo>
                    <a:cubicBezTo>
                      <a:pt x="158" y="93"/>
                      <a:pt x="158" y="93"/>
                      <a:pt x="158" y="93"/>
                    </a:cubicBezTo>
                    <a:cubicBezTo>
                      <a:pt x="158" y="93"/>
                      <a:pt x="158" y="93"/>
                      <a:pt x="158" y="93"/>
                    </a:cubicBezTo>
                    <a:cubicBezTo>
                      <a:pt x="158" y="93"/>
                      <a:pt x="158" y="93"/>
                      <a:pt x="158" y="93"/>
                    </a:cubicBezTo>
                    <a:cubicBezTo>
                      <a:pt x="158" y="94"/>
                      <a:pt x="158" y="94"/>
                      <a:pt x="158" y="94"/>
                    </a:cubicBezTo>
                    <a:cubicBezTo>
                      <a:pt x="158" y="94"/>
                      <a:pt x="158" y="94"/>
                      <a:pt x="158" y="94"/>
                    </a:cubicBezTo>
                    <a:cubicBezTo>
                      <a:pt x="158" y="94"/>
                      <a:pt x="158" y="94"/>
                      <a:pt x="157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5"/>
                      <a:pt x="157" y="95"/>
                      <a:pt x="157" y="94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7" y="93"/>
                      <a:pt x="157" y="93"/>
                      <a:pt x="157" y="93"/>
                    </a:cubicBezTo>
                    <a:cubicBezTo>
                      <a:pt x="157" y="93"/>
                      <a:pt x="157" y="93"/>
                      <a:pt x="157" y="93"/>
                    </a:cubicBezTo>
                    <a:cubicBezTo>
                      <a:pt x="157" y="93"/>
                      <a:pt x="157" y="93"/>
                      <a:pt x="157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5" y="93"/>
                      <a:pt x="155" y="94"/>
                    </a:cubicBezTo>
                    <a:cubicBezTo>
                      <a:pt x="155" y="94"/>
                      <a:pt x="155" y="94"/>
                      <a:pt x="155" y="94"/>
                    </a:cubicBezTo>
                    <a:cubicBezTo>
                      <a:pt x="154" y="94"/>
                      <a:pt x="154" y="94"/>
                      <a:pt x="154" y="93"/>
                    </a:cubicBezTo>
                    <a:cubicBezTo>
                      <a:pt x="154" y="93"/>
                      <a:pt x="154" y="93"/>
                      <a:pt x="154" y="93"/>
                    </a:cubicBezTo>
                    <a:cubicBezTo>
                      <a:pt x="154" y="93"/>
                      <a:pt x="154" y="93"/>
                      <a:pt x="154" y="93"/>
                    </a:cubicBezTo>
                    <a:cubicBezTo>
                      <a:pt x="154" y="93"/>
                      <a:pt x="154" y="93"/>
                      <a:pt x="154" y="93"/>
                    </a:cubicBezTo>
                    <a:cubicBezTo>
                      <a:pt x="154" y="93"/>
                      <a:pt x="154" y="93"/>
                      <a:pt x="154" y="93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4" y="92"/>
                      <a:pt x="154" y="92"/>
                      <a:pt x="153" y="92"/>
                    </a:cubicBezTo>
                    <a:cubicBezTo>
                      <a:pt x="153" y="92"/>
                      <a:pt x="153" y="92"/>
                      <a:pt x="153" y="92"/>
                    </a:cubicBezTo>
                    <a:cubicBezTo>
                      <a:pt x="153" y="92"/>
                      <a:pt x="153" y="92"/>
                      <a:pt x="153" y="92"/>
                    </a:cubicBezTo>
                    <a:cubicBezTo>
                      <a:pt x="153" y="92"/>
                      <a:pt x="153" y="92"/>
                      <a:pt x="153" y="92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1" y="92"/>
                      <a:pt x="151" y="92"/>
                      <a:pt x="151" y="92"/>
                    </a:cubicBezTo>
                    <a:cubicBezTo>
                      <a:pt x="151" y="92"/>
                      <a:pt x="151" y="92"/>
                      <a:pt x="151" y="92"/>
                    </a:cubicBezTo>
                    <a:cubicBezTo>
                      <a:pt x="151" y="92"/>
                      <a:pt x="151" y="93"/>
                      <a:pt x="151" y="93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51" y="93"/>
                      <a:pt x="151" y="94"/>
                      <a:pt x="152" y="94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2" y="94"/>
                      <a:pt x="153" y="94"/>
                      <a:pt x="153" y="94"/>
                    </a:cubicBezTo>
                    <a:cubicBezTo>
                      <a:pt x="153" y="94"/>
                      <a:pt x="153" y="94"/>
                      <a:pt x="153" y="94"/>
                    </a:cubicBezTo>
                    <a:cubicBezTo>
                      <a:pt x="153" y="95"/>
                      <a:pt x="154" y="95"/>
                      <a:pt x="154" y="95"/>
                    </a:cubicBezTo>
                    <a:cubicBezTo>
                      <a:pt x="154" y="95"/>
                      <a:pt x="154" y="95"/>
                      <a:pt x="154" y="95"/>
                    </a:cubicBezTo>
                    <a:cubicBezTo>
                      <a:pt x="154" y="95"/>
                      <a:pt x="155" y="95"/>
                      <a:pt x="155" y="95"/>
                    </a:cubicBezTo>
                    <a:cubicBezTo>
                      <a:pt x="155" y="96"/>
                      <a:pt x="154" y="96"/>
                      <a:pt x="154" y="96"/>
                    </a:cubicBezTo>
                    <a:cubicBezTo>
                      <a:pt x="154" y="96"/>
                      <a:pt x="154" y="96"/>
                      <a:pt x="154" y="96"/>
                    </a:cubicBezTo>
                    <a:cubicBezTo>
                      <a:pt x="154" y="96"/>
                      <a:pt x="154" y="96"/>
                      <a:pt x="153" y="96"/>
                    </a:cubicBezTo>
                    <a:cubicBezTo>
                      <a:pt x="153" y="96"/>
                      <a:pt x="153" y="96"/>
                      <a:pt x="153" y="96"/>
                    </a:cubicBezTo>
                    <a:cubicBezTo>
                      <a:pt x="152" y="96"/>
                      <a:pt x="153" y="96"/>
                      <a:pt x="153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1" y="96"/>
                      <a:pt x="151" y="96"/>
                    </a:cubicBezTo>
                    <a:cubicBezTo>
                      <a:pt x="151" y="96"/>
                      <a:pt x="151" y="96"/>
                      <a:pt x="151" y="96"/>
                    </a:cubicBezTo>
                    <a:cubicBezTo>
                      <a:pt x="151" y="96"/>
                      <a:pt x="151" y="96"/>
                      <a:pt x="151" y="96"/>
                    </a:cubicBezTo>
                    <a:cubicBezTo>
                      <a:pt x="151" y="96"/>
                      <a:pt x="151" y="95"/>
                      <a:pt x="151" y="95"/>
                    </a:cubicBezTo>
                    <a:cubicBezTo>
                      <a:pt x="151" y="95"/>
                      <a:pt x="151" y="95"/>
                      <a:pt x="151" y="95"/>
                    </a:cubicBezTo>
                    <a:cubicBezTo>
                      <a:pt x="151" y="95"/>
                      <a:pt x="151" y="95"/>
                      <a:pt x="151" y="95"/>
                    </a:cubicBezTo>
                    <a:cubicBezTo>
                      <a:pt x="151" y="95"/>
                      <a:pt x="150" y="95"/>
                      <a:pt x="150" y="95"/>
                    </a:cubicBezTo>
                    <a:cubicBezTo>
                      <a:pt x="150" y="95"/>
                      <a:pt x="150" y="95"/>
                      <a:pt x="150" y="95"/>
                    </a:cubicBezTo>
                    <a:cubicBezTo>
                      <a:pt x="150" y="95"/>
                      <a:pt x="150" y="94"/>
                      <a:pt x="150" y="94"/>
                    </a:cubicBezTo>
                    <a:cubicBezTo>
                      <a:pt x="150" y="94"/>
                      <a:pt x="150" y="94"/>
                      <a:pt x="150" y="94"/>
                    </a:cubicBezTo>
                    <a:cubicBezTo>
                      <a:pt x="150" y="94"/>
                      <a:pt x="150" y="95"/>
                      <a:pt x="150" y="95"/>
                    </a:cubicBezTo>
                    <a:cubicBezTo>
                      <a:pt x="150" y="95"/>
                      <a:pt x="150" y="95"/>
                      <a:pt x="150" y="95"/>
                    </a:cubicBezTo>
                    <a:cubicBezTo>
                      <a:pt x="150" y="95"/>
                      <a:pt x="150" y="94"/>
                      <a:pt x="150" y="94"/>
                    </a:cubicBezTo>
                    <a:cubicBezTo>
                      <a:pt x="150" y="94"/>
                      <a:pt x="150" y="94"/>
                      <a:pt x="150" y="94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8" y="94"/>
                      <a:pt x="148" y="94"/>
                      <a:pt x="148" y="94"/>
                    </a:cubicBezTo>
                    <a:cubicBezTo>
                      <a:pt x="148" y="94"/>
                      <a:pt x="148" y="94"/>
                      <a:pt x="147" y="94"/>
                    </a:cubicBezTo>
                    <a:cubicBezTo>
                      <a:pt x="147" y="94"/>
                      <a:pt x="147" y="94"/>
                      <a:pt x="147" y="94"/>
                    </a:cubicBezTo>
                    <a:cubicBezTo>
                      <a:pt x="147" y="94"/>
                      <a:pt x="147" y="94"/>
                      <a:pt x="147" y="94"/>
                    </a:cubicBezTo>
                    <a:cubicBezTo>
                      <a:pt x="146" y="94"/>
                      <a:pt x="147" y="94"/>
                      <a:pt x="147" y="94"/>
                    </a:cubicBezTo>
                    <a:cubicBezTo>
                      <a:pt x="146" y="94"/>
                      <a:pt x="146" y="94"/>
                      <a:pt x="146" y="94"/>
                    </a:cubicBezTo>
                    <a:cubicBezTo>
                      <a:pt x="146" y="94"/>
                      <a:pt x="146" y="94"/>
                      <a:pt x="146" y="95"/>
                    </a:cubicBezTo>
                    <a:cubicBezTo>
                      <a:pt x="146" y="95"/>
                      <a:pt x="146" y="95"/>
                      <a:pt x="146" y="95"/>
                    </a:cubicBezTo>
                    <a:cubicBezTo>
                      <a:pt x="146" y="95"/>
                      <a:pt x="146" y="95"/>
                      <a:pt x="146" y="95"/>
                    </a:cubicBezTo>
                    <a:cubicBezTo>
                      <a:pt x="146" y="95"/>
                      <a:pt x="145" y="95"/>
                      <a:pt x="145" y="95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44" y="95"/>
                      <a:pt x="145" y="95"/>
                      <a:pt x="144" y="95"/>
                    </a:cubicBezTo>
                    <a:cubicBezTo>
                      <a:pt x="144" y="95"/>
                      <a:pt x="144" y="96"/>
                      <a:pt x="144" y="96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4" y="96"/>
                      <a:pt x="144" y="96"/>
                      <a:pt x="145" y="96"/>
                    </a:cubicBezTo>
                    <a:cubicBezTo>
                      <a:pt x="145" y="96"/>
                      <a:pt x="144" y="96"/>
                      <a:pt x="144" y="96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4" y="96"/>
                      <a:pt x="145" y="96"/>
                      <a:pt x="145" y="97"/>
                    </a:cubicBezTo>
                    <a:cubicBezTo>
                      <a:pt x="145" y="97"/>
                      <a:pt x="145" y="97"/>
                      <a:pt x="145" y="97"/>
                    </a:cubicBezTo>
                    <a:cubicBezTo>
                      <a:pt x="145" y="97"/>
                      <a:pt x="144" y="97"/>
                      <a:pt x="144" y="97"/>
                    </a:cubicBezTo>
                    <a:cubicBezTo>
                      <a:pt x="144" y="97"/>
                      <a:pt x="144" y="97"/>
                      <a:pt x="144" y="97"/>
                    </a:cubicBezTo>
                    <a:cubicBezTo>
                      <a:pt x="144" y="97"/>
                      <a:pt x="144" y="97"/>
                      <a:pt x="144" y="97"/>
                    </a:cubicBezTo>
                    <a:cubicBezTo>
                      <a:pt x="144" y="97"/>
                      <a:pt x="144" y="97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4" y="98"/>
                      <a:pt x="145" y="98"/>
                      <a:pt x="145" y="98"/>
                    </a:cubicBezTo>
                    <a:cubicBezTo>
                      <a:pt x="145" y="98"/>
                      <a:pt x="145" y="98"/>
                      <a:pt x="145" y="98"/>
                    </a:cubicBezTo>
                    <a:cubicBezTo>
                      <a:pt x="145" y="98"/>
                      <a:pt x="145" y="98"/>
                      <a:pt x="146" y="98"/>
                    </a:cubicBezTo>
                    <a:cubicBezTo>
                      <a:pt x="146" y="98"/>
                      <a:pt x="146" y="99"/>
                      <a:pt x="146" y="99"/>
                    </a:cubicBezTo>
                    <a:cubicBezTo>
                      <a:pt x="146" y="99"/>
                      <a:pt x="146" y="99"/>
                      <a:pt x="147" y="99"/>
                    </a:cubicBezTo>
                    <a:cubicBezTo>
                      <a:pt x="147" y="99"/>
                      <a:pt x="147" y="98"/>
                      <a:pt x="147" y="98"/>
                    </a:cubicBezTo>
                    <a:cubicBezTo>
                      <a:pt x="147" y="98"/>
                      <a:pt x="147" y="98"/>
                      <a:pt x="147" y="98"/>
                    </a:cubicBezTo>
                    <a:cubicBezTo>
                      <a:pt x="147" y="98"/>
                      <a:pt x="147" y="98"/>
                      <a:pt x="148" y="98"/>
                    </a:cubicBezTo>
                    <a:cubicBezTo>
                      <a:pt x="148" y="98"/>
                      <a:pt x="148" y="98"/>
                      <a:pt x="148" y="98"/>
                    </a:cubicBezTo>
                    <a:cubicBezTo>
                      <a:pt x="148" y="98"/>
                      <a:pt x="149" y="98"/>
                      <a:pt x="149" y="98"/>
                    </a:cubicBezTo>
                    <a:cubicBezTo>
                      <a:pt x="149" y="98"/>
                      <a:pt x="149" y="98"/>
                      <a:pt x="149" y="98"/>
                    </a:cubicBezTo>
                    <a:cubicBezTo>
                      <a:pt x="149" y="98"/>
                      <a:pt x="149" y="98"/>
                      <a:pt x="150" y="98"/>
                    </a:cubicBezTo>
                    <a:cubicBezTo>
                      <a:pt x="150" y="98"/>
                      <a:pt x="150" y="98"/>
                      <a:pt x="150" y="98"/>
                    </a:cubicBezTo>
                    <a:cubicBezTo>
                      <a:pt x="150" y="98"/>
                      <a:pt x="151" y="98"/>
                      <a:pt x="151" y="97"/>
                    </a:cubicBezTo>
                    <a:cubicBezTo>
                      <a:pt x="151" y="97"/>
                      <a:pt x="151" y="97"/>
                      <a:pt x="151" y="98"/>
                    </a:cubicBezTo>
                    <a:cubicBezTo>
                      <a:pt x="151" y="98"/>
                      <a:pt x="151" y="98"/>
                      <a:pt x="151" y="97"/>
                    </a:cubicBezTo>
                    <a:cubicBezTo>
                      <a:pt x="151" y="97"/>
                      <a:pt x="151" y="97"/>
                      <a:pt x="151" y="97"/>
                    </a:cubicBezTo>
                    <a:cubicBezTo>
                      <a:pt x="151" y="97"/>
                      <a:pt x="152" y="97"/>
                      <a:pt x="152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2" y="98"/>
                      <a:pt x="152" y="98"/>
                      <a:pt x="152" y="97"/>
                    </a:cubicBezTo>
                    <a:cubicBezTo>
                      <a:pt x="152" y="97"/>
                      <a:pt x="152" y="97"/>
                      <a:pt x="152" y="97"/>
                    </a:cubicBezTo>
                    <a:cubicBezTo>
                      <a:pt x="153" y="97"/>
                      <a:pt x="153" y="97"/>
                      <a:pt x="153" y="97"/>
                    </a:cubicBezTo>
                    <a:cubicBezTo>
                      <a:pt x="153" y="97"/>
                      <a:pt x="153" y="97"/>
                      <a:pt x="153" y="97"/>
                    </a:cubicBezTo>
                    <a:cubicBezTo>
                      <a:pt x="153" y="97"/>
                      <a:pt x="153" y="97"/>
                      <a:pt x="153" y="97"/>
                    </a:cubicBezTo>
                    <a:cubicBezTo>
                      <a:pt x="153" y="97"/>
                      <a:pt x="153" y="97"/>
                      <a:pt x="153" y="97"/>
                    </a:cubicBezTo>
                    <a:cubicBezTo>
                      <a:pt x="154" y="97"/>
                      <a:pt x="154" y="97"/>
                      <a:pt x="154" y="97"/>
                    </a:cubicBezTo>
                    <a:cubicBezTo>
                      <a:pt x="154" y="97"/>
                      <a:pt x="154" y="97"/>
                      <a:pt x="154" y="97"/>
                    </a:cubicBezTo>
                    <a:cubicBezTo>
                      <a:pt x="154" y="97"/>
                      <a:pt x="154" y="97"/>
                      <a:pt x="154" y="97"/>
                    </a:cubicBezTo>
                    <a:cubicBezTo>
                      <a:pt x="154" y="97"/>
                      <a:pt x="154" y="97"/>
                      <a:pt x="154" y="96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5" y="96"/>
                      <a:pt x="155" y="96"/>
                      <a:pt x="155" y="95"/>
                    </a:cubicBezTo>
                    <a:cubicBezTo>
                      <a:pt x="155" y="95"/>
                      <a:pt x="155" y="95"/>
                      <a:pt x="155" y="95"/>
                    </a:cubicBezTo>
                    <a:cubicBezTo>
                      <a:pt x="155" y="95"/>
                      <a:pt x="156" y="95"/>
                      <a:pt x="156" y="95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6"/>
                      <a:pt x="155" y="96"/>
                      <a:pt x="155" y="96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6" y="97"/>
                      <a:pt x="156" y="97"/>
                      <a:pt x="156" y="97"/>
                    </a:cubicBezTo>
                    <a:cubicBezTo>
                      <a:pt x="156" y="97"/>
                      <a:pt x="156" y="97"/>
                      <a:pt x="156" y="97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7"/>
                      <a:pt x="157" y="97"/>
                      <a:pt x="158" y="97"/>
                    </a:cubicBezTo>
                    <a:cubicBezTo>
                      <a:pt x="158" y="97"/>
                      <a:pt x="158" y="97"/>
                      <a:pt x="158" y="97"/>
                    </a:cubicBezTo>
                    <a:cubicBezTo>
                      <a:pt x="158" y="97"/>
                      <a:pt x="158" y="97"/>
                      <a:pt x="158" y="97"/>
                    </a:cubicBezTo>
                    <a:cubicBezTo>
                      <a:pt x="158" y="97"/>
                      <a:pt x="159" y="97"/>
                      <a:pt x="159" y="97"/>
                    </a:cubicBezTo>
                    <a:cubicBezTo>
                      <a:pt x="159" y="97"/>
                      <a:pt x="159" y="97"/>
                      <a:pt x="159" y="97"/>
                    </a:cubicBezTo>
                    <a:cubicBezTo>
                      <a:pt x="159" y="97"/>
                      <a:pt x="159" y="97"/>
                      <a:pt x="159" y="97"/>
                    </a:cubicBezTo>
                    <a:cubicBezTo>
                      <a:pt x="159" y="96"/>
                      <a:pt x="159" y="97"/>
                      <a:pt x="159" y="96"/>
                    </a:cubicBezTo>
                    <a:close/>
                    <a:moveTo>
                      <a:pt x="144" y="93"/>
                    </a:moveTo>
                    <a:cubicBezTo>
                      <a:pt x="144" y="93"/>
                      <a:pt x="144" y="93"/>
                      <a:pt x="144" y="93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2" y="93"/>
                      <a:pt x="142" y="93"/>
                      <a:pt x="142" y="93"/>
                    </a:cubicBezTo>
                    <a:cubicBezTo>
                      <a:pt x="142" y="93"/>
                      <a:pt x="142" y="93"/>
                      <a:pt x="142" y="93"/>
                    </a:cubicBezTo>
                    <a:cubicBezTo>
                      <a:pt x="141" y="93"/>
                      <a:pt x="141" y="93"/>
                      <a:pt x="141" y="93"/>
                    </a:cubicBezTo>
                    <a:cubicBezTo>
                      <a:pt x="141" y="93"/>
                      <a:pt x="141" y="93"/>
                      <a:pt x="140" y="93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39" y="94"/>
                      <a:pt x="139" y="94"/>
                      <a:pt x="139" y="94"/>
                    </a:cubicBezTo>
                    <a:cubicBezTo>
                      <a:pt x="139" y="95"/>
                      <a:pt x="140" y="95"/>
                      <a:pt x="140" y="95"/>
                    </a:cubicBezTo>
                    <a:cubicBezTo>
                      <a:pt x="140" y="95"/>
                      <a:pt x="140" y="96"/>
                      <a:pt x="140" y="96"/>
                    </a:cubicBezTo>
                    <a:cubicBezTo>
                      <a:pt x="140" y="96"/>
                      <a:pt x="140" y="96"/>
                      <a:pt x="140" y="96"/>
                    </a:cubicBezTo>
                    <a:cubicBezTo>
                      <a:pt x="140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8" y="96"/>
                      <a:pt x="138" y="96"/>
                      <a:pt x="138" y="96"/>
                    </a:cubicBezTo>
                    <a:cubicBezTo>
                      <a:pt x="138" y="96"/>
                      <a:pt x="138" y="96"/>
                      <a:pt x="138" y="96"/>
                    </a:cubicBezTo>
                    <a:cubicBezTo>
                      <a:pt x="138" y="96"/>
                      <a:pt x="138" y="96"/>
                      <a:pt x="138" y="97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9" y="97"/>
                      <a:pt x="139" y="97"/>
                      <a:pt x="139" y="97"/>
                    </a:cubicBezTo>
                    <a:cubicBezTo>
                      <a:pt x="139" y="97"/>
                      <a:pt x="139" y="97"/>
                      <a:pt x="139" y="97"/>
                    </a:cubicBezTo>
                    <a:cubicBezTo>
                      <a:pt x="139" y="97"/>
                      <a:pt x="139" y="97"/>
                      <a:pt x="139" y="97"/>
                    </a:cubicBezTo>
                    <a:cubicBezTo>
                      <a:pt x="139" y="97"/>
                      <a:pt x="139" y="97"/>
                      <a:pt x="139" y="97"/>
                    </a:cubicBezTo>
                    <a:cubicBezTo>
                      <a:pt x="139" y="97"/>
                      <a:pt x="139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1" y="97"/>
                      <a:pt x="141" y="97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41" y="97"/>
                      <a:pt x="141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8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2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5"/>
                      <a:pt x="143" y="95"/>
                    </a:cubicBezTo>
                    <a:cubicBezTo>
                      <a:pt x="144" y="95"/>
                      <a:pt x="144" y="95"/>
                      <a:pt x="144" y="95"/>
                    </a:cubicBezTo>
                    <a:cubicBezTo>
                      <a:pt x="144" y="95"/>
                      <a:pt x="144" y="95"/>
                      <a:pt x="144" y="95"/>
                    </a:cubicBezTo>
                    <a:cubicBezTo>
                      <a:pt x="144" y="95"/>
                      <a:pt x="144" y="94"/>
                      <a:pt x="144" y="94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4" y="94"/>
                      <a:pt x="144" y="94"/>
                      <a:pt x="144" y="93"/>
                    </a:cubicBezTo>
                    <a:close/>
                    <a:moveTo>
                      <a:pt x="149" y="93"/>
                    </a:moveTo>
                    <a:cubicBezTo>
                      <a:pt x="149" y="93"/>
                      <a:pt x="149" y="94"/>
                      <a:pt x="149" y="94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4"/>
                      <a:pt x="150" y="94"/>
                      <a:pt x="150" y="94"/>
                    </a:cubicBezTo>
                    <a:cubicBezTo>
                      <a:pt x="150" y="94"/>
                      <a:pt x="150" y="93"/>
                      <a:pt x="150" y="93"/>
                    </a:cubicBezTo>
                    <a:cubicBezTo>
                      <a:pt x="150" y="93"/>
                      <a:pt x="150" y="93"/>
                      <a:pt x="150" y="93"/>
                    </a:cubicBezTo>
                    <a:cubicBezTo>
                      <a:pt x="150" y="93"/>
                      <a:pt x="150" y="93"/>
                      <a:pt x="150" y="93"/>
                    </a:cubicBezTo>
                    <a:cubicBezTo>
                      <a:pt x="150" y="93"/>
                      <a:pt x="150" y="93"/>
                      <a:pt x="150" y="93"/>
                    </a:cubicBezTo>
                    <a:cubicBezTo>
                      <a:pt x="151" y="92"/>
                      <a:pt x="150" y="92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2"/>
                      <a:pt x="150" y="92"/>
                      <a:pt x="149" y="92"/>
                    </a:cubicBezTo>
                    <a:cubicBezTo>
                      <a:pt x="149" y="92"/>
                      <a:pt x="149" y="92"/>
                      <a:pt x="149" y="93"/>
                    </a:cubicBezTo>
                    <a:cubicBezTo>
                      <a:pt x="149" y="93"/>
                      <a:pt x="149" y="93"/>
                      <a:pt x="149" y="93"/>
                    </a:cubicBezTo>
                    <a:cubicBezTo>
                      <a:pt x="149" y="93"/>
                      <a:pt x="149" y="93"/>
                      <a:pt x="149" y="93"/>
                    </a:cubicBezTo>
                    <a:cubicBezTo>
                      <a:pt x="149" y="93"/>
                      <a:pt x="149" y="93"/>
                      <a:pt x="149" y="93"/>
                    </a:cubicBezTo>
                    <a:cubicBezTo>
                      <a:pt x="149" y="93"/>
                      <a:pt x="149" y="93"/>
                      <a:pt x="149" y="93"/>
                    </a:cubicBezTo>
                    <a:close/>
                    <a:moveTo>
                      <a:pt x="160" y="92"/>
                    </a:move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59" y="92"/>
                      <a:pt x="159" y="92"/>
                    </a:cubicBezTo>
                    <a:cubicBezTo>
                      <a:pt x="159" y="92"/>
                      <a:pt x="159" y="93"/>
                      <a:pt x="159" y="93"/>
                    </a:cubicBezTo>
                    <a:cubicBezTo>
                      <a:pt x="159" y="93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lose/>
                    <a:moveTo>
                      <a:pt x="202" y="28"/>
                    </a:moveTo>
                    <a:cubicBezTo>
                      <a:pt x="202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9"/>
                    </a:cubicBezTo>
                    <a:cubicBezTo>
                      <a:pt x="201" y="29"/>
                      <a:pt x="201" y="29"/>
                      <a:pt x="201" y="29"/>
                    </a:cubicBezTo>
                    <a:cubicBezTo>
                      <a:pt x="201" y="29"/>
                      <a:pt x="201" y="29"/>
                      <a:pt x="201" y="29"/>
                    </a:cubicBezTo>
                    <a:cubicBezTo>
                      <a:pt x="201" y="30"/>
                      <a:pt x="200" y="30"/>
                      <a:pt x="200" y="30"/>
                    </a:cubicBezTo>
                    <a:cubicBezTo>
                      <a:pt x="200" y="30"/>
                      <a:pt x="200" y="31"/>
                      <a:pt x="200" y="31"/>
                    </a:cubicBezTo>
                    <a:cubicBezTo>
                      <a:pt x="200" y="31"/>
                      <a:pt x="199" y="31"/>
                      <a:pt x="199" y="31"/>
                    </a:cubicBezTo>
                    <a:cubicBezTo>
                      <a:pt x="199" y="31"/>
                      <a:pt x="199" y="31"/>
                      <a:pt x="199" y="31"/>
                    </a:cubicBezTo>
                    <a:cubicBezTo>
                      <a:pt x="199" y="32"/>
                      <a:pt x="199" y="32"/>
                      <a:pt x="198" y="32"/>
                    </a:cubicBezTo>
                    <a:cubicBezTo>
                      <a:pt x="198" y="32"/>
                      <a:pt x="198" y="32"/>
                      <a:pt x="198" y="32"/>
                    </a:cubicBezTo>
                    <a:cubicBezTo>
                      <a:pt x="198" y="32"/>
                      <a:pt x="198" y="32"/>
                      <a:pt x="198" y="32"/>
                    </a:cubicBezTo>
                    <a:cubicBezTo>
                      <a:pt x="198" y="33"/>
                      <a:pt x="198" y="33"/>
                      <a:pt x="198" y="33"/>
                    </a:cubicBezTo>
                    <a:cubicBezTo>
                      <a:pt x="198" y="33"/>
                      <a:pt x="198" y="33"/>
                      <a:pt x="198" y="33"/>
                    </a:cubicBezTo>
                    <a:cubicBezTo>
                      <a:pt x="198" y="33"/>
                      <a:pt x="197" y="33"/>
                      <a:pt x="197" y="33"/>
                    </a:cubicBezTo>
                    <a:cubicBezTo>
                      <a:pt x="197" y="33"/>
                      <a:pt x="197" y="33"/>
                      <a:pt x="197" y="33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5"/>
                      <a:pt x="197" y="35"/>
                      <a:pt x="197" y="35"/>
                    </a:cubicBezTo>
                    <a:cubicBezTo>
                      <a:pt x="197" y="35"/>
                      <a:pt x="197" y="35"/>
                      <a:pt x="197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96" y="35"/>
                      <a:pt x="196" y="35"/>
                      <a:pt x="195" y="35"/>
                    </a:cubicBezTo>
                    <a:cubicBezTo>
                      <a:pt x="195" y="35"/>
                      <a:pt x="195" y="35"/>
                      <a:pt x="195" y="35"/>
                    </a:cubicBezTo>
                    <a:cubicBezTo>
                      <a:pt x="195" y="35"/>
                      <a:pt x="195" y="35"/>
                      <a:pt x="194" y="35"/>
                    </a:cubicBezTo>
                    <a:cubicBezTo>
                      <a:pt x="194" y="35"/>
                      <a:pt x="194" y="35"/>
                      <a:pt x="193" y="35"/>
                    </a:cubicBezTo>
                    <a:cubicBezTo>
                      <a:pt x="193" y="35"/>
                      <a:pt x="193" y="35"/>
                      <a:pt x="193" y="35"/>
                    </a:cubicBezTo>
                    <a:cubicBezTo>
                      <a:pt x="193" y="35"/>
                      <a:pt x="193" y="35"/>
                      <a:pt x="193" y="35"/>
                    </a:cubicBezTo>
                    <a:cubicBezTo>
                      <a:pt x="193" y="35"/>
                      <a:pt x="192" y="35"/>
                      <a:pt x="192" y="35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1" y="36"/>
                      <a:pt x="191" y="36"/>
                      <a:pt x="191" y="36"/>
                    </a:cubicBezTo>
                    <a:cubicBezTo>
                      <a:pt x="191" y="36"/>
                      <a:pt x="191" y="36"/>
                      <a:pt x="191" y="36"/>
                    </a:cubicBezTo>
                    <a:cubicBezTo>
                      <a:pt x="191" y="35"/>
                      <a:pt x="190" y="36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89" y="36"/>
                      <a:pt x="189" y="35"/>
                    </a:cubicBezTo>
                    <a:cubicBezTo>
                      <a:pt x="189" y="35"/>
                      <a:pt x="188" y="35"/>
                      <a:pt x="188" y="35"/>
                    </a:cubicBezTo>
                    <a:cubicBezTo>
                      <a:pt x="188" y="35"/>
                      <a:pt x="188" y="35"/>
                      <a:pt x="188" y="35"/>
                    </a:cubicBezTo>
                    <a:cubicBezTo>
                      <a:pt x="188" y="35"/>
                      <a:pt x="188" y="35"/>
                      <a:pt x="188" y="34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7" y="34"/>
                      <a:pt x="186" y="34"/>
                    </a:cubicBezTo>
                    <a:cubicBezTo>
                      <a:pt x="186" y="34"/>
                      <a:pt x="186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3" y="34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2" y="34"/>
                      <a:pt x="182" y="34"/>
                      <a:pt x="182" y="34"/>
                    </a:cubicBezTo>
                    <a:cubicBezTo>
                      <a:pt x="182" y="34"/>
                      <a:pt x="182" y="34"/>
                      <a:pt x="182" y="34"/>
                    </a:cubicBezTo>
                    <a:cubicBezTo>
                      <a:pt x="181" y="34"/>
                      <a:pt x="181" y="35"/>
                      <a:pt x="181" y="34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0" y="35"/>
                      <a:pt x="180" y="35"/>
                      <a:pt x="179" y="35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9" y="35"/>
                      <a:pt x="179" y="35"/>
                      <a:pt x="179" y="34"/>
                    </a:cubicBezTo>
                    <a:cubicBezTo>
                      <a:pt x="179" y="34"/>
                      <a:pt x="178" y="34"/>
                      <a:pt x="178" y="34"/>
                    </a:cubicBezTo>
                    <a:cubicBezTo>
                      <a:pt x="178" y="34"/>
                      <a:pt x="178" y="34"/>
                      <a:pt x="178" y="34"/>
                    </a:cubicBezTo>
                    <a:cubicBezTo>
                      <a:pt x="178" y="34"/>
                      <a:pt x="178" y="34"/>
                      <a:pt x="178" y="34"/>
                    </a:cubicBezTo>
                    <a:cubicBezTo>
                      <a:pt x="177" y="34"/>
                      <a:pt x="177" y="34"/>
                      <a:pt x="177" y="34"/>
                    </a:cubicBezTo>
                    <a:cubicBezTo>
                      <a:pt x="177" y="34"/>
                      <a:pt x="177" y="34"/>
                      <a:pt x="177" y="34"/>
                    </a:cubicBezTo>
                    <a:cubicBezTo>
                      <a:pt x="177" y="34"/>
                      <a:pt x="177" y="34"/>
                      <a:pt x="177" y="34"/>
                    </a:cubicBezTo>
                    <a:cubicBezTo>
                      <a:pt x="177" y="34"/>
                      <a:pt x="176" y="34"/>
                      <a:pt x="176" y="34"/>
                    </a:cubicBezTo>
                    <a:cubicBezTo>
                      <a:pt x="176" y="34"/>
                      <a:pt x="176" y="34"/>
                      <a:pt x="176" y="34"/>
                    </a:cubicBezTo>
                    <a:cubicBezTo>
                      <a:pt x="176" y="34"/>
                      <a:pt x="176" y="34"/>
                      <a:pt x="176" y="34"/>
                    </a:cubicBezTo>
                    <a:cubicBezTo>
                      <a:pt x="176" y="34"/>
                      <a:pt x="175" y="34"/>
                      <a:pt x="175" y="34"/>
                    </a:cubicBezTo>
                    <a:cubicBezTo>
                      <a:pt x="175" y="34"/>
                      <a:pt x="175" y="35"/>
                      <a:pt x="175" y="35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4" y="35"/>
                      <a:pt x="174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2" y="35"/>
                      <a:pt x="172" y="35"/>
                      <a:pt x="172" y="35"/>
                    </a:cubicBezTo>
                    <a:cubicBezTo>
                      <a:pt x="172" y="35"/>
                      <a:pt x="172" y="35"/>
                      <a:pt x="172" y="34"/>
                    </a:cubicBezTo>
                    <a:cubicBezTo>
                      <a:pt x="172" y="34"/>
                      <a:pt x="172" y="34"/>
                      <a:pt x="172" y="34"/>
                    </a:cubicBezTo>
                    <a:cubicBezTo>
                      <a:pt x="171" y="34"/>
                      <a:pt x="171" y="34"/>
                      <a:pt x="171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70" y="35"/>
                    </a:cubicBezTo>
                    <a:cubicBezTo>
                      <a:pt x="169" y="35"/>
                      <a:pt x="169" y="35"/>
                      <a:pt x="169" y="35"/>
                    </a:cubicBezTo>
                    <a:cubicBezTo>
                      <a:pt x="169" y="35"/>
                      <a:pt x="169" y="35"/>
                      <a:pt x="169" y="35"/>
                    </a:cubicBezTo>
                    <a:cubicBezTo>
                      <a:pt x="169" y="35"/>
                      <a:pt x="169" y="35"/>
                      <a:pt x="169" y="35"/>
                    </a:cubicBezTo>
                    <a:cubicBezTo>
                      <a:pt x="168" y="36"/>
                      <a:pt x="168" y="36"/>
                      <a:pt x="168" y="36"/>
                    </a:cubicBezTo>
                    <a:cubicBezTo>
                      <a:pt x="168" y="36"/>
                      <a:pt x="168" y="36"/>
                      <a:pt x="168" y="36"/>
                    </a:cubicBezTo>
                    <a:cubicBezTo>
                      <a:pt x="168" y="36"/>
                      <a:pt x="168" y="37"/>
                      <a:pt x="168" y="37"/>
                    </a:cubicBezTo>
                    <a:cubicBezTo>
                      <a:pt x="168" y="37"/>
                      <a:pt x="168" y="37"/>
                      <a:pt x="168" y="38"/>
                    </a:cubicBezTo>
                    <a:cubicBezTo>
                      <a:pt x="168" y="38"/>
                      <a:pt x="167" y="38"/>
                      <a:pt x="167" y="38"/>
                    </a:cubicBezTo>
                    <a:cubicBezTo>
                      <a:pt x="167" y="38"/>
                      <a:pt x="167" y="38"/>
                      <a:pt x="167" y="39"/>
                    </a:cubicBezTo>
                    <a:cubicBezTo>
                      <a:pt x="167" y="39"/>
                      <a:pt x="167" y="39"/>
                      <a:pt x="167" y="39"/>
                    </a:cubicBezTo>
                    <a:cubicBezTo>
                      <a:pt x="167" y="39"/>
                      <a:pt x="167" y="39"/>
                      <a:pt x="167" y="39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67" y="40"/>
                      <a:pt x="167" y="40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2"/>
                      <a:pt x="167" y="42"/>
                      <a:pt x="167" y="42"/>
                    </a:cubicBezTo>
                    <a:cubicBezTo>
                      <a:pt x="168" y="42"/>
                      <a:pt x="168" y="42"/>
                      <a:pt x="168" y="43"/>
                    </a:cubicBezTo>
                    <a:cubicBezTo>
                      <a:pt x="168" y="43"/>
                      <a:pt x="168" y="43"/>
                      <a:pt x="168" y="43"/>
                    </a:cubicBezTo>
                    <a:cubicBezTo>
                      <a:pt x="168" y="43"/>
                      <a:pt x="169" y="43"/>
                      <a:pt x="169" y="43"/>
                    </a:cubicBezTo>
                    <a:cubicBezTo>
                      <a:pt x="169" y="43"/>
                      <a:pt x="169" y="44"/>
                      <a:pt x="169" y="44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69" y="44"/>
                      <a:pt x="170" y="44"/>
                      <a:pt x="170" y="44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4"/>
                      <a:pt x="171" y="44"/>
                      <a:pt x="171" y="45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71" y="45"/>
                      <a:pt x="171" y="45"/>
                      <a:pt x="171" y="46"/>
                    </a:cubicBezTo>
                    <a:cubicBezTo>
                      <a:pt x="171" y="46"/>
                      <a:pt x="171" y="46"/>
                      <a:pt x="171" y="46"/>
                    </a:cubicBezTo>
                    <a:cubicBezTo>
                      <a:pt x="171" y="46"/>
                      <a:pt x="171" y="46"/>
                      <a:pt x="171" y="46"/>
                    </a:cubicBezTo>
                    <a:cubicBezTo>
                      <a:pt x="171" y="46"/>
                      <a:pt x="171" y="46"/>
                      <a:pt x="171" y="46"/>
                    </a:cubicBezTo>
                    <a:cubicBezTo>
                      <a:pt x="171" y="46"/>
                      <a:pt x="171" y="46"/>
                      <a:pt x="171" y="47"/>
                    </a:cubicBezTo>
                    <a:cubicBezTo>
                      <a:pt x="171" y="47"/>
                      <a:pt x="171" y="47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4" y="47"/>
                      <a:pt x="174" y="47"/>
                    </a:cubicBezTo>
                    <a:cubicBezTo>
                      <a:pt x="174" y="47"/>
                      <a:pt x="174" y="47"/>
                      <a:pt x="174" y="47"/>
                    </a:cubicBezTo>
                    <a:cubicBezTo>
                      <a:pt x="174" y="47"/>
                      <a:pt x="174" y="47"/>
                      <a:pt x="174" y="47"/>
                    </a:cubicBezTo>
                    <a:cubicBezTo>
                      <a:pt x="174" y="47"/>
                      <a:pt x="174" y="47"/>
                      <a:pt x="175" y="47"/>
                    </a:cubicBezTo>
                    <a:cubicBezTo>
                      <a:pt x="175" y="47"/>
                      <a:pt x="175" y="47"/>
                      <a:pt x="175" y="47"/>
                    </a:cubicBezTo>
                    <a:cubicBezTo>
                      <a:pt x="175" y="47"/>
                      <a:pt x="175" y="46"/>
                      <a:pt x="175" y="46"/>
                    </a:cubicBezTo>
                    <a:cubicBezTo>
                      <a:pt x="175" y="46"/>
                      <a:pt x="175" y="46"/>
                      <a:pt x="175" y="46"/>
                    </a:cubicBezTo>
                    <a:cubicBezTo>
                      <a:pt x="175" y="45"/>
                      <a:pt x="176" y="45"/>
                      <a:pt x="176" y="45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76" y="45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3"/>
                      <a:pt x="177" y="43"/>
                    </a:cubicBezTo>
                    <a:cubicBezTo>
                      <a:pt x="177" y="43"/>
                      <a:pt x="177" y="43"/>
                      <a:pt x="178" y="43"/>
                    </a:cubicBezTo>
                    <a:cubicBezTo>
                      <a:pt x="178" y="43"/>
                      <a:pt x="178" y="43"/>
                      <a:pt x="178" y="43"/>
                    </a:cubicBezTo>
                    <a:cubicBezTo>
                      <a:pt x="178" y="43"/>
                      <a:pt x="178" y="43"/>
                      <a:pt x="178" y="43"/>
                    </a:cubicBezTo>
                    <a:cubicBezTo>
                      <a:pt x="178" y="43"/>
                      <a:pt x="178" y="43"/>
                      <a:pt x="178" y="43"/>
                    </a:cubicBezTo>
                    <a:cubicBezTo>
                      <a:pt x="178" y="43"/>
                      <a:pt x="178" y="43"/>
                      <a:pt x="178" y="44"/>
                    </a:cubicBezTo>
                    <a:cubicBezTo>
                      <a:pt x="178" y="44"/>
                      <a:pt x="178" y="44"/>
                      <a:pt x="178" y="44"/>
                    </a:cubicBezTo>
                    <a:cubicBezTo>
                      <a:pt x="179" y="44"/>
                      <a:pt x="179" y="44"/>
                      <a:pt x="179" y="44"/>
                    </a:cubicBezTo>
                    <a:cubicBezTo>
                      <a:pt x="179" y="44"/>
                      <a:pt x="179" y="44"/>
                      <a:pt x="179" y="44"/>
                    </a:cubicBezTo>
                    <a:cubicBezTo>
                      <a:pt x="180" y="44"/>
                      <a:pt x="180" y="44"/>
                      <a:pt x="180" y="44"/>
                    </a:cubicBezTo>
                    <a:cubicBezTo>
                      <a:pt x="180" y="44"/>
                      <a:pt x="180" y="44"/>
                      <a:pt x="180" y="44"/>
                    </a:cubicBezTo>
                    <a:cubicBezTo>
                      <a:pt x="180" y="44"/>
                      <a:pt x="180" y="44"/>
                      <a:pt x="180" y="44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1" y="43"/>
                      <a:pt x="181" y="43"/>
                      <a:pt x="181" y="43"/>
                    </a:cubicBezTo>
                    <a:cubicBezTo>
                      <a:pt x="181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3" y="43"/>
                      <a:pt x="183" y="43"/>
                      <a:pt x="183" y="43"/>
                    </a:cubicBezTo>
                    <a:cubicBezTo>
                      <a:pt x="183" y="43"/>
                      <a:pt x="183" y="43"/>
                      <a:pt x="184" y="43"/>
                    </a:cubicBezTo>
                    <a:cubicBezTo>
                      <a:pt x="184" y="43"/>
                      <a:pt x="184" y="43"/>
                      <a:pt x="184" y="43"/>
                    </a:cubicBezTo>
                    <a:cubicBezTo>
                      <a:pt x="184" y="43"/>
                      <a:pt x="184" y="43"/>
                      <a:pt x="185" y="43"/>
                    </a:cubicBezTo>
                    <a:cubicBezTo>
                      <a:pt x="185" y="43"/>
                      <a:pt x="185" y="43"/>
                      <a:pt x="185" y="43"/>
                    </a:cubicBezTo>
                    <a:cubicBezTo>
                      <a:pt x="185" y="43"/>
                      <a:pt x="185" y="43"/>
                      <a:pt x="185" y="43"/>
                    </a:cubicBezTo>
                    <a:cubicBezTo>
                      <a:pt x="185" y="43"/>
                      <a:pt x="185" y="43"/>
                      <a:pt x="185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7" y="43"/>
                      <a:pt x="187" y="43"/>
                    </a:cubicBezTo>
                    <a:cubicBezTo>
                      <a:pt x="187" y="42"/>
                      <a:pt x="186" y="43"/>
                      <a:pt x="186" y="43"/>
                    </a:cubicBezTo>
                    <a:cubicBezTo>
                      <a:pt x="186" y="43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7" y="42"/>
                    </a:cubicBezTo>
                    <a:cubicBezTo>
                      <a:pt x="187" y="42"/>
                      <a:pt x="187" y="42"/>
                      <a:pt x="187" y="42"/>
                    </a:cubicBezTo>
                    <a:cubicBezTo>
                      <a:pt x="187" y="42"/>
                      <a:pt x="187" y="42"/>
                      <a:pt x="187" y="42"/>
                    </a:cubicBezTo>
                    <a:cubicBezTo>
                      <a:pt x="187" y="42"/>
                      <a:pt x="187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1"/>
                      <a:pt x="189" y="41"/>
                      <a:pt x="189" y="41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89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3"/>
                      <a:pt x="190" y="43"/>
                      <a:pt x="190" y="43"/>
                    </a:cubicBezTo>
                    <a:cubicBezTo>
                      <a:pt x="190" y="43"/>
                      <a:pt x="190" y="43"/>
                      <a:pt x="190" y="43"/>
                    </a:cubicBezTo>
                    <a:cubicBezTo>
                      <a:pt x="190" y="43"/>
                      <a:pt x="190" y="43"/>
                      <a:pt x="190" y="43"/>
                    </a:cubicBezTo>
                    <a:cubicBezTo>
                      <a:pt x="189" y="44"/>
                      <a:pt x="190" y="44"/>
                      <a:pt x="189" y="44"/>
                    </a:cubicBezTo>
                    <a:cubicBezTo>
                      <a:pt x="189" y="44"/>
                      <a:pt x="189" y="44"/>
                      <a:pt x="189" y="45"/>
                    </a:cubicBezTo>
                    <a:cubicBezTo>
                      <a:pt x="189" y="45"/>
                      <a:pt x="189" y="45"/>
                      <a:pt x="189" y="44"/>
                    </a:cubicBezTo>
                    <a:cubicBezTo>
                      <a:pt x="189" y="44"/>
                      <a:pt x="189" y="44"/>
                      <a:pt x="189" y="44"/>
                    </a:cubicBezTo>
                    <a:cubicBezTo>
                      <a:pt x="189" y="44"/>
                      <a:pt x="189" y="44"/>
                      <a:pt x="188" y="44"/>
                    </a:cubicBezTo>
                    <a:cubicBezTo>
                      <a:pt x="188" y="44"/>
                      <a:pt x="188" y="44"/>
                      <a:pt x="188" y="44"/>
                    </a:cubicBezTo>
                    <a:cubicBezTo>
                      <a:pt x="188" y="44"/>
                      <a:pt x="188" y="44"/>
                      <a:pt x="188" y="44"/>
                    </a:cubicBezTo>
                    <a:cubicBezTo>
                      <a:pt x="188" y="44"/>
                      <a:pt x="188" y="43"/>
                      <a:pt x="188" y="43"/>
                    </a:cubicBezTo>
                    <a:cubicBezTo>
                      <a:pt x="188" y="43"/>
                      <a:pt x="188" y="43"/>
                      <a:pt x="187" y="43"/>
                    </a:cubicBezTo>
                    <a:cubicBezTo>
                      <a:pt x="187" y="44"/>
                      <a:pt x="187" y="44"/>
                      <a:pt x="187" y="44"/>
                    </a:cubicBezTo>
                    <a:cubicBezTo>
                      <a:pt x="187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6" y="44"/>
                      <a:pt x="185" y="45"/>
                      <a:pt x="185" y="45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6"/>
                      <a:pt x="184" y="46"/>
                      <a:pt x="184" y="46"/>
                    </a:cubicBezTo>
                    <a:cubicBezTo>
                      <a:pt x="184" y="46"/>
                      <a:pt x="184" y="46"/>
                      <a:pt x="184" y="46"/>
                    </a:cubicBezTo>
                    <a:cubicBezTo>
                      <a:pt x="184" y="46"/>
                      <a:pt x="184" y="46"/>
                      <a:pt x="184" y="46"/>
                    </a:cubicBezTo>
                    <a:cubicBezTo>
                      <a:pt x="184" y="46"/>
                      <a:pt x="184" y="46"/>
                      <a:pt x="184" y="46"/>
                    </a:cubicBezTo>
                    <a:cubicBezTo>
                      <a:pt x="184" y="46"/>
                      <a:pt x="184" y="47"/>
                      <a:pt x="184" y="47"/>
                    </a:cubicBezTo>
                    <a:cubicBezTo>
                      <a:pt x="183" y="47"/>
                      <a:pt x="183" y="47"/>
                      <a:pt x="183" y="47"/>
                    </a:cubicBezTo>
                    <a:cubicBezTo>
                      <a:pt x="183" y="47"/>
                      <a:pt x="183" y="47"/>
                      <a:pt x="183" y="47"/>
                    </a:cubicBezTo>
                    <a:cubicBezTo>
                      <a:pt x="183" y="48"/>
                      <a:pt x="183" y="48"/>
                      <a:pt x="183" y="48"/>
                    </a:cubicBezTo>
                    <a:cubicBezTo>
                      <a:pt x="183" y="48"/>
                      <a:pt x="182" y="48"/>
                      <a:pt x="182" y="48"/>
                    </a:cubicBezTo>
                    <a:cubicBezTo>
                      <a:pt x="182" y="48"/>
                      <a:pt x="182" y="48"/>
                      <a:pt x="182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1" y="48"/>
                      <a:pt x="180" y="48"/>
                      <a:pt x="180" y="48"/>
                    </a:cubicBezTo>
                    <a:cubicBezTo>
                      <a:pt x="180" y="49"/>
                      <a:pt x="180" y="49"/>
                      <a:pt x="180" y="49"/>
                    </a:cubicBezTo>
                    <a:cubicBezTo>
                      <a:pt x="180" y="49"/>
                      <a:pt x="180" y="49"/>
                      <a:pt x="180" y="49"/>
                    </a:cubicBezTo>
                    <a:cubicBezTo>
                      <a:pt x="180" y="49"/>
                      <a:pt x="179" y="49"/>
                      <a:pt x="179" y="49"/>
                    </a:cubicBezTo>
                    <a:cubicBezTo>
                      <a:pt x="179" y="49"/>
                      <a:pt x="179" y="50"/>
                      <a:pt x="179" y="50"/>
                    </a:cubicBezTo>
                    <a:cubicBezTo>
                      <a:pt x="179" y="50"/>
                      <a:pt x="178" y="51"/>
                      <a:pt x="178" y="51"/>
                    </a:cubicBezTo>
                    <a:cubicBezTo>
                      <a:pt x="178" y="51"/>
                      <a:pt x="178" y="51"/>
                      <a:pt x="177" y="51"/>
                    </a:cubicBezTo>
                    <a:cubicBezTo>
                      <a:pt x="177" y="51"/>
                      <a:pt x="177" y="51"/>
                      <a:pt x="177" y="50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7" y="50"/>
                      <a:pt x="177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49"/>
                      <a:pt x="176" y="49"/>
                    </a:cubicBezTo>
                    <a:cubicBezTo>
                      <a:pt x="176" y="49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1"/>
                      <a:pt x="176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2"/>
                    </a:cubicBezTo>
                    <a:cubicBezTo>
                      <a:pt x="177" y="52"/>
                      <a:pt x="177" y="52"/>
                      <a:pt x="178" y="52"/>
                    </a:cubicBezTo>
                    <a:cubicBezTo>
                      <a:pt x="178" y="52"/>
                      <a:pt x="178" y="52"/>
                      <a:pt x="178" y="52"/>
                    </a:cubicBezTo>
                    <a:cubicBezTo>
                      <a:pt x="178" y="52"/>
                      <a:pt x="178" y="52"/>
                      <a:pt x="178" y="52"/>
                    </a:cubicBezTo>
                    <a:cubicBezTo>
                      <a:pt x="178" y="52"/>
                      <a:pt x="178" y="52"/>
                      <a:pt x="178" y="52"/>
                    </a:cubicBezTo>
                    <a:cubicBezTo>
                      <a:pt x="179" y="52"/>
                      <a:pt x="179" y="52"/>
                      <a:pt x="179" y="53"/>
                    </a:cubicBezTo>
                    <a:cubicBezTo>
                      <a:pt x="179" y="53"/>
                      <a:pt x="179" y="53"/>
                      <a:pt x="179" y="53"/>
                    </a:cubicBezTo>
                    <a:cubicBezTo>
                      <a:pt x="179" y="53"/>
                      <a:pt x="179" y="53"/>
                      <a:pt x="179" y="53"/>
                    </a:cubicBezTo>
                    <a:cubicBezTo>
                      <a:pt x="179" y="53"/>
                      <a:pt x="179" y="53"/>
                      <a:pt x="179" y="53"/>
                    </a:cubicBezTo>
                    <a:cubicBezTo>
                      <a:pt x="179" y="53"/>
                      <a:pt x="179" y="53"/>
                      <a:pt x="179" y="53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5"/>
                      <a:pt x="180" y="55"/>
                    </a:cubicBezTo>
                    <a:cubicBezTo>
                      <a:pt x="180" y="55"/>
                      <a:pt x="180" y="55"/>
                      <a:pt x="180" y="55"/>
                    </a:cubicBezTo>
                    <a:cubicBezTo>
                      <a:pt x="180" y="55"/>
                      <a:pt x="180" y="55"/>
                      <a:pt x="180" y="55"/>
                    </a:cubicBezTo>
                    <a:cubicBezTo>
                      <a:pt x="180" y="55"/>
                      <a:pt x="180" y="55"/>
                      <a:pt x="180" y="55"/>
                    </a:cubicBezTo>
                    <a:cubicBezTo>
                      <a:pt x="181" y="55"/>
                      <a:pt x="180" y="55"/>
                      <a:pt x="180" y="55"/>
                    </a:cubicBezTo>
                    <a:cubicBezTo>
                      <a:pt x="180" y="56"/>
                      <a:pt x="180" y="56"/>
                      <a:pt x="180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1" y="56"/>
                      <a:pt x="182" y="56"/>
                      <a:pt x="182" y="56"/>
                    </a:cubicBezTo>
                    <a:cubicBezTo>
                      <a:pt x="182" y="56"/>
                      <a:pt x="182" y="56"/>
                      <a:pt x="182" y="56"/>
                    </a:cubicBezTo>
                    <a:cubicBezTo>
                      <a:pt x="182" y="57"/>
                      <a:pt x="182" y="57"/>
                      <a:pt x="182" y="57"/>
                    </a:cubicBezTo>
                    <a:cubicBezTo>
                      <a:pt x="182" y="57"/>
                      <a:pt x="182" y="57"/>
                      <a:pt x="182" y="57"/>
                    </a:cubicBezTo>
                    <a:cubicBezTo>
                      <a:pt x="182" y="57"/>
                      <a:pt x="182" y="57"/>
                      <a:pt x="182" y="57"/>
                    </a:cubicBezTo>
                    <a:cubicBezTo>
                      <a:pt x="182" y="57"/>
                      <a:pt x="182" y="57"/>
                      <a:pt x="182" y="58"/>
                    </a:cubicBezTo>
                    <a:cubicBezTo>
                      <a:pt x="182" y="58"/>
                      <a:pt x="182" y="58"/>
                      <a:pt x="182" y="58"/>
                    </a:cubicBezTo>
                    <a:cubicBezTo>
                      <a:pt x="182" y="58"/>
                      <a:pt x="182" y="58"/>
                      <a:pt x="182" y="5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183" y="58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2" y="59"/>
                    </a:cubicBezTo>
                    <a:cubicBezTo>
                      <a:pt x="182" y="59"/>
                      <a:pt x="182" y="59"/>
                      <a:pt x="182" y="59"/>
                    </a:cubicBezTo>
                    <a:cubicBezTo>
                      <a:pt x="182" y="59"/>
                      <a:pt x="182" y="59"/>
                      <a:pt x="182" y="59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1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2" y="61"/>
                      <a:pt x="182" y="61"/>
                      <a:pt x="182" y="62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2" y="62"/>
                      <a:pt x="183" y="63"/>
                      <a:pt x="183" y="63"/>
                    </a:cubicBezTo>
                    <a:cubicBezTo>
                      <a:pt x="183" y="63"/>
                      <a:pt x="183" y="62"/>
                      <a:pt x="183" y="63"/>
                    </a:cubicBezTo>
                    <a:cubicBezTo>
                      <a:pt x="183" y="63"/>
                      <a:pt x="183" y="63"/>
                      <a:pt x="183" y="63"/>
                    </a:cubicBezTo>
                    <a:cubicBezTo>
                      <a:pt x="183" y="63"/>
                      <a:pt x="183" y="63"/>
                      <a:pt x="183" y="63"/>
                    </a:cubicBezTo>
                    <a:cubicBezTo>
                      <a:pt x="184" y="63"/>
                      <a:pt x="184" y="63"/>
                      <a:pt x="184" y="63"/>
                    </a:cubicBezTo>
                    <a:cubicBezTo>
                      <a:pt x="184" y="63"/>
                      <a:pt x="184" y="64"/>
                      <a:pt x="184" y="64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64"/>
                      <a:pt x="185" y="63"/>
                      <a:pt x="185" y="64"/>
                    </a:cubicBezTo>
                    <a:cubicBezTo>
                      <a:pt x="185" y="64"/>
                      <a:pt x="185" y="64"/>
                      <a:pt x="185" y="64"/>
                    </a:cubicBezTo>
                    <a:cubicBezTo>
                      <a:pt x="185" y="64"/>
                      <a:pt x="185" y="64"/>
                      <a:pt x="185" y="64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5" y="64"/>
                      <a:pt x="185" y="64"/>
                      <a:pt x="185" y="64"/>
                    </a:cubicBezTo>
                    <a:cubicBezTo>
                      <a:pt x="185" y="65"/>
                      <a:pt x="185" y="65"/>
                      <a:pt x="185" y="65"/>
                    </a:cubicBezTo>
                    <a:cubicBezTo>
                      <a:pt x="185" y="65"/>
                      <a:pt x="185" y="65"/>
                      <a:pt x="185" y="65"/>
                    </a:cubicBezTo>
                    <a:cubicBezTo>
                      <a:pt x="185" y="65"/>
                      <a:pt x="185" y="65"/>
                      <a:pt x="185" y="65"/>
                    </a:cubicBezTo>
                    <a:cubicBezTo>
                      <a:pt x="185" y="65"/>
                      <a:pt x="186" y="65"/>
                      <a:pt x="186" y="65"/>
                    </a:cubicBezTo>
                    <a:cubicBezTo>
                      <a:pt x="186" y="65"/>
                      <a:pt x="185" y="65"/>
                      <a:pt x="185" y="65"/>
                    </a:cubicBezTo>
                    <a:cubicBezTo>
                      <a:pt x="186" y="65"/>
                      <a:pt x="186" y="65"/>
                      <a:pt x="186" y="65"/>
                    </a:cubicBezTo>
                    <a:cubicBezTo>
                      <a:pt x="186" y="65"/>
                      <a:pt x="186" y="65"/>
                      <a:pt x="186" y="65"/>
                    </a:cubicBezTo>
                    <a:cubicBezTo>
                      <a:pt x="186" y="65"/>
                      <a:pt x="186" y="65"/>
                      <a:pt x="186" y="65"/>
                    </a:cubicBezTo>
                    <a:cubicBezTo>
                      <a:pt x="186" y="65"/>
                      <a:pt x="186" y="66"/>
                      <a:pt x="186" y="66"/>
                    </a:cubicBezTo>
                    <a:cubicBezTo>
                      <a:pt x="186" y="66"/>
                      <a:pt x="186" y="66"/>
                      <a:pt x="186" y="66"/>
                    </a:cubicBezTo>
                    <a:cubicBezTo>
                      <a:pt x="186" y="66"/>
                      <a:pt x="186" y="66"/>
                      <a:pt x="186" y="67"/>
                    </a:cubicBezTo>
                    <a:cubicBezTo>
                      <a:pt x="186" y="67"/>
                      <a:pt x="186" y="67"/>
                      <a:pt x="186" y="67"/>
                    </a:cubicBezTo>
                    <a:cubicBezTo>
                      <a:pt x="186" y="67"/>
                      <a:pt x="186" y="67"/>
                      <a:pt x="186" y="67"/>
                    </a:cubicBezTo>
                    <a:cubicBezTo>
                      <a:pt x="186" y="67"/>
                      <a:pt x="186" y="67"/>
                      <a:pt x="186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7"/>
                      <a:pt x="185" y="66"/>
                      <a:pt x="185" y="66"/>
                    </a:cubicBezTo>
                    <a:cubicBezTo>
                      <a:pt x="185" y="66"/>
                      <a:pt x="185" y="66"/>
                      <a:pt x="185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7"/>
                      <a:pt x="185" y="68"/>
                      <a:pt x="185" y="68"/>
                    </a:cubicBezTo>
                    <a:cubicBezTo>
                      <a:pt x="185" y="68"/>
                      <a:pt x="185" y="67"/>
                      <a:pt x="185" y="67"/>
                    </a:cubicBezTo>
                    <a:cubicBezTo>
                      <a:pt x="185" y="67"/>
                      <a:pt x="185" y="68"/>
                      <a:pt x="185" y="68"/>
                    </a:cubicBezTo>
                    <a:cubicBezTo>
                      <a:pt x="185" y="68"/>
                      <a:pt x="185" y="67"/>
                      <a:pt x="185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3" y="67"/>
                      <a:pt x="183" y="67"/>
                      <a:pt x="183" y="67"/>
                    </a:cubicBezTo>
                    <a:cubicBezTo>
                      <a:pt x="183" y="67"/>
                      <a:pt x="183" y="67"/>
                      <a:pt x="183" y="67"/>
                    </a:cubicBezTo>
                    <a:cubicBezTo>
                      <a:pt x="183" y="67"/>
                      <a:pt x="183" y="67"/>
                      <a:pt x="183" y="67"/>
                    </a:cubicBezTo>
                    <a:cubicBezTo>
                      <a:pt x="183" y="67"/>
                      <a:pt x="183" y="67"/>
                      <a:pt x="182" y="67"/>
                    </a:cubicBezTo>
                    <a:cubicBezTo>
                      <a:pt x="182" y="67"/>
                      <a:pt x="182" y="68"/>
                      <a:pt x="182" y="67"/>
                    </a:cubicBezTo>
                    <a:cubicBezTo>
                      <a:pt x="182" y="67"/>
                      <a:pt x="182" y="67"/>
                      <a:pt x="182" y="67"/>
                    </a:cubicBezTo>
                    <a:cubicBezTo>
                      <a:pt x="182" y="67"/>
                      <a:pt x="182" y="67"/>
                      <a:pt x="182" y="68"/>
                    </a:cubicBezTo>
                    <a:cubicBezTo>
                      <a:pt x="182" y="68"/>
                      <a:pt x="181" y="68"/>
                      <a:pt x="181" y="68"/>
                    </a:cubicBezTo>
                    <a:cubicBezTo>
                      <a:pt x="181" y="68"/>
                      <a:pt x="181" y="68"/>
                      <a:pt x="181" y="68"/>
                    </a:cubicBezTo>
                    <a:cubicBezTo>
                      <a:pt x="181" y="68"/>
                      <a:pt x="181" y="68"/>
                      <a:pt x="181" y="68"/>
                    </a:cubicBezTo>
                    <a:cubicBezTo>
                      <a:pt x="181" y="69"/>
                      <a:pt x="180" y="69"/>
                      <a:pt x="180" y="69"/>
                    </a:cubicBezTo>
                    <a:cubicBezTo>
                      <a:pt x="180" y="69"/>
                      <a:pt x="181" y="69"/>
                      <a:pt x="181" y="69"/>
                    </a:cubicBezTo>
                    <a:cubicBezTo>
                      <a:pt x="181" y="69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80" y="70"/>
                      <a:pt x="180" y="70"/>
                      <a:pt x="180" y="70"/>
                    </a:cubicBezTo>
                    <a:cubicBezTo>
                      <a:pt x="180" y="70"/>
                      <a:pt x="180" y="70"/>
                      <a:pt x="180" y="70"/>
                    </a:cubicBezTo>
                    <a:cubicBezTo>
                      <a:pt x="180" y="70"/>
                      <a:pt x="180" y="70"/>
                      <a:pt x="180" y="70"/>
                    </a:cubicBezTo>
                    <a:cubicBezTo>
                      <a:pt x="180" y="70"/>
                      <a:pt x="179" y="70"/>
                      <a:pt x="179" y="70"/>
                    </a:cubicBezTo>
                    <a:cubicBezTo>
                      <a:pt x="179" y="70"/>
                      <a:pt x="179" y="70"/>
                      <a:pt x="178" y="70"/>
                    </a:cubicBezTo>
                    <a:cubicBezTo>
                      <a:pt x="178" y="70"/>
                      <a:pt x="178" y="70"/>
                      <a:pt x="178" y="70"/>
                    </a:cubicBezTo>
                    <a:cubicBezTo>
                      <a:pt x="178" y="70"/>
                      <a:pt x="178" y="70"/>
                      <a:pt x="178" y="70"/>
                    </a:cubicBezTo>
                    <a:cubicBezTo>
                      <a:pt x="178" y="70"/>
                      <a:pt x="178" y="70"/>
                      <a:pt x="178" y="70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9"/>
                      <a:pt x="177" y="69"/>
                      <a:pt x="177" y="68"/>
                    </a:cubicBezTo>
                    <a:cubicBezTo>
                      <a:pt x="177" y="68"/>
                      <a:pt x="177" y="68"/>
                      <a:pt x="177" y="67"/>
                    </a:cubicBezTo>
                    <a:cubicBezTo>
                      <a:pt x="177" y="67"/>
                      <a:pt x="177" y="67"/>
                      <a:pt x="177" y="67"/>
                    </a:cubicBezTo>
                    <a:cubicBezTo>
                      <a:pt x="177" y="67"/>
                      <a:pt x="177" y="66"/>
                      <a:pt x="177" y="66"/>
                    </a:cubicBezTo>
                    <a:cubicBezTo>
                      <a:pt x="177" y="66"/>
                      <a:pt x="177" y="66"/>
                      <a:pt x="177" y="66"/>
                    </a:cubicBezTo>
                    <a:cubicBezTo>
                      <a:pt x="177" y="66"/>
                      <a:pt x="177" y="66"/>
                      <a:pt x="177" y="66"/>
                    </a:cubicBezTo>
                    <a:cubicBezTo>
                      <a:pt x="178" y="66"/>
                      <a:pt x="178" y="66"/>
                      <a:pt x="178" y="66"/>
                    </a:cubicBezTo>
                    <a:cubicBezTo>
                      <a:pt x="178" y="65"/>
                      <a:pt x="178" y="65"/>
                      <a:pt x="178" y="65"/>
                    </a:cubicBezTo>
                    <a:cubicBezTo>
                      <a:pt x="178" y="65"/>
                      <a:pt x="178" y="65"/>
                      <a:pt x="178" y="65"/>
                    </a:cubicBezTo>
                    <a:cubicBezTo>
                      <a:pt x="178" y="65"/>
                      <a:pt x="178" y="65"/>
                      <a:pt x="178" y="65"/>
                    </a:cubicBezTo>
                    <a:cubicBezTo>
                      <a:pt x="177" y="65"/>
                      <a:pt x="177" y="64"/>
                      <a:pt x="177" y="64"/>
                    </a:cubicBezTo>
                    <a:cubicBezTo>
                      <a:pt x="177" y="64"/>
                      <a:pt x="177" y="64"/>
                      <a:pt x="176" y="64"/>
                    </a:cubicBezTo>
                    <a:cubicBezTo>
                      <a:pt x="176" y="64"/>
                      <a:pt x="176" y="64"/>
                      <a:pt x="176" y="64"/>
                    </a:cubicBezTo>
                    <a:cubicBezTo>
                      <a:pt x="176" y="64"/>
                      <a:pt x="176" y="63"/>
                      <a:pt x="176" y="63"/>
                    </a:cubicBezTo>
                    <a:cubicBezTo>
                      <a:pt x="175" y="63"/>
                      <a:pt x="175" y="64"/>
                      <a:pt x="175" y="64"/>
                    </a:cubicBezTo>
                    <a:cubicBezTo>
                      <a:pt x="175" y="64"/>
                      <a:pt x="175" y="64"/>
                      <a:pt x="175" y="64"/>
                    </a:cubicBezTo>
                    <a:cubicBezTo>
                      <a:pt x="175" y="64"/>
                      <a:pt x="175" y="64"/>
                      <a:pt x="175" y="64"/>
                    </a:cubicBezTo>
                    <a:cubicBezTo>
                      <a:pt x="175" y="63"/>
                      <a:pt x="175" y="63"/>
                      <a:pt x="175" y="63"/>
                    </a:cubicBezTo>
                    <a:cubicBezTo>
                      <a:pt x="175" y="63"/>
                      <a:pt x="175" y="63"/>
                      <a:pt x="175" y="63"/>
                    </a:cubicBezTo>
                    <a:cubicBezTo>
                      <a:pt x="175" y="63"/>
                      <a:pt x="175" y="63"/>
                      <a:pt x="175" y="63"/>
                    </a:cubicBezTo>
                    <a:cubicBezTo>
                      <a:pt x="175" y="63"/>
                      <a:pt x="175" y="63"/>
                      <a:pt x="174" y="63"/>
                    </a:cubicBezTo>
                    <a:cubicBezTo>
                      <a:pt x="174" y="62"/>
                      <a:pt x="174" y="62"/>
                      <a:pt x="174" y="62"/>
                    </a:cubicBezTo>
                    <a:cubicBezTo>
                      <a:pt x="174" y="62"/>
                      <a:pt x="174" y="62"/>
                      <a:pt x="174" y="62"/>
                    </a:cubicBezTo>
                    <a:cubicBezTo>
                      <a:pt x="174" y="62"/>
                      <a:pt x="173" y="62"/>
                      <a:pt x="173" y="62"/>
                    </a:cubicBezTo>
                    <a:cubicBezTo>
                      <a:pt x="173" y="62"/>
                      <a:pt x="173" y="62"/>
                      <a:pt x="173" y="61"/>
                    </a:cubicBezTo>
                    <a:cubicBezTo>
                      <a:pt x="173" y="61"/>
                      <a:pt x="173" y="61"/>
                      <a:pt x="173" y="61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3" y="59"/>
                      <a:pt x="174" y="59"/>
                      <a:pt x="174" y="59"/>
                    </a:cubicBezTo>
                    <a:cubicBezTo>
                      <a:pt x="174" y="59"/>
                      <a:pt x="174" y="59"/>
                      <a:pt x="174" y="59"/>
                    </a:cubicBezTo>
                    <a:cubicBezTo>
                      <a:pt x="174" y="59"/>
                      <a:pt x="174" y="59"/>
                      <a:pt x="174" y="59"/>
                    </a:cubicBezTo>
                    <a:cubicBezTo>
                      <a:pt x="174" y="59"/>
                      <a:pt x="174" y="58"/>
                      <a:pt x="174" y="58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6"/>
                      <a:pt x="174" y="57"/>
                      <a:pt x="174" y="56"/>
                    </a:cubicBezTo>
                    <a:cubicBezTo>
                      <a:pt x="174" y="56"/>
                      <a:pt x="173" y="56"/>
                      <a:pt x="173" y="56"/>
                    </a:cubicBezTo>
                    <a:cubicBezTo>
                      <a:pt x="173" y="56"/>
                      <a:pt x="174" y="56"/>
                      <a:pt x="174" y="56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5"/>
                      <a:pt x="174" y="55"/>
                      <a:pt x="174" y="55"/>
                    </a:cubicBezTo>
                    <a:cubicBezTo>
                      <a:pt x="174" y="55"/>
                      <a:pt x="174" y="55"/>
                      <a:pt x="174" y="55"/>
                    </a:cubicBezTo>
                    <a:cubicBezTo>
                      <a:pt x="174" y="55"/>
                      <a:pt x="173" y="55"/>
                      <a:pt x="173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1" y="55"/>
                      <a:pt x="171" y="55"/>
                      <a:pt x="171" y="55"/>
                    </a:cubicBezTo>
                    <a:cubicBezTo>
                      <a:pt x="171" y="56"/>
                      <a:pt x="171" y="55"/>
                      <a:pt x="171" y="56"/>
                    </a:cubicBezTo>
                    <a:cubicBezTo>
                      <a:pt x="171" y="56"/>
                      <a:pt x="171" y="56"/>
                      <a:pt x="171" y="56"/>
                    </a:cubicBezTo>
                    <a:cubicBezTo>
                      <a:pt x="170" y="56"/>
                      <a:pt x="170" y="56"/>
                      <a:pt x="170" y="56"/>
                    </a:cubicBezTo>
                    <a:cubicBezTo>
                      <a:pt x="170" y="57"/>
                      <a:pt x="170" y="57"/>
                      <a:pt x="170" y="57"/>
                    </a:cubicBezTo>
                    <a:cubicBezTo>
                      <a:pt x="169" y="57"/>
                      <a:pt x="169" y="57"/>
                      <a:pt x="169" y="57"/>
                    </a:cubicBezTo>
                    <a:cubicBezTo>
                      <a:pt x="169" y="57"/>
                      <a:pt x="169" y="57"/>
                      <a:pt x="168" y="57"/>
                    </a:cubicBezTo>
                    <a:cubicBezTo>
                      <a:pt x="168" y="57"/>
                      <a:pt x="168" y="57"/>
                      <a:pt x="168" y="57"/>
                    </a:cubicBezTo>
                    <a:cubicBezTo>
                      <a:pt x="168" y="58"/>
                      <a:pt x="168" y="58"/>
                      <a:pt x="168" y="58"/>
                    </a:cubicBezTo>
                    <a:cubicBezTo>
                      <a:pt x="169" y="58"/>
                      <a:pt x="169" y="58"/>
                      <a:pt x="169" y="58"/>
                    </a:cubicBezTo>
                    <a:cubicBezTo>
                      <a:pt x="169" y="58"/>
                      <a:pt x="169" y="58"/>
                      <a:pt x="169" y="58"/>
                    </a:cubicBezTo>
                    <a:cubicBezTo>
                      <a:pt x="169" y="58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70" y="59"/>
                      <a:pt x="170" y="59"/>
                    </a:cubicBezTo>
                    <a:cubicBezTo>
                      <a:pt x="170" y="59"/>
                      <a:pt x="170" y="59"/>
                      <a:pt x="170" y="59"/>
                    </a:cubicBezTo>
                    <a:cubicBezTo>
                      <a:pt x="170" y="59"/>
                      <a:pt x="170" y="59"/>
                      <a:pt x="170" y="59"/>
                    </a:cubicBezTo>
                    <a:cubicBezTo>
                      <a:pt x="170" y="60"/>
                      <a:pt x="170" y="60"/>
                      <a:pt x="170" y="60"/>
                    </a:cubicBezTo>
                    <a:cubicBezTo>
                      <a:pt x="170" y="60"/>
                      <a:pt x="170" y="60"/>
                      <a:pt x="170" y="6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70" y="61"/>
                      <a:pt x="170" y="62"/>
                      <a:pt x="170" y="62"/>
                    </a:cubicBezTo>
                    <a:cubicBezTo>
                      <a:pt x="170" y="62"/>
                      <a:pt x="170" y="62"/>
                      <a:pt x="170" y="62"/>
                    </a:cubicBezTo>
                    <a:cubicBezTo>
                      <a:pt x="170" y="62"/>
                      <a:pt x="170" y="62"/>
                      <a:pt x="170" y="62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3"/>
                      <a:pt x="169" y="64"/>
                      <a:pt x="169" y="64"/>
                    </a:cubicBezTo>
                    <a:cubicBezTo>
                      <a:pt x="169" y="64"/>
                      <a:pt x="169" y="64"/>
                      <a:pt x="169" y="64"/>
                    </a:cubicBezTo>
                    <a:cubicBezTo>
                      <a:pt x="169" y="64"/>
                      <a:pt x="169" y="64"/>
                      <a:pt x="169" y="64"/>
                    </a:cubicBezTo>
                    <a:cubicBezTo>
                      <a:pt x="169" y="64"/>
                      <a:pt x="169" y="64"/>
                      <a:pt x="169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9" y="65"/>
                      <a:pt x="170" y="65"/>
                      <a:pt x="170" y="65"/>
                    </a:cubicBezTo>
                    <a:cubicBezTo>
                      <a:pt x="170" y="66"/>
                      <a:pt x="170" y="66"/>
                      <a:pt x="170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6"/>
                      <a:pt x="170" y="66"/>
                      <a:pt x="170" y="66"/>
                    </a:cubicBezTo>
                    <a:cubicBezTo>
                      <a:pt x="170" y="67"/>
                      <a:pt x="169" y="67"/>
                      <a:pt x="169" y="67"/>
                    </a:cubicBezTo>
                    <a:cubicBezTo>
                      <a:pt x="169" y="67"/>
                      <a:pt x="170" y="67"/>
                      <a:pt x="170" y="67"/>
                    </a:cubicBezTo>
                    <a:cubicBezTo>
                      <a:pt x="170" y="67"/>
                      <a:pt x="170" y="67"/>
                      <a:pt x="170" y="68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170" y="69"/>
                      <a:pt x="170" y="69"/>
                      <a:pt x="170" y="69"/>
                    </a:cubicBezTo>
                    <a:cubicBezTo>
                      <a:pt x="170" y="69"/>
                      <a:pt x="170" y="69"/>
                      <a:pt x="170" y="69"/>
                    </a:cubicBezTo>
                    <a:cubicBezTo>
                      <a:pt x="170" y="69"/>
                      <a:pt x="170" y="69"/>
                      <a:pt x="170" y="69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69" y="70"/>
                      <a:pt x="169" y="70"/>
                      <a:pt x="169" y="70"/>
                    </a:cubicBezTo>
                    <a:cubicBezTo>
                      <a:pt x="169" y="70"/>
                      <a:pt x="169" y="70"/>
                      <a:pt x="169" y="70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69" y="71"/>
                      <a:pt x="169" y="71"/>
                      <a:pt x="169" y="72"/>
                    </a:cubicBezTo>
                    <a:cubicBezTo>
                      <a:pt x="169" y="72"/>
                      <a:pt x="169" y="72"/>
                      <a:pt x="169" y="72"/>
                    </a:cubicBezTo>
                    <a:cubicBezTo>
                      <a:pt x="169" y="72"/>
                      <a:pt x="169" y="72"/>
                      <a:pt x="169" y="72"/>
                    </a:cubicBezTo>
                    <a:cubicBezTo>
                      <a:pt x="169" y="72"/>
                      <a:pt x="169" y="73"/>
                      <a:pt x="169" y="73"/>
                    </a:cubicBezTo>
                    <a:cubicBezTo>
                      <a:pt x="169" y="73"/>
                      <a:pt x="169" y="73"/>
                      <a:pt x="169" y="73"/>
                    </a:cubicBezTo>
                    <a:cubicBezTo>
                      <a:pt x="169" y="73"/>
                      <a:pt x="169" y="73"/>
                      <a:pt x="169" y="73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70" y="73"/>
                      <a:pt x="170" y="74"/>
                      <a:pt x="170" y="74"/>
                    </a:cubicBezTo>
                    <a:cubicBezTo>
                      <a:pt x="170" y="74"/>
                      <a:pt x="170" y="74"/>
                      <a:pt x="170" y="74"/>
                    </a:cubicBezTo>
                    <a:cubicBezTo>
                      <a:pt x="170" y="74"/>
                      <a:pt x="170" y="75"/>
                      <a:pt x="170" y="75"/>
                    </a:cubicBezTo>
                    <a:cubicBezTo>
                      <a:pt x="170" y="75"/>
                      <a:pt x="170" y="75"/>
                      <a:pt x="170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167" y="75"/>
                      <a:pt x="167" y="75"/>
                      <a:pt x="167" y="75"/>
                    </a:cubicBezTo>
                    <a:cubicBezTo>
                      <a:pt x="167" y="75"/>
                      <a:pt x="167" y="74"/>
                      <a:pt x="167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6"/>
                      <a:pt x="165" y="76"/>
                      <a:pt x="165" y="76"/>
                    </a:cubicBezTo>
                    <a:cubicBezTo>
                      <a:pt x="165" y="76"/>
                      <a:pt x="165" y="76"/>
                      <a:pt x="165" y="75"/>
                    </a:cubicBezTo>
                    <a:cubicBezTo>
                      <a:pt x="165" y="75"/>
                      <a:pt x="165" y="75"/>
                      <a:pt x="165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3" y="75"/>
                      <a:pt x="163" y="75"/>
                      <a:pt x="163" y="74"/>
                    </a:cubicBezTo>
                    <a:cubicBezTo>
                      <a:pt x="163" y="74"/>
                      <a:pt x="163" y="74"/>
                      <a:pt x="163" y="73"/>
                    </a:cubicBezTo>
                    <a:cubicBezTo>
                      <a:pt x="163" y="73"/>
                      <a:pt x="163" y="73"/>
                      <a:pt x="163" y="73"/>
                    </a:cubicBezTo>
                    <a:cubicBezTo>
                      <a:pt x="163" y="73"/>
                      <a:pt x="163" y="72"/>
                      <a:pt x="163" y="72"/>
                    </a:cubicBezTo>
                    <a:cubicBezTo>
                      <a:pt x="163" y="72"/>
                      <a:pt x="163" y="72"/>
                      <a:pt x="163" y="72"/>
                    </a:cubicBezTo>
                    <a:cubicBezTo>
                      <a:pt x="163" y="72"/>
                      <a:pt x="163" y="72"/>
                      <a:pt x="163" y="72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4" y="71"/>
                      <a:pt x="164" y="70"/>
                      <a:pt x="164" y="70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4" y="69"/>
                      <a:pt x="164" y="69"/>
                      <a:pt x="164" y="68"/>
                    </a:cubicBezTo>
                    <a:cubicBezTo>
                      <a:pt x="164" y="68"/>
                      <a:pt x="164" y="68"/>
                      <a:pt x="164" y="67"/>
                    </a:cubicBezTo>
                    <a:cubicBezTo>
                      <a:pt x="164" y="67"/>
                      <a:pt x="164" y="67"/>
                      <a:pt x="165" y="67"/>
                    </a:cubicBezTo>
                    <a:cubicBezTo>
                      <a:pt x="165" y="67"/>
                      <a:pt x="165" y="66"/>
                      <a:pt x="165" y="66"/>
                    </a:cubicBezTo>
                    <a:cubicBezTo>
                      <a:pt x="165" y="66"/>
                      <a:pt x="164" y="66"/>
                      <a:pt x="164" y="66"/>
                    </a:cubicBezTo>
                    <a:cubicBezTo>
                      <a:pt x="164" y="66"/>
                      <a:pt x="165" y="66"/>
                      <a:pt x="165" y="66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64" y="65"/>
                      <a:pt x="165" y="65"/>
                      <a:pt x="165" y="64"/>
                    </a:cubicBezTo>
                    <a:cubicBezTo>
                      <a:pt x="165" y="64"/>
                      <a:pt x="165" y="64"/>
                      <a:pt x="164" y="64"/>
                    </a:cubicBezTo>
                    <a:cubicBezTo>
                      <a:pt x="164" y="64"/>
                      <a:pt x="164" y="64"/>
                      <a:pt x="164" y="64"/>
                    </a:cubicBezTo>
                    <a:cubicBezTo>
                      <a:pt x="164" y="64"/>
                      <a:pt x="164" y="64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4" y="63"/>
                      <a:pt x="163" y="63"/>
                      <a:pt x="163" y="62"/>
                    </a:cubicBezTo>
                    <a:cubicBezTo>
                      <a:pt x="163" y="62"/>
                      <a:pt x="164" y="62"/>
                      <a:pt x="164" y="62"/>
                    </a:cubicBezTo>
                    <a:cubicBezTo>
                      <a:pt x="164" y="61"/>
                      <a:pt x="164" y="61"/>
                      <a:pt x="163" y="61"/>
                    </a:cubicBezTo>
                    <a:cubicBezTo>
                      <a:pt x="163" y="61"/>
                      <a:pt x="163" y="61"/>
                      <a:pt x="163" y="61"/>
                    </a:cubicBezTo>
                    <a:cubicBezTo>
                      <a:pt x="163" y="61"/>
                      <a:pt x="163" y="60"/>
                      <a:pt x="162" y="60"/>
                    </a:cubicBezTo>
                    <a:cubicBezTo>
                      <a:pt x="162" y="60"/>
                      <a:pt x="162" y="61"/>
                      <a:pt x="162" y="61"/>
                    </a:cubicBezTo>
                    <a:cubicBezTo>
                      <a:pt x="162" y="61"/>
                      <a:pt x="162" y="61"/>
                      <a:pt x="161" y="61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61" y="61"/>
                      <a:pt x="160" y="61"/>
                      <a:pt x="160" y="61"/>
                    </a:cubicBezTo>
                    <a:cubicBezTo>
                      <a:pt x="160" y="61"/>
                      <a:pt x="160" y="61"/>
                      <a:pt x="160" y="61"/>
                    </a:cubicBezTo>
                    <a:cubicBezTo>
                      <a:pt x="160" y="60"/>
                      <a:pt x="159" y="60"/>
                      <a:pt x="159" y="60"/>
                    </a:cubicBezTo>
                    <a:cubicBezTo>
                      <a:pt x="159" y="59"/>
                      <a:pt x="159" y="59"/>
                      <a:pt x="159" y="59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59" y="58"/>
                      <a:pt x="159" y="57"/>
                      <a:pt x="159" y="57"/>
                    </a:cubicBezTo>
                    <a:cubicBezTo>
                      <a:pt x="159" y="57"/>
                      <a:pt x="159" y="57"/>
                      <a:pt x="159" y="57"/>
                    </a:cubicBezTo>
                    <a:cubicBezTo>
                      <a:pt x="159" y="56"/>
                      <a:pt x="159" y="57"/>
                      <a:pt x="159" y="56"/>
                    </a:cubicBezTo>
                    <a:cubicBezTo>
                      <a:pt x="159" y="56"/>
                      <a:pt x="159" y="56"/>
                      <a:pt x="159" y="56"/>
                    </a:cubicBezTo>
                    <a:cubicBezTo>
                      <a:pt x="159" y="56"/>
                      <a:pt x="159" y="55"/>
                      <a:pt x="159" y="55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60" y="55"/>
                      <a:pt x="160" y="55"/>
                      <a:pt x="160" y="55"/>
                    </a:cubicBezTo>
                    <a:cubicBezTo>
                      <a:pt x="160" y="55"/>
                      <a:pt x="160" y="55"/>
                      <a:pt x="161" y="55"/>
                    </a:cubicBezTo>
                    <a:cubicBezTo>
                      <a:pt x="161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1" y="53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2" y="52"/>
                      <a:pt x="162" y="52"/>
                      <a:pt x="162" y="51"/>
                    </a:cubicBezTo>
                    <a:cubicBezTo>
                      <a:pt x="162" y="51"/>
                      <a:pt x="162" y="51"/>
                      <a:pt x="163" y="51"/>
                    </a:cubicBezTo>
                    <a:cubicBezTo>
                      <a:pt x="163" y="51"/>
                      <a:pt x="163" y="50"/>
                      <a:pt x="163" y="50"/>
                    </a:cubicBezTo>
                    <a:cubicBezTo>
                      <a:pt x="162" y="50"/>
                      <a:pt x="162" y="49"/>
                      <a:pt x="162" y="49"/>
                    </a:cubicBezTo>
                    <a:cubicBezTo>
                      <a:pt x="162" y="49"/>
                      <a:pt x="162" y="49"/>
                      <a:pt x="162" y="48"/>
                    </a:cubicBezTo>
                    <a:cubicBezTo>
                      <a:pt x="162" y="48"/>
                      <a:pt x="162" y="48"/>
                      <a:pt x="162" y="47"/>
                    </a:cubicBezTo>
                    <a:cubicBezTo>
                      <a:pt x="162" y="47"/>
                      <a:pt x="162" y="47"/>
                      <a:pt x="162" y="47"/>
                    </a:cubicBezTo>
                    <a:cubicBezTo>
                      <a:pt x="162" y="47"/>
                      <a:pt x="162" y="47"/>
                      <a:pt x="162" y="47"/>
                    </a:cubicBezTo>
                    <a:cubicBezTo>
                      <a:pt x="163" y="47"/>
                      <a:pt x="163" y="47"/>
                      <a:pt x="163" y="47"/>
                    </a:cubicBezTo>
                    <a:cubicBezTo>
                      <a:pt x="163" y="46"/>
                      <a:pt x="162" y="46"/>
                      <a:pt x="163" y="46"/>
                    </a:cubicBezTo>
                    <a:cubicBezTo>
                      <a:pt x="163" y="46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4" y="44"/>
                    </a:cubicBezTo>
                    <a:cubicBezTo>
                      <a:pt x="164" y="44"/>
                      <a:pt x="164" y="44"/>
                      <a:pt x="164" y="44"/>
                    </a:cubicBezTo>
                    <a:cubicBezTo>
                      <a:pt x="164" y="44"/>
                      <a:pt x="164" y="43"/>
                      <a:pt x="164" y="43"/>
                    </a:cubicBezTo>
                    <a:cubicBezTo>
                      <a:pt x="164" y="43"/>
                      <a:pt x="164" y="43"/>
                      <a:pt x="164" y="43"/>
                    </a:cubicBezTo>
                    <a:cubicBezTo>
                      <a:pt x="164" y="44"/>
                      <a:pt x="164" y="44"/>
                      <a:pt x="164" y="44"/>
                    </a:cubicBezTo>
                    <a:cubicBezTo>
                      <a:pt x="164" y="43"/>
                      <a:pt x="164" y="43"/>
                      <a:pt x="164" y="43"/>
                    </a:cubicBezTo>
                    <a:cubicBezTo>
                      <a:pt x="164" y="43"/>
                      <a:pt x="164" y="43"/>
                      <a:pt x="164" y="43"/>
                    </a:cubicBezTo>
                    <a:cubicBezTo>
                      <a:pt x="164" y="43"/>
                      <a:pt x="164" y="43"/>
                      <a:pt x="165" y="43"/>
                    </a:cubicBezTo>
                    <a:cubicBezTo>
                      <a:pt x="165" y="43"/>
                      <a:pt x="165" y="43"/>
                      <a:pt x="165" y="42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5" y="42"/>
                      <a:pt x="166" y="43"/>
                      <a:pt x="166" y="43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4"/>
                      <a:pt x="166" y="43"/>
                      <a:pt x="166" y="43"/>
                    </a:cubicBezTo>
                    <a:cubicBezTo>
                      <a:pt x="166" y="43"/>
                      <a:pt x="166" y="43"/>
                      <a:pt x="166" y="42"/>
                    </a:cubicBezTo>
                    <a:cubicBezTo>
                      <a:pt x="166" y="42"/>
                      <a:pt x="166" y="42"/>
                      <a:pt x="166" y="42"/>
                    </a:cubicBezTo>
                    <a:cubicBezTo>
                      <a:pt x="165" y="41"/>
                      <a:pt x="165" y="41"/>
                      <a:pt x="165" y="40"/>
                    </a:cubicBezTo>
                    <a:cubicBezTo>
                      <a:pt x="166" y="40"/>
                      <a:pt x="166" y="40"/>
                      <a:pt x="166" y="39"/>
                    </a:cubicBezTo>
                    <a:cubicBezTo>
                      <a:pt x="166" y="39"/>
                      <a:pt x="166" y="39"/>
                      <a:pt x="166" y="39"/>
                    </a:cubicBezTo>
                    <a:cubicBezTo>
                      <a:pt x="166" y="38"/>
                      <a:pt x="165" y="39"/>
                      <a:pt x="165" y="39"/>
                    </a:cubicBezTo>
                    <a:cubicBezTo>
                      <a:pt x="165" y="39"/>
                      <a:pt x="165" y="38"/>
                      <a:pt x="165" y="38"/>
                    </a:cubicBezTo>
                    <a:cubicBezTo>
                      <a:pt x="165" y="38"/>
                      <a:pt x="164" y="38"/>
                      <a:pt x="164" y="38"/>
                    </a:cubicBezTo>
                    <a:cubicBezTo>
                      <a:pt x="165" y="38"/>
                      <a:pt x="165" y="38"/>
                      <a:pt x="165" y="38"/>
                    </a:cubicBezTo>
                    <a:cubicBezTo>
                      <a:pt x="165" y="38"/>
                      <a:pt x="165" y="38"/>
                      <a:pt x="165" y="38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5" y="38"/>
                      <a:pt x="166" y="39"/>
                      <a:pt x="166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6" y="37"/>
                      <a:pt x="166" y="37"/>
                      <a:pt x="166" y="37"/>
                    </a:cubicBezTo>
                    <a:cubicBezTo>
                      <a:pt x="166" y="37"/>
                      <a:pt x="166" y="37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7" y="36"/>
                      <a:pt x="166" y="36"/>
                      <a:pt x="166" y="35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4"/>
                      <a:pt x="167" y="35"/>
                      <a:pt x="167" y="34"/>
                    </a:cubicBezTo>
                    <a:cubicBezTo>
                      <a:pt x="168" y="34"/>
                      <a:pt x="167" y="34"/>
                      <a:pt x="167" y="33"/>
                    </a:cubicBezTo>
                    <a:cubicBezTo>
                      <a:pt x="167" y="33"/>
                      <a:pt x="168" y="33"/>
                      <a:pt x="168" y="33"/>
                    </a:cubicBezTo>
                    <a:cubicBezTo>
                      <a:pt x="168" y="33"/>
                      <a:pt x="169" y="33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1"/>
                    </a:cubicBezTo>
                    <a:cubicBezTo>
                      <a:pt x="169" y="31"/>
                      <a:pt x="169" y="31"/>
                      <a:pt x="169" y="31"/>
                    </a:cubicBezTo>
                    <a:cubicBezTo>
                      <a:pt x="169" y="31"/>
                      <a:pt x="169" y="31"/>
                      <a:pt x="169" y="31"/>
                    </a:cubicBezTo>
                    <a:cubicBezTo>
                      <a:pt x="169" y="31"/>
                      <a:pt x="169" y="31"/>
                      <a:pt x="169" y="31"/>
                    </a:cubicBezTo>
                    <a:cubicBezTo>
                      <a:pt x="169" y="31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70" y="32"/>
                      <a:pt x="170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0" y="32"/>
                      <a:pt x="170" y="32"/>
                      <a:pt x="171" y="32"/>
                    </a:cubicBezTo>
                    <a:cubicBezTo>
                      <a:pt x="171" y="32"/>
                      <a:pt x="171" y="33"/>
                      <a:pt x="171" y="33"/>
                    </a:cubicBezTo>
                    <a:cubicBezTo>
                      <a:pt x="171" y="33"/>
                      <a:pt x="171" y="33"/>
                      <a:pt x="171" y="32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1" y="32"/>
                      <a:pt x="171" y="31"/>
                      <a:pt x="171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2" y="31"/>
                      <a:pt x="172" y="30"/>
                      <a:pt x="172" y="30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72" y="30"/>
                      <a:pt x="172" y="30"/>
                      <a:pt x="173" y="30"/>
                    </a:cubicBezTo>
                    <a:cubicBezTo>
                      <a:pt x="173" y="30"/>
                      <a:pt x="172" y="30"/>
                      <a:pt x="172" y="29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72" y="29"/>
                      <a:pt x="172" y="29"/>
                      <a:pt x="173" y="29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4" y="29"/>
                      <a:pt x="174" y="29"/>
                      <a:pt x="174" y="29"/>
                    </a:cubicBezTo>
                    <a:cubicBezTo>
                      <a:pt x="174" y="29"/>
                      <a:pt x="174" y="29"/>
                      <a:pt x="174" y="29"/>
                    </a:cubicBezTo>
                    <a:cubicBezTo>
                      <a:pt x="174" y="29"/>
                      <a:pt x="174" y="29"/>
                      <a:pt x="175" y="29"/>
                    </a:cubicBezTo>
                    <a:cubicBezTo>
                      <a:pt x="175" y="29"/>
                      <a:pt x="175" y="29"/>
                      <a:pt x="175" y="29"/>
                    </a:cubicBezTo>
                    <a:cubicBezTo>
                      <a:pt x="175" y="29"/>
                      <a:pt x="175" y="29"/>
                      <a:pt x="175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6" y="29"/>
                      <a:pt x="177" y="29"/>
                      <a:pt x="177" y="29"/>
                    </a:cubicBezTo>
                    <a:cubicBezTo>
                      <a:pt x="177" y="29"/>
                      <a:pt x="177" y="29"/>
                      <a:pt x="177" y="29"/>
                    </a:cubicBezTo>
                    <a:cubicBezTo>
                      <a:pt x="177" y="29"/>
                      <a:pt x="177" y="29"/>
                      <a:pt x="177" y="29"/>
                    </a:cubicBezTo>
                    <a:cubicBezTo>
                      <a:pt x="177" y="29"/>
                      <a:pt x="177" y="29"/>
                      <a:pt x="177" y="29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1"/>
                      <a:pt x="178" y="31"/>
                      <a:pt x="178" y="31"/>
                    </a:cubicBezTo>
                    <a:cubicBezTo>
                      <a:pt x="179" y="31"/>
                      <a:pt x="179" y="30"/>
                      <a:pt x="179" y="30"/>
                    </a:cubicBezTo>
                    <a:cubicBezTo>
                      <a:pt x="179" y="30"/>
                      <a:pt x="179" y="30"/>
                      <a:pt x="180" y="30"/>
                    </a:cubicBezTo>
                    <a:cubicBezTo>
                      <a:pt x="180" y="30"/>
                      <a:pt x="180" y="30"/>
                      <a:pt x="180" y="30"/>
                    </a:cubicBezTo>
                    <a:cubicBezTo>
                      <a:pt x="180" y="31"/>
                      <a:pt x="180" y="31"/>
                      <a:pt x="180" y="31"/>
                    </a:cubicBezTo>
                    <a:cubicBezTo>
                      <a:pt x="180" y="31"/>
                      <a:pt x="181" y="31"/>
                      <a:pt x="181" y="31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1" y="31"/>
                      <a:pt x="181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4" y="31"/>
                      <a:pt x="184" y="31"/>
                    </a:cubicBezTo>
                    <a:cubicBezTo>
                      <a:pt x="184" y="31"/>
                      <a:pt x="184" y="31"/>
                      <a:pt x="185" y="31"/>
                    </a:cubicBezTo>
                    <a:cubicBezTo>
                      <a:pt x="185" y="32"/>
                      <a:pt x="185" y="32"/>
                      <a:pt x="185" y="32"/>
                    </a:cubicBezTo>
                    <a:cubicBezTo>
                      <a:pt x="185" y="32"/>
                      <a:pt x="185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7" y="32"/>
                      <a:pt x="186" y="32"/>
                      <a:pt x="187" y="32"/>
                    </a:cubicBezTo>
                    <a:cubicBezTo>
                      <a:pt x="187" y="32"/>
                      <a:pt x="187" y="32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8" y="31"/>
                    </a:cubicBezTo>
                    <a:cubicBezTo>
                      <a:pt x="188" y="31"/>
                      <a:pt x="188" y="31"/>
                      <a:pt x="188" y="31"/>
                    </a:cubicBezTo>
                    <a:cubicBezTo>
                      <a:pt x="188" y="31"/>
                      <a:pt x="188" y="32"/>
                      <a:pt x="188" y="32"/>
                    </a:cubicBezTo>
                    <a:cubicBezTo>
                      <a:pt x="188" y="32"/>
                      <a:pt x="188" y="31"/>
                      <a:pt x="188" y="31"/>
                    </a:cubicBezTo>
                    <a:cubicBezTo>
                      <a:pt x="188" y="31"/>
                      <a:pt x="189" y="31"/>
                      <a:pt x="189" y="31"/>
                    </a:cubicBezTo>
                    <a:cubicBezTo>
                      <a:pt x="189" y="32"/>
                      <a:pt x="189" y="32"/>
                      <a:pt x="189" y="32"/>
                    </a:cubicBezTo>
                    <a:cubicBezTo>
                      <a:pt x="189" y="32"/>
                      <a:pt x="189" y="32"/>
                      <a:pt x="189" y="32"/>
                    </a:cubicBezTo>
                    <a:cubicBezTo>
                      <a:pt x="190" y="32"/>
                      <a:pt x="190" y="32"/>
                      <a:pt x="190" y="32"/>
                    </a:cubicBezTo>
                    <a:cubicBezTo>
                      <a:pt x="190" y="32"/>
                      <a:pt x="190" y="32"/>
                      <a:pt x="190" y="32"/>
                    </a:cubicBezTo>
                    <a:cubicBezTo>
                      <a:pt x="190" y="32"/>
                      <a:pt x="190" y="32"/>
                      <a:pt x="191" y="32"/>
                    </a:cubicBezTo>
                    <a:cubicBezTo>
                      <a:pt x="191" y="32"/>
                      <a:pt x="191" y="32"/>
                      <a:pt x="191" y="32"/>
                    </a:cubicBezTo>
                    <a:cubicBezTo>
                      <a:pt x="191" y="32"/>
                      <a:pt x="192" y="32"/>
                      <a:pt x="192" y="32"/>
                    </a:cubicBezTo>
                    <a:cubicBezTo>
                      <a:pt x="192" y="32"/>
                      <a:pt x="192" y="32"/>
                      <a:pt x="192" y="32"/>
                    </a:cubicBezTo>
                    <a:cubicBezTo>
                      <a:pt x="192" y="32"/>
                      <a:pt x="192" y="32"/>
                      <a:pt x="192" y="32"/>
                    </a:cubicBezTo>
                    <a:cubicBezTo>
                      <a:pt x="192" y="32"/>
                      <a:pt x="193" y="32"/>
                      <a:pt x="193" y="32"/>
                    </a:cubicBezTo>
                    <a:cubicBezTo>
                      <a:pt x="193" y="32"/>
                      <a:pt x="193" y="32"/>
                      <a:pt x="193" y="32"/>
                    </a:cubicBezTo>
                    <a:cubicBezTo>
                      <a:pt x="193" y="32"/>
                      <a:pt x="193" y="32"/>
                      <a:pt x="193" y="32"/>
                    </a:cubicBezTo>
                    <a:cubicBezTo>
                      <a:pt x="193" y="32"/>
                      <a:pt x="193" y="32"/>
                      <a:pt x="194" y="32"/>
                    </a:cubicBezTo>
                    <a:cubicBezTo>
                      <a:pt x="194" y="32"/>
                      <a:pt x="194" y="32"/>
                      <a:pt x="194" y="32"/>
                    </a:cubicBezTo>
                    <a:cubicBezTo>
                      <a:pt x="194" y="32"/>
                      <a:pt x="194" y="32"/>
                      <a:pt x="195" y="31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95" y="31"/>
                      <a:pt x="195" y="31"/>
                      <a:pt x="196" y="31"/>
                    </a:cubicBezTo>
                    <a:cubicBezTo>
                      <a:pt x="196" y="31"/>
                      <a:pt x="196" y="30"/>
                      <a:pt x="196" y="30"/>
                    </a:cubicBezTo>
                    <a:cubicBezTo>
                      <a:pt x="196" y="30"/>
                      <a:pt x="196" y="30"/>
                      <a:pt x="196" y="30"/>
                    </a:cubicBezTo>
                    <a:cubicBezTo>
                      <a:pt x="196" y="30"/>
                      <a:pt x="196" y="30"/>
                      <a:pt x="196" y="30"/>
                    </a:cubicBezTo>
                    <a:cubicBezTo>
                      <a:pt x="196" y="30"/>
                      <a:pt x="197" y="30"/>
                      <a:pt x="197" y="30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7" y="30"/>
                      <a:pt x="198" y="30"/>
                      <a:pt x="198" y="30"/>
                    </a:cubicBezTo>
                    <a:cubicBezTo>
                      <a:pt x="198" y="29"/>
                      <a:pt x="198" y="29"/>
                      <a:pt x="198" y="29"/>
                    </a:cubicBezTo>
                    <a:cubicBezTo>
                      <a:pt x="198" y="29"/>
                      <a:pt x="198" y="29"/>
                      <a:pt x="197" y="29"/>
                    </a:cubicBezTo>
                    <a:cubicBezTo>
                      <a:pt x="197" y="29"/>
                      <a:pt x="197" y="29"/>
                      <a:pt x="197" y="29"/>
                    </a:cubicBezTo>
                    <a:cubicBezTo>
                      <a:pt x="197" y="29"/>
                      <a:pt x="197" y="29"/>
                      <a:pt x="197" y="29"/>
                    </a:cubicBezTo>
                    <a:cubicBezTo>
                      <a:pt x="197" y="29"/>
                      <a:pt x="197" y="29"/>
                      <a:pt x="197" y="29"/>
                    </a:cubicBezTo>
                    <a:cubicBezTo>
                      <a:pt x="197" y="29"/>
                      <a:pt x="197" y="29"/>
                      <a:pt x="197" y="28"/>
                    </a:cubicBezTo>
                    <a:cubicBezTo>
                      <a:pt x="197" y="28"/>
                      <a:pt x="197" y="28"/>
                      <a:pt x="197" y="28"/>
                    </a:cubicBezTo>
                    <a:cubicBezTo>
                      <a:pt x="198" y="28"/>
                      <a:pt x="198" y="28"/>
                      <a:pt x="198" y="28"/>
                    </a:cubicBezTo>
                    <a:cubicBezTo>
                      <a:pt x="198" y="28"/>
                      <a:pt x="198" y="28"/>
                      <a:pt x="198" y="28"/>
                    </a:cubicBezTo>
                    <a:cubicBezTo>
                      <a:pt x="198" y="28"/>
                      <a:pt x="198" y="28"/>
                      <a:pt x="199" y="28"/>
                    </a:cubicBezTo>
                    <a:cubicBezTo>
                      <a:pt x="199" y="28"/>
                      <a:pt x="199" y="28"/>
                      <a:pt x="199" y="28"/>
                    </a:cubicBezTo>
                    <a:cubicBezTo>
                      <a:pt x="199" y="28"/>
                      <a:pt x="199" y="28"/>
                      <a:pt x="199" y="28"/>
                    </a:cubicBezTo>
                    <a:cubicBezTo>
                      <a:pt x="199" y="28"/>
                      <a:pt x="199" y="28"/>
                      <a:pt x="199" y="28"/>
                    </a:cubicBezTo>
                    <a:cubicBezTo>
                      <a:pt x="199" y="28"/>
                      <a:pt x="199" y="28"/>
                      <a:pt x="199" y="28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1" y="26"/>
                      <a:pt x="201" y="26"/>
                      <a:pt x="201" y="26"/>
                    </a:cubicBezTo>
                    <a:cubicBezTo>
                      <a:pt x="201" y="26"/>
                      <a:pt x="201" y="27"/>
                      <a:pt x="201" y="27"/>
                    </a:cubicBezTo>
                    <a:cubicBezTo>
                      <a:pt x="201" y="27"/>
                      <a:pt x="201" y="26"/>
                      <a:pt x="201" y="26"/>
                    </a:cubicBezTo>
                    <a:cubicBezTo>
                      <a:pt x="201" y="27"/>
                      <a:pt x="201" y="27"/>
                      <a:pt x="201" y="27"/>
                    </a:cubicBezTo>
                    <a:cubicBezTo>
                      <a:pt x="201" y="27"/>
                      <a:pt x="201" y="27"/>
                      <a:pt x="201" y="27"/>
                    </a:cubicBezTo>
                    <a:cubicBezTo>
                      <a:pt x="202" y="27"/>
                      <a:pt x="202" y="27"/>
                      <a:pt x="202" y="27"/>
                    </a:cubicBezTo>
                    <a:cubicBezTo>
                      <a:pt x="202" y="28"/>
                      <a:pt x="202" y="28"/>
                      <a:pt x="202" y="28"/>
                    </a:cubicBezTo>
                    <a:close/>
                    <a:moveTo>
                      <a:pt x="27" y="49"/>
                    </a:move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7" y="47"/>
                    </a:cubicBezTo>
                    <a:cubicBezTo>
                      <a:pt x="27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7"/>
                      <a:pt x="23" y="47"/>
                      <a:pt x="24" y="47"/>
                    </a:cubicBezTo>
                    <a:cubicBezTo>
                      <a:pt x="24" y="47"/>
                      <a:pt x="24" y="47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9"/>
                      <a:pt x="24" y="49"/>
                      <a:pt x="25" y="49"/>
                    </a:cubicBezTo>
                    <a:cubicBezTo>
                      <a:pt x="25" y="49"/>
                      <a:pt x="25" y="49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7" y="50"/>
                      <a:pt x="27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lose/>
                    <a:moveTo>
                      <a:pt x="35" y="59"/>
                    </a:moveTo>
                    <a:cubicBezTo>
                      <a:pt x="35" y="59"/>
                      <a:pt x="35" y="59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7"/>
                    </a:cubicBezTo>
                    <a:cubicBezTo>
                      <a:pt x="35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6"/>
                      <a:pt x="34" y="56"/>
                    </a:cubicBezTo>
                    <a:cubicBezTo>
                      <a:pt x="34" y="56"/>
                      <a:pt x="33" y="56"/>
                      <a:pt x="33" y="56"/>
                    </a:cubicBezTo>
                    <a:cubicBezTo>
                      <a:pt x="33" y="56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lose/>
                    <a:moveTo>
                      <a:pt x="31" y="53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0" y="53"/>
                    </a:cubicBezTo>
                    <a:cubicBezTo>
                      <a:pt x="30" y="53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1"/>
                      <a:pt x="30" y="51"/>
                    </a:cubicBezTo>
                    <a:cubicBezTo>
                      <a:pt x="30" y="51"/>
                      <a:pt x="29" y="51"/>
                      <a:pt x="29" y="51"/>
                    </a:cubicBezTo>
                    <a:cubicBezTo>
                      <a:pt x="29" y="51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lose/>
                    <a:moveTo>
                      <a:pt x="33" y="56"/>
                    </a:move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2" y="55"/>
                      <a:pt x="32" y="55"/>
                    </a:cubicBezTo>
                    <a:cubicBezTo>
                      <a:pt x="32" y="55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7"/>
                      <a:pt x="32" y="57"/>
                    </a:cubicBezTo>
                    <a:cubicBezTo>
                      <a:pt x="32" y="57"/>
                      <a:pt x="32" y="56"/>
                      <a:pt x="32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lose/>
                    <a:moveTo>
                      <a:pt x="184" y="74"/>
                    </a:moveTo>
                    <a:cubicBezTo>
                      <a:pt x="184" y="74"/>
                      <a:pt x="184" y="74"/>
                      <a:pt x="184" y="74"/>
                    </a:cubicBezTo>
                    <a:cubicBezTo>
                      <a:pt x="184" y="74"/>
                      <a:pt x="184" y="74"/>
                      <a:pt x="184" y="74"/>
                    </a:cubicBezTo>
                    <a:cubicBezTo>
                      <a:pt x="184" y="74"/>
                      <a:pt x="184" y="73"/>
                      <a:pt x="184" y="73"/>
                    </a:cubicBezTo>
                    <a:cubicBezTo>
                      <a:pt x="184" y="73"/>
                      <a:pt x="185" y="73"/>
                      <a:pt x="185" y="73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5" y="73"/>
                      <a:pt x="184" y="73"/>
                      <a:pt x="184" y="73"/>
                    </a:cubicBezTo>
                    <a:cubicBezTo>
                      <a:pt x="184" y="72"/>
                      <a:pt x="185" y="72"/>
                      <a:pt x="184" y="72"/>
                    </a:cubicBezTo>
                    <a:cubicBezTo>
                      <a:pt x="184" y="72"/>
                      <a:pt x="184" y="72"/>
                      <a:pt x="184" y="72"/>
                    </a:cubicBezTo>
                    <a:cubicBezTo>
                      <a:pt x="184" y="72"/>
                      <a:pt x="184" y="72"/>
                      <a:pt x="184" y="72"/>
                    </a:cubicBezTo>
                    <a:cubicBezTo>
                      <a:pt x="185" y="71"/>
                      <a:pt x="185" y="71"/>
                      <a:pt x="185" y="71"/>
                    </a:cubicBezTo>
                    <a:cubicBezTo>
                      <a:pt x="185" y="71"/>
                      <a:pt x="185" y="71"/>
                      <a:pt x="185" y="71"/>
                    </a:cubicBezTo>
                    <a:cubicBezTo>
                      <a:pt x="185" y="71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69"/>
                      <a:pt x="185" y="69"/>
                    </a:cubicBezTo>
                    <a:cubicBezTo>
                      <a:pt x="185" y="69"/>
                      <a:pt x="185" y="69"/>
                      <a:pt x="185" y="69"/>
                    </a:cubicBezTo>
                    <a:cubicBezTo>
                      <a:pt x="185" y="68"/>
                      <a:pt x="185" y="68"/>
                      <a:pt x="185" y="68"/>
                    </a:cubicBezTo>
                    <a:cubicBezTo>
                      <a:pt x="185" y="68"/>
                      <a:pt x="185" y="68"/>
                      <a:pt x="184" y="68"/>
                    </a:cubicBezTo>
                    <a:cubicBezTo>
                      <a:pt x="184" y="69"/>
                      <a:pt x="184" y="69"/>
                      <a:pt x="184" y="69"/>
                    </a:cubicBezTo>
                    <a:cubicBezTo>
                      <a:pt x="184" y="69"/>
                      <a:pt x="184" y="69"/>
                      <a:pt x="184" y="69"/>
                    </a:cubicBezTo>
                    <a:cubicBezTo>
                      <a:pt x="183" y="69"/>
                      <a:pt x="183" y="69"/>
                      <a:pt x="183" y="69"/>
                    </a:cubicBezTo>
                    <a:cubicBezTo>
                      <a:pt x="183" y="69"/>
                      <a:pt x="183" y="69"/>
                      <a:pt x="183" y="69"/>
                    </a:cubicBezTo>
                    <a:cubicBezTo>
                      <a:pt x="183" y="69"/>
                      <a:pt x="183" y="69"/>
                      <a:pt x="183" y="70"/>
                    </a:cubicBezTo>
                    <a:cubicBezTo>
                      <a:pt x="182" y="70"/>
                      <a:pt x="182" y="70"/>
                      <a:pt x="183" y="70"/>
                    </a:cubicBezTo>
                    <a:cubicBezTo>
                      <a:pt x="183" y="70"/>
                      <a:pt x="183" y="71"/>
                      <a:pt x="183" y="71"/>
                    </a:cubicBezTo>
                    <a:cubicBezTo>
                      <a:pt x="183" y="71"/>
                      <a:pt x="183" y="71"/>
                      <a:pt x="183" y="71"/>
                    </a:cubicBezTo>
                    <a:cubicBezTo>
                      <a:pt x="183" y="71"/>
                      <a:pt x="183" y="71"/>
                      <a:pt x="183" y="71"/>
                    </a:cubicBezTo>
                    <a:cubicBezTo>
                      <a:pt x="183" y="71"/>
                      <a:pt x="183" y="71"/>
                      <a:pt x="182" y="72"/>
                    </a:cubicBezTo>
                    <a:cubicBezTo>
                      <a:pt x="182" y="72"/>
                      <a:pt x="182" y="72"/>
                      <a:pt x="182" y="72"/>
                    </a:cubicBezTo>
                    <a:cubicBezTo>
                      <a:pt x="182" y="72"/>
                      <a:pt x="182" y="72"/>
                      <a:pt x="182" y="72"/>
                    </a:cubicBezTo>
                    <a:cubicBezTo>
                      <a:pt x="182" y="72"/>
                      <a:pt x="182" y="73"/>
                      <a:pt x="182" y="73"/>
                    </a:cubicBezTo>
                    <a:cubicBezTo>
                      <a:pt x="182" y="73"/>
                      <a:pt x="182" y="73"/>
                      <a:pt x="182" y="73"/>
                    </a:cubicBezTo>
                    <a:cubicBezTo>
                      <a:pt x="182" y="73"/>
                      <a:pt x="182" y="73"/>
                      <a:pt x="182" y="73"/>
                    </a:cubicBezTo>
                    <a:cubicBezTo>
                      <a:pt x="182" y="74"/>
                      <a:pt x="183" y="73"/>
                      <a:pt x="183" y="73"/>
                    </a:cubicBezTo>
                    <a:cubicBezTo>
                      <a:pt x="183" y="73"/>
                      <a:pt x="183" y="73"/>
                      <a:pt x="183" y="73"/>
                    </a:cubicBezTo>
                    <a:cubicBezTo>
                      <a:pt x="183" y="73"/>
                      <a:pt x="183" y="73"/>
                      <a:pt x="183" y="73"/>
                    </a:cubicBezTo>
                    <a:cubicBezTo>
                      <a:pt x="183" y="74"/>
                      <a:pt x="183" y="74"/>
                      <a:pt x="183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4" y="73"/>
                      <a:pt x="183" y="73"/>
                      <a:pt x="183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4" y="73"/>
                      <a:pt x="184" y="73"/>
                      <a:pt x="184" y="74"/>
                    </a:cubicBezTo>
                    <a:cubicBezTo>
                      <a:pt x="184" y="74"/>
                      <a:pt x="184" y="74"/>
                      <a:pt x="184" y="74"/>
                    </a:cubicBezTo>
                    <a:close/>
                    <a:moveTo>
                      <a:pt x="181" y="72"/>
                    </a:moveTo>
                    <a:cubicBezTo>
                      <a:pt x="181" y="72"/>
                      <a:pt x="181" y="72"/>
                      <a:pt x="181" y="72"/>
                    </a:cubicBezTo>
                    <a:cubicBezTo>
                      <a:pt x="181" y="72"/>
                      <a:pt x="180" y="72"/>
                      <a:pt x="180" y="72"/>
                    </a:cubicBezTo>
                    <a:cubicBezTo>
                      <a:pt x="180" y="72"/>
                      <a:pt x="180" y="72"/>
                      <a:pt x="180" y="71"/>
                    </a:cubicBezTo>
                    <a:cubicBezTo>
                      <a:pt x="180" y="71"/>
                      <a:pt x="180" y="72"/>
                      <a:pt x="180" y="72"/>
                    </a:cubicBezTo>
                    <a:cubicBezTo>
                      <a:pt x="180" y="71"/>
                      <a:pt x="180" y="71"/>
                      <a:pt x="179" y="71"/>
                    </a:cubicBezTo>
                    <a:cubicBezTo>
                      <a:pt x="179" y="71"/>
                      <a:pt x="179" y="71"/>
                      <a:pt x="179" y="72"/>
                    </a:cubicBezTo>
                    <a:cubicBezTo>
                      <a:pt x="179" y="72"/>
                      <a:pt x="179" y="72"/>
                      <a:pt x="179" y="72"/>
                    </a:cubicBezTo>
                    <a:cubicBezTo>
                      <a:pt x="180" y="72"/>
                      <a:pt x="179" y="72"/>
                      <a:pt x="179" y="72"/>
                    </a:cubicBezTo>
                    <a:cubicBezTo>
                      <a:pt x="179" y="72"/>
                      <a:pt x="179" y="72"/>
                      <a:pt x="179" y="72"/>
                    </a:cubicBezTo>
                    <a:cubicBezTo>
                      <a:pt x="179" y="72"/>
                      <a:pt x="179" y="72"/>
                      <a:pt x="179" y="72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9" y="73"/>
                      <a:pt x="179" y="73"/>
                      <a:pt x="180" y="73"/>
                    </a:cubicBezTo>
                    <a:cubicBezTo>
                      <a:pt x="180" y="74"/>
                      <a:pt x="180" y="74"/>
                      <a:pt x="180" y="74"/>
                    </a:cubicBezTo>
                    <a:cubicBezTo>
                      <a:pt x="180" y="74"/>
                      <a:pt x="180" y="74"/>
                      <a:pt x="180" y="74"/>
                    </a:cubicBezTo>
                    <a:cubicBezTo>
                      <a:pt x="180" y="74"/>
                      <a:pt x="180" y="74"/>
                      <a:pt x="180" y="74"/>
                    </a:cubicBezTo>
                    <a:cubicBezTo>
                      <a:pt x="181" y="74"/>
                      <a:pt x="181" y="74"/>
                      <a:pt x="181" y="74"/>
                    </a:cubicBez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73"/>
                      <a:pt x="181" y="73"/>
                      <a:pt x="181" y="72"/>
                    </a:cubicBezTo>
                    <a:close/>
                    <a:moveTo>
                      <a:pt x="187" y="64"/>
                    </a:move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5"/>
                      <a:pt x="187" y="65"/>
                      <a:pt x="187" y="66"/>
                    </a:cubicBezTo>
                    <a:cubicBezTo>
                      <a:pt x="187" y="66"/>
                      <a:pt x="187" y="66"/>
                      <a:pt x="187" y="66"/>
                    </a:cubicBezTo>
                    <a:cubicBezTo>
                      <a:pt x="188" y="66"/>
                      <a:pt x="188" y="66"/>
                      <a:pt x="188" y="66"/>
                    </a:cubicBezTo>
                    <a:cubicBezTo>
                      <a:pt x="188" y="66"/>
                      <a:pt x="188" y="66"/>
                      <a:pt x="188" y="66"/>
                    </a:cubicBezTo>
                    <a:cubicBezTo>
                      <a:pt x="188" y="65"/>
                      <a:pt x="188" y="65"/>
                      <a:pt x="188" y="65"/>
                    </a:cubicBezTo>
                    <a:cubicBezTo>
                      <a:pt x="189" y="65"/>
                      <a:pt x="189" y="65"/>
                      <a:pt x="189" y="65"/>
                    </a:cubicBezTo>
                    <a:cubicBezTo>
                      <a:pt x="188" y="64"/>
                      <a:pt x="188" y="64"/>
                      <a:pt x="188" y="64"/>
                    </a:cubicBezTo>
                    <a:cubicBezTo>
                      <a:pt x="188" y="64"/>
                      <a:pt x="188" y="64"/>
                      <a:pt x="187" y="64"/>
                    </a:cubicBezTo>
                    <a:cubicBezTo>
                      <a:pt x="187" y="64"/>
                      <a:pt x="187" y="64"/>
                      <a:pt x="187" y="64"/>
                    </a:cubicBezTo>
                    <a:cubicBezTo>
                      <a:pt x="187" y="64"/>
                      <a:pt x="187" y="64"/>
                      <a:pt x="187" y="64"/>
                    </a:cubicBezTo>
                    <a:close/>
                    <a:moveTo>
                      <a:pt x="186" y="74"/>
                    </a:moveTo>
                    <a:cubicBezTo>
                      <a:pt x="186" y="74"/>
                      <a:pt x="187" y="74"/>
                      <a:pt x="187" y="74"/>
                    </a:cubicBezTo>
                    <a:cubicBezTo>
                      <a:pt x="187" y="74"/>
                      <a:pt x="187" y="74"/>
                      <a:pt x="187" y="74"/>
                    </a:cubicBezTo>
                    <a:cubicBezTo>
                      <a:pt x="187" y="74"/>
                      <a:pt x="187" y="74"/>
                      <a:pt x="187" y="74"/>
                    </a:cubicBezTo>
                    <a:cubicBezTo>
                      <a:pt x="187" y="74"/>
                      <a:pt x="188" y="74"/>
                      <a:pt x="188" y="74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88" y="73"/>
                      <a:pt x="188" y="72"/>
                      <a:pt x="188" y="72"/>
                    </a:cubicBezTo>
                    <a:cubicBezTo>
                      <a:pt x="188" y="72"/>
                      <a:pt x="187" y="72"/>
                      <a:pt x="187" y="72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7" y="72"/>
                      <a:pt x="187" y="72"/>
                      <a:pt x="187" y="71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87" y="70"/>
                      <a:pt x="187" y="70"/>
                      <a:pt x="187" y="70"/>
                    </a:cubicBezTo>
                    <a:cubicBezTo>
                      <a:pt x="187" y="70"/>
                      <a:pt x="187" y="70"/>
                      <a:pt x="187" y="70"/>
                    </a:cubicBezTo>
                    <a:cubicBezTo>
                      <a:pt x="187" y="70"/>
                      <a:pt x="187" y="70"/>
                      <a:pt x="187" y="70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70"/>
                      <a:pt x="187" y="70"/>
                    </a:cubicBezTo>
                    <a:cubicBezTo>
                      <a:pt x="187" y="70"/>
                      <a:pt x="187" y="70"/>
                      <a:pt x="188" y="70"/>
                    </a:cubicBezTo>
                    <a:cubicBezTo>
                      <a:pt x="188" y="70"/>
                      <a:pt x="188" y="69"/>
                      <a:pt x="188" y="69"/>
                    </a:cubicBezTo>
                    <a:cubicBezTo>
                      <a:pt x="188" y="69"/>
                      <a:pt x="188" y="69"/>
                      <a:pt x="188" y="69"/>
                    </a:cubicBezTo>
                    <a:cubicBezTo>
                      <a:pt x="188" y="70"/>
                      <a:pt x="188" y="70"/>
                      <a:pt x="188" y="70"/>
                    </a:cubicBezTo>
                    <a:cubicBezTo>
                      <a:pt x="188" y="70"/>
                      <a:pt x="188" y="70"/>
                      <a:pt x="188" y="69"/>
                    </a:cubicBezTo>
                    <a:cubicBezTo>
                      <a:pt x="188" y="69"/>
                      <a:pt x="188" y="69"/>
                      <a:pt x="188" y="69"/>
                    </a:cubicBezTo>
                    <a:cubicBezTo>
                      <a:pt x="188" y="69"/>
                      <a:pt x="188" y="69"/>
                      <a:pt x="188" y="69"/>
                    </a:cubicBezTo>
                    <a:cubicBezTo>
                      <a:pt x="188" y="68"/>
                      <a:pt x="188" y="68"/>
                      <a:pt x="188" y="68"/>
                    </a:cubicBezTo>
                    <a:cubicBezTo>
                      <a:pt x="188" y="68"/>
                      <a:pt x="188" y="68"/>
                      <a:pt x="188" y="68"/>
                    </a:cubicBezTo>
                    <a:cubicBezTo>
                      <a:pt x="188" y="68"/>
                      <a:pt x="188" y="68"/>
                      <a:pt x="188" y="68"/>
                    </a:cubicBezTo>
                    <a:cubicBezTo>
                      <a:pt x="188" y="67"/>
                      <a:pt x="188" y="67"/>
                      <a:pt x="188" y="67"/>
                    </a:cubicBezTo>
                    <a:cubicBezTo>
                      <a:pt x="188" y="67"/>
                      <a:pt x="188" y="67"/>
                      <a:pt x="188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6" y="67"/>
                      <a:pt x="186" y="68"/>
                      <a:pt x="186" y="69"/>
                    </a:cubicBezTo>
                    <a:cubicBezTo>
                      <a:pt x="186" y="69"/>
                      <a:pt x="186" y="69"/>
                      <a:pt x="186" y="69"/>
                    </a:cubicBezTo>
                    <a:cubicBezTo>
                      <a:pt x="186" y="69"/>
                      <a:pt x="186" y="70"/>
                      <a:pt x="186" y="70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6" y="71"/>
                      <a:pt x="186" y="71"/>
                      <a:pt x="186" y="71"/>
                    </a:cubicBezTo>
                    <a:cubicBezTo>
                      <a:pt x="185" y="71"/>
                      <a:pt x="185" y="71"/>
                      <a:pt x="185" y="71"/>
                    </a:cubicBezTo>
                    <a:cubicBezTo>
                      <a:pt x="185" y="71"/>
                      <a:pt x="185" y="71"/>
                      <a:pt x="186" y="71"/>
                    </a:cubicBezTo>
                    <a:cubicBezTo>
                      <a:pt x="186" y="71"/>
                      <a:pt x="186" y="71"/>
                      <a:pt x="185" y="71"/>
                    </a:cubicBezTo>
                    <a:cubicBezTo>
                      <a:pt x="185" y="71"/>
                      <a:pt x="185" y="71"/>
                      <a:pt x="185" y="72"/>
                    </a:cubicBezTo>
                    <a:cubicBezTo>
                      <a:pt x="186" y="72"/>
                      <a:pt x="186" y="72"/>
                      <a:pt x="186" y="72"/>
                    </a:cubicBezTo>
                    <a:cubicBezTo>
                      <a:pt x="186" y="72"/>
                      <a:pt x="185" y="72"/>
                      <a:pt x="185" y="72"/>
                    </a:cubicBezTo>
                    <a:cubicBezTo>
                      <a:pt x="185" y="72"/>
                      <a:pt x="185" y="72"/>
                      <a:pt x="185" y="72"/>
                    </a:cubicBezTo>
                    <a:cubicBezTo>
                      <a:pt x="185" y="72"/>
                      <a:pt x="185" y="72"/>
                      <a:pt x="186" y="72"/>
                    </a:cubicBezTo>
                    <a:cubicBezTo>
                      <a:pt x="186" y="72"/>
                      <a:pt x="186" y="72"/>
                      <a:pt x="185" y="73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5" y="74"/>
                      <a:pt x="185" y="74"/>
                      <a:pt x="185" y="74"/>
                    </a:cubicBezTo>
                    <a:cubicBezTo>
                      <a:pt x="185" y="74"/>
                      <a:pt x="184" y="74"/>
                      <a:pt x="184" y="74"/>
                    </a:cubicBezTo>
                    <a:cubicBezTo>
                      <a:pt x="184" y="74"/>
                      <a:pt x="184" y="75"/>
                      <a:pt x="184" y="75"/>
                    </a:cubicBezTo>
                    <a:cubicBezTo>
                      <a:pt x="184" y="75"/>
                      <a:pt x="184" y="75"/>
                      <a:pt x="185" y="75"/>
                    </a:cubicBezTo>
                    <a:cubicBezTo>
                      <a:pt x="185" y="75"/>
                      <a:pt x="185" y="75"/>
                      <a:pt x="185" y="75"/>
                    </a:cubicBezTo>
                    <a:cubicBezTo>
                      <a:pt x="185" y="75"/>
                      <a:pt x="185" y="75"/>
                      <a:pt x="185" y="75"/>
                    </a:cubicBezTo>
                    <a:cubicBezTo>
                      <a:pt x="185" y="75"/>
                      <a:pt x="185" y="75"/>
                      <a:pt x="185" y="75"/>
                    </a:cubicBezTo>
                    <a:cubicBezTo>
                      <a:pt x="185" y="75"/>
                      <a:pt x="185" y="76"/>
                      <a:pt x="186" y="76"/>
                    </a:cubicBezTo>
                    <a:cubicBezTo>
                      <a:pt x="186" y="76"/>
                      <a:pt x="186" y="75"/>
                      <a:pt x="186" y="75"/>
                    </a:cubicBezTo>
                    <a:cubicBezTo>
                      <a:pt x="186" y="75"/>
                      <a:pt x="186" y="75"/>
                      <a:pt x="186" y="75"/>
                    </a:cubicBezTo>
                    <a:cubicBezTo>
                      <a:pt x="186" y="75"/>
                      <a:pt x="186" y="74"/>
                      <a:pt x="186" y="74"/>
                    </a:cubicBezTo>
                    <a:cubicBezTo>
                      <a:pt x="186" y="74"/>
                      <a:pt x="186" y="74"/>
                      <a:pt x="186" y="74"/>
                    </a:cubicBezTo>
                    <a:cubicBezTo>
                      <a:pt x="186" y="74"/>
                      <a:pt x="186" y="74"/>
                      <a:pt x="186" y="74"/>
                    </a:cubicBezTo>
                    <a:close/>
                    <a:moveTo>
                      <a:pt x="170" y="77"/>
                    </a:moveTo>
                    <a:cubicBezTo>
                      <a:pt x="170" y="77"/>
                      <a:pt x="170" y="76"/>
                      <a:pt x="170" y="76"/>
                    </a:cubicBezTo>
                    <a:cubicBezTo>
                      <a:pt x="170" y="76"/>
                      <a:pt x="170" y="76"/>
                      <a:pt x="170" y="77"/>
                    </a:cubicBezTo>
                    <a:cubicBezTo>
                      <a:pt x="170" y="77"/>
                      <a:pt x="170" y="77"/>
                      <a:pt x="170" y="77"/>
                    </a:cubicBezTo>
                    <a:cubicBezTo>
                      <a:pt x="170" y="77"/>
                      <a:pt x="170" y="78"/>
                      <a:pt x="170" y="79"/>
                    </a:cubicBezTo>
                    <a:cubicBezTo>
                      <a:pt x="170" y="79"/>
                      <a:pt x="170" y="79"/>
                      <a:pt x="170" y="79"/>
                    </a:cubicBezTo>
                    <a:cubicBezTo>
                      <a:pt x="170" y="80"/>
                      <a:pt x="170" y="80"/>
                      <a:pt x="170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70" y="81"/>
                      <a:pt x="170" y="80"/>
                      <a:pt x="170" y="80"/>
                    </a:cubicBezTo>
                    <a:cubicBezTo>
                      <a:pt x="170" y="80"/>
                      <a:pt x="170" y="80"/>
                      <a:pt x="170" y="80"/>
                    </a:cubicBezTo>
                    <a:cubicBezTo>
                      <a:pt x="171" y="80"/>
                      <a:pt x="170" y="79"/>
                      <a:pt x="171" y="79"/>
                    </a:cubicBezTo>
                    <a:cubicBezTo>
                      <a:pt x="171" y="78"/>
                      <a:pt x="171" y="77"/>
                      <a:pt x="170" y="77"/>
                    </a:cubicBezTo>
                    <a:close/>
                    <a:moveTo>
                      <a:pt x="143" y="62"/>
                    </a:moveTo>
                    <a:cubicBezTo>
                      <a:pt x="143" y="62"/>
                      <a:pt x="143" y="62"/>
                      <a:pt x="143" y="61"/>
                    </a:cubicBezTo>
                    <a:cubicBezTo>
                      <a:pt x="143" y="61"/>
                      <a:pt x="143" y="61"/>
                      <a:pt x="143" y="61"/>
                    </a:cubicBezTo>
                    <a:cubicBezTo>
                      <a:pt x="143" y="61"/>
                      <a:pt x="143" y="61"/>
                      <a:pt x="143" y="60"/>
                    </a:cubicBezTo>
                    <a:cubicBezTo>
                      <a:pt x="143" y="60"/>
                      <a:pt x="143" y="60"/>
                      <a:pt x="143" y="60"/>
                    </a:cubicBezTo>
                    <a:cubicBezTo>
                      <a:pt x="143" y="60"/>
                      <a:pt x="143" y="60"/>
                      <a:pt x="143" y="60"/>
                    </a:cubicBezTo>
                    <a:cubicBezTo>
                      <a:pt x="143" y="60"/>
                      <a:pt x="143" y="60"/>
                      <a:pt x="143" y="60"/>
                    </a:cubicBezTo>
                    <a:cubicBezTo>
                      <a:pt x="143" y="61"/>
                      <a:pt x="143" y="61"/>
                      <a:pt x="143" y="61"/>
                    </a:cubicBezTo>
                    <a:cubicBezTo>
                      <a:pt x="143" y="61"/>
                      <a:pt x="143" y="61"/>
                      <a:pt x="143" y="61"/>
                    </a:cubicBezTo>
                    <a:cubicBezTo>
                      <a:pt x="143" y="61"/>
                      <a:pt x="143" y="61"/>
                      <a:pt x="143" y="61"/>
                    </a:cubicBezTo>
                    <a:cubicBezTo>
                      <a:pt x="143" y="61"/>
                      <a:pt x="143" y="62"/>
                      <a:pt x="143" y="62"/>
                    </a:cubicBezTo>
                    <a:close/>
                    <a:moveTo>
                      <a:pt x="142" y="63"/>
                    </a:moveTo>
                    <a:cubicBezTo>
                      <a:pt x="142" y="63"/>
                      <a:pt x="143" y="63"/>
                      <a:pt x="143" y="62"/>
                    </a:cubicBezTo>
                    <a:cubicBezTo>
                      <a:pt x="143" y="62"/>
                      <a:pt x="143" y="62"/>
                      <a:pt x="142" y="62"/>
                    </a:cubicBezTo>
                    <a:cubicBezTo>
                      <a:pt x="142" y="62"/>
                      <a:pt x="142" y="62"/>
                      <a:pt x="142" y="62"/>
                    </a:cubicBezTo>
                    <a:cubicBezTo>
                      <a:pt x="142" y="62"/>
                      <a:pt x="142" y="62"/>
                      <a:pt x="142" y="61"/>
                    </a:cubicBezTo>
                    <a:cubicBezTo>
                      <a:pt x="142" y="61"/>
                      <a:pt x="142" y="61"/>
                      <a:pt x="142" y="61"/>
                    </a:cubicBezTo>
                    <a:cubicBezTo>
                      <a:pt x="142" y="61"/>
                      <a:pt x="143" y="61"/>
                      <a:pt x="143" y="61"/>
                    </a:cubicBezTo>
                    <a:cubicBezTo>
                      <a:pt x="143" y="61"/>
                      <a:pt x="143" y="61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59"/>
                    </a:cubicBezTo>
                    <a:cubicBezTo>
                      <a:pt x="142" y="59"/>
                      <a:pt x="142" y="59"/>
                      <a:pt x="142" y="59"/>
                    </a:cubicBezTo>
                    <a:cubicBezTo>
                      <a:pt x="142" y="59"/>
                      <a:pt x="142" y="59"/>
                      <a:pt x="142" y="59"/>
                    </a:cubicBezTo>
                    <a:cubicBezTo>
                      <a:pt x="142" y="59"/>
                      <a:pt x="142" y="59"/>
                      <a:pt x="142" y="59"/>
                    </a:cubicBezTo>
                    <a:cubicBezTo>
                      <a:pt x="142" y="60"/>
                      <a:pt x="141" y="60"/>
                      <a:pt x="141" y="60"/>
                    </a:cubicBezTo>
                    <a:cubicBezTo>
                      <a:pt x="141" y="60"/>
                      <a:pt x="141" y="60"/>
                      <a:pt x="141" y="60"/>
                    </a:cubicBezTo>
                    <a:cubicBezTo>
                      <a:pt x="141" y="60"/>
                      <a:pt x="141" y="60"/>
                      <a:pt x="141" y="60"/>
                    </a:cubicBezTo>
                    <a:cubicBezTo>
                      <a:pt x="141" y="61"/>
                      <a:pt x="141" y="61"/>
                      <a:pt x="141" y="61"/>
                    </a:cubicBezTo>
                    <a:cubicBezTo>
                      <a:pt x="141" y="61"/>
                      <a:pt x="141" y="61"/>
                      <a:pt x="141" y="62"/>
                    </a:cubicBezTo>
                    <a:cubicBezTo>
                      <a:pt x="141" y="62"/>
                      <a:pt x="141" y="62"/>
                      <a:pt x="140" y="62"/>
                    </a:cubicBezTo>
                    <a:cubicBezTo>
                      <a:pt x="140" y="62"/>
                      <a:pt x="140" y="62"/>
                      <a:pt x="141" y="62"/>
                    </a:cubicBezTo>
                    <a:cubicBezTo>
                      <a:pt x="141" y="62"/>
                      <a:pt x="141" y="62"/>
                      <a:pt x="141" y="62"/>
                    </a:cubicBezTo>
                    <a:cubicBezTo>
                      <a:pt x="141" y="63"/>
                      <a:pt x="141" y="63"/>
                      <a:pt x="141" y="63"/>
                    </a:cubicBezTo>
                    <a:cubicBezTo>
                      <a:pt x="141" y="63"/>
                      <a:pt x="141" y="63"/>
                      <a:pt x="141" y="63"/>
                    </a:cubicBezTo>
                    <a:cubicBezTo>
                      <a:pt x="141" y="63"/>
                      <a:pt x="141" y="63"/>
                      <a:pt x="141" y="63"/>
                    </a:cubicBezTo>
                    <a:cubicBezTo>
                      <a:pt x="141" y="64"/>
                      <a:pt x="141" y="64"/>
                      <a:pt x="141" y="64"/>
                    </a:cubicBezTo>
                    <a:cubicBezTo>
                      <a:pt x="141" y="64"/>
                      <a:pt x="141" y="64"/>
                      <a:pt x="141" y="64"/>
                    </a:cubicBezTo>
                    <a:cubicBezTo>
                      <a:pt x="141" y="64"/>
                      <a:pt x="141" y="64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5"/>
                      <a:pt x="141" y="64"/>
                    </a:cubicBezTo>
                    <a:cubicBezTo>
                      <a:pt x="141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3" y="64"/>
                      <a:pt x="143" y="64"/>
                      <a:pt x="143" y="63"/>
                    </a:cubicBezTo>
                    <a:cubicBezTo>
                      <a:pt x="142" y="63"/>
                      <a:pt x="142" y="63"/>
                      <a:pt x="142" y="63"/>
                    </a:cubicBezTo>
                    <a:cubicBezTo>
                      <a:pt x="142" y="63"/>
                      <a:pt x="142" y="63"/>
                      <a:pt x="142" y="63"/>
                    </a:cubicBezTo>
                    <a:cubicBezTo>
                      <a:pt x="142" y="63"/>
                      <a:pt x="142" y="63"/>
                      <a:pt x="142" y="63"/>
                    </a:cubicBezTo>
                    <a:cubicBezTo>
                      <a:pt x="142" y="63"/>
                      <a:pt x="142" y="63"/>
                      <a:pt x="142" y="63"/>
                    </a:cubicBezTo>
                    <a:close/>
                    <a:moveTo>
                      <a:pt x="57" y="31"/>
                    </a:move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lose/>
                    <a:moveTo>
                      <a:pt x="58" y="32"/>
                    </a:move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lose/>
                    <a:moveTo>
                      <a:pt x="57" y="32"/>
                    </a:moveTo>
                    <a:cubicBezTo>
                      <a:pt x="57" y="32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8" y="33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lose/>
                    <a:moveTo>
                      <a:pt x="58" y="31"/>
                    </a:move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lose/>
                    <a:moveTo>
                      <a:pt x="63" y="33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4" y="33"/>
                      <a:pt x="64" y="33"/>
                    </a:cubicBezTo>
                    <a:cubicBezTo>
                      <a:pt x="64" y="33"/>
                      <a:pt x="63" y="33"/>
                      <a:pt x="63" y="33"/>
                    </a:cubicBezTo>
                    <a:cubicBezTo>
                      <a:pt x="63" y="33"/>
                      <a:pt x="64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lose/>
                    <a:moveTo>
                      <a:pt x="58" y="31"/>
                    </a:move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1"/>
                      <a:pt x="58" y="31"/>
                    </a:cubicBezTo>
                    <a:close/>
                    <a:moveTo>
                      <a:pt x="60" y="19"/>
                    </a:moveTo>
                    <a:cubicBezTo>
                      <a:pt x="60" y="19"/>
                      <a:pt x="60" y="20"/>
                      <a:pt x="60" y="20"/>
                    </a:cubicBezTo>
                    <a:cubicBezTo>
                      <a:pt x="60" y="20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8"/>
                      <a:pt x="60" y="18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60" y="19"/>
                    </a:cubicBezTo>
                    <a:close/>
                    <a:moveTo>
                      <a:pt x="73" y="16"/>
                    </a:move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lose/>
                    <a:moveTo>
                      <a:pt x="73" y="16"/>
                    </a:move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7"/>
                      <a:pt x="73" y="17"/>
                      <a:pt x="74" y="17"/>
                    </a:cubicBezTo>
                    <a:cubicBezTo>
                      <a:pt x="74" y="17"/>
                      <a:pt x="74" y="17"/>
                      <a:pt x="74" y="16"/>
                    </a:cubicBezTo>
                    <a:cubicBezTo>
                      <a:pt x="74" y="16"/>
                      <a:pt x="74" y="16"/>
                      <a:pt x="73" y="16"/>
                    </a:cubicBezTo>
                    <a:close/>
                    <a:moveTo>
                      <a:pt x="70" y="19"/>
                    </a:move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7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lose/>
                    <a:moveTo>
                      <a:pt x="64" y="31"/>
                    </a:move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lose/>
                    <a:moveTo>
                      <a:pt x="85" y="11"/>
                    </a:move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6" y="12"/>
                      <a:pt x="87" y="12"/>
                    </a:cubicBezTo>
                    <a:cubicBezTo>
                      <a:pt x="87" y="12"/>
                      <a:pt x="87" y="12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4"/>
                      <a:pt x="86" y="14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1"/>
                      <a:pt x="88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6" y="11"/>
                    </a:cubicBezTo>
                    <a:cubicBezTo>
                      <a:pt x="86" y="11"/>
                      <a:pt x="86" y="11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lose/>
                    <a:moveTo>
                      <a:pt x="74" y="16"/>
                    </a:move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3" y="16"/>
                      <a:pt x="74" y="16"/>
                      <a:pt x="74" y="16"/>
                    </a:cubicBezTo>
                    <a:close/>
                    <a:moveTo>
                      <a:pt x="91" y="19"/>
                    </a:move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8"/>
                      <a:pt x="91" y="17"/>
                      <a:pt x="91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90" y="19"/>
                      <a:pt x="91" y="19"/>
                      <a:pt x="91" y="19"/>
                    </a:cubicBezTo>
                    <a:close/>
                    <a:moveTo>
                      <a:pt x="92" y="21"/>
                    </a:move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3" y="21"/>
                      <a:pt x="93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lose/>
                    <a:moveTo>
                      <a:pt x="64" y="39"/>
                    </a:move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40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lose/>
                    <a:moveTo>
                      <a:pt x="59" y="32"/>
                    </a:moveTo>
                    <a:cubicBezTo>
                      <a:pt x="59" y="32"/>
                      <a:pt x="59" y="32"/>
                      <a:pt x="59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4"/>
                      <a:pt x="60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1"/>
                      <a:pt x="60" y="31"/>
                    </a:cubicBezTo>
                    <a:cubicBezTo>
                      <a:pt x="60" y="31"/>
                      <a:pt x="60" y="32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lose/>
                    <a:moveTo>
                      <a:pt x="63" y="33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lose/>
                    <a:moveTo>
                      <a:pt x="62" y="37"/>
                    </a:moveTo>
                    <a:cubicBezTo>
                      <a:pt x="62" y="37"/>
                      <a:pt x="62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8"/>
                      <a:pt x="62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lose/>
                    <a:moveTo>
                      <a:pt x="63" y="32"/>
                    </a:moveTo>
                    <a:cubicBezTo>
                      <a:pt x="63" y="32"/>
                      <a:pt x="62" y="33"/>
                      <a:pt x="62" y="33"/>
                    </a:cubicBezTo>
                    <a:cubicBezTo>
                      <a:pt x="62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2"/>
                      <a:pt x="63" y="32"/>
                      <a:pt x="63" y="32"/>
                    </a:cubicBezTo>
                    <a:close/>
                    <a:moveTo>
                      <a:pt x="61" y="40"/>
                    </a:move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lose/>
                    <a:moveTo>
                      <a:pt x="62" y="36"/>
                    </a:move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lose/>
                    <a:moveTo>
                      <a:pt x="61" y="41"/>
                    </a:moveTo>
                    <a:cubicBezTo>
                      <a:pt x="61" y="41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1"/>
                      <a:pt x="62" y="41"/>
                      <a:pt x="62" y="41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0" y="40"/>
                      <a:pt x="60" y="40"/>
                    </a:cubicBezTo>
                    <a:cubicBezTo>
                      <a:pt x="60" y="40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1"/>
                      <a:pt x="61" y="41"/>
                      <a:pt x="61" y="41"/>
                    </a:cubicBezTo>
                    <a:close/>
                    <a:moveTo>
                      <a:pt x="61" y="35"/>
                    </a:move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5"/>
                      <a:pt x="61" y="35"/>
                      <a:pt x="61" y="35"/>
                    </a:cubicBezTo>
                    <a:close/>
                    <a:moveTo>
                      <a:pt x="62" y="35"/>
                    </a:move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60" y="31"/>
                    </a:move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2" y="31"/>
                    </a:cubicBezTo>
                    <a:cubicBezTo>
                      <a:pt x="62" y="31"/>
                      <a:pt x="62" y="31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29"/>
                      <a:pt x="62" y="29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lose/>
                    <a:moveTo>
                      <a:pt x="54" y="41"/>
                    </a:moveTo>
                    <a:cubicBezTo>
                      <a:pt x="54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1"/>
                      <a:pt x="54" y="41"/>
                      <a:pt x="54" y="41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8" y="31"/>
                      <a:pt x="48" y="31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7" y="29"/>
                    </a:cubicBezTo>
                    <a:cubicBezTo>
                      <a:pt x="47" y="29"/>
                      <a:pt x="47" y="28"/>
                      <a:pt x="47" y="28"/>
                    </a:cubicBezTo>
                    <a:cubicBezTo>
                      <a:pt x="47" y="28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1"/>
                      <a:pt x="47" y="31"/>
                    </a:cubicBezTo>
                    <a:close/>
                    <a:moveTo>
                      <a:pt x="46" y="28"/>
                    </a:move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9"/>
                    </a:cubicBezTo>
                    <a:cubicBezTo>
                      <a:pt x="49" y="29"/>
                      <a:pt x="49" y="29"/>
                      <a:pt x="49" y="28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48" y="27"/>
                      <a:pt x="48" y="27"/>
                      <a:pt x="47" y="27"/>
                    </a:cubicBezTo>
                    <a:cubicBezTo>
                      <a:pt x="47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5" y="27"/>
                    </a:cubicBezTo>
                    <a:cubicBezTo>
                      <a:pt x="45" y="27"/>
                      <a:pt x="46" y="27"/>
                      <a:pt x="46" y="27"/>
                    </a:cubicBezTo>
                    <a:cubicBezTo>
                      <a:pt x="46" y="28"/>
                      <a:pt x="46" y="28"/>
                      <a:pt x="46" y="28"/>
                    </a:cubicBezTo>
                    <a:close/>
                    <a:moveTo>
                      <a:pt x="42" y="26"/>
                    </a:move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2" y="26"/>
                      <a:pt x="42" y="26"/>
                    </a:cubicBezTo>
                    <a:close/>
                    <a:moveTo>
                      <a:pt x="56" y="40"/>
                    </a:moveTo>
                    <a:cubicBezTo>
                      <a:pt x="56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39"/>
                    </a:cubicBezTo>
                    <a:cubicBezTo>
                      <a:pt x="57" y="39"/>
                      <a:pt x="57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5" y="39"/>
                    </a:cubicBezTo>
                    <a:cubicBezTo>
                      <a:pt x="55" y="39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lose/>
                    <a:moveTo>
                      <a:pt x="48" y="30"/>
                    </a:moveTo>
                    <a:cubicBezTo>
                      <a:pt x="48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9" y="32"/>
                    </a:cubicBezTo>
                    <a:cubicBezTo>
                      <a:pt x="49" y="33"/>
                      <a:pt x="49" y="33"/>
                      <a:pt x="50" y="33"/>
                    </a:cubicBezTo>
                    <a:cubicBezTo>
                      <a:pt x="50" y="32"/>
                      <a:pt x="50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8" y="30"/>
                    </a:cubicBezTo>
                    <a:close/>
                    <a:moveTo>
                      <a:pt x="55" y="40"/>
                    </a:move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6" y="39"/>
                    </a:cubicBezTo>
                    <a:cubicBezTo>
                      <a:pt x="56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5" y="40"/>
                    </a:cubicBezTo>
                    <a:close/>
                    <a:moveTo>
                      <a:pt x="55" y="32"/>
                    </a:move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3"/>
                      <a:pt x="56" y="33"/>
                    </a:cubicBezTo>
                    <a:cubicBezTo>
                      <a:pt x="56" y="33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2"/>
                    </a:cubicBezTo>
                    <a:close/>
                    <a:moveTo>
                      <a:pt x="50" y="31"/>
                    </a:moveTo>
                    <a:cubicBezTo>
                      <a:pt x="50" y="31"/>
                      <a:pt x="50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1"/>
                      <a:pt x="53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0"/>
                      <a:pt x="52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lose/>
                    <a:moveTo>
                      <a:pt x="52" y="34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lose/>
                    <a:moveTo>
                      <a:pt x="53" y="33"/>
                    </a:move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lose/>
                    <a:moveTo>
                      <a:pt x="54" y="31"/>
                    </a:moveTo>
                    <a:cubicBezTo>
                      <a:pt x="54" y="31"/>
                      <a:pt x="54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0"/>
                    </a:cubicBezTo>
                    <a:cubicBezTo>
                      <a:pt x="55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lose/>
                    <a:moveTo>
                      <a:pt x="22" y="39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40"/>
                    </a:cubicBezTo>
                    <a:cubicBezTo>
                      <a:pt x="22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2"/>
                      <a:pt x="21" y="42"/>
                    </a:cubicBezTo>
                    <a:cubicBezTo>
                      <a:pt x="21" y="42"/>
                      <a:pt x="21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39"/>
                    </a:cubicBezTo>
                    <a:close/>
                    <a:moveTo>
                      <a:pt x="23" y="37"/>
                    </a:moveTo>
                    <a:cubicBezTo>
                      <a:pt x="23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6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lose/>
                    <a:moveTo>
                      <a:pt x="22" y="40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3" y="40"/>
                      <a:pt x="23" y="40"/>
                    </a:cubicBezTo>
                    <a:cubicBezTo>
                      <a:pt x="23" y="40"/>
                      <a:pt x="22" y="40"/>
                      <a:pt x="22" y="40"/>
                    </a:cubicBezTo>
                    <a:close/>
                    <a:moveTo>
                      <a:pt x="18" y="38"/>
                    </a:move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lose/>
                    <a:moveTo>
                      <a:pt x="18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0"/>
                      <a:pt x="1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2"/>
                      <a:pt x="15" y="31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3"/>
                    </a:cubicBezTo>
                    <a:cubicBezTo>
                      <a:pt x="16" y="33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  <a:moveTo>
                      <a:pt x="203" y="20"/>
                    </a:moveTo>
                    <a:cubicBezTo>
                      <a:pt x="203" y="20"/>
                      <a:pt x="203" y="20"/>
                      <a:pt x="203" y="20"/>
                    </a:cubicBezTo>
                    <a:cubicBezTo>
                      <a:pt x="203" y="20"/>
                      <a:pt x="203" y="20"/>
                      <a:pt x="203" y="20"/>
                    </a:cubicBezTo>
                    <a:cubicBezTo>
                      <a:pt x="203" y="20"/>
                      <a:pt x="203" y="20"/>
                      <a:pt x="203" y="20"/>
                    </a:cubicBezTo>
                    <a:cubicBezTo>
                      <a:pt x="203" y="19"/>
                      <a:pt x="203" y="19"/>
                      <a:pt x="203" y="19"/>
                    </a:cubicBezTo>
                    <a:cubicBezTo>
                      <a:pt x="203" y="19"/>
                      <a:pt x="203" y="19"/>
                      <a:pt x="203" y="19"/>
                    </a:cubicBezTo>
                    <a:cubicBezTo>
                      <a:pt x="203" y="19"/>
                      <a:pt x="203" y="19"/>
                      <a:pt x="203" y="20"/>
                    </a:cubicBezTo>
                    <a:cubicBezTo>
                      <a:pt x="203" y="20"/>
                      <a:pt x="203" y="20"/>
                      <a:pt x="203" y="20"/>
                    </a:cubicBezTo>
                    <a:close/>
                    <a:moveTo>
                      <a:pt x="203" y="13"/>
                    </a:moveTo>
                    <a:cubicBezTo>
                      <a:pt x="203" y="14"/>
                      <a:pt x="204" y="14"/>
                      <a:pt x="204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5"/>
                      <a:pt x="204" y="15"/>
                      <a:pt x="204" y="15"/>
                    </a:cubicBezTo>
                    <a:cubicBezTo>
                      <a:pt x="204" y="15"/>
                      <a:pt x="204" y="15"/>
                      <a:pt x="204" y="15"/>
                    </a:cubicBezTo>
                    <a:cubicBezTo>
                      <a:pt x="204" y="15"/>
                      <a:pt x="204" y="15"/>
                      <a:pt x="204" y="15"/>
                    </a:cubicBezTo>
                    <a:cubicBezTo>
                      <a:pt x="205" y="15"/>
                      <a:pt x="205" y="15"/>
                      <a:pt x="205" y="14"/>
                    </a:cubicBezTo>
                    <a:cubicBezTo>
                      <a:pt x="205" y="14"/>
                      <a:pt x="204" y="14"/>
                      <a:pt x="204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3" y="13"/>
                      <a:pt x="203" y="13"/>
                      <a:pt x="203" y="13"/>
                    </a:cubicBezTo>
                    <a:cubicBezTo>
                      <a:pt x="203" y="13"/>
                      <a:pt x="203" y="13"/>
                      <a:pt x="203" y="13"/>
                    </a:cubicBezTo>
                    <a:close/>
                    <a:moveTo>
                      <a:pt x="212" y="12"/>
                    </a:moveTo>
                    <a:cubicBezTo>
                      <a:pt x="212" y="12"/>
                      <a:pt x="212" y="12"/>
                      <a:pt x="212" y="11"/>
                    </a:cubicBezTo>
                    <a:cubicBezTo>
                      <a:pt x="212" y="11"/>
                      <a:pt x="211" y="11"/>
                      <a:pt x="211" y="11"/>
                    </a:cubicBezTo>
                    <a:cubicBezTo>
                      <a:pt x="211" y="11"/>
                      <a:pt x="211" y="10"/>
                      <a:pt x="211" y="11"/>
                    </a:cubicBezTo>
                    <a:cubicBezTo>
                      <a:pt x="211" y="11"/>
                      <a:pt x="211" y="11"/>
                      <a:pt x="211" y="11"/>
                    </a:cubicBezTo>
                    <a:cubicBezTo>
                      <a:pt x="211" y="12"/>
                      <a:pt x="211" y="12"/>
                      <a:pt x="212" y="12"/>
                    </a:cubicBezTo>
                    <a:close/>
                    <a:moveTo>
                      <a:pt x="212" y="11"/>
                    </a:moveTo>
                    <a:cubicBezTo>
                      <a:pt x="212" y="11"/>
                      <a:pt x="212" y="11"/>
                      <a:pt x="212" y="11"/>
                    </a:cubicBezTo>
                    <a:cubicBezTo>
                      <a:pt x="212" y="11"/>
                      <a:pt x="212" y="11"/>
                      <a:pt x="212" y="10"/>
                    </a:cubicBezTo>
                    <a:cubicBezTo>
                      <a:pt x="212" y="10"/>
                      <a:pt x="212" y="10"/>
                      <a:pt x="212" y="10"/>
                    </a:cubicBezTo>
                    <a:cubicBezTo>
                      <a:pt x="212" y="10"/>
                      <a:pt x="212" y="10"/>
                      <a:pt x="213" y="10"/>
                    </a:cubicBezTo>
                    <a:cubicBezTo>
                      <a:pt x="213" y="10"/>
                      <a:pt x="213" y="9"/>
                      <a:pt x="213" y="9"/>
                    </a:cubicBezTo>
                    <a:cubicBezTo>
                      <a:pt x="213" y="9"/>
                      <a:pt x="213" y="9"/>
                      <a:pt x="213" y="9"/>
                    </a:cubicBezTo>
                    <a:cubicBezTo>
                      <a:pt x="213" y="8"/>
                      <a:pt x="213" y="8"/>
                      <a:pt x="213" y="8"/>
                    </a:cubicBezTo>
                    <a:cubicBezTo>
                      <a:pt x="213" y="8"/>
                      <a:pt x="212" y="7"/>
                      <a:pt x="212" y="7"/>
                    </a:cubicBezTo>
                    <a:cubicBezTo>
                      <a:pt x="212" y="7"/>
                      <a:pt x="212" y="7"/>
                      <a:pt x="212" y="7"/>
                    </a:cubicBezTo>
                    <a:cubicBezTo>
                      <a:pt x="212" y="7"/>
                      <a:pt x="212" y="8"/>
                      <a:pt x="212" y="8"/>
                    </a:cubicBezTo>
                    <a:cubicBezTo>
                      <a:pt x="212" y="8"/>
                      <a:pt x="212" y="8"/>
                      <a:pt x="212" y="8"/>
                    </a:cubicBezTo>
                    <a:cubicBezTo>
                      <a:pt x="212" y="8"/>
                      <a:pt x="212" y="9"/>
                      <a:pt x="212" y="9"/>
                    </a:cubicBezTo>
                    <a:cubicBezTo>
                      <a:pt x="212" y="9"/>
                      <a:pt x="212" y="9"/>
                      <a:pt x="212" y="9"/>
                    </a:cubicBezTo>
                    <a:cubicBezTo>
                      <a:pt x="212" y="9"/>
                      <a:pt x="212" y="9"/>
                      <a:pt x="212" y="9"/>
                    </a:cubicBezTo>
                    <a:cubicBezTo>
                      <a:pt x="212" y="10"/>
                      <a:pt x="212" y="10"/>
                      <a:pt x="212" y="10"/>
                    </a:cubicBezTo>
                    <a:cubicBezTo>
                      <a:pt x="212" y="10"/>
                      <a:pt x="211" y="10"/>
                      <a:pt x="212" y="11"/>
                    </a:cubicBezTo>
                    <a:close/>
                    <a:moveTo>
                      <a:pt x="212" y="12"/>
                    </a:moveTo>
                    <a:cubicBezTo>
                      <a:pt x="212" y="12"/>
                      <a:pt x="212" y="13"/>
                      <a:pt x="212" y="13"/>
                    </a:cubicBezTo>
                    <a:cubicBezTo>
                      <a:pt x="213" y="13"/>
                      <a:pt x="213" y="12"/>
                      <a:pt x="213" y="12"/>
                    </a:cubicBezTo>
                    <a:cubicBezTo>
                      <a:pt x="212" y="12"/>
                      <a:pt x="212" y="12"/>
                      <a:pt x="212" y="12"/>
                    </a:cubicBezTo>
                    <a:close/>
                    <a:moveTo>
                      <a:pt x="214" y="41"/>
                    </a:moveTo>
                    <a:cubicBezTo>
                      <a:pt x="214" y="41"/>
                      <a:pt x="214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0"/>
                      <a:pt x="215" y="40"/>
                      <a:pt x="215" y="40"/>
                    </a:cubicBezTo>
                    <a:cubicBezTo>
                      <a:pt x="215" y="40"/>
                      <a:pt x="215" y="40"/>
                      <a:pt x="215" y="40"/>
                    </a:cubicBezTo>
                    <a:cubicBezTo>
                      <a:pt x="215" y="40"/>
                      <a:pt x="215" y="40"/>
                      <a:pt x="215" y="40"/>
                    </a:cubicBezTo>
                    <a:cubicBezTo>
                      <a:pt x="215" y="39"/>
                      <a:pt x="215" y="39"/>
                      <a:pt x="215" y="39"/>
                    </a:cubicBezTo>
                    <a:cubicBezTo>
                      <a:pt x="215" y="39"/>
                      <a:pt x="215" y="39"/>
                      <a:pt x="215" y="39"/>
                    </a:cubicBezTo>
                    <a:cubicBezTo>
                      <a:pt x="214" y="40"/>
                      <a:pt x="214" y="40"/>
                      <a:pt x="214" y="40"/>
                    </a:cubicBezTo>
                    <a:cubicBezTo>
                      <a:pt x="214" y="40"/>
                      <a:pt x="214" y="40"/>
                      <a:pt x="214" y="40"/>
                    </a:cubicBezTo>
                    <a:cubicBezTo>
                      <a:pt x="214" y="40"/>
                      <a:pt x="214" y="40"/>
                      <a:pt x="214" y="41"/>
                    </a:cubicBezTo>
                    <a:cubicBezTo>
                      <a:pt x="214" y="41"/>
                      <a:pt x="214" y="41"/>
                      <a:pt x="214" y="41"/>
                    </a:cubicBezTo>
                    <a:close/>
                    <a:moveTo>
                      <a:pt x="215" y="42"/>
                    </a:moveTo>
                    <a:cubicBezTo>
                      <a:pt x="215" y="42"/>
                      <a:pt x="216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3"/>
                      <a:pt x="215" y="43"/>
                      <a:pt x="215" y="43"/>
                    </a:cubicBezTo>
                    <a:cubicBezTo>
                      <a:pt x="215" y="43"/>
                      <a:pt x="215" y="43"/>
                      <a:pt x="215" y="43"/>
                    </a:cubicBezTo>
                    <a:cubicBezTo>
                      <a:pt x="215" y="43"/>
                      <a:pt x="215" y="43"/>
                      <a:pt x="215" y="43"/>
                    </a:cubicBezTo>
                    <a:cubicBezTo>
                      <a:pt x="215" y="43"/>
                      <a:pt x="215" y="43"/>
                      <a:pt x="215" y="43"/>
                    </a:cubicBezTo>
                    <a:cubicBezTo>
                      <a:pt x="215" y="43"/>
                      <a:pt x="216" y="43"/>
                      <a:pt x="216" y="43"/>
                    </a:cubicBezTo>
                    <a:cubicBezTo>
                      <a:pt x="216" y="43"/>
                      <a:pt x="215" y="43"/>
                      <a:pt x="215" y="42"/>
                    </a:cubicBezTo>
                    <a:close/>
                    <a:moveTo>
                      <a:pt x="206" y="52"/>
                    </a:moveTo>
                    <a:cubicBezTo>
                      <a:pt x="206" y="52"/>
                      <a:pt x="206" y="52"/>
                      <a:pt x="206" y="52"/>
                    </a:cubicBezTo>
                    <a:cubicBezTo>
                      <a:pt x="206" y="53"/>
                      <a:pt x="207" y="53"/>
                      <a:pt x="207" y="53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7" y="53"/>
                      <a:pt x="207" y="53"/>
                      <a:pt x="207" y="52"/>
                    </a:cubicBezTo>
                    <a:cubicBezTo>
                      <a:pt x="207" y="52"/>
                      <a:pt x="207" y="52"/>
                      <a:pt x="207" y="52"/>
                    </a:cubicBezTo>
                    <a:cubicBezTo>
                      <a:pt x="207" y="52"/>
                      <a:pt x="207" y="52"/>
                      <a:pt x="207" y="52"/>
                    </a:cubicBezTo>
                    <a:cubicBezTo>
                      <a:pt x="207" y="51"/>
                      <a:pt x="207" y="51"/>
                      <a:pt x="207" y="51"/>
                    </a:cubicBezTo>
                    <a:cubicBezTo>
                      <a:pt x="207" y="51"/>
                      <a:pt x="207" y="51"/>
                      <a:pt x="207" y="51"/>
                    </a:cubicBezTo>
                    <a:cubicBezTo>
                      <a:pt x="207" y="51"/>
                      <a:pt x="207" y="51"/>
                      <a:pt x="207" y="51"/>
                    </a:cubicBezTo>
                    <a:cubicBezTo>
                      <a:pt x="207" y="51"/>
                      <a:pt x="207" y="51"/>
                      <a:pt x="207" y="51"/>
                    </a:cubicBezTo>
                    <a:cubicBezTo>
                      <a:pt x="207" y="51"/>
                      <a:pt x="206" y="51"/>
                      <a:pt x="206" y="51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6" y="52"/>
                      <a:pt x="206" y="52"/>
                      <a:pt x="206" y="52"/>
                    </a:cubicBezTo>
                    <a:close/>
                    <a:moveTo>
                      <a:pt x="206" y="50"/>
                    </a:moveTo>
                    <a:cubicBezTo>
                      <a:pt x="206" y="50"/>
                      <a:pt x="206" y="50"/>
                      <a:pt x="206" y="50"/>
                    </a:cubicBezTo>
                    <a:cubicBezTo>
                      <a:pt x="206" y="50"/>
                      <a:pt x="206" y="51"/>
                      <a:pt x="206" y="51"/>
                    </a:cubicBezTo>
                    <a:cubicBezTo>
                      <a:pt x="206" y="51"/>
                      <a:pt x="206" y="50"/>
                      <a:pt x="207" y="50"/>
                    </a:cubicBezTo>
                    <a:cubicBezTo>
                      <a:pt x="207" y="50"/>
                      <a:pt x="207" y="50"/>
                      <a:pt x="207" y="50"/>
                    </a:cubicBezTo>
                    <a:cubicBezTo>
                      <a:pt x="207" y="50"/>
                      <a:pt x="207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9" y="50"/>
                      <a:pt x="209" y="50"/>
                      <a:pt x="209" y="50"/>
                    </a:cubicBezTo>
                    <a:cubicBezTo>
                      <a:pt x="209" y="50"/>
                      <a:pt x="209" y="50"/>
                      <a:pt x="209" y="50"/>
                    </a:cubicBezTo>
                    <a:cubicBezTo>
                      <a:pt x="209" y="50"/>
                      <a:pt x="208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8" y="50"/>
                      <a:pt x="207" y="50"/>
                      <a:pt x="207" y="50"/>
                    </a:cubicBezTo>
                    <a:cubicBezTo>
                      <a:pt x="207" y="50"/>
                      <a:pt x="207" y="50"/>
                      <a:pt x="206" y="50"/>
                    </a:cubicBezTo>
                    <a:cubicBezTo>
                      <a:pt x="206" y="50"/>
                      <a:pt x="206" y="50"/>
                      <a:pt x="206" y="50"/>
                    </a:cubicBezTo>
                    <a:cubicBezTo>
                      <a:pt x="206" y="50"/>
                      <a:pt x="206" y="50"/>
                      <a:pt x="205" y="50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04" y="50"/>
                      <a:pt x="204" y="50"/>
                      <a:pt x="204" y="50"/>
                    </a:cubicBezTo>
                    <a:cubicBezTo>
                      <a:pt x="204" y="50"/>
                      <a:pt x="204" y="50"/>
                      <a:pt x="204" y="50"/>
                    </a:cubicBezTo>
                    <a:cubicBezTo>
                      <a:pt x="204" y="50"/>
                      <a:pt x="204" y="50"/>
                      <a:pt x="204" y="50"/>
                    </a:cubicBezTo>
                    <a:cubicBezTo>
                      <a:pt x="204" y="50"/>
                      <a:pt x="203" y="50"/>
                      <a:pt x="203" y="50"/>
                    </a:cubicBezTo>
                    <a:cubicBezTo>
                      <a:pt x="203" y="50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49"/>
                      <a:pt x="203" y="49"/>
                    </a:cubicBezTo>
                    <a:cubicBezTo>
                      <a:pt x="203" y="49"/>
                      <a:pt x="203" y="50"/>
                      <a:pt x="203" y="50"/>
                    </a:cubicBezTo>
                    <a:cubicBezTo>
                      <a:pt x="202" y="50"/>
                      <a:pt x="202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1"/>
                      <a:pt x="203" y="51"/>
                      <a:pt x="203" y="51"/>
                    </a:cubicBezTo>
                    <a:cubicBezTo>
                      <a:pt x="203" y="51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4" y="51"/>
                    </a:cubicBezTo>
                    <a:cubicBezTo>
                      <a:pt x="204" y="51"/>
                      <a:pt x="204" y="51"/>
                      <a:pt x="204" y="51"/>
                    </a:cubicBezTo>
                    <a:cubicBezTo>
                      <a:pt x="204" y="51"/>
                      <a:pt x="204" y="51"/>
                      <a:pt x="204" y="50"/>
                    </a:cubicBezTo>
                    <a:cubicBezTo>
                      <a:pt x="204" y="50"/>
                      <a:pt x="204" y="50"/>
                      <a:pt x="204" y="50"/>
                    </a:cubicBezTo>
                    <a:cubicBezTo>
                      <a:pt x="204" y="50"/>
                      <a:pt x="205" y="50"/>
                      <a:pt x="205" y="50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05" y="50"/>
                      <a:pt x="205" y="50"/>
                      <a:pt x="206" y="50"/>
                    </a:cubicBezTo>
                    <a:cubicBezTo>
                      <a:pt x="206" y="50"/>
                      <a:pt x="206" y="50"/>
                      <a:pt x="206" y="50"/>
                    </a:cubicBezTo>
                    <a:close/>
                    <a:moveTo>
                      <a:pt x="202" y="50"/>
                    </a:move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50"/>
                    </a:cubicBezTo>
                    <a:cubicBezTo>
                      <a:pt x="201" y="50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0" y="49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200" y="49"/>
                      <a:pt x="200" y="49"/>
                      <a:pt x="199" y="49"/>
                    </a:cubicBezTo>
                    <a:cubicBezTo>
                      <a:pt x="199" y="49"/>
                      <a:pt x="199" y="49"/>
                      <a:pt x="199" y="49"/>
                    </a:cubicBezTo>
                    <a:cubicBezTo>
                      <a:pt x="199" y="49"/>
                      <a:pt x="199" y="49"/>
                      <a:pt x="199" y="49"/>
                    </a:cubicBezTo>
                    <a:cubicBezTo>
                      <a:pt x="199" y="49"/>
                      <a:pt x="198" y="49"/>
                      <a:pt x="198" y="49"/>
                    </a:cubicBezTo>
                    <a:cubicBezTo>
                      <a:pt x="198" y="49"/>
                      <a:pt x="197" y="49"/>
                      <a:pt x="197" y="49"/>
                    </a:cubicBezTo>
                    <a:cubicBezTo>
                      <a:pt x="197" y="49"/>
                      <a:pt x="197" y="49"/>
                      <a:pt x="197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6" y="50"/>
                      <a:pt x="196" y="50"/>
                      <a:pt x="196" y="50"/>
                    </a:cubicBezTo>
                    <a:cubicBezTo>
                      <a:pt x="196" y="50"/>
                      <a:pt x="196" y="50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7" y="51"/>
                      <a:pt x="197" y="51"/>
                      <a:pt x="197" y="51"/>
                    </a:cubicBezTo>
                    <a:cubicBezTo>
                      <a:pt x="197" y="51"/>
                      <a:pt x="198" y="51"/>
                      <a:pt x="198" y="51"/>
                    </a:cubicBezTo>
                    <a:cubicBezTo>
                      <a:pt x="198" y="51"/>
                      <a:pt x="198" y="51"/>
                      <a:pt x="198" y="51"/>
                    </a:cubicBezTo>
                    <a:cubicBezTo>
                      <a:pt x="199" y="50"/>
                      <a:pt x="199" y="50"/>
                      <a:pt x="199" y="50"/>
                    </a:cubicBezTo>
                    <a:cubicBezTo>
                      <a:pt x="199" y="50"/>
                      <a:pt x="199" y="50"/>
                      <a:pt x="199" y="50"/>
                    </a:cubicBezTo>
                    <a:cubicBezTo>
                      <a:pt x="200" y="50"/>
                      <a:pt x="200" y="50"/>
                      <a:pt x="200" y="50"/>
                    </a:cubicBezTo>
                    <a:cubicBezTo>
                      <a:pt x="200" y="51"/>
                      <a:pt x="200" y="51"/>
                      <a:pt x="200" y="50"/>
                    </a:cubicBezTo>
                    <a:cubicBezTo>
                      <a:pt x="200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2" y="50"/>
                      <a:pt x="202" y="50"/>
                      <a:pt x="202" y="50"/>
                    </a:cubicBezTo>
                    <a:cubicBezTo>
                      <a:pt x="202" y="50"/>
                      <a:pt x="202" y="50"/>
                      <a:pt x="202" y="50"/>
                    </a:cubicBezTo>
                    <a:cubicBezTo>
                      <a:pt x="202" y="50"/>
                      <a:pt x="202" y="50"/>
                      <a:pt x="202" y="50"/>
                    </a:cubicBezTo>
                    <a:cubicBezTo>
                      <a:pt x="202" y="49"/>
                      <a:pt x="202" y="50"/>
                      <a:pt x="202" y="50"/>
                    </a:cubicBezTo>
                    <a:close/>
                    <a:moveTo>
                      <a:pt x="216" y="42"/>
                    </a:move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7" y="42"/>
                      <a:pt x="217" y="43"/>
                    </a:cubicBezTo>
                    <a:cubicBezTo>
                      <a:pt x="216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8" y="42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9" y="43"/>
                      <a:pt x="219" y="43"/>
                    </a:cubicBezTo>
                    <a:cubicBezTo>
                      <a:pt x="219" y="43"/>
                      <a:pt x="219" y="43"/>
                      <a:pt x="219" y="43"/>
                    </a:cubicBezTo>
                    <a:cubicBezTo>
                      <a:pt x="219" y="43"/>
                      <a:pt x="219" y="43"/>
                      <a:pt x="219" y="43"/>
                    </a:cubicBezTo>
                    <a:cubicBezTo>
                      <a:pt x="219" y="43"/>
                      <a:pt x="219" y="43"/>
                      <a:pt x="219" y="43"/>
                    </a:cubicBezTo>
                    <a:cubicBezTo>
                      <a:pt x="219" y="43"/>
                      <a:pt x="219" y="42"/>
                      <a:pt x="219" y="42"/>
                    </a:cubicBezTo>
                    <a:cubicBezTo>
                      <a:pt x="219" y="42"/>
                      <a:pt x="219" y="42"/>
                      <a:pt x="218" y="42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17" y="41"/>
                      <a:pt x="219" y="41"/>
                      <a:pt x="218" y="41"/>
                    </a:cubicBezTo>
                    <a:cubicBezTo>
                      <a:pt x="218" y="41"/>
                      <a:pt x="218" y="40"/>
                      <a:pt x="218" y="40"/>
                    </a:cubicBezTo>
                    <a:cubicBezTo>
                      <a:pt x="218" y="40"/>
                      <a:pt x="218" y="40"/>
                      <a:pt x="218" y="40"/>
                    </a:cubicBezTo>
                    <a:cubicBezTo>
                      <a:pt x="217" y="40"/>
                      <a:pt x="217" y="40"/>
                      <a:pt x="217" y="40"/>
                    </a:cubicBezTo>
                    <a:cubicBezTo>
                      <a:pt x="217" y="40"/>
                      <a:pt x="217" y="40"/>
                      <a:pt x="217" y="40"/>
                    </a:cubicBezTo>
                    <a:cubicBezTo>
                      <a:pt x="217" y="40"/>
                      <a:pt x="217" y="40"/>
                      <a:pt x="217" y="40"/>
                    </a:cubicBezTo>
                    <a:cubicBezTo>
                      <a:pt x="217" y="40"/>
                      <a:pt x="217" y="40"/>
                      <a:pt x="217" y="40"/>
                    </a:cubicBezTo>
                    <a:cubicBezTo>
                      <a:pt x="216" y="40"/>
                      <a:pt x="216" y="40"/>
                      <a:pt x="216" y="40"/>
                    </a:cubicBezTo>
                    <a:cubicBezTo>
                      <a:pt x="216" y="40"/>
                      <a:pt x="216" y="40"/>
                      <a:pt x="216" y="40"/>
                    </a:cubicBezTo>
                    <a:cubicBezTo>
                      <a:pt x="216" y="40"/>
                      <a:pt x="216" y="40"/>
                      <a:pt x="216" y="40"/>
                    </a:cubicBezTo>
                    <a:cubicBezTo>
                      <a:pt x="216" y="40"/>
                      <a:pt x="216" y="40"/>
                      <a:pt x="216" y="41"/>
                    </a:cubicBezTo>
                    <a:cubicBezTo>
                      <a:pt x="215" y="41"/>
                      <a:pt x="216" y="41"/>
                      <a:pt x="216" y="41"/>
                    </a:cubicBezTo>
                    <a:cubicBezTo>
                      <a:pt x="216" y="41"/>
                      <a:pt x="216" y="41"/>
                      <a:pt x="216" y="41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16" y="31"/>
                    </a:moveTo>
                    <a:cubicBezTo>
                      <a:pt x="216" y="31"/>
                      <a:pt x="216" y="31"/>
                      <a:pt x="217" y="31"/>
                    </a:cubicBezTo>
                    <a:cubicBezTo>
                      <a:pt x="217" y="31"/>
                      <a:pt x="217" y="31"/>
                      <a:pt x="217" y="31"/>
                    </a:cubicBezTo>
                    <a:cubicBezTo>
                      <a:pt x="217" y="31"/>
                      <a:pt x="217" y="31"/>
                      <a:pt x="217" y="31"/>
                    </a:cubicBezTo>
                    <a:cubicBezTo>
                      <a:pt x="217" y="31"/>
                      <a:pt x="217" y="32"/>
                      <a:pt x="217" y="32"/>
                    </a:cubicBezTo>
                    <a:cubicBezTo>
                      <a:pt x="217" y="32"/>
                      <a:pt x="218" y="32"/>
                      <a:pt x="218" y="32"/>
                    </a:cubicBezTo>
                    <a:cubicBezTo>
                      <a:pt x="218" y="32"/>
                      <a:pt x="217" y="32"/>
                      <a:pt x="217" y="33"/>
                    </a:cubicBezTo>
                    <a:cubicBezTo>
                      <a:pt x="217" y="33"/>
                      <a:pt x="217" y="33"/>
                      <a:pt x="217" y="33"/>
                    </a:cubicBezTo>
                    <a:cubicBezTo>
                      <a:pt x="217" y="34"/>
                      <a:pt x="217" y="34"/>
                      <a:pt x="217" y="34"/>
                    </a:cubicBezTo>
                    <a:cubicBezTo>
                      <a:pt x="217" y="34"/>
                      <a:pt x="217" y="34"/>
                      <a:pt x="217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7" y="35"/>
                      <a:pt x="218" y="35"/>
                      <a:pt x="218" y="35"/>
                    </a:cubicBezTo>
                    <a:cubicBezTo>
                      <a:pt x="218" y="35"/>
                      <a:pt x="218" y="35"/>
                      <a:pt x="218" y="35"/>
                    </a:cubicBezTo>
                    <a:cubicBezTo>
                      <a:pt x="218" y="35"/>
                      <a:pt x="218" y="35"/>
                      <a:pt x="218" y="36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8" y="37"/>
                      <a:pt x="218" y="37"/>
                    </a:cubicBezTo>
                    <a:cubicBezTo>
                      <a:pt x="218" y="37"/>
                      <a:pt x="218" y="37"/>
                      <a:pt x="218" y="37"/>
                    </a:cubicBezTo>
                    <a:cubicBezTo>
                      <a:pt x="218" y="37"/>
                      <a:pt x="218" y="38"/>
                      <a:pt x="218" y="38"/>
                    </a:cubicBezTo>
                    <a:cubicBezTo>
                      <a:pt x="218" y="38"/>
                      <a:pt x="218" y="38"/>
                      <a:pt x="218" y="38"/>
                    </a:cubicBezTo>
                    <a:cubicBezTo>
                      <a:pt x="218" y="39"/>
                      <a:pt x="218" y="39"/>
                      <a:pt x="218" y="39"/>
                    </a:cubicBezTo>
                    <a:cubicBezTo>
                      <a:pt x="218" y="39"/>
                      <a:pt x="218" y="39"/>
                      <a:pt x="218" y="40"/>
                    </a:cubicBezTo>
                    <a:cubicBezTo>
                      <a:pt x="219" y="40"/>
                      <a:pt x="219" y="40"/>
                      <a:pt x="219" y="40"/>
                    </a:cubicBezTo>
                    <a:cubicBezTo>
                      <a:pt x="219" y="40"/>
                      <a:pt x="219" y="40"/>
                      <a:pt x="219" y="40"/>
                    </a:cubicBezTo>
                    <a:cubicBezTo>
                      <a:pt x="219" y="40"/>
                      <a:pt x="219" y="40"/>
                      <a:pt x="219" y="40"/>
                    </a:cubicBezTo>
                    <a:cubicBezTo>
                      <a:pt x="220" y="41"/>
                      <a:pt x="220" y="41"/>
                      <a:pt x="220" y="41"/>
                    </a:cubicBezTo>
                    <a:cubicBezTo>
                      <a:pt x="220" y="41"/>
                      <a:pt x="220" y="41"/>
                      <a:pt x="220" y="41"/>
                    </a:cubicBezTo>
                    <a:cubicBezTo>
                      <a:pt x="220" y="41"/>
                      <a:pt x="220" y="41"/>
                      <a:pt x="220" y="41"/>
                    </a:cubicBezTo>
                    <a:cubicBezTo>
                      <a:pt x="220" y="41"/>
                      <a:pt x="220" y="41"/>
                      <a:pt x="220" y="42"/>
                    </a:cubicBezTo>
                    <a:cubicBezTo>
                      <a:pt x="220" y="42"/>
                      <a:pt x="220" y="42"/>
                      <a:pt x="220" y="42"/>
                    </a:cubicBezTo>
                    <a:cubicBezTo>
                      <a:pt x="220" y="42"/>
                      <a:pt x="220" y="42"/>
                      <a:pt x="221" y="42"/>
                    </a:cubicBezTo>
                    <a:cubicBezTo>
                      <a:pt x="221" y="42"/>
                      <a:pt x="221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3" y="44"/>
                    </a:cubicBezTo>
                    <a:cubicBezTo>
                      <a:pt x="223" y="44"/>
                      <a:pt x="223" y="44"/>
                      <a:pt x="223" y="44"/>
                    </a:cubicBezTo>
                    <a:cubicBezTo>
                      <a:pt x="223" y="44"/>
                      <a:pt x="223" y="44"/>
                      <a:pt x="223" y="44"/>
                    </a:cubicBezTo>
                    <a:cubicBezTo>
                      <a:pt x="223" y="44"/>
                      <a:pt x="223" y="44"/>
                      <a:pt x="223" y="44"/>
                    </a:cubicBezTo>
                    <a:cubicBezTo>
                      <a:pt x="223" y="43"/>
                      <a:pt x="223" y="43"/>
                      <a:pt x="223" y="43"/>
                    </a:cubicBezTo>
                    <a:cubicBezTo>
                      <a:pt x="223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2"/>
                      <a:pt x="222" y="42"/>
                      <a:pt x="222" y="42"/>
                    </a:cubicBezTo>
                    <a:cubicBezTo>
                      <a:pt x="222" y="42"/>
                      <a:pt x="222" y="42"/>
                      <a:pt x="222" y="42"/>
                    </a:cubicBezTo>
                    <a:cubicBezTo>
                      <a:pt x="222" y="42"/>
                      <a:pt x="222" y="42"/>
                      <a:pt x="221" y="42"/>
                    </a:cubicBezTo>
                    <a:cubicBezTo>
                      <a:pt x="221" y="42"/>
                      <a:pt x="221" y="42"/>
                      <a:pt x="221" y="42"/>
                    </a:cubicBezTo>
                    <a:cubicBezTo>
                      <a:pt x="221" y="41"/>
                      <a:pt x="221" y="41"/>
                      <a:pt x="221" y="41"/>
                    </a:cubicBezTo>
                    <a:cubicBezTo>
                      <a:pt x="221" y="40"/>
                      <a:pt x="220" y="40"/>
                      <a:pt x="220" y="40"/>
                    </a:cubicBezTo>
                    <a:cubicBezTo>
                      <a:pt x="220" y="40"/>
                      <a:pt x="220" y="40"/>
                      <a:pt x="220" y="40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0" y="39"/>
                      <a:pt x="220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9" y="38"/>
                      <a:pt x="219" y="38"/>
                      <a:pt x="219" y="38"/>
                    </a:cubicBezTo>
                    <a:cubicBezTo>
                      <a:pt x="219" y="37"/>
                      <a:pt x="220" y="37"/>
                      <a:pt x="219" y="37"/>
                    </a:cubicBezTo>
                    <a:cubicBezTo>
                      <a:pt x="219" y="37"/>
                      <a:pt x="219" y="37"/>
                      <a:pt x="220" y="37"/>
                    </a:cubicBezTo>
                    <a:cubicBezTo>
                      <a:pt x="220" y="37"/>
                      <a:pt x="220" y="37"/>
                      <a:pt x="220" y="37"/>
                    </a:cubicBezTo>
                    <a:cubicBezTo>
                      <a:pt x="220" y="37"/>
                      <a:pt x="220" y="37"/>
                      <a:pt x="220" y="37"/>
                    </a:cubicBezTo>
                    <a:cubicBezTo>
                      <a:pt x="220" y="37"/>
                      <a:pt x="220" y="36"/>
                      <a:pt x="220" y="36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19" y="36"/>
                      <a:pt x="219" y="36"/>
                      <a:pt x="219" y="36"/>
                    </a:cubicBezTo>
                    <a:cubicBezTo>
                      <a:pt x="219" y="35"/>
                      <a:pt x="219" y="35"/>
                      <a:pt x="219" y="35"/>
                    </a:cubicBezTo>
                    <a:cubicBezTo>
                      <a:pt x="219" y="35"/>
                      <a:pt x="220" y="35"/>
                      <a:pt x="220" y="35"/>
                    </a:cubicBezTo>
                    <a:cubicBezTo>
                      <a:pt x="220" y="35"/>
                      <a:pt x="219" y="35"/>
                      <a:pt x="220" y="35"/>
                    </a:cubicBezTo>
                    <a:cubicBezTo>
                      <a:pt x="220" y="35"/>
                      <a:pt x="220" y="35"/>
                      <a:pt x="220" y="34"/>
                    </a:cubicBezTo>
                    <a:cubicBezTo>
                      <a:pt x="220" y="34"/>
                      <a:pt x="220" y="34"/>
                      <a:pt x="220" y="34"/>
                    </a:cubicBezTo>
                    <a:cubicBezTo>
                      <a:pt x="220" y="34"/>
                      <a:pt x="220" y="34"/>
                      <a:pt x="221" y="34"/>
                    </a:cubicBezTo>
                    <a:cubicBezTo>
                      <a:pt x="221" y="34"/>
                      <a:pt x="221" y="35"/>
                      <a:pt x="221" y="35"/>
                    </a:cubicBezTo>
                    <a:cubicBezTo>
                      <a:pt x="221" y="35"/>
                      <a:pt x="221" y="35"/>
                      <a:pt x="221" y="35"/>
                    </a:cubicBezTo>
                    <a:cubicBezTo>
                      <a:pt x="221" y="35"/>
                      <a:pt x="221" y="35"/>
                      <a:pt x="221" y="35"/>
                    </a:cubicBezTo>
                    <a:cubicBezTo>
                      <a:pt x="221" y="35"/>
                      <a:pt x="221" y="35"/>
                      <a:pt x="221" y="35"/>
                    </a:cubicBezTo>
                    <a:cubicBezTo>
                      <a:pt x="221" y="35"/>
                      <a:pt x="222" y="35"/>
                      <a:pt x="222" y="35"/>
                    </a:cubicBezTo>
                    <a:cubicBezTo>
                      <a:pt x="222" y="35"/>
                      <a:pt x="222" y="35"/>
                      <a:pt x="222" y="35"/>
                    </a:cubicBezTo>
                    <a:cubicBezTo>
                      <a:pt x="222" y="35"/>
                      <a:pt x="223" y="35"/>
                      <a:pt x="223" y="35"/>
                    </a:cubicBezTo>
                    <a:cubicBezTo>
                      <a:pt x="223" y="35"/>
                      <a:pt x="223" y="35"/>
                      <a:pt x="223" y="35"/>
                    </a:cubicBezTo>
                    <a:cubicBezTo>
                      <a:pt x="223" y="35"/>
                      <a:pt x="223" y="35"/>
                      <a:pt x="223" y="35"/>
                    </a:cubicBezTo>
                    <a:cubicBezTo>
                      <a:pt x="224" y="35"/>
                      <a:pt x="224" y="35"/>
                      <a:pt x="224" y="35"/>
                    </a:cubicBezTo>
                    <a:cubicBezTo>
                      <a:pt x="224" y="36"/>
                      <a:pt x="224" y="36"/>
                      <a:pt x="225" y="36"/>
                    </a:cubicBezTo>
                    <a:cubicBezTo>
                      <a:pt x="225" y="36"/>
                      <a:pt x="225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4"/>
                      <a:pt x="225" y="34"/>
                    </a:cubicBezTo>
                    <a:cubicBezTo>
                      <a:pt x="225" y="34"/>
                      <a:pt x="225" y="34"/>
                      <a:pt x="225" y="34"/>
                    </a:cubicBezTo>
                    <a:cubicBezTo>
                      <a:pt x="225" y="34"/>
                      <a:pt x="224" y="34"/>
                      <a:pt x="224" y="34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4"/>
                      <a:pt x="224" y="34"/>
                      <a:pt x="223" y="34"/>
                    </a:cubicBezTo>
                    <a:cubicBezTo>
                      <a:pt x="223" y="34"/>
                      <a:pt x="223" y="34"/>
                      <a:pt x="223" y="34"/>
                    </a:cubicBezTo>
                    <a:cubicBezTo>
                      <a:pt x="223" y="34"/>
                      <a:pt x="223" y="34"/>
                      <a:pt x="223" y="34"/>
                    </a:cubicBezTo>
                    <a:cubicBezTo>
                      <a:pt x="223" y="33"/>
                      <a:pt x="223" y="33"/>
                      <a:pt x="223" y="33"/>
                    </a:cubicBezTo>
                    <a:cubicBezTo>
                      <a:pt x="223" y="33"/>
                      <a:pt x="223" y="33"/>
                      <a:pt x="223" y="33"/>
                    </a:cubicBezTo>
                    <a:cubicBezTo>
                      <a:pt x="223" y="33"/>
                      <a:pt x="223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3" y="32"/>
                      <a:pt x="223" y="32"/>
                      <a:pt x="223" y="31"/>
                    </a:cubicBezTo>
                    <a:cubicBezTo>
                      <a:pt x="223" y="31"/>
                      <a:pt x="223" y="31"/>
                      <a:pt x="223" y="31"/>
                    </a:cubicBezTo>
                    <a:cubicBezTo>
                      <a:pt x="224" y="31"/>
                      <a:pt x="224" y="31"/>
                      <a:pt x="224" y="31"/>
                    </a:cubicBezTo>
                    <a:cubicBezTo>
                      <a:pt x="224" y="31"/>
                      <a:pt x="224" y="31"/>
                      <a:pt x="224" y="31"/>
                    </a:cubicBezTo>
                    <a:cubicBezTo>
                      <a:pt x="224" y="31"/>
                      <a:pt x="224" y="31"/>
                      <a:pt x="224" y="31"/>
                    </a:cubicBezTo>
                    <a:cubicBezTo>
                      <a:pt x="224" y="31"/>
                      <a:pt x="224" y="31"/>
                      <a:pt x="225" y="31"/>
                    </a:cubicBezTo>
                    <a:cubicBezTo>
                      <a:pt x="225" y="31"/>
                      <a:pt x="225" y="31"/>
                      <a:pt x="225" y="30"/>
                    </a:cubicBezTo>
                    <a:cubicBezTo>
                      <a:pt x="225" y="30"/>
                      <a:pt x="225" y="30"/>
                      <a:pt x="225" y="30"/>
                    </a:cubicBezTo>
                    <a:cubicBezTo>
                      <a:pt x="225" y="30"/>
                      <a:pt x="225" y="30"/>
                      <a:pt x="225" y="30"/>
                    </a:cubicBezTo>
                    <a:cubicBezTo>
                      <a:pt x="225" y="30"/>
                      <a:pt x="225" y="30"/>
                      <a:pt x="225" y="30"/>
                    </a:cubicBezTo>
                    <a:cubicBezTo>
                      <a:pt x="225" y="30"/>
                      <a:pt x="225" y="30"/>
                      <a:pt x="225" y="30"/>
                    </a:cubicBezTo>
                    <a:cubicBezTo>
                      <a:pt x="225" y="30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7"/>
                      <a:pt x="225" y="27"/>
                      <a:pt x="225" y="27"/>
                    </a:cubicBezTo>
                    <a:cubicBezTo>
                      <a:pt x="225" y="27"/>
                      <a:pt x="225" y="27"/>
                      <a:pt x="225" y="27"/>
                    </a:cubicBezTo>
                    <a:cubicBezTo>
                      <a:pt x="225" y="27"/>
                      <a:pt x="225" y="27"/>
                      <a:pt x="225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3" y="27"/>
                      <a:pt x="223" y="27"/>
                      <a:pt x="223" y="27"/>
                    </a:cubicBezTo>
                    <a:cubicBezTo>
                      <a:pt x="223" y="27"/>
                      <a:pt x="223" y="27"/>
                      <a:pt x="223" y="27"/>
                    </a:cubicBezTo>
                    <a:cubicBezTo>
                      <a:pt x="223" y="28"/>
                      <a:pt x="223" y="28"/>
                      <a:pt x="222" y="28"/>
                    </a:cubicBezTo>
                    <a:cubicBezTo>
                      <a:pt x="222" y="28"/>
                      <a:pt x="222" y="28"/>
                      <a:pt x="222" y="28"/>
                    </a:cubicBezTo>
                    <a:cubicBezTo>
                      <a:pt x="222" y="28"/>
                      <a:pt x="222" y="28"/>
                      <a:pt x="222" y="28"/>
                    </a:cubicBezTo>
                    <a:cubicBezTo>
                      <a:pt x="222" y="28"/>
                      <a:pt x="222" y="28"/>
                      <a:pt x="222" y="28"/>
                    </a:cubicBezTo>
                    <a:cubicBezTo>
                      <a:pt x="221" y="28"/>
                      <a:pt x="221" y="28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2" y="29"/>
                      <a:pt x="222" y="30"/>
                    </a:cubicBezTo>
                    <a:cubicBezTo>
                      <a:pt x="222" y="30"/>
                      <a:pt x="221" y="30"/>
                      <a:pt x="221" y="30"/>
                    </a:cubicBezTo>
                    <a:cubicBezTo>
                      <a:pt x="221" y="30"/>
                      <a:pt x="221" y="30"/>
                      <a:pt x="221" y="30"/>
                    </a:cubicBezTo>
                    <a:cubicBezTo>
                      <a:pt x="221" y="30"/>
                      <a:pt x="221" y="30"/>
                      <a:pt x="220" y="30"/>
                    </a:cubicBezTo>
                    <a:cubicBezTo>
                      <a:pt x="220" y="30"/>
                      <a:pt x="220" y="30"/>
                      <a:pt x="220" y="30"/>
                    </a:cubicBezTo>
                    <a:cubicBezTo>
                      <a:pt x="220" y="30"/>
                      <a:pt x="220" y="31"/>
                      <a:pt x="220" y="31"/>
                    </a:cubicBezTo>
                    <a:cubicBezTo>
                      <a:pt x="220" y="31"/>
                      <a:pt x="220" y="31"/>
                      <a:pt x="220" y="31"/>
                    </a:cubicBezTo>
                    <a:cubicBezTo>
                      <a:pt x="220" y="31"/>
                      <a:pt x="220" y="31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9" y="31"/>
                      <a:pt x="219" y="31"/>
                    </a:cubicBezTo>
                    <a:cubicBezTo>
                      <a:pt x="219" y="31"/>
                      <a:pt x="219" y="30"/>
                      <a:pt x="219" y="30"/>
                    </a:cubicBezTo>
                    <a:cubicBezTo>
                      <a:pt x="219" y="30"/>
                      <a:pt x="219" y="30"/>
                      <a:pt x="219" y="30"/>
                    </a:cubicBezTo>
                    <a:cubicBezTo>
                      <a:pt x="219" y="30"/>
                      <a:pt x="219" y="30"/>
                      <a:pt x="219" y="30"/>
                    </a:cubicBezTo>
                    <a:cubicBezTo>
                      <a:pt x="219" y="30"/>
                      <a:pt x="219" y="30"/>
                      <a:pt x="219" y="30"/>
                    </a:cubicBezTo>
                    <a:cubicBezTo>
                      <a:pt x="219" y="30"/>
                      <a:pt x="219" y="30"/>
                      <a:pt x="220" y="30"/>
                    </a:cubicBezTo>
                    <a:cubicBezTo>
                      <a:pt x="220" y="30"/>
                      <a:pt x="220" y="30"/>
                      <a:pt x="220" y="30"/>
                    </a:cubicBezTo>
                    <a:cubicBezTo>
                      <a:pt x="220" y="30"/>
                      <a:pt x="220" y="30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7"/>
                      <a:pt x="220" y="27"/>
                    </a:cubicBezTo>
                    <a:cubicBezTo>
                      <a:pt x="220" y="27"/>
                      <a:pt x="220" y="27"/>
                      <a:pt x="220" y="27"/>
                    </a:cubicBezTo>
                    <a:cubicBezTo>
                      <a:pt x="220" y="27"/>
                      <a:pt x="220" y="27"/>
                      <a:pt x="220" y="27"/>
                    </a:cubicBezTo>
                    <a:cubicBezTo>
                      <a:pt x="220" y="27"/>
                      <a:pt x="220" y="27"/>
                      <a:pt x="220" y="27"/>
                    </a:cubicBezTo>
                    <a:cubicBezTo>
                      <a:pt x="220" y="27"/>
                      <a:pt x="220" y="27"/>
                      <a:pt x="220" y="27"/>
                    </a:cubicBezTo>
                    <a:cubicBezTo>
                      <a:pt x="220" y="27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19" y="26"/>
                      <a:pt x="219" y="26"/>
                      <a:pt x="219" y="26"/>
                    </a:cubicBezTo>
                    <a:cubicBezTo>
                      <a:pt x="219" y="26"/>
                      <a:pt x="219" y="26"/>
                      <a:pt x="219" y="25"/>
                    </a:cubicBezTo>
                    <a:cubicBezTo>
                      <a:pt x="219" y="25"/>
                      <a:pt x="219" y="25"/>
                      <a:pt x="219" y="25"/>
                    </a:cubicBezTo>
                    <a:cubicBezTo>
                      <a:pt x="219" y="25"/>
                      <a:pt x="219" y="25"/>
                      <a:pt x="219" y="25"/>
                    </a:cubicBezTo>
                    <a:cubicBezTo>
                      <a:pt x="219" y="25"/>
                      <a:pt x="219" y="25"/>
                      <a:pt x="219" y="25"/>
                    </a:cubicBezTo>
                    <a:cubicBezTo>
                      <a:pt x="219" y="25"/>
                      <a:pt x="220" y="25"/>
                      <a:pt x="220" y="25"/>
                    </a:cubicBezTo>
                    <a:cubicBezTo>
                      <a:pt x="220" y="25"/>
                      <a:pt x="220" y="25"/>
                      <a:pt x="220" y="24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20" y="23"/>
                      <a:pt x="220" y="23"/>
                      <a:pt x="221" y="23"/>
                    </a:cubicBezTo>
                    <a:cubicBezTo>
                      <a:pt x="221" y="23"/>
                      <a:pt x="221" y="23"/>
                      <a:pt x="221" y="23"/>
                    </a:cubicBezTo>
                    <a:cubicBezTo>
                      <a:pt x="220" y="23"/>
                      <a:pt x="220" y="23"/>
                      <a:pt x="220" y="23"/>
                    </a:cubicBezTo>
                    <a:cubicBezTo>
                      <a:pt x="220" y="23"/>
                      <a:pt x="220" y="23"/>
                      <a:pt x="220" y="23"/>
                    </a:cubicBezTo>
                    <a:cubicBezTo>
                      <a:pt x="220" y="23"/>
                      <a:pt x="220" y="23"/>
                      <a:pt x="220" y="23"/>
                    </a:cubicBezTo>
                    <a:cubicBezTo>
                      <a:pt x="220" y="23"/>
                      <a:pt x="220" y="23"/>
                      <a:pt x="220" y="23"/>
                    </a:cubicBezTo>
                    <a:cubicBezTo>
                      <a:pt x="220" y="23"/>
                      <a:pt x="220" y="23"/>
                      <a:pt x="219" y="24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9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6"/>
                    </a:cubicBezTo>
                    <a:cubicBezTo>
                      <a:pt x="218" y="26"/>
                      <a:pt x="217" y="26"/>
                      <a:pt x="217" y="26"/>
                    </a:cubicBezTo>
                    <a:cubicBezTo>
                      <a:pt x="217" y="26"/>
                      <a:pt x="217" y="26"/>
                      <a:pt x="217" y="26"/>
                    </a:cubicBezTo>
                    <a:cubicBezTo>
                      <a:pt x="217" y="26"/>
                      <a:pt x="217" y="26"/>
                      <a:pt x="217" y="27"/>
                    </a:cubicBezTo>
                    <a:cubicBezTo>
                      <a:pt x="217" y="27"/>
                      <a:pt x="217" y="26"/>
                      <a:pt x="217" y="27"/>
                    </a:cubicBezTo>
                    <a:cubicBezTo>
                      <a:pt x="217" y="27"/>
                      <a:pt x="217" y="27"/>
                      <a:pt x="217" y="27"/>
                    </a:cubicBezTo>
                    <a:cubicBezTo>
                      <a:pt x="217" y="27"/>
                      <a:pt x="217" y="27"/>
                      <a:pt x="217" y="27"/>
                    </a:cubicBezTo>
                    <a:cubicBezTo>
                      <a:pt x="217" y="27"/>
                      <a:pt x="217" y="27"/>
                      <a:pt x="217" y="27"/>
                    </a:cubicBezTo>
                    <a:cubicBezTo>
                      <a:pt x="217" y="27"/>
                      <a:pt x="217" y="27"/>
                      <a:pt x="217" y="28"/>
                    </a:cubicBezTo>
                    <a:cubicBezTo>
                      <a:pt x="217" y="28"/>
                      <a:pt x="217" y="28"/>
                      <a:pt x="217" y="28"/>
                    </a:cubicBezTo>
                    <a:cubicBezTo>
                      <a:pt x="217" y="28"/>
                      <a:pt x="217" y="28"/>
                      <a:pt x="217" y="28"/>
                    </a:cubicBezTo>
                    <a:cubicBezTo>
                      <a:pt x="217" y="28"/>
                      <a:pt x="217" y="28"/>
                      <a:pt x="217" y="28"/>
                    </a:cubicBezTo>
                    <a:cubicBezTo>
                      <a:pt x="217" y="29"/>
                      <a:pt x="217" y="29"/>
                      <a:pt x="216" y="29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1"/>
                    </a:cubicBezTo>
                    <a:close/>
                    <a:moveTo>
                      <a:pt x="218" y="49"/>
                    </a:moveTo>
                    <a:cubicBezTo>
                      <a:pt x="218" y="49"/>
                      <a:pt x="218" y="49"/>
                      <a:pt x="218" y="49"/>
                    </a:cubicBezTo>
                    <a:cubicBezTo>
                      <a:pt x="218" y="49"/>
                      <a:pt x="219" y="49"/>
                      <a:pt x="219" y="49"/>
                    </a:cubicBezTo>
                    <a:cubicBezTo>
                      <a:pt x="219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cubicBezTo>
                      <a:pt x="221" y="49"/>
                      <a:pt x="221" y="49"/>
                      <a:pt x="221" y="49"/>
                    </a:cubicBezTo>
                    <a:cubicBezTo>
                      <a:pt x="221" y="49"/>
                      <a:pt x="221" y="49"/>
                      <a:pt x="221" y="48"/>
                    </a:cubicBezTo>
                    <a:cubicBezTo>
                      <a:pt x="221" y="48"/>
                      <a:pt x="221" y="48"/>
                      <a:pt x="221" y="48"/>
                    </a:cubicBezTo>
                    <a:cubicBezTo>
                      <a:pt x="221" y="48"/>
                      <a:pt x="221" y="48"/>
                      <a:pt x="221" y="48"/>
                    </a:cubicBezTo>
                    <a:cubicBezTo>
                      <a:pt x="221" y="48"/>
                      <a:pt x="221" y="48"/>
                      <a:pt x="221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7"/>
                      <a:pt x="220" y="47"/>
                      <a:pt x="220" y="47"/>
                    </a:cubicBezTo>
                    <a:cubicBezTo>
                      <a:pt x="220" y="47"/>
                      <a:pt x="220" y="47"/>
                      <a:pt x="219" y="47"/>
                    </a:cubicBezTo>
                    <a:cubicBezTo>
                      <a:pt x="219" y="47"/>
                      <a:pt x="219" y="47"/>
                      <a:pt x="219" y="47"/>
                    </a:cubicBezTo>
                    <a:cubicBezTo>
                      <a:pt x="219" y="47"/>
                      <a:pt x="219" y="47"/>
                      <a:pt x="219" y="47"/>
                    </a:cubicBezTo>
                    <a:cubicBezTo>
                      <a:pt x="219" y="47"/>
                      <a:pt x="219" y="47"/>
                      <a:pt x="219" y="47"/>
                    </a:cubicBezTo>
                    <a:cubicBezTo>
                      <a:pt x="219" y="46"/>
                      <a:pt x="218" y="46"/>
                      <a:pt x="218" y="46"/>
                    </a:cubicBezTo>
                    <a:cubicBezTo>
                      <a:pt x="218" y="47"/>
                      <a:pt x="218" y="46"/>
                      <a:pt x="218" y="47"/>
                    </a:cubicBezTo>
                    <a:cubicBezTo>
                      <a:pt x="218" y="47"/>
                      <a:pt x="217" y="47"/>
                      <a:pt x="217" y="47"/>
                    </a:cubicBezTo>
                    <a:cubicBezTo>
                      <a:pt x="217" y="47"/>
                      <a:pt x="217" y="47"/>
                      <a:pt x="217" y="47"/>
                    </a:cubicBezTo>
                    <a:cubicBezTo>
                      <a:pt x="217" y="47"/>
                      <a:pt x="217" y="47"/>
                      <a:pt x="216" y="47"/>
                    </a:cubicBezTo>
                    <a:cubicBezTo>
                      <a:pt x="216" y="47"/>
                      <a:pt x="216" y="47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9"/>
                    </a:cubicBezTo>
                    <a:cubicBezTo>
                      <a:pt x="216" y="49"/>
                      <a:pt x="217" y="49"/>
                      <a:pt x="217" y="49"/>
                    </a:cubicBezTo>
                    <a:cubicBezTo>
                      <a:pt x="217" y="49"/>
                      <a:pt x="217" y="49"/>
                      <a:pt x="217" y="49"/>
                    </a:cubicBezTo>
                    <a:cubicBezTo>
                      <a:pt x="217" y="49"/>
                      <a:pt x="218" y="49"/>
                      <a:pt x="218" y="49"/>
                    </a:cubicBezTo>
                    <a:close/>
                    <a:moveTo>
                      <a:pt x="222" y="23"/>
                    </a:move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4"/>
                    </a:cubicBezTo>
                    <a:cubicBezTo>
                      <a:pt x="222" y="24"/>
                      <a:pt x="222" y="24"/>
                      <a:pt x="222" y="24"/>
                    </a:cubicBezTo>
                    <a:cubicBezTo>
                      <a:pt x="222" y="24"/>
                      <a:pt x="222" y="24"/>
                      <a:pt x="222" y="24"/>
                    </a:cubicBezTo>
                    <a:cubicBezTo>
                      <a:pt x="222" y="24"/>
                      <a:pt x="222" y="24"/>
                      <a:pt x="222" y="24"/>
                    </a:cubicBezTo>
                    <a:cubicBezTo>
                      <a:pt x="223" y="24"/>
                      <a:pt x="223" y="24"/>
                      <a:pt x="223" y="24"/>
                    </a:cubicBezTo>
                    <a:cubicBezTo>
                      <a:pt x="223" y="24"/>
                      <a:pt x="224" y="24"/>
                      <a:pt x="224" y="24"/>
                    </a:cubicBezTo>
                    <a:cubicBezTo>
                      <a:pt x="224" y="24"/>
                      <a:pt x="224" y="24"/>
                      <a:pt x="224" y="24"/>
                    </a:cubicBezTo>
                    <a:cubicBezTo>
                      <a:pt x="224" y="23"/>
                      <a:pt x="224" y="23"/>
                      <a:pt x="224" y="23"/>
                    </a:cubicBezTo>
                    <a:cubicBezTo>
                      <a:pt x="224" y="23"/>
                      <a:pt x="224" y="23"/>
                      <a:pt x="224" y="23"/>
                    </a:cubicBezTo>
                    <a:cubicBezTo>
                      <a:pt x="224" y="23"/>
                      <a:pt x="224" y="22"/>
                      <a:pt x="224" y="22"/>
                    </a:cubicBezTo>
                    <a:cubicBezTo>
                      <a:pt x="224" y="22"/>
                      <a:pt x="224" y="22"/>
                      <a:pt x="224" y="22"/>
                    </a:cubicBezTo>
                    <a:cubicBezTo>
                      <a:pt x="225" y="22"/>
                      <a:pt x="225" y="22"/>
                      <a:pt x="225" y="21"/>
                    </a:cubicBezTo>
                    <a:cubicBezTo>
                      <a:pt x="225" y="21"/>
                      <a:pt x="225" y="21"/>
                      <a:pt x="225" y="21"/>
                    </a:cubicBezTo>
                    <a:cubicBezTo>
                      <a:pt x="225" y="21"/>
                      <a:pt x="224" y="21"/>
                      <a:pt x="224" y="21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3" y="20"/>
                      <a:pt x="223" y="20"/>
                    </a:cubicBezTo>
                    <a:cubicBezTo>
                      <a:pt x="223" y="20"/>
                      <a:pt x="223" y="21"/>
                      <a:pt x="223" y="21"/>
                    </a:cubicBezTo>
                    <a:cubicBezTo>
                      <a:pt x="223" y="21"/>
                      <a:pt x="223" y="21"/>
                      <a:pt x="223" y="21"/>
                    </a:cubicBezTo>
                    <a:cubicBezTo>
                      <a:pt x="222" y="21"/>
                      <a:pt x="222" y="21"/>
                      <a:pt x="222" y="21"/>
                    </a:cubicBezTo>
                    <a:cubicBezTo>
                      <a:pt x="222" y="22"/>
                      <a:pt x="222" y="22"/>
                      <a:pt x="222" y="22"/>
                    </a:cubicBezTo>
                    <a:cubicBezTo>
                      <a:pt x="222" y="22"/>
                      <a:pt x="222" y="22"/>
                      <a:pt x="222" y="22"/>
                    </a:cubicBezTo>
                    <a:cubicBezTo>
                      <a:pt x="222" y="22"/>
                      <a:pt x="222" y="22"/>
                      <a:pt x="222" y="23"/>
                    </a:cubicBezTo>
                    <a:close/>
                    <a:moveTo>
                      <a:pt x="151" y="10"/>
                    </a:moveTo>
                    <a:cubicBezTo>
                      <a:pt x="151" y="11"/>
                      <a:pt x="151" y="11"/>
                      <a:pt x="151" y="11"/>
                    </a:cubicBezTo>
                    <a:cubicBezTo>
                      <a:pt x="151" y="11"/>
                      <a:pt x="151" y="11"/>
                      <a:pt x="151" y="11"/>
                    </a:cubicBezTo>
                    <a:cubicBezTo>
                      <a:pt x="151" y="11"/>
                      <a:pt x="151" y="11"/>
                      <a:pt x="152" y="11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11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lose/>
                    <a:moveTo>
                      <a:pt x="152" y="10"/>
                    </a:move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3" y="11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3" y="11"/>
                      <a:pt x="153" y="11"/>
                      <a:pt x="153" y="10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lose/>
                    <a:moveTo>
                      <a:pt x="153" y="14"/>
                    </a:moveTo>
                    <a:cubicBezTo>
                      <a:pt x="153" y="14"/>
                      <a:pt x="153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lose/>
                    <a:moveTo>
                      <a:pt x="152" y="15"/>
                    </a:moveTo>
                    <a:cubicBezTo>
                      <a:pt x="152" y="15"/>
                      <a:pt x="152" y="15"/>
                      <a:pt x="151" y="15"/>
                    </a:cubicBezTo>
                    <a:cubicBezTo>
                      <a:pt x="151" y="15"/>
                      <a:pt x="151" y="15"/>
                      <a:pt x="151" y="15"/>
                    </a:cubicBezTo>
                    <a:cubicBezTo>
                      <a:pt x="151" y="15"/>
                      <a:pt x="151" y="15"/>
                      <a:pt x="151" y="15"/>
                    </a:cubicBezTo>
                    <a:cubicBezTo>
                      <a:pt x="151" y="15"/>
                      <a:pt x="150" y="15"/>
                      <a:pt x="151" y="15"/>
                    </a:cubicBezTo>
                    <a:cubicBezTo>
                      <a:pt x="151" y="15"/>
                      <a:pt x="151" y="15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5"/>
                      <a:pt x="151" y="15"/>
                    </a:cubicBezTo>
                    <a:cubicBezTo>
                      <a:pt x="152" y="15"/>
                      <a:pt x="152" y="15"/>
                      <a:pt x="152" y="15"/>
                    </a:cubicBezTo>
                    <a:close/>
                    <a:moveTo>
                      <a:pt x="151" y="14"/>
                    </a:moveTo>
                    <a:cubicBezTo>
                      <a:pt x="151" y="15"/>
                      <a:pt x="151" y="14"/>
                      <a:pt x="151" y="14"/>
                    </a:cubicBezTo>
                    <a:cubicBezTo>
                      <a:pt x="151" y="14"/>
                      <a:pt x="151" y="14"/>
                      <a:pt x="151" y="14"/>
                    </a:cubicBezTo>
                    <a:cubicBezTo>
                      <a:pt x="151" y="14"/>
                      <a:pt x="151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1" y="14"/>
                      <a:pt x="151" y="14"/>
                      <a:pt x="151" y="14"/>
                    </a:cubicBezTo>
                    <a:close/>
                    <a:moveTo>
                      <a:pt x="149" y="14"/>
                    </a:moveTo>
                    <a:cubicBezTo>
                      <a:pt x="149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50" y="14"/>
                    </a:cubicBezTo>
                    <a:cubicBezTo>
                      <a:pt x="150" y="15"/>
                      <a:pt x="150" y="15"/>
                      <a:pt x="150" y="15"/>
                    </a:cubicBezTo>
                    <a:cubicBezTo>
                      <a:pt x="150" y="15"/>
                      <a:pt x="150" y="15"/>
                      <a:pt x="150" y="15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49" y="14"/>
                    </a:cubicBezTo>
                    <a:close/>
                    <a:moveTo>
                      <a:pt x="239" y="88"/>
                    </a:moveTo>
                    <a:cubicBezTo>
                      <a:pt x="239" y="88"/>
                      <a:pt x="239" y="88"/>
                      <a:pt x="239" y="88"/>
                    </a:cubicBezTo>
                    <a:cubicBezTo>
                      <a:pt x="239" y="88"/>
                      <a:pt x="239" y="88"/>
                      <a:pt x="239" y="88"/>
                    </a:cubicBezTo>
                    <a:cubicBezTo>
                      <a:pt x="239" y="88"/>
                      <a:pt x="239" y="88"/>
                      <a:pt x="239" y="88"/>
                    </a:cubicBezTo>
                    <a:cubicBezTo>
                      <a:pt x="239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39" y="88"/>
                      <a:pt x="239" y="88"/>
                    </a:cubicBezTo>
                    <a:close/>
                    <a:moveTo>
                      <a:pt x="221" y="92"/>
                    </a:moveTo>
                    <a:cubicBezTo>
                      <a:pt x="221" y="92"/>
                      <a:pt x="221" y="92"/>
                      <a:pt x="221" y="92"/>
                    </a:cubicBezTo>
                    <a:cubicBezTo>
                      <a:pt x="220" y="92"/>
                      <a:pt x="220" y="92"/>
                      <a:pt x="220" y="92"/>
                    </a:cubicBezTo>
                    <a:cubicBezTo>
                      <a:pt x="220" y="92"/>
                      <a:pt x="220" y="92"/>
                      <a:pt x="220" y="92"/>
                    </a:cubicBezTo>
                    <a:cubicBezTo>
                      <a:pt x="220" y="92"/>
                      <a:pt x="220" y="92"/>
                      <a:pt x="220" y="92"/>
                    </a:cubicBezTo>
                    <a:cubicBezTo>
                      <a:pt x="220" y="92"/>
                      <a:pt x="220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3"/>
                    </a:cubicBezTo>
                    <a:cubicBezTo>
                      <a:pt x="219" y="93"/>
                      <a:pt x="219" y="93"/>
                      <a:pt x="219" y="93"/>
                    </a:cubicBezTo>
                    <a:cubicBezTo>
                      <a:pt x="219" y="93"/>
                      <a:pt x="220" y="93"/>
                      <a:pt x="220" y="93"/>
                    </a:cubicBezTo>
                    <a:cubicBezTo>
                      <a:pt x="220" y="93"/>
                      <a:pt x="220" y="93"/>
                      <a:pt x="220" y="93"/>
                    </a:cubicBezTo>
                    <a:cubicBezTo>
                      <a:pt x="220" y="93"/>
                      <a:pt x="220" y="93"/>
                      <a:pt x="220" y="93"/>
                    </a:cubicBezTo>
                    <a:cubicBezTo>
                      <a:pt x="220" y="93"/>
                      <a:pt x="220" y="93"/>
                      <a:pt x="220" y="93"/>
                    </a:cubicBezTo>
                    <a:cubicBezTo>
                      <a:pt x="220" y="93"/>
                      <a:pt x="220" y="93"/>
                      <a:pt x="220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2"/>
                      <a:pt x="221" y="92"/>
                    </a:cubicBezTo>
                    <a:cubicBezTo>
                      <a:pt x="221" y="92"/>
                      <a:pt x="221" y="92"/>
                      <a:pt x="221" y="92"/>
                    </a:cubicBezTo>
                    <a:close/>
                    <a:moveTo>
                      <a:pt x="223" y="61"/>
                    </a:moveTo>
                    <a:cubicBezTo>
                      <a:pt x="223" y="61"/>
                      <a:pt x="223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1" y="61"/>
                      <a:pt x="221" y="61"/>
                      <a:pt x="221" y="61"/>
                    </a:cubicBezTo>
                    <a:cubicBezTo>
                      <a:pt x="221" y="62"/>
                      <a:pt x="221" y="61"/>
                      <a:pt x="221" y="62"/>
                    </a:cubicBezTo>
                    <a:cubicBezTo>
                      <a:pt x="221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3"/>
                      <a:pt x="220" y="63"/>
                      <a:pt x="220" y="63"/>
                    </a:cubicBezTo>
                    <a:cubicBezTo>
                      <a:pt x="220" y="63"/>
                      <a:pt x="220" y="63"/>
                      <a:pt x="220" y="63"/>
                    </a:cubicBezTo>
                    <a:cubicBezTo>
                      <a:pt x="220" y="63"/>
                      <a:pt x="220" y="63"/>
                      <a:pt x="220" y="63"/>
                    </a:cubicBezTo>
                    <a:cubicBezTo>
                      <a:pt x="220" y="63"/>
                      <a:pt x="220" y="63"/>
                      <a:pt x="220" y="63"/>
                    </a:cubicBezTo>
                    <a:cubicBezTo>
                      <a:pt x="220" y="63"/>
                      <a:pt x="220" y="62"/>
                      <a:pt x="220" y="62"/>
                    </a:cubicBezTo>
                    <a:cubicBezTo>
                      <a:pt x="221" y="62"/>
                      <a:pt x="221" y="62"/>
                      <a:pt x="221" y="62"/>
                    </a:cubicBezTo>
                    <a:cubicBezTo>
                      <a:pt x="221" y="62"/>
                      <a:pt x="221" y="62"/>
                      <a:pt x="221" y="62"/>
                    </a:cubicBezTo>
                    <a:cubicBezTo>
                      <a:pt x="221" y="62"/>
                      <a:pt x="221" y="62"/>
                      <a:pt x="221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1" y="62"/>
                      <a:pt x="221" y="62"/>
                    </a:cubicBezTo>
                    <a:cubicBezTo>
                      <a:pt x="221" y="62"/>
                      <a:pt x="221" y="62"/>
                      <a:pt x="221" y="63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1" y="63"/>
                      <a:pt x="222" y="63"/>
                    </a:cubicBezTo>
                    <a:cubicBezTo>
                      <a:pt x="222" y="63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3" y="62"/>
                      <a:pt x="223" y="62"/>
                    </a:cubicBezTo>
                    <a:cubicBezTo>
                      <a:pt x="223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3" y="61"/>
                      <a:pt x="223" y="61"/>
                    </a:cubicBezTo>
                    <a:close/>
                    <a:moveTo>
                      <a:pt x="222" y="93"/>
                    </a:moveTo>
                    <a:cubicBezTo>
                      <a:pt x="222" y="93"/>
                      <a:pt x="222" y="93"/>
                      <a:pt x="222" y="93"/>
                    </a:cubicBezTo>
                    <a:cubicBezTo>
                      <a:pt x="222" y="93"/>
                      <a:pt x="222" y="93"/>
                      <a:pt x="222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2" y="93"/>
                    </a:cubicBezTo>
                    <a:cubicBezTo>
                      <a:pt x="222" y="93"/>
                      <a:pt x="222" y="93"/>
                      <a:pt x="222" y="93"/>
                    </a:cubicBezTo>
                    <a:cubicBezTo>
                      <a:pt x="222" y="93"/>
                      <a:pt x="222" y="93"/>
                      <a:pt x="222" y="93"/>
                    </a:cubicBezTo>
                    <a:close/>
                    <a:moveTo>
                      <a:pt x="225" y="61"/>
                    </a:moveTo>
                    <a:cubicBezTo>
                      <a:pt x="225" y="61"/>
                      <a:pt x="225" y="61"/>
                      <a:pt x="225" y="61"/>
                    </a:cubicBezTo>
                    <a:cubicBezTo>
                      <a:pt x="225" y="61"/>
                      <a:pt x="225" y="61"/>
                      <a:pt x="225" y="61"/>
                    </a:cubicBezTo>
                    <a:cubicBezTo>
                      <a:pt x="225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2"/>
                      <a:pt x="224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1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1"/>
                      <a:pt x="225" y="61"/>
                      <a:pt x="225" y="61"/>
                    </a:cubicBezTo>
                    <a:close/>
                    <a:moveTo>
                      <a:pt x="224" y="61"/>
                    </a:moveTo>
                    <a:cubicBezTo>
                      <a:pt x="224" y="61"/>
                      <a:pt x="224" y="61"/>
                      <a:pt x="223" y="61"/>
                    </a:cubicBezTo>
                    <a:cubicBezTo>
                      <a:pt x="223" y="61"/>
                      <a:pt x="223" y="61"/>
                      <a:pt x="223" y="61"/>
                    </a:cubicBezTo>
                    <a:cubicBezTo>
                      <a:pt x="223" y="61"/>
                      <a:pt x="223" y="61"/>
                      <a:pt x="223" y="61"/>
                    </a:cubicBezTo>
                    <a:cubicBezTo>
                      <a:pt x="223" y="61"/>
                      <a:pt x="223" y="61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4" y="62"/>
                      <a:pt x="224" y="62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lose/>
                    <a:moveTo>
                      <a:pt x="232" y="90"/>
                    </a:moveTo>
                    <a:cubicBezTo>
                      <a:pt x="232" y="90"/>
                      <a:pt x="232" y="90"/>
                      <a:pt x="232" y="90"/>
                    </a:cubicBezTo>
                    <a:cubicBezTo>
                      <a:pt x="232" y="90"/>
                      <a:pt x="232" y="90"/>
                      <a:pt x="231" y="90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31" y="90"/>
                      <a:pt x="231" y="90"/>
                      <a:pt x="231" y="91"/>
                    </a:cubicBezTo>
                    <a:cubicBezTo>
                      <a:pt x="231" y="91"/>
                      <a:pt x="231" y="91"/>
                      <a:pt x="231" y="91"/>
                    </a:cubicBezTo>
                    <a:cubicBezTo>
                      <a:pt x="231" y="91"/>
                      <a:pt x="231" y="91"/>
                      <a:pt x="231" y="91"/>
                    </a:cubicBezTo>
                    <a:cubicBezTo>
                      <a:pt x="231" y="91"/>
                      <a:pt x="231" y="91"/>
                      <a:pt x="232" y="92"/>
                    </a:cubicBezTo>
                    <a:cubicBezTo>
                      <a:pt x="232" y="92"/>
                      <a:pt x="232" y="92"/>
                      <a:pt x="232" y="91"/>
                    </a:cubicBezTo>
                    <a:cubicBezTo>
                      <a:pt x="232" y="91"/>
                      <a:pt x="232" y="91"/>
                      <a:pt x="232" y="91"/>
                    </a:cubicBezTo>
                    <a:cubicBezTo>
                      <a:pt x="233" y="91"/>
                      <a:pt x="233" y="91"/>
                      <a:pt x="232" y="91"/>
                    </a:cubicBezTo>
                    <a:cubicBezTo>
                      <a:pt x="232" y="90"/>
                      <a:pt x="232" y="90"/>
                      <a:pt x="232" y="90"/>
                    </a:cubicBezTo>
                    <a:close/>
                    <a:moveTo>
                      <a:pt x="218" y="92"/>
                    </a:moveTo>
                    <a:cubicBezTo>
                      <a:pt x="218" y="92"/>
                      <a:pt x="218" y="92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18" y="93"/>
                      <a:pt x="218" y="93"/>
                      <a:pt x="218" y="93"/>
                    </a:cubicBezTo>
                    <a:cubicBezTo>
                      <a:pt x="218" y="93"/>
                      <a:pt x="218" y="93"/>
                      <a:pt x="218" y="93"/>
                    </a:cubicBezTo>
                    <a:cubicBezTo>
                      <a:pt x="218" y="93"/>
                      <a:pt x="218" y="93"/>
                      <a:pt x="218" y="93"/>
                    </a:cubicBezTo>
                    <a:cubicBezTo>
                      <a:pt x="218" y="93"/>
                      <a:pt x="219" y="93"/>
                      <a:pt x="218" y="93"/>
                    </a:cubicBezTo>
                    <a:cubicBezTo>
                      <a:pt x="218" y="92"/>
                      <a:pt x="218" y="92"/>
                      <a:pt x="218" y="92"/>
                    </a:cubicBezTo>
                    <a:close/>
                    <a:moveTo>
                      <a:pt x="212" y="89"/>
                    </a:moveTo>
                    <a:cubicBezTo>
                      <a:pt x="212" y="89"/>
                      <a:pt x="212" y="89"/>
                      <a:pt x="212" y="89"/>
                    </a:cubicBezTo>
                    <a:cubicBezTo>
                      <a:pt x="212" y="89"/>
                      <a:pt x="212" y="89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ubicBezTo>
                      <a:pt x="211" y="89"/>
                      <a:pt x="211" y="88"/>
                      <a:pt x="211" y="88"/>
                    </a:cubicBezTo>
                    <a:cubicBezTo>
                      <a:pt x="211" y="88"/>
                      <a:pt x="211" y="88"/>
                      <a:pt x="211" y="88"/>
                    </a:cubicBezTo>
                    <a:cubicBezTo>
                      <a:pt x="211" y="88"/>
                      <a:pt x="211" y="88"/>
                      <a:pt x="210" y="88"/>
                    </a:cubicBezTo>
                    <a:cubicBezTo>
                      <a:pt x="210" y="88"/>
                      <a:pt x="210" y="88"/>
                      <a:pt x="210" y="88"/>
                    </a:cubicBezTo>
                    <a:cubicBezTo>
                      <a:pt x="210" y="88"/>
                      <a:pt x="210" y="88"/>
                      <a:pt x="210" y="89"/>
                    </a:cubicBezTo>
                    <a:cubicBezTo>
                      <a:pt x="210" y="89"/>
                      <a:pt x="210" y="89"/>
                      <a:pt x="210" y="89"/>
                    </a:cubicBezTo>
                    <a:cubicBezTo>
                      <a:pt x="210" y="89"/>
                      <a:pt x="210" y="89"/>
                      <a:pt x="209" y="89"/>
                    </a:cubicBezTo>
                    <a:cubicBezTo>
                      <a:pt x="209" y="89"/>
                      <a:pt x="209" y="89"/>
                      <a:pt x="209" y="89"/>
                    </a:cubicBezTo>
                    <a:cubicBezTo>
                      <a:pt x="209" y="89"/>
                      <a:pt x="209" y="89"/>
                      <a:pt x="209" y="89"/>
                    </a:cubicBezTo>
                    <a:cubicBezTo>
                      <a:pt x="209" y="89"/>
                      <a:pt x="209" y="89"/>
                      <a:pt x="208" y="89"/>
                    </a:cubicBezTo>
                    <a:cubicBezTo>
                      <a:pt x="208" y="89"/>
                      <a:pt x="208" y="89"/>
                      <a:pt x="208" y="89"/>
                    </a:cubicBezTo>
                    <a:cubicBezTo>
                      <a:pt x="208" y="89"/>
                      <a:pt x="208" y="89"/>
                      <a:pt x="208" y="89"/>
                    </a:cubicBezTo>
                    <a:cubicBezTo>
                      <a:pt x="208" y="89"/>
                      <a:pt x="208" y="89"/>
                      <a:pt x="208" y="89"/>
                    </a:cubicBezTo>
                    <a:cubicBezTo>
                      <a:pt x="208" y="89"/>
                      <a:pt x="208" y="89"/>
                      <a:pt x="208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6" y="89"/>
                      <a:pt x="206" y="89"/>
                    </a:cubicBezTo>
                    <a:cubicBezTo>
                      <a:pt x="206" y="89"/>
                      <a:pt x="206" y="89"/>
                      <a:pt x="206" y="89"/>
                    </a:cubicBezTo>
                    <a:cubicBezTo>
                      <a:pt x="206" y="89"/>
                      <a:pt x="206" y="89"/>
                      <a:pt x="206" y="89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5" y="90"/>
                      <a:pt x="205" y="90"/>
                    </a:cubicBezTo>
                    <a:cubicBezTo>
                      <a:pt x="205" y="90"/>
                      <a:pt x="205" y="90"/>
                      <a:pt x="205" y="90"/>
                    </a:cubicBezTo>
                    <a:cubicBezTo>
                      <a:pt x="205" y="91"/>
                      <a:pt x="206" y="91"/>
                      <a:pt x="206" y="91"/>
                    </a:cubicBezTo>
                    <a:cubicBezTo>
                      <a:pt x="206" y="91"/>
                      <a:pt x="205" y="91"/>
                      <a:pt x="205" y="91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5" y="91"/>
                      <a:pt x="206" y="91"/>
                      <a:pt x="206" y="91"/>
                    </a:cubicBezTo>
                    <a:cubicBezTo>
                      <a:pt x="206" y="91"/>
                      <a:pt x="206" y="91"/>
                      <a:pt x="206" y="91"/>
                    </a:cubicBezTo>
                    <a:cubicBezTo>
                      <a:pt x="206" y="91"/>
                      <a:pt x="206" y="91"/>
                      <a:pt x="206" y="91"/>
                    </a:cubicBezTo>
                    <a:cubicBezTo>
                      <a:pt x="206" y="91"/>
                      <a:pt x="206" y="91"/>
                      <a:pt x="206" y="91"/>
                    </a:cubicBezTo>
                    <a:cubicBezTo>
                      <a:pt x="206" y="91"/>
                      <a:pt x="206" y="91"/>
                      <a:pt x="207" y="91"/>
                    </a:cubicBezTo>
                    <a:cubicBezTo>
                      <a:pt x="207" y="91"/>
                      <a:pt x="207" y="90"/>
                      <a:pt x="207" y="90"/>
                    </a:cubicBezTo>
                    <a:cubicBezTo>
                      <a:pt x="207" y="90"/>
                      <a:pt x="207" y="90"/>
                      <a:pt x="207" y="90"/>
                    </a:cubicBezTo>
                    <a:cubicBezTo>
                      <a:pt x="207" y="90"/>
                      <a:pt x="208" y="91"/>
                      <a:pt x="208" y="91"/>
                    </a:cubicBezTo>
                    <a:cubicBezTo>
                      <a:pt x="208" y="91"/>
                      <a:pt x="208" y="91"/>
                      <a:pt x="208" y="91"/>
                    </a:cubicBezTo>
                    <a:cubicBezTo>
                      <a:pt x="208" y="91"/>
                      <a:pt x="208" y="91"/>
                      <a:pt x="208" y="91"/>
                    </a:cubicBezTo>
                    <a:cubicBezTo>
                      <a:pt x="208" y="91"/>
                      <a:pt x="208" y="91"/>
                      <a:pt x="209" y="91"/>
                    </a:cubicBezTo>
                    <a:cubicBezTo>
                      <a:pt x="209" y="91"/>
                      <a:pt x="209" y="91"/>
                      <a:pt x="209" y="91"/>
                    </a:cubicBezTo>
                    <a:cubicBezTo>
                      <a:pt x="209" y="91"/>
                      <a:pt x="209" y="91"/>
                      <a:pt x="209" y="91"/>
                    </a:cubicBezTo>
                    <a:cubicBezTo>
                      <a:pt x="210" y="91"/>
                      <a:pt x="210" y="91"/>
                      <a:pt x="210" y="91"/>
                    </a:cubicBezTo>
                    <a:cubicBezTo>
                      <a:pt x="210" y="91"/>
                      <a:pt x="210" y="91"/>
                      <a:pt x="210" y="91"/>
                    </a:cubicBezTo>
                    <a:cubicBezTo>
                      <a:pt x="210" y="90"/>
                      <a:pt x="210" y="90"/>
                      <a:pt x="210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89"/>
                      <a:pt x="212" y="89"/>
                      <a:pt x="212" y="89"/>
                    </a:cubicBezTo>
                    <a:cubicBezTo>
                      <a:pt x="212" y="89"/>
                      <a:pt x="212" y="90"/>
                      <a:pt x="212" y="89"/>
                    </a:cubicBezTo>
                    <a:cubicBezTo>
                      <a:pt x="212" y="89"/>
                      <a:pt x="212" y="89"/>
                      <a:pt x="212" y="89"/>
                    </a:cubicBezTo>
                    <a:cubicBezTo>
                      <a:pt x="212" y="89"/>
                      <a:pt x="212" y="89"/>
                      <a:pt x="212" y="89"/>
                    </a:cubicBezTo>
                    <a:close/>
                    <a:moveTo>
                      <a:pt x="215" y="60"/>
                    </a:move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4" y="60"/>
                    </a:cubicBezTo>
                    <a:cubicBezTo>
                      <a:pt x="214" y="60"/>
                      <a:pt x="214" y="60"/>
                      <a:pt x="214" y="60"/>
                    </a:cubicBezTo>
                    <a:cubicBezTo>
                      <a:pt x="214" y="60"/>
                      <a:pt x="214" y="60"/>
                      <a:pt x="214" y="60"/>
                    </a:cubicBezTo>
                    <a:cubicBezTo>
                      <a:pt x="214" y="60"/>
                      <a:pt x="214" y="60"/>
                      <a:pt x="214" y="60"/>
                    </a:cubicBezTo>
                    <a:cubicBezTo>
                      <a:pt x="214" y="60"/>
                      <a:pt x="214" y="60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8"/>
                      <a:pt x="213" y="59"/>
                      <a:pt x="213" y="59"/>
                    </a:cubicBezTo>
                    <a:cubicBezTo>
                      <a:pt x="213" y="59"/>
                      <a:pt x="213" y="58"/>
                      <a:pt x="213" y="58"/>
                    </a:cubicBezTo>
                    <a:cubicBezTo>
                      <a:pt x="213" y="58"/>
                      <a:pt x="213" y="58"/>
                      <a:pt x="213" y="58"/>
                    </a:cubicBezTo>
                    <a:cubicBezTo>
                      <a:pt x="212" y="58"/>
                      <a:pt x="212" y="58"/>
                      <a:pt x="212" y="58"/>
                    </a:cubicBezTo>
                    <a:cubicBezTo>
                      <a:pt x="212" y="58"/>
                      <a:pt x="211" y="58"/>
                      <a:pt x="211" y="58"/>
                    </a:cubicBezTo>
                    <a:cubicBezTo>
                      <a:pt x="211" y="58"/>
                      <a:pt x="210" y="58"/>
                      <a:pt x="210" y="58"/>
                    </a:cubicBezTo>
                    <a:cubicBezTo>
                      <a:pt x="210" y="58"/>
                      <a:pt x="209" y="58"/>
                      <a:pt x="209" y="58"/>
                    </a:cubicBezTo>
                    <a:cubicBezTo>
                      <a:pt x="209" y="58"/>
                      <a:pt x="209" y="58"/>
                      <a:pt x="209" y="58"/>
                    </a:cubicBezTo>
                    <a:cubicBezTo>
                      <a:pt x="209" y="58"/>
                      <a:pt x="209" y="58"/>
                      <a:pt x="209" y="58"/>
                    </a:cubicBezTo>
                    <a:cubicBezTo>
                      <a:pt x="209" y="59"/>
                      <a:pt x="209" y="59"/>
                      <a:pt x="208" y="59"/>
                    </a:cubicBezTo>
                    <a:cubicBezTo>
                      <a:pt x="208" y="59"/>
                      <a:pt x="208" y="59"/>
                      <a:pt x="208" y="59"/>
                    </a:cubicBezTo>
                    <a:cubicBezTo>
                      <a:pt x="208" y="59"/>
                      <a:pt x="208" y="59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7" y="58"/>
                      <a:pt x="207" y="58"/>
                      <a:pt x="207" y="59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1"/>
                      <a:pt x="207" y="61"/>
                      <a:pt x="207" y="61"/>
                    </a:cubicBezTo>
                    <a:cubicBezTo>
                      <a:pt x="208" y="61"/>
                      <a:pt x="208" y="61"/>
                      <a:pt x="208" y="61"/>
                    </a:cubicBezTo>
                    <a:cubicBezTo>
                      <a:pt x="208" y="61"/>
                      <a:pt x="208" y="61"/>
                      <a:pt x="208" y="61"/>
                    </a:cubicBezTo>
                    <a:cubicBezTo>
                      <a:pt x="208" y="61"/>
                      <a:pt x="208" y="62"/>
                      <a:pt x="208" y="62"/>
                    </a:cubicBezTo>
                    <a:cubicBezTo>
                      <a:pt x="208" y="62"/>
                      <a:pt x="208" y="62"/>
                      <a:pt x="208" y="62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09" y="62"/>
                      <a:pt x="209" y="62"/>
                      <a:pt x="210" y="62"/>
                    </a:cubicBezTo>
                    <a:cubicBezTo>
                      <a:pt x="210" y="62"/>
                      <a:pt x="210" y="63"/>
                      <a:pt x="210" y="63"/>
                    </a:cubicBezTo>
                    <a:cubicBezTo>
                      <a:pt x="210" y="63"/>
                      <a:pt x="210" y="63"/>
                      <a:pt x="211" y="63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12" y="63"/>
                      <a:pt x="212" y="63"/>
                      <a:pt x="212" y="63"/>
                    </a:cubicBezTo>
                    <a:cubicBezTo>
                      <a:pt x="212" y="63"/>
                      <a:pt x="212" y="63"/>
                      <a:pt x="212" y="63"/>
                    </a:cubicBezTo>
                    <a:cubicBezTo>
                      <a:pt x="212" y="63"/>
                      <a:pt x="213" y="63"/>
                      <a:pt x="213" y="63"/>
                    </a:cubicBezTo>
                    <a:cubicBezTo>
                      <a:pt x="213" y="63"/>
                      <a:pt x="213" y="63"/>
                      <a:pt x="213" y="63"/>
                    </a:cubicBezTo>
                    <a:cubicBezTo>
                      <a:pt x="213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5" y="62"/>
                      <a:pt x="215" y="62"/>
                      <a:pt x="215" y="61"/>
                    </a:cubicBezTo>
                    <a:cubicBezTo>
                      <a:pt x="215" y="61"/>
                      <a:pt x="215" y="61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lose/>
                    <a:moveTo>
                      <a:pt x="218" y="60"/>
                    </a:moveTo>
                    <a:cubicBezTo>
                      <a:pt x="218" y="60"/>
                      <a:pt x="218" y="60"/>
                      <a:pt x="218" y="60"/>
                    </a:cubicBezTo>
                    <a:cubicBezTo>
                      <a:pt x="218" y="60"/>
                      <a:pt x="218" y="60"/>
                      <a:pt x="218" y="60"/>
                    </a:cubicBezTo>
                    <a:cubicBezTo>
                      <a:pt x="218" y="60"/>
                      <a:pt x="218" y="60"/>
                      <a:pt x="218" y="59"/>
                    </a:cubicBezTo>
                    <a:cubicBezTo>
                      <a:pt x="217" y="59"/>
                      <a:pt x="217" y="59"/>
                      <a:pt x="217" y="59"/>
                    </a:cubicBezTo>
                    <a:cubicBezTo>
                      <a:pt x="217" y="59"/>
                      <a:pt x="217" y="59"/>
                      <a:pt x="217" y="59"/>
                    </a:cubicBezTo>
                    <a:cubicBezTo>
                      <a:pt x="217" y="59"/>
                      <a:pt x="217" y="59"/>
                      <a:pt x="217" y="60"/>
                    </a:cubicBezTo>
                    <a:cubicBezTo>
                      <a:pt x="217" y="60"/>
                      <a:pt x="217" y="60"/>
                      <a:pt x="217" y="60"/>
                    </a:cubicBezTo>
                    <a:cubicBezTo>
                      <a:pt x="217" y="60"/>
                      <a:pt x="217" y="60"/>
                      <a:pt x="217" y="60"/>
                    </a:cubicBezTo>
                    <a:cubicBezTo>
                      <a:pt x="217" y="60"/>
                      <a:pt x="217" y="60"/>
                      <a:pt x="218" y="60"/>
                    </a:cubicBezTo>
                    <a:cubicBezTo>
                      <a:pt x="218" y="60"/>
                      <a:pt x="218" y="60"/>
                      <a:pt x="218" y="60"/>
                    </a:cubicBezTo>
                    <a:close/>
                    <a:moveTo>
                      <a:pt x="204" y="92"/>
                    </a:moveTo>
                    <a:cubicBezTo>
                      <a:pt x="204" y="92"/>
                      <a:pt x="204" y="92"/>
                      <a:pt x="204" y="92"/>
                    </a:cubicBezTo>
                    <a:cubicBezTo>
                      <a:pt x="204" y="93"/>
                      <a:pt x="204" y="93"/>
                      <a:pt x="204" y="93"/>
                    </a:cubicBezTo>
                    <a:cubicBezTo>
                      <a:pt x="203" y="93"/>
                      <a:pt x="203" y="93"/>
                      <a:pt x="203" y="93"/>
                    </a:cubicBezTo>
                    <a:cubicBezTo>
                      <a:pt x="203" y="93"/>
                      <a:pt x="203" y="93"/>
                      <a:pt x="203" y="93"/>
                    </a:cubicBezTo>
                    <a:cubicBezTo>
                      <a:pt x="203" y="93"/>
                      <a:pt x="204" y="93"/>
                      <a:pt x="204" y="93"/>
                    </a:cubicBezTo>
                    <a:cubicBezTo>
                      <a:pt x="204" y="93"/>
                      <a:pt x="204" y="93"/>
                      <a:pt x="204" y="93"/>
                    </a:cubicBezTo>
                    <a:cubicBezTo>
                      <a:pt x="204" y="93"/>
                      <a:pt x="204" y="93"/>
                      <a:pt x="204" y="93"/>
                    </a:cubicBezTo>
                    <a:cubicBezTo>
                      <a:pt x="204" y="93"/>
                      <a:pt x="204" y="93"/>
                      <a:pt x="204" y="93"/>
                    </a:cubicBezTo>
                    <a:cubicBezTo>
                      <a:pt x="204" y="93"/>
                      <a:pt x="204" y="93"/>
                      <a:pt x="204" y="92"/>
                    </a:cubicBezTo>
                    <a:cubicBezTo>
                      <a:pt x="204" y="92"/>
                      <a:pt x="204" y="92"/>
                      <a:pt x="204" y="92"/>
                    </a:cubicBezTo>
                    <a:cubicBezTo>
                      <a:pt x="204" y="92"/>
                      <a:pt x="204" y="92"/>
                      <a:pt x="204" y="92"/>
                    </a:cubicBezTo>
                    <a:close/>
                    <a:moveTo>
                      <a:pt x="220" y="57"/>
                    </a:moveTo>
                    <a:cubicBezTo>
                      <a:pt x="220" y="57"/>
                      <a:pt x="220" y="57"/>
                      <a:pt x="220" y="57"/>
                    </a:cubicBezTo>
                    <a:cubicBezTo>
                      <a:pt x="219" y="57"/>
                      <a:pt x="219" y="57"/>
                      <a:pt x="219" y="57"/>
                    </a:cubicBezTo>
                    <a:cubicBezTo>
                      <a:pt x="219" y="58"/>
                      <a:pt x="219" y="58"/>
                      <a:pt x="219" y="58"/>
                    </a:cubicBezTo>
                    <a:cubicBezTo>
                      <a:pt x="219" y="58"/>
                      <a:pt x="219" y="58"/>
                      <a:pt x="219" y="58"/>
                    </a:cubicBezTo>
                    <a:cubicBezTo>
                      <a:pt x="219" y="58"/>
                      <a:pt x="219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7"/>
                      <a:pt x="220" y="57"/>
                      <a:pt x="220" y="57"/>
                    </a:cubicBezTo>
                    <a:close/>
                    <a:moveTo>
                      <a:pt x="216" y="88"/>
                    </a:moveTo>
                    <a:cubicBezTo>
                      <a:pt x="216" y="88"/>
                      <a:pt x="216" y="88"/>
                      <a:pt x="216" y="88"/>
                    </a:cubicBezTo>
                    <a:cubicBezTo>
                      <a:pt x="216" y="88"/>
                      <a:pt x="216" y="88"/>
                      <a:pt x="216" y="88"/>
                    </a:cubicBezTo>
                    <a:cubicBezTo>
                      <a:pt x="216" y="88"/>
                      <a:pt x="216" y="88"/>
                      <a:pt x="216" y="89"/>
                    </a:cubicBezTo>
                    <a:cubicBezTo>
                      <a:pt x="216" y="89"/>
                      <a:pt x="216" y="89"/>
                      <a:pt x="216" y="89"/>
                    </a:cubicBezTo>
                    <a:cubicBezTo>
                      <a:pt x="216" y="89"/>
                      <a:pt x="216" y="89"/>
                      <a:pt x="216" y="89"/>
                    </a:cubicBezTo>
                    <a:cubicBezTo>
                      <a:pt x="216" y="89"/>
                      <a:pt x="216" y="89"/>
                      <a:pt x="216" y="88"/>
                    </a:cubicBezTo>
                    <a:cubicBezTo>
                      <a:pt x="216" y="88"/>
                      <a:pt x="216" y="88"/>
                      <a:pt x="217" y="88"/>
                    </a:cubicBezTo>
                    <a:cubicBezTo>
                      <a:pt x="217" y="88"/>
                      <a:pt x="217" y="88"/>
                      <a:pt x="217" y="88"/>
                    </a:cubicBezTo>
                    <a:cubicBezTo>
                      <a:pt x="217" y="88"/>
                      <a:pt x="217" y="88"/>
                      <a:pt x="217" y="88"/>
                    </a:cubicBezTo>
                    <a:cubicBezTo>
                      <a:pt x="217" y="88"/>
                      <a:pt x="217" y="88"/>
                      <a:pt x="216" y="88"/>
                    </a:cubicBezTo>
                    <a:close/>
                    <a:moveTo>
                      <a:pt x="265" y="82"/>
                    </a:move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3"/>
                      <a:pt x="264" y="83"/>
                      <a:pt x="264" y="83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4" y="83"/>
                      <a:pt x="264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lose/>
                    <a:moveTo>
                      <a:pt x="265" y="81"/>
                    </a:move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4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lose/>
                    <a:moveTo>
                      <a:pt x="255" y="73"/>
                    </a:moveTo>
                    <a:cubicBezTo>
                      <a:pt x="254" y="73"/>
                      <a:pt x="254" y="73"/>
                      <a:pt x="254" y="73"/>
                    </a:cubicBezTo>
                    <a:cubicBezTo>
                      <a:pt x="254" y="73"/>
                      <a:pt x="254" y="73"/>
                      <a:pt x="254" y="73"/>
                    </a:cubicBezTo>
                    <a:cubicBezTo>
                      <a:pt x="254" y="73"/>
                      <a:pt x="254" y="74"/>
                      <a:pt x="254" y="74"/>
                    </a:cubicBezTo>
                    <a:cubicBezTo>
                      <a:pt x="254" y="74"/>
                      <a:pt x="254" y="74"/>
                      <a:pt x="254" y="75"/>
                    </a:cubicBezTo>
                    <a:cubicBezTo>
                      <a:pt x="254" y="75"/>
                      <a:pt x="254" y="75"/>
                      <a:pt x="254" y="75"/>
                    </a:cubicBezTo>
                    <a:cubicBezTo>
                      <a:pt x="254" y="75"/>
                      <a:pt x="253" y="75"/>
                      <a:pt x="253" y="76"/>
                    </a:cubicBezTo>
                    <a:cubicBezTo>
                      <a:pt x="253" y="76"/>
                      <a:pt x="253" y="76"/>
                      <a:pt x="253" y="76"/>
                    </a:cubicBezTo>
                    <a:cubicBezTo>
                      <a:pt x="253" y="76"/>
                      <a:pt x="253" y="76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8"/>
                    </a:cubicBezTo>
                    <a:cubicBezTo>
                      <a:pt x="252" y="78"/>
                      <a:pt x="252" y="78"/>
                      <a:pt x="252" y="78"/>
                    </a:cubicBezTo>
                    <a:cubicBezTo>
                      <a:pt x="253" y="78"/>
                      <a:pt x="253" y="78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6"/>
                      <a:pt x="253" y="76"/>
                      <a:pt x="253" y="76"/>
                    </a:cubicBezTo>
                    <a:cubicBezTo>
                      <a:pt x="254" y="76"/>
                      <a:pt x="254" y="76"/>
                      <a:pt x="254" y="76"/>
                    </a:cubicBezTo>
                    <a:cubicBezTo>
                      <a:pt x="254" y="75"/>
                      <a:pt x="254" y="75"/>
                      <a:pt x="254" y="75"/>
                    </a:cubicBezTo>
                    <a:cubicBezTo>
                      <a:pt x="254" y="75"/>
                      <a:pt x="254" y="74"/>
                      <a:pt x="255" y="74"/>
                    </a:cubicBezTo>
                    <a:cubicBezTo>
                      <a:pt x="255" y="74"/>
                      <a:pt x="255" y="74"/>
                      <a:pt x="255" y="73"/>
                    </a:cubicBezTo>
                    <a:cubicBezTo>
                      <a:pt x="255" y="73"/>
                      <a:pt x="255" y="73"/>
                      <a:pt x="255" y="73"/>
                    </a:cubicBezTo>
                    <a:cubicBezTo>
                      <a:pt x="255" y="73"/>
                      <a:pt x="255" y="73"/>
                      <a:pt x="255" y="73"/>
                    </a:cubicBezTo>
                    <a:close/>
                    <a:moveTo>
                      <a:pt x="265" y="78"/>
                    </a:moveTo>
                    <a:cubicBezTo>
                      <a:pt x="265" y="78"/>
                      <a:pt x="265" y="78"/>
                      <a:pt x="264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8"/>
                      <a:pt x="265" y="78"/>
                    </a:cubicBezTo>
                    <a:cubicBezTo>
                      <a:pt x="265" y="78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5" y="76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4"/>
                      <a:pt x="264" y="74"/>
                      <a:pt x="264" y="74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4" y="74"/>
                      <a:pt x="263" y="74"/>
                      <a:pt x="263" y="74"/>
                    </a:cubicBezTo>
                    <a:cubicBezTo>
                      <a:pt x="264" y="74"/>
                      <a:pt x="263" y="74"/>
                      <a:pt x="263" y="74"/>
                    </a:cubicBezTo>
                    <a:cubicBezTo>
                      <a:pt x="263" y="75"/>
                      <a:pt x="264" y="74"/>
                      <a:pt x="264" y="75"/>
                    </a:cubicBezTo>
                    <a:cubicBezTo>
                      <a:pt x="264" y="75"/>
                      <a:pt x="264" y="75"/>
                      <a:pt x="264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6"/>
                    </a:cubicBezTo>
                    <a:cubicBezTo>
                      <a:pt x="263" y="76"/>
                      <a:pt x="263" y="76"/>
                      <a:pt x="263" y="76"/>
                    </a:cubicBezTo>
                    <a:cubicBezTo>
                      <a:pt x="263" y="76"/>
                      <a:pt x="263" y="76"/>
                      <a:pt x="263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3" y="76"/>
                      <a:pt x="263" y="76"/>
                    </a:cubicBezTo>
                    <a:cubicBezTo>
                      <a:pt x="263" y="76"/>
                      <a:pt x="263" y="76"/>
                      <a:pt x="263" y="76"/>
                    </a:cubicBezTo>
                    <a:cubicBezTo>
                      <a:pt x="263" y="76"/>
                      <a:pt x="263" y="76"/>
                      <a:pt x="263" y="76"/>
                    </a:cubicBezTo>
                    <a:cubicBezTo>
                      <a:pt x="263" y="77"/>
                      <a:pt x="263" y="77"/>
                      <a:pt x="263" y="77"/>
                    </a:cubicBezTo>
                    <a:cubicBezTo>
                      <a:pt x="263" y="77"/>
                      <a:pt x="263" y="77"/>
                      <a:pt x="262" y="77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62" y="77"/>
                      <a:pt x="262" y="78"/>
                      <a:pt x="262" y="78"/>
                    </a:cubicBezTo>
                    <a:cubicBezTo>
                      <a:pt x="262" y="78"/>
                      <a:pt x="262" y="78"/>
                      <a:pt x="262" y="78"/>
                    </a:cubicBezTo>
                    <a:cubicBezTo>
                      <a:pt x="262" y="78"/>
                      <a:pt x="262" y="78"/>
                      <a:pt x="262" y="78"/>
                    </a:cubicBezTo>
                    <a:cubicBezTo>
                      <a:pt x="262" y="78"/>
                      <a:pt x="262" y="79"/>
                      <a:pt x="262" y="79"/>
                    </a:cubicBezTo>
                    <a:cubicBezTo>
                      <a:pt x="262" y="79"/>
                      <a:pt x="262" y="79"/>
                      <a:pt x="262" y="79"/>
                    </a:cubicBezTo>
                    <a:cubicBezTo>
                      <a:pt x="262" y="79"/>
                      <a:pt x="262" y="78"/>
                      <a:pt x="262" y="78"/>
                    </a:cubicBezTo>
                    <a:cubicBezTo>
                      <a:pt x="262" y="78"/>
                      <a:pt x="262" y="78"/>
                      <a:pt x="262" y="78"/>
                    </a:cubicBezTo>
                    <a:cubicBezTo>
                      <a:pt x="262" y="78"/>
                      <a:pt x="262" y="78"/>
                      <a:pt x="262" y="78"/>
                    </a:cubicBezTo>
                    <a:cubicBezTo>
                      <a:pt x="262" y="78"/>
                      <a:pt x="261" y="78"/>
                      <a:pt x="261" y="78"/>
                    </a:cubicBezTo>
                    <a:cubicBezTo>
                      <a:pt x="261" y="78"/>
                      <a:pt x="261" y="78"/>
                      <a:pt x="261" y="78"/>
                    </a:cubicBezTo>
                    <a:cubicBezTo>
                      <a:pt x="261" y="78"/>
                      <a:pt x="261" y="78"/>
                      <a:pt x="261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2" y="79"/>
                      <a:pt x="262" y="79"/>
                    </a:cubicBezTo>
                    <a:cubicBezTo>
                      <a:pt x="262" y="79"/>
                      <a:pt x="262" y="79"/>
                      <a:pt x="262" y="79"/>
                    </a:cubicBezTo>
                    <a:cubicBezTo>
                      <a:pt x="262" y="79"/>
                      <a:pt x="262" y="79"/>
                      <a:pt x="262" y="80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1"/>
                      <a:pt x="262" y="80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80"/>
                      <a:pt x="262" y="80"/>
                      <a:pt x="262" y="79"/>
                    </a:cubicBezTo>
                    <a:cubicBezTo>
                      <a:pt x="262" y="79"/>
                      <a:pt x="262" y="79"/>
                      <a:pt x="262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1" y="80"/>
                      <a:pt x="261" y="80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80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2" y="81"/>
                    </a:cubicBezTo>
                    <a:cubicBezTo>
                      <a:pt x="262" y="81"/>
                      <a:pt x="262" y="81"/>
                      <a:pt x="262" y="81"/>
                    </a:cubicBezTo>
                    <a:cubicBezTo>
                      <a:pt x="262" y="81"/>
                      <a:pt x="262" y="82"/>
                      <a:pt x="262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2"/>
                      <a:pt x="261" y="82"/>
                      <a:pt x="261" y="82"/>
                    </a:cubicBezTo>
                    <a:cubicBezTo>
                      <a:pt x="261" y="82"/>
                      <a:pt x="261" y="83"/>
                      <a:pt x="261" y="83"/>
                    </a:cubicBezTo>
                    <a:cubicBezTo>
                      <a:pt x="261" y="83"/>
                      <a:pt x="261" y="83"/>
                      <a:pt x="261" y="83"/>
                    </a:cubicBezTo>
                    <a:cubicBezTo>
                      <a:pt x="261" y="83"/>
                      <a:pt x="261" y="83"/>
                      <a:pt x="261" y="84"/>
                    </a:cubicBezTo>
                    <a:cubicBezTo>
                      <a:pt x="261" y="84"/>
                      <a:pt x="261" y="84"/>
                      <a:pt x="261" y="84"/>
                    </a:cubicBezTo>
                    <a:cubicBezTo>
                      <a:pt x="261" y="84"/>
                      <a:pt x="261" y="84"/>
                      <a:pt x="262" y="84"/>
                    </a:cubicBezTo>
                    <a:cubicBezTo>
                      <a:pt x="262" y="84"/>
                      <a:pt x="262" y="84"/>
                      <a:pt x="262" y="84"/>
                    </a:cubicBezTo>
                    <a:cubicBezTo>
                      <a:pt x="262" y="84"/>
                      <a:pt x="262" y="84"/>
                      <a:pt x="262" y="84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2"/>
                      <a:pt x="263" y="82"/>
                      <a:pt x="263" y="82"/>
                    </a:cubicBezTo>
                    <a:cubicBezTo>
                      <a:pt x="263" y="82"/>
                      <a:pt x="263" y="82"/>
                      <a:pt x="263" y="82"/>
                    </a:cubicBezTo>
                    <a:cubicBezTo>
                      <a:pt x="264" y="82"/>
                      <a:pt x="264" y="82"/>
                      <a:pt x="264" y="82"/>
                    </a:cubicBezTo>
                    <a:cubicBezTo>
                      <a:pt x="264" y="82"/>
                      <a:pt x="264" y="82"/>
                      <a:pt x="264" y="82"/>
                    </a:cubicBezTo>
                    <a:cubicBezTo>
                      <a:pt x="264" y="82"/>
                      <a:pt x="264" y="82"/>
                      <a:pt x="263" y="82"/>
                    </a:cubicBezTo>
                    <a:cubicBezTo>
                      <a:pt x="263" y="82"/>
                      <a:pt x="264" y="81"/>
                      <a:pt x="263" y="81"/>
                    </a:cubicBezTo>
                    <a:cubicBezTo>
                      <a:pt x="263" y="81"/>
                      <a:pt x="263" y="81"/>
                      <a:pt x="263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2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0"/>
                      <a:pt x="264" y="80"/>
                      <a:pt x="264" y="80"/>
                    </a:cubicBezTo>
                    <a:cubicBezTo>
                      <a:pt x="264" y="80"/>
                      <a:pt x="264" y="80"/>
                      <a:pt x="264" y="80"/>
                    </a:cubicBezTo>
                    <a:cubicBezTo>
                      <a:pt x="264" y="80"/>
                      <a:pt x="263" y="80"/>
                      <a:pt x="264" y="80"/>
                    </a:cubicBezTo>
                    <a:cubicBezTo>
                      <a:pt x="264" y="80"/>
                      <a:pt x="264" y="80"/>
                      <a:pt x="264" y="80"/>
                    </a:cubicBezTo>
                    <a:cubicBezTo>
                      <a:pt x="264" y="80"/>
                      <a:pt x="264" y="80"/>
                      <a:pt x="264" y="80"/>
                    </a:cubicBezTo>
                    <a:cubicBezTo>
                      <a:pt x="264" y="80"/>
                      <a:pt x="264" y="80"/>
                      <a:pt x="265" y="80"/>
                    </a:cubicBezTo>
                    <a:cubicBezTo>
                      <a:pt x="265" y="80"/>
                      <a:pt x="265" y="80"/>
                      <a:pt x="265" y="80"/>
                    </a:cubicBezTo>
                    <a:cubicBezTo>
                      <a:pt x="265" y="80"/>
                      <a:pt x="265" y="80"/>
                      <a:pt x="265" y="80"/>
                    </a:cubicBezTo>
                    <a:cubicBezTo>
                      <a:pt x="265" y="80"/>
                      <a:pt x="265" y="79"/>
                      <a:pt x="265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8"/>
                      <a:pt x="265" y="78"/>
                      <a:pt x="265" y="78"/>
                    </a:cubicBezTo>
                    <a:cubicBezTo>
                      <a:pt x="265" y="78"/>
                      <a:pt x="265" y="78"/>
                      <a:pt x="265" y="78"/>
                    </a:cubicBezTo>
                    <a:close/>
                    <a:moveTo>
                      <a:pt x="266" y="80"/>
                    </a:move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lose/>
                    <a:moveTo>
                      <a:pt x="239" y="63"/>
                    </a:moveTo>
                    <a:cubicBezTo>
                      <a:pt x="239" y="63"/>
                      <a:pt x="239" y="63"/>
                      <a:pt x="239" y="63"/>
                    </a:cubicBezTo>
                    <a:cubicBezTo>
                      <a:pt x="239" y="63"/>
                      <a:pt x="239" y="63"/>
                      <a:pt x="239" y="63"/>
                    </a:cubicBezTo>
                    <a:cubicBezTo>
                      <a:pt x="239" y="63"/>
                      <a:pt x="239" y="63"/>
                      <a:pt x="239" y="63"/>
                    </a:cubicBezTo>
                    <a:cubicBezTo>
                      <a:pt x="239" y="63"/>
                      <a:pt x="239" y="63"/>
                      <a:pt x="239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0"/>
                      <a:pt x="239" y="60"/>
                      <a:pt x="239" y="60"/>
                    </a:cubicBezTo>
                    <a:cubicBezTo>
                      <a:pt x="239" y="60"/>
                      <a:pt x="239" y="60"/>
                      <a:pt x="239" y="60"/>
                    </a:cubicBezTo>
                    <a:cubicBezTo>
                      <a:pt x="239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59"/>
                      <a:pt x="238" y="59"/>
                      <a:pt x="238" y="59"/>
                    </a:cubicBezTo>
                    <a:cubicBezTo>
                      <a:pt x="237" y="59"/>
                      <a:pt x="237" y="59"/>
                      <a:pt x="237" y="58"/>
                    </a:cubicBezTo>
                    <a:cubicBezTo>
                      <a:pt x="237" y="58"/>
                      <a:pt x="237" y="58"/>
                      <a:pt x="237" y="58"/>
                    </a:cubicBezTo>
                    <a:cubicBezTo>
                      <a:pt x="237" y="58"/>
                      <a:pt x="237" y="58"/>
                      <a:pt x="237" y="58"/>
                    </a:cubicBezTo>
                    <a:cubicBezTo>
                      <a:pt x="237" y="58"/>
                      <a:pt x="237" y="58"/>
                      <a:pt x="237" y="58"/>
                    </a:cubicBezTo>
                    <a:cubicBezTo>
                      <a:pt x="237" y="58"/>
                      <a:pt x="237" y="58"/>
                      <a:pt x="236" y="58"/>
                    </a:cubicBezTo>
                    <a:cubicBezTo>
                      <a:pt x="236" y="58"/>
                      <a:pt x="236" y="58"/>
                      <a:pt x="236" y="58"/>
                    </a:cubicBezTo>
                    <a:cubicBezTo>
                      <a:pt x="236" y="57"/>
                      <a:pt x="235" y="57"/>
                      <a:pt x="235" y="58"/>
                    </a:cubicBezTo>
                    <a:cubicBezTo>
                      <a:pt x="235" y="58"/>
                      <a:pt x="235" y="58"/>
                      <a:pt x="235" y="57"/>
                    </a:cubicBezTo>
                    <a:cubicBezTo>
                      <a:pt x="235" y="57"/>
                      <a:pt x="235" y="57"/>
                      <a:pt x="234" y="57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4" y="58"/>
                      <a:pt x="234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1" y="56"/>
                      <a:pt x="231" y="56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30" y="56"/>
                      <a:pt x="230" y="56"/>
                      <a:pt x="230" y="56"/>
                    </a:cubicBezTo>
                    <a:cubicBezTo>
                      <a:pt x="230" y="56"/>
                      <a:pt x="230" y="56"/>
                      <a:pt x="230" y="56"/>
                    </a:cubicBezTo>
                    <a:cubicBezTo>
                      <a:pt x="230" y="56"/>
                      <a:pt x="230" y="56"/>
                      <a:pt x="230" y="56"/>
                    </a:cubicBezTo>
                    <a:cubicBezTo>
                      <a:pt x="230" y="56"/>
                      <a:pt x="230" y="56"/>
                      <a:pt x="230" y="56"/>
                    </a:cubicBezTo>
                    <a:cubicBezTo>
                      <a:pt x="230" y="56"/>
                      <a:pt x="229" y="56"/>
                      <a:pt x="229" y="56"/>
                    </a:cubicBezTo>
                    <a:cubicBezTo>
                      <a:pt x="229" y="56"/>
                      <a:pt x="229" y="56"/>
                      <a:pt x="229" y="56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7"/>
                      <a:pt x="229" y="57"/>
                      <a:pt x="229" y="57"/>
                    </a:cubicBezTo>
                    <a:cubicBezTo>
                      <a:pt x="229" y="57"/>
                      <a:pt x="229" y="57"/>
                      <a:pt x="229" y="57"/>
                    </a:cubicBezTo>
                    <a:cubicBezTo>
                      <a:pt x="229" y="57"/>
                      <a:pt x="228" y="57"/>
                      <a:pt x="228" y="57"/>
                    </a:cubicBezTo>
                    <a:cubicBezTo>
                      <a:pt x="228" y="57"/>
                      <a:pt x="228" y="57"/>
                      <a:pt x="228" y="57"/>
                    </a:cubicBezTo>
                    <a:cubicBezTo>
                      <a:pt x="228" y="57"/>
                      <a:pt x="228" y="57"/>
                      <a:pt x="228" y="57"/>
                    </a:cubicBezTo>
                    <a:cubicBezTo>
                      <a:pt x="227" y="57"/>
                      <a:pt x="227" y="57"/>
                      <a:pt x="227" y="57"/>
                    </a:cubicBezTo>
                    <a:cubicBezTo>
                      <a:pt x="227" y="57"/>
                      <a:pt x="227" y="57"/>
                      <a:pt x="227" y="56"/>
                    </a:cubicBezTo>
                    <a:cubicBezTo>
                      <a:pt x="227" y="56"/>
                      <a:pt x="227" y="56"/>
                      <a:pt x="227" y="56"/>
                    </a:cubicBezTo>
                    <a:cubicBezTo>
                      <a:pt x="227" y="56"/>
                      <a:pt x="227" y="56"/>
                      <a:pt x="227" y="56"/>
                    </a:cubicBezTo>
                    <a:cubicBezTo>
                      <a:pt x="227" y="56"/>
                      <a:pt x="226" y="57"/>
                      <a:pt x="226" y="57"/>
                    </a:cubicBezTo>
                    <a:cubicBezTo>
                      <a:pt x="226" y="57"/>
                      <a:pt x="226" y="57"/>
                      <a:pt x="226" y="57"/>
                    </a:cubicBezTo>
                    <a:cubicBezTo>
                      <a:pt x="226" y="57"/>
                      <a:pt x="225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6"/>
                      <a:pt x="224" y="57"/>
                      <a:pt x="224" y="57"/>
                    </a:cubicBezTo>
                    <a:cubicBezTo>
                      <a:pt x="224" y="57"/>
                      <a:pt x="224" y="57"/>
                      <a:pt x="224" y="57"/>
                    </a:cubicBezTo>
                    <a:cubicBezTo>
                      <a:pt x="224" y="57"/>
                      <a:pt x="224" y="57"/>
                      <a:pt x="223" y="57"/>
                    </a:cubicBezTo>
                    <a:cubicBezTo>
                      <a:pt x="223" y="57"/>
                      <a:pt x="223" y="57"/>
                      <a:pt x="223" y="57"/>
                    </a:cubicBezTo>
                    <a:cubicBezTo>
                      <a:pt x="223" y="57"/>
                      <a:pt x="223" y="57"/>
                      <a:pt x="223" y="57"/>
                    </a:cubicBezTo>
                    <a:cubicBezTo>
                      <a:pt x="223" y="57"/>
                      <a:pt x="223" y="57"/>
                      <a:pt x="223" y="57"/>
                    </a:cubicBezTo>
                    <a:cubicBezTo>
                      <a:pt x="223" y="57"/>
                      <a:pt x="222" y="57"/>
                      <a:pt x="222" y="57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22" y="57"/>
                      <a:pt x="221" y="57"/>
                      <a:pt x="221" y="57"/>
                    </a:cubicBezTo>
                    <a:cubicBezTo>
                      <a:pt x="221" y="57"/>
                      <a:pt x="221" y="57"/>
                      <a:pt x="221" y="57"/>
                    </a:cubicBezTo>
                    <a:cubicBezTo>
                      <a:pt x="221" y="57"/>
                      <a:pt x="221" y="57"/>
                      <a:pt x="221" y="57"/>
                    </a:cubicBezTo>
                    <a:cubicBezTo>
                      <a:pt x="221" y="57"/>
                      <a:pt x="221" y="57"/>
                      <a:pt x="221" y="57"/>
                    </a:cubicBezTo>
                    <a:cubicBezTo>
                      <a:pt x="221" y="57"/>
                      <a:pt x="221" y="57"/>
                      <a:pt x="221" y="57"/>
                    </a:cubicBezTo>
                    <a:cubicBezTo>
                      <a:pt x="221" y="57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9"/>
                      <a:pt x="220" y="59"/>
                    </a:cubicBezTo>
                    <a:cubicBezTo>
                      <a:pt x="220" y="59"/>
                      <a:pt x="220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20" y="59"/>
                      <a:pt x="220" y="60"/>
                      <a:pt x="220" y="60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20" y="60"/>
                      <a:pt x="220" y="61"/>
                      <a:pt x="219" y="61"/>
                    </a:cubicBezTo>
                    <a:cubicBezTo>
                      <a:pt x="219" y="61"/>
                      <a:pt x="220" y="61"/>
                      <a:pt x="220" y="61"/>
                    </a:cubicBezTo>
                    <a:cubicBezTo>
                      <a:pt x="220" y="61"/>
                      <a:pt x="220" y="61"/>
                      <a:pt x="220" y="61"/>
                    </a:cubicBezTo>
                    <a:cubicBezTo>
                      <a:pt x="220" y="61"/>
                      <a:pt x="220" y="61"/>
                      <a:pt x="220" y="61"/>
                    </a:cubicBezTo>
                    <a:cubicBezTo>
                      <a:pt x="220" y="61"/>
                      <a:pt x="220" y="60"/>
                      <a:pt x="220" y="60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20" y="60"/>
                      <a:pt x="220" y="60"/>
                      <a:pt x="221" y="60"/>
                    </a:cubicBezTo>
                    <a:cubicBezTo>
                      <a:pt x="221" y="60"/>
                      <a:pt x="221" y="59"/>
                      <a:pt x="221" y="59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2" y="58"/>
                      <a:pt x="222" y="58"/>
                      <a:pt x="222" y="58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21" y="59"/>
                      <a:pt x="222" y="59"/>
                      <a:pt x="222" y="59"/>
                    </a:cubicBezTo>
                    <a:cubicBezTo>
                      <a:pt x="222" y="59"/>
                      <a:pt x="222" y="59"/>
                      <a:pt x="222" y="59"/>
                    </a:cubicBezTo>
                    <a:cubicBezTo>
                      <a:pt x="222" y="59"/>
                      <a:pt x="222" y="59"/>
                      <a:pt x="222" y="59"/>
                    </a:cubicBezTo>
                    <a:cubicBezTo>
                      <a:pt x="222" y="60"/>
                      <a:pt x="222" y="60"/>
                      <a:pt x="222" y="60"/>
                    </a:cubicBezTo>
                    <a:cubicBezTo>
                      <a:pt x="222" y="60"/>
                      <a:pt x="222" y="60"/>
                      <a:pt x="223" y="60"/>
                    </a:cubicBezTo>
                    <a:cubicBezTo>
                      <a:pt x="223" y="60"/>
                      <a:pt x="223" y="60"/>
                      <a:pt x="223" y="60"/>
                    </a:cubicBezTo>
                    <a:cubicBezTo>
                      <a:pt x="223" y="60"/>
                      <a:pt x="223" y="60"/>
                      <a:pt x="223" y="60"/>
                    </a:cubicBezTo>
                    <a:cubicBezTo>
                      <a:pt x="223" y="60"/>
                      <a:pt x="223" y="61"/>
                      <a:pt x="223" y="61"/>
                    </a:cubicBezTo>
                    <a:cubicBezTo>
                      <a:pt x="223" y="61"/>
                      <a:pt x="223" y="61"/>
                      <a:pt x="224" y="61"/>
                    </a:cubicBezTo>
                    <a:cubicBezTo>
                      <a:pt x="224" y="61"/>
                      <a:pt x="224" y="60"/>
                      <a:pt x="224" y="60"/>
                    </a:cubicBezTo>
                    <a:cubicBezTo>
                      <a:pt x="224" y="60"/>
                      <a:pt x="224" y="60"/>
                      <a:pt x="224" y="60"/>
                    </a:cubicBezTo>
                    <a:cubicBezTo>
                      <a:pt x="225" y="60"/>
                      <a:pt x="225" y="61"/>
                      <a:pt x="225" y="60"/>
                    </a:cubicBezTo>
                    <a:cubicBezTo>
                      <a:pt x="225" y="60"/>
                      <a:pt x="225" y="60"/>
                      <a:pt x="225" y="60"/>
                    </a:cubicBezTo>
                    <a:cubicBezTo>
                      <a:pt x="225" y="60"/>
                      <a:pt x="225" y="60"/>
                      <a:pt x="225" y="60"/>
                    </a:cubicBezTo>
                    <a:cubicBezTo>
                      <a:pt x="225" y="60"/>
                      <a:pt x="225" y="60"/>
                      <a:pt x="225" y="60"/>
                    </a:cubicBezTo>
                    <a:cubicBezTo>
                      <a:pt x="225" y="59"/>
                      <a:pt x="225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7" y="59"/>
                      <a:pt x="227" y="59"/>
                      <a:pt x="227" y="59"/>
                    </a:cubicBezTo>
                    <a:cubicBezTo>
                      <a:pt x="227" y="60"/>
                      <a:pt x="226" y="60"/>
                      <a:pt x="226" y="60"/>
                    </a:cubicBezTo>
                    <a:cubicBezTo>
                      <a:pt x="226" y="60"/>
                      <a:pt x="226" y="60"/>
                      <a:pt x="226" y="60"/>
                    </a:cubicBezTo>
                    <a:cubicBezTo>
                      <a:pt x="226" y="60"/>
                      <a:pt x="227" y="60"/>
                      <a:pt x="227" y="60"/>
                    </a:cubicBezTo>
                    <a:cubicBezTo>
                      <a:pt x="227" y="60"/>
                      <a:pt x="227" y="60"/>
                      <a:pt x="227" y="60"/>
                    </a:cubicBezTo>
                    <a:cubicBezTo>
                      <a:pt x="227" y="60"/>
                      <a:pt x="227" y="60"/>
                      <a:pt x="227" y="60"/>
                    </a:cubicBezTo>
                    <a:cubicBezTo>
                      <a:pt x="228" y="60"/>
                      <a:pt x="228" y="60"/>
                      <a:pt x="228" y="60"/>
                    </a:cubicBezTo>
                    <a:cubicBezTo>
                      <a:pt x="228" y="60"/>
                      <a:pt x="228" y="60"/>
                      <a:pt x="229" y="60"/>
                    </a:cubicBezTo>
                    <a:cubicBezTo>
                      <a:pt x="229" y="60"/>
                      <a:pt x="229" y="60"/>
                      <a:pt x="229" y="60"/>
                    </a:cubicBezTo>
                    <a:cubicBezTo>
                      <a:pt x="230" y="60"/>
                      <a:pt x="230" y="60"/>
                      <a:pt x="230" y="60"/>
                    </a:cubicBezTo>
                    <a:cubicBezTo>
                      <a:pt x="230" y="61"/>
                      <a:pt x="230" y="61"/>
                      <a:pt x="230" y="61"/>
                    </a:cubicBezTo>
                    <a:cubicBezTo>
                      <a:pt x="230" y="61"/>
                      <a:pt x="230" y="61"/>
                      <a:pt x="231" y="61"/>
                    </a:cubicBezTo>
                    <a:cubicBezTo>
                      <a:pt x="231" y="60"/>
                      <a:pt x="231" y="60"/>
                      <a:pt x="231" y="60"/>
                    </a:cubicBezTo>
                    <a:cubicBezTo>
                      <a:pt x="230" y="60"/>
                      <a:pt x="230" y="60"/>
                      <a:pt x="230" y="60"/>
                    </a:cubicBezTo>
                    <a:cubicBezTo>
                      <a:pt x="230" y="60"/>
                      <a:pt x="230" y="60"/>
                      <a:pt x="230" y="60"/>
                    </a:cubicBezTo>
                    <a:cubicBezTo>
                      <a:pt x="230" y="60"/>
                      <a:pt x="230" y="60"/>
                      <a:pt x="230" y="60"/>
                    </a:cubicBezTo>
                    <a:cubicBezTo>
                      <a:pt x="230" y="60"/>
                      <a:pt x="231" y="60"/>
                      <a:pt x="231" y="60"/>
                    </a:cubicBezTo>
                    <a:cubicBezTo>
                      <a:pt x="231" y="60"/>
                      <a:pt x="231" y="60"/>
                      <a:pt x="231" y="60"/>
                    </a:cubicBezTo>
                    <a:cubicBezTo>
                      <a:pt x="232" y="60"/>
                      <a:pt x="232" y="60"/>
                      <a:pt x="232" y="60"/>
                    </a:cubicBezTo>
                    <a:cubicBezTo>
                      <a:pt x="232" y="60"/>
                      <a:pt x="232" y="60"/>
                      <a:pt x="233" y="60"/>
                    </a:cubicBezTo>
                    <a:cubicBezTo>
                      <a:pt x="233" y="60"/>
                      <a:pt x="233" y="60"/>
                      <a:pt x="233" y="60"/>
                    </a:cubicBezTo>
                    <a:cubicBezTo>
                      <a:pt x="233" y="60"/>
                      <a:pt x="233" y="60"/>
                      <a:pt x="233" y="60"/>
                    </a:cubicBezTo>
                    <a:cubicBezTo>
                      <a:pt x="233" y="60"/>
                      <a:pt x="233" y="60"/>
                      <a:pt x="233" y="60"/>
                    </a:cubicBezTo>
                    <a:cubicBezTo>
                      <a:pt x="233" y="60"/>
                      <a:pt x="233" y="60"/>
                      <a:pt x="233" y="6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4" y="61"/>
                      <a:pt x="235" y="61"/>
                      <a:pt x="235" y="61"/>
                    </a:cubicBezTo>
                    <a:cubicBezTo>
                      <a:pt x="235" y="61"/>
                      <a:pt x="235" y="61"/>
                      <a:pt x="235" y="61"/>
                    </a:cubicBezTo>
                    <a:cubicBezTo>
                      <a:pt x="235" y="61"/>
                      <a:pt x="235" y="61"/>
                      <a:pt x="235" y="62"/>
                    </a:cubicBezTo>
                    <a:cubicBezTo>
                      <a:pt x="236" y="62"/>
                      <a:pt x="236" y="62"/>
                      <a:pt x="236" y="62"/>
                    </a:cubicBezTo>
                    <a:cubicBezTo>
                      <a:pt x="236" y="62"/>
                      <a:pt x="236" y="62"/>
                      <a:pt x="236" y="62"/>
                    </a:cubicBezTo>
                    <a:cubicBezTo>
                      <a:pt x="236" y="62"/>
                      <a:pt x="237" y="62"/>
                      <a:pt x="237" y="62"/>
                    </a:cubicBezTo>
                    <a:cubicBezTo>
                      <a:pt x="237" y="62"/>
                      <a:pt x="237" y="62"/>
                      <a:pt x="237" y="62"/>
                    </a:cubicBezTo>
                    <a:cubicBezTo>
                      <a:pt x="237" y="62"/>
                      <a:pt x="237" y="62"/>
                      <a:pt x="237" y="62"/>
                    </a:cubicBezTo>
                    <a:cubicBezTo>
                      <a:pt x="237" y="63"/>
                      <a:pt x="237" y="63"/>
                      <a:pt x="237" y="63"/>
                    </a:cubicBezTo>
                    <a:cubicBezTo>
                      <a:pt x="237" y="63"/>
                      <a:pt x="238" y="63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8" y="63"/>
                      <a:pt x="238" y="63"/>
                      <a:pt x="239" y="63"/>
                    </a:cubicBezTo>
                    <a:cubicBezTo>
                      <a:pt x="239" y="63"/>
                      <a:pt x="239" y="63"/>
                      <a:pt x="239" y="63"/>
                    </a:cubicBezTo>
                    <a:close/>
                    <a:moveTo>
                      <a:pt x="233" y="51"/>
                    </a:moveTo>
                    <a:cubicBezTo>
                      <a:pt x="233" y="51"/>
                      <a:pt x="233" y="51"/>
                      <a:pt x="233" y="51"/>
                    </a:cubicBezTo>
                    <a:cubicBezTo>
                      <a:pt x="233" y="51"/>
                      <a:pt x="233" y="51"/>
                      <a:pt x="233" y="51"/>
                    </a:cubicBezTo>
                    <a:cubicBezTo>
                      <a:pt x="233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1" y="51"/>
                    </a:cubicBezTo>
                    <a:cubicBezTo>
                      <a:pt x="231" y="51"/>
                      <a:pt x="231" y="51"/>
                      <a:pt x="231" y="51"/>
                    </a:cubicBezTo>
                    <a:cubicBezTo>
                      <a:pt x="231" y="51"/>
                      <a:pt x="231" y="51"/>
                      <a:pt x="231" y="51"/>
                    </a:cubicBezTo>
                    <a:cubicBezTo>
                      <a:pt x="230" y="51"/>
                      <a:pt x="230" y="51"/>
                      <a:pt x="230" y="51"/>
                    </a:cubicBezTo>
                    <a:cubicBezTo>
                      <a:pt x="230" y="51"/>
                      <a:pt x="230" y="50"/>
                      <a:pt x="230" y="50"/>
                    </a:cubicBezTo>
                    <a:cubicBezTo>
                      <a:pt x="230" y="50"/>
                      <a:pt x="229" y="50"/>
                      <a:pt x="229" y="50"/>
                    </a:cubicBezTo>
                    <a:cubicBezTo>
                      <a:pt x="229" y="50"/>
                      <a:pt x="229" y="50"/>
                      <a:pt x="229" y="50"/>
                    </a:cubicBezTo>
                    <a:cubicBezTo>
                      <a:pt x="229" y="50"/>
                      <a:pt x="229" y="50"/>
                      <a:pt x="229" y="50"/>
                    </a:cubicBezTo>
                    <a:cubicBezTo>
                      <a:pt x="229" y="50"/>
                      <a:pt x="230" y="50"/>
                      <a:pt x="230" y="50"/>
                    </a:cubicBezTo>
                    <a:cubicBezTo>
                      <a:pt x="230" y="50"/>
                      <a:pt x="230" y="49"/>
                      <a:pt x="230" y="49"/>
                    </a:cubicBezTo>
                    <a:cubicBezTo>
                      <a:pt x="230" y="49"/>
                      <a:pt x="230" y="49"/>
                      <a:pt x="231" y="49"/>
                    </a:cubicBezTo>
                    <a:cubicBezTo>
                      <a:pt x="231" y="49"/>
                      <a:pt x="231" y="49"/>
                      <a:pt x="231" y="49"/>
                    </a:cubicBezTo>
                    <a:cubicBezTo>
                      <a:pt x="231" y="49"/>
                      <a:pt x="231" y="49"/>
                      <a:pt x="231" y="49"/>
                    </a:cubicBezTo>
                    <a:cubicBezTo>
                      <a:pt x="231" y="49"/>
                      <a:pt x="231" y="49"/>
                      <a:pt x="231" y="49"/>
                    </a:cubicBezTo>
                    <a:cubicBezTo>
                      <a:pt x="232" y="49"/>
                      <a:pt x="232" y="49"/>
                      <a:pt x="232" y="49"/>
                    </a:cubicBezTo>
                    <a:cubicBezTo>
                      <a:pt x="232" y="49"/>
                      <a:pt x="232" y="49"/>
                      <a:pt x="232" y="49"/>
                    </a:cubicBezTo>
                    <a:cubicBezTo>
                      <a:pt x="232" y="49"/>
                      <a:pt x="233" y="49"/>
                      <a:pt x="233" y="49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3" y="49"/>
                      <a:pt x="234" y="49"/>
                      <a:pt x="234" y="49"/>
                    </a:cubicBezTo>
                    <a:cubicBezTo>
                      <a:pt x="234" y="49"/>
                      <a:pt x="234" y="50"/>
                      <a:pt x="233" y="50"/>
                    </a:cubicBezTo>
                    <a:cubicBezTo>
                      <a:pt x="233" y="50"/>
                      <a:pt x="233" y="50"/>
                      <a:pt x="233" y="50"/>
                    </a:cubicBezTo>
                    <a:cubicBezTo>
                      <a:pt x="233" y="50"/>
                      <a:pt x="233" y="50"/>
                      <a:pt x="233" y="50"/>
                    </a:cubicBezTo>
                    <a:cubicBezTo>
                      <a:pt x="233" y="50"/>
                      <a:pt x="233" y="50"/>
                      <a:pt x="233" y="51"/>
                    </a:cubicBezTo>
                    <a:cubicBezTo>
                      <a:pt x="233" y="51"/>
                      <a:pt x="234" y="51"/>
                      <a:pt x="234" y="51"/>
                    </a:cubicBezTo>
                    <a:cubicBezTo>
                      <a:pt x="234" y="51"/>
                      <a:pt x="234" y="51"/>
                      <a:pt x="234" y="51"/>
                    </a:cubicBezTo>
                    <a:cubicBezTo>
                      <a:pt x="234" y="51"/>
                      <a:pt x="234" y="51"/>
                      <a:pt x="234" y="51"/>
                    </a:cubicBezTo>
                    <a:cubicBezTo>
                      <a:pt x="234" y="51"/>
                      <a:pt x="233" y="51"/>
                      <a:pt x="233" y="51"/>
                    </a:cubicBezTo>
                    <a:cubicBezTo>
                      <a:pt x="233" y="51"/>
                      <a:pt x="233" y="51"/>
                      <a:pt x="233" y="51"/>
                    </a:cubicBezTo>
                    <a:close/>
                    <a:moveTo>
                      <a:pt x="234" y="40"/>
                    </a:moveTo>
                    <a:cubicBezTo>
                      <a:pt x="234" y="40"/>
                      <a:pt x="234" y="40"/>
                      <a:pt x="234" y="41"/>
                    </a:cubicBezTo>
                    <a:cubicBezTo>
                      <a:pt x="234" y="41"/>
                      <a:pt x="234" y="41"/>
                      <a:pt x="234" y="41"/>
                    </a:cubicBezTo>
                    <a:cubicBezTo>
                      <a:pt x="234" y="41"/>
                      <a:pt x="234" y="41"/>
                      <a:pt x="234" y="41"/>
                    </a:cubicBezTo>
                    <a:cubicBezTo>
                      <a:pt x="234" y="41"/>
                      <a:pt x="234" y="41"/>
                      <a:pt x="235" y="41"/>
                    </a:cubicBezTo>
                    <a:cubicBezTo>
                      <a:pt x="235" y="41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39"/>
                      <a:pt x="235" y="39"/>
                      <a:pt x="235" y="39"/>
                    </a:cubicBezTo>
                    <a:cubicBezTo>
                      <a:pt x="235" y="39"/>
                      <a:pt x="235" y="39"/>
                      <a:pt x="235" y="39"/>
                    </a:cubicBezTo>
                    <a:cubicBezTo>
                      <a:pt x="235" y="39"/>
                      <a:pt x="235" y="39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6" y="40"/>
                      <a:pt x="236" y="40"/>
                    </a:cubicBezTo>
                    <a:cubicBezTo>
                      <a:pt x="236" y="40"/>
                      <a:pt x="236" y="40"/>
                      <a:pt x="236" y="40"/>
                    </a:cubicBezTo>
                    <a:cubicBezTo>
                      <a:pt x="236" y="40"/>
                      <a:pt x="236" y="40"/>
                      <a:pt x="237" y="40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37" y="39"/>
                      <a:pt x="237" y="39"/>
                      <a:pt x="236" y="39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7" y="39"/>
                      <a:pt x="237" y="39"/>
                    </a:cubicBezTo>
                    <a:cubicBezTo>
                      <a:pt x="237" y="39"/>
                      <a:pt x="237" y="39"/>
                      <a:pt x="237" y="39"/>
                    </a:cubicBezTo>
                    <a:cubicBezTo>
                      <a:pt x="237" y="39"/>
                      <a:pt x="237" y="39"/>
                      <a:pt x="237" y="39"/>
                    </a:cubicBezTo>
                    <a:cubicBezTo>
                      <a:pt x="237" y="39"/>
                      <a:pt x="237" y="39"/>
                      <a:pt x="237" y="39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38" y="40"/>
                      <a:pt x="238" y="40"/>
                      <a:pt x="238" y="39"/>
                    </a:cubicBezTo>
                    <a:cubicBezTo>
                      <a:pt x="238" y="39"/>
                      <a:pt x="238" y="40"/>
                      <a:pt x="239" y="40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9" y="39"/>
                      <a:pt x="240" y="39"/>
                      <a:pt x="240" y="39"/>
                    </a:cubicBezTo>
                    <a:cubicBezTo>
                      <a:pt x="240" y="39"/>
                      <a:pt x="239" y="39"/>
                      <a:pt x="240" y="39"/>
                    </a:cubicBezTo>
                    <a:cubicBezTo>
                      <a:pt x="240" y="39"/>
                      <a:pt x="240" y="38"/>
                      <a:pt x="239" y="38"/>
                    </a:cubicBezTo>
                    <a:cubicBezTo>
                      <a:pt x="239" y="38"/>
                      <a:pt x="239" y="38"/>
                      <a:pt x="239" y="38"/>
                    </a:cubicBezTo>
                    <a:cubicBezTo>
                      <a:pt x="239" y="38"/>
                      <a:pt x="239" y="38"/>
                      <a:pt x="239" y="38"/>
                    </a:cubicBezTo>
                    <a:cubicBezTo>
                      <a:pt x="239" y="38"/>
                      <a:pt x="238" y="38"/>
                      <a:pt x="238" y="38"/>
                    </a:cubicBezTo>
                    <a:cubicBezTo>
                      <a:pt x="238" y="38"/>
                      <a:pt x="238" y="38"/>
                      <a:pt x="238" y="38"/>
                    </a:cubicBezTo>
                    <a:cubicBezTo>
                      <a:pt x="238" y="38"/>
                      <a:pt x="238" y="37"/>
                      <a:pt x="238" y="37"/>
                    </a:cubicBezTo>
                    <a:cubicBezTo>
                      <a:pt x="238" y="37"/>
                      <a:pt x="238" y="37"/>
                      <a:pt x="238" y="38"/>
                    </a:cubicBezTo>
                    <a:cubicBezTo>
                      <a:pt x="237" y="38"/>
                      <a:pt x="237" y="38"/>
                      <a:pt x="237" y="38"/>
                    </a:cubicBezTo>
                    <a:cubicBezTo>
                      <a:pt x="237" y="38"/>
                      <a:pt x="237" y="38"/>
                      <a:pt x="237" y="38"/>
                    </a:cubicBezTo>
                    <a:cubicBezTo>
                      <a:pt x="237" y="37"/>
                      <a:pt x="237" y="37"/>
                      <a:pt x="237" y="37"/>
                    </a:cubicBezTo>
                    <a:cubicBezTo>
                      <a:pt x="237" y="37"/>
                      <a:pt x="237" y="37"/>
                      <a:pt x="237" y="37"/>
                    </a:cubicBezTo>
                    <a:cubicBezTo>
                      <a:pt x="237" y="37"/>
                      <a:pt x="236" y="37"/>
                      <a:pt x="236" y="37"/>
                    </a:cubicBezTo>
                    <a:cubicBezTo>
                      <a:pt x="236" y="37"/>
                      <a:pt x="236" y="37"/>
                      <a:pt x="236" y="37"/>
                    </a:cubicBezTo>
                    <a:cubicBezTo>
                      <a:pt x="236" y="37"/>
                      <a:pt x="236" y="37"/>
                      <a:pt x="236" y="38"/>
                    </a:cubicBezTo>
                    <a:cubicBezTo>
                      <a:pt x="236" y="38"/>
                      <a:pt x="236" y="38"/>
                      <a:pt x="236" y="37"/>
                    </a:cubicBezTo>
                    <a:cubicBezTo>
                      <a:pt x="236" y="37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4" y="38"/>
                    </a:cubicBezTo>
                    <a:cubicBezTo>
                      <a:pt x="234" y="38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2" y="39"/>
                      <a:pt x="232" y="39"/>
                    </a:cubicBezTo>
                    <a:cubicBezTo>
                      <a:pt x="232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40"/>
                      <a:pt x="234" y="40"/>
                    </a:cubicBezTo>
                    <a:cubicBezTo>
                      <a:pt x="234" y="40"/>
                      <a:pt x="234" y="40"/>
                      <a:pt x="234" y="40"/>
                    </a:cubicBezTo>
                    <a:cubicBezTo>
                      <a:pt x="234" y="40"/>
                      <a:pt x="234" y="40"/>
                      <a:pt x="234" y="40"/>
                    </a:cubicBezTo>
                    <a:close/>
                    <a:moveTo>
                      <a:pt x="234" y="43"/>
                    </a:move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6" y="42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lose/>
                    <a:moveTo>
                      <a:pt x="236" y="45"/>
                    </a:moveTo>
                    <a:cubicBezTo>
                      <a:pt x="236" y="45"/>
                      <a:pt x="236" y="45"/>
                      <a:pt x="236" y="45"/>
                    </a:cubicBezTo>
                    <a:cubicBezTo>
                      <a:pt x="236" y="46"/>
                      <a:pt x="236" y="46"/>
                      <a:pt x="236" y="46"/>
                    </a:cubicBezTo>
                    <a:cubicBezTo>
                      <a:pt x="236" y="46"/>
                      <a:pt x="236" y="46"/>
                      <a:pt x="236" y="46"/>
                    </a:cubicBezTo>
                    <a:cubicBezTo>
                      <a:pt x="236" y="46"/>
                      <a:pt x="236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5"/>
                      <a:pt x="238" y="45"/>
                      <a:pt x="238" y="45"/>
                    </a:cubicBezTo>
                    <a:cubicBezTo>
                      <a:pt x="238" y="45"/>
                      <a:pt x="238" y="44"/>
                      <a:pt x="238" y="44"/>
                    </a:cubicBezTo>
                    <a:cubicBezTo>
                      <a:pt x="238" y="44"/>
                      <a:pt x="238" y="44"/>
                      <a:pt x="238" y="44"/>
                    </a:cubicBezTo>
                    <a:cubicBezTo>
                      <a:pt x="238" y="44"/>
                      <a:pt x="238" y="43"/>
                      <a:pt x="238" y="43"/>
                    </a:cubicBezTo>
                    <a:cubicBezTo>
                      <a:pt x="238" y="43"/>
                      <a:pt x="238" y="43"/>
                      <a:pt x="237" y="43"/>
                    </a:cubicBezTo>
                    <a:cubicBezTo>
                      <a:pt x="237" y="44"/>
                      <a:pt x="237" y="44"/>
                      <a:pt x="237" y="44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4"/>
                      <a:pt x="236" y="44"/>
                    </a:cubicBezTo>
                    <a:cubicBezTo>
                      <a:pt x="236" y="44"/>
                      <a:pt x="236" y="44"/>
                      <a:pt x="236" y="44"/>
                    </a:cubicBezTo>
                    <a:cubicBezTo>
                      <a:pt x="235" y="44"/>
                      <a:pt x="235" y="44"/>
                      <a:pt x="235" y="44"/>
                    </a:cubicBezTo>
                    <a:cubicBezTo>
                      <a:pt x="235" y="44"/>
                      <a:pt x="235" y="44"/>
                      <a:pt x="235" y="44"/>
                    </a:cubicBezTo>
                    <a:cubicBezTo>
                      <a:pt x="235" y="44"/>
                      <a:pt x="235" y="44"/>
                      <a:pt x="236" y="44"/>
                    </a:cubicBezTo>
                    <a:cubicBezTo>
                      <a:pt x="236" y="44"/>
                      <a:pt x="236" y="45"/>
                      <a:pt x="235" y="45"/>
                    </a:cubicBezTo>
                    <a:cubicBezTo>
                      <a:pt x="235" y="45"/>
                      <a:pt x="235" y="45"/>
                      <a:pt x="235" y="45"/>
                    </a:cubicBezTo>
                    <a:cubicBezTo>
                      <a:pt x="235" y="45"/>
                      <a:pt x="236" y="45"/>
                      <a:pt x="236" y="45"/>
                    </a:cubicBezTo>
                    <a:close/>
                    <a:moveTo>
                      <a:pt x="255" y="54"/>
                    </a:move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4" y="54"/>
                      <a:pt x="254" y="54"/>
                    </a:cubicBezTo>
                    <a:cubicBezTo>
                      <a:pt x="254" y="54"/>
                      <a:pt x="255" y="54"/>
                      <a:pt x="255" y="54"/>
                    </a:cubicBezTo>
                    <a:close/>
                    <a:moveTo>
                      <a:pt x="257" y="52"/>
                    </a:moveTo>
                    <a:cubicBezTo>
                      <a:pt x="257" y="52"/>
                      <a:pt x="257" y="52"/>
                      <a:pt x="256" y="52"/>
                    </a:cubicBezTo>
                    <a:cubicBezTo>
                      <a:pt x="256" y="52"/>
                      <a:pt x="256" y="52"/>
                      <a:pt x="256" y="53"/>
                    </a:cubicBezTo>
                    <a:cubicBezTo>
                      <a:pt x="256" y="53"/>
                      <a:pt x="256" y="53"/>
                      <a:pt x="256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lose/>
                    <a:moveTo>
                      <a:pt x="253" y="65"/>
                    </a:moveTo>
                    <a:cubicBezTo>
                      <a:pt x="253" y="65"/>
                      <a:pt x="253" y="65"/>
                      <a:pt x="253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4" y="66"/>
                      <a:pt x="254" y="65"/>
                      <a:pt x="254" y="65"/>
                    </a:cubicBezTo>
                    <a:cubicBezTo>
                      <a:pt x="254" y="65"/>
                      <a:pt x="254" y="65"/>
                      <a:pt x="254" y="65"/>
                    </a:cubicBezTo>
                    <a:cubicBezTo>
                      <a:pt x="254" y="65"/>
                      <a:pt x="253" y="65"/>
                      <a:pt x="253" y="65"/>
                    </a:cubicBezTo>
                    <a:close/>
                    <a:moveTo>
                      <a:pt x="266" y="63"/>
                    </a:moveTo>
                    <a:cubicBezTo>
                      <a:pt x="264" y="62"/>
                      <a:pt x="264" y="62"/>
                      <a:pt x="264" y="62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2" y="54"/>
                      <a:pt x="261" y="54"/>
                      <a:pt x="261" y="54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1" y="55"/>
                      <a:pt x="261" y="55"/>
                      <a:pt x="261" y="55"/>
                    </a:cubicBezTo>
                    <a:cubicBezTo>
                      <a:pt x="261" y="55"/>
                      <a:pt x="261" y="55"/>
                      <a:pt x="261" y="55"/>
                    </a:cubicBezTo>
                    <a:cubicBezTo>
                      <a:pt x="261" y="55"/>
                      <a:pt x="261" y="55"/>
                      <a:pt x="261" y="56"/>
                    </a:cubicBezTo>
                    <a:cubicBezTo>
                      <a:pt x="261" y="56"/>
                      <a:pt x="261" y="56"/>
                      <a:pt x="261" y="56"/>
                    </a:cubicBezTo>
                    <a:cubicBezTo>
                      <a:pt x="261" y="56"/>
                      <a:pt x="261" y="57"/>
                      <a:pt x="261" y="57"/>
                    </a:cubicBezTo>
                    <a:cubicBezTo>
                      <a:pt x="261" y="57"/>
                      <a:pt x="261" y="57"/>
                      <a:pt x="261" y="57"/>
                    </a:cubicBezTo>
                    <a:cubicBezTo>
                      <a:pt x="261" y="57"/>
                      <a:pt x="261" y="56"/>
                      <a:pt x="261" y="56"/>
                    </a:cubicBezTo>
                    <a:cubicBezTo>
                      <a:pt x="261" y="56"/>
                      <a:pt x="261" y="56"/>
                      <a:pt x="261" y="56"/>
                    </a:cubicBezTo>
                    <a:cubicBezTo>
                      <a:pt x="261" y="56"/>
                      <a:pt x="261" y="56"/>
                      <a:pt x="260" y="55"/>
                    </a:cubicBezTo>
                    <a:cubicBezTo>
                      <a:pt x="260" y="55"/>
                      <a:pt x="260" y="55"/>
                      <a:pt x="260" y="55"/>
                    </a:cubicBezTo>
                    <a:cubicBezTo>
                      <a:pt x="260" y="55"/>
                      <a:pt x="260" y="55"/>
                      <a:pt x="260" y="55"/>
                    </a:cubicBezTo>
                    <a:cubicBezTo>
                      <a:pt x="260" y="55"/>
                      <a:pt x="260" y="55"/>
                      <a:pt x="260" y="55"/>
                    </a:cubicBezTo>
                    <a:cubicBezTo>
                      <a:pt x="260" y="55"/>
                      <a:pt x="260" y="54"/>
                      <a:pt x="260" y="54"/>
                    </a:cubicBezTo>
                    <a:cubicBezTo>
                      <a:pt x="260" y="54"/>
                      <a:pt x="260" y="54"/>
                      <a:pt x="260" y="54"/>
                    </a:cubicBezTo>
                    <a:cubicBezTo>
                      <a:pt x="260" y="54"/>
                      <a:pt x="260" y="54"/>
                      <a:pt x="260" y="54"/>
                    </a:cubicBezTo>
                    <a:cubicBezTo>
                      <a:pt x="260" y="54"/>
                      <a:pt x="260" y="54"/>
                      <a:pt x="259" y="54"/>
                    </a:cubicBezTo>
                    <a:cubicBezTo>
                      <a:pt x="259" y="54"/>
                      <a:pt x="259" y="54"/>
                      <a:pt x="259" y="53"/>
                    </a:cubicBezTo>
                    <a:cubicBezTo>
                      <a:pt x="259" y="53"/>
                      <a:pt x="259" y="53"/>
                      <a:pt x="259" y="53"/>
                    </a:cubicBezTo>
                    <a:cubicBezTo>
                      <a:pt x="259" y="53"/>
                      <a:pt x="259" y="53"/>
                      <a:pt x="259" y="53"/>
                    </a:cubicBezTo>
                    <a:cubicBezTo>
                      <a:pt x="259" y="52"/>
                      <a:pt x="259" y="52"/>
                      <a:pt x="259" y="52"/>
                    </a:cubicBezTo>
                    <a:cubicBezTo>
                      <a:pt x="259" y="52"/>
                      <a:pt x="259" y="52"/>
                      <a:pt x="259" y="52"/>
                    </a:cubicBezTo>
                    <a:cubicBezTo>
                      <a:pt x="258" y="52"/>
                      <a:pt x="258" y="51"/>
                      <a:pt x="259" y="51"/>
                    </a:cubicBezTo>
                    <a:cubicBezTo>
                      <a:pt x="259" y="51"/>
                      <a:pt x="259" y="51"/>
                      <a:pt x="259" y="51"/>
                    </a:cubicBezTo>
                    <a:cubicBezTo>
                      <a:pt x="259" y="50"/>
                      <a:pt x="259" y="50"/>
                      <a:pt x="259" y="50"/>
                    </a:cubicBezTo>
                    <a:cubicBezTo>
                      <a:pt x="259" y="50"/>
                      <a:pt x="258" y="50"/>
                      <a:pt x="258" y="50"/>
                    </a:cubicBezTo>
                    <a:cubicBezTo>
                      <a:pt x="258" y="50"/>
                      <a:pt x="258" y="49"/>
                      <a:pt x="258" y="49"/>
                    </a:cubicBezTo>
                    <a:cubicBezTo>
                      <a:pt x="258" y="49"/>
                      <a:pt x="258" y="49"/>
                      <a:pt x="258" y="49"/>
                    </a:cubicBezTo>
                    <a:cubicBezTo>
                      <a:pt x="258" y="49"/>
                      <a:pt x="258" y="49"/>
                      <a:pt x="258" y="49"/>
                    </a:cubicBezTo>
                    <a:cubicBezTo>
                      <a:pt x="258" y="49"/>
                      <a:pt x="258" y="49"/>
                      <a:pt x="258" y="48"/>
                    </a:cubicBezTo>
                    <a:cubicBezTo>
                      <a:pt x="258" y="48"/>
                      <a:pt x="258" y="48"/>
                      <a:pt x="258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7"/>
                    </a:cubicBezTo>
                    <a:cubicBezTo>
                      <a:pt x="259" y="47"/>
                      <a:pt x="259" y="47"/>
                      <a:pt x="259" y="47"/>
                    </a:cubicBezTo>
                    <a:cubicBezTo>
                      <a:pt x="259" y="47"/>
                      <a:pt x="259" y="47"/>
                      <a:pt x="259" y="47"/>
                    </a:cubicBezTo>
                    <a:cubicBezTo>
                      <a:pt x="259" y="47"/>
                      <a:pt x="259" y="47"/>
                      <a:pt x="259" y="46"/>
                    </a:cubicBezTo>
                    <a:cubicBezTo>
                      <a:pt x="260" y="46"/>
                      <a:pt x="260" y="46"/>
                      <a:pt x="260" y="46"/>
                    </a:cubicBezTo>
                    <a:cubicBezTo>
                      <a:pt x="260" y="46"/>
                      <a:pt x="259" y="46"/>
                      <a:pt x="259" y="46"/>
                    </a:cubicBezTo>
                    <a:cubicBezTo>
                      <a:pt x="259" y="46"/>
                      <a:pt x="259" y="46"/>
                      <a:pt x="259" y="46"/>
                    </a:cubicBezTo>
                    <a:cubicBezTo>
                      <a:pt x="259" y="46"/>
                      <a:pt x="259" y="46"/>
                      <a:pt x="259" y="46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8" y="45"/>
                    </a:cubicBezTo>
                    <a:cubicBezTo>
                      <a:pt x="258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8" y="44"/>
                      <a:pt x="258" y="44"/>
                      <a:pt x="258" y="43"/>
                    </a:cubicBezTo>
                    <a:cubicBezTo>
                      <a:pt x="258" y="43"/>
                      <a:pt x="258" y="43"/>
                      <a:pt x="258" y="43"/>
                    </a:cubicBezTo>
                    <a:cubicBezTo>
                      <a:pt x="258" y="43"/>
                      <a:pt x="258" y="43"/>
                      <a:pt x="258" y="43"/>
                    </a:cubicBezTo>
                    <a:cubicBezTo>
                      <a:pt x="258" y="43"/>
                      <a:pt x="259" y="43"/>
                      <a:pt x="259" y="43"/>
                    </a:cubicBezTo>
                    <a:cubicBezTo>
                      <a:pt x="259" y="43"/>
                      <a:pt x="258" y="43"/>
                      <a:pt x="258" y="43"/>
                    </a:cubicBezTo>
                    <a:cubicBezTo>
                      <a:pt x="258" y="43"/>
                      <a:pt x="258" y="43"/>
                      <a:pt x="258" y="42"/>
                    </a:cubicBezTo>
                    <a:cubicBezTo>
                      <a:pt x="258" y="42"/>
                      <a:pt x="258" y="42"/>
                      <a:pt x="258" y="42"/>
                    </a:cubicBezTo>
                    <a:cubicBezTo>
                      <a:pt x="258" y="42"/>
                      <a:pt x="258" y="42"/>
                      <a:pt x="258" y="42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6" y="42"/>
                      <a:pt x="256" y="42"/>
                      <a:pt x="256" y="42"/>
                    </a:cubicBezTo>
                    <a:cubicBezTo>
                      <a:pt x="256" y="42"/>
                      <a:pt x="256" y="42"/>
                      <a:pt x="256" y="42"/>
                    </a:cubicBezTo>
                    <a:cubicBezTo>
                      <a:pt x="256" y="42"/>
                      <a:pt x="256" y="42"/>
                      <a:pt x="255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4" y="42"/>
                      <a:pt x="254" y="42"/>
                      <a:pt x="254" y="42"/>
                    </a:cubicBezTo>
                    <a:cubicBezTo>
                      <a:pt x="253" y="42"/>
                      <a:pt x="253" y="42"/>
                      <a:pt x="253" y="42"/>
                    </a:cubicBezTo>
                    <a:cubicBezTo>
                      <a:pt x="253" y="42"/>
                      <a:pt x="253" y="42"/>
                      <a:pt x="253" y="41"/>
                    </a:cubicBez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0"/>
                      <a:pt x="251" y="40"/>
                    </a:cubicBezTo>
                    <a:cubicBezTo>
                      <a:pt x="251" y="40"/>
                      <a:pt x="251" y="40"/>
                      <a:pt x="250" y="40"/>
                    </a:cubicBezTo>
                    <a:cubicBezTo>
                      <a:pt x="250" y="40"/>
                      <a:pt x="250" y="40"/>
                      <a:pt x="250" y="40"/>
                    </a:cubicBezTo>
                    <a:cubicBezTo>
                      <a:pt x="250" y="40"/>
                      <a:pt x="250" y="40"/>
                      <a:pt x="249" y="40"/>
                    </a:cubicBezTo>
                    <a:cubicBezTo>
                      <a:pt x="249" y="40"/>
                      <a:pt x="249" y="40"/>
                      <a:pt x="249" y="40"/>
                    </a:cubicBezTo>
                    <a:cubicBezTo>
                      <a:pt x="249" y="40"/>
                      <a:pt x="249" y="40"/>
                      <a:pt x="249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48" y="40"/>
                      <a:pt x="247" y="40"/>
                    </a:cubicBezTo>
                    <a:cubicBezTo>
                      <a:pt x="247" y="40"/>
                      <a:pt x="247" y="40"/>
                      <a:pt x="247" y="40"/>
                    </a:cubicBezTo>
                    <a:cubicBezTo>
                      <a:pt x="247" y="40"/>
                      <a:pt x="246" y="40"/>
                      <a:pt x="246" y="40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5" y="40"/>
                      <a:pt x="245" y="40"/>
                      <a:pt x="245" y="40"/>
                    </a:cubicBezTo>
                    <a:cubicBezTo>
                      <a:pt x="245" y="40"/>
                      <a:pt x="245" y="41"/>
                      <a:pt x="245" y="41"/>
                    </a:cubicBezTo>
                    <a:cubicBezTo>
                      <a:pt x="245" y="41"/>
                      <a:pt x="245" y="41"/>
                      <a:pt x="245" y="41"/>
                    </a:cubicBezTo>
                    <a:cubicBezTo>
                      <a:pt x="244" y="41"/>
                      <a:pt x="244" y="41"/>
                      <a:pt x="244" y="41"/>
                    </a:cubicBezTo>
                    <a:cubicBezTo>
                      <a:pt x="244" y="41"/>
                      <a:pt x="244" y="42"/>
                      <a:pt x="243" y="42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2"/>
                      <a:pt x="242" y="42"/>
                      <a:pt x="242" y="42"/>
                    </a:cubicBezTo>
                    <a:cubicBezTo>
                      <a:pt x="242" y="42"/>
                      <a:pt x="242" y="42"/>
                      <a:pt x="242" y="42"/>
                    </a:cubicBezTo>
                    <a:cubicBezTo>
                      <a:pt x="242" y="42"/>
                      <a:pt x="241" y="42"/>
                      <a:pt x="241" y="42"/>
                    </a:cubicBezTo>
                    <a:cubicBezTo>
                      <a:pt x="241" y="43"/>
                      <a:pt x="241" y="43"/>
                      <a:pt x="241" y="42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1" y="42"/>
                      <a:pt x="240" y="42"/>
                      <a:pt x="240" y="43"/>
                    </a:cubicBezTo>
                    <a:cubicBezTo>
                      <a:pt x="240" y="43"/>
                      <a:pt x="240" y="43"/>
                      <a:pt x="240" y="43"/>
                    </a:cubicBezTo>
                    <a:cubicBezTo>
                      <a:pt x="239" y="43"/>
                      <a:pt x="239" y="43"/>
                      <a:pt x="239" y="43"/>
                    </a:cubicBezTo>
                    <a:cubicBezTo>
                      <a:pt x="239" y="43"/>
                      <a:pt x="239" y="43"/>
                      <a:pt x="239" y="43"/>
                    </a:cubicBezTo>
                    <a:cubicBezTo>
                      <a:pt x="239" y="43"/>
                      <a:pt x="239" y="43"/>
                      <a:pt x="239" y="43"/>
                    </a:cubicBezTo>
                    <a:cubicBezTo>
                      <a:pt x="239" y="44"/>
                      <a:pt x="239" y="44"/>
                      <a:pt x="239" y="44"/>
                    </a:cubicBezTo>
                    <a:cubicBezTo>
                      <a:pt x="239" y="44"/>
                      <a:pt x="239" y="44"/>
                      <a:pt x="239" y="44"/>
                    </a:cubicBezTo>
                    <a:cubicBezTo>
                      <a:pt x="239" y="44"/>
                      <a:pt x="239" y="44"/>
                      <a:pt x="239" y="45"/>
                    </a:cubicBezTo>
                    <a:cubicBezTo>
                      <a:pt x="239" y="45"/>
                      <a:pt x="239" y="45"/>
                      <a:pt x="239" y="45"/>
                    </a:cubicBezTo>
                    <a:cubicBezTo>
                      <a:pt x="239" y="45"/>
                      <a:pt x="239" y="45"/>
                      <a:pt x="239" y="45"/>
                    </a:cubicBezTo>
                    <a:cubicBezTo>
                      <a:pt x="239" y="45"/>
                      <a:pt x="239" y="45"/>
                      <a:pt x="239" y="45"/>
                    </a:cubicBezTo>
                    <a:cubicBezTo>
                      <a:pt x="239" y="45"/>
                      <a:pt x="239" y="45"/>
                      <a:pt x="239" y="45"/>
                    </a:cubicBezTo>
                    <a:cubicBezTo>
                      <a:pt x="239" y="46"/>
                      <a:pt x="239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8" y="47"/>
                      <a:pt x="238" y="47"/>
                      <a:pt x="238" y="47"/>
                    </a:cubicBezTo>
                    <a:cubicBezTo>
                      <a:pt x="238" y="47"/>
                      <a:pt x="238" y="47"/>
                      <a:pt x="239" y="47"/>
                    </a:cubicBezTo>
                    <a:cubicBezTo>
                      <a:pt x="239" y="47"/>
                      <a:pt x="239" y="47"/>
                      <a:pt x="239" y="47"/>
                    </a:cubicBezTo>
                    <a:cubicBezTo>
                      <a:pt x="239" y="48"/>
                      <a:pt x="239" y="48"/>
                      <a:pt x="239" y="48"/>
                    </a:cubicBezTo>
                    <a:cubicBezTo>
                      <a:pt x="239" y="48"/>
                      <a:pt x="239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7"/>
                      <a:pt x="242" y="47"/>
                    </a:cubicBezTo>
                    <a:cubicBezTo>
                      <a:pt x="243" y="47"/>
                      <a:pt x="242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3" y="47"/>
                      <a:pt x="243" y="47"/>
                      <a:pt x="243" y="48"/>
                    </a:cubicBezTo>
                    <a:cubicBezTo>
                      <a:pt x="243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7"/>
                    </a:cubicBezTo>
                    <a:cubicBezTo>
                      <a:pt x="244" y="47"/>
                      <a:pt x="244" y="47"/>
                      <a:pt x="244" y="47"/>
                    </a:cubicBezTo>
                    <a:cubicBezTo>
                      <a:pt x="244" y="47"/>
                      <a:pt x="244" y="47"/>
                      <a:pt x="244" y="47"/>
                    </a:cubicBezTo>
                    <a:cubicBezTo>
                      <a:pt x="244" y="47"/>
                      <a:pt x="244" y="47"/>
                      <a:pt x="244" y="47"/>
                    </a:cubicBezTo>
                    <a:cubicBezTo>
                      <a:pt x="244" y="47"/>
                      <a:pt x="244" y="47"/>
                      <a:pt x="244" y="47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3" y="48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5" y="49"/>
                      <a:pt x="245" y="48"/>
                      <a:pt x="245" y="48"/>
                    </a:cubicBezTo>
                    <a:cubicBezTo>
                      <a:pt x="245" y="48"/>
                      <a:pt x="245" y="48"/>
                      <a:pt x="245" y="48"/>
                    </a:cubicBezTo>
                    <a:cubicBezTo>
                      <a:pt x="245" y="48"/>
                      <a:pt x="245" y="48"/>
                      <a:pt x="245" y="48"/>
                    </a:cubicBezTo>
                    <a:cubicBezTo>
                      <a:pt x="245" y="48"/>
                      <a:pt x="245" y="48"/>
                      <a:pt x="245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5" y="49"/>
                      <a:pt x="244" y="49"/>
                      <a:pt x="244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1"/>
                    </a:cubicBezTo>
                    <a:cubicBezTo>
                      <a:pt x="244" y="51"/>
                      <a:pt x="244" y="51"/>
                      <a:pt x="244" y="51"/>
                    </a:cubicBezTo>
                    <a:cubicBezTo>
                      <a:pt x="244" y="51"/>
                      <a:pt x="244" y="51"/>
                      <a:pt x="244" y="51"/>
                    </a:cubicBezTo>
                    <a:cubicBezTo>
                      <a:pt x="244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0"/>
                      <a:pt x="245" y="50"/>
                      <a:pt x="245" y="50"/>
                    </a:cubicBezTo>
                    <a:cubicBezTo>
                      <a:pt x="245" y="50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2"/>
                      <a:pt x="245" y="52"/>
                    </a:cubicBezTo>
                    <a:cubicBezTo>
                      <a:pt x="245" y="52"/>
                      <a:pt x="245" y="52"/>
                      <a:pt x="245" y="52"/>
                    </a:cubicBezTo>
                    <a:cubicBezTo>
                      <a:pt x="245" y="52"/>
                      <a:pt x="245" y="52"/>
                      <a:pt x="245" y="52"/>
                    </a:cubicBezTo>
                    <a:cubicBezTo>
                      <a:pt x="245" y="52"/>
                      <a:pt x="246" y="52"/>
                      <a:pt x="246" y="52"/>
                    </a:cubicBezTo>
                    <a:cubicBezTo>
                      <a:pt x="246" y="52"/>
                      <a:pt x="246" y="52"/>
                      <a:pt x="246" y="52"/>
                    </a:cubicBezTo>
                    <a:cubicBezTo>
                      <a:pt x="246" y="52"/>
                      <a:pt x="246" y="52"/>
                      <a:pt x="246" y="52"/>
                    </a:cubicBezTo>
                    <a:cubicBezTo>
                      <a:pt x="246" y="53"/>
                      <a:pt x="246" y="53"/>
                      <a:pt x="246" y="53"/>
                    </a:cubicBezTo>
                    <a:cubicBezTo>
                      <a:pt x="246" y="53"/>
                      <a:pt x="247" y="53"/>
                      <a:pt x="247" y="53"/>
                    </a:cubicBezTo>
                    <a:cubicBezTo>
                      <a:pt x="247" y="53"/>
                      <a:pt x="247" y="53"/>
                      <a:pt x="247" y="53"/>
                    </a:cubicBezTo>
                    <a:cubicBezTo>
                      <a:pt x="247" y="53"/>
                      <a:pt x="247" y="53"/>
                      <a:pt x="247" y="53"/>
                    </a:cubicBezTo>
                    <a:cubicBezTo>
                      <a:pt x="247" y="52"/>
                      <a:pt x="248" y="52"/>
                      <a:pt x="248" y="52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50" y="53"/>
                      <a:pt x="250" y="53"/>
                    </a:cubicBezTo>
                    <a:cubicBezTo>
                      <a:pt x="250" y="53"/>
                      <a:pt x="250" y="53"/>
                      <a:pt x="250" y="53"/>
                    </a:cubicBezTo>
                    <a:cubicBezTo>
                      <a:pt x="250" y="53"/>
                      <a:pt x="250" y="53"/>
                      <a:pt x="251" y="53"/>
                    </a:cubicBezTo>
                    <a:cubicBezTo>
                      <a:pt x="251" y="53"/>
                      <a:pt x="251" y="53"/>
                      <a:pt x="251" y="53"/>
                    </a:cubicBezTo>
                    <a:cubicBezTo>
                      <a:pt x="251" y="53"/>
                      <a:pt x="251" y="53"/>
                      <a:pt x="251" y="53"/>
                    </a:cubicBezTo>
                    <a:cubicBezTo>
                      <a:pt x="251" y="53"/>
                      <a:pt x="251" y="53"/>
                      <a:pt x="251" y="53"/>
                    </a:cubicBezTo>
                    <a:cubicBezTo>
                      <a:pt x="251" y="53"/>
                      <a:pt x="251" y="53"/>
                      <a:pt x="251" y="53"/>
                    </a:cubicBezTo>
                    <a:cubicBezTo>
                      <a:pt x="251" y="53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3" y="52"/>
                    </a:cubicBezTo>
                    <a:cubicBezTo>
                      <a:pt x="253" y="52"/>
                      <a:pt x="253" y="52"/>
                      <a:pt x="253" y="52"/>
                    </a:cubicBezTo>
                    <a:cubicBezTo>
                      <a:pt x="253" y="52"/>
                      <a:pt x="253" y="52"/>
                      <a:pt x="253" y="52"/>
                    </a:cubicBezTo>
                    <a:cubicBezTo>
                      <a:pt x="253" y="52"/>
                      <a:pt x="253" y="52"/>
                      <a:pt x="253" y="52"/>
                    </a:cubicBezTo>
                    <a:cubicBezTo>
                      <a:pt x="253" y="52"/>
                      <a:pt x="254" y="52"/>
                      <a:pt x="254" y="52"/>
                    </a:cubicBezTo>
                    <a:cubicBezTo>
                      <a:pt x="254" y="52"/>
                      <a:pt x="254" y="52"/>
                      <a:pt x="254" y="52"/>
                    </a:cubicBezTo>
                    <a:cubicBezTo>
                      <a:pt x="254" y="52"/>
                      <a:pt x="254" y="52"/>
                      <a:pt x="254" y="52"/>
                    </a:cubicBezTo>
                    <a:cubicBezTo>
                      <a:pt x="254" y="53"/>
                      <a:pt x="254" y="52"/>
                      <a:pt x="254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8" y="52"/>
                      <a:pt x="258" y="52"/>
                    </a:cubicBezTo>
                    <a:cubicBezTo>
                      <a:pt x="258" y="52"/>
                      <a:pt x="258" y="52"/>
                      <a:pt x="258" y="52"/>
                    </a:cubicBezTo>
                    <a:cubicBezTo>
                      <a:pt x="258" y="52"/>
                      <a:pt x="258" y="52"/>
                      <a:pt x="258" y="52"/>
                    </a:cubicBezTo>
                    <a:cubicBezTo>
                      <a:pt x="258" y="52"/>
                      <a:pt x="258" y="52"/>
                      <a:pt x="258" y="52"/>
                    </a:cubicBezTo>
                    <a:cubicBezTo>
                      <a:pt x="258" y="52"/>
                      <a:pt x="258" y="53"/>
                      <a:pt x="258" y="53"/>
                    </a:cubicBezTo>
                    <a:cubicBezTo>
                      <a:pt x="258" y="53"/>
                      <a:pt x="258" y="53"/>
                      <a:pt x="258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8" y="53"/>
                      <a:pt x="258" y="53"/>
                      <a:pt x="258" y="53"/>
                    </a:cubicBezTo>
                    <a:cubicBezTo>
                      <a:pt x="258" y="53"/>
                      <a:pt x="258" y="53"/>
                      <a:pt x="258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8" y="53"/>
                      <a:pt x="258" y="54"/>
                    </a:cubicBezTo>
                    <a:cubicBezTo>
                      <a:pt x="258" y="54"/>
                      <a:pt x="258" y="54"/>
                      <a:pt x="258" y="54"/>
                    </a:cubicBezTo>
                    <a:cubicBezTo>
                      <a:pt x="258" y="54"/>
                      <a:pt x="258" y="54"/>
                      <a:pt x="258" y="54"/>
                    </a:cubicBezTo>
                    <a:cubicBezTo>
                      <a:pt x="258" y="54"/>
                      <a:pt x="257" y="54"/>
                      <a:pt x="257" y="54"/>
                    </a:cubicBezTo>
                    <a:cubicBezTo>
                      <a:pt x="257" y="54"/>
                      <a:pt x="257" y="54"/>
                      <a:pt x="257" y="54"/>
                    </a:cubicBezTo>
                    <a:cubicBezTo>
                      <a:pt x="257" y="54"/>
                      <a:pt x="257" y="54"/>
                      <a:pt x="257" y="54"/>
                    </a:cubicBezTo>
                    <a:cubicBezTo>
                      <a:pt x="257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7" y="54"/>
                    </a:cubicBezTo>
                    <a:cubicBezTo>
                      <a:pt x="257" y="54"/>
                      <a:pt x="257" y="54"/>
                      <a:pt x="257" y="54"/>
                    </a:cubicBezTo>
                    <a:cubicBezTo>
                      <a:pt x="257" y="54"/>
                      <a:pt x="256" y="54"/>
                      <a:pt x="256" y="54"/>
                    </a:cubicBezTo>
                    <a:cubicBezTo>
                      <a:pt x="256" y="54"/>
                      <a:pt x="257" y="54"/>
                      <a:pt x="257" y="54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6" y="54"/>
                      <a:pt x="256" y="54"/>
                    </a:cubicBezTo>
                    <a:cubicBezTo>
                      <a:pt x="256" y="54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6"/>
                      <a:pt x="256" y="56"/>
                    </a:cubicBezTo>
                    <a:cubicBezTo>
                      <a:pt x="256" y="56"/>
                      <a:pt x="256" y="56"/>
                      <a:pt x="256" y="56"/>
                    </a:cubicBezTo>
                    <a:cubicBezTo>
                      <a:pt x="256" y="56"/>
                      <a:pt x="256" y="56"/>
                      <a:pt x="256" y="56"/>
                    </a:cubicBezTo>
                    <a:cubicBezTo>
                      <a:pt x="256" y="56"/>
                      <a:pt x="256" y="56"/>
                      <a:pt x="256" y="56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4" y="55"/>
                    </a:cubicBezTo>
                    <a:cubicBezTo>
                      <a:pt x="254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4"/>
                      <a:pt x="254" y="54"/>
                    </a:cubicBezTo>
                    <a:cubicBezTo>
                      <a:pt x="254" y="54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4" y="54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6"/>
                      <a:pt x="254" y="56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4"/>
                    </a:cubicBezTo>
                    <a:cubicBezTo>
                      <a:pt x="254" y="54"/>
                      <a:pt x="253" y="54"/>
                      <a:pt x="253" y="54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1" y="54"/>
                      <a:pt x="251" y="54"/>
                      <a:pt x="251" y="55"/>
                    </a:cubicBezTo>
                    <a:cubicBezTo>
                      <a:pt x="251" y="55"/>
                      <a:pt x="251" y="55"/>
                      <a:pt x="251" y="55"/>
                    </a:cubicBezTo>
                    <a:cubicBezTo>
                      <a:pt x="251" y="55"/>
                      <a:pt x="251" y="55"/>
                      <a:pt x="251" y="55"/>
                    </a:cubicBezTo>
                    <a:cubicBezTo>
                      <a:pt x="250" y="56"/>
                      <a:pt x="250" y="56"/>
                      <a:pt x="250" y="56"/>
                    </a:cubicBezTo>
                    <a:cubicBezTo>
                      <a:pt x="250" y="56"/>
                      <a:pt x="250" y="56"/>
                      <a:pt x="250" y="56"/>
                    </a:cubicBezTo>
                    <a:cubicBezTo>
                      <a:pt x="250" y="56"/>
                      <a:pt x="250" y="56"/>
                      <a:pt x="250" y="56"/>
                    </a:cubicBezTo>
                    <a:cubicBezTo>
                      <a:pt x="249" y="56"/>
                      <a:pt x="249" y="56"/>
                      <a:pt x="249" y="56"/>
                    </a:cubicBezTo>
                    <a:cubicBezTo>
                      <a:pt x="249" y="56"/>
                      <a:pt x="249" y="56"/>
                      <a:pt x="249" y="56"/>
                    </a:cubicBezTo>
                    <a:cubicBezTo>
                      <a:pt x="249" y="56"/>
                      <a:pt x="249" y="56"/>
                      <a:pt x="248" y="56"/>
                    </a:cubicBezTo>
                    <a:cubicBezTo>
                      <a:pt x="248" y="56"/>
                      <a:pt x="248" y="56"/>
                      <a:pt x="248" y="56"/>
                    </a:cubicBezTo>
                    <a:cubicBezTo>
                      <a:pt x="248" y="56"/>
                      <a:pt x="248" y="55"/>
                      <a:pt x="248" y="56"/>
                    </a:cubicBezTo>
                    <a:cubicBezTo>
                      <a:pt x="248" y="56"/>
                      <a:pt x="248" y="56"/>
                      <a:pt x="248" y="56"/>
                    </a:cubicBezTo>
                    <a:cubicBezTo>
                      <a:pt x="248" y="56"/>
                      <a:pt x="247" y="56"/>
                      <a:pt x="247" y="56"/>
                    </a:cubicBezTo>
                    <a:cubicBezTo>
                      <a:pt x="247" y="56"/>
                      <a:pt x="247" y="56"/>
                      <a:pt x="247" y="56"/>
                    </a:cubicBezTo>
                    <a:cubicBezTo>
                      <a:pt x="247" y="56"/>
                      <a:pt x="247" y="56"/>
                      <a:pt x="247" y="56"/>
                    </a:cubicBezTo>
                    <a:cubicBezTo>
                      <a:pt x="247" y="56"/>
                      <a:pt x="247" y="56"/>
                      <a:pt x="247" y="55"/>
                    </a:cubicBezTo>
                    <a:cubicBezTo>
                      <a:pt x="247" y="55"/>
                      <a:pt x="247" y="55"/>
                      <a:pt x="247" y="55"/>
                    </a:cubicBezTo>
                    <a:cubicBezTo>
                      <a:pt x="247" y="55"/>
                      <a:pt x="247" y="55"/>
                      <a:pt x="247" y="55"/>
                    </a:cubicBezTo>
                    <a:cubicBezTo>
                      <a:pt x="247" y="55"/>
                      <a:pt x="246" y="55"/>
                      <a:pt x="246" y="55"/>
                    </a:cubicBezTo>
                    <a:cubicBezTo>
                      <a:pt x="246" y="55"/>
                      <a:pt x="246" y="55"/>
                      <a:pt x="246" y="55"/>
                    </a:cubicBezTo>
                    <a:cubicBezTo>
                      <a:pt x="245" y="55"/>
                      <a:pt x="245" y="55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6" y="56"/>
                    </a:cubicBezTo>
                    <a:cubicBezTo>
                      <a:pt x="246" y="56"/>
                      <a:pt x="246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4" y="56"/>
                      <a:pt x="244" y="56"/>
                    </a:cubicBezTo>
                    <a:cubicBezTo>
                      <a:pt x="244" y="56"/>
                      <a:pt x="244" y="56"/>
                      <a:pt x="244" y="56"/>
                    </a:cubicBezTo>
                    <a:cubicBezTo>
                      <a:pt x="244" y="56"/>
                      <a:pt x="244" y="56"/>
                      <a:pt x="244" y="56"/>
                    </a:cubicBezTo>
                    <a:cubicBezTo>
                      <a:pt x="244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4" y="56"/>
                      <a:pt x="244" y="56"/>
                      <a:pt x="244" y="57"/>
                    </a:cubicBezTo>
                    <a:cubicBezTo>
                      <a:pt x="244" y="57"/>
                      <a:pt x="244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6" y="57"/>
                      <a:pt x="246" y="57"/>
                      <a:pt x="246" y="57"/>
                    </a:cubicBezTo>
                    <a:cubicBezTo>
                      <a:pt x="246" y="57"/>
                      <a:pt x="246" y="57"/>
                      <a:pt x="246" y="57"/>
                    </a:cubicBezTo>
                    <a:cubicBezTo>
                      <a:pt x="246" y="57"/>
                      <a:pt x="247" y="57"/>
                      <a:pt x="247" y="57"/>
                    </a:cubicBezTo>
                    <a:cubicBezTo>
                      <a:pt x="247" y="57"/>
                      <a:pt x="247" y="57"/>
                      <a:pt x="247" y="57"/>
                    </a:cubicBezTo>
                    <a:cubicBezTo>
                      <a:pt x="247" y="57"/>
                      <a:pt x="247" y="57"/>
                      <a:pt x="247" y="57"/>
                    </a:cubicBezTo>
                    <a:cubicBezTo>
                      <a:pt x="247" y="57"/>
                      <a:pt x="247" y="57"/>
                      <a:pt x="247" y="57"/>
                    </a:cubicBezTo>
                    <a:cubicBezTo>
                      <a:pt x="247" y="57"/>
                      <a:pt x="247" y="57"/>
                      <a:pt x="247" y="58"/>
                    </a:cubicBezTo>
                    <a:cubicBezTo>
                      <a:pt x="247" y="58"/>
                      <a:pt x="247" y="58"/>
                      <a:pt x="247" y="58"/>
                    </a:cubicBezTo>
                    <a:cubicBezTo>
                      <a:pt x="248" y="58"/>
                      <a:pt x="248" y="58"/>
                      <a:pt x="248" y="58"/>
                    </a:cubicBezTo>
                    <a:cubicBezTo>
                      <a:pt x="248" y="58"/>
                      <a:pt x="248" y="59"/>
                      <a:pt x="248" y="59"/>
                    </a:cubicBezTo>
                    <a:cubicBezTo>
                      <a:pt x="248" y="59"/>
                      <a:pt x="248" y="59"/>
                      <a:pt x="249" y="59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8" y="59"/>
                      <a:pt x="248" y="59"/>
                      <a:pt x="248" y="59"/>
                    </a:cubicBezTo>
                    <a:cubicBezTo>
                      <a:pt x="248" y="59"/>
                      <a:pt x="248" y="59"/>
                      <a:pt x="248" y="59"/>
                    </a:cubicBezTo>
                    <a:cubicBezTo>
                      <a:pt x="249" y="59"/>
                      <a:pt x="249" y="59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50" y="60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1"/>
                      <a:pt x="250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51" y="61"/>
                      <a:pt x="251" y="61"/>
                      <a:pt x="251" y="62"/>
                    </a:cubicBezTo>
                    <a:cubicBezTo>
                      <a:pt x="251" y="62"/>
                      <a:pt x="251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49" y="62"/>
                      <a:pt x="249" y="62"/>
                    </a:cubicBezTo>
                    <a:cubicBezTo>
                      <a:pt x="249" y="62"/>
                      <a:pt x="249" y="62"/>
                      <a:pt x="249" y="62"/>
                    </a:cubicBezTo>
                    <a:cubicBezTo>
                      <a:pt x="249" y="63"/>
                      <a:pt x="250" y="63"/>
                      <a:pt x="250" y="63"/>
                    </a:cubicBezTo>
                    <a:cubicBezTo>
                      <a:pt x="250" y="63"/>
                      <a:pt x="250" y="63"/>
                      <a:pt x="250" y="63"/>
                    </a:cubicBezTo>
                    <a:cubicBezTo>
                      <a:pt x="250" y="63"/>
                      <a:pt x="250" y="63"/>
                      <a:pt x="250" y="63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5"/>
                    </a:cubicBezTo>
                    <a:cubicBezTo>
                      <a:pt x="250" y="65"/>
                      <a:pt x="250" y="65"/>
                      <a:pt x="250" y="65"/>
                    </a:cubicBezTo>
                    <a:cubicBezTo>
                      <a:pt x="250" y="65"/>
                      <a:pt x="250" y="65"/>
                      <a:pt x="251" y="65"/>
                    </a:cubicBezTo>
                    <a:cubicBezTo>
                      <a:pt x="251" y="65"/>
                      <a:pt x="251" y="65"/>
                      <a:pt x="251" y="65"/>
                    </a:cubicBezTo>
                    <a:cubicBezTo>
                      <a:pt x="251" y="65"/>
                      <a:pt x="251" y="65"/>
                      <a:pt x="251" y="65"/>
                    </a:cubicBezTo>
                    <a:cubicBezTo>
                      <a:pt x="251" y="65"/>
                      <a:pt x="251" y="65"/>
                      <a:pt x="251" y="65"/>
                    </a:cubicBezTo>
                    <a:cubicBezTo>
                      <a:pt x="251" y="65"/>
                      <a:pt x="251" y="65"/>
                      <a:pt x="252" y="65"/>
                    </a:cubicBezTo>
                    <a:cubicBezTo>
                      <a:pt x="252" y="65"/>
                      <a:pt x="252" y="65"/>
                      <a:pt x="252" y="65"/>
                    </a:cubicBezTo>
                    <a:cubicBezTo>
                      <a:pt x="252" y="65"/>
                      <a:pt x="252" y="65"/>
                      <a:pt x="252" y="65"/>
                    </a:cubicBezTo>
                    <a:cubicBezTo>
                      <a:pt x="252" y="65"/>
                      <a:pt x="252" y="65"/>
                      <a:pt x="252" y="65"/>
                    </a:cubicBezTo>
                    <a:cubicBezTo>
                      <a:pt x="253" y="65"/>
                      <a:pt x="253" y="65"/>
                      <a:pt x="253" y="65"/>
                    </a:cubicBezTo>
                    <a:cubicBezTo>
                      <a:pt x="253" y="65"/>
                      <a:pt x="253" y="65"/>
                      <a:pt x="253" y="65"/>
                    </a:cubicBezTo>
                    <a:cubicBezTo>
                      <a:pt x="253" y="65"/>
                      <a:pt x="253" y="65"/>
                      <a:pt x="253" y="64"/>
                    </a:cubicBezTo>
                    <a:cubicBezTo>
                      <a:pt x="253" y="64"/>
                      <a:pt x="253" y="64"/>
                      <a:pt x="253" y="64"/>
                    </a:cubicBezTo>
                    <a:cubicBezTo>
                      <a:pt x="253" y="64"/>
                      <a:pt x="253" y="64"/>
                      <a:pt x="253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3" y="64"/>
                      <a:pt x="253" y="64"/>
                      <a:pt x="253" y="64"/>
                    </a:cubicBezTo>
                    <a:cubicBezTo>
                      <a:pt x="253" y="64"/>
                      <a:pt x="253" y="64"/>
                      <a:pt x="253" y="63"/>
                    </a:cubicBezTo>
                    <a:cubicBezTo>
                      <a:pt x="253" y="64"/>
                      <a:pt x="253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3" y="62"/>
                      <a:pt x="253" y="62"/>
                    </a:cubicBezTo>
                    <a:cubicBezTo>
                      <a:pt x="253" y="62"/>
                      <a:pt x="253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1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5" y="62"/>
                    </a:cubicBezTo>
                    <a:cubicBezTo>
                      <a:pt x="255" y="62"/>
                      <a:pt x="255" y="62"/>
                      <a:pt x="255" y="62"/>
                    </a:cubicBezTo>
                    <a:cubicBezTo>
                      <a:pt x="255" y="62"/>
                      <a:pt x="255" y="62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4" y="61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54" y="61"/>
                      <a:pt x="254" y="61"/>
                      <a:pt x="254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54" y="61"/>
                      <a:pt x="254" y="61"/>
                    </a:cubicBezTo>
                    <a:cubicBezTo>
                      <a:pt x="254" y="61"/>
                      <a:pt x="255" y="61"/>
                      <a:pt x="255" y="61"/>
                    </a:cubicBezTo>
                    <a:cubicBezTo>
                      <a:pt x="255" y="60"/>
                      <a:pt x="254" y="60"/>
                      <a:pt x="254" y="60"/>
                    </a:cubicBezTo>
                    <a:cubicBezTo>
                      <a:pt x="254" y="60"/>
                      <a:pt x="255" y="60"/>
                      <a:pt x="255" y="60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255" y="60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0"/>
                      <a:pt x="255" y="60"/>
                    </a:cubicBezTo>
                    <a:cubicBezTo>
                      <a:pt x="255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5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8"/>
                      <a:pt x="256" y="58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6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7"/>
                      <a:pt x="257" y="57"/>
                      <a:pt x="257" y="57"/>
                    </a:cubicBezTo>
                    <a:cubicBezTo>
                      <a:pt x="257" y="57"/>
                      <a:pt x="257" y="57"/>
                      <a:pt x="257" y="57"/>
                    </a:cubicBezTo>
                    <a:cubicBezTo>
                      <a:pt x="257" y="57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6" y="58"/>
                      <a:pt x="256" y="58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1"/>
                      <a:pt x="256" y="61"/>
                    </a:cubicBezTo>
                    <a:cubicBezTo>
                      <a:pt x="256" y="61"/>
                      <a:pt x="256" y="61"/>
                      <a:pt x="256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6" y="61"/>
                    </a:cubicBezTo>
                    <a:cubicBezTo>
                      <a:pt x="256" y="61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2"/>
                      <a:pt x="257" y="62"/>
                      <a:pt x="257" y="62"/>
                    </a:cubicBezTo>
                    <a:cubicBezTo>
                      <a:pt x="257" y="62"/>
                      <a:pt x="256" y="62"/>
                      <a:pt x="256" y="62"/>
                    </a:cubicBezTo>
                    <a:cubicBezTo>
                      <a:pt x="256" y="62"/>
                      <a:pt x="257" y="62"/>
                      <a:pt x="257" y="61"/>
                    </a:cubicBezTo>
                    <a:cubicBezTo>
                      <a:pt x="257" y="62"/>
                      <a:pt x="257" y="62"/>
                      <a:pt x="257" y="62"/>
                    </a:cubicBezTo>
                    <a:cubicBezTo>
                      <a:pt x="257" y="62"/>
                      <a:pt x="257" y="62"/>
                      <a:pt x="257" y="62"/>
                    </a:cubicBezTo>
                    <a:cubicBezTo>
                      <a:pt x="257" y="62"/>
                      <a:pt x="257" y="62"/>
                      <a:pt x="257" y="62"/>
                    </a:cubicBezTo>
                    <a:cubicBezTo>
                      <a:pt x="257" y="62"/>
                      <a:pt x="257" y="62"/>
                      <a:pt x="257" y="63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3"/>
                      <a:pt x="257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60" y="64"/>
                    </a:cubicBezTo>
                    <a:cubicBezTo>
                      <a:pt x="260" y="64"/>
                      <a:pt x="260" y="64"/>
                      <a:pt x="260" y="65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60" y="65"/>
                      <a:pt x="260" y="65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1" y="64"/>
                      <a:pt x="261" y="64"/>
                    </a:cubicBezTo>
                    <a:cubicBezTo>
                      <a:pt x="261" y="64"/>
                      <a:pt x="261" y="64"/>
                      <a:pt x="261" y="64"/>
                    </a:cubicBezTo>
                    <a:cubicBezTo>
                      <a:pt x="261" y="64"/>
                      <a:pt x="261" y="64"/>
                      <a:pt x="261" y="64"/>
                    </a:cubicBezTo>
                    <a:cubicBezTo>
                      <a:pt x="261" y="64"/>
                      <a:pt x="261" y="64"/>
                      <a:pt x="261" y="64"/>
                    </a:cubicBezTo>
                    <a:cubicBezTo>
                      <a:pt x="261" y="64"/>
                      <a:pt x="261" y="64"/>
                      <a:pt x="261" y="65"/>
                    </a:cubicBezTo>
                    <a:cubicBezTo>
                      <a:pt x="261" y="65"/>
                      <a:pt x="261" y="65"/>
                      <a:pt x="261" y="65"/>
                    </a:cubicBezTo>
                    <a:cubicBezTo>
                      <a:pt x="261" y="65"/>
                      <a:pt x="261" y="65"/>
                      <a:pt x="261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4"/>
                      <a:pt x="262" y="65"/>
                      <a:pt x="262" y="64"/>
                    </a:cubicBezTo>
                    <a:cubicBezTo>
                      <a:pt x="262" y="64"/>
                      <a:pt x="262" y="64"/>
                      <a:pt x="262" y="64"/>
                    </a:cubicBezTo>
                    <a:cubicBezTo>
                      <a:pt x="262" y="64"/>
                      <a:pt x="262" y="64"/>
                      <a:pt x="262" y="64"/>
                    </a:cubicBezTo>
                    <a:cubicBezTo>
                      <a:pt x="262" y="64"/>
                      <a:pt x="262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2" y="64"/>
                      <a:pt x="262" y="64"/>
                    </a:cubicBezTo>
                    <a:cubicBezTo>
                      <a:pt x="262" y="64"/>
                      <a:pt x="262" y="64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3" y="65"/>
                      <a:pt x="263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3" y="66"/>
                      <a:pt x="263" y="66"/>
                      <a:pt x="263" y="66"/>
                    </a:cubicBezTo>
                    <a:cubicBezTo>
                      <a:pt x="263" y="66"/>
                      <a:pt x="263" y="66"/>
                      <a:pt x="263" y="66"/>
                    </a:cubicBezTo>
                    <a:cubicBezTo>
                      <a:pt x="263" y="66"/>
                      <a:pt x="263" y="66"/>
                      <a:pt x="263" y="66"/>
                    </a:cubicBezTo>
                    <a:cubicBezTo>
                      <a:pt x="263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lnTo>
                      <a:pt x="266" y="63"/>
                    </a:lnTo>
                    <a:close/>
                    <a:moveTo>
                      <a:pt x="291" y="94"/>
                    </a:moveTo>
                    <a:cubicBezTo>
                      <a:pt x="291" y="94"/>
                      <a:pt x="291" y="94"/>
                      <a:pt x="291" y="94"/>
                    </a:cubicBezTo>
                    <a:cubicBezTo>
                      <a:pt x="291" y="94"/>
                      <a:pt x="291" y="94"/>
                      <a:pt x="291" y="94"/>
                    </a:cubicBezTo>
                    <a:cubicBezTo>
                      <a:pt x="291" y="95"/>
                      <a:pt x="291" y="94"/>
                      <a:pt x="290" y="94"/>
                    </a:cubicBezTo>
                    <a:cubicBezTo>
                      <a:pt x="290" y="94"/>
                      <a:pt x="290" y="94"/>
                      <a:pt x="289" y="94"/>
                    </a:cubicBezTo>
                    <a:cubicBezTo>
                      <a:pt x="289" y="94"/>
                      <a:pt x="289" y="94"/>
                      <a:pt x="289" y="94"/>
                    </a:cubicBezTo>
                    <a:cubicBezTo>
                      <a:pt x="289" y="94"/>
                      <a:pt x="289" y="94"/>
                      <a:pt x="289" y="94"/>
                    </a:cubicBezTo>
                    <a:cubicBezTo>
                      <a:pt x="289" y="94"/>
                      <a:pt x="289" y="94"/>
                      <a:pt x="289" y="94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1" y="93"/>
                      <a:pt x="291" y="94"/>
                      <a:pt x="291" y="94"/>
                    </a:cubicBezTo>
                    <a:close/>
                    <a:moveTo>
                      <a:pt x="291" y="92"/>
                    </a:move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1"/>
                    </a:cubicBezTo>
                    <a:cubicBezTo>
                      <a:pt x="291" y="91"/>
                      <a:pt x="291" y="91"/>
                      <a:pt x="292" y="91"/>
                    </a:cubicBezTo>
                    <a:cubicBezTo>
                      <a:pt x="292" y="91"/>
                      <a:pt x="292" y="91"/>
                      <a:pt x="292" y="91"/>
                    </a:cubicBezTo>
                    <a:cubicBezTo>
                      <a:pt x="292" y="91"/>
                      <a:pt x="292" y="91"/>
                      <a:pt x="292" y="90"/>
                    </a:cubicBezTo>
                    <a:cubicBezTo>
                      <a:pt x="292" y="90"/>
                      <a:pt x="292" y="90"/>
                      <a:pt x="292" y="90"/>
                    </a:cubicBezTo>
                    <a:cubicBezTo>
                      <a:pt x="292" y="90"/>
                      <a:pt x="292" y="90"/>
                      <a:pt x="292" y="90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1" y="89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0" y="88"/>
                    </a:cubicBezTo>
                    <a:cubicBezTo>
                      <a:pt x="290" y="87"/>
                      <a:pt x="290" y="88"/>
                      <a:pt x="289" y="88"/>
                    </a:cubicBezTo>
                    <a:cubicBezTo>
                      <a:pt x="289" y="88"/>
                      <a:pt x="288" y="88"/>
                      <a:pt x="288" y="88"/>
                    </a:cubicBezTo>
                    <a:cubicBezTo>
                      <a:pt x="287" y="88"/>
                      <a:pt x="287" y="88"/>
                      <a:pt x="286" y="88"/>
                    </a:cubicBezTo>
                    <a:cubicBezTo>
                      <a:pt x="286" y="89"/>
                      <a:pt x="286" y="89"/>
                      <a:pt x="285" y="89"/>
                    </a:cubicBezTo>
                    <a:cubicBezTo>
                      <a:pt x="285" y="89"/>
                      <a:pt x="285" y="90"/>
                      <a:pt x="285" y="90"/>
                    </a:cubicBezTo>
                    <a:cubicBezTo>
                      <a:pt x="284" y="90"/>
                      <a:pt x="284" y="91"/>
                      <a:pt x="284" y="92"/>
                    </a:cubicBezTo>
                    <a:cubicBezTo>
                      <a:pt x="284" y="92"/>
                      <a:pt x="284" y="92"/>
                      <a:pt x="284" y="92"/>
                    </a:cubicBezTo>
                    <a:cubicBezTo>
                      <a:pt x="284" y="92"/>
                      <a:pt x="283" y="93"/>
                      <a:pt x="283" y="93"/>
                    </a:cubicBezTo>
                    <a:cubicBezTo>
                      <a:pt x="283" y="93"/>
                      <a:pt x="283" y="93"/>
                      <a:pt x="283" y="93"/>
                    </a:cubicBezTo>
                    <a:cubicBezTo>
                      <a:pt x="283" y="94"/>
                      <a:pt x="283" y="94"/>
                      <a:pt x="283" y="94"/>
                    </a:cubicBezTo>
                    <a:cubicBezTo>
                      <a:pt x="283" y="94"/>
                      <a:pt x="283" y="95"/>
                      <a:pt x="283" y="95"/>
                    </a:cubicBezTo>
                    <a:cubicBezTo>
                      <a:pt x="283" y="95"/>
                      <a:pt x="283" y="95"/>
                      <a:pt x="283" y="95"/>
                    </a:cubicBezTo>
                    <a:cubicBezTo>
                      <a:pt x="283" y="95"/>
                      <a:pt x="284" y="95"/>
                      <a:pt x="284" y="94"/>
                    </a:cubicBezTo>
                    <a:cubicBezTo>
                      <a:pt x="284" y="94"/>
                      <a:pt x="284" y="94"/>
                      <a:pt x="285" y="94"/>
                    </a:cubicBezTo>
                    <a:cubicBezTo>
                      <a:pt x="285" y="94"/>
                      <a:pt x="286" y="94"/>
                      <a:pt x="287" y="94"/>
                    </a:cubicBezTo>
                    <a:cubicBezTo>
                      <a:pt x="287" y="95"/>
                      <a:pt x="287" y="94"/>
                      <a:pt x="288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9" y="94"/>
                      <a:pt x="289" y="94"/>
                      <a:pt x="289" y="94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lose/>
                    <a:moveTo>
                      <a:pt x="270" y="43"/>
                    </a:moveTo>
                    <a:cubicBezTo>
                      <a:pt x="270" y="43"/>
                      <a:pt x="270" y="43"/>
                      <a:pt x="270" y="43"/>
                    </a:cubicBezTo>
                    <a:cubicBezTo>
                      <a:pt x="270" y="43"/>
                      <a:pt x="270" y="43"/>
                      <a:pt x="270" y="43"/>
                    </a:cubicBezTo>
                    <a:cubicBezTo>
                      <a:pt x="270" y="44"/>
                      <a:pt x="270" y="44"/>
                      <a:pt x="270" y="44"/>
                    </a:cubicBezTo>
                    <a:cubicBezTo>
                      <a:pt x="270" y="44"/>
                      <a:pt x="270" y="44"/>
                      <a:pt x="270" y="45"/>
                    </a:cubicBezTo>
                    <a:cubicBezTo>
                      <a:pt x="270" y="45"/>
                      <a:pt x="270" y="45"/>
                      <a:pt x="270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1" y="45"/>
                      <a:pt x="272" y="45"/>
                      <a:pt x="272" y="45"/>
                    </a:cubicBezTo>
                    <a:cubicBezTo>
                      <a:pt x="272" y="45"/>
                      <a:pt x="272" y="45"/>
                      <a:pt x="272" y="45"/>
                    </a:cubicBezTo>
                    <a:cubicBezTo>
                      <a:pt x="272" y="45"/>
                      <a:pt x="273" y="45"/>
                      <a:pt x="273" y="45"/>
                    </a:cubicBezTo>
                    <a:cubicBezTo>
                      <a:pt x="273" y="45"/>
                      <a:pt x="273" y="45"/>
                      <a:pt x="273" y="45"/>
                    </a:cubicBezTo>
                    <a:cubicBezTo>
                      <a:pt x="273" y="45"/>
                      <a:pt x="273" y="45"/>
                      <a:pt x="274" y="45"/>
                    </a:cubicBezTo>
                    <a:cubicBezTo>
                      <a:pt x="274" y="45"/>
                      <a:pt x="274" y="45"/>
                      <a:pt x="274" y="45"/>
                    </a:cubicBezTo>
                    <a:cubicBezTo>
                      <a:pt x="274" y="45"/>
                      <a:pt x="274" y="45"/>
                      <a:pt x="274" y="44"/>
                    </a:cubicBezTo>
                    <a:cubicBezTo>
                      <a:pt x="273" y="44"/>
                      <a:pt x="274" y="44"/>
                      <a:pt x="273" y="44"/>
                    </a:cubicBezTo>
                    <a:cubicBezTo>
                      <a:pt x="273" y="44"/>
                      <a:pt x="273" y="44"/>
                      <a:pt x="273" y="44"/>
                    </a:cubicBezTo>
                    <a:cubicBezTo>
                      <a:pt x="273" y="44"/>
                      <a:pt x="273" y="44"/>
                      <a:pt x="272" y="44"/>
                    </a:cubicBezTo>
                    <a:cubicBezTo>
                      <a:pt x="272" y="44"/>
                      <a:pt x="272" y="44"/>
                      <a:pt x="272" y="44"/>
                    </a:cubicBezTo>
                    <a:cubicBezTo>
                      <a:pt x="272" y="44"/>
                      <a:pt x="272" y="44"/>
                      <a:pt x="272" y="44"/>
                    </a:cubicBezTo>
                    <a:cubicBezTo>
                      <a:pt x="272" y="44"/>
                      <a:pt x="272" y="44"/>
                      <a:pt x="272" y="43"/>
                    </a:cubicBezTo>
                    <a:cubicBezTo>
                      <a:pt x="272" y="43"/>
                      <a:pt x="272" y="43"/>
                      <a:pt x="272" y="43"/>
                    </a:cubicBezTo>
                    <a:cubicBezTo>
                      <a:pt x="272" y="43"/>
                      <a:pt x="272" y="43"/>
                      <a:pt x="272" y="43"/>
                    </a:cubicBezTo>
                    <a:cubicBezTo>
                      <a:pt x="272" y="43"/>
                      <a:pt x="271" y="43"/>
                      <a:pt x="271" y="43"/>
                    </a:cubicBezTo>
                    <a:cubicBezTo>
                      <a:pt x="271" y="43"/>
                      <a:pt x="271" y="43"/>
                      <a:pt x="271" y="43"/>
                    </a:cubicBezTo>
                    <a:cubicBezTo>
                      <a:pt x="271" y="42"/>
                      <a:pt x="271" y="42"/>
                      <a:pt x="271" y="42"/>
                    </a:cubicBezTo>
                    <a:cubicBezTo>
                      <a:pt x="271" y="42"/>
                      <a:pt x="271" y="42"/>
                      <a:pt x="271" y="42"/>
                    </a:cubicBezTo>
                    <a:cubicBezTo>
                      <a:pt x="270" y="42"/>
                      <a:pt x="270" y="42"/>
                      <a:pt x="270" y="42"/>
                    </a:cubicBezTo>
                    <a:cubicBezTo>
                      <a:pt x="270" y="42"/>
                      <a:pt x="270" y="42"/>
                      <a:pt x="270" y="42"/>
                    </a:cubicBezTo>
                    <a:cubicBezTo>
                      <a:pt x="270" y="42"/>
                      <a:pt x="270" y="42"/>
                      <a:pt x="270" y="42"/>
                    </a:cubicBezTo>
                    <a:cubicBezTo>
                      <a:pt x="270" y="42"/>
                      <a:pt x="269" y="42"/>
                      <a:pt x="269" y="42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2"/>
                      <a:pt x="268" y="42"/>
                      <a:pt x="268" y="42"/>
                    </a:cubicBezTo>
                    <a:cubicBezTo>
                      <a:pt x="268" y="42"/>
                      <a:pt x="268" y="42"/>
                      <a:pt x="268" y="42"/>
                    </a:cubicBezTo>
                    <a:cubicBezTo>
                      <a:pt x="268" y="42"/>
                      <a:pt x="268" y="42"/>
                      <a:pt x="267" y="42"/>
                    </a:cubicBezTo>
                    <a:cubicBezTo>
                      <a:pt x="267" y="42"/>
                      <a:pt x="267" y="41"/>
                      <a:pt x="267" y="42"/>
                    </a:cubicBezTo>
                    <a:cubicBezTo>
                      <a:pt x="267" y="42"/>
                      <a:pt x="267" y="42"/>
                      <a:pt x="267" y="42"/>
                    </a:cubicBezTo>
                    <a:cubicBezTo>
                      <a:pt x="267" y="42"/>
                      <a:pt x="267" y="42"/>
                      <a:pt x="267" y="42"/>
                    </a:cubicBezTo>
                    <a:cubicBezTo>
                      <a:pt x="267" y="42"/>
                      <a:pt x="268" y="42"/>
                      <a:pt x="268" y="43"/>
                    </a:cubicBezTo>
                    <a:cubicBezTo>
                      <a:pt x="268" y="43"/>
                      <a:pt x="268" y="43"/>
                      <a:pt x="268" y="43"/>
                    </a:cubicBezTo>
                    <a:cubicBezTo>
                      <a:pt x="268" y="43"/>
                      <a:pt x="268" y="43"/>
                      <a:pt x="268" y="43"/>
                    </a:cubicBezTo>
                    <a:cubicBezTo>
                      <a:pt x="268" y="43"/>
                      <a:pt x="268" y="43"/>
                      <a:pt x="268" y="43"/>
                    </a:cubicBezTo>
                    <a:cubicBezTo>
                      <a:pt x="268" y="43"/>
                      <a:pt x="268" y="43"/>
                      <a:pt x="268" y="42"/>
                    </a:cubicBezTo>
                    <a:cubicBezTo>
                      <a:pt x="268" y="43"/>
                      <a:pt x="269" y="43"/>
                      <a:pt x="269" y="43"/>
                    </a:cubicBezTo>
                    <a:cubicBezTo>
                      <a:pt x="269" y="43"/>
                      <a:pt x="269" y="43"/>
                      <a:pt x="269" y="43"/>
                    </a:cubicBezTo>
                    <a:cubicBezTo>
                      <a:pt x="269" y="43"/>
                      <a:pt x="269" y="43"/>
                      <a:pt x="270" y="43"/>
                    </a:cubicBezTo>
                    <a:close/>
                    <a:moveTo>
                      <a:pt x="277" y="50"/>
                    </a:moveTo>
                    <a:cubicBezTo>
                      <a:pt x="277" y="50"/>
                      <a:pt x="277" y="50"/>
                      <a:pt x="278" y="50"/>
                    </a:cubicBezTo>
                    <a:cubicBezTo>
                      <a:pt x="278" y="49"/>
                      <a:pt x="277" y="49"/>
                      <a:pt x="277" y="49"/>
                    </a:cubicBezTo>
                    <a:cubicBezTo>
                      <a:pt x="277" y="49"/>
                      <a:pt x="277" y="49"/>
                      <a:pt x="277" y="49"/>
                    </a:cubicBezTo>
                    <a:cubicBezTo>
                      <a:pt x="277" y="49"/>
                      <a:pt x="277" y="49"/>
                      <a:pt x="277" y="49"/>
                    </a:cubicBezTo>
                    <a:cubicBezTo>
                      <a:pt x="276" y="49"/>
                      <a:pt x="276" y="49"/>
                      <a:pt x="276" y="49"/>
                    </a:cubicBezTo>
                    <a:cubicBezTo>
                      <a:pt x="276" y="49"/>
                      <a:pt x="275" y="49"/>
                      <a:pt x="275" y="49"/>
                    </a:cubicBezTo>
                    <a:cubicBezTo>
                      <a:pt x="275" y="49"/>
                      <a:pt x="275" y="49"/>
                      <a:pt x="275" y="49"/>
                    </a:cubicBezTo>
                    <a:cubicBezTo>
                      <a:pt x="275" y="49"/>
                      <a:pt x="275" y="49"/>
                      <a:pt x="275" y="49"/>
                    </a:cubicBezTo>
                    <a:cubicBezTo>
                      <a:pt x="274" y="49"/>
                      <a:pt x="274" y="49"/>
                      <a:pt x="274" y="49"/>
                    </a:cubicBezTo>
                    <a:cubicBezTo>
                      <a:pt x="274" y="49"/>
                      <a:pt x="274" y="49"/>
                      <a:pt x="274" y="49"/>
                    </a:cubicBezTo>
                    <a:cubicBezTo>
                      <a:pt x="274" y="49"/>
                      <a:pt x="273" y="49"/>
                      <a:pt x="273" y="49"/>
                    </a:cubicBezTo>
                    <a:cubicBezTo>
                      <a:pt x="273" y="49"/>
                      <a:pt x="273" y="49"/>
                      <a:pt x="273" y="49"/>
                    </a:cubicBezTo>
                    <a:cubicBezTo>
                      <a:pt x="273" y="48"/>
                      <a:pt x="272" y="49"/>
                      <a:pt x="272" y="49"/>
                    </a:cubicBezTo>
                    <a:cubicBezTo>
                      <a:pt x="272" y="49"/>
                      <a:pt x="272" y="48"/>
                      <a:pt x="272" y="48"/>
                    </a:cubicBezTo>
                    <a:cubicBezTo>
                      <a:pt x="271" y="48"/>
                      <a:pt x="271" y="48"/>
                      <a:pt x="270" y="48"/>
                    </a:cubicBezTo>
                    <a:cubicBezTo>
                      <a:pt x="270" y="48"/>
                      <a:pt x="270" y="48"/>
                      <a:pt x="270" y="48"/>
                    </a:cubicBezTo>
                    <a:cubicBezTo>
                      <a:pt x="270" y="48"/>
                      <a:pt x="270" y="48"/>
                      <a:pt x="269" y="48"/>
                    </a:cubicBezTo>
                    <a:cubicBezTo>
                      <a:pt x="269" y="48"/>
                      <a:pt x="269" y="48"/>
                      <a:pt x="269" y="48"/>
                    </a:cubicBezTo>
                    <a:cubicBezTo>
                      <a:pt x="269" y="48"/>
                      <a:pt x="269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9"/>
                      <a:pt x="268" y="49"/>
                    </a:cubicBezTo>
                    <a:cubicBezTo>
                      <a:pt x="268" y="49"/>
                      <a:pt x="268" y="49"/>
                      <a:pt x="268" y="49"/>
                    </a:cubicBezTo>
                    <a:cubicBezTo>
                      <a:pt x="268" y="49"/>
                      <a:pt x="268" y="49"/>
                      <a:pt x="268" y="49"/>
                    </a:cubicBezTo>
                    <a:cubicBezTo>
                      <a:pt x="269" y="49"/>
                      <a:pt x="269" y="49"/>
                      <a:pt x="269" y="49"/>
                    </a:cubicBezTo>
                    <a:cubicBezTo>
                      <a:pt x="269" y="49"/>
                      <a:pt x="269" y="49"/>
                      <a:pt x="269" y="49"/>
                    </a:cubicBezTo>
                    <a:cubicBezTo>
                      <a:pt x="269" y="49"/>
                      <a:pt x="269" y="49"/>
                      <a:pt x="269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1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1" y="50"/>
                      <a:pt x="271" y="50"/>
                      <a:pt x="272" y="50"/>
                    </a:cubicBezTo>
                    <a:cubicBezTo>
                      <a:pt x="272" y="50"/>
                      <a:pt x="272" y="50"/>
                      <a:pt x="272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4" y="50"/>
                      <a:pt x="274" y="50"/>
                      <a:pt x="274" y="50"/>
                    </a:cubicBezTo>
                    <a:cubicBezTo>
                      <a:pt x="274" y="50"/>
                      <a:pt x="274" y="50"/>
                      <a:pt x="274" y="50"/>
                    </a:cubicBezTo>
                    <a:cubicBezTo>
                      <a:pt x="274" y="50"/>
                      <a:pt x="274" y="50"/>
                      <a:pt x="275" y="50"/>
                    </a:cubicBezTo>
                    <a:cubicBezTo>
                      <a:pt x="275" y="50"/>
                      <a:pt x="275" y="50"/>
                      <a:pt x="275" y="50"/>
                    </a:cubicBezTo>
                    <a:cubicBezTo>
                      <a:pt x="275" y="50"/>
                      <a:pt x="275" y="50"/>
                      <a:pt x="275" y="50"/>
                    </a:cubicBezTo>
                    <a:cubicBezTo>
                      <a:pt x="275" y="50"/>
                      <a:pt x="275" y="50"/>
                      <a:pt x="275" y="50"/>
                    </a:cubicBezTo>
                    <a:cubicBezTo>
                      <a:pt x="275" y="50"/>
                      <a:pt x="276" y="50"/>
                      <a:pt x="276" y="50"/>
                    </a:cubicBezTo>
                    <a:cubicBezTo>
                      <a:pt x="276" y="50"/>
                      <a:pt x="276" y="50"/>
                      <a:pt x="276" y="50"/>
                    </a:cubicBezTo>
                    <a:cubicBezTo>
                      <a:pt x="276" y="50"/>
                      <a:pt x="276" y="50"/>
                      <a:pt x="276" y="50"/>
                    </a:cubicBezTo>
                    <a:cubicBezTo>
                      <a:pt x="277" y="50"/>
                      <a:pt x="277" y="50"/>
                      <a:pt x="277" y="50"/>
                    </a:cubicBezTo>
                    <a:close/>
                    <a:moveTo>
                      <a:pt x="264" y="44"/>
                    </a:moveTo>
                    <a:cubicBezTo>
                      <a:pt x="264" y="44"/>
                      <a:pt x="264" y="44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3" y="44"/>
                      <a:pt x="263" y="44"/>
                      <a:pt x="263" y="44"/>
                    </a:cubicBezTo>
                    <a:cubicBezTo>
                      <a:pt x="263" y="44"/>
                      <a:pt x="263" y="44"/>
                      <a:pt x="263" y="44"/>
                    </a:cubicBezTo>
                    <a:cubicBezTo>
                      <a:pt x="263" y="44"/>
                      <a:pt x="263" y="44"/>
                      <a:pt x="264" y="45"/>
                    </a:cubicBezTo>
                    <a:cubicBezTo>
                      <a:pt x="264" y="45"/>
                      <a:pt x="264" y="45"/>
                      <a:pt x="264" y="45"/>
                    </a:cubicBezTo>
                    <a:cubicBezTo>
                      <a:pt x="264" y="45"/>
                      <a:pt x="264" y="45"/>
                      <a:pt x="264" y="45"/>
                    </a:cubicBezTo>
                    <a:cubicBezTo>
                      <a:pt x="264" y="45"/>
                      <a:pt x="264" y="45"/>
                      <a:pt x="264" y="45"/>
                    </a:cubicBezTo>
                    <a:cubicBezTo>
                      <a:pt x="265" y="45"/>
                      <a:pt x="265" y="44"/>
                      <a:pt x="265" y="44"/>
                    </a:cubicBezTo>
                    <a:cubicBezTo>
                      <a:pt x="264" y="44"/>
                      <a:pt x="264" y="45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lose/>
                    <a:moveTo>
                      <a:pt x="290" y="84"/>
                    </a:move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89" y="84"/>
                      <a:pt x="289" y="84"/>
                      <a:pt x="289" y="84"/>
                    </a:cubicBezTo>
                    <a:cubicBezTo>
                      <a:pt x="289" y="84"/>
                      <a:pt x="289" y="84"/>
                      <a:pt x="289" y="85"/>
                    </a:cubicBezTo>
                    <a:cubicBezTo>
                      <a:pt x="289" y="85"/>
                      <a:pt x="289" y="85"/>
                      <a:pt x="289" y="85"/>
                    </a:cubicBezTo>
                    <a:cubicBezTo>
                      <a:pt x="289" y="85"/>
                      <a:pt x="289" y="85"/>
                      <a:pt x="290" y="85"/>
                    </a:cubicBezTo>
                    <a:cubicBezTo>
                      <a:pt x="290" y="85"/>
                      <a:pt x="290" y="86"/>
                      <a:pt x="291" y="86"/>
                    </a:cubicBezTo>
                    <a:cubicBezTo>
                      <a:pt x="291" y="86"/>
                      <a:pt x="291" y="86"/>
                      <a:pt x="291" y="86"/>
                    </a:cubicBezTo>
                    <a:cubicBezTo>
                      <a:pt x="292" y="86"/>
                      <a:pt x="292" y="86"/>
                      <a:pt x="292" y="86"/>
                    </a:cubicBezTo>
                    <a:cubicBezTo>
                      <a:pt x="292" y="86"/>
                      <a:pt x="293" y="87"/>
                      <a:pt x="293" y="86"/>
                    </a:cubicBezTo>
                    <a:cubicBezTo>
                      <a:pt x="293" y="86"/>
                      <a:pt x="293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5"/>
                      <a:pt x="294" y="85"/>
                    </a:cubicBezTo>
                    <a:cubicBezTo>
                      <a:pt x="294" y="85"/>
                      <a:pt x="294" y="85"/>
                      <a:pt x="294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2" y="85"/>
                      <a:pt x="292" y="84"/>
                      <a:pt x="292" y="84"/>
                    </a:cubicBezTo>
                    <a:cubicBezTo>
                      <a:pt x="292" y="84"/>
                      <a:pt x="292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0" y="84"/>
                      <a:pt x="290" y="84"/>
                      <a:pt x="290" y="84"/>
                    </a:cubicBezTo>
                    <a:close/>
                    <a:moveTo>
                      <a:pt x="290" y="84"/>
                    </a:move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89" y="83"/>
                      <a:pt x="289" y="83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9" y="84"/>
                      <a:pt x="289" y="84"/>
                      <a:pt x="289" y="84"/>
                    </a:cubicBezTo>
                    <a:cubicBezTo>
                      <a:pt x="289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lose/>
                    <a:moveTo>
                      <a:pt x="291" y="84"/>
                    </a:move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3"/>
                      <a:pt x="291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2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lose/>
                    <a:moveTo>
                      <a:pt x="282" y="48"/>
                    </a:moveTo>
                    <a:cubicBezTo>
                      <a:pt x="282" y="48"/>
                      <a:pt x="282" y="48"/>
                      <a:pt x="282" y="48"/>
                    </a:cubicBezTo>
                    <a:cubicBezTo>
                      <a:pt x="282" y="48"/>
                      <a:pt x="282" y="48"/>
                      <a:pt x="282" y="48"/>
                    </a:cubicBezTo>
                    <a:cubicBezTo>
                      <a:pt x="282" y="48"/>
                      <a:pt x="282" y="48"/>
                      <a:pt x="282" y="48"/>
                    </a:cubicBezTo>
                    <a:cubicBezTo>
                      <a:pt x="282" y="48"/>
                      <a:pt x="282" y="48"/>
                      <a:pt x="282" y="48"/>
                    </a:cubicBezTo>
                    <a:close/>
                    <a:moveTo>
                      <a:pt x="306" y="84"/>
                    </a:moveTo>
                    <a:cubicBezTo>
                      <a:pt x="306" y="84"/>
                      <a:pt x="306" y="84"/>
                      <a:pt x="306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5" y="83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4" y="82"/>
                    </a:cubicBezTo>
                    <a:cubicBezTo>
                      <a:pt x="304" y="82"/>
                      <a:pt x="304" y="82"/>
                      <a:pt x="304" y="82"/>
                    </a:cubicBezTo>
                    <a:cubicBezTo>
                      <a:pt x="304" y="82"/>
                      <a:pt x="304" y="82"/>
                      <a:pt x="304" y="82"/>
                    </a:cubicBezTo>
                    <a:cubicBezTo>
                      <a:pt x="304" y="82"/>
                      <a:pt x="304" y="82"/>
                      <a:pt x="304" y="82"/>
                    </a:cubicBezTo>
                    <a:cubicBezTo>
                      <a:pt x="304" y="82"/>
                      <a:pt x="304" y="82"/>
                      <a:pt x="304" y="82"/>
                    </a:cubicBezTo>
                    <a:cubicBezTo>
                      <a:pt x="304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71"/>
                      <a:pt x="305" y="71"/>
                      <a:pt x="305" y="71"/>
                    </a:cubicBezTo>
                    <a:cubicBezTo>
                      <a:pt x="305" y="55"/>
                      <a:pt x="305" y="55"/>
                      <a:pt x="305" y="55"/>
                    </a:cubicBezTo>
                    <a:cubicBezTo>
                      <a:pt x="305" y="55"/>
                      <a:pt x="305" y="55"/>
                      <a:pt x="305" y="55"/>
                    </a:cubicBezTo>
                    <a:cubicBezTo>
                      <a:pt x="305" y="55"/>
                      <a:pt x="305" y="55"/>
                      <a:pt x="305" y="55"/>
                    </a:cubicBezTo>
                    <a:cubicBezTo>
                      <a:pt x="305" y="55"/>
                      <a:pt x="305" y="55"/>
                      <a:pt x="304" y="55"/>
                    </a:cubicBezTo>
                    <a:cubicBezTo>
                      <a:pt x="304" y="55"/>
                      <a:pt x="304" y="55"/>
                      <a:pt x="304" y="55"/>
                    </a:cubicBezTo>
                    <a:cubicBezTo>
                      <a:pt x="304" y="55"/>
                      <a:pt x="304" y="55"/>
                      <a:pt x="304" y="55"/>
                    </a:cubicBezTo>
                    <a:cubicBezTo>
                      <a:pt x="304" y="55"/>
                      <a:pt x="303" y="55"/>
                      <a:pt x="303" y="55"/>
                    </a:cubicBezTo>
                    <a:cubicBezTo>
                      <a:pt x="303" y="55"/>
                      <a:pt x="303" y="55"/>
                      <a:pt x="303" y="55"/>
                    </a:cubicBezTo>
                    <a:cubicBezTo>
                      <a:pt x="304" y="55"/>
                      <a:pt x="304" y="54"/>
                      <a:pt x="304" y="54"/>
                    </a:cubicBezTo>
                    <a:cubicBezTo>
                      <a:pt x="304" y="54"/>
                      <a:pt x="303" y="54"/>
                      <a:pt x="303" y="54"/>
                    </a:cubicBezTo>
                    <a:cubicBezTo>
                      <a:pt x="303" y="54"/>
                      <a:pt x="303" y="54"/>
                      <a:pt x="303" y="54"/>
                    </a:cubicBezTo>
                    <a:cubicBezTo>
                      <a:pt x="303" y="54"/>
                      <a:pt x="303" y="54"/>
                      <a:pt x="303" y="54"/>
                    </a:cubicBezTo>
                    <a:cubicBezTo>
                      <a:pt x="303" y="54"/>
                      <a:pt x="303" y="54"/>
                      <a:pt x="303" y="54"/>
                    </a:cubicBezTo>
                    <a:cubicBezTo>
                      <a:pt x="302" y="54"/>
                      <a:pt x="302" y="54"/>
                      <a:pt x="302" y="54"/>
                    </a:cubicBezTo>
                    <a:cubicBezTo>
                      <a:pt x="302" y="54"/>
                      <a:pt x="302" y="54"/>
                      <a:pt x="302" y="54"/>
                    </a:cubicBezTo>
                    <a:cubicBezTo>
                      <a:pt x="302" y="54"/>
                      <a:pt x="302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0" y="54"/>
                      <a:pt x="300" y="54"/>
                      <a:pt x="300" y="54"/>
                    </a:cubicBezTo>
                    <a:cubicBezTo>
                      <a:pt x="300" y="54"/>
                      <a:pt x="300" y="54"/>
                      <a:pt x="300" y="54"/>
                    </a:cubicBezTo>
                    <a:cubicBezTo>
                      <a:pt x="300" y="53"/>
                      <a:pt x="300" y="53"/>
                      <a:pt x="300" y="53"/>
                    </a:cubicBezTo>
                    <a:cubicBezTo>
                      <a:pt x="300" y="53"/>
                      <a:pt x="300" y="53"/>
                      <a:pt x="299" y="53"/>
                    </a:cubicBezTo>
                    <a:cubicBezTo>
                      <a:pt x="299" y="53"/>
                      <a:pt x="299" y="53"/>
                      <a:pt x="299" y="53"/>
                    </a:cubicBezTo>
                    <a:cubicBezTo>
                      <a:pt x="299" y="53"/>
                      <a:pt x="298" y="53"/>
                      <a:pt x="298" y="53"/>
                    </a:cubicBezTo>
                    <a:cubicBezTo>
                      <a:pt x="298" y="53"/>
                      <a:pt x="297" y="53"/>
                      <a:pt x="297" y="53"/>
                    </a:cubicBezTo>
                    <a:cubicBezTo>
                      <a:pt x="297" y="53"/>
                      <a:pt x="297" y="53"/>
                      <a:pt x="297" y="53"/>
                    </a:cubicBezTo>
                    <a:cubicBezTo>
                      <a:pt x="297" y="53"/>
                      <a:pt x="297" y="53"/>
                      <a:pt x="296" y="53"/>
                    </a:cubicBezTo>
                    <a:cubicBezTo>
                      <a:pt x="296" y="53"/>
                      <a:pt x="296" y="53"/>
                      <a:pt x="296" y="53"/>
                    </a:cubicBezTo>
                    <a:cubicBezTo>
                      <a:pt x="296" y="53"/>
                      <a:pt x="296" y="53"/>
                      <a:pt x="295" y="52"/>
                    </a:cubicBezTo>
                    <a:cubicBezTo>
                      <a:pt x="295" y="52"/>
                      <a:pt x="295" y="52"/>
                      <a:pt x="295" y="52"/>
                    </a:cubicBezTo>
                    <a:cubicBezTo>
                      <a:pt x="295" y="52"/>
                      <a:pt x="294" y="52"/>
                      <a:pt x="294" y="52"/>
                    </a:cubicBezTo>
                    <a:cubicBezTo>
                      <a:pt x="293" y="52"/>
                      <a:pt x="293" y="51"/>
                      <a:pt x="293" y="51"/>
                    </a:cubicBezTo>
                    <a:cubicBezTo>
                      <a:pt x="293" y="51"/>
                      <a:pt x="292" y="51"/>
                      <a:pt x="292" y="51"/>
                    </a:cubicBezTo>
                    <a:cubicBezTo>
                      <a:pt x="292" y="51"/>
                      <a:pt x="292" y="51"/>
                      <a:pt x="292" y="51"/>
                    </a:cubicBezTo>
                    <a:cubicBezTo>
                      <a:pt x="292" y="51"/>
                      <a:pt x="292" y="51"/>
                      <a:pt x="292" y="51"/>
                    </a:cubicBezTo>
                    <a:cubicBezTo>
                      <a:pt x="292" y="51"/>
                      <a:pt x="291" y="51"/>
                      <a:pt x="291" y="51"/>
                    </a:cubicBezTo>
                    <a:cubicBezTo>
                      <a:pt x="291" y="51"/>
                      <a:pt x="291" y="51"/>
                      <a:pt x="291" y="51"/>
                    </a:cubicBezTo>
                    <a:cubicBezTo>
                      <a:pt x="291" y="51"/>
                      <a:pt x="291" y="50"/>
                      <a:pt x="290" y="50"/>
                    </a:cubicBezTo>
                    <a:cubicBezTo>
                      <a:pt x="290" y="50"/>
                      <a:pt x="290" y="50"/>
                      <a:pt x="290" y="50"/>
                    </a:cubicBezTo>
                    <a:cubicBezTo>
                      <a:pt x="290" y="50"/>
                      <a:pt x="290" y="50"/>
                      <a:pt x="290" y="50"/>
                    </a:cubicBezTo>
                    <a:cubicBezTo>
                      <a:pt x="290" y="50"/>
                      <a:pt x="290" y="50"/>
                      <a:pt x="290" y="50"/>
                    </a:cubicBezTo>
                    <a:cubicBezTo>
                      <a:pt x="290" y="50"/>
                      <a:pt x="290" y="50"/>
                      <a:pt x="289" y="49"/>
                    </a:cubicBezTo>
                    <a:cubicBezTo>
                      <a:pt x="289" y="49"/>
                      <a:pt x="289" y="49"/>
                      <a:pt x="289" y="49"/>
                    </a:cubicBezTo>
                    <a:cubicBezTo>
                      <a:pt x="289" y="49"/>
                      <a:pt x="289" y="49"/>
                      <a:pt x="288" y="49"/>
                    </a:cubicBezTo>
                    <a:cubicBezTo>
                      <a:pt x="288" y="49"/>
                      <a:pt x="288" y="49"/>
                      <a:pt x="287" y="49"/>
                    </a:cubicBezTo>
                    <a:cubicBezTo>
                      <a:pt x="287" y="49"/>
                      <a:pt x="287" y="49"/>
                      <a:pt x="287" y="49"/>
                    </a:cubicBezTo>
                    <a:cubicBezTo>
                      <a:pt x="287" y="49"/>
                      <a:pt x="287" y="48"/>
                      <a:pt x="287" y="48"/>
                    </a:cubicBezTo>
                    <a:cubicBezTo>
                      <a:pt x="286" y="48"/>
                      <a:pt x="286" y="48"/>
                      <a:pt x="286" y="48"/>
                    </a:cubicBezTo>
                    <a:cubicBezTo>
                      <a:pt x="286" y="48"/>
                      <a:pt x="285" y="48"/>
                      <a:pt x="285" y="48"/>
                    </a:cubicBezTo>
                    <a:cubicBezTo>
                      <a:pt x="285" y="48"/>
                      <a:pt x="285" y="48"/>
                      <a:pt x="285" y="48"/>
                    </a:cubicBezTo>
                    <a:cubicBezTo>
                      <a:pt x="285" y="48"/>
                      <a:pt x="285" y="48"/>
                      <a:pt x="285" y="48"/>
                    </a:cubicBezTo>
                    <a:cubicBezTo>
                      <a:pt x="285" y="48"/>
                      <a:pt x="285" y="48"/>
                      <a:pt x="285" y="48"/>
                    </a:cubicBezTo>
                    <a:cubicBezTo>
                      <a:pt x="285" y="47"/>
                      <a:pt x="285" y="47"/>
                      <a:pt x="285" y="47"/>
                    </a:cubicBezTo>
                    <a:cubicBezTo>
                      <a:pt x="284" y="47"/>
                      <a:pt x="284" y="47"/>
                      <a:pt x="284" y="47"/>
                    </a:cubicBezTo>
                    <a:cubicBezTo>
                      <a:pt x="284" y="47"/>
                      <a:pt x="284" y="47"/>
                      <a:pt x="284" y="47"/>
                    </a:cubicBezTo>
                    <a:cubicBezTo>
                      <a:pt x="284" y="47"/>
                      <a:pt x="284" y="47"/>
                      <a:pt x="284" y="47"/>
                    </a:cubicBezTo>
                    <a:cubicBezTo>
                      <a:pt x="284" y="47"/>
                      <a:pt x="283" y="47"/>
                      <a:pt x="283" y="47"/>
                    </a:cubicBezTo>
                    <a:cubicBezTo>
                      <a:pt x="283" y="48"/>
                      <a:pt x="283" y="48"/>
                      <a:pt x="282" y="48"/>
                    </a:cubicBezTo>
                    <a:cubicBezTo>
                      <a:pt x="282" y="48"/>
                      <a:pt x="282" y="48"/>
                      <a:pt x="282" y="48"/>
                    </a:cubicBezTo>
                    <a:cubicBezTo>
                      <a:pt x="282" y="48"/>
                      <a:pt x="281" y="48"/>
                      <a:pt x="281" y="48"/>
                    </a:cubicBezTo>
                    <a:cubicBezTo>
                      <a:pt x="281" y="49"/>
                      <a:pt x="281" y="49"/>
                      <a:pt x="280" y="49"/>
                    </a:cubicBezTo>
                    <a:cubicBezTo>
                      <a:pt x="280" y="49"/>
                      <a:pt x="280" y="49"/>
                      <a:pt x="280" y="49"/>
                    </a:cubicBezTo>
                    <a:cubicBezTo>
                      <a:pt x="280" y="49"/>
                      <a:pt x="281" y="49"/>
                      <a:pt x="281" y="50"/>
                    </a:cubicBezTo>
                    <a:cubicBezTo>
                      <a:pt x="281" y="50"/>
                      <a:pt x="280" y="50"/>
                      <a:pt x="280" y="50"/>
                    </a:cubicBezTo>
                    <a:cubicBezTo>
                      <a:pt x="280" y="49"/>
                      <a:pt x="280" y="49"/>
                      <a:pt x="280" y="49"/>
                    </a:cubicBezTo>
                    <a:cubicBezTo>
                      <a:pt x="280" y="49"/>
                      <a:pt x="280" y="49"/>
                      <a:pt x="280" y="49"/>
                    </a:cubicBezTo>
                    <a:cubicBezTo>
                      <a:pt x="280" y="49"/>
                      <a:pt x="280" y="50"/>
                      <a:pt x="280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79" y="49"/>
                      <a:pt x="279" y="49"/>
                      <a:pt x="279" y="49"/>
                    </a:cubicBezTo>
                    <a:cubicBezTo>
                      <a:pt x="279" y="49"/>
                      <a:pt x="279" y="50"/>
                      <a:pt x="279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0" y="51"/>
                      <a:pt x="279" y="51"/>
                    </a:cubicBezTo>
                    <a:cubicBezTo>
                      <a:pt x="279" y="51"/>
                      <a:pt x="279" y="52"/>
                      <a:pt x="279" y="52"/>
                    </a:cubicBezTo>
                    <a:cubicBezTo>
                      <a:pt x="279" y="52"/>
                      <a:pt x="279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7" y="52"/>
                      <a:pt x="277" y="52"/>
                      <a:pt x="277" y="52"/>
                    </a:cubicBezTo>
                    <a:cubicBezTo>
                      <a:pt x="277" y="52"/>
                      <a:pt x="277" y="52"/>
                      <a:pt x="277" y="52"/>
                    </a:cubicBezTo>
                    <a:cubicBezTo>
                      <a:pt x="277" y="52"/>
                      <a:pt x="277" y="52"/>
                      <a:pt x="277" y="53"/>
                    </a:cubicBezTo>
                    <a:cubicBezTo>
                      <a:pt x="276" y="52"/>
                      <a:pt x="276" y="52"/>
                      <a:pt x="276" y="53"/>
                    </a:cubicBezTo>
                    <a:cubicBezTo>
                      <a:pt x="276" y="53"/>
                      <a:pt x="276" y="53"/>
                      <a:pt x="276" y="53"/>
                    </a:cubicBezTo>
                    <a:cubicBezTo>
                      <a:pt x="276" y="53"/>
                      <a:pt x="276" y="53"/>
                      <a:pt x="276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4" y="52"/>
                      <a:pt x="274" y="52"/>
                    </a:cubicBezTo>
                    <a:cubicBezTo>
                      <a:pt x="274" y="52"/>
                      <a:pt x="274" y="53"/>
                      <a:pt x="274" y="53"/>
                    </a:cubicBezTo>
                    <a:cubicBezTo>
                      <a:pt x="274" y="53"/>
                      <a:pt x="274" y="53"/>
                      <a:pt x="274" y="53"/>
                    </a:cubicBezTo>
                    <a:cubicBezTo>
                      <a:pt x="274" y="54"/>
                      <a:pt x="274" y="54"/>
                      <a:pt x="274" y="54"/>
                    </a:cubicBezTo>
                    <a:cubicBezTo>
                      <a:pt x="273" y="54"/>
                      <a:pt x="273" y="55"/>
                      <a:pt x="273" y="55"/>
                    </a:cubicBezTo>
                    <a:cubicBezTo>
                      <a:pt x="273" y="55"/>
                      <a:pt x="272" y="55"/>
                      <a:pt x="272" y="56"/>
                    </a:cubicBezTo>
                    <a:cubicBezTo>
                      <a:pt x="272" y="56"/>
                      <a:pt x="272" y="56"/>
                      <a:pt x="271" y="56"/>
                    </a:cubicBezTo>
                    <a:cubicBezTo>
                      <a:pt x="271" y="56"/>
                      <a:pt x="271" y="56"/>
                      <a:pt x="271" y="56"/>
                    </a:cubicBezTo>
                    <a:cubicBezTo>
                      <a:pt x="271" y="56"/>
                      <a:pt x="271" y="56"/>
                      <a:pt x="271" y="56"/>
                    </a:cubicBezTo>
                    <a:cubicBezTo>
                      <a:pt x="271" y="57"/>
                      <a:pt x="271" y="57"/>
                      <a:pt x="271" y="57"/>
                    </a:cubicBezTo>
                    <a:cubicBezTo>
                      <a:pt x="271" y="57"/>
                      <a:pt x="271" y="57"/>
                      <a:pt x="271" y="57"/>
                    </a:cubicBezTo>
                    <a:cubicBezTo>
                      <a:pt x="271" y="57"/>
                      <a:pt x="271" y="57"/>
                      <a:pt x="271" y="58"/>
                    </a:cubicBezTo>
                    <a:cubicBezTo>
                      <a:pt x="271" y="58"/>
                      <a:pt x="271" y="58"/>
                      <a:pt x="270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9"/>
                      <a:pt x="269" y="59"/>
                      <a:pt x="269" y="59"/>
                    </a:cubicBezTo>
                    <a:cubicBezTo>
                      <a:pt x="269" y="59"/>
                      <a:pt x="269" y="59"/>
                      <a:pt x="268" y="60"/>
                    </a:cubicBezTo>
                    <a:cubicBezTo>
                      <a:pt x="268" y="60"/>
                      <a:pt x="268" y="60"/>
                      <a:pt x="268" y="60"/>
                    </a:cubicBezTo>
                    <a:cubicBezTo>
                      <a:pt x="268" y="60"/>
                      <a:pt x="268" y="60"/>
                      <a:pt x="268" y="60"/>
                    </a:cubicBezTo>
                    <a:cubicBezTo>
                      <a:pt x="267" y="60"/>
                      <a:pt x="267" y="60"/>
                      <a:pt x="267" y="60"/>
                    </a:cubicBezTo>
                    <a:cubicBezTo>
                      <a:pt x="267" y="60"/>
                      <a:pt x="267" y="60"/>
                      <a:pt x="267" y="60"/>
                    </a:cubicBezTo>
                    <a:cubicBezTo>
                      <a:pt x="267" y="60"/>
                      <a:pt x="266" y="60"/>
                      <a:pt x="266" y="60"/>
                    </a:cubicBezTo>
                    <a:cubicBezTo>
                      <a:pt x="266" y="60"/>
                      <a:pt x="266" y="60"/>
                      <a:pt x="266" y="60"/>
                    </a:cubicBezTo>
                    <a:cubicBezTo>
                      <a:pt x="266" y="60"/>
                      <a:pt x="266" y="60"/>
                      <a:pt x="266" y="60"/>
                    </a:cubicBezTo>
                    <a:cubicBezTo>
                      <a:pt x="265" y="60"/>
                      <a:pt x="265" y="60"/>
                      <a:pt x="265" y="60"/>
                    </a:cubicBezTo>
                    <a:cubicBezTo>
                      <a:pt x="265" y="60"/>
                      <a:pt x="265" y="60"/>
                      <a:pt x="265" y="60"/>
                    </a:cubicBezTo>
                    <a:cubicBezTo>
                      <a:pt x="265" y="60"/>
                      <a:pt x="265" y="60"/>
                      <a:pt x="264" y="60"/>
                    </a:cubicBezTo>
                    <a:cubicBezTo>
                      <a:pt x="264" y="60"/>
                      <a:pt x="264" y="60"/>
                      <a:pt x="264" y="60"/>
                    </a:cubicBezTo>
                    <a:cubicBezTo>
                      <a:pt x="264" y="60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3" y="59"/>
                      <a:pt x="263" y="59"/>
                    </a:cubicBezTo>
                    <a:cubicBezTo>
                      <a:pt x="263" y="58"/>
                      <a:pt x="263" y="58"/>
                      <a:pt x="263" y="58"/>
                    </a:cubicBezTo>
                    <a:cubicBezTo>
                      <a:pt x="263" y="58"/>
                      <a:pt x="263" y="58"/>
                      <a:pt x="263" y="58"/>
                    </a:cubicBezTo>
                    <a:cubicBezTo>
                      <a:pt x="263" y="58"/>
                      <a:pt x="264" y="58"/>
                      <a:pt x="264" y="58"/>
                    </a:cubicBezTo>
                    <a:cubicBezTo>
                      <a:pt x="264" y="58"/>
                      <a:pt x="264" y="58"/>
                      <a:pt x="264" y="57"/>
                    </a:cubicBezTo>
                    <a:cubicBezTo>
                      <a:pt x="264" y="57"/>
                      <a:pt x="264" y="57"/>
                      <a:pt x="264" y="57"/>
                    </a:cubicBezTo>
                    <a:cubicBezTo>
                      <a:pt x="264" y="57"/>
                      <a:pt x="264" y="57"/>
                      <a:pt x="263" y="57"/>
                    </a:cubicBezTo>
                    <a:cubicBezTo>
                      <a:pt x="263" y="57"/>
                      <a:pt x="264" y="57"/>
                      <a:pt x="264" y="57"/>
                    </a:cubicBezTo>
                    <a:cubicBezTo>
                      <a:pt x="263" y="57"/>
                      <a:pt x="264" y="57"/>
                      <a:pt x="263" y="57"/>
                    </a:cubicBezTo>
                    <a:cubicBezTo>
                      <a:pt x="263" y="57"/>
                      <a:pt x="263" y="57"/>
                      <a:pt x="263" y="57"/>
                    </a:cubicBezTo>
                    <a:cubicBezTo>
                      <a:pt x="263" y="57"/>
                      <a:pt x="263" y="58"/>
                      <a:pt x="263" y="58"/>
                    </a:cubicBezTo>
                    <a:cubicBezTo>
                      <a:pt x="263" y="58"/>
                      <a:pt x="263" y="58"/>
                      <a:pt x="263" y="58"/>
                    </a:cubicBezTo>
                    <a:cubicBezTo>
                      <a:pt x="263" y="57"/>
                      <a:pt x="263" y="57"/>
                      <a:pt x="263" y="57"/>
                    </a:cubicBezTo>
                    <a:cubicBezTo>
                      <a:pt x="262" y="57"/>
                      <a:pt x="263" y="57"/>
                      <a:pt x="263" y="57"/>
                    </a:cubicBezTo>
                    <a:cubicBezTo>
                      <a:pt x="263" y="57"/>
                      <a:pt x="263" y="57"/>
                      <a:pt x="262" y="57"/>
                    </a:cubicBezTo>
                    <a:cubicBezTo>
                      <a:pt x="262" y="57"/>
                      <a:pt x="262" y="56"/>
                      <a:pt x="262" y="56"/>
                    </a:cubicBezTo>
                    <a:cubicBezTo>
                      <a:pt x="262" y="56"/>
                      <a:pt x="262" y="56"/>
                      <a:pt x="262" y="56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262" y="55"/>
                      <a:pt x="262" y="55"/>
                      <a:pt x="262" y="54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66" y="63"/>
                      <a:pt x="266" y="63"/>
                      <a:pt x="266" y="63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7"/>
                      <a:pt x="264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6" y="67"/>
                      <a:pt x="266" y="67"/>
                      <a:pt x="266" y="67"/>
                    </a:cubicBezTo>
                    <a:cubicBezTo>
                      <a:pt x="266" y="68"/>
                      <a:pt x="266" y="68"/>
                      <a:pt x="266" y="68"/>
                    </a:cubicBezTo>
                    <a:cubicBezTo>
                      <a:pt x="266" y="68"/>
                      <a:pt x="266" y="68"/>
                      <a:pt x="267" y="68"/>
                    </a:cubicBezTo>
                    <a:cubicBezTo>
                      <a:pt x="267" y="67"/>
                      <a:pt x="268" y="67"/>
                      <a:pt x="268" y="68"/>
                    </a:cubicBezTo>
                    <a:cubicBezTo>
                      <a:pt x="268" y="68"/>
                      <a:pt x="269" y="68"/>
                      <a:pt x="269" y="68"/>
                    </a:cubicBezTo>
                    <a:cubicBezTo>
                      <a:pt x="269" y="68"/>
                      <a:pt x="269" y="68"/>
                      <a:pt x="270" y="68"/>
                    </a:cubicBezTo>
                    <a:cubicBezTo>
                      <a:pt x="270" y="68"/>
                      <a:pt x="270" y="68"/>
                      <a:pt x="270" y="68"/>
                    </a:cubicBezTo>
                    <a:cubicBezTo>
                      <a:pt x="270" y="68"/>
                      <a:pt x="270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2" y="68"/>
                      <a:pt x="272" y="68"/>
                      <a:pt x="272" y="68"/>
                    </a:cubicBezTo>
                    <a:cubicBezTo>
                      <a:pt x="272" y="68"/>
                      <a:pt x="272" y="68"/>
                      <a:pt x="272" y="69"/>
                    </a:cubicBezTo>
                    <a:cubicBezTo>
                      <a:pt x="272" y="69"/>
                      <a:pt x="272" y="69"/>
                      <a:pt x="272" y="69"/>
                    </a:cubicBezTo>
                    <a:cubicBezTo>
                      <a:pt x="272" y="69"/>
                      <a:pt x="272" y="69"/>
                      <a:pt x="272" y="69"/>
                    </a:cubicBezTo>
                    <a:cubicBezTo>
                      <a:pt x="272" y="69"/>
                      <a:pt x="272" y="69"/>
                      <a:pt x="272" y="69"/>
                    </a:cubicBezTo>
                    <a:cubicBezTo>
                      <a:pt x="272" y="69"/>
                      <a:pt x="273" y="69"/>
                      <a:pt x="273" y="69"/>
                    </a:cubicBezTo>
                    <a:cubicBezTo>
                      <a:pt x="273" y="69"/>
                      <a:pt x="273" y="69"/>
                      <a:pt x="273" y="69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4" y="69"/>
                      <a:pt x="275" y="69"/>
                      <a:pt x="275" y="69"/>
                    </a:cubicBezTo>
                    <a:cubicBezTo>
                      <a:pt x="275" y="69"/>
                      <a:pt x="275" y="69"/>
                      <a:pt x="275" y="70"/>
                    </a:cubicBezTo>
                    <a:cubicBezTo>
                      <a:pt x="275" y="70"/>
                      <a:pt x="275" y="70"/>
                      <a:pt x="275" y="70"/>
                    </a:cubicBezTo>
                    <a:cubicBezTo>
                      <a:pt x="275" y="70"/>
                      <a:pt x="275" y="70"/>
                      <a:pt x="275" y="70"/>
                    </a:cubicBezTo>
                    <a:cubicBezTo>
                      <a:pt x="275" y="70"/>
                      <a:pt x="275" y="70"/>
                      <a:pt x="276" y="70"/>
                    </a:cubicBezTo>
                    <a:cubicBezTo>
                      <a:pt x="276" y="70"/>
                      <a:pt x="276" y="70"/>
                      <a:pt x="276" y="70"/>
                    </a:cubicBezTo>
                    <a:cubicBezTo>
                      <a:pt x="276" y="70"/>
                      <a:pt x="276" y="70"/>
                      <a:pt x="276" y="70"/>
                    </a:cubicBezTo>
                    <a:cubicBezTo>
                      <a:pt x="276" y="70"/>
                      <a:pt x="276" y="70"/>
                      <a:pt x="276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1"/>
                    </a:cubicBezTo>
                    <a:cubicBezTo>
                      <a:pt x="277" y="71"/>
                      <a:pt x="277" y="71"/>
                      <a:pt x="277" y="71"/>
                    </a:cubicBezTo>
                    <a:cubicBezTo>
                      <a:pt x="277" y="71"/>
                      <a:pt x="277" y="71"/>
                      <a:pt x="277" y="71"/>
                    </a:cubicBezTo>
                    <a:cubicBezTo>
                      <a:pt x="277" y="71"/>
                      <a:pt x="277" y="71"/>
                      <a:pt x="277" y="71"/>
                    </a:cubicBezTo>
                    <a:cubicBezTo>
                      <a:pt x="277" y="71"/>
                      <a:pt x="278" y="71"/>
                      <a:pt x="278" y="71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1"/>
                    </a:cubicBezTo>
                    <a:cubicBezTo>
                      <a:pt x="278" y="71"/>
                      <a:pt x="278" y="71"/>
                      <a:pt x="278" y="71"/>
                    </a:cubicBezTo>
                    <a:cubicBezTo>
                      <a:pt x="278" y="71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1"/>
                    </a:cubicBezTo>
                    <a:cubicBezTo>
                      <a:pt x="278" y="71"/>
                      <a:pt x="278" y="71"/>
                      <a:pt x="278" y="71"/>
                    </a:cubicBezTo>
                    <a:cubicBezTo>
                      <a:pt x="278" y="71"/>
                      <a:pt x="278" y="71"/>
                      <a:pt x="278" y="71"/>
                    </a:cubicBezTo>
                    <a:cubicBezTo>
                      <a:pt x="278" y="71"/>
                      <a:pt x="278" y="71"/>
                      <a:pt x="279" y="71"/>
                    </a:cubicBezTo>
                    <a:cubicBezTo>
                      <a:pt x="279" y="71"/>
                      <a:pt x="279" y="71"/>
                      <a:pt x="279" y="70"/>
                    </a:cubicBezTo>
                    <a:cubicBezTo>
                      <a:pt x="279" y="70"/>
                      <a:pt x="279" y="70"/>
                      <a:pt x="279" y="70"/>
                    </a:cubicBezTo>
                    <a:cubicBezTo>
                      <a:pt x="279" y="70"/>
                      <a:pt x="279" y="70"/>
                      <a:pt x="279" y="70"/>
                    </a:cubicBezTo>
                    <a:cubicBezTo>
                      <a:pt x="279" y="70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0"/>
                    </a:cubicBezTo>
                    <a:cubicBezTo>
                      <a:pt x="279" y="70"/>
                      <a:pt x="279" y="70"/>
                      <a:pt x="279" y="70"/>
                    </a:cubicBezTo>
                    <a:cubicBezTo>
                      <a:pt x="279" y="70"/>
                      <a:pt x="279" y="70"/>
                      <a:pt x="279" y="70"/>
                    </a:cubicBezTo>
                    <a:cubicBezTo>
                      <a:pt x="279" y="70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1" y="71"/>
                      <a:pt x="281" y="71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1" y="71"/>
                      <a:pt x="281" y="72"/>
                      <a:pt x="281" y="71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1" y="71"/>
                      <a:pt x="281" y="71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1"/>
                      <a:pt x="282" y="71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1"/>
                      <a:pt x="282" y="71"/>
                    </a:cubicBezTo>
                    <a:cubicBezTo>
                      <a:pt x="282" y="71"/>
                      <a:pt x="282" y="71"/>
                      <a:pt x="282" y="71"/>
                    </a:cubicBezTo>
                    <a:cubicBezTo>
                      <a:pt x="282" y="71"/>
                      <a:pt x="282" y="71"/>
                      <a:pt x="282" y="71"/>
                    </a:cubicBezTo>
                    <a:cubicBezTo>
                      <a:pt x="282" y="71"/>
                      <a:pt x="282" y="71"/>
                      <a:pt x="283" y="71"/>
                    </a:cubicBezTo>
                    <a:cubicBezTo>
                      <a:pt x="283" y="71"/>
                      <a:pt x="283" y="71"/>
                      <a:pt x="283" y="71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4" y="73"/>
                      <a:pt x="284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4"/>
                      <a:pt x="283" y="74"/>
                      <a:pt x="283" y="74"/>
                    </a:cubicBezTo>
                    <a:cubicBezTo>
                      <a:pt x="283" y="74"/>
                      <a:pt x="283" y="74"/>
                      <a:pt x="283" y="74"/>
                    </a:cubicBezTo>
                    <a:cubicBezTo>
                      <a:pt x="283" y="74"/>
                      <a:pt x="283" y="74"/>
                      <a:pt x="283" y="74"/>
                    </a:cubicBezTo>
                    <a:cubicBezTo>
                      <a:pt x="283" y="74"/>
                      <a:pt x="284" y="74"/>
                      <a:pt x="284" y="73"/>
                    </a:cubicBezTo>
                    <a:cubicBezTo>
                      <a:pt x="284" y="73"/>
                      <a:pt x="284" y="73"/>
                      <a:pt x="284" y="73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3"/>
                      <a:pt x="284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4"/>
                      <a:pt x="285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5"/>
                      <a:pt x="285" y="75"/>
                      <a:pt x="285" y="75"/>
                    </a:cubicBezTo>
                    <a:cubicBezTo>
                      <a:pt x="285" y="75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5" y="74"/>
                      <a:pt x="285" y="75"/>
                    </a:cubicBezTo>
                    <a:cubicBezTo>
                      <a:pt x="285" y="75"/>
                      <a:pt x="285" y="75"/>
                      <a:pt x="286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5"/>
                      <a:pt x="286" y="75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4"/>
                      <a:pt x="286" y="75"/>
                      <a:pt x="286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5"/>
                      <a:pt x="285" y="75"/>
                      <a:pt x="285" y="75"/>
                    </a:cubicBezTo>
                    <a:cubicBezTo>
                      <a:pt x="285" y="76"/>
                      <a:pt x="285" y="76"/>
                      <a:pt x="285" y="76"/>
                    </a:cubicBezTo>
                    <a:cubicBezTo>
                      <a:pt x="285" y="76"/>
                      <a:pt x="286" y="76"/>
                      <a:pt x="286" y="76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6" y="76"/>
                      <a:pt x="286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8" y="76"/>
                      <a:pt x="288" y="76"/>
                    </a:cubicBezTo>
                    <a:cubicBezTo>
                      <a:pt x="288" y="76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9" y="75"/>
                    </a:cubicBezTo>
                    <a:cubicBezTo>
                      <a:pt x="289" y="75"/>
                      <a:pt x="289" y="75"/>
                      <a:pt x="289" y="76"/>
                    </a:cubicBezTo>
                    <a:cubicBezTo>
                      <a:pt x="289" y="76"/>
                      <a:pt x="289" y="75"/>
                      <a:pt x="289" y="75"/>
                    </a:cubicBezTo>
                    <a:cubicBezTo>
                      <a:pt x="289" y="75"/>
                      <a:pt x="289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6" y="77"/>
                      <a:pt x="286" y="77"/>
                      <a:pt x="286" y="77"/>
                    </a:cubicBezTo>
                    <a:cubicBezTo>
                      <a:pt x="286" y="77"/>
                      <a:pt x="287" y="77"/>
                      <a:pt x="287" y="77"/>
                    </a:cubicBezTo>
                    <a:cubicBezTo>
                      <a:pt x="287" y="77"/>
                      <a:pt x="288" y="77"/>
                      <a:pt x="288" y="77"/>
                    </a:cubicBezTo>
                    <a:cubicBezTo>
                      <a:pt x="288" y="77"/>
                      <a:pt x="288" y="77"/>
                      <a:pt x="288" y="77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9" y="76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9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7"/>
                    </a:cubicBezTo>
                    <a:cubicBezTo>
                      <a:pt x="288" y="77"/>
                      <a:pt x="288" y="77"/>
                      <a:pt x="288" y="77"/>
                    </a:cubicBezTo>
                    <a:cubicBezTo>
                      <a:pt x="288" y="77"/>
                      <a:pt x="288" y="77"/>
                      <a:pt x="288" y="77"/>
                    </a:cubicBezTo>
                    <a:cubicBezTo>
                      <a:pt x="287" y="77"/>
                      <a:pt x="287" y="77"/>
                      <a:pt x="287" y="77"/>
                    </a:cubicBezTo>
                    <a:cubicBezTo>
                      <a:pt x="287" y="77"/>
                      <a:pt x="287" y="77"/>
                      <a:pt x="287" y="77"/>
                    </a:cubicBezTo>
                    <a:cubicBezTo>
                      <a:pt x="287" y="77"/>
                      <a:pt x="287" y="77"/>
                      <a:pt x="287" y="78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8"/>
                      <a:pt x="287" y="79"/>
                      <a:pt x="287" y="79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8" y="79"/>
                      <a:pt x="288" y="79"/>
                      <a:pt x="288" y="80"/>
                    </a:cubicBezTo>
                    <a:cubicBezTo>
                      <a:pt x="288" y="80"/>
                      <a:pt x="288" y="80"/>
                      <a:pt x="288" y="80"/>
                    </a:cubicBezTo>
                    <a:cubicBezTo>
                      <a:pt x="288" y="80"/>
                      <a:pt x="288" y="80"/>
                      <a:pt x="288" y="80"/>
                    </a:cubicBezTo>
                    <a:cubicBezTo>
                      <a:pt x="288" y="80"/>
                      <a:pt x="288" y="80"/>
                      <a:pt x="288" y="81"/>
                    </a:cubicBezTo>
                    <a:cubicBezTo>
                      <a:pt x="288" y="81"/>
                      <a:pt x="288" y="81"/>
                      <a:pt x="288" y="81"/>
                    </a:cubicBezTo>
                    <a:cubicBezTo>
                      <a:pt x="288" y="81"/>
                      <a:pt x="289" y="81"/>
                      <a:pt x="289" y="81"/>
                    </a:cubicBezTo>
                    <a:cubicBezTo>
                      <a:pt x="289" y="82"/>
                      <a:pt x="289" y="82"/>
                      <a:pt x="289" y="82"/>
                    </a:cubicBezTo>
                    <a:cubicBezTo>
                      <a:pt x="290" y="82"/>
                      <a:pt x="290" y="82"/>
                      <a:pt x="290" y="82"/>
                    </a:cubicBezTo>
                    <a:cubicBezTo>
                      <a:pt x="290" y="82"/>
                      <a:pt x="290" y="83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2" y="84"/>
                    </a:cubicBezTo>
                    <a:cubicBezTo>
                      <a:pt x="292" y="84"/>
                      <a:pt x="292" y="84"/>
                      <a:pt x="292" y="84"/>
                    </a:cubicBezTo>
                    <a:cubicBezTo>
                      <a:pt x="292" y="84"/>
                      <a:pt x="292" y="84"/>
                      <a:pt x="292" y="84"/>
                    </a:cubicBezTo>
                    <a:cubicBezTo>
                      <a:pt x="292" y="84"/>
                      <a:pt x="292" y="84"/>
                      <a:pt x="292" y="84"/>
                    </a:cubicBezTo>
                    <a:cubicBezTo>
                      <a:pt x="293" y="84"/>
                      <a:pt x="293" y="84"/>
                      <a:pt x="293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4" y="85"/>
                      <a:pt x="294" y="85"/>
                      <a:pt x="294" y="85"/>
                    </a:cubicBezTo>
                    <a:cubicBezTo>
                      <a:pt x="294" y="85"/>
                      <a:pt x="294" y="85"/>
                      <a:pt x="294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7"/>
                      <a:pt x="295" y="87"/>
                      <a:pt x="295" y="87"/>
                    </a:cubicBezTo>
                    <a:cubicBezTo>
                      <a:pt x="295" y="87"/>
                      <a:pt x="296" y="87"/>
                      <a:pt x="296" y="87"/>
                    </a:cubicBezTo>
                    <a:cubicBezTo>
                      <a:pt x="296" y="86"/>
                      <a:pt x="296" y="86"/>
                      <a:pt x="296" y="86"/>
                    </a:cubicBezTo>
                    <a:cubicBezTo>
                      <a:pt x="296" y="86"/>
                      <a:pt x="296" y="86"/>
                      <a:pt x="296" y="86"/>
                    </a:cubicBezTo>
                    <a:cubicBezTo>
                      <a:pt x="296" y="86"/>
                      <a:pt x="296" y="87"/>
                      <a:pt x="297" y="87"/>
                    </a:cubicBezTo>
                    <a:cubicBezTo>
                      <a:pt x="297" y="87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6"/>
                    </a:cubicBezTo>
                    <a:cubicBezTo>
                      <a:pt x="297" y="86"/>
                      <a:pt x="298" y="86"/>
                      <a:pt x="298" y="86"/>
                    </a:cubicBezTo>
                    <a:cubicBezTo>
                      <a:pt x="298" y="86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7"/>
                    </a:cubicBezTo>
                    <a:cubicBezTo>
                      <a:pt x="297" y="87"/>
                      <a:pt x="297" y="87"/>
                      <a:pt x="297" y="87"/>
                    </a:cubicBezTo>
                    <a:cubicBezTo>
                      <a:pt x="297" y="87"/>
                      <a:pt x="297" y="87"/>
                      <a:pt x="296" y="87"/>
                    </a:cubicBezTo>
                    <a:cubicBezTo>
                      <a:pt x="296" y="87"/>
                      <a:pt x="296" y="87"/>
                      <a:pt x="296" y="87"/>
                    </a:cubicBezTo>
                    <a:cubicBezTo>
                      <a:pt x="296" y="87"/>
                      <a:pt x="296" y="87"/>
                      <a:pt x="296" y="87"/>
                    </a:cubicBezTo>
                    <a:cubicBezTo>
                      <a:pt x="296" y="86"/>
                      <a:pt x="296" y="86"/>
                      <a:pt x="296" y="86"/>
                    </a:cubicBezTo>
                    <a:cubicBezTo>
                      <a:pt x="296" y="86"/>
                      <a:pt x="296" y="87"/>
                      <a:pt x="296" y="87"/>
                    </a:cubicBezTo>
                    <a:cubicBezTo>
                      <a:pt x="296" y="87"/>
                      <a:pt x="296" y="87"/>
                      <a:pt x="296" y="87"/>
                    </a:cubicBezTo>
                    <a:cubicBezTo>
                      <a:pt x="296" y="87"/>
                      <a:pt x="296" y="87"/>
                      <a:pt x="295" y="87"/>
                    </a:cubicBezTo>
                    <a:cubicBezTo>
                      <a:pt x="295" y="87"/>
                      <a:pt x="295" y="87"/>
                      <a:pt x="295" y="87"/>
                    </a:cubicBezTo>
                    <a:cubicBezTo>
                      <a:pt x="295" y="87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6"/>
                      <a:pt x="294" y="86"/>
                      <a:pt x="294" y="86"/>
                    </a:cubicBezTo>
                    <a:cubicBezTo>
                      <a:pt x="294" y="86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7"/>
                      <a:pt x="295" y="87"/>
                      <a:pt x="295" y="87"/>
                    </a:cubicBezTo>
                    <a:cubicBezTo>
                      <a:pt x="295" y="87"/>
                      <a:pt x="294" y="87"/>
                      <a:pt x="294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94" y="87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3" y="86"/>
                      <a:pt x="293" y="86"/>
                      <a:pt x="293" y="86"/>
                    </a:cubicBezTo>
                    <a:cubicBezTo>
                      <a:pt x="293" y="87"/>
                      <a:pt x="293" y="87"/>
                      <a:pt x="293" y="87"/>
                    </a:cubicBezTo>
                    <a:cubicBezTo>
                      <a:pt x="293" y="87"/>
                      <a:pt x="292" y="87"/>
                      <a:pt x="292" y="87"/>
                    </a:cubicBezTo>
                    <a:cubicBezTo>
                      <a:pt x="292" y="87"/>
                      <a:pt x="292" y="87"/>
                      <a:pt x="292" y="86"/>
                    </a:cubicBezTo>
                    <a:cubicBezTo>
                      <a:pt x="292" y="86"/>
                      <a:pt x="292" y="86"/>
                      <a:pt x="292" y="86"/>
                    </a:cubicBezTo>
                    <a:cubicBezTo>
                      <a:pt x="292" y="86"/>
                      <a:pt x="291" y="86"/>
                      <a:pt x="291" y="86"/>
                    </a:cubicBezTo>
                    <a:cubicBezTo>
                      <a:pt x="291" y="86"/>
                      <a:pt x="291" y="86"/>
                      <a:pt x="291" y="86"/>
                    </a:cubicBezTo>
                    <a:cubicBezTo>
                      <a:pt x="291" y="86"/>
                      <a:pt x="291" y="86"/>
                      <a:pt x="291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7"/>
                      <a:pt x="290" y="87"/>
                      <a:pt x="290" y="87"/>
                    </a:cubicBezTo>
                    <a:cubicBezTo>
                      <a:pt x="290" y="87"/>
                      <a:pt x="290" y="87"/>
                      <a:pt x="291" y="87"/>
                    </a:cubicBezTo>
                    <a:cubicBezTo>
                      <a:pt x="291" y="87"/>
                      <a:pt x="291" y="87"/>
                      <a:pt x="291" y="87"/>
                    </a:cubicBezTo>
                    <a:cubicBezTo>
                      <a:pt x="291" y="87"/>
                      <a:pt x="291" y="87"/>
                      <a:pt x="291" y="87"/>
                    </a:cubicBezTo>
                    <a:cubicBezTo>
                      <a:pt x="291" y="88"/>
                      <a:pt x="292" y="88"/>
                      <a:pt x="292" y="88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3" y="89"/>
                    </a:cubicBezTo>
                    <a:cubicBezTo>
                      <a:pt x="293" y="89"/>
                      <a:pt x="293" y="89"/>
                      <a:pt x="293" y="89"/>
                    </a:cubicBezTo>
                    <a:cubicBezTo>
                      <a:pt x="293" y="89"/>
                      <a:pt x="292" y="89"/>
                      <a:pt x="292" y="89"/>
                    </a:cubicBezTo>
                    <a:cubicBezTo>
                      <a:pt x="292" y="89"/>
                      <a:pt x="292" y="90"/>
                      <a:pt x="292" y="90"/>
                    </a:cubicBezTo>
                    <a:cubicBezTo>
                      <a:pt x="292" y="90"/>
                      <a:pt x="292" y="90"/>
                      <a:pt x="292" y="90"/>
                    </a:cubicBezTo>
                    <a:cubicBezTo>
                      <a:pt x="292" y="90"/>
                      <a:pt x="292" y="90"/>
                      <a:pt x="292" y="90"/>
                    </a:cubicBezTo>
                    <a:cubicBezTo>
                      <a:pt x="292" y="90"/>
                      <a:pt x="292" y="91"/>
                      <a:pt x="292" y="91"/>
                    </a:cubicBezTo>
                    <a:cubicBezTo>
                      <a:pt x="292" y="91"/>
                      <a:pt x="292" y="91"/>
                      <a:pt x="292" y="91"/>
                    </a:cubicBezTo>
                    <a:cubicBezTo>
                      <a:pt x="292" y="91"/>
                      <a:pt x="291" y="91"/>
                      <a:pt x="291" y="91"/>
                    </a:cubicBezTo>
                    <a:cubicBezTo>
                      <a:pt x="291" y="91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3"/>
                      <a:pt x="291" y="92"/>
                      <a:pt x="291" y="93"/>
                    </a:cubicBezTo>
                    <a:cubicBezTo>
                      <a:pt x="291" y="93"/>
                      <a:pt x="291" y="93"/>
                      <a:pt x="291" y="93"/>
                    </a:cubicBezTo>
                    <a:cubicBezTo>
                      <a:pt x="291" y="93"/>
                      <a:pt x="291" y="93"/>
                      <a:pt x="291" y="94"/>
                    </a:cubicBezTo>
                    <a:cubicBezTo>
                      <a:pt x="291" y="94"/>
                      <a:pt x="291" y="94"/>
                      <a:pt x="292" y="94"/>
                    </a:cubicBezTo>
                    <a:cubicBezTo>
                      <a:pt x="292" y="94"/>
                      <a:pt x="292" y="94"/>
                      <a:pt x="292" y="94"/>
                    </a:cubicBezTo>
                    <a:cubicBezTo>
                      <a:pt x="292" y="94"/>
                      <a:pt x="292" y="94"/>
                      <a:pt x="292" y="94"/>
                    </a:cubicBezTo>
                    <a:cubicBezTo>
                      <a:pt x="292" y="94"/>
                      <a:pt x="292" y="94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3" y="93"/>
                      <a:pt x="293" y="93"/>
                      <a:pt x="293" y="93"/>
                    </a:cubicBezTo>
                    <a:cubicBezTo>
                      <a:pt x="293" y="93"/>
                      <a:pt x="293" y="93"/>
                      <a:pt x="293" y="93"/>
                    </a:cubicBezTo>
                    <a:cubicBezTo>
                      <a:pt x="293" y="92"/>
                      <a:pt x="293" y="92"/>
                      <a:pt x="293" y="92"/>
                    </a:cubicBezTo>
                    <a:cubicBezTo>
                      <a:pt x="293" y="92"/>
                      <a:pt x="293" y="92"/>
                      <a:pt x="293" y="92"/>
                    </a:cubicBezTo>
                    <a:cubicBezTo>
                      <a:pt x="293" y="92"/>
                      <a:pt x="293" y="92"/>
                      <a:pt x="294" y="92"/>
                    </a:cubicBezTo>
                    <a:cubicBezTo>
                      <a:pt x="294" y="92"/>
                      <a:pt x="294" y="92"/>
                      <a:pt x="294" y="92"/>
                    </a:cubicBezTo>
                    <a:cubicBezTo>
                      <a:pt x="294" y="92"/>
                      <a:pt x="294" y="92"/>
                      <a:pt x="294" y="92"/>
                    </a:cubicBezTo>
                    <a:cubicBezTo>
                      <a:pt x="294" y="92"/>
                      <a:pt x="293" y="93"/>
                      <a:pt x="293" y="93"/>
                    </a:cubicBezTo>
                    <a:cubicBezTo>
                      <a:pt x="294" y="93"/>
                      <a:pt x="294" y="93"/>
                      <a:pt x="294" y="93"/>
                    </a:cubicBezTo>
                    <a:cubicBezTo>
                      <a:pt x="294" y="93"/>
                      <a:pt x="294" y="93"/>
                      <a:pt x="294" y="93"/>
                    </a:cubicBezTo>
                    <a:cubicBezTo>
                      <a:pt x="294" y="93"/>
                      <a:pt x="294" y="93"/>
                      <a:pt x="294" y="93"/>
                    </a:cubicBezTo>
                    <a:cubicBezTo>
                      <a:pt x="294" y="93"/>
                      <a:pt x="294" y="93"/>
                      <a:pt x="294" y="93"/>
                    </a:cubicBezTo>
                    <a:cubicBezTo>
                      <a:pt x="294" y="93"/>
                      <a:pt x="295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ubicBezTo>
                      <a:pt x="295" y="93"/>
                      <a:pt x="296" y="93"/>
                      <a:pt x="296" y="93"/>
                    </a:cubicBezTo>
                    <a:cubicBezTo>
                      <a:pt x="296" y="93"/>
                      <a:pt x="296" y="93"/>
                      <a:pt x="296" y="93"/>
                    </a:cubicBezTo>
                    <a:cubicBezTo>
                      <a:pt x="296" y="93"/>
                      <a:pt x="296" y="93"/>
                      <a:pt x="296" y="93"/>
                    </a:cubicBezTo>
                    <a:cubicBezTo>
                      <a:pt x="297" y="93"/>
                      <a:pt x="297" y="93"/>
                      <a:pt x="298" y="93"/>
                    </a:cubicBezTo>
                    <a:cubicBezTo>
                      <a:pt x="298" y="93"/>
                      <a:pt x="298" y="93"/>
                      <a:pt x="298" y="93"/>
                    </a:cubicBezTo>
                    <a:cubicBezTo>
                      <a:pt x="298" y="93"/>
                      <a:pt x="298" y="93"/>
                      <a:pt x="298" y="93"/>
                    </a:cubicBezTo>
                    <a:cubicBezTo>
                      <a:pt x="298" y="93"/>
                      <a:pt x="298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1"/>
                      <a:pt x="299" y="91"/>
                    </a:cubicBezTo>
                    <a:cubicBezTo>
                      <a:pt x="299" y="91"/>
                      <a:pt x="299" y="91"/>
                      <a:pt x="299" y="91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3"/>
                    </a:cubicBezTo>
                    <a:cubicBezTo>
                      <a:pt x="299" y="93"/>
                      <a:pt x="299" y="93"/>
                      <a:pt x="298" y="93"/>
                    </a:cubicBezTo>
                    <a:cubicBezTo>
                      <a:pt x="298" y="93"/>
                      <a:pt x="298" y="93"/>
                      <a:pt x="298" y="93"/>
                    </a:cubicBezTo>
                    <a:cubicBezTo>
                      <a:pt x="298" y="93"/>
                      <a:pt x="298" y="93"/>
                      <a:pt x="298" y="93"/>
                    </a:cubicBezTo>
                    <a:cubicBezTo>
                      <a:pt x="298" y="93"/>
                      <a:pt x="299" y="93"/>
                      <a:pt x="299" y="93"/>
                    </a:cubicBezTo>
                    <a:cubicBezTo>
                      <a:pt x="299" y="93"/>
                      <a:pt x="299" y="93"/>
                      <a:pt x="299" y="94"/>
                    </a:cubicBezTo>
                    <a:cubicBezTo>
                      <a:pt x="299" y="94"/>
                      <a:pt x="299" y="94"/>
                      <a:pt x="300" y="94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300" y="94"/>
                      <a:pt x="300" y="95"/>
                      <a:pt x="300" y="95"/>
                    </a:cubicBezTo>
                    <a:cubicBezTo>
                      <a:pt x="300" y="95"/>
                      <a:pt x="301" y="95"/>
                      <a:pt x="301" y="95"/>
                    </a:cubicBezTo>
                    <a:cubicBezTo>
                      <a:pt x="301" y="95"/>
                      <a:pt x="301" y="95"/>
                      <a:pt x="301" y="95"/>
                    </a:cubicBezTo>
                    <a:cubicBezTo>
                      <a:pt x="301" y="95"/>
                      <a:pt x="301" y="95"/>
                      <a:pt x="301" y="95"/>
                    </a:cubicBezTo>
                    <a:cubicBezTo>
                      <a:pt x="301" y="95"/>
                      <a:pt x="301" y="95"/>
                      <a:pt x="301" y="95"/>
                    </a:cubicBezTo>
                    <a:cubicBezTo>
                      <a:pt x="302" y="95"/>
                      <a:pt x="302" y="95"/>
                      <a:pt x="302" y="95"/>
                    </a:cubicBezTo>
                    <a:cubicBezTo>
                      <a:pt x="302" y="95"/>
                      <a:pt x="302" y="95"/>
                      <a:pt x="302" y="95"/>
                    </a:cubicBezTo>
                    <a:cubicBezTo>
                      <a:pt x="302" y="95"/>
                      <a:pt x="302" y="95"/>
                      <a:pt x="302" y="95"/>
                    </a:cubicBezTo>
                    <a:cubicBezTo>
                      <a:pt x="302" y="95"/>
                      <a:pt x="302" y="95"/>
                      <a:pt x="301" y="95"/>
                    </a:cubicBezTo>
                    <a:cubicBezTo>
                      <a:pt x="301" y="95"/>
                      <a:pt x="301" y="95"/>
                      <a:pt x="301" y="95"/>
                    </a:cubicBezTo>
                    <a:cubicBezTo>
                      <a:pt x="301" y="95"/>
                      <a:pt x="301" y="96"/>
                      <a:pt x="302" y="96"/>
                    </a:cubicBezTo>
                    <a:cubicBezTo>
                      <a:pt x="302" y="96"/>
                      <a:pt x="302" y="96"/>
                      <a:pt x="302" y="96"/>
                    </a:cubicBezTo>
                    <a:cubicBezTo>
                      <a:pt x="302" y="97"/>
                      <a:pt x="302" y="97"/>
                      <a:pt x="303" y="97"/>
                    </a:cubicBezTo>
                    <a:cubicBezTo>
                      <a:pt x="303" y="97"/>
                      <a:pt x="303" y="97"/>
                      <a:pt x="303" y="98"/>
                    </a:cubicBezTo>
                    <a:cubicBezTo>
                      <a:pt x="303" y="98"/>
                      <a:pt x="303" y="98"/>
                      <a:pt x="304" y="98"/>
                    </a:cubicBezTo>
                    <a:cubicBezTo>
                      <a:pt x="304" y="98"/>
                      <a:pt x="304" y="98"/>
                      <a:pt x="304" y="99"/>
                    </a:cubicBezTo>
                    <a:cubicBezTo>
                      <a:pt x="304" y="99"/>
                      <a:pt x="304" y="99"/>
                      <a:pt x="305" y="99"/>
                    </a:cubicBezTo>
                    <a:cubicBezTo>
                      <a:pt x="305" y="99"/>
                      <a:pt x="305" y="99"/>
                      <a:pt x="305" y="99"/>
                    </a:cubicBezTo>
                    <a:cubicBezTo>
                      <a:pt x="305" y="99"/>
                      <a:pt x="305" y="99"/>
                      <a:pt x="306" y="100"/>
                    </a:cubicBezTo>
                    <a:lnTo>
                      <a:pt x="306" y="84"/>
                    </a:lnTo>
                    <a:close/>
                    <a:moveTo>
                      <a:pt x="241" y="92"/>
                    </a:moveTo>
                    <a:cubicBezTo>
                      <a:pt x="241" y="92"/>
                      <a:pt x="241" y="92"/>
                      <a:pt x="241" y="92"/>
                    </a:cubicBezTo>
                    <a:cubicBezTo>
                      <a:pt x="241" y="92"/>
                      <a:pt x="241" y="92"/>
                      <a:pt x="241" y="92"/>
                    </a:cubicBezTo>
                    <a:cubicBezTo>
                      <a:pt x="241" y="92"/>
                      <a:pt x="241" y="92"/>
                      <a:pt x="240" y="92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3"/>
                      <a:pt x="240" y="93"/>
                      <a:pt x="240" y="93"/>
                    </a:cubicBezTo>
                    <a:cubicBezTo>
                      <a:pt x="240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4"/>
                      <a:pt x="239" y="94"/>
                      <a:pt x="239" y="94"/>
                    </a:cubicBezTo>
                    <a:cubicBezTo>
                      <a:pt x="239" y="94"/>
                      <a:pt x="239" y="94"/>
                      <a:pt x="239" y="94"/>
                    </a:cubicBezTo>
                    <a:cubicBezTo>
                      <a:pt x="239" y="94"/>
                      <a:pt x="239" y="94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40" y="93"/>
                    </a:cubicBezTo>
                    <a:cubicBezTo>
                      <a:pt x="240" y="93"/>
                      <a:pt x="240" y="93"/>
                      <a:pt x="240" y="93"/>
                    </a:cubicBezTo>
                    <a:cubicBezTo>
                      <a:pt x="240" y="93"/>
                      <a:pt x="240" y="93"/>
                      <a:pt x="240" y="93"/>
                    </a:cubicBezTo>
                    <a:cubicBezTo>
                      <a:pt x="241" y="93"/>
                      <a:pt x="241" y="93"/>
                      <a:pt x="241" y="92"/>
                    </a:cubicBezTo>
                    <a:cubicBezTo>
                      <a:pt x="241" y="92"/>
                      <a:pt x="241" y="92"/>
                      <a:pt x="241" y="92"/>
                    </a:cubicBezTo>
                    <a:cubicBezTo>
                      <a:pt x="241" y="92"/>
                      <a:pt x="241" y="92"/>
                      <a:pt x="241" y="92"/>
                    </a:cubicBezTo>
                    <a:close/>
                    <a:moveTo>
                      <a:pt x="240" y="88"/>
                    </a:moveTo>
                    <a:cubicBezTo>
                      <a:pt x="241" y="88"/>
                      <a:pt x="241" y="88"/>
                      <a:pt x="241" y="88"/>
                    </a:cubicBezTo>
                    <a:cubicBezTo>
                      <a:pt x="241" y="88"/>
                      <a:pt x="241" y="88"/>
                      <a:pt x="241" y="87"/>
                    </a:cubicBezTo>
                    <a:cubicBezTo>
                      <a:pt x="241" y="87"/>
                      <a:pt x="241" y="87"/>
                      <a:pt x="241" y="87"/>
                    </a:cubicBezTo>
                    <a:cubicBezTo>
                      <a:pt x="241" y="87"/>
                      <a:pt x="241" y="87"/>
                      <a:pt x="241" y="87"/>
                    </a:cubicBezTo>
                    <a:cubicBezTo>
                      <a:pt x="240" y="87"/>
                      <a:pt x="240" y="87"/>
                      <a:pt x="240" y="87"/>
                    </a:cubicBezTo>
                    <a:cubicBezTo>
                      <a:pt x="240" y="87"/>
                      <a:pt x="240" y="87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lose/>
                    <a:moveTo>
                      <a:pt x="252" y="75"/>
                    </a:moveTo>
                    <a:cubicBezTo>
                      <a:pt x="252" y="75"/>
                      <a:pt x="252" y="75"/>
                      <a:pt x="252" y="75"/>
                    </a:cubicBezTo>
                    <a:cubicBezTo>
                      <a:pt x="252" y="75"/>
                      <a:pt x="252" y="75"/>
                      <a:pt x="252" y="75"/>
                    </a:cubicBezTo>
                    <a:cubicBezTo>
                      <a:pt x="252" y="75"/>
                      <a:pt x="252" y="75"/>
                      <a:pt x="252" y="75"/>
                    </a:cubicBezTo>
                    <a:cubicBezTo>
                      <a:pt x="252" y="75"/>
                      <a:pt x="252" y="75"/>
                      <a:pt x="252" y="75"/>
                    </a:cubicBezTo>
                    <a:cubicBezTo>
                      <a:pt x="252" y="75"/>
                      <a:pt x="251" y="75"/>
                      <a:pt x="251" y="75"/>
                    </a:cubicBezTo>
                    <a:cubicBezTo>
                      <a:pt x="251" y="75"/>
                      <a:pt x="251" y="75"/>
                      <a:pt x="251" y="75"/>
                    </a:cubicBezTo>
                    <a:cubicBezTo>
                      <a:pt x="251" y="75"/>
                      <a:pt x="251" y="75"/>
                      <a:pt x="251" y="75"/>
                    </a:cubicBezTo>
                    <a:cubicBezTo>
                      <a:pt x="251" y="75"/>
                      <a:pt x="251" y="75"/>
                      <a:pt x="251" y="75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1" y="77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ubicBezTo>
                      <a:pt x="251" y="77"/>
                      <a:pt x="251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5"/>
                      <a:pt x="252" y="75"/>
                    </a:cubicBezTo>
                    <a:cubicBezTo>
                      <a:pt x="252" y="75"/>
                      <a:pt x="252" y="75"/>
                      <a:pt x="252" y="75"/>
                    </a:cubicBezTo>
                    <a:close/>
                    <a:moveTo>
                      <a:pt x="246" y="85"/>
                    </a:moveTo>
                    <a:cubicBezTo>
                      <a:pt x="246" y="85"/>
                      <a:pt x="246" y="85"/>
                      <a:pt x="246" y="85"/>
                    </a:cubicBezTo>
                    <a:cubicBezTo>
                      <a:pt x="246" y="85"/>
                      <a:pt x="246" y="85"/>
                      <a:pt x="245" y="85"/>
                    </a:cubicBezTo>
                    <a:cubicBezTo>
                      <a:pt x="245" y="85"/>
                      <a:pt x="245" y="86"/>
                      <a:pt x="245" y="86"/>
                    </a:cubicBezTo>
                    <a:cubicBezTo>
                      <a:pt x="244" y="86"/>
                      <a:pt x="244" y="86"/>
                      <a:pt x="245" y="85"/>
                    </a:cubicBezTo>
                    <a:cubicBezTo>
                      <a:pt x="244" y="85"/>
                      <a:pt x="244" y="85"/>
                      <a:pt x="244" y="86"/>
                    </a:cubicBezTo>
                    <a:cubicBezTo>
                      <a:pt x="244" y="86"/>
                      <a:pt x="244" y="86"/>
                      <a:pt x="244" y="86"/>
                    </a:cubicBezTo>
                    <a:cubicBezTo>
                      <a:pt x="244" y="86"/>
                      <a:pt x="243" y="86"/>
                      <a:pt x="243" y="86"/>
                    </a:cubicBezTo>
                    <a:cubicBezTo>
                      <a:pt x="243" y="86"/>
                      <a:pt x="243" y="86"/>
                      <a:pt x="243" y="86"/>
                    </a:cubicBezTo>
                    <a:cubicBezTo>
                      <a:pt x="243" y="86"/>
                      <a:pt x="243" y="87"/>
                      <a:pt x="243" y="87"/>
                    </a:cubicBezTo>
                    <a:cubicBezTo>
                      <a:pt x="243" y="87"/>
                      <a:pt x="243" y="87"/>
                      <a:pt x="243" y="87"/>
                    </a:cubicBezTo>
                    <a:cubicBezTo>
                      <a:pt x="243" y="87"/>
                      <a:pt x="243" y="88"/>
                      <a:pt x="242" y="88"/>
                    </a:cubicBezTo>
                    <a:cubicBezTo>
                      <a:pt x="242" y="87"/>
                      <a:pt x="242" y="87"/>
                      <a:pt x="242" y="87"/>
                    </a:cubicBezTo>
                    <a:cubicBezTo>
                      <a:pt x="242" y="88"/>
                      <a:pt x="242" y="88"/>
                      <a:pt x="242" y="88"/>
                    </a:cubicBezTo>
                    <a:cubicBezTo>
                      <a:pt x="242" y="88"/>
                      <a:pt x="242" y="88"/>
                      <a:pt x="241" y="88"/>
                    </a:cubicBezTo>
                    <a:cubicBezTo>
                      <a:pt x="241" y="89"/>
                      <a:pt x="241" y="89"/>
                      <a:pt x="241" y="89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42" y="89"/>
                      <a:pt x="241" y="89"/>
                      <a:pt x="241" y="89"/>
                    </a:cubicBezTo>
                    <a:cubicBezTo>
                      <a:pt x="241" y="89"/>
                      <a:pt x="241" y="89"/>
                      <a:pt x="241" y="90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1"/>
                      <a:pt x="241" y="91"/>
                      <a:pt x="241" y="91"/>
                    </a:cubicBezTo>
                    <a:cubicBezTo>
                      <a:pt x="241" y="91"/>
                      <a:pt x="241" y="91"/>
                      <a:pt x="241" y="91"/>
                    </a:cubicBezTo>
                    <a:cubicBezTo>
                      <a:pt x="241" y="91"/>
                      <a:pt x="242" y="91"/>
                      <a:pt x="242" y="91"/>
                    </a:cubicBezTo>
                    <a:cubicBezTo>
                      <a:pt x="242" y="91"/>
                      <a:pt x="242" y="91"/>
                      <a:pt x="242" y="91"/>
                    </a:cubicBezTo>
                    <a:cubicBezTo>
                      <a:pt x="242" y="91"/>
                      <a:pt x="242" y="91"/>
                      <a:pt x="242" y="92"/>
                    </a:cubicBezTo>
                    <a:cubicBezTo>
                      <a:pt x="242" y="92"/>
                      <a:pt x="242" y="91"/>
                      <a:pt x="242" y="91"/>
                    </a:cubicBezTo>
                    <a:cubicBezTo>
                      <a:pt x="242" y="91"/>
                      <a:pt x="242" y="91"/>
                      <a:pt x="243" y="91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8"/>
                      <a:pt x="244" y="88"/>
                    </a:cubicBezTo>
                    <a:cubicBezTo>
                      <a:pt x="245" y="88"/>
                      <a:pt x="244" y="88"/>
                      <a:pt x="245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5" y="87"/>
                      <a:pt x="245" y="88"/>
                      <a:pt x="245" y="87"/>
                    </a:cubicBezTo>
                    <a:cubicBezTo>
                      <a:pt x="245" y="87"/>
                      <a:pt x="245" y="87"/>
                      <a:pt x="245" y="87"/>
                    </a:cubicBezTo>
                    <a:cubicBezTo>
                      <a:pt x="245" y="87"/>
                      <a:pt x="245" y="87"/>
                      <a:pt x="245" y="87"/>
                    </a:cubicBezTo>
                    <a:cubicBezTo>
                      <a:pt x="245" y="87"/>
                      <a:pt x="245" y="87"/>
                      <a:pt x="244" y="87"/>
                    </a:cubicBezTo>
                    <a:cubicBezTo>
                      <a:pt x="244" y="86"/>
                      <a:pt x="245" y="86"/>
                      <a:pt x="245" y="86"/>
                    </a:cubicBezTo>
                    <a:cubicBezTo>
                      <a:pt x="245" y="86"/>
                      <a:pt x="245" y="86"/>
                      <a:pt x="245" y="86"/>
                    </a:cubicBezTo>
                    <a:cubicBezTo>
                      <a:pt x="245" y="86"/>
                      <a:pt x="245" y="86"/>
                      <a:pt x="245" y="86"/>
                    </a:cubicBezTo>
                    <a:cubicBezTo>
                      <a:pt x="245" y="86"/>
                      <a:pt x="245" y="86"/>
                      <a:pt x="246" y="86"/>
                    </a:cubicBezTo>
                    <a:cubicBezTo>
                      <a:pt x="246" y="86"/>
                      <a:pt x="246" y="86"/>
                      <a:pt x="246" y="86"/>
                    </a:cubicBezTo>
                    <a:cubicBezTo>
                      <a:pt x="246" y="86"/>
                      <a:pt x="247" y="86"/>
                      <a:pt x="247" y="86"/>
                    </a:cubicBezTo>
                    <a:cubicBezTo>
                      <a:pt x="247" y="86"/>
                      <a:pt x="246" y="86"/>
                      <a:pt x="246" y="86"/>
                    </a:cubicBezTo>
                    <a:cubicBezTo>
                      <a:pt x="246" y="85"/>
                      <a:pt x="246" y="85"/>
                      <a:pt x="246" y="85"/>
                    </a:cubicBezTo>
                    <a:close/>
                    <a:moveTo>
                      <a:pt x="219" y="59"/>
                    </a:move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9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19" y="59"/>
                      <a:pt x="219" y="58"/>
                      <a:pt x="219" y="59"/>
                    </a:cubicBezTo>
                    <a:close/>
                    <a:moveTo>
                      <a:pt x="66" y="76"/>
                    </a:moveTo>
                    <a:cubicBezTo>
                      <a:pt x="66" y="76"/>
                      <a:pt x="66" y="76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3" y="75"/>
                      <a:pt x="63" y="75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2" y="74"/>
                    </a:cubicBezTo>
                    <a:cubicBezTo>
                      <a:pt x="62" y="74"/>
                      <a:pt x="62" y="74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3" y="75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2" y="77"/>
                      <a:pt x="62" y="77"/>
                    </a:cubicBezTo>
                    <a:cubicBezTo>
                      <a:pt x="62" y="77"/>
                      <a:pt x="62" y="76"/>
                      <a:pt x="62" y="76"/>
                    </a:cubicBezTo>
                    <a:cubicBezTo>
                      <a:pt x="62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1" y="75"/>
                      <a:pt x="61" y="75"/>
                      <a:pt x="60" y="75"/>
                    </a:cubicBezTo>
                    <a:cubicBezTo>
                      <a:pt x="60" y="75"/>
                      <a:pt x="60" y="74"/>
                      <a:pt x="60" y="74"/>
                    </a:cubicBezTo>
                    <a:cubicBezTo>
                      <a:pt x="60" y="74"/>
                      <a:pt x="60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4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8" y="73"/>
                      <a:pt x="58" y="73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0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70"/>
                      <a:pt x="55" y="70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5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3" y="68"/>
                      <a:pt x="53" y="68"/>
                    </a:cubicBezTo>
                    <a:cubicBezTo>
                      <a:pt x="53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1" y="68"/>
                    </a:cubicBezTo>
                    <a:cubicBezTo>
                      <a:pt x="51" y="68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0" y="67"/>
                      <a:pt x="50" y="66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8" y="65"/>
                      <a:pt x="48" y="65"/>
                    </a:cubicBezTo>
                    <a:cubicBezTo>
                      <a:pt x="48" y="64"/>
                      <a:pt x="47" y="64"/>
                      <a:pt x="47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2"/>
                      <a:pt x="46" y="62"/>
                      <a:pt x="46" y="62"/>
                    </a:cubicBezTo>
                    <a:cubicBezTo>
                      <a:pt x="46" y="62"/>
                      <a:pt x="46" y="61"/>
                      <a:pt x="46" y="61"/>
                    </a:cubicBezTo>
                    <a:cubicBezTo>
                      <a:pt x="46" y="61"/>
                      <a:pt x="45" y="61"/>
                      <a:pt x="45" y="61"/>
                    </a:cubicBezTo>
                    <a:cubicBezTo>
                      <a:pt x="45" y="61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3" y="59"/>
                      <a:pt x="43" y="59"/>
                    </a:cubicBezTo>
                    <a:cubicBezTo>
                      <a:pt x="43" y="59"/>
                      <a:pt x="42" y="59"/>
                      <a:pt x="42" y="59"/>
                    </a:cubicBezTo>
                    <a:cubicBezTo>
                      <a:pt x="42" y="59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0" y="56"/>
                    </a:cubicBezTo>
                    <a:cubicBezTo>
                      <a:pt x="40" y="55"/>
                      <a:pt x="40" y="55"/>
                      <a:pt x="39" y="55"/>
                    </a:cubicBezTo>
                    <a:cubicBezTo>
                      <a:pt x="39" y="55"/>
                      <a:pt x="39" y="55"/>
                      <a:pt x="39" y="54"/>
                    </a:cubicBezTo>
                    <a:cubicBezTo>
                      <a:pt x="39" y="54"/>
                      <a:pt x="38" y="54"/>
                      <a:pt x="38" y="54"/>
                    </a:cubicBezTo>
                    <a:cubicBezTo>
                      <a:pt x="38" y="54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2"/>
                      <a:pt x="38" y="52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8" y="50"/>
                      <a:pt x="38" y="50"/>
                    </a:cubicBezTo>
                    <a:cubicBezTo>
                      <a:pt x="38" y="50"/>
                      <a:pt x="37" y="50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6"/>
                      <a:pt x="36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5"/>
                      <a:pt x="35" y="45"/>
                    </a:cubicBezTo>
                    <a:cubicBezTo>
                      <a:pt x="35" y="45"/>
                      <a:pt x="34" y="45"/>
                      <a:pt x="35" y="45"/>
                    </a:cubicBezTo>
                    <a:cubicBezTo>
                      <a:pt x="35" y="45"/>
                      <a:pt x="34" y="45"/>
                      <a:pt x="34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39"/>
                      <a:pt x="31" y="39"/>
                    </a:cubicBezTo>
                    <a:cubicBezTo>
                      <a:pt x="31" y="39"/>
                      <a:pt x="30" y="39"/>
                      <a:pt x="30" y="39"/>
                    </a:cubicBezTo>
                    <a:cubicBezTo>
                      <a:pt x="30" y="39"/>
                      <a:pt x="31" y="39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2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6" y="22"/>
                      <a:pt x="16" y="22"/>
                    </a:cubicBezTo>
                    <a:cubicBezTo>
                      <a:pt x="16" y="22"/>
                      <a:pt x="16" y="21"/>
                      <a:pt x="16" y="21"/>
                    </a:cubicBezTo>
                    <a:cubicBezTo>
                      <a:pt x="16" y="21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9"/>
                      <a:pt x="15" y="18"/>
                    </a:cubicBezTo>
                    <a:cubicBezTo>
                      <a:pt x="15" y="18"/>
                      <a:pt x="16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9"/>
                      <a:pt x="5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1" y="8"/>
                      <a:pt x="21" y="9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8"/>
                      <a:pt x="31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4" y="22"/>
                      <a:pt x="35" y="22"/>
                    </a:cubicBezTo>
                    <a:cubicBezTo>
                      <a:pt x="35" y="22"/>
                      <a:pt x="35" y="23"/>
                      <a:pt x="35" y="23"/>
                    </a:cubicBezTo>
                    <a:cubicBezTo>
                      <a:pt x="35" y="23"/>
                      <a:pt x="36" y="23"/>
                      <a:pt x="36" y="23"/>
                    </a:cubicBezTo>
                    <a:cubicBezTo>
                      <a:pt x="36" y="23"/>
                      <a:pt x="36" y="24"/>
                      <a:pt x="36" y="24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6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39" y="22"/>
                      <a:pt x="39" y="22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40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4" y="27"/>
                      <a:pt x="44" y="27"/>
                    </a:cubicBezTo>
                    <a:cubicBezTo>
                      <a:pt x="44" y="27"/>
                      <a:pt x="45" y="27"/>
                      <a:pt x="45" y="28"/>
                    </a:cubicBezTo>
                    <a:cubicBezTo>
                      <a:pt x="45" y="28"/>
                      <a:pt x="45" y="28"/>
                      <a:pt x="46" y="28"/>
                    </a:cubicBezTo>
                    <a:cubicBezTo>
                      <a:pt x="46" y="28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9" y="33"/>
                      <a:pt x="49" y="33"/>
                    </a:cubicBezTo>
                    <a:cubicBezTo>
                      <a:pt x="49" y="33"/>
                      <a:pt x="50" y="33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2" y="33"/>
                      <a:pt x="52" y="33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3" y="34"/>
                      <a:pt x="53" y="34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3" y="35"/>
                      <a:pt x="52" y="35"/>
                      <a:pt x="51" y="35"/>
                    </a:cubicBezTo>
                    <a:cubicBezTo>
                      <a:pt x="51" y="35"/>
                      <a:pt x="51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2" y="36"/>
                      <a:pt x="53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3" y="34"/>
                      <a:pt x="53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5" y="34"/>
                      <a:pt x="55" y="34"/>
                    </a:cubicBezTo>
                    <a:cubicBezTo>
                      <a:pt x="55" y="34"/>
                      <a:pt x="55" y="35"/>
                      <a:pt x="55" y="35"/>
                    </a:cubicBezTo>
                    <a:cubicBezTo>
                      <a:pt x="55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7" y="35"/>
                      <a:pt x="57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4" y="42"/>
                      <a:pt x="54" y="42"/>
                    </a:cubicBezTo>
                    <a:cubicBezTo>
                      <a:pt x="54" y="42"/>
                      <a:pt x="55" y="42"/>
                      <a:pt x="55" y="42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4"/>
                    </a:cubicBezTo>
                    <a:cubicBezTo>
                      <a:pt x="56" y="44"/>
                      <a:pt x="56" y="43"/>
                      <a:pt x="56" y="44"/>
                    </a:cubicBezTo>
                    <a:cubicBezTo>
                      <a:pt x="56" y="44"/>
                      <a:pt x="57" y="44"/>
                      <a:pt x="57" y="4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4"/>
                      <a:pt x="57" y="45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4"/>
                      <a:pt x="59" y="44"/>
                      <a:pt x="59" y="44"/>
                    </a:cubicBezTo>
                    <a:cubicBezTo>
                      <a:pt x="59" y="44"/>
                      <a:pt x="59" y="44"/>
                      <a:pt x="59" y="45"/>
                    </a:cubicBezTo>
                    <a:cubicBezTo>
                      <a:pt x="59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1" y="45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1" y="45"/>
                      <a:pt x="61" y="45"/>
                      <a:pt x="61" y="46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1" y="46"/>
                      <a:pt x="62" y="46"/>
                      <a:pt x="62" y="46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8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50"/>
                      <a:pt x="62" y="51"/>
                      <a:pt x="62" y="51"/>
                    </a:cubicBezTo>
                    <a:cubicBezTo>
                      <a:pt x="62" y="51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3" y="50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3" y="51"/>
                      <a:pt x="63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1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4" y="52"/>
                      <a:pt x="64" y="52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4" y="54"/>
                      <a:pt x="64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4"/>
                    </a:cubicBezTo>
                    <a:cubicBezTo>
                      <a:pt x="65" y="54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4"/>
                      <a:pt x="66" y="54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7" y="53"/>
                      <a:pt x="68" y="54"/>
                      <a:pt x="68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5"/>
                      <a:pt x="70" y="56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1" y="56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0" y="56"/>
                      <a:pt x="70" y="57"/>
                      <a:pt x="70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9"/>
                      <a:pt x="72" y="59"/>
                    </a:cubicBezTo>
                    <a:cubicBezTo>
                      <a:pt x="72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2" y="59"/>
                      <a:pt x="71" y="60"/>
                      <a:pt x="71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1"/>
                      <a:pt x="71" y="62"/>
                      <a:pt x="71" y="62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2" y="63"/>
                      <a:pt x="72" y="63"/>
                    </a:cubicBezTo>
                    <a:cubicBezTo>
                      <a:pt x="72" y="63"/>
                      <a:pt x="72" y="63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9"/>
                      <a:pt x="71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1" y="69"/>
                      <a:pt x="71" y="69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1" y="71"/>
                      <a:pt x="71" y="71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1" y="76"/>
                    </a:cubicBezTo>
                    <a:cubicBezTo>
                      <a:pt x="71" y="76"/>
                      <a:pt x="71" y="76"/>
                      <a:pt x="70" y="76"/>
                    </a:cubicBezTo>
                    <a:cubicBezTo>
                      <a:pt x="70" y="76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7"/>
                      <a:pt x="70" y="76"/>
                      <a:pt x="69" y="76"/>
                    </a:cubicBezTo>
                    <a:cubicBezTo>
                      <a:pt x="69" y="76"/>
                      <a:pt x="69" y="76"/>
                      <a:pt x="69" y="76"/>
                    </a:cubicBezTo>
                    <a:cubicBezTo>
                      <a:pt x="69" y="76"/>
                      <a:pt x="69" y="76"/>
                      <a:pt x="69" y="76"/>
                    </a:cubicBezTo>
                    <a:cubicBezTo>
                      <a:pt x="69" y="76"/>
                      <a:pt x="69" y="76"/>
                      <a:pt x="69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4"/>
                      <a:pt x="68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6" y="75"/>
                      <a:pt x="66" y="75"/>
                    </a:cubicBezTo>
                    <a:cubicBezTo>
                      <a:pt x="66" y="75"/>
                      <a:pt x="66" y="75"/>
                      <a:pt x="67" y="75"/>
                    </a:cubicBezTo>
                    <a:cubicBezTo>
                      <a:pt x="67" y="75"/>
                      <a:pt x="66" y="75"/>
                      <a:pt x="66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7" y="76"/>
                      <a:pt x="66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7" y="76"/>
                      <a:pt x="67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lose/>
                    <a:moveTo>
                      <a:pt x="189" y="109"/>
                    </a:moveTo>
                    <a:cubicBezTo>
                      <a:pt x="189" y="109"/>
                      <a:pt x="189" y="109"/>
                      <a:pt x="189" y="109"/>
                    </a:cubicBezTo>
                    <a:cubicBezTo>
                      <a:pt x="189" y="109"/>
                      <a:pt x="189" y="109"/>
                      <a:pt x="189" y="109"/>
                    </a:cubicBezTo>
                    <a:cubicBezTo>
                      <a:pt x="189" y="109"/>
                      <a:pt x="189" y="109"/>
                      <a:pt x="189" y="109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9" y="109"/>
                      <a:pt x="189" y="109"/>
                    </a:cubicBezTo>
                    <a:cubicBezTo>
                      <a:pt x="189" y="109"/>
                      <a:pt x="189" y="108"/>
                      <a:pt x="189" y="108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8" y="108"/>
                      <a:pt x="188" y="108"/>
                    </a:cubicBezTo>
                    <a:cubicBezTo>
                      <a:pt x="188" y="108"/>
                      <a:pt x="188" y="109"/>
                      <a:pt x="188" y="109"/>
                    </a:cubicBezTo>
                    <a:cubicBezTo>
                      <a:pt x="188" y="109"/>
                      <a:pt x="188" y="109"/>
                      <a:pt x="188" y="109"/>
                    </a:cubicBezTo>
                    <a:cubicBezTo>
                      <a:pt x="188" y="109"/>
                      <a:pt x="188" y="109"/>
                      <a:pt x="188" y="109"/>
                    </a:cubicBezTo>
                    <a:cubicBezTo>
                      <a:pt x="188" y="109"/>
                      <a:pt x="188" y="109"/>
                      <a:pt x="188" y="109"/>
                    </a:cubicBezTo>
                    <a:cubicBezTo>
                      <a:pt x="188" y="109"/>
                      <a:pt x="188" y="109"/>
                      <a:pt x="188" y="109"/>
                    </a:cubicBezTo>
                    <a:cubicBezTo>
                      <a:pt x="188" y="109"/>
                      <a:pt x="187" y="109"/>
                      <a:pt x="187" y="110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6" y="110"/>
                      <a:pt x="186" y="110"/>
                      <a:pt x="186" y="110"/>
                    </a:cubicBezTo>
                    <a:cubicBezTo>
                      <a:pt x="186" y="110"/>
                      <a:pt x="185" y="110"/>
                      <a:pt x="185" y="110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5" y="110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7" y="111"/>
                      <a:pt x="187" y="111"/>
                    </a:cubicBezTo>
                    <a:cubicBezTo>
                      <a:pt x="187" y="111"/>
                      <a:pt x="187" y="111"/>
                      <a:pt x="187" y="111"/>
                    </a:cubicBezTo>
                    <a:cubicBezTo>
                      <a:pt x="187" y="111"/>
                      <a:pt x="187" y="111"/>
                      <a:pt x="187" y="111"/>
                    </a:cubicBezTo>
                    <a:cubicBezTo>
                      <a:pt x="187" y="111"/>
                      <a:pt x="187" y="111"/>
                      <a:pt x="187" y="110"/>
                    </a:cubicBezTo>
                    <a:cubicBezTo>
                      <a:pt x="188" y="110"/>
                      <a:pt x="188" y="111"/>
                      <a:pt x="188" y="111"/>
                    </a:cubicBezTo>
                    <a:cubicBezTo>
                      <a:pt x="188" y="111"/>
                      <a:pt x="188" y="111"/>
                      <a:pt x="188" y="111"/>
                    </a:cubicBezTo>
                    <a:cubicBezTo>
                      <a:pt x="188" y="111"/>
                      <a:pt x="188" y="111"/>
                      <a:pt x="188" y="111"/>
                    </a:cubicBezTo>
                    <a:cubicBezTo>
                      <a:pt x="188" y="111"/>
                      <a:pt x="188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8" y="110"/>
                      <a:pt x="189" y="110"/>
                      <a:pt x="189" y="110"/>
                    </a:cubicBezTo>
                    <a:cubicBezTo>
                      <a:pt x="189" y="110"/>
                      <a:pt x="189" y="110"/>
                      <a:pt x="189" y="110"/>
                    </a:cubicBezTo>
                    <a:cubicBezTo>
                      <a:pt x="189" y="110"/>
                      <a:pt x="189" y="110"/>
                      <a:pt x="189" y="110"/>
                    </a:cubicBezTo>
                    <a:cubicBezTo>
                      <a:pt x="189" y="110"/>
                      <a:pt x="189" y="109"/>
                      <a:pt x="189" y="109"/>
                    </a:cubicBezTo>
                    <a:cubicBezTo>
                      <a:pt x="189" y="109"/>
                      <a:pt x="189" y="109"/>
                      <a:pt x="189" y="109"/>
                    </a:cubicBezTo>
                    <a:cubicBezTo>
                      <a:pt x="189" y="109"/>
                      <a:pt x="189" y="109"/>
                      <a:pt x="189" y="109"/>
                    </a:cubicBezTo>
                    <a:close/>
                    <a:moveTo>
                      <a:pt x="201" y="93"/>
                    </a:moveTo>
                    <a:cubicBezTo>
                      <a:pt x="201" y="93"/>
                      <a:pt x="201" y="93"/>
                      <a:pt x="201" y="92"/>
                    </a:cubicBezTo>
                    <a:cubicBezTo>
                      <a:pt x="201" y="92"/>
                      <a:pt x="201" y="92"/>
                      <a:pt x="201" y="92"/>
                    </a:cubicBezTo>
                    <a:cubicBezTo>
                      <a:pt x="201" y="92"/>
                      <a:pt x="200" y="92"/>
                      <a:pt x="200" y="92"/>
                    </a:cubicBezTo>
                    <a:cubicBezTo>
                      <a:pt x="200" y="92"/>
                      <a:pt x="200" y="92"/>
                      <a:pt x="200" y="92"/>
                    </a:cubicBezTo>
                    <a:cubicBezTo>
                      <a:pt x="200" y="92"/>
                      <a:pt x="200" y="92"/>
                      <a:pt x="200" y="92"/>
                    </a:cubicBezTo>
                    <a:cubicBezTo>
                      <a:pt x="199" y="92"/>
                      <a:pt x="199" y="92"/>
                      <a:pt x="199" y="92"/>
                    </a:cubicBezTo>
                    <a:cubicBezTo>
                      <a:pt x="199" y="92"/>
                      <a:pt x="198" y="92"/>
                      <a:pt x="198" y="92"/>
                    </a:cubicBezTo>
                    <a:cubicBezTo>
                      <a:pt x="198" y="92"/>
                      <a:pt x="198" y="92"/>
                      <a:pt x="198" y="92"/>
                    </a:cubicBezTo>
                    <a:cubicBezTo>
                      <a:pt x="198" y="92"/>
                      <a:pt x="198" y="92"/>
                      <a:pt x="198" y="92"/>
                    </a:cubicBezTo>
                    <a:cubicBezTo>
                      <a:pt x="198" y="92"/>
                      <a:pt x="198" y="92"/>
                      <a:pt x="198" y="92"/>
                    </a:cubicBezTo>
                    <a:cubicBezTo>
                      <a:pt x="198" y="92"/>
                      <a:pt x="198" y="92"/>
                      <a:pt x="198" y="92"/>
                    </a:cubicBezTo>
                    <a:cubicBezTo>
                      <a:pt x="197" y="92"/>
                      <a:pt x="197" y="92"/>
                      <a:pt x="197" y="92"/>
                    </a:cubicBezTo>
                    <a:cubicBezTo>
                      <a:pt x="197" y="92"/>
                      <a:pt x="197" y="92"/>
                      <a:pt x="197" y="92"/>
                    </a:cubicBezTo>
                    <a:cubicBezTo>
                      <a:pt x="197" y="92"/>
                      <a:pt x="197" y="92"/>
                      <a:pt x="197" y="92"/>
                    </a:cubicBezTo>
                    <a:cubicBezTo>
                      <a:pt x="197" y="92"/>
                      <a:pt x="197" y="92"/>
                      <a:pt x="197" y="92"/>
                    </a:cubicBezTo>
                    <a:cubicBezTo>
                      <a:pt x="196" y="92"/>
                      <a:pt x="196" y="92"/>
                      <a:pt x="196" y="92"/>
                    </a:cubicBezTo>
                    <a:cubicBezTo>
                      <a:pt x="196" y="92"/>
                      <a:pt x="196" y="93"/>
                      <a:pt x="196" y="93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6" y="93"/>
                      <a:pt x="197" y="93"/>
                      <a:pt x="197" y="93"/>
                    </a:cubicBezTo>
                    <a:cubicBezTo>
                      <a:pt x="197" y="93"/>
                      <a:pt x="197" y="93"/>
                      <a:pt x="197" y="93"/>
                    </a:cubicBezTo>
                    <a:cubicBezTo>
                      <a:pt x="197" y="93"/>
                      <a:pt x="197" y="93"/>
                      <a:pt x="197" y="93"/>
                    </a:cubicBezTo>
                    <a:cubicBezTo>
                      <a:pt x="197" y="93"/>
                      <a:pt x="197" y="93"/>
                      <a:pt x="196" y="93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6" y="93"/>
                      <a:pt x="196" y="93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7" y="94"/>
                      <a:pt x="197" y="94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197" y="94"/>
                      <a:pt x="197" y="94"/>
                      <a:pt x="198" y="94"/>
                    </a:cubicBezTo>
                    <a:cubicBezTo>
                      <a:pt x="198" y="94"/>
                      <a:pt x="198" y="94"/>
                      <a:pt x="198" y="94"/>
                    </a:cubicBezTo>
                    <a:cubicBezTo>
                      <a:pt x="198" y="94"/>
                      <a:pt x="198" y="94"/>
                      <a:pt x="199" y="94"/>
                    </a:cubicBezTo>
                    <a:cubicBezTo>
                      <a:pt x="199" y="94"/>
                      <a:pt x="199" y="94"/>
                      <a:pt x="199" y="94"/>
                    </a:cubicBezTo>
                    <a:cubicBezTo>
                      <a:pt x="199" y="94"/>
                      <a:pt x="199" y="94"/>
                      <a:pt x="199" y="94"/>
                    </a:cubicBezTo>
                    <a:cubicBezTo>
                      <a:pt x="200" y="94"/>
                      <a:pt x="200" y="94"/>
                      <a:pt x="200" y="94"/>
                    </a:cubicBezTo>
                    <a:cubicBezTo>
                      <a:pt x="200" y="94"/>
                      <a:pt x="201" y="94"/>
                      <a:pt x="201" y="93"/>
                    </a:cubicBezTo>
                    <a:cubicBezTo>
                      <a:pt x="201" y="93"/>
                      <a:pt x="201" y="93"/>
                      <a:pt x="201" y="93"/>
                    </a:cubicBezTo>
                    <a:cubicBezTo>
                      <a:pt x="201" y="93"/>
                      <a:pt x="201" y="93"/>
                      <a:pt x="201" y="93"/>
                    </a:cubicBezTo>
                    <a:close/>
                    <a:moveTo>
                      <a:pt x="201" y="99"/>
                    </a:move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199" y="98"/>
                      <a:pt x="199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199" y="98"/>
                      <a:pt x="199" y="98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199" y="98"/>
                      <a:pt x="198" y="98"/>
                      <a:pt x="198" y="98"/>
                    </a:cubicBezTo>
                    <a:cubicBezTo>
                      <a:pt x="198" y="98"/>
                      <a:pt x="198" y="98"/>
                      <a:pt x="198" y="98"/>
                    </a:cubicBezTo>
                    <a:cubicBezTo>
                      <a:pt x="198" y="98"/>
                      <a:pt x="198" y="98"/>
                      <a:pt x="198" y="98"/>
                    </a:cubicBezTo>
                    <a:cubicBezTo>
                      <a:pt x="198" y="98"/>
                      <a:pt x="198" y="99"/>
                      <a:pt x="198" y="99"/>
                    </a:cubicBezTo>
                    <a:cubicBezTo>
                      <a:pt x="198" y="99"/>
                      <a:pt x="198" y="99"/>
                      <a:pt x="197" y="99"/>
                    </a:cubicBezTo>
                    <a:cubicBezTo>
                      <a:pt x="197" y="99"/>
                      <a:pt x="197" y="99"/>
                      <a:pt x="197" y="99"/>
                    </a:cubicBezTo>
                    <a:cubicBezTo>
                      <a:pt x="197" y="99"/>
                      <a:pt x="197" y="99"/>
                      <a:pt x="197" y="99"/>
                    </a:cubicBezTo>
                    <a:cubicBezTo>
                      <a:pt x="197" y="99"/>
                      <a:pt x="197" y="99"/>
                      <a:pt x="197" y="99"/>
                    </a:cubicBezTo>
                    <a:cubicBezTo>
                      <a:pt x="197" y="99"/>
                      <a:pt x="196" y="99"/>
                      <a:pt x="196" y="99"/>
                    </a:cubicBezTo>
                    <a:cubicBezTo>
                      <a:pt x="196" y="99"/>
                      <a:pt x="196" y="99"/>
                      <a:pt x="196" y="99"/>
                    </a:cubicBezTo>
                    <a:cubicBezTo>
                      <a:pt x="196" y="99"/>
                      <a:pt x="196" y="99"/>
                      <a:pt x="196" y="99"/>
                    </a:cubicBezTo>
                    <a:cubicBezTo>
                      <a:pt x="196" y="99"/>
                      <a:pt x="196" y="100"/>
                      <a:pt x="196" y="100"/>
                    </a:cubicBezTo>
                    <a:cubicBezTo>
                      <a:pt x="196" y="100"/>
                      <a:pt x="196" y="100"/>
                      <a:pt x="196" y="100"/>
                    </a:cubicBezTo>
                    <a:cubicBezTo>
                      <a:pt x="196" y="100"/>
                      <a:pt x="196" y="100"/>
                      <a:pt x="196" y="100"/>
                    </a:cubicBezTo>
                    <a:cubicBezTo>
                      <a:pt x="196" y="100"/>
                      <a:pt x="196" y="100"/>
                      <a:pt x="196" y="100"/>
                    </a:cubicBezTo>
                    <a:cubicBezTo>
                      <a:pt x="196" y="100"/>
                      <a:pt x="196" y="100"/>
                      <a:pt x="196" y="100"/>
                    </a:cubicBezTo>
                    <a:cubicBezTo>
                      <a:pt x="196" y="100"/>
                      <a:pt x="196" y="101"/>
                      <a:pt x="196" y="101"/>
                    </a:cubicBezTo>
                    <a:cubicBezTo>
                      <a:pt x="196" y="101"/>
                      <a:pt x="196" y="101"/>
                      <a:pt x="196" y="101"/>
                    </a:cubicBezTo>
                    <a:cubicBezTo>
                      <a:pt x="196" y="101"/>
                      <a:pt x="196" y="101"/>
                      <a:pt x="196" y="101"/>
                    </a:cubicBezTo>
                    <a:cubicBezTo>
                      <a:pt x="196" y="101"/>
                      <a:pt x="196" y="101"/>
                      <a:pt x="196" y="101"/>
                    </a:cubicBezTo>
                    <a:cubicBezTo>
                      <a:pt x="196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4" y="101"/>
                      <a:pt x="194" y="101"/>
                      <a:pt x="194" y="101"/>
                    </a:cubicBezTo>
                    <a:cubicBezTo>
                      <a:pt x="194" y="101"/>
                      <a:pt x="194" y="101"/>
                      <a:pt x="194" y="101"/>
                    </a:cubicBezTo>
                    <a:cubicBezTo>
                      <a:pt x="194" y="101"/>
                      <a:pt x="194" y="101"/>
                      <a:pt x="194" y="101"/>
                    </a:cubicBezTo>
                    <a:cubicBezTo>
                      <a:pt x="194" y="101"/>
                      <a:pt x="194" y="101"/>
                      <a:pt x="194" y="101"/>
                    </a:cubicBezTo>
                    <a:cubicBezTo>
                      <a:pt x="194" y="100"/>
                      <a:pt x="193" y="100"/>
                      <a:pt x="193" y="100"/>
                    </a:cubicBezTo>
                    <a:cubicBezTo>
                      <a:pt x="193" y="100"/>
                      <a:pt x="193" y="100"/>
                      <a:pt x="193" y="100"/>
                    </a:cubicBezTo>
                    <a:cubicBezTo>
                      <a:pt x="193" y="100"/>
                      <a:pt x="193" y="100"/>
                      <a:pt x="193" y="100"/>
                    </a:cubicBezTo>
                    <a:cubicBezTo>
                      <a:pt x="193" y="100"/>
                      <a:pt x="193" y="101"/>
                      <a:pt x="193" y="101"/>
                    </a:cubicBezTo>
                    <a:cubicBezTo>
                      <a:pt x="193" y="101"/>
                      <a:pt x="193" y="101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2"/>
                      <a:pt x="192" y="102"/>
                    </a:cubicBezTo>
                    <a:cubicBezTo>
                      <a:pt x="192" y="102"/>
                      <a:pt x="192" y="102"/>
                      <a:pt x="192" y="102"/>
                    </a:cubicBezTo>
                    <a:cubicBezTo>
                      <a:pt x="192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0" y="104"/>
                      <a:pt x="190" y="104"/>
                    </a:cubicBezTo>
                    <a:cubicBezTo>
                      <a:pt x="190" y="104"/>
                      <a:pt x="190" y="104"/>
                      <a:pt x="190" y="104"/>
                    </a:cubicBezTo>
                    <a:cubicBezTo>
                      <a:pt x="190" y="104"/>
                      <a:pt x="190" y="105"/>
                      <a:pt x="190" y="105"/>
                    </a:cubicBezTo>
                    <a:cubicBezTo>
                      <a:pt x="190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2" y="105"/>
                      <a:pt x="192" y="105"/>
                      <a:pt x="192" y="105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2" y="107"/>
                      <a:pt x="192" y="107"/>
                    </a:cubicBezTo>
                    <a:cubicBezTo>
                      <a:pt x="192" y="107"/>
                      <a:pt x="193" y="107"/>
                      <a:pt x="193" y="107"/>
                    </a:cubicBezTo>
                    <a:cubicBezTo>
                      <a:pt x="193" y="107"/>
                      <a:pt x="193" y="107"/>
                      <a:pt x="193" y="107"/>
                    </a:cubicBezTo>
                    <a:cubicBezTo>
                      <a:pt x="193" y="107"/>
                      <a:pt x="193" y="107"/>
                      <a:pt x="193" y="107"/>
                    </a:cubicBez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4" y="106"/>
                      <a:pt x="195" y="106"/>
                      <a:pt x="195" y="106"/>
                    </a:cubicBezTo>
                    <a:cubicBezTo>
                      <a:pt x="195" y="106"/>
                      <a:pt x="196" y="106"/>
                      <a:pt x="196" y="106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9" y="104"/>
                      <a:pt x="199" y="103"/>
                      <a:pt x="199" y="103"/>
                    </a:cubicBezTo>
                    <a:cubicBezTo>
                      <a:pt x="199" y="103"/>
                      <a:pt x="199" y="103"/>
                      <a:pt x="199" y="103"/>
                    </a:cubicBezTo>
                    <a:cubicBezTo>
                      <a:pt x="199" y="103"/>
                      <a:pt x="200" y="103"/>
                      <a:pt x="200" y="103"/>
                    </a:cubicBezTo>
                    <a:cubicBezTo>
                      <a:pt x="200" y="103"/>
                      <a:pt x="200" y="102"/>
                      <a:pt x="200" y="102"/>
                    </a:cubicBezTo>
                    <a:cubicBezTo>
                      <a:pt x="200" y="102"/>
                      <a:pt x="200" y="102"/>
                      <a:pt x="200" y="102"/>
                    </a:cubicBezTo>
                    <a:cubicBezTo>
                      <a:pt x="200" y="102"/>
                      <a:pt x="200" y="102"/>
                      <a:pt x="200" y="102"/>
                    </a:cubicBezTo>
                    <a:cubicBezTo>
                      <a:pt x="200" y="101"/>
                      <a:pt x="200" y="101"/>
                      <a:pt x="200" y="101"/>
                    </a:cubicBezTo>
                    <a:cubicBezTo>
                      <a:pt x="200" y="101"/>
                      <a:pt x="200" y="101"/>
                      <a:pt x="201" y="101"/>
                    </a:cubicBezTo>
                    <a:cubicBezTo>
                      <a:pt x="201" y="101"/>
                      <a:pt x="200" y="101"/>
                      <a:pt x="200" y="101"/>
                    </a:cubicBezTo>
                    <a:cubicBezTo>
                      <a:pt x="200" y="101"/>
                      <a:pt x="200" y="101"/>
                      <a:pt x="200" y="101"/>
                    </a:cubicBezTo>
                    <a:cubicBezTo>
                      <a:pt x="200" y="101"/>
                      <a:pt x="200" y="101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99"/>
                      <a:pt x="200" y="99"/>
                    </a:cubicBezTo>
                    <a:cubicBezTo>
                      <a:pt x="200" y="99"/>
                      <a:pt x="200" y="99"/>
                      <a:pt x="200" y="99"/>
                    </a:cubicBezTo>
                    <a:cubicBezTo>
                      <a:pt x="200" y="99"/>
                      <a:pt x="200" y="99"/>
                      <a:pt x="200" y="99"/>
                    </a:cubicBezTo>
                    <a:cubicBezTo>
                      <a:pt x="200" y="99"/>
                      <a:pt x="200" y="99"/>
                      <a:pt x="200" y="99"/>
                    </a:cubicBezTo>
                    <a:cubicBezTo>
                      <a:pt x="200" y="99"/>
                      <a:pt x="201" y="99"/>
                      <a:pt x="201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1" y="99"/>
                      <a:pt x="201" y="99"/>
                    </a:cubicBezTo>
                    <a:close/>
                    <a:moveTo>
                      <a:pt x="195" y="93"/>
                    </a:move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2"/>
                      <a:pt x="195" y="92"/>
                      <a:pt x="195" y="92"/>
                    </a:cubicBezTo>
                    <a:cubicBezTo>
                      <a:pt x="195" y="92"/>
                      <a:pt x="195" y="92"/>
                      <a:pt x="195" y="92"/>
                    </a:cubicBezTo>
                    <a:cubicBezTo>
                      <a:pt x="195" y="92"/>
                      <a:pt x="195" y="92"/>
                      <a:pt x="195" y="92"/>
                    </a:cubicBezTo>
                    <a:cubicBezTo>
                      <a:pt x="195" y="92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4" y="93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4" y="93"/>
                      <a:pt x="194" y="93"/>
                      <a:pt x="194" y="94"/>
                    </a:cubicBezTo>
                    <a:cubicBezTo>
                      <a:pt x="194" y="94"/>
                      <a:pt x="194" y="94"/>
                      <a:pt x="194" y="94"/>
                    </a:cubicBezTo>
                    <a:cubicBezTo>
                      <a:pt x="194" y="94"/>
                      <a:pt x="194" y="94"/>
                      <a:pt x="194" y="94"/>
                    </a:cubicBezTo>
                    <a:cubicBezTo>
                      <a:pt x="194" y="94"/>
                      <a:pt x="194" y="94"/>
                      <a:pt x="194" y="94"/>
                    </a:cubicBezTo>
                    <a:cubicBezTo>
                      <a:pt x="194" y="94"/>
                      <a:pt x="194" y="94"/>
                      <a:pt x="194" y="94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4" y="93"/>
                      <a:pt x="193" y="93"/>
                      <a:pt x="193" y="93"/>
                    </a:cubicBezTo>
                    <a:cubicBezTo>
                      <a:pt x="193" y="93"/>
                      <a:pt x="193" y="93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4" y="94"/>
                      <a:pt x="194" y="94"/>
                    </a:cubicBezTo>
                    <a:cubicBezTo>
                      <a:pt x="194" y="94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5" y="95"/>
                      <a:pt x="195" y="94"/>
                    </a:cubicBezTo>
                    <a:cubicBezTo>
                      <a:pt x="195" y="94"/>
                      <a:pt x="195" y="94"/>
                      <a:pt x="195" y="94"/>
                    </a:cubicBezTo>
                    <a:cubicBezTo>
                      <a:pt x="195" y="94"/>
                      <a:pt x="195" y="94"/>
                      <a:pt x="195" y="94"/>
                    </a:cubicBezTo>
                    <a:cubicBezTo>
                      <a:pt x="195" y="94"/>
                      <a:pt x="195" y="94"/>
                      <a:pt x="195" y="94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lose/>
                    <a:moveTo>
                      <a:pt x="164" y="96"/>
                    </a:move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5" y="96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4" y="95"/>
                      <a:pt x="164" y="95"/>
                    </a:cubicBezTo>
                    <a:cubicBezTo>
                      <a:pt x="164" y="95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5"/>
                      <a:pt x="164" y="95"/>
                    </a:cubicBezTo>
                    <a:cubicBezTo>
                      <a:pt x="164" y="95"/>
                      <a:pt x="164" y="95"/>
                      <a:pt x="164" y="95"/>
                    </a:cubicBezTo>
                    <a:cubicBezTo>
                      <a:pt x="164" y="95"/>
                      <a:pt x="164" y="95"/>
                      <a:pt x="164" y="95"/>
                    </a:cubicBezTo>
                    <a:cubicBezTo>
                      <a:pt x="164" y="95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7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4" y="97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lose/>
                    <a:moveTo>
                      <a:pt x="188" y="94"/>
                    </a:moveTo>
                    <a:cubicBezTo>
                      <a:pt x="188" y="94"/>
                      <a:pt x="188" y="94"/>
                      <a:pt x="188" y="94"/>
                    </a:cubicBezTo>
                    <a:cubicBezTo>
                      <a:pt x="188" y="94"/>
                      <a:pt x="188" y="93"/>
                      <a:pt x="188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8" y="93"/>
                      <a:pt x="188" y="93"/>
                    </a:cubicBezTo>
                    <a:cubicBezTo>
                      <a:pt x="188" y="93"/>
                      <a:pt x="188" y="93"/>
                      <a:pt x="188" y="93"/>
                    </a:cubicBezTo>
                    <a:cubicBezTo>
                      <a:pt x="188" y="93"/>
                      <a:pt x="188" y="93"/>
                      <a:pt x="188" y="93"/>
                    </a:cubicBezTo>
                    <a:cubicBezTo>
                      <a:pt x="188" y="93"/>
                      <a:pt x="188" y="93"/>
                      <a:pt x="188" y="93"/>
                    </a:cubicBezTo>
                    <a:cubicBezTo>
                      <a:pt x="188" y="93"/>
                      <a:pt x="188" y="93"/>
                      <a:pt x="188" y="93"/>
                    </a:cubicBezTo>
                    <a:cubicBezTo>
                      <a:pt x="188" y="93"/>
                      <a:pt x="187" y="93"/>
                      <a:pt x="187" y="93"/>
                    </a:cubicBezTo>
                    <a:cubicBezTo>
                      <a:pt x="187" y="93"/>
                      <a:pt x="187" y="93"/>
                      <a:pt x="187" y="93"/>
                    </a:cubicBezTo>
                    <a:cubicBezTo>
                      <a:pt x="187" y="93"/>
                      <a:pt x="187" y="93"/>
                      <a:pt x="187" y="93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8" y="94"/>
                    </a:cubicBezTo>
                    <a:cubicBezTo>
                      <a:pt x="188" y="94"/>
                      <a:pt x="188" y="94"/>
                      <a:pt x="188" y="94"/>
                    </a:cubicBezTo>
                    <a:close/>
                    <a:moveTo>
                      <a:pt x="187" y="94"/>
                    </a:move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lose/>
                    <a:moveTo>
                      <a:pt x="190" y="94"/>
                    </a:move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3"/>
                      <a:pt x="191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3" y="93"/>
                    </a:cubicBezTo>
                    <a:cubicBezTo>
                      <a:pt x="193" y="93"/>
                      <a:pt x="193" y="93"/>
                      <a:pt x="193" y="93"/>
                    </a:cubicBezTo>
                    <a:cubicBezTo>
                      <a:pt x="193" y="93"/>
                      <a:pt x="193" y="93"/>
                      <a:pt x="193" y="93"/>
                    </a:cubicBezTo>
                    <a:cubicBezTo>
                      <a:pt x="193" y="93"/>
                      <a:pt x="193" y="93"/>
                      <a:pt x="193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2" y="92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0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0" y="93"/>
                      <a:pt x="191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4"/>
                    </a:cubicBezTo>
                    <a:cubicBezTo>
                      <a:pt x="190" y="94"/>
                      <a:pt x="190" y="94"/>
                      <a:pt x="190" y="94"/>
                    </a:cubicBezTo>
                    <a:cubicBezTo>
                      <a:pt x="190" y="94"/>
                      <a:pt x="190" y="94"/>
                      <a:pt x="190" y="94"/>
                    </a:cubicBezTo>
                    <a:cubicBezTo>
                      <a:pt x="190" y="94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90" y="93"/>
                    </a:cubicBezTo>
                    <a:cubicBezTo>
                      <a:pt x="190" y="93"/>
                      <a:pt x="190" y="93"/>
                      <a:pt x="190" y="94"/>
                    </a:cubicBezTo>
                    <a:cubicBezTo>
                      <a:pt x="190" y="94"/>
                      <a:pt x="189" y="94"/>
                      <a:pt x="189" y="94"/>
                    </a:cubicBezTo>
                    <a:cubicBezTo>
                      <a:pt x="189" y="94"/>
                      <a:pt x="189" y="94"/>
                      <a:pt x="189" y="94"/>
                    </a:cubicBezTo>
                    <a:cubicBezTo>
                      <a:pt x="189" y="94"/>
                      <a:pt x="189" y="94"/>
                      <a:pt x="189" y="94"/>
                    </a:cubicBezTo>
                    <a:cubicBezTo>
                      <a:pt x="189" y="94"/>
                      <a:pt x="189" y="94"/>
                      <a:pt x="189" y="94"/>
                    </a:cubicBezTo>
                    <a:cubicBezTo>
                      <a:pt x="189" y="94"/>
                      <a:pt x="189" y="94"/>
                      <a:pt x="188" y="94"/>
                    </a:cubicBezTo>
                    <a:cubicBezTo>
                      <a:pt x="188" y="94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4"/>
                    </a:cubicBezTo>
                    <a:cubicBezTo>
                      <a:pt x="190" y="94"/>
                      <a:pt x="190" y="94"/>
                      <a:pt x="190" y="94"/>
                    </a:cubicBezTo>
                    <a:close/>
                    <a:moveTo>
                      <a:pt x="189" y="106"/>
                    </a:moveTo>
                    <a:cubicBezTo>
                      <a:pt x="189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89" y="106"/>
                    </a:cubicBezTo>
                    <a:cubicBezTo>
                      <a:pt x="189" y="106"/>
                      <a:pt x="189" y="106"/>
                      <a:pt x="189" y="106"/>
                    </a:cubicBezTo>
                    <a:cubicBezTo>
                      <a:pt x="189" y="106"/>
                      <a:pt x="189" y="106"/>
                      <a:pt x="189" y="106"/>
                    </a:cubicBezTo>
                    <a:cubicBezTo>
                      <a:pt x="189" y="106"/>
                      <a:pt x="189" y="106"/>
                      <a:pt x="189" y="106"/>
                    </a:cubicBezTo>
                    <a:cubicBezTo>
                      <a:pt x="189" y="106"/>
                      <a:pt x="189" y="106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8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6"/>
                    </a:cubicBezTo>
                    <a:cubicBezTo>
                      <a:pt x="189" y="106"/>
                      <a:pt x="189" y="106"/>
                      <a:pt x="189" y="106"/>
                    </a:cubicBezTo>
                    <a:close/>
                    <a:moveTo>
                      <a:pt x="172" y="105"/>
                    </a:moveTo>
                    <a:cubicBezTo>
                      <a:pt x="172" y="105"/>
                      <a:pt x="171" y="104"/>
                      <a:pt x="171" y="104"/>
                    </a:cubicBezTo>
                    <a:cubicBezTo>
                      <a:pt x="171" y="104"/>
                      <a:pt x="171" y="104"/>
                      <a:pt x="171" y="104"/>
                    </a:cubicBezTo>
                    <a:cubicBezTo>
                      <a:pt x="171" y="104"/>
                      <a:pt x="171" y="104"/>
                      <a:pt x="171" y="104"/>
                    </a:cubicBezTo>
                    <a:cubicBezTo>
                      <a:pt x="171" y="104"/>
                      <a:pt x="171" y="104"/>
                      <a:pt x="171" y="104"/>
                    </a:cubicBezTo>
                    <a:cubicBezTo>
                      <a:pt x="171" y="104"/>
                      <a:pt x="170" y="104"/>
                      <a:pt x="170" y="104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2"/>
                      <a:pt x="170" y="102"/>
                    </a:cubicBezTo>
                    <a:cubicBezTo>
                      <a:pt x="170" y="102"/>
                      <a:pt x="169" y="102"/>
                      <a:pt x="169" y="102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9" y="102"/>
                      <a:pt x="169" y="102"/>
                      <a:pt x="169" y="103"/>
                    </a:cubicBezTo>
                    <a:cubicBezTo>
                      <a:pt x="169" y="103"/>
                      <a:pt x="168" y="103"/>
                      <a:pt x="168" y="103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68" y="101"/>
                      <a:pt x="168" y="101"/>
                    </a:cubicBezTo>
                    <a:cubicBezTo>
                      <a:pt x="168" y="101"/>
                      <a:pt x="168" y="101"/>
                      <a:pt x="16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7" y="101"/>
                      <a:pt x="166" y="100"/>
                      <a:pt x="166" y="100"/>
                    </a:cubicBezTo>
                    <a:cubicBezTo>
                      <a:pt x="166" y="100"/>
                      <a:pt x="166" y="100"/>
                      <a:pt x="166" y="100"/>
                    </a:cubicBezTo>
                    <a:cubicBezTo>
                      <a:pt x="166" y="100"/>
                      <a:pt x="165" y="101"/>
                      <a:pt x="165" y="101"/>
                    </a:cubicBezTo>
                    <a:cubicBezTo>
                      <a:pt x="165" y="101"/>
                      <a:pt x="165" y="101"/>
                      <a:pt x="164" y="101"/>
                    </a:cubicBezTo>
                    <a:cubicBezTo>
                      <a:pt x="164" y="101"/>
                      <a:pt x="164" y="101"/>
                      <a:pt x="164" y="101"/>
                    </a:cubicBezTo>
                    <a:cubicBezTo>
                      <a:pt x="164" y="101"/>
                      <a:pt x="164" y="100"/>
                      <a:pt x="164" y="100"/>
                    </a:cubicBezTo>
                    <a:cubicBezTo>
                      <a:pt x="164" y="100"/>
                      <a:pt x="164" y="100"/>
                      <a:pt x="164" y="100"/>
                    </a:cubicBezTo>
                    <a:cubicBezTo>
                      <a:pt x="164" y="100"/>
                      <a:pt x="163" y="100"/>
                      <a:pt x="163" y="100"/>
                    </a:cubicBezTo>
                    <a:cubicBezTo>
                      <a:pt x="163" y="100"/>
                      <a:pt x="163" y="101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1"/>
                      <a:pt x="163" y="100"/>
                      <a:pt x="163" y="100"/>
                    </a:cubicBezTo>
                    <a:cubicBezTo>
                      <a:pt x="163" y="100"/>
                      <a:pt x="162" y="100"/>
                      <a:pt x="162" y="100"/>
                    </a:cubicBezTo>
                    <a:cubicBezTo>
                      <a:pt x="162" y="100"/>
                      <a:pt x="162" y="101"/>
                      <a:pt x="162" y="101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62" y="101"/>
                      <a:pt x="162" y="100"/>
                      <a:pt x="162" y="100"/>
                    </a:cubicBezTo>
                    <a:cubicBezTo>
                      <a:pt x="162" y="100"/>
                      <a:pt x="161" y="100"/>
                      <a:pt x="161" y="100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61" y="101"/>
                      <a:pt x="160" y="101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2"/>
                    </a:cubicBezTo>
                    <a:cubicBezTo>
                      <a:pt x="159" y="102"/>
                      <a:pt x="159" y="102"/>
                      <a:pt x="159" y="102"/>
                    </a:cubicBezTo>
                    <a:cubicBezTo>
                      <a:pt x="159" y="102"/>
                      <a:pt x="159" y="102"/>
                      <a:pt x="159" y="102"/>
                    </a:cubicBezTo>
                    <a:cubicBezTo>
                      <a:pt x="159" y="102"/>
                      <a:pt x="159" y="102"/>
                      <a:pt x="160" y="102"/>
                    </a:cubicBezTo>
                    <a:cubicBezTo>
                      <a:pt x="160" y="103"/>
                      <a:pt x="160" y="103"/>
                      <a:pt x="160" y="103"/>
                    </a:cubicBezTo>
                    <a:cubicBezTo>
                      <a:pt x="160" y="103"/>
                      <a:pt x="160" y="103"/>
                      <a:pt x="160" y="103"/>
                    </a:cubicBezTo>
                    <a:cubicBezTo>
                      <a:pt x="160" y="103"/>
                      <a:pt x="161" y="103"/>
                      <a:pt x="161" y="103"/>
                    </a:cubicBezTo>
                    <a:cubicBezTo>
                      <a:pt x="161" y="103"/>
                      <a:pt x="161" y="103"/>
                      <a:pt x="161" y="103"/>
                    </a:cubicBezTo>
                    <a:cubicBezTo>
                      <a:pt x="162" y="103"/>
                      <a:pt x="161" y="103"/>
                      <a:pt x="161" y="103"/>
                    </a:cubicBezTo>
                    <a:cubicBezTo>
                      <a:pt x="161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3" y="103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3" y="103"/>
                      <a:pt x="163" y="103"/>
                      <a:pt x="164" y="103"/>
                    </a:cubicBezTo>
                    <a:cubicBezTo>
                      <a:pt x="164" y="103"/>
                      <a:pt x="164" y="104"/>
                      <a:pt x="164" y="104"/>
                    </a:cubicBezTo>
                    <a:cubicBezTo>
                      <a:pt x="164" y="104"/>
                      <a:pt x="164" y="103"/>
                      <a:pt x="164" y="103"/>
                    </a:cubicBezTo>
                    <a:cubicBezTo>
                      <a:pt x="164" y="103"/>
                      <a:pt x="164" y="103"/>
                      <a:pt x="164" y="103"/>
                    </a:cubicBezTo>
                    <a:cubicBezTo>
                      <a:pt x="164" y="103"/>
                      <a:pt x="164" y="104"/>
                      <a:pt x="164" y="104"/>
                    </a:cubicBez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4"/>
                      <a:pt x="165" y="104"/>
                      <a:pt x="165" y="104"/>
                    </a:cubicBezTo>
                    <a:cubicBezTo>
                      <a:pt x="165" y="104"/>
                      <a:pt x="165" y="104"/>
                      <a:pt x="165" y="104"/>
                    </a:cubicBezTo>
                    <a:cubicBezTo>
                      <a:pt x="165" y="104"/>
                      <a:pt x="165" y="104"/>
                      <a:pt x="165" y="104"/>
                    </a:cubicBezTo>
                    <a:cubicBezTo>
                      <a:pt x="165" y="104"/>
                      <a:pt x="165" y="105"/>
                      <a:pt x="165" y="105"/>
                    </a:cubicBezTo>
                    <a:cubicBezTo>
                      <a:pt x="165" y="105"/>
                      <a:pt x="166" y="105"/>
                      <a:pt x="166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6" y="105"/>
                      <a:pt x="166" y="106"/>
                      <a:pt x="166" y="106"/>
                    </a:cubicBezTo>
                    <a:cubicBezTo>
                      <a:pt x="166" y="106"/>
                      <a:pt x="166" y="106"/>
                      <a:pt x="166" y="106"/>
                    </a:cubicBezTo>
                    <a:cubicBezTo>
                      <a:pt x="166" y="106"/>
                      <a:pt x="166" y="106"/>
                      <a:pt x="166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6"/>
                      <a:pt x="168" y="107"/>
                      <a:pt x="168" y="107"/>
                    </a:cubicBezTo>
                    <a:cubicBezTo>
                      <a:pt x="168" y="107"/>
                      <a:pt x="168" y="107"/>
                      <a:pt x="168" y="107"/>
                    </a:cubicBezTo>
                    <a:cubicBezTo>
                      <a:pt x="168" y="107"/>
                      <a:pt x="168" y="107"/>
                      <a:pt x="168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70" y="107"/>
                      <a:pt x="170" y="107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7"/>
                      <a:pt x="170" y="107"/>
                      <a:pt x="170" y="106"/>
                    </a:cubicBezTo>
                    <a:cubicBezTo>
                      <a:pt x="170" y="106"/>
                      <a:pt x="170" y="106"/>
                      <a:pt x="170" y="107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7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2" y="106"/>
                    </a:cubicBezTo>
                    <a:cubicBezTo>
                      <a:pt x="172" y="106"/>
                      <a:pt x="172" y="106"/>
                      <a:pt x="172" y="106"/>
                    </a:cubicBezTo>
                    <a:cubicBezTo>
                      <a:pt x="172" y="106"/>
                      <a:pt x="172" y="105"/>
                      <a:pt x="172" y="105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2" y="105"/>
                      <a:pt x="172" y="105"/>
                      <a:pt x="172" y="105"/>
                    </a:cubicBezTo>
                    <a:close/>
                    <a:moveTo>
                      <a:pt x="177" y="109"/>
                    </a:move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09"/>
                      <a:pt x="177" y="109"/>
                      <a:pt x="177" y="109"/>
                    </a:cubicBezTo>
                    <a:close/>
                    <a:moveTo>
                      <a:pt x="180" y="108"/>
                    </a:move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79" y="108"/>
                      <a:pt x="178" y="108"/>
                      <a:pt x="178" y="108"/>
                    </a:cubicBezTo>
                    <a:cubicBezTo>
                      <a:pt x="178" y="108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9" y="109"/>
                      <a:pt x="180" y="109"/>
                      <a:pt x="180" y="109"/>
                    </a:cubicBezTo>
                    <a:cubicBezTo>
                      <a:pt x="180" y="108"/>
                      <a:pt x="180" y="108"/>
                      <a:pt x="180" y="108"/>
                    </a:cubicBezTo>
                    <a:cubicBezTo>
                      <a:pt x="180" y="108"/>
                      <a:pt x="180" y="108"/>
                      <a:pt x="180" y="108"/>
                    </a:cubicBezTo>
                    <a:cubicBezTo>
                      <a:pt x="180" y="108"/>
                      <a:pt x="180" y="108"/>
                      <a:pt x="180" y="108"/>
                    </a:cubicBezTo>
                    <a:close/>
                    <a:moveTo>
                      <a:pt x="163" y="95"/>
                    </a:move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4"/>
                      <a:pt x="163" y="94"/>
                    </a:cubicBezTo>
                    <a:cubicBezTo>
                      <a:pt x="163" y="94"/>
                      <a:pt x="163" y="94"/>
                      <a:pt x="163" y="94"/>
                    </a:cubicBezTo>
                    <a:cubicBezTo>
                      <a:pt x="163" y="94"/>
                      <a:pt x="162" y="94"/>
                      <a:pt x="162" y="94"/>
                    </a:cubicBezTo>
                    <a:cubicBezTo>
                      <a:pt x="162" y="94"/>
                      <a:pt x="162" y="94"/>
                      <a:pt x="162" y="94"/>
                    </a:cubicBezTo>
                    <a:cubicBezTo>
                      <a:pt x="162" y="94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3" y="96"/>
                      <a:pt x="163" y="96"/>
                    </a:cubicBezTo>
                    <a:cubicBezTo>
                      <a:pt x="163" y="96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lose/>
                    <a:moveTo>
                      <a:pt x="185" y="95"/>
                    </a:moveTo>
                    <a:cubicBezTo>
                      <a:pt x="185" y="95"/>
                      <a:pt x="185" y="95"/>
                      <a:pt x="185" y="95"/>
                    </a:cubicBezTo>
                    <a:cubicBezTo>
                      <a:pt x="185" y="95"/>
                      <a:pt x="185" y="95"/>
                      <a:pt x="185" y="95"/>
                    </a:cubicBezTo>
                    <a:cubicBezTo>
                      <a:pt x="185" y="95"/>
                      <a:pt x="185" y="95"/>
                      <a:pt x="185" y="95"/>
                    </a:cubicBezTo>
                    <a:cubicBezTo>
                      <a:pt x="185" y="95"/>
                      <a:pt x="185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5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3"/>
                      <a:pt x="186" y="93"/>
                    </a:cubicBezTo>
                    <a:cubicBezTo>
                      <a:pt x="187" y="93"/>
                      <a:pt x="187" y="93"/>
                      <a:pt x="187" y="93"/>
                    </a:cubicBezTo>
                    <a:cubicBezTo>
                      <a:pt x="187" y="93"/>
                      <a:pt x="187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5" y="92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5" y="93"/>
                      <a:pt x="185" y="93"/>
                    </a:cubicBezTo>
                    <a:cubicBezTo>
                      <a:pt x="185" y="93"/>
                      <a:pt x="185" y="93"/>
                      <a:pt x="185" y="93"/>
                    </a:cubicBezTo>
                    <a:cubicBezTo>
                      <a:pt x="185" y="93"/>
                      <a:pt x="185" y="93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6" y="92"/>
                      <a:pt x="186" y="92"/>
                    </a:cubicBezTo>
                    <a:cubicBezTo>
                      <a:pt x="186" y="92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5" y="93"/>
                      <a:pt x="185" y="93"/>
                    </a:cubicBezTo>
                    <a:cubicBezTo>
                      <a:pt x="185" y="93"/>
                      <a:pt x="185" y="93"/>
                      <a:pt x="185" y="93"/>
                    </a:cubicBezTo>
                    <a:cubicBezTo>
                      <a:pt x="185" y="93"/>
                      <a:pt x="185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5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3" y="94"/>
                      <a:pt x="183" y="94"/>
                      <a:pt x="183" y="94"/>
                    </a:cubicBezTo>
                    <a:cubicBezTo>
                      <a:pt x="183" y="94"/>
                      <a:pt x="183" y="94"/>
                      <a:pt x="183" y="94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2" y="95"/>
                      <a:pt x="182" y="95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2" y="96"/>
                      <a:pt x="181" y="96"/>
                      <a:pt x="181" y="96"/>
                    </a:cubicBezTo>
                    <a:cubicBezTo>
                      <a:pt x="181" y="95"/>
                      <a:pt x="181" y="95"/>
                      <a:pt x="181" y="95"/>
                    </a:cubicBezTo>
                    <a:cubicBezTo>
                      <a:pt x="181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4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0" y="94"/>
                      <a:pt x="179" y="94"/>
                      <a:pt x="179" y="94"/>
                    </a:cubicBezTo>
                    <a:cubicBezTo>
                      <a:pt x="179" y="94"/>
                      <a:pt x="179" y="95"/>
                      <a:pt x="179" y="95"/>
                    </a:cubicBezTo>
                    <a:cubicBezTo>
                      <a:pt x="179" y="95"/>
                      <a:pt x="179" y="95"/>
                      <a:pt x="179" y="95"/>
                    </a:cubicBezTo>
                    <a:cubicBezTo>
                      <a:pt x="179" y="95"/>
                      <a:pt x="179" y="95"/>
                      <a:pt x="179" y="95"/>
                    </a:cubicBezTo>
                    <a:cubicBezTo>
                      <a:pt x="179" y="95"/>
                      <a:pt x="179" y="95"/>
                      <a:pt x="179" y="95"/>
                    </a:cubicBezTo>
                    <a:cubicBezTo>
                      <a:pt x="179" y="95"/>
                      <a:pt x="178" y="95"/>
                      <a:pt x="178" y="95"/>
                    </a:cubicBezTo>
                    <a:cubicBezTo>
                      <a:pt x="178" y="95"/>
                      <a:pt x="178" y="95"/>
                      <a:pt x="178" y="95"/>
                    </a:cubicBezTo>
                    <a:cubicBezTo>
                      <a:pt x="178" y="95"/>
                      <a:pt x="178" y="95"/>
                      <a:pt x="178" y="95"/>
                    </a:cubicBezTo>
                    <a:cubicBezTo>
                      <a:pt x="178" y="95"/>
                      <a:pt x="178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5" y="95"/>
                      <a:pt x="175" y="95"/>
                    </a:cubicBezTo>
                    <a:cubicBezTo>
                      <a:pt x="175" y="95"/>
                      <a:pt x="175" y="95"/>
                      <a:pt x="175" y="95"/>
                    </a:cubicBezTo>
                    <a:cubicBezTo>
                      <a:pt x="175" y="95"/>
                      <a:pt x="175" y="95"/>
                      <a:pt x="175" y="95"/>
                    </a:cubicBezTo>
                    <a:cubicBezTo>
                      <a:pt x="175" y="95"/>
                      <a:pt x="175" y="94"/>
                      <a:pt x="175" y="94"/>
                    </a:cubicBezTo>
                    <a:cubicBezTo>
                      <a:pt x="175" y="94"/>
                      <a:pt x="175" y="94"/>
                      <a:pt x="175" y="94"/>
                    </a:cubicBezTo>
                    <a:cubicBezTo>
                      <a:pt x="175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3" y="94"/>
                    </a:cubicBezTo>
                    <a:cubicBezTo>
                      <a:pt x="173" y="94"/>
                      <a:pt x="173" y="94"/>
                      <a:pt x="173" y="94"/>
                    </a:cubicBezTo>
                    <a:cubicBezTo>
                      <a:pt x="173" y="94"/>
                      <a:pt x="173" y="94"/>
                      <a:pt x="173" y="94"/>
                    </a:cubicBezTo>
                    <a:cubicBezTo>
                      <a:pt x="173" y="94"/>
                      <a:pt x="173" y="94"/>
                      <a:pt x="173" y="94"/>
                    </a:cubicBezTo>
                    <a:cubicBezTo>
                      <a:pt x="173" y="94"/>
                      <a:pt x="173" y="93"/>
                      <a:pt x="173" y="93"/>
                    </a:cubicBezTo>
                    <a:cubicBezTo>
                      <a:pt x="173" y="94"/>
                      <a:pt x="173" y="94"/>
                      <a:pt x="173" y="94"/>
                    </a:cubicBezTo>
                    <a:cubicBezTo>
                      <a:pt x="173" y="94"/>
                      <a:pt x="172" y="94"/>
                      <a:pt x="172" y="94"/>
                    </a:cubicBezTo>
                    <a:cubicBezTo>
                      <a:pt x="172" y="94"/>
                      <a:pt x="172" y="94"/>
                      <a:pt x="172" y="94"/>
                    </a:cubicBezTo>
                    <a:cubicBezTo>
                      <a:pt x="172" y="94"/>
                      <a:pt x="171" y="94"/>
                      <a:pt x="171" y="94"/>
                    </a:cubicBezTo>
                    <a:cubicBezTo>
                      <a:pt x="171" y="94"/>
                      <a:pt x="171" y="93"/>
                      <a:pt x="171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1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8" y="93"/>
                      <a:pt x="168" y="93"/>
                    </a:cubicBezTo>
                    <a:cubicBezTo>
                      <a:pt x="168" y="93"/>
                      <a:pt x="168" y="93"/>
                      <a:pt x="168" y="93"/>
                    </a:cubicBezTo>
                    <a:cubicBezTo>
                      <a:pt x="168" y="93"/>
                      <a:pt x="168" y="93"/>
                      <a:pt x="168" y="93"/>
                    </a:cubicBezTo>
                    <a:cubicBezTo>
                      <a:pt x="168" y="93"/>
                      <a:pt x="168" y="93"/>
                      <a:pt x="168" y="93"/>
                    </a:cubicBezTo>
                    <a:cubicBezTo>
                      <a:pt x="168" y="93"/>
                      <a:pt x="167" y="93"/>
                      <a:pt x="167" y="93"/>
                    </a:cubicBezTo>
                    <a:cubicBezTo>
                      <a:pt x="167" y="93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5" y="94"/>
                      <a:pt x="165" y="94"/>
                    </a:cubicBezTo>
                    <a:cubicBezTo>
                      <a:pt x="165" y="94"/>
                      <a:pt x="165" y="94"/>
                      <a:pt x="165" y="94"/>
                    </a:cubicBezTo>
                    <a:cubicBezTo>
                      <a:pt x="165" y="94"/>
                      <a:pt x="165" y="94"/>
                      <a:pt x="165" y="94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5" y="95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5" y="96"/>
                      <a:pt x="165" y="97"/>
                      <a:pt x="165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5" y="97"/>
                      <a:pt x="165" y="97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6" y="97"/>
                      <a:pt x="167" y="97"/>
                      <a:pt x="167" y="97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67" y="97"/>
                      <a:pt x="168" y="97"/>
                      <a:pt x="168" y="97"/>
                    </a:cubicBezTo>
                    <a:cubicBezTo>
                      <a:pt x="168" y="97"/>
                      <a:pt x="168" y="97"/>
                      <a:pt x="168" y="97"/>
                    </a:cubicBezTo>
                    <a:cubicBezTo>
                      <a:pt x="168" y="97"/>
                      <a:pt x="168" y="97"/>
                      <a:pt x="168" y="97"/>
                    </a:cubicBezTo>
                    <a:cubicBezTo>
                      <a:pt x="168" y="97"/>
                      <a:pt x="168" y="97"/>
                      <a:pt x="169" y="97"/>
                    </a:cubicBezTo>
                    <a:cubicBezTo>
                      <a:pt x="169" y="97"/>
                      <a:pt x="169" y="97"/>
                      <a:pt x="169" y="97"/>
                    </a:cubicBezTo>
                    <a:cubicBezTo>
                      <a:pt x="170" y="97"/>
                      <a:pt x="170" y="97"/>
                      <a:pt x="170" y="97"/>
                    </a:cubicBezTo>
                    <a:cubicBezTo>
                      <a:pt x="170" y="97"/>
                      <a:pt x="170" y="97"/>
                      <a:pt x="170" y="97"/>
                    </a:cubicBezTo>
                    <a:cubicBezTo>
                      <a:pt x="170" y="97"/>
                      <a:pt x="170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2" y="97"/>
                      <a:pt x="172" y="97"/>
                    </a:cubicBezTo>
                    <a:cubicBezTo>
                      <a:pt x="172" y="97"/>
                      <a:pt x="172" y="97"/>
                      <a:pt x="172" y="97"/>
                    </a:cubicBezTo>
                    <a:cubicBezTo>
                      <a:pt x="172" y="97"/>
                      <a:pt x="172" y="97"/>
                      <a:pt x="172" y="97"/>
                    </a:cubicBezTo>
                    <a:cubicBezTo>
                      <a:pt x="172" y="97"/>
                      <a:pt x="172" y="97"/>
                      <a:pt x="172" y="97"/>
                    </a:cubicBezTo>
                    <a:cubicBezTo>
                      <a:pt x="172" y="97"/>
                      <a:pt x="172" y="97"/>
                      <a:pt x="172" y="97"/>
                    </a:cubicBezTo>
                    <a:cubicBezTo>
                      <a:pt x="172" y="97"/>
                      <a:pt x="172" y="98"/>
                      <a:pt x="172" y="98"/>
                    </a:cubicBezTo>
                    <a:cubicBezTo>
                      <a:pt x="173" y="98"/>
                      <a:pt x="173" y="98"/>
                      <a:pt x="173" y="98"/>
                    </a:cubicBezTo>
                    <a:cubicBezTo>
                      <a:pt x="173" y="98"/>
                      <a:pt x="173" y="98"/>
                      <a:pt x="173" y="98"/>
                    </a:cubicBezTo>
                    <a:cubicBezTo>
                      <a:pt x="173" y="98"/>
                      <a:pt x="173" y="98"/>
                      <a:pt x="173" y="98"/>
                    </a:cubicBezTo>
                    <a:cubicBezTo>
                      <a:pt x="173" y="97"/>
                      <a:pt x="174" y="97"/>
                      <a:pt x="174" y="97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74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6" y="97"/>
                      <a:pt x="176" y="97"/>
                    </a:cubicBezTo>
                    <a:cubicBezTo>
                      <a:pt x="176" y="97"/>
                      <a:pt x="176" y="97"/>
                      <a:pt x="176" y="97"/>
                    </a:cubicBezTo>
                    <a:cubicBezTo>
                      <a:pt x="176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8" y="97"/>
                      <a:pt x="178" y="97"/>
                    </a:cubicBezTo>
                    <a:cubicBezTo>
                      <a:pt x="178" y="97"/>
                      <a:pt x="178" y="97"/>
                      <a:pt x="178" y="97"/>
                    </a:cubicBezTo>
                    <a:cubicBezTo>
                      <a:pt x="178" y="97"/>
                      <a:pt x="178" y="97"/>
                      <a:pt x="178" y="97"/>
                    </a:cubicBezTo>
                    <a:cubicBezTo>
                      <a:pt x="178" y="97"/>
                      <a:pt x="178" y="97"/>
                      <a:pt x="178" y="97"/>
                    </a:cubicBezTo>
                    <a:cubicBezTo>
                      <a:pt x="178" y="97"/>
                      <a:pt x="179" y="97"/>
                      <a:pt x="179" y="97"/>
                    </a:cubicBezTo>
                    <a:cubicBezTo>
                      <a:pt x="179" y="97"/>
                      <a:pt x="179" y="97"/>
                      <a:pt x="179" y="97"/>
                    </a:cubicBezTo>
                    <a:cubicBezTo>
                      <a:pt x="179" y="97"/>
                      <a:pt x="179" y="97"/>
                      <a:pt x="179" y="97"/>
                    </a:cubicBezTo>
                    <a:cubicBezTo>
                      <a:pt x="179" y="97"/>
                      <a:pt x="179" y="97"/>
                      <a:pt x="179" y="97"/>
                    </a:cubicBezTo>
                    <a:cubicBezTo>
                      <a:pt x="179" y="97"/>
                      <a:pt x="180" y="97"/>
                      <a:pt x="180" y="97"/>
                    </a:cubicBezTo>
                    <a:cubicBezTo>
                      <a:pt x="180" y="97"/>
                      <a:pt x="180" y="96"/>
                      <a:pt x="180" y="96"/>
                    </a:cubicBezTo>
                    <a:cubicBezTo>
                      <a:pt x="180" y="96"/>
                      <a:pt x="180" y="96"/>
                      <a:pt x="180" y="96"/>
                    </a:cubicBezTo>
                    <a:cubicBezTo>
                      <a:pt x="180" y="96"/>
                      <a:pt x="181" y="96"/>
                      <a:pt x="181" y="96"/>
                    </a:cubicBezTo>
                    <a:cubicBezTo>
                      <a:pt x="181" y="96"/>
                      <a:pt x="181" y="96"/>
                      <a:pt x="181" y="96"/>
                    </a:cubicBezTo>
                    <a:cubicBezTo>
                      <a:pt x="181" y="96"/>
                      <a:pt x="181" y="96"/>
                      <a:pt x="181" y="96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2" y="96"/>
                      <a:pt x="182" y="96"/>
                      <a:pt x="183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6"/>
                      <a:pt x="184" y="96"/>
                      <a:pt x="184" y="96"/>
                    </a:cubicBezTo>
                    <a:cubicBezTo>
                      <a:pt x="184" y="96"/>
                      <a:pt x="184" y="96"/>
                      <a:pt x="184" y="96"/>
                    </a:cubicBezTo>
                    <a:cubicBezTo>
                      <a:pt x="184" y="95"/>
                      <a:pt x="185" y="95"/>
                      <a:pt x="185" y="95"/>
                    </a:cubicBezTo>
                    <a:cubicBezTo>
                      <a:pt x="185" y="95"/>
                      <a:pt x="185" y="95"/>
                      <a:pt x="185" y="95"/>
                    </a:cubicBezTo>
                    <a:cubicBezTo>
                      <a:pt x="185" y="95"/>
                      <a:pt x="185" y="95"/>
                      <a:pt x="185" y="95"/>
                    </a:cubicBezTo>
                    <a:close/>
                    <a:moveTo>
                      <a:pt x="188" y="46"/>
                    </a:moveTo>
                    <a:cubicBezTo>
                      <a:pt x="189" y="46"/>
                      <a:pt x="189" y="46"/>
                      <a:pt x="188" y="46"/>
                    </a:cubicBezTo>
                    <a:cubicBezTo>
                      <a:pt x="188" y="46"/>
                      <a:pt x="188" y="45"/>
                      <a:pt x="188" y="45"/>
                    </a:cubicBezTo>
                    <a:cubicBezTo>
                      <a:pt x="188" y="46"/>
                      <a:pt x="188" y="46"/>
                      <a:pt x="188" y="46"/>
                    </a:cubicBezTo>
                    <a:cubicBezTo>
                      <a:pt x="188" y="45"/>
                      <a:pt x="188" y="45"/>
                      <a:pt x="187" y="45"/>
                    </a:cubicBezTo>
                    <a:cubicBezTo>
                      <a:pt x="187" y="45"/>
                      <a:pt x="187" y="45"/>
                      <a:pt x="187" y="46"/>
                    </a:cubicBezTo>
                    <a:cubicBezTo>
                      <a:pt x="187" y="46"/>
                      <a:pt x="187" y="46"/>
                      <a:pt x="187" y="46"/>
                    </a:cubicBezTo>
                    <a:cubicBezTo>
                      <a:pt x="187" y="46"/>
                      <a:pt x="186" y="45"/>
                      <a:pt x="186" y="46"/>
                    </a:cubicBezTo>
                    <a:cubicBezTo>
                      <a:pt x="186" y="46"/>
                      <a:pt x="186" y="46"/>
                      <a:pt x="186" y="46"/>
                    </a:cubicBezTo>
                    <a:cubicBezTo>
                      <a:pt x="186" y="46"/>
                      <a:pt x="186" y="46"/>
                      <a:pt x="186" y="46"/>
                    </a:cubicBezTo>
                    <a:cubicBezTo>
                      <a:pt x="186" y="46"/>
                      <a:pt x="186" y="47"/>
                      <a:pt x="186" y="47"/>
                    </a:cubicBezTo>
                    <a:cubicBezTo>
                      <a:pt x="186" y="47"/>
                      <a:pt x="185" y="47"/>
                      <a:pt x="186" y="47"/>
                    </a:cubicBezTo>
                    <a:cubicBezTo>
                      <a:pt x="186" y="48"/>
                      <a:pt x="186" y="48"/>
                      <a:pt x="186" y="48"/>
                    </a:cubicBezTo>
                    <a:cubicBezTo>
                      <a:pt x="186" y="48"/>
                      <a:pt x="186" y="48"/>
                      <a:pt x="186" y="48"/>
                    </a:cubicBezTo>
                    <a:cubicBezTo>
                      <a:pt x="186" y="48"/>
                      <a:pt x="186" y="48"/>
                      <a:pt x="187" y="48"/>
                    </a:cubicBezTo>
                    <a:cubicBezTo>
                      <a:pt x="187" y="48"/>
                      <a:pt x="187" y="48"/>
                      <a:pt x="187" y="48"/>
                    </a:cubicBezTo>
                    <a:cubicBezTo>
                      <a:pt x="187" y="47"/>
                      <a:pt x="187" y="47"/>
                      <a:pt x="187" y="47"/>
                    </a:cubicBezTo>
                    <a:cubicBezTo>
                      <a:pt x="187" y="47"/>
                      <a:pt x="187" y="47"/>
                      <a:pt x="187" y="47"/>
                    </a:cubicBezTo>
                    <a:cubicBezTo>
                      <a:pt x="188" y="47"/>
                      <a:pt x="188" y="46"/>
                      <a:pt x="188" y="46"/>
                    </a:cubicBezTo>
                    <a:cubicBezTo>
                      <a:pt x="188" y="46"/>
                      <a:pt x="188" y="46"/>
                      <a:pt x="188" y="46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9"/>
                      <a:pt x="189" y="49"/>
                    </a:cubicBezTo>
                    <a:cubicBezTo>
                      <a:pt x="189" y="48"/>
                      <a:pt x="189" y="48"/>
                      <a:pt x="189" y="48"/>
                    </a:cubicBezTo>
                    <a:cubicBezTo>
                      <a:pt x="189" y="48"/>
                      <a:pt x="189" y="48"/>
                      <a:pt x="189" y="48"/>
                    </a:cubicBezTo>
                    <a:cubicBezTo>
                      <a:pt x="189" y="48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0" y="48"/>
                      <a:pt x="190" y="47"/>
                      <a:pt x="190" y="47"/>
                    </a:cubicBezTo>
                    <a:cubicBezTo>
                      <a:pt x="190" y="47"/>
                      <a:pt x="190" y="47"/>
                      <a:pt x="190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91" y="46"/>
                      <a:pt x="191" y="46"/>
                      <a:pt x="191" y="46"/>
                    </a:cubicBezTo>
                    <a:cubicBezTo>
                      <a:pt x="191" y="46"/>
                      <a:pt x="191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89" y="46"/>
                      <a:pt x="189" y="46"/>
                    </a:cubicBezTo>
                    <a:cubicBezTo>
                      <a:pt x="189" y="46"/>
                      <a:pt x="189" y="46"/>
                      <a:pt x="189" y="46"/>
                    </a:cubicBezTo>
                    <a:cubicBezTo>
                      <a:pt x="189" y="46"/>
                      <a:pt x="189" y="46"/>
                      <a:pt x="189" y="46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8" y="47"/>
                      <a:pt x="188" y="47"/>
                      <a:pt x="188" y="46"/>
                    </a:cubicBezTo>
                    <a:cubicBezTo>
                      <a:pt x="188" y="46"/>
                      <a:pt x="188" y="46"/>
                      <a:pt x="188" y="46"/>
                    </a:cubicBezTo>
                    <a:cubicBezTo>
                      <a:pt x="188" y="46"/>
                      <a:pt x="188" y="46"/>
                      <a:pt x="188" y="46"/>
                    </a:cubicBezTo>
                    <a:close/>
                    <a:moveTo>
                      <a:pt x="190" y="49"/>
                    </a:moveTo>
                    <a:cubicBezTo>
                      <a:pt x="190" y="49"/>
                      <a:pt x="191" y="49"/>
                      <a:pt x="191" y="49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0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0" y="49"/>
                      <a:pt x="190" y="49"/>
                      <a:pt x="190" y="49"/>
                    </a:cubicBezTo>
                    <a:close/>
                    <a:moveTo>
                      <a:pt x="188" y="50"/>
                    </a:moveTo>
                    <a:cubicBezTo>
                      <a:pt x="188" y="50"/>
                      <a:pt x="188" y="50"/>
                      <a:pt x="188" y="50"/>
                    </a:cubicBezTo>
                    <a:cubicBezTo>
                      <a:pt x="188" y="50"/>
                      <a:pt x="188" y="50"/>
                      <a:pt x="188" y="50"/>
                    </a:cubicBezTo>
                    <a:cubicBezTo>
                      <a:pt x="188" y="49"/>
                      <a:pt x="188" y="49"/>
                      <a:pt x="188" y="49"/>
                    </a:cubicBezTo>
                    <a:cubicBezTo>
                      <a:pt x="187" y="49"/>
                      <a:pt x="187" y="50"/>
                      <a:pt x="187" y="50"/>
                    </a:cubicBezTo>
                    <a:cubicBezTo>
                      <a:pt x="187" y="50"/>
                      <a:pt x="187" y="50"/>
                      <a:pt x="187" y="50"/>
                    </a:cubicBezTo>
                    <a:cubicBezTo>
                      <a:pt x="188" y="50"/>
                      <a:pt x="188" y="50"/>
                      <a:pt x="188" y="50"/>
                    </a:cubicBezTo>
                    <a:close/>
                    <a:moveTo>
                      <a:pt x="189" y="49"/>
                    </a:moveTo>
                    <a:cubicBezTo>
                      <a:pt x="189" y="49"/>
                      <a:pt x="189" y="49"/>
                      <a:pt x="189" y="49"/>
                    </a:cubicBezTo>
                    <a:cubicBezTo>
                      <a:pt x="189" y="49"/>
                      <a:pt x="189" y="49"/>
                      <a:pt x="189" y="50"/>
                    </a:cubicBezTo>
                    <a:cubicBezTo>
                      <a:pt x="189" y="50"/>
                      <a:pt x="189" y="49"/>
                      <a:pt x="189" y="49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90" y="49"/>
                      <a:pt x="189" y="49"/>
                      <a:pt x="189" y="49"/>
                    </a:cubicBezTo>
                    <a:cubicBezTo>
                      <a:pt x="189" y="49"/>
                      <a:pt x="189" y="49"/>
                      <a:pt x="189" y="49"/>
                    </a:cubicBezTo>
                    <a:close/>
                    <a:moveTo>
                      <a:pt x="179" y="40"/>
                    </a:moveTo>
                    <a:cubicBezTo>
                      <a:pt x="179" y="40"/>
                      <a:pt x="179" y="40"/>
                      <a:pt x="179" y="40"/>
                    </a:cubicBezTo>
                    <a:cubicBezTo>
                      <a:pt x="179" y="40"/>
                      <a:pt x="179" y="40"/>
                      <a:pt x="179" y="40"/>
                    </a:cubicBezTo>
                    <a:cubicBezTo>
                      <a:pt x="179" y="40"/>
                      <a:pt x="179" y="40"/>
                      <a:pt x="179" y="40"/>
                    </a:cubicBezTo>
                    <a:cubicBezTo>
                      <a:pt x="179" y="40"/>
                      <a:pt x="179" y="41"/>
                      <a:pt x="179" y="41"/>
                    </a:cubicBezTo>
                    <a:cubicBezTo>
                      <a:pt x="179" y="41"/>
                      <a:pt x="179" y="41"/>
                      <a:pt x="178" y="41"/>
                    </a:cubicBezTo>
                    <a:cubicBezTo>
                      <a:pt x="178" y="41"/>
                      <a:pt x="178" y="41"/>
                      <a:pt x="178" y="41"/>
                    </a:cubicBezTo>
                    <a:cubicBezTo>
                      <a:pt x="178" y="41"/>
                      <a:pt x="178" y="41"/>
                      <a:pt x="178" y="41"/>
                    </a:cubicBezTo>
                    <a:cubicBezTo>
                      <a:pt x="178" y="41"/>
                      <a:pt x="178" y="41"/>
                      <a:pt x="178" y="41"/>
                    </a:cubicBezTo>
                    <a:cubicBezTo>
                      <a:pt x="178" y="41"/>
                      <a:pt x="178" y="41"/>
                      <a:pt x="179" y="41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80" y="41"/>
                      <a:pt x="180" y="41"/>
                      <a:pt x="180" y="41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1"/>
                      <a:pt x="181" y="41"/>
                    </a:cubicBezTo>
                    <a:cubicBezTo>
                      <a:pt x="181" y="41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40"/>
                      <a:pt x="180" y="40"/>
                      <a:pt x="179" y="40"/>
                    </a:cubicBezTo>
                    <a:cubicBezTo>
                      <a:pt x="179" y="40"/>
                      <a:pt x="180" y="40"/>
                      <a:pt x="179" y="40"/>
                    </a:cubicBezTo>
                    <a:cubicBezTo>
                      <a:pt x="179" y="40"/>
                      <a:pt x="179" y="40"/>
                      <a:pt x="179" y="40"/>
                    </a:cubicBezTo>
                    <a:close/>
                    <a:moveTo>
                      <a:pt x="130" y="96"/>
                    </a:move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29" y="96"/>
                      <a:pt x="129" y="96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28" y="96"/>
                      <a:pt x="128" y="96"/>
                      <a:pt x="128" y="96"/>
                    </a:cubicBezTo>
                    <a:cubicBezTo>
                      <a:pt x="128" y="96"/>
                      <a:pt x="128" y="96"/>
                      <a:pt x="128" y="96"/>
                    </a:cubicBezTo>
                    <a:cubicBezTo>
                      <a:pt x="128" y="96"/>
                      <a:pt x="128" y="96"/>
                      <a:pt x="128" y="96"/>
                    </a:cubicBezTo>
                    <a:cubicBezTo>
                      <a:pt x="128" y="96"/>
                      <a:pt x="128" y="95"/>
                      <a:pt x="127" y="95"/>
                    </a:cubicBezTo>
                    <a:cubicBezTo>
                      <a:pt x="127" y="95"/>
                      <a:pt x="127" y="95"/>
                      <a:pt x="127" y="95"/>
                    </a:cubicBezTo>
                    <a:cubicBezTo>
                      <a:pt x="127" y="96"/>
                      <a:pt x="127" y="96"/>
                      <a:pt x="127" y="96"/>
                    </a:cubicBezTo>
                    <a:cubicBezTo>
                      <a:pt x="127" y="96"/>
                      <a:pt x="127" y="95"/>
                      <a:pt x="127" y="95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4"/>
                      <a:pt x="124" y="94"/>
                    </a:cubicBezTo>
                    <a:cubicBezTo>
                      <a:pt x="124" y="94"/>
                      <a:pt x="124" y="95"/>
                      <a:pt x="124" y="95"/>
                    </a:cubicBezTo>
                    <a:cubicBezTo>
                      <a:pt x="123" y="95"/>
                      <a:pt x="123" y="94"/>
                      <a:pt x="123" y="94"/>
                    </a:cubicBezTo>
                    <a:cubicBezTo>
                      <a:pt x="123" y="94"/>
                      <a:pt x="123" y="94"/>
                      <a:pt x="123" y="94"/>
                    </a:cubicBezTo>
                    <a:cubicBezTo>
                      <a:pt x="122" y="94"/>
                      <a:pt x="122" y="94"/>
                      <a:pt x="122" y="94"/>
                    </a:cubicBezTo>
                    <a:cubicBezTo>
                      <a:pt x="122" y="94"/>
                      <a:pt x="122" y="94"/>
                      <a:pt x="122" y="94"/>
                    </a:cubicBezTo>
                    <a:cubicBezTo>
                      <a:pt x="122" y="94"/>
                      <a:pt x="122" y="94"/>
                      <a:pt x="122" y="94"/>
                    </a:cubicBezTo>
                    <a:cubicBezTo>
                      <a:pt x="121" y="94"/>
                      <a:pt x="121" y="93"/>
                      <a:pt x="121" y="93"/>
                    </a:cubicBezTo>
                    <a:cubicBezTo>
                      <a:pt x="121" y="93"/>
                      <a:pt x="120" y="93"/>
                      <a:pt x="120" y="93"/>
                    </a:cubicBezTo>
                    <a:cubicBezTo>
                      <a:pt x="120" y="93"/>
                      <a:pt x="120" y="93"/>
                      <a:pt x="119" y="93"/>
                    </a:cubicBezTo>
                    <a:cubicBezTo>
                      <a:pt x="119" y="93"/>
                      <a:pt x="119" y="93"/>
                      <a:pt x="119" y="93"/>
                    </a:cubicBezTo>
                    <a:cubicBezTo>
                      <a:pt x="119" y="94"/>
                      <a:pt x="119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7" y="94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7" y="94"/>
                      <a:pt x="117" y="94"/>
                      <a:pt x="116" y="94"/>
                    </a:cubicBezTo>
                    <a:cubicBezTo>
                      <a:pt x="116" y="94"/>
                      <a:pt x="116" y="94"/>
                      <a:pt x="116" y="94"/>
                    </a:cubicBezTo>
                    <a:cubicBezTo>
                      <a:pt x="116" y="94"/>
                      <a:pt x="115" y="94"/>
                      <a:pt x="115" y="94"/>
                    </a:cubicBezTo>
                    <a:cubicBezTo>
                      <a:pt x="115" y="94"/>
                      <a:pt x="115" y="94"/>
                      <a:pt x="115" y="94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4" y="93"/>
                      <a:pt x="114" y="94"/>
                      <a:pt x="114" y="94"/>
                    </a:cubicBezTo>
                    <a:cubicBezTo>
                      <a:pt x="114" y="94"/>
                      <a:pt x="114" y="94"/>
                      <a:pt x="114" y="93"/>
                    </a:cubicBezTo>
                    <a:cubicBezTo>
                      <a:pt x="114" y="93"/>
                      <a:pt x="113" y="93"/>
                      <a:pt x="113" y="93"/>
                    </a:cubicBezTo>
                    <a:cubicBezTo>
                      <a:pt x="113" y="93"/>
                      <a:pt x="113" y="93"/>
                      <a:pt x="113" y="93"/>
                    </a:cubicBezTo>
                    <a:cubicBezTo>
                      <a:pt x="113" y="93"/>
                      <a:pt x="113" y="93"/>
                      <a:pt x="113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3"/>
                      <a:pt x="110" y="93"/>
                      <a:pt x="110" y="93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0" y="93"/>
                      <a:pt x="110" y="93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0" y="94"/>
                      <a:pt x="110" y="93"/>
                      <a:pt x="110" y="93"/>
                    </a:cubicBezTo>
                    <a:cubicBezTo>
                      <a:pt x="110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7" y="93"/>
                      <a:pt x="107" y="93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5" y="93"/>
                      <a:pt x="105" y="93"/>
                      <a:pt x="105" y="93"/>
                    </a:cubicBezTo>
                    <a:cubicBezTo>
                      <a:pt x="105" y="93"/>
                      <a:pt x="105" y="93"/>
                      <a:pt x="105" y="93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3" y="93"/>
                      <a:pt x="104" y="93"/>
                      <a:pt x="103" y="92"/>
                    </a:cubicBezTo>
                    <a:cubicBezTo>
                      <a:pt x="103" y="92"/>
                      <a:pt x="102" y="92"/>
                      <a:pt x="102" y="92"/>
                    </a:cubicBezTo>
                    <a:cubicBezTo>
                      <a:pt x="102" y="92"/>
                      <a:pt x="101" y="92"/>
                      <a:pt x="101" y="91"/>
                    </a:cubicBezTo>
                    <a:cubicBezTo>
                      <a:pt x="101" y="91"/>
                      <a:pt x="101" y="91"/>
                      <a:pt x="100" y="91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100" y="91"/>
                      <a:pt x="99" y="91"/>
                      <a:pt x="99" y="91"/>
                    </a:cubicBezTo>
                    <a:cubicBezTo>
                      <a:pt x="99" y="91"/>
                      <a:pt x="99" y="90"/>
                      <a:pt x="99" y="90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7" y="90"/>
                      <a:pt x="97" y="90"/>
                      <a:pt x="96" y="90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89"/>
                    </a:cubicBezTo>
                    <a:cubicBezTo>
                      <a:pt x="95" y="89"/>
                      <a:pt x="95" y="89"/>
                      <a:pt x="94" y="89"/>
                    </a:cubicBezTo>
                    <a:cubicBezTo>
                      <a:pt x="94" y="89"/>
                      <a:pt x="93" y="89"/>
                      <a:pt x="93" y="89"/>
                    </a:cubicBezTo>
                    <a:cubicBezTo>
                      <a:pt x="93" y="89"/>
                      <a:pt x="92" y="89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92" y="90"/>
                      <a:pt x="91" y="89"/>
                      <a:pt x="91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9"/>
                      <a:pt x="90" y="89"/>
                      <a:pt x="90" y="89"/>
                    </a:cubicBezTo>
                    <a:cubicBezTo>
                      <a:pt x="90" y="89"/>
                      <a:pt x="90" y="89"/>
                      <a:pt x="90" y="89"/>
                    </a:cubicBezTo>
                    <a:cubicBezTo>
                      <a:pt x="90" y="89"/>
                      <a:pt x="89" y="89"/>
                      <a:pt x="89" y="89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89" y="89"/>
                      <a:pt x="89" y="90"/>
                      <a:pt x="89" y="90"/>
                    </a:cubicBezTo>
                    <a:cubicBezTo>
                      <a:pt x="89" y="90"/>
                      <a:pt x="89" y="90"/>
                      <a:pt x="88" y="90"/>
                    </a:cubicBezTo>
                    <a:cubicBezTo>
                      <a:pt x="88" y="90"/>
                      <a:pt x="87" y="90"/>
                      <a:pt x="87" y="90"/>
                    </a:cubicBezTo>
                    <a:cubicBezTo>
                      <a:pt x="87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5" y="90"/>
                    </a:cubicBezTo>
                    <a:cubicBezTo>
                      <a:pt x="85" y="90"/>
                      <a:pt x="85" y="89"/>
                      <a:pt x="85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89"/>
                      <a:pt x="84" y="89"/>
                      <a:pt x="83" y="89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89"/>
                      <a:pt x="82" y="88"/>
                      <a:pt x="82" y="88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80" y="88"/>
                      <a:pt x="80" y="88"/>
                      <a:pt x="79" y="88"/>
                    </a:cubicBezTo>
                    <a:cubicBezTo>
                      <a:pt x="79" y="87"/>
                      <a:pt x="79" y="88"/>
                      <a:pt x="79" y="87"/>
                    </a:cubicBezTo>
                    <a:cubicBezTo>
                      <a:pt x="78" y="87"/>
                      <a:pt x="78" y="87"/>
                      <a:pt x="77" y="87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6" y="87"/>
                      <a:pt x="75" y="87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4" y="87"/>
                      <a:pt x="74" y="86"/>
                      <a:pt x="74" y="86"/>
                    </a:cubicBezTo>
                    <a:cubicBezTo>
                      <a:pt x="74" y="86"/>
                      <a:pt x="74" y="86"/>
                      <a:pt x="74" y="86"/>
                    </a:cubicBezTo>
                    <a:cubicBezTo>
                      <a:pt x="74" y="86"/>
                      <a:pt x="74" y="86"/>
                      <a:pt x="75" y="86"/>
                    </a:cubicBezTo>
                    <a:cubicBezTo>
                      <a:pt x="75" y="86"/>
                      <a:pt x="75" y="86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75" y="85"/>
                      <a:pt x="76" y="84"/>
                      <a:pt x="75" y="84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4" y="84"/>
                      <a:pt x="74" y="84"/>
                      <a:pt x="73" y="84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3" y="84"/>
                      <a:pt x="72" y="84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1" y="83"/>
                      <a:pt x="71" y="83"/>
                      <a:pt x="71" y="83"/>
                    </a:cubicBezTo>
                    <a:cubicBezTo>
                      <a:pt x="71" y="83"/>
                      <a:pt x="71" y="83"/>
                      <a:pt x="71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70" y="83"/>
                      <a:pt x="69" y="83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8" y="84"/>
                      <a:pt x="69" y="84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6" y="83"/>
                      <a:pt x="66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2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2"/>
                      <a:pt x="69" y="82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1"/>
                      <a:pt x="71" y="81"/>
                      <a:pt x="71" y="80"/>
                    </a:cubicBezTo>
                    <a:cubicBezTo>
                      <a:pt x="71" y="80"/>
                      <a:pt x="70" y="80"/>
                      <a:pt x="71" y="80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2" y="78"/>
                      <a:pt x="72" y="78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7"/>
                      <a:pt x="74" y="77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8" y="78"/>
                      <a:pt x="78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8" y="78"/>
                      <a:pt x="79" y="78"/>
                      <a:pt x="79" y="77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78" y="77"/>
                      <a:pt x="79" y="77"/>
                      <a:pt x="79" y="77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80" y="77"/>
                      <a:pt x="79" y="78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7"/>
                      <a:pt x="81" y="77"/>
                      <a:pt x="81" y="78"/>
                    </a:cubicBezTo>
                    <a:cubicBezTo>
                      <a:pt x="81" y="78"/>
                      <a:pt x="81" y="78"/>
                      <a:pt x="81" y="78"/>
                    </a:cubicBezTo>
                    <a:cubicBezTo>
                      <a:pt x="81" y="78"/>
                      <a:pt x="81" y="78"/>
                      <a:pt x="82" y="79"/>
                    </a:cubicBezTo>
                    <a:cubicBezTo>
                      <a:pt x="82" y="79"/>
                      <a:pt x="83" y="79"/>
                      <a:pt x="83" y="79"/>
                    </a:cubicBezTo>
                    <a:cubicBezTo>
                      <a:pt x="83" y="79"/>
                      <a:pt x="83" y="79"/>
                      <a:pt x="83" y="79"/>
                    </a:cubicBezTo>
                    <a:cubicBezTo>
                      <a:pt x="83" y="79"/>
                      <a:pt x="83" y="79"/>
                      <a:pt x="83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79"/>
                      <a:pt x="84" y="79"/>
                      <a:pt x="85" y="79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5" y="79"/>
                      <a:pt x="84" y="79"/>
                      <a:pt x="85" y="79"/>
                    </a:cubicBezTo>
                    <a:cubicBezTo>
                      <a:pt x="85" y="79"/>
                      <a:pt x="85" y="80"/>
                      <a:pt x="86" y="80"/>
                    </a:cubicBezTo>
                    <a:cubicBezTo>
                      <a:pt x="86" y="80"/>
                      <a:pt x="86" y="80"/>
                      <a:pt x="87" y="80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79"/>
                      <a:pt x="88" y="80"/>
                    </a:cubicBezTo>
                    <a:cubicBezTo>
                      <a:pt x="88" y="80"/>
                      <a:pt x="88" y="80"/>
                      <a:pt x="88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9" y="81"/>
                      <a:pt x="89" y="82"/>
                      <a:pt x="89" y="82"/>
                    </a:cubicBezTo>
                    <a:cubicBezTo>
                      <a:pt x="89" y="82"/>
                      <a:pt x="89" y="82"/>
                      <a:pt x="89" y="83"/>
                    </a:cubicBezTo>
                    <a:cubicBezTo>
                      <a:pt x="89" y="83"/>
                      <a:pt x="89" y="83"/>
                      <a:pt x="90" y="83"/>
                    </a:cubicBezTo>
                    <a:cubicBezTo>
                      <a:pt x="90" y="83"/>
                      <a:pt x="90" y="83"/>
                      <a:pt x="90" y="83"/>
                    </a:cubicBezTo>
                    <a:cubicBezTo>
                      <a:pt x="90" y="83"/>
                      <a:pt x="90" y="83"/>
                      <a:pt x="90" y="83"/>
                    </a:cubicBezTo>
                    <a:cubicBezTo>
                      <a:pt x="90" y="83"/>
                      <a:pt x="90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3" y="83"/>
                      <a:pt x="92" y="83"/>
                      <a:pt x="92" y="83"/>
                    </a:cubicBezTo>
                    <a:cubicBezTo>
                      <a:pt x="92" y="83"/>
                      <a:pt x="93" y="84"/>
                      <a:pt x="94" y="84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3"/>
                      <a:pt x="96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97" y="84"/>
                      <a:pt x="98" y="84"/>
                      <a:pt x="98" y="84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99" y="84"/>
                      <a:pt x="100" y="83"/>
                      <a:pt x="100" y="83"/>
                    </a:cubicBezTo>
                    <a:cubicBezTo>
                      <a:pt x="100" y="83"/>
                      <a:pt x="100" y="83"/>
                      <a:pt x="100" y="84"/>
                    </a:cubicBezTo>
                    <a:cubicBezTo>
                      <a:pt x="100" y="84"/>
                      <a:pt x="100" y="84"/>
                      <a:pt x="101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2" y="84"/>
                      <a:pt x="102" y="84"/>
                      <a:pt x="102" y="84"/>
                    </a:cubicBezTo>
                    <a:cubicBezTo>
                      <a:pt x="102" y="84"/>
                      <a:pt x="102" y="84"/>
                      <a:pt x="102" y="83"/>
                    </a:cubicBezTo>
                    <a:cubicBezTo>
                      <a:pt x="102" y="83"/>
                      <a:pt x="103" y="83"/>
                      <a:pt x="103" y="83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2"/>
                      <a:pt x="103" y="82"/>
                      <a:pt x="103" y="81"/>
                    </a:cubicBezTo>
                    <a:cubicBezTo>
                      <a:pt x="103" y="81"/>
                      <a:pt x="103" y="81"/>
                      <a:pt x="104" y="81"/>
                    </a:cubicBezTo>
                    <a:cubicBezTo>
                      <a:pt x="104" y="81"/>
                      <a:pt x="104" y="81"/>
                      <a:pt x="104" y="80"/>
                    </a:cubicBezTo>
                    <a:cubicBezTo>
                      <a:pt x="104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6" y="80"/>
                      <a:pt x="106" y="81"/>
                      <a:pt x="106" y="81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6" y="82"/>
                      <a:pt x="106" y="82"/>
                      <a:pt x="107" y="82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8" y="82"/>
                      <a:pt x="108" y="82"/>
                      <a:pt x="108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2"/>
                      <a:pt x="110" y="82"/>
                      <a:pt x="110" y="83"/>
                    </a:cubicBezTo>
                    <a:cubicBezTo>
                      <a:pt x="110" y="83"/>
                      <a:pt x="110" y="83"/>
                      <a:pt x="110" y="83"/>
                    </a:cubicBezTo>
                    <a:cubicBezTo>
                      <a:pt x="110" y="83"/>
                      <a:pt x="110" y="83"/>
                      <a:pt x="111" y="8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2" y="83"/>
                      <a:pt x="112" y="84"/>
                      <a:pt x="113" y="84"/>
                    </a:cubicBezTo>
                    <a:cubicBezTo>
                      <a:pt x="113" y="84"/>
                      <a:pt x="113" y="84"/>
                      <a:pt x="113" y="84"/>
                    </a:cubicBezTo>
                    <a:cubicBezTo>
                      <a:pt x="114" y="84"/>
                      <a:pt x="114" y="84"/>
                      <a:pt x="114" y="84"/>
                    </a:cubicBezTo>
                    <a:cubicBezTo>
                      <a:pt x="114" y="84"/>
                      <a:pt x="114" y="83"/>
                      <a:pt x="115" y="83"/>
                    </a:cubicBezTo>
                    <a:cubicBezTo>
                      <a:pt x="115" y="83"/>
                      <a:pt x="115" y="83"/>
                      <a:pt x="115" y="84"/>
                    </a:cubicBezTo>
                    <a:cubicBezTo>
                      <a:pt x="115" y="84"/>
                      <a:pt x="115" y="84"/>
                      <a:pt x="116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6" y="83"/>
                      <a:pt x="116" y="83"/>
                      <a:pt x="116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4"/>
                      <a:pt x="117" y="84"/>
                      <a:pt x="117" y="84"/>
                    </a:cubicBezTo>
                    <a:cubicBezTo>
                      <a:pt x="117" y="84"/>
                      <a:pt x="116" y="84"/>
                      <a:pt x="116" y="85"/>
                    </a:cubicBezTo>
                    <a:cubicBezTo>
                      <a:pt x="116" y="85"/>
                      <a:pt x="117" y="85"/>
                      <a:pt x="117" y="85"/>
                    </a:cubicBezTo>
                    <a:cubicBezTo>
                      <a:pt x="117" y="85"/>
                      <a:pt x="116" y="85"/>
                      <a:pt x="116" y="85"/>
                    </a:cubicBezTo>
                    <a:cubicBezTo>
                      <a:pt x="116" y="85"/>
                      <a:pt x="116" y="85"/>
                      <a:pt x="116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8" y="86"/>
                      <a:pt x="118" y="86"/>
                    </a:cubicBezTo>
                    <a:cubicBezTo>
                      <a:pt x="118" y="86"/>
                      <a:pt x="118" y="86"/>
                      <a:pt x="118" y="87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18" y="87"/>
                      <a:pt x="118" y="87"/>
                      <a:pt x="118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8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20" y="89"/>
                      <a:pt x="120" y="89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1" y="89"/>
                      <a:pt x="121" y="89"/>
                      <a:pt x="121" y="90"/>
                    </a:cubicBezTo>
                    <a:cubicBezTo>
                      <a:pt x="121" y="90"/>
                      <a:pt x="121" y="90"/>
                      <a:pt x="121" y="90"/>
                    </a:cubicBezTo>
                    <a:cubicBezTo>
                      <a:pt x="121" y="90"/>
                      <a:pt x="121" y="90"/>
                      <a:pt x="121" y="90"/>
                    </a:cubicBezTo>
                    <a:cubicBezTo>
                      <a:pt x="122" y="90"/>
                      <a:pt x="122" y="89"/>
                      <a:pt x="122" y="89"/>
                    </a:cubicBezTo>
                    <a:cubicBezTo>
                      <a:pt x="122" y="89"/>
                      <a:pt x="122" y="89"/>
                      <a:pt x="122" y="89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3" y="89"/>
                      <a:pt x="124" y="89"/>
                      <a:pt x="124" y="89"/>
                    </a:cubicBezTo>
                    <a:cubicBezTo>
                      <a:pt x="124" y="89"/>
                      <a:pt x="124" y="89"/>
                      <a:pt x="124" y="89"/>
                    </a:cubicBezTo>
                    <a:cubicBezTo>
                      <a:pt x="124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6" y="89"/>
                      <a:pt x="126" y="89"/>
                      <a:pt x="126" y="89"/>
                    </a:cubicBezTo>
                    <a:cubicBezTo>
                      <a:pt x="126" y="88"/>
                      <a:pt x="126" y="88"/>
                      <a:pt x="126" y="89"/>
                    </a:cubicBezTo>
                    <a:cubicBezTo>
                      <a:pt x="126" y="89"/>
                      <a:pt x="126" y="89"/>
                      <a:pt x="126" y="89"/>
                    </a:cubicBezTo>
                    <a:cubicBezTo>
                      <a:pt x="126" y="89"/>
                      <a:pt x="127" y="89"/>
                      <a:pt x="127" y="89"/>
                    </a:cubicBezTo>
                    <a:cubicBezTo>
                      <a:pt x="127" y="89"/>
                      <a:pt x="127" y="89"/>
                      <a:pt x="127" y="89"/>
                    </a:cubicBezTo>
                    <a:cubicBezTo>
                      <a:pt x="127" y="89"/>
                      <a:pt x="127" y="89"/>
                      <a:pt x="128" y="89"/>
                    </a:cubicBezTo>
                    <a:cubicBezTo>
                      <a:pt x="128" y="89"/>
                      <a:pt x="127" y="90"/>
                      <a:pt x="128" y="90"/>
                    </a:cubicBezTo>
                    <a:cubicBezTo>
                      <a:pt x="128" y="90"/>
                      <a:pt x="128" y="89"/>
                      <a:pt x="128" y="90"/>
                    </a:cubicBezTo>
                    <a:cubicBezTo>
                      <a:pt x="129" y="90"/>
                      <a:pt x="129" y="90"/>
                      <a:pt x="129" y="90"/>
                    </a:cubicBezTo>
                    <a:cubicBezTo>
                      <a:pt x="129" y="90"/>
                      <a:pt x="129" y="91"/>
                      <a:pt x="129" y="91"/>
                    </a:cubicBezTo>
                    <a:cubicBezTo>
                      <a:pt x="129" y="91"/>
                      <a:pt x="129" y="91"/>
                      <a:pt x="129" y="91"/>
                    </a:cubicBezTo>
                    <a:cubicBezTo>
                      <a:pt x="129" y="91"/>
                      <a:pt x="129" y="92"/>
                      <a:pt x="129" y="92"/>
                    </a:cubicBezTo>
                    <a:cubicBezTo>
                      <a:pt x="129" y="92"/>
                      <a:pt x="128" y="92"/>
                      <a:pt x="128" y="92"/>
                    </a:cubicBezTo>
                    <a:cubicBezTo>
                      <a:pt x="128" y="93"/>
                      <a:pt x="128" y="93"/>
                      <a:pt x="128" y="93"/>
                    </a:cubicBezTo>
                    <a:cubicBezTo>
                      <a:pt x="128" y="93"/>
                      <a:pt x="128" y="93"/>
                      <a:pt x="128" y="93"/>
                    </a:cubicBezTo>
                    <a:cubicBezTo>
                      <a:pt x="128" y="93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5"/>
                    </a:cubicBezTo>
                    <a:cubicBezTo>
                      <a:pt x="128" y="95"/>
                      <a:pt x="128" y="95"/>
                      <a:pt x="128" y="95"/>
                    </a:cubicBezTo>
                    <a:cubicBezTo>
                      <a:pt x="128" y="95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5"/>
                      <a:pt x="129" y="95"/>
                    </a:cubicBezTo>
                    <a:cubicBezTo>
                      <a:pt x="129" y="95"/>
                      <a:pt x="129" y="95"/>
                      <a:pt x="129" y="95"/>
                    </a:cubicBezTo>
                    <a:cubicBezTo>
                      <a:pt x="129" y="95"/>
                      <a:pt x="129" y="95"/>
                      <a:pt x="129" y="95"/>
                    </a:cubicBezTo>
                    <a:cubicBezTo>
                      <a:pt x="129" y="95"/>
                      <a:pt x="129" y="96"/>
                      <a:pt x="129" y="96"/>
                    </a:cubicBezTo>
                    <a:cubicBezTo>
                      <a:pt x="129" y="96"/>
                      <a:pt x="129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lose/>
                    <a:moveTo>
                      <a:pt x="126" y="84"/>
                    </a:move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7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5" y="83"/>
                    </a:cubicBezTo>
                    <a:cubicBezTo>
                      <a:pt x="125" y="83"/>
                      <a:pt x="125" y="84"/>
                      <a:pt x="124" y="84"/>
                    </a:cubicBezTo>
                    <a:cubicBezTo>
                      <a:pt x="124" y="84"/>
                      <a:pt x="123" y="84"/>
                      <a:pt x="123" y="84"/>
                    </a:cubicBezTo>
                    <a:cubicBezTo>
                      <a:pt x="122" y="84"/>
                      <a:pt x="122" y="84"/>
                      <a:pt x="121" y="84"/>
                    </a:cubicBezTo>
                    <a:cubicBezTo>
                      <a:pt x="121" y="84"/>
                      <a:pt x="120" y="84"/>
                      <a:pt x="120" y="84"/>
                    </a:cubicBezTo>
                    <a:cubicBezTo>
                      <a:pt x="120" y="84"/>
                      <a:pt x="119" y="84"/>
                      <a:pt x="119" y="84"/>
                    </a:cubicBezTo>
                    <a:cubicBezTo>
                      <a:pt x="119" y="84"/>
                      <a:pt x="118" y="84"/>
                      <a:pt x="118" y="84"/>
                    </a:cubicBezTo>
                    <a:cubicBezTo>
                      <a:pt x="118" y="84"/>
                      <a:pt x="118" y="84"/>
                      <a:pt x="118" y="84"/>
                    </a:cubicBezTo>
                    <a:cubicBezTo>
                      <a:pt x="118" y="84"/>
                      <a:pt x="118" y="84"/>
                      <a:pt x="117" y="84"/>
                    </a:cubicBezTo>
                    <a:cubicBezTo>
                      <a:pt x="117" y="84"/>
                      <a:pt x="117" y="84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6"/>
                      <a:pt x="117" y="85"/>
                      <a:pt x="118" y="85"/>
                    </a:cubicBezTo>
                    <a:cubicBezTo>
                      <a:pt x="118" y="85"/>
                      <a:pt x="118" y="85"/>
                      <a:pt x="118" y="86"/>
                    </a:cubicBezTo>
                    <a:cubicBezTo>
                      <a:pt x="118" y="86"/>
                      <a:pt x="118" y="86"/>
                      <a:pt x="119" y="86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9" y="86"/>
                      <a:pt x="120" y="86"/>
                      <a:pt x="120" y="86"/>
                    </a:cubicBezTo>
                    <a:cubicBezTo>
                      <a:pt x="120" y="86"/>
                      <a:pt x="120" y="86"/>
                      <a:pt x="121" y="86"/>
                    </a:cubicBezTo>
                    <a:cubicBezTo>
                      <a:pt x="121" y="86"/>
                      <a:pt x="121" y="86"/>
                      <a:pt x="121" y="86"/>
                    </a:cubicBezTo>
                    <a:cubicBezTo>
                      <a:pt x="122" y="86"/>
                      <a:pt x="122" y="86"/>
                      <a:pt x="122" y="86"/>
                    </a:cubicBezTo>
                    <a:cubicBezTo>
                      <a:pt x="122" y="86"/>
                      <a:pt x="122" y="86"/>
                      <a:pt x="123" y="86"/>
                    </a:cubicBezTo>
                    <a:cubicBezTo>
                      <a:pt x="123" y="86"/>
                      <a:pt x="123" y="86"/>
                      <a:pt x="123" y="86"/>
                    </a:cubicBezTo>
                    <a:cubicBezTo>
                      <a:pt x="123" y="86"/>
                      <a:pt x="123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4" y="85"/>
                      <a:pt x="124" y="85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24" y="85"/>
                      <a:pt x="124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6" y="85"/>
                      <a:pt x="126" y="85"/>
                      <a:pt x="126" y="85"/>
                    </a:cubicBezTo>
                    <a:cubicBezTo>
                      <a:pt x="126" y="85"/>
                      <a:pt x="126" y="85"/>
                      <a:pt x="126" y="85"/>
                    </a:cubicBezTo>
                    <a:cubicBezTo>
                      <a:pt x="126" y="85"/>
                      <a:pt x="126" y="85"/>
                      <a:pt x="126" y="85"/>
                    </a:cubicBezTo>
                    <a:cubicBezTo>
                      <a:pt x="126" y="85"/>
                      <a:pt x="126" y="85"/>
                      <a:pt x="125" y="85"/>
                    </a:cubicBezTo>
                    <a:cubicBezTo>
                      <a:pt x="125" y="85"/>
                      <a:pt x="126" y="85"/>
                      <a:pt x="126" y="84"/>
                    </a:cubicBezTo>
                    <a:close/>
                    <a:moveTo>
                      <a:pt x="47" y="73"/>
                    </a:move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4"/>
                      <a:pt x="46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3"/>
                    </a:cubicBezTo>
                    <a:cubicBezTo>
                      <a:pt x="48" y="73"/>
                      <a:pt x="48" y="73"/>
                      <a:pt x="47" y="73"/>
                    </a:cubicBezTo>
                    <a:close/>
                    <a:moveTo>
                      <a:pt x="67" y="82"/>
                    </a:moveTo>
                    <a:cubicBezTo>
                      <a:pt x="67" y="82"/>
                      <a:pt x="67" y="82"/>
                      <a:pt x="67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7" y="82"/>
                      <a:pt x="67" y="82"/>
                      <a:pt x="67" y="82"/>
                    </a:cubicBezTo>
                    <a:close/>
                    <a:moveTo>
                      <a:pt x="82" y="57"/>
                    </a:moveTo>
                    <a:cubicBezTo>
                      <a:pt x="83" y="57"/>
                      <a:pt x="82" y="57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3" y="58"/>
                      <a:pt x="83" y="59"/>
                      <a:pt x="83" y="59"/>
                    </a:cubicBezTo>
                    <a:cubicBezTo>
                      <a:pt x="83" y="59"/>
                      <a:pt x="82" y="59"/>
                      <a:pt x="82" y="59"/>
                    </a:cubicBezTo>
                    <a:cubicBezTo>
                      <a:pt x="82" y="59"/>
                      <a:pt x="83" y="59"/>
                      <a:pt x="83" y="59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3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5" y="59"/>
                      <a:pt x="85" y="58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5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7" y="59"/>
                      <a:pt x="86" y="58"/>
                      <a:pt x="87" y="58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6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7" y="56"/>
                      <a:pt x="87" y="55"/>
                      <a:pt x="86" y="55"/>
                    </a:cubicBezTo>
                    <a:cubicBezTo>
                      <a:pt x="86" y="55"/>
                      <a:pt x="86" y="56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6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3" y="56"/>
                      <a:pt x="83" y="57"/>
                      <a:pt x="83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lose/>
                    <a:moveTo>
                      <a:pt x="81" y="57"/>
                    </a:move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2" y="58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1" y="57"/>
                      <a:pt x="81" y="57"/>
                      <a:pt x="81" y="5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81" y="56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77" y="57"/>
                    </a:move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lose/>
                    <a:moveTo>
                      <a:pt x="66" y="51"/>
                    </a:moveTo>
                    <a:cubicBezTo>
                      <a:pt x="66" y="51"/>
                      <a:pt x="67" y="51"/>
                      <a:pt x="67" y="51"/>
                    </a:cubicBezTo>
                    <a:cubicBezTo>
                      <a:pt x="67" y="51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9" y="52"/>
                      <a:pt x="69" y="52"/>
                    </a:cubicBezTo>
                    <a:cubicBezTo>
                      <a:pt x="69" y="51"/>
                      <a:pt x="69" y="51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1" y="52"/>
                    </a:cubicBezTo>
                    <a:cubicBezTo>
                      <a:pt x="71" y="52"/>
                      <a:pt x="70" y="52"/>
                      <a:pt x="70" y="52"/>
                    </a:cubicBezTo>
                    <a:cubicBezTo>
                      <a:pt x="70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2" y="54"/>
                      <a:pt x="71" y="54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2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5" y="57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6" y="58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6" y="56"/>
                      <a:pt x="76" y="55"/>
                      <a:pt x="77" y="55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7" y="55"/>
                      <a:pt x="77" y="55"/>
                      <a:pt x="76" y="55"/>
                    </a:cubicBezTo>
                    <a:cubicBezTo>
                      <a:pt x="76" y="55"/>
                      <a:pt x="76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2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3" y="52"/>
                      <a:pt x="73" y="52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3" y="50"/>
                      <a:pt x="73" y="50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3" y="49"/>
                      <a:pt x="73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8"/>
                      <a:pt x="72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0" y="50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8" y="48"/>
                      <a:pt x="68" y="48"/>
                    </a:cubicBezTo>
                    <a:cubicBezTo>
                      <a:pt x="68" y="48"/>
                      <a:pt x="68" y="48"/>
                      <a:pt x="68" y="48"/>
                    </a:cubicBezTo>
                    <a:cubicBezTo>
                      <a:pt x="68" y="48"/>
                      <a:pt x="68" y="48"/>
                      <a:pt x="68" y="49"/>
                    </a:cubicBezTo>
                    <a:cubicBezTo>
                      <a:pt x="68" y="49"/>
                      <a:pt x="67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2"/>
                      <a:pt x="66" y="52"/>
                      <a:pt x="66" y="51"/>
                    </a:cubicBezTo>
                    <a:close/>
                    <a:moveTo>
                      <a:pt x="137" y="93"/>
                    </a:moveTo>
                    <a:cubicBezTo>
                      <a:pt x="137" y="93"/>
                      <a:pt x="136" y="93"/>
                      <a:pt x="136" y="93"/>
                    </a:cubicBezTo>
                    <a:cubicBezTo>
                      <a:pt x="136" y="93"/>
                      <a:pt x="136" y="93"/>
                      <a:pt x="136" y="93"/>
                    </a:cubicBezTo>
                    <a:cubicBezTo>
                      <a:pt x="136" y="92"/>
                      <a:pt x="136" y="92"/>
                      <a:pt x="135" y="92"/>
                    </a:cubicBezTo>
                    <a:cubicBezTo>
                      <a:pt x="135" y="92"/>
                      <a:pt x="135" y="92"/>
                      <a:pt x="135" y="92"/>
                    </a:cubicBezTo>
                    <a:cubicBezTo>
                      <a:pt x="135" y="92"/>
                      <a:pt x="135" y="92"/>
                      <a:pt x="135" y="92"/>
                    </a:cubicBezTo>
                    <a:cubicBezTo>
                      <a:pt x="134" y="92"/>
                      <a:pt x="134" y="92"/>
                      <a:pt x="134" y="92"/>
                    </a:cubicBezTo>
                    <a:cubicBezTo>
                      <a:pt x="134" y="92"/>
                      <a:pt x="134" y="92"/>
                      <a:pt x="133" y="92"/>
                    </a:cubicBezTo>
                    <a:cubicBezTo>
                      <a:pt x="133" y="92"/>
                      <a:pt x="133" y="92"/>
                      <a:pt x="133" y="92"/>
                    </a:cubicBezTo>
                    <a:cubicBezTo>
                      <a:pt x="133" y="92"/>
                      <a:pt x="133" y="92"/>
                      <a:pt x="133" y="92"/>
                    </a:cubicBezTo>
                    <a:cubicBezTo>
                      <a:pt x="132" y="93"/>
                      <a:pt x="132" y="92"/>
                      <a:pt x="132" y="92"/>
                    </a:cubicBezTo>
                    <a:cubicBezTo>
                      <a:pt x="132" y="92"/>
                      <a:pt x="131" y="93"/>
                      <a:pt x="131" y="92"/>
                    </a:cubicBezTo>
                    <a:cubicBezTo>
                      <a:pt x="131" y="92"/>
                      <a:pt x="131" y="92"/>
                      <a:pt x="131" y="92"/>
                    </a:cubicBezTo>
                    <a:cubicBezTo>
                      <a:pt x="130" y="92"/>
                      <a:pt x="130" y="92"/>
                      <a:pt x="130" y="92"/>
                    </a:cubicBezTo>
                    <a:cubicBezTo>
                      <a:pt x="130" y="92"/>
                      <a:pt x="130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3"/>
                    </a:cubicBezTo>
                    <a:cubicBezTo>
                      <a:pt x="129" y="93"/>
                      <a:pt x="129" y="93"/>
                      <a:pt x="129" y="93"/>
                    </a:cubicBezTo>
                    <a:cubicBezTo>
                      <a:pt x="129" y="93"/>
                      <a:pt x="129" y="93"/>
                      <a:pt x="129" y="93"/>
                    </a:cubicBezTo>
                    <a:cubicBezTo>
                      <a:pt x="129" y="93"/>
                      <a:pt x="129" y="94"/>
                      <a:pt x="129" y="94"/>
                    </a:cubicBezTo>
                    <a:cubicBezTo>
                      <a:pt x="130" y="94"/>
                      <a:pt x="130" y="94"/>
                      <a:pt x="130" y="94"/>
                    </a:cubicBezTo>
                    <a:cubicBezTo>
                      <a:pt x="130" y="94"/>
                      <a:pt x="130" y="94"/>
                      <a:pt x="130" y="94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1" y="94"/>
                      <a:pt x="132" y="94"/>
                      <a:pt x="132" y="94"/>
                    </a:cubicBezTo>
                    <a:cubicBezTo>
                      <a:pt x="132" y="94"/>
                      <a:pt x="132" y="95"/>
                      <a:pt x="132" y="95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33" y="95"/>
                      <a:pt x="133" y="96"/>
                      <a:pt x="133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3" y="97"/>
                      <a:pt x="133" y="97"/>
                      <a:pt x="133" y="97"/>
                    </a:cubicBezTo>
                    <a:cubicBezTo>
                      <a:pt x="133" y="97"/>
                      <a:pt x="133" y="97"/>
                      <a:pt x="133" y="97"/>
                    </a:cubicBezTo>
                    <a:cubicBezTo>
                      <a:pt x="133" y="97"/>
                      <a:pt x="133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6" y="95"/>
                      <a:pt x="136" y="95"/>
                      <a:pt x="136" y="95"/>
                    </a:cubicBezTo>
                    <a:cubicBezTo>
                      <a:pt x="136" y="95"/>
                      <a:pt x="136" y="95"/>
                      <a:pt x="136" y="95"/>
                    </a:cubicBezTo>
                    <a:cubicBezTo>
                      <a:pt x="136" y="95"/>
                      <a:pt x="136" y="95"/>
                      <a:pt x="136" y="95"/>
                    </a:cubicBezTo>
                    <a:cubicBezTo>
                      <a:pt x="136" y="95"/>
                      <a:pt x="137" y="95"/>
                      <a:pt x="137" y="94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3"/>
                      <a:pt x="137" y="93"/>
                      <a:pt x="137" y="93"/>
                    </a:cubicBezTo>
                    <a:close/>
                    <a:moveTo>
                      <a:pt x="136" y="96"/>
                    </a:move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96"/>
                      <a:pt x="136" y="96"/>
                      <a:pt x="135" y="96"/>
                    </a:cubicBezTo>
                    <a:cubicBezTo>
                      <a:pt x="135" y="96"/>
                      <a:pt x="135" y="96"/>
                      <a:pt x="136" y="96"/>
                    </a:cubicBezTo>
                    <a:cubicBezTo>
                      <a:pt x="136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7"/>
                    </a:cubicBezTo>
                    <a:cubicBezTo>
                      <a:pt x="137" y="97"/>
                      <a:pt x="137" y="97"/>
                      <a:pt x="137" y="96"/>
                    </a:cubicBezTo>
                    <a:cubicBezTo>
                      <a:pt x="137" y="96"/>
                      <a:pt x="137" y="96"/>
                      <a:pt x="136" y="96"/>
                    </a:cubicBezTo>
                    <a:close/>
                    <a:moveTo>
                      <a:pt x="13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lose/>
                    <a:moveTo>
                      <a:pt x="10" y="23"/>
                    </a:moveTo>
                    <a:cubicBezTo>
                      <a:pt x="9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lose/>
                    <a:moveTo>
                      <a:pt x="8" y="21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7" y="21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8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1"/>
                      <a:pt x="6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9" y="22"/>
                      <a:pt x="9" y="21"/>
                      <a:pt x="8" y="21"/>
                    </a:cubicBezTo>
                    <a:close/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9" y="24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lose/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lose/>
                    <a:moveTo>
                      <a:pt x="143" y="7"/>
                    </a:moveTo>
                    <a:cubicBezTo>
                      <a:pt x="142" y="7"/>
                      <a:pt x="139" y="6"/>
                      <a:pt x="139" y="6"/>
                    </a:cubicBezTo>
                    <a:cubicBezTo>
                      <a:pt x="138" y="7"/>
                      <a:pt x="138" y="7"/>
                      <a:pt x="138" y="8"/>
                    </a:cubicBezTo>
                    <a:cubicBezTo>
                      <a:pt x="137" y="8"/>
                      <a:pt x="136" y="13"/>
                      <a:pt x="136" y="15"/>
                    </a:cubicBezTo>
                    <a:cubicBezTo>
                      <a:pt x="136" y="16"/>
                      <a:pt x="135" y="17"/>
                      <a:pt x="134" y="19"/>
                    </a:cubicBezTo>
                    <a:cubicBezTo>
                      <a:pt x="132" y="20"/>
                      <a:pt x="133" y="20"/>
                      <a:pt x="133" y="21"/>
                    </a:cubicBezTo>
                    <a:cubicBezTo>
                      <a:pt x="132" y="22"/>
                      <a:pt x="131" y="24"/>
                      <a:pt x="130" y="25"/>
                    </a:cubicBezTo>
                    <a:cubicBezTo>
                      <a:pt x="130" y="26"/>
                      <a:pt x="131" y="27"/>
                      <a:pt x="131" y="28"/>
                    </a:cubicBezTo>
                    <a:cubicBezTo>
                      <a:pt x="130" y="28"/>
                      <a:pt x="128" y="28"/>
                      <a:pt x="127" y="28"/>
                    </a:cubicBezTo>
                    <a:cubicBezTo>
                      <a:pt x="126" y="28"/>
                      <a:pt x="125" y="29"/>
                      <a:pt x="124" y="29"/>
                    </a:cubicBezTo>
                    <a:cubicBezTo>
                      <a:pt x="122" y="30"/>
                      <a:pt x="121" y="28"/>
                      <a:pt x="120" y="28"/>
                    </a:cubicBezTo>
                    <a:cubicBezTo>
                      <a:pt x="118" y="27"/>
                      <a:pt x="117" y="28"/>
                      <a:pt x="116" y="29"/>
                    </a:cubicBezTo>
                    <a:cubicBezTo>
                      <a:pt x="115" y="29"/>
                      <a:pt x="113" y="31"/>
                      <a:pt x="112" y="31"/>
                    </a:cubicBezTo>
                    <a:cubicBezTo>
                      <a:pt x="111" y="32"/>
                      <a:pt x="108" y="31"/>
                      <a:pt x="107" y="31"/>
                    </a:cubicBezTo>
                    <a:cubicBezTo>
                      <a:pt x="106" y="31"/>
                      <a:pt x="104" y="32"/>
                      <a:pt x="104" y="32"/>
                    </a:cubicBezTo>
                    <a:cubicBezTo>
                      <a:pt x="103" y="32"/>
                      <a:pt x="102" y="32"/>
                      <a:pt x="102" y="31"/>
                    </a:cubicBezTo>
                    <a:cubicBezTo>
                      <a:pt x="102" y="31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7" y="27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6"/>
                      <a:pt x="96" y="26"/>
                      <a:pt x="95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5" y="26"/>
                      <a:pt x="95" y="26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7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94" y="27"/>
                      <a:pt x="94" y="27"/>
                      <a:pt x="94" y="28"/>
                    </a:cubicBezTo>
                    <a:cubicBezTo>
                      <a:pt x="94" y="28"/>
                      <a:pt x="94" y="28"/>
                      <a:pt x="93" y="28"/>
                    </a:cubicBezTo>
                    <a:cubicBezTo>
                      <a:pt x="93" y="28"/>
                      <a:pt x="93" y="28"/>
                      <a:pt x="93" y="28"/>
                    </a:cubicBezTo>
                    <a:cubicBezTo>
                      <a:pt x="93" y="28"/>
                      <a:pt x="93" y="28"/>
                      <a:pt x="93" y="28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1" y="31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3"/>
                      <a:pt x="91" y="33"/>
                      <a:pt x="91" y="34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2" y="34"/>
                      <a:pt x="91" y="34"/>
                      <a:pt x="92" y="34"/>
                    </a:cubicBezTo>
                    <a:cubicBezTo>
                      <a:pt x="92" y="34"/>
                      <a:pt x="92" y="34"/>
                      <a:pt x="92" y="35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7"/>
                    </a:cubicBezTo>
                    <a:cubicBezTo>
                      <a:pt x="92" y="37"/>
                      <a:pt x="92" y="37"/>
                      <a:pt x="93" y="37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93" y="37"/>
                      <a:pt x="93" y="38"/>
                      <a:pt x="93" y="38"/>
                    </a:cubicBezTo>
                    <a:cubicBezTo>
                      <a:pt x="93" y="38"/>
                      <a:pt x="93" y="38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3" y="39"/>
                      <a:pt x="93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40"/>
                      <a:pt x="94" y="40"/>
                      <a:pt x="94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1"/>
                      <a:pt x="93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94" y="41"/>
                      <a:pt x="94" y="41"/>
                    </a:cubicBezTo>
                    <a:cubicBezTo>
                      <a:pt x="94" y="41"/>
                      <a:pt x="93" y="41"/>
                      <a:pt x="93" y="41"/>
                    </a:cubicBezTo>
                    <a:cubicBezTo>
                      <a:pt x="93" y="41"/>
                      <a:pt x="93" y="42"/>
                      <a:pt x="93" y="42"/>
                    </a:cubicBezTo>
                    <a:cubicBezTo>
                      <a:pt x="93" y="42"/>
                      <a:pt x="94" y="42"/>
                      <a:pt x="94" y="42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2"/>
                      <a:pt x="94" y="43"/>
                      <a:pt x="94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5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7" y="44"/>
                      <a:pt x="96" y="44"/>
                      <a:pt x="96" y="44"/>
                    </a:cubicBezTo>
                    <a:cubicBezTo>
                      <a:pt x="96" y="44"/>
                      <a:pt x="95" y="44"/>
                      <a:pt x="95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4"/>
                      <a:pt x="95" y="43"/>
                      <a:pt x="95" y="43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3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6" y="45"/>
                      <a:pt x="95" y="45"/>
                      <a:pt x="96" y="45"/>
                    </a:cubicBezTo>
                    <a:cubicBezTo>
                      <a:pt x="96" y="44"/>
                      <a:pt x="96" y="45"/>
                      <a:pt x="96" y="45"/>
                    </a:cubicBezTo>
                    <a:cubicBezTo>
                      <a:pt x="96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6" y="45"/>
                      <a:pt x="96" y="46"/>
                      <a:pt x="96" y="46"/>
                    </a:cubicBezTo>
                    <a:cubicBezTo>
                      <a:pt x="96" y="46"/>
                      <a:pt x="96" y="47"/>
                      <a:pt x="96" y="47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8" y="47"/>
                    </a:cubicBezTo>
                    <a:cubicBezTo>
                      <a:pt x="98" y="47"/>
                      <a:pt x="98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5"/>
                      <a:pt x="98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7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9" y="47"/>
                      <a:pt x="99" y="47"/>
                      <a:pt x="100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100" y="48"/>
                      <a:pt x="100" y="48"/>
                      <a:pt x="100" y="48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100" y="50"/>
                      <a:pt x="100" y="50"/>
                    </a:cubicBezTo>
                    <a:cubicBezTo>
                      <a:pt x="100" y="50"/>
                      <a:pt x="99" y="50"/>
                      <a:pt x="99" y="50"/>
                    </a:cubicBezTo>
                    <a:cubicBezTo>
                      <a:pt x="99" y="50"/>
                      <a:pt x="99" y="50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100" y="51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1" y="54"/>
                      <a:pt x="101" y="54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2" y="57"/>
                    </a:cubicBezTo>
                    <a:cubicBezTo>
                      <a:pt x="102" y="57"/>
                      <a:pt x="101" y="57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9"/>
                      <a:pt x="102" y="58"/>
                      <a:pt x="102" y="58"/>
                    </a:cubicBez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4" y="57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9"/>
                    </a:cubicBezTo>
                    <a:cubicBezTo>
                      <a:pt x="104" y="59"/>
                      <a:pt x="104" y="59"/>
                      <a:pt x="104" y="59"/>
                    </a:cubicBezTo>
                    <a:cubicBezTo>
                      <a:pt x="105" y="59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6" y="58"/>
                      <a:pt x="106" y="58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8"/>
                      <a:pt x="107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9" y="58"/>
                      <a:pt x="109" y="58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09" y="58"/>
                      <a:pt x="109" y="57"/>
                      <a:pt x="110" y="57"/>
                    </a:cubicBezTo>
                    <a:cubicBezTo>
                      <a:pt x="110" y="57"/>
                      <a:pt x="109" y="58"/>
                      <a:pt x="109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0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8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2" y="58"/>
                      <a:pt x="112" y="59"/>
                      <a:pt x="112" y="59"/>
                    </a:cubicBezTo>
                    <a:cubicBezTo>
                      <a:pt x="112" y="59"/>
                      <a:pt x="112" y="59"/>
                      <a:pt x="112" y="59"/>
                    </a:cubicBezTo>
                    <a:cubicBezTo>
                      <a:pt x="112" y="59"/>
                      <a:pt x="112" y="60"/>
                      <a:pt x="112" y="60"/>
                    </a:cubicBezTo>
                    <a:cubicBezTo>
                      <a:pt x="112" y="60"/>
                      <a:pt x="112" y="61"/>
                      <a:pt x="112" y="61"/>
                    </a:cubicBezTo>
                    <a:cubicBezTo>
                      <a:pt x="112" y="61"/>
                      <a:pt x="112" y="61"/>
                      <a:pt x="112" y="62"/>
                    </a:cubicBezTo>
                    <a:cubicBezTo>
                      <a:pt x="112" y="62"/>
                      <a:pt x="112" y="62"/>
                      <a:pt x="112" y="62"/>
                    </a:cubicBezTo>
                    <a:cubicBezTo>
                      <a:pt x="112" y="62"/>
                      <a:pt x="112" y="62"/>
                      <a:pt x="112" y="62"/>
                    </a:cubicBezTo>
                    <a:cubicBezTo>
                      <a:pt x="113" y="62"/>
                      <a:pt x="113" y="62"/>
                      <a:pt x="113" y="61"/>
                    </a:cubicBezTo>
                    <a:cubicBezTo>
                      <a:pt x="113" y="61"/>
                      <a:pt x="114" y="61"/>
                      <a:pt x="114" y="61"/>
                    </a:cubicBezTo>
                    <a:cubicBezTo>
                      <a:pt x="114" y="60"/>
                      <a:pt x="114" y="60"/>
                      <a:pt x="115" y="60"/>
                    </a:cubicBezTo>
                    <a:cubicBezTo>
                      <a:pt x="115" y="60"/>
                      <a:pt x="115" y="60"/>
                      <a:pt x="115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6" y="60"/>
                      <a:pt x="116" y="60"/>
                      <a:pt x="116" y="61"/>
                    </a:cubicBezTo>
                    <a:cubicBezTo>
                      <a:pt x="116" y="61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0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19" y="60"/>
                      <a:pt x="119" y="60"/>
                      <a:pt x="119" y="59"/>
                    </a:cubicBezTo>
                    <a:cubicBezTo>
                      <a:pt x="119" y="59"/>
                      <a:pt x="119" y="59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59"/>
                      <a:pt x="120" y="59"/>
                      <a:pt x="119" y="59"/>
                    </a:cubicBezTo>
                    <a:cubicBezTo>
                      <a:pt x="119" y="59"/>
                      <a:pt x="119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21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60"/>
                    </a:cubicBezTo>
                    <a:cubicBezTo>
                      <a:pt x="122" y="60"/>
                      <a:pt x="122" y="60"/>
                      <a:pt x="122" y="60"/>
                    </a:cubicBezTo>
                    <a:cubicBezTo>
                      <a:pt x="122" y="60"/>
                      <a:pt x="122" y="60"/>
                      <a:pt x="123" y="59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4" y="59"/>
                      <a:pt x="124" y="59"/>
                      <a:pt x="124" y="60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4" y="60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6" y="60"/>
                      <a:pt x="126" y="60"/>
                    </a:cubicBezTo>
                    <a:cubicBezTo>
                      <a:pt x="126" y="60"/>
                      <a:pt x="126" y="60"/>
                      <a:pt x="127" y="60"/>
                    </a:cubicBezTo>
                    <a:cubicBezTo>
                      <a:pt x="127" y="60"/>
                      <a:pt x="127" y="60"/>
                      <a:pt x="127" y="59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59"/>
                      <a:pt x="127" y="58"/>
                      <a:pt x="127" y="58"/>
                    </a:cubicBezTo>
                    <a:cubicBezTo>
                      <a:pt x="127" y="58"/>
                      <a:pt x="127" y="59"/>
                      <a:pt x="127" y="59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60"/>
                      <a:pt x="127" y="60"/>
                      <a:pt x="128" y="60"/>
                    </a:cubicBezTo>
                    <a:cubicBezTo>
                      <a:pt x="128" y="60"/>
                      <a:pt x="128" y="60"/>
                      <a:pt x="128" y="60"/>
                    </a:cubicBezTo>
                    <a:cubicBezTo>
                      <a:pt x="128" y="60"/>
                      <a:pt x="128" y="60"/>
                      <a:pt x="128" y="60"/>
                    </a:cubicBezTo>
                    <a:cubicBezTo>
                      <a:pt x="128" y="60"/>
                      <a:pt x="128" y="59"/>
                      <a:pt x="129" y="59"/>
                    </a:cubicBezTo>
                    <a:cubicBezTo>
                      <a:pt x="129" y="59"/>
                      <a:pt x="128" y="60"/>
                      <a:pt x="128" y="60"/>
                    </a:cubicBezTo>
                    <a:cubicBezTo>
                      <a:pt x="128" y="60"/>
                      <a:pt x="128" y="60"/>
                      <a:pt x="128" y="60"/>
                    </a:cubicBezTo>
                    <a:cubicBezTo>
                      <a:pt x="128" y="60"/>
                      <a:pt x="128" y="60"/>
                      <a:pt x="128" y="60"/>
                    </a:cubicBezTo>
                    <a:cubicBezTo>
                      <a:pt x="128" y="60"/>
                      <a:pt x="128" y="60"/>
                      <a:pt x="129" y="60"/>
                    </a:cubicBezTo>
                    <a:cubicBezTo>
                      <a:pt x="129" y="60"/>
                      <a:pt x="129" y="60"/>
                      <a:pt x="129" y="60"/>
                    </a:cubicBezTo>
                    <a:cubicBezTo>
                      <a:pt x="129" y="60"/>
                      <a:pt x="129" y="60"/>
                      <a:pt x="129" y="60"/>
                    </a:cubicBezTo>
                    <a:cubicBezTo>
                      <a:pt x="129" y="60"/>
                      <a:pt x="129" y="61"/>
                      <a:pt x="129" y="61"/>
                    </a:cubicBezTo>
                    <a:cubicBezTo>
                      <a:pt x="129" y="61"/>
                      <a:pt x="130" y="61"/>
                      <a:pt x="130" y="61"/>
                    </a:cubicBezTo>
                    <a:cubicBezTo>
                      <a:pt x="130" y="61"/>
                      <a:pt x="130" y="61"/>
                      <a:pt x="130" y="60"/>
                    </a:cubicBezTo>
                    <a:cubicBezTo>
                      <a:pt x="130" y="60"/>
                      <a:pt x="130" y="60"/>
                      <a:pt x="130" y="60"/>
                    </a:cubicBezTo>
                    <a:cubicBezTo>
                      <a:pt x="130" y="60"/>
                      <a:pt x="130" y="60"/>
                      <a:pt x="130" y="60"/>
                    </a:cubicBezTo>
                    <a:cubicBezTo>
                      <a:pt x="130" y="60"/>
                      <a:pt x="130" y="59"/>
                      <a:pt x="130" y="59"/>
                    </a:cubicBezTo>
                    <a:cubicBezTo>
                      <a:pt x="130" y="59"/>
                      <a:pt x="130" y="59"/>
                      <a:pt x="130" y="59"/>
                    </a:cubicBezTo>
                    <a:cubicBezTo>
                      <a:pt x="130" y="59"/>
                      <a:pt x="130" y="59"/>
                      <a:pt x="130" y="60"/>
                    </a:cubicBezTo>
                    <a:cubicBezTo>
                      <a:pt x="130" y="60"/>
                      <a:pt x="130" y="60"/>
                      <a:pt x="130" y="60"/>
                    </a:cubicBezTo>
                    <a:cubicBezTo>
                      <a:pt x="130" y="60"/>
                      <a:pt x="130" y="60"/>
                      <a:pt x="130" y="61"/>
                    </a:cubicBezTo>
                    <a:cubicBezTo>
                      <a:pt x="130" y="61"/>
                      <a:pt x="130" y="61"/>
                      <a:pt x="130" y="61"/>
                    </a:cubicBezTo>
                    <a:cubicBezTo>
                      <a:pt x="130" y="61"/>
                      <a:pt x="130" y="61"/>
                      <a:pt x="131" y="61"/>
                    </a:cubicBezTo>
                    <a:cubicBezTo>
                      <a:pt x="131" y="62"/>
                      <a:pt x="131" y="62"/>
                      <a:pt x="131" y="62"/>
                    </a:cubicBezTo>
                    <a:cubicBezTo>
                      <a:pt x="131" y="62"/>
                      <a:pt x="131" y="63"/>
                      <a:pt x="131" y="63"/>
                    </a:cubicBezTo>
                    <a:cubicBezTo>
                      <a:pt x="131" y="63"/>
                      <a:pt x="131" y="63"/>
                      <a:pt x="131" y="64"/>
                    </a:cubicBezTo>
                    <a:cubicBezTo>
                      <a:pt x="131" y="64"/>
                      <a:pt x="131" y="64"/>
                      <a:pt x="131" y="64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1" y="65"/>
                      <a:pt x="132" y="65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4"/>
                      <a:pt x="133" y="64"/>
                      <a:pt x="133" y="64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4"/>
                      <a:pt x="134" y="64"/>
                      <a:pt x="135" y="63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5" y="63"/>
                      <a:pt x="136" y="63"/>
                      <a:pt x="136" y="63"/>
                    </a:cubicBezTo>
                    <a:cubicBezTo>
                      <a:pt x="136" y="63"/>
                      <a:pt x="136" y="63"/>
                      <a:pt x="137" y="62"/>
                    </a:cubicBezTo>
                    <a:cubicBezTo>
                      <a:pt x="137" y="62"/>
                      <a:pt x="138" y="62"/>
                      <a:pt x="138" y="62"/>
                    </a:cubicBezTo>
                    <a:cubicBezTo>
                      <a:pt x="138" y="62"/>
                      <a:pt x="139" y="61"/>
                      <a:pt x="139" y="61"/>
                    </a:cubicBezTo>
                    <a:cubicBezTo>
                      <a:pt x="139" y="61"/>
                      <a:pt x="139" y="61"/>
                      <a:pt x="140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61"/>
                      <a:pt x="140" y="61"/>
                      <a:pt x="140" y="60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0" y="60"/>
                      <a:pt x="140" y="59"/>
                      <a:pt x="140" y="59"/>
                    </a:cubicBezTo>
                    <a:cubicBezTo>
                      <a:pt x="140" y="59"/>
                      <a:pt x="141" y="59"/>
                      <a:pt x="141" y="59"/>
                    </a:cubicBezTo>
                    <a:cubicBezTo>
                      <a:pt x="141" y="59"/>
                      <a:pt x="141" y="59"/>
                      <a:pt x="141" y="59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0" y="58"/>
                      <a:pt x="140" y="58"/>
                      <a:pt x="140" y="58"/>
                    </a:cubicBezTo>
                    <a:cubicBezTo>
                      <a:pt x="140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2" y="58"/>
                    </a:cubicBezTo>
                    <a:cubicBezTo>
                      <a:pt x="142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0" y="57"/>
                      <a:pt x="140" y="57"/>
                    </a:cubicBezTo>
                    <a:cubicBezTo>
                      <a:pt x="140" y="57"/>
                      <a:pt x="141" y="57"/>
                      <a:pt x="140" y="57"/>
                    </a:cubicBezTo>
                    <a:cubicBezTo>
                      <a:pt x="140" y="57"/>
                      <a:pt x="140" y="56"/>
                      <a:pt x="141" y="56"/>
                    </a:cubicBezTo>
                    <a:cubicBezTo>
                      <a:pt x="141" y="56"/>
                      <a:pt x="140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1" y="56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2" y="57"/>
                    </a:cubicBezTo>
                    <a:cubicBezTo>
                      <a:pt x="142" y="57"/>
                      <a:pt x="142" y="56"/>
                      <a:pt x="142" y="56"/>
                    </a:cubicBezTo>
                    <a:cubicBezTo>
                      <a:pt x="142" y="56"/>
                      <a:pt x="142" y="56"/>
                      <a:pt x="142" y="56"/>
                    </a:cubicBezTo>
                    <a:cubicBezTo>
                      <a:pt x="142" y="56"/>
                      <a:pt x="142" y="56"/>
                      <a:pt x="142" y="55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3"/>
                    </a:cubicBezTo>
                    <a:cubicBezTo>
                      <a:pt x="143" y="53"/>
                      <a:pt x="143" y="53"/>
                      <a:pt x="143" y="53"/>
                    </a:cubicBezTo>
                    <a:cubicBezTo>
                      <a:pt x="143" y="53"/>
                      <a:pt x="143" y="53"/>
                      <a:pt x="143" y="53"/>
                    </a:cubicBezTo>
                    <a:cubicBezTo>
                      <a:pt x="143" y="53"/>
                      <a:pt x="143" y="53"/>
                      <a:pt x="143" y="53"/>
                    </a:cubicBezTo>
                    <a:cubicBezTo>
                      <a:pt x="143" y="53"/>
                      <a:pt x="143" y="53"/>
                      <a:pt x="143" y="53"/>
                    </a:cubicBezTo>
                    <a:cubicBezTo>
                      <a:pt x="143" y="53"/>
                      <a:pt x="143" y="52"/>
                      <a:pt x="143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43" y="51"/>
                      <a:pt x="144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2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0"/>
                      <a:pt x="143" y="50"/>
                      <a:pt x="143" y="50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2" y="50"/>
                      <a:pt x="142" y="50"/>
                      <a:pt x="142" y="50"/>
                    </a:cubicBezTo>
                    <a:cubicBezTo>
                      <a:pt x="142" y="50"/>
                      <a:pt x="142" y="50"/>
                      <a:pt x="142" y="50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50"/>
                      <a:pt x="142" y="50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8"/>
                    </a:cubicBezTo>
                    <a:cubicBezTo>
                      <a:pt x="141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3" y="48"/>
                    </a:cubicBezTo>
                    <a:cubicBezTo>
                      <a:pt x="143" y="48"/>
                      <a:pt x="143" y="48"/>
                      <a:pt x="143" y="48"/>
                    </a:cubicBezTo>
                    <a:cubicBezTo>
                      <a:pt x="143" y="48"/>
                      <a:pt x="143" y="48"/>
                      <a:pt x="143" y="48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3" y="47"/>
                      <a:pt x="143" y="47"/>
                      <a:pt x="143" y="46"/>
                    </a:cubicBezTo>
                    <a:cubicBezTo>
                      <a:pt x="143" y="46"/>
                      <a:pt x="143" y="46"/>
                      <a:pt x="144" y="46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44" y="46"/>
                      <a:pt x="144" y="46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5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6" y="45"/>
                    </a:cubicBezTo>
                    <a:cubicBezTo>
                      <a:pt x="146" y="45"/>
                      <a:pt x="146" y="45"/>
                      <a:pt x="146" y="45"/>
                    </a:cubicBezTo>
                    <a:cubicBezTo>
                      <a:pt x="146" y="45"/>
                      <a:pt x="146" y="45"/>
                      <a:pt x="146" y="45"/>
                    </a:cubicBezTo>
                    <a:cubicBezTo>
                      <a:pt x="146" y="44"/>
                      <a:pt x="146" y="44"/>
                      <a:pt x="146" y="44"/>
                    </a:cubicBezTo>
                    <a:cubicBezTo>
                      <a:pt x="146" y="44"/>
                      <a:pt x="146" y="44"/>
                      <a:pt x="146" y="44"/>
                    </a:cubicBezTo>
                    <a:cubicBezTo>
                      <a:pt x="146" y="44"/>
                      <a:pt x="146" y="44"/>
                      <a:pt x="146" y="44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2"/>
                      <a:pt x="147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3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8" y="42"/>
                      <a:pt x="148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1"/>
                      <a:pt x="150" y="41"/>
                      <a:pt x="149" y="41"/>
                    </a:cubicBezTo>
                    <a:cubicBezTo>
                      <a:pt x="149" y="41"/>
                      <a:pt x="149" y="41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0" y="41"/>
                      <a:pt x="150" y="41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39"/>
                      <a:pt x="150" y="39"/>
                      <a:pt x="150" y="39"/>
                    </a:cubicBezTo>
                    <a:cubicBezTo>
                      <a:pt x="150" y="39"/>
                      <a:pt x="150" y="39"/>
                      <a:pt x="150" y="39"/>
                    </a:cubicBezTo>
                    <a:cubicBezTo>
                      <a:pt x="150" y="39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8"/>
                      <a:pt x="148" y="38"/>
                      <a:pt x="149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7"/>
                      <a:pt x="149" y="37"/>
                    </a:cubicBezTo>
                    <a:cubicBezTo>
                      <a:pt x="149" y="37"/>
                      <a:pt x="149" y="37"/>
                      <a:pt x="149" y="37"/>
                    </a:cubicBezTo>
                    <a:cubicBezTo>
                      <a:pt x="149" y="37"/>
                      <a:pt x="149" y="37"/>
                      <a:pt x="149" y="37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5"/>
                      <a:pt x="149" y="35"/>
                      <a:pt x="149" y="35"/>
                    </a:cubicBezTo>
                    <a:cubicBezTo>
                      <a:pt x="149" y="35"/>
                      <a:pt x="149" y="35"/>
                      <a:pt x="149" y="35"/>
                    </a:cubicBezTo>
                    <a:cubicBezTo>
                      <a:pt x="149" y="35"/>
                      <a:pt x="149" y="35"/>
                      <a:pt x="149" y="34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50" y="34"/>
                      <a:pt x="150" y="34"/>
                      <a:pt x="149" y="34"/>
                    </a:cubicBezTo>
                    <a:cubicBezTo>
                      <a:pt x="149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2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1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2" y="30"/>
                      <a:pt x="151" y="29"/>
                    </a:cubicBezTo>
                    <a:cubicBezTo>
                      <a:pt x="151" y="29"/>
                      <a:pt x="151" y="29"/>
                      <a:pt x="151" y="29"/>
                    </a:cubicBezTo>
                    <a:cubicBezTo>
                      <a:pt x="151" y="29"/>
                      <a:pt x="151" y="29"/>
                      <a:pt x="152" y="29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2" y="31"/>
                      <a:pt x="153" y="31"/>
                    </a:cubicBezTo>
                    <a:cubicBezTo>
                      <a:pt x="153" y="31"/>
                      <a:pt x="153" y="31"/>
                      <a:pt x="153" y="31"/>
                    </a:cubicBezTo>
                    <a:cubicBezTo>
                      <a:pt x="153" y="31"/>
                      <a:pt x="153" y="31"/>
                      <a:pt x="153" y="31"/>
                    </a:cubicBezTo>
                    <a:cubicBezTo>
                      <a:pt x="153" y="31"/>
                      <a:pt x="154" y="31"/>
                      <a:pt x="154" y="31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9" y="30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59" y="29"/>
                      <a:pt x="159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7"/>
                      <a:pt x="154" y="27"/>
                      <a:pt x="154" y="27"/>
                    </a:cubicBezTo>
                    <a:cubicBezTo>
                      <a:pt x="154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6"/>
                      <a:pt x="154" y="26"/>
                      <a:pt x="154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26"/>
                      <a:pt x="153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3" y="26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1" y="25"/>
                      <a:pt x="151" y="25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0" y="23"/>
                      <a:pt x="150" y="23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1" y="22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2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0"/>
                      <a:pt x="151" y="20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1" y="20"/>
                      <a:pt x="150" y="20"/>
                      <a:pt x="150" y="19"/>
                    </a:cubicBezTo>
                    <a:cubicBezTo>
                      <a:pt x="150" y="19"/>
                      <a:pt x="150" y="19"/>
                      <a:pt x="150" y="19"/>
                    </a:cubicBezTo>
                    <a:cubicBezTo>
                      <a:pt x="150" y="19"/>
                      <a:pt x="150" y="19"/>
                      <a:pt x="150" y="19"/>
                    </a:cubicBezTo>
                    <a:cubicBezTo>
                      <a:pt x="150" y="19"/>
                      <a:pt x="150" y="19"/>
                      <a:pt x="150" y="19"/>
                    </a:cubicBezTo>
                    <a:cubicBezTo>
                      <a:pt x="150" y="19"/>
                      <a:pt x="150" y="19"/>
                      <a:pt x="150" y="18"/>
                    </a:cubicBezTo>
                    <a:cubicBezTo>
                      <a:pt x="150" y="18"/>
                      <a:pt x="150" y="18"/>
                      <a:pt x="150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50" y="18"/>
                    </a:cubicBezTo>
                    <a:cubicBezTo>
                      <a:pt x="150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50" y="18"/>
                      <a:pt x="150" y="18"/>
                      <a:pt x="150" y="17"/>
                    </a:cubicBezTo>
                    <a:cubicBezTo>
                      <a:pt x="150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8" y="17"/>
                    </a:cubicBezTo>
                    <a:cubicBezTo>
                      <a:pt x="148" y="17"/>
                      <a:pt x="149" y="17"/>
                      <a:pt x="149" y="17"/>
                    </a:cubicBezTo>
                    <a:cubicBezTo>
                      <a:pt x="149" y="17"/>
                      <a:pt x="148" y="17"/>
                      <a:pt x="148" y="17"/>
                    </a:cubicBezTo>
                    <a:cubicBezTo>
                      <a:pt x="148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6"/>
                      <a:pt x="149" y="16"/>
                    </a:cubicBezTo>
                    <a:cubicBezTo>
                      <a:pt x="149" y="16"/>
                      <a:pt x="149" y="16"/>
                      <a:pt x="149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6" y="16"/>
                      <a:pt x="146" y="16"/>
                    </a:cubicBezTo>
                    <a:cubicBezTo>
                      <a:pt x="146" y="15"/>
                      <a:pt x="147" y="15"/>
                      <a:pt x="146" y="15"/>
                    </a:cubicBezTo>
                    <a:cubicBezTo>
                      <a:pt x="146" y="15"/>
                      <a:pt x="146" y="15"/>
                      <a:pt x="146" y="15"/>
                    </a:cubicBezTo>
                    <a:cubicBezTo>
                      <a:pt x="146" y="15"/>
                      <a:pt x="146" y="15"/>
                      <a:pt x="147" y="15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7" y="15"/>
                      <a:pt x="147" y="15"/>
                      <a:pt x="148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7" y="15"/>
                      <a:pt x="148" y="14"/>
                      <a:pt x="148" y="14"/>
                    </a:cubicBezTo>
                    <a:cubicBezTo>
                      <a:pt x="148" y="14"/>
                      <a:pt x="148" y="14"/>
                      <a:pt x="147" y="14"/>
                    </a:cubicBezTo>
                    <a:cubicBezTo>
                      <a:pt x="147" y="14"/>
                      <a:pt x="147" y="14"/>
                      <a:pt x="147" y="14"/>
                    </a:cubicBezTo>
                    <a:cubicBezTo>
                      <a:pt x="147" y="14"/>
                      <a:pt x="147" y="14"/>
                      <a:pt x="146" y="14"/>
                    </a:cubicBezTo>
                    <a:cubicBezTo>
                      <a:pt x="146" y="14"/>
                      <a:pt x="146" y="14"/>
                      <a:pt x="146" y="13"/>
                    </a:cubicBezTo>
                    <a:cubicBezTo>
                      <a:pt x="146" y="13"/>
                      <a:pt x="146" y="13"/>
                      <a:pt x="146" y="13"/>
                    </a:cubicBezTo>
                    <a:cubicBezTo>
                      <a:pt x="146" y="13"/>
                      <a:pt x="146" y="13"/>
                      <a:pt x="145" y="13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145" y="13"/>
                      <a:pt x="146" y="13"/>
                      <a:pt x="146" y="13"/>
                    </a:cubicBezTo>
                    <a:cubicBezTo>
                      <a:pt x="146" y="13"/>
                      <a:pt x="146" y="13"/>
                      <a:pt x="147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7" y="13"/>
                      <a:pt x="147" y="13"/>
                      <a:pt x="148" y="13"/>
                    </a:cubicBezTo>
                    <a:cubicBezTo>
                      <a:pt x="148" y="13"/>
                      <a:pt x="148" y="13"/>
                      <a:pt x="148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12"/>
                      <a:pt x="148" y="12"/>
                      <a:pt x="149" y="13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9" y="13"/>
                      <a:pt x="149" y="12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49" y="12"/>
                      <a:pt x="149" y="12"/>
                      <a:pt x="149" y="12"/>
                    </a:cubicBezTo>
                    <a:cubicBezTo>
                      <a:pt x="149" y="12"/>
                      <a:pt x="149" y="11"/>
                      <a:pt x="149" y="11"/>
                    </a:cubicBezTo>
                    <a:cubicBezTo>
                      <a:pt x="149" y="12"/>
                      <a:pt x="150" y="12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49" y="11"/>
                      <a:pt x="149" y="11"/>
                      <a:pt x="149" y="11"/>
                    </a:cubicBezTo>
                    <a:cubicBezTo>
                      <a:pt x="149" y="11"/>
                      <a:pt x="149" y="11"/>
                      <a:pt x="149" y="11"/>
                    </a:cubicBezTo>
                    <a:cubicBezTo>
                      <a:pt x="149" y="11"/>
                      <a:pt x="149" y="11"/>
                      <a:pt x="149" y="10"/>
                    </a:cubicBezTo>
                    <a:cubicBezTo>
                      <a:pt x="149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9"/>
                      <a:pt x="147" y="10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8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8"/>
                    </a:cubicBezTo>
                    <a:cubicBezTo>
                      <a:pt x="149" y="8"/>
                      <a:pt x="149" y="8"/>
                      <a:pt x="149" y="8"/>
                    </a:cubicBezTo>
                    <a:cubicBezTo>
                      <a:pt x="149" y="8"/>
                      <a:pt x="149" y="8"/>
                      <a:pt x="149" y="8"/>
                    </a:cubicBezTo>
                    <a:cubicBezTo>
                      <a:pt x="149" y="8"/>
                      <a:pt x="149" y="8"/>
                      <a:pt x="149" y="8"/>
                    </a:cubicBezTo>
                    <a:cubicBezTo>
                      <a:pt x="149" y="8"/>
                      <a:pt x="148" y="8"/>
                      <a:pt x="148" y="8"/>
                    </a:cubicBezTo>
                    <a:cubicBezTo>
                      <a:pt x="148" y="7"/>
                      <a:pt x="149" y="7"/>
                      <a:pt x="149" y="7"/>
                    </a:cubicBezTo>
                    <a:cubicBezTo>
                      <a:pt x="149" y="7"/>
                      <a:pt x="147" y="6"/>
                      <a:pt x="147" y="6"/>
                    </a:cubicBezTo>
                    <a:cubicBezTo>
                      <a:pt x="147" y="6"/>
                      <a:pt x="144" y="7"/>
                      <a:pt x="143" y="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7" name="Freeform 825">
                <a:extLst>
                  <a:ext uri="{FF2B5EF4-FFF2-40B4-BE49-F238E27FC236}">
                    <a16:creationId xmlns:a16="http://schemas.microsoft.com/office/drawing/2014/main" id="{851A2409-336E-48FA-E382-E187119A9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51825" y="4216400"/>
                <a:ext cx="233362" cy="433388"/>
              </a:xfrm>
              <a:custGeom>
                <a:avLst/>
                <a:gdLst>
                  <a:gd name="T0" fmla="*/ 54 w 56"/>
                  <a:gd name="T1" fmla="*/ 75 h 104"/>
                  <a:gd name="T2" fmla="*/ 54 w 56"/>
                  <a:gd name="T3" fmla="*/ 80 h 104"/>
                  <a:gd name="T4" fmla="*/ 53 w 56"/>
                  <a:gd name="T5" fmla="*/ 83 h 104"/>
                  <a:gd name="T6" fmla="*/ 48 w 56"/>
                  <a:gd name="T7" fmla="*/ 87 h 104"/>
                  <a:gd name="T8" fmla="*/ 41 w 56"/>
                  <a:gd name="T9" fmla="*/ 92 h 104"/>
                  <a:gd name="T10" fmla="*/ 36 w 56"/>
                  <a:gd name="T11" fmla="*/ 90 h 104"/>
                  <a:gd name="T12" fmla="*/ 37 w 56"/>
                  <a:gd name="T13" fmla="*/ 94 h 104"/>
                  <a:gd name="T14" fmla="*/ 36 w 56"/>
                  <a:gd name="T15" fmla="*/ 95 h 104"/>
                  <a:gd name="T16" fmla="*/ 34 w 56"/>
                  <a:gd name="T17" fmla="*/ 96 h 104"/>
                  <a:gd name="T18" fmla="*/ 30 w 56"/>
                  <a:gd name="T19" fmla="*/ 99 h 104"/>
                  <a:gd name="T20" fmla="*/ 25 w 56"/>
                  <a:gd name="T21" fmla="*/ 104 h 104"/>
                  <a:gd name="T22" fmla="*/ 26 w 56"/>
                  <a:gd name="T23" fmla="*/ 101 h 104"/>
                  <a:gd name="T24" fmla="*/ 27 w 56"/>
                  <a:gd name="T25" fmla="*/ 94 h 104"/>
                  <a:gd name="T26" fmla="*/ 22 w 56"/>
                  <a:gd name="T27" fmla="*/ 91 h 104"/>
                  <a:gd name="T28" fmla="*/ 27 w 56"/>
                  <a:gd name="T29" fmla="*/ 87 h 104"/>
                  <a:gd name="T30" fmla="*/ 33 w 56"/>
                  <a:gd name="T31" fmla="*/ 88 h 104"/>
                  <a:gd name="T32" fmla="*/ 32 w 56"/>
                  <a:gd name="T33" fmla="*/ 84 h 104"/>
                  <a:gd name="T34" fmla="*/ 37 w 56"/>
                  <a:gd name="T35" fmla="*/ 80 h 104"/>
                  <a:gd name="T36" fmla="*/ 42 w 56"/>
                  <a:gd name="T37" fmla="*/ 72 h 104"/>
                  <a:gd name="T38" fmla="*/ 40 w 56"/>
                  <a:gd name="T39" fmla="*/ 64 h 104"/>
                  <a:gd name="T40" fmla="*/ 40 w 56"/>
                  <a:gd name="T41" fmla="*/ 59 h 104"/>
                  <a:gd name="T42" fmla="*/ 40 w 56"/>
                  <a:gd name="T43" fmla="*/ 54 h 104"/>
                  <a:gd name="T44" fmla="*/ 40 w 56"/>
                  <a:gd name="T45" fmla="*/ 51 h 104"/>
                  <a:gd name="T46" fmla="*/ 35 w 56"/>
                  <a:gd name="T47" fmla="*/ 48 h 104"/>
                  <a:gd name="T48" fmla="*/ 30 w 56"/>
                  <a:gd name="T49" fmla="*/ 44 h 104"/>
                  <a:gd name="T50" fmla="*/ 26 w 56"/>
                  <a:gd name="T51" fmla="*/ 37 h 104"/>
                  <a:gd name="T52" fmla="*/ 21 w 56"/>
                  <a:gd name="T53" fmla="*/ 34 h 104"/>
                  <a:gd name="T54" fmla="*/ 15 w 56"/>
                  <a:gd name="T55" fmla="*/ 31 h 104"/>
                  <a:gd name="T56" fmla="*/ 15 w 56"/>
                  <a:gd name="T57" fmla="*/ 27 h 104"/>
                  <a:gd name="T58" fmla="*/ 20 w 56"/>
                  <a:gd name="T59" fmla="*/ 24 h 104"/>
                  <a:gd name="T60" fmla="*/ 19 w 56"/>
                  <a:gd name="T61" fmla="*/ 20 h 104"/>
                  <a:gd name="T62" fmla="*/ 13 w 56"/>
                  <a:gd name="T63" fmla="*/ 17 h 104"/>
                  <a:gd name="T64" fmla="*/ 6 w 56"/>
                  <a:gd name="T65" fmla="*/ 15 h 104"/>
                  <a:gd name="T66" fmla="*/ 4 w 56"/>
                  <a:gd name="T67" fmla="*/ 10 h 104"/>
                  <a:gd name="T68" fmla="*/ 0 w 56"/>
                  <a:gd name="T69" fmla="*/ 6 h 104"/>
                  <a:gd name="T70" fmla="*/ 6 w 56"/>
                  <a:gd name="T71" fmla="*/ 4 h 104"/>
                  <a:gd name="T72" fmla="*/ 13 w 56"/>
                  <a:gd name="T73" fmla="*/ 3 h 104"/>
                  <a:gd name="T74" fmla="*/ 21 w 56"/>
                  <a:gd name="T75" fmla="*/ 0 h 104"/>
                  <a:gd name="T76" fmla="*/ 30 w 56"/>
                  <a:gd name="T77" fmla="*/ 2 h 104"/>
                  <a:gd name="T78" fmla="*/ 36 w 56"/>
                  <a:gd name="T79" fmla="*/ 11 h 104"/>
                  <a:gd name="T80" fmla="*/ 40 w 56"/>
                  <a:gd name="T81" fmla="*/ 13 h 104"/>
                  <a:gd name="T82" fmla="*/ 35 w 56"/>
                  <a:gd name="T83" fmla="*/ 16 h 104"/>
                  <a:gd name="T84" fmla="*/ 30 w 56"/>
                  <a:gd name="T85" fmla="*/ 17 h 104"/>
                  <a:gd name="T86" fmla="*/ 26 w 56"/>
                  <a:gd name="T87" fmla="*/ 24 h 104"/>
                  <a:gd name="T88" fmla="*/ 26 w 56"/>
                  <a:gd name="T89" fmla="*/ 29 h 104"/>
                  <a:gd name="T90" fmla="*/ 26 w 56"/>
                  <a:gd name="T91" fmla="*/ 33 h 104"/>
                  <a:gd name="T92" fmla="*/ 31 w 56"/>
                  <a:gd name="T93" fmla="*/ 37 h 104"/>
                  <a:gd name="T94" fmla="*/ 39 w 56"/>
                  <a:gd name="T95" fmla="*/ 46 h 104"/>
                  <a:gd name="T96" fmla="*/ 48 w 56"/>
                  <a:gd name="T97" fmla="*/ 53 h 104"/>
                  <a:gd name="T98" fmla="*/ 51 w 56"/>
                  <a:gd name="T99" fmla="*/ 61 h 104"/>
                  <a:gd name="T100" fmla="*/ 53 w 56"/>
                  <a:gd name="T101" fmla="*/ 69 h 104"/>
                  <a:gd name="T102" fmla="*/ 18 w 56"/>
                  <a:gd name="T103" fmla="*/ 91 h 104"/>
                  <a:gd name="T104" fmla="*/ 20 w 56"/>
                  <a:gd name="T105" fmla="*/ 93 h 104"/>
                  <a:gd name="T106" fmla="*/ 18 w 56"/>
                  <a:gd name="T107" fmla="*/ 9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" h="104">
                    <a:moveTo>
                      <a:pt x="56" y="74"/>
                    </a:moveTo>
                    <a:cubicBezTo>
                      <a:pt x="56" y="75"/>
                      <a:pt x="56" y="75"/>
                      <a:pt x="55" y="75"/>
                    </a:cubicBezTo>
                    <a:cubicBezTo>
                      <a:pt x="55" y="75"/>
                      <a:pt x="55" y="74"/>
                      <a:pt x="54" y="74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6"/>
                      <a:pt x="55" y="77"/>
                      <a:pt x="55" y="77"/>
                    </a:cubicBezTo>
                    <a:cubicBezTo>
                      <a:pt x="55" y="77"/>
                      <a:pt x="54" y="78"/>
                      <a:pt x="54" y="78"/>
                    </a:cubicBezTo>
                    <a:cubicBezTo>
                      <a:pt x="54" y="78"/>
                      <a:pt x="53" y="78"/>
                      <a:pt x="53" y="78"/>
                    </a:cubicBezTo>
                    <a:cubicBezTo>
                      <a:pt x="53" y="79"/>
                      <a:pt x="53" y="79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3" y="81"/>
                      <a:pt x="53" y="81"/>
                    </a:cubicBezTo>
                    <a:cubicBezTo>
                      <a:pt x="53" y="81"/>
                      <a:pt x="54" y="82"/>
                      <a:pt x="54" y="82"/>
                    </a:cubicBezTo>
                    <a:cubicBezTo>
                      <a:pt x="54" y="82"/>
                      <a:pt x="54" y="82"/>
                      <a:pt x="53" y="83"/>
                    </a:cubicBezTo>
                    <a:cubicBezTo>
                      <a:pt x="53" y="83"/>
                      <a:pt x="52" y="83"/>
                      <a:pt x="52" y="83"/>
                    </a:cubicBezTo>
                    <a:cubicBezTo>
                      <a:pt x="52" y="84"/>
                      <a:pt x="52" y="84"/>
                      <a:pt x="52" y="85"/>
                    </a:cubicBezTo>
                    <a:cubicBezTo>
                      <a:pt x="51" y="85"/>
                      <a:pt x="50" y="86"/>
                      <a:pt x="50" y="86"/>
                    </a:cubicBezTo>
                    <a:cubicBezTo>
                      <a:pt x="49" y="86"/>
                      <a:pt x="48" y="87"/>
                      <a:pt x="48" y="87"/>
                    </a:cubicBezTo>
                    <a:cubicBezTo>
                      <a:pt x="48" y="88"/>
                      <a:pt x="48" y="88"/>
                      <a:pt x="47" y="89"/>
                    </a:cubicBezTo>
                    <a:cubicBezTo>
                      <a:pt x="47" y="89"/>
                      <a:pt x="46" y="89"/>
                      <a:pt x="46" y="89"/>
                    </a:cubicBezTo>
                    <a:cubicBezTo>
                      <a:pt x="46" y="89"/>
                      <a:pt x="45" y="90"/>
                      <a:pt x="44" y="90"/>
                    </a:cubicBezTo>
                    <a:cubicBezTo>
                      <a:pt x="44" y="91"/>
                      <a:pt x="42" y="92"/>
                      <a:pt x="41" y="92"/>
                    </a:cubicBezTo>
                    <a:cubicBezTo>
                      <a:pt x="41" y="91"/>
                      <a:pt x="39" y="91"/>
                      <a:pt x="39" y="91"/>
                    </a:cubicBezTo>
                    <a:cubicBezTo>
                      <a:pt x="39" y="91"/>
                      <a:pt x="38" y="90"/>
                      <a:pt x="38" y="90"/>
                    </a:cubicBezTo>
                    <a:cubicBezTo>
                      <a:pt x="38" y="90"/>
                      <a:pt x="37" y="91"/>
                      <a:pt x="37" y="91"/>
                    </a:cubicBezTo>
                    <a:cubicBezTo>
                      <a:pt x="37" y="91"/>
                      <a:pt x="36" y="90"/>
                      <a:pt x="36" y="90"/>
                    </a:cubicBezTo>
                    <a:cubicBezTo>
                      <a:pt x="36" y="90"/>
                      <a:pt x="37" y="91"/>
                      <a:pt x="37" y="91"/>
                    </a:cubicBezTo>
                    <a:cubicBezTo>
                      <a:pt x="37" y="91"/>
                      <a:pt x="36" y="91"/>
                      <a:pt x="36" y="91"/>
                    </a:cubicBezTo>
                    <a:cubicBezTo>
                      <a:pt x="37" y="92"/>
                      <a:pt x="37" y="92"/>
                      <a:pt x="37" y="92"/>
                    </a:cubicBezTo>
                    <a:cubicBezTo>
                      <a:pt x="37" y="92"/>
                      <a:pt x="38" y="94"/>
                      <a:pt x="37" y="94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7" y="94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4"/>
                      <a:pt x="36" y="95"/>
                      <a:pt x="36" y="95"/>
                    </a:cubicBezTo>
                    <a:cubicBezTo>
                      <a:pt x="36" y="95"/>
                      <a:pt x="36" y="96"/>
                      <a:pt x="36" y="96"/>
                    </a:cubicBezTo>
                    <a:cubicBezTo>
                      <a:pt x="36" y="96"/>
                      <a:pt x="35" y="96"/>
                      <a:pt x="35" y="96"/>
                    </a:cubicBezTo>
                    <a:cubicBezTo>
                      <a:pt x="35" y="95"/>
                      <a:pt x="34" y="95"/>
                      <a:pt x="34" y="95"/>
                    </a:cubicBezTo>
                    <a:cubicBezTo>
                      <a:pt x="34" y="95"/>
                      <a:pt x="34" y="96"/>
                      <a:pt x="34" y="96"/>
                    </a:cubicBezTo>
                    <a:cubicBezTo>
                      <a:pt x="34" y="96"/>
                      <a:pt x="34" y="97"/>
                      <a:pt x="34" y="97"/>
                    </a:cubicBezTo>
                    <a:cubicBezTo>
                      <a:pt x="34" y="97"/>
                      <a:pt x="33" y="98"/>
                      <a:pt x="33" y="98"/>
                    </a:cubicBezTo>
                    <a:cubicBezTo>
                      <a:pt x="32" y="98"/>
                      <a:pt x="32" y="99"/>
                      <a:pt x="32" y="99"/>
                    </a:cubicBezTo>
                    <a:cubicBezTo>
                      <a:pt x="31" y="99"/>
                      <a:pt x="31" y="99"/>
                      <a:pt x="30" y="99"/>
                    </a:cubicBezTo>
                    <a:cubicBezTo>
                      <a:pt x="30" y="99"/>
                      <a:pt x="30" y="100"/>
                      <a:pt x="30" y="100"/>
                    </a:cubicBezTo>
                    <a:cubicBezTo>
                      <a:pt x="30" y="100"/>
                      <a:pt x="30" y="101"/>
                      <a:pt x="30" y="101"/>
                    </a:cubicBezTo>
                    <a:cubicBezTo>
                      <a:pt x="29" y="102"/>
                      <a:pt x="28" y="103"/>
                      <a:pt x="27" y="103"/>
                    </a:cubicBezTo>
                    <a:cubicBezTo>
                      <a:pt x="27" y="103"/>
                      <a:pt x="26" y="104"/>
                      <a:pt x="25" y="104"/>
                    </a:cubicBezTo>
                    <a:cubicBezTo>
                      <a:pt x="25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5" y="102"/>
                    </a:cubicBezTo>
                    <a:cubicBezTo>
                      <a:pt x="25" y="102"/>
                      <a:pt x="26" y="102"/>
                      <a:pt x="26" y="102"/>
                    </a:cubicBezTo>
                    <a:cubicBezTo>
                      <a:pt x="26" y="102"/>
                      <a:pt x="26" y="101"/>
                      <a:pt x="26" y="101"/>
                    </a:cubicBezTo>
                    <a:cubicBezTo>
                      <a:pt x="25" y="101"/>
                      <a:pt x="25" y="101"/>
                      <a:pt x="25" y="100"/>
                    </a:cubicBezTo>
                    <a:cubicBezTo>
                      <a:pt x="25" y="100"/>
                      <a:pt x="25" y="96"/>
                      <a:pt x="25" y="96"/>
                    </a:cubicBezTo>
                    <a:cubicBezTo>
                      <a:pt x="25" y="95"/>
                      <a:pt x="26" y="95"/>
                      <a:pt x="26" y="95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8" y="93"/>
                      <a:pt x="28" y="93"/>
                      <a:pt x="28" y="93"/>
                    </a:cubicBezTo>
                    <a:cubicBezTo>
                      <a:pt x="28" y="93"/>
                      <a:pt x="23" y="93"/>
                      <a:pt x="23" y="93"/>
                    </a:cubicBezTo>
                    <a:cubicBezTo>
                      <a:pt x="23" y="93"/>
                      <a:pt x="23" y="92"/>
                      <a:pt x="23" y="92"/>
                    </a:cubicBezTo>
                    <a:cubicBezTo>
                      <a:pt x="23" y="91"/>
                      <a:pt x="23" y="91"/>
                      <a:pt x="22" y="91"/>
                    </a:cubicBezTo>
                    <a:cubicBezTo>
                      <a:pt x="23" y="90"/>
                      <a:pt x="24" y="89"/>
                      <a:pt x="24" y="89"/>
                    </a:cubicBezTo>
                    <a:cubicBezTo>
                      <a:pt x="24" y="89"/>
                      <a:pt x="24" y="89"/>
                      <a:pt x="25" y="89"/>
                    </a:cubicBezTo>
                    <a:cubicBezTo>
                      <a:pt x="25" y="89"/>
                      <a:pt x="25" y="88"/>
                      <a:pt x="26" y="88"/>
                    </a:cubicBezTo>
                    <a:cubicBezTo>
                      <a:pt x="26" y="88"/>
                      <a:pt x="26" y="87"/>
                      <a:pt x="27" y="87"/>
                    </a:cubicBezTo>
                    <a:cubicBezTo>
                      <a:pt x="27" y="87"/>
                      <a:pt x="28" y="87"/>
                      <a:pt x="28" y="87"/>
                    </a:cubicBezTo>
                    <a:cubicBezTo>
                      <a:pt x="29" y="87"/>
                      <a:pt x="29" y="87"/>
                      <a:pt x="30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2" y="87"/>
                      <a:pt x="32" y="87"/>
                      <a:pt x="33" y="88"/>
                    </a:cubicBezTo>
                    <a:cubicBezTo>
                      <a:pt x="33" y="88"/>
                      <a:pt x="34" y="88"/>
                      <a:pt x="34" y="88"/>
                    </a:cubicBezTo>
                    <a:cubicBezTo>
                      <a:pt x="35" y="88"/>
                      <a:pt x="35" y="87"/>
                      <a:pt x="35" y="87"/>
                    </a:cubicBezTo>
                    <a:cubicBezTo>
                      <a:pt x="35" y="86"/>
                      <a:pt x="34" y="85"/>
                      <a:pt x="34" y="85"/>
                    </a:cubicBezTo>
                    <a:cubicBezTo>
                      <a:pt x="34" y="85"/>
                      <a:pt x="32" y="85"/>
                      <a:pt x="32" y="84"/>
                    </a:cubicBezTo>
                    <a:cubicBezTo>
                      <a:pt x="32" y="83"/>
                      <a:pt x="32" y="83"/>
                      <a:pt x="32" y="82"/>
                    </a:cubicBezTo>
                    <a:cubicBezTo>
                      <a:pt x="32" y="82"/>
                      <a:pt x="33" y="81"/>
                      <a:pt x="34" y="81"/>
                    </a:cubicBezTo>
                    <a:cubicBezTo>
                      <a:pt x="34" y="81"/>
                      <a:pt x="35" y="81"/>
                      <a:pt x="36" y="81"/>
                    </a:cubicBezTo>
                    <a:cubicBezTo>
                      <a:pt x="36" y="81"/>
                      <a:pt x="36" y="80"/>
                      <a:pt x="37" y="80"/>
                    </a:cubicBezTo>
                    <a:cubicBezTo>
                      <a:pt x="38" y="79"/>
                      <a:pt x="38" y="79"/>
                      <a:pt x="39" y="79"/>
                    </a:cubicBezTo>
                    <a:cubicBezTo>
                      <a:pt x="40" y="78"/>
                      <a:pt x="41" y="77"/>
                      <a:pt x="41" y="77"/>
                    </a:cubicBezTo>
                    <a:cubicBezTo>
                      <a:pt x="42" y="76"/>
                      <a:pt x="42" y="76"/>
                      <a:pt x="42" y="75"/>
                    </a:cubicBezTo>
                    <a:cubicBezTo>
                      <a:pt x="43" y="74"/>
                      <a:pt x="42" y="73"/>
                      <a:pt x="42" y="72"/>
                    </a:cubicBezTo>
                    <a:cubicBezTo>
                      <a:pt x="43" y="71"/>
                      <a:pt x="42" y="70"/>
                      <a:pt x="43" y="69"/>
                    </a:cubicBezTo>
                    <a:cubicBezTo>
                      <a:pt x="43" y="68"/>
                      <a:pt x="42" y="68"/>
                      <a:pt x="42" y="67"/>
                    </a:cubicBezTo>
                    <a:cubicBezTo>
                      <a:pt x="42" y="67"/>
                      <a:pt x="41" y="66"/>
                      <a:pt x="41" y="66"/>
                    </a:cubicBezTo>
                    <a:cubicBezTo>
                      <a:pt x="40" y="65"/>
                      <a:pt x="40" y="65"/>
                      <a:pt x="40" y="64"/>
                    </a:cubicBezTo>
                    <a:cubicBezTo>
                      <a:pt x="40" y="64"/>
                      <a:pt x="40" y="64"/>
                      <a:pt x="40" y="63"/>
                    </a:cubicBezTo>
                    <a:cubicBezTo>
                      <a:pt x="40" y="63"/>
                      <a:pt x="41" y="62"/>
                      <a:pt x="41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7"/>
                      <a:pt x="42" y="57"/>
                      <a:pt x="42" y="56"/>
                    </a:cubicBezTo>
                    <a:cubicBezTo>
                      <a:pt x="42" y="56"/>
                      <a:pt x="42" y="55"/>
                      <a:pt x="42" y="55"/>
                    </a:cubicBezTo>
                    <a:cubicBezTo>
                      <a:pt x="41" y="55"/>
                      <a:pt x="40" y="55"/>
                      <a:pt x="40" y="54"/>
                    </a:cubicBezTo>
                    <a:cubicBezTo>
                      <a:pt x="40" y="54"/>
                      <a:pt x="40" y="53"/>
                      <a:pt x="40" y="53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0" y="51"/>
                      <a:pt x="40" y="51"/>
                    </a:cubicBezTo>
                    <a:cubicBezTo>
                      <a:pt x="39" y="51"/>
                      <a:pt x="39" y="50"/>
                      <a:pt x="38" y="50"/>
                    </a:cubicBezTo>
                    <a:cubicBezTo>
                      <a:pt x="38" y="49"/>
                      <a:pt x="37" y="50"/>
                      <a:pt x="37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5" y="48"/>
                    </a:cubicBezTo>
                    <a:cubicBezTo>
                      <a:pt x="35" y="47"/>
                      <a:pt x="34" y="47"/>
                      <a:pt x="34" y="47"/>
                    </a:cubicBezTo>
                    <a:cubicBezTo>
                      <a:pt x="34" y="46"/>
                      <a:pt x="33" y="45"/>
                      <a:pt x="33" y="45"/>
                    </a:cubicBezTo>
                    <a:cubicBezTo>
                      <a:pt x="33" y="45"/>
                      <a:pt x="32" y="45"/>
                      <a:pt x="32" y="44"/>
                    </a:cubicBezTo>
                    <a:cubicBezTo>
                      <a:pt x="31" y="44"/>
                      <a:pt x="30" y="44"/>
                      <a:pt x="30" y="44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29" y="42"/>
                      <a:pt x="28" y="41"/>
                      <a:pt x="28" y="41"/>
                    </a:cubicBezTo>
                    <a:cubicBezTo>
                      <a:pt x="28" y="40"/>
                      <a:pt x="28" y="39"/>
                      <a:pt x="27" y="39"/>
                    </a:cubicBezTo>
                    <a:cubicBezTo>
                      <a:pt x="27" y="39"/>
                      <a:pt x="26" y="38"/>
                      <a:pt x="26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4" y="36"/>
                      <a:pt x="23" y="35"/>
                      <a:pt x="23" y="35"/>
                    </a:cubicBezTo>
                    <a:cubicBezTo>
                      <a:pt x="23" y="35"/>
                      <a:pt x="23" y="34"/>
                      <a:pt x="22" y="34"/>
                    </a:cubicBezTo>
                    <a:cubicBezTo>
                      <a:pt x="22" y="34"/>
                      <a:pt x="21" y="34"/>
                      <a:pt x="21" y="34"/>
                    </a:cubicBezTo>
                    <a:cubicBezTo>
                      <a:pt x="20" y="34"/>
                      <a:pt x="20" y="33"/>
                      <a:pt x="20" y="33"/>
                    </a:cubicBezTo>
                    <a:cubicBezTo>
                      <a:pt x="19" y="33"/>
                      <a:pt x="18" y="33"/>
                      <a:pt x="18" y="33"/>
                    </a:cubicBezTo>
                    <a:cubicBezTo>
                      <a:pt x="17" y="33"/>
                      <a:pt x="17" y="32"/>
                      <a:pt x="17" y="32"/>
                    </a:cubicBezTo>
                    <a:cubicBezTo>
                      <a:pt x="16" y="32"/>
                      <a:pt x="15" y="31"/>
                      <a:pt x="15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30"/>
                      <a:pt x="16" y="29"/>
                      <a:pt x="15" y="29"/>
                    </a:cubicBezTo>
                    <a:cubicBezTo>
                      <a:pt x="15" y="29"/>
                      <a:pt x="14" y="28"/>
                      <a:pt x="14" y="28"/>
                    </a:cubicBezTo>
                    <a:cubicBezTo>
                      <a:pt x="14" y="28"/>
                      <a:pt x="15" y="27"/>
                      <a:pt x="15" y="27"/>
                    </a:cubicBezTo>
                    <a:cubicBezTo>
                      <a:pt x="15" y="27"/>
                      <a:pt x="16" y="27"/>
                      <a:pt x="17" y="27"/>
                    </a:cubicBezTo>
                    <a:cubicBezTo>
                      <a:pt x="17" y="26"/>
                      <a:pt x="18" y="26"/>
                      <a:pt x="18" y="26"/>
                    </a:cubicBezTo>
                    <a:cubicBezTo>
                      <a:pt x="19" y="26"/>
                      <a:pt x="19" y="26"/>
                      <a:pt x="19" y="25"/>
                    </a:cubicBezTo>
                    <a:cubicBezTo>
                      <a:pt x="19" y="25"/>
                      <a:pt x="19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2"/>
                    </a:cubicBezTo>
                    <a:cubicBezTo>
                      <a:pt x="21" y="22"/>
                      <a:pt x="21" y="22"/>
                      <a:pt x="20" y="21"/>
                    </a:cubicBezTo>
                    <a:cubicBezTo>
                      <a:pt x="19" y="21"/>
                      <a:pt x="19" y="21"/>
                      <a:pt x="19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8" y="19"/>
                      <a:pt x="17" y="18"/>
                      <a:pt x="17" y="18"/>
                    </a:cubicBezTo>
                    <a:cubicBezTo>
                      <a:pt x="16" y="18"/>
                      <a:pt x="16" y="17"/>
                      <a:pt x="16" y="17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2" y="18"/>
                      <a:pt x="11" y="17"/>
                      <a:pt x="11" y="17"/>
                    </a:cubicBezTo>
                    <a:cubicBezTo>
                      <a:pt x="10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6" y="15"/>
                    </a:cubicBezTo>
                    <a:cubicBezTo>
                      <a:pt x="6" y="15"/>
                      <a:pt x="5" y="14"/>
                      <a:pt x="5" y="14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3" y="10"/>
                      <a:pt x="3" y="9"/>
                      <a:pt x="3" y="9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3" y="4"/>
                      <a:pt x="3" y="4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10" y="5"/>
                      <a:pt x="11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7" y="1"/>
                      <a:pt x="17" y="1"/>
                    </a:cubicBezTo>
                    <a:cubicBezTo>
                      <a:pt x="17" y="0"/>
                      <a:pt x="17" y="1"/>
                      <a:pt x="19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ubicBezTo>
                      <a:pt x="22" y="1"/>
                      <a:pt x="24" y="2"/>
                      <a:pt x="25" y="2"/>
                    </a:cubicBezTo>
                    <a:cubicBezTo>
                      <a:pt x="25" y="2"/>
                      <a:pt x="27" y="2"/>
                      <a:pt x="28" y="3"/>
                    </a:cubicBezTo>
                    <a:cubicBezTo>
                      <a:pt x="28" y="3"/>
                      <a:pt x="30" y="2"/>
                      <a:pt x="30" y="2"/>
                    </a:cubicBezTo>
                    <a:cubicBezTo>
                      <a:pt x="30" y="2"/>
                      <a:pt x="30" y="4"/>
                      <a:pt x="30" y="4"/>
                    </a:cubicBezTo>
                    <a:cubicBezTo>
                      <a:pt x="29" y="5"/>
                      <a:pt x="29" y="6"/>
                      <a:pt x="29" y="6"/>
                    </a:cubicBezTo>
                    <a:cubicBezTo>
                      <a:pt x="29" y="7"/>
                      <a:pt x="30" y="8"/>
                      <a:pt x="30" y="8"/>
                    </a:cubicBezTo>
                    <a:cubicBezTo>
                      <a:pt x="30" y="9"/>
                      <a:pt x="35" y="11"/>
                      <a:pt x="36" y="11"/>
                    </a:cubicBezTo>
                    <a:cubicBezTo>
                      <a:pt x="37" y="12"/>
                      <a:pt x="38" y="11"/>
                      <a:pt x="39" y="11"/>
                    </a:cubicBezTo>
                    <a:cubicBezTo>
                      <a:pt x="39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4"/>
                      <a:pt x="38" y="13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6" y="14"/>
                      <a:pt x="35" y="14"/>
                      <a:pt x="35" y="14"/>
                    </a:cubicBezTo>
                    <a:cubicBezTo>
                      <a:pt x="35" y="15"/>
                      <a:pt x="35" y="16"/>
                      <a:pt x="35" y="16"/>
                    </a:cubicBezTo>
                    <a:cubicBezTo>
                      <a:pt x="34" y="16"/>
                      <a:pt x="34" y="17"/>
                      <a:pt x="34" y="17"/>
                    </a:cubicBezTo>
                    <a:cubicBezTo>
                      <a:pt x="33" y="17"/>
                      <a:pt x="33" y="16"/>
                      <a:pt x="32" y="17"/>
                    </a:cubicBezTo>
                    <a:cubicBezTo>
                      <a:pt x="32" y="17"/>
                      <a:pt x="31" y="17"/>
                      <a:pt x="31" y="17"/>
                    </a:cubicBezTo>
                    <a:cubicBezTo>
                      <a:pt x="31" y="17"/>
                      <a:pt x="30" y="16"/>
                      <a:pt x="30" y="17"/>
                    </a:cubicBezTo>
                    <a:cubicBezTo>
                      <a:pt x="30" y="18"/>
                      <a:pt x="30" y="21"/>
                      <a:pt x="30" y="22"/>
                    </a:cubicBezTo>
                    <a:cubicBezTo>
                      <a:pt x="30" y="22"/>
                      <a:pt x="29" y="23"/>
                      <a:pt x="29" y="23"/>
                    </a:cubicBezTo>
                    <a:cubicBezTo>
                      <a:pt x="28" y="23"/>
                      <a:pt x="29" y="24"/>
                      <a:pt x="28" y="24"/>
                    </a:cubicBezTo>
                    <a:cubicBezTo>
                      <a:pt x="28" y="24"/>
                      <a:pt x="27" y="24"/>
                      <a:pt x="26" y="24"/>
                    </a:cubicBezTo>
                    <a:cubicBezTo>
                      <a:pt x="26" y="24"/>
                      <a:pt x="26" y="25"/>
                      <a:pt x="26" y="26"/>
                    </a:cubicBezTo>
                    <a:cubicBezTo>
                      <a:pt x="26" y="26"/>
                      <a:pt x="25" y="27"/>
                      <a:pt x="26" y="27"/>
                    </a:cubicBezTo>
                    <a:cubicBezTo>
                      <a:pt x="26" y="27"/>
                      <a:pt x="26" y="28"/>
                      <a:pt x="26" y="28"/>
                    </a:cubicBezTo>
                    <a:cubicBezTo>
                      <a:pt x="26" y="28"/>
                      <a:pt x="26" y="29"/>
                      <a:pt x="26" y="29"/>
                    </a:cubicBezTo>
                    <a:cubicBezTo>
                      <a:pt x="26" y="30"/>
                      <a:pt x="25" y="30"/>
                      <a:pt x="25" y="31"/>
                    </a:cubicBezTo>
                    <a:cubicBezTo>
                      <a:pt x="25" y="31"/>
                      <a:pt x="25" y="31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6" y="32"/>
                      <a:pt x="26" y="33"/>
                      <a:pt x="26" y="33"/>
                    </a:cubicBezTo>
                    <a:cubicBezTo>
                      <a:pt x="26" y="33"/>
                      <a:pt x="25" y="33"/>
                      <a:pt x="26" y="34"/>
                    </a:cubicBezTo>
                    <a:cubicBezTo>
                      <a:pt x="26" y="34"/>
                      <a:pt x="27" y="34"/>
                      <a:pt x="28" y="34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6"/>
                      <a:pt x="30" y="36"/>
                      <a:pt x="31" y="37"/>
                    </a:cubicBezTo>
                    <a:cubicBezTo>
                      <a:pt x="31" y="37"/>
                      <a:pt x="31" y="37"/>
                      <a:pt x="32" y="37"/>
                    </a:cubicBezTo>
                    <a:cubicBezTo>
                      <a:pt x="32" y="37"/>
                      <a:pt x="32" y="40"/>
                      <a:pt x="32" y="40"/>
                    </a:cubicBezTo>
                    <a:cubicBezTo>
                      <a:pt x="32" y="41"/>
                      <a:pt x="33" y="42"/>
                      <a:pt x="33" y="42"/>
                    </a:cubicBezTo>
                    <a:cubicBezTo>
                      <a:pt x="34" y="43"/>
                      <a:pt x="38" y="46"/>
                      <a:pt x="39" y="46"/>
                    </a:cubicBezTo>
                    <a:cubicBezTo>
                      <a:pt x="40" y="46"/>
                      <a:pt x="41" y="47"/>
                      <a:pt x="42" y="47"/>
                    </a:cubicBezTo>
                    <a:cubicBezTo>
                      <a:pt x="42" y="48"/>
                      <a:pt x="43" y="49"/>
                      <a:pt x="44" y="49"/>
                    </a:cubicBezTo>
                    <a:cubicBezTo>
                      <a:pt x="44" y="50"/>
                      <a:pt x="44" y="50"/>
                      <a:pt x="45" y="50"/>
                    </a:cubicBezTo>
                    <a:cubicBezTo>
                      <a:pt x="46" y="51"/>
                      <a:pt x="47" y="52"/>
                      <a:pt x="48" y="53"/>
                    </a:cubicBezTo>
                    <a:cubicBezTo>
                      <a:pt x="49" y="54"/>
                      <a:pt x="48" y="54"/>
                      <a:pt x="49" y="55"/>
                    </a:cubicBezTo>
                    <a:cubicBezTo>
                      <a:pt x="49" y="56"/>
                      <a:pt x="50" y="57"/>
                      <a:pt x="50" y="57"/>
                    </a:cubicBezTo>
                    <a:cubicBezTo>
                      <a:pt x="50" y="58"/>
                      <a:pt x="50" y="59"/>
                      <a:pt x="51" y="59"/>
                    </a:cubicBezTo>
                    <a:cubicBezTo>
                      <a:pt x="51" y="60"/>
                      <a:pt x="51" y="60"/>
                      <a:pt x="51" y="61"/>
                    </a:cubicBezTo>
                    <a:cubicBezTo>
                      <a:pt x="52" y="61"/>
                      <a:pt x="52" y="63"/>
                      <a:pt x="52" y="64"/>
                    </a:cubicBezTo>
                    <a:cubicBezTo>
                      <a:pt x="53" y="64"/>
                      <a:pt x="53" y="65"/>
                      <a:pt x="53" y="65"/>
                    </a:cubicBezTo>
                    <a:cubicBezTo>
                      <a:pt x="53" y="66"/>
                      <a:pt x="53" y="66"/>
                      <a:pt x="53" y="67"/>
                    </a:cubicBezTo>
                    <a:cubicBezTo>
                      <a:pt x="53" y="68"/>
                      <a:pt x="53" y="68"/>
                      <a:pt x="53" y="69"/>
                    </a:cubicBezTo>
                    <a:cubicBezTo>
                      <a:pt x="53" y="69"/>
                      <a:pt x="53" y="70"/>
                      <a:pt x="54" y="71"/>
                    </a:cubicBezTo>
                    <a:cubicBezTo>
                      <a:pt x="54" y="71"/>
                      <a:pt x="54" y="71"/>
                      <a:pt x="55" y="72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  <a:moveTo>
                      <a:pt x="18" y="91"/>
                    </a:moveTo>
                    <a:cubicBezTo>
                      <a:pt x="18" y="92"/>
                      <a:pt x="19" y="92"/>
                      <a:pt x="19" y="92"/>
                    </a:cubicBezTo>
                    <a:cubicBezTo>
                      <a:pt x="19" y="92"/>
                      <a:pt x="18" y="92"/>
                      <a:pt x="19" y="93"/>
                    </a:cubicBezTo>
                    <a:cubicBezTo>
                      <a:pt x="19" y="93"/>
                      <a:pt x="18" y="94"/>
                      <a:pt x="19" y="94"/>
                    </a:cubicBezTo>
                    <a:cubicBezTo>
                      <a:pt x="20" y="94"/>
                      <a:pt x="20" y="94"/>
                      <a:pt x="20" y="93"/>
                    </a:cubicBezTo>
                    <a:cubicBezTo>
                      <a:pt x="20" y="92"/>
                      <a:pt x="20" y="92"/>
                      <a:pt x="20" y="91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19" y="91"/>
                      <a:pt x="19" y="91"/>
                      <a:pt x="19" y="91"/>
                    </a:cubicBezTo>
                    <a:cubicBezTo>
                      <a:pt x="18" y="91"/>
                      <a:pt x="18" y="91"/>
                      <a:pt x="18" y="9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8" name="Freeform 826">
                <a:extLst>
                  <a:ext uri="{FF2B5EF4-FFF2-40B4-BE49-F238E27FC236}">
                    <a16:creationId xmlns:a16="http://schemas.microsoft.com/office/drawing/2014/main" id="{54B62738-76FD-D28E-5335-61D023D8D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013" y="3441700"/>
                <a:ext cx="482600" cy="317500"/>
              </a:xfrm>
              <a:custGeom>
                <a:avLst/>
                <a:gdLst>
                  <a:gd name="T0" fmla="*/ 80 w 116"/>
                  <a:gd name="T1" fmla="*/ 76 h 76"/>
                  <a:gd name="T2" fmla="*/ 82 w 116"/>
                  <a:gd name="T3" fmla="*/ 70 h 76"/>
                  <a:gd name="T4" fmla="*/ 84 w 116"/>
                  <a:gd name="T5" fmla="*/ 67 h 76"/>
                  <a:gd name="T6" fmla="*/ 82 w 116"/>
                  <a:gd name="T7" fmla="*/ 62 h 76"/>
                  <a:gd name="T8" fmla="*/ 79 w 116"/>
                  <a:gd name="T9" fmla="*/ 60 h 76"/>
                  <a:gd name="T10" fmla="*/ 77 w 116"/>
                  <a:gd name="T11" fmla="*/ 57 h 76"/>
                  <a:gd name="T12" fmla="*/ 81 w 116"/>
                  <a:gd name="T13" fmla="*/ 54 h 76"/>
                  <a:gd name="T14" fmla="*/ 85 w 116"/>
                  <a:gd name="T15" fmla="*/ 54 h 76"/>
                  <a:gd name="T16" fmla="*/ 87 w 116"/>
                  <a:gd name="T17" fmla="*/ 51 h 76"/>
                  <a:gd name="T18" fmla="*/ 89 w 116"/>
                  <a:gd name="T19" fmla="*/ 50 h 76"/>
                  <a:gd name="T20" fmla="*/ 89 w 116"/>
                  <a:gd name="T21" fmla="*/ 46 h 76"/>
                  <a:gd name="T22" fmla="*/ 91 w 116"/>
                  <a:gd name="T23" fmla="*/ 44 h 76"/>
                  <a:gd name="T24" fmla="*/ 97 w 116"/>
                  <a:gd name="T25" fmla="*/ 43 h 76"/>
                  <a:gd name="T26" fmla="*/ 99 w 116"/>
                  <a:gd name="T27" fmla="*/ 43 h 76"/>
                  <a:gd name="T28" fmla="*/ 98 w 116"/>
                  <a:gd name="T29" fmla="*/ 47 h 76"/>
                  <a:gd name="T30" fmla="*/ 100 w 116"/>
                  <a:gd name="T31" fmla="*/ 50 h 76"/>
                  <a:gd name="T32" fmla="*/ 102 w 116"/>
                  <a:gd name="T33" fmla="*/ 51 h 76"/>
                  <a:gd name="T34" fmla="*/ 102 w 116"/>
                  <a:gd name="T35" fmla="*/ 49 h 76"/>
                  <a:gd name="T36" fmla="*/ 105 w 116"/>
                  <a:gd name="T37" fmla="*/ 49 h 76"/>
                  <a:gd name="T38" fmla="*/ 109 w 116"/>
                  <a:gd name="T39" fmla="*/ 47 h 76"/>
                  <a:gd name="T40" fmla="*/ 112 w 116"/>
                  <a:gd name="T41" fmla="*/ 46 h 76"/>
                  <a:gd name="T42" fmla="*/ 116 w 116"/>
                  <a:gd name="T43" fmla="*/ 45 h 76"/>
                  <a:gd name="T44" fmla="*/ 111 w 116"/>
                  <a:gd name="T45" fmla="*/ 42 h 76"/>
                  <a:gd name="T46" fmla="*/ 107 w 116"/>
                  <a:gd name="T47" fmla="*/ 40 h 76"/>
                  <a:gd name="T48" fmla="*/ 105 w 116"/>
                  <a:gd name="T49" fmla="*/ 40 h 76"/>
                  <a:gd name="T50" fmla="*/ 102 w 116"/>
                  <a:gd name="T51" fmla="*/ 41 h 76"/>
                  <a:gd name="T52" fmla="*/ 98 w 116"/>
                  <a:gd name="T53" fmla="*/ 38 h 76"/>
                  <a:gd name="T54" fmla="*/ 100 w 116"/>
                  <a:gd name="T55" fmla="*/ 34 h 76"/>
                  <a:gd name="T56" fmla="*/ 101 w 116"/>
                  <a:gd name="T57" fmla="*/ 31 h 76"/>
                  <a:gd name="T58" fmla="*/ 94 w 116"/>
                  <a:gd name="T59" fmla="*/ 36 h 76"/>
                  <a:gd name="T60" fmla="*/ 88 w 116"/>
                  <a:gd name="T61" fmla="*/ 39 h 76"/>
                  <a:gd name="T62" fmla="*/ 84 w 116"/>
                  <a:gd name="T63" fmla="*/ 43 h 76"/>
                  <a:gd name="T64" fmla="*/ 85 w 116"/>
                  <a:gd name="T65" fmla="*/ 46 h 76"/>
                  <a:gd name="T66" fmla="*/ 81 w 116"/>
                  <a:gd name="T67" fmla="*/ 41 h 76"/>
                  <a:gd name="T68" fmla="*/ 68 w 116"/>
                  <a:gd name="T69" fmla="*/ 34 h 76"/>
                  <a:gd name="T70" fmla="*/ 68 w 116"/>
                  <a:gd name="T71" fmla="*/ 24 h 76"/>
                  <a:gd name="T72" fmla="*/ 64 w 116"/>
                  <a:gd name="T73" fmla="*/ 21 h 76"/>
                  <a:gd name="T74" fmla="*/ 54 w 116"/>
                  <a:gd name="T75" fmla="*/ 18 h 76"/>
                  <a:gd name="T76" fmla="*/ 35 w 116"/>
                  <a:gd name="T77" fmla="*/ 13 h 76"/>
                  <a:gd name="T78" fmla="*/ 17 w 116"/>
                  <a:gd name="T79" fmla="*/ 0 h 76"/>
                  <a:gd name="T80" fmla="*/ 6 w 116"/>
                  <a:gd name="T81" fmla="*/ 40 h 76"/>
                  <a:gd name="T82" fmla="*/ 7 w 116"/>
                  <a:gd name="T83" fmla="*/ 38 h 76"/>
                  <a:gd name="T84" fmla="*/ 12 w 116"/>
                  <a:gd name="T85" fmla="*/ 32 h 76"/>
                  <a:gd name="T86" fmla="*/ 15 w 116"/>
                  <a:gd name="T87" fmla="*/ 28 h 76"/>
                  <a:gd name="T88" fmla="*/ 18 w 116"/>
                  <a:gd name="T89" fmla="*/ 26 h 76"/>
                  <a:gd name="T90" fmla="*/ 27 w 116"/>
                  <a:gd name="T91" fmla="*/ 32 h 76"/>
                  <a:gd name="T92" fmla="*/ 29 w 116"/>
                  <a:gd name="T93" fmla="*/ 35 h 76"/>
                  <a:gd name="T94" fmla="*/ 28 w 116"/>
                  <a:gd name="T95" fmla="*/ 37 h 76"/>
                  <a:gd name="T96" fmla="*/ 29 w 116"/>
                  <a:gd name="T97" fmla="*/ 40 h 76"/>
                  <a:gd name="T98" fmla="*/ 34 w 116"/>
                  <a:gd name="T99" fmla="*/ 40 h 76"/>
                  <a:gd name="T100" fmla="*/ 37 w 116"/>
                  <a:gd name="T101" fmla="*/ 40 h 76"/>
                  <a:gd name="T102" fmla="*/ 43 w 116"/>
                  <a:gd name="T103" fmla="*/ 48 h 76"/>
                  <a:gd name="T104" fmla="*/ 64 w 116"/>
                  <a:gd name="T105" fmla="*/ 66 h 76"/>
                  <a:gd name="T106" fmla="*/ 72 w 116"/>
                  <a:gd name="T107" fmla="*/ 68 h 76"/>
                  <a:gd name="T108" fmla="*/ 71 w 116"/>
                  <a:gd name="T10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6" h="76">
                    <a:moveTo>
                      <a:pt x="76" y="76"/>
                    </a:moveTo>
                    <a:cubicBezTo>
                      <a:pt x="78" y="75"/>
                      <a:pt x="78" y="75"/>
                      <a:pt x="78" y="75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1" y="73"/>
                      <a:pt x="81" y="72"/>
                    </a:cubicBezTo>
                    <a:cubicBezTo>
                      <a:pt x="81" y="72"/>
                      <a:pt x="82" y="70"/>
                      <a:pt x="82" y="70"/>
                    </a:cubicBezTo>
                    <a:cubicBezTo>
                      <a:pt x="83" y="69"/>
                      <a:pt x="83" y="69"/>
                      <a:pt x="83" y="69"/>
                    </a:cubicBezTo>
                    <a:cubicBezTo>
                      <a:pt x="83" y="69"/>
                      <a:pt x="84" y="69"/>
                      <a:pt x="84" y="69"/>
                    </a:cubicBezTo>
                    <a:cubicBezTo>
                      <a:pt x="84" y="69"/>
                      <a:pt x="84" y="67"/>
                      <a:pt x="84" y="67"/>
                    </a:cubicBezTo>
                    <a:cubicBezTo>
                      <a:pt x="84" y="67"/>
                      <a:pt x="82" y="65"/>
                      <a:pt x="82" y="65"/>
                    </a:cubicBezTo>
                    <a:cubicBezTo>
                      <a:pt x="82" y="65"/>
                      <a:pt x="81" y="62"/>
                      <a:pt x="81" y="62"/>
                    </a:cubicBezTo>
                    <a:cubicBezTo>
                      <a:pt x="81" y="62"/>
                      <a:pt x="82" y="62"/>
                      <a:pt x="82" y="62"/>
                    </a:cubicBezTo>
                    <a:cubicBezTo>
                      <a:pt x="82" y="61"/>
                      <a:pt x="82" y="60"/>
                      <a:pt x="82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9" y="60"/>
                      <a:pt x="79" y="59"/>
                      <a:pt x="79" y="59"/>
                    </a:cubicBezTo>
                    <a:cubicBezTo>
                      <a:pt x="78" y="59"/>
                      <a:pt x="77" y="58"/>
                      <a:pt x="77" y="58"/>
                    </a:cubicBezTo>
                    <a:cubicBezTo>
                      <a:pt x="77" y="58"/>
                      <a:pt x="77" y="57"/>
                      <a:pt x="77" y="57"/>
                    </a:cubicBezTo>
                    <a:cubicBezTo>
                      <a:pt x="77" y="56"/>
                      <a:pt x="78" y="55"/>
                      <a:pt x="78" y="55"/>
                    </a:cubicBezTo>
                    <a:cubicBezTo>
                      <a:pt x="78" y="55"/>
                      <a:pt x="79" y="54"/>
                      <a:pt x="79" y="54"/>
                    </a:cubicBezTo>
                    <a:cubicBezTo>
                      <a:pt x="79" y="54"/>
                      <a:pt x="81" y="54"/>
                      <a:pt x="81" y="54"/>
                    </a:cubicBezTo>
                    <a:cubicBezTo>
                      <a:pt x="81" y="54"/>
                      <a:pt x="83" y="55"/>
                      <a:pt x="83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5" y="54"/>
                    </a:cubicBezTo>
                    <a:cubicBezTo>
                      <a:pt x="85" y="53"/>
                      <a:pt x="86" y="53"/>
                      <a:pt x="86" y="53"/>
                    </a:cubicBezTo>
                    <a:cubicBezTo>
                      <a:pt x="86" y="52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6" y="51"/>
                      <a:pt x="85" y="50"/>
                      <a:pt x="85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5"/>
                      <a:pt x="90" y="45"/>
                    </a:cubicBezTo>
                    <a:cubicBezTo>
                      <a:pt x="90" y="44"/>
                      <a:pt x="91" y="44"/>
                      <a:pt x="91" y="44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2" y="45"/>
                      <a:pt x="93" y="46"/>
                      <a:pt x="93" y="45"/>
                    </a:cubicBezTo>
                    <a:cubicBezTo>
                      <a:pt x="93" y="45"/>
                      <a:pt x="97" y="43"/>
                      <a:pt x="97" y="43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3"/>
                      <a:pt x="98" y="43"/>
                      <a:pt x="98" y="43"/>
                    </a:cubicBez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3"/>
                      <a:pt x="99" y="44"/>
                      <a:pt x="99" y="44"/>
                    </a:cubicBezTo>
                    <a:cubicBezTo>
                      <a:pt x="99" y="44"/>
                      <a:pt x="100" y="45"/>
                      <a:pt x="100" y="45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101" y="50"/>
                      <a:pt x="101" y="50"/>
                      <a:pt x="101" y="50"/>
                    </a:cubicBezTo>
                    <a:cubicBezTo>
                      <a:pt x="101" y="50"/>
                      <a:pt x="101" y="50"/>
                      <a:pt x="101" y="50"/>
                    </a:cubicBezTo>
                    <a:cubicBezTo>
                      <a:pt x="102" y="50"/>
                      <a:pt x="102" y="51"/>
                      <a:pt x="102" y="51"/>
                    </a:cubicBezTo>
                    <a:cubicBezTo>
                      <a:pt x="102" y="51"/>
                      <a:pt x="102" y="52"/>
                      <a:pt x="102" y="52"/>
                    </a:cubicBezTo>
                    <a:cubicBezTo>
                      <a:pt x="102" y="52"/>
                      <a:pt x="102" y="51"/>
                      <a:pt x="102" y="51"/>
                    </a:cubicBezTo>
                    <a:cubicBezTo>
                      <a:pt x="103" y="50"/>
                      <a:pt x="102" y="49"/>
                      <a:pt x="102" y="49"/>
                    </a:cubicBezTo>
                    <a:cubicBezTo>
                      <a:pt x="102" y="49"/>
                      <a:pt x="102" y="48"/>
                      <a:pt x="102" y="48"/>
                    </a:cubicBezTo>
                    <a:cubicBezTo>
                      <a:pt x="103" y="48"/>
                      <a:pt x="104" y="48"/>
                      <a:pt x="104" y="48"/>
                    </a:cubicBezTo>
                    <a:cubicBezTo>
                      <a:pt x="104" y="48"/>
                      <a:pt x="105" y="49"/>
                      <a:pt x="105" y="49"/>
                    </a:cubicBezTo>
                    <a:cubicBezTo>
                      <a:pt x="105" y="49"/>
                      <a:pt x="106" y="50"/>
                      <a:pt x="106" y="50"/>
                    </a:cubicBezTo>
                    <a:cubicBezTo>
                      <a:pt x="107" y="49"/>
                      <a:pt x="108" y="49"/>
                      <a:pt x="108" y="49"/>
                    </a:cubicBezTo>
                    <a:cubicBezTo>
                      <a:pt x="108" y="48"/>
                      <a:pt x="109" y="48"/>
                      <a:pt x="109" y="47"/>
                    </a:cubicBezTo>
                    <a:cubicBezTo>
                      <a:pt x="109" y="47"/>
                      <a:pt x="111" y="47"/>
                      <a:pt x="111" y="47"/>
                    </a:cubicBezTo>
                    <a:cubicBezTo>
                      <a:pt x="111" y="46"/>
                      <a:pt x="111" y="46"/>
                      <a:pt x="111" y="46"/>
                    </a:cubicBezTo>
                    <a:cubicBezTo>
                      <a:pt x="111" y="46"/>
                      <a:pt x="112" y="46"/>
                      <a:pt x="112" y="46"/>
                    </a:cubicBezTo>
                    <a:cubicBezTo>
                      <a:pt x="113" y="46"/>
                      <a:pt x="113" y="47"/>
                      <a:pt x="113" y="47"/>
                    </a:cubicBezTo>
                    <a:cubicBezTo>
                      <a:pt x="113" y="46"/>
                      <a:pt x="114" y="45"/>
                      <a:pt x="114" y="45"/>
                    </a:cubicBezTo>
                    <a:cubicBezTo>
                      <a:pt x="114" y="45"/>
                      <a:pt x="116" y="45"/>
                      <a:pt x="116" y="45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3" y="44"/>
                      <a:pt x="113" y="44"/>
                    </a:cubicBezTo>
                    <a:cubicBezTo>
                      <a:pt x="112" y="44"/>
                      <a:pt x="111" y="43"/>
                      <a:pt x="111" y="42"/>
                    </a:cubicBezTo>
                    <a:cubicBezTo>
                      <a:pt x="111" y="42"/>
                      <a:pt x="109" y="42"/>
                      <a:pt x="109" y="42"/>
                    </a:cubicBezTo>
                    <a:cubicBezTo>
                      <a:pt x="109" y="42"/>
                      <a:pt x="110" y="41"/>
                      <a:pt x="109" y="41"/>
                    </a:cubicBezTo>
                    <a:cubicBezTo>
                      <a:pt x="108" y="40"/>
                      <a:pt x="107" y="41"/>
                      <a:pt x="107" y="40"/>
                    </a:cubicBezTo>
                    <a:cubicBezTo>
                      <a:pt x="107" y="40"/>
                      <a:pt x="107" y="39"/>
                      <a:pt x="107" y="38"/>
                    </a:cubicBezTo>
                    <a:cubicBezTo>
                      <a:pt x="106" y="38"/>
                      <a:pt x="105" y="38"/>
                      <a:pt x="105" y="38"/>
                    </a:cubicBezTo>
                    <a:cubicBezTo>
                      <a:pt x="105" y="38"/>
                      <a:pt x="105" y="40"/>
                      <a:pt x="105" y="40"/>
                    </a:cubicBezTo>
                    <a:cubicBezTo>
                      <a:pt x="104" y="40"/>
                      <a:pt x="104" y="40"/>
                      <a:pt x="104" y="40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41"/>
                      <a:pt x="103" y="41"/>
                      <a:pt x="102" y="41"/>
                    </a:cubicBezTo>
                    <a:cubicBezTo>
                      <a:pt x="102" y="41"/>
                      <a:pt x="101" y="41"/>
                      <a:pt x="100" y="41"/>
                    </a:cubicBezTo>
                    <a:cubicBezTo>
                      <a:pt x="100" y="41"/>
                      <a:pt x="100" y="39"/>
                      <a:pt x="100" y="39"/>
                    </a:cubicBezTo>
                    <a:cubicBezTo>
                      <a:pt x="100" y="39"/>
                      <a:pt x="98" y="38"/>
                      <a:pt x="98" y="38"/>
                    </a:cubicBezTo>
                    <a:cubicBezTo>
                      <a:pt x="98" y="38"/>
                      <a:pt x="96" y="38"/>
                      <a:pt x="96" y="38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3"/>
                      <a:pt x="97" y="33"/>
                    </a:cubicBezTo>
                    <a:cubicBezTo>
                      <a:pt x="97" y="33"/>
                      <a:pt x="94" y="36"/>
                      <a:pt x="94" y="36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84" y="43"/>
                      <a:pt x="85" y="44"/>
                      <a:pt x="85" y="45"/>
                    </a:cubicBezTo>
                    <a:cubicBezTo>
                      <a:pt x="86" y="45"/>
                      <a:pt x="86" y="46"/>
                      <a:pt x="86" y="46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8" y="29"/>
                      <a:pt x="68" y="29"/>
                    </a:cubicBezTo>
                    <a:cubicBezTo>
                      <a:pt x="68" y="29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7"/>
                      <a:pt x="7" y="34"/>
                      <a:pt x="7" y="34"/>
                    </a:cubicBezTo>
                    <a:cubicBezTo>
                      <a:pt x="7" y="34"/>
                      <a:pt x="9" y="32"/>
                      <a:pt x="9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3" y="29"/>
                      <a:pt x="13" y="29"/>
                    </a:cubicBezTo>
                    <a:cubicBezTo>
                      <a:pt x="13" y="29"/>
                      <a:pt x="16" y="30"/>
                      <a:pt x="16" y="30"/>
                    </a:cubicBezTo>
                    <a:cubicBezTo>
                      <a:pt x="16" y="30"/>
                      <a:pt x="15" y="28"/>
                      <a:pt x="15" y="28"/>
                    </a:cubicBezTo>
                    <a:cubicBezTo>
                      <a:pt x="15" y="28"/>
                      <a:pt x="15" y="27"/>
                      <a:pt x="15" y="27"/>
                    </a:cubicBezTo>
                    <a:cubicBezTo>
                      <a:pt x="15" y="27"/>
                      <a:pt x="17" y="27"/>
                      <a:pt x="17" y="27"/>
                    </a:cubicBezTo>
                    <a:cubicBezTo>
                      <a:pt x="17" y="27"/>
                      <a:pt x="18" y="26"/>
                      <a:pt x="18" y="26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4"/>
                    </a:cubicBezTo>
                    <a:cubicBezTo>
                      <a:pt x="27" y="34"/>
                      <a:pt x="29" y="35"/>
                      <a:pt x="29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8" y="36"/>
                      <a:pt x="28" y="37"/>
                      <a:pt x="28" y="37"/>
                    </a:cubicBezTo>
                    <a:cubicBezTo>
                      <a:pt x="28" y="37"/>
                      <a:pt x="28" y="38"/>
                      <a:pt x="28" y="38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3" y="48"/>
                      <a:pt x="43" y="48"/>
                    </a:cubicBezTo>
                    <a:cubicBezTo>
                      <a:pt x="43" y="48"/>
                      <a:pt x="43" y="51"/>
                      <a:pt x="43" y="51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70" y="67"/>
                      <a:pt x="70" y="67"/>
                    </a:cubicBezTo>
                    <a:cubicBezTo>
                      <a:pt x="70" y="67"/>
                      <a:pt x="72" y="68"/>
                      <a:pt x="72" y="68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1" y="70"/>
                      <a:pt x="71" y="70"/>
                    </a:cubicBezTo>
                    <a:cubicBezTo>
                      <a:pt x="71" y="71"/>
                      <a:pt x="71" y="74"/>
                      <a:pt x="71" y="74"/>
                    </a:cubicBezTo>
                    <a:cubicBezTo>
                      <a:pt x="74" y="74"/>
                      <a:pt x="74" y="74"/>
                      <a:pt x="74" y="74"/>
                    </a:cubicBezTo>
                    <a:lnTo>
                      <a:pt x="76" y="7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9" name="Freeform 828">
                <a:extLst>
                  <a:ext uri="{FF2B5EF4-FFF2-40B4-BE49-F238E27FC236}">
                    <a16:creationId xmlns:a16="http://schemas.microsoft.com/office/drawing/2014/main" id="{C2B4894E-BC6B-FD76-455D-B3C10ABE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000" y="3551238"/>
                <a:ext cx="398462" cy="277813"/>
              </a:xfrm>
              <a:custGeom>
                <a:avLst/>
                <a:gdLst>
                  <a:gd name="T0" fmla="*/ 18 w 96"/>
                  <a:gd name="T1" fmla="*/ 43 h 67"/>
                  <a:gd name="T2" fmla="*/ 27 w 96"/>
                  <a:gd name="T3" fmla="*/ 41 h 67"/>
                  <a:gd name="T4" fmla="*/ 32 w 96"/>
                  <a:gd name="T5" fmla="*/ 40 h 67"/>
                  <a:gd name="T6" fmla="*/ 39 w 96"/>
                  <a:gd name="T7" fmla="*/ 45 h 67"/>
                  <a:gd name="T8" fmla="*/ 44 w 96"/>
                  <a:gd name="T9" fmla="*/ 46 h 67"/>
                  <a:gd name="T10" fmla="*/ 47 w 96"/>
                  <a:gd name="T11" fmla="*/ 50 h 67"/>
                  <a:gd name="T12" fmla="*/ 53 w 96"/>
                  <a:gd name="T13" fmla="*/ 54 h 67"/>
                  <a:gd name="T14" fmla="*/ 59 w 96"/>
                  <a:gd name="T15" fmla="*/ 58 h 67"/>
                  <a:gd name="T16" fmla="*/ 58 w 96"/>
                  <a:gd name="T17" fmla="*/ 62 h 67"/>
                  <a:gd name="T18" fmla="*/ 60 w 96"/>
                  <a:gd name="T19" fmla="*/ 63 h 67"/>
                  <a:gd name="T20" fmla="*/ 66 w 96"/>
                  <a:gd name="T21" fmla="*/ 66 h 67"/>
                  <a:gd name="T22" fmla="*/ 68 w 96"/>
                  <a:gd name="T23" fmla="*/ 66 h 67"/>
                  <a:gd name="T24" fmla="*/ 72 w 96"/>
                  <a:gd name="T25" fmla="*/ 65 h 67"/>
                  <a:gd name="T26" fmla="*/ 72 w 96"/>
                  <a:gd name="T27" fmla="*/ 61 h 67"/>
                  <a:gd name="T28" fmla="*/ 78 w 96"/>
                  <a:gd name="T29" fmla="*/ 60 h 67"/>
                  <a:gd name="T30" fmla="*/ 82 w 96"/>
                  <a:gd name="T31" fmla="*/ 54 h 67"/>
                  <a:gd name="T32" fmla="*/ 85 w 96"/>
                  <a:gd name="T33" fmla="*/ 49 h 67"/>
                  <a:gd name="T34" fmla="*/ 89 w 96"/>
                  <a:gd name="T35" fmla="*/ 48 h 67"/>
                  <a:gd name="T36" fmla="*/ 93 w 96"/>
                  <a:gd name="T37" fmla="*/ 48 h 67"/>
                  <a:gd name="T38" fmla="*/ 96 w 96"/>
                  <a:gd name="T39" fmla="*/ 44 h 67"/>
                  <a:gd name="T40" fmla="*/ 92 w 96"/>
                  <a:gd name="T41" fmla="*/ 40 h 67"/>
                  <a:gd name="T42" fmla="*/ 67 w 96"/>
                  <a:gd name="T43" fmla="*/ 25 h 67"/>
                  <a:gd name="T44" fmla="*/ 65 w 96"/>
                  <a:gd name="T45" fmla="*/ 17 h 67"/>
                  <a:gd name="T46" fmla="*/ 59 w 96"/>
                  <a:gd name="T47" fmla="*/ 15 h 67"/>
                  <a:gd name="T48" fmla="*/ 57 w 96"/>
                  <a:gd name="T49" fmla="*/ 14 h 67"/>
                  <a:gd name="T50" fmla="*/ 52 w 96"/>
                  <a:gd name="T51" fmla="*/ 12 h 67"/>
                  <a:gd name="T52" fmla="*/ 51 w 96"/>
                  <a:gd name="T53" fmla="*/ 9 h 67"/>
                  <a:gd name="T54" fmla="*/ 50 w 96"/>
                  <a:gd name="T55" fmla="*/ 7 h 67"/>
                  <a:gd name="T56" fmla="*/ 47 w 96"/>
                  <a:gd name="T57" fmla="*/ 4 h 67"/>
                  <a:gd name="T58" fmla="*/ 39 w 96"/>
                  <a:gd name="T59" fmla="*/ 1 h 67"/>
                  <a:gd name="T60" fmla="*/ 37 w 96"/>
                  <a:gd name="T61" fmla="*/ 3 h 67"/>
                  <a:gd name="T62" fmla="*/ 31 w 96"/>
                  <a:gd name="T63" fmla="*/ 8 h 67"/>
                  <a:gd name="T64" fmla="*/ 32 w 96"/>
                  <a:gd name="T65" fmla="*/ 14 h 67"/>
                  <a:gd name="T66" fmla="*/ 20 w 96"/>
                  <a:gd name="T67" fmla="*/ 14 h 67"/>
                  <a:gd name="T68" fmla="*/ 10 w 96"/>
                  <a:gd name="T69" fmla="*/ 4 h 67"/>
                  <a:gd name="T70" fmla="*/ 0 w 96"/>
                  <a:gd name="T71" fmla="*/ 9 h 67"/>
                  <a:gd name="T72" fmla="*/ 2 w 96"/>
                  <a:gd name="T73" fmla="*/ 13 h 67"/>
                  <a:gd name="T74" fmla="*/ 7 w 96"/>
                  <a:gd name="T75" fmla="*/ 7 h 67"/>
                  <a:gd name="T76" fmla="*/ 15 w 96"/>
                  <a:gd name="T77" fmla="*/ 16 h 67"/>
                  <a:gd name="T78" fmla="*/ 13 w 96"/>
                  <a:gd name="T79" fmla="*/ 17 h 67"/>
                  <a:gd name="T80" fmla="*/ 10 w 96"/>
                  <a:gd name="T81" fmla="*/ 20 h 67"/>
                  <a:gd name="T82" fmla="*/ 5 w 96"/>
                  <a:gd name="T83" fmla="*/ 18 h 67"/>
                  <a:gd name="T84" fmla="*/ 2 w 96"/>
                  <a:gd name="T85" fmla="*/ 24 h 67"/>
                  <a:gd name="T86" fmla="*/ 8 w 96"/>
                  <a:gd name="T87" fmla="*/ 25 h 67"/>
                  <a:gd name="T88" fmla="*/ 7 w 96"/>
                  <a:gd name="T89" fmla="*/ 29 h 67"/>
                  <a:gd name="T90" fmla="*/ 7 w 96"/>
                  <a:gd name="T91" fmla="*/ 31 h 67"/>
                  <a:gd name="T92" fmla="*/ 10 w 96"/>
                  <a:gd name="T93" fmla="*/ 35 h 67"/>
                  <a:gd name="T94" fmla="*/ 9 w 96"/>
                  <a:gd name="T95" fmla="*/ 46 h 67"/>
                  <a:gd name="T96" fmla="*/ 13 w 96"/>
                  <a:gd name="T97" fmla="*/ 4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6" h="67">
                    <a:moveTo>
                      <a:pt x="15" y="47"/>
                    </a:moveTo>
                    <a:cubicBezTo>
                      <a:pt x="15" y="47"/>
                      <a:pt x="15" y="46"/>
                      <a:pt x="15" y="45"/>
                    </a:cubicBezTo>
                    <a:cubicBezTo>
                      <a:pt x="16" y="45"/>
                      <a:pt x="17" y="44"/>
                      <a:pt x="18" y="43"/>
                    </a:cubicBezTo>
                    <a:cubicBezTo>
                      <a:pt x="18" y="43"/>
                      <a:pt x="19" y="42"/>
                      <a:pt x="20" y="42"/>
                    </a:cubicBezTo>
                    <a:cubicBezTo>
                      <a:pt x="20" y="42"/>
                      <a:pt x="25" y="42"/>
                      <a:pt x="25" y="42"/>
                    </a:cubicBezTo>
                    <a:cubicBezTo>
                      <a:pt x="25" y="42"/>
                      <a:pt x="27" y="41"/>
                      <a:pt x="27" y="41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6" y="44"/>
                      <a:pt x="36" y="44"/>
                    </a:cubicBezTo>
                    <a:cubicBezTo>
                      <a:pt x="37" y="44"/>
                      <a:pt x="39" y="45"/>
                      <a:pt x="39" y="45"/>
                    </a:cubicBezTo>
                    <a:cubicBezTo>
                      <a:pt x="39" y="45"/>
                      <a:pt x="40" y="46"/>
                      <a:pt x="40" y="46"/>
                    </a:cubicBezTo>
                    <a:cubicBezTo>
                      <a:pt x="40" y="46"/>
                      <a:pt x="42" y="45"/>
                      <a:pt x="42" y="45"/>
                    </a:cubicBezTo>
                    <a:cubicBezTo>
                      <a:pt x="42" y="45"/>
                      <a:pt x="44" y="46"/>
                      <a:pt x="44" y="46"/>
                    </a:cubicBezTo>
                    <a:cubicBezTo>
                      <a:pt x="44" y="46"/>
                      <a:pt x="45" y="46"/>
                      <a:pt x="46" y="46"/>
                    </a:cubicBezTo>
                    <a:cubicBezTo>
                      <a:pt x="46" y="46"/>
                      <a:pt x="47" y="47"/>
                      <a:pt x="47" y="47"/>
                    </a:cubicBezTo>
                    <a:cubicBezTo>
                      <a:pt x="47" y="48"/>
                      <a:pt x="47" y="50"/>
                      <a:pt x="47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50" y="50"/>
                      <a:pt x="51" y="50"/>
                    </a:cubicBezTo>
                    <a:cubicBezTo>
                      <a:pt x="51" y="51"/>
                      <a:pt x="53" y="54"/>
                      <a:pt x="53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9" y="59"/>
                      <a:pt x="59" y="59"/>
                    </a:cubicBezTo>
                    <a:cubicBezTo>
                      <a:pt x="59" y="59"/>
                      <a:pt x="58" y="60"/>
                      <a:pt x="58" y="60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5" y="64"/>
                      <a:pt x="66" y="66"/>
                      <a:pt x="66" y="66"/>
                    </a:cubicBezTo>
                    <a:cubicBezTo>
                      <a:pt x="66" y="67"/>
                      <a:pt x="67" y="67"/>
                      <a:pt x="67" y="67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70" y="66"/>
                      <a:pt x="70" y="65"/>
                      <a:pt x="70" y="65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2" y="63"/>
                      <a:pt x="72" y="63"/>
                      <a:pt x="72" y="63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58"/>
                      <a:pt x="78" y="58"/>
                    </a:cubicBezTo>
                    <a:cubicBezTo>
                      <a:pt x="78" y="58"/>
                      <a:pt x="82" y="57"/>
                      <a:pt x="82" y="57"/>
                    </a:cubicBezTo>
                    <a:cubicBezTo>
                      <a:pt x="82" y="57"/>
                      <a:pt x="82" y="54"/>
                      <a:pt x="82" y="54"/>
                    </a:cubicBezTo>
                    <a:cubicBezTo>
                      <a:pt x="82" y="54"/>
                      <a:pt x="83" y="52"/>
                      <a:pt x="83" y="52"/>
                    </a:cubicBezTo>
                    <a:cubicBezTo>
                      <a:pt x="83" y="51"/>
                      <a:pt x="83" y="51"/>
                      <a:pt x="83" y="50"/>
                    </a:cubicBezTo>
                    <a:cubicBezTo>
                      <a:pt x="83" y="50"/>
                      <a:pt x="85" y="50"/>
                      <a:pt x="85" y="49"/>
                    </a:cubicBezTo>
                    <a:cubicBezTo>
                      <a:pt x="85" y="49"/>
                      <a:pt x="86" y="49"/>
                      <a:pt x="86" y="49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9" y="49"/>
                      <a:pt x="89" y="48"/>
                      <a:pt x="89" y="48"/>
                    </a:cubicBezTo>
                    <a:cubicBezTo>
                      <a:pt x="89" y="48"/>
                      <a:pt x="89" y="47"/>
                      <a:pt x="89" y="47"/>
                    </a:cubicBezTo>
                    <a:cubicBezTo>
                      <a:pt x="89" y="46"/>
                      <a:pt x="91" y="47"/>
                      <a:pt x="91" y="47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5"/>
                      <a:pt x="95" y="44"/>
                    </a:cubicBezTo>
                    <a:cubicBezTo>
                      <a:pt x="95" y="44"/>
                      <a:pt x="96" y="44"/>
                      <a:pt x="96" y="44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4" y="41"/>
                      <a:pt x="94" y="41"/>
                    </a:cubicBezTo>
                    <a:cubicBezTo>
                      <a:pt x="94" y="41"/>
                      <a:pt x="92" y="40"/>
                      <a:pt x="92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5"/>
                      <a:pt x="67" y="22"/>
                      <a:pt x="67" y="22"/>
                    </a:cubicBezTo>
                    <a:cubicBezTo>
                      <a:pt x="67" y="22"/>
                      <a:pt x="65" y="19"/>
                      <a:pt x="65" y="19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1"/>
                      <a:pt x="52" y="11"/>
                    </a:cubicBezTo>
                    <a:cubicBezTo>
                      <a:pt x="52" y="11"/>
                      <a:pt x="52" y="10"/>
                      <a:pt x="51" y="10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1" y="8"/>
                      <a:pt x="51" y="8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2"/>
                      <a:pt x="40" y="4"/>
                      <a:pt x="40" y="4"/>
                    </a:cubicBezTo>
                    <a:cubicBezTo>
                      <a:pt x="40" y="4"/>
                      <a:pt x="37" y="3"/>
                      <a:pt x="37" y="3"/>
                    </a:cubicBezTo>
                    <a:cubicBezTo>
                      <a:pt x="37" y="3"/>
                      <a:pt x="36" y="6"/>
                      <a:pt x="36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1" y="8"/>
                      <a:pt x="31" y="8"/>
                    </a:cubicBezTo>
                    <a:cubicBezTo>
                      <a:pt x="31" y="8"/>
                      <a:pt x="31" y="11"/>
                      <a:pt x="31" y="12"/>
                    </a:cubicBezTo>
                    <a:cubicBezTo>
                      <a:pt x="31" y="12"/>
                      <a:pt x="31" y="12"/>
                      <a:pt x="32" y="13"/>
                    </a:cubicBezTo>
                    <a:cubicBezTo>
                      <a:pt x="32" y="13"/>
                      <a:pt x="32" y="14"/>
                      <a:pt x="32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5" y="6"/>
                      <a:pt x="14" y="5"/>
                    </a:cubicBezTo>
                    <a:cubicBezTo>
                      <a:pt x="13" y="4"/>
                      <a:pt x="10" y="4"/>
                      <a:pt x="10" y="4"/>
                    </a:cubicBezTo>
                    <a:cubicBezTo>
                      <a:pt x="10" y="4"/>
                      <a:pt x="7" y="5"/>
                      <a:pt x="7" y="5"/>
                    </a:cubicBezTo>
                    <a:cubicBezTo>
                      <a:pt x="7" y="5"/>
                      <a:pt x="3" y="6"/>
                      <a:pt x="3" y="7"/>
                    </a:cubicBezTo>
                    <a:cubicBezTo>
                      <a:pt x="3" y="7"/>
                      <a:pt x="1" y="8"/>
                      <a:pt x="0" y="9"/>
                    </a:cubicBezTo>
                    <a:cubicBezTo>
                      <a:pt x="0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3" y="12"/>
                      <a:pt x="3" y="11"/>
                      <a:pt x="2" y="11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4" y="8"/>
                      <a:pt x="5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1" y="12"/>
                      <a:pt x="13" y="14"/>
                      <a:pt x="15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3" y="19"/>
                      <a:pt x="11" y="20"/>
                      <a:pt x="10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9" y="20"/>
                      <a:pt x="9" y="19"/>
                      <a:pt x="9" y="18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4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2" y="19"/>
                    </a:cubicBezTo>
                    <a:cubicBezTo>
                      <a:pt x="2" y="21"/>
                      <a:pt x="2" y="22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5"/>
                      <a:pt x="6" y="25"/>
                      <a:pt x="8" y="25"/>
                    </a:cubicBezTo>
                    <a:cubicBezTo>
                      <a:pt x="8" y="26"/>
                      <a:pt x="8" y="26"/>
                      <a:pt x="7" y="26"/>
                    </a:cubicBezTo>
                    <a:cubicBezTo>
                      <a:pt x="7" y="26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9"/>
                    </a:cubicBezTo>
                    <a:cubicBezTo>
                      <a:pt x="7" y="30"/>
                      <a:pt x="6" y="30"/>
                      <a:pt x="5" y="30"/>
                    </a:cubicBezTo>
                    <a:cubicBezTo>
                      <a:pt x="5" y="30"/>
                      <a:pt x="4" y="31"/>
                      <a:pt x="4" y="31"/>
                    </a:cubicBezTo>
                    <a:cubicBezTo>
                      <a:pt x="5" y="31"/>
                      <a:pt x="7" y="31"/>
                      <a:pt x="7" y="31"/>
                    </a:cubicBezTo>
                    <a:cubicBezTo>
                      <a:pt x="8" y="32"/>
                      <a:pt x="8" y="33"/>
                      <a:pt x="9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10" y="34"/>
                      <a:pt x="11" y="35"/>
                      <a:pt x="10" y="35"/>
                    </a:cubicBezTo>
                    <a:cubicBezTo>
                      <a:pt x="10" y="35"/>
                      <a:pt x="10" y="36"/>
                      <a:pt x="10" y="36"/>
                    </a:cubicBezTo>
                    <a:cubicBezTo>
                      <a:pt x="9" y="37"/>
                      <a:pt x="9" y="39"/>
                      <a:pt x="9" y="41"/>
                    </a:cubicBezTo>
                    <a:cubicBezTo>
                      <a:pt x="9" y="43"/>
                      <a:pt x="9" y="44"/>
                      <a:pt x="9" y="46"/>
                    </a:cubicBezTo>
                    <a:cubicBezTo>
                      <a:pt x="10" y="46"/>
                      <a:pt x="10" y="46"/>
                      <a:pt x="10" y="47"/>
                    </a:cubicBezTo>
                    <a:cubicBezTo>
                      <a:pt x="10" y="47"/>
                      <a:pt x="10" y="48"/>
                      <a:pt x="10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5" y="48"/>
                      <a:pt x="15" y="4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0" name="Freeform 830">
                <a:extLst>
                  <a:ext uri="{FF2B5EF4-FFF2-40B4-BE49-F238E27FC236}">
                    <a16:creationId xmlns:a16="http://schemas.microsoft.com/office/drawing/2014/main" id="{2CA85D27-93AF-3297-7A37-1949A982F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3238" y="4300538"/>
                <a:ext cx="244475" cy="428625"/>
              </a:xfrm>
              <a:custGeom>
                <a:avLst/>
                <a:gdLst>
                  <a:gd name="T0" fmla="*/ 55 w 59"/>
                  <a:gd name="T1" fmla="*/ 31 h 103"/>
                  <a:gd name="T2" fmla="*/ 52 w 59"/>
                  <a:gd name="T3" fmla="*/ 25 h 103"/>
                  <a:gd name="T4" fmla="*/ 46 w 59"/>
                  <a:gd name="T5" fmla="*/ 17 h 103"/>
                  <a:gd name="T6" fmla="*/ 41 w 59"/>
                  <a:gd name="T7" fmla="*/ 17 h 103"/>
                  <a:gd name="T8" fmla="*/ 36 w 59"/>
                  <a:gd name="T9" fmla="*/ 18 h 103"/>
                  <a:gd name="T10" fmla="*/ 30 w 59"/>
                  <a:gd name="T11" fmla="*/ 18 h 103"/>
                  <a:gd name="T12" fmla="*/ 26 w 59"/>
                  <a:gd name="T13" fmla="*/ 17 h 103"/>
                  <a:gd name="T14" fmla="*/ 25 w 59"/>
                  <a:gd name="T15" fmla="*/ 10 h 103"/>
                  <a:gd name="T16" fmla="*/ 21 w 59"/>
                  <a:gd name="T17" fmla="*/ 8 h 103"/>
                  <a:gd name="T18" fmla="*/ 19 w 59"/>
                  <a:gd name="T19" fmla="*/ 1 h 103"/>
                  <a:gd name="T20" fmla="*/ 14 w 59"/>
                  <a:gd name="T21" fmla="*/ 1 h 103"/>
                  <a:gd name="T22" fmla="*/ 10 w 59"/>
                  <a:gd name="T23" fmla="*/ 6 h 103"/>
                  <a:gd name="T24" fmla="*/ 4 w 59"/>
                  <a:gd name="T25" fmla="*/ 11 h 103"/>
                  <a:gd name="T26" fmla="*/ 2 w 59"/>
                  <a:gd name="T27" fmla="*/ 17 h 103"/>
                  <a:gd name="T28" fmla="*/ 10 w 59"/>
                  <a:gd name="T29" fmla="*/ 27 h 103"/>
                  <a:gd name="T30" fmla="*/ 10 w 59"/>
                  <a:gd name="T31" fmla="*/ 33 h 103"/>
                  <a:gd name="T32" fmla="*/ 11 w 59"/>
                  <a:gd name="T33" fmla="*/ 42 h 103"/>
                  <a:gd name="T34" fmla="*/ 18 w 59"/>
                  <a:gd name="T35" fmla="*/ 56 h 103"/>
                  <a:gd name="T36" fmla="*/ 17 w 59"/>
                  <a:gd name="T37" fmla="*/ 66 h 103"/>
                  <a:gd name="T38" fmla="*/ 13 w 59"/>
                  <a:gd name="T39" fmla="*/ 73 h 103"/>
                  <a:gd name="T40" fmla="*/ 13 w 59"/>
                  <a:gd name="T41" fmla="*/ 77 h 103"/>
                  <a:gd name="T42" fmla="*/ 11 w 59"/>
                  <a:gd name="T43" fmla="*/ 84 h 103"/>
                  <a:gd name="T44" fmla="*/ 15 w 59"/>
                  <a:gd name="T45" fmla="*/ 87 h 103"/>
                  <a:gd name="T46" fmla="*/ 19 w 59"/>
                  <a:gd name="T47" fmla="*/ 91 h 103"/>
                  <a:gd name="T48" fmla="*/ 23 w 59"/>
                  <a:gd name="T49" fmla="*/ 97 h 103"/>
                  <a:gd name="T50" fmla="*/ 29 w 59"/>
                  <a:gd name="T51" fmla="*/ 97 h 103"/>
                  <a:gd name="T52" fmla="*/ 31 w 59"/>
                  <a:gd name="T53" fmla="*/ 102 h 103"/>
                  <a:gd name="T54" fmla="*/ 37 w 59"/>
                  <a:gd name="T55" fmla="*/ 102 h 103"/>
                  <a:gd name="T56" fmla="*/ 35 w 59"/>
                  <a:gd name="T57" fmla="*/ 98 h 103"/>
                  <a:gd name="T58" fmla="*/ 30 w 59"/>
                  <a:gd name="T59" fmla="*/ 94 h 103"/>
                  <a:gd name="T60" fmla="*/ 27 w 59"/>
                  <a:gd name="T61" fmla="*/ 92 h 103"/>
                  <a:gd name="T62" fmla="*/ 27 w 59"/>
                  <a:gd name="T63" fmla="*/ 89 h 103"/>
                  <a:gd name="T64" fmla="*/ 26 w 59"/>
                  <a:gd name="T65" fmla="*/ 85 h 103"/>
                  <a:gd name="T66" fmla="*/ 23 w 59"/>
                  <a:gd name="T67" fmla="*/ 83 h 103"/>
                  <a:gd name="T68" fmla="*/ 22 w 59"/>
                  <a:gd name="T69" fmla="*/ 79 h 103"/>
                  <a:gd name="T70" fmla="*/ 18 w 59"/>
                  <a:gd name="T71" fmla="*/ 79 h 103"/>
                  <a:gd name="T72" fmla="*/ 17 w 59"/>
                  <a:gd name="T73" fmla="*/ 75 h 103"/>
                  <a:gd name="T74" fmla="*/ 17 w 59"/>
                  <a:gd name="T75" fmla="*/ 72 h 103"/>
                  <a:gd name="T76" fmla="*/ 19 w 59"/>
                  <a:gd name="T77" fmla="*/ 67 h 103"/>
                  <a:gd name="T78" fmla="*/ 20 w 59"/>
                  <a:gd name="T79" fmla="*/ 60 h 103"/>
                  <a:gd name="T80" fmla="*/ 21 w 59"/>
                  <a:gd name="T81" fmla="*/ 56 h 103"/>
                  <a:gd name="T82" fmla="*/ 22 w 59"/>
                  <a:gd name="T83" fmla="*/ 52 h 103"/>
                  <a:gd name="T84" fmla="*/ 24 w 59"/>
                  <a:gd name="T85" fmla="*/ 50 h 103"/>
                  <a:gd name="T86" fmla="*/ 27 w 59"/>
                  <a:gd name="T87" fmla="*/ 53 h 103"/>
                  <a:gd name="T88" fmla="*/ 29 w 59"/>
                  <a:gd name="T89" fmla="*/ 56 h 103"/>
                  <a:gd name="T90" fmla="*/ 33 w 59"/>
                  <a:gd name="T91" fmla="*/ 55 h 103"/>
                  <a:gd name="T92" fmla="*/ 39 w 59"/>
                  <a:gd name="T93" fmla="*/ 60 h 103"/>
                  <a:gd name="T94" fmla="*/ 38 w 59"/>
                  <a:gd name="T95" fmla="*/ 52 h 103"/>
                  <a:gd name="T96" fmla="*/ 42 w 59"/>
                  <a:gd name="T97" fmla="*/ 43 h 103"/>
                  <a:gd name="T98" fmla="*/ 50 w 59"/>
                  <a:gd name="T99" fmla="*/ 42 h 103"/>
                  <a:gd name="T100" fmla="*/ 57 w 59"/>
                  <a:gd name="T101" fmla="*/ 43 h 103"/>
                  <a:gd name="T102" fmla="*/ 58 w 59"/>
                  <a:gd name="T103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03">
                    <a:moveTo>
                      <a:pt x="58" y="34"/>
                    </a:moveTo>
                    <a:cubicBezTo>
                      <a:pt x="58" y="33"/>
                      <a:pt x="57" y="33"/>
                      <a:pt x="57" y="33"/>
                    </a:cubicBezTo>
                    <a:cubicBezTo>
                      <a:pt x="57" y="32"/>
                      <a:pt x="57" y="32"/>
                      <a:pt x="57" y="31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4" y="31"/>
                      <a:pt x="54" y="30"/>
                      <a:pt x="53" y="30"/>
                    </a:cubicBezTo>
                    <a:cubicBezTo>
                      <a:pt x="53" y="30"/>
                      <a:pt x="52" y="29"/>
                      <a:pt x="52" y="29"/>
                    </a:cubicBezTo>
                    <a:cubicBezTo>
                      <a:pt x="52" y="28"/>
                      <a:pt x="52" y="28"/>
                      <a:pt x="53" y="27"/>
                    </a:cubicBezTo>
                    <a:cubicBezTo>
                      <a:pt x="53" y="26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4"/>
                    </a:cubicBezTo>
                    <a:cubicBezTo>
                      <a:pt x="52" y="23"/>
                      <a:pt x="52" y="21"/>
                      <a:pt x="51" y="20"/>
                    </a:cubicBezTo>
                    <a:cubicBezTo>
                      <a:pt x="50" y="20"/>
                      <a:pt x="49" y="19"/>
                      <a:pt x="48" y="18"/>
                    </a:cubicBezTo>
                    <a:cubicBezTo>
                      <a:pt x="47" y="17"/>
                      <a:pt x="47" y="17"/>
                      <a:pt x="46" y="17"/>
                    </a:cubicBezTo>
                    <a:cubicBezTo>
                      <a:pt x="46" y="16"/>
                      <a:pt x="45" y="16"/>
                      <a:pt x="44" y="16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7"/>
                    </a:cubicBezTo>
                    <a:cubicBezTo>
                      <a:pt x="40" y="17"/>
                      <a:pt x="40" y="17"/>
                      <a:pt x="40" y="18"/>
                    </a:cubicBezTo>
                    <a:cubicBezTo>
                      <a:pt x="40" y="18"/>
                      <a:pt x="40" y="19"/>
                      <a:pt x="39" y="19"/>
                    </a:cubicBezTo>
                    <a:cubicBezTo>
                      <a:pt x="39" y="19"/>
                      <a:pt x="37" y="19"/>
                      <a:pt x="37" y="19"/>
                    </a:cubicBezTo>
                    <a:cubicBezTo>
                      <a:pt x="36" y="19"/>
                      <a:pt x="36" y="18"/>
                      <a:pt x="36" y="18"/>
                    </a:cubicBezTo>
                    <a:cubicBezTo>
                      <a:pt x="35" y="18"/>
                      <a:pt x="34" y="18"/>
                      <a:pt x="33" y="18"/>
                    </a:cubicBezTo>
                    <a:cubicBezTo>
                      <a:pt x="33" y="17"/>
                      <a:pt x="32" y="17"/>
                      <a:pt x="32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7"/>
                      <a:pt x="30" y="17"/>
                      <a:pt x="30" y="18"/>
                    </a:cubicBezTo>
                    <a:cubicBezTo>
                      <a:pt x="30" y="18"/>
                      <a:pt x="30" y="19"/>
                      <a:pt x="29" y="19"/>
                    </a:cubicBezTo>
                    <a:cubicBezTo>
                      <a:pt x="28" y="19"/>
                      <a:pt x="28" y="19"/>
                      <a:pt x="27" y="19"/>
                    </a:cubicBezTo>
                    <a:cubicBezTo>
                      <a:pt x="27" y="20"/>
                      <a:pt x="27" y="21"/>
                      <a:pt x="26" y="20"/>
                    </a:cubicBezTo>
                    <a:cubicBezTo>
                      <a:pt x="26" y="20"/>
                      <a:pt x="26" y="18"/>
                      <a:pt x="26" y="17"/>
                    </a:cubicBezTo>
                    <a:cubicBezTo>
                      <a:pt x="26" y="17"/>
                      <a:pt x="26" y="16"/>
                      <a:pt x="26" y="15"/>
                    </a:cubicBezTo>
                    <a:cubicBezTo>
                      <a:pt x="26" y="15"/>
                      <a:pt x="25" y="14"/>
                      <a:pt x="26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11"/>
                      <a:pt x="25" y="10"/>
                      <a:pt x="25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7" y="7"/>
                      <a:pt x="26" y="7"/>
                    </a:cubicBezTo>
                    <a:cubicBezTo>
                      <a:pt x="25" y="7"/>
                      <a:pt x="24" y="7"/>
                      <a:pt x="23" y="7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4"/>
                      <a:pt x="21" y="3"/>
                      <a:pt x="21" y="2"/>
                    </a:cubicBezTo>
                    <a:cubicBezTo>
                      <a:pt x="21" y="2"/>
                      <a:pt x="19" y="1"/>
                      <a:pt x="19" y="1"/>
                    </a:cubicBezTo>
                    <a:cubicBezTo>
                      <a:pt x="19" y="1"/>
                      <a:pt x="18" y="2"/>
                      <a:pt x="17" y="2"/>
                    </a:cubicBezTo>
                    <a:cubicBezTo>
                      <a:pt x="17" y="1"/>
                      <a:pt x="17" y="1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1" y="4"/>
                    </a:cubicBezTo>
                    <a:cubicBezTo>
                      <a:pt x="11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8" y="7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6" y="7"/>
                      <a:pt x="5" y="7"/>
                      <a:pt x="4" y="8"/>
                    </a:cubicBezTo>
                    <a:cubicBezTo>
                      <a:pt x="4" y="8"/>
                      <a:pt x="4" y="10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3" y="15"/>
                      <a:pt x="2" y="15"/>
                      <a:pt x="1" y="16"/>
                    </a:cubicBezTo>
                    <a:cubicBezTo>
                      <a:pt x="0" y="17"/>
                      <a:pt x="1" y="17"/>
                      <a:pt x="2" y="17"/>
                    </a:cubicBezTo>
                    <a:cubicBezTo>
                      <a:pt x="2" y="17"/>
                      <a:pt x="3" y="17"/>
                      <a:pt x="4" y="19"/>
                    </a:cubicBezTo>
                    <a:cubicBezTo>
                      <a:pt x="5" y="22"/>
                      <a:pt x="6" y="21"/>
                      <a:pt x="6" y="22"/>
                    </a:cubicBezTo>
                    <a:cubicBezTo>
                      <a:pt x="6" y="22"/>
                      <a:pt x="7" y="24"/>
                      <a:pt x="8" y="25"/>
                    </a:cubicBezTo>
                    <a:cubicBezTo>
                      <a:pt x="8" y="26"/>
                      <a:pt x="10" y="27"/>
                      <a:pt x="10" y="27"/>
                    </a:cubicBezTo>
                    <a:cubicBezTo>
                      <a:pt x="10" y="27"/>
                      <a:pt x="10" y="28"/>
                      <a:pt x="10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1"/>
                      <a:pt x="11" y="31"/>
                      <a:pt x="10" y="32"/>
                    </a:cubicBezTo>
                    <a:cubicBezTo>
                      <a:pt x="10" y="32"/>
                      <a:pt x="10" y="33"/>
                      <a:pt x="10" y="33"/>
                    </a:cubicBezTo>
                    <a:cubicBezTo>
                      <a:pt x="10" y="34"/>
                      <a:pt x="10" y="34"/>
                      <a:pt x="10" y="35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39"/>
                      <a:pt x="10" y="41"/>
                      <a:pt x="11" y="42"/>
                    </a:cubicBezTo>
                    <a:cubicBezTo>
                      <a:pt x="12" y="43"/>
                      <a:pt x="14" y="44"/>
                      <a:pt x="15" y="46"/>
                    </a:cubicBezTo>
                    <a:cubicBezTo>
                      <a:pt x="16" y="47"/>
                      <a:pt x="16" y="48"/>
                      <a:pt x="16" y="50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7" y="53"/>
                      <a:pt x="17" y="54"/>
                      <a:pt x="18" y="56"/>
                    </a:cubicBezTo>
                    <a:cubicBezTo>
                      <a:pt x="18" y="57"/>
                      <a:pt x="18" y="58"/>
                      <a:pt x="18" y="59"/>
                    </a:cubicBezTo>
                    <a:cubicBezTo>
                      <a:pt x="18" y="60"/>
                      <a:pt x="18" y="61"/>
                      <a:pt x="18" y="61"/>
                    </a:cubicBezTo>
                    <a:cubicBezTo>
                      <a:pt x="18" y="62"/>
                      <a:pt x="18" y="62"/>
                      <a:pt x="18" y="63"/>
                    </a:cubicBezTo>
                    <a:cubicBezTo>
                      <a:pt x="17" y="63"/>
                      <a:pt x="17" y="65"/>
                      <a:pt x="17" y="66"/>
                    </a:cubicBezTo>
                    <a:cubicBezTo>
                      <a:pt x="16" y="66"/>
                      <a:pt x="15" y="67"/>
                      <a:pt x="15" y="68"/>
                    </a:cubicBezTo>
                    <a:cubicBezTo>
                      <a:pt x="15" y="68"/>
                      <a:pt x="14" y="69"/>
                      <a:pt x="14" y="70"/>
                    </a:cubicBezTo>
                    <a:cubicBezTo>
                      <a:pt x="14" y="71"/>
                      <a:pt x="13" y="73"/>
                      <a:pt x="13" y="73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5"/>
                      <a:pt x="13" y="75"/>
                      <a:pt x="13" y="76"/>
                    </a:cubicBezTo>
                    <a:cubicBezTo>
                      <a:pt x="13" y="76"/>
                      <a:pt x="13" y="76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7"/>
                      <a:pt x="12" y="78"/>
                      <a:pt x="12" y="78"/>
                    </a:cubicBezTo>
                    <a:cubicBezTo>
                      <a:pt x="12" y="78"/>
                      <a:pt x="12" y="79"/>
                      <a:pt x="12" y="80"/>
                    </a:cubicBezTo>
                    <a:cubicBezTo>
                      <a:pt x="12" y="81"/>
                      <a:pt x="11" y="80"/>
                      <a:pt x="11" y="81"/>
                    </a:cubicBezTo>
                    <a:cubicBezTo>
                      <a:pt x="11" y="82"/>
                      <a:pt x="11" y="83"/>
                      <a:pt x="11" y="84"/>
                    </a:cubicBezTo>
                    <a:cubicBezTo>
                      <a:pt x="11" y="85"/>
                      <a:pt x="11" y="85"/>
                      <a:pt x="12" y="86"/>
                    </a:cubicBezTo>
                    <a:cubicBezTo>
                      <a:pt x="13" y="87"/>
                      <a:pt x="13" y="86"/>
                      <a:pt x="13" y="85"/>
                    </a:cubicBezTo>
                    <a:cubicBezTo>
                      <a:pt x="13" y="85"/>
                      <a:pt x="14" y="85"/>
                      <a:pt x="14" y="85"/>
                    </a:cubicBezTo>
                    <a:cubicBezTo>
                      <a:pt x="15" y="86"/>
                      <a:pt x="14" y="86"/>
                      <a:pt x="15" y="87"/>
                    </a:cubicBezTo>
                    <a:cubicBezTo>
                      <a:pt x="16" y="87"/>
                      <a:pt x="16" y="87"/>
                      <a:pt x="16" y="88"/>
                    </a:cubicBezTo>
                    <a:cubicBezTo>
                      <a:pt x="16" y="88"/>
                      <a:pt x="17" y="89"/>
                      <a:pt x="17" y="89"/>
                    </a:cubicBezTo>
                    <a:cubicBezTo>
                      <a:pt x="17" y="89"/>
                      <a:pt x="18" y="90"/>
                      <a:pt x="18" y="90"/>
                    </a:cubicBezTo>
                    <a:cubicBezTo>
                      <a:pt x="19" y="90"/>
                      <a:pt x="19" y="91"/>
                      <a:pt x="19" y="91"/>
                    </a:cubicBezTo>
                    <a:cubicBezTo>
                      <a:pt x="20" y="92"/>
                      <a:pt x="19" y="92"/>
                      <a:pt x="20" y="92"/>
                    </a:cubicBezTo>
                    <a:cubicBezTo>
                      <a:pt x="21" y="93"/>
                      <a:pt x="21" y="93"/>
                      <a:pt x="22" y="94"/>
                    </a:cubicBezTo>
                    <a:cubicBezTo>
                      <a:pt x="22" y="94"/>
                      <a:pt x="21" y="94"/>
                      <a:pt x="21" y="95"/>
                    </a:cubicBezTo>
                    <a:cubicBezTo>
                      <a:pt x="21" y="95"/>
                      <a:pt x="23" y="96"/>
                      <a:pt x="23" y="97"/>
                    </a:cubicBezTo>
                    <a:cubicBezTo>
                      <a:pt x="24" y="97"/>
                      <a:pt x="24" y="98"/>
                      <a:pt x="25" y="98"/>
                    </a:cubicBezTo>
                    <a:cubicBezTo>
                      <a:pt x="25" y="98"/>
                      <a:pt x="25" y="97"/>
                      <a:pt x="25" y="97"/>
                    </a:cubicBezTo>
                    <a:cubicBezTo>
                      <a:pt x="26" y="96"/>
                      <a:pt x="26" y="95"/>
                      <a:pt x="27" y="96"/>
                    </a:cubicBezTo>
                    <a:cubicBezTo>
                      <a:pt x="28" y="96"/>
                      <a:pt x="28" y="97"/>
                      <a:pt x="29" y="97"/>
                    </a:cubicBezTo>
                    <a:cubicBezTo>
                      <a:pt x="29" y="97"/>
                      <a:pt x="29" y="98"/>
                      <a:pt x="30" y="98"/>
                    </a:cubicBezTo>
                    <a:cubicBezTo>
                      <a:pt x="31" y="98"/>
                      <a:pt x="32" y="98"/>
                      <a:pt x="32" y="99"/>
                    </a:cubicBezTo>
                    <a:cubicBezTo>
                      <a:pt x="32" y="99"/>
                      <a:pt x="32" y="100"/>
                      <a:pt x="32" y="100"/>
                    </a:cubicBezTo>
                    <a:cubicBezTo>
                      <a:pt x="31" y="101"/>
                      <a:pt x="31" y="101"/>
                      <a:pt x="31" y="102"/>
                    </a:cubicBezTo>
                    <a:cubicBezTo>
                      <a:pt x="31" y="102"/>
                      <a:pt x="31" y="103"/>
                      <a:pt x="32" y="103"/>
                    </a:cubicBezTo>
                    <a:cubicBezTo>
                      <a:pt x="33" y="103"/>
                      <a:pt x="35" y="102"/>
                      <a:pt x="35" y="102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2"/>
                      <a:pt x="38" y="101"/>
                      <a:pt x="38" y="100"/>
                    </a:cubicBezTo>
                    <a:cubicBezTo>
                      <a:pt x="38" y="100"/>
                      <a:pt x="38" y="100"/>
                      <a:pt x="38" y="100"/>
                    </a:cubicBezTo>
                    <a:cubicBezTo>
                      <a:pt x="37" y="100"/>
                      <a:pt x="37" y="99"/>
                      <a:pt x="37" y="99"/>
                    </a:cubicBezTo>
                    <a:cubicBezTo>
                      <a:pt x="36" y="99"/>
                      <a:pt x="36" y="98"/>
                      <a:pt x="35" y="98"/>
                    </a:cubicBezTo>
                    <a:cubicBezTo>
                      <a:pt x="35" y="97"/>
                      <a:pt x="35" y="96"/>
                      <a:pt x="35" y="96"/>
                    </a:cubicBezTo>
                    <a:cubicBezTo>
                      <a:pt x="35" y="96"/>
                      <a:pt x="34" y="95"/>
                      <a:pt x="33" y="95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1" y="95"/>
                      <a:pt x="31" y="95"/>
                      <a:pt x="30" y="94"/>
                    </a:cubicBezTo>
                    <a:cubicBezTo>
                      <a:pt x="30" y="94"/>
                      <a:pt x="29" y="93"/>
                      <a:pt x="28" y="93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8" y="91"/>
                      <a:pt x="27" y="91"/>
                      <a:pt x="27" y="91"/>
                    </a:cubicBezTo>
                    <a:cubicBezTo>
                      <a:pt x="27" y="91"/>
                      <a:pt x="27" y="92"/>
                      <a:pt x="27" y="92"/>
                    </a:cubicBezTo>
                    <a:cubicBezTo>
                      <a:pt x="27" y="92"/>
                      <a:pt x="26" y="92"/>
                      <a:pt x="26" y="92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0"/>
                      <a:pt x="26" y="90"/>
                      <a:pt x="27" y="90"/>
                    </a:cubicBezTo>
                    <a:cubicBezTo>
                      <a:pt x="27" y="90"/>
                      <a:pt x="27" y="90"/>
                      <a:pt x="27" y="89"/>
                    </a:cubicBezTo>
                    <a:cubicBezTo>
                      <a:pt x="27" y="89"/>
                      <a:pt x="27" y="88"/>
                      <a:pt x="27" y="87"/>
                    </a:cubicBezTo>
                    <a:cubicBezTo>
                      <a:pt x="27" y="87"/>
                      <a:pt x="27" y="87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6" y="86"/>
                      <a:pt x="26" y="85"/>
                      <a:pt x="26" y="85"/>
                    </a:cubicBezTo>
                    <a:cubicBezTo>
                      <a:pt x="26" y="85"/>
                      <a:pt x="26" y="85"/>
                      <a:pt x="25" y="84"/>
                    </a:cubicBezTo>
                    <a:cubicBezTo>
                      <a:pt x="25" y="83"/>
                      <a:pt x="25" y="83"/>
                      <a:pt x="25" y="84"/>
                    </a:cubicBezTo>
                    <a:cubicBezTo>
                      <a:pt x="25" y="84"/>
                      <a:pt x="24" y="84"/>
                      <a:pt x="24" y="84"/>
                    </a:cubicBezTo>
                    <a:cubicBezTo>
                      <a:pt x="24" y="84"/>
                      <a:pt x="23" y="84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3" y="81"/>
                    </a:cubicBezTo>
                    <a:cubicBezTo>
                      <a:pt x="23" y="81"/>
                      <a:pt x="22" y="81"/>
                      <a:pt x="22" y="81"/>
                    </a:cubicBezTo>
                    <a:cubicBezTo>
                      <a:pt x="22" y="81"/>
                      <a:pt x="22" y="80"/>
                      <a:pt x="22" y="79"/>
                    </a:cubicBezTo>
                    <a:cubicBezTo>
                      <a:pt x="22" y="79"/>
                      <a:pt x="21" y="79"/>
                      <a:pt x="21" y="78"/>
                    </a:cubicBezTo>
                    <a:cubicBezTo>
                      <a:pt x="21" y="78"/>
                      <a:pt x="20" y="78"/>
                      <a:pt x="20" y="79"/>
                    </a:cubicBezTo>
                    <a:cubicBezTo>
                      <a:pt x="19" y="79"/>
                      <a:pt x="19" y="80"/>
                      <a:pt x="18" y="80"/>
                    </a:cubicBezTo>
                    <a:cubicBezTo>
                      <a:pt x="18" y="80"/>
                      <a:pt x="18" y="79"/>
                      <a:pt x="18" y="79"/>
                    </a:cubicBezTo>
                    <a:cubicBezTo>
                      <a:pt x="18" y="78"/>
                      <a:pt x="19" y="78"/>
                      <a:pt x="18" y="7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7" y="76"/>
                      <a:pt x="17" y="76"/>
                    </a:cubicBezTo>
                    <a:cubicBezTo>
                      <a:pt x="17" y="76"/>
                      <a:pt x="17" y="75"/>
                      <a:pt x="17" y="75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3"/>
                      <a:pt x="17" y="73"/>
                    </a:cubicBezTo>
                    <a:cubicBezTo>
                      <a:pt x="18" y="73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1"/>
                      <a:pt x="17" y="71"/>
                    </a:cubicBezTo>
                    <a:cubicBezTo>
                      <a:pt x="17" y="71"/>
                      <a:pt x="17" y="70"/>
                      <a:pt x="17" y="70"/>
                    </a:cubicBezTo>
                    <a:cubicBezTo>
                      <a:pt x="17" y="70"/>
                      <a:pt x="17" y="69"/>
                      <a:pt x="18" y="69"/>
                    </a:cubicBezTo>
                    <a:cubicBezTo>
                      <a:pt x="18" y="69"/>
                      <a:pt x="19" y="68"/>
                      <a:pt x="19" y="67"/>
                    </a:cubicBezTo>
                    <a:cubicBezTo>
                      <a:pt x="19" y="67"/>
                      <a:pt x="19" y="66"/>
                      <a:pt x="19" y="66"/>
                    </a:cubicBezTo>
                    <a:cubicBezTo>
                      <a:pt x="19" y="65"/>
                      <a:pt x="19" y="64"/>
                      <a:pt x="19" y="64"/>
                    </a:cubicBezTo>
                    <a:cubicBezTo>
                      <a:pt x="19" y="63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1" y="60"/>
                      <a:pt x="21" y="60"/>
                      <a:pt x="21" y="59"/>
                    </a:cubicBezTo>
                    <a:cubicBezTo>
                      <a:pt x="21" y="59"/>
                      <a:pt x="21" y="59"/>
                      <a:pt x="21" y="58"/>
                    </a:cubicBezTo>
                    <a:cubicBezTo>
                      <a:pt x="22" y="58"/>
                      <a:pt x="22" y="57"/>
                      <a:pt x="22" y="57"/>
                    </a:cubicBezTo>
                    <a:cubicBezTo>
                      <a:pt x="22" y="57"/>
                      <a:pt x="22" y="56"/>
                      <a:pt x="21" y="56"/>
                    </a:cubicBezTo>
                    <a:cubicBezTo>
                      <a:pt x="21" y="56"/>
                      <a:pt x="21" y="55"/>
                      <a:pt x="21" y="55"/>
                    </a:cubicBezTo>
                    <a:cubicBezTo>
                      <a:pt x="21" y="55"/>
                      <a:pt x="21" y="54"/>
                      <a:pt x="22" y="54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0"/>
                    </a:cubicBezTo>
                    <a:cubicBezTo>
                      <a:pt x="21" y="50"/>
                      <a:pt x="22" y="50"/>
                      <a:pt x="23" y="50"/>
                    </a:cubicBezTo>
                    <a:cubicBezTo>
                      <a:pt x="23" y="50"/>
                      <a:pt x="24" y="50"/>
                      <a:pt x="24" y="50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50"/>
                      <a:pt x="27" y="50"/>
                      <a:pt x="27" y="51"/>
                    </a:cubicBezTo>
                    <a:cubicBezTo>
                      <a:pt x="28" y="51"/>
                      <a:pt x="27" y="51"/>
                      <a:pt x="27" y="52"/>
                    </a:cubicBezTo>
                    <a:cubicBezTo>
                      <a:pt x="27" y="52"/>
                      <a:pt x="27" y="52"/>
                      <a:pt x="27" y="53"/>
                    </a:cubicBezTo>
                    <a:cubicBezTo>
                      <a:pt x="27" y="53"/>
                      <a:pt x="28" y="54"/>
                      <a:pt x="28" y="54"/>
                    </a:cubicBezTo>
                    <a:cubicBezTo>
                      <a:pt x="28" y="54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8" y="55"/>
                    </a:cubicBezTo>
                    <a:cubicBezTo>
                      <a:pt x="28" y="55"/>
                      <a:pt x="29" y="56"/>
                      <a:pt x="29" y="56"/>
                    </a:cubicBezTo>
                    <a:cubicBezTo>
                      <a:pt x="29" y="56"/>
                      <a:pt x="29" y="56"/>
                      <a:pt x="30" y="56"/>
                    </a:cubicBezTo>
                    <a:cubicBezTo>
                      <a:pt x="30" y="55"/>
                      <a:pt x="31" y="56"/>
                      <a:pt x="31" y="56"/>
                    </a:cubicBezTo>
                    <a:cubicBezTo>
                      <a:pt x="31" y="56"/>
                      <a:pt x="32" y="56"/>
                      <a:pt x="33" y="56"/>
                    </a:cubicBezTo>
                    <a:cubicBezTo>
                      <a:pt x="33" y="56"/>
                      <a:pt x="33" y="56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6"/>
                      <a:pt x="35" y="56"/>
                      <a:pt x="35" y="57"/>
                    </a:cubicBezTo>
                    <a:cubicBezTo>
                      <a:pt x="36" y="57"/>
                      <a:pt x="38" y="59"/>
                      <a:pt x="38" y="59"/>
                    </a:cubicBezTo>
                    <a:cubicBezTo>
                      <a:pt x="38" y="59"/>
                      <a:pt x="39" y="59"/>
                      <a:pt x="39" y="60"/>
                    </a:cubicBezTo>
                    <a:cubicBezTo>
                      <a:pt x="39" y="60"/>
                      <a:pt x="39" y="59"/>
                      <a:pt x="40" y="59"/>
                    </a:cubicBezTo>
                    <a:cubicBezTo>
                      <a:pt x="40" y="59"/>
                      <a:pt x="40" y="58"/>
                      <a:pt x="40" y="57"/>
                    </a:cubicBezTo>
                    <a:cubicBezTo>
                      <a:pt x="40" y="57"/>
                      <a:pt x="40" y="54"/>
                      <a:pt x="39" y="54"/>
                    </a:cubicBezTo>
                    <a:cubicBezTo>
                      <a:pt x="39" y="54"/>
                      <a:pt x="38" y="53"/>
                      <a:pt x="38" y="52"/>
                    </a:cubicBezTo>
                    <a:cubicBezTo>
                      <a:pt x="38" y="52"/>
                      <a:pt x="38" y="50"/>
                      <a:pt x="38" y="49"/>
                    </a:cubicBezTo>
                    <a:cubicBezTo>
                      <a:pt x="38" y="49"/>
                      <a:pt x="38" y="48"/>
                      <a:pt x="39" y="48"/>
                    </a:cubicBezTo>
                    <a:cubicBezTo>
                      <a:pt x="39" y="47"/>
                      <a:pt x="39" y="46"/>
                      <a:pt x="40" y="45"/>
                    </a:cubicBezTo>
                    <a:cubicBezTo>
                      <a:pt x="40" y="44"/>
                      <a:pt x="41" y="43"/>
                      <a:pt x="42" y="43"/>
                    </a:cubicBezTo>
                    <a:cubicBezTo>
                      <a:pt x="42" y="43"/>
                      <a:pt x="43" y="43"/>
                      <a:pt x="44" y="43"/>
                    </a:cubicBezTo>
                    <a:cubicBezTo>
                      <a:pt x="45" y="43"/>
                      <a:pt x="46" y="42"/>
                      <a:pt x="46" y="42"/>
                    </a:cubicBezTo>
                    <a:cubicBezTo>
                      <a:pt x="47" y="42"/>
                      <a:pt x="48" y="43"/>
                      <a:pt x="48" y="43"/>
                    </a:cubicBezTo>
                    <a:cubicBezTo>
                      <a:pt x="49" y="43"/>
                      <a:pt x="50" y="42"/>
                      <a:pt x="50" y="42"/>
                    </a:cubicBezTo>
                    <a:cubicBezTo>
                      <a:pt x="51" y="42"/>
                      <a:pt x="52" y="43"/>
                      <a:pt x="52" y="43"/>
                    </a:cubicBezTo>
                    <a:cubicBezTo>
                      <a:pt x="53" y="43"/>
                      <a:pt x="54" y="42"/>
                      <a:pt x="54" y="42"/>
                    </a:cubicBezTo>
                    <a:cubicBezTo>
                      <a:pt x="55" y="42"/>
                      <a:pt x="55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9" y="42"/>
                      <a:pt x="59" y="41"/>
                    </a:cubicBezTo>
                    <a:cubicBezTo>
                      <a:pt x="59" y="41"/>
                      <a:pt x="59" y="39"/>
                      <a:pt x="59" y="39"/>
                    </a:cubicBezTo>
                    <a:cubicBezTo>
                      <a:pt x="58" y="39"/>
                      <a:pt x="58" y="38"/>
                      <a:pt x="58" y="37"/>
                    </a:cubicBezTo>
                    <a:cubicBezTo>
                      <a:pt x="59" y="37"/>
                      <a:pt x="59" y="36"/>
                      <a:pt x="59" y="36"/>
                    </a:cubicBezTo>
                    <a:cubicBezTo>
                      <a:pt x="59" y="36"/>
                      <a:pt x="59" y="35"/>
                      <a:pt x="59" y="35"/>
                    </a:cubicBezTo>
                    <a:cubicBezTo>
                      <a:pt x="59" y="35"/>
                      <a:pt x="59" y="34"/>
                      <a:pt x="58" y="3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1" name="Freeform 831">
                <a:extLst>
                  <a:ext uri="{FF2B5EF4-FFF2-40B4-BE49-F238E27FC236}">
                    <a16:creationId xmlns:a16="http://schemas.microsoft.com/office/drawing/2014/main" id="{73C9646C-77E8-8039-C9D8-20D56E274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8688" y="3617913"/>
                <a:ext cx="220662" cy="157163"/>
              </a:xfrm>
              <a:custGeom>
                <a:avLst/>
                <a:gdLst>
                  <a:gd name="T0" fmla="*/ 51 w 53"/>
                  <a:gd name="T1" fmla="*/ 26 h 38"/>
                  <a:gd name="T2" fmla="*/ 48 w 53"/>
                  <a:gd name="T3" fmla="*/ 22 h 38"/>
                  <a:gd name="T4" fmla="*/ 44 w 53"/>
                  <a:gd name="T5" fmla="*/ 22 h 38"/>
                  <a:gd name="T6" fmla="*/ 44 w 53"/>
                  <a:gd name="T7" fmla="*/ 18 h 38"/>
                  <a:gd name="T8" fmla="*/ 42 w 53"/>
                  <a:gd name="T9" fmla="*/ 14 h 38"/>
                  <a:gd name="T10" fmla="*/ 38 w 53"/>
                  <a:gd name="T11" fmla="*/ 15 h 38"/>
                  <a:gd name="T12" fmla="*/ 35 w 53"/>
                  <a:gd name="T13" fmla="*/ 15 h 38"/>
                  <a:gd name="T14" fmla="*/ 32 w 53"/>
                  <a:gd name="T15" fmla="*/ 15 h 38"/>
                  <a:gd name="T16" fmla="*/ 30 w 53"/>
                  <a:gd name="T17" fmla="*/ 14 h 38"/>
                  <a:gd name="T18" fmla="*/ 28 w 53"/>
                  <a:gd name="T19" fmla="*/ 13 h 38"/>
                  <a:gd name="T20" fmla="*/ 25 w 53"/>
                  <a:gd name="T21" fmla="*/ 14 h 38"/>
                  <a:gd name="T22" fmla="*/ 22 w 53"/>
                  <a:gd name="T23" fmla="*/ 13 h 38"/>
                  <a:gd name="T24" fmla="*/ 14 w 53"/>
                  <a:gd name="T25" fmla="*/ 13 h 38"/>
                  <a:gd name="T26" fmla="*/ 13 w 53"/>
                  <a:gd name="T27" fmla="*/ 10 h 38"/>
                  <a:gd name="T28" fmla="*/ 14 w 53"/>
                  <a:gd name="T29" fmla="*/ 9 h 38"/>
                  <a:gd name="T30" fmla="*/ 17 w 53"/>
                  <a:gd name="T31" fmla="*/ 8 h 38"/>
                  <a:gd name="T32" fmla="*/ 20 w 53"/>
                  <a:gd name="T33" fmla="*/ 9 h 38"/>
                  <a:gd name="T34" fmla="*/ 22 w 53"/>
                  <a:gd name="T35" fmla="*/ 9 h 38"/>
                  <a:gd name="T36" fmla="*/ 22 w 53"/>
                  <a:gd name="T37" fmla="*/ 7 h 38"/>
                  <a:gd name="T38" fmla="*/ 21 w 53"/>
                  <a:gd name="T39" fmla="*/ 5 h 38"/>
                  <a:gd name="T40" fmla="*/ 22 w 53"/>
                  <a:gd name="T41" fmla="*/ 2 h 38"/>
                  <a:gd name="T42" fmla="*/ 21 w 53"/>
                  <a:gd name="T43" fmla="*/ 1 h 38"/>
                  <a:gd name="T44" fmla="*/ 20 w 53"/>
                  <a:gd name="T45" fmla="*/ 1 h 38"/>
                  <a:gd name="T46" fmla="*/ 15 w 53"/>
                  <a:gd name="T47" fmla="*/ 3 h 38"/>
                  <a:gd name="T48" fmla="*/ 13 w 53"/>
                  <a:gd name="T49" fmla="*/ 3 h 38"/>
                  <a:gd name="T50" fmla="*/ 12 w 53"/>
                  <a:gd name="T51" fmla="*/ 4 h 38"/>
                  <a:gd name="T52" fmla="*/ 13 w 53"/>
                  <a:gd name="T53" fmla="*/ 7 h 38"/>
                  <a:gd name="T54" fmla="*/ 10 w 53"/>
                  <a:gd name="T55" fmla="*/ 8 h 38"/>
                  <a:gd name="T56" fmla="*/ 10 w 53"/>
                  <a:gd name="T57" fmla="*/ 9 h 38"/>
                  <a:gd name="T58" fmla="*/ 9 w 53"/>
                  <a:gd name="T59" fmla="*/ 11 h 38"/>
                  <a:gd name="T60" fmla="*/ 7 w 53"/>
                  <a:gd name="T61" fmla="*/ 13 h 38"/>
                  <a:gd name="T62" fmla="*/ 4 w 53"/>
                  <a:gd name="T63" fmla="*/ 12 h 38"/>
                  <a:gd name="T64" fmla="*/ 1 w 53"/>
                  <a:gd name="T65" fmla="*/ 13 h 38"/>
                  <a:gd name="T66" fmla="*/ 0 w 53"/>
                  <a:gd name="T67" fmla="*/ 16 h 38"/>
                  <a:gd name="T68" fmla="*/ 2 w 53"/>
                  <a:gd name="T69" fmla="*/ 18 h 38"/>
                  <a:gd name="T70" fmla="*/ 5 w 53"/>
                  <a:gd name="T71" fmla="*/ 18 h 38"/>
                  <a:gd name="T72" fmla="*/ 4 w 53"/>
                  <a:gd name="T73" fmla="*/ 20 h 38"/>
                  <a:gd name="T74" fmla="*/ 7 w 53"/>
                  <a:gd name="T75" fmla="*/ 25 h 38"/>
                  <a:gd name="T76" fmla="*/ 6 w 53"/>
                  <a:gd name="T77" fmla="*/ 27 h 38"/>
                  <a:gd name="T78" fmla="*/ 4 w 53"/>
                  <a:gd name="T79" fmla="*/ 30 h 38"/>
                  <a:gd name="T80" fmla="*/ 3 w 53"/>
                  <a:gd name="T81" fmla="*/ 34 h 38"/>
                  <a:gd name="T82" fmla="*/ 7 w 53"/>
                  <a:gd name="T83" fmla="*/ 35 h 38"/>
                  <a:gd name="T84" fmla="*/ 11 w 53"/>
                  <a:gd name="T85" fmla="*/ 32 h 38"/>
                  <a:gd name="T86" fmla="*/ 13 w 53"/>
                  <a:gd name="T87" fmla="*/ 34 h 38"/>
                  <a:gd name="T88" fmla="*/ 19 w 53"/>
                  <a:gd name="T89" fmla="*/ 30 h 38"/>
                  <a:gd name="T90" fmla="*/ 21 w 53"/>
                  <a:gd name="T91" fmla="*/ 25 h 38"/>
                  <a:gd name="T92" fmla="*/ 25 w 53"/>
                  <a:gd name="T93" fmla="*/ 22 h 38"/>
                  <a:gd name="T94" fmla="*/ 27 w 53"/>
                  <a:gd name="T95" fmla="*/ 24 h 38"/>
                  <a:gd name="T96" fmla="*/ 26 w 53"/>
                  <a:gd name="T97" fmla="*/ 26 h 38"/>
                  <a:gd name="T98" fmla="*/ 28 w 53"/>
                  <a:gd name="T99" fmla="*/ 27 h 38"/>
                  <a:gd name="T100" fmla="*/ 28 w 53"/>
                  <a:gd name="T101" fmla="*/ 32 h 38"/>
                  <a:gd name="T102" fmla="*/ 29 w 53"/>
                  <a:gd name="T103" fmla="*/ 38 h 38"/>
                  <a:gd name="T104" fmla="*/ 33 w 53"/>
                  <a:gd name="T105" fmla="*/ 35 h 38"/>
                  <a:gd name="T106" fmla="*/ 37 w 53"/>
                  <a:gd name="T107" fmla="*/ 34 h 38"/>
                  <a:gd name="T108" fmla="*/ 40 w 53"/>
                  <a:gd name="T109" fmla="*/ 32 h 38"/>
                  <a:gd name="T110" fmla="*/ 42 w 53"/>
                  <a:gd name="T111" fmla="*/ 33 h 38"/>
                  <a:gd name="T112" fmla="*/ 45 w 53"/>
                  <a:gd name="T113" fmla="*/ 32 h 38"/>
                  <a:gd name="T114" fmla="*/ 50 w 53"/>
                  <a:gd name="T115" fmla="*/ 31 h 38"/>
                  <a:gd name="T116" fmla="*/ 52 w 53"/>
                  <a:gd name="T117" fmla="*/ 32 h 38"/>
                  <a:gd name="T118" fmla="*/ 52 w 53"/>
                  <a:gd name="T119" fmla="*/ 2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" h="38">
                    <a:moveTo>
                      <a:pt x="52" y="28"/>
                    </a:moveTo>
                    <a:cubicBezTo>
                      <a:pt x="52" y="28"/>
                      <a:pt x="51" y="26"/>
                      <a:pt x="51" y="26"/>
                    </a:cubicBezTo>
                    <a:cubicBezTo>
                      <a:pt x="50" y="25"/>
                      <a:pt x="50" y="24"/>
                      <a:pt x="50" y="24"/>
                    </a:cubicBezTo>
                    <a:cubicBezTo>
                      <a:pt x="50" y="23"/>
                      <a:pt x="48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46" y="22"/>
                      <a:pt x="45" y="22"/>
                      <a:pt x="44" y="22"/>
                    </a:cubicBezTo>
                    <a:cubicBezTo>
                      <a:pt x="44" y="22"/>
                      <a:pt x="43" y="19"/>
                      <a:pt x="43" y="19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38" y="15"/>
                      <a:pt x="38" y="15"/>
                    </a:cubicBezTo>
                    <a:cubicBezTo>
                      <a:pt x="38" y="14"/>
                      <a:pt x="37" y="14"/>
                      <a:pt x="36" y="14"/>
                    </a:cubicBezTo>
                    <a:cubicBezTo>
                      <a:pt x="36" y="14"/>
                      <a:pt x="35" y="15"/>
                      <a:pt x="35" y="15"/>
                    </a:cubicBezTo>
                    <a:cubicBezTo>
                      <a:pt x="34" y="15"/>
                      <a:pt x="33" y="16"/>
                      <a:pt x="33" y="16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0" y="15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4"/>
                      <a:pt x="29" y="14"/>
                      <a:pt x="29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7" y="13"/>
                      <a:pt x="25" y="14"/>
                      <a:pt x="2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2" y="2"/>
                      <a:pt x="22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6" y="3"/>
                      <a:pt x="16" y="3"/>
                    </a:cubicBezTo>
                    <a:cubicBezTo>
                      <a:pt x="16" y="4"/>
                      <a:pt x="15" y="3"/>
                      <a:pt x="15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10"/>
                      <a:pt x="9" y="11"/>
                    </a:cubicBezTo>
                    <a:cubicBezTo>
                      <a:pt x="9" y="11"/>
                      <a:pt x="8" y="11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4" y="12"/>
                      <a:pt x="4" y="12"/>
                    </a:cubicBezTo>
                    <a:cubicBezTo>
                      <a:pt x="4" y="12"/>
                      <a:pt x="2" y="12"/>
                      <a:pt x="2" y="12"/>
                    </a:cubicBezTo>
                    <a:cubicBezTo>
                      <a:pt x="2" y="12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0" y="16"/>
                      <a:pt x="1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4" y="20"/>
                      <a:pt x="5" y="23"/>
                      <a:pt x="5" y="23"/>
                    </a:cubicBezTo>
                    <a:cubicBezTo>
                      <a:pt x="5" y="23"/>
                      <a:pt x="7" y="25"/>
                      <a:pt x="7" y="25"/>
                    </a:cubicBezTo>
                    <a:cubicBezTo>
                      <a:pt x="7" y="25"/>
                      <a:pt x="7" y="27"/>
                      <a:pt x="7" y="27"/>
                    </a:cubicBezTo>
                    <a:cubicBezTo>
                      <a:pt x="7" y="27"/>
                      <a:pt x="6" y="27"/>
                      <a:pt x="6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4" y="30"/>
                      <a:pt x="4" y="30"/>
                    </a:cubicBezTo>
                    <a:cubicBezTo>
                      <a:pt x="4" y="31"/>
                      <a:pt x="3" y="31"/>
                      <a:pt x="3" y="31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3"/>
                      <a:pt x="15" y="31"/>
                      <a:pt x="15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27"/>
                      <a:pt x="19" y="27"/>
                    </a:cubicBezTo>
                    <a:cubicBezTo>
                      <a:pt x="19" y="27"/>
                      <a:pt x="21" y="25"/>
                      <a:pt x="21" y="25"/>
                    </a:cubicBezTo>
                    <a:cubicBezTo>
                      <a:pt x="21" y="24"/>
                      <a:pt x="23" y="22"/>
                      <a:pt x="23" y="22"/>
                    </a:cubicBezTo>
                    <a:cubicBezTo>
                      <a:pt x="23" y="22"/>
                      <a:pt x="25" y="22"/>
                      <a:pt x="25" y="22"/>
                    </a:cubicBezTo>
                    <a:cubicBezTo>
                      <a:pt x="25" y="22"/>
                      <a:pt x="25" y="23"/>
                      <a:pt x="25" y="23"/>
                    </a:cubicBezTo>
                    <a:cubicBezTo>
                      <a:pt x="25" y="23"/>
                      <a:pt x="27" y="24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7" y="34"/>
                      <a:pt x="37" y="34"/>
                    </a:cubicBezTo>
                    <a:cubicBezTo>
                      <a:pt x="37" y="33"/>
                      <a:pt x="39" y="32"/>
                      <a:pt x="39" y="32"/>
                    </a:cubicBezTo>
                    <a:cubicBezTo>
                      <a:pt x="39" y="32"/>
                      <a:pt x="40" y="32"/>
                      <a:pt x="40" y="32"/>
                    </a:cubicBezTo>
                    <a:cubicBezTo>
                      <a:pt x="41" y="32"/>
                      <a:pt x="43" y="32"/>
                      <a:pt x="43" y="32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6" y="32"/>
                      <a:pt x="46" y="31"/>
                    </a:cubicBezTo>
                    <a:cubicBezTo>
                      <a:pt x="47" y="31"/>
                      <a:pt x="50" y="31"/>
                      <a:pt x="50" y="31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3" y="31"/>
                      <a:pt x="53" y="31"/>
                    </a:cubicBezTo>
                    <a:cubicBezTo>
                      <a:pt x="53" y="31"/>
                      <a:pt x="52" y="29"/>
                      <a:pt x="52" y="2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2" name="Freeform 832">
                <a:extLst>
                  <a:ext uri="{FF2B5EF4-FFF2-40B4-BE49-F238E27FC236}">
                    <a16:creationId xmlns:a16="http://schemas.microsoft.com/office/drawing/2014/main" id="{7F2BD88F-A132-74FC-F4EF-E136F96FF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4146550"/>
                <a:ext cx="53975" cy="103188"/>
              </a:xfrm>
              <a:custGeom>
                <a:avLst/>
                <a:gdLst>
                  <a:gd name="T0" fmla="*/ 13 w 13"/>
                  <a:gd name="T1" fmla="*/ 2 h 25"/>
                  <a:gd name="T2" fmla="*/ 12 w 13"/>
                  <a:gd name="T3" fmla="*/ 1 h 25"/>
                  <a:gd name="T4" fmla="*/ 9 w 13"/>
                  <a:gd name="T5" fmla="*/ 1 h 25"/>
                  <a:gd name="T6" fmla="*/ 6 w 13"/>
                  <a:gd name="T7" fmla="*/ 4 h 25"/>
                  <a:gd name="T8" fmla="*/ 4 w 13"/>
                  <a:gd name="T9" fmla="*/ 7 h 25"/>
                  <a:gd name="T10" fmla="*/ 2 w 13"/>
                  <a:gd name="T11" fmla="*/ 10 h 25"/>
                  <a:gd name="T12" fmla="*/ 0 w 13"/>
                  <a:gd name="T13" fmla="*/ 15 h 25"/>
                  <a:gd name="T14" fmla="*/ 0 w 13"/>
                  <a:gd name="T15" fmla="*/ 16 h 25"/>
                  <a:gd name="T16" fmla="*/ 2 w 13"/>
                  <a:gd name="T17" fmla="*/ 21 h 25"/>
                  <a:gd name="T18" fmla="*/ 4 w 13"/>
                  <a:gd name="T19" fmla="*/ 22 h 25"/>
                  <a:gd name="T20" fmla="*/ 4 w 13"/>
                  <a:gd name="T21" fmla="*/ 23 h 25"/>
                  <a:gd name="T22" fmla="*/ 5 w 13"/>
                  <a:gd name="T23" fmla="*/ 25 h 25"/>
                  <a:gd name="T24" fmla="*/ 5 w 13"/>
                  <a:gd name="T25" fmla="*/ 24 h 25"/>
                  <a:gd name="T26" fmla="*/ 5 w 13"/>
                  <a:gd name="T27" fmla="*/ 23 h 25"/>
                  <a:gd name="T28" fmla="*/ 5 w 13"/>
                  <a:gd name="T29" fmla="*/ 22 h 25"/>
                  <a:gd name="T30" fmla="*/ 5 w 13"/>
                  <a:gd name="T31" fmla="*/ 22 h 25"/>
                  <a:gd name="T32" fmla="*/ 5 w 13"/>
                  <a:gd name="T33" fmla="*/ 22 h 25"/>
                  <a:gd name="T34" fmla="*/ 8 w 13"/>
                  <a:gd name="T35" fmla="*/ 19 h 25"/>
                  <a:gd name="T36" fmla="*/ 10 w 13"/>
                  <a:gd name="T37" fmla="*/ 9 h 25"/>
                  <a:gd name="T38" fmla="*/ 11 w 13"/>
                  <a:gd name="T39" fmla="*/ 7 h 25"/>
                  <a:gd name="T40" fmla="*/ 12 w 13"/>
                  <a:gd name="T41" fmla="*/ 5 h 25"/>
                  <a:gd name="T42" fmla="*/ 12 w 13"/>
                  <a:gd name="T43" fmla="*/ 4 h 25"/>
                  <a:gd name="T44" fmla="*/ 12 w 13"/>
                  <a:gd name="T45" fmla="*/ 4 h 25"/>
                  <a:gd name="T46" fmla="*/ 13 w 13"/>
                  <a:gd name="T4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25">
                    <a:moveTo>
                      <a:pt x="13" y="2"/>
                    </a:moveTo>
                    <a:cubicBezTo>
                      <a:pt x="13" y="2"/>
                      <a:pt x="12" y="2"/>
                      <a:pt x="12" y="1"/>
                    </a:cubicBezTo>
                    <a:cubicBezTo>
                      <a:pt x="11" y="1"/>
                      <a:pt x="10" y="0"/>
                      <a:pt x="9" y="1"/>
                    </a:cubicBezTo>
                    <a:cubicBezTo>
                      <a:pt x="8" y="2"/>
                      <a:pt x="6" y="2"/>
                      <a:pt x="6" y="4"/>
                    </a:cubicBezTo>
                    <a:cubicBezTo>
                      <a:pt x="5" y="4"/>
                      <a:pt x="4" y="6"/>
                      <a:pt x="4" y="7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1"/>
                      <a:pt x="1" y="13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8"/>
                      <a:pt x="1" y="21"/>
                      <a:pt x="2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3" y="23"/>
                      <a:pt x="4" y="23"/>
                    </a:cubicBezTo>
                    <a:cubicBezTo>
                      <a:pt x="4" y="23"/>
                      <a:pt x="4" y="25"/>
                      <a:pt x="5" y="25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1"/>
                      <a:pt x="7" y="20"/>
                      <a:pt x="8" y="19"/>
                    </a:cubicBezTo>
                    <a:cubicBezTo>
                      <a:pt x="9" y="15"/>
                      <a:pt x="10" y="12"/>
                      <a:pt x="10" y="9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3"/>
                      <a:pt x="13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3" name="Freeform 834">
                <a:extLst>
                  <a:ext uri="{FF2B5EF4-FFF2-40B4-BE49-F238E27FC236}">
                    <a16:creationId xmlns:a16="http://schemas.microsoft.com/office/drawing/2014/main" id="{C5CF0A9F-46F8-E934-3B3D-9EF0B3124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938" y="4605338"/>
                <a:ext cx="61912" cy="115888"/>
              </a:xfrm>
              <a:custGeom>
                <a:avLst/>
                <a:gdLst>
                  <a:gd name="T0" fmla="*/ 15 w 15"/>
                  <a:gd name="T1" fmla="*/ 20 h 28"/>
                  <a:gd name="T2" fmla="*/ 14 w 15"/>
                  <a:gd name="T3" fmla="*/ 22 h 28"/>
                  <a:gd name="T4" fmla="*/ 9 w 15"/>
                  <a:gd name="T5" fmla="*/ 26 h 28"/>
                  <a:gd name="T6" fmla="*/ 8 w 15"/>
                  <a:gd name="T7" fmla="*/ 26 h 28"/>
                  <a:gd name="T8" fmla="*/ 4 w 15"/>
                  <a:gd name="T9" fmla="*/ 27 h 28"/>
                  <a:gd name="T10" fmla="*/ 1 w 15"/>
                  <a:gd name="T11" fmla="*/ 23 h 28"/>
                  <a:gd name="T12" fmla="*/ 0 w 15"/>
                  <a:gd name="T13" fmla="*/ 17 h 28"/>
                  <a:gd name="T14" fmla="*/ 1 w 15"/>
                  <a:gd name="T15" fmla="*/ 14 h 28"/>
                  <a:gd name="T16" fmla="*/ 3 w 15"/>
                  <a:gd name="T17" fmla="*/ 4 h 28"/>
                  <a:gd name="T18" fmla="*/ 3 w 15"/>
                  <a:gd name="T19" fmla="*/ 2 h 28"/>
                  <a:gd name="T20" fmla="*/ 3 w 15"/>
                  <a:gd name="T21" fmla="*/ 2 h 28"/>
                  <a:gd name="T22" fmla="*/ 3 w 15"/>
                  <a:gd name="T23" fmla="*/ 2 h 28"/>
                  <a:gd name="T24" fmla="*/ 2 w 15"/>
                  <a:gd name="T25" fmla="*/ 1 h 28"/>
                  <a:gd name="T26" fmla="*/ 3 w 15"/>
                  <a:gd name="T27" fmla="*/ 0 h 28"/>
                  <a:gd name="T28" fmla="*/ 4 w 15"/>
                  <a:gd name="T29" fmla="*/ 1 h 28"/>
                  <a:gd name="T30" fmla="*/ 3 w 15"/>
                  <a:gd name="T31" fmla="*/ 2 h 28"/>
                  <a:gd name="T32" fmla="*/ 4 w 15"/>
                  <a:gd name="T33" fmla="*/ 3 h 28"/>
                  <a:gd name="T34" fmla="*/ 6 w 15"/>
                  <a:gd name="T35" fmla="*/ 3 h 28"/>
                  <a:gd name="T36" fmla="*/ 8 w 15"/>
                  <a:gd name="T37" fmla="*/ 5 h 28"/>
                  <a:gd name="T38" fmla="*/ 9 w 15"/>
                  <a:gd name="T39" fmla="*/ 7 h 28"/>
                  <a:gd name="T40" fmla="*/ 11 w 15"/>
                  <a:gd name="T41" fmla="*/ 11 h 28"/>
                  <a:gd name="T42" fmla="*/ 11 w 15"/>
                  <a:gd name="T43" fmla="*/ 13 h 28"/>
                  <a:gd name="T44" fmla="*/ 15 w 15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8">
                    <a:moveTo>
                      <a:pt x="15" y="20"/>
                    </a:moveTo>
                    <a:cubicBezTo>
                      <a:pt x="15" y="20"/>
                      <a:pt x="14" y="21"/>
                      <a:pt x="14" y="22"/>
                    </a:cubicBezTo>
                    <a:cubicBezTo>
                      <a:pt x="13" y="24"/>
                      <a:pt x="11" y="26"/>
                      <a:pt x="9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7"/>
                      <a:pt x="6" y="28"/>
                      <a:pt x="4" y="27"/>
                    </a:cubicBezTo>
                    <a:cubicBezTo>
                      <a:pt x="3" y="26"/>
                      <a:pt x="2" y="25"/>
                      <a:pt x="1" y="23"/>
                    </a:cubicBezTo>
                    <a:cubicBezTo>
                      <a:pt x="1" y="21"/>
                      <a:pt x="1" y="19"/>
                      <a:pt x="0" y="17"/>
                    </a:cubicBezTo>
                    <a:cubicBezTo>
                      <a:pt x="0" y="16"/>
                      <a:pt x="1" y="15"/>
                      <a:pt x="1" y="14"/>
                    </a:cubicBezTo>
                    <a:cubicBezTo>
                      <a:pt x="1" y="10"/>
                      <a:pt x="1" y="7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6"/>
                      <a:pt x="8" y="6"/>
                      <a:pt x="9" y="7"/>
                    </a:cubicBezTo>
                    <a:cubicBezTo>
                      <a:pt x="10" y="8"/>
                      <a:pt x="11" y="10"/>
                      <a:pt x="11" y="11"/>
                    </a:cubicBezTo>
                    <a:cubicBezTo>
                      <a:pt x="12" y="12"/>
                      <a:pt x="11" y="12"/>
                      <a:pt x="11" y="13"/>
                    </a:cubicBezTo>
                    <a:cubicBezTo>
                      <a:pt x="13" y="15"/>
                      <a:pt x="15" y="17"/>
                      <a:pt x="15" y="2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4" name="Freeform 835">
                <a:extLst>
                  <a:ext uri="{FF2B5EF4-FFF2-40B4-BE49-F238E27FC236}">
                    <a16:creationId xmlns:a16="http://schemas.microsoft.com/office/drawing/2014/main" id="{0C4C6C80-4A1F-97EB-E09D-C80BB6BBE8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34450" y="3708400"/>
                <a:ext cx="95250" cy="184150"/>
              </a:xfrm>
              <a:custGeom>
                <a:avLst/>
                <a:gdLst>
                  <a:gd name="T0" fmla="*/ 1 w 23"/>
                  <a:gd name="T1" fmla="*/ 17 h 44"/>
                  <a:gd name="T2" fmla="*/ 2 w 23"/>
                  <a:gd name="T3" fmla="*/ 17 h 44"/>
                  <a:gd name="T4" fmla="*/ 5 w 23"/>
                  <a:gd name="T5" fmla="*/ 42 h 44"/>
                  <a:gd name="T6" fmla="*/ 1 w 23"/>
                  <a:gd name="T7" fmla="*/ 42 h 44"/>
                  <a:gd name="T8" fmla="*/ 1 w 23"/>
                  <a:gd name="T9" fmla="*/ 43 h 44"/>
                  <a:gd name="T10" fmla="*/ 1 w 23"/>
                  <a:gd name="T11" fmla="*/ 44 h 44"/>
                  <a:gd name="T12" fmla="*/ 2 w 23"/>
                  <a:gd name="T13" fmla="*/ 44 h 44"/>
                  <a:gd name="T14" fmla="*/ 5 w 23"/>
                  <a:gd name="T15" fmla="*/ 42 h 44"/>
                  <a:gd name="T16" fmla="*/ 14 w 23"/>
                  <a:gd name="T17" fmla="*/ 2 h 44"/>
                  <a:gd name="T18" fmla="*/ 8 w 23"/>
                  <a:gd name="T19" fmla="*/ 2 h 44"/>
                  <a:gd name="T20" fmla="*/ 6 w 23"/>
                  <a:gd name="T21" fmla="*/ 3 h 44"/>
                  <a:gd name="T22" fmla="*/ 2 w 23"/>
                  <a:gd name="T23" fmla="*/ 7 h 44"/>
                  <a:gd name="T24" fmla="*/ 1 w 23"/>
                  <a:gd name="T25" fmla="*/ 7 h 44"/>
                  <a:gd name="T26" fmla="*/ 3 w 23"/>
                  <a:gd name="T27" fmla="*/ 8 h 44"/>
                  <a:gd name="T28" fmla="*/ 4 w 23"/>
                  <a:gd name="T29" fmla="*/ 10 h 44"/>
                  <a:gd name="T30" fmla="*/ 3 w 23"/>
                  <a:gd name="T31" fmla="*/ 12 h 44"/>
                  <a:gd name="T32" fmla="*/ 2 w 23"/>
                  <a:gd name="T33" fmla="*/ 13 h 44"/>
                  <a:gd name="T34" fmla="*/ 0 w 23"/>
                  <a:gd name="T35" fmla="*/ 14 h 44"/>
                  <a:gd name="T36" fmla="*/ 1 w 23"/>
                  <a:gd name="T37" fmla="*/ 15 h 44"/>
                  <a:gd name="T38" fmla="*/ 2 w 23"/>
                  <a:gd name="T39" fmla="*/ 17 h 44"/>
                  <a:gd name="T40" fmla="*/ 2 w 23"/>
                  <a:gd name="T41" fmla="*/ 19 h 44"/>
                  <a:gd name="T42" fmla="*/ 3 w 23"/>
                  <a:gd name="T43" fmla="*/ 21 h 44"/>
                  <a:gd name="T44" fmla="*/ 3 w 23"/>
                  <a:gd name="T45" fmla="*/ 24 h 44"/>
                  <a:gd name="T46" fmla="*/ 1 w 23"/>
                  <a:gd name="T47" fmla="*/ 27 h 44"/>
                  <a:gd name="T48" fmla="*/ 2 w 23"/>
                  <a:gd name="T49" fmla="*/ 28 h 44"/>
                  <a:gd name="T50" fmla="*/ 1 w 23"/>
                  <a:gd name="T51" fmla="*/ 29 h 44"/>
                  <a:gd name="T52" fmla="*/ 1 w 23"/>
                  <a:gd name="T53" fmla="*/ 31 h 44"/>
                  <a:gd name="T54" fmla="*/ 2 w 23"/>
                  <a:gd name="T55" fmla="*/ 34 h 44"/>
                  <a:gd name="T56" fmla="*/ 7 w 23"/>
                  <a:gd name="T57" fmla="*/ 33 h 44"/>
                  <a:gd name="T58" fmla="*/ 11 w 23"/>
                  <a:gd name="T59" fmla="*/ 31 h 44"/>
                  <a:gd name="T60" fmla="*/ 11 w 23"/>
                  <a:gd name="T61" fmla="*/ 30 h 44"/>
                  <a:gd name="T62" fmla="*/ 12 w 23"/>
                  <a:gd name="T63" fmla="*/ 32 h 44"/>
                  <a:gd name="T64" fmla="*/ 12 w 23"/>
                  <a:gd name="T65" fmla="*/ 31 h 44"/>
                  <a:gd name="T66" fmla="*/ 12 w 23"/>
                  <a:gd name="T67" fmla="*/ 30 h 44"/>
                  <a:gd name="T68" fmla="*/ 14 w 23"/>
                  <a:gd name="T69" fmla="*/ 30 h 44"/>
                  <a:gd name="T70" fmla="*/ 15 w 23"/>
                  <a:gd name="T71" fmla="*/ 30 h 44"/>
                  <a:gd name="T72" fmla="*/ 17 w 23"/>
                  <a:gd name="T73" fmla="*/ 31 h 44"/>
                  <a:gd name="T74" fmla="*/ 17 w 23"/>
                  <a:gd name="T75" fmla="*/ 30 h 44"/>
                  <a:gd name="T76" fmla="*/ 16 w 23"/>
                  <a:gd name="T77" fmla="*/ 29 h 44"/>
                  <a:gd name="T78" fmla="*/ 17 w 23"/>
                  <a:gd name="T79" fmla="*/ 29 h 44"/>
                  <a:gd name="T80" fmla="*/ 19 w 23"/>
                  <a:gd name="T81" fmla="*/ 28 h 44"/>
                  <a:gd name="T82" fmla="*/ 23 w 23"/>
                  <a:gd name="T83" fmla="*/ 21 h 44"/>
                  <a:gd name="T84" fmla="*/ 22 w 23"/>
                  <a:gd name="T85" fmla="*/ 17 h 44"/>
                  <a:gd name="T86" fmla="*/ 22 w 23"/>
                  <a:gd name="T87" fmla="*/ 17 h 44"/>
                  <a:gd name="T88" fmla="*/ 20 w 23"/>
                  <a:gd name="T89" fmla="*/ 9 h 44"/>
                  <a:gd name="T90" fmla="*/ 16 w 23"/>
                  <a:gd name="T91" fmla="*/ 1 h 44"/>
                  <a:gd name="T92" fmla="*/ 14 w 23"/>
                  <a:gd name="T93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" h="44">
                    <a:moveTo>
                      <a:pt x="2" y="17"/>
                    </a:move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lose/>
                    <a:moveTo>
                      <a:pt x="5" y="42"/>
                    </a:moveTo>
                    <a:cubicBezTo>
                      <a:pt x="5" y="41"/>
                      <a:pt x="4" y="41"/>
                      <a:pt x="3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4"/>
                      <a:pt x="3" y="44"/>
                      <a:pt x="4" y="44"/>
                    </a:cubicBezTo>
                    <a:cubicBezTo>
                      <a:pt x="4" y="43"/>
                      <a:pt x="5" y="43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lose/>
                    <a:moveTo>
                      <a:pt x="14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1" y="2"/>
                      <a:pt x="10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1" y="16"/>
                      <a:pt x="1" y="16"/>
                      <a:pt x="1" y="15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1"/>
                    </a:cubicBezTo>
                    <a:cubicBezTo>
                      <a:pt x="3" y="21"/>
                      <a:pt x="3" y="22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2" y="25"/>
                      <a:pt x="2" y="26"/>
                    </a:cubicBezTo>
                    <a:cubicBezTo>
                      <a:pt x="2" y="26"/>
                      <a:pt x="2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8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1" y="34"/>
                      <a:pt x="1" y="35"/>
                      <a:pt x="2" y="34"/>
                    </a:cubicBezTo>
                    <a:cubicBezTo>
                      <a:pt x="4" y="35"/>
                      <a:pt x="5" y="33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4"/>
                      <a:pt x="11" y="32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1" y="31"/>
                      <a:pt x="11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3" y="30"/>
                    </a:cubicBezTo>
                    <a:cubicBezTo>
                      <a:pt x="13" y="30"/>
                      <a:pt x="13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5" y="30"/>
                      <a:pt x="15" y="30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2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8" y="29"/>
                      <a:pt x="19" y="28"/>
                      <a:pt x="19" y="28"/>
                    </a:cubicBezTo>
                    <a:cubicBezTo>
                      <a:pt x="21" y="29"/>
                      <a:pt x="21" y="28"/>
                      <a:pt x="21" y="27"/>
                    </a:cubicBezTo>
                    <a:cubicBezTo>
                      <a:pt x="23" y="25"/>
                      <a:pt x="22" y="23"/>
                      <a:pt x="23" y="21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19"/>
                      <a:pt x="22" y="18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2" y="13"/>
                      <a:pt x="22" y="10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6"/>
                      <a:pt x="17" y="4"/>
                      <a:pt x="16" y="1"/>
                    </a:cubicBezTo>
                    <a:cubicBezTo>
                      <a:pt x="16" y="1"/>
                      <a:pt x="16" y="0"/>
                      <a:pt x="15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5" name="Freeform 837">
                <a:extLst>
                  <a:ext uri="{FF2B5EF4-FFF2-40B4-BE49-F238E27FC236}">
                    <a16:creationId xmlns:a16="http://schemas.microsoft.com/office/drawing/2014/main" id="{E2996A2A-18EF-BE7E-9CC7-20E2EFD05F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5213" y="614363"/>
                <a:ext cx="4662487" cy="2994025"/>
              </a:xfrm>
              <a:custGeom>
                <a:avLst/>
                <a:gdLst>
                  <a:gd name="T0" fmla="*/ 450 w 1120"/>
                  <a:gd name="T1" fmla="*/ 93 h 719"/>
                  <a:gd name="T2" fmla="*/ 530 w 1120"/>
                  <a:gd name="T3" fmla="*/ 133 h 719"/>
                  <a:gd name="T4" fmla="*/ 520 w 1120"/>
                  <a:gd name="T5" fmla="*/ 113 h 719"/>
                  <a:gd name="T6" fmla="*/ 138 w 1120"/>
                  <a:gd name="T7" fmla="*/ 68 h 719"/>
                  <a:gd name="T8" fmla="*/ 433 w 1120"/>
                  <a:gd name="T9" fmla="*/ 88 h 719"/>
                  <a:gd name="T10" fmla="*/ 197 w 1120"/>
                  <a:gd name="T11" fmla="*/ 28 h 719"/>
                  <a:gd name="T12" fmla="*/ 213 w 1120"/>
                  <a:gd name="T13" fmla="*/ 6 h 719"/>
                  <a:gd name="T14" fmla="*/ 357 w 1120"/>
                  <a:gd name="T15" fmla="*/ 46 h 719"/>
                  <a:gd name="T16" fmla="*/ 474 w 1120"/>
                  <a:gd name="T17" fmla="*/ 55 h 719"/>
                  <a:gd name="T18" fmla="*/ 152 w 1120"/>
                  <a:gd name="T19" fmla="*/ 72 h 719"/>
                  <a:gd name="T20" fmla="*/ 223 w 1120"/>
                  <a:gd name="T21" fmla="*/ 28 h 719"/>
                  <a:gd name="T22" fmla="*/ 210 w 1120"/>
                  <a:gd name="T23" fmla="*/ 33 h 719"/>
                  <a:gd name="T24" fmla="*/ 485 w 1120"/>
                  <a:gd name="T25" fmla="*/ 133 h 719"/>
                  <a:gd name="T26" fmla="*/ 187 w 1120"/>
                  <a:gd name="T27" fmla="*/ 22 h 719"/>
                  <a:gd name="T28" fmla="*/ 208 w 1120"/>
                  <a:gd name="T29" fmla="*/ 75 h 719"/>
                  <a:gd name="T30" fmla="*/ 193 w 1120"/>
                  <a:gd name="T31" fmla="*/ 297 h 719"/>
                  <a:gd name="T32" fmla="*/ 271 w 1120"/>
                  <a:gd name="T33" fmla="*/ 186 h 719"/>
                  <a:gd name="T34" fmla="*/ 185 w 1120"/>
                  <a:gd name="T35" fmla="*/ 267 h 719"/>
                  <a:gd name="T36" fmla="*/ 376 w 1120"/>
                  <a:gd name="T37" fmla="*/ 212 h 719"/>
                  <a:gd name="T38" fmla="*/ 217 w 1120"/>
                  <a:gd name="T39" fmla="*/ 369 h 719"/>
                  <a:gd name="T40" fmla="*/ 692 w 1120"/>
                  <a:gd name="T41" fmla="*/ 305 h 719"/>
                  <a:gd name="T42" fmla="*/ 690 w 1120"/>
                  <a:gd name="T43" fmla="*/ 286 h 719"/>
                  <a:gd name="T44" fmla="*/ 672 w 1120"/>
                  <a:gd name="T45" fmla="*/ 298 h 719"/>
                  <a:gd name="T46" fmla="*/ 750 w 1120"/>
                  <a:gd name="T47" fmla="*/ 212 h 719"/>
                  <a:gd name="T48" fmla="*/ 734 w 1120"/>
                  <a:gd name="T49" fmla="*/ 259 h 719"/>
                  <a:gd name="T50" fmla="*/ 848 w 1120"/>
                  <a:gd name="T51" fmla="*/ 208 h 719"/>
                  <a:gd name="T52" fmla="*/ 672 w 1120"/>
                  <a:gd name="T53" fmla="*/ 300 h 719"/>
                  <a:gd name="T54" fmla="*/ 673 w 1120"/>
                  <a:gd name="T55" fmla="*/ 306 h 719"/>
                  <a:gd name="T56" fmla="*/ 985 w 1120"/>
                  <a:gd name="T57" fmla="*/ 353 h 719"/>
                  <a:gd name="T58" fmla="*/ 804 w 1120"/>
                  <a:gd name="T59" fmla="*/ 311 h 719"/>
                  <a:gd name="T60" fmla="*/ 688 w 1120"/>
                  <a:gd name="T61" fmla="*/ 319 h 719"/>
                  <a:gd name="T62" fmla="*/ 675 w 1120"/>
                  <a:gd name="T63" fmla="*/ 277 h 719"/>
                  <a:gd name="T64" fmla="*/ 587 w 1120"/>
                  <a:gd name="T65" fmla="*/ 280 h 719"/>
                  <a:gd name="T66" fmla="*/ 526 w 1120"/>
                  <a:gd name="T67" fmla="*/ 294 h 719"/>
                  <a:gd name="T68" fmla="*/ 546 w 1120"/>
                  <a:gd name="T69" fmla="*/ 197 h 719"/>
                  <a:gd name="T70" fmla="*/ 471 w 1120"/>
                  <a:gd name="T71" fmla="*/ 213 h 719"/>
                  <a:gd name="T72" fmla="*/ 362 w 1120"/>
                  <a:gd name="T73" fmla="*/ 282 h 719"/>
                  <a:gd name="T74" fmla="*/ 346 w 1120"/>
                  <a:gd name="T75" fmla="*/ 327 h 719"/>
                  <a:gd name="T76" fmla="*/ 313 w 1120"/>
                  <a:gd name="T77" fmla="*/ 384 h 719"/>
                  <a:gd name="T78" fmla="*/ 209 w 1120"/>
                  <a:gd name="T79" fmla="*/ 376 h 719"/>
                  <a:gd name="T80" fmla="*/ 126 w 1120"/>
                  <a:gd name="T81" fmla="*/ 384 h 719"/>
                  <a:gd name="T82" fmla="*/ 63 w 1120"/>
                  <a:gd name="T83" fmla="*/ 445 h 719"/>
                  <a:gd name="T84" fmla="*/ 42 w 1120"/>
                  <a:gd name="T85" fmla="*/ 417 h 719"/>
                  <a:gd name="T86" fmla="*/ 67 w 1120"/>
                  <a:gd name="T87" fmla="*/ 377 h 719"/>
                  <a:gd name="T88" fmla="*/ 9 w 1120"/>
                  <a:gd name="T89" fmla="*/ 385 h 719"/>
                  <a:gd name="T90" fmla="*/ 5 w 1120"/>
                  <a:gd name="T91" fmla="*/ 525 h 719"/>
                  <a:gd name="T92" fmla="*/ 48 w 1120"/>
                  <a:gd name="T93" fmla="*/ 615 h 719"/>
                  <a:gd name="T94" fmla="*/ 64 w 1120"/>
                  <a:gd name="T95" fmla="*/ 681 h 719"/>
                  <a:gd name="T96" fmla="*/ 147 w 1120"/>
                  <a:gd name="T97" fmla="*/ 667 h 719"/>
                  <a:gd name="T98" fmla="*/ 231 w 1120"/>
                  <a:gd name="T99" fmla="*/ 625 h 719"/>
                  <a:gd name="T100" fmla="*/ 308 w 1120"/>
                  <a:gd name="T101" fmla="*/ 589 h 719"/>
                  <a:gd name="T102" fmla="*/ 419 w 1120"/>
                  <a:gd name="T103" fmla="*/ 639 h 719"/>
                  <a:gd name="T104" fmla="*/ 562 w 1120"/>
                  <a:gd name="T105" fmla="*/ 643 h 719"/>
                  <a:gd name="T106" fmla="*/ 701 w 1120"/>
                  <a:gd name="T107" fmla="*/ 646 h 719"/>
                  <a:gd name="T108" fmla="*/ 767 w 1120"/>
                  <a:gd name="T109" fmla="*/ 624 h 719"/>
                  <a:gd name="T110" fmla="*/ 818 w 1120"/>
                  <a:gd name="T111" fmla="*/ 523 h 719"/>
                  <a:gd name="T112" fmla="*/ 901 w 1120"/>
                  <a:gd name="T113" fmla="*/ 501 h 719"/>
                  <a:gd name="T114" fmla="*/ 871 w 1120"/>
                  <a:gd name="T115" fmla="*/ 559 h 719"/>
                  <a:gd name="T116" fmla="*/ 914 w 1120"/>
                  <a:gd name="T117" fmla="*/ 544 h 719"/>
                  <a:gd name="T118" fmla="*/ 1017 w 1120"/>
                  <a:gd name="T119" fmla="*/ 479 h 719"/>
                  <a:gd name="T120" fmla="*/ 1086 w 1120"/>
                  <a:gd name="T121" fmla="*/ 432 h 719"/>
                  <a:gd name="T122" fmla="*/ 872 w 1120"/>
                  <a:gd name="T123" fmla="*/ 626 h 719"/>
                  <a:gd name="T124" fmla="*/ 785 w 1120"/>
                  <a:gd name="T125" fmla="*/ 608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20" h="719">
                    <a:moveTo>
                      <a:pt x="88" y="448"/>
                    </a:moveTo>
                    <a:cubicBezTo>
                      <a:pt x="87" y="447"/>
                      <a:pt x="85" y="446"/>
                      <a:pt x="87" y="446"/>
                    </a:cubicBezTo>
                    <a:cubicBezTo>
                      <a:pt x="88" y="446"/>
                      <a:pt x="88" y="447"/>
                      <a:pt x="88" y="447"/>
                    </a:cubicBezTo>
                    <a:cubicBezTo>
                      <a:pt x="88" y="447"/>
                      <a:pt x="88" y="449"/>
                      <a:pt x="88" y="448"/>
                    </a:cubicBezTo>
                    <a:cubicBezTo>
                      <a:pt x="88" y="448"/>
                      <a:pt x="88" y="448"/>
                      <a:pt x="88" y="448"/>
                    </a:cubicBezTo>
                    <a:close/>
                    <a:moveTo>
                      <a:pt x="86" y="448"/>
                    </a:moveTo>
                    <a:cubicBezTo>
                      <a:pt x="86" y="448"/>
                      <a:pt x="87" y="450"/>
                      <a:pt x="88" y="450"/>
                    </a:cubicBezTo>
                    <a:cubicBezTo>
                      <a:pt x="88" y="450"/>
                      <a:pt x="88" y="449"/>
                      <a:pt x="88" y="449"/>
                    </a:cubicBezTo>
                    <a:cubicBezTo>
                      <a:pt x="88" y="449"/>
                      <a:pt x="88" y="449"/>
                      <a:pt x="87" y="449"/>
                    </a:cubicBezTo>
                    <a:cubicBezTo>
                      <a:pt x="87" y="448"/>
                      <a:pt x="87" y="448"/>
                      <a:pt x="86" y="448"/>
                    </a:cubicBezTo>
                    <a:cubicBezTo>
                      <a:pt x="86" y="447"/>
                      <a:pt x="85" y="447"/>
                      <a:pt x="85" y="448"/>
                    </a:cubicBezTo>
                    <a:cubicBezTo>
                      <a:pt x="85" y="448"/>
                      <a:pt x="85" y="448"/>
                      <a:pt x="86" y="448"/>
                    </a:cubicBezTo>
                    <a:close/>
                    <a:moveTo>
                      <a:pt x="1086" y="444"/>
                    </a:moveTo>
                    <a:cubicBezTo>
                      <a:pt x="1085" y="444"/>
                      <a:pt x="1084" y="445"/>
                      <a:pt x="1084" y="446"/>
                    </a:cubicBezTo>
                    <a:cubicBezTo>
                      <a:pt x="1084" y="447"/>
                      <a:pt x="1084" y="446"/>
                      <a:pt x="1085" y="447"/>
                    </a:cubicBezTo>
                    <a:cubicBezTo>
                      <a:pt x="1086" y="446"/>
                      <a:pt x="1087" y="446"/>
                      <a:pt x="1087" y="445"/>
                    </a:cubicBezTo>
                    <a:cubicBezTo>
                      <a:pt x="1087" y="445"/>
                      <a:pt x="1087" y="444"/>
                      <a:pt x="1086" y="444"/>
                    </a:cubicBezTo>
                    <a:close/>
                    <a:moveTo>
                      <a:pt x="1086" y="510"/>
                    </a:moveTo>
                    <a:cubicBezTo>
                      <a:pt x="1086" y="511"/>
                      <a:pt x="1085" y="511"/>
                      <a:pt x="1085" y="511"/>
                    </a:cubicBezTo>
                    <a:cubicBezTo>
                      <a:pt x="1083" y="511"/>
                      <a:pt x="1083" y="509"/>
                      <a:pt x="1082" y="508"/>
                    </a:cubicBezTo>
                    <a:cubicBezTo>
                      <a:pt x="1082" y="508"/>
                      <a:pt x="1082" y="508"/>
                      <a:pt x="1082" y="508"/>
                    </a:cubicBezTo>
                    <a:cubicBezTo>
                      <a:pt x="1082" y="508"/>
                      <a:pt x="1082" y="508"/>
                      <a:pt x="1082" y="508"/>
                    </a:cubicBezTo>
                    <a:cubicBezTo>
                      <a:pt x="1083" y="509"/>
                      <a:pt x="1084" y="509"/>
                      <a:pt x="1085" y="510"/>
                    </a:cubicBezTo>
                    <a:cubicBezTo>
                      <a:pt x="1086" y="510"/>
                      <a:pt x="1086" y="510"/>
                      <a:pt x="1086" y="510"/>
                    </a:cubicBezTo>
                    <a:close/>
                    <a:moveTo>
                      <a:pt x="1118" y="429"/>
                    </a:moveTo>
                    <a:cubicBezTo>
                      <a:pt x="1118" y="429"/>
                      <a:pt x="1118" y="429"/>
                      <a:pt x="1118" y="429"/>
                    </a:cubicBezTo>
                    <a:cubicBezTo>
                      <a:pt x="1118" y="429"/>
                      <a:pt x="1118" y="429"/>
                      <a:pt x="1118" y="429"/>
                    </a:cubicBezTo>
                    <a:cubicBezTo>
                      <a:pt x="1118" y="429"/>
                      <a:pt x="1118" y="429"/>
                      <a:pt x="1118" y="429"/>
                    </a:cubicBezTo>
                    <a:close/>
                    <a:moveTo>
                      <a:pt x="1117" y="429"/>
                    </a:moveTo>
                    <a:cubicBezTo>
                      <a:pt x="1117" y="429"/>
                      <a:pt x="1118" y="429"/>
                      <a:pt x="1118" y="429"/>
                    </a:cubicBezTo>
                    <a:cubicBezTo>
                      <a:pt x="1117" y="429"/>
                      <a:pt x="1117" y="428"/>
                      <a:pt x="1117" y="429"/>
                    </a:cubicBezTo>
                    <a:close/>
                    <a:moveTo>
                      <a:pt x="1100" y="552"/>
                    </a:moveTo>
                    <a:cubicBezTo>
                      <a:pt x="1100" y="552"/>
                      <a:pt x="1100" y="552"/>
                      <a:pt x="1100" y="552"/>
                    </a:cubicBezTo>
                    <a:cubicBezTo>
                      <a:pt x="1100" y="552"/>
                      <a:pt x="1100" y="552"/>
                      <a:pt x="1100" y="551"/>
                    </a:cubicBezTo>
                    <a:cubicBezTo>
                      <a:pt x="1100" y="551"/>
                      <a:pt x="1100" y="551"/>
                      <a:pt x="1100" y="551"/>
                    </a:cubicBezTo>
                    <a:cubicBezTo>
                      <a:pt x="1100" y="551"/>
                      <a:pt x="1100" y="551"/>
                      <a:pt x="1100" y="552"/>
                    </a:cubicBezTo>
                    <a:close/>
                    <a:moveTo>
                      <a:pt x="1119" y="429"/>
                    </a:moveTo>
                    <a:cubicBezTo>
                      <a:pt x="1119" y="430"/>
                      <a:pt x="1119" y="430"/>
                      <a:pt x="1120" y="430"/>
                    </a:cubicBezTo>
                    <a:cubicBezTo>
                      <a:pt x="1120" y="430"/>
                      <a:pt x="1119" y="429"/>
                      <a:pt x="1119" y="429"/>
                    </a:cubicBezTo>
                    <a:close/>
                    <a:moveTo>
                      <a:pt x="454" y="78"/>
                    </a:moveTo>
                    <a:cubicBezTo>
                      <a:pt x="454" y="78"/>
                      <a:pt x="454" y="78"/>
                      <a:pt x="454" y="78"/>
                    </a:cubicBezTo>
                    <a:cubicBezTo>
                      <a:pt x="454" y="78"/>
                      <a:pt x="454" y="78"/>
                      <a:pt x="454" y="78"/>
                    </a:cubicBezTo>
                    <a:cubicBezTo>
                      <a:pt x="454" y="78"/>
                      <a:pt x="454" y="78"/>
                      <a:pt x="454" y="78"/>
                    </a:cubicBezTo>
                    <a:cubicBezTo>
                      <a:pt x="454" y="78"/>
                      <a:pt x="454" y="78"/>
                      <a:pt x="454" y="78"/>
                    </a:cubicBezTo>
                    <a:cubicBezTo>
                      <a:pt x="454" y="78"/>
                      <a:pt x="454" y="78"/>
                      <a:pt x="454" y="78"/>
                    </a:cubicBezTo>
                    <a:close/>
                    <a:moveTo>
                      <a:pt x="490" y="124"/>
                    </a:moveTo>
                    <a:cubicBezTo>
                      <a:pt x="489" y="124"/>
                      <a:pt x="488" y="124"/>
                      <a:pt x="488" y="124"/>
                    </a:cubicBezTo>
                    <a:cubicBezTo>
                      <a:pt x="488" y="124"/>
                      <a:pt x="488" y="124"/>
                      <a:pt x="488" y="124"/>
                    </a:cubicBezTo>
                    <a:cubicBezTo>
                      <a:pt x="487" y="124"/>
                      <a:pt x="487" y="124"/>
                      <a:pt x="487" y="124"/>
                    </a:cubicBezTo>
                    <a:cubicBezTo>
                      <a:pt x="486" y="125"/>
                      <a:pt x="485" y="125"/>
                      <a:pt x="484" y="124"/>
                    </a:cubicBezTo>
                    <a:cubicBezTo>
                      <a:pt x="484" y="124"/>
                      <a:pt x="484" y="124"/>
                      <a:pt x="483" y="124"/>
                    </a:cubicBezTo>
                    <a:cubicBezTo>
                      <a:pt x="483" y="124"/>
                      <a:pt x="483" y="124"/>
                      <a:pt x="483" y="124"/>
                    </a:cubicBezTo>
                    <a:cubicBezTo>
                      <a:pt x="483" y="124"/>
                      <a:pt x="483" y="124"/>
                      <a:pt x="483" y="124"/>
                    </a:cubicBezTo>
                    <a:cubicBezTo>
                      <a:pt x="483" y="125"/>
                      <a:pt x="483" y="126"/>
                      <a:pt x="482" y="125"/>
                    </a:cubicBezTo>
                    <a:cubicBezTo>
                      <a:pt x="482" y="125"/>
                      <a:pt x="482" y="125"/>
                      <a:pt x="482" y="125"/>
                    </a:cubicBezTo>
                    <a:cubicBezTo>
                      <a:pt x="482" y="125"/>
                      <a:pt x="482" y="125"/>
                      <a:pt x="482" y="125"/>
                    </a:cubicBezTo>
                    <a:cubicBezTo>
                      <a:pt x="481" y="125"/>
                      <a:pt x="481" y="125"/>
                      <a:pt x="481" y="125"/>
                    </a:cubicBezTo>
                    <a:cubicBezTo>
                      <a:pt x="481" y="125"/>
                      <a:pt x="481" y="125"/>
                      <a:pt x="481" y="125"/>
                    </a:cubicBezTo>
                    <a:cubicBezTo>
                      <a:pt x="481" y="125"/>
                      <a:pt x="481" y="125"/>
                      <a:pt x="481" y="125"/>
                    </a:cubicBezTo>
                    <a:cubicBezTo>
                      <a:pt x="481" y="125"/>
                      <a:pt x="481" y="125"/>
                      <a:pt x="481" y="125"/>
                    </a:cubicBezTo>
                    <a:cubicBezTo>
                      <a:pt x="481" y="124"/>
                      <a:pt x="480" y="125"/>
                      <a:pt x="480" y="124"/>
                    </a:cubicBezTo>
                    <a:cubicBezTo>
                      <a:pt x="479" y="124"/>
                      <a:pt x="479" y="124"/>
                      <a:pt x="478" y="124"/>
                    </a:cubicBezTo>
                    <a:cubicBezTo>
                      <a:pt x="477" y="124"/>
                      <a:pt x="476" y="124"/>
                      <a:pt x="475" y="123"/>
                    </a:cubicBezTo>
                    <a:cubicBezTo>
                      <a:pt x="475" y="122"/>
                      <a:pt x="475" y="122"/>
                      <a:pt x="474" y="122"/>
                    </a:cubicBezTo>
                    <a:cubicBezTo>
                      <a:pt x="473" y="121"/>
                      <a:pt x="472" y="120"/>
                      <a:pt x="472" y="119"/>
                    </a:cubicBezTo>
                    <a:cubicBezTo>
                      <a:pt x="472" y="119"/>
                      <a:pt x="472" y="118"/>
                      <a:pt x="472" y="118"/>
                    </a:cubicBezTo>
                    <a:cubicBezTo>
                      <a:pt x="472" y="118"/>
                      <a:pt x="472" y="118"/>
                      <a:pt x="472" y="118"/>
                    </a:cubicBezTo>
                    <a:cubicBezTo>
                      <a:pt x="472" y="118"/>
                      <a:pt x="472" y="118"/>
                      <a:pt x="472" y="118"/>
                    </a:cubicBezTo>
                    <a:cubicBezTo>
                      <a:pt x="471" y="118"/>
                      <a:pt x="471" y="118"/>
                      <a:pt x="470" y="118"/>
                    </a:cubicBezTo>
                    <a:cubicBezTo>
                      <a:pt x="469" y="118"/>
                      <a:pt x="468" y="117"/>
                      <a:pt x="468" y="117"/>
                    </a:cubicBezTo>
                    <a:cubicBezTo>
                      <a:pt x="467" y="118"/>
                      <a:pt x="465" y="118"/>
                      <a:pt x="464" y="118"/>
                    </a:cubicBezTo>
                    <a:cubicBezTo>
                      <a:pt x="464" y="117"/>
                      <a:pt x="464" y="117"/>
                      <a:pt x="464" y="116"/>
                    </a:cubicBezTo>
                    <a:cubicBezTo>
                      <a:pt x="464" y="115"/>
                      <a:pt x="463" y="115"/>
                      <a:pt x="463" y="114"/>
                    </a:cubicBezTo>
                    <a:cubicBezTo>
                      <a:pt x="463" y="114"/>
                      <a:pt x="462" y="114"/>
                      <a:pt x="462" y="114"/>
                    </a:cubicBezTo>
                    <a:cubicBezTo>
                      <a:pt x="461" y="115"/>
                      <a:pt x="461" y="115"/>
                      <a:pt x="461" y="116"/>
                    </a:cubicBezTo>
                    <a:cubicBezTo>
                      <a:pt x="459" y="117"/>
                      <a:pt x="458" y="116"/>
                      <a:pt x="458" y="115"/>
                    </a:cubicBezTo>
                    <a:cubicBezTo>
                      <a:pt x="457" y="114"/>
                      <a:pt x="456" y="113"/>
                      <a:pt x="457" y="111"/>
                    </a:cubicBezTo>
                    <a:cubicBezTo>
                      <a:pt x="457" y="111"/>
                      <a:pt x="457" y="111"/>
                      <a:pt x="457" y="111"/>
                    </a:cubicBezTo>
                    <a:cubicBezTo>
                      <a:pt x="454" y="109"/>
                      <a:pt x="455" y="107"/>
                      <a:pt x="455" y="105"/>
                    </a:cubicBezTo>
                    <a:cubicBezTo>
                      <a:pt x="454" y="104"/>
                      <a:pt x="455" y="102"/>
                      <a:pt x="455" y="100"/>
                    </a:cubicBezTo>
                    <a:cubicBezTo>
                      <a:pt x="455" y="100"/>
                      <a:pt x="455" y="100"/>
                      <a:pt x="455" y="100"/>
                    </a:cubicBezTo>
                    <a:cubicBezTo>
                      <a:pt x="454" y="100"/>
                      <a:pt x="454" y="100"/>
                      <a:pt x="454" y="100"/>
                    </a:cubicBezTo>
                    <a:cubicBezTo>
                      <a:pt x="453" y="100"/>
                      <a:pt x="452" y="100"/>
                      <a:pt x="452" y="101"/>
                    </a:cubicBezTo>
                    <a:cubicBezTo>
                      <a:pt x="452" y="101"/>
                      <a:pt x="452" y="101"/>
                      <a:pt x="451" y="101"/>
                    </a:cubicBezTo>
                    <a:cubicBezTo>
                      <a:pt x="451" y="101"/>
                      <a:pt x="451" y="101"/>
                      <a:pt x="451" y="101"/>
                    </a:cubicBezTo>
                    <a:cubicBezTo>
                      <a:pt x="452" y="101"/>
                      <a:pt x="450" y="100"/>
                      <a:pt x="451" y="100"/>
                    </a:cubicBezTo>
                    <a:cubicBezTo>
                      <a:pt x="452" y="99"/>
                      <a:pt x="452" y="99"/>
                      <a:pt x="452" y="98"/>
                    </a:cubicBezTo>
                    <a:cubicBezTo>
                      <a:pt x="451" y="98"/>
                      <a:pt x="451" y="97"/>
                      <a:pt x="450" y="97"/>
                    </a:cubicBezTo>
                    <a:cubicBezTo>
                      <a:pt x="449" y="97"/>
                      <a:pt x="448" y="98"/>
                      <a:pt x="449" y="99"/>
                    </a:cubicBezTo>
                    <a:cubicBezTo>
                      <a:pt x="449" y="100"/>
                      <a:pt x="448" y="101"/>
                      <a:pt x="448" y="101"/>
                    </a:cubicBezTo>
                    <a:cubicBezTo>
                      <a:pt x="447" y="101"/>
                      <a:pt x="447" y="100"/>
                      <a:pt x="447" y="100"/>
                    </a:cubicBezTo>
                    <a:cubicBezTo>
                      <a:pt x="447" y="99"/>
                      <a:pt x="446" y="98"/>
                      <a:pt x="445" y="98"/>
                    </a:cubicBezTo>
                    <a:cubicBezTo>
                      <a:pt x="445" y="98"/>
                      <a:pt x="444" y="98"/>
                      <a:pt x="444" y="97"/>
                    </a:cubicBezTo>
                    <a:cubicBezTo>
                      <a:pt x="444" y="97"/>
                      <a:pt x="445" y="96"/>
                      <a:pt x="445" y="97"/>
                    </a:cubicBezTo>
                    <a:cubicBezTo>
                      <a:pt x="448" y="97"/>
                      <a:pt x="449" y="95"/>
                      <a:pt x="450" y="93"/>
                    </a:cubicBezTo>
                    <a:cubicBezTo>
                      <a:pt x="451" y="91"/>
                      <a:pt x="452" y="89"/>
                      <a:pt x="454" y="88"/>
                    </a:cubicBezTo>
                    <a:cubicBezTo>
                      <a:pt x="455" y="88"/>
                      <a:pt x="455" y="88"/>
                      <a:pt x="455" y="87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5" y="87"/>
                      <a:pt x="455" y="86"/>
                      <a:pt x="455" y="86"/>
                    </a:cubicBezTo>
                    <a:cubicBezTo>
                      <a:pt x="453" y="85"/>
                      <a:pt x="454" y="84"/>
                      <a:pt x="454" y="83"/>
                    </a:cubicBezTo>
                    <a:cubicBezTo>
                      <a:pt x="454" y="83"/>
                      <a:pt x="454" y="83"/>
                      <a:pt x="454" y="83"/>
                    </a:cubicBezTo>
                    <a:cubicBezTo>
                      <a:pt x="454" y="81"/>
                      <a:pt x="455" y="80"/>
                      <a:pt x="456" y="80"/>
                    </a:cubicBezTo>
                    <a:cubicBezTo>
                      <a:pt x="456" y="80"/>
                      <a:pt x="456" y="80"/>
                      <a:pt x="456" y="80"/>
                    </a:cubicBezTo>
                    <a:cubicBezTo>
                      <a:pt x="456" y="80"/>
                      <a:pt x="457" y="80"/>
                      <a:pt x="457" y="80"/>
                    </a:cubicBezTo>
                    <a:cubicBezTo>
                      <a:pt x="457" y="79"/>
                      <a:pt x="457" y="79"/>
                      <a:pt x="458" y="78"/>
                    </a:cubicBezTo>
                    <a:cubicBezTo>
                      <a:pt x="458" y="78"/>
                      <a:pt x="459" y="77"/>
                      <a:pt x="459" y="76"/>
                    </a:cubicBezTo>
                    <a:cubicBezTo>
                      <a:pt x="460" y="77"/>
                      <a:pt x="459" y="78"/>
                      <a:pt x="460" y="79"/>
                    </a:cubicBezTo>
                    <a:cubicBezTo>
                      <a:pt x="460" y="79"/>
                      <a:pt x="460" y="79"/>
                      <a:pt x="460" y="79"/>
                    </a:cubicBezTo>
                    <a:cubicBezTo>
                      <a:pt x="460" y="79"/>
                      <a:pt x="460" y="79"/>
                      <a:pt x="460" y="79"/>
                    </a:cubicBezTo>
                    <a:cubicBezTo>
                      <a:pt x="461" y="79"/>
                      <a:pt x="461" y="79"/>
                      <a:pt x="461" y="79"/>
                    </a:cubicBezTo>
                    <a:cubicBezTo>
                      <a:pt x="462" y="78"/>
                      <a:pt x="461" y="77"/>
                      <a:pt x="462" y="76"/>
                    </a:cubicBezTo>
                    <a:cubicBezTo>
                      <a:pt x="463" y="76"/>
                      <a:pt x="464" y="76"/>
                      <a:pt x="465" y="76"/>
                    </a:cubicBezTo>
                    <a:cubicBezTo>
                      <a:pt x="466" y="77"/>
                      <a:pt x="467" y="76"/>
                      <a:pt x="469" y="76"/>
                    </a:cubicBezTo>
                    <a:cubicBezTo>
                      <a:pt x="469" y="76"/>
                      <a:pt x="469" y="76"/>
                      <a:pt x="469" y="76"/>
                    </a:cubicBezTo>
                    <a:cubicBezTo>
                      <a:pt x="470" y="75"/>
                      <a:pt x="472" y="76"/>
                      <a:pt x="473" y="74"/>
                    </a:cubicBezTo>
                    <a:cubicBezTo>
                      <a:pt x="474" y="73"/>
                      <a:pt x="476" y="74"/>
                      <a:pt x="477" y="75"/>
                    </a:cubicBezTo>
                    <a:cubicBezTo>
                      <a:pt x="478" y="75"/>
                      <a:pt x="478" y="75"/>
                      <a:pt x="479" y="76"/>
                    </a:cubicBezTo>
                    <a:cubicBezTo>
                      <a:pt x="479" y="76"/>
                      <a:pt x="479" y="76"/>
                      <a:pt x="479" y="76"/>
                    </a:cubicBezTo>
                    <a:cubicBezTo>
                      <a:pt x="479" y="76"/>
                      <a:pt x="480" y="76"/>
                      <a:pt x="479" y="77"/>
                    </a:cubicBezTo>
                    <a:cubicBezTo>
                      <a:pt x="480" y="78"/>
                      <a:pt x="480" y="78"/>
                      <a:pt x="479" y="79"/>
                    </a:cubicBezTo>
                    <a:cubicBezTo>
                      <a:pt x="479" y="79"/>
                      <a:pt x="479" y="80"/>
                      <a:pt x="478" y="80"/>
                    </a:cubicBezTo>
                    <a:cubicBezTo>
                      <a:pt x="478" y="80"/>
                      <a:pt x="478" y="80"/>
                      <a:pt x="478" y="80"/>
                    </a:cubicBezTo>
                    <a:cubicBezTo>
                      <a:pt x="480" y="83"/>
                      <a:pt x="480" y="84"/>
                      <a:pt x="478" y="85"/>
                    </a:cubicBezTo>
                    <a:cubicBezTo>
                      <a:pt x="478" y="86"/>
                      <a:pt x="476" y="86"/>
                      <a:pt x="476" y="86"/>
                    </a:cubicBezTo>
                    <a:cubicBezTo>
                      <a:pt x="476" y="87"/>
                      <a:pt x="476" y="87"/>
                      <a:pt x="474" y="87"/>
                    </a:cubicBezTo>
                    <a:cubicBezTo>
                      <a:pt x="474" y="88"/>
                      <a:pt x="473" y="88"/>
                      <a:pt x="473" y="88"/>
                    </a:cubicBezTo>
                    <a:cubicBezTo>
                      <a:pt x="473" y="88"/>
                      <a:pt x="473" y="88"/>
                      <a:pt x="473" y="88"/>
                    </a:cubicBezTo>
                    <a:cubicBezTo>
                      <a:pt x="472" y="89"/>
                      <a:pt x="471" y="89"/>
                      <a:pt x="470" y="90"/>
                    </a:cubicBezTo>
                    <a:cubicBezTo>
                      <a:pt x="470" y="90"/>
                      <a:pt x="469" y="90"/>
                      <a:pt x="470" y="91"/>
                    </a:cubicBezTo>
                    <a:cubicBezTo>
                      <a:pt x="470" y="91"/>
                      <a:pt x="470" y="91"/>
                      <a:pt x="471" y="91"/>
                    </a:cubicBezTo>
                    <a:cubicBezTo>
                      <a:pt x="473" y="90"/>
                      <a:pt x="474" y="88"/>
                      <a:pt x="476" y="88"/>
                    </a:cubicBezTo>
                    <a:cubicBezTo>
                      <a:pt x="476" y="88"/>
                      <a:pt x="477" y="87"/>
                      <a:pt x="477" y="88"/>
                    </a:cubicBezTo>
                    <a:cubicBezTo>
                      <a:pt x="478" y="89"/>
                      <a:pt x="477" y="89"/>
                      <a:pt x="477" y="89"/>
                    </a:cubicBezTo>
                    <a:cubicBezTo>
                      <a:pt x="476" y="90"/>
                      <a:pt x="475" y="90"/>
                      <a:pt x="475" y="91"/>
                    </a:cubicBezTo>
                    <a:cubicBezTo>
                      <a:pt x="474" y="92"/>
                      <a:pt x="473" y="93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3"/>
                      <a:pt x="474" y="92"/>
                      <a:pt x="475" y="92"/>
                    </a:cubicBezTo>
                    <a:cubicBezTo>
                      <a:pt x="476" y="91"/>
                      <a:pt x="476" y="91"/>
                      <a:pt x="477" y="90"/>
                    </a:cubicBezTo>
                    <a:cubicBezTo>
                      <a:pt x="478" y="90"/>
                      <a:pt x="478" y="89"/>
                      <a:pt x="479" y="88"/>
                    </a:cubicBezTo>
                    <a:cubicBezTo>
                      <a:pt x="479" y="88"/>
                      <a:pt x="479" y="88"/>
                      <a:pt x="479" y="88"/>
                    </a:cubicBezTo>
                    <a:cubicBezTo>
                      <a:pt x="479" y="88"/>
                      <a:pt x="479" y="88"/>
                      <a:pt x="479" y="88"/>
                    </a:cubicBezTo>
                    <a:cubicBezTo>
                      <a:pt x="479" y="88"/>
                      <a:pt x="479" y="88"/>
                      <a:pt x="479" y="88"/>
                    </a:cubicBezTo>
                    <a:cubicBezTo>
                      <a:pt x="481" y="87"/>
                      <a:pt x="481" y="87"/>
                      <a:pt x="480" y="85"/>
                    </a:cubicBezTo>
                    <a:cubicBezTo>
                      <a:pt x="480" y="84"/>
                      <a:pt x="480" y="84"/>
                      <a:pt x="481" y="84"/>
                    </a:cubicBezTo>
                    <a:cubicBezTo>
                      <a:pt x="481" y="84"/>
                      <a:pt x="482" y="83"/>
                      <a:pt x="482" y="83"/>
                    </a:cubicBezTo>
                    <a:cubicBezTo>
                      <a:pt x="482" y="82"/>
                      <a:pt x="482" y="82"/>
                      <a:pt x="482" y="82"/>
                    </a:cubicBezTo>
                    <a:cubicBezTo>
                      <a:pt x="482" y="82"/>
                      <a:pt x="482" y="82"/>
                      <a:pt x="482" y="82"/>
                    </a:cubicBezTo>
                    <a:cubicBezTo>
                      <a:pt x="482" y="82"/>
                      <a:pt x="482" y="82"/>
                      <a:pt x="482" y="82"/>
                    </a:cubicBezTo>
                    <a:cubicBezTo>
                      <a:pt x="483" y="82"/>
                      <a:pt x="483" y="82"/>
                      <a:pt x="483" y="82"/>
                    </a:cubicBezTo>
                    <a:cubicBezTo>
                      <a:pt x="483" y="82"/>
                      <a:pt x="483" y="81"/>
                      <a:pt x="483" y="80"/>
                    </a:cubicBezTo>
                    <a:cubicBezTo>
                      <a:pt x="482" y="79"/>
                      <a:pt x="483" y="78"/>
                      <a:pt x="484" y="78"/>
                    </a:cubicBezTo>
                    <a:cubicBezTo>
                      <a:pt x="484" y="80"/>
                      <a:pt x="486" y="78"/>
                      <a:pt x="486" y="78"/>
                    </a:cubicBezTo>
                    <a:cubicBezTo>
                      <a:pt x="487" y="78"/>
                      <a:pt x="487" y="78"/>
                      <a:pt x="488" y="78"/>
                    </a:cubicBezTo>
                    <a:cubicBezTo>
                      <a:pt x="488" y="78"/>
                      <a:pt x="487" y="79"/>
                      <a:pt x="488" y="79"/>
                    </a:cubicBezTo>
                    <a:cubicBezTo>
                      <a:pt x="488" y="79"/>
                      <a:pt x="488" y="79"/>
                      <a:pt x="489" y="79"/>
                    </a:cubicBezTo>
                    <a:cubicBezTo>
                      <a:pt x="489" y="80"/>
                      <a:pt x="488" y="80"/>
                      <a:pt x="488" y="80"/>
                    </a:cubicBezTo>
                    <a:cubicBezTo>
                      <a:pt x="491" y="80"/>
                      <a:pt x="491" y="83"/>
                      <a:pt x="492" y="84"/>
                    </a:cubicBezTo>
                    <a:cubicBezTo>
                      <a:pt x="493" y="84"/>
                      <a:pt x="492" y="85"/>
                      <a:pt x="492" y="85"/>
                    </a:cubicBezTo>
                    <a:cubicBezTo>
                      <a:pt x="492" y="85"/>
                      <a:pt x="493" y="86"/>
                      <a:pt x="493" y="86"/>
                    </a:cubicBezTo>
                    <a:cubicBezTo>
                      <a:pt x="493" y="86"/>
                      <a:pt x="493" y="86"/>
                      <a:pt x="493" y="86"/>
                    </a:cubicBezTo>
                    <a:cubicBezTo>
                      <a:pt x="494" y="87"/>
                      <a:pt x="494" y="88"/>
                      <a:pt x="494" y="89"/>
                    </a:cubicBezTo>
                    <a:cubicBezTo>
                      <a:pt x="494" y="90"/>
                      <a:pt x="493" y="90"/>
                      <a:pt x="492" y="90"/>
                    </a:cubicBezTo>
                    <a:cubicBezTo>
                      <a:pt x="493" y="91"/>
                      <a:pt x="493" y="92"/>
                      <a:pt x="492" y="93"/>
                    </a:cubicBezTo>
                    <a:cubicBezTo>
                      <a:pt x="492" y="93"/>
                      <a:pt x="492" y="94"/>
                      <a:pt x="492" y="94"/>
                    </a:cubicBezTo>
                    <a:cubicBezTo>
                      <a:pt x="492" y="94"/>
                      <a:pt x="492" y="94"/>
                      <a:pt x="492" y="94"/>
                    </a:cubicBezTo>
                    <a:cubicBezTo>
                      <a:pt x="493" y="94"/>
                      <a:pt x="493" y="95"/>
                      <a:pt x="492" y="96"/>
                    </a:cubicBezTo>
                    <a:cubicBezTo>
                      <a:pt x="492" y="96"/>
                      <a:pt x="491" y="97"/>
                      <a:pt x="492" y="98"/>
                    </a:cubicBezTo>
                    <a:cubicBezTo>
                      <a:pt x="492" y="98"/>
                      <a:pt x="492" y="98"/>
                      <a:pt x="492" y="98"/>
                    </a:cubicBezTo>
                    <a:cubicBezTo>
                      <a:pt x="492" y="99"/>
                      <a:pt x="492" y="99"/>
                      <a:pt x="492" y="99"/>
                    </a:cubicBezTo>
                    <a:cubicBezTo>
                      <a:pt x="492" y="100"/>
                      <a:pt x="492" y="101"/>
                      <a:pt x="492" y="102"/>
                    </a:cubicBezTo>
                    <a:cubicBezTo>
                      <a:pt x="492" y="102"/>
                      <a:pt x="492" y="103"/>
                      <a:pt x="492" y="104"/>
                    </a:cubicBezTo>
                    <a:cubicBezTo>
                      <a:pt x="492" y="104"/>
                      <a:pt x="492" y="104"/>
                      <a:pt x="492" y="104"/>
                    </a:cubicBezTo>
                    <a:cubicBezTo>
                      <a:pt x="492" y="104"/>
                      <a:pt x="492" y="104"/>
                      <a:pt x="492" y="104"/>
                    </a:cubicBezTo>
                    <a:cubicBezTo>
                      <a:pt x="491" y="105"/>
                      <a:pt x="492" y="106"/>
                      <a:pt x="492" y="107"/>
                    </a:cubicBezTo>
                    <a:cubicBezTo>
                      <a:pt x="492" y="108"/>
                      <a:pt x="491" y="108"/>
                      <a:pt x="490" y="108"/>
                    </a:cubicBezTo>
                    <a:cubicBezTo>
                      <a:pt x="490" y="109"/>
                      <a:pt x="490" y="108"/>
                      <a:pt x="489" y="108"/>
                    </a:cubicBezTo>
                    <a:cubicBezTo>
                      <a:pt x="489" y="107"/>
                      <a:pt x="489" y="107"/>
                      <a:pt x="489" y="107"/>
                    </a:cubicBezTo>
                    <a:cubicBezTo>
                      <a:pt x="488" y="107"/>
                      <a:pt x="488" y="106"/>
                      <a:pt x="488" y="107"/>
                    </a:cubicBezTo>
                    <a:cubicBezTo>
                      <a:pt x="487" y="107"/>
                      <a:pt x="487" y="108"/>
                      <a:pt x="488" y="108"/>
                    </a:cubicBezTo>
                    <a:cubicBezTo>
                      <a:pt x="488" y="109"/>
                      <a:pt x="489" y="110"/>
                      <a:pt x="490" y="111"/>
                    </a:cubicBezTo>
                    <a:cubicBezTo>
                      <a:pt x="490" y="111"/>
                      <a:pt x="491" y="112"/>
                      <a:pt x="491" y="112"/>
                    </a:cubicBezTo>
                    <a:cubicBezTo>
                      <a:pt x="490" y="113"/>
                      <a:pt x="491" y="114"/>
                      <a:pt x="491" y="114"/>
                    </a:cubicBezTo>
                    <a:cubicBezTo>
                      <a:pt x="492" y="114"/>
                      <a:pt x="493" y="115"/>
                      <a:pt x="493" y="116"/>
                    </a:cubicBezTo>
                    <a:cubicBezTo>
                      <a:pt x="493" y="117"/>
                      <a:pt x="493" y="119"/>
                      <a:pt x="493" y="121"/>
                    </a:cubicBezTo>
                    <a:cubicBezTo>
                      <a:pt x="492" y="122"/>
                      <a:pt x="491" y="123"/>
                      <a:pt x="490" y="124"/>
                    </a:cubicBezTo>
                    <a:close/>
                    <a:moveTo>
                      <a:pt x="530" y="133"/>
                    </a:moveTo>
                    <a:cubicBezTo>
                      <a:pt x="530" y="133"/>
                      <a:pt x="530" y="134"/>
                      <a:pt x="530" y="134"/>
                    </a:cubicBezTo>
                    <a:cubicBezTo>
                      <a:pt x="530" y="134"/>
                      <a:pt x="530" y="134"/>
                      <a:pt x="530" y="134"/>
                    </a:cubicBezTo>
                    <a:cubicBezTo>
                      <a:pt x="529" y="136"/>
                      <a:pt x="528" y="138"/>
                      <a:pt x="527" y="140"/>
                    </a:cubicBezTo>
                    <a:cubicBezTo>
                      <a:pt x="526" y="141"/>
                      <a:pt x="526" y="142"/>
                      <a:pt x="524" y="141"/>
                    </a:cubicBezTo>
                    <a:cubicBezTo>
                      <a:pt x="524" y="141"/>
                      <a:pt x="524" y="141"/>
                      <a:pt x="524" y="141"/>
                    </a:cubicBezTo>
                    <a:cubicBezTo>
                      <a:pt x="524" y="142"/>
                      <a:pt x="523" y="141"/>
                      <a:pt x="522" y="142"/>
                    </a:cubicBezTo>
                    <a:cubicBezTo>
                      <a:pt x="521" y="142"/>
                      <a:pt x="520" y="143"/>
                      <a:pt x="518" y="144"/>
                    </a:cubicBezTo>
                    <a:cubicBezTo>
                      <a:pt x="518" y="144"/>
                      <a:pt x="518" y="144"/>
                      <a:pt x="518" y="144"/>
                    </a:cubicBezTo>
                    <a:cubicBezTo>
                      <a:pt x="518" y="145"/>
                      <a:pt x="517" y="144"/>
                      <a:pt x="516" y="144"/>
                    </a:cubicBezTo>
                    <a:cubicBezTo>
                      <a:pt x="516" y="144"/>
                      <a:pt x="515" y="145"/>
                      <a:pt x="515" y="145"/>
                    </a:cubicBezTo>
                    <a:cubicBezTo>
                      <a:pt x="515" y="145"/>
                      <a:pt x="515" y="145"/>
                      <a:pt x="515" y="145"/>
                    </a:cubicBezTo>
                    <a:cubicBezTo>
                      <a:pt x="515" y="145"/>
                      <a:pt x="515" y="145"/>
                      <a:pt x="515" y="145"/>
                    </a:cubicBezTo>
                    <a:cubicBezTo>
                      <a:pt x="514" y="145"/>
                      <a:pt x="514" y="145"/>
                      <a:pt x="513" y="145"/>
                    </a:cubicBezTo>
                    <a:cubicBezTo>
                      <a:pt x="513" y="145"/>
                      <a:pt x="513" y="145"/>
                      <a:pt x="513" y="145"/>
                    </a:cubicBezTo>
                    <a:cubicBezTo>
                      <a:pt x="513" y="145"/>
                      <a:pt x="513" y="145"/>
                      <a:pt x="513" y="145"/>
                    </a:cubicBezTo>
                    <a:cubicBezTo>
                      <a:pt x="512" y="145"/>
                      <a:pt x="513" y="147"/>
                      <a:pt x="512" y="147"/>
                    </a:cubicBezTo>
                    <a:cubicBezTo>
                      <a:pt x="511" y="147"/>
                      <a:pt x="512" y="146"/>
                      <a:pt x="511" y="145"/>
                    </a:cubicBezTo>
                    <a:cubicBezTo>
                      <a:pt x="511" y="145"/>
                      <a:pt x="511" y="145"/>
                      <a:pt x="511" y="145"/>
                    </a:cubicBezTo>
                    <a:cubicBezTo>
                      <a:pt x="511" y="145"/>
                      <a:pt x="511" y="145"/>
                      <a:pt x="511" y="145"/>
                    </a:cubicBezTo>
                    <a:cubicBezTo>
                      <a:pt x="510" y="145"/>
                      <a:pt x="509" y="145"/>
                      <a:pt x="508" y="145"/>
                    </a:cubicBezTo>
                    <a:cubicBezTo>
                      <a:pt x="508" y="146"/>
                      <a:pt x="507" y="146"/>
                      <a:pt x="506" y="146"/>
                    </a:cubicBezTo>
                    <a:cubicBezTo>
                      <a:pt x="506" y="146"/>
                      <a:pt x="506" y="146"/>
                      <a:pt x="506" y="146"/>
                    </a:cubicBezTo>
                    <a:cubicBezTo>
                      <a:pt x="506" y="146"/>
                      <a:pt x="506" y="146"/>
                      <a:pt x="506" y="146"/>
                    </a:cubicBezTo>
                    <a:cubicBezTo>
                      <a:pt x="506" y="146"/>
                      <a:pt x="505" y="146"/>
                      <a:pt x="505" y="146"/>
                    </a:cubicBezTo>
                    <a:cubicBezTo>
                      <a:pt x="505" y="146"/>
                      <a:pt x="505" y="146"/>
                      <a:pt x="505" y="146"/>
                    </a:cubicBezTo>
                    <a:cubicBezTo>
                      <a:pt x="505" y="146"/>
                      <a:pt x="505" y="146"/>
                      <a:pt x="505" y="146"/>
                    </a:cubicBezTo>
                    <a:cubicBezTo>
                      <a:pt x="504" y="146"/>
                      <a:pt x="503" y="146"/>
                      <a:pt x="502" y="146"/>
                    </a:cubicBezTo>
                    <a:cubicBezTo>
                      <a:pt x="500" y="146"/>
                      <a:pt x="500" y="148"/>
                      <a:pt x="499" y="149"/>
                    </a:cubicBezTo>
                    <a:cubicBezTo>
                      <a:pt x="497" y="150"/>
                      <a:pt x="495" y="152"/>
                      <a:pt x="493" y="153"/>
                    </a:cubicBezTo>
                    <a:cubicBezTo>
                      <a:pt x="493" y="154"/>
                      <a:pt x="492" y="154"/>
                      <a:pt x="492" y="153"/>
                    </a:cubicBezTo>
                    <a:cubicBezTo>
                      <a:pt x="491" y="153"/>
                      <a:pt x="490" y="153"/>
                      <a:pt x="490" y="154"/>
                    </a:cubicBezTo>
                    <a:cubicBezTo>
                      <a:pt x="488" y="151"/>
                      <a:pt x="489" y="148"/>
                      <a:pt x="491" y="145"/>
                    </a:cubicBezTo>
                    <a:cubicBezTo>
                      <a:pt x="492" y="142"/>
                      <a:pt x="493" y="139"/>
                      <a:pt x="495" y="137"/>
                    </a:cubicBezTo>
                    <a:cubicBezTo>
                      <a:pt x="495" y="136"/>
                      <a:pt x="495" y="135"/>
                      <a:pt x="495" y="135"/>
                    </a:cubicBezTo>
                    <a:cubicBezTo>
                      <a:pt x="495" y="134"/>
                      <a:pt x="495" y="133"/>
                      <a:pt x="496" y="132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5" y="131"/>
                      <a:pt x="496" y="130"/>
                      <a:pt x="496" y="129"/>
                    </a:cubicBezTo>
                    <a:cubicBezTo>
                      <a:pt x="496" y="129"/>
                      <a:pt x="496" y="129"/>
                      <a:pt x="496" y="129"/>
                    </a:cubicBezTo>
                    <a:cubicBezTo>
                      <a:pt x="496" y="128"/>
                      <a:pt x="496" y="126"/>
                      <a:pt x="497" y="125"/>
                    </a:cubicBezTo>
                    <a:cubicBezTo>
                      <a:pt x="497" y="125"/>
                      <a:pt x="498" y="124"/>
                      <a:pt x="498" y="125"/>
                    </a:cubicBezTo>
                    <a:cubicBezTo>
                      <a:pt x="499" y="126"/>
                      <a:pt x="499" y="126"/>
                      <a:pt x="500" y="126"/>
                    </a:cubicBezTo>
                    <a:cubicBezTo>
                      <a:pt x="500" y="126"/>
                      <a:pt x="500" y="126"/>
                      <a:pt x="500" y="126"/>
                    </a:cubicBezTo>
                    <a:cubicBezTo>
                      <a:pt x="500" y="126"/>
                      <a:pt x="500" y="126"/>
                      <a:pt x="500" y="126"/>
                    </a:cubicBezTo>
                    <a:cubicBezTo>
                      <a:pt x="500" y="126"/>
                      <a:pt x="500" y="126"/>
                      <a:pt x="500" y="126"/>
                    </a:cubicBezTo>
                    <a:cubicBezTo>
                      <a:pt x="499" y="125"/>
                      <a:pt x="499" y="125"/>
                      <a:pt x="499" y="124"/>
                    </a:cubicBezTo>
                    <a:cubicBezTo>
                      <a:pt x="498" y="122"/>
                      <a:pt x="499" y="120"/>
                      <a:pt x="499" y="118"/>
                    </a:cubicBezTo>
                    <a:cubicBezTo>
                      <a:pt x="500" y="117"/>
                      <a:pt x="500" y="117"/>
                      <a:pt x="501" y="118"/>
                    </a:cubicBezTo>
                    <a:cubicBezTo>
                      <a:pt x="502" y="118"/>
                      <a:pt x="502" y="118"/>
                      <a:pt x="502" y="118"/>
                    </a:cubicBezTo>
                    <a:cubicBezTo>
                      <a:pt x="502" y="118"/>
                      <a:pt x="502" y="118"/>
                      <a:pt x="502" y="118"/>
                    </a:cubicBezTo>
                    <a:cubicBezTo>
                      <a:pt x="502" y="118"/>
                      <a:pt x="502" y="118"/>
                      <a:pt x="502" y="118"/>
                    </a:cubicBezTo>
                    <a:cubicBezTo>
                      <a:pt x="503" y="118"/>
                      <a:pt x="503" y="118"/>
                      <a:pt x="503" y="118"/>
                    </a:cubicBezTo>
                    <a:cubicBezTo>
                      <a:pt x="503" y="118"/>
                      <a:pt x="502" y="117"/>
                      <a:pt x="502" y="117"/>
                    </a:cubicBezTo>
                    <a:cubicBezTo>
                      <a:pt x="502" y="117"/>
                      <a:pt x="501" y="117"/>
                      <a:pt x="501" y="117"/>
                    </a:cubicBezTo>
                    <a:cubicBezTo>
                      <a:pt x="500" y="116"/>
                      <a:pt x="500" y="116"/>
                      <a:pt x="500" y="115"/>
                    </a:cubicBezTo>
                    <a:cubicBezTo>
                      <a:pt x="500" y="114"/>
                      <a:pt x="501" y="113"/>
                      <a:pt x="502" y="114"/>
                    </a:cubicBezTo>
                    <a:cubicBezTo>
                      <a:pt x="502" y="114"/>
                      <a:pt x="502" y="114"/>
                      <a:pt x="502" y="114"/>
                    </a:cubicBezTo>
                    <a:cubicBezTo>
                      <a:pt x="502" y="114"/>
                      <a:pt x="502" y="114"/>
                      <a:pt x="502" y="114"/>
                    </a:cubicBezTo>
                    <a:cubicBezTo>
                      <a:pt x="501" y="112"/>
                      <a:pt x="501" y="109"/>
                      <a:pt x="503" y="109"/>
                    </a:cubicBezTo>
                    <a:cubicBezTo>
                      <a:pt x="503" y="109"/>
                      <a:pt x="503" y="109"/>
                      <a:pt x="503" y="109"/>
                    </a:cubicBezTo>
                    <a:cubicBezTo>
                      <a:pt x="504" y="108"/>
                      <a:pt x="504" y="108"/>
                      <a:pt x="504" y="107"/>
                    </a:cubicBezTo>
                    <a:cubicBezTo>
                      <a:pt x="504" y="106"/>
                      <a:pt x="504" y="106"/>
                      <a:pt x="504" y="105"/>
                    </a:cubicBezTo>
                    <a:cubicBezTo>
                      <a:pt x="504" y="105"/>
                      <a:pt x="505" y="105"/>
                      <a:pt x="505" y="105"/>
                    </a:cubicBezTo>
                    <a:cubicBezTo>
                      <a:pt x="506" y="105"/>
                      <a:pt x="505" y="105"/>
                      <a:pt x="506" y="105"/>
                    </a:cubicBezTo>
                    <a:cubicBezTo>
                      <a:pt x="506" y="106"/>
                      <a:pt x="506" y="106"/>
                      <a:pt x="506" y="106"/>
                    </a:cubicBezTo>
                    <a:cubicBezTo>
                      <a:pt x="506" y="106"/>
                      <a:pt x="506" y="106"/>
                      <a:pt x="506" y="106"/>
                    </a:cubicBezTo>
                    <a:cubicBezTo>
                      <a:pt x="507" y="107"/>
                      <a:pt x="506" y="107"/>
                      <a:pt x="506" y="108"/>
                    </a:cubicBezTo>
                    <a:cubicBezTo>
                      <a:pt x="506" y="109"/>
                      <a:pt x="506" y="109"/>
                      <a:pt x="507" y="109"/>
                    </a:cubicBezTo>
                    <a:cubicBezTo>
                      <a:pt x="507" y="109"/>
                      <a:pt x="508" y="110"/>
                      <a:pt x="508" y="110"/>
                    </a:cubicBezTo>
                    <a:cubicBezTo>
                      <a:pt x="509" y="109"/>
                      <a:pt x="508" y="109"/>
                      <a:pt x="508" y="109"/>
                    </a:cubicBezTo>
                    <a:cubicBezTo>
                      <a:pt x="508" y="107"/>
                      <a:pt x="508" y="106"/>
                      <a:pt x="508" y="104"/>
                    </a:cubicBezTo>
                    <a:cubicBezTo>
                      <a:pt x="508" y="102"/>
                      <a:pt x="509" y="102"/>
                      <a:pt x="510" y="103"/>
                    </a:cubicBezTo>
                    <a:cubicBezTo>
                      <a:pt x="512" y="104"/>
                      <a:pt x="513" y="105"/>
                      <a:pt x="514" y="107"/>
                    </a:cubicBezTo>
                    <a:cubicBezTo>
                      <a:pt x="515" y="107"/>
                      <a:pt x="514" y="107"/>
                      <a:pt x="514" y="108"/>
                    </a:cubicBezTo>
                    <a:cubicBezTo>
                      <a:pt x="513" y="109"/>
                      <a:pt x="513" y="110"/>
                      <a:pt x="512" y="111"/>
                    </a:cubicBezTo>
                    <a:cubicBezTo>
                      <a:pt x="512" y="111"/>
                      <a:pt x="512" y="111"/>
                      <a:pt x="512" y="111"/>
                    </a:cubicBezTo>
                    <a:cubicBezTo>
                      <a:pt x="512" y="111"/>
                      <a:pt x="512" y="111"/>
                      <a:pt x="512" y="111"/>
                    </a:cubicBezTo>
                    <a:cubicBezTo>
                      <a:pt x="512" y="111"/>
                      <a:pt x="512" y="112"/>
                      <a:pt x="512" y="113"/>
                    </a:cubicBezTo>
                    <a:cubicBezTo>
                      <a:pt x="512" y="113"/>
                      <a:pt x="512" y="114"/>
                      <a:pt x="512" y="114"/>
                    </a:cubicBezTo>
                    <a:cubicBezTo>
                      <a:pt x="512" y="114"/>
                      <a:pt x="512" y="114"/>
                      <a:pt x="512" y="114"/>
                    </a:cubicBezTo>
                    <a:cubicBezTo>
                      <a:pt x="512" y="114"/>
                      <a:pt x="512" y="114"/>
                      <a:pt x="512" y="114"/>
                    </a:cubicBezTo>
                    <a:cubicBezTo>
                      <a:pt x="512" y="116"/>
                      <a:pt x="512" y="117"/>
                      <a:pt x="512" y="118"/>
                    </a:cubicBezTo>
                    <a:cubicBezTo>
                      <a:pt x="511" y="120"/>
                      <a:pt x="510" y="122"/>
                      <a:pt x="509" y="124"/>
                    </a:cubicBezTo>
                    <a:cubicBezTo>
                      <a:pt x="509" y="124"/>
                      <a:pt x="509" y="124"/>
                      <a:pt x="509" y="124"/>
                    </a:cubicBezTo>
                    <a:cubicBezTo>
                      <a:pt x="509" y="124"/>
                      <a:pt x="509" y="124"/>
                      <a:pt x="509" y="124"/>
                    </a:cubicBezTo>
                    <a:cubicBezTo>
                      <a:pt x="510" y="125"/>
                      <a:pt x="510" y="124"/>
                      <a:pt x="511" y="124"/>
                    </a:cubicBezTo>
                    <a:cubicBezTo>
                      <a:pt x="512" y="121"/>
                      <a:pt x="513" y="119"/>
                      <a:pt x="513" y="117"/>
                    </a:cubicBezTo>
                    <a:cubicBezTo>
                      <a:pt x="513" y="117"/>
                      <a:pt x="513" y="116"/>
                      <a:pt x="514" y="116"/>
                    </a:cubicBezTo>
                    <a:cubicBezTo>
                      <a:pt x="515" y="116"/>
                      <a:pt x="515" y="115"/>
                      <a:pt x="516" y="114"/>
                    </a:cubicBezTo>
                    <a:cubicBezTo>
                      <a:pt x="517" y="114"/>
                      <a:pt x="517" y="112"/>
                      <a:pt x="517" y="111"/>
                    </a:cubicBezTo>
                    <a:cubicBezTo>
                      <a:pt x="518" y="112"/>
                      <a:pt x="518" y="112"/>
                      <a:pt x="518" y="113"/>
                    </a:cubicBezTo>
                    <a:cubicBezTo>
                      <a:pt x="519" y="113"/>
                      <a:pt x="519" y="112"/>
                      <a:pt x="519" y="111"/>
                    </a:cubicBezTo>
                    <a:cubicBezTo>
                      <a:pt x="519" y="111"/>
                      <a:pt x="519" y="111"/>
                      <a:pt x="519" y="111"/>
                    </a:cubicBezTo>
                    <a:cubicBezTo>
                      <a:pt x="519" y="111"/>
                      <a:pt x="519" y="111"/>
                      <a:pt x="519" y="111"/>
                    </a:cubicBezTo>
                    <a:cubicBezTo>
                      <a:pt x="520" y="112"/>
                      <a:pt x="519" y="112"/>
                      <a:pt x="520" y="113"/>
                    </a:cubicBezTo>
                    <a:cubicBezTo>
                      <a:pt x="520" y="113"/>
                      <a:pt x="520" y="113"/>
                      <a:pt x="520" y="113"/>
                    </a:cubicBezTo>
                    <a:cubicBezTo>
                      <a:pt x="520" y="113"/>
                      <a:pt x="520" y="113"/>
                      <a:pt x="520" y="113"/>
                    </a:cubicBezTo>
                    <a:cubicBezTo>
                      <a:pt x="520" y="113"/>
                      <a:pt x="520" y="113"/>
                      <a:pt x="520" y="113"/>
                    </a:cubicBezTo>
                    <a:cubicBezTo>
                      <a:pt x="521" y="113"/>
                      <a:pt x="521" y="114"/>
                      <a:pt x="520" y="115"/>
                    </a:cubicBezTo>
                    <a:cubicBezTo>
                      <a:pt x="520" y="115"/>
                      <a:pt x="520" y="116"/>
                      <a:pt x="521" y="116"/>
                    </a:cubicBezTo>
                    <a:cubicBezTo>
                      <a:pt x="521" y="116"/>
                      <a:pt x="521" y="116"/>
                      <a:pt x="521" y="116"/>
                    </a:cubicBezTo>
                    <a:cubicBezTo>
                      <a:pt x="521" y="116"/>
                      <a:pt x="521" y="116"/>
                      <a:pt x="521" y="116"/>
                    </a:cubicBezTo>
                    <a:cubicBezTo>
                      <a:pt x="521" y="116"/>
                      <a:pt x="521" y="117"/>
                      <a:pt x="521" y="117"/>
                    </a:cubicBezTo>
                    <a:cubicBezTo>
                      <a:pt x="522" y="117"/>
                      <a:pt x="522" y="117"/>
                      <a:pt x="523" y="116"/>
                    </a:cubicBezTo>
                    <a:cubicBezTo>
                      <a:pt x="522" y="117"/>
                      <a:pt x="522" y="118"/>
                      <a:pt x="521" y="117"/>
                    </a:cubicBezTo>
                    <a:cubicBezTo>
                      <a:pt x="521" y="117"/>
                      <a:pt x="521" y="117"/>
                      <a:pt x="521" y="118"/>
                    </a:cubicBezTo>
                    <a:cubicBezTo>
                      <a:pt x="523" y="118"/>
                      <a:pt x="523" y="119"/>
                      <a:pt x="523" y="120"/>
                    </a:cubicBezTo>
                    <a:cubicBezTo>
                      <a:pt x="523" y="120"/>
                      <a:pt x="523" y="120"/>
                      <a:pt x="523" y="120"/>
                    </a:cubicBezTo>
                    <a:cubicBezTo>
                      <a:pt x="524" y="121"/>
                      <a:pt x="524" y="121"/>
                      <a:pt x="524" y="122"/>
                    </a:cubicBezTo>
                    <a:cubicBezTo>
                      <a:pt x="524" y="122"/>
                      <a:pt x="524" y="122"/>
                      <a:pt x="524" y="123"/>
                    </a:cubicBezTo>
                    <a:cubicBezTo>
                      <a:pt x="524" y="123"/>
                      <a:pt x="523" y="123"/>
                      <a:pt x="523" y="124"/>
                    </a:cubicBezTo>
                    <a:cubicBezTo>
                      <a:pt x="523" y="124"/>
                      <a:pt x="523" y="124"/>
                      <a:pt x="523" y="124"/>
                    </a:cubicBezTo>
                    <a:cubicBezTo>
                      <a:pt x="524" y="124"/>
                      <a:pt x="524" y="124"/>
                      <a:pt x="524" y="124"/>
                    </a:cubicBezTo>
                    <a:cubicBezTo>
                      <a:pt x="524" y="124"/>
                      <a:pt x="524" y="124"/>
                      <a:pt x="524" y="124"/>
                    </a:cubicBezTo>
                    <a:cubicBezTo>
                      <a:pt x="524" y="124"/>
                      <a:pt x="524" y="124"/>
                      <a:pt x="524" y="124"/>
                    </a:cubicBezTo>
                    <a:cubicBezTo>
                      <a:pt x="525" y="124"/>
                      <a:pt x="524" y="125"/>
                      <a:pt x="525" y="125"/>
                    </a:cubicBezTo>
                    <a:cubicBezTo>
                      <a:pt x="525" y="125"/>
                      <a:pt x="525" y="124"/>
                      <a:pt x="525" y="124"/>
                    </a:cubicBezTo>
                    <a:cubicBezTo>
                      <a:pt x="525" y="123"/>
                      <a:pt x="525" y="123"/>
                      <a:pt x="526" y="123"/>
                    </a:cubicBezTo>
                    <a:cubicBezTo>
                      <a:pt x="527" y="124"/>
                      <a:pt x="528" y="124"/>
                      <a:pt x="529" y="125"/>
                    </a:cubicBezTo>
                    <a:cubicBezTo>
                      <a:pt x="529" y="126"/>
                      <a:pt x="529" y="127"/>
                      <a:pt x="529" y="128"/>
                    </a:cubicBezTo>
                    <a:cubicBezTo>
                      <a:pt x="529" y="128"/>
                      <a:pt x="529" y="128"/>
                      <a:pt x="529" y="128"/>
                    </a:cubicBezTo>
                    <a:cubicBezTo>
                      <a:pt x="529" y="128"/>
                      <a:pt x="529" y="128"/>
                      <a:pt x="529" y="128"/>
                    </a:cubicBezTo>
                    <a:cubicBezTo>
                      <a:pt x="530" y="128"/>
                      <a:pt x="529" y="129"/>
                      <a:pt x="529" y="129"/>
                    </a:cubicBezTo>
                    <a:cubicBezTo>
                      <a:pt x="529" y="129"/>
                      <a:pt x="529" y="129"/>
                      <a:pt x="529" y="129"/>
                    </a:cubicBezTo>
                    <a:cubicBezTo>
                      <a:pt x="529" y="129"/>
                      <a:pt x="529" y="129"/>
                      <a:pt x="529" y="129"/>
                    </a:cubicBezTo>
                    <a:cubicBezTo>
                      <a:pt x="530" y="130"/>
                      <a:pt x="529" y="131"/>
                      <a:pt x="530" y="133"/>
                    </a:cubicBezTo>
                    <a:cubicBezTo>
                      <a:pt x="530" y="133"/>
                      <a:pt x="530" y="133"/>
                      <a:pt x="530" y="133"/>
                    </a:cubicBezTo>
                    <a:close/>
                    <a:moveTo>
                      <a:pt x="517" y="144"/>
                    </a:moveTo>
                    <a:cubicBezTo>
                      <a:pt x="517" y="144"/>
                      <a:pt x="517" y="144"/>
                      <a:pt x="517" y="144"/>
                    </a:cubicBezTo>
                    <a:cubicBezTo>
                      <a:pt x="517" y="144"/>
                      <a:pt x="517" y="144"/>
                      <a:pt x="517" y="144"/>
                    </a:cubicBezTo>
                    <a:cubicBezTo>
                      <a:pt x="517" y="144"/>
                      <a:pt x="517" y="144"/>
                      <a:pt x="517" y="144"/>
                    </a:cubicBezTo>
                    <a:close/>
                    <a:moveTo>
                      <a:pt x="165" y="51"/>
                    </a:moveTo>
                    <a:cubicBezTo>
                      <a:pt x="164" y="50"/>
                      <a:pt x="163" y="49"/>
                      <a:pt x="162" y="48"/>
                    </a:cubicBezTo>
                    <a:cubicBezTo>
                      <a:pt x="162" y="48"/>
                      <a:pt x="162" y="48"/>
                      <a:pt x="162" y="48"/>
                    </a:cubicBezTo>
                    <a:cubicBezTo>
                      <a:pt x="161" y="49"/>
                      <a:pt x="160" y="49"/>
                      <a:pt x="159" y="48"/>
                    </a:cubicBezTo>
                    <a:cubicBezTo>
                      <a:pt x="159" y="49"/>
                      <a:pt x="157" y="49"/>
                      <a:pt x="157" y="50"/>
                    </a:cubicBezTo>
                    <a:cubicBezTo>
                      <a:pt x="156" y="51"/>
                      <a:pt x="156" y="51"/>
                      <a:pt x="155" y="50"/>
                    </a:cubicBezTo>
                    <a:cubicBezTo>
                      <a:pt x="155" y="50"/>
                      <a:pt x="156" y="49"/>
                      <a:pt x="156" y="49"/>
                    </a:cubicBezTo>
                    <a:cubicBezTo>
                      <a:pt x="156" y="49"/>
                      <a:pt x="157" y="48"/>
                      <a:pt x="156" y="47"/>
                    </a:cubicBezTo>
                    <a:cubicBezTo>
                      <a:pt x="156" y="47"/>
                      <a:pt x="156" y="47"/>
                      <a:pt x="156" y="47"/>
                    </a:cubicBezTo>
                    <a:cubicBezTo>
                      <a:pt x="157" y="47"/>
                      <a:pt x="158" y="47"/>
                      <a:pt x="158" y="47"/>
                    </a:cubicBezTo>
                    <a:cubicBezTo>
                      <a:pt x="158" y="47"/>
                      <a:pt x="158" y="46"/>
                      <a:pt x="158" y="46"/>
                    </a:cubicBezTo>
                    <a:cubicBezTo>
                      <a:pt x="160" y="46"/>
                      <a:pt x="160" y="45"/>
                      <a:pt x="160" y="43"/>
                    </a:cubicBezTo>
                    <a:cubicBezTo>
                      <a:pt x="160" y="43"/>
                      <a:pt x="160" y="42"/>
                      <a:pt x="159" y="42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42"/>
                      <a:pt x="159" y="41"/>
                      <a:pt x="159" y="42"/>
                    </a:cubicBezTo>
                    <a:cubicBezTo>
                      <a:pt x="158" y="43"/>
                      <a:pt x="157" y="44"/>
                      <a:pt x="156" y="44"/>
                    </a:cubicBezTo>
                    <a:cubicBezTo>
                      <a:pt x="156" y="44"/>
                      <a:pt x="156" y="44"/>
                      <a:pt x="156" y="44"/>
                    </a:cubicBezTo>
                    <a:cubicBezTo>
                      <a:pt x="155" y="44"/>
                      <a:pt x="155" y="45"/>
                      <a:pt x="155" y="45"/>
                    </a:cubicBezTo>
                    <a:cubicBezTo>
                      <a:pt x="154" y="45"/>
                      <a:pt x="154" y="46"/>
                      <a:pt x="154" y="45"/>
                    </a:cubicBezTo>
                    <a:cubicBezTo>
                      <a:pt x="154" y="45"/>
                      <a:pt x="153" y="44"/>
                      <a:pt x="154" y="44"/>
                    </a:cubicBezTo>
                    <a:cubicBezTo>
                      <a:pt x="154" y="43"/>
                      <a:pt x="154" y="43"/>
                      <a:pt x="154" y="43"/>
                    </a:cubicBezTo>
                    <a:cubicBezTo>
                      <a:pt x="154" y="43"/>
                      <a:pt x="155" y="43"/>
                      <a:pt x="155" y="43"/>
                    </a:cubicBezTo>
                    <a:cubicBezTo>
                      <a:pt x="155" y="43"/>
                      <a:pt x="156" y="43"/>
                      <a:pt x="156" y="42"/>
                    </a:cubicBezTo>
                    <a:cubicBezTo>
                      <a:pt x="155" y="42"/>
                      <a:pt x="155" y="41"/>
                      <a:pt x="154" y="42"/>
                    </a:cubicBezTo>
                    <a:cubicBezTo>
                      <a:pt x="154" y="42"/>
                      <a:pt x="154" y="42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53" y="42"/>
                      <a:pt x="152" y="43"/>
                      <a:pt x="152" y="43"/>
                    </a:cubicBezTo>
                    <a:cubicBezTo>
                      <a:pt x="151" y="45"/>
                      <a:pt x="150" y="46"/>
                      <a:pt x="148" y="47"/>
                    </a:cubicBezTo>
                    <a:cubicBezTo>
                      <a:pt x="148" y="48"/>
                      <a:pt x="147" y="48"/>
                      <a:pt x="147" y="48"/>
                    </a:cubicBezTo>
                    <a:cubicBezTo>
                      <a:pt x="148" y="49"/>
                      <a:pt x="147" y="50"/>
                      <a:pt x="146" y="50"/>
                    </a:cubicBezTo>
                    <a:cubicBezTo>
                      <a:pt x="146" y="50"/>
                      <a:pt x="147" y="51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0"/>
                      <a:pt x="147" y="50"/>
                      <a:pt x="148" y="50"/>
                    </a:cubicBezTo>
                    <a:cubicBezTo>
                      <a:pt x="149" y="50"/>
                      <a:pt x="148" y="51"/>
                      <a:pt x="148" y="51"/>
                    </a:cubicBezTo>
                    <a:cubicBezTo>
                      <a:pt x="148" y="51"/>
                      <a:pt x="148" y="52"/>
                      <a:pt x="148" y="52"/>
                    </a:cubicBezTo>
                    <a:cubicBezTo>
                      <a:pt x="148" y="52"/>
                      <a:pt x="149" y="52"/>
                      <a:pt x="149" y="52"/>
                    </a:cubicBezTo>
                    <a:cubicBezTo>
                      <a:pt x="150" y="51"/>
                      <a:pt x="150" y="51"/>
                      <a:pt x="151" y="52"/>
                    </a:cubicBezTo>
                    <a:cubicBezTo>
                      <a:pt x="151" y="53"/>
                      <a:pt x="151" y="54"/>
                      <a:pt x="150" y="54"/>
                    </a:cubicBezTo>
                    <a:cubicBezTo>
                      <a:pt x="149" y="54"/>
                      <a:pt x="148" y="55"/>
                      <a:pt x="149" y="56"/>
                    </a:cubicBezTo>
                    <a:cubicBezTo>
                      <a:pt x="149" y="56"/>
                      <a:pt x="149" y="56"/>
                      <a:pt x="149" y="56"/>
                    </a:cubicBezTo>
                    <a:cubicBezTo>
                      <a:pt x="148" y="57"/>
                      <a:pt x="148" y="57"/>
                      <a:pt x="148" y="58"/>
                    </a:cubicBezTo>
                    <a:cubicBezTo>
                      <a:pt x="148" y="59"/>
                      <a:pt x="148" y="59"/>
                      <a:pt x="147" y="59"/>
                    </a:cubicBezTo>
                    <a:cubicBezTo>
                      <a:pt x="146" y="59"/>
                      <a:pt x="146" y="59"/>
                      <a:pt x="145" y="60"/>
                    </a:cubicBezTo>
                    <a:cubicBezTo>
                      <a:pt x="145" y="62"/>
                      <a:pt x="145" y="61"/>
                      <a:pt x="144" y="60"/>
                    </a:cubicBezTo>
                    <a:cubicBezTo>
                      <a:pt x="144" y="60"/>
                      <a:pt x="143" y="59"/>
                      <a:pt x="143" y="59"/>
                    </a:cubicBezTo>
                    <a:cubicBezTo>
                      <a:pt x="143" y="58"/>
                      <a:pt x="143" y="58"/>
                      <a:pt x="142" y="58"/>
                    </a:cubicBezTo>
                    <a:cubicBezTo>
                      <a:pt x="141" y="59"/>
                      <a:pt x="140" y="58"/>
                      <a:pt x="140" y="59"/>
                    </a:cubicBezTo>
                    <a:cubicBezTo>
                      <a:pt x="139" y="59"/>
                      <a:pt x="137" y="60"/>
                      <a:pt x="136" y="61"/>
                    </a:cubicBezTo>
                    <a:cubicBezTo>
                      <a:pt x="136" y="62"/>
                      <a:pt x="136" y="62"/>
                      <a:pt x="136" y="62"/>
                    </a:cubicBezTo>
                    <a:cubicBezTo>
                      <a:pt x="136" y="63"/>
                      <a:pt x="137" y="62"/>
                      <a:pt x="137" y="62"/>
                    </a:cubicBezTo>
                    <a:cubicBezTo>
                      <a:pt x="138" y="61"/>
                      <a:pt x="139" y="62"/>
                      <a:pt x="140" y="62"/>
                    </a:cubicBezTo>
                    <a:cubicBezTo>
                      <a:pt x="140" y="62"/>
                      <a:pt x="142" y="63"/>
                      <a:pt x="141" y="64"/>
                    </a:cubicBezTo>
                    <a:cubicBezTo>
                      <a:pt x="141" y="65"/>
                      <a:pt x="140" y="65"/>
                      <a:pt x="140" y="64"/>
                    </a:cubicBezTo>
                    <a:cubicBezTo>
                      <a:pt x="139" y="64"/>
                      <a:pt x="139" y="64"/>
                      <a:pt x="138" y="64"/>
                    </a:cubicBezTo>
                    <a:cubicBezTo>
                      <a:pt x="138" y="64"/>
                      <a:pt x="138" y="64"/>
                      <a:pt x="137" y="64"/>
                    </a:cubicBezTo>
                    <a:cubicBezTo>
                      <a:pt x="137" y="65"/>
                      <a:pt x="137" y="65"/>
                      <a:pt x="138" y="65"/>
                    </a:cubicBezTo>
                    <a:cubicBezTo>
                      <a:pt x="138" y="66"/>
                      <a:pt x="138" y="66"/>
                      <a:pt x="139" y="66"/>
                    </a:cubicBezTo>
                    <a:cubicBezTo>
                      <a:pt x="139" y="66"/>
                      <a:pt x="140" y="66"/>
                      <a:pt x="140" y="67"/>
                    </a:cubicBezTo>
                    <a:cubicBezTo>
                      <a:pt x="140" y="68"/>
                      <a:pt x="139" y="69"/>
                      <a:pt x="138" y="68"/>
                    </a:cubicBezTo>
                    <a:cubicBezTo>
                      <a:pt x="138" y="68"/>
                      <a:pt x="137" y="69"/>
                      <a:pt x="136" y="67"/>
                    </a:cubicBezTo>
                    <a:cubicBezTo>
                      <a:pt x="136" y="67"/>
                      <a:pt x="136" y="67"/>
                      <a:pt x="136" y="68"/>
                    </a:cubicBezTo>
                    <a:cubicBezTo>
                      <a:pt x="135" y="68"/>
                      <a:pt x="135" y="68"/>
                      <a:pt x="135" y="68"/>
                    </a:cubicBezTo>
                    <a:cubicBezTo>
                      <a:pt x="134" y="68"/>
                      <a:pt x="135" y="67"/>
                      <a:pt x="135" y="67"/>
                    </a:cubicBezTo>
                    <a:cubicBezTo>
                      <a:pt x="135" y="66"/>
                      <a:pt x="135" y="65"/>
                      <a:pt x="135" y="65"/>
                    </a:cubicBezTo>
                    <a:cubicBezTo>
                      <a:pt x="134" y="65"/>
                      <a:pt x="134" y="65"/>
                      <a:pt x="133" y="66"/>
                    </a:cubicBezTo>
                    <a:cubicBezTo>
                      <a:pt x="133" y="66"/>
                      <a:pt x="133" y="67"/>
                      <a:pt x="132" y="67"/>
                    </a:cubicBezTo>
                    <a:cubicBezTo>
                      <a:pt x="131" y="68"/>
                      <a:pt x="131" y="68"/>
                      <a:pt x="131" y="69"/>
                    </a:cubicBezTo>
                    <a:cubicBezTo>
                      <a:pt x="132" y="70"/>
                      <a:pt x="133" y="71"/>
                      <a:pt x="133" y="72"/>
                    </a:cubicBezTo>
                    <a:cubicBezTo>
                      <a:pt x="133" y="73"/>
                      <a:pt x="133" y="73"/>
                      <a:pt x="135" y="73"/>
                    </a:cubicBezTo>
                    <a:cubicBezTo>
                      <a:pt x="135" y="73"/>
                      <a:pt x="135" y="73"/>
                      <a:pt x="136" y="73"/>
                    </a:cubicBezTo>
                    <a:cubicBezTo>
                      <a:pt x="136" y="72"/>
                      <a:pt x="135" y="72"/>
                      <a:pt x="136" y="71"/>
                    </a:cubicBezTo>
                    <a:cubicBezTo>
                      <a:pt x="136" y="71"/>
                      <a:pt x="137" y="71"/>
                      <a:pt x="137" y="71"/>
                    </a:cubicBezTo>
                    <a:cubicBezTo>
                      <a:pt x="137" y="71"/>
                      <a:pt x="137" y="71"/>
                      <a:pt x="137" y="71"/>
                    </a:cubicBezTo>
                    <a:cubicBezTo>
                      <a:pt x="138" y="71"/>
                      <a:pt x="138" y="71"/>
                      <a:pt x="138" y="71"/>
                    </a:cubicBezTo>
                    <a:cubicBezTo>
                      <a:pt x="139" y="71"/>
                      <a:pt x="139" y="70"/>
                      <a:pt x="140" y="71"/>
                    </a:cubicBezTo>
                    <a:cubicBezTo>
                      <a:pt x="140" y="71"/>
                      <a:pt x="139" y="71"/>
                      <a:pt x="139" y="72"/>
                    </a:cubicBezTo>
                    <a:cubicBezTo>
                      <a:pt x="139" y="72"/>
                      <a:pt x="139" y="72"/>
                      <a:pt x="139" y="73"/>
                    </a:cubicBezTo>
                    <a:cubicBezTo>
                      <a:pt x="140" y="73"/>
                      <a:pt x="140" y="73"/>
                      <a:pt x="140" y="73"/>
                    </a:cubicBezTo>
                    <a:cubicBezTo>
                      <a:pt x="138" y="73"/>
                      <a:pt x="138" y="75"/>
                      <a:pt x="138" y="77"/>
                    </a:cubicBezTo>
                    <a:cubicBezTo>
                      <a:pt x="138" y="77"/>
                      <a:pt x="138" y="78"/>
                      <a:pt x="138" y="78"/>
                    </a:cubicBezTo>
                    <a:cubicBezTo>
                      <a:pt x="139" y="78"/>
                      <a:pt x="140" y="78"/>
                      <a:pt x="140" y="76"/>
                    </a:cubicBezTo>
                    <a:cubicBezTo>
                      <a:pt x="140" y="76"/>
                      <a:pt x="140" y="76"/>
                      <a:pt x="140" y="76"/>
                    </a:cubicBezTo>
                    <a:cubicBezTo>
                      <a:pt x="141" y="76"/>
                      <a:pt x="141" y="76"/>
                      <a:pt x="142" y="76"/>
                    </a:cubicBezTo>
                    <a:cubicBezTo>
                      <a:pt x="142" y="76"/>
                      <a:pt x="142" y="77"/>
                      <a:pt x="142" y="77"/>
                    </a:cubicBezTo>
                    <a:cubicBezTo>
                      <a:pt x="142" y="77"/>
                      <a:pt x="143" y="76"/>
                      <a:pt x="143" y="76"/>
                    </a:cubicBezTo>
                    <a:cubicBezTo>
                      <a:pt x="143" y="76"/>
                      <a:pt x="143" y="76"/>
                      <a:pt x="143" y="76"/>
                    </a:cubicBezTo>
                    <a:cubicBezTo>
                      <a:pt x="143" y="75"/>
                      <a:pt x="143" y="75"/>
                      <a:pt x="143" y="74"/>
                    </a:cubicBezTo>
                    <a:cubicBezTo>
                      <a:pt x="143" y="74"/>
                      <a:pt x="143" y="73"/>
                      <a:pt x="143" y="73"/>
                    </a:cubicBezTo>
                    <a:cubicBezTo>
                      <a:pt x="143" y="73"/>
                      <a:pt x="144" y="73"/>
                      <a:pt x="144" y="74"/>
                    </a:cubicBezTo>
                    <a:cubicBezTo>
                      <a:pt x="144" y="74"/>
                      <a:pt x="145" y="74"/>
                      <a:pt x="145" y="74"/>
                    </a:cubicBezTo>
                    <a:cubicBezTo>
                      <a:pt x="146" y="75"/>
                      <a:pt x="146" y="74"/>
                      <a:pt x="147" y="74"/>
                    </a:cubicBezTo>
                    <a:cubicBezTo>
                      <a:pt x="147" y="73"/>
                      <a:pt x="147" y="73"/>
                      <a:pt x="146" y="72"/>
                    </a:cubicBezTo>
                    <a:cubicBezTo>
                      <a:pt x="146" y="72"/>
                      <a:pt x="146" y="72"/>
                      <a:pt x="146" y="71"/>
                    </a:cubicBezTo>
                    <a:cubicBezTo>
                      <a:pt x="147" y="70"/>
                      <a:pt x="146" y="69"/>
                      <a:pt x="144" y="69"/>
                    </a:cubicBezTo>
                    <a:cubicBezTo>
                      <a:pt x="144" y="69"/>
                      <a:pt x="144" y="68"/>
                      <a:pt x="144" y="68"/>
                    </a:cubicBezTo>
                    <a:cubicBezTo>
                      <a:pt x="144" y="68"/>
                      <a:pt x="144" y="68"/>
                      <a:pt x="144" y="68"/>
                    </a:cubicBezTo>
                    <a:cubicBezTo>
                      <a:pt x="144" y="68"/>
                      <a:pt x="144" y="68"/>
                      <a:pt x="144" y="68"/>
                    </a:cubicBezTo>
                    <a:cubicBezTo>
                      <a:pt x="144" y="67"/>
                      <a:pt x="144" y="67"/>
                      <a:pt x="144" y="67"/>
                    </a:cubicBezTo>
                    <a:cubicBezTo>
                      <a:pt x="144" y="67"/>
                      <a:pt x="145" y="67"/>
                      <a:pt x="145" y="67"/>
                    </a:cubicBezTo>
                    <a:cubicBezTo>
                      <a:pt x="145" y="67"/>
                      <a:pt x="145" y="67"/>
                      <a:pt x="145" y="67"/>
                    </a:cubicBezTo>
                    <a:cubicBezTo>
                      <a:pt x="145" y="67"/>
                      <a:pt x="145" y="67"/>
                      <a:pt x="145" y="67"/>
                    </a:cubicBezTo>
                    <a:cubicBezTo>
                      <a:pt x="145" y="66"/>
                      <a:pt x="144" y="65"/>
                      <a:pt x="145" y="65"/>
                    </a:cubicBezTo>
                    <a:cubicBezTo>
                      <a:pt x="146" y="65"/>
                      <a:pt x="147" y="65"/>
                      <a:pt x="148" y="66"/>
                    </a:cubicBezTo>
                    <a:cubicBezTo>
                      <a:pt x="150" y="67"/>
                      <a:pt x="150" y="67"/>
                      <a:pt x="152" y="65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1" y="62"/>
                      <a:pt x="151" y="61"/>
                      <a:pt x="152" y="61"/>
                    </a:cubicBezTo>
                    <a:cubicBezTo>
                      <a:pt x="153" y="61"/>
                      <a:pt x="154" y="59"/>
                      <a:pt x="156" y="59"/>
                    </a:cubicBezTo>
                    <a:cubicBezTo>
                      <a:pt x="157" y="59"/>
                      <a:pt x="158" y="60"/>
                      <a:pt x="159" y="59"/>
                    </a:cubicBezTo>
                    <a:cubicBezTo>
                      <a:pt x="159" y="59"/>
                      <a:pt x="159" y="59"/>
                      <a:pt x="159" y="59"/>
                    </a:cubicBezTo>
                    <a:cubicBezTo>
                      <a:pt x="160" y="59"/>
                      <a:pt x="161" y="58"/>
                      <a:pt x="161" y="57"/>
                    </a:cubicBezTo>
                    <a:cubicBezTo>
                      <a:pt x="161" y="56"/>
                      <a:pt x="161" y="56"/>
                      <a:pt x="161" y="55"/>
                    </a:cubicBezTo>
                    <a:cubicBezTo>
                      <a:pt x="163" y="55"/>
                      <a:pt x="164" y="53"/>
                      <a:pt x="165" y="52"/>
                    </a:cubicBezTo>
                    <a:cubicBezTo>
                      <a:pt x="165" y="52"/>
                      <a:pt x="166" y="51"/>
                      <a:pt x="165" y="51"/>
                    </a:cubicBezTo>
                    <a:close/>
                    <a:moveTo>
                      <a:pt x="236" y="48"/>
                    </a:moveTo>
                    <a:cubicBezTo>
                      <a:pt x="236" y="48"/>
                      <a:pt x="236" y="48"/>
                      <a:pt x="236" y="48"/>
                    </a:cubicBezTo>
                    <a:cubicBezTo>
                      <a:pt x="236" y="48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5" y="44"/>
                      <a:pt x="233" y="44"/>
                      <a:pt x="231" y="46"/>
                    </a:cubicBezTo>
                    <a:cubicBezTo>
                      <a:pt x="231" y="46"/>
                      <a:pt x="231" y="47"/>
                      <a:pt x="230" y="47"/>
                    </a:cubicBezTo>
                    <a:cubicBezTo>
                      <a:pt x="229" y="46"/>
                      <a:pt x="228" y="47"/>
                      <a:pt x="228" y="47"/>
                    </a:cubicBezTo>
                    <a:cubicBezTo>
                      <a:pt x="226" y="48"/>
                      <a:pt x="225" y="49"/>
                      <a:pt x="224" y="48"/>
                    </a:cubicBezTo>
                    <a:cubicBezTo>
                      <a:pt x="223" y="48"/>
                      <a:pt x="222" y="48"/>
                      <a:pt x="221" y="48"/>
                    </a:cubicBezTo>
                    <a:cubicBezTo>
                      <a:pt x="222" y="48"/>
                      <a:pt x="222" y="48"/>
                      <a:pt x="222" y="48"/>
                    </a:cubicBezTo>
                    <a:cubicBezTo>
                      <a:pt x="222" y="48"/>
                      <a:pt x="223" y="48"/>
                      <a:pt x="223" y="47"/>
                    </a:cubicBezTo>
                    <a:cubicBezTo>
                      <a:pt x="223" y="47"/>
                      <a:pt x="222" y="46"/>
                      <a:pt x="221" y="46"/>
                    </a:cubicBezTo>
                    <a:cubicBezTo>
                      <a:pt x="220" y="47"/>
                      <a:pt x="219" y="48"/>
                      <a:pt x="219" y="50"/>
                    </a:cubicBezTo>
                    <a:cubicBezTo>
                      <a:pt x="218" y="50"/>
                      <a:pt x="218" y="50"/>
                      <a:pt x="218" y="51"/>
                    </a:cubicBezTo>
                    <a:cubicBezTo>
                      <a:pt x="217" y="52"/>
                      <a:pt x="217" y="53"/>
                      <a:pt x="217" y="55"/>
                    </a:cubicBezTo>
                    <a:cubicBezTo>
                      <a:pt x="218" y="55"/>
                      <a:pt x="218" y="55"/>
                      <a:pt x="217" y="56"/>
                    </a:cubicBezTo>
                    <a:cubicBezTo>
                      <a:pt x="216" y="57"/>
                      <a:pt x="217" y="58"/>
                      <a:pt x="217" y="59"/>
                    </a:cubicBezTo>
                    <a:cubicBezTo>
                      <a:pt x="217" y="60"/>
                      <a:pt x="217" y="61"/>
                      <a:pt x="218" y="63"/>
                    </a:cubicBezTo>
                    <a:cubicBezTo>
                      <a:pt x="218" y="64"/>
                      <a:pt x="219" y="65"/>
                      <a:pt x="220" y="64"/>
                    </a:cubicBezTo>
                    <a:cubicBezTo>
                      <a:pt x="221" y="64"/>
                      <a:pt x="221" y="64"/>
                      <a:pt x="222" y="63"/>
                    </a:cubicBezTo>
                    <a:cubicBezTo>
                      <a:pt x="224" y="62"/>
                      <a:pt x="224" y="62"/>
                      <a:pt x="225" y="64"/>
                    </a:cubicBezTo>
                    <a:cubicBezTo>
                      <a:pt x="226" y="66"/>
                      <a:pt x="228" y="66"/>
                      <a:pt x="230" y="65"/>
                    </a:cubicBezTo>
                    <a:cubicBezTo>
                      <a:pt x="231" y="64"/>
                      <a:pt x="231" y="62"/>
                      <a:pt x="232" y="61"/>
                    </a:cubicBezTo>
                    <a:cubicBezTo>
                      <a:pt x="232" y="61"/>
                      <a:pt x="232" y="61"/>
                      <a:pt x="232" y="61"/>
                    </a:cubicBezTo>
                    <a:cubicBezTo>
                      <a:pt x="232" y="59"/>
                      <a:pt x="232" y="58"/>
                      <a:pt x="234" y="58"/>
                    </a:cubicBezTo>
                    <a:cubicBezTo>
                      <a:pt x="234" y="57"/>
                      <a:pt x="235" y="57"/>
                      <a:pt x="235" y="56"/>
                    </a:cubicBezTo>
                    <a:cubicBezTo>
                      <a:pt x="235" y="55"/>
                      <a:pt x="236" y="54"/>
                      <a:pt x="236" y="53"/>
                    </a:cubicBezTo>
                    <a:cubicBezTo>
                      <a:pt x="237" y="52"/>
                      <a:pt x="237" y="50"/>
                      <a:pt x="236" y="48"/>
                    </a:cubicBezTo>
                    <a:close/>
                    <a:moveTo>
                      <a:pt x="450" y="80"/>
                    </a:moveTo>
                    <a:cubicBezTo>
                      <a:pt x="450" y="80"/>
                      <a:pt x="450" y="80"/>
                      <a:pt x="450" y="80"/>
                    </a:cubicBezTo>
                    <a:cubicBezTo>
                      <a:pt x="450" y="80"/>
                      <a:pt x="450" y="80"/>
                      <a:pt x="450" y="80"/>
                    </a:cubicBezTo>
                    <a:cubicBezTo>
                      <a:pt x="450" y="80"/>
                      <a:pt x="450" y="80"/>
                      <a:pt x="450" y="80"/>
                    </a:cubicBezTo>
                    <a:cubicBezTo>
                      <a:pt x="450" y="80"/>
                      <a:pt x="450" y="80"/>
                      <a:pt x="450" y="80"/>
                    </a:cubicBezTo>
                    <a:close/>
                    <a:moveTo>
                      <a:pt x="433" y="77"/>
                    </a:moveTo>
                    <a:cubicBezTo>
                      <a:pt x="432" y="77"/>
                      <a:pt x="432" y="78"/>
                      <a:pt x="432" y="78"/>
                    </a:cubicBezTo>
                    <a:cubicBezTo>
                      <a:pt x="432" y="78"/>
                      <a:pt x="432" y="78"/>
                      <a:pt x="432" y="78"/>
                    </a:cubicBezTo>
                    <a:cubicBezTo>
                      <a:pt x="434" y="79"/>
                      <a:pt x="434" y="80"/>
                      <a:pt x="433" y="81"/>
                    </a:cubicBezTo>
                    <a:cubicBezTo>
                      <a:pt x="432" y="82"/>
                      <a:pt x="432" y="82"/>
                      <a:pt x="432" y="83"/>
                    </a:cubicBezTo>
                    <a:cubicBezTo>
                      <a:pt x="433" y="83"/>
                      <a:pt x="432" y="84"/>
                      <a:pt x="432" y="85"/>
                    </a:cubicBezTo>
                    <a:cubicBezTo>
                      <a:pt x="431" y="86"/>
                      <a:pt x="432" y="88"/>
                      <a:pt x="433" y="88"/>
                    </a:cubicBezTo>
                    <a:cubicBezTo>
                      <a:pt x="435" y="88"/>
                      <a:pt x="437" y="89"/>
                      <a:pt x="439" y="89"/>
                    </a:cubicBezTo>
                    <a:cubicBezTo>
                      <a:pt x="439" y="88"/>
                      <a:pt x="439" y="89"/>
                      <a:pt x="440" y="89"/>
                    </a:cubicBezTo>
                    <a:cubicBezTo>
                      <a:pt x="440" y="90"/>
                      <a:pt x="439" y="90"/>
                      <a:pt x="439" y="90"/>
                    </a:cubicBezTo>
                    <a:cubicBezTo>
                      <a:pt x="437" y="91"/>
                      <a:pt x="436" y="91"/>
                      <a:pt x="435" y="90"/>
                    </a:cubicBezTo>
                    <a:cubicBezTo>
                      <a:pt x="435" y="90"/>
                      <a:pt x="434" y="90"/>
                      <a:pt x="434" y="90"/>
                    </a:cubicBezTo>
                    <a:cubicBezTo>
                      <a:pt x="433" y="90"/>
                      <a:pt x="433" y="90"/>
                      <a:pt x="433" y="91"/>
                    </a:cubicBezTo>
                    <a:cubicBezTo>
                      <a:pt x="432" y="91"/>
                      <a:pt x="432" y="92"/>
                      <a:pt x="433" y="92"/>
                    </a:cubicBezTo>
                    <a:cubicBezTo>
                      <a:pt x="434" y="93"/>
                      <a:pt x="434" y="94"/>
                      <a:pt x="436" y="94"/>
                    </a:cubicBezTo>
                    <a:cubicBezTo>
                      <a:pt x="436" y="95"/>
                      <a:pt x="437" y="95"/>
                      <a:pt x="438" y="94"/>
                    </a:cubicBezTo>
                    <a:cubicBezTo>
                      <a:pt x="438" y="94"/>
                      <a:pt x="438" y="94"/>
                      <a:pt x="438" y="94"/>
                    </a:cubicBezTo>
                    <a:cubicBezTo>
                      <a:pt x="440" y="93"/>
                      <a:pt x="442" y="94"/>
                      <a:pt x="443" y="93"/>
                    </a:cubicBezTo>
                    <a:cubicBezTo>
                      <a:pt x="443" y="93"/>
                      <a:pt x="443" y="93"/>
                      <a:pt x="443" y="93"/>
                    </a:cubicBezTo>
                    <a:cubicBezTo>
                      <a:pt x="444" y="93"/>
                      <a:pt x="445" y="92"/>
                      <a:pt x="446" y="92"/>
                    </a:cubicBezTo>
                    <a:cubicBezTo>
                      <a:pt x="446" y="92"/>
                      <a:pt x="447" y="92"/>
                      <a:pt x="447" y="91"/>
                    </a:cubicBezTo>
                    <a:cubicBezTo>
                      <a:pt x="448" y="89"/>
                      <a:pt x="450" y="87"/>
                      <a:pt x="451" y="85"/>
                    </a:cubicBezTo>
                    <a:cubicBezTo>
                      <a:pt x="452" y="84"/>
                      <a:pt x="452" y="84"/>
                      <a:pt x="451" y="83"/>
                    </a:cubicBezTo>
                    <a:cubicBezTo>
                      <a:pt x="451" y="83"/>
                      <a:pt x="451" y="83"/>
                      <a:pt x="451" y="83"/>
                    </a:cubicBezTo>
                    <a:cubicBezTo>
                      <a:pt x="451" y="83"/>
                      <a:pt x="451" y="83"/>
                      <a:pt x="451" y="83"/>
                    </a:cubicBezTo>
                    <a:cubicBezTo>
                      <a:pt x="451" y="83"/>
                      <a:pt x="451" y="83"/>
                      <a:pt x="450" y="82"/>
                    </a:cubicBezTo>
                    <a:cubicBezTo>
                      <a:pt x="449" y="82"/>
                      <a:pt x="449" y="82"/>
                      <a:pt x="450" y="80"/>
                    </a:cubicBezTo>
                    <a:cubicBezTo>
                      <a:pt x="449" y="80"/>
                      <a:pt x="447" y="80"/>
                      <a:pt x="447" y="80"/>
                    </a:cubicBezTo>
                    <a:cubicBezTo>
                      <a:pt x="446" y="79"/>
                      <a:pt x="445" y="79"/>
                      <a:pt x="444" y="79"/>
                    </a:cubicBezTo>
                    <a:cubicBezTo>
                      <a:pt x="442" y="79"/>
                      <a:pt x="441" y="78"/>
                      <a:pt x="439" y="78"/>
                    </a:cubicBezTo>
                    <a:cubicBezTo>
                      <a:pt x="439" y="78"/>
                      <a:pt x="438" y="78"/>
                      <a:pt x="438" y="78"/>
                    </a:cubicBezTo>
                    <a:cubicBezTo>
                      <a:pt x="438" y="77"/>
                      <a:pt x="438" y="77"/>
                      <a:pt x="438" y="77"/>
                    </a:cubicBezTo>
                    <a:cubicBezTo>
                      <a:pt x="436" y="78"/>
                      <a:pt x="434" y="77"/>
                      <a:pt x="433" y="77"/>
                    </a:cubicBezTo>
                    <a:close/>
                    <a:moveTo>
                      <a:pt x="132" y="58"/>
                    </a:moveTo>
                    <a:cubicBezTo>
                      <a:pt x="133" y="56"/>
                      <a:pt x="133" y="56"/>
                      <a:pt x="135" y="56"/>
                    </a:cubicBezTo>
                    <a:cubicBezTo>
                      <a:pt x="135" y="57"/>
                      <a:pt x="135" y="57"/>
                      <a:pt x="135" y="56"/>
                    </a:cubicBezTo>
                    <a:cubicBezTo>
                      <a:pt x="136" y="56"/>
                      <a:pt x="136" y="56"/>
                      <a:pt x="135" y="55"/>
                    </a:cubicBezTo>
                    <a:cubicBezTo>
                      <a:pt x="135" y="54"/>
                      <a:pt x="135" y="53"/>
                      <a:pt x="135" y="52"/>
                    </a:cubicBezTo>
                    <a:cubicBezTo>
                      <a:pt x="136" y="52"/>
                      <a:pt x="136" y="53"/>
                      <a:pt x="136" y="53"/>
                    </a:cubicBezTo>
                    <a:cubicBezTo>
                      <a:pt x="137" y="52"/>
                      <a:pt x="136" y="51"/>
                      <a:pt x="136" y="51"/>
                    </a:cubicBezTo>
                    <a:cubicBezTo>
                      <a:pt x="136" y="51"/>
                      <a:pt x="136" y="51"/>
                      <a:pt x="136" y="50"/>
                    </a:cubicBezTo>
                    <a:cubicBezTo>
                      <a:pt x="136" y="50"/>
                      <a:pt x="137" y="50"/>
                      <a:pt x="137" y="50"/>
                    </a:cubicBezTo>
                    <a:cubicBezTo>
                      <a:pt x="137" y="49"/>
                      <a:pt x="137" y="48"/>
                      <a:pt x="139" y="49"/>
                    </a:cubicBezTo>
                    <a:cubicBezTo>
                      <a:pt x="139" y="49"/>
                      <a:pt x="139" y="50"/>
                      <a:pt x="139" y="50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51"/>
                      <a:pt x="139" y="51"/>
                    </a:cubicBezTo>
                    <a:cubicBezTo>
                      <a:pt x="140" y="51"/>
                      <a:pt x="140" y="52"/>
                      <a:pt x="140" y="52"/>
                    </a:cubicBezTo>
                    <a:cubicBezTo>
                      <a:pt x="140" y="54"/>
                      <a:pt x="141" y="54"/>
                      <a:pt x="142" y="54"/>
                    </a:cubicBezTo>
                    <a:cubicBezTo>
                      <a:pt x="142" y="54"/>
                      <a:pt x="143" y="54"/>
                      <a:pt x="143" y="55"/>
                    </a:cubicBezTo>
                    <a:cubicBezTo>
                      <a:pt x="143" y="55"/>
                      <a:pt x="144" y="56"/>
                      <a:pt x="145" y="55"/>
                    </a:cubicBezTo>
                    <a:cubicBezTo>
                      <a:pt x="145" y="55"/>
                      <a:pt x="145" y="54"/>
                      <a:pt x="145" y="53"/>
                    </a:cubicBezTo>
                    <a:cubicBezTo>
                      <a:pt x="144" y="52"/>
                      <a:pt x="142" y="51"/>
                      <a:pt x="144" y="49"/>
                    </a:cubicBezTo>
                    <a:cubicBezTo>
                      <a:pt x="144" y="49"/>
                      <a:pt x="144" y="48"/>
                      <a:pt x="143" y="48"/>
                    </a:cubicBezTo>
                    <a:cubicBezTo>
                      <a:pt x="143" y="48"/>
                      <a:pt x="143" y="48"/>
                      <a:pt x="143" y="48"/>
                    </a:cubicBezTo>
                    <a:cubicBezTo>
                      <a:pt x="142" y="46"/>
                      <a:pt x="141" y="47"/>
                      <a:pt x="139" y="48"/>
                    </a:cubicBezTo>
                    <a:cubicBezTo>
                      <a:pt x="139" y="48"/>
                      <a:pt x="139" y="48"/>
                      <a:pt x="139" y="48"/>
                    </a:cubicBezTo>
                    <a:cubicBezTo>
                      <a:pt x="139" y="47"/>
                      <a:pt x="138" y="46"/>
                      <a:pt x="136" y="46"/>
                    </a:cubicBezTo>
                    <a:cubicBezTo>
                      <a:pt x="136" y="46"/>
                      <a:pt x="136" y="46"/>
                      <a:pt x="136" y="46"/>
                    </a:cubicBezTo>
                    <a:cubicBezTo>
                      <a:pt x="135" y="46"/>
                      <a:pt x="134" y="46"/>
                      <a:pt x="134" y="47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3" y="49"/>
                      <a:pt x="132" y="50"/>
                      <a:pt x="131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0" y="51"/>
                      <a:pt x="129" y="51"/>
                      <a:pt x="129" y="52"/>
                    </a:cubicBezTo>
                    <a:cubicBezTo>
                      <a:pt x="128" y="52"/>
                      <a:pt x="127" y="53"/>
                      <a:pt x="127" y="53"/>
                    </a:cubicBezTo>
                    <a:cubicBezTo>
                      <a:pt x="124" y="54"/>
                      <a:pt x="122" y="54"/>
                      <a:pt x="120" y="55"/>
                    </a:cubicBezTo>
                    <a:cubicBezTo>
                      <a:pt x="119" y="56"/>
                      <a:pt x="119" y="56"/>
                      <a:pt x="119" y="56"/>
                    </a:cubicBezTo>
                    <a:cubicBezTo>
                      <a:pt x="119" y="56"/>
                      <a:pt x="119" y="57"/>
                      <a:pt x="119" y="57"/>
                    </a:cubicBezTo>
                    <a:cubicBezTo>
                      <a:pt x="120" y="57"/>
                      <a:pt x="120" y="57"/>
                      <a:pt x="121" y="58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123" y="60"/>
                      <a:pt x="123" y="59"/>
                      <a:pt x="124" y="59"/>
                    </a:cubicBezTo>
                    <a:cubicBezTo>
                      <a:pt x="124" y="58"/>
                      <a:pt x="124" y="58"/>
                      <a:pt x="125" y="58"/>
                    </a:cubicBezTo>
                    <a:cubicBezTo>
                      <a:pt x="125" y="58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7" y="59"/>
                    </a:cubicBezTo>
                    <a:cubicBezTo>
                      <a:pt x="127" y="59"/>
                      <a:pt x="127" y="60"/>
                      <a:pt x="126" y="61"/>
                    </a:cubicBezTo>
                    <a:cubicBezTo>
                      <a:pt x="126" y="62"/>
                      <a:pt x="127" y="62"/>
                      <a:pt x="127" y="63"/>
                    </a:cubicBezTo>
                    <a:cubicBezTo>
                      <a:pt x="128" y="63"/>
                      <a:pt x="129" y="62"/>
                      <a:pt x="129" y="61"/>
                    </a:cubicBezTo>
                    <a:cubicBezTo>
                      <a:pt x="129" y="60"/>
                      <a:pt x="130" y="60"/>
                      <a:pt x="130" y="59"/>
                    </a:cubicBezTo>
                    <a:cubicBezTo>
                      <a:pt x="130" y="58"/>
                      <a:pt x="130" y="58"/>
                      <a:pt x="131" y="59"/>
                    </a:cubicBezTo>
                    <a:cubicBezTo>
                      <a:pt x="132" y="59"/>
                      <a:pt x="132" y="59"/>
                      <a:pt x="132" y="58"/>
                    </a:cubicBezTo>
                    <a:close/>
                    <a:moveTo>
                      <a:pt x="191" y="28"/>
                    </a:moveTo>
                    <a:cubicBezTo>
                      <a:pt x="191" y="28"/>
                      <a:pt x="191" y="29"/>
                      <a:pt x="191" y="29"/>
                    </a:cubicBezTo>
                    <a:cubicBezTo>
                      <a:pt x="191" y="30"/>
                      <a:pt x="192" y="31"/>
                      <a:pt x="192" y="31"/>
                    </a:cubicBezTo>
                    <a:cubicBezTo>
                      <a:pt x="193" y="31"/>
                      <a:pt x="194" y="31"/>
                      <a:pt x="195" y="30"/>
                    </a:cubicBezTo>
                    <a:cubicBezTo>
                      <a:pt x="195" y="30"/>
                      <a:pt x="196" y="30"/>
                      <a:pt x="196" y="30"/>
                    </a:cubicBezTo>
                    <a:cubicBezTo>
                      <a:pt x="197" y="30"/>
                      <a:pt x="197" y="31"/>
                      <a:pt x="196" y="31"/>
                    </a:cubicBezTo>
                    <a:cubicBezTo>
                      <a:pt x="196" y="32"/>
                      <a:pt x="196" y="32"/>
                      <a:pt x="197" y="32"/>
                    </a:cubicBezTo>
                    <a:cubicBezTo>
                      <a:pt x="197" y="32"/>
                      <a:pt x="198" y="32"/>
                      <a:pt x="198" y="32"/>
                    </a:cubicBezTo>
                    <a:cubicBezTo>
                      <a:pt x="199" y="31"/>
                      <a:pt x="199" y="31"/>
                      <a:pt x="200" y="30"/>
                    </a:cubicBezTo>
                    <a:cubicBezTo>
                      <a:pt x="201" y="29"/>
                      <a:pt x="202" y="28"/>
                      <a:pt x="203" y="27"/>
                    </a:cubicBezTo>
                    <a:cubicBezTo>
                      <a:pt x="205" y="27"/>
                      <a:pt x="206" y="27"/>
                      <a:pt x="207" y="26"/>
                    </a:cubicBezTo>
                    <a:cubicBezTo>
                      <a:pt x="206" y="26"/>
                      <a:pt x="206" y="25"/>
                      <a:pt x="205" y="25"/>
                    </a:cubicBezTo>
                    <a:cubicBezTo>
                      <a:pt x="204" y="26"/>
                      <a:pt x="204" y="25"/>
                      <a:pt x="204" y="24"/>
                    </a:cubicBezTo>
                    <a:cubicBezTo>
                      <a:pt x="204" y="24"/>
                      <a:pt x="203" y="24"/>
                      <a:pt x="203" y="23"/>
                    </a:cubicBezTo>
                    <a:cubicBezTo>
                      <a:pt x="202" y="22"/>
                      <a:pt x="200" y="22"/>
                      <a:pt x="199" y="21"/>
                    </a:cubicBezTo>
                    <a:cubicBezTo>
                      <a:pt x="198" y="21"/>
                      <a:pt x="196" y="21"/>
                      <a:pt x="197" y="22"/>
                    </a:cubicBezTo>
                    <a:cubicBezTo>
                      <a:pt x="198" y="23"/>
                      <a:pt x="197" y="26"/>
                      <a:pt x="198" y="27"/>
                    </a:cubicBezTo>
                    <a:cubicBezTo>
                      <a:pt x="198" y="27"/>
                      <a:pt x="198" y="27"/>
                      <a:pt x="198" y="28"/>
                    </a:cubicBezTo>
                    <a:cubicBezTo>
                      <a:pt x="198" y="28"/>
                      <a:pt x="198" y="28"/>
                      <a:pt x="197" y="28"/>
                    </a:cubicBezTo>
                    <a:cubicBezTo>
                      <a:pt x="196" y="27"/>
                      <a:pt x="195" y="26"/>
                      <a:pt x="194" y="26"/>
                    </a:cubicBezTo>
                    <a:cubicBezTo>
                      <a:pt x="194" y="25"/>
                      <a:pt x="193" y="26"/>
                      <a:pt x="192" y="25"/>
                    </a:cubicBezTo>
                    <a:cubicBezTo>
                      <a:pt x="191" y="24"/>
                      <a:pt x="191" y="25"/>
                      <a:pt x="191" y="25"/>
                    </a:cubicBezTo>
                    <a:cubicBezTo>
                      <a:pt x="191" y="26"/>
                      <a:pt x="190" y="27"/>
                      <a:pt x="191" y="28"/>
                    </a:cubicBezTo>
                    <a:close/>
                    <a:moveTo>
                      <a:pt x="258" y="37"/>
                    </a:moveTo>
                    <a:cubicBezTo>
                      <a:pt x="258" y="37"/>
                      <a:pt x="258" y="37"/>
                      <a:pt x="258" y="37"/>
                    </a:cubicBezTo>
                    <a:cubicBezTo>
                      <a:pt x="257" y="36"/>
                      <a:pt x="258" y="36"/>
                      <a:pt x="257" y="35"/>
                    </a:cubicBezTo>
                    <a:cubicBezTo>
                      <a:pt x="257" y="35"/>
                      <a:pt x="257" y="35"/>
                      <a:pt x="257" y="35"/>
                    </a:cubicBezTo>
                    <a:cubicBezTo>
                      <a:pt x="257" y="34"/>
                      <a:pt x="256" y="33"/>
                      <a:pt x="255" y="32"/>
                    </a:cubicBezTo>
                    <a:cubicBezTo>
                      <a:pt x="254" y="31"/>
                      <a:pt x="253" y="30"/>
                      <a:pt x="252" y="31"/>
                    </a:cubicBezTo>
                    <a:cubicBezTo>
                      <a:pt x="251" y="31"/>
                      <a:pt x="250" y="32"/>
                      <a:pt x="250" y="33"/>
                    </a:cubicBezTo>
                    <a:cubicBezTo>
                      <a:pt x="249" y="35"/>
                      <a:pt x="249" y="37"/>
                      <a:pt x="249" y="38"/>
                    </a:cubicBezTo>
                    <a:cubicBezTo>
                      <a:pt x="250" y="40"/>
                      <a:pt x="249" y="41"/>
                      <a:pt x="247" y="41"/>
                    </a:cubicBezTo>
                    <a:cubicBezTo>
                      <a:pt x="244" y="40"/>
                      <a:pt x="243" y="41"/>
                      <a:pt x="242" y="43"/>
                    </a:cubicBezTo>
                    <a:cubicBezTo>
                      <a:pt x="242" y="43"/>
                      <a:pt x="242" y="43"/>
                      <a:pt x="242" y="43"/>
                    </a:cubicBezTo>
                    <a:cubicBezTo>
                      <a:pt x="241" y="44"/>
                      <a:pt x="240" y="46"/>
                      <a:pt x="239" y="47"/>
                    </a:cubicBezTo>
                    <a:cubicBezTo>
                      <a:pt x="238" y="48"/>
                      <a:pt x="238" y="49"/>
                      <a:pt x="239" y="49"/>
                    </a:cubicBezTo>
                    <a:cubicBezTo>
                      <a:pt x="240" y="50"/>
                      <a:pt x="241" y="52"/>
                      <a:pt x="242" y="53"/>
                    </a:cubicBezTo>
                    <a:cubicBezTo>
                      <a:pt x="242" y="54"/>
                      <a:pt x="242" y="55"/>
                      <a:pt x="243" y="54"/>
                    </a:cubicBezTo>
                    <a:cubicBezTo>
                      <a:pt x="244" y="53"/>
                      <a:pt x="246" y="52"/>
                      <a:pt x="247" y="53"/>
                    </a:cubicBezTo>
                    <a:cubicBezTo>
                      <a:pt x="248" y="53"/>
                      <a:pt x="248" y="53"/>
                      <a:pt x="249" y="52"/>
                    </a:cubicBezTo>
                    <a:cubicBezTo>
                      <a:pt x="249" y="52"/>
                      <a:pt x="249" y="52"/>
                      <a:pt x="249" y="52"/>
                    </a:cubicBezTo>
                    <a:cubicBezTo>
                      <a:pt x="250" y="52"/>
                      <a:pt x="250" y="52"/>
                      <a:pt x="251" y="52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2" y="51"/>
                      <a:pt x="254" y="50"/>
                      <a:pt x="255" y="48"/>
                    </a:cubicBezTo>
                    <a:cubicBezTo>
                      <a:pt x="256" y="47"/>
                      <a:pt x="256" y="46"/>
                      <a:pt x="257" y="45"/>
                    </a:cubicBezTo>
                    <a:cubicBezTo>
                      <a:pt x="258" y="43"/>
                      <a:pt x="258" y="41"/>
                      <a:pt x="256" y="40"/>
                    </a:cubicBezTo>
                    <a:cubicBezTo>
                      <a:pt x="257" y="40"/>
                      <a:pt x="257" y="39"/>
                      <a:pt x="258" y="39"/>
                    </a:cubicBezTo>
                    <a:cubicBezTo>
                      <a:pt x="258" y="38"/>
                      <a:pt x="258" y="38"/>
                      <a:pt x="258" y="37"/>
                    </a:cubicBezTo>
                    <a:close/>
                    <a:moveTo>
                      <a:pt x="177" y="67"/>
                    </a:moveTo>
                    <a:cubicBezTo>
                      <a:pt x="176" y="65"/>
                      <a:pt x="176" y="65"/>
                      <a:pt x="174" y="65"/>
                    </a:cubicBezTo>
                    <a:cubicBezTo>
                      <a:pt x="173" y="65"/>
                      <a:pt x="172" y="66"/>
                      <a:pt x="173" y="67"/>
                    </a:cubicBezTo>
                    <a:cubicBezTo>
                      <a:pt x="173" y="68"/>
                      <a:pt x="173" y="68"/>
                      <a:pt x="172" y="68"/>
                    </a:cubicBezTo>
                    <a:cubicBezTo>
                      <a:pt x="172" y="69"/>
                      <a:pt x="171" y="70"/>
                      <a:pt x="170" y="70"/>
                    </a:cubicBezTo>
                    <a:cubicBezTo>
                      <a:pt x="169" y="70"/>
                      <a:pt x="168" y="70"/>
                      <a:pt x="169" y="72"/>
                    </a:cubicBezTo>
                    <a:cubicBezTo>
                      <a:pt x="169" y="73"/>
                      <a:pt x="171" y="73"/>
                      <a:pt x="172" y="74"/>
                    </a:cubicBezTo>
                    <a:cubicBezTo>
                      <a:pt x="172" y="75"/>
                      <a:pt x="173" y="74"/>
                      <a:pt x="173" y="74"/>
                    </a:cubicBezTo>
                    <a:cubicBezTo>
                      <a:pt x="173" y="74"/>
                      <a:pt x="173" y="74"/>
                      <a:pt x="173" y="74"/>
                    </a:cubicBezTo>
                    <a:cubicBezTo>
                      <a:pt x="173" y="74"/>
                      <a:pt x="173" y="74"/>
                      <a:pt x="173" y="74"/>
                    </a:cubicBezTo>
                    <a:cubicBezTo>
                      <a:pt x="174" y="74"/>
                      <a:pt x="174" y="74"/>
                      <a:pt x="174" y="74"/>
                    </a:cubicBezTo>
                    <a:cubicBezTo>
                      <a:pt x="174" y="74"/>
                      <a:pt x="174" y="74"/>
                      <a:pt x="174" y="74"/>
                    </a:cubicBezTo>
                    <a:cubicBezTo>
                      <a:pt x="174" y="74"/>
                      <a:pt x="175" y="74"/>
                      <a:pt x="176" y="74"/>
                    </a:cubicBezTo>
                    <a:cubicBezTo>
                      <a:pt x="176" y="74"/>
                      <a:pt x="176" y="74"/>
                      <a:pt x="176" y="74"/>
                    </a:cubicBezTo>
                    <a:cubicBezTo>
                      <a:pt x="176" y="74"/>
                      <a:pt x="176" y="74"/>
                      <a:pt x="176" y="74"/>
                    </a:cubicBezTo>
                    <a:cubicBezTo>
                      <a:pt x="176" y="75"/>
                      <a:pt x="177" y="75"/>
                      <a:pt x="177" y="74"/>
                    </a:cubicBezTo>
                    <a:cubicBezTo>
                      <a:pt x="178" y="74"/>
                      <a:pt x="178" y="73"/>
                      <a:pt x="178" y="73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8" y="72"/>
                      <a:pt x="178" y="72"/>
                      <a:pt x="179" y="72"/>
                    </a:cubicBezTo>
                    <a:cubicBezTo>
                      <a:pt x="179" y="73"/>
                      <a:pt x="179" y="72"/>
                      <a:pt x="180" y="72"/>
                    </a:cubicBezTo>
                    <a:cubicBezTo>
                      <a:pt x="180" y="71"/>
                      <a:pt x="180" y="71"/>
                      <a:pt x="179" y="70"/>
                    </a:cubicBezTo>
                    <a:cubicBezTo>
                      <a:pt x="178" y="69"/>
                      <a:pt x="177" y="68"/>
                      <a:pt x="177" y="67"/>
                    </a:cubicBezTo>
                    <a:close/>
                    <a:moveTo>
                      <a:pt x="222" y="40"/>
                    </a:moveTo>
                    <a:cubicBezTo>
                      <a:pt x="221" y="40"/>
                      <a:pt x="221" y="40"/>
                      <a:pt x="222" y="41"/>
                    </a:cubicBezTo>
                    <a:cubicBezTo>
                      <a:pt x="223" y="42"/>
                      <a:pt x="224" y="43"/>
                      <a:pt x="226" y="44"/>
                    </a:cubicBezTo>
                    <a:cubicBezTo>
                      <a:pt x="226" y="44"/>
                      <a:pt x="227" y="44"/>
                      <a:pt x="227" y="44"/>
                    </a:cubicBezTo>
                    <a:cubicBezTo>
                      <a:pt x="227" y="44"/>
                      <a:pt x="227" y="44"/>
                      <a:pt x="227" y="44"/>
                    </a:cubicBezTo>
                    <a:cubicBezTo>
                      <a:pt x="228" y="44"/>
                      <a:pt x="229" y="43"/>
                      <a:pt x="230" y="42"/>
                    </a:cubicBezTo>
                    <a:cubicBezTo>
                      <a:pt x="230" y="41"/>
                      <a:pt x="231" y="39"/>
                      <a:pt x="232" y="38"/>
                    </a:cubicBezTo>
                    <a:cubicBezTo>
                      <a:pt x="232" y="38"/>
                      <a:pt x="232" y="37"/>
                      <a:pt x="232" y="37"/>
                    </a:cubicBezTo>
                    <a:cubicBezTo>
                      <a:pt x="232" y="37"/>
                      <a:pt x="232" y="37"/>
                      <a:pt x="232" y="37"/>
                    </a:cubicBezTo>
                    <a:cubicBezTo>
                      <a:pt x="231" y="37"/>
                      <a:pt x="231" y="36"/>
                      <a:pt x="232" y="36"/>
                    </a:cubicBezTo>
                    <a:cubicBezTo>
                      <a:pt x="232" y="35"/>
                      <a:pt x="232" y="34"/>
                      <a:pt x="231" y="34"/>
                    </a:cubicBezTo>
                    <a:cubicBezTo>
                      <a:pt x="230" y="34"/>
                      <a:pt x="229" y="34"/>
                      <a:pt x="228" y="34"/>
                    </a:cubicBezTo>
                    <a:cubicBezTo>
                      <a:pt x="226" y="36"/>
                      <a:pt x="224" y="38"/>
                      <a:pt x="222" y="40"/>
                    </a:cubicBezTo>
                    <a:close/>
                    <a:moveTo>
                      <a:pt x="201" y="19"/>
                    </a:moveTo>
                    <a:cubicBezTo>
                      <a:pt x="201" y="19"/>
                      <a:pt x="202" y="19"/>
                      <a:pt x="202" y="20"/>
                    </a:cubicBezTo>
                    <a:cubicBezTo>
                      <a:pt x="203" y="20"/>
                      <a:pt x="203" y="20"/>
                      <a:pt x="204" y="20"/>
                    </a:cubicBezTo>
                    <a:cubicBezTo>
                      <a:pt x="204" y="20"/>
                      <a:pt x="204" y="20"/>
                      <a:pt x="204" y="20"/>
                    </a:cubicBezTo>
                    <a:cubicBezTo>
                      <a:pt x="204" y="20"/>
                      <a:pt x="204" y="20"/>
                      <a:pt x="204" y="20"/>
                    </a:cubicBezTo>
                    <a:cubicBezTo>
                      <a:pt x="205" y="21"/>
                      <a:pt x="205" y="22"/>
                      <a:pt x="207" y="22"/>
                    </a:cubicBezTo>
                    <a:cubicBezTo>
                      <a:pt x="207" y="23"/>
                      <a:pt x="208" y="22"/>
                      <a:pt x="208" y="23"/>
                    </a:cubicBezTo>
                    <a:cubicBezTo>
                      <a:pt x="208" y="23"/>
                      <a:pt x="208" y="23"/>
                      <a:pt x="208" y="23"/>
                    </a:cubicBezTo>
                    <a:cubicBezTo>
                      <a:pt x="208" y="23"/>
                      <a:pt x="208" y="23"/>
                      <a:pt x="208" y="23"/>
                    </a:cubicBezTo>
                    <a:cubicBezTo>
                      <a:pt x="210" y="23"/>
                      <a:pt x="210" y="22"/>
                      <a:pt x="211" y="21"/>
                    </a:cubicBezTo>
                    <a:cubicBezTo>
                      <a:pt x="212" y="20"/>
                      <a:pt x="212" y="20"/>
                      <a:pt x="211" y="19"/>
                    </a:cubicBezTo>
                    <a:cubicBezTo>
                      <a:pt x="211" y="19"/>
                      <a:pt x="211" y="19"/>
                      <a:pt x="211" y="19"/>
                    </a:cubicBezTo>
                    <a:cubicBezTo>
                      <a:pt x="210" y="19"/>
                      <a:pt x="210" y="17"/>
                      <a:pt x="209" y="17"/>
                    </a:cubicBezTo>
                    <a:cubicBezTo>
                      <a:pt x="208" y="17"/>
                      <a:pt x="207" y="17"/>
                      <a:pt x="207" y="16"/>
                    </a:cubicBezTo>
                    <a:cubicBezTo>
                      <a:pt x="206" y="15"/>
                      <a:pt x="207" y="14"/>
                      <a:pt x="206" y="14"/>
                    </a:cubicBezTo>
                    <a:cubicBezTo>
                      <a:pt x="206" y="14"/>
                      <a:pt x="206" y="14"/>
                      <a:pt x="206" y="14"/>
                    </a:cubicBezTo>
                    <a:cubicBezTo>
                      <a:pt x="206" y="14"/>
                      <a:pt x="206" y="14"/>
                      <a:pt x="206" y="14"/>
                    </a:cubicBezTo>
                    <a:cubicBezTo>
                      <a:pt x="205" y="14"/>
                      <a:pt x="204" y="14"/>
                      <a:pt x="204" y="15"/>
                    </a:cubicBezTo>
                    <a:cubicBezTo>
                      <a:pt x="203" y="15"/>
                      <a:pt x="203" y="15"/>
                      <a:pt x="202" y="15"/>
                    </a:cubicBezTo>
                    <a:cubicBezTo>
                      <a:pt x="201" y="15"/>
                      <a:pt x="200" y="15"/>
                      <a:pt x="201" y="17"/>
                    </a:cubicBezTo>
                    <a:cubicBezTo>
                      <a:pt x="201" y="17"/>
                      <a:pt x="200" y="17"/>
                      <a:pt x="200" y="17"/>
                    </a:cubicBezTo>
                    <a:cubicBezTo>
                      <a:pt x="200" y="18"/>
                      <a:pt x="200" y="18"/>
                      <a:pt x="200" y="19"/>
                    </a:cubicBezTo>
                    <a:cubicBezTo>
                      <a:pt x="200" y="19"/>
                      <a:pt x="201" y="20"/>
                      <a:pt x="201" y="19"/>
                    </a:cubicBezTo>
                    <a:close/>
                    <a:moveTo>
                      <a:pt x="208" y="7"/>
                    </a:moveTo>
                    <a:cubicBezTo>
                      <a:pt x="208" y="7"/>
                      <a:pt x="208" y="8"/>
                      <a:pt x="209" y="8"/>
                    </a:cubicBezTo>
                    <a:cubicBezTo>
                      <a:pt x="210" y="8"/>
                      <a:pt x="211" y="7"/>
                      <a:pt x="211" y="6"/>
                    </a:cubicBezTo>
                    <a:cubicBezTo>
                      <a:pt x="212" y="6"/>
                      <a:pt x="212" y="6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4" y="6"/>
                      <a:pt x="215" y="7"/>
                      <a:pt x="215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6"/>
                      <a:pt x="217" y="5"/>
                      <a:pt x="216" y="4"/>
                    </a:cubicBezTo>
                    <a:cubicBezTo>
                      <a:pt x="216" y="4"/>
                      <a:pt x="217" y="3"/>
                      <a:pt x="217" y="3"/>
                    </a:cubicBezTo>
                    <a:cubicBezTo>
                      <a:pt x="217" y="2"/>
                      <a:pt x="217" y="2"/>
                      <a:pt x="217" y="1"/>
                    </a:cubicBezTo>
                    <a:cubicBezTo>
                      <a:pt x="217" y="1"/>
                      <a:pt x="217" y="1"/>
                      <a:pt x="217" y="1"/>
                    </a:cubicBezTo>
                    <a:cubicBezTo>
                      <a:pt x="215" y="0"/>
                      <a:pt x="214" y="0"/>
                      <a:pt x="212" y="1"/>
                    </a:cubicBezTo>
                    <a:cubicBezTo>
                      <a:pt x="211" y="1"/>
                      <a:pt x="211" y="1"/>
                      <a:pt x="210" y="1"/>
                    </a:cubicBezTo>
                    <a:cubicBezTo>
                      <a:pt x="208" y="1"/>
                      <a:pt x="207" y="2"/>
                      <a:pt x="208" y="3"/>
                    </a:cubicBezTo>
                    <a:cubicBezTo>
                      <a:pt x="208" y="4"/>
                      <a:pt x="208" y="4"/>
                      <a:pt x="208" y="5"/>
                    </a:cubicBezTo>
                    <a:cubicBezTo>
                      <a:pt x="207" y="5"/>
                      <a:pt x="207" y="6"/>
                      <a:pt x="208" y="7"/>
                    </a:cubicBezTo>
                    <a:close/>
                    <a:moveTo>
                      <a:pt x="198" y="56"/>
                    </a:moveTo>
                    <a:cubicBezTo>
                      <a:pt x="198" y="56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0" y="55"/>
                      <a:pt x="200" y="54"/>
                      <a:pt x="201" y="54"/>
                    </a:cubicBezTo>
                    <a:cubicBezTo>
                      <a:pt x="201" y="53"/>
                      <a:pt x="201" y="53"/>
                      <a:pt x="201" y="53"/>
                    </a:cubicBezTo>
                    <a:cubicBezTo>
                      <a:pt x="201" y="53"/>
                      <a:pt x="201" y="53"/>
                      <a:pt x="201" y="53"/>
                    </a:cubicBezTo>
                    <a:cubicBezTo>
                      <a:pt x="201" y="53"/>
                      <a:pt x="201" y="53"/>
                      <a:pt x="201" y="53"/>
                    </a:cubicBezTo>
                    <a:cubicBezTo>
                      <a:pt x="202" y="53"/>
                      <a:pt x="204" y="53"/>
                      <a:pt x="205" y="52"/>
                    </a:cubicBezTo>
                    <a:cubicBezTo>
                      <a:pt x="206" y="50"/>
                      <a:pt x="206" y="49"/>
                      <a:pt x="205" y="48"/>
                    </a:cubicBezTo>
                    <a:cubicBezTo>
                      <a:pt x="205" y="48"/>
                      <a:pt x="205" y="47"/>
                      <a:pt x="205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8" y="46"/>
                      <a:pt x="208" y="44"/>
                      <a:pt x="210" y="43"/>
                    </a:cubicBezTo>
                    <a:cubicBezTo>
                      <a:pt x="210" y="43"/>
                      <a:pt x="210" y="43"/>
                      <a:pt x="209" y="43"/>
                    </a:cubicBezTo>
                    <a:cubicBezTo>
                      <a:pt x="209" y="42"/>
                      <a:pt x="208" y="42"/>
                      <a:pt x="208" y="42"/>
                    </a:cubicBezTo>
                    <a:cubicBezTo>
                      <a:pt x="208" y="42"/>
                      <a:pt x="208" y="42"/>
                      <a:pt x="208" y="41"/>
                    </a:cubicBezTo>
                    <a:cubicBezTo>
                      <a:pt x="208" y="41"/>
                      <a:pt x="208" y="41"/>
                      <a:pt x="208" y="41"/>
                    </a:cubicBezTo>
                    <a:cubicBezTo>
                      <a:pt x="208" y="41"/>
                      <a:pt x="208" y="41"/>
                      <a:pt x="208" y="41"/>
                    </a:cubicBezTo>
                    <a:cubicBezTo>
                      <a:pt x="208" y="41"/>
                      <a:pt x="209" y="41"/>
                      <a:pt x="209" y="41"/>
                    </a:cubicBezTo>
                    <a:cubicBezTo>
                      <a:pt x="208" y="41"/>
                      <a:pt x="208" y="40"/>
                      <a:pt x="207" y="40"/>
                    </a:cubicBezTo>
                    <a:cubicBezTo>
                      <a:pt x="207" y="40"/>
                      <a:pt x="207" y="41"/>
                      <a:pt x="207" y="41"/>
                    </a:cubicBezTo>
                    <a:cubicBezTo>
                      <a:pt x="207" y="41"/>
                      <a:pt x="207" y="41"/>
                      <a:pt x="207" y="41"/>
                    </a:cubicBezTo>
                    <a:cubicBezTo>
                      <a:pt x="207" y="41"/>
                      <a:pt x="207" y="41"/>
                      <a:pt x="207" y="41"/>
                    </a:cubicBezTo>
                    <a:cubicBezTo>
                      <a:pt x="207" y="41"/>
                      <a:pt x="206" y="41"/>
                      <a:pt x="206" y="40"/>
                    </a:cubicBezTo>
                    <a:cubicBezTo>
                      <a:pt x="205" y="40"/>
                      <a:pt x="205" y="38"/>
                      <a:pt x="204" y="38"/>
                    </a:cubicBezTo>
                    <a:cubicBezTo>
                      <a:pt x="202" y="37"/>
                      <a:pt x="200" y="37"/>
                      <a:pt x="199" y="35"/>
                    </a:cubicBezTo>
                    <a:cubicBezTo>
                      <a:pt x="199" y="35"/>
                      <a:pt x="199" y="35"/>
                      <a:pt x="198" y="35"/>
                    </a:cubicBezTo>
                    <a:cubicBezTo>
                      <a:pt x="197" y="36"/>
                      <a:pt x="196" y="35"/>
                      <a:pt x="195" y="34"/>
                    </a:cubicBezTo>
                    <a:cubicBezTo>
                      <a:pt x="195" y="36"/>
                      <a:pt x="197" y="37"/>
                      <a:pt x="198" y="38"/>
                    </a:cubicBezTo>
                    <a:cubicBezTo>
                      <a:pt x="199" y="38"/>
                      <a:pt x="200" y="39"/>
                      <a:pt x="200" y="40"/>
                    </a:cubicBezTo>
                    <a:cubicBezTo>
                      <a:pt x="200" y="41"/>
                      <a:pt x="201" y="42"/>
                      <a:pt x="202" y="42"/>
                    </a:cubicBezTo>
                    <a:cubicBezTo>
                      <a:pt x="202" y="42"/>
                      <a:pt x="203" y="43"/>
                      <a:pt x="203" y="43"/>
                    </a:cubicBezTo>
                    <a:cubicBezTo>
                      <a:pt x="203" y="45"/>
                      <a:pt x="203" y="46"/>
                      <a:pt x="204" y="46"/>
                    </a:cubicBezTo>
                    <a:cubicBezTo>
                      <a:pt x="204" y="46"/>
                      <a:pt x="204" y="46"/>
                      <a:pt x="204" y="46"/>
                    </a:cubicBezTo>
                    <a:cubicBezTo>
                      <a:pt x="204" y="46"/>
                      <a:pt x="204" y="46"/>
                      <a:pt x="204" y="46"/>
                    </a:cubicBezTo>
                    <a:cubicBezTo>
                      <a:pt x="202" y="45"/>
                      <a:pt x="201" y="45"/>
                      <a:pt x="200" y="44"/>
                    </a:cubicBezTo>
                    <a:cubicBezTo>
                      <a:pt x="199" y="42"/>
                      <a:pt x="198" y="40"/>
                      <a:pt x="196" y="39"/>
                    </a:cubicBezTo>
                    <a:cubicBezTo>
                      <a:pt x="195" y="38"/>
                      <a:pt x="194" y="38"/>
                      <a:pt x="193" y="38"/>
                    </a:cubicBezTo>
                    <a:cubicBezTo>
                      <a:pt x="192" y="39"/>
                      <a:pt x="191" y="39"/>
                      <a:pt x="190" y="39"/>
                    </a:cubicBezTo>
                    <a:cubicBezTo>
                      <a:pt x="189" y="37"/>
                      <a:pt x="188" y="36"/>
                      <a:pt x="186" y="35"/>
                    </a:cubicBezTo>
                    <a:cubicBezTo>
                      <a:pt x="186" y="35"/>
                      <a:pt x="186" y="34"/>
                      <a:pt x="185" y="34"/>
                    </a:cubicBezTo>
                    <a:cubicBezTo>
                      <a:pt x="185" y="35"/>
                      <a:pt x="185" y="35"/>
                      <a:pt x="185" y="35"/>
                    </a:cubicBezTo>
                    <a:cubicBezTo>
                      <a:pt x="185" y="36"/>
                      <a:pt x="185" y="37"/>
                      <a:pt x="184" y="37"/>
                    </a:cubicBezTo>
                    <a:cubicBezTo>
                      <a:pt x="184" y="38"/>
                      <a:pt x="184" y="38"/>
                      <a:pt x="185" y="39"/>
                    </a:cubicBezTo>
                    <a:cubicBezTo>
                      <a:pt x="186" y="39"/>
                      <a:pt x="187" y="40"/>
                      <a:pt x="187" y="41"/>
                    </a:cubicBezTo>
                    <a:cubicBezTo>
                      <a:pt x="187" y="42"/>
                      <a:pt x="187" y="42"/>
                      <a:pt x="188" y="42"/>
                    </a:cubicBezTo>
                    <a:cubicBezTo>
                      <a:pt x="190" y="42"/>
                      <a:pt x="193" y="44"/>
                      <a:pt x="193" y="45"/>
                    </a:cubicBezTo>
                    <a:cubicBezTo>
                      <a:pt x="193" y="46"/>
                      <a:pt x="193" y="47"/>
                      <a:pt x="194" y="47"/>
                    </a:cubicBezTo>
                    <a:cubicBezTo>
                      <a:pt x="195" y="48"/>
                      <a:pt x="196" y="48"/>
                      <a:pt x="197" y="48"/>
                    </a:cubicBezTo>
                    <a:cubicBezTo>
                      <a:pt x="199" y="48"/>
                      <a:pt x="200" y="50"/>
                      <a:pt x="201" y="52"/>
                    </a:cubicBezTo>
                    <a:cubicBezTo>
                      <a:pt x="201" y="52"/>
                      <a:pt x="201" y="52"/>
                      <a:pt x="201" y="52"/>
                    </a:cubicBezTo>
                    <a:cubicBezTo>
                      <a:pt x="200" y="52"/>
                      <a:pt x="200" y="51"/>
                      <a:pt x="199" y="50"/>
                    </a:cubicBezTo>
                    <a:cubicBezTo>
                      <a:pt x="199" y="50"/>
                      <a:pt x="198" y="49"/>
                      <a:pt x="197" y="49"/>
                    </a:cubicBezTo>
                    <a:cubicBezTo>
                      <a:pt x="196" y="50"/>
                      <a:pt x="195" y="50"/>
                      <a:pt x="194" y="50"/>
                    </a:cubicBezTo>
                    <a:cubicBezTo>
                      <a:pt x="194" y="50"/>
                      <a:pt x="193" y="50"/>
                      <a:pt x="193" y="50"/>
                    </a:cubicBezTo>
                    <a:cubicBezTo>
                      <a:pt x="192" y="51"/>
                      <a:pt x="192" y="52"/>
                      <a:pt x="191" y="52"/>
                    </a:cubicBezTo>
                    <a:cubicBezTo>
                      <a:pt x="190" y="52"/>
                      <a:pt x="190" y="52"/>
                      <a:pt x="190" y="52"/>
                    </a:cubicBezTo>
                    <a:cubicBezTo>
                      <a:pt x="190" y="53"/>
                      <a:pt x="191" y="53"/>
                      <a:pt x="191" y="53"/>
                    </a:cubicBezTo>
                    <a:cubicBezTo>
                      <a:pt x="191" y="53"/>
                      <a:pt x="192" y="52"/>
                      <a:pt x="192" y="53"/>
                    </a:cubicBezTo>
                    <a:cubicBezTo>
                      <a:pt x="191" y="55"/>
                      <a:pt x="191" y="55"/>
                      <a:pt x="193" y="56"/>
                    </a:cubicBezTo>
                    <a:cubicBezTo>
                      <a:pt x="195" y="56"/>
                      <a:pt x="196" y="56"/>
                      <a:pt x="198" y="56"/>
                    </a:cubicBezTo>
                    <a:close/>
                    <a:moveTo>
                      <a:pt x="183" y="48"/>
                    </a:moveTo>
                    <a:cubicBezTo>
                      <a:pt x="183" y="48"/>
                      <a:pt x="184" y="48"/>
                      <a:pt x="185" y="48"/>
                    </a:cubicBezTo>
                    <a:cubicBezTo>
                      <a:pt x="185" y="49"/>
                      <a:pt x="185" y="50"/>
                      <a:pt x="185" y="51"/>
                    </a:cubicBezTo>
                    <a:cubicBezTo>
                      <a:pt x="186" y="51"/>
                      <a:pt x="186" y="52"/>
                      <a:pt x="187" y="51"/>
                    </a:cubicBezTo>
                    <a:cubicBezTo>
                      <a:pt x="188" y="51"/>
                      <a:pt x="188" y="51"/>
                      <a:pt x="189" y="51"/>
                    </a:cubicBezTo>
                    <a:cubicBezTo>
                      <a:pt x="190" y="50"/>
                      <a:pt x="190" y="51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0"/>
                      <a:pt x="192" y="50"/>
                      <a:pt x="192" y="50"/>
                    </a:cubicBezTo>
                    <a:cubicBezTo>
                      <a:pt x="192" y="50"/>
                      <a:pt x="193" y="50"/>
                      <a:pt x="193" y="49"/>
                    </a:cubicBezTo>
                    <a:cubicBezTo>
                      <a:pt x="193" y="48"/>
                      <a:pt x="193" y="48"/>
                      <a:pt x="192" y="48"/>
                    </a:cubicBezTo>
                    <a:cubicBezTo>
                      <a:pt x="191" y="47"/>
                      <a:pt x="190" y="46"/>
                      <a:pt x="189" y="45"/>
                    </a:cubicBezTo>
                    <a:cubicBezTo>
                      <a:pt x="188" y="44"/>
                      <a:pt x="188" y="44"/>
                      <a:pt x="187" y="45"/>
                    </a:cubicBezTo>
                    <a:cubicBezTo>
                      <a:pt x="186" y="46"/>
                      <a:pt x="186" y="46"/>
                      <a:pt x="186" y="45"/>
                    </a:cubicBezTo>
                    <a:cubicBezTo>
                      <a:pt x="185" y="44"/>
                      <a:pt x="185" y="44"/>
                      <a:pt x="185" y="45"/>
                    </a:cubicBezTo>
                    <a:cubicBezTo>
                      <a:pt x="184" y="46"/>
                      <a:pt x="183" y="46"/>
                      <a:pt x="182" y="46"/>
                    </a:cubicBezTo>
                    <a:cubicBezTo>
                      <a:pt x="181" y="46"/>
                      <a:pt x="181" y="47"/>
                      <a:pt x="181" y="47"/>
                    </a:cubicBezTo>
                    <a:cubicBezTo>
                      <a:pt x="181" y="48"/>
                      <a:pt x="182" y="49"/>
                      <a:pt x="183" y="48"/>
                    </a:cubicBezTo>
                    <a:close/>
                    <a:moveTo>
                      <a:pt x="360" y="42"/>
                    </a:moveTo>
                    <a:cubicBezTo>
                      <a:pt x="356" y="39"/>
                      <a:pt x="352" y="40"/>
                      <a:pt x="351" y="44"/>
                    </a:cubicBezTo>
                    <a:cubicBezTo>
                      <a:pt x="351" y="45"/>
                      <a:pt x="351" y="46"/>
                      <a:pt x="352" y="46"/>
                    </a:cubicBezTo>
                    <a:cubicBezTo>
                      <a:pt x="353" y="47"/>
                      <a:pt x="355" y="47"/>
                      <a:pt x="357" y="46"/>
                    </a:cubicBezTo>
                    <a:cubicBezTo>
                      <a:pt x="357" y="46"/>
                      <a:pt x="357" y="46"/>
                      <a:pt x="357" y="46"/>
                    </a:cubicBezTo>
                    <a:cubicBezTo>
                      <a:pt x="358" y="46"/>
                      <a:pt x="359" y="45"/>
                      <a:pt x="360" y="44"/>
                    </a:cubicBezTo>
                    <a:cubicBezTo>
                      <a:pt x="360" y="43"/>
                      <a:pt x="360" y="43"/>
                      <a:pt x="360" y="42"/>
                    </a:cubicBezTo>
                    <a:close/>
                    <a:moveTo>
                      <a:pt x="220" y="78"/>
                    </a:moveTo>
                    <a:cubicBezTo>
                      <a:pt x="220" y="77"/>
                      <a:pt x="219" y="77"/>
                      <a:pt x="218" y="77"/>
                    </a:cubicBezTo>
                    <a:cubicBezTo>
                      <a:pt x="217" y="77"/>
                      <a:pt x="213" y="79"/>
                      <a:pt x="213" y="80"/>
                    </a:cubicBezTo>
                    <a:cubicBezTo>
                      <a:pt x="213" y="80"/>
                      <a:pt x="213" y="80"/>
                      <a:pt x="213" y="80"/>
                    </a:cubicBezTo>
                    <a:cubicBezTo>
                      <a:pt x="215" y="81"/>
                      <a:pt x="216" y="82"/>
                      <a:pt x="216" y="83"/>
                    </a:cubicBezTo>
                    <a:cubicBezTo>
                      <a:pt x="217" y="84"/>
                      <a:pt x="217" y="84"/>
                      <a:pt x="218" y="83"/>
                    </a:cubicBezTo>
                    <a:cubicBezTo>
                      <a:pt x="218" y="83"/>
                      <a:pt x="219" y="83"/>
                      <a:pt x="219" y="82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0" y="82"/>
                      <a:pt x="220" y="82"/>
                      <a:pt x="220" y="81"/>
                    </a:cubicBezTo>
                    <a:cubicBezTo>
                      <a:pt x="222" y="80"/>
                      <a:pt x="220" y="79"/>
                      <a:pt x="220" y="78"/>
                    </a:cubicBezTo>
                    <a:close/>
                    <a:moveTo>
                      <a:pt x="450" y="80"/>
                    </a:moveTo>
                    <a:cubicBezTo>
                      <a:pt x="448" y="79"/>
                      <a:pt x="446" y="78"/>
                      <a:pt x="445" y="76"/>
                    </a:cubicBezTo>
                    <a:cubicBezTo>
                      <a:pt x="445" y="76"/>
                      <a:pt x="444" y="75"/>
                      <a:pt x="445" y="75"/>
                    </a:cubicBezTo>
                    <a:cubicBezTo>
                      <a:pt x="445" y="74"/>
                      <a:pt x="445" y="74"/>
                      <a:pt x="444" y="73"/>
                    </a:cubicBezTo>
                    <a:cubicBezTo>
                      <a:pt x="444" y="73"/>
                      <a:pt x="443" y="72"/>
                      <a:pt x="442" y="72"/>
                    </a:cubicBezTo>
                    <a:cubicBezTo>
                      <a:pt x="442" y="72"/>
                      <a:pt x="442" y="72"/>
                      <a:pt x="442" y="72"/>
                    </a:cubicBezTo>
                    <a:cubicBezTo>
                      <a:pt x="442" y="72"/>
                      <a:pt x="441" y="72"/>
                      <a:pt x="441" y="72"/>
                    </a:cubicBezTo>
                    <a:cubicBezTo>
                      <a:pt x="441" y="72"/>
                      <a:pt x="440" y="71"/>
                      <a:pt x="440" y="71"/>
                    </a:cubicBezTo>
                    <a:cubicBezTo>
                      <a:pt x="440" y="71"/>
                      <a:pt x="441" y="70"/>
                      <a:pt x="441" y="70"/>
                    </a:cubicBezTo>
                    <a:cubicBezTo>
                      <a:pt x="443" y="70"/>
                      <a:pt x="446" y="69"/>
                      <a:pt x="447" y="72"/>
                    </a:cubicBezTo>
                    <a:cubicBezTo>
                      <a:pt x="448" y="70"/>
                      <a:pt x="448" y="69"/>
                      <a:pt x="446" y="68"/>
                    </a:cubicBezTo>
                    <a:cubicBezTo>
                      <a:pt x="446" y="68"/>
                      <a:pt x="446" y="68"/>
                      <a:pt x="446" y="68"/>
                    </a:cubicBezTo>
                    <a:cubicBezTo>
                      <a:pt x="444" y="68"/>
                      <a:pt x="443" y="69"/>
                      <a:pt x="441" y="69"/>
                    </a:cubicBezTo>
                    <a:cubicBezTo>
                      <a:pt x="441" y="69"/>
                      <a:pt x="440" y="69"/>
                      <a:pt x="441" y="68"/>
                    </a:cubicBezTo>
                    <a:cubicBezTo>
                      <a:pt x="441" y="68"/>
                      <a:pt x="440" y="68"/>
                      <a:pt x="440" y="68"/>
                    </a:cubicBezTo>
                    <a:cubicBezTo>
                      <a:pt x="439" y="68"/>
                      <a:pt x="439" y="68"/>
                      <a:pt x="438" y="68"/>
                    </a:cubicBezTo>
                    <a:cubicBezTo>
                      <a:pt x="439" y="67"/>
                      <a:pt x="439" y="66"/>
                      <a:pt x="440" y="67"/>
                    </a:cubicBezTo>
                    <a:cubicBezTo>
                      <a:pt x="441" y="68"/>
                      <a:pt x="443" y="67"/>
                      <a:pt x="443" y="66"/>
                    </a:cubicBezTo>
                    <a:cubicBezTo>
                      <a:pt x="443" y="66"/>
                      <a:pt x="443" y="66"/>
                      <a:pt x="443" y="65"/>
                    </a:cubicBezTo>
                    <a:cubicBezTo>
                      <a:pt x="443" y="65"/>
                      <a:pt x="443" y="65"/>
                      <a:pt x="443" y="65"/>
                    </a:cubicBezTo>
                    <a:cubicBezTo>
                      <a:pt x="442" y="65"/>
                      <a:pt x="442" y="66"/>
                      <a:pt x="441" y="65"/>
                    </a:cubicBezTo>
                    <a:cubicBezTo>
                      <a:pt x="440" y="65"/>
                      <a:pt x="440" y="65"/>
                      <a:pt x="439" y="64"/>
                    </a:cubicBezTo>
                    <a:cubicBezTo>
                      <a:pt x="440" y="64"/>
                      <a:pt x="442" y="64"/>
                      <a:pt x="441" y="63"/>
                    </a:cubicBezTo>
                    <a:cubicBezTo>
                      <a:pt x="441" y="62"/>
                      <a:pt x="442" y="62"/>
                      <a:pt x="442" y="62"/>
                    </a:cubicBezTo>
                    <a:cubicBezTo>
                      <a:pt x="443" y="62"/>
                      <a:pt x="444" y="62"/>
                      <a:pt x="444" y="61"/>
                    </a:cubicBezTo>
                    <a:cubicBezTo>
                      <a:pt x="444" y="61"/>
                      <a:pt x="444" y="61"/>
                      <a:pt x="444" y="61"/>
                    </a:cubicBezTo>
                    <a:cubicBezTo>
                      <a:pt x="444" y="61"/>
                      <a:pt x="443" y="61"/>
                      <a:pt x="443" y="61"/>
                    </a:cubicBezTo>
                    <a:cubicBezTo>
                      <a:pt x="443" y="61"/>
                      <a:pt x="443" y="60"/>
                      <a:pt x="443" y="60"/>
                    </a:cubicBezTo>
                    <a:cubicBezTo>
                      <a:pt x="444" y="60"/>
                      <a:pt x="444" y="59"/>
                      <a:pt x="444" y="57"/>
                    </a:cubicBezTo>
                    <a:cubicBezTo>
                      <a:pt x="444" y="56"/>
                      <a:pt x="445" y="54"/>
                      <a:pt x="446" y="53"/>
                    </a:cubicBezTo>
                    <a:cubicBezTo>
                      <a:pt x="446" y="53"/>
                      <a:pt x="447" y="52"/>
                      <a:pt x="447" y="52"/>
                    </a:cubicBezTo>
                    <a:cubicBezTo>
                      <a:pt x="448" y="51"/>
                      <a:pt x="447" y="51"/>
                      <a:pt x="447" y="50"/>
                    </a:cubicBezTo>
                    <a:cubicBezTo>
                      <a:pt x="447" y="50"/>
                      <a:pt x="447" y="50"/>
                      <a:pt x="447" y="50"/>
                    </a:cubicBezTo>
                    <a:cubicBezTo>
                      <a:pt x="447" y="50"/>
                      <a:pt x="448" y="49"/>
                      <a:pt x="447" y="49"/>
                    </a:cubicBezTo>
                    <a:cubicBezTo>
                      <a:pt x="447" y="49"/>
                      <a:pt x="446" y="50"/>
                      <a:pt x="446" y="51"/>
                    </a:cubicBezTo>
                    <a:cubicBezTo>
                      <a:pt x="445" y="51"/>
                      <a:pt x="445" y="51"/>
                      <a:pt x="444" y="51"/>
                    </a:cubicBezTo>
                    <a:cubicBezTo>
                      <a:pt x="444" y="51"/>
                      <a:pt x="443" y="51"/>
                      <a:pt x="443" y="51"/>
                    </a:cubicBezTo>
                    <a:cubicBezTo>
                      <a:pt x="442" y="50"/>
                      <a:pt x="443" y="50"/>
                      <a:pt x="443" y="50"/>
                    </a:cubicBezTo>
                    <a:cubicBezTo>
                      <a:pt x="444" y="49"/>
                      <a:pt x="444" y="48"/>
                      <a:pt x="444" y="47"/>
                    </a:cubicBezTo>
                    <a:cubicBezTo>
                      <a:pt x="444" y="47"/>
                      <a:pt x="444" y="46"/>
                      <a:pt x="445" y="46"/>
                    </a:cubicBezTo>
                    <a:cubicBezTo>
                      <a:pt x="446" y="45"/>
                      <a:pt x="447" y="44"/>
                      <a:pt x="446" y="43"/>
                    </a:cubicBezTo>
                    <a:cubicBezTo>
                      <a:pt x="446" y="42"/>
                      <a:pt x="447" y="42"/>
                      <a:pt x="448" y="41"/>
                    </a:cubicBezTo>
                    <a:cubicBezTo>
                      <a:pt x="448" y="41"/>
                      <a:pt x="449" y="39"/>
                      <a:pt x="450" y="40"/>
                    </a:cubicBezTo>
                    <a:cubicBezTo>
                      <a:pt x="450" y="40"/>
                      <a:pt x="451" y="40"/>
                      <a:pt x="451" y="40"/>
                    </a:cubicBezTo>
                    <a:cubicBezTo>
                      <a:pt x="450" y="38"/>
                      <a:pt x="451" y="38"/>
                      <a:pt x="452" y="38"/>
                    </a:cubicBezTo>
                    <a:cubicBezTo>
                      <a:pt x="453" y="37"/>
                      <a:pt x="454" y="36"/>
                      <a:pt x="456" y="35"/>
                    </a:cubicBezTo>
                    <a:cubicBezTo>
                      <a:pt x="458" y="35"/>
                      <a:pt x="459" y="33"/>
                      <a:pt x="460" y="32"/>
                    </a:cubicBezTo>
                    <a:cubicBezTo>
                      <a:pt x="461" y="31"/>
                      <a:pt x="461" y="30"/>
                      <a:pt x="462" y="31"/>
                    </a:cubicBezTo>
                    <a:cubicBezTo>
                      <a:pt x="463" y="31"/>
                      <a:pt x="463" y="30"/>
                      <a:pt x="463" y="30"/>
                    </a:cubicBezTo>
                    <a:cubicBezTo>
                      <a:pt x="463" y="30"/>
                      <a:pt x="463" y="30"/>
                      <a:pt x="463" y="30"/>
                    </a:cubicBezTo>
                    <a:cubicBezTo>
                      <a:pt x="463" y="30"/>
                      <a:pt x="463" y="30"/>
                      <a:pt x="463" y="30"/>
                    </a:cubicBezTo>
                    <a:cubicBezTo>
                      <a:pt x="463" y="30"/>
                      <a:pt x="463" y="30"/>
                      <a:pt x="463" y="30"/>
                    </a:cubicBezTo>
                    <a:cubicBezTo>
                      <a:pt x="462" y="30"/>
                      <a:pt x="462" y="30"/>
                      <a:pt x="461" y="30"/>
                    </a:cubicBezTo>
                    <a:cubicBezTo>
                      <a:pt x="460" y="30"/>
                      <a:pt x="460" y="30"/>
                      <a:pt x="460" y="29"/>
                    </a:cubicBezTo>
                    <a:cubicBezTo>
                      <a:pt x="460" y="28"/>
                      <a:pt x="460" y="28"/>
                      <a:pt x="460" y="28"/>
                    </a:cubicBezTo>
                    <a:cubicBezTo>
                      <a:pt x="461" y="28"/>
                      <a:pt x="461" y="28"/>
                      <a:pt x="461" y="28"/>
                    </a:cubicBezTo>
                    <a:cubicBezTo>
                      <a:pt x="463" y="27"/>
                      <a:pt x="464" y="27"/>
                      <a:pt x="466" y="29"/>
                    </a:cubicBezTo>
                    <a:cubicBezTo>
                      <a:pt x="466" y="29"/>
                      <a:pt x="466" y="30"/>
                      <a:pt x="465" y="31"/>
                    </a:cubicBezTo>
                    <a:cubicBezTo>
                      <a:pt x="465" y="31"/>
                      <a:pt x="465" y="31"/>
                      <a:pt x="465" y="31"/>
                    </a:cubicBezTo>
                    <a:cubicBezTo>
                      <a:pt x="465" y="31"/>
                      <a:pt x="465" y="31"/>
                      <a:pt x="465" y="31"/>
                    </a:cubicBezTo>
                    <a:cubicBezTo>
                      <a:pt x="465" y="31"/>
                      <a:pt x="464" y="32"/>
                      <a:pt x="466" y="32"/>
                    </a:cubicBezTo>
                    <a:cubicBezTo>
                      <a:pt x="467" y="32"/>
                      <a:pt x="466" y="33"/>
                      <a:pt x="467" y="33"/>
                    </a:cubicBezTo>
                    <a:cubicBezTo>
                      <a:pt x="467" y="33"/>
                      <a:pt x="467" y="33"/>
                      <a:pt x="467" y="33"/>
                    </a:cubicBezTo>
                    <a:cubicBezTo>
                      <a:pt x="467" y="33"/>
                      <a:pt x="467" y="33"/>
                      <a:pt x="467" y="33"/>
                    </a:cubicBezTo>
                    <a:cubicBezTo>
                      <a:pt x="468" y="33"/>
                      <a:pt x="468" y="34"/>
                      <a:pt x="468" y="34"/>
                    </a:cubicBezTo>
                    <a:cubicBezTo>
                      <a:pt x="468" y="35"/>
                      <a:pt x="469" y="36"/>
                      <a:pt x="469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0" y="37"/>
                      <a:pt x="470" y="38"/>
                      <a:pt x="470" y="39"/>
                    </a:cubicBezTo>
                    <a:cubicBezTo>
                      <a:pt x="470" y="39"/>
                      <a:pt x="470" y="39"/>
                      <a:pt x="471" y="40"/>
                    </a:cubicBezTo>
                    <a:cubicBezTo>
                      <a:pt x="471" y="40"/>
                      <a:pt x="471" y="40"/>
                      <a:pt x="471" y="40"/>
                    </a:cubicBezTo>
                    <a:cubicBezTo>
                      <a:pt x="471" y="40"/>
                      <a:pt x="471" y="41"/>
                      <a:pt x="471" y="42"/>
                    </a:cubicBezTo>
                    <a:cubicBezTo>
                      <a:pt x="471" y="42"/>
                      <a:pt x="471" y="43"/>
                      <a:pt x="471" y="43"/>
                    </a:cubicBezTo>
                    <a:cubicBezTo>
                      <a:pt x="473" y="44"/>
                      <a:pt x="474" y="46"/>
                      <a:pt x="476" y="47"/>
                    </a:cubicBezTo>
                    <a:cubicBezTo>
                      <a:pt x="476" y="47"/>
                      <a:pt x="476" y="48"/>
                      <a:pt x="476" y="48"/>
                    </a:cubicBezTo>
                    <a:cubicBezTo>
                      <a:pt x="478" y="48"/>
                      <a:pt x="479" y="49"/>
                      <a:pt x="478" y="51"/>
                    </a:cubicBezTo>
                    <a:cubicBezTo>
                      <a:pt x="478" y="51"/>
                      <a:pt x="478" y="51"/>
                      <a:pt x="479" y="51"/>
                    </a:cubicBezTo>
                    <a:cubicBezTo>
                      <a:pt x="479" y="52"/>
                      <a:pt x="480" y="53"/>
                      <a:pt x="479" y="53"/>
                    </a:cubicBezTo>
                    <a:cubicBezTo>
                      <a:pt x="478" y="54"/>
                      <a:pt x="477" y="55"/>
                      <a:pt x="476" y="54"/>
                    </a:cubicBezTo>
                    <a:cubicBezTo>
                      <a:pt x="476" y="55"/>
                      <a:pt x="476" y="56"/>
                      <a:pt x="475" y="55"/>
                    </a:cubicBezTo>
                    <a:cubicBezTo>
                      <a:pt x="474" y="55"/>
                      <a:pt x="474" y="55"/>
                      <a:pt x="474" y="55"/>
                    </a:cubicBezTo>
                    <a:cubicBezTo>
                      <a:pt x="474" y="55"/>
                      <a:pt x="474" y="55"/>
                      <a:pt x="474" y="55"/>
                    </a:cubicBezTo>
                    <a:cubicBezTo>
                      <a:pt x="474" y="56"/>
                      <a:pt x="474" y="57"/>
                      <a:pt x="474" y="58"/>
                    </a:cubicBezTo>
                    <a:cubicBezTo>
                      <a:pt x="474" y="58"/>
                      <a:pt x="474" y="58"/>
                      <a:pt x="474" y="58"/>
                    </a:cubicBezTo>
                    <a:cubicBezTo>
                      <a:pt x="474" y="58"/>
                      <a:pt x="474" y="58"/>
                      <a:pt x="474" y="58"/>
                    </a:cubicBezTo>
                    <a:cubicBezTo>
                      <a:pt x="474" y="59"/>
                      <a:pt x="474" y="60"/>
                      <a:pt x="474" y="61"/>
                    </a:cubicBezTo>
                    <a:cubicBezTo>
                      <a:pt x="474" y="61"/>
                      <a:pt x="474" y="61"/>
                      <a:pt x="474" y="61"/>
                    </a:cubicBezTo>
                    <a:cubicBezTo>
                      <a:pt x="474" y="61"/>
                      <a:pt x="474" y="61"/>
                      <a:pt x="474" y="61"/>
                    </a:cubicBezTo>
                    <a:cubicBezTo>
                      <a:pt x="474" y="62"/>
                      <a:pt x="474" y="63"/>
                      <a:pt x="474" y="63"/>
                    </a:cubicBezTo>
                    <a:cubicBezTo>
                      <a:pt x="474" y="63"/>
                      <a:pt x="474" y="63"/>
                      <a:pt x="474" y="63"/>
                    </a:cubicBezTo>
                    <a:cubicBezTo>
                      <a:pt x="474" y="63"/>
                      <a:pt x="474" y="63"/>
                      <a:pt x="474" y="63"/>
                    </a:cubicBezTo>
                    <a:cubicBezTo>
                      <a:pt x="475" y="64"/>
                      <a:pt x="474" y="66"/>
                      <a:pt x="474" y="67"/>
                    </a:cubicBezTo>
                    <a:cubicBezTo>
                      <a:pt x="475" y="67"/>
                      <a:pt x="475" y="67"/>
                      <a:pt x="475" y="67"/>
                    </a:cubicBezTo>
                    <a:cubicBezTo>
                      <a:pt x="475" y="67"/>
                      <a:pt x="475" y="67"/>
                      <a:pt x="475" y="67"/>
                    </a:cubicBezTo>
                    <a:cubicBezTo>
                      <a:pt x="476" y="68"/>
                      <a:pt x="476" y="68"/>
                      <a:pt x="475" y="69"/>
                    </a:cubicBezTo>
                    <a:cubicBezTo>
                      <a:pt x="475" y="69"/>
                      <a:pt x="475" y="69"/>
                      <a:pt x="475" y="69"/>
                    </a:cubicBezTo>
                    <a:cubicBezTo>
                      <a:pt x="475" y="69"/>
                      <a:pt x="475" y="69"/>
                      <a:pt x="475" y="69"/>
                    </a:cubicBezTo>
                    <a:cubicBezTo>
                      <a:pt x="475" y="69"/>
                      <a:pt x="475" y="69"/>
                      <a:pt x="475" y="69"/>
                    </a:cubicBezTo>
                    <a:cubicBezTo>
                      <a:pt x="475" y="69"/>
                      <a:pt x="475" y="69"/>
                      <a:pt x="475" y="69"/>
                    </a:cubicBezTo>
                    <a:cubicBezTo>
                      <a:pt x="476" y="69"/>
                      <a:pt x="476" y="69"/>
                      <a:pt x="476" y="70"/>
                    </a:cubicBezTo>
                    <a:cubicBezTo>
                      <a:pt x="476" y="70"/>
                      <a:pt x="475" y="70"/>
                      <a:pt x="475" y="70"/>
                    </a:cubicBezTo>
                    <a:cubicBezTo>
                      <a:pt x="475" y="70"/>
                      <a:pt x="474" y="71"/>
                      <a:pt x="474" y="71"/>
                    </a:cubicBezTo>
                    <a:cubicBezTo>
                      <a:pt x="474" y="72"/>
                      <a:pt x="473" y="71"/>
                      <a:pt x="473" y="71"/>
                    </a:cubicBezTo>
                    <a:cubicBezTo>
                      <a:pt x="473" y="71"/>
                      <a:pt x="473" y="71"/>
                      <a:pt x="473" y="71"/>
                    </a:cubicBezTo>
                    <a:cubicBezTo>
                      <a:pt x="473" y="71"/>
                      <a:pt x="473" y="71"/>
                      <a:pt x="473" y="71"/>
                    </a:cubicBezTo>
                    <a:cubicBezTo>
                      <a:pt x="472" y="72"/>
                      <a:pt x="471" y="72"/>
                      <a:pt x="470" y="72"/>
                    </a:cubicBezTo>
                    <a:cubicBezTo>
                      <a:pt x="470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8" y="72"/>
                      <a:pt x="467" y="72"/>
                      <a:pt x="466" y="72"/>
                    </a:cubicBezTo>
                    <a:cubicBezTo>
                      <a:pt x="466" y="72"/>
                      <a:pt x="466" y="72"/>
                      <a:pt x="466" y="72"/>
                    </a:cubicBezTo>
                    <a:cubicBezTo>
                      <a:pt x="466" y="72"/>
                      <a:pt x="466" y="72"/>
                      <a:pt x="466" y="72"/>
                    </a:cubicBezTo>
                    <a:cubicBezTo>
                      <a:pt x="465" y="73"/>
                      <a:pt x="464" y="72"/>
                      <a:pt x="463" y="72"/>
                    </a:cubicBezTo>
                    <a:cubicBezTo>
                      <a:pt x="462" y="73"/>
                      <a:pt x="461" y="74"/>
                      <a:pt x="460" y="74"/>
                    </a:cubicBezTo>
                    <a:cubicBezTo>
                      <a:pt x="460" y="75"/>
                      <a:pt x="459" y="75"/>
                      <a:pt x="458" y="75"/>
                    </a:cubicBezTo>
                    <a:cubicBezTo>
                      <a:pt x="457" y="75"/>
                      <a:pt x="456" y="75"/>
                      <a:pt x="455" y="76"/>
                    </a:cubicBezTo>
                    <a:cubicBezTo>
                      <a:pt x="455" y="77"/>
                      <a:pt x="454" y="78"/>
                      <a:pt x="454" y="78"/>
                    </a:cubicBezTo>
                    <a:cubicBezTo>
                      <a:pt x="453" y="78"/>
                      <a:pt x="453" y="79"/>
                      <a:pt x="452" y="79"/>
                    </a:cubicBezTo>
                    <a:cubicBezTo>
                      <a:pt x="452" y="79"/>
                      <a:pt x="452" y="79"/>
                      <a:pt x="452" y="79"/>
                    </a:cubicBezTo>
                    <a:cubicBezTo>
                      <a:pt x="452" y="80"/>
                      <a:pt x="450" y="79"/>
                      <a:pt x="450" y="80"/>
                    </a:cubicBezTo>
                    <a:close/>
                    <a:moveTo>
                      <a:pt x="340" y="98"/>
                    </a:moveTo>
                    <a:cubicBezTo>
                      <a:pt x="339" y="98"/>
                      <a:pt x="337" y="97"/>
                      <a:pt x="336" y="96"/>
                    </a:cubicBezTo>
                    <a:cubicBezTo>
                      <a:pt x="335" y="95"/>
                      <a:pt x="334" y="95"/>
                      <a:pt x="333" y="95"/>
                    </a:cubicBezTo>
                    <a:cubicBezTo>
                      <a:pt x="333" y="95"/>
                      <a:pt x="333" y="94"/>
                      <a:pt x="332" y="94"/>
                    </a:cubicBezTo>
                    <a:cubicBezTo>
                      <a:pt x="332" y="94"/>
                      <a:pt x="332" y="94"/>
                      <a:pt x="332" y="94"/>
                    </a:cubicBezTo>
                    <a:cubicBezTo>
                      <a:pt x="332" y="94"/>
                      <a:pt x="331" y="93"/>
                      <a:pt x="331" y="94"/>
                    </a:cubicBezTo>
                    <a:cubicBezTo>
                      <a:pt x="330" y="95"/>
                      <a:pt x="332" y="99"/>
                      <a:pt x="333" y="98"/>
                    </a:cubicBezTo>
                    <a:cubicBezTo>
                      <a:pt x="334" y="98"/>
                      <a:pt x="335" y="99"/>
                      <a:pt x="335" y="100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7" y="100"/>
                      <a:pt x="338" y="101"/>
                      <a:pt x="340" y="100"/>
                    </a:cubicBezTo>
                    <a:cubicBezTo>
                      <a:pt x="340" y="100"/>
                      <a:pt x="341" y="99"/>
                      <a:pt x="340" y="98"/>
                    </a:cubicBezTo>
                    <a:close/>
                    <a:moveTo>
                      <a:pt x="162" y="81"/>
                    </a:moveTo>
                    <a:cubicBezTo>
                      <a:pt x="161" y="81"/>
                      <a:pt x="161" y="80"/>
                      <a:pt x="162" y="80"/>
                    </a:cubicBezTo>
                    <a:cubicBezTo>
                      <a:pt x="162" y="79"/>
                      <a:pt x="162" y="79"/>
                      <a:pt x="162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1" y="78"/>
                      <a:pt x="161" y="77"/>
                      <a:pt x="161" y="77"/>
                    </a:cubicBezTo>
                    <a:cubicBezTo>
                      <a:pt x="161" y="77"/>
                      <a:pt x="160" y="76"/>
                      <a:pt x="160" y="77"/>
                    </a:cubicBezTo>
                    <a:cubicBezTo>
                      <a:pt x="159" y="78"/>
                      <a:pt x="158" y="78"/>
                      <a:pt x="157" y="80"/>
                    </a:cubicBezTo>
                    <a:cubicBezTo>
                      <a:pt x="157" y="81"/>
                      <a:pt x="157" y="81"/>
                      <a:pt x="156" y="81"/>
                    </a:cubicBezTo>
                    <a:cubicBezTo>
                      <a:pt x="156" y="81"/>
                      <a:pt x="156" y="80"/>
                      <a:pt x="155" y="81"/>
                    </a:cubicBezTo>
                    <a:cubicBezTo>
                      <a:pt x="154" y="81"/>
                      <a:pt x="153" y="81"/>
                      <a:pt x="154" y="82"/>
                    </a:cubicBezTo>
                    <a:cubicBezTo>
                      <a:pt x="154" y="83"/>
                      <a:pt x="155" y="83"/>
                      <a:pt x="155" y="82"/>
                    </a:cubicBezTo>
                    <a:cubicBezTo>
                      <a:pt x="155" y="82"/>
                      <a:pt x="156" y="82"/>
                      <a:pt x="156" y="82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4"/>
                      <a:pt x="158" y="83"/>
                      <a:pt x="159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0" y="84"/>
                      <a:pt x="160" y="84"/>
                      <a:pt x="160" y="84"/>
                    </a:cubicBezTo>
                    <a:cubicBezTo>
                      <a:pt x="161" y="84"/>
                      <a:pt x="162" y="84"/>
                      <a:pt x="163" y="84"/>
                    </a:cubicBezTo>
                    <a:cubicBezTo>
                      <a:pt x="163" y="84"/>
                      <a:pt x="163" y="84"/>
                      <a:pt x="163" y="84"/>
                    </a:cubicBezTo>
                    <a:cubicBezTo>
                      <a:pt x="163" y="84"/>
                      <a:pt x="163" y="84"/>
                      <a:pt x="163" y="84"/>
                    </a:cubicBezTo>
                    <a:cubicBezTo>
                      <a:pt x="163" y="83"/>
                      <a:pt x="163" y="82"/>
                      <a:pt x="162" y="81"/>
                    </a:cubicBezTo>
                    <a:close/>
                    <a:moveTo>
                      <a:pt x="206" y="29"/>
                    </a:moveTo>
                    <a:cubicBezTo>
                      <a:pt x="204" y="29"/>
                      <a:pt x="203" y="31"/>
                      <a:pt x="201" y="32"/>
                    </a:cubicBezTo>
                    <a:cubicBezTo>
                      <a:pt x="200" y="32"/>
                      <a:pt x="200" y="32"/>
                      <a:pt x="201" y="33"/>
                    </a:cubicBezTo>
                    <a:cubicBezTo>
                      <a:pt x="202" y="33"/>
                      <a:pt x="202" y="34"/>
                      <a:pt x="203" y="35"/>
                    </a:cubicBezTo>
                    <a:cubicBezTo>
                      <a:pt x="204" y="35"/>
                      <a:pt x="204" y="35"/>
                      <a:pt x="205" y="35"/>
                    </a:cubicBezTo>
                    <a:cubicBezTo>
                      <a:pt x="205" y="35"/>
                      <a:pt x="205" y="35"/>
                      <a:pt x="205" y="35"/>
                    </a:cubicBezTo>
                    <a:cubicBezTo>
                      <a:pt x="206" y="34"/>
                      <a:pt x="207" y="34"/>
                      <a:pt x="207" y="33"/>
                    </a:cubicBezTo>
                    <a:cubicBezTo>
                      <a:pt x="207" y="32"/>
                      <a:pt x="207" y="32"/>
                      <a:pt x="207" y="31"/>
                    </a:cubicBezTo>
                    <a:cubicBezTo>
                      <a:pt x="208" y="31"/>
                      <a:pt x="208" y="31"/>
                      <a:pt x="208" y="30"/>
                    </a:cubicBezTo>
                    <a:cubicBezTo>
                      <a:pt x="208" y="29"/>
                      <a:pt x="207" y="29"/>
                      <a:pt x="206" y="29"/>
                    </a:cubicBezTo>
                    <a:close/>
                    <a:moveTo>
                      <a:pt x="154" y="77"/>
                    </a:moveTo>
                    <a:cubicBezTo>
                      <a:pt x="154" y="76"/>
                      <a:pt x="154" y="76"/>
                      <a:pt x="154" y="76"/>
                    </a:cubicBezTo>
                    <a:cubicBezTo>
                      <a:pt x="156" y="75"/>
                      <a:pt x="155" y="74"/>
                      <a:pt x="156" y="74"/>
                    </a:cubicBezTo>
                    <a:cubicBezTo>
                      <a:pt x="156" y="73"/>
                      <a:pt x="156" y="73"/>
                      <a:pt x="156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4" y="71"/>
                      <a:pt x="153" y="71"/>
                      <a:pt x="152" y="72"/>
                    </a:cubicBezTo>
                    <a:cubicBezTo>
                      <a:pt x="151" y="72"/>
                      <a:pt x="151" y="73"/>
                      <a:pt x="151" y="73"/>
                    </a:cubicBezTo>
                    <a:cubicBezTo>
                      <a:pt x="150" y="73"/>
                      <a:pt x="150" y="74"/>
                      <a:pt x="151" y="75"/>
                    </a:cubicBezTo>
                    <a:cubicBezTo>
                      <a:pt x="151" y="76"/>
                      <a:pt x="152" y="76"/>
                      <a:pt x="152" y="77"/>
                    </a:cubicBezTo>
                    <a:cubicBezTo>
                      <a:pt x="152" y="78"/>
                      <a:pt x="153" y="79"/>
                      <a:pt x="153" y="78"/>
                    </a:cubicBezTo>
                    <a:cubicBezTo>
                      <a:pt x="154" y="78"/>
                      <a:pt x="155" y="78"/>
                      <a:pt x="154" y="77"/>
                    </a:cubicBezTo>
                    <a:close/>
                    <a:moveTo>
                      <a:pt x="215" y="26"/>
                    </a:moveTo>
                    <a:cubicBezTo>
                      <a:pt x="217" y="25"/>
                      <a:pt x="217" y="24"/>
                      <a:pt x="216" y="23"/>
                    </a:cubicBezTo>
                    <a:cubicBezTo>
                      <a:pt x="216" y="23"/>
                      <a:pt x="217" y="22"/>
                      <a:pt x="216" y="22"/>
                    </a:cubicBezTo>
                    <a:cubicBezTo>
                      <a:pt x="216" y="22"/>
                      <a:pt x="216" y="22"/>
                      <a:pt x="216" y="22"/>
                    </a:cubicBezTo>
                    <a:cubicBezTo>
                      <a:pt x="216" y="22"/>
                      <a:pt x="216" y="22"/>
                      <a:pt x="216" y="22"/>
                    </a:cubicBezTo>
                    <a:cubicBezTo>
                      <a:pt x="215" y="21"/>
                      <a:pt x="216" y="21"/>
                      <a:pt x="216" y="20"/>
                    </a:cubicBezTo>
                    <a:cubicBezTo>
                      <a:pt x="214" y="20"/>
                      <a:pt x="213" y="20"/>
                      <a:pt x="212" y="22"/>
                    </a:cubicBezTo>
                    <a:cubicBezTo>
                      <a:pt x="211" y="23"/>
                      <a:pt x="211" y="24"/>
                      <a:pt x="212" y="25"/>
                    </a:cubicBezTo>
                    <a:cubicBezTo>
                      <a:pt x="213" y="26"/>
                      <a:pt x="214" y="26"/>
                      <a:pt x="215" y="26"/>
                    </a:cubicBezTo>
                    <a:close/>
                    <a:moveTo>
                      <a:pt x="210" y="42"/>
                    </a:moveTo>
                    <a:cubicBezTo>
                      <a:pt x="211" y="42"/>
                      <a:pt x="211" y="42"/>
                      <a:pt x="212" y="42"/>
                    </a:cubicBezTo>
                    <a:cubicBezTo>
                      <a:pt x="212" y="42"/>
                      <a:pt x="212" y="42"/>
                      <a:pt x="212" y="42"/>
                    </a:cubicBezTo>
                    <a:cubicBezTo>
                      <a:pt x="212" y="42"/>
                      <a:pt x="212" y="42"/>
                      <a:pt x="212" y="42"/>
                    </a:cubicBezTo>
                    <a:cubicBezTo>
                      <a:pt x="212" y="41"/>
                      <a:pt x="212" y="41"/>
                      <a:pt x="212" y="40"/>
                    </a:cubicBezTo>
                    <a:cubicBezTo>
                      <a:pt x="213" y="39"/>
                      <a:pt x="213" y="38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0" y="36"/>
                    </a:cubicBezTo>
                    <a:cubicBezTo>
                      <a:pt x="210" y="36"/>
                      <a:pt x="209" y="34"/>
                      <a:pt x="208" y="36"/>
                    </a:cubicBezTo>
                    <a:cubicBezTo>
                      <a:pt x="208" y="37"/>
                      <a:pt x="208" y="37"/>
                      <a:pt x="208" y="37"/>
                    </a:cubicBezTo>
                    <a:cubicBezTo>
                      <a:pt x="206" y="37"/>
                      <a:pt x="207" y="38"/>
                      <a:pt x="207" y="38"/>
                    </a:cubicBezTo>
                    <a:cubicBezTo>
                      <a:pt x="208" y="39"/>
                      <a:pt x="209" y="40"/>
                      <a:pt x="209" y="41"/>
                    </a:cubicBezTo>
                    <a:cubicBezTo>
                      <a:pt x="209" y="41"/>
                      <a:pt x="209" y="42"/>
                      <a:pt x="210" y="42"/>
                    </a:cubicBezTo>
                    <a:close/>
                    <a:moveTo>
                      <a:pt x="209" y="41"/>
                    </a:moveTo>
                    <a:cubicBezTo>
                      <a:pt x="209" y="41"/>
                      <a:pt x="209" y="41"/>
                      <a:pt x="209" y="41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09" y="41"/>
                      <a:pt x="209" y="41"/>
                      <a:pt x="209" y="41"/>
                    </a:cubicBezTo>
                    <a:close/>
                    <a:moveTo>
                      <a:pt x="442" y="102"/>
                    </a:moveTo>
                    <a:cubicBezTo>
                      <a:pt x="442" y="101"/>
                      <a:pt x="442" y="101"/>
                      <a:pt x="442" y="101"/>
                    </a:cubicBezTo>
                    <a:cubicBezTo>
                      <a:pt x="441" y="101"/>
                      <a:pt x="441" y="101"/>
                      <a:pt x="440" y="101"/>
                    </a:cubicBezTo>
                    <a:cubicBezTo>
                      <a:pt x="439" y="102"/>
                      <a:pt x="438" y="101"/>
                      <a:pt x="436" y="100"/>
                    </a:cubicBezTo>
                    <a:cubicBezTo>
                      <a:pt x="435" y="99"/>
                      <a:pt x="434" y="98"/>
                      <a:pt x="433" y="98"/>
                    </a:cubicBezTo>
                    <a:cubicBezTo>
                      <a:pt x="432" y="97"/>
                      <a:pt x="431" y="97"/>
                      <a:pt x="431" y="98"/>
                    </a:cubicBezTo>
                    <a:cubicBezTo>
                      <a:pt x="431" y="99"/>
                      <a:pt x="432" y="99"/>
                      <a:pt x="432" y="99"/>
                    </a:cubicBezTo>
                    <a:cubicBezTo>
                      <a:pt x="433" y="99"/>
                      <a:pt x="434" y="100"/>
                      <a:pt x="434" y="101"/>
                    </a:cubicBezTo>
                    <a:cubicBezTo>
                      <a:pt x="434" y="101"/>
                      <a:pt x="434" y="102"/>
                      <a:pt x="435" y="102"/>
                    </a:cubicBezTo>
                    <a:cubicBezTo>
                      <a:pt x="436" y="102"/>
                      <a:pt x="437" y="103"/>
                      <a:pt x="439" y="104"/>
                    </a:cubicBezTo>
                    <a:cubicBezTo>
                      <a:pt x="439" y="104"/>
                      <a:pt x="440" y="104"/>
                      <a:pt x="441" y="104"/>
                    </a:cubicBezTo>
                    <a:cubicBezTo>
                      <a:pt x="441" y="103"/>
                      <a:pt x="442" y="103"/>
                      <a:pt x="442" y="102"/>
                    </a:cubicBezTo>
                    <a:close/>
                    <a:moveTo>
                      <a:pt x="183" y="63"/>
                    </a:moveTo>
                    <a:cubicBezTo>
                      <a:pt x="183" y="62"/>
                      <a:pt x="184" y="62"/>
                      <a:pt x="184" y="61"/>
                    </a:cubicBezTo>
                    <a:cubicBezTo>
                      <a:pt x="183" y="60"/>
                      <a:pt x="183" y="58"/>
                      <a:pt x="181" y="59"/>
                    </a:cubicBezTo>
                    <a:cubicBezTo>
                      <a:pt x="181" y="58"/>
                      <a:pt x="183" y="57"/>
                      <a:pt x="182" y="56"/>
                    </a:cubicBezTo>
                    <a:cubicBezTo>
                      <a:pt x="181" y="56"/>
                      <a:pt x="181" y="56"/>
                      <a:pt x="180" y="56"/>
                    </a:cubicBezTo>
                    <a:cubicBezTo>
                      <a:pt x="180" y="57"/>
                      <a:pt x="179" y="57"/>
                      <a:pt x="179" y="58"/>
                    </a:cubicBezTo>
                    <a:cubicBezTo>
                      <a:pt x="180" y="59"/>
                      <a:pt x="180" y="60"/>
                      <a:pt x="180" y="60"/>
                    </a:cubicBezTo>
                    <a:cubicBezTo>
                      <a:pt x="179" y="62"/>
                      <a:pt x="181" y="64"/>
                      <a:pt x="182" y="64"/>
                    </a:cubicBezTo>
                    <a:cubicBezTo>
                      <a:pt x="183" y="64"/>
                      <a:pt x="183" y="63"/>
                      <a:pt x="183" y="63"/>
                    </a:cubicBezTo>
                    <a:close/>
                    <a:moveTo>
                      <a:pt x="156" y="34"/>
                    </a:moveTo>
                    <a:cubicBezTo>
                      <a:pt x="156" y="35"/>
                      <a:pt x="156" y="36"/>
                      <a:pt x="156" y="38"/>
                    </a:cubicBezTo>
                    <a:cubicBezTo>
                      <a:pt x="157" y="37"/>
                      <a:pt x="158" y="37"/>
                      <a:pt x="158" y="36"/>
                    </a:cubicBezTo>
                    <a:cubicBezTo>
                      <a:pt x="159" y="35"/>
                      <a:pt x="159" y="35"/>
                      <a:pt x="160" y="34"/>
                    </a:cubicBezTo>
                    <a:cubicBezTo>
                      <a:pt x="160" y="34"/>
                      <a:pt x="160" y="33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59" y="32"/>
                      <a:pt x="158" y="30"/>
                      <a:pt x="157" y="31"/>
                    </a:cubicBezTo>
                    <a:cubicBezTo>
                      <a:pt x="157" y="32"/>
                      <a:pt x="155" y="32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lose/>
                    <a:moveTo>
                      <a:pt x="204" y="55"/>
                    </a:moveTo>
                    <a:cubicBezTo>
                      <a:pt x="204" y="56"/>
                      <a:pt x="203" y="56"/>
                      <a:pt x="203" y="57"/>
                    </a:cubicBezTo>
                    <a:cubicBezTo>
                      <a:pt x="203" y="58"/>
                      <a:pt x="204" y="59"/>
                      <a:pt x="204" y="59"/>
                    </a:cubicBezTo>
                    <a:cubicBezTo>
                      <a:pt x="205" y="59"/>
                      <a:pt x="206" y="60"/>
                      <a:pt x="207" y="59"/>
                    </a:cubicBezTo>
                    <a:cubicBezTo>
                      <a:pt x="207" y="58"/>
                      <a:pt x="208" y="57"/>
                      <a:pt x="208" y="56"/>
                    </a:cubicBezTo>
                    <a:cubicBezTo>
                      <a:pt x="208" y="55"/>
                      <a:pt x="208" y="55"/>
                      <a:pt x="207" y="55"/>
                    </a:cubicBezTo>
                    <a:cubicBezTo>
                      <a:pt x="206" y="55"/>
                      <a:pt x="205" y="55"/>
                      <a:pt x="204" y="55"/>
                    </a:cubicBezTo>
                    <a:close/>
                    <a:moveTo>
                      <a:pt x="175" y="56"/>
                    </a:moveTo>
                    <a:cubicBezTo>
                      <a:pt x="176" y="56"/>
                      <a:pt x="176" y="57"/>
                      <a:pt x="176" y="57"/>
                    </a:cubicBezTo>
                    <a:cubicBezTo>
                      <a:pt x="175" y="58"/>
                      <a:pt x="175" y="59"/>
                      <a:pt x="176" y="60"/>
                    </a:cubicBezTo>
                    <a:cubicBezTo>
                      <a:pt x="176" y="61"/>
                      <a:pt x="176" y="61"/>
                      <a:pt x="177" y="61"/>
                    </a:cubicBezTo>
                    <a:cubicBezTo>
                      <a:pt x="177" y="61"/>
                      <a:pt x="177" y="61"/>
                      <a:pt x="177" y="60"/>
                    </a:cubicBezTo>
                    <a:cubicBezTo>
                      <a:pt x="178" y="59"/>
                      <a:pt x="177" y="59"/>
                      <a:pt x="177" y="58"/>
                    </a:cubicBezTo>
                    <a:cubicBezTo>
                      <a:pt x="177" y="57"/>
                      <a:pt x="177" y="56"/>
                      <a:pt x="176" y="55"/>
                    </a:cubicBezTo>
                    <a:cubicBezTo>
                      <a:pt x="176" y="55"/>
                      <a:pt x="176" y="55"/>
                      <a:pt x="176" y="55"/>
                    </a:cubicBezTo>
                    <a:cubicBezTo>
                      <a:pt x="176" y="55"/>
                      <a:pt x="176" y="55"/>
                      <a:pt x="176" y="55"/>
                    </a:cubicBezTo>
                    <a:cubicBezTo>
                      <a:pt x="176" y="54"/>
                      <a:pt x="175" y="54"/>
                      <a:pt x="175" y="55"/>
                    </a:cubicBezTo>
                    <a:cubicBezTo>
                      <a:pt x="174" y="56"/>
                      <a:pt x="175" y="56"/>
                      <a:pt x="175" y="56"/>
                    </a:cubicBezTo>
                    <a:close/>
                    <a:moveTo>
                      <a:pt x="190" y="67"/>
                    </a:moveTo>
                    <a:cubicBezTo>
                      <a:pt x="190" y="67"/>
                      <a:pt x="189" y="67"/>
                      <a:pt x="189" y="67"/>
                    </a:cubicBezTo>
                    <a:cubicBezTo>
                      <a:pt x="189" y="68"/>
                      <a:pt x="188" y="68"/>
                      <a:pt x="189" y="69"/>
                    </a:cubicBezTo>
                    <a:cubicBezTo>
                      <a:pt x="189" y="70"/>
                      <a:pt x="188" y="70"/>
                      <a:pt x="188" y="70"/>
                    </a:cubicBezTo>
                    <a:cubicBezTo>
                      <a:pt x="188" y="70"/>
                      <a:pt x="187" y="70"/>
                      <a:pt x="187" y="71"/>
                    </a:cubicBezTo>
                    <a:cubicBezTo>
                      <a:pt x="187" y="71"/>
                      <a:pt x="188" y="72"/>
                      <a:pt x="189" y="72"/>
                    </a:cubicBezTo>
                    <a:cubicBezTo>
                      <a:pt x="190" y="71"/>
                      <a:pt x="191" y="70"/>
                      <a:pt x="191" y="69"/>
                    </a:cubicBezTo>
                    <a:cubicBezTo>
                      <a:pt x="191" y="68"/>
                      <a:pt x="190" y="68"/>
                      <a:pt x="190" y="67"/>
                    </a:cubicBezTo>
                    <a:close/>
                    <a:moveTo>
                      <a:pt x="221" y="27"/>
                    </a:moveTo>
                    <a:cubicBezTo>
                      <a:pt x="222" y="27"/>
                      <a:pt x="223" y="28"/>
                      <a:pt x="223" y="28"/>
                    </a:cubicBezTo>
                    <a:cubicBezTo>
                      <a:pt x="224" y="29"/>
                      <a:pt x="225" y="28"/>
                      <a:pt x="225" y="28"/>
                    </a:cubicBezTo>
                    <a:cubicBezTo>
                      <a:pt x="225" y="27"/>
                      <a:pt x="225" y="26"/>
                      <a:pt x="224" y="26"/>
                    </a:cubicBezTo>
                    <a:cubicBezTo>
                      <a:pt x="224" y="26"/>
                      <a:pt x="223" y="26"/>
                      <a:pt x="221" y="25"/>
                    </a:cubicBezTo>
                    <a:cubicBezTo>
                      <a:pt x="221" y="25"/>
                      <a:pt x="220" y="26"/>
                      <a:pt x="220" y="26"/>
                    </a:cubicBezTo>
                    <a:cubicBezTo>
                      <a:pt x="220" y="27"/>
                      <a:pt x="221" y="27"/>
                      <a:pt x="221" y="27"/>
                    </a:cubicBezTo>
                    <a:close/>
                    <a:moveTo>
                      <a:pt x="182" y="68"/>
                    </a:moveTo>
                    <a:cubicBezTo>
                      <a:pt x="181" y="68"/>
                      <a:pt x="181" y="69"/>
                      <a:pt x="181" y="70"/>
                    </a:cubicBezTo>
                    <a:cubicBezTo>
                      <a:pt x="182" y="71"/>
                      <a:pt x="181" y="72"/>
                      <a:pt x="182" y="73"/>
                    </a:cubicBezTo>
                    <a:cubicBezTo>
                      <a:pt x="183" y="72"/>
                      <a:pt x="184" y="71"/>
                      <a:pt x="183" y="69"/>
                    </a:cubicBezTo>
                    <a:cubicBezTo>
                      <a:pt x="183" y="69"/>
                      <a:pt x="183" y="68"/>
                      <a:pt x="182" y="68"/>
                    </a:cubicBezTo>
                    <a:close/>
                    <a:moveTo>
                      <a:pt x="215" y="31"/>
                    </a:moveTo>
                    <a:cubicBezTo>
                      <a:pt x="216" y="31"/>
                      <a:pt x="217" y="31"/>
                      <a:pt x="217" y="31"/>
                    </a:cubicBezTo>
                    <a:cubicBezTo>
                      <a:pt x="217" y="31"/>
                      <a:pt x="217" y="31"/>
                      <a:pt x="217" y="31"/>
                    </a:cubicBezTo>
                    <a:cubicBezTo>
                      <a:pt x="217" y="31"/>
                      <a:pt x="217" y="31"/>
                      <a:pt x="217" y="31"/>
                    </a:cubicBezTo>
                    <a:cubicBezTo>
                      <a:pt x="218" y="31"/>
                      <a:pt x="218" y="31"/>
                      <a:pt x="218" y="32"/>
                    </a:cubicBezTo>
                    <a:cubicBezTo>
                      <a:pt x="218" y="32"/>
                      <a:pt x="219" y="32"/>
                      <a:pt x="219" y="32"/>
                    </a:cubicBezTo>
                    <a:cubicBezTo>
                      <a:pt x="220" y="32"/>
                      <a:pt x="220" y="31"/>
                      <a:pt x="220" y="31"/>
                    </a:cubicBezTo>
                    <a:cubicBezTo>
                      <a:pt x="220" y="30"/>
                      <a:pt x="219" y="30"/>
                      <a:pt x="219" y="30"/>
                    </a:cubicBezTo>
                    <a:cubicBezTo>
                      <a:pt x="218" y="30"/>
                      <a:pt x="216" y="30"/>
                      <a:pt x="215" y="30"/>
                    </a:cubicBezTo>
                    <a:cubicBezTo>
                      <a:pt x="214" y="30"/>
                      <a:pt x="214" y="30"/>
                      <a:pt x="215" y="31"/>
                    </a:cubicBezTo>
                    <a:close/>
                    <a:moveTo>
                      <a:pt x="235" y="13"/>
                    </a:moveTo>
                    <a:cubicBezTo>
                      <a:pt x="234" y="13"/>
                      <a:pt x="234" y="13"/>
                      <a:pt x="234" y="13"/>
                    </a:cubicBezTo>
                    <a:cubicBezTo>
                      <a:pt x="233" y="14"/>
                      <a:pt x="235" y="16"/>
                      <a:pt x="236" y="16"/>
                    </a:cubicBezTo>
                    <a:cubicBezTo>
                      <a:pt x="236" y="16"/>
                      <a:pt x="237" y="15"/>
                      <a:pt x="237" y="15"/>
                    </a:cubicBezTo>
                    <a:cubicBezTo>
                      <a:pt x="237" y="13"/>
                      <a:pt x="236" y="13"/>
                      <a:pt x="235" y="13"/>
                    </a:cubicBezTo>
                    <a:close/>
                    <a:moveTo>
                      <a:pt x="214" y="83"/>
                    </a:moveTo>
                    <a:cubicBezTo>
                      <a:pt x="213" y="83"/>
                      <a:pt x="213" y="82"/>
                      <a:pt x="212" y="81"/>
                    </a:cubicBezTo>
                    <a:cubicBezTo>
                      <a:pt x="212" y="81"/>
                      <a:pt x="212" y="81"/>
                      <a:pt x="212" y="81"/>
                    </a:cubicBezTo>
                    <a:cubicBezTo>
                      <a:pt x="211" y="81"/>
                      <a:pt x="210" y="81"/>
                      <a:pt x="210" y="82"/>
                    </a:cubicBezTo>
                    <a:cubicBezTo>
                      <a:pt x="210" y="82"/>
                      <a:pt x="209" y="82"/>
                      <a:pt x="210" y="82"/>
                    </a:cubicBezTo>
                    <a:cubicBezTo>
                      <a:pt x="211" y="83"/>
                      <a:pt x="211" y="82"/>
                      <a:pt x="212" y="82"/>
                    </a:cubicBezTo>
                    <a:cubicBezTo>
                      <a:pt x="212" y="82"/>
                      <a:pt x="212" y="82"/>
                      <a:pt x="212" y="82"/>
                    </a:cubicBezTo>
                    <a:cubicBezTo>
                      <a:pt x="212" y="82"/>
                      <a:pt x="212" y="82"/>
                      <a:pt x="212" y="82"/>
                    </a:cubicBezTo>
                    <a:cubicBezTo>
                      <a:pt x="212" y="83"/>
                      <a:pt x="212" y="84"/>
                      <a:pt x="213" y="84"/>
                    </a:cubicBezTo>
                    <a:cubicBezTo>
                      <a:pt x="213" y="84"/>
                      <a:pt x="213" y="84"/>
                      <a:pt x="214" y="84"/>
                    </a:cubicBezTo>
                    <a:cubicBezTo>
                      <a:pt x="214" y="84"/>
                      <a:pt x="214" y="83"/>
                      <a:pt x="214" y="83"/>
                    </a:cubicBezTo>
                    <a:close/>
                    <a:moveTo>
                      <a:pt x="212" y="13"/>
                    </a:moveTo>
                    <a:cubicBezTo>
                      <a:pt x="212" y="12"/>
                      <a:pt x="213" y="12"/>
                      <a:pt x="212" y="12"/>
                    </a:cubicBezTo>
                    <a:cubicBezTo>
                      <a:pt x="212" y="11"/>
                      <a:pt x="212" y="11"/>
                      <a:pt x="212" y="11"/>
                    </a:cubicBezTo>
                    <a:cubicBezTo>
                      <a:pt x="211" y="11"/>
                      <a:pt x="211" y="10"/>
                      <a:pt x="210" y="11"/>
                    </a:cubicBezTo>
                    <a:cubicBezTo>
                      <a:pt x="210" y="12"/>
                      <a:pt x="209" y="12"/>
                      <a:pt x="210" y="13"/>
                    </a:cubicBezTo>
                    <a:cubicBezTo>
                      <a:pt x="211" y="13"/>
                      <a:pt x="211" y="13"/>
                      <a:pt x="212" y="13"/>
                    </a:cubicBezTo>
                    <a:close/>
                    <a:moveTo>
                      <a:pt x="196" y="66"/>
                    </a:moveTo>
                    <a:cubicBezTo>
                      <a:pt x="196" y="65"/>
                      <a:pt x="194" y="64"/>
                      <a:pt x="193" y="64"/>
                    </a:cubicBezTo>
                    <a:cubicBezTo>
                      <a:pt x="193" y="64"/>
                      <a:pt x="193" y="64"/>
                      <a:pt x="193" y="64"/>
                    </a:cubicBezTo>
                    <a:cubicBezTo>
                      <a:pt x="193" y="65"/>
                      <a:pt x="192" y="65"/>
                      <a:pt x="193" y="65"/>
                    </a:cubicBezTo>
                    <a:cubicBezTo>
                      <a:pt x="194" y="66"/>
                      <a:pt x="195" y="66"/>
                      <a:pt x="195" y="66"/>
                    </a:cubicBezTo>
                    <a:cubicBezTo>
                      <a:pt x="196" y="67"/>
                      <a:pt x="196" y="66"/>
                      <a:pt x="196" y="66"/>
                    </a:cubicBezTo>
                    <a:close/>
                    <a:moveTo>
                      <a:pt x="150" y="77"/>
                    </a:moveTo>
                    <a:cubicBezTo>
                      <a:pt x="149" y="76"/>
                      <a:pt x="149" y="78"/>
                      <a:pt x="149" y="78"/>
                    </a:cubicBezTo>
                    <a:cubicBezTo>
                      <a:pt x="149" y="78"/>
                      <a:pt x="148" y="78"/>
                      <a:pt x="148" y="7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80"/>
                      <a:pt x="148" y="80"/>
                    </a:cubicBezTo>
                    <a:cubicBezTo>
                      <a:pt x="148" y="81"/>
                      <a:pt x="148" y="81"/>
                      <a:pt x="149" y="80"/>
                    </a:cubicBezTo>
                    <a:cubicBezTo>
                      <a:pt x="149" y="80"/>
                      <a:pt x="149" y="80"/>
                      <a:pt x="149" y="80"/>
                    </a:cubicBezTo>
                    <a:cubicBezTo>
                      <a:pt x="150" y="80"/>
                      <a:pt x="151" y="79"/>
                      <a:pt x="151" y="79"/>
                    </a:cubicBezTo>
                    <a:cubicBezTo>
                      <a:pt x="151" y="78"/>
                      <a:pt x="150" y="77"/>
                      <a:pt x="150" y="77"/>
                    </a:cubicBezTo>
                    <a:close/>
                    <a:moveTo>
                      <a:pt x="444" y="115"/>
                    </a:moveTo>
                    <a:cubicBezTo>
                      <a:pt x="443" y="114"/>
                      <a:pt x="442" y="113"/>
                      <a:pt x="441" y="113"/>
                    </a:cubicBezTo>
                    <a:cubicBezTo>
                      <a:pt x="441" y="113"/>
                      <a:pt x="440" y="113"/>
                      <a:pt x="440" y="113"/>
                    </a:cubicBezTo>
                    <a:cubicBezTo>
                      <a:pt x="440" y="113"/>
                      <a:pt x="440" y="114"/>
                      <a:pt x="441" y="114"/>
                    </a:cubicBezTo>
                    <a:cubicBezTo>
                      <a:pt x="441" y="115"/>
                      <a:pt x="443" y="115"/>
                      <a:pt x="444" y="116"/>
                    </a:cubicBezTo>
                    <a:cubicBezTo>
                      <a:pt x="444" y="116"/>
                      <a:pt x="444" y="115"/>
                      <a:pt x="444" y="115"/>
                    </a:cubicBezTo>
                    <a:cubicBezTo>
                      <a:pt x="444" y="115"/>
                      <a:pt x="445" y="115"/>
                      <a:pt x="444" y="115"/>
                    </a:cubicBezTo>
                    <a:close/>
                    <a:moveTo>
                      <a:pt x="451" y="80"/>
                    </a:moveTo>
                    <a:cubicBezTo>
                      <a:pt x="451" y="81"/>
                      <a:pt x="451" y="81"/>
                      <a:pt x="451" y="81"/>
                    </a:cubicBezTo>
                    <a:cubicBezTo>
                      <a:pt x="452" y="82"/>
                      <a:pt x="452" y="82"/>
                      <a:pt x="452" y="81"/>
                    </a:cubicBezTo>
                    <a:cubicBezTo>
                      <a:pt x="453" y="81"/>
                      <a:pt x="454" y="80"/>
                      <a:pt x="454" y="79"/>
                    </a:cubicBezTo>
                    <a:cubicBezTo>
                      <a:pt x="455" y="78"/>
                      <a:pt x="454" y="78"/>
                      <a:pt x="454" y="78"/>
                    </a:cubicBezTo>
                    <a:cubicBezTo>
                      <a:pt x="453" y="79"/>
                      <a:pt x="452" y="79"/>
                      <a:pt x="451" y="80"/>
                    </a:cubicBezTo>
                    <a:close/>
                    <a:moveTo>
                      <a:pt x="442" y="74"/>
                    </a:moveTo>
                    <a:cubicBezTo>
                      <a:pt x="442" y="74"/>
                      <a:pt x="441" y="74"/>
                      <a:pt x="441" y="74"/>
                    </a:cubicBezTo>
                    <a:cubicBezTo>
                      <a:pt x="441" y="73"/>
                      <a:pt x="440" y="73"/>
                      <a:pt x="440" y="74"/>
                    </a:cubicBezTo>
                    <a:cubicBezTo>
                      <a:pt x="440" y="74"/>
                      <a:pt x="440" y="74"/>
                      <a:pt x="440" y="75"/>
                    </a:cubicBezTo>
                    <a:cubicBezTo>
                      <a:pt x="440" y="76"/>
                      <a:pt x="441" y="75"/>
                      <a:pt x="442" y="75"/>
                    </a:cubicBezTo>
                    <a:cubicBezTo>
                      <a:pt x="442" y="75"/>
                      <a:pt x="443" y="76"/>
                      <a:pt x="443" y="75"/>
                    </a:cubicBezTo>
                    <a:cubicBezTo>
                      <a:pt x="444" y="74"/>
                      <a:pt x="442" y="75"/>
                      <a:pt x="442" y="74"/>
                    </a:cubicBezTo>
                    <a:close/>
                    <a:moveTo>
                      <a:pt x="493" y="91"/>
                    </a:moveTo>
                    <a:cubicBezTo>
                      <a:pt x="494" y="93"/>
                      <a:pt x="493" y="94"/>
                      <a:pt x="493" y="95"/>
                    </a:cubicBezTo>
                    <a:cubicBezTo>
                      <a:pt x="493" y="94"/>
                      <a:pt x="494" y="93"/>
                      <a:pt x="495" y="93"/>
                    </a:cubicBezTo>
                    <a:cubicBezTo>
                      <a:pt x="495" y="93"/>
                      <a:pt x="495" y="92"/>
                      <a:pt x="495" y="92"/>
                    </a:cubicBezTo>
                    <a:cubicBezTo>
                      <a:pt x="494" y="92"/>
                      <a:pt x="494" y="91"/>
                      <a:pt x="493" y="91"/>
                    </a:cubicBezTo>
                    <a:cubicBezTo>
                      <a:pt x="493" y="91"/>
                      <a:pt x="493" y="91"/>
                      <a:pt x="493" y="91"/>
                    </a:cubicBezTo>
                    <a:close/>
                    <a:moveTo>
                      <a:pt x="213" y="36"/>
                    </a:moveTo>
                    <a:cubicBezTo>
                      <a:pt x="213" y="36"/>
                      <a:pt x="213" y="35"/>
                      <a:pt x="213" y="35"/>
                    </a:cubicBezTo>
                    <a:cubicBezTo>
                      <a:pt x="213" y="35"/>
                      <a:pt x="212" y="34"/>
                      <a:pt x="212" y="35"/>
                    </a:cubicBezTo>
                    <a:cubicBezTo>
                      <a:pt x="211" y="35"/>
                      <a:pt x="211" y="35"/>
                      <a:pt x="211" y="36"/>
                    </a:cubicBezTo>
                    <a:cubicBezTo>
                      <a:pt x="211" y="36"/>
                      <a:pt x="211" y="37"/>
                      <a:pt x="211" y="37"/>
                    </a:cubicBezTo>
                    <a:cubicBezTo>
                      <a:pt x="212" y="37"/>
                      <a:pt x="212" y="37"/>
                      <a:pt x="213" y="36"/>
                    </a:cubicBezTo>
                    <a:close/>
                    <a:moveTo>
                      <a:pt x="209" y="34"/>
                    </a:moveTo>
                    <a:cubicBezTo>
                      <a:pt x="209" y="34"/>
                      <a:pt x="210" y="35"/>
                      <a:pt x="210" y="35"/>
                    </a:cubicBezTo>
                    <a:cubicBezTo>
                      <a:pt x="211" y="34"/>
                      <a:pt x="212" y="34"/>
                      <a:pt x="211" y="33"/>
                    </a:cubicBezTo>
                    <a:cubicBezTo>
                      <a:pt x="211" y="33"/>
                      <a:pt x="210" y="32"/>
                      <a:pt x="210" y="33"/>
                    </a:cubicBezTo>
                    <a:cubicBezTo>
                      <a:pt x="209" y="33"/>
                      <a:pt x="208" y="33"/>
                      <a:pt x="209" y="34"/>
                    </a:cubicBezTo>
                    <a:close/>
                    <a:moveTo>
                      <a:pt x="445" y="102"/>
                    </a:moveTo>
                    <a:cubicBezTo>
                      <a:pt x="444" y="102"/>
                      <a:pt x="444" y="102"/>
                      <a:pt x="444" y="102"/>
                    </a:cubicBezTo>
                    <a:cubicBezTo>
                      <a:pt x="444" y="103"/>
                      <a:pt x="444" y="103"/>
                      <a:pt x="445" y="103"/>
                    </a:cubicBezTo>
                    <a:cubicBezTo>
                      <a:pt x="445" y="103"/>
                      <a:pt x="445" y="103"/>
                      <a:pt x="446" y="103"/>
                    </a:cubicBezTo>
                    <a:cubicBezTo>
                      <a:pt x="446" y="102"/>
                      <a:pt x="445" y="102"/>
                      <a:pt x="445" y="102"/>
                    </a:cubicBezTo>
                    <a:close/>
                    <a:moveTo>
                      <a:pt x="212" y="56"/>
                    </a:moveTo>
                    <a:cubicBezTo>
                      <a:pt x="212" y="56"/>
                      <a:pt x="211" y="56"/>
                      <a:pt x="211" y="57"/>
                    </a:cubicBezTo>
                    <a:cubicBezTo>
                      <a:pt x="211" y="57"/>
                      <a:pt x="212" y="58"/>
                      <a:pt x="213" y="58"/>
                    </a:cubicBezTo>
                    <a:cubicBezTo>
                      <a:pt x="213" y="57"/>
                      <a:pt x="213" y="57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5"/>
                      <a:pt x="213" y="55"/>
                      <a:pt x="212" y="56"/>
                    </a:cubicBezTo>
                    <a:close/>
                    <a:moveTo>
                      <a:pt x="189" y="63"/>
                    </a:moveTo>
                    <a:cubicBezTo>
                      <a:pt x="189" y="63"/>
                      <a:pt x="189" y="63"/>
                      <a:pt x="189" y="63"/>
                    </a:cubicBezTo>
                    <a:cubicBezTo>
                      <a:pt x="189" y="63"/>
                      <a:pt x="189" y="63"/>
                      <a:pt x="189" y="63"/>
                    </a:cubicBezTo>
                    <a:cubicBezTo>
                      <a:pt x="189" y="63"/>
                      <a:pt x="189" y="64"/>
                      <a:pt x="188" y="64"/>
                    </a:cubicBezTo>
                    <a:cubicBezTo>
                      <a:pt x="187" y="64"/>
                      <a:pt x="187" y="64"/>
                      <a:pt x="188" y="65"/>
                    </a:cubicBezTo>
                    <a:cubicBezTo>
                      <a:pt x="189" y="66"/>
                      <a:pt x="189" y="65"/>
                      <a:pt x="189" y="64"/>
                    </a:cubicBezTo>
                    <a:cubicBezTo>
                      <a:pt x="189" y="64"/>
                      <a:pt x="189" y="64"/>
                      <a:pt x="189" y="64"/>
                    </a:cubicBezTo>
                    <a:cubicBezTo>
                      <a:pt x="189" y="64"/>
                      <a:pt x="189" y="64"/>
                      <a:pt x="189" y="64"/>
                    </a:cubicBezTo>
                    <a:cubicBezTo>
                      <a:pt x="190" y="64"/>
                      <a:pt x="190" y="63"/>
                      <a:pt x="189" y="63"/>
                    </a:cubicBezTo>
                    <a:close/>
                    <a:moveTo>
                      <a:pt x="429" y="96"/>
                    </a:moveTo>
                    <a:cubicBezTo>
                      <a:pt x="429" y="97"/>
                      <a:pt x="428" y="97"/>
                      <a:pt x="429" y="98"/>
                    </a:cubicBezTo>
                    <a:cubicBezTo>
                      <a:pt x="429" y="98"/>
                      <a:pt x="429" y="98"/>
                      <a:pt x="430" y="98"/>
                    </a:cubicBezTo>
                    <a:cubicBezTo>
                      <a:pt x="430" y="98"/>
                      <a:pt x="430" y="98"/>
                      <a:pt x="430" y="98"/>
                    </a:cubicBezTo>
                    <a:cubicBezTo>
                      <a:pt x="430" y="98"/>
                      <a:pt x="431" y="97"/>
                      <a:pt x="431" y="97"/>
                    </a:cubicBezTo>
                    <a:cubicBezTo>
                      <a:pt x="430" y="96"/>
                      <a:pt x="430" y="96"/>
                      <a:pt x="429" y="96"/>
                    </a:cubicBezTo>
                    <a:close/>
                    <a:moveTo>
                      <a:pt x="171" y="67"/>
                    </a:moveTo>
                    <a:cubicBezTo>
                      <a:pt x="171" y="67"/>
                      <a:pt x="170" y="67"/>
                      <a:pt x="170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6"/>
                      <a:pt x="169" y="67"/>
                      <a:pt x="169" y="67"/>
                    </a:cubicBezTo>
                    <a:cubicBezTo>
                      <a:pt x="169" y="68"/>
                      <a:pt x="170" y="68"/>
                      <a:pt x="171" y="67"/>
                    </a:cubicBezTo>
                    <a:close/>
                    <a:moveTo>
                      <a:pt x="222" y="73"/>
                    </a:moveTo>
                    <a:cubicBezTo>
                      <a:pt x="221" y="73"/>
                      <a:pt x="221" y="73"/>
                      <a:pt x="221" y="73"/>
                    </a:cubicBezTo>
                    <a:cubicBezTo>
                      <a:pt x="221" y="74"/>
                      <a:pt x="222" y="75"/>
                      <a:pt x="222" y="75"/>
                    </a:cubicBezTo>
                    <a:cubicBezTo>
                      <a:pt x="222" y="75"/>
                      <a:pt x="223" y="75"/>
                      <a:pt x="223" y="74"/>
                    </a:cubicBezTo>
                    <a:cubicBezTo>
                      <a:pt x="223" y="74"/>
                      <a:pt x="222" y="73"/>
                      <a:pt x="222" y="73"/>
                    </a:cubicBezTo>
                    <a:close/>
                    <a:moveTo>
                      <a:pt x="516" y="111"/>
                    </a:moveTo>
                    <a:cubicBezTo>
                      <a:pt x="516" y="111"/>
                      <a:pt x="517" y="111"/>
                      <a:pt x="517" y="111"/>
                    </a:cubicBezTo>
                    <a:cubicBezTo>
                      <a:pt x="517" y="110"/>
                      <a:pt x="516" y="110"/>
                      <a:pt x="516" y="110"/>
                    </a:cubicBezTo>
                    <a:cubicBezTo>
                      <a:pt x="515" y="110"/>
                      <a:pt x="515" y="110"/>
                      <a:pt x="515" y="111"/>
                    </a:cubicBezTo>
                    <a:cubicBezTo>
                      <a:pt x="515" y="111"/>
                      <a:pt x="515" y="111"/>
                      <a:pt x="516" y="111"/>
                    </a:cubicBezTo>
                    <a:close/>
                    <a:moveTo>
                      <a:pt x="221" y="83"/>
                    </a:moveTo>
                    <a:cubicBezTo>
                      <a:pt x="221" y="83"/>
                      <a:pt x="220" y="83"/>
                      <a:pt x="220" y="84"/>
                    </a:cubicBezTo>
                    <a:cubicBezTo>
                      <a:pt x="220" y="84"/>
                      <a:pt x="220" y="84"/>
                      <a:pt x="221" y="84"/>
                    </a:cubicBezTo>
                    <a:cubicBezTo>
                      <a:pt x="221" y="84"/>
                      <a:pt x="221" y="84"/>
                      <a:pt x="221" y="84"/>
                    </a:cubicBezTo>
                    <a:cubicBezTo>
                      <a:pt x="221" y="83"/>
                      <a:pt x="221" y="83"/>
                      <a:pt x="221" y="83"/>
                    </a:cubicBezTo>
                    <a:close/>
                    <a:moveTo>
                      <a:pt x="180" y="67"/>
                    </a:moveTo>
                    <a:cubicBezTo>
                      <a:pt x="180" y="67"/>
                      <a:pt x="180" y="67"/>
                      <a:pt x="180" y="68"/>
                    </a:cubicBezTo>
                    <a:cubicBezTo>
                      <a:pt x="180" y="68"/>
                      <a:pt x="180" y="68"/>
                      <a:pt x="180" y="68"/>
                    </a:cubicBezTo>
                    <a:cubicBezTo>
                      <a:pt x="181" y="68"/>
                      <a:pt x="180" y="68"/>
                      <a:pt x="181" y="67"/>
                    </a:cubicBezTo>
                    <a:cubicBezTo>
                      <a:pt x="181" y="67"/>
                      <a:pt x="181" y="67"/>
                      <a:pt x="180" y="67"/>
                    </a:cubicBezTo>
                    <a:close/>
                    <a:moveTo>
                      <a:pt x="197" y="61"/>
                    </a:moveTo>
                    <a:cubicBezTo>
                      <a:pt x="197" y="61"/>
                      <a:pt x="198" y="62"/>
                      <a:pt x="198" y="62"/>
                    </a:cubicBezTo>
                    <a:cubicBezTo>
                      <a:pt x="198" y="62"/>
                      <a:pt x="199" y="61"/>
                      <a:pt x="199" y="61"/>
                    </a:cubicBezTo>
                    <a:cubicBezTo>
                      <a:pt x="199" y="61"/>
                      <a:pt x="198" y="60"/>
                      <a:pt x="198" y="60"/>
                    </a:cubicBezTo>
                    <a:cubicBezTo>
                      <a:pt x="198" y="60"/>
                      <a:pt x="197" y="61"/>
                      <a:pt x="197" y="61"/>
                    </a:cubicBezTo>
                    <a:close/>
                    <a:moveTo>
                      <a:pt x="183" y="24"/>
                    </a:moveTo>
                    <a:cubicBezTo>
                      <a:pt x="182" y="25"/>
                      <a:pt x="183" y="25"/>
                      <a:pt x="183" y="26"/>
                    </a:cubicBezTo>
                    <a:cubicBezTo>
                      <a:pt x="184" y="25"/>
                      <a:pt x="183" y="25"/>
                      <a:pt x="183" y="24"/>
                    </a:cubicBezTo>
                    <a:close/>
                    <a:moveTo>
                      <a:pt x="493" y="102"/>
                    </a:moveTo>
                    <a:cubicBezTo>
                      <a:pt x="493" y="102"/>
                      <a:pt x="493" y="103"/>
                      <a:pt x="493" y="103"/>
                    </a:cubicBezTo>
                    <a:cubicBezTo>
                      <a:pt x="493" y="103"/>
                      <a:pt x="493" y="102"/>
                      <a:pt x="494" y="102"/>
                    </a:cubicBezTo>
                    <a:cubicBezTo>
                      <a:pt x="494" y="102"/>
                      <a:pt x="494" y="101"/>
                      <a:pt x="493" y="101"/>
                    </a:cubicBezTo>
                    <a:cubicBezTo>
                      <a:pt x="493" y="101"/>
                      <a:pt x="493" y="102"/>
                      <a:pt x="493" y="102"/>
                    </a:cubicBezTo>
                    <a:close/>
                    <a:moveTo>
                      <a:pt x="186" y="61"/>
                    </a:moveTo>
                    <a:cubicBezTo>
                      <a:pt x="186" y="62"/>
                      <a:pt x="186" y="62"/>
                      <a:pt x="186" y="62"/>
                    </a:cubicBezTo>
                    <a:cubicBezTo>
                      <a:pt x="187" y="63"/>
                      <a:pt x="188" y="62"/>
                      <a:pt x="188" y="61"/>
                    </a:cubicBezTo>
                    <a:cubicBezTo>
                      <a:pt x="188" y="61"/>
                      <a:pt x="188" y="60"/>
                      <a:pt x="187" y="59"/>
                    </a:cubicBezTo>
                    <a:cubicBezTo>
                      <a:pt x="186" y="58"/>
                      <a:pt x="186" y="59"/>
                      <a:pt x="185" y="59"/>
                    </a:cubicBezTo>
                    <a:cubicBezTo>
                      <a:pt x="185" y="60"/>
                      <a:pt x="185" y="60"/>
                      <a:pt x="185" y="61"/>
                    </a:cubicBezTo>
                    <a:cubicBezTo>
                      <a:pt x="185" y="61"/>
                      <a:pt x="185" y="61"/>
                      <a:pt x="185" y="61"/>
                    </a:cubicBezTo>
                    <a:cubicBezTo>
                      <a:pt x="184" y="62"/>
                      <a:pt x="184" y="63"/>
                      <a:pt x="184" y="64"/>
                    </a:cubicBezTo>
                    <a:cubicBezTo>
                      <a:pt x="183" y="65"/>
                      <a:pt x="184" y="66"/>
                      <a:pt x="185" y="66"/>
                    </a:cubicBezTo>
                    <a:cubicBezTo>
                      <a:pt x="186" y="67"/>
                      <a:pt x="186" y="66"/>
                      <a:pt x="186" y="65"/>
                    </a:cubicBezTo>
                    <a:cubicBezTo>
                      <a:pt x="187" y="65"/>
                      <a:pt x="185" y="65"/>
                      <a:pt x="186" y="64"/>
                    </a:cubicBezTo>
                    <a:cubicBezTo>
                      <a:pt x="186" y="63"/>
                      <a:pt x="186" y="62"/>
                      <a:pt x="186" y="62"/>
                    </a:cubicBezTo>
                    <a:cubicBezTo>
                      <a:pt x="185" y="61"/>
                      <a:pt x="186" y="61"/>
                      <a:pt x="186" y="61"/>
                    </a:cubicBezTo>
                    <a:close/>
                    <a:moveTo>
                      <a:pt x="186" y="64"/>
                    </a:moveTo>
                    <a:cubicBezTo>
                      <a:pt x="186" y="64"/>
                      <a:pt x="186" y="64"/>
                      <a:pt x="186" y="64"/>
                    </a:cubicBezTo>
                    <a:cubicBezTo>
                      <a:pt x="186" y="64"/>
                      <a:pt x="186" y="64"/>
                      <a:pt x="186" y="64"/>
                    </a:cubicBezTo>
                    <a:close/>
                    <a:moveTo>
                      <a:pt x="450" y="145"/>
                    </a:moveTo>
                    <a:cubicBezTo>
                      <a:pt x="450" y="145"/>
                      <a:pt x="450" y="145"/>
                      <a:pt x="450" y="145"/>
                    </a:cubicBezTo>
                    <a:cubicBezTo>
                      <a:pt x="450" y="146"/>
                      <a:pt x="450" y="146"/>
                      <a:pt x="450" y="146"/>
                    </a:cubicBezTo>
                    <a:cubicBezTo>
                      <a:pt x="451" y="146"/>
                      <a:pt x="451" y="146"/>
                      <a:pt x="451" y="146"/>
                    </a:cubicBezTo>
                    <a:cubicBezTo>
                      <a:pt x="450" y="146"/>
                      <a:pt x="451" y="145"/>
                      <a:pt x="450" y="145"/>
                    </a:cubicBezTo>
                    <a:close/>
                    <a:moveTo>
                      <a:pt x="485" y="133"/>
                    </a:moveTo>
                    <a:cubicBezTo>
                      <a:pt x="485" y="133"/>
                      <a:pt x="485" y="133"/>
                      <a:pt x="485" y="133"/>
                    </a:cubicBezTo>
                    <a:cubicBezTo>
                      <a:pt x="485" y="133"/>
                      <a:pt x="485" y="133"/>
                      <a:pt x="485" y="133"/>
                    </a:cubicBezTo>
                    <a:cubicBezTo>
                      <a:pt x="485" y="133"/>
                      <a:pt x="485" y="132"/>
                      <a:pt x="485" y="132"/>
                    </a:cubicBezTo>
                    <a:cubicBezTo>
                      <a:pt x="485" y="131"/>
                      <a:pt x="485" y="130"/>
                      <a:pt x="485" y="130"/>
                    </a:cubicBezTo>
                    <a:cubicBezTo>
                      <a:pt x="483" y="130"/>
                      <a:pt x="484" y="131"/>
                      <a:pt x="484" y="132"/>
                    </a:cubicBezTo>
                    <a:cubicBezTo>
                      <a:pt x="484" y="133"/>
                      <a:pt x="484" y="135"/>
                      <a:pt x="485" y="136"/>
                    </a:cubicBezTo>
                    <a:cubicBezTo>
                      <a:pt x="485" y="135"/>
                      <a:pt x="485" y="134"/>
                      <a:pt x="485" y="133"/>
                    </a:cubicBezTo>
                    <a:close/>
                    <a:moveTo>
                      <a:pt x="546" y="146"/>
                    </a:moveTo>
                    <a:cubicBezTo>
                      <a:pt x="546" y="146"/>
                      <a:pt x="546" y="146"/>
                      <a:pt x="546" y="146"/>
                    </a:cubicBezTo>
                    <a:cubicBezTo>
                      <a:pt x="546" y="146"/>
                      <a:pt x="546" y="145"/>
                      <a:pt x="545" y="145"/>
                    </a:cubicBezTo>
                    <a:cubicBezTo>
                      <a:pt x="544" y="144"/>
                      <a:pt x="543" y="144"/>
                      <a:pt x="542" y="145"/>
                    </a:cubicBezTo>
                    <a:cubicBezTo>
                      <a:pt x="541" y="145"/>
                      <a:pt x="541" y="145"/>
                      <a:pt x="540" y="145"/>
                    </a:cubicBezTo>
                    <a:cubicBezTo>
                      <a:pt x="539" y="144"/>
                      <a:pt x="540" y="144"/>
                      <a:pt x="540" y="143"/>
                    </a:cubicBezTo>
                    <a:cubicBezTo>
                      <a:pt x="540" y="143"/>
                      <a:pt x="540" y="143"/>
                      <a:pt x="540" y="143"/>
                    </a:cubicBezTo>
                    <a:cubicBezTo>
                      <a:pt x="540" y="143"/>
                      <a:pt x="540" y="143"/>
                      <a:pt x="540" y="143"/>
                    </a:cubicBezTo>
                    <a:cubicBezTo>
                      <a:pt x="540" y="143"/>
                      <a:pt x="540" y="142"/>
                      <a:pt x="540" y="141"/>
                    </a:cubicBezTo>
                    <a:cubicBezTo>
                      <a:pt x="539" y="140"/>
                      <a:pt x="539" y="139"/>
                      <a:pt x="538" y="138"/>
                    </a:cubicBezTo>
                    <a:cubicBezTo>
                      <a:pt x="538" y="138"/>
                      <a:pt x="537" y="138"/>
                      <a:pt x="537" y="138"/>
                    </a:cubicBezTo>
                    <a:cubicBezTo>
                      <a:pt x="537" y="139"/>
                      <a:pt x="537" y="141"/>
                      <a:pt x="536" y="142"/>
                    </a:cubicBezTo>
                    <a:cubicBezTo>
                      <a:pt x="536" y="142"/>
                      <a:pt x="536" y="142"/>
                      <a:pt x="536" y="142"/>
                    </a:cubicBezTo>
                    <a:cubicBezTo>
                      <a:pt x="534" y="142"/>
                      <a:pt x="534" y="143"/>
                      <a:pt x="534" y="145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4" y="146"/>
                      <a:pt x="534" y="146"/>
                      <a:pt x="535" y="147"/>
                    </a:cubicBezTo>
                    <a:cubicBezTo>
                      <a:pt x="536" y="147"/>
                      <a:pt x="536" y="148"/>
                      <a:pt x="537" y="149"/>
                    </a:cubicBezTo>
                    <a:cubicBezTo>
                      <a:pt x="538" y="150"/>
                      <a:pt x="540" y="149"/>
                      <a:pt x="541" y="150"/>
                    </a:cubicBezTo>
                    <a:cubicBezTo>
                      <a:pt x="541" y="150"/>
                      <a:pt x="541" y="150"/>
                      <a:pt x="541" y="150"/>
                    </a:cubicBezTo>
                    <a:cubicBezTo>
                      <a:pt x="541" y="150"/>
                      <a:pt x="541" y="150"/>
                      <a:pt x="541" y="150"/>
                    </a:cubicBezTo>
                    <a:cubicBezTo>
                      <a:pt x="541" y="150"/>
                      <a:pt x="541" y="150"/>
                      <a:pt x="541" y="150"/>
                    </a:cubicBezTo>
                    <a:cubicBezTo>
                      <a:pt x="541" y="150"/>
                      <a:pt x="542" y="150"/>
                      <a:pt x="542" y="150"/>
                    </a:cubicBezTo>
                    <a:cubicBezTo>
                      <a:pt x="542" y="150"/>
                      <a:pt x="542" y="150"/>
                      <a:pt x="542" y="150"/>
                    </a:cubicBezTo>
                    <a:cubicBezTo>
                      <a:pt x="542" y="150"/>
                      <a:pt x="542" y="150"/>
                      <a:pt x="542" y="150"/>
                    </a:cubicBezTo>
                    <a:cubicBezTo>
                      <a:pt x="543" y="150"/>
                      <a:pt x="543" y="151"/>
                      <a:pt x="544" y="151"/>
                    </a:cubicBezTo>
                    <a:cubicBezTo>
                      <a:pt x="545" y="151"/>
                      <a:pt x="545" y="150"/>
                      <a:pt x="546" y="149"/>
                    </a:cubicBezTo>
                    <a:cubicBezTo>
                      <a:pt x="546" y="149"/>
                      <a:pt x="546" y="149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47" y="148"/>
                      <a:pt x="547" y="147"/>
                      <a:pt x="546" y="146"/>
                    </a:cubicBezTo>
                    <a:close/>
                    <a:moveTo>
                      <a:pt x="210" y="16"/>
                    </a:moveTo>
                    <a:cubicBezTo>
                      <a:pt x="210" y="16"/>
                      <a:pt x="209" y="16"/>
                      <a:pt x="209" y="16"/>
                    </a:cubicBezTo>
                    <a:cubicBezTo>
                      <a:pt x="209" y="16"/>
                      <a:pt x="210" y="16"/>
                      <a:pt x="210" y="16"/>
                    </a:cubicBezTo>
                    <a:cubicBezTo>
                      <a:pt x="210" y="16"/>
                      <a:pt x="210" y="16"/>
                      <a:pt x="210" y="16"/>
                    </a:cubicBezTo>
                    <a:cubicBezTo>
                      <a:pt x="210" y="16"/>
                      <a:pt x="210" y="15"/>
                      <a:pt x="210" y="16"/>
                    </a:cubicBezTo>
                    <a:close/>
                    <a:moveTo>
                      <a:pt x="235" y="11"/>
                    </a:moveTo>
                    <a:cubicBezTo>
                      <a:pt x="235" y="11"/>
                      <a:pt x="235" y="11"/>
                      <a:pt x="235" y="11"/>
                    </a:cubicBezTo>
                    <a:cubicBezTo>
                      <a:pt x="235" y="11"/>
                      <a:pt x="235" y="11"/>
                      <a:pt x="235" y="11"/>
                    </a:cubicBezTo>
                    <a:cubicBezTo>
                      <a:pt x="234" y="11"/>
                      <a:pt x="234" y="11"/>
                      <a:pt x="234" y="11"/>
                    </a:cubicBezTo>
                    <a:cubicBezTo>
                      <a:pt x="234" y="11"/>
                      <a:pt x="234" y="11"/>
                      <a:pt x="235" y="11"/>
                    </a:cubicBezTo>
                    <a:close/>
                    <a:moveTo>
                      <a:pt x="443" y="79"/>
                    </a:moveTo>
                    <a:cubicBezTo>
                      <a:pt x="443" y="79"/>
                      <a:pt x="443" y="79"/>
                      <a:pt x="443" y="79"/>
                    </a:cubicBezTo>
                    <a:cubicBezTo>
                      <a:pt x="443" y="79"/>
                      <a:pt x="444" y="79"/>
                      <a:pt x="444" y="78"/>
                    </a:cubicBezTo>
                    <a:cubicBezTo>
                      <a:pt x="444" y="78"/>
                      <a:pt x="443" y="78"/>
                      <a:pt x="443" y="78"/>
                    </a:cubicBezTo>
                    <a:cubicBezTo>
                      <a:pt x="443" y="78"/>
                      <a:pt x="443" y="78"/>
                      <a:pt x="443" y="79"/>
                    </a:cubicBezTo>
                    <a:close/>
                    <a:moveTo>
                      <a:pt x="184" y="27"/>
                    </a:moveTo>
                    <a:cubicBezTo>
                      <a:pt x="184" y="27"/>
                      <a:pt x="184" y="27"/>
                      <a:pt x="184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3" y="26"/>
                      <a:pt x="183" y="27"/>
                      <a:pt x="183" y="27"/>
                    </a:cubicBezTo>
                    <a:cubicBezTo>
                      <a:pt x="183" y="27"/>
                      <a:pt x="184" y="27"/>
                      <a:pt x="184" y="27"/>
                    </a:cubicBezTo>
                    <a:close/>
                    <a:moveTo>
                      <a:pt x="182" y="36"/>
                    </a:moveTo>
                    <a:cubicBezTo>
                      <a:pt x="183" y="36"/>
                      <a:pt x="183" y="35"/>
                      <a:pt x="183" y="35"/>
                    </a:cubicBezTo>
                    <a:cubicBezTo>
                      <a:pt x="183" y="35"/>
                      <a:pt x="183" y="35"/>
                      <a:pt x="182" y="35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2" y="35"/>
                      <a:pt x="182" y="36"/>
                      <a:pt x="182" y="36"/>
                    </a:cubicBezTo>
                    <a:close/>
                    <a:moveTo>
                      <a:pt x="466" y="75"/>
                    </a:moveTo>
                    <a:cubicBezTo>
                      <a:pt x="466" y="75"/>
                      <a:pt x="466" y="75"/>
                      <a:pt x="466" y="75"/>
                    </a:cubicBezTo>
                    <a:cubicBezTo>
                      <a:pt x="466" y="75"/>
                      <a:pt x="466" y="75"/>
                      <a:pt x="466" y="75"/>
                    </a:cubicBezTo>
                    <a:cubicBezTo>
                      <a:pt x="466" y="75"/>
                      <a:pt x="466" y="75"/>
                      <a:pt x="466" y="75"/>
                    </a:cubicBezTo>
                    <a:cubicBezTo>
                      <a:pt x="466" y="75"/>
                      <a:pt x="466" y="74"/>
                      <a:pt x="466" y="75"/>
                    </a:cubicBezTo>
                    <a:close/>
                    <a:moveTo>
                      <a:pt x="214" y="46"/>
                    </a:move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4"/>
                      <a:pt x="213" y="44"/>
                    </a:cubicBezTo>
                    <a:cubicBezTo>
                      <a:pt x="211" y="45"/>
                      <a:pt x="209" y="45"/>
                      <a:pt x="208" y="47"/>
                    </a:cubicBezTo>
                    <a:cubicBezTo>
                      <a:pt x="208" y="47"/>
                      <a:pt x="208" y="47"/>
                      <a:pt x="208" y="48"/>
                    </a:cubicBezTo>
                    <a:cubicBezTo>
                      <a:pt x="207" y="48"/>
                      <a:pt x="207" y="49"/>
                      <a:pt x="208" y="50"/>
                    </a:cubicBezTo>
                    <a:cubicBezTo>
                      <a:pt x="208" y="50"/>
                      <a:pt x="209" y="50"/>
                      <a:pt x="209" y="50"/>
                    </a:cubicBezTo>
                    <a:cubicBezTo>
                      <a:pt x="211" y="52"/>
                      <a:pt x="211" y="51"/>
                      <a:pt x="212" y="50"/>
                    </a:cubicBez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49"/>
                      <a:pt x="214" y="49"/>
                      <a:pt x="214" y="49"/>
                    </a:cubicBezTo>
                    <a:cubicBezTo>
                      <a:pt x="214" y="49"/>
                      <a:pt x="214" y="49"/>
                      <a:pt x="214" y="49"/>
                    </a:cubicBezTo>
                    <a:cubicBezTo>
                      <a:pt x="214" y="49"/>
                      <a:pt x="214" y="48"/>
                      <a:pt x="214" y="48"/>
                    </a:cubicBezTo>
                    <a:cubicBezTo>
                      <a:pt x="215" y="47"/>
                      <a:pt x="215" y="47"/>
                      <a:pt x="214" y="46"/>
                    </a:cubicBezTo>
                    <a:close/>
                    <a:moveTo>
                      <a:pt x="210" y="30"/>
                    </a:moveTo>
                    <a:cubicBezTo>
                      <a:pt x="210" y="30"/>
                      <a:pt x="210" y="30"/>
                      <a:pt x="210" y="30"/>
                    </a:cubicBezTo>
                    <a:cubicBezTo>
                      <a:pt x="209" y="30"/>
                      <a:pt x="209" y="30"/>
                      <a:pt x="209" y="30"/>
                    </a:cubicBezTo>
                    <a:cubicBezTo>
                      <a:pt x="209" y="30"/>
                      <a:pt x="209" y="30"/>
                      <a:pt x="209" y="30"/>
                    </a:cubicBezTo>
                    <a:cubicBezTo>
                      <a:pt x="210" y="30"/>
                      <a:pt x="210" y="30"/>
                      <a:pt x="210" y="30"/>
                    </a:cubicBezTo>
                    <a:close/>
                    <a:moveTo>
                      <a:pt x="213" y="19"/>
                    </a:moveTo>
                    <a:cubicBezTo>
                      <a:pt x="213" y="19"/>
                      <a:pt x="213" y="19"/>
                      <a:pt x="213" y="19"/>
                    </a:cubicBezTo>
                    <a:cubicBezTo>
                      <a:pt x="213" y="19"/>
                      <a:pt x="213" y="19"/>
                      <a:pt x="213" y="19"/>
                    </a:cubicBezTo>
                    <a:cubicBezTo>
                      <a:pt x="213" y="19"/>
                      <a:pt x="213" y="19"/>
                      <a:pt x="212" y="19"/>
                    </a:cubicBezTo>
                    <a:cubicBezTo>
                      <a:pt x="212" y="19"/>
                      <a:pt x="213" y="19"/>
                      <a:pt x="213" y="19"/>
                    </a:cubicBezTo>
                    <a:close/>
                    <a:moveTo>
                      <a:pt x="516" y="113"/>
                    </a:moveTo>
                    <a:cubicBezTo>
                      <a:pt x="516" y="113"/>
                      <a:pt x="516" y="113"/>
                      <a:pt x="516" y="113"/>
                    </a:cubicBezTo>
                    <a:cubicBezTo>
                      <a:pt x="516" y="113"/>
                      <a:pt x="516" y="113"/>
                      <a:pt x="517" y="113"/>
                    </a:cubicBezTo>
                    <a:cubicBezTo>
                      <a:pt x="516" y="113"/>
                      <a:pt x="516" y="112"/>
                      <a:pt x="516" y="112"/>
                    </a:cubicBezTo>
                    <a:cubicBezTo>
                      <a:pt x="516" y="112"/>
                      <a:pt x="516" y="112"/>
                      <a:pt x="516" y="113"/>
                    </a:cubicBezTo>
                    <a:close/>
                    <a:moveTo>
                      <a:pt x="187" y="22"/>
                    </a:moveTo>
                    <a:cubicBezTo>
                      <a:pt x="187" y="22"/>
                      <a:pt x="187" y="22"/>
                      <a:pt x="187" y="22"/>
                    </a:cubicBezTo>
                    <a:cubicBezTo>
                      <a:pt x="187" y="22"/>
                      <a:pt x="187" y="22"/>
                      <a:pt x="187" y="22"/>
                    </a:cubicBezTo>
                    <a:cubicBezTo>
                      <a:pt x="187" y="22"/>
                      <a:pt x="186" y="22"/>
                      <a:pt x="186" y="22"/>
                    </a:cubicBezTo>
                    <a:cubicBezTo>
                      <a:pt x="186" y="22"/>
                      <a:pt x="186" y="22"/>
                      <a:pt x="187" y="22"/>
                    </a:cubicBezTo>
                    <a:close/>
                    <a:moveTo>
                      <a:pt x="433" y="37"/>
                    </a:moveTo>
                    <a:cubicBezTo>
                      <a:pt x="433" y="37"/>
                      <a:pt x="433" y="37"/>
                      <a:pt x="433" y="37"/>
                    </a:cubicBezTo>
                    <a:cubicBezTo>
                      <a:pt x="435" y="37"/>
                      <a:pt x="436" y="35"/>
                      <a:pt x="436" y="33"/>
                    </a:cubicBezTo>
                    <a:cubicBezTo>
                      <a:pt x="436" y="33"/>
                      <a:pt x="437" y="32"/>
                      <a:pt x="436" y="31"/>
                    </a:cubicBezTo>
                    <a:cubicBezTo>
                      <a:pt x="436" y="31"/>
                      <a:pt x="436" y="31"/>
                      <a:pt x="436" y="31"/>
                    </a:cubicBezTo>
                    <a:cubicBezTo>
                      <a:pt x="436" y="31"/>
                      <a:pt x="436" y="31"/>
                      <a:pt x="436" y="31"/>
                    </a:cubicBezTo>
                    <a:cubicBezTo>
                      <a:pt x="433" y="30"/>
                      <a:pt x="431" y="30"/>
                      <a:pt x="428" y="31"/>
                    </a:cubicBezTo>
                    <a:cubicBezTo>
                      <a:pt x="427" y="31"/>
                      <a:pt x="426" y="31"/>
                      <a:pt x="426" y="32"/>
                    </a:cubicBezTo>
                    <a:cubicBezTo>
                      <a:pt x="425" y="33"/>
                      <a:pt x="425" y="35"/>
                      <a:pt x="426" y="35"/>
                    </a:cubicBezTo>
                    <a:cubicBezTo>
                      <a:pt x="428" y="37"/>
                      <a:pt x="429" y="37"/>
                      <a:pt x="431" y="37"/>
                    </a:cubicBezTo>
                    <a:cubicBezTo>
                      <a:pt x="431" y="37"/>
                      <a:pt x="431" y="37"/>
                      <a:pt x="431" y="37"/>
                    </a:cubicBezTo>
                    <a:cubicBezTo>
                      <a:pt x="432" y="38"/>
                      <a:pt x="432" y="38"/>
                      <a:pt x="433" y="37"/>
                    </a:cubicBezTo>
                    <a:close/>
                    <a:moveTo>
                      <a:pt x="222" y="66"/>
                    </a:moveTo>
                    <a:cubicBezTo>
                      <a:pt x="222" y="66"/>
                      <a:pt x="222" y="66"/>
                      <a:pt x="222" y="66"/>
                    </a:cubicBezTo>
                    <a:cubicBezTo>
                      <a:pt x="222" y="66"/>
                      <a:pt x="222" y="66"/>
                      <a:pt x="222" y="66"/>
                    </a:cubicBezTo>
                    <a:cubicBezTo>
                      <a:pt x="222" y="66"/>
                      <a:pt x="222" y="66"/>
                      <a:pt x="222" y="67"/>
                    </a:cubicBezTo>
                    <a:cubicBezTo>
                      <a:pt x="222" y="67"/>
                      <a:pt x="223" y="67"/>
                      <a:pt x="223" y="66"/>
                    </a:cubicBezTo>
                    <a:cubicBezTo>
                      <a:pt x="223" y="66"/>
                      <a:pt x="223" y="66"/>
                      <a:pt x="222" y="66"/>
                    </a:cubicBezTo>
                    <a:close/>
                    <a:moveTo>
                      <a:pt x="213" y="69"/>
                    </a:moveTo>
                    <a:cubicBezTo>
                      <a:pt x="213" y="69"/>
                      <a:pt x="213" y="69"/>
                      <a:pt x="213" y="69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3" y="69"/>
                      <a:pt x="213" y="69"/>
                      <a:pt x="213" y="69"/>
                    </a:cubicBezTo>
                    <a:cubicBezTo>
                      <a:pt x="213" y="69"/>
                      <a:pt x="213" y="69"/>
                      <a:pt x="213" y="69"/>
                    </a:cubicBezTo>
                    <a:close/>
                    <a:moveTo>
                      <a:pt x="239" y="10"/>
                    </a:moveTo>
                    <a:cubicBezTo>
                      <a:pt x="239" y="12"/>
                      <a:pt x="240" y="13"/>
                      <a:pt x="241" y="13"/>
                    </a:cubicBezTo>
                    <a:cubicBezTo>
                      <a:pt x="242" y="14"/>
                      <a:pt x="242" y="13"/>
                      <a:pt x="243" y="13"/>
                    </a:cubicBezTo>
                    <a:cubicBezTo>
                      <a:pt x="243" y="13"/>
                      <a:pt x="243" y="13"/>
                      <a:pt x="243" y="13"/>
                    </a:cubicBezTo>
                    <a:cubicBezTo>
                      <a:pt x="243" y="13"/>
                      <a:pt x="243" y="13"/>
                      <a:pt x="243" y="13"/>
                    </a:cubicBezTo>
                    <a:cubicBezTo>
                      <a:pt x="243" y="13"/>
                      <a:pt x="243" y="13"/>
                      <a:pt x="243" y="13"/>
                    </a:cubicBezTo>
                    <a:cubicBezTo>
                      <a:pt x="244" y="14"/>
                      <a:pt x="244" y="14"/>
                      <a:pt x="245" y="13"/>
                    </a:cubicBezTo>
                    <a:cubicBezTo>
                      <a:pt x="245" y="13"/>
                      <a:pt x="245" y="13"/>
                      <a:pt x="245" y="13"/>
                    </a:cubicBezTo>
                    <a:cubicBezTo>
                      <a:pt x="246" y="13"/>
                      <a:pt x="247" y="12"/>
                      <a:pt x="247" y="11"/>
                    </a:cubicBezTo>
                    <a:cubicBezTo>
                      <a:pt x="247" y="11"/>
                      <a:pt x="247" y="11"/>
                      <a:pt x="247" y="11"/>
                    </a:cubicBezTo>
                    <a:cubicBezTo>
                      <a:pt x="248" y="10"/>
                      <a:pt x="248" y="10"/>
                      <a:pt x="247" y="9"/>
                    </a:cubicBezTo>
                    <a:cubicBezTo>
                      <a:pt x="247" y="9"/>
                      <a:pt x="247" y="9"/>
                      <a:pt x="247" y="9"/>
                    </a:cubicBezTo>
                    <a:cubicBezTo>
                      <a:pt x="246" y="8"/>
                      <a:pt x="245" y="7"/>
                      <a:pt x="243" y="7"/>
                    </a:cubicBezTo>
                    <a:cubicBezTo>
                      <a:pt x="242" y="7"/>
                      <a:pt x="240" y="7"/>
                      <a:pt x="238" y="7"/>
                    </a:cubicBezTo>
                    <a:cubicBezTo>
                      <a:pt x="237" y="7"/>
                      <a:pt x="237" y="8"/>
                      <a:pt x="236" y="9"/>
                    </a:cubicBezTo>
                    <a:cubicBezTo>
                      <a:pt x="236" y="9"/>
                      <a:pt x="237" y="10"/>
                      <a:pt x="237" y="10"/>
                    </a:cubicBezTo>
                    <a:cubicBezTo>
                      <a:pt x="238" y="10"/>
                      <a:pt x="238" y="10"/>
                      <a:pt x="239" y="10"/>
                    </a:cubicBezTo>
                    <a:close/>
                    <a:moveTo>
                      <a:pt x="215" y="75"/>
                    </a:moveTo>
                    <a:cubicBezTo>
                      <a:pt x="215" y="75"/>
                      <a:pt x="215" y="75"/>
                      <a:pt x="215" y="76"/>
                    </a:cubicBezTo>
                    <a:cubicBezTo>
                      <a:pt x="215" y="76"/>
                      <a:pt x="216" y="76"/>
                      <a:pt x="216" y="75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6" y="75"/>
                      <a:pt x="216" y="75"/>
                      <a:pt x="215" y="75"/>
                    </a:cubicBezTo>
                    <a:close/>
                    <a:moveTo>
                      <a:pt x="454" y="80"/>
                    </a:moveTo>
                    <a:cubicBezTo>
                      <a:pt x="454" y="80"/>
                      <a:pt x="454" y="80"/>
                      <a:pt x="455" y="80"/>
                    </a:cubicBezTo>
                    <a:cubicBezTo>
                      <a:pt x="455" y="80"/>
                      <a:pt x="455" y="80"/>
                      <a:pt x="455" y="80"/>
                    </a:cubicBezTo>
                    <a:cubicBezTo>
                      <a:pt x="455" y="80"/>
                      <a:pt x="455" y="80"/>
                      <a:pt x="455" y="80"/>
                    </a:cubicBezTo>
                    <a:cubicBezTo>
                      <a:pt x="454" y="80"/>
                      <a:pt x="454" y="80"/>
                      <a:pt x="454" y="80"/>
                    </a:cubicBezTo>
                    <a:close/>
                    <a:moveTo>
                      <a:pt x="201" y="67"/>
                    </a:moveTo>
                    <a:cubicBezTo>
                      <a:pt x="200" y="66"/>
                      <a:pt x="199" y="66"/>
                      <a:pt x="199" y="67"/>
                    </a:cubicBezTo>
                    <a:cubicBezTo>
                      <a:pt x="199" y="68"/>
                      <a:pt x="198" y="68"/>
                      <a:pt x="197" y="67"/>
                    </a:cubicBezTo>
                    <a:cubicBezTo>
                      <a:pt x="197" y="67"/>
                      <a:pt x="197" y="67"/>
                      <a:pt x="196" y="67"/>
                    </a:cubicBezTo>
                    <a:cubicBezTo>
                      <a:pt x="195" y="67"/>
                      <a:pt x="193" y="68"/>
                      <a:pt x="194" y="69"/>
                    </a:cubicBezTo>
                    <a:cubicBezTo>
                      <a:pt x="194" y="70"/>
                      <a:pt x="194" y="71"/>
                      <a:pt x="195" y="72"/>
                    </a:cubicBezTo>
                    <a:cubicBezTo>
                      <a:pt x="195" y="73"/>
                      <a:pt x="195" y="74"/>
                      <a:pt x="194" y="75"/>
                    </a:cubicBezTo>
                    <a:cubicBezTo>
                      <a:pt x="193" y="76"/>
                      <a:pt x="193" y="76"/>
                      <a:pt x="195" y="78"/>
                    </a:cubicBezTo>
                    <a:cubicBezTo>
                      <a:pt x="196" y="78"/>
                      <a:pt x="197" y="78"/>
                      <a:pt x="198" y="78"/>
                    </a:cubicBezTo>
                    <a:cubicBezTo>
                      <a:pt x="198" y="78"/>
                      <a:pt x="198" y="78"/>
                      <a:pt x="198" y="78"/>
                    </a:cubicBezTo>
                    <a:cubicBezTo>
                      <a:pt x="198" y="78"/>
                      <a:pt x="198" y="78"/>
                      <a:pt x="198" y="78"/>
                    </a:cubicBezTo>
                    <a:cubicBezTo>
                      <a:pt x="198" y="78"/>
                      <a:pt x="199" y="79"/>
                      <a:pt x="199" y="78"/>
                    </a:cubicBezTo>
                    <a:cubicBezTo>
                      <a:pt x="200" y="78"/>
                      <a:pt x="200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201" y="77"/>
                      <a:pt x="202" y="76"/>
                      <a:pt x="202" y="75"/>
                    </a:cubicBezTo>
                    <a:cubicBezTo>
                      <a:pt x="201" y="74"/>
                      <a:pt x="201" y="73"/>
                      <a:pt x="202" y="73"/>
                    </a:cubicBezTo>
                    <a:cubicBezTo>
                      <a:pt x="201" y="71"/>
                      <a:pt x="202" y="69"/>
                      <a:pt x="202" y="68"/>
                    </a:cubicBezTo>
                    <a:cubicBezTo>
                      <a:pt x="202" y="68"/>
                      <a:pt x="202" y="68"/>
                      <a:pt x="202" y="68"/>
                    </a:cubicBezTo>
                    <a:cubicBezTo>
                      <a:pt x="202" y="67"/>
                      <a:pt x="201" y="67"/>
                      <a:pt x="201" y="67"/>
                    </a:cubicBezTo>
                    <a:close/>
                    <a:moveTo>
                      <a:pt x="208" y="74"/>
                    </a:moveTo>
                    <a:cubicBezTo>
                      <a:pt x="208" y="74"/>
                      <a:pt x="208" y="74"/>
                      <a:pt x="209" y="74"/>
                    </a:cubicBezTo>
                    <a:cubicBezTo>
                      <a:pt x="209" y="74"/>
                      <a:pt x="210" y="75"/>
                      <a:pt x="210" y="74"/>
                    </a:cubicBezTo>
                    <a:cubicBezTo>
                      <a:pt x="211" y="73"/>
                      <a:pt x="211" y="72"/>
                      <a:pt x="210" y="71"/>
                    </a:cubicBezTo>
                    <a:cubicBezTo>
                      <a:pt x="208" y="71"/>
                      <a:pt x="208" y="71"/>
                      <a:pt x="209" y="69"/>
                    </a:cubicBezTo>
                    <a:cubicBezTo>
                      <a:pt x="210" y="69"/>
                      <a:pt x="210" y="69"/>
                      <a:pt x="210" y="68"/>
                    </a:cubicBezTo>
                    <a:cubicBezTo>
                      <a:pt x="211" y="68"/>
                      <a:pt x="211" y="69"/>
                      <a:pt x="212" y="68"/>
                    </a:cubicBezTo>
                    <a:cubicBezTo>
                      <a:pt x="212" y="67"/>
                      <a:pt x="213" y="68"/>
                      <a:pt x="213" y="68"/>
                    </a:cubicBezTo>
                    <a:cubicBezTo>
                      <a:pt x="214" y="68"/>
                      <a:pt x="215" y="67"/>
                      <a:pt x="216" y="68"/>
                    </a:cubicBezTo>
                    <a:cubicBezTo>
                      <a:pt x="216" y="68"/>
                      <a:pt x="217" y="67"/>
                      <a:pt x="216" y="66"/>
                    </a:cubicBezTo>
                    <a:cubicBezTo>
                      <a:pt x="216" y="65"/>
                      <a:pt x="215" y="64"/>
                      <a:pt x="214" y="63"/>
                    </a:cubicBezTo>
                    <a:cubicBezTo>
                      <a:pt x="212" y="62"/>
                      <a:pt x="210" y="61"/>
                      <a:pt x="208" y="61"/>
                    </a:cubicBezTo>
                    <a:cubicBezTo>
                      <a:pt x="206" y="61"/>
                      <a:pt x="205" y="62"/>
                      <a:pt x="203" y="62"/>
                    </a:cubicBezTo>
                    <a:cubicBezTo>
                      <a:pt x="203" y="62"/>
                      <a:pt x="202" y="62"/>
                      <a:pt x="202" y="62"/>
                    </a:cubicBezTo>
                    <a:cubicBezTo>
                      <a:pt x="202" y="62"/>
                      <a:pt x="201" y="62"/>
                      <a:pt x="202" y="63"/>
                    </a:cubicBezTo>
                    <a:cubicBezTo>
                      <a:pt x="203" y="65"/>
                      <a:pt x="203" y="66"/>
                      <a:pt x="202" y="68"/>
                    </a:cubicBezTo>
                    <a:cubicBezTo>
                      <a:pt x="202" y="68"/>
                      <a:pt x="202" y="68"/>
                      <a:pt x="202" y="68"/>
                    </a:cubicBezTo>
                    <a:cubicBezTo>
                      <a:pt x="203" y="69"/>
                      <a:pt x="202" y="70"/>
                      <a:pt x="202" y="72"/>
                    </a:cubicBezTo>
                    <a:cubicBezTo>
                      <a:pt x="202" y="72"/>
                      <a:pt x="202" y="72"/>
                      <a:pt x="202" y="72"/>
                    </a:cubicBezTo>
                    <a:cubicBezTo>
                      <a:pt x="203" y="72"/>
                      <a:pt x="203" y="72"/>
                      <a:pt x="203" y="73"/>
                    </a:cubicBezTo>
                    <a:cubicBezTo>
                      <a:pt x="203" y="74"/>
                      <a:pt x="203" y="74"/>
                      <a:pt x="204" y="75"/>
                    </a:cubicBezTo>
                    <a:cubicBezTo>
                      <a:pt x="205" y="75"/>
                      <a:pt x="206" y="76"/>
                      <a:pt x="207" y="77"/>
                    </a:cubicBezTo>
                    <a:cubicBezTo>
                      <a:pt x="207" y="77"/>
                      <a:pt x="207" y="77"/>
                      <a:pt x="208" y="77"/>
                    </a:cubicBezTo>
                    <a:cubicBezTo>
                      <a:pt x="208" y="76"/>
                      <a:pt x="208" y="76"/>
                      <a:pt x="208" y="75"/>
                    </a:cubicBezTo>
                    <a:cubicBezTo>
                      <a:pt x="208" y="75"/>
                      <a:pt x="207" y="75"/>
                      <a:pt x="208" y="74"/>
                    </a:cubicBezTo>
                    <a:close/>
                    <a:moveTo>
                      <a:pt x="930" y="526"/>
                    </a:moveTo>
                    <a:cubicBezTo>
                      <a:pt x="930" y="526"/>
                      <a:pt x="930" y="526"/>
                      <a:pt x="929" y="526"/>
                    </a:cubicBezTo>
                    <a:cubicBezTo>
                      <a:pt x="929" y="526"/>
                      <a:pt x="929" y="526"/>
                      <a:pt x="928" y="526"/>
                    </a:cubicBezTo>
                    <a:cubicBezTo>
                      <a:pt x="927" y="527"/>
                      <a:pt x="926" y="528"/>
                      <a:pt x="925" y="529"/>
                    </a:cubicBezTo>
                    <a:cubicBezTo>
                      <a:pt x="925" y="529"/>
                      <a:pt x="924" y="530"/>
                      <a:pt x="924" y="531"/>
                    </a:cubicBezTo>
                    <a:cubicBezTo>
                      <a:pt x="924" y="531"/>
                      <a:pt x="924" y="532"/>
                      <a:pt x="923" y="532"/>
                    </a:cubicBezTo>
                    <a:cubicBezTo>
                      <a:pt x="923" y="532"/>
                      <a:pt x="923" y="533"/>
                      <a:pt x="923" y="533"/>
                    </a:cubicBezTo>
                    <a:cubicBezTo>
                      <a:pt x="923" y="533"/>
                      <a:pt x="923" y="533"/>
                      <a:pt x="924" y="533"/>
                    </a:cubicBezTo>
                    <a:cubicBezTo>
                      <a:pt x="924" y="533"/>
                      <a:pt x="924" y="533"/>
                      <a:pt x="924" y="533"/>
                    </a:cubicBezTo>
                    <a:cubicBezTo>
                      <a:pt x="924" y="533"/>
                      <a:pt x="924" y="533"/>
                      <a:pt x="924" y="533"/>
                    </a:cubicBezTo>
                    <a:cubicBezTo>
                      <a:pt x="924" y="533"/>
                      <a:pt x="924" y="533"/>
                      <a:pt x="924" y="533"/>
                    </a:cubicBezTo>
                    <a:cubicBezTo>
                      <a:pt x="924" y="533"/>
                      <a:pt x="924" y="533"/>
                      <a:pt x="924" y="533"/>
                    </a:cubicBezTo>
                    <a:cubicBezTo>
                      <a:pt x="926" y="531"/>
                      <a:pt x="928" y="530"/>
                      <a:pt x="930" y="530"/>
                    </a:cubicBezTo>
                    <a:cubicBezTo>
                      <a:pt x="930" y="530"/>
                      <a:pt x="930" y="530"/>
                      <a:pt x="931" y="529"/>
                    </a:cubicBezTo>
                    <a:cubicBezTo>
                      <a:pt x="932" y="528"/>
                      <a:pt x="931" y="527"/>
                      <a:pt x="930" y="526"/>
                    </a:cubicBezTo>
                    <a:cubicBezTo>
                      <a:pt x="930" y="526"/>
                      <a:pt x="930" y="526"/>
                      <a:pt x="930" y="526"/>
                    </a:cubicBezTo>
                    <a:close/>
                    <a:moveTo>
                      <a:pt x="922" y="535"/>
                    </a:moveTo>
                    <a:cubicBezTo>
                      <a:pt x="922" y="535"/>
                      <a:pt x="922" y="535"/>
                      <a:pt x="922" y="535"/>
                    </a:cubicBezTo>
                    <a:cubicBezTo>
                      <a:pt x="923" y="535"/>
                      <a:pt x="923" y="535"/>
                      <a:pt x="923" y="534"/>
                    </a:cubicBezTo>
                    <a:cubicBezTo>
                      <a:pt x="923" y="534"/>
                      <a:pt x="922" y="534"/>
                      <a:pt x="922" y="535"/>
                    </a:cubicBezTo>
                    <a:close/>
                    <a:moveTo>
                      <a:pt x="943" y="580"/>
                    </a:moveTo>
                    <a:cubicBezTo>
                      <a:pt x="944" y="581"/>
                      <a:pt x="944" y="581"/>
                      <a:pt x="944" y="582"/>
                    </a:cubicBezTo>
                    <a:cubicBezTo>
                      <a:pt x="945" y="582"/>
                      <a:pt x="945" y="582"/>
                      <a:pt x="945" y="581"/>
                    </a:cubicBezTo>
                    <a:cubicBezTo>
                      <a:pt x="945" y="581"/>
                      <a:pt x="945" y="581"/>
                      <a:pt x="945" y="581"/>
                    </a:cubicBezTo>
                    <a:cubicBezTo>
                      <a:pt x="944" y="580"/>
                      <a:pt x="944" y="579"/>
                      <a:pt x="943" y="578"/>
                    </a:cubicBezTo>
                    <a:cubicBezTo>
                      <a:pt x="943" y="578"/>
                      <a:pt x="942" y="577"/>
                      <a:pt x="942" y="576"/>
                    </a:cubicBezTo>
                    <a:cubicBezTo>
                      <a:pt x="942" y="575"/>
                      <a:pt x="942" y="575"/>
                      <a:pt x="942" y="575"/>
                    </a:cubicBezTo>
                    <a:cubicBezTo>
                      <a:pt x="942" y="574"/>
                      <a:pt x="941" y="574"/>
                      <a:pt x="941" y="574"/>
                    </a:cubicBezTo>
                    <a:cubicBezTo>
                      <a:pt x="941" y="574"/>
                      <a:pt x="941" y="575"/>
                      <a:pt x="940" y="575"/>
                    </a:cubicBezTo>
                    <a:cubicBezTo>
                      <a:pt x="940" y="575"/>
                      <a:pt x="940" y="575"/>
                      <a:pt x="940" y="575"/>
                    </a:cubicBezTo>
                    <a:cubicBezTo>
                      <a:pt x="939" y="575"/>
                      <a:pt x="940" y="575"/>
                      <a:pt x="940" y="576"/>
                    </a:cubicBezTo>
                    <a:cubicBezTo>
                      <a:pt x="940" y="576"/>
                      <a:pt x="941" y="576"/>
                      <a:pt x="941" y="576"/>
                    </a:cubicBezTo>
                    <a:cubicBezTo>
                      <a:pt x="941" y="577"/>
                      <a:pt x="941" y="578"/>
                      <a:pt x="941" y="578"/>
                    </a:cubicBezTo>
                    <a:cubicBezTo>
                      <a:pt x="941" y="579"/>
                      <a:pt x="942" y="580"/>
                      <a:pt x="943" y="580"/>
                    </a:cubicBezTo>
                    <a:close/>
                    <a:moveTo>
                      <a:pt x="954" y="583"/>
                    </a:moveTo>
                    <a:cubicBezTo>
                      <a:pt x="954" y="583"/>
                      <a:pt x="953" y="583"/>
                      <a:pt x="953" y="583"/>
                    </a:cubicBezTo>
                    <a:cubicBezTo>
                      <a:pt x="953" y="582"/>
                      <a:pt x="953" y="582"/>
                      <a:pt x="953" y="581"/>
                    </a:cubicBezTo>
                    <a:cubicBezTo>
                      <a:pt x="953" y="581"/>
                      <a:pt x="953" y="581"/>
                      <a:pt x="952" y="581"/>
                    </a:cubicBezTo>
                    <a:cubicBezTo>
                      <a:pt x="952" y="581"/>
                      <a:pt x="952" y="581"/>
                      <a:pt x="952" y="581"/>
                    </a:cubicBezTo>
                    <a:cubicBezTo>
                      <a:pt x="952" y="581"/>
                      <a:pt x="952" y="581"/>
                      <a:pt x="952" y="581"/>
                    </a:cubicBezTo>
                    <a:cubicBezTo>
                      <a:pt x="952" y="582"/>
                      <a:pt x="952" y="582"/>
                      <a:pt x="952" y="582"/>
                    </a:cubicBezTo>
                    <a:cubicBezTo>
                      <a:pt x="952" y="582"/>
                      <a:pt x="952" y="583"/>
                      <a:pt x="953" y="583"/>
                    </a:cubicBezTo>
                    <a:cubicBezTo>
                      <a:pt x="953" y="583"/>
                      <a:pt x="953" y="583"/>
                      <a:pt x="953" y="583"/>
                    </a:cubicBezTo>
                    <a:cubicBezTo>
                      <a:pt x="953" y="583"/>
                      <a:pt x="953" y="583"/>
                      <a:pt x="953" y="583"/>
                    </a:cubicBezTo>
                    <a:cubicBezTo>
                      <a:pt x="954" y="583"/>
                      <a:pt x="954" y="583"/>
                      <a:pt x="954" y="583"/>
                    </a:cubicBezTo>
                    <a:close/>
                    <a:moveTo>
                      <a:pt x="169" y="323"/>
                    </a:moveTo>
                    <a:cubicBezTo>
                      <a:pt x="170" y="323"/>
                      <a:pt x="171" y="323"/>
                      <a:pt x="170" y="322"/>
                    </a:cubicBezTo>
                    <a:cubicBezTo>
                      <a:pt x="170" y="321"/>
                      <a:pt x="169" y="321"/>
                      <a:pt x="170" y="321"/>
                    </a:cubicBezTo>
                    <a:cubicBezTo>
                      <a:pt x="170" y="321"/>
                      <a:pt x="170" y="321"/>
                      <a:pt x="171" y="321"/>
                    </a:cubicBezTo>
                    <a:cubicBezTo>
                      <a:pt x="172" y="322"/>
                      <a:pt x="172" y="321"/>
                      <a:pt x="172" y="321"/>
                    </a:cubicBezTo>
                    <a:cubicBezTo>
                      <a:pt x="172" y="320"/>
                      <a:pt x="171" y="319"/>
                      <a:pt x="173" y="319"/>
                    </a:cubicBezTo>
                    <a:cubicBezTo>
                      <a:pt x="173" y="320"/>
                      <a:pt x="173" y="321"/>
                      <a:pt x="173" y="322"/>
                    </a:cubicBezTo>
                    <a:cubicBezTo>
                      <a:pt x="173" y="323"/>
                      <a:pt x="173" y="323"/>
                      <a:pt x="174" y="323"/>
                    </a:cubicBezTo>
                    <a:cubicBezTo>
                      <a:pt x="176" y="324"/>
                      <a:pt x="176" y="323"/>
                      <a:pt x="177" y="322"/>
                    </a:cubicBezTo>
                    <a:cubicBezTo>
                      <a:pt x="177" y="321"/>
                      <a:pt x="177" y="321"/>
                      <a:pt x="178" y="321"/>
                    </a:cubicBezTo>
                    <a:cubicBezTo>
                      <a:pt x="178" y="321"/>
                      <a:pt x="178" y="322"/>
                      <a:pt x="178" y="322"/>
                    </a:cubicBezTo>
                    <a:cubicBezTo>
                      <a:pt x="176" y="324"/>
                      <a:pt x="178" y="326"/>
                      <a:pt x="179" y="327"/>
                    </a:cubicBezTo>
                    <a:cubicBezTo>
                      <a:pt x="179" y="329"/>
                      <a:pt x="180" y="329"/>
                      <a:pt x="181" y="328"/>
                    </a:cubicBezTo>
                    <a:cubicBezTo>
                      <a:pt x="182" y="328"/>
                      <a:pt x="182" y="328"/>
                      <a:pt x="182" y="328"/>
                    </a:cubicBezTo>
                    <a:cubicBezTo>
                      <a:pt x="182" y="329"/>
                      <a:pt x="183" y="330"/>
                      <a:pt x="182" y="331"/>
                    </a:cubicBezTo>
                    <a:cubicBezTo>
                      <a:pt x="182" y="332"/>
                      <a:pt x="180" y="331"/>
                      <a:pt x="179" y="331"/>
                    </a:cubicBezTo>
                    <a:cubicBezTo>
                      <a:pt x="179" y="331"/>
                      <a:pt x="179" y="331"/>
                      <a:pt x="179" y="331"/>
                    </a:cubicBezTo>
                    <a:cubicBezTo>
                      <a:pt x="180" y="335"/>
                      <a:pt x="180" y="335"/>
                      <a:pt x="179" y="336"/>
                    </a:cubicBezTo>
                    <a:cubicBezTo>
                      <a:pt x="180" y="337"/>
                      <a:pt x="182" y="338"/>
                      <a:pt x="184" y="338"/>
                    </a:cubicBezTo>
                    <a:cubicBezTo>
                      <a:pt x="185" y="338"/>
                      <a:pt x="186" y="337"/>
                      <a:pt x="187" y="339"/>
                    </a:cubicBezTo>
                    <a:cubicBezTo>
                      <a:pt x="188" y="340"/>
                      <a:pt x="188" y="340"/>
                      <a:pt x="189" y="340"/>
                    </a:cubicBezTo>
                    <a:cubicBezTo>
                      <a:pt x="189" y="341"/>
                      <a:pt x="189" y="341"/>
                      <a:pt x="190" y="341"/>
                    </a:cubicBezTo>
                    <a:cubicBezTo>
                      <a:pt x="190" y="341"/>
                      <a:pt x="190" y="340"/>
                      <a:pt x="190" y="340"/>
                    </a:cubicBezTo>
                    <a:cubicBezTo>
                      <a:pt x="190" y="339"/>
                      <a:pt x="191" y="339"/>
                      <a:pt x="191" y="338"/>
                    </a:cubicBezTo>
                    <a:cubicBezTo>
                      <a:pt x="192" y="338"/>
                      <a:pt x="192" y="339"/>
                      <a:pt x="193" y="339"/>
                    </a:cubicBezTo>
                    <a:cubicBezTo>
                      <a:pt x="193" y="340"/>
                      <a:pt x="194" y="341"/>
                      <a:pt x="195" y="341"/>
                    </a:cubicBezTo>
                    <a:cubicBezTo>
                      <a:pt x="195" y="340"/>
                      <a:pt x="194" y="339"/>
                      <a:pt x="195" y="340"/>
                    </a:cubicBezTo>
                    <a:cubicBezTo>
                      <a:pt x="196" y="340"/>
                      <a:pt x="197" y="340"/>
                      <a:pt x="198" y="341"/>
                    </a:cubicBezTo>
                    <a:cubicBezTo>
                      <a:pt x="198" y="341"/>
                      <a:pt x="199" y="342"/>
                      <a:pt x="200" y="342"/>
                    </a:cubicBezTo>
                    <a:cubicBezTo>
                      <a:pt x="199" y="341"/>
                      <a:pt x="199" y="341"/>
                      <a:pt x="198" y="340"/>
                    </a:cubicBezTo>
                    <a:cubicBezTo>
                      <a:pt x="197" y="339"/>
                      <a:pt x="197" y="339"/>
                      <a:pt x="199" y="338"/>
                    </a:cubicBezTo>
                    <a:cubicBezTo>
                      <a:pt x="199" y="339"/>
                      <a:pt x="199" y="340"/>
                      <a:pt x="201" y="340"/>
                    </a:cubicBezTo>
                    <a:cubicBezTo>
                      <a:pt x="201" y="340"/>
                      <a:pt x="202" y="341"/>
                      <a:pt x="202" y="341"/>
                    </a:cubicBezTo>
                    <a:cubicBezTo>
                      <a:pt x="202" y="341"/>
                      <a:pt x="202" y="341"/>
                      <a:pt x="202" y="341"/>
                    </a:cubicBezTo>
                    <a:cubicBezTo>
                      <a:pt x="204" y="341"/>
                      <a:pt x="201" y="340"/>
                      <a:pt x="203" y="339"/>
                    </a:cubicBezTo>
                    <a:cubicBezTo>
                      <a:pt x="203" y="339"/>
                      <a:pt x="203" y="339"/>
                      <a:pt x="203" y="340"/>
                    </a:cubicBezTo>
                    <a:cubicBezTo>
                      <a:pt x="205" y="341"/>
                      <a:pt x="205" y="339"/>
                      <a:pt x="206" y="339"/>
                    </a:cubicBezTo>
                    <a:cubicBezTo>
                      <a:pt x="207" y="337"/>
                      <a:pt x="205" y="337"/>
                      <a:pt x="205" y="337"/>
                    </a:cubicBezTo>
                    <a:cubicBezTo>
                      <a:pt x="202" y="335"/>
                      <a:pt x="200" y="332"/>
                      <a:pt x="198" y="330"/>
                    </a:cubicBezTo>
                    <a:cubicBezTo>
                      <a:pt x="198" y="330"/>
                      <a:pt x="197" y="329"/>
                      <a:pt x="197" y="328"/>
                    </a:cubicBezTo>
                    <a:cubicBezTo>
                      <a:pt x="196" y="326"/>
                      <a:pt x="196" y="323"/>
                      <a:pt x="194" y="321"/>
                    </a:cubicBezTo>
                    <a:cubicBezTo>
                      <a:pt x="193" y="320"/>
                      <a:pt x="193" y="319"/>
                      <a:pt x="193" y="317"/>
                    </a:cubicBezTo>
                    <a:cubicBezTo>
                      <a:pt x="192" y="316"/>
                      <a:pt x="192" y="314"/>
                      <a:pt x="192" y="313"/>
                    </a:cubicBezTo>
                    <a:cubicBezTo>
                      <a:pt x="191" y="313"/>
                      <a:pt x="191" y="312"/>
                      <a:pt x="191" y="311"/>
                    </a:cubicBezTo>
                    <a:cubicBezTo>
                      <a:pt x="192" y="308"/>
                      <a:pt x="191" y="305"/>
                      <a:pt x="192" y="302"/>
                    </a:cubicBezTo>
                    <a:cubicBezTo>
                      <a:pt x="192" y="302"/>
                      <a:pt x="191" y="302"/>
                      <a:pt x="191" y="301"/>
                    </a:cubicBezTo>
                    <a:cubicBezTo>
                      <a:pt x="192" y="301"/>
                      <a:pt x="193" y="301"/>
                      <a:pt x="193" y="300"/>
                    </a:cubicBezTo>
                    <a:cubicBezTo>
                      <a:pt x="192" y="299"/>
                      <a:pt x="193" y="298"/>
                      <a:pt x="193" y="297"/>
                    </a:cubicBezTo>
                    <a:cubicBezTo>
                      <a:pt x="193" y="297"/>
                      <a:pt x="193" y="297"/>
                      <a:pt x="193" y="297"/>
                    </a:cubicBezTo>
                    <a:cubicBezTo>
                      <a:pt x="194" y="297"/>
                      <a:pt x="195" y="297"/>
                      <a:pt x="195" y="296"/>
                    </a:cubicBezTo>
                    <a:cubicBezTo>
                      <a:pt x="194" y="294"/>
                      <a:pt x="194" y="294"/>
                      <a:pt x="193" y="294"/>
                    </a:cubicBezTo>
                    <a:cubicBezTo>
                      <a:pt x="197" y="293"/>
                      <a:pt x="198" y="292"/>
                      <a:pt x="196" y="289"/>
                    </a:cubicBezTo>
                    <a:cubicBezTo>
                      <a:pt x="197" y="289"/>
                      <a:pt x="199" y="288"/>
                      <a:pt x="197" y="287"/>
                    </a:cubicBezTo>
                    <a:cubicBezTo>
                      <a:pt x="198" y="287"/>
                      <a:pt x="199" y="286"/>
                      <a:pt x="199" y="285"/>
                    </a:cubicBezTo>
                    <a:cubicBezTo>
                      <a:pt x="199" y="284"/>
                      <a:pt x="198" y="283"/>
                      <a:pt x="197" y="283"/>
                    </a:cubicBezTo>
                    <a:cubicBezTo>
                      <a:pt x="196" y="283"/>
                      <a:pt x="196" y="283"/>
                      <a:pt x="195" y="283"/>
                    </a:cubicBezTo>
                    <a:cubicBezTo>
                      <a:pt x="195" y="282"/>
                      <a:pt x="194" y="282"/>
                      <a:pt x="194" y="282"/>
                    </a:cubicBezTo>
                    <a:cubicBezTo>
                      <a:pt x="194" y="282"/>
                      <a:pt x="195" y="281"/>
                      <a:pt x="195" y="281"/>
                    </a:cubicBezTo>
                    <a:cubicBezTo>
                      <a:pt x="195" y="281"/>
                      <a:pt x="195" y="281"/>
                      <a:pt x="195" y="280"/>
                    </a:cubicBezTo>
                    <a:cubicBezTo>
                      <a:pt x="196" y="281"/>
                      <a:pt x="196" y="282"/>
                      <a:pt x="197" y="282"/>
                    </a:cubicBezTo>
                    <a:cubicBezTo>
                      <a:pt x="198" y="282"/>
                      <a:pt x="198" y="282"/>
                      <a:pt x="198" y="282"/>
                    </a:cubicBezTo>
                    <a:cubicBezTo>
                      <a:pt x="199" y="282"/>
                      <a:pt x="199" y="282"/>
                      <a:pt x="200" y="282"/>
                    </a:cubicBezTo>
                    <a:cubicBezTo>
                      <a:pt x="200" y="283"/>
                      <a:pt x="200" y="283"/>
                      <a:pt x="200" y="282"/>
                    </a:cubicBezTo>
                    <a:cubicBezTo>
                      <a:pt x="201" y="281"/>
                      <a:pt x="201" y="281"/>
                      <a:pt x="202" y="280"/>
                    </a:cubicBezTo>
                    <a:cubicBezTo>
                      <a:pt x="204" y="279"/>
                      <a:pt x="204" y="277"/>
                      <a:pt x="202" y="276"/>
                    </a:cubicBezTo>
                    <a:cubicBezTo>
                      <a:pt x="202" y="275"/>
                      <a:pt x="201" y="275"/>
                      <a:pt x="200" y="275"/>
                    </a:cubicBezTo>
                    <a:cubicBezTo>
                      <a:pt x="200" y="274"/>
                      <a:pt x="201" y="274"/>
                      <a:pt x="201" y="274"/>
                    </a:cubicBezTo>
                    <a:cubicBezTo>
                      <a:pt x="202" y="274"/>
                      <a:pt x="202" y="275"/>
                      <a:pt x="203" y="275"/>
                    </a:cubicBezTo>
                    <a:cubicBezTo>
                      <a:pt x="204" y="276"/>
                      <a:pt x="204" y="276"/>
                      <a:pt x="205" y="275"/>
                    </a:cubicBezTo>
                    <a:cubicBezTo>
                      <a:pt x="206" y="275"/>
                      <a:pt x="206" y="274"/>
                      <a:pt x="206" y="273"/>
                    </a:cubicBezTo>
                    <a:cubicBezTo>
                      <a:pt x="206" y="271"/>
                      <a:pt x="205" y="270"/>
                      <a:pt x="203" y="269"/>
                    </a:cubicBezTo>
                    <a:cubicBezTo>
                      <a:pt x="202" y="269"/>
                      <a:pt x="202" y="269"/>
                      <a:pt x="202" y="269"/>
                    </a:cubicBezTo>
                    <a:cubicBezTo>
                      <a:pt x="202" y="268"/>
                      <a:pt x="202" y="268"/>
                      <a:pt x="203" y="268"/>
                    </a:cubicBezTo>
                    <a:cubicBezTo>
                      <a:pt x="204" y="269"/>
                      <a:pt x="205" y="268"/>
                      <a:pt x="206" y="270"/>
                    </a:cubicBezTo>
                    <a:cubicBezTo>
                      <a:pt x="206" y="271"/>
                      <a:pt x="206" y="271"/>
                      <a:pt x="207" y="271"/>
                    </a:cubicBezTo>
                    <a:cubicBezTo>
                      <a:pt x="208" y="270"/>
                      <a:pt x="209" y="270"/>
                      <a:pt x="208" y="269"/>
                    </a:cubicBezTo>
                    <a:cubicBezTo>
                      <a:pt x="208" y="268"/>
                      <a:pt x="207" y="268"/>
                      <a:pt x="208" y="267"/>
                    </a:cubicBezTo>
                    <a:cubicBezTo>
                      <a:pt x="208" y="267"/>
                      <a:pt x="208" y="267"/>
                      <a:pt x="208" y="266"/>
                    </a:cubicBezTo>
                    <a:cubicBezTo>
                      <a:pt x="207" y="265"/>
                      <a:pt x="206" y="263"/>
                      <a:pt x="205" y="261"/>
                    </a:cubicBezTo>
                    <a:cubicBezTo>
                      <a:pt x="205" y="261"/>
                      <a:pt x="205" y="260"/>
                      <a:pt x="205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6" y="260"/>
                      <a:pt x="206" y="260"/>
                      <a:pt x="206" y="261"/>
                    </a:cubicBezTo>
                    <a:cubicBezTo>
                      <a:pt x="206" y="263"/>
                      <a:pt x="207" y="264"/>
                      <a:pt x="209" y="265"/>
                    </a:cubicBezTo>
                    <a:cubicBezTo>
                      <a:pt x="209" y="265"/>
                      <a:pt x="210" y="265"/>
                      <a:pt x="210" y="265"/>
                    </a:cubicBezTo>
                    <a:cubicBezTo>
                      <a:pt x="211" y="265"/>
                      <a:pt x="210" y="264"/>
                      <a:pt x="210" y="264"/>
                    </a:cubicBezTo>
                    <a:cubicBezTo>
                      <a:pt x="210" y="262"/>
                      <a:pt x="210" y="261"/>
                      <a:pt x="212" y="261"/>
                    </a:cubicBezTo>
                    <a:cubicBezTo>
                      <a:pt x="212" y="261"/>
                      <a:pt x="212" y="260"/>
                      <a:pt x="212" y="260"/>
                    </a:cubicBezTo>
                    <a:cubicBezTo>
                      <a:pt x="214" y="258"/>
                      <a:pt x="214" y="256"/>
                      <a:pt x="213" y="254"/>
                    </a:cubicBezTo>
                    <a:cubicBezTo>
                      <a:pt x="213" y="253"/>
                      <a:pt x="212" y="253"/>
                      <a:pt x="212" y="252"/>
                    </a:cubicBezTo>
                    <a:cubicBezTo>
                      <a:pt x="213" y="252"/>
                      <a:pt x="214" y="253"/>
                      <a:pt x="214" y="253"/>
                    </a:cubicBezTo>
                    <a:cubicBezTo>
                      <a:pt x="215" y="254"/>
                      <a:pt x="216" y="254"/>
                      <a:pt x="216" y="253"/>
                    </a:cubicBezTo>
                    <a:cubicBezTo>
                      <a:pt x="216" y="251"/>
                      <a:pt x="218" y="250"/>
                      <a:pt x="217" y="247"/>
                    </a:cubicBezTo>
                    <a:cubicBezTo>
                      <a:pt x="218" y="248"/>
                      <a:pt x="219" y="249"/>
                      <a:pt x="219" y="250"/>
                    </a:cubicBezTo>
                    <a:cubicBezTo>
                      <a:pt x="220" y="250"/>
                      <a:pt x="220" y="250"/>
                      <a:pt x="221" y="250"/>
                    </a:cubicBezTo>
                    <a:cubicBezTo>
                      <a:pt x="221" y="249"/>
                      <a:pt x="222" y="249"/>
                      <a:pt x="221" y="248"/>
                    </a:cubicBezTo>
                    <a:cubicBezTo>
                      <a:pt x="221" y="248"/>
                      <a:pt x="220" y="247"/>
                      <a:pt x="220" y="247"/>
                    </a:cubicBezTo>
                    <a:cubicBezTo>
                      <a:pt x="221" y="247"/>
                      <a:pt x="222" y="247"/>
                      <a:pt x="223" y="247"/>
                    </a:cubicBezTo>
                    <a:cubicBezTo>
                      <a:pt x="224" y="247"/>
                      <a:pt x="225" y="246"/>
                      <a:pt x="224" y="245"/>
                    </a:cubicBezTo>
                    <a:cubicBezTo>
                      <a:pt x="224" y="244"/>
                      <a:pt x="223" y="244"/>
                      <a:pt x="224" y="244"/>
                    </a:cubicBezTo>
                    <a:cubicBezTo>
                      <a:pt x="224" y="243"/>
                      <a:pt x="225" y="243"/>
                      <a:pt x="225" y="243"/>
                    </a:cubicBezTo>
                    <a:cubicBezTo>
                      <a:pt x="226" y="243"/>
                      <a:pt x="227" y="243"/>
                      <a:pt x="227" y="242"/>
                    </a:cubicBezTo>
                    <a:cubicBezTo>
                      <a:pt x="227" y="241"/>
                      <a:pt x="226" y="241"/>
                      <a:pt x="225" y="241"/>
                    </a:cubicBezTo>
                    <a:cubicBezTo>
                      <a:pt x="225" y="241"/>
                      <a:pt x="224" y="241"/>
                      <a:pt x="223" y="240"/>
                    </a:cubicBezTo>
                    <a:cubicBezTo>
                      <a:pt x="225" y="240"/>
                      <a:pt x="226" y="238"/>
                      <a:pt x="226" y="237"/>
                    </a:cubicBezTo>
                    <a:cubicBezTo>
                      <a:pt x="226" y="237"/>
                      <a:pt x="226" y="237"/>
                      <a:pt x="226" y="237"/>
                    </a:cubicBezTo>
                    <a:cubicBezTo>
                      <a:pt x="226" y="237"/>
                      <a:pt x="227" y="237"/>
                      <a:pt x="227" y="238"/>
                    </a:cubicBezTo>
                    <a:cubicBezTo>
                      <a:pt x="227" y="238"/>
                      <a:pt x="226" y="239"/>
                      <a:pt x="227" y="239"/>
                    </a:cubicBezTo>
                    <a:cubicBezTo>
                      <a:pt x="228" y="239"/>
                      <a:pt x="228" y="238"/>
                      <a:pt x="228" y="237"/>
                    </a:cubicBezTo>
                    <a:cubicBezTo>
                      <a:pt x="228" y="237"/>
                      <a:pt x="228" y="237"/>
                      <a:pt x="228" y="237"/>
                    </a:cubicBezTo>
                    <a:cubicBezTo>
                      <a:pt x="228" y="236"/>
                      <a:pt x="227" y="234"/>
                      <a:pt x="230" y="234"/>
                    </a:cubicBezTo>
                    <a:cubicBezTo>
                      <a:pt x="230" y="234"/>
                      <a:pt x="230" y="234"/>
                      <a:pt x="230" y="234"/>
                    </a:cubicBezTo>
                    <a:cubicBezTo>
                      <a:pt x="231" y="233"/>
                      <a:pt x="231" y="232"/>
                      <a:pt x="232" y="231"/>
                    </a:cubicBezTo>
                    <a:cubicBezTo>
                      <a:pt x="232" y="232"/>
                      <a:pt x="232" y="232"/>
                      <a:pt x="232" y="232"/>
                    </a:cubicBezTo>
                    <a:cubicBezTo>
                      <a:pt x="232" y="233"/>
                      <a:pt x="232" y="233"/>
                      <a:pt x="232" y="234"/>
                    </a:cubicBezTo>
                    <a:cubicBezTo>
                      <a:pt x="233" y="234"/>
                      <a:pt x="233" y="233"/>
                      <a:pt x="233" y="232"/>
                    </a:cubicBezTo>
                    <a:cubicBezTo>
                      <a:pt x="234" y="232"/>
                      <a:pt x="234" y="231"/>
                      <a:pt x="235" y="230"/>
                    </a:cubicBezTo>
                    <a:cubicBezTo>
                      <a:pt x="236" y="229"/>
                      <a:pt x="235" y="228"/>
                      <a:pt x="236" y="228"/>
                    </a:cubicBezTo>
                    <a:cubicBezTo>
                      <a:pt x="237" y="228"/>
                      <a:pt x="239" y="227"/>
                      <a:pt x="240" y="226"/>
                    </a:cubicBezTo>
                    <a:cubicBezTo>
                      <a:pt x="241" y="226"/>
                      <a:pt x="242" y="225"/>
                      <a:pt x="242" y="225"/>
                    </a:cubicBezTo>
                    <a:cubicBezTo>
                      <a:pt x="244" y="224"/>
                      <a:pt x="246" y="224"/>
                      <a:pt x="247" y="222"/>
                    </a:cubicBezTo>
                    <a:cubicBezTo>
                      <a:pt x="247" y="221"/>
                      <a:pt x="248" y="221"/>
                      <a:pt x="248" y="221"/>
                    </a:cubicBezTo>
                    <a:cubicBezTo>
                      <a:pt x="249" y="222"/>
                      <a:pt x="250" y="221"/>
                      <a:pt x="251" y="220"/>
                    </a:cubicBezTo>
                    <a:cubicBezTo>
                      <a:pt x="252" y="220"/>
                      <a:pt x="253" y="220"/>
                      <a:pt x="254" y="219"/>
                    </a:cubicBezTo>
                    <a:cubicBezTo>
                      <a:pt x="255" y="219"/>
                      <a:pt x="255" y="218"/>
                      <a:pt x="256" y="217"/>
                    </a:cubicBezTo>
                    <a:cubicBezTo>
                      <a:pt x="256" y="217"/>
                      <a:pt x="256" y="217"/>
                      <a:pt x="257" y="217"/>
                    </a:cubicBezTo>
                    <a:cubicBezTo>
                      <a:pt x="258" y="217"/>
                      <a:pt x="259" y="217"/>
                      <a:pt x="260" y="215"/>
                    </a:cubicBezTo>
                    <a:cubicBezTo>
                      <a:pt x="260" y="215"/>
                      <a:pt x="261" y="215"/>
                      <a:pt x="262" y="214"/>
                    </a:cubicBezTo>
                    <a:cubicBezTo>
                      <a:pt x="262" y="214"/>
                      <a:pt x="262" y="214"/>
                      <a:pt x="263" y="214"/>
                    </a:cubicBezTo>
                    <a:cubicBezTo>
                      <a:pt x="263" y="214"/>
                      <a:pt x="264" y="213"/>
                      <a:pt x="264" y="213"/>
                    </a:cubicBezTo>
                    <a:cubicBezTo>
                      <a:pt x="266" y="213"/>
                      <a:pt x="266" y="213"/>
                      <a:pt x="267" y="212"/>
                    </a:cubicBezTo>
                    <a:cubicBezTo>
                      <a:pt x="267" y="211"/>
                      <a:pt x="268" y="211"/>
                      <a:pt x="268" y="211"/>
                    </a:cubicBezTo>
                    <a:cubicBezTo>
                      <a:pt x="271" y="210"/>
                      <a:pt x="273" y="208"/>
                      <a:pt x="275" y="207"/>
                    </a:cubicBezTo>
                    <a:cubicBezTo>
                      <a:pt x="276" y="206"/>
                      <a:pt x="276" y="206"/>
                      <a:pt x="277" y="206"/>
                    </a:cubicBezTo>
                    <a:cubicBezTo>
                      <a:pt x="278" y="206"/>
                      <a:pt x="279" y="206"/>
                      <a:pt x="278" y="205"/>
                    </a:cubicBezTo>
                    <a:cubicBezTo>
                      <a:pt x="278" y="204"/>
                      <a:pt x="278" y="204"/>
                      <a:pt x="278" y="204"/>
                    </a:cubicBezTo>
                    <a:cubicBezTo>
                      <a:pt x="279" y="204"/>
                      <a:pt x="279" y="203"/>
                      <a:pt x="279" y="202"/>
                    </a:cubicBezTo>
                    <a:cubicBezTo>
                      <a:pt x="279" y="202"/>
                      <a:pt x="280" y="201"/>
                      <a:pt x="280" y="201"/>
                    </a:cubicBezTo>
                    <a:cubicBezTo>
                      <a:pt x="282" y="200"/>
                      <a:pt x="282" y="198"/>
                      <a:pt x="282" y="196"/>
                    </a:cubicBezTo>
                    <a:cubicBezTo>
                      <a:pt x="282" y="196"/>
                      <a:pt x="282" y="196"/>
                      <a:pt x="282" y="196"/>
                    </a:cubicBezTo>
                    <a:cubicBezTo>
                      <a:pt x="283" y="194"/>
                      <a:pt x="283" y="192"/>
                      <a:pt x="283" y="190"/>
                    </a:cubicBezTo>
                    <a:cubicBezTo>
                      <a:pt x="283" y="189"/>
                      <a:pt x="282" y="189"/>
                      <a:pt x="282" y="188"/>
                    </a:cubicBezTo>
                    <a:cubicBezTo>
                      <a:pt x="282" y="186"/>
                      <a:pt x="280" y="186"/>
                      <a:pt x="280" y="184"/>
                    </a:cubicBezTo>
                    <a:cubicBezTo>
                      <a:pt x="277" y="184"/>
                      <a:pt x="275" y="183"/>
                      <a:pt x="273" y="184"/>
                    </a:cubicBezTo>
                    <a:cubicBezTo>
                      <a:pt x="272" y="184"/>
                      <a:pt x="272" y="186"/>
                      <a:pt x="271" y="186"/>
                    </a:cubicBezTo>
                    <a:cubicBezTo>
                      <a:pt x="271" y="186"/>
                      <a:pt x="271" y="186"/>
                      <a:pt x="270" y="186"/>
                    </a:cubicBezTo>
                    <a:cubicBezTo>
                      <a:pt x="267" y="187"/>
                      <a:pt x="265" y="190"/>
                      <a:pt x="262" y="192"/>
                    </a:cubicBezTo>
                    <a:cubicBezTo>
                      <a:pt x="262" y="193"/>
                      <a:pt x="262" y="194"/>
                      <a:pt x="263" y="195"/>
                    </a:cubicBezTo>
                    <a:cubicBezTo>
                      <a:pt x="263" y="195"/>
                      <a:pt x="263" y="195"/>
                      <a:pt x="263" y="196"/>
                    </a:cubicBezTo>
                    <a:cubicBezTo>
                      <a:pt x="263" y="196"/>
                      <a:pt x="264" y="197"/>
                      <a:pt x="263" y="198"/>
                    </a:cubicBezTo>
                    <a:cubicBezTo>
                      <a:pt x="263" y="198"/>
                      <a:pt x="262" y="198"/>
                      <a:pt x="262" y="197"/>
                    </a:cubicBezTo>
                    <a:cubicBezTo>
                      <a:pt x="260" y="197"/>
                      <a:pt x="259" y="197"/>
                      <a:pt x="258" y="199"/>
                    </a:cubicBezTo>
                    <a:cubicBezTo>
                      <a:pt x="258" y="199"/>
                      <a:pt x="257" y="199"/>
                      <a:pt x="257" y="200"/>
                    </a:cubicBezTo>
                    <a:cubicBezTo>
                      <a:pt x="257" y="200"/>
                      <a:pt x="257" y="199"/>
                      <a:pt x="257" y="199"/>
                    </a:cubicBezTo>
                    <a:cubicBezTo>
                      <a:pt x="256" y="198"/>
                      <a:pt x="255" y="198"/>
                      <a:pt x="255" y="199"/>
                    </a:cubicBezTo>
                    <a:cubicBezTo>
                      <a:pt x="255" y="201"/>
                      <a:pt x="253" y="201"/>
                      <a:pt x="252" y="203"/>
                    </a:cubicBezTo>
                    <a:cubicBezTo>
                      <a:pt x="251" y="204"/>
                      <a:pt x="250" y="205"/>
                      <a:pt x="249" y="203"/>
                    </a:cubicBezTo>
                    <a:cubicBezTo>
                      <a:pt x="248" y="203"/>
                      <a:pt x="248" y="203"/>
                      <a:pt x="248" y="203"/>
                    </a:cubicBezTo>
                    <a:cubicBezTo>
                      <a:pt x="246" y="205"/>
                      <a:pt x="245" y="205"/>
                      <a:pt x="244" y="206"/>
                    </a:cubicBezTo>
                    <a:cubicBezTo>
                      <a:pt x="243" y="207"/>
                      <a:pt x="242" y="207"/>
                      <a:pt x="242" y="206"/>
                    </a:cubicBezTo>
                    <a:cubicBezTo>
                      <a:pt x="242" y="206"/>
                      <a:pt x="241" y="205"/>
                      <a:pt x="241" y="205"/>
                    </a:cubicBezTo>
                    <a:cubicBezTo>
                      <a:pt x="241" y="207"/>
                      <a:pt x="240" y="207"/>
                      <a:pt x="239" y="208"/>
                    </a:cubicBezTo>
                    <a:cubicBezTo>
                      <a:pt x="238" y="207"/>
                      <a:pt x="238" y="207"/>
                      <a:pt x="239" y="206"/>
                    </a:cubicBezTo>
                    <a:cubicBezTo>
                      <a:pt x="239" y="206"/>
                      <a:pt x="239" y="205"/>
                      <a:pt x="238" y="205"/>
                    </a:cubicBezTo>
                    <a:cubicBezTo>
                      <a:pt x="236" y="206"/>
                      <a:pt x="234" y="204"/>
                      <a:pt x="231" y="205"/>
                    </a:cubicBezTo>
                    <a:cubicBezTo>
                      <a:pt x="229" y="206"/>
                      <a:pt x="230" y="207"/>
                      <a:pt x="229" y="208"/>
                    </a:cubicBezTo>
                    <a:cubicBezTo>
                      <a:pt x="229" y="209"/>
                      <a:pt x="230" y="209"/>
                      <a:pt x="231" y="209"/>
                    </a:cubicBezTo>
                    <a:cubicBezTo>
                      <a:pt x="230" y="211"/>
                      <a:pt x="228" y="212"/>
                      <a:pt x="227" y="213"/>
                    </a:cubicBezTo>
                    <a:cubicBezTo>
                      <a:pt x="227" y="213"/>
                      <a:pt x="226" y="213"/>
                      <a:pt x="226" y="212"/>
                    </a:cubicBezTo>
                    <a:cubicBezTo>
                      <a:pt x="226" y="212"/>
                      <a:pt x="226" y="211"/>
                      <a:pt x="226" y="211"/>
                    </a:cubicBezTo>
                    <a:cubicBezTo>
                      <a:pt x="227" y="211"/>
                      <a:pt x="227" y="210"/>
                      <a:pt x="227" y="210"/>
                    </a:cubicBezTo>
                    <a:cubicBezTo>
                      <a:pt x="226" y="209"/>
                      <a:pt x="225" y="209"/>
                      <a:pt x="225" y="210"/>
                    </a:cubicBezTo>
                    <a:cubicBezTo>
                      <a:pt x="224" y="210"/>
                      <a:pt x="223" y="211"/>
                      <a:pt x="223" y="211"/>
                    </a:cubicBezTo>
                    <a:cubicBezTo>
                      <a:pt x="224" y="212"/>
                      <a:pt x="224" y="212"/>
                      <a:pt x="225" y="212"/>
                    </a:cubicBezTo>
                    <a:cubicBezTo>
                      <a:pt x="225" y="213"/>
                      <a:pt x="225" y="214"/>
                      <a:pt x="224" y="213"/>
                    </a:cubicBezTo>
                    <a:cubicBezTo>
                      <a:pt x="222" y="213"/>
                      <a:pt x="221" y="215"/>
                      <a:pt x="219" y="215"/>
                    </a:cubicBezTo>
                    <a:cubicBezTo>
                      <a:pt x="218" y="214"/>
                      <a:pt x="218" y="215"/>
                      <a:pt x="218" y="216"/>
                    </a:cubicBezTo>
                    <a:cubicBezTo>
                      <a:pt x="218" y="216"/>
                      <a:pt x="217" y="216"/>
                      <a:pt x="217" y="215"/>
                    </a:cubicBezTo>
                    <a:cubicBezTo>
                      <a:pt x="217" y="213"/>
                      <a:pt x="216" y="214"/>
                      <a:pt x="216" y="214"/>
                    </a:cubicBezTo>
                    <a:cubicBezTo>
                      <a:pt x="215" y="215"/>
                      <a:pt x="215" y="214"/>
                      <a:pt x="215" y="215"/>
                    </a:cubicBezTo>
                    <a:cubicBezTo>
                      <a:pt x="215" y="216"/>
                      <a:pt x="216" y="216"/>
                      <a:pt x="217" y="216"/>
                    </a:cubicBezTo>
                    <a:cubicBezTo>
                      <a:pt x="215" y="216"/>
                      <a:pt x="214" y="216"/>
                      <a:pt x="214" y="218"/>
                    </a:cubicBezTo>
                    <a:cubicBezTo>
                      <a:pt x="213" y="220"/>
                      <a:pt x="212" y="221"/>
                      <a:pt x="210" y="222"/>
                    </a:cubicBezTo>
                    <a:cubicBezTo>
                      <a:pt x="209" y="222"/>
                      <a:pt x="209" y="222"/>
                      <a:pt x="209" y="223"/>
                    </a:cubicBezTo>
                    <a:cubicBezTo>
                      <a:pt x="209" y="223"/>
                      <a:pt x="210" y="223"/>
                      <a:pt x="210" y="223"/>
                    </a:cubicBezTo>
                    <a:cubicBezTo>
                      <a:pt x="210" y="223"/>
                      <a:pt x="211" y="223"/>
                      <a:pt x="211" y="223"/>
                    </a:cubicBezTo>
                    <a:cubicBezTo>
                      <a:pt x="211" y="224"/>
                      <a:pt x="211" y="224"/>
                      <a:pt x="210" y="224"/>
                    </a:cubicBezTo>
                    <a:cubicBezTo>
                      <a:pt x="210" y="225"/>
                      <a:pt x="209" y="225"/>
                      <a:pt x="209" y="225"/>
                    </a:cubicBezTo>
                    <a:cubicBezTo>
                      <a:pt x="207" y="225"/>
                      <a:pt x="206" y="226"/>
                      <a:pt x="207" y="229"/>
                    </a:cubicBezTo>
                    <a:cubicBezTo>
                      <a:pt x="207" y="229"/>
                      <a:pt x="207" y="229"/>
                      <a:pt x="208" y="230"/>
                    </a:cubicBezTo>
                    <a:cubicBezTo>
                      <a:pt x="208" y="230"/>
                      <a:pt x="208" y="230"/>
                      <a:pt x="208" y="231"/>
                    </a:cubicBezTo>
                    <a:cubicBezTo>
                      <a:pt x="207" y="231"/>
                      <a:pt x="206" y="231"/>
                      <a:pt x="206" y="231"/>
                    </a:cubicBezTo>
                    <a:cubicBezTo>
                      <a:pt x="205" y="231"/>
                      <a:pt x="205" y="230"/>
                      <a:pt x="204" y="230"/>
                    </a:cubicBezTo>
                    <a:cubicBezTo>
                      <a:pt x="203" y="228"/>
                      <a:pt x="202" y="230"/>
                      <a:pt x="201" y="230"/>
                    </a:cubicBezTo>
                    <a:cubicBezTo>
                      <a:pt x="200" y="231"/>
                      <a:pt x="201" y="232"/>
                      <a:pt x="202" y="233"/>
                    </a:cubicBezTo>
                    <a:cubicBezTo>
                      <a:pt x="202" y="233"/>
                      <a:pt x="201" y="234"/>
                      <a:pt x="201" y="235"/>
                    </a:cubicBezTo>
                    <a:cubicBezTo>
                      <a:pt x="200" y="235"/>
                      <a:pt x="200" y="235"/>
                      <a:pt x="200" y="236"/>
                    </a:cubicBezTo>
                    <a:cubicBezTo>
                      <a:pt x="200" y="237"/>
                      <a:pt x="200" y="237"/>
                      <a:pt x="199" y="238"/>
                    </a:cubicBezTo>
                    <a:cubicBezTo>
                      <a:pt x="198" y="238"/>
                      <a:pt x="198" y="237"/>
                      <a:pt x="198" y="236"/>
                    </a:cubicBezTo>
                    <a:cubicBezTo>
                      <a:pt x="198" y="235"/>
                      <a:pt x="197" y="235"/>
                      <a:pt x="196" y="235"/>
                    </a:cubicBezTo>
                    <a:cubicBezTo>
                      <a:pt x="195" y="235"/>
                      <a:pt x="195" y="236"/>
                      <a:pt x="194" y="236"/>
                    </a:cubicBezTo>
                    <a:cubicBezTo>
                      <a:pt x="193" y="238"/>
                      <a:pt x="195" y="239"/>
                      <a:pt x="194" y="241"/>
                    </a:cubicBezTo>
                    <a:cubicBezTo>
                      <a:pt x="195" y="240"/>
                      <a:pt x="196" y="240"/>
                      <a:pt x="197" y="240"/>
                    </a:cubicBezTo>
                    <a:cubicBezTo>
                      <a:pt x="197" y="240"/>
                      <a:pt x="197" y="240"/>
                      <a:pt x="198" y="240"/>
                    </a:cubicBezTo>
                    <a:cubicBezTo>
                      <a:pt x="198" y="240"/>
                      <a:pt x="198" y="241"/>
                      <a:pt x="198" y="241"/>
                    </a:cubicBezTo>
                    <a:cubicBezTo>
                      <a:pt x="197" y="242"/>
                      <a:pt x="198" y="242"/>
                      <a:pt x="198" y="242"/>
                    </a:cubicBezTo>
                    <a:cubicBezTo>
                      <a:pt x="197" y="242"/>
                      <a:pt x="197" y="243"/>
                      <a:pt x="196" y="244"/>
                    </a:cubicBezTo>
                    <a:cubicBezTo>
                      <a:pt x="196" y="244"/>
                      <a:pt x="195" y="244"/>
                      <a:pt x="195" y="245"/>
                    </a:cubicBezTo>
                    <a:cubicBezTo>
                      <a:pt x="196" y="246"/>
                      <a:pt x="196" y="245"/>
                      <a:pt x="197" y="245"/>
                    </a:cubicBezTo>
                    <a:cubicBezTo>
                      <a:pt x="197" y="245"/>
                      <a:pt x="198" y="245"/>
                      <a:pt x="198" y="245"/>
                    </a:cubicBezTo>
                    <a:cubicBezTo>
                      <a:pt x="199" y="245"/>
                      <a:pt x="199" y="245"/>
                      <a:pt x="199" y="246"/>
                    </a:cubicBezTo>
                    <a:cubicBezTo>
                      <a:pt x="199" y="247"/>
                      <a:pt x="199" y="247"/>
                      <a:pt x="201" y="247"/>
                    </a:cubicBezTo>
                    <a:cubicBezTo>
                      <a:pt x="201" y="247"/>
                      <a:pt x="202" y="247"/>
                      <a:pt x="202" y="248"/>
                    </a:cubicBezTo>
                    <a:cubicBezTo>
                      <a:pt x="201" y="248"/>
                      <a:pt x="200" y="248"/>
                      <a:pt x="199" y="248"/>
                    </a:cubicBezTo>
                    <a:cubicBezTo>
                      <a:pt x="197" y="247"/>
                      <a:pt x="194" y="248"/>
                      <a:pt x="193" y="249"/>
                    </a:cubicBezTo>
                    <a:cubicBezTo>
                      <a:pt x="192" y="250"/>
                      <a:pt x="192" y="251"/>
                      <a:pt x="194" y="251"/>
                    </a:cubicBezTo>
                    <a:cubicBezTo>
                      <a:pt x="194" y="252"/>
                      <a:pt x="196" y="252"/>
                      <a:pt x="196" y="253"/>
                    </a:cubicBezTo>
                    <a:cubicBezTo>
                      <a:pt x="196" y="254"/>
                      <a:pt x="195" y="254"/>
                      <a:pt x="195" y="254"/>
                    </a:cubicBezTo>
                    <a:cubicBezTo>
                      <a:pt x="194" y="254"/>
                      <a:pt x="193" y="254"/>
                      <a:pt x="192" y="255"/>
                    </a:cubicBezTo>
                    <a:cubicBezTo>
                      <a:pt x="191" y="255"/>
                      <a:pt x="191" y="255"/>
                      <a:pt x="191" y="255"/>
                    </a:cubicBezTo>
                    <a:cubicBezTo>
                      <a:pt x="191" y="256"/>
                      <a:pt x="191" y="256"/>
                      <a:pt x="192" y="256"/>
                    </a:cubicBezTo>
                    <a:cubicBezTo>
                      <a:pt x="193" y="256"/>
                      <a:pt x="193" y="257"/>
                      <a:pt x="193" y="257"/>
                    </a:cubicBezTo>
                    <a:cubicBezTo>
                      <a:pt x="194" y="258"/>
                      <a:pt x="194" y="258"/>
                      <a:pt x="194" y="258"/>
                    </a:cubicBezTo>
                    <a:cubicBezTo>
                      <a:pt x="193" y="258"/>
                      <a:pt x="193" y="258"/>
                      <a:pt x="193" y="258"/>
                    </a:cubicBezTo>
                    <a:cubicBezTo>
                      <a:pt x="192" y="258"/>
                      <a:pt x="191" y="259"/>
                      <a:pt x="190" y="259"/>
                    </a:cubicBezTo>
                    <a:cubicBezTo>
                      <a:pt x="190" y="259"/>
                      <a:pt x="191" y="260"/>
                      <a:pt x="192" y="260"/>
                    </a:cubicBezTo>
                    <a:cubicBezTo>
                      <a:pt x="192" y="260"/>
                      <a:pt x="193" y="261"/>
                      <a:pt x="194" y="262"/>
                    </a:cubicBezTo>
                    <a:cubicBezTo>
                      <a:pt x="195" y="263"/>
                      <a:pt x="196" y="264"/>
                      <a:pt x="197" y="263"/>
                    </a:cubicBezTo>
                    <a:cubicBezTo>
                      <a:pt x="198" y="263"/>
                      <a:pt x="198" y="264"/>
                      <a:pt x="198" y="264"/>
                    </a:cubicBezTo>
                    <a:cubicBezTo>
                      <a:pt x="198" y="264"/>
                      <a:pt x="197" y="264"/>
                      <a:pt x="197" y="264"/>
                    </a:cubicBezTo>
                    <a:cubicBezTo>
                      <a:pt x="197" y="264"/>
                      <a:pt x="195" y="264"/>
                      <a:pt x="194" y="264"/>
                    </a:cubicBezTo>
                    <a:cubicBezTo>
                      <a:pt x="194" y="264"/>
                      <a:pt x="194" y="263"/>
                      <a:pt x="194" y="263"/>
                    </a:cubicBezTo>
                    <a:cubicBezTo>
                      <a:pt x="192" y="262"/>
                      <a:pt x="191" y="262"/>
                      <a:pt x="189" y="261"/>
                    </a:cubicBezTo>
                    <a:cubicBezTo>
                      <a:pt x="189" y="261"/>
                      <a:pt x="189" y="261"/>
                      <a:pt x="189" y="261"/>
                    </a:cubicBezTo>
                    <a:cubicBezTo>
                      <a:pt x="189" y="261"/>
                      <a:pt x="188" y="262"/>
                      <a:pt x="188" y="262"/>
                    </a:cubicBezTo>
                    <a:cubicBezTo>
                      <a:pt x="188" y="262"/>
                      <a:pt x="187" y="262"/>
                      <a:pt x="187" y="263"/>
                    </a:cubicBezTo>
                    <a:cubicBezTo>
                      <a:pt x="187" y="264"/>
                      <a:pt x="185" y="265"/>
                      <a:pt x="187" y="265"/>
                    </a:cubicBezTo>
                    <a:cubicBezTo>
                      <a:pt x="188" y="265"/>
                      <a:pt x="188" y="265"/>
                      <a:pt x="188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6" y="266"/>
                      <a:pt x="185" y="266"/>
                      <a:pt x="185" y="267"/>
                    </a:cubicBezTo>
                    <a:cubicBezTo>
                      <a:pt x="185" y="267"/>
                      <a:pt x="185" y="267"/>
                      <a:pt x="185" y="267"/>
                    </a:cubicBezTo>
                    <a:cubicBezTo>
                      <a:pt x="183" y="267"/>
                      <a:pt x="183" y="268"/>
                      <a:pt x="182" y="269"/>
                    </a:cubicBezTo>
                    <a:cubicBezTo>
                      <a:pt x="182" y="270"/>
                      <a:pt x="182" y="270"/>
                      <a:pt x="181" y="270"/>
                    </a:cubicBezTo>
                    <a:cubicBezTo>
                      <a:pt x="181" y="270"/>
                      <a:pt x="180" y="270"/>
                      <a:pt x="180" y="271"/>
                    </a:cubicBezTo>
                    <a:cubicBezTo>
                      <a:pt x="180" y="271"/>
                      <a:pt x="180" y="272"/>
                      <a:pt x="181" y="272"/>
                    </a:cubicBezTo>
                    <a:cubicBezTo>
                      <a:pt x="181" y="272"/>
                      <a:pt x="181" y="273"/>
                      <a:pt x="182" y="273"/>
                    </a:cubicBezTo>
                    <a:cubicBezTo>
                      <a:pt x="182" y="274"/>
                      <a:pt x="183" y="275"/>
                      <a:pt x="184" y="274"/>
                    </a:cubicBezTo>
                    <a:cubicBezTo>
                      <a:pt x="185" y="273"/>
                      <a:pt x="186" y="272"/>
                      <a:pt x="187" y="272"/>
                    </a:cubicBezTo>
                    <a:cubicBezTo>
                      <a:pt x="188" y="272"/>
                      <a:pt x="190" y="273"/>
                      <a:pt x="188" y="274"/>
                    </a:cubicBezTo>
                    <a:cubicBezTo>
                      <a:pt x="187" y="274"/>
                      <a:pt x="187" y="274"/>
                      <a:pt x="186" y="274"/>
                    </a:cubicBezTo>
                    <a:cubicBezTo>
                      <a:pt x="185" y="274"/>
                      <a:pt x="185" y="275"/>
                      <a:pt x="184" y="276"/>
                    </a:cubicBezTo>
                    <a:cubicBezTo>
                      <a:pt x="184" y="277"/>
                      <a:pt x="184" y="277"/>
                      <a:pt x="185" y="277"/>
                    </a:cubicBezTo>
                    <a:cubicBezTo>
                      <a:pt x="185" y="278"/>
                      <a:pt x="184" y="279"/>
                      <a:pt x="183" y="279"/>
                    </a:cubicBezTo>
                    <a:cubicBezTo>
                      <a:pt x="183" y="279"/>
                      <a:pt x="182" y="280"/>
                      <a:pt x="183" y="280"/>
                    </a:cubicBezTo>
                    <a:cubicBezTo>
                      <a:pt x="183" y="281"/>
                      <a:pt x="183" y="281"/>
                      <a:pt x="184" y="281"/>
                    </a:cubicBezTo>
                    <a:cubicBezTo>
                      <a:pt x="184" y="281"/>
                      <a:pt x="184" y="280"/>
                      <a:pt x="185" y="281"/>
                    </a:cubicBezTo>
                    <a:cubicBezTo>
                      <a:pt x="184" y="281"/>
                      <a:pt x="184" y="282"/>
                      <a:pt x="184" y="282"/>
                    </a:cubicBezTo>
                    <a:cubicBezTo>
                      <a:pt x="183" y="282"/>
                      <a:pt x="183" y="283"/>
                      <a:pt x="182" y="282"/>
                    </a:cubicBezTo>
                    <a:cubicBezTo>
                      <a:pt x="181" y="281"/>
                      <a:pt x="180" y="282"/>
                      <a:pt x="180" y="283"/>
                    </a:cubicBezTo>
                    <a:cubicBezTo>
                      <a:pt x="179" y="283"/>
                      <a:pt x="179" y="283"/>
                      <a:pt x="179" y="283"/>
                    </a:cubicBezTo>
                    <a:cubicBezTo>
                      <a:pt x="177" y="282"/>
                      <a:pt x="178" y="284"/>
                      <a:pt x="177" y="285"/>
                    </a:cubicBezTo>
                    <a:cubicBezTo>
                      <a:pt x="176" y="285"/>
                      <a:pt x="176" y="286"/>
                      <a:pt x="177" y="287"/>
                    </a:cubicBezTo>
                    <a:cubicBezTo>
                      <a:pt x="177" y="288"/>
                      <a:pt x="177" y="288"/>
                      <a:pt x="178" y="289"/>
                    </a:cubicBezTo>
                    <a:cubicBezTo>
                      <a:pt x="176" y="289"/>
                      <a:pt x="176" y="289"/>
                      <a:pt x="176" y="291"/>
                    </a:cubicBezTo>
                    <a:cubicBezTo>
                      <a:pt x="176" y="291"/>
                      <a:pt x="176" y="291"/>
                      <a:pt x="176" y="291"/>
                    </a:cubicBezTo>
                    <a:cubicBezTo>
                      <a:pt x="176" y="291"/>
                      <a:pt x="175" y="291"/>
                      <a:pt x="175" y="291"/>
                    </a:cubicBezTo>
                    <a:cubicBezTo>
                      <a:pt x="173" y="291"/>
                      <a:pt x="172" y="293"/>
                      <a:pt x="172" y="294"/>
                    </a:cubicBezTo>
                    <a:cubicBezTo>
                      <a:pt x="171" y="296"/>
                      <a:pt x="172" y="296"/>
                      <a:pt x="173" y="296"/>
                    </a:cubicBezTo>
                    <a:cubicBezTo>
                      <a:pt x="174" y="296"/>
                      <a:pt x="175" y="296"/>
                      <a:pt x="176" y="296"/>
                    </a:cubicBezTo>
                    <a:cubicBezTo>
                      <a:pt x="176" y="296"/>
                      <a:pt x="176" y="297"/>
                      <a:pt x="175" y="297"/>
                    </a:cubicBezTo>
                    <a:cubicBezTo>
                      <a:pt x="173" y="297"/>
                      <a:pt x="173" y="297"/>
                      <a:pt x="174" y="299"/>
                    </a:cubicBezTo>
                    <a:cubicBezTo>
                      <a:pt x="175" y="298"/>
                      <a:pt x="175" y="298"/>
                      <a:pt x="176" y="298"/>
                    </a:cubicBezTo>
                    <a:cubicBezTo>
                      <a:pt x="175" y="299"/>
                      <a:pt x="174" y="300"/>
                      <a:pt x="174" y="301"/>
                    </a:cubicBezTo>
                    <a:cubicBezTo>
                      <a:pt x="173" y="304"/>
                      <a:pt x="172" y="306"/>
                      <a:pt x="171" y="309"/>
                    </a:cubicBezTo>
                    <a:cubicBezTo>
                      <a:pt x="171" y="310"/>
                      <a:pt x="171" y="310"/>
                      <a:pt x="170" y="309"/>
                    </a:cubicBezTo>
                    <a:cubicBezTo>
                      <a:pt x="169" y="309"/>
                      <a:pt x="168" y="310"/>
                      <a:pt x="167" y="308"/>
                    </a:cubicBezTo>
                    <a:cubicBezTo>
                      <a:pt x="167" y="308"/>
                      <a:pt x="165" y="310"/>
                      <a:pt x="165" y="311"/>
                    </a:cubicBezTo>
                    <a:cubicBezTo>
                      <a:pt x="165" y="314"/>
                      <a:pt x="165" y="317"/>
                      <a:pt x="165" y="319"/>
                    </a:cubicBezTo>
                    <a:cubicBezTo>
                      <a:pt x="165" y="321"/>
                      <a:pt x="168" y="323"/>
                      <a:pt x="169" y="323"/>
                    </a:cubicBezTo>
                    <a:close/>
                    <a:moveTo>
                      <a:pt x="221" y="358"/>
                    </a:moveTo>
                    <a:cubicBezTo>
                      <a:pt x="222" y="358"/>
                      <a:pt x="223" y="359"/>
                      <a:pt x="224" y="359"/>
                    </a:cubicBezTo>
                    <a:cubicBezTo>
                      <a:pt x="225" y="359"/>
                      <a:pt x="226" y="358"/>
                      <a:pt x="226" y="356"/>
                    </a:cubicBezTo>
                    <a:cubicBezTo>
                      <a:pt x="225" y="354"/>
                      <a:pt x="224" y="352"/>
                      <a:pt x="223" y="351"/>
                    </a:cubicBezTo>
                    <a:cubicBezTo>
                      <a:pt x="220" y="349"/>
                      <a:pt x="219" y="347"/>
                      <a:pt x="217" y="345"/>
                    </a:cubicBezTo>
                    <a:cubicBezTo>
                      <a:pt x="216" y="344"/>
                      <a:pt x="216" y="343"/>
                      <a:pt x="214" y="344"/>
                    </a:cubicBezTo>
                    <a:cubicBezTo>
                      <a:pt x="213" y="345"/>
                      <a:pt x="213" y="346"/>
                      <a:pt x="214" y="347"/>
                    </a:cubicBezTo>
                    <a:cubicBezTo>
                      <a:pt x="214" y="348"/>
                      <a:pt x="214" y="348"/>
                      <a:pt x="214" y="348"/>
                    </a:cubicBezTo>
                    <a:cubicBezTo>
                      <a:pt x="214" y="348"/>
                      <a:pt x="213" y="348"/>
                      <a:pt x="212" y="348"/>
                    </a:cubicBezTo>
                    <a:cubicBezTo>
                      <a:pt x="213" y="349"/>
                      <a:pt x="213" y="350"/>
                      <a:pt x="213" y="351"/>
                    </a:cubicBezTo>
                    <a:cubicBezTo>
                      <a:pt x="214" y="353"/>
                      <a:pt x="216" y="355"/>
                      <a:pt x="218" y="355"/>
                    </a:cubicBezTo>
                    <a:cubicBezTo>
                      <a:pt x="219" y="355"/>
                      <a:pt x="221" y="355"/>
                      <a:pt x="220" y="357"/>
                    </a:cubicBezTo>
                    <a:cubicBezTo>
                      <a:pt x="220" y="358"/>
                      <a:pt x="220" y="358"/>
                      <a:pt x="221" y="358"/>
                    </a:cubicBezTo>
                    <a:close/>
                    <a:moveTo>
                      <a:pt x="290" y="289"/>
                    </a:moveTo>
                    <a:cubicBezTo>
                      <a:pt x="291" y="288"/>
                      <a:pt x="291" y="287"/>
                      <a:pt x="292" y="288"/>
                    </a:cubicBezTo>
                    <a:cubicBezTo>
                      <a:pt x="292" y="289"/>
                      <a:pt x="293" y="289"/>
                      <a:pt x="294" y="288"/>
                    </a:cubicBezTo>
                    <a:cubicBezTo>
                      <a:pt x="294" y="287"/>
                      <a:pt x="294" y="287"/>
                      <a:pt x="295" y="287"/>
                    </a:cubicBezTo>
                    <a:cubicBezTo>
                      <a:pt x="297" y="286"/>
                      <a:pt x="298" y="286"/>
                      <a:pt x="300" y="285"/>
                    </a:cubicBezTo>
                    <a:cubicBezTo>
                      <a:pt x="301" y="285"/>
                      <a:pt x="302" y="285"/>
                      <a:pt x="301" y="284"/>
                    </a:cubicBezTo>
                    <a:cubicBezTo>
                      <a:pt x="301" y="282"/>
                      <a:pt x="299" y="282"/>
                      <a:pt x="299" y="280"/>
                    </a:cubicBezTo>
                    <a:cubicBezTo>
                      <a:pt x="298" y="278"/>
                      <a:pt x="297" y="277"/>
                      <a:pt x="295" y="278"/>
                    </a:cubicBezTo>
                    <a:cubicBezTo>
                      <a:pt x="292" y="278"/>
                      <a:pt x="290" y="279"/>
                      <a:pt x="290" y="282"/>
                    </a:cubicBezTo>
                    <a:cubicBezTo>
                      <a:pt x="290" y="284"/>
                      <a:pt x="290" y="286"/>
                      <a:pt x="290" y="289"/>
                    </a:cubicBezTo>
                    <a:close/>
                    <a:moveTo>
                      <a:pt x="145" y="377"/>
                    </a:moveTo>
                    <a:cubicBezTo>
                      <a:pt x="146" y="377"/>
                      <a:pt x="146" y="378"/>
                      <a:pt x="148" y="377"/>
                    </a:cubicBezTo>
                    <a:cubicBezTo>
                      <a:pt x="149" y="376"/>
                      <a:pt x="150" y="376"/>
                      <a:pt x="152" y="375"/>
                    </a:cubicBezTo>
                    <a:cubicBezTo>
                      <a:pt x="152" y="375"/>
                      <a:pt x="153" y="374"/>
                      <a:pt x="153" y="373"/>
                    </a:cubicBezTo>
                    <a:cubicBezTo>
                      <a:pt x="154" y="373"/>
                      <a:pt x="154" y="372"/>
                      <a:pt x="154" y="371"/>
                    </a:cubicBezTo>
                    <a:cubicBezTo>
                      <a:pt x="156" y="371"/>
                      <a:pt x="156" y="369"/>
                      <a:pt x="156" y="369"/>
                    </a:cubicBezTo>
                    <a:cubicBezTo>
                      <a:pt x="156" y="367"/>
                      <a:pt x="156" y="366"/>
                      <a:pt x="155" y="366"/>
                    </a:cubicBezTo>
                    <a:cubicBezTo>
                      <a:pt x="153" y="365"/>
                      <a:pt x="152" y="364"/>
                      <a:pt x="150" y="363"/>
                    </a:cubicBezTo>
                    <a:cubicBezTo>
                      <a:pt x="149" y="362"/>
                      <a:pt x="148" y="362"/>
                      <a:pt x="147" y="363"/>
                    </a:cubicBezTo>
                    <a:cubicBezTo>
                      <a:pt x="145" y="365"/>
                      <a:pt x="143" y="367"/>
                      <a:pt x="143" y="369"/>
                    </a:cubicBezTo>
                    <a:cubicBezTo>
                      <a:pt x="143" y="372"/>
                      <a:pt x="142" y="375"/>
                      <a:pt x="145" y="377"/>
                    </a:cubicBezTo>
                    <a:close/>
                    <a:moveTo>
                      <a:pt x="350" y="294"/>
                    </a:moveTo>
                    <a:cubicBezTo>
                      <a:pt x="351" y="295"/>
                      <a:pt x="351" y="295"/>
                      <a:pt x="352" y="295"/>
                    </a:cubicBezTo>
                    <a:cubicBezTo>
                      <a:pt x="353" y="295"/>
                      <a:pt x="355" y="295"/>
                      <a:pt x="355" y="294"/>
                    </a:cubicBezTo>
                    <a:cubicBezTo>
                      <a:pt x="354" y="292"/>
                      <a:pt x="355" y="291"/>
                      <a:pt x="354" y="289"/>
                    </a:cubicBezTo>
                    <a:cubicBezTo>
                      <a:pt x="354" y="288"/>
                      <a:pt x="353" y="287"/>
                      <a:pt x="352" y="287"/>
                    </a:cubicBezTo>
                    <a:cubicBezTo>
                      <a:pt x="351" y="287"/>
                      <a:pt x="351" y="288"/>
                      <a:pt x="351" y="289"/>
                    </a:cubicBezTo>
                    <a:cubicBezTo>
                      <a:pt x="351" y="289"/>
                      <a:pt x="350" y="290"/>
                      <a:pt x="350" y="290"/>
                    </a:cubicBezTo>
                    <a:cubicBezTo>
                      <a:pt x="348" y="292"/>
                      <a:pt x="348" y="293"/>
                      <a:pt x="350" y="294"/>
                    </a:cubicBezTo>
                    <a:close/>
                    <a:moveTo>
                      <a:pt x="175" y="327"/>
                    </a:moveTo>
                    <a:cubicBezTo>
                      <a:pt x="174" y="325"/>
                      <a:pt x="173" y="324"/>
                      <a:pt x="171" y="325"/>
                    </a:cubicBezTo>
                    <a:cubicBezTo>
                      <a:pt x="171" y="326"/>
                      <a:pt x="170" y="326"/>
                      <a:pt x="170" y="327"/>
                    </a:cubicBezTo>
                    <a:cubicBezTo>
                      <a:pt x="170" y="327"/>
                      <a:pt x="171" y="328"/>
                      <a:pt x="172" y="328"/>
                    </a:cubicBezTo>
                    <a:cubicBezTo>
                      <a:pt x="173" y="328"/>
                      <a:pt x="173" y="328"/>
                      <a:pt x="173" y="329"/>
                    </a:cubicBezTo>
                    <a:cubicBezTo>
                      <a:pt x="174" y="331"/>
                      <a:pt x="175" y="332"/>
                      <a:pt x="176" y="333"/>
                    </a:cubicBezTo>
                    <a:cubicBezTo>
                      <a:pt x="177" y="332"/>
                      <a:pt x="175" y="332"/>
                      <a:pt x="176" y="331"/>
                    </a:cubicBezTo>
                    <a:cubicBezTo>
                      <a:pt x="177" y="330"/>
                      <a:pt x="177" y="328"/>
                      <a:pt x="175" y="327"/>
                    </a:cubicBezTo>
                    <a:close/>
                    <a:moveTo>
                      <a:pt x="375" y="213"/>
                    </a:moveTo>
                    <a:cubicBezTo>
                      <a:pt x="374" y="213"/>
                      <a:pt x="374" y="213"/>
                      <a:pt x="374" y="214"/>
                    </a:cubicBezTo>
                    <a:cubicBezTo>
                      <a:pt x="374" y="214"/>
                      <a:pt x="374" y="215"/>
                      <a:pt x="375" y="215"/>
                    </a:cubicBezTo>
                    <a:cubicBezTo>
                      <a:pt x="376" y="214"/>
                      <a:pt x="378" y="215"/>
                      <a:pt x="379" y="215"/>
                    </a:cubicBezTo>
                    <a:cubicBezTo>
                      <a:pt x="380" y="214"/>
                      <a:pt x="380" y="213"/>
                      <a:pt x="378" y="213"/>
                    </a:cubicBezTo>
                    <a:cubicBezTo>
                      <a:pt x="377" y="213"/>
                      <a:pt x="376" y="213"/>
                      <a:pt x="376" y="212"/>
                    </a:cubicBezTo>
                    <a:cubicBezTo>
                      <a:pt x="376" y="213"/>
                      <a:pt x="375" y="213"/>
                      <a:pt x="375" y="213"/>
                    </a:cubicBezTo>
                    <a:close/>
                    <a:moveTo>
                      <a:pt x="330" y="284"/>
                    </a:moveTo>
                    <a:cubicBezTo>
                      <a:pt x="330" y="285"/>
                      <a:pt x="331" y="285"/>
                      <a:pt x="331" y="285"/>
                    </a:cubicBezTo>
                    <a:cubicBezTo>
                      <a:pt x="332" y="286"/>
                      <a:pt x="333" y="286"/>
                      <a:pt x="334" y="286"/>
                    </a:cubicBezTo>
                    <a:cubicBezTo>
                      <a:pt x="334" y="287"/>
                      <a:pt x="335" y="286"/>
                      <a:pt x="335" y="286"/>
                    </a:cubicBezTo>
                    <a:cubicBezTo>
                      <a:pt x="335" y="285"/>
                      <a:pt x="335" y="285"/>
                      <a:pt x="335" y="284"/>
                    </a:cubicBezTo>
                    <a:cubicBezTo>
                      <a:pt x="334" y="284"/>
                      <a:pt x="333" y="283"/>
                      <a:pt x="332" y="284"/>
                    </a:cubicBezTo>
                    <a:cubicBezTo>
                      <a:pt x="331" y="284"/>
                      <a:pt x="330" y="283"/>
                      <a:pt x="330" y="284"/>
                    </a:cubicBezTo>
                    <a:close/>
                    <a:moveTo>
                      <a:pt x="370" y="236"/>
                    </a:moveTo>
                    <a:cubicBezTo>
                      <a:pt x="371" y="236"/>
                      <a:pt x="371" y="237"/>
                      <a:pt x="372" y="237"/>
                    </a:cubicBezTo>
                    <a:cubicBezTo>
                      <a:pt x="373" y="237"/>
                      <a:pt x="373" y="236"/>
                      <a:pt x="373" y="235"/>
                    </a:cubicBezTo>
                    <a:cubicBezTo>
                      <a:pt x="373" y="235"/>
                      <a:pt x="373" y="234"/>
                      <a:pt x="373" y="234"/>
                    </a:cubicBezTo>
                    <a:cubicBezTo>
                      <a:pt x="372" y="233"/>
                      <a:pt x="373" y="232"/>
                      <a:pt x="373" y="231"/>
                    </a:cubicBezTo>
                    <a:cubicBezTo>
                      <a:pt x="374" y="231"/>
                      <a:pt x="374" y="231"/>
                      <a:pt x="374" y="231"/>
                    </a:cubicBezTo>
                    <a:cubicBezTo>
                      <a:pt x="373" y="229"/>
                      <a:pt x="373" y="227"/>
                      <a:pt x="373" y="226"/>
                    </a:cubicBezTo>
                    <a:cubicBezTo>
                      <a:pt x="373" y="225"/>
                      <a:pt x="373" y="225"/>
                      <a:pt x="372" y="225"/>
                    </a:cubicBezTo>
                    <a:cubicBezTo>
                      <a:pt x="370" y="226"/>
                      <a:pt x="369" y="229"/>
                      <a:pt x="369" y="231"/>
                    </a:cubicBezTo>
                    <a:cubicBezTo>
                      <a:pt x="369" y="232"/>
                      <a:pt x="369" y="233"/>
                      <a:pt x="369" y="233"/>
                    </a:cubicBezTo>
                    <a:cubicBezTo>
                      <a:pt x="369" y="234"/>
                      <a:pt x="370" y="235"/>
                      <a:pt x="370" y="236"/>
                    </a:cubicBezTo>
                    <a:close/>
                    <a:moveTo>
                      <a:pt x="370" y="215"/>
                    </a:moveTo>
                    <a:cubicBezTo>
                      <a:pt x="371" y="216"/>
                      <a:pt x="372" y="217"/>
                      <a:pt x="375" y="216"/>
                    </a:cubicBezTo>
                    <a:cubicBezTo>
                      <a:pt x="373" y="215"/>
                      <a:pt x="371" y="215"/>
                      <a:pt x="371" y="213"/>
                    </a:cubicBezTo>
                    <a:cubicBezTo>
                      <a:pt x="371" y="213"/>
                      <a:pt x="371" y="213"/>
                      <a:pt x="371" y="213"/>
                    </a:cubicBezTo>
                    <a:cubicBezTo>
                      <a:pt x="370" y="213"/>
                      <a:pt x="370" y="214"/>
                      <a:pt x="369" y="214"/>
                    </a:cubicBezTo>
                    <a:cubicBezTo>
                      <a:pt x="369" y="215"/>
                      <a:pt x="369" y="215"/>
                      <a:pt x="370" y="215"/>
                    </a:cubicBezTo>
                    <a:close/>
                    <a:moveTo>
                      <a:pt x="271" y="365"/>
                    </a:moveTo>
                    <a:cubicBezTo>
                      <a:pt x="271" y="364"/>
                      <a:pt x="272" y="363"/>
                      <a:pt x="272" y="362"/>
                    </a:cubicBezTo>
                    <a:cubicBezTo>
                      <a:pt x="272" y="362"/>
                      <a:pt x="272" y="361"/>
                      <a:pt x="272" y="361"/>
                    </a:cubicBezTo>
                    <a:cubicBezTo>
                      <a:pt x="271" y="361"/>
                      <a:pt x="271" y="361"/>
                      <a:pt x="271" y="362"/>
                    </a:cubicBezTo>
                    <a:cubicBezTo>
                      <a:pt x="270" y="362"/>
                      <a:pt x="270" y="363"/>
                      <a:pt x="270" y="364"/>
                    </a:cubicBezTo>
                    <a:cubicBezTo>
                      <a:pt x="269" y="364"/>
                      <a:pt x="270" y="365"/>
                      <a:pt x="270" y="365"/>
                    </a:cubicBezTo>
                    <a:cubicBezTo>
                      <a:pt x="270" y="365"/>
                      <a:pt x="271" y="365"/>
                      <a:pt x="271" y="365"/>
                    </a:cubicBezTo>
                    <a:close/>
                    <a:moveTo>
                      <a:pt x="397" y="253"/>
                    </a:moveTo>
                    <a:cubicBezTo>
                      <a:pt x="398" y="253"/>
                      <a:pt x="398" y="253"/>
                      <a:pt x="398" y="253"/>
                    </a:cubicBezTo>
                    <a:cubicBezTo>
                      <a:pt x="398" y="252"/>
                      <a:pt x="399" y="252"/>
                      <a:pt x="400" y="252"/>
                    </a:cubicBezTo>
                    <a:cubicBezTo>
                      <a:pt x="400" y="251"/>
                      <a:pt x="399" y="251"/>
                      <a:pt x="399" y="251"/>
                    </a:cubicBezTo>
                    <a:cubicBezTo>
                      <a:pt x="399" y="250"/>
                      <a:pt x="398" y="250"/>
                      <a:pt x="398" y="250"/>
                    </a:cubicBezTo>
                    <a:cubicBezTo>
                      <a:pt x="397" y="250"/>
                      <a:pt x="397" y="251"/>
                      <a:pt x="397" y="252"/>
                    </a:cubicBezTo>
                    <a:cubicBezTo>
                      <a:pt x="397" y="252"/>
                      <a:pt x="397" y="253"/>
                      <a:pt x="397" y="253"/>
                    </a:cubicBezTo>
                    <a:close/>
                    <a:moveTo>
                      <a:pt x="379" y="339"/>
                    </a:moveTo>
                    <a:cubicBezTo>
                      <a:pt x="379" y="341"/>
                      <a:pt x="379" y="342"/>
                      <a:pt x="379" y="344"/>
                    </a:cubicBezTo>
                    <a:cubicBezTo>
                      <a:pt x="379" y="344"/>
                      <a:pt x="379" y="345"/>
                      <a:pt x="379" y="344"/>
                    </a:cubicBezTo>
                    <a:cubicBezTo>
                      <a:pt x="380" y="344"/>
                      <a:pt x="380" y="340"/>
                      <a:pt x="379" y="339"/>
                    </a:cubicBezTo>
                    <a:cubicBezTo>
                      <a:pt x="379" y="339"/>
                      <a:pt x="379" y="339"/>
                      <a:pt x="379" y="339"/>
                    </a:cubicBezTo>
                    <a:close/>
                    <a:moveTo>
                      <a:pt x="394" y="250"/>
                    </a:moveTo>
                    <a:cubicBezTo>
                      <a:pt x="393" y="250"/>
                      <a:pt x="393" y="251"/>
                      <a:pt x="393" y="252"/>
                    </a:cubicBezTo>
                    <a:cubicBezTo>
                      <a:pt x="393" y="253"/>
                      <a:pt x="393" y="253"/>
                      <a:pt x="394" y="253"/>
                    </a:cubicBezTo>
                    <a:cubicBezTo>
                      <a:pt x="395" y="253"/>
                      <a:pt x="395" y="252"/>
                      <a:pt x="396" y="252"/>
                    </a:cubicBezTo>
                    <a:cubicBezTo>
                      <a:pt x="395" y="251"/>
                      <a:pt x="395" y="251"/>
                      <a:pt x="394" y="250"/>
                    </a:cubicBezTo>
                    <a:close/>
                    <a:moveTo>
                      <a:pt x="354" y="284"/>
                    </a:moveTo>
                    <a:cubicBezTo>
                      <a:pt x="353" y="282"/>
                      <a:pt x="352" y="282"/>
                      <a:pt x="351" y="282"/>
                    </a:cubicBezTo>
                    <a:cubicBezTo>
                      <a:pt x="350" y="282"/>
                      <a:pt x="350" y="283"/>
                      <a:pt x="350" y="284"/>
                    </a:cubicBezTo>
                    <a:cubicBezTo>
                      <a:pt x="351" y="283"/>
                      <a:pt x="352" y="284"/>
                      <a:pt x="354" y="284"/>
                    </a:cubicBezTo>
                    <a:close/>
                    <a:moveTo>
                      <a:pt x="328" y="278"/>
                    </a:moveTo>
                    <a:cubicBezTo>
                      <a:pt x="330" y="279"/>
                      <a:pt x="330" y="278"/>
                      <a:pt x="330" y="277"/>
                    </a:cubicBezTo>
                    <a:cubicBezTo>
                      <a:pt x="329" y="276"/>
                      <a:pt x="328" y="276"/>
                      <a:pt x="328" y="278"/>
                    </a:cubicBezTo>
                    <a:cubicBezTo>
                      <a:pt x="328" y="278"/>
                      <a:pt x="328" y="278"/>
                      <a:pt x="328" y="278"/>
                    </a:cubicBezTo>
                    <a:close/>
                    <a:moveTo>
                      <a:pt x="374" y="262"/>
                    </a:moveTo>
                    <a:cubicBezTo>
                      <a:pt x="374" y="263"/>
                      <a:pt x="375" y="263"/>
                      <a:pt x="376" y="263"/>
                    </a:cubicBezTo>
                    <a:cubicBezTo>
                      <a:pt x="376" y="263"/>
                      <a:pt x="377" y="263"/>
                      <a:pt x="377" y="263"/>
                    </a:cubicBezTo>
                    <a:cubicBezTo>
                      <a:pt x="377" y="262"/>
                      <a:pt x="376" y="261"/>
                      <a:pt x="375" y="261"/>
                    </a:cubicBezTo>
                    <a:cubicBezTo>
                      <a:pt x="375" y="261"/>
                      <a:pt x="375" y="262"/>
                      <a:pt x="374" y="262"/>
                    </a:cubicBezTo>
                    <a:close/>
                    <a:moveTo>
                      <a:pt x="222" y="210"/>
                    </a:moveTo>
                    <a:cubicBezTo>
                      <a:pt x="223" y="210"/>
                      <a:pt x="223" y="210"/>
                      <a:pt x="224" y="210"/>
                    </a:cubicBezTo>
                    <a:cubicBezTo>
                      <a:pt x="224" y="209"/>
                      <a:pt x="225" y="209"/>
                      <a:pt x="225" y="208"/>
                    </a:cubicBezTo>
                    <a:cubicBezTo>
                      <a:pt x="224" y="208"/>
                      <a:pt x="224" y="208"/>
                      <a:pt x="223" y="208"/>
                    </a:cubicBezTo>
                    <a:cubicBezTo>
                      <a:pt x="223" y="208"/>
                      <a:pt x="222" y="209"/>
                      <a:pt x="222" y="209"/>
                    </a:cubicBezTo>
                    <a:cubicBezTo>
                      <a:pt x="222" y="210"/>
                      <a:pt x="222" y="210"/>
                      <a:pt x="222" y="210"/>
                    </a:cubicBezTo>
                    <a:close/>
                    <a:moveTo>
                      <a:pt x="354" y="252"/>
                    </a:moveTo>
                    <a:cubicBezTo>
                      <a:pt x="355" y="252"/>
                      <a:pt x="355" y="252"/>
                      <a:pt x="355" y="251"/>
                    </a:cubicBezTo>
                    <a:cubicBezTo>
                      <a:pt x="355" y="250"/>
                      <a:pt x="355" y="250"/>
                      <a:pt x="354" y="250"/>
                    </a:cubicBezTo>
                    <a:cubicBezTo>
                      <a:pt x="353" y="250"/>
                      <a:pt x="353" y="250"/>
                      <a:pt x="353" y="250"/>
                    </a:cubicBezTo>
                    <a:cubicBezTo>
                      <a:pt x="353" y="251"/>
                      <a:pt x="353" y="252"/>
                      <a:pt x="354" y="252"/>
                    </a:cubicBezTo>
                    <a:close/>
                    <a:moveTo>
                      <a:pt x="379" y="263"/>
                    </a:moveTo>
                    <a:cubicBezTo>
                      <a:pt x="380" y="263"/>
                      <a:pt x="381" y="263"/>
                      <a:pt x="382" y="262"/>
                    </a:cubicBezTo>
                    <a:cubicBezTo>
                      <a:pt x="380" y="262"/>
                      <a:pt x="379" y="261"/>
                      <a:pt x="379" y="262"/>
                    </a:cubicBezTo>
                    <a:cubicBezTo>
                      <a:pt x="378" y="262"/>
                      <a:pt x="378" y="262"/>
                      <a:pt x="379" y="263"/>
                    </a:cubicBezTo>
                    <a:close/>
                    <a:moveTo>
                      <a:pt x="396" y="245"/>
                    </a:moveTo>
                    <a:cubicBezTo>
                      <a:pt x="395" y="245"/>
                      <a:pt x="394" y="245"/>
                      <a:pt x="393" y="246"/>
                    </a:cubicBezTo>
                    <a:cubicBezTo>
                      <a:pt x="394" y="246"/>
                      <a:pt x="394" y="246"/>
                      <a:pt x="394" y="246"/>
                    </a:cubicBezTo>
                    <a:cubicBezTo>
                      <a:pt x="396" y="247"/>
                      <a:pt x="396" y="246"/>
                      <a:pt x="396" y="245"/>
                    </a:cubicBezTo>
                    <a:close/>
                    <a:moveTo>
                      <a:pt x="380" y="339"/>
                    </a:moveTo>
                    <a:cubicBezTo>
                      <a:pt x="380" y="339"/>
                      <a:pt x="381" y="339"/>
                      <a:pt x="381" y="339"/>
                    </a:cubicBezTo>
                    <a:cubicBezTo>
                      <a:pt x="381" y="337"/>
                      <a:pt x="380" y="337"/>
                      <a:pt x="380" y="337"/>
                    </a:cubicBezTo>
                    <a:cubicBezTo>
                      <a:pt x="380" y="337"/>
                      <a:pt x="379" y="339"/>
                      <a:pt x="380" y="339"/>
                    </a:cubicBezTo>
                    <a:close/>
                    <a:moveTo>
                      <a:pt x="300" y="286"/>
                    </a:moveTo>
                    <a:cubicBezTo>
                      <a:pt x="301" y="287"/>
                      <a:pt x="302" y="288"/>
                      <a:pt x="302" y="289"/>
                    </a:cubicBezTo>
                    <a:cubicBezTo>
                      <a:pt x="302" y="286"/>
                      <a:pt x="302" y="286"/>
                      <a:pt x="300" y="286"/>
                    </a:cubicBezTo>
                    <a:close/>
                    <a:moveTo>
                      <a:pt x="400" y="264"/>
                    </a:moveTo>
                    <a:cubicBezTo>
                      <a:pt x="400" y="264"/>
                      <a:pt x="401" y="264"/>
                      <a:pt x="401" y="264"/>
                    </a:cubicBezTo>
                    <a:cubicBezTo>
                      <a:pt x="402" y="263"/>
                      <a:pt x="401" y="263"/>
                      <a:pt x="401" y="262"/>
                    </a:cubicBezTo>
                    <a:cubicBezTo>
                      <a:pt x="400" y="262"/>
                      <a:pt x="400" y="263"/>
                      <a:pt x="400" y="264"/>
                    </a:cubicBezTo>
                    <a:close/>
                    <a:moveTo>
                      <a:pt x="217" y="369"/>
                    </a:moveTo>
                    <a:cubicBezTo>
                      <a:pt x="218" y="367"/>
                      <a:pt x="217" y="367"/>
                      <a:pt x="216" y="367"/>
                    </a:cubicBezTo>
                    <a:cubicBezTo>
                      <a:pt x="217" y="367"/>
                      <a:pt x="217" y="368"/>
                      <a:pt x="217" y="369"/>
                    </a:cubicBezTo>
                    <a:close/>
                    <a:moveTo>
                      <a:pt x="390" y="252"/>
                    </a:moveTo>
                    <a:cubicBezTo>
                      <a:pt x="389" y="252"/>
                      <a:pt x="389" y="253"/>
                      <a:pt x="389" y="254"/>
                    </a:cubicBezTo>
                    <a:cubicBezTo>
                      <a:pt x="390" y="253"/>
                      <a:pt x="390" y="253"/>
                      <a:pt x="390" y="252"/>
                    </a:cubicBezTo>
                    <a:close/>
                    <a:moveTo>
                      <a:pt x="404" y="266"/>
                    </a:moveTo>
                    <a:cubicBezTo>
                      <a:pt x="404" y="266"/>
                      <a:pt x="404" y="266"/>
                      <a:pt x="404" y="266"/>
                    </a:cubicBezTo>
                    <a:cubicBezTo>
                      <a:pt x="403" y="266"/>
                      <a:pt x="403" y="266"/>
                      <a:pt x="403" y="266"/>
                    </a:cubicBezTo>
                    <a:cubicBezTo>
                      <a:pt x="403" y="267"/>
                      <a:pt x="403" y="267"/>
                      <a:pt x="403" y="267"/>
                    </a:cubicBezTo>
                    <a:cubicBezTo>
                      <a:pt x="404" y="267"/>
                      <a:pt x="404" y="267"/>
                      <a:pt x="404" y="266"/>
                    </a:cubicBezTo>
                    <a:close/>
                    <a:moveTo>
                      <a:pt x="393" y="254"/>
                    </a:moveTo>
                    <a:cubicBezTo>
                      <a:pt x="394" y="255"/>
                      <a:pt x="394" y="255"/>
                      <a:pt x="395" y="255"/>
                    </a:cubicBezTo>
                    <a:cubicBezTo>
                      <a:pt x="395" y="254"/>
                      <a:pt x="394" y="254"/>
                      <a:pt x="393" y="254"/>
                    </a:cubicBezTo>
                    <a:close/>
                    <a:moveTo>
                      <a:pt x="161" y="383"/>
                    </a:moveTo>
                    <a:cubicBezTo>
                      <a:pt x="162" y="382"/>
                      <a:pt x="163" y="382"/>
                      <a:pt x="164" y="382"/>
                    </a:cubicBezTo>
                    <a:cubicBezTo>
                      <a:pt x="163" y="382"/>
                      <a:pt x="162" y="381"/>
                      <a:pt x="161" y="383"/>
                    </a:cubicBezTo>
                    <a:close/>
                    <a:moveTo>
                      <a:pt x="387" y="265"/>
                    </a:moveTo>
                    <a:cubicBezTo>
                      <a:pt x="386" y="264"/>
                      <a:pt x="386" y="264"/>
                      <a:pt x="385" y="265"/>
                    </a:cubicBezTo>
                    <a:cubicBezTo>
                      <a:pt x="386" y="265"/>
                      <a:pt x="386" y="265"/>
                      <a:pt x="387" y="265"/>
                    </a:cubicBezTo>
                    <a:close/>
                    <a:moveTo>
                      <a:pt x="202" y="342"/>
                    </a:moveTo>
                    <a:cubicBezTo>
                      <a:pt x="202" y="342"/>
                      <a:pt x="202" y="342"/>
                      <a:pt x="202" y="342"/>
                    </a:cubicBezTo>
                    <a:cubicBezTo>
                      <a:pt x="203" y="342"/>
                      <a:pt x="202" y="342"/>
                      <a:pt x="202" y="341"/>
                    </a:cubicBezTo>
                    <a:cubicBezTo>
                      <a:pt x="202" y="341"/>
                      <a:pt x="201" y="342"/>
                      <a:pt x="202" y="342"/>
                    </a:cubicBezTo>
                    <a:close/>
                    <a:moveTo>
                      <a:pt x="269" y="361"/>
                    </a:moveTo>
                    <a:cubicBezTo>
                      <a:pt x="269" y="362"/>
                      <a:pt x="269" y="362"/>
                      <a:pt x="269" y="363"/>
                    </a:cubicBezTo>
                    <a:cubicBezTo>
                      <a:pt x="269" y="362"/>
                      <a:pt x="270" y="362"/>
                      <a:pt x="269" y="361"/>
                    </a:cubicBezTo>
                    <a:close/>
                    <a:moveTo>
                      <a:pt x="398" y="245"/>
                    </a:moveTo>
                    <a:cubicBezTo>
                      <a:pt x="398" y="244"/>
                      <a:pt x="398" y="244"/>
                      <a:pt x="397" y="243"/>
                    </a:cubicBezTo>
                    <a:cubicBezTo>
                      <a:pt x="397" y="244"/>
                      <a:pt x="397" y="244"/>
                      <a:pt x="398" y="245"/>
                    </a:cubicBezTo>
                    <a:close/>
                    <a:moveTo>
                      <a:pt x="395" y="261"/>
                    </a:moveTo>
                    <a:cubicBezTo>
                      <a:pt x="395" y="261"/>
                      <a:pt x="395" y="261"/>
                      <a:pt x="396" y="261"/>
                    </a:cubicBezTo>
                    <a:cubicBezTo>
                      <a:pt x="396" y="261"/>
                      <a:pt x="396" y="261"/>
                      <a:pt x="396" y="261"/>
                    </a:cubicBezTo>
                    <a:cubicBezTo>
                      <a:pt x="396" y="261"/>
                      <a:pt x="396" y="261"/>
                      <a:pt x="396" y="261"/>
                    </a:cubicBezTo>
                    <a:cubicBezTo>
                      <a:pt x="396" y="261"/>
                      <a:pt x="395" y="261"/>
                      <a:pt x="395" y="261"/>
                    </a:cubicBezTo>
                    <a:close/>
                    <a:moveTo>
                      <a:pt x="332" y="277"/>
                    </a:moveTo>
                    <a:cubicBezTo>
                      <a:pt x="332" y="277"/>
                      <a:pt x="332" y="277"/>
                      <a:pt x="332" y="277"/>
                    </a:cubicBezTo>
                    <a:cubicBezTo>
                      <a:pt x="332" y="277"/>
                      <a:pt x="332" y="277"/>
                      <a:pt x="332" y="277"/>
                    </a:cubicBezTo>
                    <a:cubicBezTo>
                      <a:pt x="332" y="276"/>
                      <a:pt x="331" y="277"/>
                      <a:pt x="331" y="277"/>
                    </a:cubicBezTo>
                    <a:cubicBezTo>
                      <a:pt x="332" y="277"/>
                      <a:pt x="332" y="277"/>
                      <a:pt x="332" y="277"/>
                    </a:cubicBezTo>
                    <a:close/>
                    <a:moveTo>
                      <a:pt x="400" y="266"/>
                    </a:moveTo>
                    <a:cubicBezTo>
                      <a:pt x="401" y="266"/>
                      <a:pt x="401" y="267"/>
                      <a:pt x="401" y="267"/>
                    </a:cubicBezTo>
                    <a:cubicBezTo>
                      <a:pt x="401" y="267"/>
                      <a:pt x="401" y="267"/>
                      <a:pt x="401" y="267"/>
                    </a:cubicBezTo>
                    <a:cubicBezTo>
                      <a:pt x="401" y="266"/>
                      <a:pt x="401" y="266"/>
                      <a:pt x="401" y="266"/>
                    </a:cubicBezTo>
                    <a:cubicBezTo>
                      <a:pt x="401" y="266"/>
                      <a:pt x="400" y="266"/>
                      <a:pt x="400" y="266"/>
                    </a:cubicBezTo>
                    <a:close/>
                    <a:moveTo>
                      <a:pt x="184" y="385"/>
                    </a:moveTo>
                    <a:cubicBezTo>
                      <a:pt x="184" y="385"/>
                      <a:pt x="183" y="385"/>
                      <a:pt x="183" y="385"/>
                    </a:cubicBezTo>
                    <a:cubicBezTo>
                      <a:pt x="183" y="386"/>
                      <a:pt x="184" y="386"/>
                      <a:pt x="184" y="386"/>
                    </a:cubicBezTo>
                    <a:cubicBezTo>
                      <a:pt x="184" y="385"/>
                      <a:pt x="184" y="385"/>
                      <a:pt x="184" y="385"/>
                    </a:cubicBezTo>
                    <a:close/>
                    <a:moveTo>
                      <a:pt x="267" y="333"/>
                    </a:moveTo>
                    <a:cubicBezTo>
                      <a:pt x="267" y="334"/>
                      <a:pt x="267" y="334"/>
                      <a:pt x="267" y="334"/>
                    </a:cubicBezTo>
                    <a:cubicBezTo>
                      <a:pt x="267" y="334"/>
                      <a:pt x="268" y="334"/>
                      <a:pt x="268" y="334"/>
                    </a:cubicBezTo>
                    <a:cubicBezTo>
                      <a:pt x="268" y="333"/>
                      <a:pt x="268" y="333"/>
                      <a:pt x="267" y="333"/>
                    </a:cubicBezTo>
                    <a:cubicBezTo>
                      <a:pt x="267" y="333"/>
                      <a:pt x="267" y="333"/>
                      <a:pt x="267" y="333"/>
                    </a:cubicBezTo>
                    <a:close/>
                    <a:moveTo>
                      <a:pt x="573" y="256"/>
                    </a:moveTo>
                    <a:cubicBezTo>
                      <a:pt x="573" y="256"/>
                      <a:pt x="572" y="256"/>
                      <a:pt x="572" y="256"/>
                    </a:cubicBezTo>
                    <a:cubicBezTo>
                      <a:pt x="572" y="256"/>
                      <a:pt x="572" y="256"/>
                      <a:pt x="571" y="256"/>
                    </a:cubicBezTo>
                    <a:cubicBezTo>
                      <a:pt x="571" y="256"/>
                      <a:pt x="571" y="256"/>
                      <a:pt x="571" y="257"/>
                    </a:cubicBezTo>
                    <a:cubicBezTo>
                      <a:pt x="571" y="257"/>
                      <a:pt x="571" y="258"/>
                      <a:pt x="571" y="258"/>
                    </a:cubicBezTo>
                    <a:cubicBezTo>
                      <a:pt x="573" y="259"/>
                      <a:pt x="574" y="260"/>
                      <a:pt x="575" y="261"/>
                    </a:cubicBezTo>
                    <a:cubicBezTo>
                      <a:pt x="576" y="262"/>
                      <a:pt x="578" y="262"/>
                      <a:pt x="579" y="263"/>
                    </a:cubicBezTo>
                    <a:cubicBezTo>
                      <a:pt x="579" y="263"/>
                      <a:pt x="580" y="263"/>
                      <a:pt x="580" y="263"/>
                    </a:cubicBezTo>
                    <a:cubicBezTo>
                      <a:pt x="580" y="262"/>
                      <a:pt x="580" y="262"/>
                      <a:pt x="580" y="262"/>
                    </a:cubicBezTo>
                    <a:cubicBezTo>
                      <a:pt x="581" y="260"/>
                      <a:pt x="583" y="259"/>
                      <a:pt x="583" y="257"/>
                    </a:cubicBezTo>
                    <a:cubicBezTo>
                      <a:pt x="584" y="256"/>
                      <a:pt x="584" y="254"/>
                      <a:pt x="582" y="253"/>
                    </a:cubicBezTo>
                    <a:cubicBezTo>
                      <a:pt x="582" y="252"/>
                      <a:pt x="581" y="252"/>
                      <a:pt x="581" y="252"/>
                    </a:cubicBezTo>
                    <a:cubicBezTo>
                      <a:pt x="579" y="252"/>
                      <a:pt x="578" y="252"/>
                      <a:pt x="576" y="251"/>
                    </a:cubicBezTo>
                    <a:cubicBezTo>
                      <a:pt x="576" y="251"/>
                      <a:pt x="575" y="251"/>
                      <a:pt x="575" y="252"/>
                    </a:cubicBezTo>
                    <a:cubicBezTo>
                      <a:pt x="575" y="252"/>
                      <a:pt x="574" y="252"/>
                      <a:pt x="574" y="253"/>
                    </a:cubicBezTo>
                    <a:cubicBezTo>
                      <a:pt x="574" y="253"/>
                      <a:pt x="574" y="254"/>
                      <a:pt x="574" y="255"/>
                    </a:cubicBezTo>
                    <a:cubicBezTo>
                      <a:pt x="574" y="255"/>
                      <a:pt x="574" y="256"/>
                      <a:pt x="574" y="256"/>
                    </a:cubicBezTo>
                    <a:cubicBezTo>
                      <a:pt x="574" y="256"/>
                      <a:pt x="573" y="256"/>
                      <a:pt x="573" y="256"/>
                    </a:cubicBezTo>
                    <a:close/>
                    <a:moveTo>
                      <a:pt x="692" y="304"/>
                    </a:moveTo>
                    <a:cubicBezTo>
                      <a:pt x="692" y="304"/>
                      <a:pt x="692" y="304"/>
                      <a:pt x="692" y="304"/>
                    </a:cubicBezTo>
                    <a:cubicBezTo>
                      <a:pt x="693" y="304"/>
                      <a:pt x="693" y="304"/>
                      <a:pt x="692" y="303"/>
                    </a:cubicBezTo>
                    <a:cubicBezTo>
                      <a:pt x="692" y="303"/>
                      <a:pt x="691" y="302"/>
                      <a:pt x="691" y="303"/>
                    </a:cubicBezTo>
                    <a:cubicBezTo>
                      <a:pt x="691" y="303"/>
                      <a:pt x="691" y="303"/>
                      <a:pt x="691" y="303"/>
                    </a:cubicBezTo>
                    <a:cubicBezTo>
                      <a:pt x="691" y="303"/>
                      <a:pt x="691" y="303"/>
                      <a:pt x="691" y="303"/>
                    </a:cubicBezTo>
                    <a:cubicBezTo>
                      <a:pt x="691" y="303"/>
                      <a:pt x="691" y="303"/>
                      <a:pt x="691" y="303"/>
                    </a:cubicBezTo>
                    <a:cubicBezTo>
                      <a:pt x="690" y="304"/>
                      <a:pt x="689" y="303"/>
                      <a:pt x="688" y="303"/>
                    </a:cubicBezTo>
                    <a:cubicBezTo>
                      <a:pt x="687" y="303"/>
                      <a:pt x="685" y="302"/>
                      <a:pt x="684" y="303"/>
                    </a:cubicBezTo>
                    <a:cubicBezTo>
                      <a:pt x="684" y="303"/>
                      <a:pt x="684" y="303"/>
                      <a:pt x="684" y="304"/>
                    </a:cubicBezTo>
                    <a:cubicBezTo>
                      <a:pt x="683" y="304"/>
                      <a:pt x="683" y="304"/>
                      <a:pt x="683" y="304"/>
                    </a:cubicBezTo>
                    <a:cubicBezTo>
                      <a:pt x="683" y="304"/>
                      <a:pt x="683" y="304"/>
                      <a:pt x="683" y="304"/>
                    </a:cubicBezTo>
                    <a:cubicBezTo>
                      <a:pt x="683" y="305"/>
                      <a:pt x="683" y="305"/>
                      <a:pt x="684" y="305"/>
                    </a:cubicBezTo>
                    <a:cubicBezTo>
                      <a:pt x="684" y="306"/>
                      <a:pt x="684" y="305"/>
                      <a:pt x="685" y="305"/>
                    </a:cubicBezTo>
                    <a:cubicBezTo>
                      <a:pt x="685" y="305"/>
                      <a:pt x="685" y="305"/>
                      <a:pt x="685" y="305"/>
                    </a:cubicBezTo>
                    <a:cubicBezTo>
                      <a:pt x="685" y="305"/>
                      <a:pt x="685" y="305"/>
                      <a:pt x="685" y="305"/>
                    </a:cubicBezTo>
                    <a:cubicBezTo>
                      <a:pt x="686" y="304"/>
                      <a:pt x="686" y="304"/>
                      <a:pt x="688" y="305"/>
                    </a:cubicBezTo>
                    <a:cubicBezTo>
                      <a:pt x="688" y="305"/>
                      <a:pt x="688" y="305"/>
                      <a:pt x="687" y="305"/>
                    </a:cubicBezTo>
                    <a:cubicBezTo>
                      <a:pt x="687" y="305"/>
                      <a:pt x="686" y="305"/>
                      <a:pt x="686" y="305"/>
                    </a:cubicBezTo>
                    <a:cubicBezTo>
                      <a:pt x="686" y="305"/>
                      <a:pt x="686" y="305"/>
                      <a:pt x="686" y="305"/>
                    </a:cubicBezTo>
                    <a:cubicBezTo>
                      <a:pt x="686" y="305"/>
                      <a:pt x="686" y="305"/>
                      <a:pt x="686" y="305"/>
                    </a:cubicBezTo>
                    <a:cubicBezTo>
                      <a:pt x="686" y="305"/>
                      <a:pt x="687" y="306"/>
                      <a:pt x="687" y="306"/>
                    </a:cubicBezTo>
                    <a:cubicBezTo>
                      <a:pt x="688" y="307"/>
                      <a:pt x="690" y="307"/>
                      <a:pt x="691" y="307"/>
                    </a:cubicBezTo>
                    <a:cubicBezTo>
                      <a:pt x="691" y="307"/>
                      <a:pt x="692" y="307"/>
                      <a:pt x="692" y="307"/>
                    </a:cubicBezTo>
                    <a:cubicBezTo>
                      <a:pt x="692" y="307"/>
                      <a:pt x="692" y="307"/>
                      <a:pt x="692" y="307"/>
                    </a:cubicBezTo>
                    <a:cubicBezTo>
                      <a:pt x="693" y="306"/>
                      <a:pt x="693" y="306"/>
                      <a:pt x="692" y="305"/>
                    </a:cubicBezTo>
                    <a:cubicBezTo>
                      <a:pt x="692" y="305"/>
                      <a:pt x="691" y="305"/>
                      <a:pt x="692" y="305"/>
                    </a:cubicBezTo>
                    <a:cubicBezTo>
                      <a:pt x="692" y="305"/>
                      <a:pt x="692" y="304"/>
                      <a:pt x="692" y="304"/>
                    </a:cubicBezTo>
                    <a:close/>
                    <a:moveTo>
                      <a:pt x="466" y="208"/>
                    </a:moveTo>
                    <a:cubicBezTo>
                      <a:pt x="467" y="208"/>
                      <a:pt x="468" y="208"/>
                      <a:pt x="469" y="209"/>
                    </a:cubicBezTo>
                    <a:cubicBezTo>
                      <a:pt x="470" y="208"/>
                      <a:pt x="468" y="206"/>
                      <a:pt x="469" y="205"/>
                    </a:cubicBezTo>
                    <a:cubicBezTo>
                      <a:pt x="470" y="206"/>
                      <a:pt x="470" y="207"/>
                      <a:pt x="470" y="209"/>
                    </a:cubicBezTo>
                    <a:cubicBezTo>
                      <a:pt x="470" y="208"/>
                      <a:pt x="470" y="207"/>
                      <a:pt x="471" y="206"/>
                    </a:cubicBezTo>
                    <a:cubicBezTo>
                      <a:pt x="471" y="207"/>
                      <a:pt x="471" y="208"/>
                      <a:pt x="472" y="207"/>
                    </a:cubicBezTo>
                    <a:cubicBezTo>
                      <a:pt x="472" y="206"/>
                      <a:pt x="472" y="206"/>
                      <a:pt x="473" y="206"/>
                    </a:cubicBezTo>
                    <a:cubicBezTo>
                      <a:pt x="473" y="206"/>
                      <a:pt x="473" y="206"/>
                      <a:pt x="473" y="206"/>
                    </a:cubicBezTo>
                    <a:cubicBezTo>
                      <a:pt x="472" y="205"/>
                      <a:pt x="472" y="205"/>
                      <a:pt x="473" y="204"/>
                    </a:cubicBezTo>
                    <a:cubicBezTo>
                      <a:pt x="473" y="204"/>
                      <a:pt x="473" y="204"/>
                      <a:pt x="473" y="204"/>
                    </a:cubicBezTo>
                    <a:cubicBezTo>
                      <a:pt x="473" y="203"/>
                      <a:pt x="473" y="203"/>
                      <a:pt x="473" y="204"/>
                    </a:cubicBezTo>
                    <a:cubicBezTo>
                      <a:pt x="472" y="204"/>
                      <a:pt x="471" y="205"/>
                      <a:pt x="471" y="205"/>
                    </a:cubicBezTo>
                    <a:cubicBezTo>
                      <a:pt x="470" y="205"/>
                      <a:pt x="470" y="205"/>
                      <a:pt x="470" y="205"/>
                    </a:cubicBezTo>
                    <a:cubicBezTo>
                      <a:pt x="469" y="204"/>
                      <a:pt x="468" y="203"/>
                      <a:pt x="468" y="205"/>
                    </a:cubicBezTo>
                    <a:cubicBezTo>
                      <a:pt x="468" y="205"/>
                      <a:pt x="467" y="206"/>
                      <a:pt x="467" y="206"/>
                    </a:cubicBezTo>
                    <a:cubicBezTo>
                      <a:pt x="467" y="205"/>
                      <a:pt x="466" y="205"/>
                      <a:pt x="465" y="204"/>
                    </a:cubicBezTo>
                    <a:cubicBezTo>
                      <a:pt x="464" y="204"/>
                      <a:pt x="464" y="204"/>
                      <a:pt x="464" y="205"/>
                    </a:cubicBezTo>
                    <a:cubicBezTo>
                      <a:pt x="464" y="205"/>
                      <a:pt x="464" y="206"/>
                      <a:pt x="463" y="206"/>
                    </a:cubicBezTo>
                    <a:cubicBezTo>
                      <a:pt x="463" y="205"/>
                      <a:pt x="463" y="204"/>
                      <a:pt x="462" y="204"/>
                    </a:cubicBezTo>
                    <a:cubicBezTo>
                      <a:pt x="461" y="205"/>
                      <a:pt x="461" y="205"/>
                      <a:pt x="462" y="206"/>
                    </a:cubicBezTo>
                    <a:cubicBezTo>
                      <a:pt x="463" y="207"/>
                      <a:pt x="464" y="208"/>
                      <a:pt x="466" y="208"/>
                    </a:cubicBezTo>
                    <a:close/>
                    <a:moveTo>
                      <a:pt x="464" y="184"/>
                    </a:moveTo>
                    <a:cubicBezTo>
                      <a:pt x="464" y="184"/>
                      <a:pt x="465" y="183"/>
                      <a:pt x="465" y="183"/>
                    </a:cubicBezTo>
                    <a:cubicBezTo>
                      <a:pt x="465" y="183"/>
                      <a:pt x="465" y="183"/>
                      <a:pt x="465" y="183"/>
                    </a:cubicBezTo>
                    <a:cubicBezTo>
                      <a:pt x="466" y="184"/>
                      <a:pt x="465" y="184"/>
                      <a:pt x="465" y="185"/>
                    </a:cubicBezTo>
                    <a:cubicBezTo>
                      <a:pt x="467" y="184"/>
                      <a:pt x="469" y="182"/>
                      <a:pt x="470" y="181"/>
                    </a:cubicBezTo>
                    <a:cubicBezTo>
                      <a:pt x="470" y="180"/>
                      <a:pt x="470" y="179"/>
                      <a:pt x="469" y="179"/>
                    </a:cubicBezTo>
                    <a:cubicBezTo>
                      <a:pt x="468" y="178"/>
                      <a:pt x="468" y="179"/>
                      <a:pt x="468" y="179"/>
                    </a:cubicBezTo>
                    <a:cubicBezTo>
                      <a:pt x="467" y="180"/>
                      <a:pt x="466" y="181"/>
                      <a:pt x="465" y="181"/>
                    </a:cubicBezTo>
                    <a:cubicBezTo>
                      <a:pt x="464" y="181"/>
                      <a:pt x="463" y="182"/>
                      <a:pt x="463" y="182"/>
                    </a:cubicBezTo>
                    <a:cubicBezTo>
                      <a:pt x="463" y="183"/>
                      <a:pt x="462" y="183"/>
                      <a:pt x="462" y="184"/>
                    </a:cubicBezTo>
                    <a:cubicBezTo>
                      <a:pt x="463" y="184"/>
                      <a:pt x="463" y="184"/>
                      <a:pt x="464" y="184"/>
                    </a:cubicBezTo>
                    <a:close/>
                    <a:moveTo>
                      <a:pt x="418" y="184"/>
                    </a:moveTo>
                    <a:cubicBezTo>
                      <a:pt x="418" y="184"/>
                      <a:pt x="418" y="183"/>
                      <a:pt x="419" y="183"/>
                    </a:cubicBezTo>
                    <a:cubicBezTo>
                      <a:pt x="419" y="181"/>
                      <a:pt x="420" y="180"/>
                      <a:pt x="422" y="180"/>
                    </a:cubicBezTo>
                    <a:cubicBezTo>
                      <a:pt x="422" y="180"/>
                      <a:pt x="423" y="179"/>
                      <a:pt x="423" y="179"/>
                    </a:cubicBezTo>
                    <a:cubicBezTo>
                      <a:pt x="423" y="179"/>
                      <a:pt x="423" y="179"/>
                      <a:pt x="423" y="178"/>
                    </a:cubicBezTo>
                    <a:cubicBezTo>
                      <a:pt x="424" y="178"/>
                      <a:pt x="425" y="178"/>
                      <a:pt x="424" y="177"/>
                    </a:cubicBezTo>
                    <a:cubicBezTo>
                      <a:pt x="424" y="176"/>
                      <a:pt x="424" y="175"/>
                      <a:pt x="422" y="175"/>
                    </a:cubicBezTo>
                    <a:cubicBezTo>
                      <a:pt x="421" y="175"/>
                      <a:pt x="421" y="175"/>
                      <a:pt x="420" y="176"/>
                    </a:cubicBezTo>
                    <a:cubicBezTo>
                      <a:pt x="420" y="177"/>
                      <a:pt x="419" y="178"/>
                      <a:pt x="418" y="179"/>
                    </a:cubicBezTo>
                    <a:cubicBezTo>
                      <a:pt x="417" y="180"/>
                      <a:pt x="417" y="181"/>
                      <a:pt x="417" y="183"/>
                    </a:cubicBezTo>
                    <a:cubicBezTo>
                      <a:pt x="417" y="183"/>
                      <a:pt x="417" y="184"/>
                      <a:pt x="418" y="184"/>
                    </a:cubicBezTo>
                    <a:close/>
                    <a:moveTo>
                      <a:pt x="686" y="294"/>
                    </a:moveTo>
                    <a:cubicBezTo>
                      <a:pt x="686" y="294"/>
                      <a:pt x="685" y="294"/>
                      <a:pt x="685" y="294"/>
                    </a:cubicBezTo>
                    <a:cubicBezTo>
                      <a:pt x="685" y="295"/>
                      <a:pt x="687" y="295"/>
                      <a:pt x="687" y="295"/>
                    </a:cubicBezTo>
                    <a:cubicBezTo>
                      <a:pt x="688" y="295"/>
                      <a:pt x="689" y="297"/>
                      <a:pt x="690" y="296"/>
                    </a:cubicBezTo>
                    <a:cubicBezTo>
                      <a:pt x="690" y="296"/>
                      <a:pt x="690" y="296"/>
                      <a:pt x="690" y="296"/>
                    </a:cubicBezTo>
                    <a:cubicBezTo>
                      <a:pt x="690" y="296"/>
                      <a:pt x="690" y="296"/>
                      <a:pt x="690" y="296"/>
                    </a:cubicBezTo>
                    <a:cubicBezTo>
                      <a:pt x="690" y="295"/>
                      <a:pt x="689" y="295"/>
                      <a:pt x="688" y="294"/>
                    </a:cubicBezTo>
                    <a:cubicBezTo>
                      <a:pt x="687" y="294"/>
                      <a:pt x="686" y="293"/>
                      <a:pt x="686" y="294"/>
                    </a:cubicBezTo>
                    <a:close/>
                    <a:moveTo>
                      <a:pt x="654" y="272"/>
                    </a:moveTo>
                    <a:cubicBezTo>
                      <a:pt x="655" y="272"/>
                      <a:pt x="655" y="273"/>
                      <a:pt x="656" y="273"/>
                    </a:cubicBezTo>
                    <a:cubicBezTo>
                      <a:pt x="656" y="273"/>
                      <a:pt x="656" y="273"/>
                      <a:pt x="656" y="273"/>
                    </a:cubicBezTo>
                    <a:cubicBezTo>
                      <a:pt x="656" y="273"/>
                      <a:pt x="656" y="273"/>
                      <a:pt x="656" y="273"/>
                    </a:cubicBezTo>
                    <a:cubicBezTo>
                      <a:pt x="656" y="272"/>
                      <a:pt x="656" y="271"/>
                      <a:pt x="656" y="270"/>
                    </a:cubicBezTo>
                    <a:cubicBezTo>
                      <a:pt x="656" y="270"/>
                      <a:pt x="656" y="269"/>
                      <a:pt x="655" y="270"/>
                    </a:cubicBezTo>
                    <a:cubicBezTo>
                      <a:pt x="655" y="270"/>
                      <a:pt x="655" y="270"/>
                      <a:pt x="654" y="270"/>
                    </a:cubicBezTo>
                    <a:cubicBezTo>
                      <a:pt x="654" y="270"/>
                      <a:pt x="654" y="271"/>
                      <a:pt x="654" y="271"/>
                    </a:cubicBezTo>
                    <a:cubicBezTo>
                      <a:pt x="654" y="271"/>
                      <a:pt x="654" y="272"/>
                      <a:pt x="654" y="272"/>
                    </a:cubicBezTo>
                    <a:close/>
                    <a:moveTo>
                      <a:pt x="376" y="169"/>
                    </a:moveTo>
                    <a:cubicBezTo>
                      <a:pt x="376" y="169"/>
                      <a:pt x="376" y="169"/>
                      <a:pt x="376" y="169"/>
                    </a:cubicBezTo>
                    <a:cubicBezTo>
                      <a:pt x="375" y="168"/>
                      <a:pt x="375" y="168"/>
                      <a:pt x="374" y="168"/>
                    </a:cubicBezTo>
                    <a:cubicBezTo>
                      <a:pt x="374" y="167"/>
                      <a:pt x="373" y="167"/>
                      <a:pt x="373" y="167"/>
                    </a:cubicBezTo>
                    <a:cubicBezTo>
                      <a:pt x="372" y="168"/>
                      <a:pt x="373" y="168"/>
                      <a:pt x="373" y="169"/>
                    </a:cubicBezTo>
                    <a:cubicBezTo>
                      <a:pt x="374" y="170"/>
                      <a:pt x="375" y="169"/>
                      <a:pt x="376" y="169"/>
                    </a:cubicBezTo>
                    <a:close/>
                    <a:moveTo>
                      <a:pt x="430" y="176"/>
                    </a:moveTo>
                    <a:cubicBezTo>
                      <a:pt x="431" y="176"/>
                      <a:pt x="431" y="175"/>
                      <a:pt x="431" y="174"/>
                    </a:cubicBezTo>
                    <a:cubicBezTo>
                      <a:pt x="431" y="174"/>
                      <a:pt x="431" y="173"/>
                      <a:pt x="431" y="173"/>
                    </a:cubicBezTo>
                    <a:cubicBezTo>
                      <a:pt x="430" y="173"/>
                      <a:pt x="429" y="174"/>
                      <a:pt x="429" y="175"/>
                    </a:cubicBezTo>
                    <a:cubicBezTo>
                      <a:pt x="429" y="176"/>
                      <a:pt x="430" y="176"/>
                      <a:pt x="430" y="176"/>
                    </a:cubicBezTo>
                    <a:close/>
                    <a:moveTo>
                      <a:pt x="466" y="195"/>
                    </a:moveTo>
                    <a:cubicBezTo>
                      <a:pt x="468" y="196"/>
                      <a:pt x="468" y="194"/>
                      <a:pt x="468" y="193"/>
                    </a:cubicBezTo>
                    <a:cubicBezTo>
                      <a:pt x="469" y="193"/>
                      <a:pt x="468" y="193"/>
                      <a:pt x="468" y="193"/>
                    </a:cubicBezTo>
                    <a:cubicBezTo>
                      <a:pt x="467" y="194"/>
                      <a:pt x="466" y="193"/>
                      <a:pt x="466" y="194"/>
                    </a:cubicBezTo>
                    <a:cubicBezTo>
                      <a:pt x="465" y="195"/>
                      <a:pt x="466" y="195"/>
                      <a:pt x="466" y="195"/>
                    </a:cubicBezTo>
                    <a:close/>
                    <a:moveTo>
                      <a:pt x="426" y="181"/>
                    </a:moveTo>
                    <a:cubicBezTo>
                      <a:pt x="427" y="180"/>
                      <a:pt x="427" y="180"/>
                      <a:pt x="427" y="179"/>
                    </a:cubicBezTo>
                    <a:cubicBezTo>
                      <a:pt x="427" y="179"/>
                      <a:pt x="426" y="179"/>
                      <a:pt x="426" y="179"/>
                    </a:cubicBezTo>
                    <a:cubicBezTo>
                      <a:pt x="425" y="180"/>
                      <a:pt x="425" y="179"/>
                      <a:pt x="424" y="180"/>
                    </a:cubicBezTo>
                    <a:cubicBezTo>
                      <a:pt x="425" y="181"/>
                      <a:pt x="426" y="181"/>
                      <a:pt x="426" y="181"/>
                    </a:cubicBezTo>
                    <a:close/>
                    <a:moveTo>
                      <a:pt x="439" y="165"/>
                    </a:moveTo>
                    <a:cubicBezTo>
                      <a:pt x="439" y="165"/>
                      <a:pt x="440" y="165"/>
                      <a:pt x="440" y="164"/>
                    </a:cubicBezTo>
                    <a:cubicBezTo>
                      <a:pt x="440" y="164"/>
                      <a:pt x="440" y="163"/>
                      <a:pt x="439" y="163"/>
                    </a:cubicBezTo>
                    <a:cubicBezTo>
                      <a:pt x="439" y="163"/>
                      <a:pt x="438" y="163"/>
                      <a:pt x="438" y="164"/>
                    </a:cubicBezTo>
                    <a:cubicBezTo>
                      <a:pt x="438" y="165"/>
                      <a:pt x="438" y="165"/>
                      <a:pt x="439" y="165"/>
                    </a:cubicBezTo>
                    <a:close/>
                    <a:moveTo>
                      <a:pt x="690" y="288"/>
                    </a:moveTo>
                    <a:cubicBezTo>
                      <a:pt x="690" y="288"/>
                      <a:pt x="690" y="287"/>
                      <a:pt x="691" y="287"/>
                    </a:cubicBezTo>
                    <a:cubicBezTo>
                      <a:pt x="691" y="287"/>
                      <a:pt x="691" y="287"/>
                      <a:pt x="691" y="287"/>
                    </a:cubicBezTo>
                    <a:cubicBezTo>
                      <a:pt x="691" y="286"/>
                      <a:pt x="690" y="286"/>
                      <a:pt x="690" y="286"/>
                    </a:cubicBezTo>
                    <a:cubicBezTo>
                      <a:pt x="690" y="286"/>
                      <a:pt x="690" y="286"/>
                      <a:pt x="690" y="286"/>
                    </a:cubicBezTo>
                    <a:cubicBezTo>
                      <a:pt x="690" y="286"/>
                      <a:pt x="690" y="286"/>
                      <a:pt x="690" y="286"/>
                    </a:cubicBezTo>
                    <a:cubicBezTo>
                      <a:pt x="690" y="286"/>
                      <a:pt x="690" y="286"/>
                      <a:pt x="690" y="286"/>
                    </a:cubicBezTo>
                    <a:cubicBezTo>
                      <a:pt x="689" y="286"/>
                      <a:pt x="689" y="286"/>
                      <a:pt x="689" y="286"/>
                    </a:cubicBezTo>
                    <a:cubicBezTo>
                      <a:pt x="689" y="286"/>
                      <a:pt x="689" y="287"/>
                      <a:pt x="689" y="287"/>
                    </a:cubicBezTo>
                    <a:cubicBezTo>
                      <a:pt x="689" y="287"/>
                      <a:pt x="689" y="288"/>
                      <a:pt x="690" y="288"/>
                    </a:cubicBezTo>
                    <a:close/>
                    <a:moveTo>
                      <a:pt x="468" y="187"/>
                    </a:moveTo>
                    <a:cubicBezTo>
                      <a:pt x="468" y="186"/>
                      <a:pt x="467" y="186"/>
                      <a:pt x="467" y="186"/>
                    </a:cubicBezTo>
                    <a:cubicBezTo>
                      <a:pt x="466" y="186"/>
                      <a:pt x="466" y="186"/>
                      <a:pt x="466" y="187"/>
                    </a:cubicBezTo>
                    <a:cubicBezTo>
                      <a:pt x="466" y="187"/>
                      <a:pt x="466" y="187"/>
                      <a:pt x="467" y="187"/>
                    </a:cubicBezTo>
                    <a:cubicBezTo>
                      <a:pt x="467" y="187"/>
                      <a:pt x="468" y="187"/>
                      <a:pt x="468" y="187"/>
                    </a:cubicBezTo>
                    <a:close/>
                    <a:moveTo>
                      <a:pt x="691" y="292"/>
                    </a:moveTo>
                    <a:cubicBezTo>
                      <a:pt x="691" y="292"/>
                      <a:pt x="691" y="292"/>
                      <a:pt x="691" y="292"/>
                    </a:cubicBezTo>
                    <a:cubicBezTo>
                      <a:pt x="690" y="292"/>
                      <a:pt x="690" y="292"/>
                      <a:pt x="690" y="293"/>
                    </a:cubicBezTo>
                    <a:cubicBezTo>
                      <a:pt x="690" y="294"/>
                      <a:pt x="690" y="294"/>
                      <a:pt x="691" y="294"/>
                    </a:cubicBezTo>
                    <a:cubicBezTo>
                      <a:pt x="691" y="294"/>
                      <a:pt x="692" y="294"/>
                      <a:pt x="692" y="294"/>
                    </a:cubicBezTo>
                    <a:cubicBezTo>
                      <a:pt x="692" y="293"/>
                      <a:pt x="692" y="293"/>
                      <a:pt x="692" y="293"/>
                    </a:cubicBezTo>
                    <a:cubicBezTo>
                      <a:pt x="692" y="292"/>
                      <a:pt x="692" y="292"/>
                      <a:pt x="691" y="292"/>
                    </a:cubicBezTo>
                    <a:close/>
                    <a:moveTo>
                      <a:pt x="690" y="312"/>
                    </a:moveTo>
                    <a:cubicBezTo>
                      <a:pt x="690" y="313"/>
                      <a:pt x="690" y="314"/>
                      <a:pt x="691" y="315"/>
                    </a:cubicBezTo>
                    <a:cubicBezTo>
                      <a:pt x="691" y="315"/>
                      <a:pt x="691" y="315"/>
                      <a:pt x="691" y="315"/>
                    </a:cubicBezTo>
                    <a:cubicBezTo>
                      <a:pt x="691" y="315"/>
                      <a:pt x="691" y="315"/>
                      <a:pt x="692" y="315"/>
                    </a:cubicBezTo>
                    <a:cubicBezTo>
                      <a:pt x="692" y="313"/>
                      <a:pt x="691" y="313"/>
                      <a:pt x="690" y="312"/>
                    </a:cubicBezTo>
                    <a:cubicBezTo>
                      <a:pt x="690" y="312"/>
                      <a:pt x="690" y="312"/>
                      <a:pt x="690" y="312"/>
                    </a:cubicBezTo>
                    <a:cubicBezTo>
                      <a:pt x="690" y="312"/>
                      <a:pt x="690" y="312"/>
                      <a:pt x="690" y="312"/>
                    </a:cubicBezTo>
                    <a:close/>
                    <a:moveTo>
                      <a:pt x="678" y="299"/>
                    </a:moveTo>
                    <a:cubicBezTo>
                      <a:pt x="679" y="299"/>
                      <a:pt x="679" y="299"/>
                      <a:pt x="679" y="299"/>
                    </a:cubicBezTo>
                    <a:cubicBezTo>
                      <a:pt x="678" y="298"/>
                      <a:pt x="678" y="298"/>
                      <a:pt x="678" y="298"/>
                    </a:cubicBezTo>
                    <a:cubicBezTo>
                      <a:pt x="677" y="298"/>
                      <a:pt x="677" y="298"/>
                      <a:pt x="677" y="298"/>
                    </a:cubicBezTo>
                    <a:cubicBezTo>
                      <a:pt x="677" y="298"/>
                      <a:pt x="677" y="298"/>
                      <a:pt x="677" y="299"/>
                    </a:cubicBezTo>
                    <a:cubicBezTo>
                      <a:pt x="677" y="299"/>
                      <a:pt x="677" y="300"/>
                      <a:pt x="677" y="300"/>
                    </a:cubicBezTo>
                    <a:cubicBezTo>
                      <a:pt x="677" y="300"/>
                      <a:pt x="677" y="300"/>
                      <a:pt x="677" y="299"/>
                    </a:cubicBezTo>
                    <a:cubicBezTo>
                      <a:pt x="678" y="299"/>
                      <a:pt x="678" y="299"/>
                      <a:pt x="678" y="299"/>
                    </a:cubicBezTo>
                    <a:cubicBezTo>
                      <a:pt x="678" y="299"/>
                      <a:pt x="678" y="299"/>
                      <a:pt x="678" y="299"/>
                    </a:cubicBezTo>
                    <a:close/>
                    <a:moveTo>
                      <a:pt x="476" y="195"/>
                    </a:moveTo>
                    <a:cubicBezTo>
                      <a:pt x="476" y="194"/>
                      <a:pt x="476" y="193"/>
                      <a:pt x="476" y="192"/>
                    </a:cubicBezTo>
                    <a:cubicBezTo>
                      <a:pt x="475" y="193"/>
                      <a:pt x="475" y="194"/>
                      <a:pt x="476" y="195"/>
                    </a:cubicBezTo>
                    <a:close/>
                    <a:moveTo>
                      <a:pt x="469" y="203"/>
                    </a:moveTo>
                    <a:cubicBezTo>
                      <a:pt x="469" y="204"/>
                      <a:pt x="470" y="204"/>
                      <a:pt x="470" y="204"/>
                    </a:cubicBezTo>
                    <a:cubicBezTo>
                      <a:pt x="471" y="204"/>
                      <a:pt x="471" y="204"/>
                      <a:pt x="471" y="203"/>
                    </a:cubicBezTo>
                    <a:cubicBezTo>
                      <a:pt x="471" y="203"/>
                      <a:pt x="470" y="203"/>
                      <a:pt x="470" y="203"/>
                    </a:cubicBezTo>
                    <a:cubicBezTo>
                      <a:pt x="469" y="203"/>
                      <a:pt x="469" y="203"/>
                      <a:pt x="469" y="203"/>
                    </a:cubicBezTo>
                    <a:close/>
                    <a:moveTo>
                      <a:pt x="459" y="206"/>
                    </a:moveTo>
                    <a:cubicBezTo>
                      <a:pt x="458" y="206"/>
                      <a:pt x="457" y="206"/>
                      <a:pt x="456" y="207"/>
                    </a:cubicBezTo>
                    <a:cubicBezTo>
                      <a:pt x="457" y="207"/>
                      <a:pt x="458" y="207"/>
                      <a:pt x="459" y="206"/>
                    </a:cubicBezTo>
                    <a:close/>
                    <a:moveTo>
                      <a:pt x="690" y="297"/>
                    </a:moveTo>
                    <a:cubicBezTo>
                      <a:pt x="690" y="297"/>
                      <a:pt x="690" y="297"/>
                      <a:pt x="690" y="297"/>
                    </a:cubicBezTo>
                    <a:cubicBezTo>
                      <a:pt x="690" y="298"/>
                      <a:pt x="691" y="298"/>
                      <a:pt x="691" y="298"/>
                    </a:cubicBezTo>
                    <a:cubicBezTo>
                      <a:pt x="691" y="298"/>
                      <a:pt x="691" y="298"/>
                      <a:pt x="691" y="298"/>
                    </a:cubicBezTo>
                    <a:cubicBezTo>
                      <a:pt x="691" y="297"/>
                      <a:pt x="691" y="297"/>
                      <a:pt x="691" y="297"/>
                    </a:cubicBezTo>
                    <a:cubicBezTo>
                      <a:pt x="691" y="297"/>
                      <a:pt x="691" y="297"/>
                      <a:pt x="691" y="297"/>
                    </a:cubicBezTo>
                    <a:cubicBezTo>
                      <a:pt x="691" y="297"/>
                      <a:pt x="691" y="297"/>
                      <a:pt x="690" y="297"/>
                    </a:cubicBezTo>
                    <a:close/>
                    <a:moveTo>
                      <a:pt x="477" y="191"/>
                    </a:moveTo>
                    <a:cubicBezTo>
                      <a:pt x="477" y="191"/>
                      <a:pt x="477" y="191"/>
                      <a:pt x="477" y="191"/>
                    </a:cubicBezTo>
                    <a:cubicBezTo>
                      <a:pt x="476" y="190"/>
                      <a:pt x="476" y="191"/>
                      <a:pt x="475" y="191"/>
                    </a:cubicBezTo>
                    <a:cubicBezTo>
                      <a:pt x="475" y="191"/>
                      <a:pt x="475" y="191"/>
                      <a:pt x="475" y="191"/>
                    </a:cubicBezTo>
                    <a:cubicBezTo>
                      <a:pt x="476" y="191"/>
                      <a:pt x="476" y="192"/>
                      <a:pt x="477" y="191"/>
                    </a:cubicBezTo>
                    <a:close/>
                    <a:moveTo>
                      <a:pt x="682" y="295"/>
                    </a:moveTo>
                    <a:cubicBezTo>
                      <a:pt x="682" y="295"/>
                      <a:pt x="682" y="295"/>
                      <a:pt x="681" y="295"/>
                    </a:cubicBezTo>
                    <a:cubicBezTo>
                      <a:pt x="681" y="295"/>
                      <a:pt x="681" y="295"/>
                      <a:pt x="681" y="295"/>
                    </a:cubicBezTo>
                    <a:cubicBezTo>
                      <a:pt x="681" y="296"/>
                      <a:pt x="681" y="296"/>
                      <a:pt x="682" y="296"/>
                    </a:cubicBezTo>
                    <a:cubicBezTo>
                      <a:pt x="682" y="296"/>
                      <a:pt x="682" y="296"/>
                      <a:pt x="682" y="296"/>
                    </a:cubicBezTo>
                    <a:cubicBezTo>
                      <a:pt x="682" y="296"/>
                      <a:pt x="682" y="296"/>
                      <a:pt x="682" y="296"/>
                    </a:cubicBezTo>
                    <a:cubicBezTo>
                      <a:pt x="682" y="296"/>
                      <a:pt x="683" y="295"/>
                      <a:pt x="682" y="295"/>
                    </a:cubicBezTo>
                    <a:close/>
                    <a:moveTo>
                      <a:pt x="670" y="306"/>
                    </a:moveTo>
                    <a:cubicBezTo>
                      <a:pt x="670" y="306"/>
                      <a:pt x="670" y="306"/>
                      <a:pt x="670" y="306"/>
                    </a:cubicBezTo>
                    <a:cubicBezTo>
                      <a:pt x="670" y="306"/>
                      <a:pt x="670" y="306"/>
                      <a:pt x="670" y="306"/>
                    </a:cubicBezTo>
                    <a:cubicBezTo>
                      <a:pt x="670" y="307"/>
                      <a:pt x="670" y="307"/>
                      <a:pt x="671" y="307"/>
                    </a:cubicBezTo>
                    <a:cubicBezTo>
                      <a:pt x="671" y="307"/>
                      <a:pt x="671" y="307"/>
                      <a:pt x="671" y="307"/>
                    </a:cubicBezTo>
                    <a:cubicBezTo>
                      <a:pt x="671" y="307"/>
                      <a:pt x="671" y="307"/>
                      <a:pt x="671" y="306"/>
                    </a:cubicBezTo>
                    <a:cubicBezTo>
                      <a:pt x="671" y="306"/>
                      <a:pt x="671" y="306"/>
                      <a:pt x="671" y="306"/>
                    </a:cubicBezTo>
                    <a:cubicBezTo>
                      <a:pt x="671" y="306"/>
                      <a:pt x="671" y="306"/>
                      <a:pt x="671" y="306"/>
                    </a:cubicBezTo>
                    <a:cubicBezTo>
                      <a:pt x="671" y="306"/>
                      <a:pt x="671" y="306"/>
                      <a:pt x="671" y="306"/>
                    </a:cubicBezTo>
                    <a:cubicBezTo>
                      <a:pt x="671" y="306"/>
                      <a:pt x="671" y="306"/>
                      <a:pt x="670" y="306"/>
                    </a:cubicBezTo>
                    <a:close/>
                    <a:moveTo>
                      <a:pt x="445" y="217"/>
                    </a:moveTo>
                    <a:cubicBezTo>
                      <a:pt x="445" y="217"/>
                      <a:pt x="445" y="217"/>
                      <a:pt x="445" y="217"/>
                    </a:cubicBezTo>
                    <a:cubicBezTo>
                      <a:pt x="445" y="216"/>
                      <a:pt x="445" y="216"/>
                      <a:pt x="445" y="216"/>
                    </a:cubicBezTo>
                    <a:cubicBezTo>
                      <a:pt x="445" y="216"/>
                      <a:pt x="444" y="216"/>
                      <a:pt x="444" y="217"/>
                    </a:cubicBezTo>
                    <a:cubicBezTo>
                      <a:pt x="444" y="217"/>
                      <a:pt x="444" y="217"/>
                      <a:pt x="445" y="217"/>
                    </a:cubicBezTo>
                    <a:close/>
                    <a:moveTo>
                      <a:pt x="689" y="289"/>
                    </a:moveTo>
                    <a:cubicBezTo>
                      <a:pt x="688" y="289"/>
                      <a:pt x="688" y="289"/>
                      <a:pt x="688" y="289"/>
                    </a:cubicBezTo>
                    <a:cubicBezTo>
                      <a:pt x="688" y="289"/>
                      <a:pt x="688" y="289"/>
                      <a:pt x="688" y="290"/>
                    </a:cubicBezTo>
                    <a:cubicBezTo>
                      <a:pt x="687" y="290"/>
                      <a:pt x="687" y="289"/>
                      <a:pt x="686" y="290"/>
                    </a:cubicBezTo>
                    <a:cubicBezTo>
                      <a:pt x="686" y="290"/>
                      <a:pt x="686" y="290"/>
                      <a:pt x="686" y="290"/>
                    </a:cubicBezTo>
                    <a:cubicBezTo>
                      <a:pt x="687" y="290"/>
                      <a:pt x="687" y="290"/>
                      <a:pt x="688" y="290"/>
                    </a:cubicBezTo>
                    <a:cubicBezTo>
                      <a:pt x="688" y="290"/>
                      <a:pt x="688" y="290"/>
                      <a:pt x="688" y="290"/>
                    </a:cubicBezTo>
                    <a:cubicBezTo>
                      <a:pt x="688" y="290"/>
                      <a:pt x="688" y="290"/>
                      <a:pt x="689" y="289"/>
                    </a:cubicBezTo>
                    <a:cubicBezTo>
                      <a:pt x="689" y="289"/>
                      <a:pt x="689" y="289"/>
                      <a:pt x="689" y="289"/>
                    </a:cubicBezTo>
                    <a:cubicBezTo>
                      <a:pt x="689" y="289"/>
                      <a:pt x="689" y="289"/>
                      <a:pt x="689" y="289"/>
                    </a:cubicBezTo>
                    <a:close/>
                    <a:moveTo>
                      <a:pt x="569" y="257"/>
                    </a:moveTo>
                    <a:cubicBezTo>
                      <a:pt x="568" y="257"/>
                      <a:pt x="568" y="257"/>
                      <a:pt x="568" y="258"/>
                    </a:cubicBezTo>
                    <a:cubicBezTo>
                      <a:pt x="568" y="258"/>
                      <a:pt x="568" y="258"/>
                      <a:pt x="569" y="258"/>
                    </a:cubicBezTo>
                    <a:cubicBezTo>
                      <a:pt x="569" y="258"/>
                      <a:pt x="569" y="258"/>
                      <a:pt x="569" y="258"/>
                    </a:cubicBezTo>
                    <a:cubicBezTo>
                      <a:pt x="569" y="258"/>
                      <a:pt x="569" y="257"/>
                      <a:pt x="569" y="257"/>
                    </a:cubicBezTo>
                    <a:cubicBezTo>
                      <a:pt x="569" y="257"/>
                      <a:pt x="569" y="257"/>
                      <a:pt x="569" y="257"/>
                    </a:cubicBezTo>
                    <a:cubicBezTo>
                      <a:pt x="569" y="257"/>
                      <a:pt x="569" y="257"/>
                      <a:pt x="569" y="257"/>
                    </a:cubicBezTo>
                    <a:cubicBezTo>
                      <a:pt x="569" y="257"/>
                      <a:pt x="569" y="257"/>
                      <a:pt x="569" y="257"/>
                    </a:cubicBezTo>
                    <a:close/>
                    <a:moveTo>
                      <a:pt x="672" y="298"/>
                    </a:move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7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lose/>
                    <a:moveTo>
                      <a:pt x="677" y="301"/>
                    </a:moveTo>
                    <a:cubicBezTo>
                      <a:pt x="677" y="301"/>
                      <a:pt x="678" y="301"/>
                      <a:pt x="678" y="301"/>
                    </a:cubicBezTo>
                    <a:cubicBezTo>
                      <a:pt x="678" y="301"/>
                      <a:pt x="678" y="301"/>
                      <a:pt x="678" y="301"/>
                    </a:cubicBezTo>
                    <a:cubicBezTo>
                      <a:pt x="678" y="301"/>
                      <a:pt x="678" y="301"/>
                      <a:pt x="678" y="300"/>
                    </a:cubicBezTo>
                    <a:cubicBezTo>
                      <a:pt x="678" y="300"/>
                      <a:pt x="678" y="300"/>
                      <a:pt x="678" y="300"/>
                    </a:cubicBezTo>
                    <a:cubicBezTo>
                      <a:pt x="678" y="300"/>
                      <a:pt x="678" y="300"/>
                      <a:pt x="678" y="300"/>
                    </a:cubicBezTo>
                    <a:cubicBezTo>
                      <a:pt x="678" y="300"/>
                      <a:pt x="677" y="300"/>
                      <a:pt x="677" y="301"/>
                    </a:cubicBezTo>
                    <a:close/>
                    <a:moveTo>
                      <a:pt x="460" y="208"/>
                    </a:moveTo>
                    <a:cubicBezTo>
                      <a:pt x="460" y="208"/>
                      <a:pt x="460" y="208"/>
                      <a:pt x="460" y="207"/>
                    </a:cubicBezTo>
                    <a:cubicBezTo>
                      <a:pt x="460" y="207"/>
                      <a:pt x="460" y="207"/>
                      <a:pt x="460" y="207"/>
                    </a:cubicBezTo>
                    <a:cubicBezTo>
                      <a:pt x="460" y="207"/>
                      <a:pt x="460" y="207"/>
                      <a:pt x="460" y="207"/>
                    </a:cubicBezTo>
                    <a:cubicBezTo>
                      <a:pt x="460" y="208"/>
                      <a:pt x="460" y="208"/>
                      <a:pt x="460" y="208"/>
                    </a:cubicBezTo>
                    <a:close/>
                    <a:moveTo>
                      <a:pt x="688" y="309"/>
                    </a:moveTo>
                    <a:cubicBezTo>
                      <a:pt x="688" y="309"/>
                      <a:pt x="688" y="310"/>
                      <a:pt x="688" y="310"/>
                    </a:cubicBezTo>
                    <a:cubicBezTo>
                      <a:pt x="687" y="310"/>
                      <a:pt x="687" y="310"/>
                      <a:pt x="687" y="310"/>
                    </a:cubicBezTo>
                    <a:cubicBezTo>
                      <a:pt x="687" y="310"/>
                      <a:pt x="687" y="310"/>
                      <a:pt x="687" y="310"/>
                    </a:cubicBezTo>
                    <a:cubicBezTo>
                      <a:pt x="688" y="310"/>
                      <a:pt x="688" y="310"/>
                      <a:pt x="688" y="310"/>
                    </a:cubicBezTo>
                    <a:cubicBezTo>
                      <a:pt x="688" y="310"/>
                      <a:pt x="688" y="310"/>
                      <a:pt x="688" y="310"/>
                    </a:cubicBezTo>
                    <a:cubicBezTo>
                      <a:pt x="688" y="310"/>
                      <a:pt x="688" y="310"/>
                      <a:pt x="688" y="310"/>
                    </a:cubicBezTo>
                    <a:cubicBezTo>
                      <a:pt x="688" y="310"/>
                      <a:pt x="688" y="310"/>
                      <a:pt x="688" y="310"/>
                    </a:cubicBezTo>
                    <a:cubicBezTo>
                      <a:pt x="688" y="310"/>
                      <a:pt x="688" y="310"/>
                      <a:pt x="688" y="309"/>
                    </a:cubicBezTo>
                    <a:close/>
                    <a:moveTo>
                      <a:pt x="745" y="230"/>
                    </a:moveTo>
                    <a:cubicBezTo>
                      <a:pt x="744" y="230"/>
                      <a:pt x="743" y="230"/>
                      <a:pt x="743" y="231"/>
                    </a:cubicBezTo>
                    <a:cubicBezTo>
                      <a:pt x="743" y="233"/>
                      <a:pt x="744" y="236"/>
                      <a:pt x="746" y="237"/>
                    </a:cubicBezTo>
                    <a:cubicBezTo>
                      <a:pt x="747" y="240"/>
                      <a:pt x="750" y="241"/>
                      <a:pt x="750" y="244"/>
                    </a:cubicBezTo>
                    <a:cubicBezTo>
                      <a:pt x="750" y="245"/>
                      <a:pt x="751" y="245"/>
                      <a:pt x="752" y="246"/>
                    </a:cubicBezTo>
                    <a:cubicBezTo>
                      <a:pt x="754" y="246"/>
                      <a:pt x="755" y="247"/>
                      <a:pt x="757" y="248"/>
                    </a:cubicBezTo>
                    <a:cubicBezTo>
                      <a:pt x="758" y="249"/>
                      <a:pt x="759" y="249"/>
                      <a:pt x="759" y="248"/>
                    </a:cubicBezTo>
                    <a:cubicBezTo>
                      <a:pt x="760" y="246"/>
                      <a:pt x="762" y="245"/>
                      <a:pt x="760" y="243"/>
                    </a:cubicBezTo>
                    <a:cubicBezTo>
                      <a:pt x="760" y="242"/>
                      <a:pt x="760" y="242"/>
                      <a:pt x="761" y="241"/>
                    </a:cubicBezTo>
                    <a:cubicBezTo>
                      <a:pt x="762" y="240"/>
                      <a:pt x="762" y="242"/>
                      <a:pt x="763" y="242"/>
                    </a:cubicBezTo>
                    <a:cubicBezTo>
                      <a:pt x="764" y="244"/>
                      <a:pt x="764" y="244"/>
                      <a:pt x="767" y="243"/>
                    </a:cubicBezTo>
                    <a:cubicBezTo>
                      <a:pt x="767" y="243"/>
                      <a:pt x="767" y="243"/>
                      <a:pt x="767" y="243"/>
                    </a:cubicBezTo>
                    <a:cubicBezTo>
                      <a:pt x="770" y="242"/>
                      <a:pt x="773" y="242"/>
                      <a:pt x="775" y="240"/>
                    </a:cubicBezTo>
                    <a:cubicBezTo>
                      <a:pt x="776" y="240"/>
                      <a:pt x="777" y="239"/>
                      <a:pt x="777" y="240"/>
                    </a:cubicBezTo>
                    <a:cubicBezTo>
                      <a:pt x="778" y="240"/>
                      <a:pt x="778" y="241"/>
                      <a:pt x="778" y="242"/>
                    </a:cubicBezTo>
                    <a:cubicBezTo>
                      <a:pt x="778" y="243"/>
                      <a:pt x="779" y="244"/>
                      <a:pt x="780" y="244"/>
                    </a:cubicBezTo>
                    <a:cubicBezTo>
                      <a:pt x="781" y="245"/>
                      <a:pt x="782" y="245"/>
                      <a:pt x="782" y="243"/>
                    </a:cubicBezTo>
                    <a:cubicBezTo>
                      <a:pt x="782" y="243"/>
                      <a:pt x="782" y="243"/>
                      <a:pt x="782" y="243"/>
                    </a:cubicBezTo>
                    <a:cubicBezTo>
                      <a:pt x="784" y="243"/>
                      <a:pt x="785" y="242"/>
                      <a:pt x="786" y="242"/>
                    </a:cubicBezTo>
                    <a:cubicBezTo>
                      <a:pt x="788" y="242"/>
                      <a:pt x="788" y="241"/>
                      <a:pt x="788" y="241"/>
                    </a:cubicBezTo>
                    <a:cubicBezTo>
                      <a:pt x="789" y="240"/>
                      <a:pt x="788" y="240"/>
                      <a:pt x="787" y="240"/>
                    </a:cubicBezTo>
                    <a:cubicBezTo>
                      <a:pt x="787" y="240"/>
                      <a:pt x="786" y="240"/>
                      <a:pt x="786" y="239"/>
                    </a:cubicBezTo>
                    <a:cubicBezTo>
                      <a:pt x="786" y="238"/>
                      <a:pt x="785" y="238"/>
                      <a:pt x="784" y="238"/>
                    </a:cubicBezTo>
                    <a:cubicBezTo>
                      <a:pt x="783" y="238"/>
                      <a:pt x="782" y="237"/>
                      <a:pt x="781" y="236"/>
                    </a:cubicBezTo>
                    <a:cubicBezTo>
                      <a:pt x="780" y="234"/>
                      <a:pt x="780" y="232"/>
                      <a:pt x="779" y="231"/>
                    </a:cubicBezTo>
                    <a:cubicBezTo>
                      <a:pt x="778" y="229"/>
                      <a:pt x="778" y="227"/>
                      <a:pt x="778" y="225"/>
                    </a:cubicBezTo>
                    <a:cubicBezTo>
                      <a:pt x="778" y="223"/>
                      <a:pt x="780" y="222"/>
                      <a:pt x="780" y="220"/>
                    </a:cubicBezTo>
                    <a:cubicBezTo>
                      <a:pt x="781" y="220"/>
                      <a:pt x="781" y="220"/>
                      <a:pt x="782" y="220"/>
                    </a:cubicBezTo>
                    <a:cubicBezTo>
                      <a:pt x="784" y="220"/>
                      <a:pt x="784" y="220"/>
                      <a:pt x="784" y="222"/>
                    </a:cubicBezTo>
                    <a:cubicBezTo>
                      <a:pt x="784" y="224"/>
                      <a:pt x="783" y="225"/>
                      <a:pt x="782" y="226"/>
                    </a:cubicBezTo>
                    <a:cubicBezTo>
                      <a:pt x="782" y="227"/>
                      <a:pt x="781" y="230"/>
                      <a:pt x="781" y="231"/>
                    </a:cubicBezTo>
                    <a:cubicBezTo>
                      <a:pt x="782" y="232"/>
                      <a:pt x="783" y="234"/>
                      <a:pt x="784" y="235"/>
                    </a:cubicBezTo>
                    <a:cubicBezTo>
                      <a:pt x="785" y="237"/>
                      <a:pt x="786" y="238"/>
                      <a:pt x="789" y="238"/>
                    </a:cubicBezTo>
                    <a:cubicBezTo>
                      <a:pt x="789" y="238"/>
                      <a:pt x="790" y="238"/>
                      <a:pt x="790" y="239"/>
                    </a:cubicBezTo>
                    <a:cubicBezTo>
                      <a:pt x="790" y="240"/>
                      <a:pt x="791" y="240"/>
                      <a:pt x="792" y="239"/>
                    </a:cubicBezTo>
                    <a:cubicBezTo>
                      <a:pt x="792" y="238"/>
                      <a:pt x="793" y="238"/>
                      <a:pt x="793" y="238"/>
                    </a:cubicBezTo>
                    <a:cubicBezTo>
                      <a:pt x="795" y="236"/>
                      <a:pt x="797" y="234"/>
                      <a:pt x="796" y="231"/>
                    </a:cubicBezTo>
                    <a:cubicBezTo>
                      <a:pt x="795" y="228"/>
                      <a:pt x="797" y="227"/>
                      <a:pt x="799" y="226"/>
                    </a:cubicBezTo>
                    <a:cubicBezTo>
                      <a:pt x="799" y="226"/>
                      <a:pt x="800" y="225"/>
                      <a:pt x="799" y="225"/>
                    </a:cubicBezTo>
                    <a:cubicBezTo>
                      <a:pt x="798" y="224"/>
                      <a:pt x="798" y="223"/>
                      <a:pt x="796" y="222"/>
                    </a:cubicBezTo>
                    <a:cubicBezTo>
                      <a:pt x="796" y="222"/>
                      <a:pt x="795" y="221"/>
                      <a:pt x="795" y="221"/>
                    </a:cubicBezTo>
                    <a:cubicBezTo>
                      <a:pt x="793" y="220"/>
                      <a:pt x="792" y="219"/>
                      <a:pt x="791" y="218"/>
                    </a:cubicBezTo>
                    <a:cubicBezTo>
                      <a:pt x="790" y="217"/>
                      <a:pt x="788" y="217"/>
                      <a:pt x="787" y="217"/>
                    </a:cubicBezTo>
                    <a:cubicBezTo>
                      <a:pt x="786" y="218"/>
                      <a:pt x="785" y="218"/>
                      <a:pt x="784" y="218"/>
                    </a:cubicBezTo>
                    <a:cubicBezTo>
                      <a:pt x="783" y="217"/>
                      <a:pt x="781" y="216"/>
                      <a:pt x="780" y="215"/>
                    </a:cubicBezTo>
                    <a:cubicBezTo>
                      <a:pt x="778" y="212"/>
                      <a:pt x="777" y="210"/>
                      <a:pt x="774" y="209"/>
                    </a:cubicBezTo>
                    <a:cubicBezTo>
                      <a:pt x="774" y="209"/>
                      <a:pt x="774" y="208"/>
                      <a:pt x="774" y="209"/>
                    </a:cubicBezTo>
                    <a:cubicBezTo>
                      <a:pt x="773" y="209"/>
                      <a:pt x="774" y="209"/>
                      <a:pt x="774" y="209"/>
                    </a:cubicBezTo>
                    <a:cubicBezTo>
                      <a:pt x="774" y="210"/>
                      <a:pt x="774" y="211"/>
                      <a:pt x="774" y="212"/>
                    </a:cubicBezTo>
                    <a:cubicBezTo>
                      <a:pt x="774" y="212"/>
                      <a:pt x="774" y="212"/>
                      <a:pt x="774" y="212"/>
                    </a:cubicBezTo>
                    <a:cubicBezTo>
                      <a:pt x="771" y="211"/>
                      <a:pt x="771" y="211"/>
                      <a:pt x="770" y="213"/>
                    </a:cubicBezTo>
                    <a:cubicBezTo>
                      <a:pt x="770" y="213"/>
                      <a:pt x="770" y="214"/>
                      <a:pt x="770" y="214"/>
                    </a:cubicBezTo>
                    <a:cubicBezTo>
                      <a:pt x="770" y="217"/>
                      <a:pt x="770" y="219"/>
                      <a:pt x="770" y="222"/>
                    </a:cubicBezTo>
                    <a:cubicBezTo>
                      <a:pt x="770" y="222"/>
                      <a:pt x="770" y="222"/>
                      <a:pt x="770" y="222"/>
                    </a:cubicBezTo>
                    <a:cubicBezTo>
                      <a:pt x="769" y="221"/>
                      <a:pt x="767" y="220"/>
                      <a:pt x="767" y="219"/>
                    </a:cubicBezTo>
                    <a:cubicBezTo>
                      <a:pt x="767" y="218"/>
                      <a:pt x="766" y="218"/>
                      <a:pt x="765" y="218"/>
                    </a:cubicBezTo>
                    <a:cubicBezTo>
                      <a:pt x="764" y="218"/>
                      <a:pt x="762" y="216"/>
                      <a:pt x="763" y="215"/>
                    </a:cubicBezTo>
                    <a:cubicBezTo>
                      <a:pt x="763" y="214"/>
                      <a:pt x="763" y="213"/>
                      <a:pt x="762" y="213"/>
                    </a:cubicBezTo>
                    <a:cubicBezTo>
                      <a:pt x="761" y="213"/>
                      <a:pt x="761" y="212"/>
                      <a:pt x="760" y="211"/>
                    </a:cubicBezTo>
                    <a:cubicBezTo>
                      <a:pt x="759" y="210"/>
                      <a:pt x="757" y="210"/>
                      <a:pt x="757" y="208"/>
                    </a:cubicBezTo>
                    <a:cubicBezTo>
                      <a:pt x="757" y="207"/>
                      <a:pt x="756" y="207"/>
                      <a:pt x="755" y="207"/>
                    </a:cubicBezTo>
                    <a:cubicBezTo>
                      <a:pt x="755" y="207"/>
                      <a:pt x="754" y="207"/>
                      <a:pt x="754" y="208"/>
                    </a:cubicBezTo>
                    <a:cubicBezTo>
                      <a:pt x="753" y="209"/>
                      <a:pt x="754" y="210"/>
                      <a:pt x="753" y="209"/>
                    </a:cubicBezTo>
                    <a:cubicBezTo>
                      <a:pt x="752" y="209"/>
                      <a:pt x="752" y="209"/>
                      <a:pt x="752" y="210"/>
                    </a:cubicBezTo>
                    <a:cubicBezTo>
                      <a:pt x="752" y="211"/>
                      <a:pt x="751" y="212"/>
                      <a:pt x="750" y="212"/>
                    </a:cubicBezTo>
                    <a:cubicBezTo>
                      <a:pt x="749" y="212"/>
                      <a:pt x="749" y="213"/>
                      <a:pt x="749" y="213"/>
                    </a:cubicBezTo>
                    <a:cubicBezTo>
                      <a:pt x="747" y="213"/>
                      <a:pt x="746" y="214"/>
                      <a:pt x="747" y="216"/>
                    </a:cubicBezTo>
                    <a:cubicBezTo>
                      <a:pt x="747" y="217"/>
                      <a:pt x="747" y="217"/>
                      <a:pt x="747" y="218"/>
                    </a:cubicBezTo>
                    <a:cubicBezTo>
                      <a:pt x="747" y="219"/>
                      <a:pt x="747" y="219"/>
                      <a:pt x="747" y="219"/>
                    </a:cubicBezTo>
                    <a:cubicBezTo>
                      <a:pt x="744" y="219"/>
                      <a:pt x="744" y="219"/>
                      <a:pt x="745" y="222"/>
                    </a:cubicBezTo>
                    <a:cubicBezTo>
                      <a:pt x="745" y="222"/>
                      <a:pt x="745" y="223"/>
                      <a:pt x="744" y="223"/>
                    </a:cubicBezTo>
                    <a:cubicBezTo>
                      <a:pt x="744" y="223"/>
                      <a:pt x="743" y="224"/>
                      <a:pt x="744" y="224"/>
                    </a:cubicBezTo>
                    <a:cubicBezTo>
                      <a:pt x="745" y="225"/>
                      <a:pt x="745" y="226"/>
                      <a:pt x="745" y="228"/>
                    </a:cubicBezTo>
                    <a:cubicBezTo>
                      <a:pt x="745" y="228"/>
                      <a:pt x="745" y="229"/>
                      <a:pt x="746" y="229"/>
                    </a:cubicBezTo>
                    <a:cubicBezTo>
                      <a:pt x="746" y="229"/>
                      <a:pt x="746" y="230"/>
                      <a:pt x="746" y="230"/>
                    </a:cubicBezTo>
                    <a:cubicBezTo>
                      <a:pt x="746" y="231"/>
                      <a:pt x="745" y="231"/>
                      <a:pt x="745" y="230"/>
                    </a:cubicBezTo>
                    <a:close/>
                    <a:moveTo>
                      <a:pt x="811" y="238"/>
                    </a:moveTo>
                    <a:cubicBezTo>
                      <a:pt x="812" y="239"/>
                      <a:pt x="813" y="240"/>
                      <a:pt x="814" y="240"/>
                    </a:cubicBezTo>
                    <a:cubicBezTo>
                      <a:pt x="815" y="240"/>
                      <a:pt x="816" y="241"/>
                      <a:pt x="817" y="243"/>
                    </a:cubicBezTo>
                    <a:cubicBezTo>
                      <a:pt x="818" y="245"/>
                      <a:pt x="821" y="246"/>
                      <a:pt x="823" y="246"/>
                    </a:cubicBezTo>
                    <a:cubicBezTo>
                      <a:pt x="825" y="246"/>
                      <a:pt x="826" y="246"/>
                      <a:pt x="828" y="246"/>
                    </a:cubicBezTo>
                    <a:cubicBezTo>
                      <a:pt x="828" y="247"/>
                      <a:pt x="828" y="246"/>
                      <a:pt x="828" y="246"/>
                    </a:cubicBezTo>
                    <a:cubicBezTo>
                      <a:pt x="830" y="245"/>
                      <a:pt x="831" y="244"/>
                      <a:pt x="833" y="244"/>
                    </a:cubicBezTo>
                    <a:cubicBezTo>
                      <a:pt x="836" y="243"/>
                      <a:pt x="836" y="243"/>
                      <a:pt x="836" y="241"/>
                    </a:cubicBezTo>
                    <a:cubicBezTo>
                      <a:pt x="836" y="239"/>
                      <a:pt x="836" y="238"/>
                      <a:pt x="837" y="237"/>
                    </a:cubicBezTo>
                    <a:cubicBezTo>
                      <a:pt x="837" y="237"/>
                      <a:pt x="837" y="237"/>
                      <a:pt x="837" y="236"/>
                    </a:cubicBezTo>
                    <a:cubicBezTo>
                      <a:pt x="837" y="236"/>
                      <a:pt x="836" y="236"/>
                      <a:pt x="836" y="236"/>
                    </a:cubicBezTo>
                    <a:cubicBezTo>
                      <a:pt x="835" y="237"/>
                      <a:pt x="835" y="237"/>
                      <a:pt x="834" y="236"/>
                    </a:cubicBezTo>
                    <a:cubicBezTo>
                      <a:pt x="833" y="235"/>
                      <a:pt x="831" y="234"/>
                      <a:pt x="829" y="233"/>
                    </a:cubicBezTo>
                    <a:cubicBezTo>
                      <a:pt x="828" y="233"/>
                      <a:pt x="827" y="232"/>
                      <a:pt x="825" y="233"/>
                    </a:cubicBezTo>
                    <a:cubicBezTo>
                      <a:pt x="822" y="235"/>
                      <a:pt x="822" y="235"/>
                      <a:pt x="821" y="232"/>
                    </a:cubicBezTo>
                    <a:cubicBezTo>
                      <a:pt x="821" y="231"/>
                      <a:pt x="821" y="231"/>
                      <a:pt x="821" y="231"/>
                    </a:cubicBezTo>
                    <a:cubicBezTo>
                      <a:pt x="822" y="229"/>
                      <a:pt x="821" y="229"/>
                      <a:pt x="820" y="229"/>
                    </a:cubicBezTo>
                    <a:cubicBezTo>
                      <a:pt x="818" y="229"/>
                      <a:pt x="817" y="229"/>
                      <a:pt x="816" y="228"/>
                    </a:cubicBezTo>
                    <a:cubicBezTo>
                      <a:pt x="815" y="228"/>
                      <a:pt x="813" y="228"/>
                      <a:pt x="813" y="229"/>
                    </a:cubicBezTo>
                    <a:cubicBezTo>
                      <a:pt x="812" y="232"/>
                      <a:pt x="812" y="232"/>
                      <a:pt x="810" y="230"/>
                    </a:cubicBezTo>
                    <a:cubicBezTo>
                      <a:pt x="809" y="230"/>
                      <a:pt x="809" y="230"/>
                      <a:pt x="809" y="229"/>
                    </a:cubicBezTo>
                    <a:cubicBezTo>
                      <a:pt x="809" y="228"/>
                      <a:pt x="808" y="228"/>
                      <a:pt x="809" y="226"/>
                    </a:cubicBezTo>
                    <a:cubicBezTo>
                      <a:pt x="810" y="226"/>
                      <a:pt x="808" y="224"/>
                      <a:pt x="807" y="224"/>
                    </a:cubicBezTo>
                    <a:cubicBezTo>
                      <a:pt x="806" y="224"/>
                      <a:pt x="807" y="225"/>
                      <a:pt x="807" y="226"/>
                    </a:cubicBezTo>
                    <a:cubicBezTo>
                      <a:pt x="807" y="227"/>
                      <a:pt x="807" y="227"/>
                      <a:pt x="806" y="228"/>
                    </a:cubicBezTo>
                    <a:cubicBezTo>
                      <a:pt x="806" y="228"/>
                      <a:pt x="806" y="229"/>
                      <a:pt x="806" y="230"/>
                    </a:cubicBezTo>
                    <a:cubicBezTo>
                      <a:pt x="806" y="231"/>
                      <a:pt x="807" y="233"/>
                      <a:pt x="805" y="233"/>
                    </a:cubicBezTo>
                    <a:cubicBezTo>
                      <a:pt x="807" y="236"/>
                      <a:pt x="809" y="236"/>
                      <a:pt x="811" y="238"/>
                    </a:cubicBezTo>
                    <a:close/>
                    <a:moveTo>
                      <a:pt x="674" y="296"/>
                    </a:move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lose/>
                    <a:moveTo>
                      <a:pt x="763" y="280"/>
                    </a:moveTo>
                    <a:cubicBezTo>
                      <a:pt x="763" y="281"/>
                      <a:pt x="764" y="280"/>
                      <a:pt x="764" y="280"/>
                    </a:cubicBezTo>
                    <a:cubicBezTo>
                      <a:pt x="765" y="280"/>
                      <a:pt x="765" y="279"/>
                      <a:pt x="766" y="279"/>
                    </a:cubicBezTo>
                    <a:cubicBezTo>
                      <a:pt x="767" y="279"/>
                      <a:pt x="767" y="278"/>
                      <a:pt x="768" y="279"/>
                    </a:cubicBezTo>
                    <a:cubicBezTo>
                      <a:pt x="769" y="279"/>
                      <a:pt x="771" y="280"/>
                      <a:pt x="772" y="280"/>
                    </a:cubicBezTo>
                    <a:cubicBezTo>
                      <a:pt x="773" y="281"/>
                      <a:pt x="775" y="282"/>
                      <a:pt x="777" y="283"/>
                    </a:cubicBezTo>
                    <a:cubicBezTo>
                      <a:pt x="780" y="283"/>
                      <a:pt x="782" y="283"/>
                      <a:pt x="784" y="284"/>
                    </a:cubicBezTo>
                    <a:cubicBezTo>
                      <a:pt x="786" y="285"/>
                      <a:pt x="787" y="284"/>
                      <a:pt x="787" y="282"/>
                    </a:cubicBezTo>
                    <a:cubicBezTo>
                      <a:pt x="787" y="281"/>
                      <a:pt x="787" y="280"/>
                      <a:pt x="787" y="279"/>
                    </a:cubicBezTo>
                    <a:cubicBezTo>
                      <a:pt x="787" y="278"/>
                      <a:pt x="788" y="277"/>
                      <a:pt x="787" y="276"/>
                    </a:cubicBezTo>
                    <a:cubicBezTo>
                      <a:pt x="785" y="273"/>
                      <a:pt x="783" y="271"/>
                      <a:pt x="781" y="270"/>
                    </a:cubicBezTo>
                    <a:cubicBezTo>
                      <a:pt x="780" y="268"/>
                      <a:pt x="778" y="268"/>
                      <a:pt x="777" y="267"/>
                    </a:cubicBezTo>
                    <a:cubicBezTo>
                      <a:pt x="777" y="267"/>
                      <a:pt x="776" y="267"/>
                      <a:pt x="776" y="267"/>
                    </a:cubicBezTo>
                    <a:cubicBezTo>
                      <a:pt x="774" y="268"/>
                      <a:pt x="773" y="269"/>
                      <a:pt x="771" y="269"/>
                    </a:cubicBezTo>
                    <a:cubicBezTo>
                      <a:pt x="771" y="269"/>
                      <a:pt x="770" y="269"/>
                      <a:pt x="770" y="270"/>
                    </a:cubicBezTo>
                    <a:cubicBezTo>
                      <a:pt x="769" y="272"/>
                      <a:pt x="769" y="274"/>
                      <a:pt x="768" y="276"/>
                    </a:cubicBezTo>
                    <a:cubicBezTo>
                      <a:pt x="768" y="277"/>
                      <a:pt x="766" y="278"/>
                      <a:pt x="765" y="278"/>
                    </a:cubicBezTo>
                    <a:cubicBezTo>
                      <a:pt x="764" y="278"/>
                      <a:pt x="764" y="278"/>
                      <a:pt x="763" y="279"/>
                    </a:cubicBezTo>
                    <a:cubicBezTo>
                      <a:pt x="763" y="279"/>
                      <a:pt x="763" y="280"/>
                      <a:pt x="763" y="280"/>
                    </a:cubicBezTo>
                    <a:close/>
                    <a:moveTo>
                      <a:pt x="1027" y="336"/>
                    </a:moveTo>
                    <a:cubicBezTo>
                      <a:pt x="1028" y="335"/>
                      <a:pt x="1029" y="335"/>
                      <a:pt x="1030" y="335"/>
                    </a:cubicBezTo>
                    <a:cubicBezTo>
                      <a:pt x="1031" y="335"/>
                      <a:pt x="1032" y="335"/>
                      <a:pt x="1033" y="334"/>
                    </a:cubicBezTo>
                    <a:cubicBezTo>
                      <a:pt x="1034" y="333"/>
                      <a:pt x="1036" y="333"/>
                      <a:pt x="1037" y="334"/>
                    </a:cubicBezTo>
                    <a:cubicBezTo>
                      <a:pt x="1038" y="335"/>
                      <a:pt x="1040" y="335"/>
                      <a:pt x="1040" y="334"/>
                    </a:cubicBezTo>
                    <a:cubicBezTo>
                      <a:pt x="1041" y="333"/>
                      <a:pt x="1042" y="333"/>
                      <a:pt x="1043" y="333"/>
                    </a:cubicBezTo>
                    <a:cubicBezTo>
                      <a:pt x="1045" y="333"/>
                      <a:pt x="1047" y="332"/>
                      <a:pt x="1049" y="332"/>
                    </a:cubicBezTo>
                    <a:cubicBezTo>
                      <a:pt x="1050" y="331"/>
                      <a:pt x="1051" y="330"/>
                      <a:pt x="1051" y="328"/>
                    </a:cubicBezTo>
                    <a:cubicBezTo>
                      <a:pt x="1052" y="327"/>
                      <a:pt x="1051" y="327"/>
                      <a:pt x="1050" y="327"/>
                    </a:cubicBezTo>
                    <a:cubicBezTo>
                      <a:pt x="1050" y="327"/>
                      <a:pt x="1050" y="326"/>
                      <a:pt x="1050" y="326"/>
                    </a:cubicBezTo>
                    <a:cubicBezTo>
                      <a:pt x="1048" y="324"/>
                      <a:pt x="1046" y="322"/>
                      <a:pt x="1044" y="321"/>
                    </a:cubicBezTo>
                    <a:cubicBezTo>
                      <a:pt x="1043" y="320"/>
                      <a:pt x="1042" y="320"/>
                      <a:pt x="1041" y="320"/>
                    </a:cubicBezTo>
                    <a:cubicBezTo>
                      <a:pt x="1040" y="320"/>
                      <a:pt x="1039" y="321"/>
                      <a:pt x="1038" y="321"/>
                    </a:cubicBezTo>
                    <a:cubicBezTo>
                      <a:pt x="1038" y="321"/>
                      <a:pt x="1037" y="320"/>
                      <a:pt x="1037" y="320"/>
                    </a:cubicBezTo>
                    <a:cubicBezTo>
                      <a:pt x="1035" y="321"/>
                      <a:pt x="1034" y="321"/>
                      <a:pt x="1033" y="322"/>
                    </a:cubicBezTo>
                    <a:cubicBezTo>
                      <a:pt x="1032" y="324"/>
                      <a:pt x="1030" y="324"/>
                      <a:pt x="1029" y="326"/>
                    </a:cubicBezTo>
                    <a:cubicBezTo>
                      <a:pt x="1029" y="327"/>
                      <a:pt x="1028" y="327"/>
                      <a:pt x="1027" y="328"/>
                    </a:cubicBezTo>
                    <a:cubicBezTo>
                      <a:pt x="1025" y="330"/>
                      <a:pt x="1024" y="333"/>
                      <a:pt x="1026" y="336"/>
                    </a:cubicBezTo>
                    <a:cubicBezTo>
                      <a:pt x="1026" y="336"/>
                      <a:pt x="1026" y="337"/>
                      <a:pt x="1027" y="336"/>
                    </a:cubicBezTo>
                    <a:close/>
                    <a:moveTo>
                      <a:pt x="768" y="267"/>
                    </a:moveTo>
                    <a:cubicBezTo>
                      <a:pt x="769" y="267"/>
                      <a:pt x="771" y="265"/>
                      <a:pt x="771" y="264"/>
                    </a:cubicBezTo>
                    <a:cubicBezTo>
                      <a:pt x="771" y="263"/>
                      <a:pt x="770" y="261"/>
                      <a:pt x="771" y="260"/>
                    </a:cubicBezTo>
                    <a:cubicBezTo>
                      <a:pt x="771" y="259"/>
                      <a:pt x="770" y="258"/>
                      <a:pt x="769" y="258"/>
                    </a:cubicBezTo>
                    <a:cubicBezTo>
                      <a:pt x="767" y="258"/>
                      <a:pt x="765" y="259"/>
                      <a:pt x="765" y="260"/>
                    </a:cubicBezTo>
                    <a:cubicBezTo>
                      <a:pt x="765" y="261"/>
                      <a:pt x="765" y="262"/>
                      <a:pt x="765" y="262"/>
                    </a:cubicBezTo>
                    <a:cubicBezTo>
                      <a:pt x="764" y="264"/>
                      <a:pt x="766" y="265"/>
                      <a:pt x="766" y="267"/>
                    </a:cubicBezTo>
                    <a:cubicBezTo>
                      <a:pt x="766" y="267"/>
                      <a:pt x="767" y="267"/>
                      <a:pt x="768" y="267"/>
                    </a:cubicBezTo>
                    <a:close/>
                    <a:moveTo>
                      <a:pt x="733" y="262"/>
                    </a:moveTo>
                    <a:cubicBezTo>
                      <a:pt x="734" y="263"/>
                      <a:pt x="735" y="264"/>
                      <a:pt x="735" y="265"/>
                    </a:cubicBezTo>
                    <a:cubicBezTo>
                      <a:pt x="735" y="266"/>
                      <a:pt x="736" y="266"/>
                      <a:pt x="736" y="267"/>
                    </a:cubicBezTo>
                    <a:cubicBezTo>
                      <a:pt x="737" y="268"/>
                      <a:pt x="737" y="268"/>
                      <a:pt x="738" y="268"/>
                    </a:cubicBezTo>
                    <a:cubicBezTo>
                      <a:pt x="739" y="267"/>
                      <a:pt x="739" y="267"/>
                      <a:pt x="739" y="266"/>
                    </a:cubicBezTo>
                    <a:cubicBezTo>
                      <a:pt x="739" y="263"/>
                      <a:pt x="736" y="261"/>
                      <a:pt x="734" y="259"/>
                    </a:cubicBezTo>
                    <a:cubicBezTo>
                      <a:pt x="733" y="258"/>
                      <a:pt x="733" y="259"/>
                      <a:pt x="732" y="259"/>
                    </a:cubicBezTo>
                    <a:cubicBezTo>
                      <a:pt x="732" y="260"/>
                      <a:pt x="732" y="262"/>
                      <a:pt x="733" y="262"/>
                    </a:cubicBezTo>
                    <a:close/>
                    <a:moveTo>
                      <a:pt x="735" y="230"/>
                    </a:moveTo>
                    <a:cubicBezTo>
                      <a:pt x="736" y="230"/>
                      <a:pt x="737" y="228"/>
                      <a:pt x="736" y="228"/>
                    </a:cubicBezTo>
                    <a:cubicBezTo>
                      <a:pt x="736" y="226"/>
                      <a:pt x="737" y="225"/>
                      <a:pt x="738" y="223"/>
                    </a:cubicBezTo>
                    <a:cubicBezTo>
                      <a:pt x="738" y="223"/>
                      <a:pt x="738" y="223"/>
                      <a:pt x="738" y="222"/>
                    </a:cubicBezTo>
                    <a:cubicBezTo>
                      <a:pt x="737" y="222"/>
                      <a:pt x="736" y="220"/>
                      <a:pt x="736" y="219"/>
                    </a:cubicBezTo>
                    <a:cubicBezTo>
                      <a:pt x="735" y="219"/>
                      <a:pt x="735" y="219"/>
                      <a:pt x="735" y="219"/>
                    </a:cubicBezTo>
                    <a:cubicBezTo>
                      <a:pt x="734" y="219"/>
                      <a:pt x="734" y="219"/>
                      <a:pt x="734" y="220"/>
                    </a:cubicBezTo>
                    <a:cubicBezTo>
                      <a:pt x="734" y="222"/>
                      <a:pt x="735" y="225"/>
                      <a:pt x="734" y="227"/>
                    </a:cubicBezTo>
                    <a:cubicBezTo>
                      <a:pt x="734" y="229"/>
                      <a:pt x="734" y="229"/>
                      <a:pt x="735" y="230"/>
                    </a:cubicBezTo>
                    <a:close/>
                    <a:moveTo>
                      <a:pt x="823" y="195"/>
                    </a:moveTo>
                    <a:cubicBezTo>
                      <a:pt x="825" y="195"/>
                      <a:pt x="826" y="195"/>
                      <a:pt x="827" y="193"/>
                    </a:cubicBezTo>
                    <a:cubicBezTo>
                      <a:pt x="827" y="192"/>
                      <a:pt x="827" y="192"/>
                      <a:pt x="828" y="191"/>
                    </a:cubicBezTo>
                    <a:cubicBezTo>
                      <a:pt x="828" y="191"/>
                      <a:pt x="828" y="191"/>
                      <a:pt x="828" y="190"/>
                    </a:cubicBezTo>
                    <a:cubicBezTo>
                      <a:pt x="827" y="190"/>
                      <a:pt x="827" y="190"/>
                      <a:pt x="827" y="190"/>
                    </a:cubicBezTo>
                    <a:cubicBezTo>
                      <a:pt x="825" y="190"/>
                      <a:pt x="823" y="191"/>
                      <a:pt x="822" y="192"/>
                    </a:cubicBezTo>
                    <a:cubicBezTo>
                      <a:pt x="821" y="193"/>
                      <a:pt x="820" y="193"/>
                      <a:pt x="821" y="194"/>
                    </a:cubicBezTo>
                    <a:cubicBezTo>
                      <a:pt x="821" y="195"/>
                      <a:pt x="822" y="195"/>
                      <a:pt x="823" y="195"/>
                    </a:cubicBezTo>
                    <a:close/>
                    <a:moveTo>
                      <a:pt x="682" y="302"/>
                    </a:moveTo>
                    <a:cubicBezTo>
                      <a:pt x="684" y="302"/>
                      <a:pt x="686" y="302"/>
                      <a:pt x="688" y="302"/>
                    </a:cubicBezTo>
                    <a:cubicBezTo>
                      <a:pt x="689" y="302"/>
                      <a:pt x="690" y="302"/>
                      <a:pt x="691" y="302"/>
                    </a:cubicBezTo>
                    <a:cubicBezTo>
                      <a:pt x="691" y="302"/>
                      <a:pt x="691" y="302"/>
                      <a:pt x="691" y="302"/>
                    </a:cubicBezTo>
                    <a:cubicBezTo>
                      <a:pt x="691" y="302"/>
                      <a:pt x="691" y="302"/>
                      <a:pt x="691" y="302"/>
                    </a:cubicBezTo>
                    <a:cubicBezTo>
                      <a:pt x="691" y="301"/>
                      <a:pt x="690" y="301"/>
                      <a:pt x="689" y="301"/>
                    </a:cubicBezTo>
                    <a:cubicBezTo>
                      <a:pt x="689" y="301"/>
                      <a:pt x="688" y="301"/>
                      <a:pt x="688" y="300"/>
                    </a:cubicBezTo>
                    <a:cubicBezTo>
                      <a:pt x="688" y="300"/>
                      <a:pt x="689" y="299"/>
                      <a:pt x="689" y="298"/>
                    </a:cubicBezTo>
                    <a:cubicBezTo>
                      <a:pt x="690" y="298"/>
                      <a:pt x="690" y="298"/>
                      <a:pt x="689" y="297"/>
                    </a:cubicBezTo>
                    <a:cubicBezTo>
                      <a:pt x="688" y="297"/>
                      <a:pt x="688" y="296"/>
                      <a:pt x="686" y="297"/>
                    </a:cubicBezTo>
                    <a:cubicBezTo>
                      <a:pt x="686" y="297"/>
                      <a:pt x="687" y="297"/>
                      <a:pt x="687" y="297"/>
                    </a:cubicBezTo>
                    <a:cubicBezTo>
                      <a:pt x="686" y="297"/>
                      <a:pt x="686" y="297"/>
                      <a:pt x="686" y="297"/>
                    </a:cubicBezTo>
                    <a:cubicBezTo>
                      <a:pt x="688" y="298"/>
                      <a:pt x="687" y="298"/>
                      <a:pt x="687" y="299"/>
                    </a:cubicBezTo>
                    <a:cubicBezTo>
                      <a:pt x="687" y="299"/>
                      <a:pt x="686" y="299"/>
                      <a:pt x="686" y="299"/>
                    </a:cubicBezTo>
                    <a:cubicBezTo>
                      <a:pt x="686" y="299"/>
                      <a:pt x="686" y="299"/>
                      <a:pt x="686" y="299"/>
                    </a:cubicBezTo>
                    <a:cubicBezTo>
                      <a:pt x="686" y="299"/>
                      <a:pt x="686" y="299"/>
                      <a:pt x="686" y="299"/>
                    </a:cubicBezTo>
                    <a:cubicBezTo>
                      <a:pt x="686" y="299"/>
                      <a:pt x="686" y="300"/>
                      <a:pt x="686" y="300"/>
                    </a:cubicBezTo>
                    <a:cubicBezTo>
                      <a:pt x="685" y="300"/>
                      <a:pt x="684" y="299"/>
                      <a:pt x="683" y="299"/>
                    </a:cubicBezTo>
                    <a:cubicBezTo>
                      <a:pt x="683" y="299"/>
                      <a:pt x="683" y="298"/>
                      <a:pt x="682" y="298"/>
                    </a:cubicBezTo>
                    <a:cubicBezTo>
                      <a:pt x="682" y="299"/>
                      <a:pt x="682" y="299"/>
                      <a:pt x="682" y="299"/>
                    </a:cubicBezTo>
                    <a:cubicBezTo>
                      <a:pt x="682" y="299"/>
                      <a:pt x="683" y="299"/>
                      <a:pt x="683" y="299"/>
                    </a:cubicBezTo>
                    <a:cubicBezTo>
                      <a:pt x="682" y="300"/>
                      <a:pt x="681" y="300"/>
                      <a:pt x="680" y="299"/>
                    </a:cubicBezTo>
                    <a:cubicBezTo>
                      <a:pt x="680" y="299"/>
                      <a:pt x="680" y="299"/>
                      <a:pt x="680" y="299"/>
                    </a:cubicBezTo>
                    <a:cubicBezTo>
                      <a:pt x="680" y="299"/>
                      <a:pt x="680" y="299"/>
                      <a:pt x="680" y="299"/>
                    </a:cubicBezTo>
                    <a:cubicBezTo>
                      <a:pt x="680" y="301"/>
                      <a:pt x="681" y="302"/>
                      <a:pt x="682" y="302"/>
                    </a:cubicBezTo>
                    <a:close/>
                    <a:moveTo>
                      <a:pt x="678" y="295"/>
                    </a:moveTo>
                    <a:cubicBezTo>
                      <a:pt x="678" y="295"/>
                      <a:pt x="677" y="295"/>
                      <a:pt x="677" y="295"/>
                    </a:cubicBezTo>
                    <a:cubicBezTo>
                      <a:pt x="676" y="296"/>
                      <a:pt x="675" y="295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3" y="297"/>
                      <a:pt x="674" y="297"/>
                    </a:cubicBezTo>
                    <a:cubicBezTo>
                      <a:pt x="675" y="297"/>
                      <a:pt x="675" y="297"/>
                      <a:pt x="675" y="298"/>
                    </a:cubicBezTo>
                    <a:cubicBezTo>
                      <a:pt x="675" y="298"/>
                      <a:pt x="675" y="298"/>
                      <a:pt x="675" y="298"/>
                    </a:cubicBezTo>
                    <a:cubicBezTo>
                      <a:pt x="676" y="298"/>
                      <a:pt x="676" y="298"/>
                      <a:pt x="676" y="298"/>
                    </a:cubicBezTo>
                    <a:cubicBezTo>
                      <a:pt x="677" y="297"/>
                      <a:pt x="678" y="296"/>
                      <a:pt x="678" y="295"/>
                    </a:cubicBezTo>
                    <a:close/>
                    <a:moveTo>
                      <a:pt x="658" y="269"/>
                    </a:moveTo>
                    <a:cubicBezTo>
                      <a:pt x="658" y="269"/>
                      <a:pt x="659" y="270"/>
                      <a:pt x="659" y="269"/>
                    </a:cubicBezTo>
                    <a:cubicBezTo>
                      <a:pt x="660" y="269"/>
                      <a:pt x="660" y="269"/>
                      <a:pt x="660" y="269"/>
                    </a:cubicBezTo>
                    <a:cubicBezTo>
                      <a:pt x="660" y="269"/>
                      <a:pt x="660" y="269"/>
                      <a:pt x="660" y="269"/>
                    </a:cubicBezTo>
                    <a:cubicBezTo>
                      <a:pt x="660" y="268"/>
                      <a:pt x="661" y="268"/>
                      <a:pt x="661" y="268"/>
                    </a:cubicBezTo>
                    <a:cubicBezTo>
                      <a:pt x="662" y="268"/>
                      <a:pt x="662" y="268"/>
                      <a:pt x="662" y="268"/>
                    </a:cubicBezTo>
                    <a:cubicBezTo>
                      <a:pt x="662" y="268"/>
                      <a:pt x="662" y="268"/>
                      <a:pt x="662" y="268"/>
                    </a:cubicBezTo>
                    <a:cubicBezTo>
                      <a:pt x="662" y="268"/>
                      <a:pt x="662" y="268"/>
                      <a:pt x="662" y="268"/>
                    </a:cubicBezTo>
                    <a:cubicBezTo>
                      <a:pt x="662" y="268"/>
                      <a:pt x="662" y="267"/>
                      <a:pt x="662" y="267"/>
                    </a:cubicBezTo>
                    <a:cubicBezTo>
                      <a:pt x="662" y="267"/>
                      <a:pt x="661" y="267"/>
                      <a:pt x="661" y="267"/>
                    </a:cubicBezTo>
                    <a:cubicBezTo>
                      <a:pt x="661" y="267"/>
                      <a:pt x="660" y="266"/>
                      <a:pt x="660" y="266"/>
                    </a:cubicBezTo>
                    <a:cubicBezTo>
                      <a:pt x="660" y="266"/>
                      <a:pt x="660" y="266"/>
                      <a:pt x="660" y="266"/>
                    </a:cubicBezTo>
                    <a:cubicBezTo>
                      <a:pt x="659" y="266"/>
                      <a:pt x="659" y="266"/>
                      <a:pt x="659" y="267"/>
                    </a:cubicBezTo>
                    <a:cubicBezTo>
                      <a:pt x="658" y="267"/>
                      <a:pt x="658" y="267"/>
                      <a:pt x="658" y="267"/>
                    </a:cubicBezTo>
                    <a:cubicBezTo>
                      <a:pt x="658" y="267"/>
                      <a:pt x="658" y="267"/>
                      <a:pt x="658" y="267"/>
                    </a:cubicBezTo>
                    <a:cubicBezTo>
                      <a:pt x="658" y="267"/>
                      <a:pt x="658" y="268"/>
                      <a:pt x="658" y="268"/>
                    </a:cubicBezTo>
                    <a:cubicBezTo>
                      <a:pt x="657" y="268"/>
                      <a:pt x="658" y="269"/>
                      <a:pt x="658" y="269"/>
                    </a:cubicBezTo>
                    <a:close/>
                    <a:moveTo>
                      <a:pt x="582" y="201"/>
                    </a:moveTo>
                    <a:cubicBezTo>
                      <a:pt x="582" y="202"/>
                      <a:pt x="583" y="203"/>
                      <a:pt x="583" y="203"/>
                    </a:cubicBezTo>
                    <a:cubicBezTo>
                      <a:pt x="584" y="203"/>
                      <a:pt x="584" y="203"/>
                      <a:pt x="584" y="202"/>
                    </a:cubicBezTo>
                    <a:cubicBezTo>
                      <a:pt x="584" y="202"/>
                      <a:pt x="584" y="202"/>
                      <a:pt x="584" y="202"/>
                    </a:cubicBezTo>
                    <a:cubicBezTo>
                      <a:pt x="584" y="201"/>
                      <a:pt x="584" y="201"/>
                      <a:pt x="584" y="200"/>
                    </a:cubicBezTo>
                    <a:cubicBezTo>
                      <a:pt x="584" y="199"/>
                      <a:pt x="583" y="198"/>
                      <a:pt x="582" y="198"/>
                    </a:cubicBezTo>
                    <a:cubicBezTo>
                      <a:pt x="582" y="198"/>
                      <a:pt x="582" y="198"/>
                      <a:pt x="582" y="198"/>
                    </a:cubicBezTo>
                    <a:cubicBezTo>
                      <a:pt x="581" y="198"/>
                      <a:pt x="581" y="198"/>
                      <a:pt x="581" y="198"/>
                    </a:cubicBezTo>
                    <a:cubicBezTo>
                      <a:pt x="582" y="199"/>
                      <a:pt x="582" y="200"/>
                      <a:pt x="582" y="201"/>
                    </a:cubicBezTo>
                    <a:close/>
                    <a:moveTo>
                      <a:pt x="538" y="173"/>
                    </a:moveTo>
                    <a:cubicBezTo>
                      <a:pt x="538" y="173"/>
                      <a:pt x="538" y="173"/>
                      <a:pt x="538" y="172"/>
                    </a:cubicBezTo>
                    <a:cubicBezTo>
                      <a:pt x="538" y="172"/>
                      <a:pt x="538" y="172"/>
                      <a:pt x="538" y="172"/>
                    </a:cubicBezTo>
                    <a:cubicBezTo>
                      <a:pt x="538" y="172"/>
                      <a:pt x="539" y="172"/>
                      <a:pt x="539" y="172"/>
                    </a:cubicBezTo>
                    <a:cubicBezTo>
                      <a:pt x="540" y="171"/>
                      <a:pt x="540" y="171"/>
                      <a:pt x="540" y="171"/>
                    </a:cubicBezTo>
                    <a:cubicBezTo>
                      <a:pt x="540" y="170"/>
                      <a:pt x="541" y="170"/>
                      <a:pt x="540" y="170"/>
                    </a:cubicBezTo>
                    <a:cubicBezTo>
                      <a:pt x="540" y="169"/>
                      <a:pt x="539" y="169"/>
                      <a:pt x="539" y="169"/>
                    </a:cubicBezTo>
                    <a:cubicBezTo>
                      <a:pt x="539" y="169"/>
                      <a:pt x="538" y="169"/>
                      <a:pt x="538" y="169"/>
                    </a:cubicBezTo>
                    <a:cubicBezTo>
                      <a:pt x="538" y="170"/>
                      <a:pt x="537" y="171"/>
                      <a:pt x="537" y="171"/>
                    </a:cubicBezTo>
                    <a:cubicBezTo>
                      <a:pt x="537" y="172"/>
                      <a:pt x="537" y="172"/>
                      <a:pt x="537" y="172"/>
                    </a:cubicBezTo>
                    <a:cubicBezTo>
                      <a:pt x="537" y="172"/>
                      <a:pt x="537" y="172"/>
                      <a:pt x="538" y="173"/>
                    </a:cubicBezTo>
                    <a:close/>
                    <a:moveTo>
                      <a:pt x="850" y="210"/>
                    </a:moveTo>
                    <a:cubicBezTo>
                      <a:pt x="851" y="210"/>
                      <a:pt x="851" y="209"/>
                      <a:pt x="851" y="209"/>
                    </a:cubicBezTo>
                    <a:cubicBezTo>
                      <a:pt x="851" y="208"/>
                      <a:pt x="851" y="207"/>
                      <a:pt x="850" y="207"/>
                    </a:cubicBezTo>
                    <a:cubicBezTo>
                      <a:pt x="849" y="207"/>
                      <a:pt x="848" y="208"/>
                      <a:pt x="848" y="208"/>
                    </a:cubicBezTo>
                    <a:cubicBezTo>
                      <a:pt x="848" y="209"/>
                      <a:pt x="849" y="210"/>
                      <a:pt x="850" y="210"/>
                    </a:cubicBezTo>
                    <a:close/>
                    <a:moveTo>
                      <a:pt x="692" y="309"/>
                    </a:moveTo>
                    <a:cubicBezTo>
                      <a:pt x="692" y="309"/>
                      <a:pt x="692" y="308"/>
                      <a:pt x="692" y="308"/>
                    </a:cubicBezTo>
                    <a:cubicBezTo>
                      <a:pt x="692" y="308"/>
                      <a:pt x="692" y="308"/>
                      <a:pt x="692" y="308"/>
                    </a:cubicBezTo>
                    <a:cubicBezTo>
                      <a:pt x="692" y="308"/>
                      <a:pt x="692" y="308"/>
                      <a:pt x="692" y="308"/>
                    </a:cubicBezTo>
                    <a:cubicBezTo>
                      <a:pt x="692" y="308"/>
                      <a:pt x="692" y="308"/>
                      <a:pt x="692" y="308"/>
                    </a:cubicBezTo>
                    <a:cubicBezTo>
                      <a:pt x="692" y="308"/>
                      <a:pt x="692" y="308"/>
                      <a:pt x="692" y="308"/>
                    </a:cubicBezTo>
                    <a:cubicBezTo>
                      <a:pt x="690" y="309"/>
                      <a:pt x="689" y="308"/>
                      <a:pt x="688" y="307"/>
                    </a:cubicBezTo>
                    <a:cubicBezTo>
                      <a:pt x="688" y="307"/>
                      <a:pt x="688" y="307"/>
                      <a:pt x="688" y="307"/>
                    </a:cubicBezTo>
                    <a:cubicBezTo>
                      <a:pt x="687" y="308"/>
                      <a:pt x="687" y="308"/>
                      <a:pt x="687" y="308"/>
                    </a:cubicBezTo>
                    <a:cubicBezTo>
                      <a:pt x="688" y="309"/>
                      <a:pt x="688" y="310"/>
                      <a:pt x="689" y="310"/>
                    </a:cubicBezTo>
                    <a:cubicBezTo>
                      <a:pt x="690" y="309"/>
                      <a:pt x="691" y="309"/>
                      <a:pt x="692" y="309"/>
                    </a:cubicBezTo>
                    <a:cubicBezTo>
                      <a:pt x="692" y="309"/>
                      <a:pt x="692" y="309"/>
                      <a:pt x="692" y="309"/>
                    </a:cubicBezTo>
                    <a:close/>
                    <a:moveTo>
                      <a:pt x="680" y="279"/>
                    </a:moveTo>
                    <a:cubicBezTo>
                      <a:pt x="680" y="279"/>
                      <a:pt x="680" y="279"/>
                      <a:pt x="680" y="279"/>
                    </a:cubicBezTo>
                    <a:cubicBezTo>
                      <a:pt x="681" y="279"/>
                      <a:pt x="681" y="278"/>
                      <a:pt x="681" y="277"/>
                    </a:cubicBezTo>
                    <a:cubicBezTo>
                      <a:pt x="681" y="277"/>
                      <a:pt x="681" y="276"/>
                      <a:pt x="680" y="276"/>
                    </a:cubicBezTo>
                    <a:cubicBezTo>
                      <a:pt x="680" y="276"/>
                      <a:pt x="679" y="277"/>
                      <a:pt x="679" y="277"/>
                    </a:cubicBezTo>
                    <a:cubicBezTo>
                      <a:pt x="679" y="277"/>
                      <a:pt x="679" y="277"/>
                      <a:pt x="679" y="277"/>
                    </a:cubicBezTo>
                    <a:cubicBezTo>
                      <a:pt x="680" y="278"/>
                      <a:pt x="679" y="279"/>
                      <a:pt x="680" y="279"/>
                    </a:cubicBezTo>
                    <a:close/>
                    <a:moveTo>
                      <a:pt x="909" y="336"/>
                    </a:moveTo>
                    <a:cubicBezTo>
                      <a:pt x="909" y="337"/>
                      <a:pt x="909" y="337"/>
                      <a:pt x="909" y="338"/>
                    </a:cubicBezTo>
                    <a:cubicBezTo>
                      <a:pt x="910" y="338"/>
                      <a:pt x="910" y="338"/>
                      <a:pt x="911" y="339"/>
                    </a:cubicBezTo>
                    <a:cubicBezTo>
                      <a:pt x="911" y="338"/>
                      <a:pt x="911" y="338"/>
                      <a:pt x="911" y="337"/>
                    </a:cubicBezTo>
                    <a:cubicBezTo>
                      <a:pt x="911" y="336"/>
                      <a:pt x="911" y="336"/>
                      <a:pt x="910" y="336"/>
                    </a:cubicBezTo>
                    <a:cubicBezTo>
                      <a:pt x="910" y="336"/>
                      <a:pt x="909" y="336"/>
                      <a:pt x="909" y="336"/>
                    </a:cubicBezTo>
                    <a:close/>
                    <a:moveTo>
                      <a:pt x="876" y="181"/>
                    </a:moveTo>
                    <a:cubicBezTo>
                      <a:pt x="876" y="181"/>
                      <a:pt x="877" y="180"/>
                      <a:pt x="877" y="180"/>
                    </a:cubicBezTo>
                    <a:cubicBezTo>
                      <a:pt x="877" y="180"/>
                      <a:pt x="877" y="179"/>
                      <a:pt x="877" y="179"/>
                    </a:cubicBezTo>
                    <a:cubicBezTo>
                      <a:pt x="876" y="179"/>
                      <a:pt x="876" y="179"/>
                      <a:pt x="876" y="180"/>
                    </a:cubicBezTo>
                    <a:cubicBezTo>
                      <a:pt x="875" y="180"/>
                      <a:pt x="875" y="180"/>
                      <a:pt x="875" y="181"/>
                    </a:cubicBezTo>
                    <a:cubicBezTo>
                      <a:pt x="875" y="181"/>
                      <a:pt x="875" y="181"/>
                      <a:pt x="876" y="181"/>
                    </a:cubicBezTo>
                    <a:close/>
                    <a:moveTo>
                      <a:pt x="685" y="296"/>
                    </a:moveTo>
                    <a:cubicBezTo>
                      <a:pt x="685" y="296"/>
                      <a:pt x="685" y="296"/>
                      <a:pt x="685" y="296"/>
                    </a:cubicBezTo>
                    <a:cubicBezTo>
                      <a:pt x="684" y="295"/>
                      <a:pt x="683" y="296"/>
                      <a:pt x="682" y="296"/>
                    </a:cubicBezTo>
                    <a:cubicBezTo>
                      <a:pt x="682" y="296"/>
                      <a:pt x="682" y="296"/>
                      <a:pt x="682" y="296"/>
                    </a:cubicBezTo>
                    <a:cubicBezTo>
                      <a:pt x="682" y="296"/>
                      <a:pt x="682" y="296"/>
                      <a:pt x="682" y="296"/>
                    </a:cubicBezTo>
                    <a:cubicBezTo>
                      <a:pt x="683" y="297"/>
                      <a:pt x="684" y="297"/>
                      <a:pt x="685" y="296"/>
                    </a:cubicBezTo>
                    <a:close/>
                    <a:moveTo>
                      <a:pt x="847" y="221"/>
                    </a:moveTo>
                    <a:cubicBezTo>
                      <a:pt x="848" y="221"/>
                      <a:pt x="848" y="221"/>
                      <a:pt x="848" y="220"/>
                    </a:cubicBezTo>
                    <a:cubicBezTo>
                      <a:pt x="848" y="219"/>
                      <a:pt x="848" y="219"/>
                      <a:pt x="847" y="219"/>
                    </a:cubicBezTo>
                    <a:cubicBezTo>
                      <a:pt x="847" y="219"/>
                      <a:pt x="847" y="220"/>
                      <a:pt x="847" y="220"/>
                    </a:cubicBezTo>
                    <a:cubicBezTo>
                      <a:pt x="847" y="221"/>
                      <a:pt x="847" y="221"/>
                      <a:pt x="847" y="221"/>
                    </a:cubicBezTo>
                    <a:close/>
                    <a:moveTo>
                      <a:pt x="909" y="335"/>
                    </a:moveTo>
                    <a:cubicBezTo>
                      <a:pt x="910" y="335"/>
                      <a:pt x="910" y="335"/>
                      <a:pt x="910" y="334"/>
                    </a:cubicBezTo>
                    <a:cubicBezTo>
                      <a:pt x="910" y="334"/>
                      <a:pt x="909" y="334"/>
                      <a:pt x="909" y="334"/>
                    </a:cubicBezTo>
                    <a:cubicBezTo>
                      <a:pt x="908" y="334"/>
                      <a:pt x="909" y="334"/>
                      <a:pt x="909" y="334"/>
                    </a:cubicBezTo>
                    <a:cubicBezTo>
                      <a:pt x="909" y="335"/>
                      <a:pt x="909" y="335"/>
                      <a:pt x="909" y="335"/>
                    </a:cubicBezTo>
                    <a:close/>
                    <a:moveTo>
                      <a:pt x="547" y="185"/>
                    </a:moveTo>
                    <a:cubicBezTo>
                      <a:pt x="547" y="185"/>
                      <a:pt x="547" y="185"/>
                      <a:pt x="547" y="185"/>
                    </a:cubicBezTo>
                    <a:cubicBezTo>
                      <a:pt x="548" y="184"/>
                      <a:pt x="549" y="184"/>
                      <a:pt x="548" y="183"/>
                    </a:cubicBezTo>
                    <a:cubicBezTo>
                      <a:pt x="548" y="183"/>
                      <a:pt x="547" y="183"/>
                      <a:pt x="547" y="183"/>
                    </a:cubicBezTo>
                    <a:cubicBezTo>
                      <a:pt x="547" y="183"/>
                      <a:pt x="547" y="183"/>
                      <a:pt x="547" y="183"/>
                    </a:cubicBezTo>
                    <a:cubicBezTo>
                      <a:pt x="547" y="184"/>
                      <a:pt x="547" y="184"/>
                      <a:pt x="547" y="185"/>
                    </a:cubicBezTo>
                    <a:cubicBezTo>
                      <a:pt x="547" y="185"/>
                      <a:pt x="547" y="185"/>
                      <a:pt x="547" y="185"/>
                    </a:cubicBezTo>
                    <a:close/>
                    <a:moveTo>
                      <a:pt x="760" y="313"/>
                    </a:moveTo>
                    <a:cubicBezTo>
                      <a:pt x="760" y="313"/>
                      <a:pt x="760" y="313"/>
                      <a:pt x="760" y="313"/>
                    </a:cubicBezTo>
                    <a:cubicBezTo>
                      <a:pt x="760" y="312"/>
                      <a:pt x="759" y="312"/>
                      <a:pt x="759" y="312"/>
                    </a:cubicBezTo>
                    <a:cubicBezTo>
                      <a:pt x="758" y="313"/>
                      <a:pt x="759" y="313"/>
                      <a:pt x="760" y="313"/>
                    </a:cubicBezTo>
                    <a:close/>
                    <a:moveTo>
                      <a:pt x="903" y="336"/>
                    </a:moveTo>
                    <a:cubicBezTo>
                      <a:pt x="904" y="336"/>
                      <a:pt x="904" y="336"/>
                      <a:pt x="904" y="336"/>
                    </a:cubicBezTo>
                    <a:cubicBezTo>
                      <a:pt x="904" y="335"/>
                      <a:pt x="903" y="335"/>
                      <a:pt x="903" y="335"/>
                    </a:cubicBezTo>
                    <a:cubicBezTo>
                      <a:pt x="903" y="335"/>
                      <a:pt x="902" y="335"/>
                      <a:pt x="903" y="336"/>
                    </a:cubicBezTo>
                    <a:cubicBezTo>
                      <a:pt x="903" y="336"/>
                      <a:pt x="902" y="337"/>
                      <a:pt x="903" y="336"/>
                    </a:cubicBezTo>
                    <a:close/>
                    <a:moveTo>
                      <a:pt x="692" y="290"/>
                    </a:moveTo>
                    <a:cubicBezTo>
                      <a:pt x="692" y="290"/>
                      <a:pt x="692" y="290"/>
                      <a:pt x="692" y="290"/>
                    </a:cubicBezTo>
                    <a:cubicBezTo>
                      <a:pt x="692" y="290"/>
                      <a:pt x="692" y="290"/>
                      <a:pt x="692" y="290"/>
                    </a:cubicBezTo>
                    <a:cubicBezTo>
                      <a:pt x="692" y="289"/>
                      <a:pt x="692" y="289"/>
                      <a:pt x="692" y="289"/>
                    </a:cubicBezTo>
                    <a:cubicBezTo>
                      <a:pt x="692" y="289"/>
                      <a:pt x="692" y="289"/>
                      <a:pt x="692" y="289"/>
                    </a:cubicBezTo>
                    <a:cubicBezTo>
                      <a:pt x="692" y="289"/>
                      <a:pt x="692" y="289"/>
                      <a:pt x="691" y="289"/>
                    </a:cubicBezTo>
                    <a:cubicBezTo>
                      <a:pt x="691" y="289"/>
                      <a:pt x="691" y="289"/>
                      <a:pt x="691" y="289"/>
                    </a:cubicBezTo>
                    <a:cubicBezTo>
                      <a:pt x="691" y="290"/>
                      <a:pt x="691" y="290"/>
                      <a:pt x="691" y="290"/>
                    </a:cubicBezTo>
                    <a:cubicBezTo>
                      <a:pt x="691" y="290"/>
                      <a:pt x="691" y="290"/>
                      <a:pt x="692" y="290"/>
                    </a:cubicBezTo>
                    <a:close/>
                    <a:moveTo>
                      <a:pt x="754" y="319"/>
                    </a:moveTo>
                    <a:cubicBezTo>
                      <a:pt x="755" y="319"/>
                      <a:pt x="755" y="318"/>
                      <a:pt x="755" y="318"/>
                    </a:cubicBezTo>
                    <a:cubicBezTo>
                      <a:pt x="755" y="318"/>
                      <a:pt x="755" y="318"/>
                      <a:pt x="755" y="318"/>
                    </a:cubicBezTo>
                    <a:cubicBezTo>
                      <a:pt x="754" y="318"/>
                      <a:pt x="754" y="318"/>
                      <a:pt x="754" y="318"/>
                    </a:cubicBezTo>
                    <a:cubicBezTo>
                      <a:pt x="754" y="318"/>
                      <a:pt x="754" y="319"/>
                      <a:pt x="754" y="319"/>
                    </a:cubicBezTo>
                    <a:close/>
                    <a:moveTo>
                      <a:pt x="967" y="358"/>
                    </a:moveTo>
                    <a:cubicBezTo>
                      <a:pt x="967" y="358"/>
                      <a:pt x="968" y="358"/>
                      <a:pt x="968" y="359"/>
                    </a:cubicBezTo>
                    <a:cubicBezTo>
                      <a:pt x="968" y="358"/>
                      <a:pt x="968" y="358"/>
                      <a:pt x="968" y="358"/>
                    </a:cubicBezTo>
                    <a:cubicBezTo>
                      <a:pt x="968" y="358"/>
                      <a:pt x="968" y="357"/>
                      <a:pt x="967" y="357"/>
                    </a:cubicBezTo>
                    <a:cubicBezTo>
                      <a:pt x="967" y="357"/>
                      <a:pt x="967" y="357"/>
                      <a:pt x="967" y="357"/>
                    </a:cubicBezTo>
                    <a:cubicBezTo>
                      <a:pt x="967" y="358"/>
                      <a:pt x="967" y="358"/>
                      <a:pt x="967" y="358"/>
                    </a:cubicBezTo>
                    <a:close/>
                    <a:moveTo>
                      <a:pt x="714" y="313"/>
                    </a:moveTo>
                    <a:cubicBezTo>
                      <a:pt x="714" y="313"/>
                      <a:pt x="714" y="313"/>
                      <a:pt x="714" y="313"/>
                    </a:cubicBezTo>
                    <a:cubicBezTo>
                      <a:pt x="714" y="313"/>
                      <a:pt x="714" y="313"/>
                      <a:pt x="714" y="313"/>
                    </a:cubicBezTo>
                    <a:cubicBezTo>
                      <a:pt x="714" y="313"/>
                      <a:pt x="714" y="313"/>
                      <a:pt x="714" y="313"/>
                    </a:cubicBezTo>
                    <a:close/>
                    <a:moveTo>
                      <a:pt x="716" y="313"/>
                    </a:moveTo>
                    <a:cubicBezTo>
                      <a:pt x="715" y="312"/>
                      <a:pt x="715" y="312"/>
                      <a:pt x="714" y="313"/>
                    </a:cubicBezTo>
                    <a:cubicBezTo>
                      <a:pt x="715" y="313"/>
                      <a:pt x="716" y="313"/>
                      <a:pt x="716" y="313"/>
                    </a:cubicBezTo>
                    <a:close/>
                    <a:moveTo>
                      <a:pt x="672" y="301"/>
                    </a:moveTo>
                    <a:cubicBezTo>
                      <a:pt x="672" y="301"/>
                      <a:pt x="672" y="301"/>
                      <a:pt x="672" y="301"/>
                    </a:cubicBezTo>
                    <a:cubicBezTo>
                      <a:pt x="672" y="301"/>
                      <a:pt x="672" y="301"/>
                      <a:pt x="672" y="301"/>
                    </a:cubicBezTo>
                    <a:cubicBezTo>
                      <a:pt x="672" y="301"/>
                      <a:pt x="672" y="300"/>
                      <a:pt x="672" y="300"/>
                    </a:cubicBezTo>
                    <a:cubicBezTo>
                      <a:pt x="672" y="300"/>
                      <a:pt x="672" y="300"/>
                      <a:pt x="672" y="300"/>
                    </a:cubicBezTo>
                    <a:cubicBezTo>
                      <a:pt x="672" y="300"/>
                      <a:pt x="672" y="300"/>
                      <a:pt x="672" y="300"/>
                    </a:cubicBezTo>
                    <a:cubicBezTo>
                      <a:pt x="672" y="300"/>
                      <a:pt x="672" y="299"/>
                      <a:pt x="672" y="299"/>
                    </a:cubicBezTo>
                    <a:cubicBezTo>
                      <a:pt x="672" y="299"/>
                      <a:pt x="671" y="299"/>
                      <a:pt x="671" y="299"/>
                    </a:cubicBezTo>
                    <a:cubicBezTo>
                      <a:pt x="671" y="299"/>
                      <a:pt x="671" y="300"/>
                      <a:pt x="671" y="300"/>
                    </a:cubicBezTo>
                    <a:cubicBezTo>
                      <a:pt x="671" y="300"/>
                      <a:pt x="671" y="301"/>
                      <a:pt x="672" y="301"/>
                    </a:cubicBezTo>
                    <a:close/>
                    <a:moveTo>
                      <a:pt x="581" y="249"/>
                    </a:moveTo>
                    <a:cubicBezTo>
                      <a:pt x="581" y="249"/>
                      <a:pt x="581" y="249"/>
                      <a:pt x="581" y="249"/>
                    </a:cubicBezTo>
                    <a:cubicBezTo>
                      <a:pt x="581" y="248"/>
                      <a:pt x="581" y="248"/>
                      <a:pt x="580" y="248"/>
                    </a:cubicBezTo>
                    <a:cubicBezTo>
                      <a:pt x="580" y="248"/>
                      <a:pt x="580" y="249"/>
                      <a:pt x="581" y="249"/>
                    </a:cubicBezTo>
                    <a:cubicBezTo>
                      <a:pt x="581" y="249"/>
                      <a:pt x="581" y="249"/>
                      <a:pt x="581" y="249"/>
                    </a:cubicBezTo>
                    <a:close/>
                    <a:moveTo>
                      <a:pt x="885" y="190"/>
                    </a:moveTo>
                    <a:cubicBezTo>
                      <a:pt x="886" y="190"/>
                      <a:pt x="886" y="190"/>
                      <a:pt x="886" y="190"/>
                    </a:cubicBezTo>
                    <a:cubicBezTo>
                      <a:pt x="886" y="189"/>
                      <a:pt x="886" y="189"/>
                      <a:pt x="886" y="189"/>
                    </a:cubicBezTo>
                    <a:cubicBezTo>
                      <a:pt x="885" y="189"/>
                      <a:pt x="885" y="189"/>
                      <a:pt x="885" y="190"/>
                    </a:cubicBezTo>
                    <a:cubicBezTo>
                      <a:pt x="885" y="190"/>
                      <a:pt x="885" y="190"/>
                      <a:pt x="885" y="190"/>
                    </a:cubicBezTo>
                    <a:close/>
                    <a:moveTo>
                      <a:pt x="754" y="314"/>
                    </a:moveTo>
                    <a:cubicBezTo>
                      <a:pt x="754" y="314"/>
                      <a:pt x="753" y="314"/>
                      <a:pt x="753" y="314"/>
                    </a:cubicBezTo>
                    <a:cubicBezTo>
                      <a:pt x="753" y="315"/>
                      <a:pt x="754" y="315"/>
                      <a:pt x="754" y="314"/>
                    </a:cubicBezTo>
                    <a:close/>
                    <a:moveTo>
                      <a:pt x="652" y="272"/>
                    </a:moveTo>
                    <a:cubicBezTo>
                      <a:pt x="652" y="272"/>
                      <a:pt x="652" y="272"/>
                      <a:pt x="652" y="271"/>
                    </a:cubicBezTo>
                    <a:cubicBezTo>
                      <a:pt x="652" y="271"/>
                      <a:pt x="652" y="271"/>
                      <a:pt x="652" y="271"/>
                    </a:cubicBezTo>
                    <a:cubicBezTo>
                      <a:pt x="652" y="271"/>
                      <a:pt x="652" y="271"/>
                      <a:pt x="652" y="271"/>
                    </a:cubicBezTo>
                    <a:cubicBezTo>
                      <a:pt x="652" y="271"/>
                      <a:pt x="652" y="271"/>
                      <a:pt x="652" y="271"/>
                    </a:cubicBezTo>
                    <a:cubicBezTo>
                      <a:pt x="652" y="271"/>
                      <a:pt x="651" y="271"/>
                      <a:pt x="651" y="271"/>
                    </a:cubicBezTo>
                    <a:cubicBezTo>
                      <a:pt x="651" y="272"/>
                      <a:pt x="652" y="272"/>
                      <a:pt x="652" y="272"/>
                    </a:cubicBezTo>
                    <a:close/>
                    <a:moveTo>
                      <a:pt x="915" y="340"/>
                    </a:moveTo>
                    <a:cubicBezTo>
                      <a:pt x="915" y="340"/>
                      <a:pt x="915" y="340"/>
                      <a:pt x="916" y="340"/>
                    </a:cubicBezTo>
                    <a:cubicBezTo>
                      <a:pt x="916" y="339"/>
                      <a:pt x="915" y="339"/>
                      <a:pt x="915" y="339"/>
                    </a:cubicBezTo>
                    <a:cubicBezTo>
                      <a:pt x="915" y="339"/>
                      <a:pt x="915" y="339"/>
                      <a:pt x="915" y="340"/>
                    </a:cubicBezTo>
                    <a:cubicBezTo>
                      <a:pt x="915" y="340"/>
                      <a:pt x="915" y="340"/>
                      <a:pt x="915" y="340"/>
                    </a:cubicBezTo>
                    <a:close/>
                    <a:moveTo>
                      <a:pt x="543" y="177"/>
                    </a:moveTo>
                    <a:cubicBezTo>
                      <a:pt x="543" y="177"/>
                      <a:pt x="543" y="177"/>
                      <a:pt x="543" y="177"/>
                    </a:cubicBezTo>
                    <a:cubicBezTo>
                      <a:pt x="543" y="177"/>
                      <a:pt x="543" y="177"/>
                      <a:pt x="543" y="176"/>
                    </a:cubicBezTo>
                    <a:cubicBezTo>
                      <a:pt x="544" y="176"/>
                      <a:pt x="544" y="176"/>
                      <a:pt x="544" y="176"/>
                    </a:cubicBezTo>
                    <a:cubicBezTo>
                      <a:pt x="545" y="176"/>
                      <a:pt x="545" y="175"/>
                      <a:pt x="545" y="175"/>
                    </a:cubicBezTo>
                    <a:cubicBezTo>
                      <a:pt x="545" y="174"/>
                      <a:pt x="545" y="174"/>
                      <a:pt x="545" y="174"/>
                    </a:cubicBezTo>
                    <a:cubicBezTo>
                      <a:pt x="544" y="174"/>
                      <a:pt x="544" y="173"/>
                      <a:pt x="543" y="174"/>
                    </a:cubicBezTo>
                    <a:cubicBezTo>
                      <a:pt x="543" y="174"/>
                      <a:pt x="543" y="174"/>
                      <a:pt x="543" y="174"/>
                    </a:cubicBezTo>
                    <a:cubicBezTo>
                      <a:pt x="542" y="175"/>
                      <a:pt x="543" y="175"/>
                      <a:pt x="543" y="176"/>
                    </a:cubicBezTo>
                    <a:cubicBezTo>
                      <a:pt x="543" y="176"/>
                      <a:pt x="543" y="176"/>
                      <a:pt x="543" y="176"/>
                    </a:cubicBezTo>
                    <a:cubicBezTo>
                      <a:pt x="543" y="176"/>
                      <a:pt x="543" y="176"/>
                      <a:pt x="543" y="177"/>
                    </a:cubicBezTo>
                    <a:cubicBezTo>
                      <a:pt x="543" y="177"/>
                      <a:pt x="542" y="177"/>
                      <a:pt x="542" y="177"/>
                    </a:cubicBezTo>
                    <a:cubicBezTo>
                      <a:pt x="542" y="177"/>
                      <a:pt x="543" y="177"/>
                      <a:pt x="543" y="177"/>
                    </a:cubicBezTo>
                    <a:close/>
                    <a:moveTo>
                      <a:pt x="1064" y="325"/>
                    </a:moveTo>
                    <a:cubicBezTo>
                      <a:pt x="1064" y="325"/>
                      <a:pt x="1064" y="324"/>
                      <a:pt x="1064" y="324"/>
                    </a:cubicBezTo>
                    <a:cubicBezTo>
                      <a:pt x="1064" y="324"/>
                      <a:pt x="1064" y="324"/>
                      <a:pt x="1064" y="324"/>
                    </a:cubicBezTo>
                    <a:cubicBezTo>
                      <a:pt x="1063" y="324"/>
                      <a:pt x="1063" y="324"/>
                      <a:pt x="1063" y="324"/>
                    </a:cubicBezTo>
                    <a:cubicBezTo>
                      <a:pt x="1063" y="324"/>
                      <a:pt x="1063" y="325"/>
                      <a:pt x="1064" y="325"/>
                    </a:cubicBezTo>
                    <a:close/>
                    <a:moveTo>
                      <a:pt x="648" y="287"/>
                    </a:moveTo>
                    <a:cubicBezTo>
                      <a:pt x="648" y="287"/>
                      <a:pt x="648" y="287"/>
                      <a:pt x="648" y="287"/>
                    </a:cubicBezTo>
                    <a:cubicBezTo>
                      <a:pt x="648" y="287"/>
                      <a:pt x="648" y="287"/>
                      <a:pt x="648" y="287"/>
                    </a:cubicBezTo>
                    <a:cubicBezTo>
                      <a:pt x="647" y="287"/>
                      <a:pt x="647" y="287"/>
                      <a:pt x="647" y="287"/>
                    </a:cubicBezTo>
                    <a:cubicBezTo>
                      <a:pt x="647" y="287"/>
                      <a:pt x="647" y="287"/>
                      <a:pt x="647" y="287"/>
                    </a:cubicBezTo>
                    <a:cubicBezTo>
                      <a:pt x="647" y="287"/>
                      <a:pt x="647" y="287"/>
                      <a:pt x="648" y="288"/>
                    </a:cubicBezTo>
                    <a:cubicBezTo>
                      <a:pt x="648" y="288"/>
                      <a:pt x="648" y="288"/>
                      <a:pt x="648" y="287"/>
                    </a:cubicBezTo>
                    <a:close/>
                    <a:moveTo>
                      <a:pt x="679" y="297"/>
                    </a:moveTo>
                    <a:cubicBezTo>
                      <a:pt x="679" y="297"/>
                      <a:pt x="679" y="296"/>
                      <a:pt x="679" y="296"/>
                    </a:cubicBezTo>
                    <a:cubicBezTo>
                      <a:pt x="679" y="296"/>
                      <a:pt x="679" y="296"/>
                      <a:pt x="679" y="296"/>
                    </a:cubicBezTo>
                    <a:cubicBezTo>
                      <a:pt x="679" y="296"/>
                      <a:pt x="679" y="296"/>
                      <a:pt x="679" y="296"/>
                    </a:cubicBezTo>
                    <a:cubicBezTo>
                      <a:pt x="679" y="296"/>
                      <a:pt x="678" y="296"/>
                      <a:pt x="679" y="296"/>
                    </a:cubicBezTo>
                    <a:cubicBezTo>
                      <a:pt x="679" y="296"/>
                      <a:pt x="679" y="297"/>
                      <a:pt x="679" y="297"/>
                    </a:cubicBezTo>
                    <a:cubicBezTo>
                      <a:pt x="679" y="297"/>
                      <a:pt x="679" y="297"/>
                      <a:pt x="679" y="297"/>
                    </a:cubicBezTo>
                    <a:close/>
                    <a:moveTo>
                      <a:pt x="718" y="313"/>
                    </a:moveTo>
                    <a:cubicBezTo>
                      <a:pt x="718" y="313"/>
                      <a:pt x="718" y="313"/>
                      <a:pt x="718" y="313"/>
                    </a:cubicBezTo>
                    <a:cubicBezTo>
                      <a:pt x="718" y="313"/>
                      <a:pt x="718" y="312"/>
                      <a:pt x="717" y="312"/>
                    </a:cubicBezTo>
                    <a:cubicBezTo>
                      <a:pt x="717" y="312"/>
                      <a:pt x="717" y="312"/>
                      <a:pt x="717" y="313"/>
                    </a:cubicBezTo>
                    <a:cubicBezTo>
                      <a:pt x="717" y="313"/>
                      <a:pt x="717" y="313"/>
                      <a:pt x="718" y="313"/>
                    </a:cubicBezTo>
                    <a:close/>
                    <a:moveTo>
                      <a:pt x="680" y="298"/>
                    </a:move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lose/>
                    <a:moveTo>
                      <a:pt x="689" y="291"/>
                    </a:move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90" y="291"/>
                      <a:pt x="690" y="291"/>
                      <a:pt x="690" y="291"/>
                    </a:cubicBezTo>
                    <a:cubicBezTo>
                      <a:pt x="690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lose/>
                    <a:moveTo>
                      <a:pt x="673" y="305"/>
                    </a:moveTo>
                    <a:cubicBezTo>
                      <a:pt x="672" y="306"/>
                      <a:pt x="672" y="306"/>
                      <a:pt x="672" y="306"/>
                    </a:cubicBezTo>
                    <a:cubicBezTo>
                      <a:pt x="672" y="306"/>
                      <a:pt x="673" y="306"/>
                      <a:pt x="673" y="306"/>
                    </a:cubicBezTo>
                    <a:cubicBezTo>
                      <a:pt x="673" y="306"/>
                      <a:pt x="673" y="306"/>
                      <a:pt x="673" y="306"/>
                    </a:cubicBezTo>
                    <a:cubicBezTo>
                      <a:pt x="673" y="306"/>
                      <a:pt x="673" y="306"/>
                      <a:pt x="673" y="306"/>
                    </a:cubicBezTo>
                    <a:cubicBezTo>
                      <a:pt x="673" y="306"/>
                      <a:pt x="673" y="306"/>
                      <a:pt x="673" y="306"/>
                    </a:cubicBezTo>
                    <a:cubicBezTo>
                      <a:pt x="673" y="306"/>
                      <a:pt x="673" y="306"/>
                      <a:pt x="673" y="305"/>
                    </a:cubicBezTo>
                    <a:close/>
                    <a:moveTo>
                      <a:pt x="649" y="293"/>
                    </a:moveTo>
                    <a:cubicBezTo>
                      <a:pt x="649" y="293"/>
                      <a:pt x="649" y="293"/>
                      <a:pt x="649" y="293"/>
                    </a:cubicBezTo>
                    <a:cubicBezTo>
                      <a:pt x="649" y="293"/>
                      <a:pt x="649" y="293"/>
                      <a:pt x="649" y="293"/>
                    </a:cubicBezTo>
                    <a:cubicBezTo>
                      <a:pt x="649" y="293"/>
                      <a:pt x="649" y="293"/>
                      <a:pt x="649" y="293"/>
                    </a:cubicBezTo>
                    <a:cubicBezTo>
                      <a:pt x="648" y="293"/>
                      <a:pt x="648" y="292"/>
                      <a:pt x="648" y="292"/>
                    </a:cubicBezTo>
                    <a:cubicBezTo>
                      <a:pt x="648" y="292"/>
                      <a:pt x="647" y="292"/>
                      <a:pt x="646" y="292"/>
                    </a:cubicBezTo>
                    <a:cubicBezTo>
                      <a:pt x="646" y="292"/>
                      <a:pt x="647" y="292"/>
                      <a:pt x="647" y="292"/>
                    </a:cubicBezTo>
                    <a:cubicBezTo>
                      <a:pt x="648" y="291"/>
                      <a:pt x="649" y="292"/>
                      <a:pt x="649" y="293"/>
                    </a:cubicBezTo>
                    <a:close/>
                    <a:moveTo>
                      <a:pt x="1103" y="423"/>
                    </a:moveTo>
                    <a:cubicBezTo>
                      <a:pt x="1102" y="423"/>
                      <a:pt x="1101" y="422"/>
                      <a:pt x="1101" y="422"/>
                    </a:cubicBezTo>
                    <a:cubicBezTo>
                      <a:pt x="1100" y="420"/>
                      <a:pt x="1099" y="420"/>
                      <a:pt x="1098" y="419"/>
                    </a:cubicBezTo>
                    <a:cubicBezTo>
                      <a:pt x="1097" y="418"/>
                      <a:pt x="1096" y="416"/>
                      <a:pt x="1094" y="415"/>
                    </a:cubicBezTo>
                    <a:cubicBezTo>
                      <a:pt x="1093" y="415"/>
                      <a:pt x="1093" y="414"/>
                      <a:pt x="1093" y="413"/>
                    </a:cubicBezTo>
                    <a:cubicBezTo>
                      <a:pt x="1092" y="411"/>
                      <a:pt x="1090" y="411"/>
                      <a:pt x="1090" y="409"/>
                    </a:cubicBezTo>
                    <a:cubicBezTo>
                      <a:pt x="1089" y="409"/>
                      <a:pt x="1089" y="409"/>
                      <a:pt x="1089" y="409"/>
                    </a:cubicBezTo>
                    <a:cubicBezTo>
                      <a:pt x="1088" y="409"/>
                      <a:pt x="1087" y="409"/>
                      <a:pt x="1086" y="409"/>
                    </a:cubicBezTo>
                    <a:cubicBezTo>
                      <a:pt x="1086" y="408"/>
                      <a:pt x="1085" y="409"/>
                      <a:pt x="1085" y="409"/>
                    </a:cubicBezTo>
                    <a:cubicBezTo>
                      <a:pt x="1086" y="410"/>
                      <a:pt x="1085" y="410"/>
                      <a:pt x="1084" y="410"/>
                    </a:cubicBezTo>
                    <a:cubicBezTo>
                      <a:pt x="1084" y="410"/>
                      <a:pt x="1083" y="410"/>
                      <a:pt x="1082" y="409"/>
                    </a:cubicBezTo>
                    <a:cubicBezTo>
                      <a:pt x="1081" y="409"/>
                      <a:pt x="1081" y="409"/>
                      <a:pt x="1081" y="410"/>
                    </a:cubicBezTo>
                    <a:cubicBezTo>
                      <a:pt x="1080" y="410"/>
                      <a:pt x="1081" y="411"/>
                      <a:pt x="1080" y="411"/>
                    </a:cubicBezTo>
                    <a:cubicBezTo>
                      <a:pt x="1080" y="411"/>
                      <a:pt x="1080" y="410"/>
                      <a:pt x="1080" y="410"/>
                    </a:cubicBezTo>
                    <a:cubicBezTo>
                      <a:pt x="1080" y="410"/>
                      <a:pt x="1079" y="409"/>
                      <a:pt x="1080" y="408"/>
                    </a:cubicBezTo>
                    <a:cubicBezTo>
                      <a:pt x="1081" y="408"/>
                      <a:pt x="1080" y="408"/>
                      <a:pt x="1080" y="407"/>
                    </a:cubicBezTo>
                    <a:cubicBezTo>
                      <a:pt x="1078" y="406"/>
                      <a:pt x="1076" y="407"/>
                      <a:pt x="1074" y="407"/>
                    </a:cubicBezTo>
                    <a:cubicBezTo>
                      <a:pt x="1073" y="407"/>
                      <a:pt x="1073" y="406"/>
                      <a:pt x="1072" y="407"/>
                    </a:cubicBezTo>
                    <a:cubicBezTo>
                      <a:pt x="1075" y="408"/>
                      <a:pt x="1076" y="412"/>
                      <a:pt x="1074" y="415"/>
                    </a:cubicBezTo>
                    <a:cubicBezTo>
                      <a:pt x="1074" y="415"/>
                      <a:pt x="1074" y="415"/>
                      <a:pt x="1074" y="416"/>
                    </a:cubicBezTo>
                    <a:cubicBezTo>
                      <a:pt x="1074" y="416"/>
                      <a:pt x="1074" y="416"/>
                      <a:pt x="1075" y="416"/>
                    </a:cubicBezTo>
                    <a:cubicBezTo>
                      <a:pt x="1076" y="416"/>
                      <a:pt x="1076" y="417"/>
                      <a:pt x="1077" y="418"/>
                    </a:cubicBezTo>
                    <a:cubicBezTo>
                      <a:pt x="1077" y="418"/>
                      <a:pt x="1077" y="419"/>
                      <a:pt x="1076" y="420"/>
                    </a:cubicBezTo>
                    <a:cubicBezTo>
                      <a:pt x="1076" y="420"/>
                      <a:pt x="1076" y="420"/>
                      <a:pt x="1075" y="420"/>
                    </a:cubicBezTo>
                    <a:cubicBezTo>
                      <a:pt x="1075" y="420"/>
                      <a:pt x="1075" y="420"/>
                      <a:pt x="1075" y="419"/>
                    </a:cubicBezTo>
                    <a:cubicBezTo>
                      <a:pt x="1075" y="419"/>
                      <a:pt x="1075" y="418"/>
                      <a:pt x="1074" y="418"/>
                    </a:cubicBezTo>
                    <a:cubicBezTo>
                      <a:pt x="1073" y="417"/>
                      <a:pt x="1073" y="418"/>
                      <a:pt x="1073" y="419"/>
                    </a:cubicBezTo>
                    <a:cubicBezTo>
                      <a:pt x="1072" y="420"/>
                      <a:pt x="1071" y="419"/>
                      <a:pt x="1072" y="418"/>
                    </a:cubicBezTo>
                    <a:cubicBezTo>
                      <a:pt x="1072" y="416"/>
                      <a:pt x="1071" y="415"/>
                      <a:pt x="1069" y="415"/>
                    </a:cubicBezTo>
                    <a:cubicBezTo>
                      <a:pt x="1069" y="415"/>
                      <a:pt x="1069" y="415"/>
                      <a:pt x="1068" y="414"/>
                    </a:cubicBezTo>
                    <a:cubicBezTo>
                      <a:pt x="1068" y="413"/>
                      <a:pt x="1069" y="413"/>
                      <a:pt x="1069" y="413"/>
                    </a:cubicBezTo>
                    <a:cubicBezTo>
                      <a:pt x="1071" y="412"/>
                      <a:pt x="1070" y="411"/>
                      <a:pt x="1070" y="410"/>
                    </a:cubicBezTo>
                    <a:cubicBezTo>
                      <a:pt x="1069" y="408"/>
                      <a:pt x="1069" y="407"/>
                      <a:pt x="1069" y="405"/>
                    </a:cubicBezTo>
                    <a:cubicBezTo>
                      <a:pt x="1069" y="404"/>
                      <a:pt x="1069" y="403"/>
                      <a:pt x="1069" y="402"/>
                    </a:cubicBezTo>
                    <a:cubicBezTo>
                      <a:pt x="1070" y="402"/>
                      <a:pt x="1069" y="401"/>
                      <a:pt x="1068" y="401"/>
                    </a:cubicBezTo>
                    <a:cubicBezTo>
                      <a:pt x="1068" y="400"/>
                      <a:pt x="1068" y="401"/>
                      <a:pt x="1068" y="402"/>
                    </a:cubicBezTo>
                    <a:cubicBezTo>
                      <a:pt x="1067" y="402"/>
                      <a:pt x="1067" y="402"/>
                      <a:pt x="1066" y="402"/>
                    </a:cubicBezTo>
                    <a:cubicBezTo>
                      <a:pt x="1067" y="399"/>
                      <a:pt x="1066" y="396"/>
                      <a:pt x="1063" y="395"/>
                    </a:cubicBezTo>
                    <a:cubicBezTo>
                      <a:pt x="1063" y="395"/>
                      <a:pt x="1063" y="394"/>
                      <a:pt x="1062" y="395"/>
                    </a:cubicBezTo>
                    <a:cubicBezTo>
                      <a:pt x="1062" y="395"/>
                      <a:pt x="1062" y="395"/>
                      <a:pt x="1062" y="396"/>
                    </a:cubicBezTo>
                    <a:cubicBezTo>
                      <a:pt x="1062" y="396"/>
                      <a:pt x="1063" y="397"/>
                      <a:pt x="1063" y="398"/>
                    </a:cubicBezTo>
                    <a:cubicBezTo>
                      <a:pt x="1062" y="397"/>
                      <a:pt x="1062" y="397"/>
                      <a:pt x="1061" y="397"/>
                    </a:cubicBezTo>
                    <a:cubicBezTo>
                      <a:pt x="1061" y="397"/>
                      <a:pt x="1060" y="397"/>
                      <a:pt x="1060" y="396"/>
                    </a:cubicBezTo>
                    <a:cubicBezTo>
                      <a:pt x="1059" y="395"/>
                      <a:pt x="1060" y="395"/>
                      <a:pt x="1060" y="395"/>
                    </a:cubicBezTo>
                    <a:cubicBezTo>
                      <a:pt x="1060" y="394"/>
                      <a:pt x="1061" y="394"/>
                      <a:pt x="1061" y="393"/>
                    </a:cubicBezTo>
                    <a:cubicBezTo>
                      <a:pt x="1061" y="392"/>
                      <a:pt x="1060" y="392"/>
                      <a:pt x="1059" y="392"/>
                    </a:cubicBezTo>
                    <a:cubicBezTo>
                      <a:pt x="1057" y="393"/>
                      <a:pt x="1056" y="392"/>
                      <a:pt x="1055" y="391"/>
                    </a:cubicBezTo>
                    <a:cubicBezTo>
                      <a:pt x="1056" y="390"/>
                      <a:pt x="1056" y="390"/>
                      <a:pt x="1057" y="390"/>
                    </a:cubicBezTo>
                    <a:cubicBezTo>
                      <a:pt x="1056" y="389"/>
                      <a:pt x="1056" y="389"/>
                      <a:pt x="1055" y="388"/>
                    </a:cubicBezTo>
                    <a:cubicBezTo>
                      <a:pt x="1055" y="388"/>
                      <a:pt x="1055" y="388"/>
                      <a:pt x="1054" y="388"/>
                    </a:cubicBezTo>
                    <a:cubicBezTo>
                      <a:pt x="1053" y="388"/>
                      <a:pt x="1053" y="388"/>
                      <a:pt x="1053" y="387"/>
                    </a:cubicBezTo>
                    <a:cubicBezTo>
                      <a:pt x="1052" y="386"/>
                      <a:pt x="1052" y="386"/>
                      <a:pt x="1051" y="387"/>
                    </a:cubicBezTo>
                    <a:cubicBezTo>
                      <a:pt x="1051" y="388"/>
                      <a:pt x="1051" y="389"/>
                      <a:pt x="1051" y="390"/>
                    </a:cubicBezTo>
                    <a:cubicBezTo>
                      <a:pt x="1051" y="391"/>
                      <a:pt x="1051" y="392"/>
                      <a:pt x="1050" y="392"/>
                    </a:cubicBezTo>
                    <a:cubicBezTo>
                      <a:pt x="1050" y="390"/>
                      <a:pt x="1050" y="389"/>
                      <a:pt x="1050" y="387"/>
                    </a:cubicBezTo>
                    <a:cubicBezTo>
                      <a:pt x="1050" y="386"/>
                      <a:pt x="1050" y="385"/>
                      <a:pt x="1048" y="385"/>
                    </a:cubicBezTo>
                    <a:cubicBezTo>
                      <a:pt x="1048" y="384"/>
                      <a:pt x="1048" y="383"/>
                      <a:pt x="1047" y="383"/>
                    </a:cubicBezTo>
                    <a:cubicBezTo>
                      <a:pt x="1046" y="382"/>
                      <a:pt x="1045" y="381"/>
                      <a:pt x="1044" y="381"/>
                    </a:cubicBezTo>
                    <a:cubicBezTo>
                      <a:pt x="1043" y="381"/>
                      <a:pt x="1043" y="380"/>
                      <a:pt x="1043" y="379"/>
                    </a:cubicBezTo>
                    <a:cubicBezTo>
                      <a:pt x="1043" y="377"/>
                      <a:pt x="1042" y="376"/>
                      <a:pt x="1040" y="376"/>
                    </a:cubicBezTo>
                    <a:cubicBezTo>
                      <a:pt x="1040" y="376"/>
                      <a:pt x="1039" y="376"/>
                      <a:pt x="1039" y="376"/>
                    </a:cubicBezTo>
                    <a:cubicBezTo>
                      <a:pt x="1038" y="374"/>
                      <a:pt x="1037" y="374"/>
                      <a:pt x="1035" y="373"/>
                    </a:cubicBezTo>
                    <a:cubicBezTo>
                      <a:pt x="1034" y="373"/>
                      <a:pt x="1034" y="372"/>
                      <a:pt x="1032" y="372"/>
                    </a:cubicBezTo>
                    <a:cubicBezTo>
                      <a:pt x="1032" y="372"/>
                      <a:pt x="1032" y="371"/>
                      <a:pt x="1032" y="371"/>
                    </a:cubicBezTo>
                    <a:cubicBezTo>
                      <a:pt x="1031" y="368"/>
                      <a:pt x="1030" y="367"/>
                      <a:pt x="1027" y="367"/>
                    </a:cubicBezTo>
                    <a:cubicBezTo>
                      <a:pt x="1027" y="367"/>
                      <a:pt x="1026" y="367"/>
                      <a:pt x="1025" y="366"/>
                    </a:cubicBezTo>
                    <a:cubicBezTo>
                      <a:pt x="1026" y="364"/>
                      <a:pt x="1027" y="367"/>
                      <a:pt x="1027" y="366"/>
                    </a:cubicBezTo>
                    <a:cubicBezTo>
                      <a:pt x="1028" y="366"/>
                      <a:pt x="1027" y="365"/>
                      <a:pt x="1027" y="365"/>
                    </a:cubicBezTo>
                    <a:cubicBezTo>
                      <a:pt x="1026" y="364"/>
                      <a:pt x="1024" y="363"/>
                      <a:pt x="1022" y="363"/>
                    </a:cubicBezTo>
                    <a:cubicBezTo>
                      <a:pt x="1021" y="363"/>
                      <a:pt x="1020" y="363"/>
                      <a:pt x="1020" y="363"/>
                    </a:cubicBezTo>
                    <a:cubicBezTo>
                      <a:pt x="1018" y="362"/>
                      <a:pt x="1018" y="360"/>
                      <a:pt x="1016" y="360"/>
                    </a:cubicBezTo>
                    <a:cubicBezTo>
                      <a:pt x="1013" y="360"/>
                      <a:pt x="1010" y="358"/>
                      <a:pt x="1008" y="355"/>
                    </a:cubicBezTo>
                    <a:cubicBezTo>
                      <a:pt x="1008" y="356"/>
                      <a:pt x="1008" y="357"/>
                      <a:pt x="1007" y="357"/>
                    </a:cubicBezTo>
                    <a:cubicBezTo>
                      <a:pt x="1007" y="355"/>
                      <a:pt x="1006" y="356"/>
                      <a:pt x="1005" y="356"/>
                    </a:cubicBezTo>
                    <a:cubicBezTo>
                      <a:pt x="1004" y="356"/>
                      <a:pt x="1004" y="356"/>
                      <a:pt x="1004" y="356"/>
                    </a:cubicBezTo>
                    <a:cubicBezTo>
                      <a:pt x="1003" y="356"/>
                      <a:pt x="1002" y="356"/>
                      <a:pt x="1002" y="356"/>
                    </a:cubicBezTo>
                    <a:cubicBezTo>
                      <a:pt x="1000" y="356"/>
                      <a:pt x="997" y="357"/>
                      <a:pt x="995" y="355"/>
                    </a:cubicBezTo>
                    <a:cubicBezTo>
                      <a:pt x="994" y="354"/>
                      <a:pt x="993" y="354"/>
                      <a:pt x="991" y="355"/>
                    </a:cubicBezTo>
                    <a:cubicBezTo>
                      <a:pt x="991" y="355"/>
                      <a:pt x="991" y="355"/>
                      <a:pt x="990" y="355"/>
                    </a:cubicBezTo>
                    <a:cubicBezTo>
                      <a:pt x="990" y="354"/>
                      <a:pt x="989" y="354"/>
                      <a:pt x="989" y="355"/>
                    </a:cubicBezTo>
                    <a:cubicBezTo>
                      <a:pt x="989" y="355"/>
                      <a:pt x="989" y="355"/>
                      <a:pt x="990" y="356"/>
                    </a:cubicBezTo>
                    <a:cubicBezTo>
                      <a:pt x="990" y="356"/>
                      <a:pt x="990" y="357"/>
                      <a:pt x="989" y="357"/>
                    </a:cubicBezTo>
                    <a:cubicBezTo>
                      <a:pt x="988" y="358"/>
                      <a:pt x="988" y="357"/>
                      <a:pt x="988" y="356"/>
                    </a:cubicBezTo>
                    <a:cubicBezTo>
                      <a:pt x="988" y="356"/>
                      <a:pt x="988" y="356"/>
                      <a:pt x="987" y="356"/>
                    </a:cubicBezTo>
                    <a:cubicBezTo>
                      <a:pt x="987" y="355"/>
                      <a:pt x="986" y="355"/>
                      <a:pt x="985" y="354"/>
                    </a:cubicBezTo>
                    <a:cubicBezTo>
                      <a:pt x="985" y="354"/>
                      <a:pt x="985" y="353"/>
                      <a:pt x="985" y="353"/>
                    </a:cubicBezTo>
                    <a:cubicBezTo>
                      <a:pt x="983" y="355"/>
                      <a:pt x="981" y="353"/>
                      <a:pt x="979" y="353"/>
                    </a:cubicBezTo>
                    <a:cubicBezTo>
                      <a:pt x="976" y="352"/>
                      <a:pt x="973" y="351"/>
                      <a:pt x="970" y="350"/>
                    </a:cubicBezTo>
                    <a:cubicBezTo>
                      <a:pt x="971" y="352"/>
                      <a:pt x="970" y="353"/>
                      <a:pt x="970" y="355"/>
                    </a:cubicBezTo>
                    <a:cubicBezTo>
                      <a:pt x="970" y="358"/>
                      <a:pt x="970" y="358"/>
                      <a:pt x="968" y="359"/>
                    </a:cubicBezTo>
                    <a:cubicBezTo>
                      <a:pt x="968" y="359"/>
                      <a:pt x="967" y="361"/>
                      <a:pt x="969" y="361"/>
                    </a:cubicBezTo>
                    <a:cubicBezTo>
                      <a:pt x="971" y="360"/>
                      <a:pt x="971" y="362"/>
                      <a:pt x="972" y="363"/>
                    </a:cubicBezTo>
                    <a:cubicBezTo>
                      <a:pt x="972" y="363"/>
                      <a:pt x="972" y="364"/>
                      <a:pt x="972" y="365"/>
                    </a:cubicBezTo>
                    <a:cubicBezTo>
                      <a:pt x="973" y="366"/>
                      <a:pt x="972" y="369"/>
                      <a:pt x="974" y="370"/>
                    </a:cubicBezTo>
                    <a:cubicBezTo>
                      <a:pt x="974" y="370"/>
                      <a:pt x="974" y="371"/>
                      <a:pt x="974" y="371"/>
                    </a:cubicBezTo>
                    <a:cubicBezTo>
                      <a:pt x="972" y="374"/>
                      <a:pt x="969" y="376"/>
                      <a:pt x="965" y="376"/>
                    </a:cubicBezTo>
                    <a:cubicBezTo>
                      <a:pt x="963" y="376"/>
                      <a:pt x="963" y="375"/>
                      <a:pt x="963" y="374"/>
                    </a:cubicBezTo>
                    <a:cubicBezTo>
                      <a:pt x="963" y="373"/>
                      <a:pt x="963" y="371"/>
                      <a:pt x="962" y="371"/>
                    </a:cubicBezTo>
                    <a:cubicBezTo>
                      <a:pt x="961" y="370"/>
                      <a:pt x="960" y="370"/>
                      <a:pt x="959" y="369"/>
                    </a:cubicBezTo>
                    <a:cubicBezTo>
                      <a:pt x="959" y="369"/>
                      <a:pt x="958" y="368"/>
                      <a:pt x="957" y="368"/>
                    </a:cubicBezTo>
                    <a:cubicBezTo>
                      <a:pt x="955" y="368"/>
                      <a:pt x="955" y="368"/>
                      <a:pt x="955" y="366"/>
                    </a:cubicBezTo>
                    <a:cubicBezTo>
                      <a:pt x="955" y="363"/>
                      <a:pt x="955" y="361"/>
                      <a:pt x="953" y="360"/>
                    </a:cubicBezTo>
                    <a:cubicBezTo>
                      <a:pt x="952" y="360"/>
                      <a:pt x="952" y="359"/>
                      <a:pt x="953" y="359"/>
                    </a:cubicBezTo>
                    <a:cubicBezTo>
                      <a:pt x="953" y="359"/>
                      <a:pt x="954" y="358"/>
                      <a:pt x="954" y="359"/>
                    </a:cubicBezTo>
                    <a:cubicBezTo>
                      <a:pt x="955" y="359"/>
                      <a:pt x="956" y="360"/>
                      <a:pt x="956" y="360"/>
                    </a:cubicBezTo>
                    <a:cubicBezTo>
                      <a:pt x="957" y="360"/>
                      <a:pt x="957" y="361"/>
                      <a:pt x="957" y="361"/>
                    </a:cubicBezTo>
                    <a:cubicBezTo>
                      <a:pt x="959" y="361"/>
                      <a:pt x="960" y="362"/>
                      <a:pt x="961" y="361"/>
                    </a:cubicBezTo>
                    <a:cubicBezTo>
                      <a:pt x="962" y="359"/>
                      <a:pt x="962" y="357"/>
                      <a:pt x="963" y="356"/>
                    </a:cubicBezTo>
                    <a:cubicBezTo>
                      <a:pt x="963" y="355"/>
                      <a:pt x="962" y="354"/>
                      <a:pt x="961" y="354"/>
                    </a:cubicBezTo>
                    <a:cubicBezTo>
                      <a:pt x="960" y="354"/>
                      <a:pt x="960" y="353"/>
                      <a:pt x="959" y="353"/>
                    </a:cubicBezTo>
                    <a:cubicBezTo>
                      <a:pt x="958" y="353"/>
                      <a:pt x="957" y="352"/>
                      <a:pt x="955" y="352"/>
                    </a:cubicBezTo>
                    <a:cubicBezTo>
                      <a:pt x="953" y="353"/>
                      <a:pt x="952" y="355"/>
                      <a:pt x="951" y="357"/>
                    </a:cubicBezTo>
                    <a:cubicBezTo>
                      <a:pt x="950" y="359"/>
                      <a:pt x="949" y="360"/>
                      <a:pt x="947" y="362"/>
                    </a:cubicBezTo>
                    <a:cubicBezTo>
                      <a:pt x="946" y="363"/>
                      <a:pt x="944" y="364"/>
                      <a:pt x="942" y="363"/>
                    </a:cubicBezTo>
                    <a:cubicBezTo>
                      <a:pt x="939" y="361"/>
                      <a:pt x="936" y="361"/>
                      <a:pt x="933" y="361"/>
                    </a:cubicBezTo>
                    <a:cubicBezTo>
                      <a:pt x="930" y="362"/>
                      <a:pt x="928" y="360"/>
                      <a:pt x="927" y="358"/>
                    </a:cubicBezTo>
                    <a:cubicBezTo>
                      <a:pt x="926" y="357"/>
                      <a:pt x="926" y="357"/>
                      <a:pt x="926" y="358"/>
                    </a:cubicBezTo>
                    <a:cubicBezTo>
                      <a:pt x="925" y="360"/>
                      <a:pt x="923" y="360"/>
                      <a:pt x="922" y="359"/>
                    </a:cubicBezTo>
                    <a:cubicBezTo>
                      <a:pt x="922" y="359"/>
                      <a:pt x="921" y="359"/>
                      <a:pt x="921" y="359"/>
                    </a:cubicBezTo>
                    <a:cubicBezTo>
                      <a:pt x="919" y="360"/>
                      <a:pt x="917" y="360"/>
                      <a:pt x="915" y="360"/>
                    </a:cubicBezTo>
                    <a:cubicBezTo>
                      <a:pt x="915" y="360"/>
                      <a:pt x="914" y="360"/>
                      <a:pt x="914" y="360"/>
                    </a:cubicBezTo>
                    <a:cubicBezTo>
                      <a:pt x="913" y="362"/>
                      <a:pt x="911" y="363"/>
                      <a:pt x="910" y="364"/>
                    </a:cubicBezTo>
                    <a:cubicBezTo>
                      <a:pt x="910" y="361"/>
                      <a:pt x="910" y="361"/>
                      <a:pt x="907" y="361"/>
                    </a:cubicBezTo>
                    <a:cubicBezTo>
                      <a:pt x="906" y="361"/>
                      <a:pt x="905" y="360"/>
                      <a:pt x="905" y="360"/>
                    </a:cubicBezTo>
                    <a:cubicBezTo>
                      <a:pt x="903" y="360"/>
                      <a:pt x="901" y="359"/>
                      <a:pt x="900" y="358"/>
                    </a:cubicBezTo>
                    <a:cubicBezTo>
                      <a:pt x="897" y="357"/>
                      <a:pt x="896" y="356"/>
                      <a:pt x="898" y="353"/>
                    </a:cubicBezTo>
                    <a:cubicBezTo>
                      <a:pt x="898" y="352"/>
                      <a:pt x="898" y="350"/>
                      <a:pt x="899" y="350"/>
                    </a:cubicBezTo>
                    <a:cubicBezTo>
                      <a:pt x="899" y="349"/>
                      <a:pt x="899" y="348"/>
                      <a:pt x="899" y="347"/>
                    </a:cubicBezTo>
                    <a:cubicBezTo>
                      <a:pt x="899" y="345"/>
                      <a:pt x="898" y="343"/>
                      <a:pt x="897" y="341"/>
                    </a:cubicBezTo>
                    <a:cubicBezTo>
                      <a:pt x="896" y="338"/>
                      <a:pt x="893" y="336"/>
                      <a:pt x="890" y="334"/>
                    </a:cubicBezTo>
                    <a:cubicBezTo>
                      <a:pt x="887" y="333"/>
                      <a:pt x="885" y="332"/>
                      <a:pt x="882" y="331"/>
                    </a:cubicBezTo>
                    <a:cubicBezTo>
                      <a:pt x="881" y="331"/>
                      <a:pt x="880" y="331"/>
                      <a:pt x="878" y="331"/>
                    </a:cubicBezTo>
                    <a:cubicBezTo>
                      <a:pt x="877" y="331"/>
                      <a:pt x="876" y="332"/>
                      <a:pt x="876" y="333"/>
                    </a:cubicBezTo>
                    <a:cubicBezTo>
                      <a:pt x="875" y="333"/>
                      <a:pt x="876" y="331"/>
                      <a:pt x="875" y="331"/>
                    </a:cubicBezTo>
                    <a:cubicBezTo>
                      <a:pt x="873" y="332"/>
                      <a:pt x="870" y="330"/>
                      <a:pt x="869" y="334"/>
                    </a:cubicBezTo>
                    <a:cubicBezTo>
                      <a:pt x="868" y="332"/>
                      <a:pt x="868" y="331"/>
                      <a:pt x="866" y="332"/>
                    </a:cubicBezTo>
                    <a:cubicBezTo>
                      <a:pt x="866" y="332"/>
                      <a:pt x="866" y="332"/>
                      <a:pt x="865" y="332"/>
                    </a:cubicBezTo>
                    <a:cubicBezTo>
                      <a:pt x="861" y="333"/>
                      <a:pt x="858" y="335"/>
                      <a:pt x="854" y="336"/>
                    </a:cubicBezTo>
                    <a:cubicBezTo>
                      <a:pt x="853" y="336"/>
                      <a:pt x="853" y="336"/>
                      <a:pt x="852" y="336"/>
                    </a:cubicBezTo>
                    <a:cubicBezTo>
                      <a:pt x="851" y="336"/>
                      <a:pt x="850" y="336"/>
                      <a:pt x="849" y="337"/>
                    </a:cubicBezTo>
                    <a:cubicBezTo>
                      <a:pt x="849" y="337"/>
                      <a:pt x="849" y="337"/>
                      <a:pt x="848" y="337"/>
                    </a:cubicBezTo>
                    <a:cubicBezTo>
                      <a:pt x="847" y="335"/>
                      <a:pt x="845" y="334"/>
                      <a:pt x="843" y="333"/>
                    </a:cubicBezTo>
                    <a:cubicBezTo>
                      <a:pt x="843" y="333"/>
                      <a:pt x="843" y="333"/>
                      <a:pt x="843" y="333"/>
                    </a:cubicBezTo>
                    <a:cubicBezTo>
                      <a:pt x="845" y="333"/>
                      <a:pt x="846" y="333"/>
                      <a:pt x="844" y="331"/>
                    </a:cubicBezTo>
                    <a:cubicBezTo>
                      <a:pt x="844" y="330"/>
                      <a:pt x="843" y="329"/>
                      <a:pt x="843" y="328"/>
                    </a:cubicBezTo>
                    <a:cubicBezTo>
                      <a:pt x="842" y="326"/>
                      <a:pt x="840" y="325"/>
                      <a:pt x="837" y="325"/>
                    </a:cubicBezTo>
                    <a:cubicBezTo>
                      <a:pt x="837" y="324"/>
                      <a:pt x="837" y="323"/>
                      <a:pt x="837" y="323"/>
                    </a:cubicBezTo>
                    <a:cubicBezTo>
                      <a:pt x="836" y="323"/>
                      <a:pt x="836" y="324"/>
                      <a:pt x="836" y="325"/>
                    </a:cubicBezTo>
                    <a:cubicBezTo>
                      <a:pt x="836" y="325"/>
                      <a:pt x="836" y="325"/>
                      <a:pt x="835" y="325"/>
                    </a:cubicBezTo>
                    <a:cubicBezTo>
                      <a:pt x="835" y="324"/>
                      <a:pt x="835" y="324"/>
                      <a:pt x="835" y="324"/>
                    </a:cubicBezTo>
                    <a:cubicBezTo>
                      <a:pt x="836" y="322"/>
                      <a:pt x="836" y="322"/>
                      <a:pt x="835" y="322"/>
                    </a:cubicBezTo>
                    <a:cubicBezTo>
                      <a:pt x="834" y="322"/>
                      <a:pt x="833" y="321"/>
                      <a:pt x="833" y="320"/>
                    </a:cubicBezTo>
                    <a:cubicBezTo>
                      <a:pt x="832" y="319"/>
                      <a:pt x="832" y="318"/>
                      <a:pt x="830" y="319"/>
                    </a:cubicBezTo>
                    <a:cubicBezTo>
                      <a:pt x="829" y="319"/>
                      <a:pt x="828" y="319"/>
                      <a:pt x="827" y="318"/>
                    </a:cubicBezTo>
                    <a:cubicBezTo>
                      <a:pt x="827" y="318"/>
                      <a:pt x="826" y="318"/>
                      <a:pt x="825" y="318"/>
                    </a:cubicBezTo>
                    <a:cubicBezTo>
                      <a:pt x="825" y="319"/>
                      <a:pt x="825" y="320"/>
                      <a:pt x="826" y="320"/>
                    </a:cubicBezTo>
                    <a:cubicBezTo>
                      <a:pt x="826" y="321"/>
                      <a:pt x="826" y="321"/>
                      <a:pt x="826" y="321"/>
                    </a:cubicBezTo>
                    <a:cubicBezTo>
                      <a:pt x="825" y="320"/>
                      <a:pt x="824" y="318"/>
                      <a:pt x="825" y="317"/>
                    </a:cubicBezTo>
                    <a:cubicBezTo>
                      <a:pt x="825" y="316"/>
                      <a:pt x="826" y="315"/>
                      <a:pt x="827" y="314"/>
                    </a:cubicBezTo>
                    <a:cubicBezTo>
                      <a:pt x="827" y="314"/>
                      <a:pt x="828" y="314"/>
                      <a:pt x="828" y="315"/>
                    </a:cubicBezTo>
                    <a:cubicBezTo>
                      <a:pt x="828" y="316"/>
                      <a:pt x="829" y="316"/>
                      <a:pt x="829" y="316"/>
                    </a:cubicBezTo>
                    <a:cubicBezTo>
                      <a:pt x="832" y="316"/>
                      <a:pt x="832" y="314"/>
                      <a:pt x="831" y="312"/>
                    </a:cubicBezTo>
                    <a:cubicBezTo>
                      <a:pt x="829" y="309"/>
                      <a:pt x="827" y="307"/>
                      <a:pt x="824" y="306"/>
                    </a:cubicBezTo>
                    <a:cubicBezTo>
                      <a:pt x="821" y="304"/>
                      <a:pt x="818" y="303"/>
                      <a:pt x="815" y="304"/>
                    </a:cubicBezTo>
                    <a:cubicBezTo>
                      <a:pt x="813" y="304"/>
                      <a:pt x="812" y="304"/>
                      <a:pt x="811" y="305"/>
                    </a:cubicBezTo>
                    <a:cubicBezTo>
                      <a:pt x="809" y="308"/>
                      <a:pt x="808" y="310"/>
                      <a:pt x="807" y="313"/>
                    </a:cubicBezTo>
                    <a:cubicBezTo>
                      <a:pt x="805" y="316"/>
                      <a:pt x="802" y="318"/>
                      <a:pt x="799" y="318"/>
                    </a:cubicBezTo>
                    <a:cubicBezTo>
                      <a:pt x="798" y="318"/>
                      <a:pt x="798" y="318"/>
                      <a:pt x="797" y="318"/>
                    </a:cubicBezTo>
                    <a:cubicBezTo>
                      <a:pt x="797" y="317"/>
                      <a:pt x="797" y="316"/>
                      <a:pt x="798" y="316"/>
                    </a:cubicBezTo>
                    <a:cubicBezTo>
                      <a:pt x="798" y="316"/>
                      <a:pt x="799" y="315"/>
                      <a:pt x="798" y="314"/>
                    </a:cubicBezTo>
                    <a:cubicBezTo>
                      <a:pt x="798" y="314"/>
                      <a:pt x="798" y="313"/>
                      <a:pt x="798" y="313"/>
                    </a:cubicBezTo>
                    <a:cubicBezTo>
                      <a:pt x="798" y="313"/>
                      <a:pt x="799" y="313"/>
                      <a:pt x="799" y="313"/>
                    </a:cubicBezTo>
                    <a:cubicBezTo>
                      <a:pt x="800" y="314"/>
                      <a:pt x="801" y="314"/>
                      <a:pt x="802" y="313"/>
                    </a:cubicBezTo>
                    <a:cubicBezTo>
                      <a:pt x="803" y="312"/>
                      <a:pt x="804" y="312"/>
                      <a:pt x="802" y="311"/>
                    </a:cubicBezTo>
                    <a:cubicBezTo>
                      <a:pt x="801" y="309"/>
                      <a:pt x="802" y="308"/>
                      <a:pt x="802" y="307"/>
                    </a:cubicBezTo>
                    <a:cubicBezTo>
                      <a:pt x="803" y="305"/>
                      <a:pt x="803" y="308"/>
                      <a:pt x="804" y="307"/>
                    </a:cubicBezTo>
                    <a:cubicBezTo>
                      <a:pt x="805" y="307"/>
                      <a:pt x="804" y="308"/>
                      <a:pt x="805" y="309"/>
                    </a:cubicBezTo>
                    <a:cubicBezTo>
                      <a:pt x="805" y="308"/>
                      <a:pt x="805" y="307"/>
                      <a:pt x="806" y="308"/>
                    </a:cubicBezTo>
                    <a:cubicBezTo>
                      <a:pt x="806" y="308"/>
                      <a:pt x="806" y="309"/>
                      <a:pt x="806" y="310"/>
                    </a:cubicBezTo>
                    <a:cubicBezTo>
                      <a:pt x="806" y="310"/>
                      <a:pt x="805" y="310"/>
                      <a:pt x="805" y="310"/>
                    </a:cubicBezTo>
                    <a:cubicBezTo>
                      <a:pt x="805" y="310"/>
                      <a:pt x="804" y="311"/>
                      <a:pt x="804" y="311"/>
                    </a:cubicBezTo>
                    <a:cubicBezTo>
                      <a:pt x="804" y="312"/>
                      <a:pt x="804" y="312"/>
                      <a:pt x="805" y="312"/>
                    </a:cubicBezTo>
                    <a:cubicBezTo>
                      <a:pt x="805" y="313"/>
                      <a:pt x="805" y="312"/>
                      <a:pt x="805" y="312"/>
                    </a:cubicBezTo>
                    <a:cubicBezTo>
                      <a:pt x="808" y="310"/>
                      <a:pt x="809" y="308"/>
                      <a:pt x="810" y="306"/>
                    </a:cubicBezTo>
                    <a:cubicBezTo>
                      <a:pt x="810" y="306"/>
                      <a:pt x="810" y="305"/>
                      <a:pt x="810" y="305"/>
                    </a:cubicBezTo>
                    <a:cubicBezTo>
                      <a:pt x="810" y="304"/>
                      <a:pt x="809" y="304"/>
                      <a:pt x="809" y="304"/>
                    </a:cubicBezTo>
                    <a:cubicBezTo>
                      <a:pt x="807" y="304"/>
                      <a:pt x="805" y="304"/>
                      <a:pt x="803" y="306"/>
                    </a:cubicBezTo>
                    <a:cubicBezTo>
                      <a:pt x="800" y="305"/>
                      <a:pt x="798" y="306"/>
                      <a:pt x="795" y="307"/>
                    </a:cubicBezTo>
                    <a:cubicBezTo>
                      <a:pt x="794" y="307"/>
                      <a:pt x="794" y="308"/>
                      <a:pt x="793" y="308"/>
                    </a:cubicBezTo>
                    <a:cubicBezTo>
                      <a:pt x="792" y="307"/>
                      <a:pt x="792" y="306"/>
                      <a:pt x="793" y="305"/>
                    </a:cubicBezTo>
                    <a:cubicBezTo>
                      <a:pt x="794" y="306"/>
                      <a:pt x="794" y="306"/>
                      <a:pt x="795" y="305"/>
                    </a:cubicBezTo>
                    <a:cubicBezTo>
                      <a:pt x="795" y="304"/>
                      <a:pt x="795" y="303"/>
                      <a:pt x="796" y="303"/>
                    </a:cubicBezTo>
                    <a:cubicBezTo>
                      <a:pt x="796" y="302"/>
                      <a:pt x="798" y="301"/>
                      <a:pt x="800" y="303"/>
                    </a:cubicBezTo>
                    <a:cubicBezTo>
                      <a:pt x="800" y="303"/>
                      <a:pt x="801" y="303"/>
                      <a:pt x="801" y="303"/>
                    </a:cubicBezTo>
                    <a:cubicBezTo>
                      <a:pt x="804" y="304"/>
                      <a:pt x="806" y="303"/>
                      <a:pt x="809" y="304"/>
                    </a:cubicBezTo>
                    <a:cubicBezTo>
                      <a:pt x="809" y="304"/>
                      <a:pt x="810" y="304"/>
                      <a:pt x="810" y="303"/>
                    </a:cubicBezTo>
                    <a:cubicBezTo>
                      <a:pt x="810" y="303"/>
                      <a:pt x="809" y="303"/>
                      <a:pt x="809" y="303"/>
                    </a:cubicBezTo>
                    <a:cubicBezTo>
                      <a:pt x="807" y="302"/>
                      <a:pt x="806" y="301"/>
                      <a:pt x="804" y="300"/>
                    </a:cubicBezTo>
                    <a:cubicBezTo>
                      <a:pt x="802" y="299"/>
                      <a:pt x="801" y="299"/>
                      <a:pt x="799" y="298"/>
                    </a:cubicBezTo>
                    <a:cubicBezTo>
                      <a:pt x="798" y="298"/>
                      <a:pt x="796" y="298"/>
                      <a:pt x="794" y="297"/>
                    </a:cubicBezTo>
                    <a:cubicBezTo>
                      <a:pt x="793" y="297"/>
                      <a:pt x="791" y="296"/>
                      <a:pt x="790" y="296"/>
                    </a:cubicBezTo>
                    <a:cubicBezTo>
                      <a:pt x="786" y="295"/>
                      <a:pt x="783" y="296"/>
                      <a:pt x="779" y="296"/>
                    </a:cubicBezTo>
                    <a:cubicBezTo>
                      <a:pt x="777" y="295"/>
                      <a:pt x="775" y="295"/>
                      <a:pt x="773" y="293"/>
                    </a:cubicBezTo>
                    <a:cubicBezTo>
                      <a:pt x="773" y="292"/>
                      <a:pt x="770" y="292"/>
                      <a:pt x="769" y="292"/>
                    </a:cubicBezTo>
                    <a:cubicBezTo>
                      <a:pt x="769" y="293"/>
                      <a:pt x="770" y="294"/>
                      <a:pt x="770" y="294"/>
                    </a:cubicBezTo>
                    <a:cubicBezTo>
                      <a:pt x="770" y="295"/>
                      <a:pt x="771" y="296"/>
                      <a:pt x="771" y="297"/>
                    </a:cubicBezTo>
                    <a:cubicBezTo>
                      <a:pt x="772" y="297"/>
                      <a:pt x="772" y="298"/>
                      <a:pt x="771" y="299"/>
                    </a:cubicBezTo>
                    <a:cubicBezTo>
                      <a:pt x="770" y="300"/>
                      <a:pt x="769" y="300"/>
                      <a:pt x="768" y="300"/>
                    </a:cubicBezTo>
                    <a:cubicBezTo>
                      <a:pt x="767" y="301"/>
                      <a:pt x="765" y="301"/>
                      <a:pt x="764" y="300"/>
                    </a:cubicBezTo>
                    <a:cubicBezTo>
                      <a:pt x="762" y="300"/>
                      <a:pt x="761" y="300"/>
                      <a:pt x="760" y="301"/>
                    </a:cubicBezTo>
                    <a:cubicBezTo>
                      <a:pt x="759" y="302"/>
                      <a:pt x="759" y="303"/>
                      <a:pt x="758" y="304"/>
                    </a:cubicBezTo>
                    <a:cubicBezTo>
                      <a:pt x="757" y="306"/>
                      <a:pt x="758" y="308"/>
                      <a:pt x="760" y="308"/>
                    </a:cubicBezTo>
                    <a:cubicBezTo>
                      <a:pt x="760" y="307"/>
                      <a:pt x="760" y="306"/>
                      <a:pt x="762" y="306"/>
                    </a:cubicBezTo>
                    <a:cubicBezTo>
                      <a:pt x="762" y="306"/>
                      <a:pt x="763" y="306"/>
                      <a:pt x="763" y="306"/>
                    </a:cubicBezTo>
                    <a:cubicBezTo>
                      <a:pt x="764" y="306"/>
                      <a:pt x="764" y="306"/>
                      <a:pt x="765" y="306"/>
                    </a:cubicBezTo>
                    <a:cubicBezTo>
                      <a:pt x="766" y="307"/>
                      <a:pt x="766" y="307"/>
                      <a:pt x="765" y="308"/>
                    </a:cubicBezTo>
                    <a:cubicBezTo>
                      <a:pt x="764" y="308"/>
                      <a:pt x="763" y="307"/>
                      <a:pt x="763" y="309"/>
                    </a:cubicBezTo>
                    <a:cubicBezTo>
                      <a:pt x="763" y="309"/>
                      <a:pt x="762" y="310"/>
                      <a:pt x="762" y="310"/>
                    </a:cubicBezTo>
                    <a:cubicBezTo>
                      <a:pt x="762" y="311"/>
                      <a:pt x="761" y="312"/>
                      <a:pt x="761" y="314"/>
                    </a:cubicBezTo>
                    <a:cubicBezTo>
                      <a:pt x="762" y="315"/>
                      <a:pt x="762" y="316"/>
                      <a:pt x="762" y="317"/>
                    </a:cubicBezTo>
                    <a:cubicBezTo>
                      <a:pt x="762" y="318"/>
                      <a:pt x="762" y="319"/>
                      <a:pt x="763" y="319"/>
                    </a:cubicBezTo>
                    <a:cubicBezTo>
                      <a:pt x="763" y="320"/>
                      <a:pt x="763" y="320"/>
                      <a:pt x="763" y="321"/>
                    </a:cubicBezTo>
                    <a:cubicBezTo>
                      <a:pt x="764" y="321"/>
                      <a:pt x="764" y="322"/>
                      <a:pt x="763" y="322"/>
                    </a:cubicBezTo>
                    <a:cubicBezTo>
                      <a:pt x="763" y="322"/>
                      <a:pt x="763" y="323"/>
                      <a:pt x="762" y="323"/>
                    </a:cubicBezTo>
                    <a:cubicBezTo>
                      <a:pt x="761" y="322"/>
                      <a:pt x="760" y="322"/>
                      <a:pt x="760" y="323"/>
                    </a:cubicBezTo>
                    <a:cubicBezTo>
                      <a:pt x="759" y="324"/>
                      <a:pt x="758" y="324"/>
                      <a:pt x="758" y="323"/>
                    </a:cubicBezTo>
                    <a:cubicBezTo>
                      <a:pt x="758" y="323"/>
                      <a:pt x="758" y="322"/>
                      <a:pt x="758" y="322"/>
                    </a:cubicBezTo>
                    <a:cubicBezTo>
                      <a:pt x="758" y="321"/>
                      <a:pt x="756" y="319"/>
                      <a:pt x="755" y="319"/>
                    </a:cubicBezTo>
                    <a:cubicBezTo>
                      <a:pt x="754" y="319"/>
                      <a:pt x="755" y="321"/>
                      <a:pt x="754" y="321"/>
                    </a:cubicBezTo>
                    <a:cubicBezTo>
                      <a:pt x="754" y="322"/>
                      <a:pt x="754" y="323"/>
                      <a:pt x="755" y="323"/>
                    </a:cubicBezTo>
                    <a:cubicBezTo>
                      <a:pt x="755" y="323"/>
                      <a:pt x="755" y="324"/>
                      <a:pt x="755" y="325"/>
                    </a:cubicBezTo>
                    <a:cubicBezTo>
                      <a:pt x="754" y="324"/>
                      <a:pt x="753" y="323"/>
                      <a:pt x="754" y="322"/>
                    </a:cubicBezTo>
                    <a:cubicBezTo>
                      <a:pt x="754" y="321"/>
                      <a:pt x="754" y="321"/>
                      <a:pt x="752" y="320"/>
                    </a:cubicBezTo>
                    <a:cubicBezTo>
                      <a:pt x="751" y="320"/>
                      <a:pt x="751" y="321"/>
                      <a:pt x="750" y="322"/>
                    </a:cubicBezTo>
                    <a:cubicBezTo>
                      <a:pt x="750" y="319"/>
                      <a:pt x="748" y="319"/>
                      <a:pt x="746" y="319"/>
                    </a:cubicBezTo>
                    <a:cubicBezTo>
                      <a:pt x="746" y="320"/>
                      <a:pt x="745" y="320"/>
                      <a:pt x="745" y="320"/>
                    </a:cubicBezTo>
                    <a:cubicBezTo>
                      <a:pt x="744" y="320"/>
                      <a:pt x="744" y="320"/>
                      <a:pt x="744" y="321"/>
                    </a:cubicBezTo>
                    <a:cubicBezTo>
                      <a:pt x="744" y="322"/>
                      <a:pt x="744" y="322"/>
                      <a:pt x="745" y="322"/>
                    </a:cubicBezTo>
                    <a:cubicBezTo>
                      <a:pt x="746" y="322"/>
                      <a:pt x="747" y="322"/>
                      <a:pt x="747" y="323"/>
                    </a:cubicBezTo>
                    <a:cubicBezTo>
                      <a:pt x="748" y="324"/>
                      <a:pt x="749" y="323"/>
                      <a:pt x="750" y="323"/>
                    </a:cubicBezTo>
                    <a:cubicBezTo>
                      <a:pt x="750" y="324"/>
                      <a:pt x="751" y="326"/>
                      <a:pt x="749" y="328"/>
                    </a:cubicBezTo>
                    <a:cubicBezTo>
                      <a:pt x="749" y="328"/>
                      <a:pt x="749" y="329"/>
                      <a:pt x="749" y="328"/>
                    </a:cubicBezTo>
                    <a:cubicBezTo>
                      <a:pt x="750" y="328"/>
                      <a:pt x="751" y="329"/>
                      <a:pt x="751" y="329"/>
                    </a:cubicBezTo>
                    <a:cubicBezTo>
                      <a:pt x="751" y="330"/>
                      <a:pt x="751" y="330"/>
                      <a:pt x="750" y="330"/>
                    </a:cubicBezTo>
                    <a:cubicBezTo>
                      <a:pt x="750" y="330"/>
                      <a:pt x="749" y="330"/>
                      <a:pt x="749" y="329"/>
                    </a:cubicBezTo>
                    <a:cubicBezTo>
                      <a:pt x="748" y="328"/>
                      <a:pt x="748" y="327"/>
                      <a:pt x="747" y="326"/>
                    </a:cubicBezTo>
                    <a:cubicBezTo>
                      <a:pt x="747" y="325"/>
                      <a:pt x="747" y="324"/>
                      <a:pt x="746" y="324"/>
                    </a:cubicBezTo>
                    <a:cubicBezTo>
                      <a:pt x="744" y="323"/>
                      <a:pt x="743" y="321"/>
                      <a:pt x="740" y="322"/>
                    </a:cubicBezTo>
                    <a:cubicBezTo>
                      <a:pt x="740" y="322"/>
                      <a:pt x="740" y="322"/>
                      <a:pt x="739" y="322"/>
                    </a:cubicBezTo>
                    <a:cubicBezTo>
                      <a:pt x="740" y="321"/>
                      <a:pt x="740" y="320"/>
                      <a:pt x="739" y="320"/>
                    </a:cubicBezTo>
                    <a:cubicBezTo>
                      <a:pt x="738" y="320"/>
                      <a:pt x="737" y="320"/>
                      <a:pt x="737" y="319"/>
                    </a:cubicBezTo>
                    <a:cubicBezTo>
                      <a:pt x="736" y="319"/>
                      <a:pt x="734" y="319"/>
                      <a:pt x="733" y="320"/>
                    </a:cubicBezTo>
                    <a:cubicBezTo>
                      <a:pt x="732" y="321"/>
                      <a:pt x="730" y="322"/>
                      <a:pt x="729" y="323"/>
                    </a:cubicBezTo>
                    <a:cubicBezTo>
                      <a:pt x="727" y="325"/>
                      <a:pt x="725" y="325"/>
                      <a:pt x="723" y="324"/>
                    </a:cubicBezTo>
                    <a:cubicBezTo>
                      <a:pt x="720" y="323"/>
                      <a:pt x="719" y="321"/>
                      <a:pt x="717" y="320"/>
                    </a:cubicBezTo>
                    <a:cubicBezTo>
                      <a:pt x="716" y="319"/>
                      <a:pt x="717" y="317"/>
                      <a:pt x="715" y="316"/>
                    </a:cubicBezTo>
                    <a:cubicBezTo>
                      <a:pt x="714" y="316"/>
                      <a:pt x="714" y="316"/>
                      <a:pt x="714" y="315"/>
                    </a:cubicBezTo>
                    <a:cubicBezTo>
                      <a:pt x="714" y="314"/>
                      <a:pt x="714" y="314"/>
                      <a:pt x="714" y="313"/>
                    </a:cubicBezTo>
                    <a:cubicBezTo>
                      <a:pt x="714" y="313"/>
                      <a:pt x="714" y="313"/>
                      <a:pt x="713" y="314"/>
                    </a:cubicBezTo>
                    <a:cubicBezTo>
                      <a:pt x="713" y="315"/>
                      <a:pt x="712" y="316"/>
                      <a:pt x="712" y="317"/>
                    </a:cubicBezTo>
                    <a:cubicBezTo>
                      <a:pt x="711" y="318"/>
                      <a:pt x="711" y="320"/>
                      <a:pt x="711" y="322"/>
                    </a:cubicBezTo>
                    <a:cubicBezTo>
                      <a:pt x="710" y="323"/>
                      <a:pt x="710" y="324"/>
                      <a:pt x="710" y="325"/>
                    </a:cubicBezTo>
                    <a:cubicBezTo>
                      <a:pt x="710" y="326"/>
                      <a:pt x="709" y="327"/>
                      <a:pt x="709" y="328"/>
                    </a:cubicBezTo>
                    <a:cubicBezTo>
                      <a:pt x="708" y="330"/>
                      <a:pt x="708" y="331"/>
                      <a:pt x="708" y="333"/>
                    </a:cubicBezTo>
                    <a:cubicBezTo>
                      <a:pt x="707" y="335"/>
                      <a:pt x="706" y="336"/>
                      <a:pt x="705" y="338"/>
                    </a:cubicBezTo>
                    <a:cubicBezTo>
                      <a:pt x="705" y="338"/>
                      <a:pt x="705" y="338"/>
                      <a:pt x="705" y="338"/>
                    </a:cubicBezTo>
                    <a:cubicBezTo>
                      <a:pt x="704" y="338"/>
                      <a:pt x="702" y="339"/>
                      <a:pt x="702" y="337"/>
                    </a:cubicBezTo>
                    <a:cubicBezTo>
                      <a:pt x="702" y="336"/>
                      <a:pt x="702" y="335"/>
                      <a:pt x="701" y="335"/>
                    </a:cubicBezTo>
                    <a:cubicBezTo>
                      <a:pt x="699" y="335"/>
                      <a:pt x="697" y="334"/>
                      <a:pt x="697" y="332"/>
                    </a:cubicBezTo>
                    <a:cubicBezTo>
                      <a:pt x="698" y="331"/>
                      <a:pt x="697" y="330"/>
                      <a:pt x="696" y="331"/>
                    </a:cubicBezTo>
                    <a:cubicBezTo>
                      <a:pt x="695" y="330"/>
                      <a:pt x="695" y="329"/>
                      <a:pt x="694" y="329"/>
                    </a:cubicBezTo>
                    <a:cubicBezTo>
                      <a:pt x="694" y="328"/>
                      <a:pt x="694" y="327"/>
                      <a:pt x="693" y="327"/>
                    </a:cubicBezTo>
                    <a:cubicBezTo>
                      <a:pt x="693" y="326"/>
                      <a:pt x="692" y="326"/>
                      <a:pt x="692" y="325"/>
                    </a:cubicBezTo>
                    <a:cubicBezTo>
                      <a:pt x="693" y="324"/>
                      <a:pt x="691" y="323"/>
                      <a:pt x="691" y="321"/>
                    </a:cubicBezTo>
                    <a:cubicBezTo>
                      <a:pt x="691" y="320"/>
                      <a:pt x="691" y="320"/>
                      <a:pt x="690" y="320"/>
                    </a:cubicBezTo>
                    <a:cubicBezTo>
                      <a:pt x="689" y="321"/>
                      <a:pt x="689" y="320"/>
                      <a:pt x="688" y="319"/>
                    </a:cubicBezTo>
                    <a:cubicBezTo>
                      <a:pt x="688" y="318"/>
                      <a:pt x="688" y="318"/>
                      <a:pt x="689" y="318"/>
                    </a:cubicBezTo>
                    <a:cubicBezTo>
                      <a:pt x="689" y="317"/>
                      <a:pt x="690" y="317"/>
                      <a:pt x="690" y="318"/>
                    </a:cubicBezTo>
                    <a:cubicBezTo>
                      <a:pt x="691" y="318"/>
                      <a:pt x="692" y="317"/>
                      <a:pt x="692" y="317"/>
                    </a:cubicBezTo>
                    <a:cubicBezTo>
                      <a:pt x="692" y="317"/>
                      <a:pt x="692" y="317"/>
                      <a:pt x="692" y="317"/>
                    </a:cubicBezTo>
                    <a:cubicBezTo>
                      <a:pt x="692" y="316"/>
                      <a:pt x="693" y="315"/>
                      <a:pt x="692" y="315"/>
                    </a:cubicBezTo>
                    <a:cubicBezTo>
                      <a:pt x="691" y="315"/>
                      <a:pt x="691" y="315"/>
                      <a:pt x="691" y="315"/>
                    </a:cubicBezTo>
                    <a:cubicBezTo>
                      <a:pt x="691" y="315"/>
                      <a:pt x="691" y="316"/>
                      <a:pt x="690" y="316"/>
                    </a:cubicBezTo>
                    <a:cubicBezTo>
                      <a:pt x="690" y="316"/>
                      <a:pt x="690" y="316"/>
                      <a:pt x="690" y="316"/>
                    </a:cubicBezTo>
                    <a:cubicBezTo>
                      <a:pt x="689" y="317"/>
                      <a:pt x="689" y="317"/>
                      <a:pt x="688" y="317"/>
                    </a:cubicBezTo>
                    <a:cubicBezTo>
                      <a:pt x="688" y="316"/>
                      <a:pt x="687" y="316"/>
                      <a:pt x="687" y="315"/>
                    </a:cubicBezTo>
                    <a:cubicBezTo>
                      <a:pt x="687" y="314"/>
                      <a:pt x="687" y="314"/>
                      <a:pt x="687" y="313"/>
                    </a:cubicBezTo>
                    <a:cubicBezTo>
                      <a:pt x="687" y="313"/>
                      <a:pt x="688" y="313"/>
                      <a:pt x="688" y="313"/>
                    </a:cubicBezTo>
                    <a:cubicBezTo>
                      <a:pt x="688" y="313"/>
                      <a:pt x="688" y="313"/>
                      <a:pt x="688" y="312"/>
                    </a:cubicBezTo>
                    <a:cubicBezTo>
                      <a:pt x="688" y="311"/>
                      <a:pt x="688" y="311"/>
                      <a:pt x="687" y="311"/>
                    </a:cubicBezTo>
                    <a:cubicBezTo>
                      <a:pt x="686" y="311"/>
                      <a:pt x="685" y="310"/>
                      <a:pt x="685" y="309"/>
                    </a:cubicBezTo>
                    <a:cubicBezTo>
                      <a:pt x="683" y="307"/>
                      <a:pt x="681" y="305"/>
                      <a:pt x="679" y="303"/>
                    </a:cubicBezTo>
                    <a:cubicBezTo>
                      <a:pt x="678" y="302"/>
                      <a:pt x="676" y="302"/>
                      <a:pt x="675" y="303"/>
                    </a:cubicBezTo>
                    <a:cubicBezTo>
                      <a:pt x="675" y="303"/>
                      <a:pt x="674" y="303"/>
                      <a:pt x="674" y="303"/>
                    </a:cubicBezTo>
                    <a:cubicBezTo>
                      <a:pt x="674" y="303"/>
                      <a:pt x="674" y="303"/>
                      <a:pt x="674" y="304"/>
                    </a:cubicBezTo>
                    <a:cubicBezTo>
                      <a:pt x="675" y="305"/>
                      <a:pt x="675" y="307"/>
                      <a:pt x="675" y="309"/>
                    </a:cubicBezTo>
                    <a:cubicBezTo>
                      <a:pt x="675" y="310"/>
                      <a:pt x="675" y="310"/>
                      <a:pt x="676" y="311"/>
                    </a:cubicBezTo>
                    <a:cubicBezTo>
                      <a:pt x="676" y="311"/>
                      <a:pt x="676" y="311"/>
                      <a:pt x="677" y="311"/>
                    </a:cubicBezTo>
                    <a:cubicBezTo>
                      <a:pt x="678" y="312"/>
                      <a:pt x="679" y="313"/>
                      <a:pt x="677" y="315"/>
                    </a:cubicBezTo>
                    <a:cubicBezTo>
                      <a:pt x="677" y="315"/>
                      <a:pt x="677" y="316"/>
                      <a:pt x="677" y="316"/>
                    </a:cubicBezTo>
                    <a:cubicBezTo>
                      <a:pt x="678" y="316"/>
                      <a:pt x="678" y="316"/>
                      <a:pt x="678" y="316"/>
                    </a:cubicBezTo>
                    <a:cubicBezTo>
                      <a:pt x="678" y="317"/>
                      <a:pt x="678" y="319"/>
                      <a:pt x="677" y="320"/>
                    </a:cubicBezTo>
                    <a:cubicBezTo>
                      <a:pt x="677" y="319"/>
                      <a:pt x="677" y="319"/>
                      <a:pt x="677" y="318"/>
                    </a:cubicBezTo>
                    <a:cubicBezTo>
                      <a:pt x="677" y="316"/>
                      <a:pt x="676" y="314"/>
                      <a:pt x="675" y="312"/>
                    </a:cubicBezTo>
                    <a:cubicBezTo>
                      <a:pt x="674" y="310"/>
                      <a:pt x="672" y="310"/>
                      <a:pt x="671" y="308"/>
                    </a:cubicBezTo>
                    <a:cubicBezTo>
                      <a:pt x="671" y="307"/>
                      <a:pt x="670" y="307"/>
                      <a:pt x="670" y="306"/>
                    </a:cubicBezTo>
                    <a:cubicBezTo>
                      <a:pt x="670" y="306"/>
                      <a:pt x="670" y="305"/>
                      <a:pt x="670" y="305"/>
                    </a:cubicBezTo>
                    <a:cubicBezTo>
                      <a:pt x="671" y="304"/>
                      <a:pt x="671" y="303"/>
                      <a:pt x="672" y="302"/>
                    </a:cubicBezTo>
                    <a:cubicBezTo>
                      <a:pt x="672" y="302"/>
                      <a:pt x="671" y="301"/>
                      <a:pt x="670" y="300"/>
                    </a:cubicBezTo>
                    <a:cubicBezTo>
                      <a:pt x="670" y="300"/>
                      <a:pt x="670" y="300"/>
                      <a:pt x="670" y="299"/>
                    </a:cubicBezTo>
                    <a:cubicBezTo>
                      <a:pt x="670" y="299"/>
                      <a:pt x="670" y="299"/>
                      <a:pt x="670" y="299"/>
                    </a:cubicBezTo>
                    <a:cubicBezTo>
                      <a:pt x="671" y="299"/>
                      <a:pt x="671" y="299"/>
                      <a:pt x="671" y="299"/>
                    </a:cubicBezTo>
                    <a:cubicBezTo>
                      <a:pt x="671" y="299"/>
                      <a:pt x="670" y="299"/>
                      <a:pt x="670" y="299"/>
                    </a:cubicBezTo>
                    <a:cubicBezTo>
                      <a:pt x="670" y="299"/>
                      <a:pt x="670" y="299"/>
                      <a:pt x="670" y="299"/>
                    </a:cubicBezTo>
                    <a:cubicBezTo>
                      <a:pt x="670" y="299"/>
                      <a:pt x="670" y="299"/>
                      <a:pt x="670" y="299"/>
                    </a:cubicBezTo>
                    <a:cubicBezTo>
                      <a:pt x="669" y="299"/>
                      <a:pt x="669" y="299"/>
                      <a:pt x="669" y="298"/>
                    </a:cubicBezTo>
                    <a:cubicBezTo>
                      <a:pt x="669" y="298"/>
                      <a:pt x="669" y="298"/>
                      <a:pt x="669" y="298"/>
                    </a:cubicBezTo>
                    <a:cubicBezTo>
                      <a:pt x="670" y="298"/>
                      <a:pt x="670" y="297"/>
                      <a:pt x="670" y="297"/>
                    </a:cubicBezTo>
                    <a:cubicBezTo>
                      <a:pt x="670" y="297"/>
                      <a:pt x="671" y="297"/>
                      <a:pt x="671" y="296"/>
                    </a:cubicBezTo>
                    <a:cubicBezTo>
                      <a:pt x="671" y="296"/>
                      <a:pt x="671" y="296"/>
                      <a:pt x="671" y="296"/>
                    </a:cubicBezTo>
                    <a:cubicBezTo>
                      <a:pt x="671" y="295"/>
                      <a:pt x="670" y="294"/>
                      <a:pt x="671" y="293"/>
                    </a:cubicBezTo>
                    <a:cubicBezTo>
                      <a:pt x="671" y="293"/>
                      <a:pt x="671" y="295"/>
                      <a:pt x="672" y="295"/>
                    </a:cubicBezTo>
                    <a:cubicBezTo>
                      <a:pt x="674" y="294"/>
                      <a:pt x="673" y="295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5"/>
                      <a:pt x="674" y="294"/>
                      <a:pt x="674" y="293"/>
                    </a:cubicBezTo>
                    <a:cubicBezTo>
                      <a:pt x="675" y="293"/>
                      <a:pt x="675" y="293"/>
                      <a:pt x="675" y="293"/>
                    </a:cubicBezTo>
                    <a:cubicBezTo>
                      <a:pt x="676" y="293"/>
                      <a:pt x="676" y="292"/>
                      <a:pt x="676" y="291"/>
                    </a:cubicBezTo>
                    <a:cubicBezTo>
                      <a:pt x="676" y="291"/>
                      <a:pt x="676" y="290"/>
                      <a:pt x="676" y="290"/>
                    </a:cubicBezTo>
                    <a:cubicBezTo>
                      <a:pt x="677" y="290"/>
                      <a:pt x="677" y="291"/>
                      <a:pt x="677" y="291"/>
                    </a:cubicBezTo>
                    <a:cubicBezTo>
                      <a:pt x="677" y="292"/>
                      <a:pt x="677" y="293"/>
                      <a:pt x="678" y="292"/>
                    </a:cubicBezTo>
                    <a:cubicBezTo>
                      <a:pt x="678" y="292"/>
                      <a:pt x="679" y="292"/>
                      <a:pt x="679" y="292"/>
                    </a:cubicBezTo>
                    <a:cubicBezTo>
                      <a:pt x="679" y="292"/>
                      <a:pt x="679" y="292"/>
                      <a:pt x="679" y="292"/>
                    </a:cubicBezTo>
                    <a:cubicBezTo>
                      <a:pt x="678" y="293"/>
                      <a:pt x="678" y="293"/>
                      <a:pt x="677" y="293"/>
                    </a:cubicBezTo>
                    <a:cubicBezTo>
                      <a:pt x="677" y="293"/>
                      <a:pt x="677" y="293"/>
                      <a:pt x="677" y="293"/>
                    </a:cubicBezTo>
                    <a:cubicBezTo>
                      <a:pt x="679" y="295"/>
                      <a:pt x="679" y="295"/>
                      <a:pt x="681" y="293"/>
                    </a:cubicBezTo>
                    <a:cubicBezTo>
                      <a:pt x="681" y="294"/>
                      <a:pt x="681" y="294"/>
                      <a:pt x="682" y="294"/>
                    </a:cubicBezTo>
                    <a:cubicBezTo>
                      <a:pt x="683" y="294"/>
                      <a:pt x="683" y="294"/>
                      <a:pt x="683" y="294"/>
                    </a:cubicBezTo>
                    <a:cubicBezTo>
                      <a:pt x="684" y="293"/>
                      <a:pt x="684" y="292"/>
                      <a:pt x="685" y="291"/>
                    </a:cubicBezTo>
                    <a:cubicBezTo>
                      <a:pt x="686" y="294"/>
                      <a:pt x="687" y="294"/>
                      <a:pt x="689" y="292"/>
                    </a:cubicBezTo>
                    <a:cubicBezTo>
                      <a:pt x="687" y="292"/>
                      <a:pt x="686" y="291"/>
                      <a:pt x="685" y="291"/>
                    </a:cubicBezTo>
                    <a:cubicBezTo>
                      <a:pt x="684" y="290"/>
                      <a:pt x="683" y="290"/>
                      <a:pt x="682" y="291"/>
                    </a:cubicBezTo>
                    <a:cubicBezTo>
                      <a:pt x="681" y="292"/>
                      <a:pt x="680" y="291"/>
                      <a:pt x="680" y="290"/>
                    </a:cubicBezTo>
                    <a:cubicBezTo>
                      <a:pt x="680" y="290"/>
                      <a:pt x="679" y="290"/>
                      <a:pt x="679" y="290"/>
                    </a:cubicBezTo>
                    <a:cubicBezTo>
                      <a:pt x="679" y="290"/>
                      <a:pt x="679" y="290"/>
                      <a:pt x="680" y="290"/>
                    </a:cubicBezTo>
                    <a:cubicBezTo>
                      <a:pt x="680" y="289"/>
                      <a:pt x="680" y="289"/>
                      <a:pt x="680" y="289"/>
                    </a:cubicBezTo>
                    <a:cubicBezTo>
                      <a:pt x="680" y="289"/>
                      <a:pt x="680" y="289"/>
                      <a:pt x="680" y="289"/>
                    </a:cubicBezTo>
                    <a:cubicBezTo>
                      <a:pt x="681" y="290"/>
                      <a:pt x="683" y="289"/>
                      <a:pt x="684" y="290"/>
                    </a:cubicBezTo>
                    <a:cubicBezTo>
                      <a:pt x="685" y="290"/>
                      <a:pt x="686" y="289"/>
                      <a:pt x="686" y="289"/>
                    </a:cubicBezTo>
                    <a:cubicBezTo>
                      <a:pt x="687" y="288"/>
                      <a:pt x="687" y="288"/>
                      <a:pt x="687" y="287"/>
                    </a:cubicBezTo>
                    <a:cubicBezTo>
                      <a:pt x="687" y="286"/>
                      <a:pt x="688" y="285"/>
                      <a:pt x="688" y="285"/>
                    </a:cubicBezTo>
                    <a:cubicBezTo>
                      <a:pt x="688" y="284"/>
                      <a:pt x="689" y="284"/>
                      <a:pt x="689" y="283"/>
                    </a:cubicBezTo>
                    <a:cubicBezTo>
                      <a:pt x="688" y="283"/>
                      <a:pt x="685" y="282"/>
                      <a:pt x="684" y="283"/>
                    </a:cubicBezTo>
                    <a:cubicBezTo>
                      <a:pt x="684" y="283"/>
                      <a:pt x="684" y="283"/>
                      <a:pt x="684" y="283"/>
                    </a:cubicBezTo>
                    <a:cubicBezTo>
                      <a:pt x="684" y="284"/>
                      <a:pt x="684" y="284"/>
                      <a:pt x="683" y="284"/>
                    </a:cubicBezTo>
                    <a:cubicBezTo>
                      <a:pt x="683" y="285"/>
                      <a:pt x="682" y="285"/>
                      <a:pt x="681" y="285"/>
                    </a:cubicBezTo>
                    <a:cubicBezTo>
                      <a:pt x="681" y="284"/>
                      <a:pt x="682" y="284"/>
                      <a:pt x="682" y="284"/>
                    </a:cubicBezTo>
                    <a:cubicBezTo>
                      <a:pt x="683" y="283"/>
                      <a:pt x="683" y="283"/>
                      <a:pt x="684" y="282"/>
                    </a:cubicBezTo>
                    <a:cubicBezTo>
                      <a:pt x="684" y="282"/>
                      <a:pt x="685" y="282"/>
                      <a:pt x="685" y="282"/>
                    </a:cubicBezTo>
                    <a:cubicBezTo>
                      <a:pt x="685" y="281"/>
                      <a:pt x="685" y="281"/>
                      <a:pt x="685" y="281"/>
                    </a:cubicBezTo>
                    <a:cubicBezTo>
                      <a:pt x="685" y="280"/>
                      <a:pt x="685" y="280"/>
                      <a:pt x="685" y="280"/>
                    </a:cubicBezTo>
                    <a:cubicBezTo>
                      <a:pt x="685" y="280"/>
                      <a:pt x="684" y="280"/>
                      <a:pt x="684" y="280"/>
                    </a:cubicBezTo>
                    <a:cubicBezTo>
                      <a:pt x="683" y="280"/>
                      <a:pt x="683" y="281"/>
                      <a:pt x="683" y="281"/>
                    </a:cubicBezTo>
                    <a:cubicBezTo>
                      <a:pt x="683" y="281"/>
                      <a:pt x="683" y="281"/>
                      <a:pt x="683" y="281"/>
                    </a:cubicBezTo>
                    <a:cubicBezTo>
                      <a:pt x="683" y="281"/>
                      <a:pt x="682" y="282"/>
                      <a:pt x="682" y="282"/>
                    </a:cubicBezTo>
                    <a:cubicBezTo>
                      <a:pt x="682" y="279"/>
                      <a:pt x="682" y="279"/>
                      <a:pt x="680" y="280"/>
                    </a:cubicBezTo>
                    <a:cubicBezTo>
                      <a:pt x="680" y="280"/>
                      <a:pt x="679" y="280"/>
                      <a:pt x="679" y="280"/>
                    </a:cubicBezTo>
                    <a:cubicBezTo>
                      <a:pt x="678" y="280"/>
                      <a:pt x="679" y="279"/>
                      <a:pt x="678" y="278"/>
                    </a:cubicBezTo>
                    <a:cubicBezTo>
                      <a:pt x="678" y="277"/>
                      <a:pt x="678" y="277"/>
                      <a:pt x="677" y="276"/>
                    </a:cubicBezTo>
                    <a:cubicBezTo>
                      <a:pt x="677" y="276"/>
                      <a:pt x="676" y="276"/>
                      <a:pt x="675" y="277"/>
                    </a:cubicBezTo>
                    <a:cubicBezTo>
                      <a:pt x="675" y="277"/>
                      <a:pt x="675" y="277"/>
                      <a:pt x="675" y="277"/>
                    </a:cubicBezTo>
                    <a:cubicBezTo>
                      <a:pt x="675" y="277"/>
                      <a:pt x="675" y="278"/>
                      <a:pt x="675" y="278"/>
                    </a:cubicBezTo>
                    <a:cubicBezTo>
                      <a:pt x="675" y="279"/>
                      <a:pt x="676" y="279"/>
                      <a:pt x="676" y="279"/>
                    </a:cubicBezTo>
                    <a:cubicBezTo>
                      <a:pt x="676" y="279"/>
                      <a:pt x="676" y="279"/>
                      <a:pt x="676" y="279"/>
                    </a:cubicBezTo>
                    <a:cubicBezTo>
                      <a:pt x="675" y="280"/>
                      <a:pt x="675" y="281"/>
                      <a:pt x="675" y="281"/>
                    </a:cubicBezTo>
                    <a:cubicBezTo>
                      <a:pt x="675" y="281"/>
                      <a:pt x="675" y="281"/>
                      <a:pt x="675" y="280"/>
                    </a:cubicBezTo>
                    <a:cubicBezTo>
                      <a:pt x="675" y="280"/>
                      <a:pt x="675" y="280"/>
                      <a:pt x="675" y="280"/>
                    </a:cubicBezTo>
                    <a:cubicBezTo>
                      <a:pt x="675" y="279"/>
                      <a:pt x="674" y="278"/>
                      <a:pt x="673" y="278"/>
                    </a:cubicBezTo>
                    <a:cubicBezTo>
                      <a:pt x="673" y="278"/>
                      <a:pt x="673" y="278"/>
                      <a:pt x="673" y="278"/>
                    </a:cubicBezTo>
                    <a:cubicBezTo>
                      <a:pt x="673" y="280"/>
                      <a:pt x="673" y="281"/>
                      <a:pt x="674" y="283"/>
                    </a:cubicBezTo>
                    <a:cubicBezTo>
                      <a:pt x="674" y="284"/>
                      <a:pt x="674" y="285"/>
                      <a:pt x="674" y="285"/>
                    </a:cubicBezTo>
                    <a:cubicBezTo>
                      <a:pt x="673" y="285"/>
                      <a:pt x="673" y="285"/>
                      <a:pt x="673" y="286"/>
                    </a:cubicBezTo>
                    <a:cubicBezTo>
                      <a:pt x="672" y="284"/>
                      <a:pt x="673" y="282"/>
                      <a:pt x="672" y="280"/>
                    </a:cubicBezTo>
                    <a:cubicBezTo>
                      <a:pt x="672" y="280"/>
                      <a:pt x="672" y="280"/>
                      <a:pt x="672" y="280"/>
                    </a:cubicBezTo>
                    <a:cubicBezTo>
                      <a:pt x="672" y="279"/>
                      <a:pt x="672" y="278"/>
                      <a:pt x="672" y="277"/>
                    </a:cubicBezTo>
                    <a:cubicBezTo>
                      <a:pt x="672" y="276"/>
                      <a:pt x="671" y="276"/>
                      <a:pt x="670" y="276"/>
                    </a:cubicBezTo>
                    <a:cubicBezTo>
                      <a:pt x="670" y="276"/>
                      <a:pt x="670" y="276"/>
                      <a:pt x="670" y="276"/>
                    </a:cubicBezTo>
                    <a:cubicBezTo>
                      <a:pt x="670" y="276"/>
                      <a:pt x="670" y="276"/>
                      <a:pt x="670" y="277"/>
                    </a:cubicBezTo>
                    <a:cubicBezTo>
                      <a:pt x="669" y="277"/>
                      <a:pt x="669" y="277"/>
                      <a:pt x="669" y="277"/>
                    </a:cubicBezTo>
                    <a:cubicBezTo>
                      <a:pt x="669" y="277"/>
                      <a:pt x="668" y="277"/>
                      <a:pt x="668" y="277"/>
                    </a:cubicBezTo>
                    <a:cubicBezTo>
                      <a:pt x="668" y="278"/>
                      <a:pt x="668" y="278"/>
                      <a:pt x="668" y="278"/>
                    </a:cubicBezTo>
                    <a:cubicBezTo>
                      <a:pt x="667" y="278"/>
                      <a:pt x="667" y="278"/>
                      <a:pt x="667" y="277"/>
                    </a:cubicBezTo>
                    <a:cubicBezTo>
                      <a:pt x="666" y="276"/>
                      <a:pt x="664" y="276"/>
                      <a:pt x="664" y="275"/>
                    </a:cubicBezTo>
                    <a:cubicBezTo>
                      <a:pt x="663" y="274"/>
                      <a:pt x="663" y="273"/>
                      <a:pt x="662" y="273"/>
                    </a:cubicBezTo>
                    <a:cubicBezTo>
                      <a:pt x="661" y="272"/>
                      <a:pt x="659" y="272"/>
                      <a:pt x="658" y="270"/>
                    </a:cubicBezTo>
                    <a:cubicBezTo>
                      <a:pt x="658" y="270"/>
                      <a:pt x="658" y="270"/>
                      <a:pt x="658" y="270"/>
                    </a:cubicBezTo>
                    <a:cubicBezTo>
                      <a:pt x="658" y="270"/>
                      <a:pt x="658" y="270"/>
                      <a:pt x="658" y="270"/>
                    </a:cubicBezTo>
                    <a:cubicBezTo>
                      <a:pt x="657" y="271"/>
                      <a:pt x="657" y="272"/>
                      <a:pt x="656" y="273"/>
                    </a:cubicBezTo>
                    <a:cubicBezTo>
                      <a:pt x="656" y="273"/>
                      <a:pt x="656" y="273"/>
                      <a:pt x="656" y="273"/>
                    </a:cubicBezTo>
                    <a:cubicBezTo>
                      <a:pt x="655" y="273"/>
                      <a:pt x="655" y="274"/>
                      <a:pt x="655" y="274"/>
                    </a:cubicBezTo>
                    <a:cubicBezTo>
                      <a:pt x="654" y="274"/>
                      <a:pt x="655" y="273"/>
                      <a:pt x="654" y="273"/>
                    </a:cubicBezTo>
                    <a:cubicBezTo>
                      <a:pt x="653" y="274"/>
                      <a:pt x="653" y="273"/>
                      <a:pt x="652" y="273"/>
                    </a:cubicBezTo>
                    <a:cubicBezTo>
                      <a:pt x="652" y="273"/>
                      <a:pt x="652" y="273"/>
                      <a:pt x="652" y="273"/>
                    </a:cubicBezTo>
                    <a:cubicBezTo>
                      <a:pt x="652" y="273"/>
                      <a:pt x="652" y="273"/>
                      <a:pt x="652" y="273"/>
                    </a:cubicBezTo>
                    <a:cubicBezTo>
                      <a:pt x="652" y="275"/>
                      <a:pt x="651" y="277"/>
                      <a:pt x="651" y="279"/>
                    </a:cubicBezTo>
                    <a:cubicBezTo>
                      <a:pt x="651" y="279"/>
                      <a:pt x="652" y="280"/>
                      <a:pt x="652" y="280"/>
                    </a:cubicBezTo>
                    <a:cubicBezTo>
                      <a:pt x="651" y="282"/>
                      <a:pt x="652" y="283"/>
                      <a:pt x="653" y="284"/>
                    </a:cubicBezTo>
                    <a:cubicBezTo>
                      <a:pt x="653" y="284"/>
                      <a:pt x="653" y="285"/>
                      <a:pt x="652" y="286"/>
                    </a:cubicBezTo>
                    <a:cubicBezTo>
                      <a:pt x="652" y="286"/>
                      <a:pt x="652" y="286"/>
                      <a:pt x="652" y="286"/>
                    </a:cubicBezTo>
                    <a:cubicBezTo>
                      <a:pt x="652" y="286"/>
                      <a:pt x="652" y="286"/>
                      <a:pt x="652" y="286"/>
                    </a:cubicBezTo>
                    <a:cubicBezTo>
                      <a:pt x="651" y="287"/>
                      <a:pt x="650" y="288"/>
                      <a:pt x="651" y="289"/>
                    </a:cubicBezTo>
                    <a:cubicBezTo>
                      <a:pt x="652" y="289"/>
                      <a:pt x="651" y="290"/>
                      <a:pt x="651" y="290"/>
                    </a:cubicBezTo>
                    <a:cubicBezTo>
                      <a:pt x="651" y="290"/>
                      <a:pt x="651" y="290"/>
                      <a:pt x="651" y="290"/>
                    </a:cubicBezTo>
                    <a:cubicBezTo>
                      <a:pt x="650" y="291"/>
                      <a:pt x="649" y="290"/>
                      <a:pt x="649" y="290"/>
                    </a:cubicBezTo>
                    <a:cubicBezTo>
                      <a:pt x="649" y="289"/>
                      <a:pt x="647" y="289"/>
                      <a:pt x="647" y="288"/>
                    </a:cubicBezTo>
                    <a:cubicBezTo>
                      <a:pt x="647" y="288"/>
                      <a:pt x="646" y="287"/>
                      <a:pt x="646" y="287"/>
                    </a:cubicBezTo>
                    <a:cubicBezTo>
                      <a:pt x="645" y="288"/>
                      <a:pt x="645" y="288"/>
                      <a:pt x="646" y="289"/>
                    </a:cubicBezTo>
                    <a:cubicBezTo>
                      <a:pt x="647" y="290"/>
                      <a:pt x="648" y="291"/>
                      <a:pt x="650" y="291"/>
                    </a:cubicBezTo>
                    <a:cubicBezTo>
                      <a:pt x="650" y="292"/>
                      <a:pt x="650" y="292"/>
                      <a:pt x="651" y="292"/>
                    </a:cubicBezTo>
                    <a:cubicBezTo>
                      <a:pt x="651" y="292"/>
                      <a:pt x="652" y="292"/>
                      <a:pt x="652" y="293"/>
                    </a:cubicBezTo>
                    <a:cubicBezTo>
                      <a:pt x="652" y="293"/>
                      <a:pt x="652" y="293"/>
                      <a:pt x="652" y="293"/>
                    </a:cubicBezTo>
                    <a:cubicBezTo>
                      <a:pt x="651" y="293"/>
                      <a:pt x="651" y="294"/>
                      <a:pt x="652" y="294"/>
                    </a:cubicBezTo>
                    <a:cubicBezTo>
                      <a:pt x="652" y="294"/>
                      <a:pt x="652" y="295"/>
                      <a:pt x="653" y="294"/>
                    </a:cubicBezTo>
                    <a:cubicBezTo>
                      <a:pt x="653" y="294"/>
                      <a:pt x="653" y="294"/>
                      <a:pt x="653" y="294"/>
                    </a:cubicBezTo>
                    <a:cubicBezTo>
                      <a:pt x="653" y="294"/>
                      <a:pt x="652" y="294"/>
                      <a:pt x="652" y="293"/>
                    </a:cubicBezTo>
                    <a:cubicBezTo>
                      <a:pt x="654" y="294"/>
                      <a:pt x="656" y="293"/>
                      <a:pt x="657" y="295"/>
                    </a:cubicBezTo>
                    <a:cubicBezTo>
                      <a:pt x="656" y="296"/>
                      <a:pt x="656" y="295"/>
                      <a:pt x="655" y="295"/>
                    </a:cubicBezTo>
                    <a:cubicBezTo>
                      <a:pt x="655" y="295"/>
                      <a:pt x="654" y="295"/>
                      <a:pt x="654" y="295"/>
                    </a:cubicBezTo>
                    <a:cubicBezTo>
                      <a:pt x="652" y="296"/>
                      <a:pt x="650" y="294"/>
                      <a:pt x="649" y="293"/>
                    </a:cubicBezTo>
                    <a:cubicBezTo>
                      <a:pt x="649" y="293"/>
                      <a:pt x="649" y="293"/>
                      <a:pt x="649" y="293"/>
                    </a:cubicBezTo>
                    <a:cubicBezTo>
                      <a:pt x="648" y="293"/>
                      <a:pt x="648" y="293"/>
                      <a:pt x="647" y="293"/>
                    </a:cubicBezTo>
                    <a:cubicBezTo>
                      <a:pt x="645" y="292"/>
                      <a:pt x="643" y="291"/>
                      <a:pt x="641" y="290"/>
                    </a:cubicBezTo>
                    <a:cubicBezTo>
                      <a:pt x="639" y="289"/>
                      <a:pt x="638" y="289"/>
                      <a:pt x="637" y="290"/>
                    </a:cubicBezTo>
                    <a:cubicBezTo>
                      <a:pt x="636" y="290"/>
                      <a:pt x="635" y="290"/>
                      <a:pt x="634" y="290"/>
                    </a:cubicBezTo>
                    <a:cubicBezTo>
                      <a:pt x="633" y="289"/>
                      <a:pt x="631" y="289"/>
                      <a:pt x="629" y="289"/>
                    </a:cubicBezTo>
                    <a:cubicBezTo>
                      <a:pt x="628" y="288"/>
                      <a:pt x="628" y="289"/>
                      <a:pt x="627" y="288"/>
                    </a:cubicBezTo>
                    <a:cubicBezTo>
                      <a:pt x="627" y="288"/>
                      <a:pt x="628" y="288"/>
                      <a:pt x="628" y="288"/>
                    </a:cubicBezTo>
                    <a:cubicBezTo>
                      <a:pt x="628" y="287"/>
                      <a:pt x="629" y="288"/>
                      <a:pt x="629" y="288"/>
                    </a:cubicBezTo>
                    <a:cubicBezTo>
                      <a:pt x="629" y="288"/>
                      <a:pt x="630" y="289"/>
                      <a:pt x="630" y="288"/>
                    </a:cubicBezTo>
                    <a:cubicBezTo>
                      <a:pt x="630" y="288"/>
                      <a:pt x="630" y="288"/>
                      <a:pt x="630" y="288"/>
                    </a:cubicBezTo>
                    <a:cubicBezTo>
                      <a:pt x="631" y="287"/>
                      <a:pt x="631" y="285"/>
                      <a:pt x="629" y="285"/>
                    </a:cubicBezTo>
                    <a:cubicBezTo>
                      <a:pt x="629" y="285"/>
                      <a:pt x="628" y="285"/>
                      <a:pt x="628" y="285"/>
                    </a:cubicBezTo>
                    <a:cubicBezTo>
                      <a:pt x="627" y="285"/>
                      <a:pt x="626" y="284"/>
                      <a:pt x="626" y="284"/>
                    </a:cubicBezTo>
                    <a:cubicBezTo>
                      <a:pt x="625" y="284"/>
                      <a:pt x="625" y="285"/>
                      <a:pt x="625" y="285"/>
                    </a:cubicBezTo>
                    <a:cubicBezTo>
                      <a:pt x="625" y="286"/>
                      <a:pt x="626" y="286"/>
                      <a:pt x="626" y="287"/>
                    </a:cubicBezTo>
                    <a:cubicBezTo>
                      <a:pt x="626" y="287"/>
                      <a:pt x="626" y="287"/>
                      <a:pt x="626" y="287"/>
                    </a:cubicBezTo>
                    <a:cubicBezTo>
                      <a:pt x="624" y="287"/>
                      <a:pt x="623" y="287"/>
                      <a:pt x="621" y="286"/>
                    </a:cubicBezTo>
                    <a:cubicBezTo>
                      <a:pt x="619" y="285"/>
                      <a:pt x="617" y="283"/>
                      <a:pt x="618" y="280"/>
                    </a:cubicBezTo>
                    <a:cubicBezTo>
                      <a:pt x="618" y="279"/>
                      <a:pt x="618" y="279"/>
                      <a:pt x="618" y="278"/>
                    </a:cubicBezTo>
                    <a:cubicBezTo>
                      <a:pt x="618" y="278"/>
                      <a:pt x="619" y="278"/>
                      <a:pt x="619" y="278"/>
                    </a:cubicBezTo>
                    <a:cubicBezTo>
                      <a:pt x="619" y="278"/>
                      <a:pt x="620" y="278"/>
                      <a:pt x="620" y="278"/>
                    </a:cubicBezTo>
                    <a:cubicBezTo>
                      <a:pt x="620" y="278"/>
                      <a:pt x="621" y="278"/>
                      <a:pt x="621" y="278"/>
                    </a:cubicBezTo>
                    <a:cubicBezTo>
                      <a:pt x="621" y="277"/>
                      <a:pt x="620" y="276"/>
                      <a:pt x="619" y="276"/>
                    </a:cubicBezTo>
                    <a:cubicBezTo>
                      <a:pt x="619" y="275"/>
                      <a:pt x="618" y="275"/>
                      <a:pt x="618" y="275"/>
                    </a:cubicBezTo>
                    <a:cubicBezTo>
                      <a:pt x="616" y="275"/>
                      <a:pt x="614" y="275"/>
                      <a:pt x="612" y="275"/>
                    </a:cubicBezTo>
                    <a:cubicBezTo>
                      <a:pt x="611" y="275"/>
                      <a:pt x="610" y="275"/>
                      <a:pt x="609" y="275"/>
                    </a:cubicBezTo>
                    <a:cubicBezTo>
                      <a:pt x="608" y="274"/>
                      <a:pt x="607" y="273"/>
                      <a:pt x="605" y="273"/>
                    </a:cubicBezTo>
                    <a:cubicBezTo>
                      <a:pt x="603" y="273"/>
                      <a:pt x="602" y="273"/>
                      <a:pt x="600" y="272"/>
                    </a:cubicBezTo>
                    <a:cubicBezTo>
                      <a:pt x="598" y="271"/>
                      <a:pt x="597" y="272"/>
                      <a:pt x="596" y="273"/>
                    </a:cubicBezTo>
                    <a:cubicBezTo>
                      <a:pt x="595" y="273"/>
                      <a:pt x="595" y="273"/>
                      <a:pt x="595" y="273"/>
                    </a:cubicBezTo>
                    <a:cubicBezTo>
                      <a:pt x="595" y="274"/>
                      <a:pt x="594" y="274"/>
                      <a:pt x="594" y="274"/>
                    </a:cubicBezTo>
                    <a:cubicBezTo>
                      <a:pt x="594" y="275"/>
                      <a:pt x="593" y="275"/>
                      <a:pt x="593" y="275"/>
                    </a:cubicBezTo>
                    <a:cubicBezTo>
                      <a:pt x="591" y="274"/>
                      <a:pt x="589" y="275"/>
                      <a:pt x="587" y="276"/>
                    </a:cubicBezTo>
                    <a:cubicBezTo>
                      <a:pt x="586" y="276"/>
                      <a:pt x="586" y="276"/>
                      <a:pt x="586" y="276"/>
                    </a:cubicBezTo>
                    <a:cubicBezTo>
                      <a:pt x="585" y="277"/>
                      <a:pt x="585" y="278"/>
                      <a:pt x="585" y="279"/>
                    </a:cubicBezTo>
                    <a:cubicBezTo>
                      <a:pt x="586" y="280"/>
                      <a:pt x="587" y="280"/>
                      <a:pt x="587" y="280"/>
                    </a:cubicBezTo>
                    <a:cubicBezTo>
                      <a:pt x="588" y="281"/>
                      <a:pt x="588" y="281"/>
                      <a:pt x="589" y="281"/>
                    </a:cubicBezTo>
                    <a:cubicBezTo>
                      <a:pt x="588" y="281"/>
                      <a:pt x="588" y="281"/>
                      <a:pt x="587" y="281"/>
                    </a:cubicBezTo>
                    <a:cubicBezTo>
                      <a:pt x="587" y="281"/>
                      <a:pt x="586" y="281"/>
                      <a:pt x="586" y="282"/>
                    </a:cubicBezTo>
                    <a:cubicBezTo>
                      <a:pt x="585" y="282"/>
                      <a:pt x="585" y="284"/>
                      <a:pt x="585" y="285"/>
                    </a:cubicBezTo>
                    <a:cubicBezTo>
                      <a:pt x="584" y="285"/>
                      <a:pt x="584" y="284"/>
                      <a:pt x="584" y="284"/>
                    </a:cubicBezTo>
                    <a:cubicBezTo>
                      <a:pt x="583" y="283"/>
                      <a:pt x="583" y="284"/>
                      <a:pt x="582" y="284"/>
                    </a:cubicBezTo>
                    <a:cubicBezTo>
                      <a:pt x="581" y="284"/>
                      <a:pt x="581" y="283"/>
                      <a:pt x="582" y="283"/>
                    </a:cubicBezTo>
                    <a:cubicBezTo>
                      <a:pt x="582" y="283"/>
                      <a:pt x="582" y="283"/>
                      <a:pt x="583" y="283"/>
                    </a:cubicBezTo>
                    <a:cubicBezTo>
                      <a:pt x="583" y="283"/>
                      <a:pt x="584" y="283"/>
                      <a:pt x="584" y="283"/>
                    </a:cubicBezTo>
                    <a:cubicBezTo>
                      <a:pt x="584" y="282"/>
                      <a:pt x="585" y="282"/>
                      <a:pt x="585" y="282"/>
                    </a:cubicBezTo>
                    <a:cubicBezTo>
                      <a:pt x="585" y="281"/>
                      <a:pt x="585" y="280"/>
                      <a:pt x="584" y="280"/>
                    </a:cubicBezTo>
                    <a:cubicBezTo>
                      <a:pt x="583" y="280"/>
                      <a:pt x="583" y="279"/>
                      <a:pt x="583" y="278"/>
                    </a:cubicBezTo>
                    <a:cubicBezTo>
                      <a:pt x="582" y="277"/>
                      <a:pt x="584" y="276"/>
                      <a:pt x="584" y="274"/>
                    </a:cubicBezTo>
                    <a:cubicBezTo>
                      <a:pt x="584" y="272"/>
                      <a:pt x="583" y="270"/>
                      <a:pt x="582" y="268"/>
                    </a:cubicBezTo>
                    <a:cubicBezTo>
                      <a:pt x="582" y="267"/>
                      <a:pt x="581" y="266"/>
                      <a:pt x="580" y="267"/>
                    </a:cubicBezTo>
                    <a:cubicBezTo>
                      <a:pt x="580" y="267"/>
                      <a:pt x="580" y="267"/>
                      <a:pt x="580" y="267"/>
                    </a:cubicBezTo>
                    <a:cubicBezTo>
                      <a:pt x="580" y="267"/>
                      <a:pt x="580" y="268"/>
                      <a:pt x="581" y="268"/>
                    </a:cubicBezTo>
                    <a:cubicBezTo>
                      <a:pt x="581" y="269"/>
                      <a:pt x="581" y="270"/>
                      <a:pt x="580" y="271"/>
                    </a:cubicBezTo>
                    <a:cubicBezTo>
                      <a:pt x="580" y="271"/>
                      <a:pt x="580" y="271"/>
                      <a:pt x="579" y="272"/>
                    </a:cubicBezTo>
                    <a:cubicBezTo>
                      <a:pt x="577" y="272"/>
                      <a:pt x="576" y="271"/>
                      <a:pt x="574" y="271"/>
                    </a:cubicBezTo>
                    <a:cubicBezTo>
                      <a:pt x="571" y="271"/>
                      <a:pt x="570" y="269"/>
                      <a:pt x="569" y="267"/>
                    </a:cubicBezTo>
                    <a:cubicBezTo>
                      <a:pt x="569" y="266"/>
                      <a:pt x="569" y="266"/>
                      <a:pt x="569" y="265"/>
                    </a:cubicBezTo>
                    <a:cubicBezTo>
                      <a:pt x="569" y="265"/>
                      <a:pt x="569" y="265"/>
                      <a:pt x="570" y="265"/>
                    </a:cubicBezTo>
                    <a:cubicBezTo>
                      <a:pt x="570" y="265"/>
                      <a:pt x="570" y="265"/>
                      <a:pt x="570" y="265"/>
                    </a:cubicBezTo>
                    <a:cubicBezTo>
                      <a:pt x="571" y="265"/>
                      <a:pt x="571" y="264"/>
                      <a:pt x="571" y="264"/>
                    </a:cubicBezTo>
                    <a:cubicBezTo>
                      <a:pt x="571" y="264"/>
                      <a:pt x="571" y="264"/>
                      <a:pt x="571" y="264"/>
                    </a:cubicBezTo>
                    <a:cubicBezTo>
                      <a:pt x="571" y="264"/>
                      <a:pt x="570" y="264"/>
                      <a:pt x="570" y="264"/>
                    </a:cubicBezTo>
                    <a:cubicBezTo>
                      <a:pt x="569" y="264"/>
                      <a:pt x="569" y="264"/>
                      <a:pt x="568" y="265"/>
                    </a:cubicBezTo>
                    <a:cubicBezTo>
                      <a:pt x="568" y="265"/>
                      <a:pt x="568" y="265"/>
                      <a:pt x="568" y="265"/>
                    </a:cubicBezTo>
                    <a:cubicBezTo>
                      <a:pt x="568" y="265"/>
                      <a:pt x="568" y="266"/>
                      <a:pt x="568" y="266"/>
                    </a:cubicBezTo>
                    <a:cubicBezTo>
                      <a:pt x="568" y="266"/>
                      <a:pt x="568" y="267"/>
                      <a:pt x="567" y="267"/>
                    </a:cubicBezTo>
                    <a:cubicBezTo>
                      <a:pt x="567" y="267"/>
                      <a:pt x="567" y="267"/>
                      <a:pt x="566" y="266"/>
                    </a:cubicBezTo>
                    <a:cubicBezTo>
                      <a:pt x="566" y="265"/>
                      <a:pt x="565" y="265"/>
                      <a:pt x="564" y="265"/>
                    </a:cubicBezTo>
                    <a:cubicBezTo>
                      <a:pt x="563" y="264"/>
                      <a:pt x="561" y="264"/>
                      <a:pt x="560" y="265"/>
                    </a:cubicBezTo>
                    <a:cubicBezTo>
                      <a:pt x="560" y="265"/>
                      <a:pt x="560" y="265"/>
                      <a:pt x="560" y="265"/>
                    </a:cubicBezTo>
                    <a:cubicBezTo>
                      <a:pt x="560" y="267"/>
                      <a:pt x="559" y="268"/>
                      <a:pt x="558" y="270"/>
                    </a:cubicBezTo>
                    <a:cubicBezTo>
                      <a:pt x="557" y="271"/>
                      <a:pt x="558" y="272"/>
                      <a:pt x="559" y="272"/>
                    </a:cubicBezTo>
                    <a:cubicBezTo>
                      <a:pt x="561" y="272"/>
                      <a:pt x="562" y="272"/>
                      <a:pt x="564" y="271"/>
                    </a:cubicBezTo>
                    <a:cubicBezTo>
                      <a:pt x="564" y="271"/>
                      <a:pt x="564" y="271"/>
                      <a:pt x="565" y="271"/>
                    </a:cubicBezTo>
                    <a:cubicBezTo>
                      <a:pt x="565" y="271"/>
                      <a:pt x="565" y="270"/>
                      <a:pt x="565" y="270"/>
                    </a:cubicBezTo>
                    <a:cubicBezTo>
                      <a:pt x="565" y="270"/>
                      <a:pt x="565" y="270"/>
                      <a:pt x="566" y="270"/>
                    </a:cubicBezTo>
                    <a:cubicBezTo>
                      <a:pt x="566" y="271"/>
                      <a:pt x="567" y="271"/>
                      <a:pt x="567" y="272"/>
                    </a:cubicBezTo>
                    <a:cubicBezTo>
                      <a:pt x="566" y="272"/>
                      <a:pt x="566" y="272"/>
                      <a:pt x="566" y="273"/>
                    </a:cubicBezTo>
                    <a:cubicBezTo>
                      <a:pt x="566" y="273"/>
                      <a:pt x="566" y="273"/>
                      <a:pt x="566" y="273"/>
                    </a:cubicBezTo>
                    <a:cubicBezTo>
                      <a:pt x="566" y="273"/>
                      <a:pt x="565" y="273"/>
                      <a:pt x="565" y="273"/>
                    </a:cubicBezTo>
                    <a:cubicBezTo>
                      <a:pt x="564" y="273"/>
                      <a:pt x="563" y="275"/>
                      <a:pt x="562" y="276"/>
                    </a:cubicBezTo>
                    <a:cubicBezTo>
                      <a:pt x="561" y="277"/>
                      <a:pt x="561" y="278"/>
                      <a:pt x="560" y="278"/>
                    </a:cubicBezTo>
                    <a:cubicBezTo>
                      <a:pt x="559" y="278"/>
                      <a:pt x="558" y="278"/>
                      <a:pt x="557" y="277"/>
                    </a:cubicBezTo>
                    <a:cubicBezTo>
                      <a:pt x="557" y="277"/>
                      <a:pt x="556" y="276"/>
                      <a:pt x="556" y="276"/>
                    </a:cubicBezTo>
                    <a:cubicBezTo>
                      <a:pt x="556" y="276"/>
                      <a:pt x="556" y="276"/>
                      <a:pt x="556" y="276"/>
                    </a:cubicBezTo>
                    <a:cubicBezTo>
                      <a:pt x="555" y="277"/>
                      <a:pt x="556" y="278"/>
                      <a:pt x="556" y="279"/>
                    </a:cubicBezTo>
                    <a:cubicBezTo>
                      <a:pt x="555" y="279"/>
                      <a:pt x="555" y="280"/>
                      <a:pt x="554" y="280"/>
                    </a:cubicBezTo>
                    <a:cubicBezTo>
                      <a:pt x="552" y="281"/>
                      <a:pt x="551" y="281"/>
                      <a:pt x="549" y="282"/>
                    </a:cubicBezTo>
                    <a:cubicBezTo>
                      <a:pt x="549" y="282"/>
                      <a:pt x="549" y="282"/>
                      <a:pt x="549" y="282"/>
                    </a:cubicBezTo>
                    <a:cubicBezTo>
                      <a:pt x="549" y="282"/>
                      <a:pt x="549" y="282"/>
                      <a:pt x="549" y="282"/>
                    </a:cubicBezTo>
                    <a:cubicBezTo>
                      <a:pt x="549" y="282"/>
                      <a:pt x="549" y="282"/>
                      <a:pt x="549" y="282"/>
                    </a:cubicBezTo>
                    <a:cubicBezTo>
                      <a:pt x="549" y="282"/>
                      <a:pt x="549" y="282"/>
                      <a:pt x="549" y="282"/>
                    </a:cubicBezTo>
                    <a:cubicBezTo>
                      <a:pt x="549" y="283"/>
                      <a:pt x="550" y="283"/>
                      <a:pt x="550" y="283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50" y="283"/>
                      <a:pt x="550" y="283"/>
                      <a:pt x="550" y="284"/>
                    </a:cubicBezTo>
                    <a:cubicBezTo>
                      <a:pt x="549" y="284"/>
                      <a:pt x="548" y="283"/>
                      <a:pt x="547" y="284"/>
                    </a:cubicBezTo>
                    <a:cubicBezTo>
                      <a:pt x="547" y="284"/>
                      <a:pt x="547" y="284"/>
                      <a:pt x="547" y="284"/>
                    </a:cubicBezTo>
                    <a:cubicBezTo>
                      <a:pt x="547" y="284"/>
                      <a:pt x="547" y="284"/>
                      <a:pt x="547" y="284"/>
                    </a:cubicBezTo>
                    <a:cubicBezTo>
                      <a:pt x="546" y="285"/>
                      <a:pt x="546" y="285"/>
                      <a:pt x="545" y="285"/>
                    </a:cubicBezTo>
                    <a:cubicBezTo>
                      <a:pt x="544" y="285"/>
                      <a:pt x="542" y="284"/>
                      <a:pt x="541" y="285"/>
                    </a:cubicBezTo>
                    <a:cubicBezTo>
                      <a:pt x="539" y="286"/>
                      <a:pt x="538" y="286"/>
                      <a:pt x="537" y="284"/>
                    </a:cubicBezTo>
                    <a:cubicBezTo>
                      <a:pt x="536" y="284"/>
                      <a:pt x="536" y="284"/>
                      <a:pt x="536" y="284"/>
                    </a:cubicBezTo>
                    <a:cubicBezTo>
                      <a:pt x="536" y="284"/>
                      <a:pt x="536" y="285"/>
                      <a:pt x="536" y="285"/>
                    </a:cubicBezTo>
                    <a:cubicBezTo>
                      <a:pt x="534" y="287"/>
                      <a:pt x="535" y="290"/>
                      <a:pt x="538" y="291"/>
                    </a:cubicBezTo>
                    <a:cubicBezTo>
                      <a:pt x="539" y="291"/>
                      <a:pt x="539" y="291"/>
                      <a:pt x="539" y="292"/>
                    </a:cubicBezTo>
                    <a:cubicBezTo>
                      <a:pt x="538" y="292"/>
                      <a:pt x="537" y="291"/>
                      <a:pt x="536" y="291"/>
                    </a:cubicBezTo>
                    <a:cubicBezTo>
                      <a:pt x="535" y="290"/>
                      <a:pt x="534" y="290"/>
                      <a:pt x="534" y="291"/>
                    </a:cubicBezTo>
                    <a:cubicBezTo>
                      <a:pt x="534" y="291"/>
                      <a:pt x="533" y="291"/>
                      <a:pt x="533" y="291"/>
                    </a:cubicBezTo>
                    <a:cubicBezTo>
                      <a:pt x="533" y="292"/>
                      <a:pt x="532" y="293"/>
                      <a:pt x="532" y="293"/>
                    </a:cubicBezTo>
                    <a:cubicBezTo>
                      <a:pt x="531" y="294"/>
                      <a:pt x="530" y="294"/>
                      <a:pt x="529" y="294"/>
                    </a:cubicBezTo>
                    <a:cubicBezTo>
                      <a:pt x="529" y="294"/>
                      <a:pt x="528" y="294"/>
                      <a:pt x="528" y="294"/>
                    </a:cubicBezTo>
                    <a:cubicBezTo>
                      <a:pt x="528" y="294"/>
                      <a:pt x="528" y="294"/>
                      <a:pt x="528" y="295"/>
                    </a:cubicBezTo>
                    <a:cubicBezTo>
                      <a:pt x="527" y="296"/>
                      <a:pt x="525" y="297"/>
                      <a:pt x="525" y="299"/>
                    </a:cubicBezTo>
                    <a:cubicBezTo>
                      <a:pt x="525" y="297"/>
                      <a:pt x="524" y="298"/>
                      <a:pt x="523" y="298"/>
                    </a:cubicBezTo>
                    <a:cubicBezTo>
                      <a:pt x="523" y="298"/>
                      <a:pt x="523" y="298"/>
                      <a:pt x="522" y="299"/>
                    </a:cubicBezTo>
                    <a:cubicBezTo>
                      <a:pt x="522" y="299"/>
                      <a:pt x="522" y="299"/>
                      <a:pt x="522" y="299"/>
                    </a:cubicBezTo>
                    <a:cubicBezTo>
                      <a:pt x="522" y="299"/>
                      <a:pt x="523" y="299"/>
                      <a:pt x="523" y="299"/>
                    </a:cubicBezTo>
                    <a:cubicBezTo>
                      <a:pt x="523" y="299"/>
                      <a:pt x="523" y="299"/>
                      <a:pt x="523" y="299"/>
                    </a:cubicBezTo>
                    <a:cubicBezTo>
                      <a:pt x="523" y="299"/>
                      <a:pt x="524" y="299"/>
                      <a:pt x="524" y="299"/>
                    </a:cubicBezTo>
                    <a:cubicBezTo>
                      <a:pt x="524" y="299"/>
                      <a:pt x="524" y="299"/>
                      <a:pt x="524" y="299"/>
                    </a:cubicBezTo>
                    <a:cubicBezTo>
                      <a:pt x="524" y="299"/>
                      <a:pt x="524" y="300"/>
                      <a:pt x="524" y="300"/>
                    </a:cubicBezTo>
                    <a:cubicBezTo>
                      <a:pt x="523" y="300"/>
                      <a:pt x="523" y="300"/>
                      <a:pt x="522" y="300"/>
                    </a:cubicBezTo>
                    <a:cubicBezTo>
                      <a:pt x="521" y="300"/>
                      <a:pt x="521" y="299"/>
                      <a:pt x="520" y="299"/>
                    </a:cubicBezTo>
                    <a:cubicBezTo>
                      <a:pt x="520" y="299"/>
                      <a:pt x="520" y="298"/>
                      <a:pt x="521" y="298"/>
                    </a:cubicBezTo>
                    <a:cubicBezTo>
                      <a:pt x="521" y="298"/>
                      <a:pt x="521" y="298"/>
                      <a:pt x="521" y="298"/>
                    </a:cubicBezTo>
                    <a:cubicBezTo>
                      <a:pt x="522" y="298"/>
                      <a:pt x="522" y="298"/>
                      <a:pt x="522" y="297"/>
                    </a:cubicBezTo>
                    <a:cubicBezTo>
                      <a:pt x="523" y="297"/>
                      <a:pt x="523" y="296"/>
                      <a:pt x="524" y="296"/>
                    </a:cubicBezTo>
                    <a:cubicBezTo>
                      <a:pt x="524" y="296"/>
                      <a:pt x="524" y="296"/>
                      <a:pt x="525" y="296"/>
                    </a:cubicBezTo>
                    <a:cubicBezTo>
                      <a:pt x="525" y="296"/>
                      <a:pt x="525" y="296"/>
                      <a:pt x="525" y="295"/>
                    </a:cubicBezTo>
                    <a:cubicBezTo>
                      <a:pt x="525" y="295"/>
                      <a:pt x="525" y="294"/>
                      <a:pt x="526" y="294"/>
                    </a:cubicBezTo>
                    <a:cubicBezTo>
                      <a:pt x="526" y="294"/>
                      <a:pt x="527" y="293"/>
                      <a:pt x="528" y="294"/>
                    </a:cubicBezTo>
                    <a:cubicBezTo>
                      <a:pt x="529" y="294"/>
                      <a:pt x="530" y="293"/>
                      <a:pt x="530" y="293"/>
                    </a:cubicBezTo>
                    <a:cubicBezTo>
                      <a:pt x="530" y="293"/>
                      <a:pt x="531" y="292"/>
                      <a:pt x="531" y="292"/>
                    </a:cubicBezTo>
                    <a:cubicBezTo>
                      <a:pt x="531" y="292"/>
                      <a:pt x="531" y="292"/>
                      <a:pt x="531" y="291"/>
                    </a:cubicBezTo>
                    <a:cubicBezTo>
                      <a:pt x="531" y="291"/>
                      <a:pt x="531" y="291"/>
                      <a:pt x="532" y="291"/>
                    </a:cubicBezTo>
                    <a:cubicBezTo>
                      <a:pt x="532" y="291"/>
                      <a:pt x="532" y="291"/>
                      <a:pt x="532" y="291"/>
                    </a:cubicBezTo>
                    <a:cubicBezTo>
                      <a:pt x="533" y="291"/>
                      <a:pt x="533" y="290"/>
                      <a:pt x="533" y="290"/>
                    </a:cubicBezTo>
                    <a:cubicBezTo>
                      <a:pt x="533" y="289"/>
                      <a:pt x="533" y="288"/>
                      <a:pt x="533" y="287"/>
                    </a:cubicBezTo>
                    <a:cubicBezTo>
                      <a:pt x="534" y="286"/>
                      <a:pt x="534" y="285"/>
                      <a:pt x="534" y="284"/>
                    </a:cubicBezTo>
                    <a:cubicBezTo>
                      <a:pt x="534" y="284"/>
                      <a:pt x="534" y="283"/>
                      <a:pt x="534" y="283"/>
                    </a:cubicBezTo>
                    <a:cubicBezTo>
                      <a:pt x="534" y="283"/>
                      <a:pt x="534" y="283"/>
                      <a:pt x="535" y="283"/>
                    </a:cubicBezTo>
                    <a:cubicBezTo>
                      <a:pt x="535" y="282"/>
                      <a:pt x="535" y="281"/>
                      <a:pt x="535" y="281"/>
                    </a:cubicBezTo>
                    <a:cubicBezTo>
                      <a:pt x="536" y="281"/>
                      <a:pt x="536" y="281"/>
                      <a:pt x="537" y="281"/>
                    </a:cubicBezTo>
                    <a:cubicBezTo>
                      <a:pt x="538" y="282"/>
                      <a:pt x="538" y="282"/>
                      <a:pt x="539" y="281"/>
                    </a:cubicBezTo>
                    <a:cubicBezTo>
                      <a:pt x="539" y="281"/>
                      <a:pt x="539" y="281"/>
                      <a:pt x="539" y="280"/>
                    </a:cubicBezTo>
                    <a:cubicBezTo>
                      <a:pt x="539" y="279"/>
                      <a:pt x="540" y="278"/>
                      <a:pt x="540" y="277"/>
                    </a:cubicBezTo>
                    <a:cubicBezTo>
                      <a:pt x="542" y="276"/>
                      <a:pt x="542" y="276"/>
                      <a:pt x="540" y="275"/>
                    </a:cubicBezTo>
                    <a:cubicBezTo>
                      <a:pt x="540" y="275"/>
                      <a:pt x="541" y="275"/>
                      <a:pt x="541" y="274"/>
                    </a:cubicBezTo>
                    <a:cubicBezTo>
                      <a:pt x="541" y="274"/>
                      <a:pt x="541" y="274"/>
                      <a:pt x="541" y="274"/>
                    </a:cubicBezTo>
                    <a:cubicBezTo>
                      <a:pt x="541" y="274"/>
                      <a:pt x="542" y="274"/>
                      <a:pt x="542" y="274"/>
                    </a:cubicBezTo>
                    <a:cubicBezTo>
                      <a:pt x="543" y="274"/>
                      <a:pt x="544" y="274"/>
                      <a:pt x="545" y="274"/>
                    </a:cubicBezTo>
                    <a:cubicBezTo>
                      <a:pt x="546" y="274"/>
                      <a:pt x="547" y="273"/>
                      <a:pt x="549" y="272"/>
                    </a:cubicBezTo>
                    <a:cubicBezTo>
                      <a:pt x="550" y="271"/>
                      <a:pt x="551" y="270"/>
                      <a:pt x="551" y="269"/>
                    </a:cubicBezTo>
                    <a:cubicBezTo>
                      <a:pt x="552" y="267"/>
                      <a:pt x="553" y="265"/>
                      <a:pt x="554" y="264"/>
                    </a:cubicBezTo>
                    <a:cubicBezTo>
                      <a:pt x="555" y="263"/>
                      <a:pt x="555" y="263"/>
                      <a:pt x="556" y="263"/>
                    </a:cubicBezTo>
                    <a:cubicBezTo>
                      <a:pt x="557" y="263"/>
                      <a:pt x="557" y="262"/>
                      <a:pt x="558" y="262"/>
                    </a:cubicBezTo>
                    <a:cubicBezTo>
                      <a:pt x="558" y="262"/>
                      <a:pt x="559" y="261"/>
                      <a:pt x="559" y="261"/>
                    </a:cubicBezTo>
                    <a:cubicBezTo>
                      <a:pt x="560" y="260"/>
                      <a:pt x="560" y="259"/>
                      <a:pt x="560" y="258"/>
                    </a:cubicBezTo>
                    <a:cubicBezTo>
                      <a:pt x="560" y="257"/>
                      <a:pt x="559" y="258"/>
                      <a:pt x="558" y="257"/>
                    </a:cubicBezTo>
                    <a:cubicBezTo>
                      <a:pt x="559" y="257"/>
                      <a:pt x="559" y="257"/>
                      <a:pt x="559" y="257"/>
                    </a:cubicBezTo>
                    <a:cubicBezTo>
                      <a:pt x="560" y="256"/>
                      <a:pt x="561" y="256"/>
                      <a:pt x="562" y="255"/>
                    </a:cubicBezTo>
                    <a:cubicBezTo>
                      <a:pt x="563" y="255"/>
                      <a:pt x="563" y="254"/>
                      <a:pt x="563" y="252"/>
                    </a:cubicBezTo>
                    <a:cubicBezTo>
                      <a:pt x="565" y="252"/>
                      <a:pt x="566" y="252"/>
                      <a:pt x="567" y="251"/>
                    </a:cubicBezTo>
                    <a:cubicBezTo>
                      <a:pt x="568" y="251"/>
                      <a:pt x="568" y="250"/>
                      <a:pt x="569" y="249"/>
                    </a:cubicBezTo>
                    <a:cubicBezTo>
                      <a:pt x="569" y="249"/>
                      <a:pt x="569" y="249"/>
                      <a:pt x="570" y="248"/>
                    </a:cubicBezTo>
                    <a:cubicBezTo>
                      <a:pt x="570" y="248"/>
                      <a:pt x="571" y="248"/>
                      <a:pt x="571" y="248"/>
                    </a:cubicBezTo>
                    <a:cubicBezTo>
                      <a:pt x="572" y="248"/>
                      <a:pt x="573" y="247"/>
                      <a:pt x="573" y="247"/>
                    </a:cubicBezTo>
                    <a:cubicBezTo>
                      <a:pt x="574" y="247"/>
                      <a:pt x="574" y="246"/>
                      <a:pt x="574" y="245"/>
                    </a:cubicBezTo>
                    <a:cubicBezTo>
                      <a:pt x="574" y="245"/>
                      <a:pt x="574" y="244"/>
                      <a:pt x="574" y="244"/>
                    </a:cubicBezTo>
                    <a:cubicBezTo>
                      <a:pt x="575" y="243"/>
                      <a:pt x="576" y="242"/>
                      <a:pt x="577" y="242"/>
                    </a:cubicBezTo>
                    <a:cubicBezTo>
                      <a:pt x="579" y="241"/>
                      <a:pt x="580" y="240"/>
                      <a:pt x="581" y="239"/>
                    </a:cubicBezTo>
                    <a:cubicBezTo>
                      <a:pt x="581" y="239"/>
                      <a:pt x="581" y="239"/>
                      <a:pt x="581" y="239"/>
                    </a:cubicBezTo>
                    <a:cubicBezTo>
                      <a:pt x="582" y="238"/>
                      <a:pt x="582" y="237"/>
                      <a:pt x="583" y="236"/>
                    </a:cubicBezTo>
                    <a:cubicBezTo>
                      <a:pt x="584" y="234"/>
                      <a:pt x="586" y="232"/>
                      <a:pt x="585" y="229"/>
                    </a:cubicBezTo>
                    <a:cubicBezTo>
                      <a:pt x="585" y="229"/>
                      <a:pt x="585" y="229"/>
                      <a:pt x="586" y="229"/>
                    </a:cubicBezTo>
                    <a:cubicBezTo>
                      <a:pt x="587" y="227"/>
                      <a:pt x="586" y="227"/>
                      <a:pt x="585" y="226"/>
                    </a:cubicBezTo>
                    <a:cubicBezTo>
                      <a:pt x="583" y="225"/>
                      <a:pt x="583" y="225"/>
                      <a:pt x="583" y="223"/>
                    </a:cubicBezTo>
                    <a:cubicBezTo>
                      <a:pt x="583" y="223"/>
                      <a:pt x="583" y="222"/>
                      <a:pt x="583" y="222"/>
                    </a:cubicBezTo>
                    <a:cubicBezTo>
                      <a:pt x="583" y="222"/>
                      <a:pt x="582" y="222"/>
                      <a:pt x="582" y="222"/>
                    </a:cubicBezTo>
                    <a:cubicBezTo>
                      <a:pt x="582" y="222"/>
                      <a:pt x="582" y="222"/>
                      <a:pt x="582" y="222"/>
                    </a:cubicBezTo>
                    <a:cubicBezTo>
                      <a:pt x="581" y="223"/>
                      <a:pt x="581" y="223"/>
                      <a:pt x="581" y="224"/>
                    </a:cubicBezTo>
                    <a:cubicBezTo>
                      <a:pt x="581" y="225"/>
                      <a:pt x="581" y="225"/>
                      <a:pt x="581" y="225"/>
                    </a:cubicBezTo>
                    <a:cubicBezTo>
                      <a:pt x="581" y="225"/>
                      <a:pt x="581" y="225"/>
                      <a:pt x="580" y="225"/>
                    </a:cubicBezTo>
                    <a:cubicBezTo>
                      <a:pt x="580" y="225"/>
                      <a:pt x="580" y="225"/>
                      <a:pt x="580" y="224"/>
                    </a:cubicBezTo>
                    <a:cubicBezTo>
                      <a:pt x="580" y="224"/>
                      <a:pt x="580" y="224"/>
                      <a:pt x="580" y="223"/>
                    </a:cubicBezTo>
                    <a:cubicBezTo>
                      <a:pt x="580" y="222"/>
                      <a:pt x="580" y="221"/>
                      <a:pt x="580" y="220"/>
                    </a:cubicBezTo>
                    <a:cubicBezTo>
                      <a:pt x="580" y="219"/>
                      <a:pt x="578" y="219"/>
                      <a:pt x="577" y="218"/>
                    </a:cubicBezTo>
                    <a:cubicBezTo>
                      <a:pt x="577" y="218"/>
                      <a:pt x="577" y="217"/>
                      <a:pt x="577" y="216"/>
                    </a:cubicBezTo>
                    <a:cubicBezTo>
                      <a:pt x="577" y="217"/>
                      <a:pt x="578" y="217"/>
                      <a:pt x="578" y="217"/>
                    </a:cubicBezTo>
                    <a:cubicBezTo>
                      <a:pt x="580" y="219"/>
                      <a:pt x="582" y="221"/>
                      <a:pt x="584" y="222"/>
                    </a:cubicBezTo>
                    <a:cubicBezTo>
                      <a:pt x="585" y="222"/>
                      <a:pt x="585" y="223"/>
                      <a:pt x="585" y="224"/>
                    </a:cubicBezTo>
                    <a:cubicBezTo>
                      <a:pt x="584" y="224"/>
                      <a:pt x="584" y="224"/>
                      <a:pt x="584" y="225"/>
                    </a:cubicBezTo>
                    <a:cubicBezTo>
                      <a:pt x="584" y="225"/>
                      <a:pt x="584" y="225"/>
                      <a:pt x="585" y="225"/>
                    </a:cubicBezTo>
                    <a:cubicBezTo>
                      <a:pt x="585" y="225"/>
                      <a:pt x="585" y="225"/>
                      <a:pt x="585" y="225"/>
                    </a:cubicBezTo>
                    <a:cubicBezTo>
                      <a:pt x="585" y="225"/>
                      <a:pt x="585" y="224"/>
                      <a:pt x="585" y="224"/>
                    </a:cubicBezTo>
                    <a:cubicBezTo>
                      <a:pt x="586" y="222"/>
                      <a:pt x="587" y="220"/>
                      <a:pt x="587" y="218"/>
                    </a:cubicBezTo>
                    <a:cubicBezTo>
                      <a:pt x="587" y="218"/>
                      <a:pt x="588" y="217"/>
                      <a:pt x="587" y="216"/>
                    </a:cubicBezTo>
                    <a:cubicBezTo>
                      <a:pt x="586" y="215"/>
                      <a:pt x="587" y="214"/>
                      <a:pt x="585" y="213"/>
                    </a:cubicBezTo>
                    <a:cubicBezTo>
                      <a:pt x="585" y="213"/>
                      <a:pt x="584" y="211"/>
                      <a:pt x="584" y="210"/>
                    </a:cubicBezTo>
                    <a:cubicBezTo>
                      <a:pt x="585" y="208"/>
                      <a:pt x="584" y="207"/>
                      <a:pt x="583" y="206"/>
                    </a:cubicBezTo>
                    <a:cubicBezTo>
                      <a:pt x="583" y="205"/>
                      <a:pt x="582" y="205"/>
                      <a:pt x="581" y="205"/>
                    </a:cubicBezTo>
                    <a:cubicBezTo>
                      <a:pt x="581" y="206"/>
                      <a:pt x="581" y="206"/>
                      <a:pt x="581" y="207"/>
                    </a:cubicBezTo>
                    <a:cubicBezTo>
                      <a:pt x="582" y="207"/>
                      <a:pt x="582" y="208"/>
                      <a:pt x="581" y="208"/>
                    </a:cubicBezTo>
                    <a:cubicBezTo>
                      <a:pt x="581" y="208"/>
                      <a:pt x="581" y="209"/>
                      <a:pt x="581" y="209"/>
                    </a:cubicBezTo>
                    <a:cubicBezTo>
                      <a:pt x="581" y="209"/>
                      <a:pt x="581" y="209"/>
                      <a:pt x="581" y="209"/>
                    </a:cubicBezTo>
                    <a:cubicBezTo>
                      <a:pt x="581" y="209"/>
                      <a:pt x="581" y="209"/>
                      <a:pt x="581" y="210"/>
                    </a:cubicBezTo>
                    <a:cubicBezTo>
                      <a:pt x="581" y="210"/>
                      <a:pt x="581" y="211"/>
                      <a:pt x="581" y="211"/>
                    </a:cubicBezTo>
                    <a:cubicBezTo>
                      <a:pt x="581" y="211"/>
                      <a:pt x="581" y="211"/>
                      <a:pt x="580" y="211"/>
                    </a:cubicBezTo>
                    <a:cubicBezTo>
                      <a:pt x="580" y="211"/>
                      <a:pt x="579" y="212"/>
                      <a:pt x="579" y="211"/>
                    </a:cubicBezTo>
                    <a:cubicBezTo>
                      <a:pt x="581" y="209"/>
                      <a:pt x="581" y="209"/>
                      <a:pt x="579" y="207"/>
                    </a:cubicBezTo>
                    <a:cubicBezTo>
                      <a:pt x="579" y="207"/>
                      <a:pt x="578" y="207"/>
                      <a:pt x="579" y="206"/>
                    </a:cubicBezTo>
                    <a:cubicBezTo>
                      <a:pt x="580" y="205"/>
                      <a:pt x="579" y="203"/>
                      <a:pt x="579" y="201"/>
                    </a:cubicBezTo>
                    <a:cubicBezTo>
                      <a:pt x="579" y="199"/>
                      <a:pt x="578" y="198"/>
                      <a:pt x="578" y="196"/>
                    </a:cubicBezTo>
                    <a:cubicBezTo>
                      <a:pt x="577" y="194"/>
                      <a:pt x="576" y="194"/>
                      <a:pt x="574" y="195"/>
                    </a:cubicBezTo>
                    <a:cubicBezTo>
                      <a:pt x="574" y="195"/>
                      <a:pt x="573" y="194"/>
                      <a:pt x="572" y="194"/>
                    </a:cubicBezTo>
                    <a:cubicBezTo>
                      <a:pt x="571" y="193"/>
                      <a:pt x="570" y="191"/>
                      <a:pt x="569" y="191"/>
                    </a:cubicBezTo>
                    <a:cubicBezTo>
                      <a:pt x="567" y="191"/>
                      <a:pt x="565" y="191"/>
                      <a:pt x="563" y="192"/>
                    </a:cubicBezTo>
                    <a:cubicBezTo>
                      <a:pt x="561" y="193"/>
                      <a:pt x="560" y="193"/>
                      <a:pt x="558" y="192"/>
                    </a:cubicBezTo>
                    <a:cubicBezTo>
                      <a:pt x="557" y="191"/>
                      <a:pt x="557" y="191"/>
                      <a:pt x="556" y="191"/>
                    </a:cubicBezTo>
                    <a:cubicBezTo>
                      <a:pt x="555" y="192"/>
                      <a:pt x="553" y="192"/>
                      <a:pt x="552" y="192"/>
                    </a:cubicBezTo>
                    <a:cubicBezTo>
                      <a:pt x="551" y="193"/>
                      <a:pt x="551" y="192"/>
                      <a:pt x="550" y="192"/>
                    </a:cubicBezTo>
                    <a:cubicBezTo>
                      <a:pt x="549" y="191"/>
                      <a:pt x="548" y="191"/>
                      <a:pt x="548" y="191"/>
                    </a:cubicBezTo>
                    <a:cubicBezTo>
                      <a:pt x="547" y="192"/>
                      <a:pt x="547" y="193"/>
                      <a:pt x="547" y="193"/>
                    </a:cubicBezTo>
                    <a:cubicBezTo>
                      <a:pt x="547" y="194"/>
                      <a:pt x="547" y="195"/>
                      <a:pt x="547" y="196"/>
                    </a:cubicBezTo>
                    <a:cubicBezTo>
                      <a:pt x="547" y="196"/>
                      <a:pt x="547" y="197"/>
                      <a:pt x="546" y="197"/>
                    </a:cubicBezTo>
                    <a:cubicBezTo>
                      <a:pt x="545" y="198"/>
                      <a:pt x="545" y="198"/>
                      <a:pt x="544" y="197"/>
                    </a:cubicBezTo>
                    <a:cubicBezTo>
                      <a:pt x="543" y="197"/>
                      <a:pt x="542" y="197"/>
                      <a:pt x="542" y="197"/>
                    </a:cubicBezTo>
                    <a:cubicBezTo>
                      <a:pt x="542" y="197"/>
                      <a:pt x="542" y="197"/>
                      <a:pt x="542" y="198"/>
                    </a:cubicBezTo>
                    <a:cubicBezTo>
                      <a:pt x="542" y="198"/>
                      <a:pt x="541" y="198"/>
                      <a:pt x="541" y="198"/>
                    </a:cubicBezTo>
                    <a:cubicBezTo>
                      <a:pt x="540" y="199"/>
                      <a:pt x="538" y="198"/>
                      <a:pt x="537" y="198"/>
                    </a:cubicBezTo>
                    <a:cubicBezTo>
                      <a:pt x="536" y="198"/>
                      <a:pt x="536" y="197"/>
                      <a:pt x="536" y="196"/>
                    </a:cubicBezTo>
                    <a:cubicBezTo>
                      <a:pt x="536" y="196"/>
                      <a:pt x="537" y="196"/>
                      <a:pt x="537" y="196"/>
                    </a:cubicBezTo>
                    <a:cubicBezTo>
                      <a:pt x="537" y="196"/>
                      <a:pt x="537" y="196"/>
                      <a:pt x="537" y="196"/>
                    </a:cubicBezTo>
                    <a:cubicBezTo>
                      <a:pt x="538" y="196"/>
                      <a:pt x="538" y="196"/>
                      <a:pt x="538" y="196"/>
                    </a:cubicBezTo>
                    <a:cubicBezTo>
                      <a:pt x="539" y="196"/>
                      <a:pt x="539" y="196"/>
                      <a:pt x="539" y="195"/>
                    </a:cubicBezTo>
                    <a:cubicBezTo>
                      <a:pt x="539" y="191"/>
                      <a:pt x="542" y="190"/>
                      <a:pt x="543" y="187"/>
                    </a:cubicBezTo>
                    <a:cubicBezTo>
                      <a:pt x="544" y="186"/>
                      <a:pt x="544" y="186"/>
                      <a:pt x="543" y="186"/>
                    </a:cubicBezTo>
                    <a:cubicBezTo>
                      <a:pt x="543" y="185"/>
                      <a:pt x="542" y="184"/>
                      <a:pt x="541" y="183"/>
                    </a:cubicBezTo>
                    <a:cubicBezTo>
                      <a:pt x="540" y="182"/>
                      <a:pt x="540" y="182"/>
                      <a:pt x="539" y="182"/>
                    </a:cubicBezTo>
                    <a:cubicBezTo>
                      <a:pt x="537" y="182"/>
                      <a:pt x="534" y="182"/>
                      <a:pt x="533" y="184"/>
                    </a:cubicBezTo>
                    <a:cubicBezTo>
                      <a:pt x="532" y="184"/>
                      <a:pt x="532" y="184"/>
                      <a:pt x="532" y="184"/>
                    </a:cubicBezTo>
                    <a:cubicBezTo>
                      <a:pt x="532" y="184"/>
                      <a:pt x="531" y="184"/>
                      <a:pt x="531" y="184"/>
                    </a:cubicBezTo>
                    <a:cubicBezTo>
                      <a:pt x="531" y="184"/>
                      <a:pt x="530" y="184"/>
                      <a:pt x="530" y="184"/>
                    </a:cubicBezTo>
                    <a:cubicBezTo>
                      <a:pt x="530" y="183"/>
                      <a:pt x="530" y="183"/>
                      <a:pt x="530" y="183"/>
                    </a:cubicBezTo>
                    <a:cubicBezTo>
                      <a:pt x="531" y="183"/>
                      <a:pt x="531" y="183"/>
                      <a:pt x="531" y="183"/>
                    </a:cubicBezTo>
                    <a:cubicBezTo>
                      <a:pt x="531" y="183"/>
                      <a:pt x="532" y="183"/>
                      <a:pt x="532" y="183"/>
                    </a:cubicBezTo>
                    <a:cubicBezTo>
                      <a:pt x="532" y="183"/>
                      <a:pt x="532" y="182"/>
                      <a:pt x="532" y="182"/>
                    </a:cubicBezTo>
                    <a:cubicBezTo>
                      <a:pt x="533" y="182"/>
                      <a:pt x="533" y="181"/>
                      <a:pt x="532" y="181"/>
                    </a:cubicBezTo>
                    <a:cubicBezTo>
                      <a:pt x="532" y="180"/>
                      <a:pt x="531" y="180"/>
                      <a:pt x="531" y="181"/>
                    </a:cubicBezTo>
                    <a:cubicBezTo>
                      <a:pt x="530" y="181"/>
                      <a:pt x="529" y="181"/>
                      <a:pt x="529" y="181"/>
                    </a:cubicBezTo>
                    <a:cubicBezTo>
                      <a:pt x="527" y="182"/>
                      <a:pt x="525" y="180"/>
                      <a:pt x="523" y="181"/>
                    </a:cubicBezTo>
                    <a:cubicBezTo>
                      <a:pt x="523" y="181"/>
                      <a:pt x="523" y="181"/>
                      <a:pt x="522" y="181"/>
                    </a:cubicBezTo>
                    <a:cubicBezTo>
                      <a:pt x="522" y="181"/>
                      <a:pt x="522" y="180"/>
                      <a:pt x="522" y="180"/>
                    </a:cubicBezTo>
                    <a:cubicBezTo>
                      <a:pt x="522" y="180"/>
                      <a:pt x="522" y="180"/>
                      <a:pt x="522" y="180"/>
                    </a:cubicBezTo>
                    <a:cubicBezTo>
                      <a:pt x="524" y="180"/>
                      <a:pt x="525" y="178"/>
                      <a:pt x="526" y="178"/>
                    </a:cubicBezTo>
                    <a:cubicBezTo>
                      <a:pt x="528" y="178"/>
                      <a:pt x="529" y="178"/>
                      <a:pt x="530" y="177"/>
                    </a:cubicBezTo>
                    <a:cubicBezTo>
                      <a:pt x="530" y="177"/>
                      <a:pt x="531" y="176"/>
                      <a:pt x="531" y="175"/>
                    </a:cubicBezTo>
                    <a:cubicBezTo>
                      <a:pt x="531" y="175"/>
                      <a:pt x="531" y="175"/>
                      <a:pt x="531" y="175"/>
                    </a:cubicBezTo>
                    <a:cubicBezTo>
                      <a:pt x="532" y="174"/>
                      <a:pt x="532" y="173"/>
                      <a:pt x="533" y="173"/>
                    </a:cubicBezTo>
                    <a:cubicBezTo>
                      <a:pt x="533" y="173"/>
                      <a:pt x="534" y="173"/>
                      <a:pt x="534" y="173"/>
                    </a:cubicBezTo>
                    <a:cubicBezTo>
                      <a:pt x="535" y="173"/>
                      <a:pt x="535" y="173"/>
                      <a:pt x="535" y="173"/>
                    </a:cubicBezTo>
                    <a:cubicBezTo>
                      <a:pt x="535" y="173"/>
                      <a:pt x="535" y="172"/>
                      <a:pt x="535" y="172"/>
                    </a:cubicBezTo>
                    <a:cubicBezTo>
                      <a:pt x="534" y="171"/>
                      <a:pt x="533" y="169"/>
                      <a:pt x="533" y="168"/>
                    </a:cubicBezTo>
                    <a:cubicBezTo>
                      <a:pt x="533" y="167"/>
                      <a:pt x="533" y="166"/>
                      <a:pt x="532" y="167"/>
                    </a:cubicBezTo>
                    <a:cubicBezTo>
                      <a:pt x="528" y="167"/>
                      <a:pt x="527" y="166"/>
                      <a:pt x="526" y="163"/>
                    </a:cubicBezTo>
                    <a:cubicBezTo>
                      <a:pt x="525" y="163"/>
                      <a:pt x="525" y="162"/>
                      <a:pt x="524" y="163"/>
                    </a:cubicBezTo>
                    <a:cubicBezTo>
                      <a:pt x="524" y="163"/>
                      <a:pt x="523" y="163"/>
                      <a:pt x="523" y="162"/>
                    </a:cubicBezTo>
                    <a:cubicBezTo>
                      <a:pt x="522" y="161"/>
                      <a:pt x="521" y="161"/>
                      <a:pt x="520" y="161"/>
                    </a:cubicBezTo>
                    <a:cubicBezTo>
                      <a:pt x="520" y="162"/>
                      <a:pt x="520" y="162"/>
                      <a:pt x="520" y="162"/>
                    </a:cubicBezTo>
                    <a:cubicBezTo>
                      <a:pt x="519" y="163"/>
                      <a:pt x="519" y="164"/>
                      <a:pt x="518" y="164"/>
                    </a:cubicBezTo>
                    <a:cubicBezTo>
                      <a:pt x="518" y="164"/>
                      <a:pt x="517" y="165"/>
                      <a:pt x="517" y="165"/>
                    </a:cubicBezTo>
                    <a:cubicBezTo>
                      <a:pt x="516" y="164"/>
                      <a:pt x="515" y="164"/>
                      <a:pt x="515" y="165"/>
                    </a:cubicBezTo>
                    <a:cubicBezTo>
                      <a:pt x="514" y="165"/>
                      <a:pt x="514" y="166"/>
                      <a:pt x="513" y="166"/>
                    </a:cubicBezTo>
                    <a:cubicBezTo>
                      <a:pt x="513" y="167"/>
                      <a:pt x="513" y="167"/>
                      <a:pt x="512" y="168"/>
                    </a:cubicBezTo>
                    <a:cubicBezTo>
                      <a:pt x="512" y="168"/>
                      <a:pt x="512" y="168"/>
                      <a:pt x="512" y="168"/>
                    </a:cubicBezTo>
                    <a:cubicBezTo>
                      <a:pt x="511" y="168"/>
                      <a:pt x="511" y="168"/>
                      <a:pt x="511" y="168"/>
                    </a:cubicBezTo>
                    <a:cubicBezTo>
                      <a:pt x="511" y="168"/>
                      <a:pt x="511" y="168"/>
                      <a:pt x="511" y="169"/>
                    </a:cubicBezTo>
                    <a:cubicBezTo>
                      <a:pt x="511" y="169"/>
                      <a:pt x="510" y="170"/>
                      <a:pt x="510" y="170"/>
                    </a:cubicBezTo>
                    <a:cubicBezTo>
                      <a:pt x="508" y="172"/>
                      <a:pt x="507" y="173"/>
                      <a:pt x="506" y="175"/>
                    </a:cubicBezTo>
                    <a:cubicBezTo>
                      <a:pt x="506" y="175"/>
                      <a:pt x="506" y="175"/>
                      <a:pt x="506" y="175"/>
                    </a:cubicBezTo>
                    <a:cubicBezTo>
                      <a:pt x="506" y="175"/>
                      <a:pt x="505" y="176"/>
                      <a:pt x="505" y="176"/>
                    </a:cubicBezTo>
                    <a:cubicBezTo>
                      <a:pt x="504" y="178"/>
                      <a:pt x="503" y="179"/>
                      <a:pt x="503" y="180"/>
                    </a:cubicBezTo>
                    <a:cubicBezTo>
                      <a:pt x="502" y="181"/>
                      <a:pt x="501" y="182"/>
                      <a:pt x="502" y="183"/>
                    </a:cubicBezTo>
                    <a:cubicBezTo>
                      <a:pt x="502" y="184"/>
                      <a:pt x="502" y="184"/>
                      <a:pt x="502" y="184"/>
                    </a:cubicBezTo>
                    <a:cubicBezTo>
                      <a:pt x="502" y="185"/>
                      <a:pt x="501" y="185"/>
                      <a:pt x="501" y="185"/>
                    </a:cubicBezTo>
                    <a:cubicBezTo>
                      <a:pt x="501" y="185"/>
                      <a:pt x="500" y="185"/>
                      <a:pt x="500" y="185"/>
                    </a:cubicBezTo>
                    <a:cubicBezTo>
                      <a:pt x="500" y="185"/>
                      <a:pt x="500" y="185"/>
                      <a:pt x="500" y="185"/>
                    </a:cubicBezTo>
                    <a:cubicBezTo>
                      <a:pt x="499" y="187"/>
                      <a:pt x="499" y="190"/>
                      <a:pt x="501" y="191"/>
                    </a:cubicBezTo>
                    <a:cubicBezTo>
                      <a:pt x="502" y="191"/>
                      <a:pt x="502" y="192"/>
                      <a:pt x="502" y="193"/>
                    </a:cubicBezTo>
                    <a:cubicBezTo>
                      <a:pt x="501" y="195"/>
                      <a:pt x="500" y="196"/>
                      <a:pt x="500" y="198"/>
                    </a:cubicBezTo>
                    <a:cubicBezTo>
                      <a:pt x="498" y="198"/>
                      <a:pt x="496" y="200"/>
                      <a:pt x="494" y="199"/>
                    </a:cubicBezTo>
                    <a:cubicBezTo>
                      <a:pt x="494" y="199"/>
                      <a:pt x="494" y="199"/>
                      <a:pt x="494" y="199"/>
                    </a:cubicBezTo>
                    <a:cubicBezTo>
                      <a:pt x="492" y="200"/>
                      <a:pt x="490" y="200"/>
                      <a:pt x="487" y="199"/>
                    </a:cubicBezTo>
                    <a:cubicBezTo>
                      <a:pt x="487" y="199"/>
                      <a:pt x="486" y="198"/>
                      <a:pt x="486" y="199"/>
                    </a:cubicBezTo>
                    <a:cubicBezTo>
                      <a:pt x="486" y="199"/>
                      <a:pt x="486" y="199"/>
                      <a:pt x="486" y="200"/>
                    </a:cubicBezTo>
                    <a:cubicBezTo>
                      <a:pt x="486" y="201"/>
                      <a:pt x="486" y="202"/>
                      <a:pt x="487" y="202"/>
                    </a:cubicBezTo>
                    <a:cubicBezTo>
                      <a:pt x="489" y="204"/>
                      <a:pt x="491" y="207"/>
                      <a:pt x="492" y="209"/>
                    </a:cubicBezTo>
                    <a:cubicBezTo>
                      <a:pt x="492" y="210"/>
                      <a:pt x="492" y="211"/>
                      <a:pt x="492" y="211"/>
                    </a:cubicBezTo>
                    <a:cubicBezTo>
                      <a:pt x="492" y="211"/>
                      <a:pt x="492" y="210"/>
                      <a:pt x="491" y="210"/>
                    </a:cubicBezTo>
                    <a:cubicBezTo>
                      <a:pt x="491" y="209"/>
                      <a:pt x="490" y="209"/>
                      <a:pt x="490" y="209"/>
                    </a:cubicBezTo>
                    <a:cubicBezTo>
                      <a:pt x="489" y="209"/>
                      <a:pt x="488" y="209"/>
                      <a:pt x="488" y="208"/>
                    </a:cubicBezTo>
                    <a:cubicBezTo>
                      <a:pt x="489" y="206"/>
                      <a:pt x="487" y="206"/>
                      <a:pt x="487" y="206"/>
                    </a:cubicBezTo>
                    <a:cubicBezTo>
                      <a:pt x="485" y="207"/>
                      <a:pt x="485" y="207"/>
                      <a:pt x="485" y="205"/>
                    </a:cubicBezTo>
                    <a:cubicBezTo>
                      <a:pt x="484" y="206"/>
                      <a:pt x="482" y="207"/>
                      <a:pt x="481" y="208"/>
                    </a:cubicBezTo>
                    <a:cubicBezTo>
                      <a:pt x="481" y="208"/>
                      <a:pt x="481" y="208"/>
                      <a:pt x="480" y="208"/>
                    </a:cubicBezTo>
                    <a:cubicBezTo>
                      <a:pt x="480" y="208"/>
                      <a:pt x="480" y="208"/>
                      <a:pt x="480" y="208"/>
                    </a:cubicBezTo>
                    <a:cubicBezTo>
                      <a:pt x="480" y="209"/>
                      <a:pt x="480" y="209"/>
                      <a:pt x="479" y="209"/>
                    </a:cubicBezTo>
                    <a:cubicBezTo>
                      <a:pt x="480" y="209"/>
                      <a:pt x="480" y="209"/>
                      <a:pt x="480" y="209"/>
                    </a:cubicBezTo>
                    <a:cubicBezTo>
                      <a:pt x="480" y="210"/>
                      <a:pt x="480" y="210"/>
                      <a:pt x="480" y="210"/>
                    </a:cubicBezTo>
                    <a:cubicBezTo>
                      <a:pt x="480" y="211"/>
                      <a:pt x="479" y="211"/>
                      <a:pt x="479" y="210"/>
                    </a:cubicBezTo>
                    <a:cubicBezTo>
                      <a:pt x="479" y="210"/>
                      <a:pt x="478" y="210"/>
                      <a:pt x="478" y="210"/>
                    </a:cubicBezTo>
                    <a:cubicBezTo>
                      <a:pt x="478" y="211"/>
                      <a:pt x="476" y="211"/>
                      <a:pt x="478" y="212"/>
                    </a:cubicBezTo>
                    <a:cubicBezTo>
                      <a:pt x="478" y="212"/>
                      <a:pt x="478" y="213"/>
                      <a:pt x="478" y="213"/>
                    </a:cubicBezTo>
                    <a:cubicBezTo>
                      <a:pt x="478" y="214"/>
                      <a:pt x="478" y="213"/>
                      <a:pt x="477" y="213"/>
                    </a:cubicBezTo>
                    <a:cubicBezTo>
                      <a:pt x="477" y="213"/>
                      <a:pt x="476" y="213"/>
                      <a:pt x="476" y="213"/>
                    </a:cubicBezTo>
                    <a:cubicBezTo>
                      <a:pt x="475" y="214"/>
                      <a:pt x="474" y="214"/>
                      <a:pt x="474" y="213"/>
                    </a:cubicBezTo>
                    <a:cubicBezTo>
                      <a:pt x="474" y="213"/>
                      <a:pt x="475" y="212"/>
                      <a:pt x="475" y="212"/>
                    </a:cubicBezTo>
                    <a:cubicBezTo>
                      <a:pt x="475" y="211"/>
                      <a:pt x="475" y="211"/>
                      <a:pt x="474" y="210"/>
                    </a:cubicBezTo>
                    <a:cubicBezTo>
                      <a:pt x="473" y="210"/>
                      <a:pt x="473" y="211"/>
                      <a:pt x="472" y="211"/>
                    </a:cubicBezTo>
                    <a:cubicBezTo>
                      <a:pt x="472" y="212"/>
                      <a:pt x="471" y="212"/>
                      <a:pt x="471" y="213"/>
                    </a:cubicBezTo>
                    <a:cubicBezTo>
                      <a:pt x="472" y="213"/>
                      <a:pt x="473" y="213"/>
                      <a:pt x="473" y="213"/>
                    </a:cubicBezTo>
                    <a:cubicBezTo>
                      <a:pt x="473" y="215"/>
                      <a:pt x="471" y="216"/>
                      <a:pt x="469" y="216"/>
                    </a:cubicBezTo>
                    <a:cubicBezTo>
                      <a:pt x="469" y="215"/>
                      <a:pt x="470" y="215"/>
                      <a:pt x="470" y="215"/>
                    </a:cubicBezTo>
                    <a:cubicBezTo>
                      <a:pt x="470" y="214"/>
                      <a:pt x="470" y="213"/>
                      <a:pt x="469" y="212"/>
                    </a:cubicBezTo>
                    <a:cubicBezTo>
                      <a:pt x="469" y="212"/>
                      <a:pt x="469" y="212"/>
                      <a:pt x="468" y="213"/>
                    </a:cubicBezTo>
                    <a:cubicBezTo>
                      <a:pt x="468" y="215"/>
                      <a:pt x="467" y="214"/>
                      <a:pt x="466" y="214"/>
                    </a:cubicBezTo>
                    <a:cubicBezTo>
                      <a:pt x="465" y="213"/>
                      <a:pt x="466" y="212"/>
                      <a:pt x="466" y="212"/>
                    </a:cubicBezTo>
                    <a:cubicBezTo>
                      <a:pt x="467" y="210"/>
                      <a:pt x="466" y="209"/>
                      <a:pt x="465" y="209"/>
                    </a:cubicBezTo>
                    <a:cubicBezTo>
                      <a:pt x="463" y="208"/>
                      <a:pt x="462" y="209"/>
                      <a:pt x="461" y="209"/>
                    </a:cubicBezTo>
                    <a:cubicBezTo>
                      <a:pt x="460" y="210"/>
                      <a:pt x="459" y="210"/>
                      <a:pt x="459" y="209"/>
                    </a:cubicBezTo>
                    <a:cubicBezTo>
                      <a:pt x="459" y="208"/>
                      <a:pt x="458" y="208"/>
                      <a:pt x="458" y="209"/>
                    </a:cubicBezTo>
                    <a:cubicBezTo>
                      <a:pt x="457" y="209"/>
                      <a:pt x="457" y="211"/>
                      <a:pt x="455" y="209"/>
                    </a:cubicBezTo>
                    <a:cubicBezTo>
                      <a:pt x="455" y="209"/>
                      <a:pt x="452" y="209"/>
                      <a:pt x="452" y="209"/>
                    </a:cubicBezTo>
                    <a:cubicBezTo>
                      <a:pt x="452" y="210"/>
                      <a:pt x="452" y="210"/>
                      <a:pt x="452" y="210"/>
                    </a:cubicBezTo>
                    <a:cubicBezTo>
                      <a:pt x="453" y="211"/>
                      <a:pt x="451" y="211"/>
                      <a:pt x="451" y="211"/>
                    </a:cubicBezTo>
                    <a:cubicBezTo>
                      <a:pt x="450" y="211"/>
                      <a:pt x="450" y="211"/>
                      <a:pt x="449" y="211"/>
                    </a:cubicBezTo>
                    <a:cubicBezTo>
                      <a:pt x="449" y="211"/>
                      <a:pt x="449" y="210"/>
                      <a:pt x="449" y="210"/>
                    </a:cubicBezTo>
                    <a:cubicBezTo>
                      <a:pt x="448" y="209"/>
                      <a:pt x="448" y="210"/>
                      <a:pt x="448" y="211"/>
                    </a:cubicBezTo>
                    <a:cubicBezTo>
                      <a:pt x="448" y="212"/>
                      <a:pt x="447" y="212"/>
                      <a:pt x="447" y="212"/>
                    </a:cubicBezTo>
                    <a:cubicBezTo>
                      <a:pt x="445" y="212"/>
                      <a:pt x="446" y="214"/>
                      <a:pt x="445" y="215"/>
                    </a:cubicBezTo>
                    <a:cubicBezTo>
                      <a:pt x="445" y="215"/>
                      <a:pt x="446" y="215"/>
                      <a:pt x="446" y="215"/>
                    </a:cubicBezTo>
                    <a:cubicBezTo>
                      <a:pt x="446" y="215"/>
                      <a:pt x="446" y="215"/>
                      <a:pt x="446" y="214"/>
                    </a:cubicBezTo>
                    <a:cubicBezTo>
                      <a:pt x="446" y="214"/>
                      <a:pt x="447" y="213"/>
                      <a:pt x="447" y="214"/>
                    </a:cubicBezTo>
                    <a:cubicBezTo>
                      <a:pt x="448" y="216"/>
                      <a:pt x="450" y="215"/>
                      <a:pt x="452" y="215"/>
                    </a:cubicBezTo>
                    <a:cubicBezTo>
                      <a:pt x="451" y="216"/>
                      <a:pt x="451" y="216"/>
                      <a:pt x="450" y="216"/>
                    </a:cubicBezTo>
                    <a:cubicBezTo>
                      <a:pt x="447" y="218"/>
                      <a:pt x="444" y="219"/>
                      <a:pt x="441" y="219"/>
                    </a:cubicBezTo>
                    <a:cubicBezTo>
                      <a:pt x="441" y="219"/>
                      <a:pt x="440" y="219"/>
                      <a:pt x="440" y="220"/>
                    </a:cubicBezTo>
                    <a:cubicBezTo>
                      <a:pt x="440" y="221"/>
                      <a:pt x="439" y="221"/>
                      <a:pt x="439" y="220"/>
                    </a:cubicBezTo>
                    <a:cubicBezTo>
                      <a:pt x="438" y="220"/>
                      <a:pt x="437" y="220"/>
                      <a:pt x="437" y="221"/>
                    </a:cubicBezTo>
                    <a:cubicBezTo>
                      <a:pt x="437" y="223"/>
                      <a:pt x="435" y="222"/>
                      <a:pt x="434" y="223"/>
                    </a:cubicBezTo>
                    <a:cubicBezTo>
                      <a:pt x="434" y="224"/>
                      <a:pt x="434" y="222"/>
                      <a:pt x="433" y="222"/>
                    </a:cubicBezTo>
                    <a:cubicBezTo>
                      <a:pt x="433" y="222"/>
                      <a:pt x="433" y="224"/>
                      <a:pt x="431" y="222"/>
                    </a:cubicBezTo>
                    <a:cubicBezTo>
                      <a:pt x="431" y="222"/>
                      <a:pt x="431" y="222"/>
                      <a:pt x="431" y="223"/>
                    </a:cubicBezTo>
                    <a:cubicBezTo>
                      <a:pt x="430" y="223"/>
                      <a:pt x="429" y="223"/>
                      <a:pt x="428" y="223"/>
                    </a:cubicBezTo>
                    <a:cubicBezTo>
                      <a:pt x="427" y="224"/>
                      <a:pt x="425" y="224"/>
                      <a:pt x="425" y="225"/>
                    </a:cubicBezTo>
                    <a:cubicBezTo>
                      <a:pt x="425" y="226"/>
                      <a:pt x="425" y="226"/>
                      <a:pt x="425" y="226"/>
                    </a:cubicBezTo>
                    <a:cubicBezTo>
                      <a:pt x="424" y="227"/>
                      <a:pt x="423" y="226"/>
                      <a:pt x="423" y="227"/>
                    </a:cubicBezTo>
                    <a:cubicBezTo>
                      <a:pt x="423" y="228"/>
                      <a:pt x="422" y="228"/>
                      <a:pt x="422" y="227"/>
                    </a:cubicBezTo>
                    <a:cubicBezTo>
                      <a:pt x="420" y="226"/>
                      <a:pt x="420" y="228"/>
                      <a:pt x="419" y="228"/>
                    </a:cubicBezTo>
                    <a:cubicBezTo>
                      <a:pt x="418" y="229"/>
                      <a:pt x="418" y="229"/>
                      <a:pt x="418" y="230"/>
                    </a:cubicBezTo>
                    <a:cubicBezTo>
                      <a:pt x="416" y="231"/>
                      <a:pt x="414" y="233"/>
                      <a:pt x="413" y="236"/>
                    </a:cubicBezTo>
                    <a:cubicBezTo>
                      <a:pt x="413" y="236"/>
                      <a:pt x="413" y="238"/>
                      <a:pt x="412" y="237"/>
                    </a:cubicBezTo>
                    <a:cubicBezTo>
                      <a:pt x="410" y="236"/>
                      <a:pt x="408" y="237"/>
                      <a:pt x="406" y="236"/>
                    </a:cubicBezTo>
                    <a:cubicBezTo>
                      <a:pt x="406" y="235"/>
                      <a:pt x="405" y="236"/>
                      <a:pt x="405" y="237"/>
                    </a:cubicBezTo>
                    <a:cubicBezTo>
                      <a:pt x="404" y="237"/>
                      <a:pt x="405" y="237"/>
                      <a:pt x="405" y="237"/>
                    </a:cubicBezTo>
                    <a:cubicBezTo>
                      <a:pt x="406" y="238"/>
                      <a:pt x="407" y="238"/>
                      <a:pt x="409" y="238"/>
                    </a:cubicBezTo>
                    <a:cubicBezTo>
                      <a:pt x="409" y="238"/>
                      <a:pt x="410" y="239"/>
                      <a:pt x="410" y="239"/>
                    </a:cubicBezTo>
                    <a:cubicBezTo>
                      <a:pt x="410" y="240"/>
                      <a:pt x="410" y="240"/>
                      <a:pt x="409" y="241"/>
                    </a:cubicBezTo>
                    <a:cubicBezTo>
                      <a:pt x="409" y="241"/>
                      <a:pt x="408" y="241"/>
                      <a:pt x="408" y="240"/>
                    </a:cubicBezTo>
                    <a:cubicBezTo>
                      <a:pt x="408" y="240"/>
                      <a:pt x="407" y="240"/>
                      <a:pt x="407" y="240"/>
                    </a:cubicBezTo>
                    <a:cubicBezTo>
                      <a:pt x="407" y="240"/>
                      <a:pt x="407" y="240"/>
                      <a:pt x="407" y="241"/>
                    </a:cubicBezTo>
                    <a:cubicBezTo>
                      <a:pt x="408" y="242"/>
                      <a:pt x="407" y="242"/>
                      <a:pt x="406" y="243"/>
                    </a:cubicBezTo>
                    <a:cubicBezTo>
                      <a:pt x="406" y="240"/>
                      <a:pt x="406" y="240"/>
                      <a:pt x="404" y="240"/>
                    </a:cubicBezTo>
                    <a:cubicBezTo>
                      <a:pt x="403" y="240"/>
                      <a:pt x="401" y="240"/>
                      <a:pt x="402" y="242"/>
                    </a:cubicBezTo>
                    <a:cubicBezTo>
                      <a:pt x="402" y="242"/>
                      <a:pt x="402" y="243"/>
                      <a:pt x="402" y="242"/>
                    </a:cubicBezTo>
                    <a:cubicBezTo>
                      <a:pt x="401" y="242"/>
                      <a:pt x="401" y="242"/>
                      <a:pt x="400" y="242"/>
                    </a:cubicBezTo>
                    <a:cubicBezTo>
                      <a:pt x="400" y="242"/>
                      <a:pt x="400" y="243"/>
                      <a:pt x="401" y="243"/>
                    </a:cubicBezTo>
                    <a:cubicBezTo>
                      <a:pt x="402" y="244"/>
                      <a:pt x="402" y="245"/>
                      <a:pt x="402" y="246"/>
                    </a:cubicBezTo>
                    <a:cubicBezTo>
                      <a:pt x="401" y="246"/>
                      <a:pt x="400" y="247"/>
                      <a:pt x="400" y="245"/>
                    </a:cubicBezTo>
                    <a:cubicBezTo>
                      <a:pt x="400" y="245"/>
                      <a:pt x="400" y="244"/>
                      <a:pt x="399" y="244"/>
                    </a:cubicBezTo>
                    <a:cubicBezTo>
                      <a:pt x="398" y="244"/>
                      <a:pt x="399" y="245"/>
                      <a:pt x="399" y="245"/>
                    </a:cubicBezTo>
                    <a:cubicBezTo>
                      <a:pt x="399" y="246"/>
                      <a:pt x="399" y="247"/>
                      <a:pt x="398" y="246"/>
                    </a:cubicBezTo>
                    <a:cubicBezTo>
                      <a:pt x="397" y="246"/>
                      <a:pt x="397" y="247"/>
                      <a:pt x="397" y="248"/>
                    </a:cubicBezTo>
                    <a:cubicBezTo>
                      <a:pt x="397" y="248"/>
                      <a:pt x="398" y="249"/>
                      <a:pt x="398" y="249"/>
                    </a:cubicBezTo>
                    <a:cubicBezTo>
                      <a:pt x="400" y="249"/>
                      <a:pt x="401" y="251"/>
                      <a:pt x="403" y="251"/>
                    </a:cubicBezTo>
                    <a:cubicBezTo>
                      <a:pt x="403" y="252"/>
                      <a:pt x="403" y="253"/>
                      <a:pt x="403" y="254"/>
                    </a:cubicBezTo>
                    <a:cubicBezTo>
                      <a:pt x="402" y="253"/>
                      <a:pt x="401" y="253"/>
                      <a:pt x="399" y="254"/>
                    </a:cubicBezTo>
                    <a:cubicBezTo>
                      <a:pt x="399" y="255"/>
                      <a:pt x="400" y="255"/>
                      <a:pt x="400" y="255"/>
                    </a:cubicBezTo>
                    <a:cubicBezTo>
                      <a:pt x="400" y="256"/>
                      <a:pt x="400" y="255"/>
                      <a:pt x="399" y="255"/>
                    </a:cubicBezTo>
                    <a:cubicBezTo>
                      <a:pt x="399" y="255"/>
                      <a:pt x="398" y="255"/>
                      <a:pt x="398" y="255"/>
                    </a:cubicBezTo>
                    <a:cubicBezTo>
                      <a:pt x="398" y="256"/>
                      <a:pt x="398" y="256"/>
                      <a:pt x="398" y="257"/>
                    </a:cubicBezTo>
                    <a:cubicBezTo>
                      <a:pt x="398" y="258"/>
                      <a:pt x="399" y="257"/>
                      <a:pt x="399" y="257"/>
                    </a:cubicBezTo>
                    <a:cubicBezTo>
                      <a:pt x="401" y="257"/>
                      <a:pt x="402" y="258"/>
                      <a:pt x="403" y="260"/>
                    </a:cubicBezTo>
                    <a:cubicBezTo>
                      <a:pt x="404" y="260"/>
                      <a:pt x="404" y="260"/>
                      <a:pt x="404" y="261"/>
                    </a:cubicBezTo>
                    <a:cubicBezTo>
                      <a:pt x="403" y="261"/>
                      <a:pt x="404" y="261"/>
                      <a:pt x="404" y="262"/>
                    </a:cubicBezTo>
                    <a:cubicBezTo>
                      <a:pt x="405" y="262"/>
                      <a:pt x="405" y="263"/>
                      <a:pt x="406" y="263"/>
                    </a:cubicBezTo>
                    <a:cubicBezTo>
                      <a:pt x="405" y="264"/>
                      <a:pt x="404" y="263"/>
                      <a:pt x="403" y="264"/>
                    </a:cubicBezTo>
                    <a:cubicBezTo>
                      <a:pt x="404" y="265"/>
                      <a:pt x="405" y="265"/>
                      <a:pt x="406" y="266"/>
                    </a:cubicBezTo>
                    <a:cubicBezTo>
                      <a:pt x="406" y="266"/>
                      <a:pt x="406" y="267"/>
                      <a:pt x="406" y="268"/>
                    </a:cubicBezTo>
                    <a:cubicBezTo>
                      <a:pt x="406" y="268"/>
                      <a:pt x="405" y="268"/>
                      <a:pt x="405" y="268"/>
                    </a:cubicBezTo>
                    <a:cubicBezTo>
                      <a:pt x="403" y="268"/>
                      <a:pt x="401" y="267"/>
                      <a:pt x="399" y="268"/>
                    </a:cubicBezTo>
                    <a:cubicBezTo>
                      <a:pt x="398" y="269"/>
                      <a:pt x="398" y="270"/>
                      <a:pt x="396" y="269"/>
                    </a:cubicBezTo>
                    <a:cubicBezTo>
                      <a:pt x="395" y="269"/>
                      <a:pt x="395" y="270"/>
                      <a:pt x="395" y="271"/>
                    </a:cubicBezTo>
                    <a:cubicBezTo>
                      <a:pt x="395" y="272"/>
                      <a:pt x="393" y="272"/>
                      <a:pt x="392" y="272"/>
                    </a:cubicBezTo>
                    <a:cubicBezTo>
                      <a:pt x="391" y="271"/>
                      <a:pt x="389" y="271"/>
                      <a:pt x="388" y="271"/>
                    </a:cubicBezTo>
                    <a:cubicBezTo>
                      <a:pt x="387" y="272"/>
                      <a:pt x="385" y="272"/>
                      <a:pt x="383" y="273"/>
                    </a:cubicBezTo>
                    <a:cubicBezTo>
                      <a:pt x="382" y="273"/>
                      <a:pt x="381" y="274"/>
                      <a:pt x="380" y="274"/>
                    </a:cubicBezTo>
                    <a:cubicBezTo>
                      <a:pt x="378" y="274"/>
                      <a:pt x="378" y="274"/>
                      <a:pt x="378" y="274"/>
                    </a:cubicBezTo>
                    <a:cubicBezTo>
                      <a:pt x="375" y="274"/>
                      <a:pt x="373" y="273"/>
                      <a:pt x="370" y="274"/>
                    </a:cubicBezTo>
                    <a:cubicBezTo>
                      <a:pt x="368" y="274"/>
                      <a:pt x="365" y="276"/>
                      <a:pt x="362" y="275"/>
                    </a:cubicBezTo>
                    <a:cubicBezTo>
                      <a:pt x="362" y="275"/>
                      <a:pt x="361" y="275"/>
                      <a:pt x="361" y="276"/>
                    </a:cubicBezTo>
                    <a:cubicBezTo>
                      <a:pt x="361" y="276"/>
                      <a:pt x="361" y="277"/>
                      <a:pt x="362" y="277"/>
                    </a:cubicBezTo>
                    <a:cubicBezTo>
                      <a:pt x="363" y="277"/>
                      <a:pt x="363" y="278"/>
                      <a:pt x="362" y="279"/>
                    </a:cubicBezTo>
                    <a:cubicBezTo>
                      <a:pt x="362" y="279"/>
                      <a:pt x="362" y="280"/>
                      <a:pt x="361" y="280"/>
                    </a:cubicBezTo>
                    <a:cubicBezTo>
                      <a:pt x="360" y="281"/>
                      <a:pt x="360" y="282"/>
                      <a:pt x="362" y="282"/>
                    </a:cubicBezTo>
                    <a:cubicBezTo>
                      <a:pt x="362" y="283"/>
                      <a:pt x="363" y="283"/>
                      <a:pt x="362" y="284"/>
                    </a:cubicBezTo>
                    <a:cubicBezTo>
                      <a:pt x="361" y="285"/>
                      <a:pt x="362" y="286"/>
                      <a:pt x="363" y="288"/>
                    </a:cubicBezTo>
                    <a:cubicBezTo>
                      <a:pt x="364" y="289"/>
                      <a:pt x="364" y="290"/>
                      <a:pt x="363" y="292"/>
                    </a:cubicBezTo>
                    <a:cubicBezTo>
                      <a:pt x="363" y="293"/>
                      <a:pt x="363" y="295"/>
                      <a:pt x="363" y="297"/>
                    </a:cubicBezTo>
                    <a:cubicBezTo>
                      <a:pt x="363" y="297"/>
                      <a:pt x="364" y="297"/>
                      <a:pt x="363" y="298"/>
                    </a:cubicBezTo>
                    <a:cubicBezTo>
                      <a:pt x="363" y="300"/>
                      <a:pt x="364" y="301"/>
                      <a:pt x="365" y="302"/>
                    </a:cubicBezTo>
                    <a:cubicBezTo>
                      <a:pt x="365" y="303"/>
                      <a:pt x="366" y="303"/>
                      <a:pt x="368" y="303"/>
                    </a:cubicBezTo>
                    <a:cubicBezTo>
                      <a:pt x="369" y="303"/>
                      <a:pt x="371" y="305"/>
                      <a:pt x="372" y="305"/>
                    </a:cubicBezTo>
                    <a:cubicBezTo>
                      <a:pt x="373" y="304"/>
                      <a:pt x="373" y="305"/>
                      <a:pt x="373" y="305"/>
                    </a:cubicBezTo>
                    <a:cubicBezTo>
                      <a:pt x="374" y="307"/>
                      <a:pt x="374" y="308"/>
                      <a:pt x="374" y="309"/>
                    </a:cubicBezTo>
                    <a:cubicBezTo>
                      <a:pt x="375" y="311"/>
                      <a:pt x="376" y="313"/>
                      <a:pt x="378" y="313"/>
                    </a:cubicBezTo>
                    <a:cubicBezTo>
                      <a:pt x="380" y="314"/>
                      <a:pt x="381" y="315"/>
                      <a:pt x="381" y="317"/>
                    </a:cubicBezTo>
                    <a:cubicBezTo>
                      <a:pt x="381" y="317"/>
                      <a:pt x="381" y="318"/>
                      <a:pt x="382" y="318"/>
                    </a:cubicBezTo>
                    <a:cubicBezTo>
                      <a:pt x="383" y="319"/>
                      <a:pt x="383" y="321"/>
                      <a:pt x="381" y="322"/>
                    </a:cubicBezTo>
                    <a:cubicBezTo>
                      <a:pt x="381" y="323"/>
                      <a:pt x="381" y="323"/>
                      <a:pt x="381" y="323"/>
                    </a:cubicBezTo>
                    <a:cubicBezTo>
                      <a:pt x="381" y="325"/>
                      <a:pt x="381" y="326"/>
                      <a:pt x="380" y="327"/>
                    </a:cubicBezTo>
                    <a:cubicBezTo>
                      <a:pt x="379" y="327"/>
                      <a:pt x="380" y="330"/>
                      <a:pt x="380" y="331"/>
                    </a:cubicBezTo>
                    <a:cubicBezTo>
                      <a:pt x="381" y="333"/>
                      <a:pt x="382" y="335"/>
                      <a:pt x="382" y="338"/>
                    </a:cubicBezTo>
                    <a:cubicBezTo>
                      <a:pt x="382" y="339"/>
                      <a:pt x="383" y="340"/>
                      <a:pt x="383" y="342"/>
                    </a:cubicBezTo>
                    <a:cubicBezTo>
                      <a:pt x="384" y="343"/>
                      <a:pt x="384" y="343"/>
                      <a:pt x="383" y="344"/>
                    </a:cubicBezTo>
                    <a:cubicBezTo>
                      <a:pt x="383" y="345"/>
                      <a:pt x="382" y="345"/>
                      <a:pt x="382" y="344"/>
                    </a:cubicBezTo>
                    <a:cubicBezTo>
                      <a:pt x="382" y="343"/>
                      <a:pt x="382" y="342"/>
                      <a:pt x="381" y="342"/>
                    </a:cubicBezTo>
                    <a:cubicBezTo>
                      <a:pt x="381" y="342"/>
                      <a:pt x="381" y="342"/>
                      <a:pt x="381" y="342"/>
                    </a:cubicBezTo>
                    <a:cubicBezTo>
                      <a:pt x="381" y="342"/>
                      <a:pt x="380" y="342"/>
                      <a:pt x="381" y="343"/>
                    </a:cubicBezTo>
                    <a:cubicBezTo>
                      <a:pt x="381" y="343"/>
                      <a:pt x="381" y="345"/>
                      <a:pt x="382" y="346"/>
                    </a:cubicBezTo>
                    <a:cubicBezTo>
                      <a:pt x="381" y="346"/>
                      <a:pt x="380" y="346"/>
                      <a:pt x="379" y="347"/>
                    </a:cubicBezTo>
                    <a:cubicBezTo>
                      <a:pt x="379" y="347"/>
                      <a:pt x="378" y="347"/>
                      <a:pt x="378" y="347"/>
                    </a:cubicBezTo>
                    <a:cubicBezTo>
                      <a:pt x="378" y="348"/>
                      <a:pt x="379" y="349"/>
                      <a:pt x="379" y="349"/>
                    </a:cubicBezTo>
                    <a:cubicBezTo>
                      <a:pt x="379" y="349"/>
                      <a:pt x="379" y="350"/>
                      <a:pt x="379" y="350"/>
                    </a:cubicBezTo>
                    <a:cubicBezTo>
                      <a:pt x="378" y="350"/>
                      <a:pt x="378" y="349"/>
                      <a:pt x="378" y="349"/>
                    </a:cubicBezTo>
                    <a:cubicBezTo>
                      <a:pt x="377" y="349"/>
                      <a:pt x="378" y="349"/>
                      <a:pt x="378" y="350"/>
                    </a:cubicBezTo>
                    <a:cubicBezTo>
                      <a:pt x="377" y="349"/>
                      <a:pt x="376" y="349"/>
                      <a:pt x="376" y="348"/>
                    </a:cubicBezTo>
                    <a:cubicBezTo>
                      <a:pt x="376" y="347"/>
                      <a:pt x="377" y="347"/>
                      <a:pt x="377" y="346"/>
                    </a:cubicBezTo>
                    <a:cubicBezTo>
                      <a:pt x="378" y="345"/>
                      <a:pt x="379" y="343"/>
                      <a:pt x="377" y="342"/>
                    </a:cubicBezTo>
                    <a:cubicBezTo>
                      <a:pt x="377" y="342"/>
                      <a:pt x="377" y="341"/>
                      <a:pt x="377" y="341"/>
                    </a:cubicBezTo>
                    <a:cubicBezTo>
                      <a:pt x="378" y="341"/>
                      <a:pt x="378" y="340"/>
                      <a:pt x="379" y="339"/>
                    </a:cubicBezTo>
                    <a:cubicBezTo>
                      <a:pt x="379" y="338"/>
                      <a:pt x="378" y="336"/>
                      <a:pt x="379" y="335"/>
                    </a:cubicBezTo>
                    <a:cubicBezTo>
                      <a:pt x="380" y="334"/>
                      <a:pt x="379" y="333"/>
                      <a:pt x="378" y="333"/>
                    </a:cubicBezTo>
                    <a:cubicBezTo>
                      <a:pt x="378" y="333"/>
                      <a:pt x="378" y="333"/>
                      <a:pt x="378" y="334"/>
                    </a:cubicBezTo>
                    <a:cubicBezTo>
                      <a:pt x="378" y="334"/>
                      <a:pt x="377" y="335"/>
                      <a:pt x="377" y="335"/>
                    </a:cubicBezTo>
                    <a:cubicBezTo>
                      <a:pt x="377" y="335"/>
                      <a:pt x="376" y="334"/>
                      <a:pt x="376" y="334"/>
                    </a:cubicBezTo>
                    <a:cubicBezTo>
                      <a:pt x="376" y="334"/>
                      <a:pt x="376" y="333"/>
                      <a:pt x="375" y="333"/>
                    </a:cubicBezTo>
                    <a:cubicBezTo>
                      <a:pt x="375" y="334"/>
                      <a:pt x="375" y="336"/>
                      <a:pt x="376" y="337"/>
                    </a:cubicBezTo>
                    <a:cubicBezTo>
                      <a:pt x="376" y="337"/>
                      <a:pt x="376" y="337"/>
                      <a:pt x="376" y="337"/>
                    </a:cubicBezTo>
                    <a:cubicBezTo>
                      <a:pt x="373" y="338"/>
                      <a:pt x="375" y="341"/>
                      <a:pt x="373" y="341"/>
                    </a:cubicBezTo>
                    <a:cubicBezTo>
                      <a:pt x="373" y="341"/>
                      <a:pt x="373" y="342"/>
                      <a:pt x="373" y="342"/>
                    </a:cubicBezTo>
                    <a:cubicBezTo>
                      <a:pt x="373" y="342"/>
                      <a:pt x="374" y="343"/>
                      <a:pt x="373" y="343"/>
                    </a:cubicBezTo>
                    <a:cubicBezTo>
                      <a:pt x="372" y="343"/>
                      <a:pt x="372" y="342"/>
                      <a:pt x="372" y="342"/>
                    </a:cubicBezTo>
                    <a:cubicBezTo>
                      <a:pt x="372" y="341"/>
                      <a:pt x="372" y="341"/>
                      <a:pt x="373" y="340"/>
                    </a:cubicBezTo>
                    <a:cubicBezTo>
                      <a:pt x="374" y="340"/>
                      <a:pt x="373" y="339"/>
                      <a:pt x="373" y="339"/>
                    </a:cubicBezTo>
                    <a:cubicBezTo>
                      <a:pt x="373" y="339"/>
                      <a:pt x="374" y="338"/>
                      <a:pt x="374" y="337"/>
                    </a:cubicBezTo>
                    <a:cubicBezTo>
                      <a:pt x="373" y="336"/>
                      <a:pt x="373" y="335"/>
                      <a:pt x="374" y="335"/>
                    </a:cubicBezTo>
                    <a:cubicBezTo>
                      <a:pt x="375" y="334"/>
                      <a:pt x="375" y="334"/>
                      <a:pt x="374" y="333"/>
                    </a:cubicBezTo>
                    <a:cubicBezTo>
                      <a:pt x="374" y="333"/>
                      <a:pt x="374" y="333"/>
                      <a:pt x="373" y="333"/>
                    </a:cubicBezTo>
                    <a:cubicBezTo>
                      <a:pt x="373" y="333"/>
                      <a:pt x="373" y="334"/>
                      <a:pt x="373" y="334"/>
                    </a:cubicBezTo>
                    <a:cubicBezTo>
                      <a:pt x="373" y="333"/>
                      <a:pt x="373" y="333"/>
                      <a:pt x="373" y="333"/>
                    </a:cubicBezTo>
                    <a:cubicBezTo>
                      <a:pt x="374" y="332"/>
                      <a:pt x="374" y="331"/>
                      <a:pt x="373" y="330"/>
                    </a:cubicBezTo>
                    <a:cubicBezTo>
                      <a:pt x="372" y="328"/>
                      <a:pt x="373" y="327"/>
                      <a:pt x="374" y="326"/>
                    </a:cubicBezTo>
                    <a:cubicBezTo>
                      <a:pt x="375" y="325"/>
                      <a:pt x="376" y="324"/>
                      <a:pt x="377" y="324"/>
                    </a:cubicBezTo>
                    <a:cubicBezTo>
                      <a:pt x="378" y="324"/>
                      <a:pt x="379" y="323"/>
                      <a:pt x="378" y="323"/>
                    </a:cubicBezTo>
                    <a:cubicBezTo>
                      <a:pt x="377" y="321"/>
                      <a:pt x="378" y="321"/>
                      <a:pt x="379" y="320"/>
                    </a:cubicBezTo>
                    <a:cubicBezTo>
                      <a:pt x="380" y="319"/>
                      <a:pt x="380" y="317"/>
                      <a:pt x="379" y="317"/>
                    </a:cubicBezTo>
                    <a:cubicBezTo>
                      <a:pt x="378" y="316"/>
                      <a:pt x="376" y="316"/>
                      <a:pt x="374" y="317"/>
                    </a:cubicBezTo>
                    <a:cubicBezTo>
                      <a:pt x="372" y="318"/>
                      <a:pt x="370" y="318"/>
                      <a:pt x="368" y="317"/>
                    </a:cubicBezTo>
                    <a:cubicBezTo>
                      <a:pt x="368" y="317"/>
                      <a:pt x="367" y="317"/>
                      <a:pt x="367" y="316"/>
                    </a:cubicBezTo>
                    <a:cubicBezTo>
                      <a:pt x="367" y="314"/>
                      <a:pt x="365" y="313"/>
                      <a:pt x="364" y="312"/>
                    </a:cubicBezTo>
                    <a:cubicBezTo>
                      <a:pt x="364" y="311"/>
                      <a:pt x="363" y="311"/>
                      <a:pt x="363" y="310"/>
                    </a:cubicBezTo>
                    <a:cubicBezTo>
                      <a:pt x="363" y="309"/>
                      <a:pt x="363" y="309"/>
                      <a:pt x="362" y="309"/>
                    </a:cubicBezTo>
                    <a:cubicBezTo>
                      <a:pt x="360" y="308"/>
                      <a:pt x="357" y="307"/>
                      <a:pt x="356" y="305"/>
                    </a:cubicBezTo>
                    <a:cubicBezTo>
                      <a:pt x="354" y="302"/>
                      <a:pt x="351" y="303"/>
                      <a:pt x="348" y="303"/>
                    </a:cubicBezTo>
                    <a:cubicBezTo>
                      <a:pt x="347" y="303"/>
                      <a:pt x="346" y="303"/>
                      <a:pt x="344" y="304"/>
                    </a:cubicBezTo>
                    <a:cubicBezTo>
                      <a:pt x="344" y="304"/>
                      <a:pt x="343" y="305"/>
                      <a:pt x="343" y="304"/>
                    </a:cubicBezTo>
                    <a:cubicBezTo>
                      <a:pt x="343" y="303"/>
                      <a:pt x="343" y="303"/>
                      <a:pt x="344" y="303"/>
                    </a:cubicBezTo>
                    <a:cubicBezTo>
                      <a:pt x="345" y="303"/>
                      <a:pt x="345" y="302"/>
                      <a:pt x="346" y="301"/>
                    </a:cubicBezTo>
                    <a:cubicBezTo>
                      <a:pt x="346" y="301"/>
                      <a:pt x="347" y="300"/>
                      <a:pt x="346" y="300"/>
                    </a:cubicBezTo>
                    <a:cubicBezTo>
                      <a:pt x="346" y="298"/>
                      <a:pt x="342" y="297"/>
                      <a:pt x="341" y="298"/>
                    </a:cubicBezTo>
                    <a:cubicBezTo>
                      <a:pt x="339" y="300"/>
                      <a:pt x="338" y="302"/>
                      <a:pt x="337" y="303"/>
                    </a:cubicBezTo>
                    <a:cubicBezTo>
                      <a:pt x="336" y="304"/>
                      <a:pt x="337" y="305"/>
                      <a:pt x="338" y="305"/>
                    </a:cubicBezTo>
                    <a:cubicBezTo>
                      <a:pt x="340" y="305"/>
                      <a:pt x="341" y="305"/>
                      <a:pt x="343" y="305"/>
                    </a:cubicBezTo>
                    <a:cubicBezTo>
                      <a:pt x="343" y="306"/>
                      <a:pt x="342" y="307"/>
                      <a:pt x="341" y="307"/>
                    </a:cubicBezTo>
                    <a:cubicBezTo>
                      <a:pt x="340" y="308"/>
                      <a:pt x="340" y="308"/>
                      <a:pt x="340" y="309"/>
                    </a:cubicBezTo>
                    <a:cubicBezTo>
                      <a:pt x="341" y="309"/>
                      <a:pt x="341" y="310"/>
                      <a:pt x="341" y="309"/>
                    </a:cubicBezTo>
                    <a:cubicBezTo>
                      <a:pt x="343" y="308"/>
                      <a:pt x="344" y="309"/>
                      <a:pt x="345" y="310"/>
                    </a:cubicBezTo>
                    <a:cubicBezTo>
                      <a:pt x="346" y="312"/>
                      <a:pt x="346" y="313"/>
                      <a:pt x="345" y="314"/>
                    </a:cubicBezTo>
                    <a:cubicBezTo>
                      <a:pt x="344" y="315"/>
                      <a:pt x="342" y="315"/>
                      <a:pt x="341" y="314"/>
                    </a:cubicBezTo>
                    <a:cubicBezTo>
                      <a:pt x="340" y="313"/>
                      <a:pt x="338" y="312"/>
                      <a:pt x="337" y="310"/>
                    </a:cubicBezTo>
                    <a:cubicBezTo>
                      <a:pt x="337" y="310"/>
                      <a:pt x="336" y="310"/>
                      <a:pt x="336" y="310"/>
                    </a:cubicBezTo>
                    <a:cubicBezTo>
                      <a:pt x="335" y="310"/>
                      <a:pt x="334" y="310"/>
                      <a:pt x="334" y="311"/>
                    </a:cubicBezTo>
                    <a:cubicBezTo>
                      <a:pt x="332" y="312"/>
                      <a:pt x="331" y="313"/>
                      <a:pt x="331" y="314"/>
                    </a:cubicBezTo>
                    <a:cubicBezTo>
                      <a:pt x="331" y="316"/>
                      <a:pt x="332" y="318"/>
                      <a:pt x="332" y="320"/>
                    </a:cubicBezTo>
                    <a:cubicBezTo>
                      <a:pt x="332" y="320"/>
                      <a:pt x="333" y="321"/>
                      <a:pt x="333" y="321"/>
                    </a:cubicBezTo>
                    <a:cubicBezTo>
                      <a:pt x="334" y="321"/>
                      <a:pt x="335" y="322"/>
                      <a:pt x="335" y="322"/>
                    </a:cubicBezTo>
                    <a:cubicBezTo>
                      <a:pt x="337" y="324"/>
                      <a:pt x="339" y="324"/>
                      <a:pt x="340" y="326"/>
                    </a:cubicBezTo>
                    <a:cubicBezTo>
                      <a:pt x="341" y="327"/>
                      <a:pt x="341" y="326"/>
                      <a:pt x="342" y="326"/>
                    </a:cubicBezTo>
                    <a:cubicBezTo>
                      <a:pt x="343" y="325"/>
                      <a:pt x="344" y="328"/>
                      <a:pt x="346" y="327"/>
                    </a:cubicBezTo>
                    <a:cubicBezTo>
                      <a:pt x="347" y="327"/>
                      <a:pt x="346" y="328"/>
                      <a:pt x="346" y="328"/>
                    </a:cubicBezTo>
                    <a:cubicBezTo>
                      <a:pt x="346" y="331"/>
                      <a:pt x="347" y="333"/>
                      <a:pt x="349" y="334"/>
                    </a:cubicBezTo>
                    <a:cubicBezTo>
                      <a:pt x="348" y="334"/>
                      <a:pt x="347" y="334"/>
                      <a:pt x="347" y="334"/>
                    </a:cubicBezTo>
                    <a:cubicBezTo>
                      <a:pt x="346" y="333"/>
                      <a:pt x="344" y="334"/>
                      <a:pt x="344" y="332"/>
                    </a:cubicBezTo>
                    <a:cubicBezTo>
                      <a:pt x="344" y="330"/>
                      <a:pt x="343" y="329"/>
                      <a:pt x="341" y="329"/>
                    </a:cubicBezTo>
                    <a:cubicBezTo>
                      <a:pt x="338" y="330"/>
                      <a:pt x="336" y="328"/>
                      <a:pt x="333" y="328"/>
                    </a:cubicBezTo>
                    <a:cubicBezTo>
                      <a:pt x="331" y="328"/>
                      <a:pt x="329" y="328"/>
                      <a:pt x="327" y="326"/>
                    </a:cubicBezTo>
                    <a:cubicBezTo>
                      <a:pt x="326" y="325"/>
                      <a:pt x="325" y="324"/>
                      <a:pt x="326" y="323"/>
                    </a:cubicBezTo>
                    <a:cubicBezTo>
                      <a:pt x="327" y="321"/>
                      <a:pt x="327" y="319"/>
                      <a:pt x="326" y="318"/>
                    </a:cubicBezTo>
                    <a:cubicBezTo>
                      <a:pt x="326" y="317"/>
                      <a:pt x="325" y="316"/>
                      <a:pt x="326" y="314"/>
                    </a:cubicBezTo>
                    <a:cubicBezTo>
                      <a:pt x="326" y="313"/>
                      <a:pt x="327" y="312"/>
                      <a:pt x="327" y="310"/>
                    </a:cubicBezTo>
                    <a:cubicBezTo>
                      <a:pt x="327" y="309"/>
                      <a:pt x="327" y="308"/>
                      <a:pt x="328" y="306"/>
                    </a:cubicBezTo>
                    <a:cubicBezTo>
                      <a:pt x="329" y="304"/>
                      <a:pt x="327" y="302"/>
                      <a:pt x="328" y="299"/>
                    </a:cubicBezTo>
                    <a:cubicBezTo>
                      <a:pt x="328" y="299"/>
                      <a:pt x="328" y="299"/>
                      <a:pt x="328" y="298"/>
                    </a:cubicBezTo>
                    <a:cubicBezTo>
                      <a:pt x="327" y="297"/>
                      <a:pt x="326" y="296"/>
                      <a:pt x="326" y="296"/>
                    </a:cubicBezTo>
                    <a:cubicBezTo>
                      <a:pt x="327" y="294"/>
                      <a:pt x="326" y="294"/>
                      <a:pt x="325" y="293"/>
                    </a:cubicBezTo>
                    <a:cubicBezTo>
                      <a:pt x="324" y="292"/>
                      <a:pt x="324" y="290"/>
                      <a:pt x="322" y="289"/>
                    </a:cubicBezTo>
                    <a:cubicBezTo>
                      <a:pt x="322" y="289"/>
                      <a:pt x="322" y="289"/>
                      <a:pt x="322" y="288"/>
                    </a:cubicBezTo>
                    <a:cubicBezTo>
                      <a:pt x="324" y="287"/>
                      <a:pt x="322" y="287"/>
                      <a:pt x="321" y="286"/>
                    </a:cubicBezTo>
                    <a:cubicBezTo>
                      <a:pt x="320" y="286"/>
                      <a:pt x="319" y="286"/>
                      <a:pt x="319" y="287"/>
                    </a:cubicBezTo>
                    <a:cubicBezTo>
                      <a:pt x="318" y="288"/>
                      <a:pt x="318" y="290"/>
                      <a:pt x="320" y="291"/>
                    </a:cubicBezTo>
                    <a:cubicBezTo>
                      <a:pt x="323" y="293"/>
                      <a:pt x="324" y="295"/>
                      <a:pt x="324" y="298"/>
                    </a:cubicBezTo>
                    <a:cubicBezTo>
                      <a:pt x="324" y="299"/>
                      <a:pt x="324" y="299"/>
                      <a:pt x="324" y="300"/>
                    </a:cubicBezTo>
                    <a:cubicBezTo>
                      <a:pt x="325" y="303"/>
                      <a:pt x="325" y="306"/>
                      <a:pt x="323" y="308"/>
                    </a:cubicBezTo>
                    <a:cubicBezTo>
                      <a:pt x="322" y="311"/>
                      <a:pt x="319" y="312"/>
                      <a:pt x="317" y="313"/>
                    </a:cubicBezTo>
                    <a:cubicBezTo>
                      <a:pt x="316" y="314"/>
                      <a:pt x="314" y="314"/>
                      <a:pt x="314" y="316"/>
                    </a:cubicBezTo>
                    <a:cubicBezTo>
                      <a:pt x="314" y="318"/>
                      <a:pt x="314" y="319"/>
                      <a:pt x="313" y="320"/>
                    </a:cubicBezTo>
                    <a:cubicBezTo>
                      <a:pt x="312" y="321"/>
                      <a:pt x="312" y="322"/>
                      <a:pt x="311" y="323"/>
                    </a:cubicBezTo>
                    <a:cubicBezTo>
                      <a:pt x="310" y="324"/>
                      <a:pt x="311" y="325"/>
                      <a:pt x="311" y="325"/>
                    </a:cubicBezTo>
                    <a:cubicBezTo>
                      <a:pt x="314" y="326"/>
                      <a:pt x="315" y="328"/>
                      <a:pt x="315" y="330"/>
                    </a:cubicBezTo>
                    <a:cubicBezTo>
                      <a:pt x="315" y="331"/>
                      <a:pt x="316" y="332"/>
                      <a:pt x="317" y="333"/>
                    </a:cubicBezTo>
                    <a:cubicBezTo>
                      <a:pt x="316" y="335"/>
                      <a:pt x="317" y="336"/>
                      <a:pt x="318" y="338"/>
                    </a:cubicBezTo>
                    <a:cubicBezTo>
                      <a:pt x="319" y="340"/>
                      <a:pt x="320" y="341"/>
                      <a:pt x="319" y="343"/>
                    </a:cubicBezTo>
                    <a:cubicBezTo>
                      <a:pt x="318" y="345"/>
                      <a:pt x="318" y="346"/>
                      <a:pt x="317" y="347"/>
                    </a:cubicBezTo>
                    <a:cubicBezTo>
                      <a:pt x="316" y="348"/>
                      <a:pt x="315" y="349"/>
                      <a:pt x="315" y="350"/>
                    </a:cubicBezTo>
                    <a:cubicBezTo>
                      <a:pt x="316" y="352"/>
                      <a:pt x="315" y="354"/>
                      <a:pt x="315" y="357"/>
                    </a:cubicBezTo>
                    <a:cubicBezTo>
                      <a:pt x="314" y="358"/>
                      <a:pt x="314" y="359"/>
                      <a:pt x="315" y="360"/>
                    </a:cubicBezTo>
                    <a:cubicBezTo>
                      <a:pt x="317" y="363"/>
                      <a:pt x="317" y="365"/>
                      <a:pt x="316" y="367"/>
                    </a:cubicBezTo>
                    <a:cubicBezTo>
                      <a:pt x="315" y="368"/>
                      <a:pt x="316" y="369"/>
                      <a:pt x="317" y="370"/>
                    </a:cubicBezTo>
                    <a:cubicBezTo>
                      <a:pt x="317" y="371"/>
                      <a:pt x="318" y="370"/>
                      <a:pt x="318" y="370"/>
                    </a:cubicBezTo>
                    <a:cubicBezTo>
                      <a:pt x="319" y="370"/>
                      <a:pt x="321" y="369"/>
                      <a:pt x="322" y="370"/>
                    </a:cubicBezTo>
                    <a:cubicBezTo>
                      <a:pt x="323" y="371"/>
                      <a:pt x="324" y="370"/>
                      <a:pt x="325" y="369"/>
                    </a:cubicBezTo>
                    <a:cubicBezTo>
                      <a:pt x="326" y="369"/>
                      <a:pt x="326" y="368"/>
                      <a:pt x="327" y="367"/>
                    </a:cubicBezTo>
                    <a:cubicBezTo>
                      <a:pt x="331" y="367"/>
                      <a:pt x="333" y="369"/>
                      <a:pt x="336" y="370"/>
                    </a:cubicBezTo>
                    <a:cubicBezTo>
                      <a:pt x="337" y="373"/>
                      <a:pt x="339" y="373"/>
                      <a:pt x="340" y="374"/>
                    </a:cubicBezTo>
                    <a:cubicBezTo>
                      <a:pt x="342" y="375"/>
                      <a:pt x="342" y="376"/>
                      <a:pt x="342" y="378"/>
                    </a:cubicBezTo>
                    <a:cubicBezTo>
                      <a:pt x="343" y="380"/>
                      <a:pt x="344" y="382"/>
                      <a:pt x="345" y="385"/>
                    </a:cubicBezTo>
                    <a:cubicBezTo>
                      <a:pt x="345" y="386"/>
                      <a:pt x="345" y="386"/>
                      <a:pt x="344" y="386"/>
                    </a:cubicBezTo>
                    <a:cubicBezTo>
                      <a:pt x="343" y="386"/>
                      <a:pt x="342" y="387"/>
                      <a:pt x="342" y="388"/>
                    </a:cubicBezTo>
                    <a:cubicBezTo>
                      <a:pt x="341" y="390"/>
                      <a:pt x="341" y="392"/>
                      <a:pt x="341" y="394"/>
                    </a:cubicBezTo>
                    <a:cubicBezTo>
                      <a:pt x="341" y="395"/>
                      <a:pt x="341" y="396"/>
                      <a:pt x="342" y="395"/>
                    </a:cubicBezTo>
                    <a:cubicBezTo>
                      <a:pt x="343" y="395"/>
                      <a:pt x="343" y="395"/>
                      <a:pt x="343" y="396"/>
                    </a:cubicBezTo>
                    <a:cubicBezTo>
                      <a:pt x="343" y="397"/>
                      <a:pt x="345" y="397"/>
                      <a:pt x="345" y="397"/>
                    </a:cubicBezTo>
                    <a:cubicBezTo>
                      <a:pt x="345" y="398"/>
                      <a:pt x="344" y="398"/>
                      <a:pt x="344" y="399"/>
                    </a:cubicBezTo>
                    <a:cubicBezTo>
                      <a:pt x="343" y="399"/>
                      <a:pt x="343" y="400"/>
                      <a:pt x="343" y="400"/>
                    </a:cubicBezTo>
                    <a:cubicBezTo>
                      <a:pt x="342" y="400"/>
                      <a:pt x="342" y="401"/>
                      <a:pt x="342" y="401"/>
                    </a:cubicBezTo>
                    <a:cubicBezTo>
                      <a:pt x="342" y="399"/>
                      <a:pt x="342" y="398"/>
                      <a:pt x="341" y="397"/>
                    </a:cubicBezTo>
                    <a:cubicBezTo>
                      <a:pt x="340" y="396"/>
                      <a:pt x="339" y="396"/>
                      <a:pt x="339" y="395"/>
                    </a:cubicBezTo>
                    <a:cubicBezTo>
                      <a:pt x="339" y="394"/>
                      <a:pt x="338" y="394"/>
                      <a:pt x="339" y="394"/>
                    </a:cubicBezTo>
                    <a:cubicBezTo>
                      <a:pt x="340" y="393"/>
                      <a:pt x="339" y="392"/>
                      <a:pt x="339" y="392"/>
                    </a:cubicBezTo>
                    <a:cubicBezTo>
                      <a:pt x="339" y="390"/>
                      <a:pt x="339" y="389"/>
                      <a:pt x="339" y="388"/>
                    </a:cubicBezTo>
                    <a:cubicBezTo>
                      <a:pt x="340" y="387"/>
                      <a:pt x="340" y="386"/>
                      <a:pt x="339" y="386"/>
                    </a:cubicBezTo>
                    <a:cubicBezTo>
                      <a:pt x="338" y="386"/>
                      <a:pt x="339" y="385"/>
                      <a:pt x="339" y="385"/>
                    </a:cubicBezTo>
                    <a:cubicBezTo>
                      <a:pt x="339" y="383"/>
                      <a:pt x="340" y="381"/>
                      <a:pt x="339" y="380"/>
                    </a:cubicBezTo>
                    <a:cubicBezTo>
                      <a:pt x="338" y="379"/>
                      <a:pt x="337" y="378"/>
                      <a:pt x="336" y="377"/>
                    </a:cubicBezTo>
                    <a:cubicBezTo>
                      <a:pt x="335" y="377"/>
                      <a:pt x="335" y="376"/>
                      <a:pt x="335" y="375"/>
                    </a:cubicBezTo>
                    <a:cubicBezTo>
                      <a:pt x="335" y="374"/>
                      <a:pt x="334" y="372"/>
                      <a:pt x="332" y="373"/>
                    </a:cubicBezTo>
                    <a:cubicBezTo>
                      <a:pt x="331" y="373"/>
                      <a:pt x="330" y="373"/>
                      <a:pt x="330" y="373"/>
                    </a:cubicBezTo>
                    <a:cubicBezTo>
                      <a:pt x="327" y="374"/>
                      <a:pt x="325" y="375"/>
                      <a:pt x="323" y="376"/>
                    </a:cubicBezTo>
                    <a:cubicBezTo>
                      <a:pt x="321" y="377"/>
                      <a:pt x="320" y="378"/>
                      <a:pt x="320" y="380"/>
                    </a:cubicBezTo>
                    <a:cubicBezTo>
                      <a:pt x="320" y="381"/>
                      <a:pt x="320" y="382"/>
                      <a:pt x="320" y="383"/>
                    </a:cubicBezTo>
                    <a:cubicBezTo>
                      <a:pt x="319" y="383"/>
                      <a:pt x="319" y="384"/>
                      <a:pt x="320" y="384"/>
                    </a:cubicBezTo>
                    <a:cubicBezTo>
                      <a:pt x="321" y="385"/>
                      <a:pt x="322" y="387"/>
                      <a:pt x="322" y="389"/>
                    </a:cubicBezTo>
                    <a:cubicBezTo>
                      <a:pt x="323" y="392"/>
                      <a:pt x="323" y="394"/>
                      <a:pt x="322" y="397"/>
                    </a:cubicBezTo>
                    <a:cubicBezTo>
                      <a:pt x="321" y="398"/>
                      <a:pt x="320" y="399"/>
                      <a:pt x="319" y="399"/>
                    </a:cubicBezTo>
                    <a:cubicBezTo>
                      <a:pt x="318" y="401"/>
                      <a:pt x="317" y="403"/>
                      <a:pt x="317" y="405"/>
                    </a:cubicBezTo>
                    <a:cubicBezTo>
                      <a:pt x="317" y="406"/>
                      <a:pt x="317" y="408"/>
                      <a:pt x="316" y="409"/>
                    </a:cubicBezTo>
                    <a:cubicBezTo>
                      <a:pt x="314" y="410"/>
                      <a:pt x="313" y="412"/>
                      <a:pt x="311" y="413"/>
                    </a:cubicBezTo>
                    <a:cubicBezTo>
                      <a:pt x="310" y="413"/>
                      <a:pt x="311" y="413"/>
                      <a:pt x="310" y="413"/>
                    </a:cubicBezTo>
                    <a:cubicBezTo>
                      <a:pt x="310" y="414"/>
                      <a:pt x="309" y="415"/>
                      <a:pt x="308" y="415"/>
                    </a:cubicBezTo>
                    <a:cubicBezTo>
                      <a:pt x="306" y="415"/>
                      <a:pt x="306" y="416"/>
                      <a:pt x="306" y="418"/>
                    </a:cubicBezTo>
                    <a:cubicBezTo>
                      <a:pt x="306" y="418"/>
                      <a:pt x="305" y="418"/>
                      <a:pt x="305" y="418"/>
                    </a:cubicBezTo>
                    <a:cubicBezTo>
                      <a:pt x="304" y="417"/>
                      <a:pt x="302" y="415"/>
                      <a:pt x="301" y="414"/>
                    </a:cubicBezTo>
                    <a:cubicBezTo>
                      <a:pt x="300" y="413"/>
                      <a:pt x="300" y="411"/>
                      <a:pt x="300" y="410"/>
                    </a:cubicBezTo>
                    <a:cubicBezTo>
                      <a:pt x="299" y="409"/>
                      <a:pt x="300" y="409"/>
                      <a:pt x="300" y="409"/>
                    </a:cubicBezTo>
                    <a:cubicBezTo>
                      <a:pt x="301" y="409"/>
                      <a:pt x="302" y="410"/>
                      <a:pt x="302" y="409"/>
                    </a:cubicBezTo>
                    <a:cubicBezTo>
                      <a:pt x="304" y="408"/>
                      <a:pt x="304" y="406"/>
                      <a:pt x="305" y="405"/>
                    </a:cubicBezTo>
                    <a:cubicBezTo>
                      <a:pt x="305" y="404"/>
                      <a:pt x="305" y="404"/>
                      <a:pt x="304" y="404"/>
                    </a:cubicBezTo>
                    <a:cubicBezTo>
                      <a:pt x="304" y="404"/>
                      <a:pt x="304" y="403"/>
                      <a:pt x="304" y="403"/>
                    </a:cubicBezTo>
                    <a:cubicBezTo>
                      <a:pt x="304" y="402"/>
                      <a:pt x="305" y="402"/>
                      <a:pt x="305" y="402"/>
                    </a:cubicBezTo>
                    <a:cubicBezTo>
                      <a:pt x="306" y="402"/>
                      <a:pt x="307" y="403"/>
                      <a:pt x="306" y="401"/>
                    </a:cubicBezTo>
                    <a:cubicBezTo>
                      <a:pt x="306" y="401"/>
                      <a:pt x="306" y="400"/>
                      <a:pt x="307" y="400"/>
                    </a:cubicBezTo>
                    <a:cubicBezTo>
                      <a:pt x="307" y="398"/>
                      <a:pt x="309" y="397"/>
                      <a:pt x="310" y="396"/>
                    </a:cubicBezTo>
                    <a:cubicBezTo>
                      <a:pt x="311" y="395"/>
                      <a:pt x="312" y="393"/>
                      <a:pt x="311" y="391"/>
                    </a:cubicBezTo>
                    <a:cubicBezTo>
                      <a:pt x="310" y="388"/>
                      <a:pt x="310" y="386"/>
                      <a:pt x="313" y="384"/>
                    </a:cubicBezTo>
                    <a:cubicBezTo>
                      <a:pt x="314" y="384"/>
                      <a:pt x="313" y="382"/>
                      <a:pt x="315" y="381"/>
                    </a:cubicBezTo>
                    <a:cubicBezTo>
                      <a:pt x="315" y="381"/>
                      <a:pt x="314" y="381"/>
                      <a:pt x="314" y="381"/>
                    </a:cubicBezTo>
                    <a:cubicBezTo>
                      <a:pt x="313" y="379"/>
                      <a:pt x="312" y="377"/>
                      <a:pt x="310" y="376"/>
                    </a:cubicBezTo>
                    <a:cubicBezTo>
                      <a:pt x="307" y="375"/>
                      <a:pt x="306" y="370"/>
                      <a:pt x="307" y="367"/>
                    </a:cubicBezTo>
                    <a:cubicBezTo>
                      <a:pt x="307" y="367"/>
                      <a:pt x="308" y="367"/>
                      <a:pt x="308" y="366"/>
                    </a:cubicBezTo>
                    <a:cubicBezTo>
                      <a:pt x="307" y="364"/>
                      <a:pt x="308" y="362"/>
                      <a:pt x="307" y="360"/>
                    </a:cubicBezTo>
                    <a:cubicBezTo>
                      <a:pt x="307" y="360"/>
                      <a:pt x="307" y="359"/>
                      <a:pt x="307" y="359"/>
                    </a:cubicBezTo>
                    <a:cubicBezTo>
                      <a:pt x="308" y="358"/>
                      <a:pt x="308" y="357"/>
                      <a:pt x="308" y="356"/>
                    </a:cubicBezTo>
                    <a:cubicBezTo>
                      <a:pt x="308" y="354"/>
                      <a:pt x="307" y="352"/>
                      <a:pt x="307" y="350"/>
                    </a:cubicBezTo>
                    <a:cubicBezTo>
                      <a:pt x="307" y="349"/>
                      <a:pt x="307" y="349"/>
                      <a:pt x="307" y="349"/>
                    </a:cubicBezTo>
                    <a:cubicBezTo>
                      <a:pt x="305" y="348"/>
                      <a:pt x="307" y="346"/>
                      <a:pt x="308" y="345"/>
                    </a:cubicBezTo>
                    <a:cubicBezTo>
                      <a:pt x="309" y="344"/>
                      <a:pt x="309" y="343"/>
                      <a:pt x="308" y="342"/>
                    </a:cubicBezTo>
                    <a:cubicBezTo>
                      <a:pt x="308" y="341"/>
                      <a:pt x="308" y="341"/>
                      <a:pt x="308" y="340"/>
                    </a:cubicBezTo>
                    <a:cubicBezTo>
                      <a:pt x="309" y="338"/>
                      <a:pt x="309" y="335"/>
                      <a:pt x="308" y="333"/>
                    </a:cubicBezTo>
                    <a:cubicBezTo>
                      <a:pt x="308" y="333"/>
                      <a:pt x="307" y="332"/>
                      <a:pt x="307" y="332"/>
                    </a:cubicBezTo>
                    <a:cubicBezTo>
                      <a:pt x="308" y="331"/>
                      <a:pt x="308" y="330"/>
                      <a:pt x="307" y="330"/>
                    </a:cubicBezTo>
                    <a:cubicBezTo>
                      <a:pt x="305" y="328"/>
                      <a:pt x="304" y="326"/>
                      <a:pt x="303" y="324"/>
                    </a:cubicBezTo>
                    <a:cubicBezTo>
                      <a:pt x="302" y="323"/>
                      <a:pt x="302" y="321"/>
                      <a:pt x="303" y="320"/>
                    </a:cubicBezTo>
                    <a:cubicBezTo>
                      <a:pt x="305" y="319"/>
                      <a:pt x="306" y="317"/>
                      <a:pt x="305" y="315"/>
                    </a:cubicBezTo>
                    <a:cubicBezTo>
                      <a:pt x="306" y="314"/>
                      <a:pt x="306" y="314"/>
                      <a:pt x="306" y="314"/>
                    </a:cubicBezTo>
                    <a:cubicBezTo>
                      <a:pt x="307" y="313"/>
                      <a:pt x="307" y="312"/>
                      <a:pt x="307" y="311"/>
                    </a:cubicBezTo>
                    <a:cubicBezTo>
                      <a:pt x="307" y="311"/>
                      <a:pt x="307" y="310"/>
                      <a:pt x="308" y="309"/>
                    </a:cubicBezTo>
                    <a:cubicBezTo>
                      <a:pt x="309" y="308"/>
                      <a:pt x="309" y="307"/>
                      <a:pt x="309" y="305"/>
                    </a:cubicBezTo>
                    <a:cubicBezTo>
                      <a:pt x="309" y="305"/>
                      <a:pt x="309" y="304"/>
                      <a:pt x="309" y="304"/>
                    </a:cubicBezTo>
                    <a:cubicBezTo>
                      <a:pt x="309" y="301"/>
                      <a:pt x="309" y="299"/>
                      <a:pt x="309" y="296"/>
                    </a:cubicBezTo>
                    <a:cubicBezTo>
                      <a:pt x="309" y="295"/>
                      <a:pt x="308" y="295"/>
                      <a:pt x="307" y="294"/>
                    </a:cubicBezTo>
                    <a:cubicBezTo>
                      <a:pt x="304" y="292"/>
                      <a:pt x="300" y="291"/>
                      <a:pt x="296" y="291"/>
                    </a:cubicBezTo>
                    <a:cubicBezTo>
                      <a:pt x="295" y="291"/>
                      <a:pt x="295" y="291"/>
                      <a:pt x="294" y="291"/>
                    </a:cubicBezTo>
                    <a:cubicBezTo>
                      <a:pt x="292" y="292"/>
                      <a:pt x="290" y="291"/>
                      <a:pt x="289" y="292"/>
                    </a:cubicBezTo>
                    <a:cubicBezTo>
                      <a:pt x="289" y="292"/>
                      <a:pt x="288" y="292"/>
                      <a:pt x="288" y="292"/>
                    </a:cubicBezTo>
                    <a:cubicBezTo>
                      <a:pt x="288" y="291"/>
                      <a:pt x="288" y="291"/>
                      <a:pt x="288" y="291"/>
                    </a:cubicBezTo>
                    <a:cubicBezTo>
                      <a:pt x="288" y="290"/>
                      <a:pt x="289" y="290"/>
                      <a:pt x="289" y="290"/>
                    </a:cubicBezTo>
                    <a:cubicBezTo>
                      <a:pt x="287" y="289"/>
                      <a:pt x="287" y="290"/>
                      <a:pt x="286" y="291"/>
                    </a:cubicBezTo>
                    <a:cubicBezTo>
                      <a:pt x="285" y="292"/>
                      <a:pt x="285" y="293"/>
                      <a:pt x="284" y="295"/>
                    </a:cubicBezTo>
                    <a:cubicBezTo>
                      <a:pt x="282" y="297"/>
                      <a:pt x="283" y="301"/>
                      <a:pt x="282" y="304"/>
                    </a:cubicBezTo>
                    <a:cubicBezTo>
                      <a:pt x="281" y="307"/>
                      <a:pt x="281" y="309"/>
                      <a:pt x="281" y="311"/>
                    </a:cubicBezTo>
                    <a:cubicBezTo>
                      <a:pt x="281" y="312"/>
                      <a:pt x="281" y="312"/>
                      <a:pt x="281" y="313"/>
                    </a:cubicBezTo>
                    <a:cubicBezTo>
                      <a:pt x="279" y="316"/>
                      <a:pt x="279" y="318"/>
                      <a:pt x="277" y="321"/>
                    </a:cubicBezTo>
                    <a:cubicBezTo>
                      <a:pt x="275" y="322"/>
                      <a:pt x="274" y="324"/>
                      <a:pt x="272" y="325"/>
                    </a:cubicBezTo>
                    <a:cubicBezTo>
                      <a:pt x="269" y="327"/>
                      <a:pt x="269" y="329"/>
                      <a:pt x="268" y="331"/>
                    </a:cubicBezTo>
                    <a:cubicBezTo>
                      <a:pt x="267" y="332"/>
                      <a:pt x="268" y="332"/>
                      <a:pt x="269" y="332"/>
                    </a:cubicBezTo>
                    <a:cubicBezTo>
                      <a:pt x="269" y="333"/>
                      <a:pt x="268" y="334"/>
                      <a:pt x="268" y="335"/>
                    </a:cubicBezTo>
                    <a:cubicBezTo>
                      <a:pt x="268" y="336"/>
                      <a:pt x="268" y="336"/>
                      <a:pt x="268" y="337"/>
                    </a:cubicBezTo>
                    <a:cubicBezTo>
                      <a:pt x="269" y="337"/>
                      <a:pt x="269" y="337"/>
                      <a:pt x="270" y="336"/>
                    </a:cubicBezTo>
                    <a:cubicBezTo>
                      <a:pt x="271" y="335"/>
                      <a:pt x="272" y="336"/>
                      <a:pt x="272" y="338"/>
                    </a:cubicBezTo>
                    <a:cubicBezTo>
                      <a:pt x="272" y="338"/>
                      <a:pt x="272" y="339"/>
                      <a:pt x="272" y="340"/>
                    </a:cubicBezTo>
                    <a:cubicBezTo>
                      <a:pt x="271" y="341"/>
                      <a:pt x="272" y="343"/>
                      <a:pt x="271" y="345"/>
                    </a:cubicBezTo>
                    <a:cubicBezTo>
                      <a:pt x="271" y="347"/>
                      <a:pt x="271" y="349"/>
                      <a:pt x="272" y="351"/>
                    </a:cubicBezTo>
                    <a:cubicBezTo>
                      <a:pt x="272" y="352"/>
                      <a:pt x="273" y="352"/>
                      <a:pt x="272" y="353"/>
                    </a:cubicBezTo>
                    <a:cubicBezTo>
                      <a:pt x="272" y="353"/>
                      <a:pt x="271" y="354"/>
                      <a:pt x="270" y="354"/>
                    </a:cubicBezTo>
                    <a:cubicBezTo>
                      <a:pt x="269" y="353"/>
                      <a:pt x="269" y="354"/>
                      <a:pt x="269" y="354"/>
                    </a:cubicBezTo>
                    <a:cubicBezTo>
                      <a:pt x="269" y="356"/>
                      <a:pt x="269" y="358"/>
                      <a:pt x="269" y="360"/>
                    </a:cubicBezTo>
                    <a:cubicBezTo>
                      <a:pt x="270" y="360"/>
                      <a:pt x="270" y="358"/>
                      <a:pt x="271" y="359"/>
                    </a:cubicBezTo>
                    <a:cubicBezTo>
                      <a:pt x="272" y="360"/>
                      <a:pt x="273" y="360"/>
                      <a:pt x="274" y="361"/>
                    </a:cubicBezTo>
                    <a:cubicBezTo>
                      <a:pt x="275" y="362"/>
                      <a:pt x="276" y="363"/>
                      <a:pt x="277" y="363"/>
                    </a:cubicBezTo>
                    <a:cubicBezTo>
                      <a:pt x="277" y="363"/>
                      <a:pt x="277" y="363"/>
                      <a:pt x="277" y="363"/>
                    </a:cubicBezTo>
                    <a:cubicBezTo>
                      <a:pt x="277" y="366"/>
                      <a:pt x="278" y="369"/>
                      <a:pt x="279" y="372"/>
                    </a:cubicBezTo>
                    <a:cubicBezTo>
                      <a:pt x="280" y="373"/>
                      <a:pt x="281" y="374"/>
                      <a:pt x="283" y="373"/>
                    </a:cubicBezTo>
                    <a:cubicBezTo>
                      <a:pt x="284" y="373"/>
                      <a:pt x="285" y="373"/>
                      <a:pt x="286" y="373"/>
                    </a:cubicBezTo>
                    <a:cubicBezTo>
                      <a:pt x="285" y="374"/>
                      <a:pt x="284" y="374"/>
                      <a:pt x="284" y="374"/>
                    </a:cubicBezTo>
                    <a:cubicBezTo>
                      <a:pt x="284" y="376"/>
                      <a:pt x="283" y="377"/>
                      <a:pt x="283" y="378"/>
                    </a:cubicBezTo>
                    <a:cubicBezTo>
                      <a:pt x="282" y="381"/>
                      <a:pt x="280" y="383"/>
                      <a:pt x="280" y="386"/>
                    </a:cubicBezTo>
                    <a:cubicBezTo>
                      <a:pt x="280" y="386"/>
                      <a:pt x="280" y="386"/>
                      <a:pt x="280" y="386"/>
                    </a:cubicBezTo>
                    <a:cubicBezTo>
                      <a:pt x="279" y="387"/>
                      <a:pt x="279" y="387"/>
                      <a:pt x="278" y="386"/>
                    </a:cubicBezTo>
                    <a:cubicBezTo>
                      <a:pt x="277" y="386"/>
                      <a:pt x="278" y="386"/>
                      <a:pt x="278" y="385"/>
                    </a:cubicBezTo>
                    <a:cubicBezTo>
                      <a:pt x="279" y="384"/>
                      <a:pt x="278" y="384"/>
                      <a:pt x="277" y="383"/>
                    </a:cubicBezTo>
                    <a:cubicBezTo>
                      <a:pt x="277" y="383"/>
                      <a:pt x="275" y="382"/>
                      <a:pt x="275" y="382"/>
                    </a:cubicBezTo>
                    <a:cubicBezTo>
                      <a:pt x="274" y="380"/>
                      <a:pt x="272" y="378"/>
                      <a:pt x="271" y="377"/>
                    </a:cubicBezTo>
                    <a:cubicBezTo>
                      <a:pt x="270" y="377"/>
                      <a:pt x="270" y="376"/>
                      <a:pt x="271" y="375"/>
                    </a:cubicBezTo>
                    <a:cubicBezTo>
                      <a:pt x="268" y="375"/>
                      <a:pt x="266" y="374"/>
                      <a:pt x="264" y="372"/>
                    </a:cubicBezTo>
                    <a:cubicBezTo>
                      <a:pt x="262" y="370"/>
                      <a:pt x="259" y="369"/>
                      <a:pt x="256" y="367"/>
                    </a:cubicBezTo>
                    <a:cubicBezTo>
                      <a:pt x="255" y="365"/>
                      <a:pt x="253" y="363"/>
                      <a:pt x="251" y="362"/>
                    </a:cubicBezTo>
                    <a:cubicBezTo>
                      <a:pt x="249" y="361"/>
                      <a:pt x="248" y="361"/>
                      <a:pt x="246" y="360"/>
                    </a:cubicBezTo>
                    <a:cubicBezTo>
                      <a:pt x="243" y="359"/>
                      <a:pt x="241" y="358"/>
                      <a:pt x="238" y="358"/>
                    </a:cubicBezTo>
                    <a:cubicBezTo>
                      <a:pt x="235" y="358"/>
                      <a:pt x="233" y="358"/>
                      <a:pt x="231" y="356"/>
                    </a:cubicBezTo>
                    <a:cubicBezTo>
                      <a:pt x="229" y="355"/>
                      <a:pt x="228" y="355"/>
                      <a:pt x="228" y="358"/>
                    </a:cubicBezTo>
                    <a:cubicBezTo>
                      <a:pt x="228" y="359"/>
                      <a:pt x="227" y="360"/>
                      <a:pt x="226" y="359"/>
                    </a:cubicBezTo>
                    <a:cubicBezTo>
                      <a:pt x="225" y="359"/>
                      <a:pt x="224" y="360"/>
                      <a:pt x="224" y="360"/>
                    </a:cubicBezTo>
                    <a:cubicBezTo>
                      <a:pt x="224" y="361"/>
                      <a:pt x="224" y="363"/>
                      <a:pt x="225" y="364"/>
                    </a:cubicBezTo>
                    <a:cubicBezTo>
                      <a:pt x="226" y="365"/>
                      <a:pt x="226" y="366"/>
                      <a:pt x="227" y="368"/>
                    </a:cubicBezTo>
                    <a:cubicBezTo>
                      <a:pt x="227" y="368"/>
                      <a:pt x="227" y="370"/>
                      <a:pt x="228" y="370"/>
                    </a:cubicBezTo>
                    <a:cubicBezTo>
                      <a:pt x="229" y="370"/>
                      <a:pt x="229" y="370"/>
                      <a:pt x="229" y="371"/>
                    </a:cubicBezTo>
                    <a:cubicBezTo>
                      <a:pt x="229" y="374"/>
                      <a:pt x="228" y="376"/>
                      <a:pt x="226" y="377"/>
                    </a:cubicBezTo>
                    <a:cubicBezTo>
                      <a:pt x="225" y="378"/>
                      <a:pt x="224" y="379"/>
                      <a:pt x="223" y="378"/>
                    </a:cubicBezTo>
                    <a:cubicBezTo>
                      <a:pt x="221" y="377"/>
                      <a:pt x="221" y="378"/>
                      <a:pt x="221" y="379"/>
                    </a:cubicBezTo>
                    <a:cubicBezTo>
                      <a:pt x="221" y="380"/>
                      <a:pt x="222" y="380"/>
                      <a:pt x="222" y="381"/>
                    </a:cubicBezTo>
                    <a:cubicBezTo>
                      <a:pt x="222" y="382"/>
                      <a:pt x="222" y="384"/>
                      <a:pt x="220" y="384"/>
                    </a:cubicBezTo>
                    <a:cubicBezTo>
                      <a:pt x="220" y="385"/>
                      <a:pt x="217" y="383"/>
                      <a:pt x="216" y="383"/>
                    </a:cubicBezTo>
                    <a:cubicBezTo>
                      <a:pt x="216" y="382"/>
                      <a:pt x="217" y="379"/>
                      <a:pt x="218" y="378"/>
                    </a:cubicBezTo>
                    <a:cubicBezTo>
                      <a:pt x="218" y="378"/>
                      <a:pt x="218" y="378"/>
                      <a:pt x="218" y="377"/>
                    </a:cubicBezTo>
                    <a:cubicBezTo>
                      <a:pt x="217" y="376"/>
                      <a:pt x="218" y="374"/>
                      <a:pt x="215" y="374"/>
                    </a:cubicBezTo>
                    <a:cubicBezTo>
                      <a:pt x="216" y="373"/>
                      <a:pt x="217" y="373"/>
                      <a:pt x="217" y="372"/>
                    </a:cubicBezTo>
                    <a:cubicBezTo>
                      <a:pt x="216" y="372"/>
                      <a:pt x="215" y="372"/>
                      <a:pt x="214" y="373"/>
                    </a:cubicBezTo>
                    <a:cubicBezTo>
                      <a:pt x="212" y="374"/>
                      <a:pt x="210" y="374"/>
                      <a:pt x="209" y="376"/>
                    </a:cubicBezTo>
                    <a:cubicBezTo>
                      <a:pt x="209" y="376"/>
                      <a:pt x="209" y="376"/>
                      <a:pt x="209" y="376"/>
                    </a:cubicBezTo>
                    <a:cubicBezTo>
                      <a:pt x="207" y="376"/>
                      <a:pt x="206" y="377"/>
                      <a:pt x="206" y="379"/>
                    </a:cubicBezTo>
                    <a:cubicBezTo>
                      <a:pt x="205" y="381"/>
                      <a:pt x="203" y="382"/>
                      <a:pt x="201" y="380"/>
                    </a:cubicBezTo>
                    <a:cubicBezTo>
                      <a:pt x="200" y="379"/>
                      <a:pt x="199" y="379"/>
                      <a:pt x="198" y="380"/>
                    </a:cubicBezTo>
                    <a:cubicBezTo>
                      <a:pt x="198" y="380"/>
                      <a:pt x="197" y="380"/>
                      <a:pt x="197" y="380"/>
                    </a:cubicBezTo>
                    <a:cubicBezTo>
                      <a:pt x="196" y="379"/>
                      <a:pt x="195" y="379"/>
                      <a:pt x="194" y="380"/>
                    </a:cubicBezTo>
                    <a:cubicBezTo>
                      <a:pt x="193" y="380"/>
                      <a:pt x="193" y="380"/>
                      <a:pt x="193" y="380"/>
                    </a:cubicBezTo>
                    <a:cubicBezTo>
                      <a:pt x="191" y="380"/>
                      <a:pt x="190" y="381"/>
                      <a:pt x="189" y="383"/>
                    </a:cubicBezTo>
                    <a:cubicBezTo>
                      <a:pt x="188" y="383"/>
                      <a:pt x="187" y="384"/>
                      <a:pt x="188" y="386"/>
                    </a:cubicBezTo>
                    <a:cubicBezTo>
                      <a:pt x="189" y="386"/>
                      <a:pt x="188" y="387"/>
                      <a:pt x="188" y="387"/>
                    </a:cubicBezTo>
                    <a:cubicBezTo>
                      <a:pt x="187" y="388"/>
                      <a:pt x="186" y="387"/>
                      <a:pt x="186" y="386"/>
                    </a:cubicBezTo>
                    <a:cubicBezTo>
                      <a:pt x="186" y="385"/>
                      <a:pt x="185" y="386"/>
                      <a:pt x="184" y="386"/>
                    </a:cubicBezTo>
                    <a:cubicBezTo>
                      <a:pt x="184" y="386"/>
                      <a:pt x="184" y="386"/>
                      <a:pt x="184" y="387"/>
                    </a:cubicBezTo>
                    <a:cubicBezTo>
                      <a:pt x="183" y="386"/>
                      <a:pt x="182" y="387"/>
                      <a:pt x="181" y="387"/>
                    </a:cubicBezTo>
                    <a:cubicBezTo>
                      <a:pt x="180" y="385"/>
                      <a:pt x="179" y="385"/>
                      <a:pt x="178" y="386"/>
                    </a:cubicBezTo>
                    <a:cubicBezTo>
                      <a:pt x="177" y="387"/>
                      <a:pt x="176" y="387"/>
                      <a:pt x="176" y="385"/>
                    </a:cubicBezTo>
                    <a:cubicBezTo>
                      <a:pt x="177" y="385"/>
                      <a:pt x="177" y="385"/>
                      <a:pt x="177" y="385"/>
                    </a:cubicBezTo>
                    <a:cubicBezTo>
                      <a:pt x="178" y="384"/>
                      <a:pt x="179" y="383"/>
                      <a:pt x="181" y="384"/>
                    </a:cubicBezTo>
                    <a:cubicBezTo>
                      <a:pt x="181" y="385"/>
                      <a:pt x="182" y="385"/>
                      <a:pt x="182" y="384"/>
                    </a:cubicBezTo>
                    <a:cubicBezTo>
                      <a:pt x="181" y="383"/>
                      <a:pt x="182" y="381"/>
                      <a:pt x="180" y="380"/>
                    </a:cubicBezTo>
                    <a:cubicBezTo>
                      <a:pt x="180" y="380"/>
                      <a:pt x="180" y="379"/>
                      <a:pt x="180" y="379"/>
                    </a:cubicBezTo>
                    <a:cubicBezTo>
                      <a:pt x="181" y="378"/>
                      <a:pt x="180" y="377"/>
                      <a:pt x="181" y="376"/>
                    </a:cubicBezTo>
                    <a:cubicBezTo>
                      <a:pt x="181" y="375"/>
                      <a:pt x="181" y="375"/>
                      <a:pt x="180" y="375"/>
                    </a:cubicBezTo>
                    <a:cubicBezTo>
                      <a:pt x="181" y="374"/>
                      <a:pt x="178" y="375"/>
                      <a:pt x="180" y="374"/>
                    </a:cubicBezTo>
                    <a:cubicBezTo>
                      <a:pt x="181" y="373"/>
                      <a:pt x="182" y="374"/>
                      <a:pt x="184" y="373"/>
                    </a:cubicBezTo>
                    <a:cubicBezTo>
                      <a:pt x="182" y="373"/>
                      <a:pt x="180" y="372"/>
                      <a:pt x="179" y="374"/>
                    </a:cubicBezTo>
                    <a:cubicBezTo>
                      <a:pt x="178" y="374"/>
                      <a:pt x="177" y="374"/>
                      <a:pt x="177" y="375"/>
                    </a:cubicBezTo>
                    <a:cubicBezTo>
                      <a:pt x="175" y="376"/>
                      <a:pt x="173" y="377"/>
                      <a:pt x="172" y="378"/>
                    </a:cubicBezTo>
                    <a:cubicBezTo>
                      <a:pt x="171" y="379"/>
                      <a:pt x="170" y="380"/>
                      <a:pt x="172" y="380"/>
                    </a:cubicBezTo>
                    <a:cubicBezTo>
                      <a:pt x="172" y="380"/>
                      <a:pt x="172" y="381"/>
                      <a:pt x="173" y="381"/>
                    </a:cubicBezTo>
                    <a:cubicBezTo>
                      <a:pt x="173" y="382"/>
                      <a:pt x="173" y="383"/>
                      <a:pt x="172" y="384"/>
                    </a:cubicBezTo>
                    <a:cubicBezTo>
                      <a:pt x="171" y="385"/>
                      <a:pt x="170" y="385"/>
                      <a:pt x="170" y="385"/>
                    </a:cubicBezTo>
                    <a:cubicBezTo>
                      <a:pt x="169" y="384"/>
                      <a:pt x="170" y="384"/>
                      <a:pt x="170" y="383"/>
                    </a:cubicBezTo>
                    <a:cubicBezTo>
                      <a:pt x="170" y="383"/>
                      <a:pt x="169" y="380"/>
                      <a:pt x="169" y="381"/>
                    </a:cubicBezTo>
                    <a:cubicBezTo>
                      <a:pt x="168" y="381"/>
                      <a:pt x="166" y="381"/>
                      <a:pt x="165" y="382"/>
                    </a:cubicBezTo>
                    <a:cubicBezTo>
                      <a:pt x="164" y="383"/>
                      <a:pt x="163" y="384"/>
                      <a:pt x="161" y="384"/>
                    </a:cubicBezTo>
                    <a:cubicBezTo>
                      <a:pt x="160" y="384"/>
                      <a:pt x="159" y="384"/>
                      <a:pt x="159" y="385"/>
                    </a:cubicBezTo>
                    <a:cubicBezTo>
                      <a:pt x="158" y="386"/>
                      <a:pt x="157" y="387"/>
                      <a:pt x="156" y="388"/>
                    </a:cubicBez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5" y="388"/>
                      <a:pt x="154" y="390"/>
                      <a:pt x="153" y="391"/>
                    </a:cubicBezTo>
                    <a:cubicBezTo>
                      <a:pt x="153" y="391"/>
                      <a:pt x="153" y="391"/>
                      <a:pt x="153" y="390"/>
                    </a:cubicBezTo>
                    <a:cubicBezTo>
                      <a:pt x="152" y="391"/>
                      <a:pt x="151" y="393"/>
                      <a:pt x="149" y="394"/>
                    </a:cubicBezTo>
                    <a:cubicBezTo>
                      <a:pt x="148" y="394"/>
                      <a:pt x="148" y="394"/>
                      <a:pt x="147" y="394"/>
                    </a:cubicBezTo>
                    <a:cubicBezTo>
                      <a:pt x="147" y="395"/>
                      <a:pt x="146" y="395"/>
                      <a:pt x="145" y="394"/>
                    </a:cubicBezTo>
                    <a:cubicBezTo>
                      <a:pt x="145" y="394"/>
                      <a:pt x="145" y="393"/>
                      <a:pt x="144" y="393"/>
                    </a:cubicBezTo>
                    <a:cubicBezTo>
                      <a:pt x="143" y="393"/>
                      <a:pt x="143" y="393"/>
                      <a:pt x="144" y="394"/>
                    </a:cubicBezTo>
                    <a:cubicBezTo>
                      <a:pt x="144" y="394"/>
                      <a:pt x="145" y="395"/>
                      <a:pt x="145" y="395"/>
                    </a:cubicBezTo>
                    <a:cubicBezTo>
                      <a:pt x="145" y="396"/>
                      <a:pt x="145" y="397"/>
                      <a:pt x="145" y="397"/>
                    </a:cubicBezTo>
                    <a:cubicBezTo>
                      <a:pt x="146" y="397"/>
                      <a:pt x="146" y="398"/>
                      <a:pt x="146" y="398"/>
                    </a:cubicBezTo>
                    <a:cubicBezTo>
                      <a:pt x="147" y="398"/>
                      <a:pt x="147" y="399"/>
                      <a:pt x="147" y="399"/>
                    </a:cubicBezTo>
                    <a:cubicBezTo>
                      <a:pt x="146" y="398"/>
                      <a:pt x="146" y="398"/>
                      <a:pt x="145" y="398"/>
                    </a:cubicBezTo>
                    <a:cubicBezTo>
                      <a:pt x="145" y="398"/>
                      <a:pt x="145" y="398"/>
                      <a:pt x="145" y="398"/>
                    </a:cubicBezTo>
                    <a:cubicBezTo>
                      <a:pt x="145" y="398"/>
                      <a:pt x="144" y="397"/>
                      <a:pt x="144" y="397"/>
                    </a:cubicBezTo>
                    <a:cubicBezTo>
                      <a:pt x="144" y="397"/>
                      <a:pt x="143" y="398"/>
                      <a:pt x="143" y="398"/>
                    </a:cubicBezTo>
                    <a:cubicBezTo>
                      <a:pt x="142" y="398"/>
                      <a:pt x="142" y="398"/>
                      <a:pt x="142" y="398"/>
                    </a:cubicBezTo>
                    <a:cubicBezTo>
                      <a:pt x="141" y="398"/>
                      <a:pt x="141" y="399"/>
                      <a:pt x="141" y="399"/>
                    </a:cubicBezTo>
                    <a:cubicBezTo>
                      <a:pt x="140" y="399"/>
                      <a:pt x="140" y="399"/>
                      <a:pt x="140" y="398"/>
                    </a:cubicBezTo>
                    <a:cubicBezTo>
                      <a:pt x="139" y="398"/>
                      <a:pt x="138" y="399"/>
                      <a:pt x="138" y="399"/>
                    </a:cubicBezTo>
                    <a:cubicBezTo>
                      <a:pt x="138" y="400"/>
                      <a:pt x="138" y="400"/>
                      <a:pt x="139" y="401"/>
                    </a:cubicBezTo>
                    <a:cubicBezTo>
                      <a:pt x="140" y="403"/>
                      <a:pt x="138" y="403"/>
                      <a:pt x="138" y="405"/>
                    </a:cubicBezTo>
                    <a:cubicBezTo>
                      <a:pt x="138" y="405"/>
                      <a:pt x="138" y="405"/>
                      <a:pt x="138" y="406"/>
                    </a:cubicBezTo>
                    <a:cubicBezTo>
                      <a:pt x="138" y="406"/>
                      <a:pt x="138" y="406"/>
                      <a:pt x="138" y="406"/>
                    </a:cubicBezTo>
                    <a:cubicBezTo>
                      <a:pt x="138" y="407"/>
                      <a:pt x="138" y="408"/>
                      <a:pt x="138" y="408"/>
                    </a:cubicBezTo>
                    <a:cubicBezTo>
                      <a:pt x="138" y="409"/>
                      <a:pt x="138" y="410"/>
                      <a:pt x="137" y="410"/>
                    </a:cubicBezTo>
                    <a:cubicBezTo>
                      <a:pt x="137" y="411"/>
                      <a:pt x="137" y="411"/>
                      <a:pt x="137" y="412"/>
                    </a:cubicBezTo>
                    <a:cubicBezTo>
                      <a:pt x="136" y="411"/>
                      <a:pt x="136" y="411"/>
                      <a:pt x="135" y="411"/>
                    </a:cubicBezTo>
                    <a:cubicBezTo>
                      <a:pt x="134" y="412"/>
                      <a:pt x="134" y="412"/>
                      <a:pt x="133" y="412"/>
                    </a:cubicBezTo>
                    <a:cubicBezTo>
                      <a:pt x="132" y="413"/>
                      <a:pt x="131" y="413"/>
                      <a:pt x="130" y="413"/>
                    </a:cubicBezTo>
                    <a:cubicBezTo>
                      <a:pt x="130" y="413"/>
                      <a:pt x="129" y="415"/>
                      <a:pt x="129" y="414"/>
                    </a:cubicBezTo>
                    <a:cubicBezTo>
                      <a:pt x="128" y="413"/>
                      <a:pt x="130" y="413"/>
                      <a:pt x="130" y="412"/>
                    </a:cubicBezTo>
                    <a:cubicBezTo>
                      <a:pt x="130" y="412"/>
                      <a:pt x="128" y="412"/>
                      <a:pt x="128" y="412"/>
                    </a:cubicBezTo>
                    <a:cubicBezTo>
                      <a:pt x="127" y="413"/>
                      <a:pt x="126" y="413"/>
                      <a:pt x="126" y="412"/>
                    </a:cubicBezTo>
                    <a:cubicBezTo>
                      <a:pt x="125" y="412"/>
                      <a:pt x="125" y="411"/>
                      <a:pt x="125" y="410"/>
                    </a:cubicBezTo>
                    <a:cubicBezTo>
                      <a:pt x="124" y="409"/>
                      <a:pt x="124" y="408"/>
                      <a:pt x="124" y="407"/>
                    </a:cubicBezTo>
                    <a:cubicBezTo>
                      <a:pt x="123" y="406"/>
                      <a:pt x="123" y="406"/>
                      <a:pt x="122" y="406"/>
                    </a:cubicBezTo>
                    <a:cubicBezTo>
                      <a:pt x="121" y="406"/>
                      <a:pt x="121" y="405"/>
                      <a:pt x="120" y="405"/>
                    </a:cubicBezTo>
                    <a:cubicBezTo>
                      <a:pt x="119" y="404"/>
                      <a:pt x="119" y="404"/>
                      <a:pt x="119" y="403"/>
                    </a:cubicBezTo>
                    <a:cubicBezTo>
                      <a:pt x="119" y="402"/>
                      <a:pt x="119" y="401"/>
                      <a:pt x="120" y="400"/>
                    </a:cubicBezTo>
                    <a:cubicBezTo>
                      <a:pt x="120" y="400"/>
                      <a:pt x="121" y="400"/>
                      <a:pt x="121" y="399"/>
                    </a:cubicBezTo>
                    <a:cubicBezTo>
                      <a:pt x="122" y="399"/>
                      <a:pt x="121" y="398"/>
                      <a:pt x="121" y="397"/>
                    </a:cubicBezTo>
                    <a:cubicBezTo>
                      <a:pt x="122" y="397"/>
                      <a:pt x="123" y="396"/>
                      <a:pt x="124" y="396"/>
                    </a:cubicBezTo>
                    <a:cubicBezTo>
                      <a:pt x="125" y="396"/>
                      <a:pt x="126" y="396"/>
                      <a:pt x="127" y="396"/>
                    </a:cubicBezTo>
                    <a:cubicBezTo>
                      <a:pt x="127" y="396"/>
                      <a:pt x="128" y="395"/>
                      <a:pt x="129" y="395"/>
                    </a:cubicBezTo>
                    <a:cubicBezTo>
                      <a:pt x="130" y="395"/>
                      <a:pt x="130" y="396"/>
                      <a:pt x="131" y="395"/>
                    </a:cubicBezTo>
                    <a:cubicBezTo>
                      <a:pt x="131" y="395"/>
                      <a:pt x="131" y="394"/>
                      <a:pt x="131" y="394"/>
                    </a:cubicBezTo>
                    <a:cubicBezTo>
                      <a:pt x="131" y="393"/>
                      <a:pt x="130" y="393"/>
                      <a:pt x="130" y="392"/>
                    </a:cubicBezTo>
                    <a:cubicBezTo>
                      <a:pt x="130" y="391"/>
                      <a:pt x="130" y="391"/>
                      <a:pt x="130" y="391"/>
                    </a:cubicBezTo>
                    <a:cubicBezTo>
                      <a:pt x="130" y="390"/>
                      <a:pt x="129" y="391"/>
                      <a:pt x="129" y="390"/>
                    </a:cubicBezTo>
                    <a:cubicBezTo>
                      <a:pt x="129" y="390"/>
                      <a:pt x="130" y="390"/>
                      <a:pt x="130" y="389"/>
                    </a:cubicBezTo>
                    <a:cubicBezTo>
                      <a:pt x="129" y="389"/>
                      <a:pt x="129" y="389"/>
                      <a:pt x="129" y="389"/>
                    </a:cubicBezTo>
                    <a:cubicBezTo>
                      <a:pt x="129" y="388"/>
                      <a:pt x="128" y="388"/>
                      <a:pt x="128" y="388"/>
                    </a:cubicBezTo>
                    <a:cubicBezTo>
                      <a:pt x="128" y="388"/>
                      <a:pt x="127" y="387"/>
                      <a:pt x="127" y="387"/>
                    </a:cubicBezTo>
                    <a:cubicBezTo>
                      <a:pt x="127" y="387"/>
                      <a:pt x="127" y="387"/>
                      <a:pt x="126" y="386"/>
                    </a:cubicBezTo>
                    <a:cubicBezTo>
                      <a:pt x="126" y="386"/>
                      <a:pt x="126" y="386"/>
                      <a:pt x="126" y="386"/>
                    </a:cubicBezTo>
                    <a:cubicBezTo>
                      <a:pt x="126" y="385"/>
                      <a:pt x="126" y="385"/>
                      <a:pt x="126" y="385"/>
                    </a:cubicBezTo>
                    <a:cubicBezTo>
                      <a:pt x="126" y="384"/>
                      <a:pt x="126" y="384"/>
                      <a:pt x="126" y="384"/>
                    </a:cubicBezTo>
                    <a:cubicBezTo>
                      <a:pt x="126" y="383"/>
                      <a:pt x="123" y="382"/>
                      <a:pt x="122" y="382"/>
                    </a:cubicBezTo>
                    <a:cubicBezTo>
                      <a:pt x="120" y="382"/>
                      <a:pt x="118" y="382"/>
                      <a:pt x="116" y="382"/>
                    </a:cubicBezTo>
                    <a:cubicBezTo>
                      <a:pt x="114" y="382"/>
                      <a:pt x="113" y="382"/>
                      <a:pt x="111" y="381"/>
                    </a:cubicBezTo>
                    <a:cubicBezTo>
                      <a:pt x="111" y="381"/>
                      <a:pt x="111" y="381"/>
                      <a:pt x="110" y="380"/>
                    </a:cubicBezTo>
                    <a:cubicBezTo>
                      <a:pt x="110" y="380"/>
                      <a:pt x="110" y="380"/>
                      <a:pt x="110" y="380"/>
                    </a:cubicBezTo>
                    <a:cubicBezTo>
                      <a:pt x="109" y="380"/>
                      <a:pt x="109" y="379"/>
                      <a:pt x="108" y="379"/>
                    </a:cubicBezTo>
                    <a:cubicBezTo>
                      <a:pt x="107" y="380"/>
                      <a:pt x="109" y="382"/>
                      <a:pt x="110" y="382"/>
                    </a:cubicBezTo>
                    <a:cubicBezTo>
                      <a:pt x="111" y="384"/>
                      <a:pt x="113" y="385"/>
                      <a:pt x="114" y="386"/>
                    </a:cubicBezTo>
                    <a:cubicBezTo>
                      <a:pt x="114" y="387"/>
                      <a:pt x="114" y="388"/>
                      <a:pt x="114" y="389"/>
                    </a:cubicBezTo>
                    <a:cubicBezTo>
                      <a:pt x="114" y="389"/>
                      <a:pt x="114" y="390"/>
                      <a:pt x="114" y="390"/>
                    </a:cubicBezTo>
                    <a:cubicBezTo>
                      <a:pt x="114" y="390"/>
                      <a:pt x="114" y="391"/>
                      <a:pt x="114" y="391"/>
                    </a:cubicBezTo>
                    <a:cubicBezTo>
                      <a:pt x="114" y="391"/>
                      <a:pt x="115" y="391"/>
                      <a:pt x="115" y="391"/>
                    </a:cubicBezTo>
                    <a:cubicBezTo>
                      <a:pt x="115" y="392"/>
                      <a:pt x="113" y="392"/>
                      <a:pt x="114" y="393"/>
                    </a:cubicBezTo>
                    <a:cubicBezTo>
                      <a:pt x="114" y="394"/>
                      <a:pt x="115" y="393"/>
                      <a:pt x="114" y="394"/>
                    </a:cubicBezTo>
                    <a:cubicBezTo>
                      <a:pt x="113" y="394"/>
                      <a:pt x="113" y="394"/>
                      <a:pt x="113" y="395"/>
                    </a:cubicBezTo>
                    <a:cubicBezTo>
                      <a:pt x="113" y="395"/>
                      <a:pt x="114" y="395"/>
                      <a:pt x="114" y="396"/>
                    </a:cubicBezTo>
                    <a:cubicBezTo>
                      <a:pt x="114" y="396"/>
                      <a:pt x="113" y="396"/>
                      <a:pt x="113" y="396"/>
                    </a:cubicBezTo>
                    <a:cubicBezTo>
                      <a:pt x="113" y="397"/>
                      <a:pt x="113" y="397"/>
                      <a:pt x="113" y="397"/>
                    </a:cubicBezTo>
                    <a:cubicBezTo>
                      <a:pt x="113" y="397"/>
                      <a:pt x="114" y="397"/>
                      <a:pt x="114" y="398"/>
                    </a:cubicBezTo>
                    <a:cubicBezTo>
                      <a:pt x="114" y="398"/>
                      <a:pt x="113" y="398"/>
                      <a:pt x="113" y="398"/>
                    </a:cubicBezTo>
                    <a:cubicBezTo>
                      <a:pt x="112" y="399"/>
                      <a:pt x="112" y="401"/>
                      <a:pt x="112" y="401"/>
                    </a:cubicBezTo>
                    <a:cubicBezTo>
                      <a:pt x="111" y="403"/>
                      <a:pt x="111" y="404"/>
                      <a:pt x="111" y="405"/>
                    </a:cubicBezTo>
                    <a:cubicBezTo>
                      <a:pt x="111" y="406"/>
                      <a:pt x="111" y="406"/>
                      <a:pt x="111" y="407"/>
                    </a:cubicBezTo>
                    <a:cubicBezTo>
                      <a:pt x="112" y="407"/>
                      <a:pt x="112" y="407"/>
                      <a:pt x="113" y="407"/>
                    </a:cubicBezTo>
                    <a:cubicBezTo>
                      <a:pt x="114" y="406"/>
                      <a:pt x="114" y="408"/>
                      <a:pt x="115" y="408"/>
                    </a:cubicBezTo>
                    <a:cubicBezTo>
                      <a:pt x="115" y="409"/>
                      <a:pt x="115" y="409"/>
                      <a:pt x="116" y="410"/>
                    </a:cubicBezTo>
                    <a:cubicBezTo>
                      <a:pt x="116" y="410"/>
                      <a:pt x="116" y="411"/>
                      <a:pt x="116" y="412"/>
                    </a:cubicBezTo>
                    <a:cubicBezTo>
                      <a:pt x="116" y="413"/>
                      <a:pt x="115" y="413"/>
                      <a:pt x="115" y="414"/>
                    </a:cubicBezTo>
                    <a:cubicBezTo>
                      <a:pt x="115" y="414"/>
                      <a:pt x="116" y="414"/>
                      <a:pt x="116" y="415"/>
                    </a:cubicBezTo>
                    <a:cubicBezTo>
                      <a:pt x="116" y="415"/>
                      <a:pt x="116" y="415"/>
                      <a:pt x="116" y="415"/>
                    </a:cubicBezTo>
                    <a:cubicBezTo>
                      <a:pt x="116" y="416"/>
                      <a:pt x="115" y="416"/>
                      <a:pt x="115" y="417"/>
                    </a:cubicBezTo>
                    <a:cubicBezTo>
                      <a:pt x="115" y="418"/>
                      <a:pt x="115" y="418"/>
                      <a:pt x="115" y="418"/>
                    </a:cubicBezTo>
                    <a:cubicBezTo>
                      <a:pt x="114" y="419"/>
                      <a:pt x="113" y="421"/>
                      <a:pt x="113" y="422"/>
                    </a:cubicBezTo>
                    <a:cubicBezTo>
                      <a:pt x="113" y="423"/>
                      <a:pt x="114" y="424"/>
                      <a:pt x="114" y="426"/>
                    </a:cubicBezTo>
                    <a:cubicBezTo>
                      <a:pt x="114" y="426"/>
                      <a:pt x="113" y="426"/>
                      <a:pt x="113" y="426"/>
                    </a:cubicBezTo>
                    <a:cubicBezTo>
                      <a:pt x="113" y="427"/>
                      <a:pt x="114" y="427"/>
                      <a:pt x="114" y="427"/>
                    </a:cubicBezTo>
                    <a:cubicBezTo>
                      <a:pt x="114" y="428"/>
                      <a:pt x="114" y="429"/>
                      <a:pt x="114" y="429"/>
                    </a:cubicBezTo>
                    <a:cubicBezTo>
                      <a:pt x="113" y="428"/>
                      <a:pt x="113" y="426"/>
                      <a:pt x="113" y="425"/>
                    </a:cubicBezTo>
                    <a:cubicBezTo>
                      <a:pt x="112" y="425"/>
                      <a:pt x="112" y="423"/>
                      <a:pt x="111" y="424"/>
                    </a:cubicBezTo>
                    <a:cubicBezTo>
                      <a:pt x="110" y="424"/>
                      <a:pt x="109" y="425"/>
                      <a:pt x="109" y="425"/>
                    </a:cubicBezTo>
                    <a:cubicBezTo>
                      <a:pt x="109" y="426"/>
                      <a:pt x="111" y="427"/>
                      <a:pt x="110" y="427"/>
                    </a:cubicBezTo>
                    <a:cubicBezTo>
                      <a:pt x="109" y="427"/>
                      <a:pt x="109" y="426"/>
                      <a:pt x="109" y="426"/>
                    </a:cubicBezTo>
                    <a:cubicBezTo>
                      <a:pt x="108" y="426"/>
                      <a:pt x="108" y="426"/>
                      <a:pt x="108" y="425"/>
                    </a:cubicBezTo>
                    <a:cubicBezTo>
                      <a:pt x="108" y="425"/>
                      <a:pt x="109" y="424"/>
                      <a:pt x="110" y="423"/>
                    </a:cubicBezTo>
                    <a:cubicBezTo>
                      <a:pt x="110" y="423"/>
                      <a:pt x="111" y="423"/>
                      <a:pt x="110" y="422"/>
                    </a:cubicBezTo>
                    <a:cubicBezTo>
                      <a:pt x="110" y="422"/>
                      <a:pt x="110" y="421"/>
                      <a:pt x="109" y="421"/>
                    </a:cubicBezTo>
                    <a:cubicBezTo>
                      <a:pt x="109" y="421"/>
                      <a:pt x="109" y="421"/>
                      <a:pt x="108" y="421"/>
                    </a:cubicBezTo>
                    <a:cubicBezTo>
                      <a:pt x="108" y="420"/>
                      <a:pt x="108" y="420"/>
                      <a:pt x="108" y="419"/>
                    </a:cubicBezTo>
                    <a:cubicBezTo>
                      <a:pt x="107" y="419"/>
                      <a:pt x="106" y="420"/>
                      <a:pt x="105" y="420"/>
                    </a:cubicBezTo>
                    <a:cubicBezTo>
                      <a:pt x="105" y="420"/>
                      <a:pt x="104" y="420"/>
                      <a:pt x="103" y="420"/>
                    </a:cubicBezTo>
                    <a:cubicBezTo>
                      <a:pt x="103" y="420"/>
                      <a:pt x="104" y="419"/>
                      <a:pt x="104" y="419"/>
                    </a:cubicBezTo>
                    <a:cubicBezTo>
                      <a:pt x="104" y="418"/>
                      <a:pt x="103" y="418"/>
                      <a:pt x="102" y="418"/>
                    </a:cubicBezTo>
                    <a:cubicBezTo>
                      <a:pt x="101" y="418"/>
                      <a:pt x="100" y="417"/>
                      <a:pt x="100" y="419"/>
                    </a:cubicBezTo>
                    <a:cubicBezTo>
                      <a:pt x="99" y="420"/>
                      <a:pt x="99" y="421"/>
                      <a:pt x="98" y="422"/>
                    </a:cubicBezTo>
                    <a:cubicBezTo>
                      <a:pt x="97" y="423"/>
                      <a:pt x="96" y="424"/>
                      <a:pt x="95" y="425"/>
                    </a:cubicBezTo>
                    <a:cubicBezTo>
                      <a:pt x="94" y="426"/>
                      <a:pt x="93" y="426"/>
                      <a:pt x="92" y="427"/>
                    </a:cubicBezTo>
                    <a:cubicBezTo>
                      <a:pt x="91" y="427"/>
                      <a:pt x="90" y="427"/>
                      <a:pt x="90" y="428"/>
                    </a:cubicBezTo>
                    <a:cubicBezTo>
                      <a:pt x="89" y="429"/>
                      <a:pt x="89" y="430"/>
                      <a:pt x="88" y="431"/>
                    </a:cubicBezTo>
                    <a:cubicBezTo>
                      <a:pt x="87" y="432"/>
                      <a:pt x="86" y="432"/>
                      <a:pt x="85" y="433"/>
                    </a:cubicBezTo>
                    <a:cubicBezTo>
                      <a:pt x="84" y="434"/>
                      <a:pt x="84" y="434"/>
                      <a:pt x="84" y="436"/>
                    </a:cubicBezTo>
                    <a:cubicBezTo>
                      <a:pt x="84" y="437"/>
                      <a:pt x="84" y="438"/>
                      <a:pt x="85" y="439"/>
                    </a:cubicBezTo>
                    <a:cubicBezTo>
                      <a:pt x="86" y="440"/>
                      <a:pt x="86" y="441"/>
                      <a:pt x="86" y="442"/>
                    </a:cubicBezTo>
                    <a:cubicBezTo>
                      <a:pt x="87" y="442"/>
                      <a:pt x="88" y="443"/>
                      <a:pt x="88" y="444"/>
                    </a:cubicBezTo>
                    <a:cubicBezTo>
                      <a:pt x="88" y="444"/>
                      <a:pt x="88" y="445"/>
                      <a:pt x="89" y="445"/>
                    </a:cubicBezTo>
                    <a:cubicBezTo>
                      <a:pt x="89" y="446"/>
                      <a:pt x="89" y="446"/>
                      <a:pt x="89" y="447"/>
                    </a:cubicBezTo>
                    <a:cubicBezTo>
                      <a:pt x="89" y="447"/>
                      <a:pt x="89" y="447"/>
                      <a:pt x="89" y="448"/>
                    </a:cubicBezTo>
                    <a:cubicBezTo>
                      <a:pt x="89" y="448"/>
                      <a:pt x="89" y="449"/>
                      <a:pt x="89" y="449"/>
                    </a:cubicBezTo>
                    <a:cubicBezTo>
                      <a:pt x="89" y="450"/>
                      <a:pt x="88" y="450"/>
                      <a:pt x="87" y="450"/>
                    </a:cubicBezTo>
                    <a:cubicBezTo>
                      <a:pt x="86" y="450"/>
                      <a:pt x="86" y="449"/>
                      <a:pt x="85" y="449"/>
                    </a:cubicBezTo>
                    <a:cubicBezTo>
                      <a:pt x="85" y="448"/>
                      <a:pt x="85" y="448"/>
                      <a:pt x="84" y="449"/>
                    </a:cubicBezTo>
                    <a:cubicBezTo>
                      <a:pt x="84" y="449"/>
                      <a:pt x="84" y="449"/>
                      <a:pt x="85" y="449"/>
                    </a:cubicBezTo>
                    <a:cubicBezTo>
                      <a:pt x="85" y="449"/>
                      <a:pt x="85" y="449"/>
                      <a:pt x="85" y="449"/>
                    </a:cubicBezTo>
                    <a:cubicBezTo>
                      <a:pt x="85" y="450"/>
                      <a:pt x="84" y="450"/>
                      <a:pt x="84" y="450"/>
                    </a:cubicBezTo>
                    <a:cubicBezTo>
                      <a:pt x="83" y="450"/>
                      <a:pt x="82" y="449"/>
                      <a:pt x="82" y="449"/>
                    </a:cubicBezTo>
                    <a:cubicBezTo>
                      <a:pt x="81" y="449"/>
                      <a:pt x="80" y="447"/>
                      <a:pt x="79" y="447"/>
                    </a:cubicBezTo>
                    <a:cubicBezTo>
                      <a:pt x="78" y="446"/>
                      <a:pt x="77" y="447"/>
                      <a:pt x="76" y="446"/>
                    </a:cubicBezTo>
                    <a:cubicBezTo>
                      <a:pt x="76" y="446"/>
                      <a:pt x="75" y="445"/>
                      <a:pt x="75" y="446"/>
                    </a:cubicBezTo>
                    <a:cubicBezTo>
                      <a:pt x="75" y="446"/>
                      <a:pt x="75" y="447"/>
                      <a:pt x="75" y="447"/>
                    </a:cubicBezTo>
                    <a:cubicBezTo>
                      <a:pt x="75" y="447"/>
                      <a:pt x="74" y="447"/>
                      <a:pt x="74" y="447"/>
                    </a:cubicBezTo>
                    <a:cubicBezTo>
                      <a:pt x="74" y="447"/>
                      <a:pt x="74" y="447"/>
                      <a:pt x="73" y="447"/>
                    </a:cubicBezTo>
                    <a:cubicBezTo>
                      <a:pt x="73" y="448"/>
                      <a:pt x="73" y="448"/>
                      <a:pt x="73" y="448"/>
                    </a:cubicBezTo>
                    <a:cubicBezTo>
                      <a:pt x="73" y="448"/>
                      <a:pt x="73" y="447"/>
                      <a:pt x="73" y="447"/>
                    </a:cubicBezTo>
                    <a:cubicBezTo>
                      <a:pt x="73" y="446"/>
                      <a:pt x="74" y="446"/>
                      <a:pt x="74" y="446"/>
                    </a:cubicBezTo>
                    <a:cubicBezTo>
                      <a:pt x="74" y="446"/>
                      <a:pt x="75" y="446"/>
                      <a:pt x="75" y="445"/>
                    </a:cubicBezTo>
                    <a:cubicBezTo>
                      <a:pt x="75" y="445"/>
                      <a:pt x="74" y="445"/>
                      <a:pt x="73" y="445"/>
                    </a:cubicBezTo>
                    <a:cubicBezTo>
                      <a:pt x="73" y="445"/>
                      <a:pt x="72" y="445"/>
                      <a:pt x="72" y="444"/>
                    </a:cubicBezTo>
                    <a:cubicBezTo>
                      <a:pt x="71" y="444"/>
                      <a:pt x="71" y="444"/>
                      <a:pt x="71" y="443"/>
                    </a:cubicBezTo>
                    <a:cubicBezTo>
                      <a:pt x="70" y="442"/>
                      <a:pt x="69" y="441"/>
                      <a:pt x="68" y="440"/>
                    </a:cubicBezTo>
                    <a:cubicBezTo>
                      <a:pt x="67" y="440"/>
                      <a:pt x="66" y="439"/>
                      <a:pt x="65" y="440"/>
                    </a:cubicBezTo>
                    <a:cubicBezTo>
                      <a:pt x="64" y="440"/>
                      <a:pt x="65" y="441"/>
                      <a:pt x="65" y="442"/>
                    </a:cubicBezTo>
                    <a:cubicBezTo>
                      <a:pt x="64" y="442"/>
                      <a:pt x="64" y="443"/>
                      <a:pt x="64" y="443"/>
                    </a:cubicBezTo>
                    <a:cubicBezTo>
                      <a:pt x="63" y="444"/>
                      <a:pt x="63" y="444"/>
                      <a:pt x="63" y="444"/>
                    </a:cubicBezTo>
                    <a:cubicBezTo>
                      <a:pt x="62" y="444"/>
                      <a:pt x="62" y="443"/>
                      <a:pt x="62" y="444"/>
                    </a:cubicBezTo>
                    <a:cubicBezTo>
                      <a:pt x="62" y="444"/>
                      <a:pt x="62" y="444"/>
                      <a:pt x="62" y="444"/>
                    </a:cubicBezTo>
                    <a:cubicBezTo>
                      <a:pt x="62" y="445"/>
                      <a:pt x="63" y="445"/>
                      <a:pt x="63" y="445"/>
                    </a:cubicBezTo>
                    <a:cubicBezTo>
                      <a:pt x="63" y="445"/>
                      <a:pt x="62" y="446"/>
                      <a:pt x="62" y="446"/>
                    </a:cubicBezTo>
                    <a:cubicBezTo>
                      <a:pt x="62" y="446"/>
                      <a:pt x="62" y="446"/>
                      <a:pt x="62" y="447"/>
                    </a:cubicBezTo>
                    <a:cubicBezTo>
                      <a:pt x="63" y="447"/>
                      <a:pt x="63" y="447"/>
                      <a:pt x="63" y="447"/>
                    </a:cubicBezTo>
                    <a:cubicBezTo>
                      <a:pt x="64" y="447"/>
                      <a:pt x="64" y="448"/>
                      <a:pt x="64" y="448"/>
                    </a:cubicBezTo>
                    <a:cubicBezTo>
                      <a:pt x="64" y="449"/>
                      <a:pt x="65" y="450"/>
                      <a:pt x="66" y="451"/>
                    </a:cubicBezTo>
                    <a:cubicBezTo>
                      <a:pt x="66" y="452"/>
                      <a:pt x="66" y="452"/>
                      <a:pt x="67" y="453"/>
                    </a:cubicBezTo>
                    <a:cubicBezTo>
                      <a:pt x="68" y="453"/>
                      <a:pt x="69" y="453"/>
                      <a:pt x="69" y="453"/>
                    </a:cubicBezTo>
                    <a:cubicBezTo>
                      <a:pt x="69" y="453"/>
                      <a:pt x="70" y="453"/>
                      <a:pt x="70" y="453"/>
                    </a:cubicBezTo>
                    <a:cubicBezTo>
                      <a:pt x="70" y="452"/>
                      <a:pt x="70" y="452"/>
                      <a:pt x="70" y="452"/>
                    </a:cubicBezTo>
                    <a:cubicBezTo>
                      <a:pt x="71" y="452"/>
                      <a:pt x="71" y="452"/>
                      <a:pt x="71" y="452"/>
                    </a:cubicBezTo>
                    <a:cubicBezTo>
                      <a:pt x="71" y="453"/>
                      <a:pt x="72" y="453"/>
                      <a:pt x="72" y="453"/>
                    </a:cubicBezTo>
                    <a:cubicBezTo>
                      <a:pt x="72" y="453"/>
                      <a:pt x="72" y="454"/>
                      <a:pt x="72" y="454"/>
                    </a:cubicBezTo>
                    <a:cubicBezTo>
                      <a:pt x="72" y="454"/>
                      <a:pt x="72" y="454"/>
                      <a:pt x="72" y="455"/>
                    </a:cubicBezTo>
                    <a:cubicBezTo>
                      <a:pt x="72" y="455"/>
                      <a:pt x="73" y="456"/>
                      <a:pt x="73" y="457"/>
                    </a:cubicBezTo>
                    <a:cubicBezTo>
                      <a:pt x="73" y="457"/>
                      <a:pt x="73" y="458"/>
                      <a:pt x="72" y="459"/>
                    </a:cubicBezTo>
                    <a:cubicBezTo>
                      <a:pt x="72" y="460"/>
                      <a:pt x="71" y="460"/>
                      <a:pt x="70" y="460"/>
                    </a:cubicBezTo>
                    <a:cubicBezTo>
                      <a:pt x="69" y="460"/>
                      <a:pt x="70" y="461"/>
                      <a:pt x="69" y="461"/>
                    </a:cubicBezTo>
                    <a:cubicBezTo>
                      <a:pt x="68" y="462"/>
                      <a:pt x="67" y="461"/>
                      <a:pt x="67" y="461"/>
                    </a:cubicBezTo>
                    <a:cubicBezTo>
                      <a:pt x="67" y="460"/>
                      <a:pt x="66" y="460"/>
                      <a:pt x="65" y="460"/>
                    </a:cubicBezTo>
                    <a:cubicBezTo>
                      <a:pt x="65" y="460"/>
                      <a:pt x="65" y="460"/>
                      <a:pt x="65" y="460"/>
                    </a:cubicBezTo>
                    <a:cubicBezTo>
                      <a:pt x="65" y="460"/>
                      <a:pt x="65" y="460"/>
                      <a:pt x="65" y="460"/>
                    </a:cubicBezTo>
                    <a:cubicBezTo>
                      <a:pt x="65" y="460"/>
                      <a:pt x="65" y="460"/>
                      <a:pt x="64" y="460"/>
                    </a:cubicBezTo>
                    <a:cubicBezTo>
                      <a:pt x="64" y="459"/>
                      <a:pt x="64" y="460"/>
                      <a:pt x="63" y="460"/>
                    </a:cubicBezTo>
                    <a:cubicBezTo>
                      <a:pt x="63" y="459"/>
                      <a:pt x="63" y="459"/>
                      <a:pt x="62" y="459"/>
                    </a:cubicBezTo>
                    <a:cubicBezTo>
                      <a:pt x="62" y="459"/>
                      <a:pt x="60" y="458"/>
                      <a:pt x="61" y="458"/>
                    </a:cubicBezTo>
                    <a:cubicBezTo>
                      <a:pt x="61" y="457"/>
                      <a:pt x="60" y="457"/>
                      <a:pt x="60" y="457"/>
                    </a:cubicBezTo>
                    <a:cubicBezTo>
                      <a:pt x="60" y="457"/>
                      <a:pt x="60" y="457"/>
                      <a:pt x="60" y="456"/>
                    </a:cubicBezTo>
                    <a:cubicBezTo>
                      <a:pt x="60" y="456"/>
                      <a:pt x="60" y="456"/>
                      <a:pt x="60" y="456"/>
                    </a:cubicBezTo>
                    <a:cubicBezTo>
                      <a:pt x="60" y="455"/>
                      <a:pt x="60" y="455"/>
                      <a:pt x="59" y="455"/>
                    </a:cubicBezTo>
                    <a:cubicBezTo>
                      <a:pt x="59" y="455"/>
                      <a:pt x="59" y="455"/>
                      <a:pt x="59" y="455"/>
                    </a:cubicBezTo>
                    <a:cubicBezTo>
                      <a:pt x="59" y="455"/>
                      <a:pt x="59" y="455"/>
                      <a:pt x="59" y="455"/>
                    </a:cubicBezTo>
                    <a:cubicBezTo>
                      <a:pt x="59" y="456"/>
                      <a:pt x="59" y="455"/>
                      <a:pt x="58" y="455"/>
                    </a:cubicBezTo>
                    <a:cubicBezTo>
                      <a:pt x="58" y="455"/>
                      <a:pt x="58" y="454"/>
                      <a:pt x="58" y="454"/>
                    </a:cubicBezTo>
                    <a:cubicBezTo>
                      <a:pt x="58" y="453"/>
                      <a:pt x="57" y="452"/>
                      <a:pt x="56" y="452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6" y="453"/>
                      <a:pt x="55" y="453"/>
                      <a:pt x="55" y="453"/>
                    </a:cubicBezTo>
                    <a:cubicBezTo>
                      <a:pt x="55" y="453"/>
                      <a:pt x="55" y="454"/>
                      <a:pt x="54" y="453"/>
                    </a:cubicBezTo>
                    <a:cubicBezTo>
                      <a:pt x="54" y="453"/>
                      <a:pt x="53" y="453"/>
                      <a:pt x="53" y="452"/>
                    </a:cubicBezTo>
                    <a:cubicBezTo>
                      <a:pt x="53" y="452"/>
                      <a:pt x="53" y="452"/>
                      <a:pt x="52" y="452"/>
                    </a:cubicBezTo>
                    <a:cubicBezTo>
                      <a:pt x="52" y="452"/>
                      <a:pt x="52" y="452"/>
                      <a:pt x="52" y="451"/>
                    </a:cubicBezTo>
                    <a:cubicBezTo>
                      <a:pt x="52" y="451"/>
                      <a:pt x="52" y="451"/>
                      <a:pt x="51" y="450"/>
                    </a:cubicBezTo>
                    <a:cubicBezTo>
                      <a:pt x="51" y="450"/>
                      <a:pt x="51" y="450"/>
                      <a:pt x="51" y="450"/>
                    </a:cubicBezTo>
                    <a:cubicBezTo>
                      <a:pt x="50" y="450"/>
                      <a:pt x="51" y="450"/>
                      <a:pt x="51" y="450"/>
                    </a:cubicBezTo>
                    <a:cubicBezTo>
                      <a:pt x="51" y="449"/>
                      <a:pt x="52" y="449"/>
                      <a:pt x="51" y="448"/>
                    </a:cubicBezTo>
                    <a:cubicBezTo>
                      <a:pt x="51" y="448"/>
                      <a:pt x="51" y="448"/>
                      <a:pt x="51" y="448"/>
                    </a:cubicBezTo>
                    <a:cubicBezTo>
                      <a:pt x="51" y="448"/>
                      <a:pt x="51" y="447"/>
                      <a:pt x="51" y="447"/>
                    </a:cubicBezTo>
                    <a:cubicBezTo>
                      <a:pt x="51" y="447"/>
                      <a:pt x="50" y="447"/>
                      <a:pt x="51" y="446"/>
                    </a:cubicBezTo>
                    <a:cubicBezTo>
                      <a:pt x="51" y="446"/>
                      <a:pt x="52" y="445"/>
                      <a:pt x="51" y="445"/>
                    </a:cubicBezTo>
                    <a:cubicBezTo>
                      <a:pt x="51" y="444"/>
                      <a:pt x="51" y="444"/>
                      <a:pt x="51" y="444"/>
                    </a:cubicBezTo>
                    <a:cubicBezTo>
                      <a:pt x="51" y="444"/>
                      <a:pt x="50" y="443"/>
                      <a:pt x="50" y="443"/>
                    </a:cubicBezTo>
                    <a:cubicBezTo>
                      <a:pt x="50" y="443"/>
                      <a:pt x="51" y="443"/>
                      <a:pt x="51" y="442"/>
                    </a:cubicBezTo>
                    <a:cubicBezTo>
                      <a:pt x="51" y="442"/>
                      <a:pt x="50" y="442"/>
                      <a:pt x="50" y="442"/>
                    </a:cubicBezTo>
                    <a:cubicBezTo>
                      <a:pt x="50" y="442"/>
                      <a:pt x="50" y="441"/>
                      <a:pt x="50" y="441"/>
                    </a:cubicBezTo>
                    <a:cubicBezTo>
                      <a:pt x="50" y="441"/>
                      <a:pt x="50" y="441"/>
                      <a:pt x="50" y="441"/>
                    </a:cubicBezTo>
                    <a:cubicBezTo>
                      <a:pt x="49" y="441"/>
                      <a:pt x="50" y="440"/>
                      <a:pt x="50" y="440"/>
                    </a:cubicBezTo>
                    <a:cubicBezTo>
                      <a:pt x="50" y="439"/>
                      <a:pt x="50" y="439"/>
                      <a:pt x="49" y="439"/>
                    </a:cubicBezTo>
                    <a:cubicBezTo>
                      <a:pt x="49" y="438"/>
                      <a:pt x="49" y="438"/>
                      <a:pt x="48" y="438"/>
                    </a:cubicBezTo>
                    <a:cubicBezTo>
                      <a:pt x="48" y="437"/>
                      <a:pt x="48" y="437"/>
                      <a:pt x="48" y="437"/>
                    </a:cubicBezTo>
                    <a:cubicBezTo>
                      <a:pt x="48" y="437"/>
                      <a:pt x="47" y="437"/>
                      <a:pt x="47" y="437"/>
                    </a:cubicBezTo>
                    <a:cubicBezTo>
                      <a:pt x="48" y="436"/>
                      <a:pt x="48" y="436"/>
                      <a:pt x="49" y="436"/>
                    </a:cubicBezTo>
                    <a:cubicBezTo>
                      <a:pt x="49" y="435"/>
                      <a:pt x="49" y="436"/>
                      <a:pt x="50" y="436"/>
                    </a:cubicBezTo>
                    <a:cubicBezTo>
                      <a:pt x="50" y="435"/>
                      <a:pt x="50" y="435"/>
                      <a:pt x="50" y="435"/>
                    </a:cubicBezTo>
                    <a:cubicBezTo>
                      <a:pt x="50" y="435"/>
                      <a:pt x="50" y="434"/>
                      <a:pt x="50" y="434"/>
                    </a:cubicBezTo>
                    <a:cubicBezTo>
                      <a:pt x="51" y="434"/>
                      <a:pt x="50" y="433"/>
                      <a:pt x="50" y="433"/>
                    </a:cubicBezTo>
                    <a:cubicBezTo>
                      <a:pt x="50" y="432"/>
                      <a:pt x="50" y="432"/>
                      <a:pt x="50" y="432"/>
                    </a:cubicBezTo>
                    <a:cubicBezTo>
                      <a:pt x="50" y="432"/>
                      <a:pt x="50" y="431"/>
                      <a:pt x="50" y="432"/>
                    </a:cubicBezTo>
                    <a:cubicBezTo>
                      <a:pt x="50" y="431"/>
                      <a:pt x="50" y="431"/>
                      <a:pt x="50" y="430"/>
                    </a:cubicBezTo>
                    <a:cubicBezTo>
                      <a:pt x="50" y="429"/>
                      <a:pt x="52" y="432"/>
                      <a:pt x="52" y="431"/>
                    </a:cubicBezTo>
                    <a:cubicBezTo>
                      <a:pt x="52" y="431"/>
                      <a:pt x="51" y="431"/>
                      <a:pt x="51" y="431"/>
                    </a:cubicBezTo>
                    <a:cubicBezTo>
                      <a:pt x="51" y="430"/>
                      <a:pt x="51" y="430"/>
                      <a:pt x="51" y="430"/>
                    </a:cubicBezTo>
                    <a:cubicBezTo>
                      <a:pt x="51" y="430"/>
                      <a:pt x="51" y="429"/>
                      <a:pt x="51" y="429"/>
                    </a:cubicBezTo>
                    <a:cubicBezTo>
                      <a:pt x="51" y="429"/>
                      <a:pt x="51" y="429"/>
                      <a:pt x="51" y="428"/>
                    </a:cubicBezTo>
                    <a:cubicBezTo>
                      <a:pt x="51" y="428"/>
                      <a:pt x="50" y="428"/>
                      <a:pt x="50" y="427"/>
                    </a:cubicBezTo>
                    <a:cubicBezTo>
                      <a:pt x="50" y="427"/>
                      <a:pt x="50" y="427"/>
                      <a:pt x="50" y="427"/>
                    </a:cubicBezTo>
                    <a:cubicBezTo>
                      <a:pt x="50" y="426"/>
                      <a:pt x="50" y="426"/>
                      <a:pt x="49" y="426"/>
                    </a:cubicBezTo>
                    <a:cubicBezTo>
                      <a:pt x="49" y="425"/>
                      <a:pt x="49" y="425"/>
                      <a:pt x="48" y="424"/>
                    </a:cubicBezTo>
                    <a:cubicBezTo>
                      <a:pt x="48" y="424"/>
                      <a:pt x="47" y="424"/>
                      <a:pt x="46" y="423"/>
                    </a:cubicBezTo>
                    <a:cubicBezTo>
                      <a:pt x="46" y="423"/>
                      <a:pt x="46" y="423"/>
                      <a:pt x="46" y="423"/>
                    </a:cubicBezTo>
                    <a:cubicBezTo>
                      <a:pt x="46" y="423"/>
                      <a:pt x="45" y="423"/>
                      <a:pt x="45" y="423"/>
                    </a:cubicBezTo>
                    <a:cubicBezTo>
                      <a:pt x="45" y="423"/>
                      <a:pt x="45" y="423"/>
                      <a:pt x="45" y="423"/>
                    </a:cubicBezTo>
                    <a:cubicBezTo>
                      <a:pt x="45" y="423"/>
                      <a:pt x="45" y="423"/>
                      <a:pt x="44" y="423"/>
                    </a:cubicBezTo>
                    <a:cubicBezTo>
                      <a:pt x="44" y="422"/>
                      <a:pt x="44" y="422"/>
                      <a:pt x="44" y="422"/>
                    </a:cubicBezTo>
                    <a:cubicBezTo>
                      <a:pt x="44" y="422"/>
                      <a:pt x="43" y="422"/>
                      <a:pt x="43" y="422"/>
                    </a:cubicBezTo>
                    <a:cubicBezTo>
                      <a:pt x="42" y="421"/>
                      <a:pt x="41" y="421"/>
                      <a:pt x="41" y="421"/>
                    </a:cubicBezTo>
                    <a:cubicBezTo>
                      <a:pt x="41" y="420"/>
                      <a:pt x="42" y="421"/>
                      <a:pt x="43" y="420"/>
                    </a:cubicBezTo>
                    <a:cubicBezTo>
                      <a:pt x="43" y="420"/>
                      <a:pt x="42" y="420"/>
                      <a:pt x="42" y="420"/>
                    </a:cubicBezTo>
                    <a:cubicBezTo>
                      <a:pt x="42" y="420"/>
                      <a:pt x="43" y="420"/>
                      <a:pt x="43" y="420"/>
                    </a:cubicBezTo>
                    <a:cubicBezTo>
                      <a:pt x="43" y="419"/>
                      <a:pt x="43" y="419"/>
                      <a:pt x="43" y="419"/>
                    </a:cubicBezTo>
                    <a:cubicBezTo>
                      <a:pt x="43" y="419"/>
                      <a:pt x="43" y="418"/>
                      <a:pt x="43" y="418"/>
                    </a:cubicBezTo>
                    <a:cubicBezTo>
                      <a:pt x="43" y="418"/>
                      <a:pt x="43" y="419"/>
                      <a:pt x="42" y="419"/>
                    </a:cubicBezTo>
                    <a:cubicBezTo>
                      <a:pt x="42" y="419"/>
                      <a:pt x="41" y="419"/>
                      <a:pt x="41" y="418"/>
                    </a:cubicBezTo>
                    <a:cubicBezTo>
                      <a:pt x="41" y="418"/>
                      <a:pt x="40" y="418"/>
                      <a:pt x="40" y="418"/>
                    </a:cubicBezTo>
                    <a:cubicBezTo>
                      <a:pt x="39" y="418"/>
                      <a:pt x="39" y="418"/>
                      <a:pt x="38" y="418"/>
                    </a:cubicBezTo>
                    <a:cubicBezTo>
                      <a:pt x="39" y="417"/>
                      <a:pt x="40" y="417"/>
                      <a:pt x="40" y="417"/>
                    </a:cubicBezTo>
                    <a:cubicBezTo>
                      <a:pt x="41" y="417"/>
                      <a:pt x="42" y="418"/>
                      <a:pt x="42" y="417"/>
                    </a:cubicBezTo>
                    <a:cubicBezTo>
                      <a:pt x="42" y="417"/>
                      <a:pt x="40" y="417"/>
                      <a:pt x="40" y="417"/>
                    </a:cubicBezTo>
                    <a:cubicBezTo>
                      <a:pt x="39" y="417"/>
                      <a:pt x="38" y="418"/>
                      <a:pt x="38" y="417"/>
                    </a:cubicBezTo>
                    <a:cubicBezTo>
                      <a:pt x="38" y="417"/>
                      <a:pt x="38" y="417"/>
                      <a:pt x="39" y="417"/>
                    </a:cubicBezTo>
                    <a:cubicBezTo>
                      <a:pt x="39" y="416"/>
                      <a:pt x="39" y="416"/>
                      <a:pt x="39" y="416"/>
                    </a:cubicBezTo>
                    <a:cubicBezTo>
                      <a:pt x="40" y="415"/>
                      <a:pt x="40" y="416"/>
                      <a:pt x="41" y="416"/>
                    </a:cubicBezTo>
                    <a:cubicBezTo>
                      <a:pt x="41" y="416"/>
                      <a:pt x="40" y="415"/>
                      <a:pt x="40" y="415"/>
                    </a:cubicBezTo>
                    <a:cubicBezTo>
                      <a:pt x="39" y="415"/>
                      <a:pt x="39" y="415"/>
                      <a:pt x="38" y="415"/>
                    </a:cubicBezTo>
                    <a:cubicBezTo>
                      <a:pt x="38" y="415"/>
                      <a:pt x="38" y="415"/>
                      <a:pt x="37" y="415"/>
                    </a:cubicBezTo>
                    <a:cubicBezTo>
                      <a:pt x="37" y="414"/>
                      <a:pt x="38" y="415"/>
                      <a:pt x="38" y="414"/>
                    </a:cubicBezTo>
                    <a:cubicBezTo>
                      <a:pt x="38" y="414"/>
                      <a:pt x="38" y="414"/>
                      <a:pt x="37" y="413"/>
                    </a:cubicBezTo>
                    <a:cubicBezTo>
                      <a:pt x="36" y="413"/>
                      <a:pt x="36" y="412"/>
                      <a:pt x="34" y="412"/>
                    </a:cubicBezTo>
                    <a:cubicBezTo>
                      <a:pt x="35" y="411"/>
                      <a:pt x="35" y="411"/>
                      <a:pt x="35" y="411"/>
                    </a:cubicBezTo>
                    <a:cubicBezTo>
                      <a:pt x="35" y="411"/>
                      <a:pt x="36" y="410"/>
                      <a:pt x="35" y="409"/>
                    </a:cubicBezTo>
                    <a:cubicBezTo>
                      <a:pt x="35" y="409"/>
                      <a:pt x="34" y="409"/>
                      <a:pt x="34" y="409"/>
                    </a:cubicBezTo>
                    <a:cubicBezTo>
                      <a:pt x="34" y="409"/>
                      <a:pt x="34" y="408"/>
                      <a:pt x="34" y="408"/>
                    </a:cubicBezTo>
                    <a:cubicBezTo>
                      <a:pt x="33" y="408"/>
                      <a:pt x="33" y="408"/>
                      <a:pt x="32" y="408"/>
                    </a:cubicBezTo>
                    <a:cubicBezTo>
                      <a:pt x="32" y="408"/>
                      <a:pt x="31" y="408"/>
                      <a:pt x="31" y="407"/>
                    </a:cubicBezTo>
                    <a:cubicBezTo>
                      <a:pt x="31" y="407"/>
                      <a:pt x="32" y="407"/>
                      <a:pt x="33" y="407"/>
                    </a:cubicBezTo>
                    <a:cubicBezTo>
                      <a:pt x="34" y="407"/>
                      <a:pt x="34" y="407"/>
                      <a:pt x="35" y="407"/>
                    </a:cubicBezTo>
                    <a:cubicBezTo>
                      <a:pt x="35" y="407"/>
                      <a:pt x="36" y="408"/>
                      <a:pt x="36" y="408"/>
                    </a:cubicBezTo>
                    <a:cubicBezTo>
                      <a:pt x="37" y="408"/>
                      <a:pt x="38" y="408"/>
                      <a:pt x="38" y="408"/>
                    </a:cubicBezTo>
                    <a:cubicBezTo>
                      <a:pt x="39" y="408"/>
                      <a:pt x="37" y="409"/>
                      <a:pt x="37" y="409"/>
                    </a:cubicBezTo>
                    <a:cubicBezTo>
                      <a:pt x="37" y="411"/>
                      <a:pt x="39" y="412"/>
                      <a:pt x="40" y="412"/>
                    </a:cubicBezTo>
                    <a:cubicBezTo>
                      <a:pt x="40" y="413"/>
                      <a:pt x="42" y="415"/>
                      <a:pt x="42" y="414"/>
                    </a:cubicBezTo>
                    <a:cubicBezTo>
                      <a:pt x="43" y="414"/>
                      <a:pt x="42" y="413"/>
                      <a:pt x="43" y="413"/>
                    </a:cubicBezTo>
                    <a:cubicBezTo>
                      <a:pt x="43" y="413"/>
                      <a:pt x="44" y="414"/>
                      <a:pt x="44" y="414"/>
                    </a:cubicBezTo>
                    <a:cubicBezTo>
                      <a:pt x="44" y="414"/>
                      <a:pt x="44" y="414"/>
                      <a:pt x="44" y="415"/>
                    </a:cubicBezTo>
                    <a:cubicBezTo>
                      <a:pt x="45" y="415"/>
                      <a:pt x="45" y="415"/>
                      <a:pt x="46" y="415"/>
                    </a:cubicBezTo>
                    <a:cubicBezTo>
                      <a:pt x="46" y="415"/>
                      <a:pt x="46" y="414"/>
                      <a:pt x="46" y="414"/>
                    </a:cubicBezTo>
                    <a:cubicBezTo>
                      <a:pt x="46" y="413"/>
                      <a:pt x="46" y="414"/>
                      <a:pt x="46" y="414"/>
                    </a:cubicBezTo>
                    <a:cubicBezTo>
                      <a:pt x="46" y="415"/>
                      <a:pt x="46" y="415"/>
                      <a:pt x="47" y="415"/>
                    </a:cubicBezTo>
                    <a:cubicBezTo>
                      <a:pt x="47" y="415"/>
                      <a:pt x="48" y="415"/>
                      <a:pt x="49" y="416"/>
                    </a:cubicBezTo>
                    <a:cubicBezTo>
                      <a:pt x="49" y="416"/>
                      <a:pt x="48" y="416"/>
                      <a:pt x="48" y="416"/>
                    </a:cubicBezTo>
                    <a:cubicBezTo>
                      <a:pt x="48" y="416"/>
                      <a:pt x="48" y="417"/>
                      <a:pt x="48" y="418"/>
                    </a:cubicBezTo>
                    <a:cubicBezTo>
                      <a:pt x="49" y="418"/>
                      <a:pt x="50" y="417"/>
                      <a:pt x="50" y="417"/>
                    </a:cubicBezTo>
                    <a:cubicBezTo>
                      <a:pt x="51" y="416"/>
                      <a:pt x="52" y="417"/>
                      <a:pt x="53" y="418"/>
                    </a:cubicBezTo>
                    <a:cubicBezTo>
                      <a:pt x="54" y="419"/>
                      <a:pt x="55" y="420"/>
                      <a:pt x="56" y="420"/>
                    </a:cubicBezTo>
                    <a:cubicBezTo>
                      <a:pt x="58" y="421"/>
                      <a:pt x="60" y="422"/>
                      <a:pt x="62" y="422"/>
                    </a:cubicBezTo>
                    <a:cubicBezTo>
                      <a:pt x="64" y="422"/>
                      <a:pt x="67" y="422"/>
                      <a:pt x="68" y="423"/>
                    </a:cubicBezTo>
                    <a:cubicBezTo>
                      <a:pt x="69" y="424"/>
                      <a:pt x="70" y="425"/>
                      <a:pt x="71" y="425"/>
                    </a:cubicBezTo>
                    <a:cubicBezTo>
                      <a:pt x="72" y="425"/>
                      <a:pt x="73" y="425"/>
                      <a:pt x="74" y="426"/>
                    </a:cubicBezTo>
                    <a:cubicBezTo>
                      <a:pt x="76" y="426"/>
                      <a:pt x="77" y="425"/>
                      <a:pt x="78" y="425"/>
                    </a:cubicBezTo>
                    <a:cubicBezTo>
                      <a:pt x="79" y="425"/>
                      <a:pt x="80" y="425"/>
                      <a:pt x="81" y="424"/>
                    </a:cubicBezTo>
                    <a:cubicBezTo>
                      <a:pt x="82" y="424"/>
                      <a:pt x="82" y="424"/>
                      <a:pt x="83" y="423"/>
                    </a:cubicBezTo>
                    <a:cubicBezTo>
                      <a:pt x="84" y="423"/>
                      <a:pt x="85" y="423"/>
                      <a:pt x="86" y="422"/>
                    </a:cubicBezTo>
                    <a:cubicBezTo>
                      <a:pt x="86" y="422"/>
                      <a:pt x="87" y="421"/>
                      <a:pt x="88" y="420"/>
                    </a:cubicBezTo>
                    <a:cubicBezTo>
                      <a:pt x="88" y="420"/>
                      <a:pt x="88" y="420"/>
                      <a:pt x="89" y="420"/>
                    </a:cubicBezTo>
                    <a:cubicBezTo>
                      <a:pt x="89" y="420"/>
                      <a:pt x="89" y="419"/>
                      <a:pt x="90" y="419"/>
                    </a:cubicBezTo>
                    <a:cubicBezTo>
                      <a:pt x="90" y="419"/>
                      <a:pt x="90" y="418"/>
                      <a:pt x="90" y="418"/>
                    </a:cubicBezTo>
                    <a:cubicBezTo>
                      <a:pt x="90" y="418"/>
                      <a:pt x="90" y="418"/>
                      <a:pt x="91" y="417"/>
                    </a:cubicBezTo>
                    <a:cubicBezTo>
                      <a:pt x="91" y="417"/>
                      <a:pt x="91" y="417"/>
                      <a:pt x="91" y="416"/>
                    </a:cubicBezTo>
                    <a:cubicBezTo>
                      <a:pt x="91" y="416"/>
                      <a:pt x="92" y="416"/>
                      <a:pt x="92" y="415"/>
                    </a:cubicBezTo>
                    <a:cubicBezTo>
                      <a:pt x="93" y="414"/>
                      <a:pt x="93" y="414"/>
                      <a:pt x="94" y="413"/>
                    </a:cubicBezTo>
                    <a:cubicBezTo>
                      <a:pt x="94" y="412"/>
                      <a:pt x="94" y="411"/>
                      <a:pt x="94" y="411"/>
                    </a:cubicBezTo>
                    <a:cubicBezTo>
                      <a:pt x="94" y="410"/>
                      <a:pt x="94" y="410"/>
                      <a:pt x="94" y="410"/>
                    </a:cubicBezTo>
                    <a:cubicBezTo>
                      <a:pt x="95" y="410"/>
                      <a:pt x="95" y="408"/>
                      <a:pt x="95" y="408"/>
                    </a:cubicBezTo>
                    <a:cubicBezTo>
                      <a:pt x="95" y="407"/>
                      <a:pt x="95" y="407"/>
                      <a:pt x="95" y="407"/>
                    </a:cubicBezTo>
                    <a:cubicBezTo>
                      <a:pt x="95" y="407"/>
                      <a:pt x="95" y="407"/>
                      <a:pt x="95" y="407"/>
                    </a:cubicBezTo>
                    <a:cubicBezTo>
                      <a:pt x="95" y="406"/>
                      <a:pt x="95" y="406"/>
                      <a:pt x="95" y="406"/>
                    </a:cubicBezTo>
                    <a:cubicBezTo>
                      <a:pt x="94" y="406"/>
                      <a:pt x="94" y="406"/>
                      <a:pt x="94" y="406"/>
                    </a:cubicBezTo>
                    <a:cubicBezTo>
                      <a:pt x="92" y="406"/>
                      <a:pt x="94" y="403"/>
                      <a:pt x="93" y="402"/>
                    </a:cubicBezTo>
                    <a:cubicBezTo>
                      <a:pt x="93" y="402"/>
                      <a:pt x="93" y="402"/>
                      <a:pt x="92" y="401"/>
                    </a:cubicBezTo>
                    <a:cubicBezTo>
                      <a:pt x="92" y="401"/>
                      <a:pt x="92" y="400"/>
                      <a:pt x="92" y="400"/>
                    </a:cubicBezTo>
                    <a:cubicBezTo>
                      <a:pt x="92" y="400"/>
                      <a:pt x="93" y="400"/>
                      <a:pt x="93" y="399"/>
                    </a:cubicBezTo>
                    <a:cubicBezTo>
                      <a:pt x="93" y="399"/>
                      <a:pt x="93" y="397"/>
                      <a:pt x="92" y="397"/>
                    </a:cubicBezTo>
                    <a:cubicBezTo>
                      <a:pt x="92" y="397"/>
                      <a:pt x="92" y="397"/>
                      <a:pt x="91" y="397"/>
                    </a:cubicBezTo>
                    <a:cubicBezTo>
                      <a:pt x="90" y="397"/>
                      <a:pt x="91" y="395"/>
                      <a:pt x="90" y="395"/>
                    </a:cubicBezTo>
                    <a:cubicBezTo>
                      <a:pt x="89" y="396"/>
                      <a:pt x="90" y="396"/>
                      <a:pt x="89" y="397"/>
                    </a:cubicBezTo>
                    <a:cubicBezTo>
                      <a:pt x="89" y="397"/>
                      <a:pt x="88" y="396"/>
                      <a:pt x="88" y="396"/>
                    </a:cubicBezTo>
                    <a:cubicBezTo>
                      <a:pt x="88" y="395"/>
                      <a:pt x="89" y="395"/>
                      <a:pt x="89" y="395"/>
                    </a:cubicBezTo>
                    <a:cubicBezTo>
                      <a:pt x="89" y="394"/>
                      <a:pt x="87" y="393"/>
                      <a:pt x="87" y="393"/>
                    </a:cubicBezTo>
                    <a:cubicBezTo>
                      <a:pt x="86" y="392"/>
                      <a:pt x="86" y="392"/>
                      <a:pt x="86" y="391"/>
                    </a:cubicBezTo>
                    <a:cubicBezTo>
                      <a:pt x="85" y="391"/>
                      <a:pt x="85" y="390"/>
                      <a:pt x="85" y="389"/>
                    </a:cubicBezTo>
                    <a:cubicBezTo>
                      <a:pt x="84" y="389"/>
                      <a:pt x="84" y="389"/>
                      <a:pt x="84" y="390"/>
                    </a:cubicBezTo>
                    <a:cubicBezTo>
                      <a:pt x="84" y="390"/>
                      <a:pt x="84" y="390"/>
                      <a:pt x="85" y="390"/>
                    </a:cubicBezTo>
                    <a:cubicBezTo>
                      <a:pt x="85" y="391"/>
                      <a:pt x="85" y="391"/>
                      <a:pt x="85" y="392"/>
                    </a:cubicBezTo>
                    <a:cubicBezTo>
                      <a:pt x="84" y="391"/>
                      <a:pt x="83" y="391"/>
                      <a:pt x="82" y="390"/>
                    </a:cubicBezTo>
                    <a:cubicBezTo>
                      <a:pt x="82" y="390"/>
                      <a:pt x="81" y="389"/>
                      <a:pt x="81" y="389"/>
                    </a:cubicBezTo>
                    <a:cubicBezTo>
                      <a:pt x="80" y="389"/>
                      <a:pt x="80" y="388"/>
                      <a:pt x="79" y="388"/>
                    </a:cubicBezTo>
                    <a:cubicBezTo>
                      <a:pt x="79" y="388"/>
                      <a:pt x="79" y="388"/>
                      <a:pt x="79" y="388"/>
                    </a:cubicBezTo>
                    <a:cubicBezTo>
                      <a:pt x="79" y="387"/>
                      <a:pt x="79" y="387"/>
                      <a:pt x="79" y="387"/>
                    </a:cubicBezTo>
                    <a:cubicBezTo>
                      <a:pt x="78" y="387"/>
                      <a:pt x="78" y="387"/>
                      <a:pt x="78" y="386"/>
                    </a:cubicBezTo>
                    <a:cubicBezTo>
                      <a:pt x="78" y="386"/>
                      <a:pt x="78" y="386"/>
                      <a:pt x="77" y="386"/>
                    </a:cubicBezTo>
                    <a:cubicBezTo>
                      <a:pt x="77" y="386"/>
                      <a:pt x="77" y="385"/>
                      <a:pt x="77" y="385"/>
                    </a:cubicBezTo>
                    <a:cubicBezTo>
                      <a:pt x="77" y="385"/>
                      <a:pt x="76" y="385"/>
                      <a:pt x="76" y="386"/>
                    </a:cubicBezTo>
                    <a:cubicBezTo>
                      <a:pt x="77" y="386"/>
                      <a:pt x="77" y="386"/>
                      <a:pt x="77" y="387"/>
                    </a:cubicBezTo>
                    <a:cubicBezTo>
                      <a:pt x="77" y="387"/>
                      <a:pt x="76" y="386"/>
                      <a:pt x="76" y="386"/>
                    </a:cubicBezTo>
                    <a:cubicBezTo>
                      <a:pt x="75" y="386"/>
                      <a:pt x="75" y="386"/>
                      <a:pt x="75" y="385"/>
                    </a:cubicBezTo>
                    <a:cubicBezTo>
                      <a:pt x="75" y="385"/>
                      <a:pt x="75" y="385"/>
                      <a:pt x="74" y="384"/>
                    </a:cubicBezTo>
                    <a:cubicBezTo>
                      <a:pt x="74" y="384"/>
                      <a:pt x="74" y="384"/>
                      <a:pt x="74" y="383"/>
                    </a:cubicBezTo>
                    <a:cubicBezTo>
                      <a:pt x="73" y="383"/>
                      <a:pt x="73" y="383"/>
                      <a:pt x="73" y="383"/>
                    </a:cubicBezTo>
                    <a:cubicBezTo>
                      <a:pt x="72" y="382"/>
                      <a:pt x="72" y="382"/>
                      <a:pt x="72" y="381"/>
                    </a:cubicBezTo>
                    <a:cubicBezTo>
                      <a:pt x="71" y="381"/>
                      <a:pt x="71" y="379"/>
                      <a:pt x="70" y="379"/>
                    </a:cubicBezTo>
                    <a:cubicBezTo>
                      <a:pt x="69" y="379"/>
                      <a:pt x="68" y="378"/>
                      <a:pt x="67" y="378"/>
                    </a:cubicBezTo>
                    <a:cubicBezTo>
                      <a:pt x="67" y="377"/>
                      <a:pt x="67" y="377"/>
                      <a:pt x="67" y="377"/>
                    </a:cubicBezTo>
                    <a:cubicBezTo>
                      <a:pt x="66" y="376"/>
                      <a:pt x="66" y="376"/>
                      <a:pt x="65" y="375"/>
                    </a:cubicBezTo>
                    <a:cubicBezTo>
                      <a:pt x="65" y="375"/>
                      <a:pt x="65" y="375"/>
                      <a:pt x="64" y="375"/>
                    </a:cubicBezTo>
                    <a:cubicBezTo>
                      <a:pt x="64" y="374"/>
                      <a:pt x="64" y="374"/>
                      <a:pt x="63" y="374"/>
                    </a:cubicBezTo>
                    <a:cubicBezTo>
                      <a:pt x="62" y="373"/>
                      <a:pt x="61" y="373"/>
                      <a:pt x="61" y="372"/>
                    </a:cubicBezTo>
                    <a:cubicBezTo>
                      <a:pt x="61" y="372"/>
                      <a:pt x="61" y="372"/>
                      <a:pt x="60" y="372"/>
                    </a:cubicBezTo>
                    <a:cubicBezTo>
                      <a:pt x="60" y="371"/>
                      <a:pt x="60" y="371"/>
                      <a:pt x="59" y="371"/>
                    </a:cubicBezTo>
                    <a:cubicBezTo>
                      <a:pt x="59" y="371"/>
                      <a:pt x="59" y="370"/>
                      <a:pt x="58" y="370"/>
                    </a:cubicBezTo>
                    <a:cubicBezTo>
                      <a:pt x="57" y="370"/>
                      <a:pt x="56" y="370"/>
                      <a:pt x="55" y="369"/>
                    </a:cubicBezTo>
                    <a:cubicBezTo>
                      <a:pt x="55" y="369"/>
                      <a:pt x="54" y="368"/>
                      <a:pt x="53" y="369"/>
                    </a:cubicBezTo>
                    <a:cubicBezTo>
                      <a:pt x="53" y="369"/>
                      <a:pt x="54" y="370"/>
                      <a:pt x="53" y="370"/>
                    </a:cubicBezTo>
                    <a:cubicBezTo>
                      <a:pt x="53" y="370"/>
                      <a:pt x="53" y="370"/>
                      <a:pt x="53" y="370"/>
                    </a:cubicBezTo>
                    <a:cubicBezTo>
                      <a:pt x="52" y="370"/>
                      <a:pt x="52" y="370"/>
                      <a:pt x="52" y="370"/>
                    </a:cubicBezTo>
                    <a:cubicBezTo>
                      <a:pt x="52" y="370"/>
                      <a:pt x="52" y="370"/>
                      <a:pt x="51" y="369"/>
                    </a:cubicBezTo>
                    <a:cubicBezTo>
                      <a:pt x="51" y="369"/>
                      <a:pt x="51" y="369"/>
                      <a:pt x="51" y="369"/>
                    </a:cubicBezTo>
                    <a:cubicBezTo>
                      <a:pt x="50" y="369"/>
                      <a:pt x="50" y="369"/>
                      <a:pt x="49" y="369"/>
                    </a:cubicBezTo>
                    <a:cubicBezTo>
                      <a:pt x="49" y="368"/>
                      <a:pt x="48" y="368"/>
                      <a:pt x="48" y="368"/>
                    </a:cubicBezTo>
                    <a:cubicBezTo>
                      <a:pt x="48" y="368"/>
                      <a:pt x="48" y="368"/>
                      <a:pt x="47" y="368"/>
                    </a:cubicBezTo>
                    <a:cubicBezTo>
                      <a:pt x="47" y="368"/>
                      <a:pt x="46" y="368"/>
                      <a:pt x="45" y="368"/>
                    </a:cubicBezTo>
                    <a:cubicBezTo>
                      <a:pt x="45" y="368"/>
                      <a:pt x="45" y="367"/>
                      <a:pt x="45" y="367"/>
                    </a:cubicBezTo>
                    <a:cubicBezTo>
                      <a:pt x="44" y="367"/>
                      <a:pt x="44" y="368"/>
                      <a:pt x="44" y="368"/>
                    </a:cubicBezTo>
                    <a:cubicBezTo>
                      <a:pt x="44" y="368"/>
                      <a:pt x="44" y="368"/>
                      <a:pt x="43" y="368"/>
                    </a:cubicBezTo>
                    <a:cubicBezTo>
                      <a:pt x="43" y="367"/>
                      <a:pt x="43" y="367"/>
                      <a:pt x="43" y="367"/>
                    </a:cubicBezTo>
                    <a:cubicBezTo>
                      <a:pt x="42" y="368"/>
                      <a:pt x="43" y="369"/>
                      <a:pt x="43" y="369"/>
                    </a:cubicBezTo>
                    <a:cubicBezTo>
                      <a:pt x="43" y="370"/>
                      <a:pt x="42" y="371"/>
                      <a:pt x="42" y="371"/>
                    </a:cubicBezTo>
                    <a:cubicBezTo>
                      <a:pt x="42" y="372"/>
                      <a:pt x="41" y="372"/>
                      <a:pt x="40" y="372"/>
                    </a:cubicBezTo>
                    <a:cubicBezTo>
                      <a:pt x="40" y="373"/>
                      <a:pt x="39" y="372"/>
                      <a:pt x="39" y="373"/>
                    </a:cubicBezTo>
                    <a:cubicBezTo>
                      <a:pt x="39" y="373"/>
                      <a:pt x="39" y="375"/>
                      <a:pt x="38" y="374"/>
                    </a:cubicBezTo>
                    <a:cubicBezTo>
                      <a:pt x="38" y="373"/>
                      <a:pt x="39" y="372"/>
                      <a:pt x="40" y="371"/>
                    </a:cubicBezTo>
                    <a:cubicBezTo>
                      <a:pt x="41" y="371"/>
                      <a:pt x="41" y="371"/>
                      <a:pt x="42" y="370"/>
                    </a:cubicBezTo>
                    <a:cubicBezTo>
                      <a:pt x="42" y="370"/>
                      <a:pt x="42" y="370"/>
                      <a:pt x="41" y="370"/>
                    </a:cubicBezTo>
                    <a:cubicBezTo>
                      <a:pt x="41" y="370"/>
                      <a:pt x="41" y="370"/>
                      <a:pt x="41" y="369"/>
                    </a:cubicBezTo>
                    <a:cubicBezTo>
                      <a:pt x="41" y="369"/>
                      <a:pt x="41" y="369"/>
                      <a:pt x="41" y="369"/>
                    </a:cubicBezTo>
                    <a:cubicBezTo>
                      <a:pt x="41" y="369"/>
                      <a:pt x="42" y="368"/>
                      <a:pt x="41" y="368"/>
                    </a:cubicBezTo>
                    <a:cubicBezTo>
                      <a:pt x="40" y="368"/>
                      <a:pt x="40" y="368"/>
                      <a:pt x="41" y="368"/>
                    </a:cubicBezTo>
                    <a:cubicBezTo>
                      <a:pt x="41" y="368"/>
                      <a:pt x="42" y="367"/>
                      <a:pt x="42" y="367"/>
                    </a:cubicBezTo>
                    <a:cubicBezTo>
                      <a:pt x="42" y="367"/>
                      <a:pt x="41" y="367"/>
                      <a:pt x="41" y="367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2" y="365"/>
                      <a:pt x="40" y="366"/>
                      <a:pt x="40" y="366"/>
                    </a:cubicBezTo>
                    <a:cubicBezTo>
                      <a:pt x="39" y="366"/>
                      <a:pt x="39" y="366"/>
                      <a:pt x="39" y="366"/>
                    </a:cubicBezTo>
                    <a:cubicBezTo>
                      <a:pt x="38" y="367"/>
                      <a:pt x="38" y="367"/>
                      <a:pt x="38" y="367"/>
                    </a:cubicBezTo>
                    <a:cubicBezTo>
                      <a:pt x="38" y="368"/>
                      <a:pt x="38" y="368"/>
                      <a:pt x="37" y="368"/>
                    </a:cubicBezTo>
                    <a:cubicBezTo>
                      <a:pt x="37" y="368"/>
                      <a:pt x="38" y="367"/>
                      <a:pt x="38" y="367"/>
                    </a:cubicBezTo>
                    <a:cubicBezTo>
                      <a:pt x="38" y="367"/>
                      <a:pt x="39" y="365"/>
                      <a:pt x="39" y="365"/>
                    </a:cubicBezTo>
                    <a:cubicBezTo>
                      <a:pt x="39" y="364"/>
                      <a:pt x="37" y="366"/>
                      <a:pt x="37" y="366"/>
                    </a:cubicBezTo>
                    <a:cubicBezTo>
                      <a:pt x="37" y="365"/>
                      <a:pt x="38" y="365"/>
                      <a:pt x="37" y="365"/>
                    </a:cubicBezTo>
                    <a:cubicBezTo>
                      <a:pt x="37" y="364"/>
                      <a:pt x="37" y="364"/>
                      <a:pt x="36" y="364"/>
                    </a:cubicBezTo>
                    <a:cubicBezTo>
                      <a:pt x="35" y="365"/>
                      <a:pt x="34" y="365"/>
                      <a:pt x="33" y="366"/>
                    </a:cubicBezTo>
                    <a:cubicBezTo>
                      <a:pt x="33" y="365"/>
                      <a:pt x="34" y="365"/>
                      <a:pt x="35" y="365"/>
                    </a:cubicBezTo>
                    <a:cubicBezTo>
                      <a:pt x="35" y="364"/>
                      <a:pt x="35" y="364"/>
                      <a:pt x="35" y="363"/>
                    </a:cubicBezTo>
                    <a:cubicBezTo>
                      <a:pt x="35" y="363"/>
                      <a:pt x="35" y="363"/>
                      <a:pt x="34" y="363"/>
                    </a:cubicBezTo>
                    <a:cubicBezTo>
                      <a:pt x="34" y="363"/>
                      <a:pt x="34" y="363"/>
                      <a:pt x="34" y="363"/>
                    </a:cubicBezTo>
                    <a:cubicBezTo>
                      <a:pt x="33" y="362"/>
                      <a:pt x="32" y="362"/>
                      <a:pt x="32" y="363"/>
                    </a:cubicBezTo>
                    <a:cubicBezTo>
                      <a:pt x="32" y="363"/>
                      <a:pt x="32" y="362"/>
                      <a:pt x="32" y="362"/>
                    </a:cubicBezTo>
                    <a:cubicBezTo>
                      <a:pt x="32" y="361"/>
                      <a:pt x="32" y="362"/>
                      <a:pt x="32" y="361"/>
                    </a:cubicBezTo>
                    <a:cubicBezTo>
                      <a:pt x="32" y="361"/>
                      <a:pt x="32" y="361"/>
                      <a:pt x="32" y="361"/>
                    </a:cubicBezTo>
                    <a:cubicBezTo>
                      <a:pt x="32" y="360"/>
                      <a:pt x="32" y="360"/>
                      <a:pt x="32" y="360"/>
                    </a:cubicBezTo>
                    <a:cubicBezTo>
                      <a:pt x="33" y="359"/>
                      <a:pt x="33" y="360"/>
                      <a:pt x="33" y="360"/>
                    </a:cubicBezTo>
                    <a:cubicBezTo>
                      <a:pt x="33" y="361"/>
                      <a:pt x="33" y="361"/>
                      <a:pt x="34" y="361"/>
                    </a:cubicBezTo>
                    <a:cubicBezTo>
                      <a:pt x="35" y="361"/>
                      <a:pt x="36" y="362"/>
                      <a:pt x="37" y="362"/>
                    </a:cubicBezTo>
                    <a:cubicBezTo>
                      <a:pt x="37" y="362"/>
                      <a:pt x="38" y="363"/>
                      <a:pt x="39" y="362"/>
                    </a:cubicBezTo>
                    <a:cubicBezTo>
                      <a:pt x="39" y="362"/>
                      <a:pt x="39" y="361"/>
                      <a:pt x="39" y="361"/>
                    </a:cubicBezTo>
                    <a:cubicBezTo>
                      <a:pt x="39" y="360"/>
                      <a:pt x="39" y="360"/>
                      <a:pt x="38" y="359"/>
                    </a:cubicBezTo>
                    <a:cubicBezTo>
                      <a:pt x="38" y="359"/>
                      <a:pt x="38" y="359"/>
                      <a:pt x="37" y="359"/>
                    </a:cubicBezTo>
                    <a:cubicBezTo>
                      <a:pt x="37" y="359"/>
                      <a:pt x="37" y="359"/>
                      <a:pt x="36" y="359"/>
                    </a:cubicBezTo>
                    <a:cubicBezTo>
                      <a:pt x="35" y="359"/>
                      <a:pt x="35" y="358"/>
                      <a:pt x="35" y="357"/>
                    </a:cubicBezTo>
                    <a:cubicBezTo>
                      <a:pt x="34" y="357"/>
                      <a:pt x="34" y="357"/>
                      <a:pt x="33" y="357"/>
                    </a:cubicBezTo>
                    <a:cubicBezTo>
                      <a:pt x="33" y="356"/>
                      <a:pt x="31" y="354"/>
                      <a:pt x="31" y="356"/>
                    </a:cubicBezTo>
                    <a:cubicBezTo>
                      <a:pt x="31" y="356"/>
                      <a:pt x="33" y="358"/>
                      <a:pt x="32" y="359"/>
                    </a:cubicBezTo>
                    <a:cubicBezTo>
                      <a:pt x="32" y="360"/>
                      <a:pt x="31" y="357"/>
                      <a:pt x="30" y="358"/>
                    </a:cubicBezTo>
                    <a:cubicBezTo>
                      <a:pt x="29" y="359"/>
                      <a:pt x="31" y="361"/>
                      <a:pt x="30" y="361"/>
                    </a:cubicBezTo>
                    <a:cubicBezTo>
                      <a:pt x="29" y="361"/>
                      <a:pt x="29" y="360"/>
                      <a:pt x="28" y="361"/>
                    </a:cubicBezTo>
                    <a:cubicBezTo>
                      <a:pt x="28" y="361"/>
                      <a:pt x="28" y="361"/>
                      <a:pt x="28" y="361"/>
                    </a:cubicBezTo>
                    <a:cubicBezTo>
                      <a:pt x="28" y="362"/>
                      <a:pt x="27" y="362"/>
                      <a:pt x="27" y="362"/>
                    </a:cubicBezTo>
                    <a:cubicBezTo>
                      <a:pt x="27" y="361"/>
                      <a:pt x="28" y="361"/>
                      <a:pt x="28" y="360"/>
                    </a:cubicBezTo>
                    <a:cubicBezTo>
                      <a:pt x="28" y="360"/>
                      <a:pt x="27" y="359"/>
                      <a:pt x="27" y="359"/>
                    </a:cubicBezTo>
                    <a:cubicBezTo>
                      <a:pt x="26" y="359"/>
                      <a:pt x="26" y="359"/>
                      <a:pt x="25" y="359"/>
                    </a:cubicBezTo>
                    <a:cubicBezTo>
                      <a:pt x="25" y="359"/>
                      <a:pt x="24" y="358"/>
                      <a:pt x="24" y="358"/>
                    </a:cubicBezTo>
                    <a:cubicBezTo>
                      <a:pt x="24" y="359"/>
                      <a:pt x="25" y="361"/>
                      <a:pt x="25" y="362"/>
                    </a:cubicBezTo>
                    <a:cubicBezTo>
                      <a:pt x="25" y="362"/>
                      <a:pt x="25" y="363"/>
                      <a:pt x="24" y="364"/>
                    </a:cubicBezTo>
                    <a:cubicBezTo>
                      <a:pt x="24" y="364"/>
                      <a:pt x="23" y="364"/>
                      <a:pt x="22" y="364"/>
                    </a:cubicBezTo>
                    <a:cubicBezTo>
                      <a:pt x="21" y="363"/>
                      <a:pt x="22" y="363"/>
                      <a:pt x="21" y="362"/>
                    </a:cubicBezTo>
                    <a:cubicBezTo>
                      <a:pt x="21" y="362"/>
                      <a:pt x="20" y="361"/>
                      <a:pt x="20" y="361"/>
                    </a:cubicBezTo>
                    <a:cubicBezTo>
                      <a:pt x="19" y="362"/>
                      <a:pt x="20" y="362"/>
                      <a:pt x="20" y="363"/>
                    </a:cubicBezTo>
                    <a:cubicBezTo>
                      <a:pt x="20" y="363"/>
                      <a:pt x="20" y="365"/>
                      <a:pt x="19" y="365"/>
                    </a:cubicBezTo>
                    <a:cubicBezTo>
                      <a:pt x="19" y="366"/>
                      <a:pt x="18" y="367"/>
                      <a:pt x="18" y="367"/>
                    </a:cubicBezTo>
                    <a:cubicBezTo>
                      <a:pt x="18" y="367"/>
                      <a:pt x="17" y="367"/>
                      <a:pt x="17" y="367"/>
                    </a:cubicBezTo>
                    <a:cubicBezTo>
                      <a:pt x="16" y="367"/>
                      <a:pt x="16" y="368"/>
                      <a:pt x="16" y="368"/>
                    </a:cubicBezTo>
                    <a:cubicBezTo>
                      <a:pt x="15" y="369"/>
                      <a:pt x="14" y="368"/>
                      <a:pt x="14" y="369"/>
                    </a:cubicBezTo>
                    <a:cubicBezTo>
                      <a:pt x="13" y="370"/>
                      <a:pt x="13" y="371"/>
                      <a:pt x="13" y="371"/>
                    </a:cubicBezTo>
                    <a:cubicBezTo>
                      <a:pt x="13" y="372"/>
                      <a:pt x="12" y="373"/>
                      <a:pt x="11" y="373"/>
                    </a:cubicBezTo>
                    <a:cubicBezTo>
                      <a:pt x="11" y="374"/>
                      <a:pt x="10" y="374"/>
                      <a:pt x="9" y="375"/>
                    </a:cubicBezTo>
                    <a:cubicBezTo>
                      <a:pt x="9" y="375"/>
                      <a:pt x="8" y="375"/>
                      <a:pt x="8" y="376"/>
                    </a:cubicBezTo>
                    <a:cubicBezTo>
                      <a:pt x="8" y="376"/>
                      <a:pt x="10" y="376"/>
                      <a:pt x="10" y="377"/>
                    </a:cubicBezTo>
                    <a:cubicBezTo>
                      <a:pt x="11" y="378"/>
                      <a:pt x="9" y="380"/>
                      <a:pt x="9" y="381"/>
                    </a:cubicBezTo>
                    <a:cubicBezTo>
                      <a:pt x="8" y="383"/>
                      <a:pt x="8" y="384"/>
                      <a:pt x="9" y="385"/>
                    </a:cubicBezTo>
                    <a:cubicBezTo>
                      <a:pt x="9" y="387"/>
                      <a:pt x="9" y="388"/>
                      <a:pt x="10" y="389"/>
                    </a:cubicBezTo>
                    <a:cubicBezTo>
                      <a:pt x="11" y="389"/>
                      <a:pt x="12" y="390"/>
                      <a:pt x="13" y="390"/>
                    </a:cubicBezTo>
                    <a:cubicBezTo>
                      <a:pt x="15" y="391"/>
                      <a:pt x="15" y="393"/>
                      <a:pt x="16" y="394"/>
                    </a:cubicBezTo>
                    <a:cubicBezTo>
                      <a:pt x="16" y="395"/>
                      <a:pt x="16" y="395"/>
                      <a:pt x="17" y="396"/>
                    </a:cubicBezTo>
                    <a:cubicBezTo>
                      <a:pt x="17" y="396"/>
                      <a:pt x="18" y="397"/>
                      <a:pt x="18" y="397"/>
                    </a:cubicBezTo>
                    <a:cubicBezTo>
                      <a:pt x="18" y="398"/>
                      <a:pt x="18" y="401"/>
                      <a:pt x="18" y="401"/>
                    </a:cubicBezTo>
                    <a:cubicBezTo>
                      <a:pt x="17" y="402"/>
                      <a:pt x="17" y="402"/>
                      <a:pt x="17" y="403"/>
                    </a:cubicBezTo>
                    <a:cubicBezTo>
                      <a:pt x="16" y="403"/>
                      <a:pt x="16" y="404"/>
                      <a:pt x="16" y="404"/>
                    </a:cubicBezTo>
                    <a:cubicBezTo>
                      <a:pt x="14" y="406"/>
                      <a:pt x="11" y="410"/>
                      <a:pt x="12" y="412"/>
                    </a:cubicBezTo>
                    <a:cubicBezTo>
                      <a:pt x="13" y="413"/>
                      <a:pt x="13" y="414"/>
                      <a:pt x="13" y="414"/>
                    </a:cubicBezTo>
                    <a:cubicBezTo>
                      <a:pt x="14" y="415"/>
                      <a:pt x="14" y="416"/>
                      <a:pt x="14" y="416"/>
                    </a:cubicBezTo>
                    <a:cubicBezTo>
                      <a:pt x="15" y="418"/>
                      <a:pt x="15" y="418"/>
                      <a:pt x="15" y="420"/>
                    </a:cubicBezTo>
                    <a:cubicBezTo>
                      <a:pt x="15" y="421"/>
                      <a:pt x="16" y="422"/>
                      <a:pt x="17" y="423"/>
                    </a:cubicBezTo>
                    <a:cubicBezTo>
                      <a:pt x="18" y="424"/>
                      <a:pt x="18" y="426"/>
                      <a:pt x="18" y="427"/>
                    </a:cubicBezTo>
                    <a:cubicBezTo>
                      <a:pt x="19" y="428"/>
                      <a:pt x="19" y="429"/>
                      <a:pt x="19" y="431"/>
                    </a:cubicBezTo>
                    <a:cubicBezTo>
                      <a:pt x="19" y="431"/>
                      <a:pt x="19" y="432"/>
                      <a:pt x="19" y="432"/>
                    </a:cubicBezTo>
                    <a:cubicBezTo>
                      <a:pt x="19" y="432"/>
                      <a:pt x="18" y="432"/>
                      <a:pt x="18" y="432"/>
                    </a:cubicBezTo>
                    <a:cubicBezTo>
                      <a:pt x="17" y="432"/>
                      <a:pt x="16" y="432"/>
                      <a:pt x="17" y="433"/>
                    </a:cubicBezTo>
                    <a:cubicBezTo>
                      <a:pt x="17" y="433"/>
                      <a:pt x="17" y="433"/>
                      <a:pt x="17" y="434"/>
                    </a:cubicBezTo>
                    <a:cubicBezTo>
                      <a:pt x="17" y="435"/>
                      <a:pt x="17" y="435"/>
                      <a:pt x="17" y="436"/>
                    </a:cubicBezTo>
                    <a:cubicBezTo>
                      <a:pt x="17" y="437"/>
                      <a:pt x="16" y="437"/>
                      <a:pt x="16" y="438"/>
                    </a:cubicBezTo>
                    <a:cubicBezTo>
                      <a:pt x="16" y="438"/>
                      <a:pt x="16" y="439"/>
                      <a:pt x="16" y="439"/>
                    </a:cubicBezTo>
                    <a:cubicBezTo>
                      <a:pt x="16" y="439"/>
                      <a:pt x="16" y="439"/>
                      <a:pt x="17" y="439"/>
                    </a:cubicBezTo>
                    <a:cubicBezTo>
                      <a:pt x="17" y="439"/>
                      <a:pt x="17" y="439"/>
                      <a:pt x="17" y="440"/>
                    </a:cubicBezTo>
                    <a:cubicBezTo>
                      <a:pt x="17" y="440"/>
                      <a:pt x="17" y="441"/>
                      <a:pt x="17" y="441"/>
                    </a:cubicBezTo>
                    <a:cubicBezTo>
                      <a:pt x="17" y="442"/>
                      <a:pt x="16" y="441"/>
                      <a:pt x="16" y="442"/>
                    </a:cubicBezTo>
                    <a:cubicBezTo>
                      <a:pt x="15" y="443"/>
                      <a:pt x="16" y="444"/>
                      <a:pt x="16" y="445"/>
                    </a:cubicBezTo>
                    <a:cubicBezTo>
                      <a:pt x="17" y="446"/>
                      <a:pt x="17" y="446"/>
                      <a:pt x="18" y="446"/>
                    </a:cubicBezTo>
                    <a:cubicBezTo>
                      <a:pt x="18" y="446"/>
                      <a:pt x="19" y="446"/>
                      <a:pt x="19" y="446"/>
                    </a:cubicBezTo>
                    <a:cubicBezTo>
                      <a:pt x="19" y="447"/>
                      <a:pt x="19" y="447"/>
                      <a:pt x="19" y="447"/>
                    </a:cubicBezTo>
                    <a:cubicBezTo>
                      <a:pt x="19" y="448"/>
                      <a:pt x="20" y="448"/>
                      <a:pt x="20" y="448"/>
                    </a:cubicBezTo>
                    <a:cubicBezTo>
                      <a:pt x="20" y="448"/>
                      <a:pt x="19" y="449"/>
                      <a:pt x="19" y="449"/>
                    </a:cubicBezTo>
                    <a:cubicBezTo>
                      <a:pt x="18" y="450"/>
                      <a:pt x="18" y="450"/>
                      <a:pt x="18" y="451"/>
                    </a:cubicBezTo>
                    <a:cubicBezTo>
                      <a:pt x="19" y="451"/>
                      <a:pt x="19" y="451"/>
                      <a:pt x="19" y="452"/>
                    </a:cubicBezTo>
                    <a:cubicBezTo>
                      <a:pt x="19" y="452"/>
                      <a:pt x="19" y="452"/>
                      <a:pt x="19" y="453"/>
                    </a:cubicBezTo>
                    <a:cubicBezTo>
                      <a:pt x="19" y="453"/>
                      <a:pt x="20" y="453"/>
                      <a:pt x="21" y="454"/>
                    </a:cubicBezTo>
                    <a:cubicBezTo>
                      <a:pt x="21" y="454"/>
                      <a:pt x="21" y="454"/>
                      <a:pt x="21" y="455"/>
                    </a:cubicBezTo>
                    <a:cubicBezTo>
                      <a:pt x="21" y="455"/>
                      <a:pt x="22" y="455"/>
                      <a:pt x="22" y="455"/>
                    </a:cubicBezTo>
                    <a:cubicBezTo>
                      <a:pt x="22" y="455"/>
                      <a:pt x="22" y="455"/>
                      <a:pt x="22" y="456"/>
                    </a:cubicBezTo>
                    <a:cubicBezTo>
                      <a:pt x="22" y="456"/>
                      <a:pt x="22" y="456"/>
                      <a:pt x="22" y="457"/>
                    </a:cubicBezTo>
                    <a:cubicBezTo>
                      <a:pt x="23" y="458"/>
                      <a:pt x="21" y="459"/>
                      <a:pt x="20" y="461"/>
                    </a:cubicBezTo>
                    <a:cubicBezTo>
                      <a:pt x="20" y="462"/>
                      <a:pt x="20" y="461"/>
                      <a:pt x="19" y="462"/>
                    </a:cubicBezTo>
                    <a:cubicBezTo>
                      <a:pt x="18" y="462"/>
                      <a:pt x="18" y="463"/>
                      <a:pt x="19" y="463"/>
                    </a:cubicBezTo>
                    <a:cubicBezTo>
                      <a:pt x="19" y="464"/>
                      <a:pt x="20" y="464"/>
                      <a:pt x="21" y="465"/>
                    </a:cubicBezTo>
                    <a:cubicBezTo>
                      <a:pt x="21" y="466"/>
                      <a:pt x="21" y="466"/>
                      <a:pt x="22" y="467"/>
                    </a:cubicBezTo>
                    <a:cubicBezTo>
                      <a:pt x="23" y="467"/>
                      <a:pt x="24" y="467"/>
                      <a:pt x="24" y="468"/>
                    </a:cubicBezTo>
                    <a:cubicBezTo>
                      <a:pt x="25" y="468"/>
                      <a:pt x="25" y="469"/>
                      <a:pt x="25" y="469"/>
                    </a:cubicBezTo>
                    <a:cubicBezTo>
                      <a:pt x="26" y="470"/>
                      <a:pt x="27" y="470"/>
                      <a:pt x="27" y="471"/>
                    </a:cubicBezTo>
                    <a:cubicBezTo>
                      <a:pt x="27" y="472"/>
                      <a:pt x="27" y="472"/>
                      <a:pt x="28" y="473"/>
                    </a:cubicBezTo>
                    <a:cubicBezTo>
                      <a:pt x="28" y="474"/>
                      <a:pt x="29" y="475"/>
                      <a:pt x="29" y="475"/>
                    </a:cubicBezTo>
                    <a:cubicBezTo>
                      <a:pt x="29" y="476"/>
                      <a:pt x="28" y="476"/>
                      <a:pt x="28" y="476"/>
                    </a:cubicBezTo>
                    <a:cubicBezTo>
                      <a:pt x="28" y="477"/>
                      <a:pt x="28" y="477"/>
                      <a:pt x="28" y="478"/>
                    </a:cubicBezTo>
                    <a:cubicBezTo>
                      <a:pt x="28" y="479"/>
                      <a:pt x="27" y="480"/>
                      <a:pt x="27" y="480"/>
                    </a:cubicBezTo>
                    <a:cubicBezTo>
                      <a:pt x="27" y="481"/>
                      <a:pt x="26" y="482"/>
                      <a:pt x="25" y="482"/>
                    </a:cubicBezTo>
                    <a:cubicBezTo>
                      <a:pt x="25" y="483"/>
                      <a:pt x="25" y="484"/>
                      <a:pt x="24" y="484"/>
                    </a:cubicBezTo>
                    <a:cubicBezTo>
                      <a:pt x="23" y="485"/>
                      <a:pt x="23" y="485"/>
                      <a:pt x="23" y="486"/>
                    </a:cubicBezTo>
                    <a:cubicBezTo>
                      <a:pt x="22" y="487"/>
                      <a:pt x="20" y="489"/>
                      <a:pt x="19" y="490"/>
                    </a:cubicBezTo>
                    <a:cubicBezTo>
                      <a:pt x="18" y="492"/>
                      <a:pt x="17" y="493"/>
                      <a:pt x="16" y="495"/>
                    </a:cubicBezTo>
                    <a:cubicBezTo>
                      <a:pt x="16" y="495"/>
                      <a:pt x="15" y="496"/>
                      <a:pt x="15" y="496"/>
                    </a:cubicBezTo>
                    <a:cubicBezTo>
                      <a:pt x="15" y="497"/>
                      <a:pt x="15" y="497"/>
                      <a:pt x="14" y="497"/>
                    </a:cubicBezTo>
                    <a:cubicBezTo>
                      <a:pt x="14" y="497"/>
                      <a:pt x="14" y="498"/>
                      <a:pt x="14" y="498"/>
                    </a:cubicBezTo>
                    <a:cubicBezTo>
                      <a:pt x="13" y="499"/>
                      <a:pt x="11" y="500"/>
                      <a:pt x="10" y="501"/>
                    </a:cubicBezTo>
                    <a:cubicBezTo>
                      <a:pt x="10" y="502"/>
                      <a:pt x="9" y="503"/>
                      <a:pt x="9" y="503"/>
                    </a:cubicBezTo>
                    <a:cubicBezTo>
                      <a:pt x="8" y="503"/>
                      <a:pt x="8" y="504"/>
                      <a:pt x="7" y="504"/>
                    </a:cubicBezTo>
                    <a:cubicBezTo>
                      <a:pt x="7" y="505"/>
                      <a:pt x="6" y="506"/>
                      <a:pt x="5" y="507"/>
                    </a:cubicBezTo>
                    <a:cubicBezTo>
                      <a:pt x="5" y="507"/>
                      <a:pt x="4" y="508"/>
                      <a:pt x="4" y="509"/>
                    </a:cubicBezTo>
                    <a:cubicBezTo>
                      <a:pt x="5" y="509"/>
                      <a:pt x="6" y="508"/>
                      <a:pt x="7" y="508"/>
                    </a:cubicBezTo>
                    <a:cubicBezTo>
                      <a:pt x="7" y="507"/>
                      <a:pt x="8" y="507"/>
                      <a:pt x="8" y="507"/>
                    </a:cubicBezTo>
                    <a:cubicBezTo>
                      <a:pt x="9" y="506"/>
                      <a:pt x="9" y="506"/>
                      <a:pt x="10" y="506"/>
                    </a:cubicBezTo>
                    <a:cubicBezTo>
                      <a:pt x="10" y="507"/>
                      <a:pt x="9" y="507"/>
                      <a:pt x="9" y="508"/>
                    </a:cubicBezTo>
                    <a:cubicBezTo>
                      <a:pt x="9" y="508"/>
                      <a:pt x="10" y="509"/>
                      <a:pt x="10" y="509"/>
                    </a:cubicBezTo>
                    <a:cubicBezTo>
                      <a:pt x="9" y="510"/>
                      <a:pt x="8" y="508"/>
                      <a:pt x="8" y="508"/>
                    </a:cubicBezTo>
                    <a:cubicBezTo>
                      <a:pt x="7" y="508"/>
                      <a:pt x="10" y="512"/>
                      <a:pt x="10" y="511"/>
                    </a:cubicBezTo>
                    <a:cubicBezTo>
                      <a:pt x="11" y="511"/>
                      <a:pt x="11" y="513"/>
                      <a:pt x="12" y="513"/>
                    </a:cubicBezTo>
                    <a:cubicBezTo>
                      <a:pt x="12" y="514"/>
                      <a:pt x="13" y="514"/>
                      <a:pt x="14" y="514"/>
                    </a:cubicBezTo>
                    <a:cubicBezTo>
                      <a:pt x="15" y="514"/>
                      <a:pt x="16" y="513"/>
                      <a:pt x="17" y="513"/>
                    </a:cubicBezTo>
                    <a:cubicBezTo>
                      <a:pt x="18" y="514"/>
                      <a:pt x="17" y="514"/>
                      <a:pt x="18" y="515"/>
                    </a:cubicBezTo>
                    <a:cubicBezTo>
                      <a:pt x="18" y="516"/>
                      <a:pt x="19" y="515"/>
                      <a:pt x="20" y="516"/>
                    </a:cubicBezTo>
                    <a:cubicBezTo>
                      <a:pt x="20" y="516"/>
                      <a:pt x="20" y="518"/>
                      <a:pt x="19" y="518"/>
                    </a:cubicBezTo>
                    <a:cubicBezTo>
                      <a:pt x="19" y="518"/>
                      <a:pt x="18" y="517"/>
                      <a:pt x="17" y="517"/>
                    </a:cubicBezTo>
                    <a:cubicBezTo>
                      <a:pt x="16" y="516"/>
                      <a:pt x="15" y="516"/>
                      <a:pt x="14" y="516"/>
                    </a:cubicBezTo>
                    <a:cubicBezTo>
                      <a:pt x="13" y="516"/>
                      <a:pt x="13" y="516"/>
                      <a:pt x="13" y="516"/>
                    </a:cubicBezTo>
                    <a:cubicBezTo>
                      <a:pt x="12" y="516"/>
                      <a:pt x="12" y="517"/>
                      <a:pt x="11" y="517"/>
                    </a:cubicBezTo>
                    <a:cubicBezTo>
                      <a:pt x="12" y="517"/>
                      <a:pt x="12" y="517"/>
                      <a:pt x="12" y="518"/>
                    </a:cubicBezTo>
                    <a:cubicBezTo>
                      <a:pt x="12" y="518"/>
                      <a:pt x="11" y="518"/>
                      <a:pt x="11" y="518"/>
                    </a:cubicBezTo>
                    <a:cubicBezTo>
                      <a:pt x="11" y="519"/>
                      <a:pt x="10" y="519"/>
                      <a:pt x="9" y="519"/>
                    </a:cubicBezTo>
                    <a:cubicBezTo>
                      <a:pt x="9" y="518"/>
                      <a:pt x="8" y="517"/>
                      <a:pt x="8" y="518"/>
                    </a:cubicBezTo>
                    <a:cubicBezTo>
                      <a:pt x="7" y="519"/>
                      <a:pt x="8" y="520"/>
                      <a:pt x="8" y="520"/>
                    </a:cubicBezTo>
                    <a:cubicBezTo>
                      <a:pt x="7" y="521"/>
                      <a:pt x="6" y="520"/>
                      <a:pt x="6" y="520"/>
                    </a:cubicBezTo>
                    <a:cubicBezTo>
                      <a:pt x="6" y="519"/>
                      <a:pt x="6" y="518"/>
                      <a:pt x="5" y="519"/>
                    </a:cubicBezTo>
                    <a:cubicBezTo>
                      <a:pt x="5" y="519"/>
                      <a:pt x="5" y="520"/>
                      <a:pt x="5" y="521"/>
                    </a:cubicBezTo>
                    <a:cubicBezTo>
                      <a:pt x="5" y="522"/>
                      <a:pt x="5" y="522"/>
                      <a:pt x="5" y="523"/>
                    </a:cubicBezTo>
                    <a:cubicBezTo>
                      <a:pt x="6" y="523"/>
                      <a:pt x="6" y="524"/>
                      <a:pt x="6" y="525"/>
                    </a:cubicBezTo>
                    <a:cubicBezTo>
                      <a:pt x="6" y="525"/>
                      <a:pt x="5" y="525"/>
                      <a:pt x="5" y="525"/>
                    </a:cubicBezTo>
                    <a:cubicBezTo>
                      <a:pt x="5" y="525"/>
                      <a:pt x="5" y="525"/>
                      <a:pt x="5" y="525"/>
                    </a:cubicBezTo>
                    <a:cubicBezTo>
                      <a:pt x="4" y="526"/>
                      <a:pt x="4" y="527"/>
                      <a:pt x="3" y="528"/>
                    </a:cubicBezTo>
                    <a:cubicBezTo>
                      <a:pt x="3" y="528"/>
                      <a:pt x="3" y="529"/>
                      <a:pt x="2" y="530"/>
                    </a:cubicBezTo>
                    <a:cubicBezTo>
                      <a:pt x="2" y="531"/>
                      <a:pt x="1" y="531"/>
                      <a:pt x="1" y="531"/>
                    </a:cubicBezTo>
                    <a:cubicBezTo>
                      <a:pt x="1" y="532"/>
                      <a:pt x="1" y="533"/>
                      <a:pt x="1" y="533"/>
                    </a:cubicBezTo>
                    <a:cubicBezTo>
                      <a:pt x="1" y="534"/>
                      <a:pt x="1" y="535"/>
                      <a:pt x="2" y="536"/>
                    </a:cubicBezTo>
                    <a:cubicBezTo>
                      <a:pt x="2" y="537"/>
                      <a:pt x="2" y="537"/>
                      <a:pt x="2" y="538"/>
                    </a:cubicBezTo>
                    <a:cubicBezTo>
                      <a:pt x="1" y="539"/>
                      <a:pt x="2" y="540"/>
                      <a:pt x="2" y="541"/>
                    </a:cubicBezTo>
                    <a:cubicBezTo>
                      <a:pt x="2" y="541"/>
                      <a:pt x="2" y="541"/>
                      <a:pt x="3" y="542"/>
                    </a:cubicBezTo>
                    <a:cubicBezTo>
                      <a:pt x="3" y="542"/>
                      <a:pt x="3" y="543"/>
                      <a:pt x="3" y="543"/>
                    </a:cubicBezTo>
                    <a:cubicBezTo>
                      <a:pt x="3" y="543"/>
                      <a:pt x="4" y="543"/>
                      <a:pt x="3" y="544"/>
                    </a:cubicBezTo>
                    <a:cubicBezTo>
                      <a:pt x="3" y="544"/>
                      <a:pt x="3" y="544"/>
                      <a:pt x="2" y="544"/>
                    </a:cubicBezTo>
                    <a:cubicBezTo>
                      <a:pt x="2" y="545"/>
                      <a:pt x="2" y="545"/>
                      <a:pt x="2" y="545"/>
                    </a:cubicBezTo>
                    <a:cubicBezTo>
                      <a:pt x="1" y="546"/>
                      <a:pt x="1" y="546"/>
                      <a:pt x="1" y="547"/>
                    </a:cubicBezTo>
                    <a:cubicBezTo>
                      <a:pt x="0" y="547"/>
                      <a:pt x="0" y="548"/>
                      <a:pt x="0" y="548"/>
                    </a:cubicBezTo>
                    <a:cubicBezTo>
                      <a:pt x="0" y="548"/>
                      <a:pt x="1" y="548"/>
                      <a:pt x="2" y="548"/>
                    </a:cubicBezTo>
                    <a:cubicBezTo>
                      <a:pt x="2" y="549"/>
                      <a:pt x="2" y="549"/>
                      <a:pt x="2" y="549"/>
                    </a:cubicBezTo>
                    <a:cubicBezTo>
                      <a:pt x="2" y="550"/>
                      <a:pt x="4" y="550"/>
                      <a:pt x="4" y="551"/>
                    </a:cubicBezTo>
                    <a:cubicBezTo>
                      <a:pt x="4" y="552"/>
                      <a:pt x="4" y="552"/>
                      <a:pt x="4" y="553"/>
                    </a:cubicBezTo>
                    <a:cubicBezTo>
                      <a:pt x="3" y="553"/>
                      <a:pt x="3" y="553"/>
                      <a:pt x="3" y="554"/>
                    </a:cubicBezTo>
                    <a:cubicBezTo>
                      <a:pt x="3" y="554"/>
                      <a:pt x="3" y="554"/>
                      <a:pt x="3" y="555"/>
                    </a:cubicBezTo>
                    <a:cubicBezTo>
                      <a:pt x="3" y="556"/>
                      <a:pt x="3" y="556"/>
                      <a:pt x="2" y="557"/>
                    </a:cubicBezTo>
                    <a:cubicBezTo>
                      <a:pt x="3" y="557"/>
                      <a:pt x="3" y="556"/>
                      <a:pt x="4" y="556"/>
                    </a:cubicBezTo>
                    <a:cubicBezTo>
                      <a:pt x="4" y="557"/>
                      <a:pt x="4" y="557"/>
                      <a:pt x="4" y="557"/>
                    </a:cubicBezTo>
                    <a:cubicBezTo>
                      <a:pt x="4" y="558"/>
                      <a:pt x="4" y="558"/>
                      <a:pt x="5" y="558"/>
                    </a:cubicBezTo>
                    <a:cubicBezTo>
                      <a:pt x="5" y="559"/>
                      <a:pt x="5" y="559"/>
                      <a:pt x="5" y="560"/>
                    </a:cubicBezTo>
                    <a:cubicBezTo>
                      <a:pt x="5" y="560"/>
                      <a:pt x="5" y="560"/>
                      <a:pt x="5" y="560"/>
                    </a:cubicBezTo>
                    <a:cubicBezTo>
                      <a:pt x="6" y="561"/>
                      <a:pt x="6" y="562"/>
                      <a:pt x="6" y="563"/>
                    </a:cubicBezTo>
                    <a:cubicBezTo>
                      <a:pt x="6" y="564"/>
                      <a:pt x="6" y="565"/>
                      <a:pt x="6" y="565"/>
                    </a:cubicBezTo>
                    <a:cubicBezTo>
                      <a:pt x="6" y="566"/>
                      <a:pt x="6" y="567"/>
                      <a:pt x="7" y="566"/>
                    </a:cubicBezTo>
                    <a:cubicBezTo>
                      <a:pt x="8" y="566"/>
                      <a:pt x="8" y="565"/>
                      <a:pt x="9" y="566"/>
                    </a:cubicBezTo>
                    <a:cubicBezTo>
                      <a:pt x="9" y="567"/>
                      <a:pt x="9" y="568"/>
                      <a:pt x="10" y="568"/>
                    </a:cubicBezTo>
                    <a:cubicBezTo>
                      <a:pt x="11" y="567"/>
                      <a:pt x="11" y="566"/>
                      <a:pt x="13" y="567"/>
                    </a:cubicBezTo>
                    <a:cubicBezTo>
                      <a:pt x="13" y="567"/>
                      <a:pt x="14" y="567"/>
                      <a:pt x="15" y="567"/>
                    </a:cubicBezTo>
                    <a:cubicBezTo>
                      <a:pt x="15" y="568"/>
                      <a:pt x="14" y="568"/>
                      <a:pt x="14" y="569"/>
                    </a:cubicBezTo>
                    <a:cubicBezTo>
                      <a:pt x="14" y="569"/>
                      <a:pt x="14" y="570"/>
                      <a:pt x="14" y="571"/>
                    </a:cubicBezTo>
                    <a:cubicBezTo>
                      <a:pt x="15" y="570"/>
                      <a:pt x="15" y="569"/>
                      <a:pt x="17" y="570"/>
                    </a:cubicBezTo>
                    <a:cubicBezTo>
                      <a:pt x="17" y="568"/>
                      <a:pt x="20" y="569"/>
                      <a:pt x="21" y="569"/>
                    </a:cubicBezTo>
                    <a:cubicBezTo>
                      <a:pt x="22" y="569"/>
                      <a:pt x="22" y="570"/>
                      <a:pt x="22" y="571"/>
                    </a:cubicBezTo>
                    <a:cubicBezTo>
                      <a:pt x="22" y="571"/>
                      <a:pt x="22" y="571"/>
                      <a:pt x="22" y="571"/>
                    </a:cubicBezTo>
                    <a:cubicBezTo>
                      <a:pt x="23" y="571"/>
                      <a:pt x="23" y="571"/>
                      <a:pt x="23" y="571"/>
                    </a:cubicBezTo>
                    <a:cubicBezTo>
                      <a:pt x="23" y="571"/>
                      <a:pt x="23" y="572"/>
                      <a:pt x="24" y="572"/>
                    </a:cubicBezTo>
                    <a:cubicBezTo>
                      <a:pt x="24" y="572"/>
                      <a:pt x="25" y="572"/>
                      <a:pt x="25" y="573"/>
                    </a:cubicBezTo>
                    <a:cubicBezTo>
                      <a:pt x="24" y="573"/>
                      <a:pt x="24" y="573"/>
                      <a:pt x="24" y="573"/>
                    </a:cubicBezTo>
                    <a:cubicBezTo>
                      <a:pt x="24" y="574"/>
                      <a:pt x="25" y="574"/>
                      <a:pt x="25" y="574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4" y="576"/>
                      <a:pt x="24" y="576"/>
                      <a:pt x="24" y="576"/>
                    </a:cubicBezTo>
                    <a:cubicBezTo>
                      <a:pt x="25" y="576"/>
                      <a:pt x="25" y="577"/>
                      <a:pt x="25" y="577"/>
                    </a:cubicBezTo>
                    <a:cubicBezTo>
                      <a:pt x="25" y="578"/>
                      <a:pt x="25" y="578"/>
                      <a:pt x="25" y="578"/>
                    </a:cubicBezTo>
                    <a:cubicBezTo>
                      <a:pt x="25" y="579"/>
                      <a:pt x="25" y="579"/>
                      <a:pt x="25" y="579"/>
                    </a:cubicBezTo>
                    <a:cubicBezTo>
                      <a:pt x="24" y="579"/>
                      <a:pt x="24" y="579"/>
                      <a:pt x="24" y="580"/>
                    </a:cubicBezTo>
                    <a:cubicBezTo>
                      <a:pt x="24" y="579"/>
                      <a:pt x="23" y="581"/>
                      <a:pt x="24" y="581"/>
                    </a:cubicBezTo>
                    <a:cubicBezTo>
                      <a:pt x="24" y="582"/>
                      <a:pt x="25" y="582"/>
                      <a:pt x="25" y="582"/>
                    </a:cubicBezTo>
                    <a:cubicBezTo>
                      <a:pt x="25" y="582"/>
                      <a:pt x="25" y="583"/>
                      <a:pt x="25" y="583"/>
                    </a:cubicBezTo>
                    <a:cubicBezTo>
                      <a:pt x="26" y="583"/>
                      <a:pt x="26" y="583"/>
                      <a:pt x="26" y="584"/>
                    </a:cubicBezTo>
                    <a:cubicBezTo>
                      <a:pt x="26" y="584"/>
                      <a:pt x="26" y="585"/>
                      <a:pt x="26" y="585"/>
                    </a:cubicBezTo>
                    <a:cubicBezTo>
                      <a:pt x="26" y="585"/>
                      <a:pt x="26" y="585"/>
                      <a:pt x="27" y="585"/>
                    </a:cubicBezTo>
                    <a:cubicBezTo>
                      <a:pt x="27" y="585"/>
                      <a:pt x="27" y="586"/>
                      <a:pt x="27" y="586"/>
                    </a:cubicBezTo>
                    <a:cubicBezTo>
                      <a:pt x="27" y="586"/>
                      <a:pt x="27" y="587"/>
                      <a:pt x="27" y="587"/>
                    </a:cubicBezTo>
                    <a:cubicBezTo>
                      <a:pt x="28" y="588"/>
                      <a:pt x="29" y="589"/>
                      <a:pt x="30" y="589"/>
                    </a:cubicBezTo>
                    <a:cubicBezTo>
                      <a:pt x="31" y="590"/>
                      <a:pt x="31" y="590"/>
                      <a:pt x="31" y="591"/>
                    </a:cubicBezTo>
                    <a:cubicBezTo>
                      <a:pt x="30" y="592"/>
                      <a:pt x="31" y="593"/>
                      <a:pt x="32" y="593"/>
                    </a:cubicBezTo>
                    <a:cubicBezTo>
                      <a:pt x="33" y="593"/>
                      <a:pt x="33" y="593"/>
                      <a:pt x="34" y="593"/>
                    </a:cubicBezTo>
                    <a:cubicBezTo>
                      <a:pt x="34" y="594"/>
                      <a:pt x="35" y="594"/>
                      <a:pt x="35" y="595"/>
                    </a:cubicBezTo>
                    <a:cubicBezTo>
                      <a:pt x="35" y="595"/>
                      <a:pt x="34" y="595"/>
                      <a:pt x="34" y="595"/>
                    </a:cubicBezTo>
                    <a:cubicBezTo>
                      <a:pt x="35" y="595"/>
                      <a:pt x="35" y="595"/>
                      <a:pt x="35" y="596"/>
                    </a:cubicBezTo>
                    <a:cubicBezTo>
                      <a:pt x="35" y="596"/>
                      <a:pt x="36" y="596"/>
                      <a:pt x="36" y="596"/>
                    </a:cubicBezTo>
                    <a:cubicBezTo>
                      <a:pt x="36" y="597"/>
                      <a:pt x="37" y="597"/>
                      <a:pt x="36" y="598"/>
                    </a:cubicBezTo>
                    <a:cubicBezTo>
                      <a:pt x="36" y="598"/>
                      <a:pt x="36" y="598"/>
                      <a:pt x="36" y="598"/>
                    </a:cubicBezTo>
                    <a:cubicBezTo>
                      <a:pt x="35" y="598"/>
                      <a:pt x="35" y="598"/>
                      <a:pt x="35" y="599"/>
                    </a:cubicBezTo>
                    <a:cubicBezTo>
                      <a:pt x="35" y="599"/>
                      <a:pt x="35" y="600"/>
                      <a:pt x="34" y="600"/>
                    </a:cubicBezTo>
                    <a:cubicBezTo>
                      <a:pt x="34" y="600"/>
                      <a:pt x="33" y="601"/>
                      <a:pt x="33" y="601"/>
                    </a:cubicBezTo>
                    <a:cubicBezTo>
                      <a:pt x="33" y="601"/>
                      <a:pt x="32" y="601"/>
                      <a:pt x="31" y="601"/>
                    </a:cubicBezTo>
                    <a:cubicBezTo>
                      <a:pt x="31" y="600"/>
                      <a:pt x="30" y="600"/>
                      <a:pt x="30" y="599"/>
                    </a:cubicBezTo>
                    <a:cubicBezTo>
                      <a:pt x="29" y="599"/>
                      <a:pt x="28" y="599"/>
                      <a:pt x="28" y="600"/>
                    </a:cubicBezTo>
                    <a:cubicBezTo>
                      <a:pt x="27" y="601"/>
                      <a:pt x="27" y="601"/>
                      <a:pt x="27" y="602"/>
                    </a:cubicBezTo>
                    <a:cubicBezTo>
                      <a:pt x="27" y="603"/>
                      <a:pt x="28" y="603"/>
                      <a:pt x="28" y="603"/>
                    </a:cubicBezTo>
                    <a:cubicBezTo>
                      <a:pt x="28" y="604"/>
                      <a:pt x="29" y="604"/>
                      <a:pt x="29" y="604"/>
                    </a:cubicBezTo>
                    <a:cubicBezTo>
                      <a:pt x="29" y="605"/>
                      <a:pt x="28" y="605"/>
                      <a:pt x="28" y="605"/>
                    </a:cubicBezTo>
                    <a:cubicBezTo>
                      <a:pt x="28" y="606"/>
                      <a:pt x="29" y="606"/>
                      <a:pt x="29" y="606"/>
                    </a:cubicBezTo>
                    <a:cubicBezTo>
                      <a:pt x="29" y="607"/>
                      <a:pt x="29" y="608"/>
                      <a:pt x="29" y="609"/>
                    </a:cubicBezTo>
                    <a:cubicBezTo>
                      <a:pt x="29" y="610"/>
                      <a:pt x="30" y="611"/>
                      <a:pt x="30" y="611"/>
                    </a:cubicBezTo>
                    <a:cubicBezTo>
                      <a:pt x="30" y="611"/>
                      <a:pt x="30" y="611"/>
                      <a:pt x="30" y="612"/>
                    </a:cubicBezTo>
                    <a:cubicBezTo>
                      <a:pt x="30" y="612"/>
                      <a:pt x="30" y="612"/>
                      <a:pt x="30" y="612"/>
                    </a:cubicBezTo>
                    <a:cubicBezTo>
                      <a:pt x="31" y="612"/>
                      <a:pt x="31" y="612"/>
                      <a:pt x="32" y="612"/>
                    </a:cubicBezTo>
                    <a:cubicBezTo>
                      <a:pt x="33" y="612"/>
                      <a:pt x="34" y="612"/>
                      <a:pt x="34" y="611"/>
                    </a:cubicBezTo>
                    <a:cubicBezTo>
                      <a:pt x="34" y="610"/>
                      <a:pt x="34" y="609"/>
                      <a:pt x="36" y="609"/>
                    </a:cubicBezTo>
                    <a:cubicBezTo>
                      <a:pt x="36" y="610"/>
                      <a:pt x="37" y="610"/>
                      <a:pt x="37" y="610"/>
                    </a:cubicBezTo>
                    <a:cubicBezTo>
                      <a:pt x="38" y="610"/>
                      <a:pt x="39" y="610"/>
                      <a:pt x="39" y="609"/>
                    </a:cubicBezTo>
                    <a:cubicBezTo>
                      <a:pt x="40" y="609"/>
                      <a:pt x="42" y="608"/>
                      <a:pt x="42" y="609"/>
                    </a:cubicBezTo>
                    <a:cubicBezTo>
                      <a:pt x="43" y="609"/>
                      <a:pt x="43" y="609"/>
                      <a:pt x="43" y="609"/>
                    </a:cubicBezTo>
                    <a:cubicBezTo>
                      <a:pt x="44" y="609"/>
                      <a:pt x="45" y="610"/>
                      <a:pt x="45" y="610"/>
                    </a:cubicBezTo>
                    <a:cubicBezTo>
                      <a:pt x="45" y="611"/>
                      <a:pt x="46" y="612"/>
                      <a:pt x="46" y="613"/>
                    </a:cubicBezTo>
                    <a:cubicBezTo>
                      <a:pt x="46" y="613"/>
                      <a:pt x="46" y="613"/>
                      <a:pt x="46" y="614"/>
                    </a:cubicBezTo>
                    <a:cubicBezTo>
                      <a:pt x="47" y="614"/>
                      <a:pt x="47" y="614"/>
                      <a:pt x="47" y="614"/>
                    </a:cubicBezTo>
                    <a:cubicBezTo>
                      <a:pt x="48" y="614"/>
                      <a:pt x="48" y="615"/>
                      <a:pt x="48" y="615"/>
                    </a:cubicBezTo>
                    <a:cubicBezTo>
                      <a:pt x="48" y="616"/>
                      <a:pt x="47" y="616"/>
                      <a:pt x="47" y="616"/>
                    </a:cubicBezTo>
                    <a:cubicBezTo>
                      <a:pt x="46" y="616"/>
                      <a:pt x="45" y="616"/>
                      <a:pt x="46" y="617"/>
                    </a:cubicBezTo>
                    <a:cubicBezTo>
                      <a:pt x="46" y="617"/>
                      <a:pt x="47" y="617"/>
                      <a:pt x="47" y="618"/>
                    </a:cubicBezTo>
                    <a:cubicBezTo>
                      <a:pt x="47" y="618"/>
                      <a:pt x="47" y="619"/>
                      <a:pt x="47" y="619"/>
                    </a:cubicBezTo>
                    <a:cubicBezTo>
                      <a:pt x="47" y="620"/>
                      <a:pt x="47" y="619"/>
                      <a:pt x="47" y="620"/>
                    </a:cubicBezTo>
                    <a:cubicBezTo>
                      <a:pt x="47" y="620"/>
                      <a:pt x="47" y="621"/>
                      <a:pt x="46" y="621"/>
                    </a:cubicBezTo>
                    <a:cubicBezTo>
                      <a:pt x="47" y="621"/>
                      <a:pt x="48" y="621"/>
                      <a:pt x="49" y="621"/>
                    </a:cubicBezTo>
                    <a:cubicBezTo>
                      <a:pt x="50" y="621"/>
                      <a:pt x="50" y="622"/>
                      <a:pt x="50" y="622"/>
                    </a:cubicBezTo>
                    <a:cubicBezTo>
                      <a:pt x="50" y="622"/>
                      <a:pt x="51" y="621"/>
                      <a:pt x="51" y="621"/>
                    </a:cubicBezTo>
                    <a:cubicBezTo>
                      <a:pt x="52" y="621"/>
                      <a:pt x="52" y="621"/>
                      <a:pt x="53" y="622"/>
                    </a:cubicBezTo>
                    <a:cubicBezTo>
                      <a:pt x="53" y="623"/>
                      <a:pt x="54" y="623"/>
                      <a:pt x="54" y="623"/>
                    </a:cubicBezTo>
                    <a:cubicBezTo>
                      <a:pt x="54" y="623"/>
                      <a:pt x="54" y="624"/>
                      <a:pt x="54" y="624"/>
                    </a:cubicBezTo>
                    <a:cubicBezTo>
                      <a:pt x="54" y="624"/>
                      <a:pt x="54" y="624"/>
                      <a:pt x="54" y="625"/>
                    </a:cubicBezTo>
                    <a:cubicBezTo>
                      <a:pt x="55" y="625"/>
                      <a:pt x="54" y="625"/>
                      <a:pt x="55" y="626"/>
                    </a:cubicBezTo>
                    <a:cubicBezTo>
                      <a:pt x="55" y="626"/>
                      <a:pt x="55" y="626"/>
                      <a:pt x="55" y="627"/>
                    </a:cubicBezTo>
                    <a:cubicBezTo>
                      <a:pt x="55" y="627"/>
                      <a:pt x="54" y="628"/>
                      <a:pt x="55" y="629"/>
                    </a:cubicBezTo>
                    <a:cubicBezTo>
                      <a:pt x="55" y="629"/>
                      <a:pt x="55" y="629"/>
                      <a:pt x="56" y="629"/>
                    </a:cubicBezTo>
                    <a:cubicBezTo>
                      <a:pt x="56" y="630"/>
                      <a:pt x="56" y="630"/>
                      <a:pt x="56" y="630"/>
                    </a:cubicBezTo>
                    <a:cubicBezTo>
                      <a:pt x="56" y="630"/>
                      <a:pt x="56" y="630"/>
                      <a:pt x="56" y="630"/>
                    </a:cubicBezTo>
                    <a:cubicBezTo>
                      <a:pt x="57" y="630"/>
                      <a:pt x="58" y="630"/>
                      <a:pt x="58" y="630"/>
                    </a:cubicBezTo>
                    <a:cubicBezTo>
                      <a:pt x="59" y="630"/>
                      <a:pt x="60" y="630"/>
                      <a:pt x="60" y="631"/>
                    </a:cubicBezTo>
                    <a:cubicBezTo>
                      <a:pt x="61" y="631"/>
                      <a:pt x="63" y="631"/>
                      <a:pt x="63" y="632"/>
                    </a:cubicBezTo>
                    <a:cubicBezTo>
                      <a:pt x="63" y="632"/>
                      <a:pt x="64" y="631"/>
                      <a:pt x="64" y="631"/>
                    </a:cubicBezTo>
                    <a:cubicBezTo>
                      <a:pt x="65" y="630"/>
                      <a:pt x="65" y="631"/>
                      <a:pt x="66" y="631"/>
                    </a:cubicBezTo>
                    <a:cubicBezTo>
                      <a:pt x="67" y="630"/>
                      <a:pt x="68" y="629"/>
                      <a:pt x="69" y="630"/>
                    </a:cubicBezTo>
                    <a:cubicBezTo>
                      <a:pt x="70" y="631"/>
                      <a:pt x="70" y="633"/>
                      <a:pt x="71" y="634"/>
                    </a:cubicBezTo>
                    <a:cubicBezTo>
                      <a:pt x="71" y="634"/>
                      <a:pt x="72" y="634"/>
                      <a:pt x="72" y="635"/>
                    </a:cubicBezTo>
                    <a:cubicBezTo>
                      <a:pt x="72" y="635"/>
                      <a:pt x="73" y="635"/>
                      <a:pt x="73" y="635"/>
                    </a:cubicBezTo>
                    <a:cubicBezTo>
                      <a:pt x="73" y="634"/>
                      <a:pt x="73" y="633"/>
                      <a:pt x="74" y="633"/>
                    </a:cubicBezTo>
                    <a:cubicBezTo>
                      <a:pt x="74" y="633"/>
                      <a:pt x="74" y="634"/>
                      <a:pt x="75" y="634"/>
                    </a:cubicBezTo>
                    <a:cubicBezTo>
                      <a:pt x="75" y="634"/>
                      <a:pt x="75" y="635"/>
                      <a:pt x="76" y="635"/>
                    </a:cubicBezTo>
                    <a:cubicBezTo>
                      <a:pt x="77" y="635"/>
                      <a:pt x="77" y="635"/>
                      <a:pt x="77" y="635"/>
                    </a:cubicBezTo>
                    <a:cubicBezTo>
                      <a:pt x="78" y="636"/>
                      <a:pt x="79" y="636"/>
                      <a:pt x="79" y="636"/>
                    </a:cubicBezTo>
                    <a:cubicBezTo>
                      <a:pt x="79" y="636"/>
                      <a:pt x="79" y="636"/>
                      <a:pt x="80" y="636"/>
                    </a:cubicBezTo>
                    <a:cubicBezTo>
                      <a:pt x="81" y="636"/>
                      <a:pt x="81" y="636"/>
                      <a:pt x="81" y="637"/>
                    </a:cubicBezTo>
                    <a:cubicBezTo>
                      <a:pt x="81" y="637"/>
                      <a:pt x="82" y="637"/>
                      <a:pt x="83" y="637"/>
                    </a:cubicBezTo>
                    <a:cubicBezTo>
                      <a:pt x="83" y="637"/>
                      <a:pt x="83" y="638"/>
                      <a:pt x="83" y="638"/>
                    </a:cubicBezTo>
                    <a:cubicBezTo>
                      <a:pt x="84" y="638"/>
                      <a:pt x="84" y="639"/>
                      <a:pt x="84" y="639"/>
                    </a:cubicBezTo>
                    <a:cubicBezTo>
                      <a:pt x="85" y="639"/>
                      <a:pt x="85" y="638"/>
                      <a:pt x="85" y="638"/>
                    </a:cubicBezTo>
                    <a:cubicBezTo>
                      <a:pt x="86" y="638"/>
                      <a:pt x="86" y="638"/>
                      <a:pt x="86" y="638"/>
                    </a:cubicBezTo>
                    <a:cubicBezTo>
                      <a:pt x="87" y="639"/>
                      <a:pt x="86" y="640"/>
                      <a:pt x="86" y="640"/>
                    </a:cubicBezTo>
                    <a:cubicBezTo>
                      <a:pt x="87" y="641"/>
                      <a:pt x="87" y="641"/>
                      <a:pt x="87" y="642"/>
                    </a:cubicBezTo>
                    <a:cubicBezTo>
                      <a:pt x="86" y="642"/>
                      <a:pt x="85" y="643"/>
                      <a:pt x="85" y="644"/>
                    </a:cubicBezTo>
                    <a:cubicBezTo>
                      <a:pt x="84" y="644"/>
                      <a:pt x="83" y="644"/>
                      <a:pt x="84" y="645"/>
                    </a:cubicBezTo>
                    <a:cubicBezTo>
                      <a:pt x="84" y="646"/>
                      <a:pt x="84" y="646"/>
                      <a:pt x="85" y="646"/>
                    </a:cubicBezTo>
                    <a:cubicBezTo>
                      <a:pt x="85" y="646"/>
                      <a:pt x="86" y="646"/>
                      <a:pt x="86" y="646"/>
                    </a:cubicBezTo>
                    <a:cubicBezTo>
                      <a:pt x="86" y="647"/>
                      <a:pt x="84" y="647"/>
                      <a:pt x="84" y="647"/>
                    </a:cubicBezTo>
                    <a:cubicBezTo>
                      <a:pt x="83" y="648"/>
                      <a:pt x="84" y="649"/>
                      <a:pt x="85" y="649"/>
                    </a:cubicBezTo>
                    <a:cubicBezTo>
                      <a:pt x="85" y="650"/>
                      <a:pt x="85" y="650"/>
                      <a:pt x="85" y="650"/>
                    </a:cubicBezTo>
                    <a:cubicBezTo>
                      <a:pt x="85" y="651"/>
                      <a:pt x="85" y="651"/>
                      <a:pt x="85" y="652"/>
                    </a:cubicBezTo>
                    <a:cubicBezTo>
                      <a:pt x="85" y="652"/>
                      <a:pt x="86" y="652"/>
                      <a:pt x="86" y="652"/>
                    </a:cubicBezTo>
                    <a:cubicBezTo>
                      <a:pt x="86" y="653"/>
                      <a:pt x="85" y="653"/>
                      <a:pt x="85" y="653"/>
                    </a:cubicBezTo>
                    <a:cubicBezTo>
                      <a:pt x="85" y="653"/>
                      <a:pt x="85" y="654"/>
                      <a:pt x="85" y="654"/>
                    </a:cubicBezTo>
                    <a:cubicBezTo>
                      <a:pt x="85" y="654"/>
                      <a:pt x="84" y="654"/>
                      <a:pt x="84" y="655"/>
                    </a:cubicBezTo>
                    <a:cubicBezTo>
                      <a:pt x="84" y="655"/>
                      <a:pt x="84" y="655"/>
                      <a:pt x="84" y="655"/>
                    </a:cubicBezTo>
                    <a:cubicBezTo>
                      <a:pt x="84" y="656"/>
                      <a:pt x="84" y="656"/>
                      <a:pt x="84" y="656"/>
                    </a:cubicBezTo>
                    <a:cubicBezTo>
                      <a:pt x="83" y="657"/>
                      <a:pt x="82" y="656"/>
                      <a:pt x="81" y="656"/>
                    </a:cubicBezTo>
                    <a:cubicBezTo>
                      <a:pt x="81" y="656"/>
                      <a:pt x="80" y="656"/>
                      <a:pt x="79" y="656"/>
                    </a:cubicBezTo>
                    <a:cubicBezTo>
                      <a:pt x="78" y="656"/>
                      <a:pt x="78" y="656"/>
                      <a:pt x="78" y="657"/>
                    </a:cubicBezTo>
                    <a:cubicBezTo>
                      <a:pt x="77" y="658"/>
                      <a:pt x="78" y="658"/>
                      <a:pt x="77" y="658"/>
                    </a:cubicBezTo>
                    <a:cubicBezTo>
                      <a:pt x="76" y="659"/>
                      <a:pt x="76" y="658"/>
                      <a:pt x="75" y="659"/>
                    </a:cubicBezTo>
                    <a:cubicBezTo>
                      <a:pt x="74" y="659"/>
                      <a:pt x="74" y="659"/>
                      <a:pt x="74" y="660"/>
                    </a:cubicBezTo>
                    <a:cubicBezTo>
                      <a:pt x="74" y="660"/>
                      <a:pt x="74" y="661"/>
                      <a:pt x="74" y="662"/>
                    </a:cubicBezTo>
                    <a:cubicBezTo>
                      <a:pt x="74" y="662"/>
                      <a:pt x="74" y="662"/>
                      <a:pt x="74" y="662"/>
                    </a:cubicBezTo>
                    <a:cubicBezTo>
                      <a:pt x="74" y="662"/>
                      <a:pt x="73" y="663"/>
                      <a:pt x="74" y="664"/>
                    </a:cubicBezTo>
                    <a:cubicBezTo>
                      <a:pt x="74" y="663"/>
                      <a:pt x="76" y="663"/>
                      <a:pt x="77" y="663"/>
                    </a:cubicBezTo>
                    <a:cubicBezTo>
                      <a:pt x="77" y="663"/>
                      <a:pt x="77" y="663"/>
                      <a:pt x="78" y="663"/>
                    </a:cubicBezTo>
                    <a:cubicBezTo>
                      <a:pt x="78" y="663"/>
                      <a:pt x="78" y="662"/>
                      <a:pt x="79" y="662"/>
                    </a:cubicBezTo>
                    <a:cubicBezTo>
                      <a:pt x="80" y="662"/>
                      <a:pt x="81" y="662"/>
                      <a:pt x="81" y="664"/>
                    </a:cubicBezTo>
                    <a:cubicBezTo>
                      <a:pt x="81" y="665"/>
                      <a:pt x="80" y="665"/>
                      <a:pt x="79" y="665"/>
                    </a:cubicBezTo>
                    <a:cubicBezTo>
                      <a:pt x="79" y="665"/>
                      <a:pt x="78" y="665"/>
                      <a:pt x="78" y="666"/>
                    </a:cubicBezTo>
                    <a:cubicBezTo>
                      <a:pt x="77" y="666"/>
                      <a:pt x="75" y="666"/>
                      <a:pt x="75" y="667"/>
                    </a:cubicBezTo>
                    <a:cubicBezTo>
                      <a:pt x="75" y="667"/>
                      <a:pt x="75" y="667"/>
                      <a:pt x="75" y="667"/>
                    </a:cubicBezTo>
                    <a:cubicBezTo>
                      <a:pt x="75" y="667"/>
                      <a:pt x="75" y="667"/>
                      <a:pt x="76" y="667"/>
                    </a:cubicBezTo>
                    <a:cubicBezTo>
                      <a:pt x="76" y="668"/>
                      <a:pt x="76" y="668"/>
                      <a:pt x="76" y="668"/>
                    </a:cubicBezTo>
                    <a:cubicBezTo>
                      <a:pt x="75" y="669"/>
                      <a:pt x="74" y="667"/>
                      <a:pt x="73" y="667"/>
                    </a:cubicBezTo>
                    <a:cubicBezTo>
                      <a:pt x="73" y="667"/>
                      <a:pt x="72" y="668"/>
                      <a:pt x="71" y="668"/>
                    </a:cubicBezTo>
                    <a:cubicBezTo>
                      <a:pt x="71" y="668"/>
                      <a:pt x="71" y="668"/>
                      <a:pt x="71" y="668"/>
                    </a:cubicBezTo>
                    <a:cubicBezTo>
                      <a:pt x="71" y="669"/>
                      <a:pt x="71" y="669"/>
                      <a:pt x="71" y="669"/>
                    </a:cubicBezTo>
                    <a:cubicBezTo>
                      <a:pt x="71" y="670"/>
                      <a:pt x="72" y="671"/>
                      <a:pt x="72" y="671"/>
                    </a:cubicBezTo>
                    <a:cubicBezTo>
                      <a:pt x="73" y="671"/>
                      <a:pt x="73" y="671"/>
                      <a:pt x="73" y="671"/>
                    </a:cubicBezTo>
                    <a:cubicBezTo>
                      <a:pt x="74" y="672"/>
                      <a:pt x="74" y="672"/>
                      <a:pt x="74" y="672"/>
                    </a:cubicBezTo>
                    <a:cubicBezTo>
                      <a:pt x="75" y="673"/>
                      <a:pt x="75" y="673"/>
                      <a:pt x="76" y="673"/>
                    </a:cubicBezTo>
                    <a:cubicBezTo>
                      <a:pt x="76" y="674"/>
                      <a:pt x="74" y="674"/>
                      <a:pt x="74" y="673"/>
                    </a:cubicBezTo>
                    <a:cubicBezTo>
                      <a:pt x="73" y="673"/>
                      <a:pt x="73" y="674"/>
                      <a:pt x="73" y="674"/>
                    </a:cubicBezTo>
                    <a:cubicBezTo>
                      <a:pt x="73" y="675"/>
                      <a:pt x="73" y="675"/>
                      <a:pt x="73" y="676"/>
                    </a:cubicBezTo>
                    <a:cubicBezTo>
                      <a:pt x="72" y="675"/>
                      <a:pt x="72" y="675"/>
                      <a:pt x="72" y="674"/>
                    </a:cubicBezTo>
                    <a:cubicBezTo>
                      <a:pt x="71" y="675"/>
                      <a:pt x="72" y="676"/>
                      <a:pt x="71" y="677"/>
                    </a:cubicBezTo>
                    <a:cubicBezTo>
                      <a:pt x="71" y="678"/>
                      <a:pt x="70" y="678"/>
                      <a:pt x="70" y="678"/>
                    </a:cubicBezTo>
                    <a:cubicBezTo>
                      <a:pt x="70" y="679"/>
                      <a:pt x="70" y="679"/>
                      <a:pt x="70" y="679"/>
                    </a:cubicBezTo>
                    <a:cubicBezTo>
                      <a:pt x="71" y="681"/>
                      <a:pt x="70" y="681"/>
                      <a:pt x="69" y="681"/>
                    </a:cubicBezTo>
                    <a:cubicBezTo>
                      <a:pt x="69" y="681"/>
                      <a:pt x="67" y="681"/>
                      <a:pt x="67" y="682"/>
                    </a:cubicBezTo>
                    <a:cubicBezTo>
                      <a:pt x="67" y="682"/>
                      <a:pt x="66" y="682"/>
                      <a:pt x="66" y="681"/>
                    </a:cubicBezTo>
                    <a:cubicBezTo>
                      <a:pt x="66" y="681"/>
                      <a:pt x="66" y="681"/>
                      <a:pt x="66" y="681"/>
                    </a:cubicBezTo>
                    <a:cubicBezTo>
                      <a:pt x="65" y="680"/>
                      <a:pt x="64" y="680"/>
                      <a:pt x="64" y="681"/>
                    </a:cubicBezTo>
                    <a:cubicBezTo>
                      <a:pt x="65" y="681"/>
                      <a:pt x="65" y="681"/>
                      <a:pt x="65" y="681"/>
                    </a:cubicBezTo>
                    <a:cubicBezTo>
                      <a:pt x="65" y="682"/>
                      <a:pt x="63" y="682"/>
                      <a:pt x="63" y="682"/>
                    </a:cubicBezTo>
                    <a:cubicBezTo>
                      <a:pt x="63" y="683"/>
                      <a:pt x="64" y="683"/>
                      <a:pt x="65" y="683"/>
                    </a:cubicBezTo>
                    <a:cubicBezTo>
                      <a:pt x="66" y="684"/>
                      <a:pt x="67" y="685"/>
                      <a:pt x="68" y="686"/>
                    </a:cubicBezTo>
                    <a:cubicBezTo>
                      <a:pt x="68" y="686"/>
                      <a:pt x="68" y="687"/>
                      <a:pt x="69" y="687"/>
                    </a:cubicBezTo>
                    <a:cubicBezTo>
                      <a:pt x="69" y="687"/>
                      <a:pt x="70" y="687"/>
                      <a:pt x="71" y="687"/>
                    </a:cubicBezTo>
                    <a:cubicBezTo>
                      <a:pt x="71" y="687"/>
                      <a:pt x="71" y="687"/>
                      <a:pt x="72" y="688"/>
                    </a:cubicBezTo>
                    <a:cubicBezTo>
                      <a:pt x="72" y="688"/>
                      <a:pt x="73" y="689"/>
                      <a:pt x="73" y="689"/>
                    </a:cubicBezTo>
                    <a:cubicBezTo>
                      <a:pt x="75" y="690"/>
                      <a:pt x="76" y="690"/>
                      <a:pt x="78" y="691"/>
                    </a:cubicBezTo>
                    <a:cubicBezTo>
                      <a:pt x="79" y="692"/>
                      <a:pt x="80" y="693"/>
                      <a:pt x="81" y="695"/>
                    </a:cubicBezTo>
                    <a:cubicBezTo>
                      <a:pt x="81" y="695"/>
                      <a:pt x="82" y="696"/>
                      <a:pt x="82" y="696"/>
                    </a:cubicBezTo>
                    <a:cubicBezTo>
                      <a:pt x="83" y="696"/>
                      <a:pt x="83" y="697"/>
                      <a:pt x="84" y="697"/>
                    </a:cubicBezTo>
                    <a:cubicBezTo>
                      <a:pt x="84" y="697"/>
                      <a:pt x="84" y="698"/>
                      <a:pt x="84" y="698"/>
                    </a:cubicBezTo>
                    <a:cubicBezTo>
                      <a:pt x="85" y="699"/>
                      <a:pt x="85" y="699"/>
                      <a:pt x="85" y="699"/>
                    </a:cubicBezTo>
                    <a:cubicBezTo>
                      <a:pt x="86" y="698"/>
                      <a:pt x="87" y="697"/>
                      <a:pt x="88" y="698"/>
                    </a:cubicBezTo>
                    <a:cubicBezTo>
                      <a:pt x="88" y="698"/>
                      <a:pt x="89" y="698"/>
                      <a:pt x="89" y="698"/>
                    </a:cubicBezTo>
                    <a:cubicBezTo>
                      <a:pt x="89" y="698"/>
                      <a:pt x="90" y="698"/>
                      <a:pt x="90" y="698"/>
                    </a:cubicBezTo>
                    <a:cubicBezTo>
                      <a:pt x="91" y="698"/>
                      <a:pt x="91" y="698"/>
                      <a:pt x="92" y="699"/>
                    </a:cubicBezTo>
                    <a:cubicBezTo>
                      <a:pt x="92" y="699"/>
                      <a:pt x="92" y="699"/>
                      <a:pt x="93" y="699"/>
                    </a:cubicBezTo>
                    <a:cubicBezTo>
                      <a:pt x="93" y="699"/>
                      <a:pt x="94" y="699"/>
                      <a:pt x="94" y="699"/>
                    </a:cubicBezTo>
                    <a:cubicBezTo>
                      <a:pt x="95" y="700"/>
                      <a:pt x="95" y="700"/>
                      <a:pt x="95" y="700"/>
                    </a:cubicBezTo>
                    <a:cubicBezTo>
                      <a:pt x="96" y="701"/>
                      <a:pt x="97" y="701"/>
                      <a:pt x="98" y="701"/>
                    </a:cubicBezTo>
                    <a:cubicBezTo>
                      <a:pt x="98" y="701"/>
                      <a:pt x="99" y="701"/>
                      <a:pt x="99" y="701"/>
                    </a:cubicBezTo>
                    <a:cubicBezTo>
                      <a:pt x="100" y="701"/>
                      <a:pt x="100" y="701"/>
                      <a:pt x="101" y="701"/>
                    </a:cubicBezTo>
                    <a:cubicBezTo>
                      <a:pt x="102" y="701"/>
                      <a:pt x="103" y="702"/>
                      <a:pt x="104" y="701"/>
                    </a:cubicBezTo>
                    <a:cubicBezTo>
                      <a:pt x="104" y="701"/>
                      <a:pt x="104" y="701"/>
                      <a:pt x="105" y="701"/>
                    </a:cubicBezTo>
                    <a:cubicBezTo>
                      <a:pt x="105" y="701"/>
                      <a:pt x="106" y="702"/>
                      <a:pt x="106" y="702"/>
                    </a:cubicBezTo>
                    <a:cubicBezTo>
                      <a:pt x="106" y="702"/>
                      <a:pt x="106" y="703"/>
                      <a:pt x="107" y="703"/>
                    </a:cubicBezTo>
                    <a:cubicBezTo>
                      <a:pt x="107" y="703"/>
                      <a:pt x="108" y="704"/>
                      <a:pt x="108" y="704"/>
                    </a:cubicBezTo>
                    <a:cubicBezTo>
                      <a:pt x="109" y="704"/>
                      <a:pt x="109" y="704"/>
                      <a:pt x="110" y="704"/>
                    </a:cubicBezTo>
                    <a:cubicBezTo>
                      <a:pt x="110" y="705"/>
                      <a:pt x="110" y="705"/>
                      <a:pt x="111" y="705"/>
                    </a:cubicBezTo>
                    <a:cubicBezTo>
                      <a:pt x="111" y="705"/>
                      <a:pt x="111" y="705"/>
                      <a:pt x="111" y="706"/>
                    </a:cubicBezTo>
                    <a:cubicBezTo>
                      <a:pt x="111" y="706"/>
                      <a:pt x="111" y="706"/>
                      <a:pt x="111" y="706"/>
                    </a:cubicBezTo>
                    <a:cubicBezTo>
                      <a:pt x="111" y="707"/>
                      <a:pt x="112" y="706"/>
                      <a:pt x="112" y="707"/>
                    </a:cubicBezTo>
                    <a:cubicBezTo>
                      <a:pt x="112" y="707"/>
                      <a:pt x="113" y="706"/>
                      <a:pt x="113" y="706"/>
                    </a:cubicBezTo>
                    <a:cubicBezTo>
                      <a:pt x="113" y="706"/>
                      <a:pt x="113" y="706"/>
                      <a:pt x="113" y="706"/>
                    </a:cubicBezTo>
                    <a:cubicBezTo>
                      <a:pt x="114" y="706"/>
                      <a:pt x="115" y="706"/>
                      <a:pt x="115" y="706"/>
                    </a:cubicBezTo>
                    <a:cubicBezTo>
                      <a:pt x="116" y="705"/>
                      <a:pt x="117" y="705"/>
                      <a:pt x="118" y="706"/>
                    </a:cubicBezTo>
                    <a:cubicBezTo>
                      <a:pt x="118" y="706"/>
                      <a:pt x="118" y="705"/>
                      <a:pt x="119" y="705"/>
                    </a:cubicBezTo>
                    <a:cubicBezTo>
                      <a:pt x="119" y="705"/>
                      <a:pt x="120" y="706"/>
                      <a:pt x="120" y="706"/>
                    </a:cubicBezTo>
                    <a:cubicBezTo>
                      <a:pt x="121" y="706"/>
                      <a:pt x="121" y="706"/>
                      <a:pt x="121" y="707"/>
                    </a:cubicBezTo>
                    <a:cubicBezTo>
                      <a:pt x="122" y="707"/>
                      <a:pt x="122" y="707"/>
                      <a:pt x="123" y="707"/>
                    </a:cubicBezTo>
                    <a:cubicBezTo>
                      <a:pt x="123" y="707"/>
                      <a:pt x="124" y="707"/>
                      <a:pt x="124" y="708"/>
                    </a:cubicBezTo>
                    <a:cubicBezTo>
                      <a:pt x="124" y="708"/>
                      <a:pt x="124" y="709"/>
                      <a:pt x="124" y="709"/>
                    </a:cubicBezTo>
                    <a:cubicBezTo>
                      <a:pt x="123" y="710"/>
                      <a:pt x="124" y="711"/>
                      <a:pt x="125" y="711"/>
                    </a:cubicBezTo>
                    <a:cubicBezTo>
                      <a:pt x="126" y="711"/>
                      <a:pt x="126" y="711"/>
                      <a:pt x="126" y="712"/>
                    </a:cubicBezTo>
                    <a:cubicBezTo>
                      <a:pt x="126" y="712"/>
                      <a:pt x="127" y="712"/>
                      <a:pt x="127" y="712"/>
                    </a:cubicBezTo>
                    <a:cubicBezTo>
                      <a:pt x="127" y="712"/>
                      <a:pt x="127" y="712"/>
                      <a:pt x="128" y="712"/>
                    </a:cubicBezTo>
                    <a:cubicBezTo>
                      <a:pt x="128" y="713"/>
                      <a:pt x="129" y="712"/>
                      <a:pt x="129" y="713"/>
                    </a:cubicBezTo>
                    <a:cubicBezTo>
                      <a:pt x="130" y="713"/>
                      <a:pt x="130" y="714"/>
                      <a:pt x="130" y="714"/>
                    </a:cubicBezTo>
                    <a:cubicBezTo>
                      <a:pt x="131" y="714"/>
                      <a:pt x="131" y="713"/>
                      <a:pt x="131" y="714"/>
                    </a:cubicBezTo>
                    <a:cubicBezTo>
                      <a:pt x="132" y="714"/>
                      <a:pt x="132" y="714"/>
                      <a:pt x="132" y="714"/>
                    </a:cubicBezTo>
                    <a:cubicBezTo>
                      <a:pt x="132" y="715"/>
                      <a:pt x="132" y="715"/>
                      <a:pt x="133" y="715"/>
                    </a:cubicBezTo>
                    <a:cubicBezTo>
                      <a:pt x="133" y="715"/>
                      <a:pt x="133" y="715"/>
                      <a:pt x="133" y="716"/>
                    </a:cubicBezTo>
                    <a:cubicBezTo>
                      <a:pt x="133" y="716"/>
                      <a:pt x="133" y="716"/>
                      <a:pt x="134" y="716"/>
                    </a:cubicBezTo>
                    <a:cubicBezTo>
                      <a:pt x="134" y="717"/>
                      <a:pt x="134" y="717"/>
                      <a:pt x="135" y="718"/>
                    </a:cubicBezTo>
                    <a:cubicBezTo>
                      <a:pt x="135" y="718"/>
                      <a:pt x="136" y="719"/>
                      <a:pt x="136" y="719"/>
                    </a:cubicBezTo>
                    <a:cubicBezTo>
                      <a:pt x="137" y="719"/>
                      <a:pt x="138" y="719"/>
                      <a:pt x="138" y="719"/>
                    </a:cubicBezTo>
                    <a:cubicBezTo>
                      <a:pt x="139" y="719"/>
                      <a:pt x="139" y="718"/>
                      <a:pt x="139" y="718"/>
                    </a:cubicBezTo>
                    <a:cubicBezTo>
                      <a:pt x="139" y="717"/>
                      <a:pt x="141" y="717"/>
                      <a:pt x="141" y="716"/>
                    </a:cubicBezTo>
                    <a:cubicBezTo>
                      <a:pt x="142" y="716"/>
                      <a:pt x="143" y="714"/>
                      <a:pt x="143" y="713"/>
                    </a:cubicBezTo>
                    <a:cubicBezTo>
                      <a:pt x="142" y="711"/>
                      <a:pt x="142" y="711"/>
                      <a:pt x="142" y="711"/>
                    </a:cubicBezTo>
                    <a:cubicBezTo>
                      <a:pt x="141" y="709"/>
                      <a:pt x="139" y="707"/>
                      <a:pt x="138" y="705"/>
                    </a:cubicBezTo>
                    <a:cubicBezTo>
                      <a:pt x="138" y="704"/>
                      <a:pt x="137" y="703"/>
                      <a:pt x="137" y="703"/>
                    </a:cubicBezTo>
                    <a:cubicBezTo>
                      <a:pt x="137" y="701"/>
                      <a:pt x="137" y="700"/>
                      <a:pt x="138" y="699"/>
                    </a:cubicBezTo>
                    <a:cubicBezTo>
                      <a:pt x="138" y="698"/>
                      <a:pt x="139" y="697"/>
                      <a:pt x="138" y="696"/>
                    </a:cubicBezTo>
                    <a:cubicBezTo>
                      <a:pt x="138" y="695"/>
                      <a:pt x="138" y="695"/>
                      <a:pt x="138" y="695"/>
                    </a:cubicBezTo>
                    <a:cubicBezTo>
                      <a:pt x="138" y="695"/>
                      <a:pt x="137" y="695"/>
                      <a:pt x="137" y="696"/>
                    </a:cubicBezTo>
                    <a:cubicBezTo>
                      <a:pt x="136" y="695"/>
                      <a:pt x="136" y="693"/>
                      <a:pt x="136" y="693"/>
                    </a:cubicBezTo>
                    <a:cubicBezTo>
                      <a:pt x="135" y="692"/>
                      <a:pt x="134" y="692"/>
                      <a:pt x="133" y="691"/>
                    </a:cubicBezTo>
                    <a:cubicBezTo>
                      <a:pt x="133" y="691"/>
                      <a:pt x="132" y="690"/>
                      <a:pt x="132" y="689"/>
                    </a:cubicBezTo>
                    <a:cubicBezTo>
                      <a:pt x="132" y="688"/>
                      <a:pt x="133" y="687"/>
                      <a:pt x="134" y="687"/>
                    </a:cubicBezTo>
                    <a:cubicBezTo>
                      <a:pt x="134" y="687"/>
                      <a:pt x="134" y="687"/>
                      <a:pt x="134" y="687"/>
                    </a:cubicBezTo>
                    <a:cubicBezTo>
                      <a:pt x="135" y="687"/>
                      <a:pt x="135" y="687"/>
                      <a:pt x="135" y="686"/>
                    </a:cubicBezTo>
                    <a:cubicBezTo>
                      <a:pt x="136" y="685"/>
                      <a:pt x="136" y="683"/>
                      <a:pt x="137" y="682"/>
                    </a:cubicBezTo>
                    <a:cubicBezTo>
                      <a:pt x="137" y="681"/>
                      <a:pt x="137" y="680"/>
                      <a:pt x="138" y="680"/>
                    </a:cubicBezTo>
                    <a:cubicBezTo>
                      <a:pt x="138" y="679"/>
                      <a:pt x="139" y="679"/>
                      <a:pt x="140" y="680"/>
                    </a:cubicBezTo>
                    <a:cubicBezTo>
                      <a:pt x="140" y="680"/>
                      <a:pt x="140" y="680"/>
                      <a:pt x="140" y="680"/>
                    </a:cubicBezTo>
                    <a:cubicBezTo>
                      <a:pt x="140" y="680"/>
                      <a:pt x="141" y="680"/>
                      <a:pt x="141" y="679"/>
                    </a:cubicBezTo>
                    <a:cubicBezTo>
                      <a:pt x="141" y="679"/>
                      <a:pt x="141" y="679"/>
                      <a:pt x="141" y="678"/>
                    </a:cubicBezTo>
                    <a:cubicBezTo>
                      <a:pt x="141" y="678"/>
                      <a:pt x="142" y="678"/>
                      <a:pt x="142" y="678"/>
                    </a:cubicBezTo>
                    <a:cubicBezTo>
                      <a:pt x="143" y="678"/>
                      <a:pt x="144" y="678"/>
                      <a:pt x="145" y="678"/>
                    </a:cubicBezTo>
                    <a:cubicBezTo>
                      <a:pt x="146" y="677"/>
                      <a:pt x="146" y="677"/>
                      <a:pt x="146" y="676"/>
                    </a:cubicBezTo>
                    <a:cubicBezTo>
                      <a:pt x="146" y="676"/>
                      <a:pt x="147" y="676"/>
                      <a:pt x="147" y="676"/>
                    </a:cubicBezTo>
                    <a:cubicBezTo>
                      <a:pt x="147" y="675"/>
                      <a:pt x="147" y="674"/>
                      <a:pt x="148" y="673"/>
                    </a:cubicBezTo>
                    <a:cubicBezTo>
                      <a:pt x="148" y="674"/>
                      <a:pt x="148" y="674"/>
                      <a:pt x="148" y="674"/>
                    </a:cubicBezTo>
                    <a:cubicBezTo>
                      <a:pt x="149" y="674"/>
                      <a:pt x="149" y="674"/>
                      <a:pt x="149" y="674"/>
                    </a:cubicBezTo>
                    <a:cubicBezTo>
                      <a:pt x="149" y="674"/>
                      <a:pt x="149" y="674"/>
                      <a:pt x="149" y="673"/>
                    </a:cubicBezTo>
                    <a:cubicBezTo>
                      <a:pt x="149" y="673"/>
                      <a:pt x="149" y="672"/>
                      <a:pt x="149" y="672"/>
                    </a:cubicBezTo>
                    <a:cubicBezTo>
                      <a:pt x="146" y="669"/>
                      <a:pt x="146" y="669"/>
                      <a:pt x="146" y="669"/>
                    </a:cubicBezTo>
                    <a:cubicBezTo>
                      <a:pt x="144" y="669"/>
                      <a:pt x="144" y="669"/>
                      <a:pt x="144" y="669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5" y="667"/>
                      <a:pt x="145" y="667"/>
                      <a:pt x="145" y="667"/>
                    </a:cubicBezTo>
                    <a:cubicBezTo>
                      <a:pt x="146" y="668"/>
                      <a:pt x="146" y="668"/>
                      <a:pt x="146" y="668"/>
                    </a:cubicBezTo>
                    <a:cubicBezTo>
                      <a:pt x="147" y="667"/>
                      <a:pt x="147" y="667"/>
                      <a:pt x="147" y="667"/>
                    </a:cubicBezTo>
                    <a:cubicBezTo>
                      <a:pt x="142" y="658"/>
                      <a:pt x="142" y="658"/>
                      <a:pt x="142" y="658"/>
                    </a:cubicBezTo>
                    <a:cubicBezTo>
                      <a:pt x="142" y="658"/>
                      <a:pt x="140" y="657"/>
                      <a:pt x="140" y="657"/>
                    </a:cubicBezTo>
                    <a:cubicBezTo>
                      <a:pt x="139" y="657"/>
                      <a:pt x="137" y="657"/>
                      <a:pt x="137" y="657"/>
                    </a:cubicBezTo>
                    <a:cubicBezTo>
                      <a:pt x="137" y="657"/>
                      <a:pt x="136" y="658"/>
                      <a:pt x="136" y="658"/>
                    </a:cubicBezTo>
                    <a:cubicBezTo>
                      <a:pt x="136" y="658"/>
                      <a:pt x="135" y="657"/>
                      <a:pt x="135" y="657"/>
                    </a:cubicBezTo>
                    <a:cubicBezTo>
                      <a:pt x="135" y="657"/>
                      <a:pt x="134" y="656"/>
                      <a:pt x="134" y="656"/>
                    </a:cubicBezTo>
                    <a:cubicBezTo>
                      <a:pt x="134" y="656"/>
                      <a:pt x="135" y="654"/>
                      <a:pt x="135" y="654"/>
                    </a:cubicBezTo>
                    <a:cubicBezTo>
                      <a:pt x="135" y="654"/>
                      <a:pt x="135" y="652"/>
                      <a:pt x="135" y="652"/>
                    </a:cubicBezTo>
                    <a:cubicBezTo>
                      <a:pt x="135" y="651"/>
                      <a:pt x="133" y="651"/>
                      <a:pt x="133" y="651"/>
                    </a:cubicBezTo>
                    <a:cubicBezTo>
                      <a:pt x="133" y="651"/>
                      <a:pt x="130" y="650"/>
                      <a:pt x="130" y="650"/>
                    </a:cubicBezTo>
                    <a:cubicBezTo>
                      <a:pt x="130" y="650"/>
                      <a:pt x="131" y="648"/>
                      <a:pt x="131" y="648"/>
                    </a:cubicBezTo>
                    <a:cubicBezTo>
                      <a:pt x="131" y="647"/>
                      <a:pt x="131" y="647"/>
                      <a:pt x="132" y="646"/>
                    </a:cubicBezTo>
                    <a:cubicBezTo>
                      <a:pt x="132" y="646"/>
                      <a:pt x="133" y="645"/>
                      <a:pt x="133" y="644"/>
                    </a:cubicBezTo>
                    <a:cubicBezTo>
                      <a:pt x="133" y="644"/>
                      <a:pt x="134" y="643"/>
                      <a:pt x="134" y="643"/>
                    </a:cubicBezTo>
                    <a:cubicBezTo>
                      <a:pt x="133" y="642"/>
                      <a:pt x="133" y="642"/>
                      <a:pt x="133" y="642"/>
                    </a:cubicBezTo>
                    <a:cubicBezTo>
                      <a:pt x="132" y="640"/>
                      <a:pt x="132" y="640"/>
                      <a:pt x="132" y="640"/>
                    </a:cubicBezTo>
                    <a:cubicBezTo>
                      <a:pt x="132" y="640"/>
                      <a:pt x="132" y="640"/>
                      <a:pt x="132" y="640"/>
                    </a:cubicBezTo>
                    <a:cubicBezTo>
                      <a:pt x="132" y="639"/>
                      <a:pt x="133" y="635"/>
                      <a:pt x="133" y="635"/>
                    </a:cubicBezTo>
                    <a:cubicBezTo>
                      <a:pt x="135" y="635"/>
                      <a:pt x="135" y="635"/>
                      <a:pt x="135" y="635"/>
                    </a:cubicBezTo>
                    <a:cubicBezTo>
                      <a:pt x="135" y="635"/>
                      <a:pt x="136" y="633"/>
                      <a:pt x="136" y="633"/>
                    </a:cubicBezTo>
                    <a:cubicBezTo>
                      <a:pt x="136" y="633"/>
                      <a:pt x="136" y="632"/>
                      <a:pt x="136" y="632"/>
                    </a:cubicBezTo>
                    <a:cubicBezTo>
                      <a:pt x="136" y="632"/>
                      <a:pt x="136" y="630"/>
                      <a:pt x="136" y="630"/>
                    </a:cubicBezTo>
                    <a:cubicBezTo>
                      <a:pt x="138" y="629"/>
                      <a:pt x="138" y="629"/>
                      <a:pt x="138" y="629"/>
                    </a:cubicBezTo>
                    <a:cubicBezTo>
                      <a:pt x="138" y="629"/>
                      <a:pt x="140" y="632"/>
                      <a:pt x="141" y="632"/>
                    </a:cubicBezTo>
                    <a:cubicBezTo>
                      <a:pt x="141" y="633"/>
                      <a:pt x="141" y="634"/>
                      <a:pt x="141" y="634"/>
                    </a:cubicBezTo>
                    <a:cubicBezTo>
                      <a:pt x="141" y="634"/>
                      <a:pt x="142" y="635"/>
                      <a:pt x="142" y="635"/>
                    </a:cubicBezTo>
                    <a:cubicBezTo>
                      <a:pt x="142" y="636"/>
                      <a:pt x="144" y="636"/>
                      <a:pt x="144" y="636"/>
                    </a:cubicBezTo>
                    <a:cubicBezTo>
                      <a:pt x="147" y="634"/>
                      <a:pt x="147" y="634"/>
                      <a:pt x="147" y="634"/>
                    </a:cubicBezTo>
                    <a:cubicBezTo>
                      <a:pt x="145" y="632"/>
                      <a:pt x="145" y="632"/>
                      <a:pt x="145" y="632"/>
                    </a:cubicBezTo>
                    <a:cubicBezTo>
                      <a:pt x="145" y="632"/>
                      <a:pt x="145" y="630"/>
                      <a:pt x="145" y="629"/>
                    </a:cubicBezTo>
                    <a:cubicBezTo>
                      <a:pt x="145" y="629"/>
                      <a:pt x="145" y="628"/>
                      <a:pt x="145" y="628"/>
                    </a:cubicBezTo>
                    <a:cubicBezTo>
                      <a:pt x="145" y="627"/>
                      <a:pt x="145" y="627"/>
                      <a:pt x="145" y="627"/>
                    </a:cubicBezTo>
                    <a:cubicBezTo>
                      <a:pt x="147" y="627"/>
                      <a:pt x="147" y="627"/>
                      <a:pt x="147" y="627"/>
                    </a:cubicBezTo>
                    <a:cubicBezTo>
                      <a:pt x="150" y="625"/>
                      <a:pt x="150" y="625"/>
                      <a:pt x="150" y="625"/>
                    </a:cubicBezTo>
                    <a:cubicBezTo>
                      <a:pt x="150" y="622"/>
                      <a:pt x="150" y="622"/>
                      <a:pt x="150" y="622"/>
                    </a:cubicBezTo>
                    <a:cubicBezTo>
                      <a:pt x="153" y="622"/>
                      <a:pt x="153" y="622"/>
                      <a:pt x="153" y="622"/>
                    </a:cubicBezTo>
                    <a:cubicBezTo>
                      <a:pt x="156" y="619"/>
                      <a:pt x="156" y="619"/>
                      <a:pt x="156" y="619"/>
                    </a:cubicBezTo>
                    <a:cubicBezTo>
                      <a:pt x="157" y="618"/>
                      <a:pt x="157" y="618"/>
                      <a:pt x="157" y="618"/>
                    </a:cubicBezTo>
                    <a:cubicBezTo>
                      <a:pt x="158" y="617"/>
                      <a:pt x="158" y="617"/>
                      <a:pt x="158" y="617"/>
                    </a:cubicBezTo>
                    <a:cubicBezTo>
                      <a:pt x="159" y="616"/>
                      <a:pt x="159" y="616"/>
                      <a:pt x="159" y="616"/>
                    </a:cubicBezTo>
                    <a:cubicBezTo>
                      <a:pt x="160" y="615"/>
                      <a:pt x="160" y="615"/>
                      <a:pt x="160" y="615"/>
                    </a:cubicBezTo>
                    <a:cubicBezTo>
                      <a:pt x="160" y="615"/>
                      <a:pt x="162" y="616"/>
                      <a:pt x="162" y="616"/>
                    </a:cubicBezTo>
                    <a:cubicBezTo>
                      <a:pt x="162" y="616"/>
                      <a:pt x="163" y="617"/>
                      <a:pt x="163" y="617"/>
                    </a:cubicBezTo>
                    <a:cubicBezTo>
                      <a:pt x="163" y="617"/>
                      <a:pt x="163" y="618"/>
                      <a:pt x="164" y="618"/>
                    </a:cubicBezTo>
                    <a:cubicBezTo>
                      <a:pt x="164" y="618"/>
                      <a:pt x="164" y="617"/>
                      <a:pt x="164" y="617"/>
                    </a:cubicBezTo>
                    <a:cubicBezTo>
                      <a:pt x="164" y="617"/>
                      <a:pt x="166" y="618"/>
                      <a:pt x="166" y="617"/>
                    </a:cubicBezTo>
                    <a:cubicBezTo>
                      <a:pt x="166" y="617"/>
                      <a:pt x="167" y="616"/>
                      <a:pt x="167" y="616"/>
                    </a:cubicBezTo>
                    <a:cubicBezTo>
                      <a:pt x="167" y="616"/>
                      <a:pt x="168" y="616"/>
                      <a:pt x="169" y="616"/>
                    </a:cubicBezTo>
                    <a:cubicBezTo>
                      <a:pt x="169" y="616"/>
                      <a:pt x="170" y="615"/>
                      <a:pt x="170" y="615"/>
                    </a:cubicBezTo>
                    <a:cubicBezTo>
                      <a:pt x="170" y="615"/>
                      <a:pt x="171" y="618"/>
                      <a:pt x="171" y="618"/>
                    </a:cubicBezTo>
                    <a:cubicBezTo>
                      <a:pt x="172" y="619"/>
                      <a:pt x="173" y="618"/>
                      <a:pt x="173" y="618"/>
                    </a:cubicBezTo>
                    <a:cubicBezTo>
                      <a:pt x="176" y="617"/>
                      <a:pt x="176" y="617"/>
                      <a:pt x="176" y="617"/>
                    </a:cubicBezTo>
                    <a:cubicBezTo>
                      <a:pt x="176" y="617"/>
                      <a:pt x="178" y="620"/>
                      <a:pt x="178" y="620"/>
                    </a:cubicBezTo>
                    <a:cubicBezTo>
                      <a:pt x="179" y="620"/>
                      <a:pt x="180" y="621"/>
                      <a:pt x="181" y="621"/>
                    </a:cubicBezTo>
                    <a:cubicBezTo>
                      <a:pt x="181" y="621"/>
                      <a:pt x="182" y="623"/>
                      <a:pt x="182" y="623"/>
                    </a:cubicBezTo>
                    <a:cubicBezTo>
                      <a:pt x="182" y="623"/>
                      <a:pt x="184" y="624"/>
                      <a:pt x="184" y="625"/>
                    </a:cubicBezTo>
                    <a:cubicBezTo>
                      <a:pt x="184" y="625"/>
                      <a:pt x="184" y="626"/>
                      <a:pt x="184" y="626"/>
                    </a:cubicBezTo>
                    <a:cubicBezTo>
                      <a:pt x="183" y="627"/>
                      <a:pt x="184" y="628"/>
                      <a:pt x="184" y="628"/>
                    </a:cubicBezTo>
                    <a:cubicBezTo>
                      <a:pt x="185" y="629"/>
                      <a:pt x="186" y="628"/>
                      <a:pt x="186" y="628"/>
                    </a:cubicBezTo>
                    <a:cubicBezTo>
                      <a:pt x="186" y="628"/>
                      <a:pt x="186" y="627"/>
                      <a:pt x="186" y="627"/>
                    </a:cubicBezTo>
                    <a:cubicBezTo>
                      <a:pt x="186" y="626"/>
                      <a:pt x="185" y="624"/>
                      <a:pt x="185" y="624"/>
                    </a:cubicBezTo>
                    <a:cubicBezTo>
                      <a:pt x="185" y="624"/>
                      <a:pt x="185" y="624"/>
                      <a:pt x="185" y="623"/>
                    </a:cubicBezTo>
                    <a:cubicBezTo>
                      <a:pt x="185" y="622"/>
                      <a:pt x="186" y="623"/>
                      <a:pt x="186" y="623"/>
                    </a:cubicBezTo>
                    <a:cubicBezTo>
                      <a:pt x="187" y="623"/>
                      <a:pt x="188" y="624"/>
                      <a:pt x="188" y="624"/>
                    </a:cubicBezTo>
                    <a:cubicBezTo>
                      <a:pt x="189" y="624"/>
                      <a:pt x="188" y="625"/>
                      <a:pt x="188" y="625"/>
                    </a:cubicBezTo>
                    <a:cubicBezTo>
                      <a:pt x="188" y="625"/>
                      <a:pt x="192" y="628"/>
                      <a:pt x="192" y="628"/>
                    </a:cubicBezTo>
                    <a:cubicBezTo>
                      <a:pt x="193" y="628"/>
                      <a:pt x="193" y="628"/>
                      <a:pt x="193" y="628"/>
                    </a:cubicBezTo>
                    <a:cubicBezTo>
                      <a:pt x="193" y="628"/>
                      <a:pt x="195" y="626"/>
                      <a:pt x="195" y="626"/>
                    </a:cubicBezTo>
                    <a:cubicBezTo>
                      <a:pt x="195" y="626"/>
                      <a:pt x="196" y="625"/>
                      <a:pt x="196" y="624"/>
                    </a:cubicBezTo>
                    <a:cubicBezTo>
                      <a:pt x="196" y="624"/>
                      <a:pt x="197" y="625"/>
                      <a:pt x="197" y="625"/>
                    </a:cubicBezTo>
                    <a:cubicBezTo>
                      <a:pt x="197" y="625"/>
                      <a:pt x="197" y="624"/>
                      <a:pt x="197" y="624"/>
                    </a:cubicBezTo>
                    <a:cubicBezTo>
                      <a:pt x="197" y="623"/>
                      <a:pt x="198" y="623"/>
                      <a:pt x="198" y="623"/>
                    </a:cubicBezTo>
                    <a:cubicBezTo>
                      <a:pt x="198" y="623"/>
                      <a:pt x="199" y="623"/>
                      <a:pt x="199" y="623"/>
                    </a:cubicBezTo>
                    <a:cubicBezTo>
                      <a:pt x="200" y="622"/>
                      <a:pt x="200" y="622"/>
                      <a:pt x="200" y="622"/>
                    </a:cubicBezTo>
                    <a:cubicBezTo>
                      <a:pt x="200" y="622"/>
                      <a:pt x="202" y="622"/>
                      <a:pt x="202" y="622"/>
                    </a:cubicBezTo>
                    <a:cubicBezTo>
                      <a:pt x="203" y="622"/>
                      <a:pt x="204" y="624"/>
                      <a:pt x="204" y="624"/>
                    </a:cubicBezTo>
                    <a:cubicBezTo>
                      <a:pt x="204" y="624"/>
                      <a:pt x="205" y="624"/>
                      <a:pt x="206" y="624"/>
                    </a:cubicBezTo>
                    <a:cubicBezTo>
                      <a:pt x="206" y="624"/>
                      <a:pt x="206" y="624"/>
                      <a:pt x="207" y="624"/>
                    </a:cubicBezTo>
                    <a:cubicBezTo>
                      <a:pt x="207" y="623"/>
                      <a:pt x="207" y="623"/>
                      <a:pt x="207" y="622"/>
                    </a:cubicBezTo>
                    <a:cubicBezTo>
                      <a:pt x="207" y="622"/>
                      <a:pt x="208" y="622"/>
                      <a:pt x="208" y="622"/>
                    </a:cubicBezTo>
                    <a:cubicBezTo>
                      <a:pt x="208" y="622"/>
                      <a:pt x="209" y="623"/>
                      <a:pt x="209" y="622"/>
                    </a:cubicBezTo>
                    <a:cubicBezTo>
                      <a:pt x="209" y="622"/>
                      <a:pt x="211" y="622"/>
                      <a:pt x="211" y="622"/>
                    </a:cubicBezTo>
                    <a:cubicBezTo>
                      <a:pt x="211" y="623"/>
                      <a:pt x="211" y="623"/>
                      <a:pt x="211" y="623"/>
                    </a:cubicBezTo>
                    <a:cubicBezTo>
                      <a:pt x="212" y="623"/>
                      <a:pt x="212" y="623"/>
                      <a:pt x="212" y="623"/>
                    </a:cubicBezTo>
                    <a:cubicBezTo>
                      <a:pt x="212" y="623"/>
                      <a:pt x="212" y="625"/>
                      <a:pt x="212" y="625"/>
                    </a:cubicBezTo>
                    <a:cubicBezTo>
                      <a:pt x="212" y="625"/>
                      <a:pt x="214" y="627"/>
                      <a:pt x="214" y="627"/>
                    </a:cubicBezTo>
                    <a:cubicBezTo>
                      <a:pt x="219" y="627"/>
                      <a:pt x="219" y="627"/>
                      <a:pt x="219" y="627"/>
                    </a:cubicBezTo>
                    <a:cubicBezTo>
                      <a:pt x="219" y="629"/>
                      <a:pt x="219" y="629"/>
                      <a:pt x="219" y="629"/>
                    </a:cubicBezTo>
                    <a:cubicBezTo>
                      <a:pt x="220" y="629"/>
                      <a:pt x="220" y="629"/>
                      <a:pt x="220" y="629"/>
                    </a:cubicBezTo>
                    <a:cubicBezTo>
                      <a:pt x="220" y="629"/>
                      <a:pt x="222" y="626"/>
                      <a:pt x="222" y="626"/>
                    </a:cubicBezTo>
                    <a:cubicBezTo>
                      <a:pt x="222" y="626"/>
                      <a:pt x="222" y="625"/>
                      <a:pt x="222" y="625"/>
                    </a:cubicBezTo>
                    <a:cubicBezTo>
                      <a:pt x="222" y="625"/>
                      <a:pt x="224" y="627"/>
                      <a:pt x="224" y="627"/>
                    </a:cubicBezTo>
                    <a:cubicBezTo>
                      <a:pt x="228" y="627"/>
                      <a:pt x="228" y="627"/>
                      <a:pt x="228" y="627"/>
                    </a:cubicBezTo>
                    <a:cubicBezTo>
                      <a:pt x="228" y="627"/>
                      <a:pt x="229" y="626"/>
                      <a:pt x="230" y="626"/>
                    </a:cubicBezTo>
                    <a:cubicBezTo>
                      <a:pt x="230" y="626"/>
                      <a:pt x="231" y="625"/>
                      <a:pt x="231" y="625"/>
                    </a:cubicBezTo>
                    <a:cubicBezTo>
                      <a:pt x="232" y="625"/>
                      <a:pt x="232" y="624"/>
                      <a:pt x="232" y="624"/>
                    </a:cubicBezTo>
                    <a:cubicBezTo>
                      <a:pt x="232" y="621"/>
                      <a:pt x="232" y="621"/>
                      <a:pt x="232" y="621"/>
                    </a:cubicBezTo>
                    <a:cubicBezTo>
                      <a:pt x="233" y="620"/>
                      <a:pt x="233" y="620"/>
                      <a:pt x="233" y="620"/>
                    </a:cubicBezTo>
                    <a:cubicBezTo>
                      <a:pt x="232" y="619"/>
                      <a:pt x="232" y="619"/>
                      <a:pt x="232" y="619"/>
                    </a:cubicBezTo>
                    <a:cubicBezTo>
                      <a:pt x="231" y="618"/>
                      <a:pt x="231" y="618"/>
                      <a:pt x="231" y="618"/>
                    </a:cubicBezTo>
                    <a:cubicBezTo>
                      <a:pt x="229" y="618"/>
                      <a:pt x="229" y="618"/>
                      <a:pt x="229" y="618"/>
                    </a:cubicBezTo>
                    <a:cubicBezTo>
                      <a:pt x="229" y="618"/>
                      <a:pt x="228" y="618"/>
                      <a:pt x="228" y="618"/>
                    </a:cubicBezTo>
                    <a:cubicBezTo>
                      <a:pt x="228" y="618"/>
                      <a:pt x="228" y="617"/>
                      <a:pt x="228" y="617"/>
                    </a:cubicBezTo>
                    <a:cubicBezTo>
                      <a:pt x="225" y="617"/>
                      <a:pt x="225" y="617"/>
                      <a:pt x="225" y="617"/>
                    </a:cubicBezTo>
                    <a:cubicBezTo>
                      <a:pt x="225" y="614"/>
                      <a:pt x="225" y="614"/>
                      <a:pt x="225" y="614"/>
                    </a:cubicBezTo>
                    <a:cubicBezTo>
                      <a:pt x="222" y="613"/>
                      <a:pt x="222" y="613"/>
                      <a:pt x="222" y="613"/>
                    </a:cubicBezTo>
                    <a:cubicBezTo>
                      <a:pt x="227" y="610"/>
                      <a:pt x="227" y="610"/>
                      <a:pt x="227" y="610"/>
                    </a:cubicBezTo>
                    <a:cubicBezTo>
                      <a:pt x="229" y="608"/>
                      <a:pt x="229" y="608"/>
                      <a:pt x="229" y="608"/>
                    </a:cubicBezTo>
                    <a:cubicBezTo>
                      <a:pt x="227" y="606"/>
                      <a:pt x="227" y="606"/>
                      <a:pt x="227" y="606"/>
                    </a:cubicBezTo>
                    <a:cubicBezTo>
                      <a:pt x="227" y="604"/>
                      <a:pt x="227" y="604"/>
                      <a:pt x="227" y="604"/>
                    </a:cubicBezTo>
                    <a:cubicBezTo>
                      <a:pt x="229" y="602"/>
                      <a:pt x="229" y="602"/>
                      <a:pt x="229" y="602"/>
                    </a:cubicBezTo>
                    <a:cubicBezTo>
                      <a:pt x="229" y="602"/>
                      <a:pt x="231" y="601"/>
                      <a:pt x="232" y="602"/>
                    </a:cubicBezTo>
                    <a:cubicBezTo>
                      <a:pt x="232" y="602"/>
                      <a:pt x="232" y="602"/>
                      <a:pt x="233" y="602"/>
                    </a:cubicBezTo>
                    <a:cubicBezTo>
                      <a:pt x="233" y="602"/>
                      <a:pt x="234" y="602"/>
                      <a:pt x="235" y="602"/>
                    </a:cubicBezTo>
                    <a:cubicBezTo>
                      <a:pt x="235" y="602"/>
                      <a:pt x="236" y="602"/>
                      <a:pt x="236" y="602"/>
                    </a:cubicBezTo>
                    <a:cubicBezTo>
                      <a:pt x="236" y="601"/>
                      <a:pt x="236" y="601"/>
                      <a:pt x="236" y="601"/>
                    </a:cubicBezTo>
                    <a:cubicBezTo>
                      <a:pt x="236" y="600"/>
                      <a:pt x="235" y="600"/>
                      <a:pt x="235" y="600"/>
                    </a:cubicBezTo>
                    <a:cubicBezTo>
                      <a:pt x="235" y="600"/>
                      <a:pt x="235" y="600"/>
                      <a:pt x="234" y="600"/>
                    </a:cubicBezTo>
                    <a:cubicBezTo>
                      <a:pt x="234" y="600"/>
                      <a:pt x="234" y="600"/>
                      <a:pt x="234" y="599"/>
                    </a:cubicBezTo>
                    <a:cubicBezTo>
                      <a:pt x="233" y="599"/>
                      <a:pt x="232" y="598"/>
                      <a:pt x="231" y="598"/>
                    </a:cubicBezTo>
                    <a:cubicBezTo>
                      <a:pt x="230" y="598"/>
                      <a:pt x="230" y="597"/>
                      <a:pt x="230" y="597"/>
                    </a:cubicBezTo>
                    <a:cubicBezTo>
                      <a:pt x="230" y="597"/>
                      <a:pt x="230" y="597"/>
                      <a:pt x="230" y="597"/>
                    </a:cubicBezTo>
                    <a:cubicBezTo>
                      <a:pt x="231" y="596"/>
                      <a:pt x="232" y="596"/>
                      <a:pt x="233" y="596"/>
                    </a:cubicBezTo>
                    <a:cubicBezTo>
                      <a:pt x="233" y="596"/>
                      <a:pt x="232" y="595"/>
                      <a:pt x="232" y="595"/>
                    </a:cubicBezTo>
                    <a:cubicBezTo>
                      <a:pt x="232" y="595"/>
                      <a:pt x="232" y="595"/>
                      <a:pt x="232" y="595"/>
                    </a:cubicBezTo>
                    <a:cubicBezTo>
                      <a:pt x="231" y="595"/>
                      <a:pt x="230" y="594"/>
                      <a:pt x="229" y="594"/>
                    </a:cubicBezTo>
                    <a:cubicBezTo>
                      <a:pt x="228" y="594"/>
                      <a:pt x="228" y="594"/>
                      <a:pt x="228" y="594"/>
                    </a:cubicBezTo>
                    <a:cubicBezTo>
                      <a:pt x="228" y="594"/>
                      <a:pt x="228" y="594"/>
                      <a:pt x="228" y="594"/>
                    </a:cubicBezTo>
                    <a:cubicBezTo>
                      <a:pt x="229" y="593"/>
                      <a:pt x="229" y="593"/>
                      <a:pt x="229" y="593"/>
                    </a:cubicBezTo>
                    <a:cubicBezTo>
                      <a:pt x="230" y="592"/>
                      <a:pt x="229" y="592"/>
                      <a:pt x="229" y="592"/>
                    </a:cubicBezTo>
                    <a:cubicBezTo>
                      <a:pt x="229" y="592"/>
                      <a:pt x="228" y="591"/>
                      <a:pt x="228" y="591"/>
                    </a:cubicBezTo>
                    <a:cubicBezTo>
                      <a:pt x="228" y="591"/>
                      <a:pt x="228" y="591"/>
                      <a:pt x="228" y="591"/>
                    </a:cubicBezTo>
                    <a:cubicBezTo>
                      <a:pt x="228" y="591"/>
                      <a:pt x="228" y="591"/>
                      <a:pt x="228" y="591"/>
                    </a:cubicBezTo>
                    <a:cubicBezTo>
                      <a:pt x="228" y="591"/>
                      <a:pt x="229" y="591"/>
                      <a:pt x="229" y="591"/>
                    </a:cubicBezTo>
                    <a:cubicBezTo>
                      <a:pt x="230" y="591"/>
                      <a:pt x="230" y="591"/>
                      <a:pt x="230" y="590"/>
                    </a:cubicBezTo>
                    <a:cubicBezTo>
                      <a:pt x="230" y="590"/>
                      <a:pt x="230" y="590"/>
                      <a:pt x="230" y="590"/>
                    </a:cubicBezTo>
                    <a:cubicBezTo>
                      <a:pt x="230" y="590"/>
                      <a:pt x="231" y="590"/>
                      <a:pt x="232" y="590"/>
                    </a:cubicBezTo>
                    <a:cubicBezTo>
                      <a:pt x="232" y="590"/>
                      <a:pt x="233" y="590"/>
                      <a:pt x="233" y="589"/>
                    </a:cubicBezTo>
                    <a:cubicBezTo>
                      <a:pt x="233" y="589"/>
                      <a:pt x="234" y="590"/>
                      <a:pt x="235" y="590"/>
                    </a:cubicBezTo>
                    <a:cubicBezTo>
                      <a:pt x="236" y="590"/>
                      <a:pt x="235" y="590"/>
                      <a:pt x="236" y="590"/>
                    </a:cubicBezTo>
                    <a:cubicBezTo>
                      <a:pt x="236" y="589"/>
                      <a:pt x="237" y="589"/>
                      <a:pt x="237" y="589"/>
                    </a:cubicBezTo>
                    <a:cubicBezTo>
                      <a:pt x="239" y="590"/>
                      <a:pt x="239" y="590"/>
                      <a:pt x="239" y="590"/>
                    </a:cubicBezTo>
                    <a:cubicBezTo>
                      <a:pt x="239" y="590"/>
                      <a:pt x="240" y="589"/>
                      <a:pt x="240" y="589"/>
                    </a:cubicBezTo>
                    <a:cubicBezTo>
                      <a:pt x="240" y="589"/>
                      <a:pt x="242" y="589"/>
                      <a:pt x="243" y="588"/>
                    </a:cubicBezTo>
                    <a:cubicBezTo>
                      <a:pt x="243" y="588"/>
                      <a:pt x="243" y="588"/>
                      <a:pt x="244" y="587"/>
                    </a:cubicBezTo>
                    <a:cubicBezTo>
                      <a:pt x="244" y="587"/>
                      <a:pt x="244" y="587"/>
                      <a:pt x="245" y="587"/>
                    </a:cubicBezTo>
                    <a:cubicBezTo>
                      <a:pt x="245" y="587"/>
                      <a:pt x="246" y="587"/>
                      <a:pt x="247" y="587"/>
                    </a:cubicBezTo>
                    <a:cubicBezTo>
                      <a:pt x="247" y="587"/>
                      <a:pt x="248" y="587"/>
                      <a:pt x="248" y="587"/>
                    </a:cubicBezTo>
                    <a:cubicBezTo>
                      <a:pt x="248" y="587"/>
                      <a:pt x="249" y="587"/>
                      <a:pt x="249" y="587"/>
                    </a:cubicBezTo>
                    <a:cubicBezTo>
                      <a:pt x="249" y="586"/>
                      <a:pt x="251" y="586"/>
                      <a:pt x="251" y="586"/>
                    </a:cubicBezTo>
                    <a:cubicBezTo>
                      <a:pt x="252" y="586"/>
                      <a:pt x="253" y="585"/>
                      <a:pt x="253" y="585"/>
                    </a:cubicBezTo>
                    <a:cubicBezTo>
                      <a:pt x="257" y="586"/>
                      <a:pt x="257" y="586"/>
                      <a:pt x="257" y="586"/>
                    </a:cubicBezTo>
                    <a:cubicBezTo>
                      <a:pt x="257" y="586"/>
                      <a:pt x="257" y="585"/>
                      <a:pt x="257" y="584"/>
                    </a:cubicBezTo>
                    <a:cubicBezTo>
                      <a:pt x="257" y="584"/>
                      <a:pt x="257" y="583"/>
                      <a:pt x="257" y="583"/>
                    </a:cubicBezTo>
                    <a:cubicBezTo>
                      <a:pt x="257" y="583"/>
                      <a:pt x="259" y="583"/>
                      <a:pt x="260" y="583"/>
                    </a:cubicBezTo>
                    <a:cubicBezTo>
                      <a:pt x="260" y="582"/>
                      <a:pt x="261" y="583"/>
                      <a:pt x="261" y="583"/>
                    </a:cubicBezTo>
                    <a:cubicBezTo>
                      <a:pt x="261" y="583"/>
                      <a:pt x="262" y="582"/>
                      <a:pt x="262" y="582"/>
                    </a:cubicBezTo>
                    <a:cubicBezTo>
                      <a:pt x="262" y="582"/>
                      <a:pt x="264" y="582"/>
                      <a:pt x="264" y="582"/>
                    </a:cubicBezTo>
                    <a:cubicBezTo>
                      <a:pt x="264" y="582"/>
                      <a:pt x="274" y="580"/>
                      <a:pt x="274" y="580"/>
                    </a:cubicBezTo>
                    <a:cubicBezTo>
                      <a:pt x="274" y="579"/>
                      <a:pt x="277" y="578"/>
                      <a:pt x="278" y="578"/>
                    </a:cubicBezTo>
                    <a:cubicBezTo>
                      <a:pt x="278" y="578"/>
                      <a:pt x="278" y="578"/>
                      <a:pt x="278" y="577"/>
                    </a:cubicBezTo>
                    <a:cubicBezTo>
                      <a:pt x="278" y="577"/>
                      <a:pt x="278" y="577"/>
                      <a:pt x="278" y="576"/>
                    </a:cubicBezTo>
                    <a:cubicBezTo>
                      <a:pt x="277" y="576"/>
                      <a:pt x="278" y="576"/>
                      <a:pt x="278" y="576"/>
                    </a:cubicBezTo>
                    <a:cubicBezTo>
                      <a:pt x="278" y="576"/>
                      <a:pt x="280" y="575"/>
                      <a:pt x="280" y="575"/>
                    </a:cubicBezTo>
                    <a:cubicBezTo>
                      <a:pt x="281" y="575"/>
                      <a:pt x="281" y="574"/>
                      <a:pt x="281" y="574"/>
                    </a:cubicBezTo>
                    <a:cubicBezTo>
                      <a:pt x="281" y="574"/>
                      <a:pt x="283" y="574"/>
                      <a:pt x="283" y="574"/>
                    </a:cubicBezTo>
                    <a:cubicBezTo>
                      <a:pt x="283" y="574"/>
                      <a:pt x="284" y="574"/>
                      <a:pt x="284" y="574"/>
                    </a:cubicBezTo>
                    <a:cubicBezTo>
                      <a:pt x="287" y="574"/>
                      <a:pt x="287" y="574"/>
                      <a:pt x="287" y="574"/>
                    </a:cubicBezTo>
                    <a:cubicBezTo>
                      <a:pt x="287" y="574"/>
                      <a:pt x="289" y="576"/>
                      <a:pt x="290" y="576"/>
                    </a:cubicBezTo>
                    <a:cubicBezTo>
                      <a:pt x="290" y="576"/>
                      <a:pt x="291" y="576"/>
                      <a:pt x="291" y="576"/>
                    </a:cubicBezTo>
                    <a:cubicBezTo>
                      <a:pt x="291" y="576"/>
                      <a:pt x="292" y="575"/>
                      <a:pt x="292" y="575"/>
                    </a:cubicBezTo>
                    <a:cubicBezTo>
                      <a:pt x="292" y="575"/>
                      <a:pt x="293" y="575"/>
                      <a:pt x="294" y="575"/>
                    </a:cubicBezTo>
                    <a:cubicBezTo>
                      <a:pt x="295" y="575"/>
                      <a:pt x="296" y="576"/>
                      <a:pt x="296" y="576"/>
                    </a:cubicBezTo>
                    <a:cubicBezTo>
                      <a:pt x="296" y="577"/>
                      <a:pt x="296" y="578"/>
                      <a:pt x="296" y="578"/>
                    </a:cubicBezTo>
                    <a:cubicBezTo>
                      <a:pt x="296" y="578"/>
                      <a:pt x="296" y="579"/>
                      <a:pt x="296" y="579"/>
                    </a:cubicBezTo>
                    <a:cubicBezTo>
                      <a:pt x="296" y="580"/>
                      <a:pt x="296" y="581"/>
                      <a:pt x="296" y="581"/>
                    </a:cubicBezTo>
                    <a:cubicBezTo>
                      <a:pt x="296" y="581"/>
                      <a:pt x="297" y="582"/>
                      <a:pt x="298" y="582"/>
                    </a:cubicBezTo>
                    <a:cubicBezTo>
                      <a:pt x="299" y="583"/>
                      <a:pt x="298" y="584"/>
                      <a:pt x="298" y="584"/>
                    </a:cubicBezTo>
                    <a:cubicBezTo>
                      <a:pt x="298" y="584"/>
                      <a:pt x="296" y="586"/>
                      <a:pt x="296" y="586"/>
                    </a:cubicBezTo>
                    <a:cubicBezTo>
                      <a:pt x="296" y="586"/>
                      <a:pt x="296" y="587"/>
                      <a:pt x="297" y="588"/>
                    </a:cubicBezTo>
                    <a:cubicBezTo>
                      <a:pt x="298" y="588"/>
                      <a:pt x="298" y="588"/>
                      <a:pt x="298" y="588"/>
                    </a:cubicBezTo>
                    <a:cubicBezTo>
                      <a:pt x="298" y="588"/>
                      <a:pt x="300" y="588"/>
                      <a:pt x="300" y="588"/>
                    </a:cubicBezTo>
                    <a:cubicBezTo>
                      <a:pt x="300" y="589"/>
                      <a:pt x="301" y="588"/>
                      <a:pt x="302" y="588"/>
                    </a:cubicBezTo>
                    <a:cubicBezTo>
                      <a:pt x="302" y="588"/>
                      <a:pt x="303" y="588"/>
                      <a:pt x="303" y="588"/>
                    </a:cubicBezTo>
                    <a:cubicBezTo>
                      <a:pt x="304" y="587"/>
                      <a:pt x="303" y="586"/>
                      <a:pt x="303" y="586"/>
                    </a:cubicBezTo>
                    <a:cubicBezTo>
                      <a:pt x="304" y="585"/>
                      <a:pt x="304" y="586"/>
                      <a:pt x="305" y="586"/>
                    </a:cubicBezTo>
                    <a:cubicBezTo>
                      <a:pt x="306" y="587"/>
                      <a:pt x="305" y="588"/>
                      <a:pt x="305" y="588"/>
                    </a:cubicBezTo>
                    <a:cubicBezTo>
                      <a:pt x="305" y="589"/>
                      <a:pt x="305" y="590"/>
                      <a:pt x="306" y="590"/>
                    </a:cubicBezTo>
                    <a:cubicBezTo>
                      <a:pt x="306" y="590"/>
                      <a:pt x="307" y="590"/>
                      <a:pt x="307" y="589"/>
                    </a:cubicBezTo>
                    <a:cubicBezTo>
                      <a:pt x="307" y="589"/>
                      <a:pt x="307" y="589"/>
                      <a:pt x="308" y="589"/>
                    </a:cubicBezTo>
                    <a:cubicBezTo>
                      <a:pt x="308" y="588"/>
                      <a:pt x="309" y="589"/>
                      <a:pt x="309" y="589"/>
                    </a:cubicBezTo>
                    <a:cubicBezTo>
                      <a:pt x="310" y="589"/>
                      <a:pt x="310" y="589"/>
                      <a:pt x="310" y="589"/>
                    </a:cubicBezTo>
                    <a:cubicBezTo>
                      <a:pt x="312" y="590"/>
                      <a:pt x="312" y="590"/>
                      <a:pt x="312" y="590"/>
                    </a:cubicBezTo>
                    <a:cubicBezTo>
                      <a:pt x="312" y="590"/>
                      <a:pt x="313" y="590"/>
                      <a:pt x="314" y="589"/>
                    </a:cubicBezTo>
                    <a:cubicBezTo>
                      <a:pt x="315" y="588"/>
                      <a:pt x="315" y="590"/>
                      <a:pt x="315" y="590"/>
                    </a:cubicBezTo>
                    <a:cubicBezTo>
                      <a:pt x="315" y="590"/>
                      <a:pt x="315" y="591"/>
                      <a:pt x="314" y="591"/>
                    </a:cubicBezTo>
                    <a:cubicBezTo>
                      <a:pt x="313" y="592"/>
                      <a:pt x="314" y="592"/>
                      <a:pt x="313" y="592"/>
                    </a:cubicBezTo>
                    <a:cubicBezTo>
                      <a:pt x="313" y="592"/>
                      <a:pt x="312" y="592"/>
                      <a:pt x="312" y="593"/>
                    </a:cubicBezTo>
                    <a:cubicBezTo>
                      <a:pt x="312" y="593"/>
                      <a:pt x="312" y="594"/>
                      <a:pt x="312" y="595"/>
                    </a:cubicBezTo>
                    <a:cubicBezTo>
                      <a:pt x="312" y="595"/>
                      <a:pt x="314" y="596"/>
                      <a:pt x="314" y="596"/>
                    </a:cubicBezTo>
                    <a:cubicBezTo>
                      <a:pt x="314" y="595"/>
                      <a:pt x="314" y="595"/>
                      <a:pt x="314" y="595"/>
                    </a:cubicBezTo>
                    <a:cubicBezTo>
                      <a:pt x="314" y="595"/>
                      <a:pt x="315" y="594"/>
                      <a:pt x="315" y="594"/>
                    </a:cubicBezTo>
                    <a:cubicBezTo>
                      <a:pt x="315" y="593"/>
                      <a:pt x="317" y="594"/>
                      <a:pt x="317" y="594"/>
                    </a:cubicBezTo>
                    <a:cubicBezTo>
                      <a:pt x="318" y="595"/>
                      <a:pt x="319" y="596"/>
                      <a:pt x="319" y="596"/>
                    </a:cubicBezTo>
                    <a:cubicBezTo>
                      <a:pt x="320" y="596"/>
                      <a:pt x="320" y="595"/>
                      <a:pt x="320" y="594"/>
                    </a:cubicBezTo>
                    <a:cubicBezTo>
                      <a:pt x="320" y="594"/>
                      <a:pt x="320" y="594"/>
                      <a:pt x="320" y="594"/>
                    </a:cubicBezTo>
                    <a:cubicBezTo>
                      <a:pt x="321" y="593"/>
                      <a:pt x="321" y="594"/>
                      <a:pt x="322" y="593"/>
                    </a:cubicBezTo>
                    <a:cubicBezTo>
                      <a:pt x="322" y="593"/>
                      <a:pt x="322" y="592"/>
                      <a:pt x="322" y="592"/>
                    </a:cubicBezTo>
                    <a:cubicBezTo>
                      <a:pt x="322" y="592"/>
                      <a:pt x="322" y="592"/>
                      <a:pt x="323" y="592"/>
                    </a:cubicBezTo>
                    <a:cubicBezTo>
                      <a:pt x="324" y="593"/>
                      <a:pt x="324" y="592"/>
                      <a:pt x="324" y="592"/>
                    </a:cubicBezTo>
                    <a:cubicBezTo>
                      <a:pt x="324" y="592"/>
                      <a:pt x="326" y="592"/>
                      <a:pt x="326" y="591"/>
                    </a:cubicBezTo>
                    <a:cubicBezTo>
                      <a:pt x="326" y="591"/>
                      <a:pt x="326" y="590"/>
                      <a:pt x="326" y="590"/>
                    </a:cubicBezTo>
                    <a:cubicBezTo>
                      <a:pt x="327" y="588"/>
                      <a:pt x="327" y="588"/>
                      <a:pt x="327" y="588"/>
                    </a:cubicBezTo>
                    <a:cubicBezTo>
                      <a:pt x="327" y="588"/>
                      <a:pt x="327" y="588"/>
                      <a:pt x="328" y="588"/>
                    </a:cubicBezTo>
                    <a:cubicBezTo>
                      <a:pt x="329" y="588"/>
                      <a:pt x="329" y="588"/>
                      <a:pt x="330" y="588"/>
                    </a:cubicBezTo>
                    <a:cubicBezTo>
                      <a:pt x="330" y="588"/>
                      <a:pt x="332" y="587"/>
                      <a:pt x="332" y="587"/>
                    </a:cubicBezTo>
                    <a:cubicBezTo>
                      <a:pt x="332" y="587"/>
                      <a:pt x="332" y="586"/>
                      <a:pt x="332" y="586"/>
                    </a:cubicBezTo>
                    <a:cubicBezTo>
                      <a:pt x="333" y="586"/>
                      <a:pt x="334" y="586"/>
                      <a:pt x="335" y="586"/>
                    </a:cubicBezTo>
                    <a:cubicBezTo>
                      <a:pt x="335" y="586"/>
                      <a:pt x="335" y="585"/>
                      <a:pt x="335" y="585"/>
                    </a:cubicBezTo>
                    <a:cubicBezTo>
                      <a:pt x="335" y="585"/>
                      <a:pt x="336" y="585"/>
                      <a:pt x="336" y="585"/>
                    </a:cubicBezTo>
                    <a:cubicBezTo>
                      <a:pt x="336" y="585"/>
                      <a:pt x="336" y="586"/>
                      <a:pt x="336" y="586"/>
                    </a:cubicBezTo>
                    <a:cubicBezTo>
                      <a:pt x="336" y="586"/>
                      <a:pt x="336" y="587"/>
                      <a:pt x="336" y="587"/>
                    </a:cubicBezTo>
                    <a:cubicBezTo>
                      <a:pt x="336" y="587"/>
                      <a:pt x="335" y="588"/>
                      <a:pt x="335" y="588"/>
                    </a:cubicBezTo>
                    <a:cubicBezTo>
                      <a:pt x="333" y="588"/>
                      <a:pt x="333" y="588"/>
                      <a:pt x="333" y="588"/>
                    </a:cubicBezTo>
                    <a:cubicBezTo>
                      <a:pt x="333" y="589"/>
                      <a:pt x="333" y="589"/>
                      <a:pt x="333" y="589"/>
                    </a:cubicBezTo>
                    <a:cubicBezTo>
                      <a:pt x="343" y="598"/>
                      <a:pt x="343" y="598"/>
                      <a:pt x="343" y="598"/>
                    </a:cubicBezTo>
                    <a:cubicBezTo>
                      <a:pt x="358" y="626"/>
                      <a:pt x="358" y="626"/>
                      <a:pt x="358" y="626"/>
                    </a:cubicBezTo>
                    <a:cubicBezTo>
                      <a:pt x="358" y="624"/>
                      <a:pt x="358" y="624"/>
                      <a:pt x="358" y="624"/>
                    </a:cubicBezTo>
                    <a:cubicBezTo>
                      <a:pt x="360" y="624"/>
                      <a:pt x="360" y="624"/>
                      <a:pt x="360" y="624"/>
                    </a:cubicBezTo>
                    <a:cubicBezTo>
                      <a:pt x="360" y="624"/>
                      <a:pt x="361" y="623"/>
                      <a:pt x="361" y="623"/>
                    </a:cubicBezTo>
                    <a:cubicBezTo>
                      <a:pt x="361" y="622"/>
                      <a:pt x="361" y="622"/>
                      <a:pt x="360" y="622"/>
                    </a:cubicBezTo>
                    <a:cubicBezTo>
                      <a:pt x="360" y="621"/>
                      <a:pt x="361" y="621"/>
                      <a:pt x="361" y="621"/>
                    </a:cubicBezTo>
                    <a:cubicBezTo>
                      <a:pt x="361" y="621"/>
                      <a:pt x="363" y="620"/>
                      <a:pt x="363" y="620"/>
                    </a:cubicBezTo>
                    <a:cubicBezTo>
                      <a:pt x="364" y="621"/>
                      <a:pt x="365" y="621"/>
                      <a:pt x="365" y="621"/>
                    </a:cubicBezTo>
                    <a:cubicBezTo>
                      <a:pt x="365" y="621"/>
                      <a:pt x="365" y="622"/>
                      <a:pt x="365" y="623"/>
                    </a:cubicBezTo>
                    <a:cubicBezTo>
                      <a:pt x="365" y="623"/>
                      <a:pt x="365" y="623"/>
                      <a:pt x="365" y="623"/>
                    </a:cubicBezTo>
                    <a:cubicBezTo>
                      <a:pt x="365" y="624"/>
                      <a:pt x="367" y="624"/>
                      <a:pt x="367" y="624"/>
                    </a:cubicBezTo>
                    <a:cubicBezTo>
                      <a:pt x="367" y="624"/>
                      <a:pt x="367" y="624"/>
                      <a:pt x="367" y="625"/>
                    </a:cubicBezTo>
                    <a:cubicBezTo>
                      <a:pt x="367" y="625"/>
                      <a:pt x="367" y="625"/>
                      <a:pt x="368" y="626"/>
                    </a:cubicBezTo>
                    <a:cubicBezTo>
                      <a:pt x="368" y="626"/>
                      <a:pt x="369" y="625"/>
                      <a:pt x="369" y="625"/>
                    </a:cubicBezTo>
                    <a:cubicBezTo>
                      <a:pt x="369" y="625"/>
                      <a:pt x="370" y="625"/>
                      <a:pt x="371" y="625"/>
                    </a:cubicBezTo>
                    <a:cubicBezTo>
                      <a:pt x="371" y="626"/>
                      <a:pt x="372" y="626"/>
                      <a:pt x="373" y="626"/>
                    </a:cubicBezTo>
                    <a:cubicBezTo>
                      <a:pt x="373" y="626"/>
                      <a:pt x="374" y="626"/>
                      <a:pt x="374" y="626"/>
                    </a:cubicBezTo>
                    <a:cubicBezTo>
                      <a:pt x="374" y="626"/>
                      <a:pt x="375" y="626"/>
                      <a:pt x="375" y="625"/>
                    </a:cubicBezTo>
                    <a:cubicBezTo>
                      <a:pt x="375" y="625"/>
                      <a:pt x="376" y="624"/>
                      <a:pt x="376" y="624"/>
                    </a:cubicBezTo>
                    <a:cubicBezTo>
                      <a:pt x="376" y="624"/>
                      <a:pt x="376" y="624"/>
                      <a:pt x="376" y="624"/>
                    </a:cubicBezTo>
                    <a:cubicBezTo>
                      <a:pt x="376" y="624"/>
                      <a:pt x="376" y="624"/>
                      <a:pt x="376" y="624"/>
                    </a:cubicBezTo>
                    <a:cubicBezTo>
                      <a:pt x="376" y="624"/>
                      <a:pt x="376" y="625"/>
                      <a:pt x="376" y="625"/>
                    </a:cubicBezTo>
                    <a:cubicBezTo>
                      <a:pt x="376" y="625"/>
                      <a:pt x="378" y="625"/>
                      <a:pt x="378" y="624"/>
                    </a:cubicBezTo>
                    <a:cubicBezTo>
                      <a:pt x="378" y="624"/>
                      <a:pt x="378" y="623"/>
                      <a:pt x="378" y="623"/>
                    </a:cubicBezTo>
                    <a:cubicBezTo>
                      <a:pt x="380" y="623"/>
                      <a:pt x="380" y="623"/>
                      <a:pt x="380" y="623"/>
                    </a:cubicBezTo>
                    <a:cubicBezTo>
                      <a:pt x="381" y="624"/>
                      <a:pt x="381" y="624"/>
                      <a:pt x="381" y="624"/>
                    </a:cubicBezTo>
                    <a:cubicBezTo>
                      <a:pt x="381" y="624"/>
                      <a:pt x="383" y="624"/>
                      <a:pt x="383" y="625"/>
                    </a:cubicBezTo>
                    <a:cubicBezTo>
                      <a:pt x="383" y="625"/>
                      <a:pt x="384" y="626"/>
                      <a:pt x="384" y="626"/>
                    </a:cubicBezTo>
                    <a:cubicBezTo>
                      <a:pt x="384" y="627"/>
                      <a:pt x="385" y="628"/>
                      <a:pt x="385" y="628"/>
                    </a:cubicBezTo>
                    <a:cubicBezTo>
                      <a:pt x="385" y="628"/>
                      <a:pt x="386" y="630"/>
                      <a:pt x="386" y="630"/>
                    </a:cubicBezTo>
                    <a:cubicBezTo>
                      <a:pt x="386" y="630"/>
                      <a:pt x="386" y="632"/>
                      <a:pt x="386" y="632"/>
                    </a:cubicBezTo>
                    <a:cubicBezTo>
                      <a:pt x="386" y="632"/>
                      <a:pt x="388" y="631"/>
                      <a:pt x="389" y="631"/>
                    </a:cubicBezTo>
                    <a:cubicBezTo>
                      <a:pt x="389" y="631"/>
                      <a:pt x="390" y="632"/>
                      <a:pt x="390" y="632"/>
                    </a:cubicBezTo>
                    <a:cubicBezTo>
                      <a:pt x="390" y="632"/>
                      <a:pt x="392" y="633"/>
                      <a:pt x="392" y="633"/>
                    </a:cubicBezTo>
                    <a:cubicBezTo>
                      <a:pt x="392" y="633"/>
                      <a:pt x="392" y="634"/>
                      <a:pt x="392" y="635"/>
                    </a:cubicBezTo>
                    <a:cubicBezTo>
                      <a:pt x="392" y="635"/>
                      <a:pt x="392" y="636"/>
                      <a:pt x="392" y="636"/>
                    </a:cubicBezTo>
                    <a:cubicBezTo>
                      <a:pt x="392" y="636"/>
                      <a:pt x="392" y="637"/>
                      <a:pt x="393" y="637"/>
                    </a:cubicBezTo>
                    <a:cubicBezTo>
                      <a:pt x="393" y="638"/>
                      <a:pt x="394" y="638"/>
                      <a:pt x="394" y="638"/>
                    </a:cubicBezTo>
                    <a:cubicBezTo>
                      <a:pt x="394" y="638"/>
                      <a:pt x="395" y="638"/>
                      <a:pt x="396" y="638"/>
                    </a:cubicBezTo>
                    <a:cubicBezTo>
                      <a:pt x="397" y="639"/>
                      <a:pt x="397" y="639"/>
                      <a:pt x="398" y="639"/>
                    </a:cubicBezTo>
                    <a:cubicBezTo>
                      <a:pt x="399" y="639"/>
                      <a:pt x="399" y="639"/>
                      <a:pt x="400" y="639"/>
                    </a:cubicBezTo>
                    <a:cubicBezTo>
                      <a:pt x="400" y="639"/>
                      <a:pt x="400" y="638"/>
                      <a:pt x="400" y="638"/>
                    </a:cubicBezTo>
                    <a:cubicBezTo>
                      <a:pt x="401" y="637"/>
                      <a:pt x="402" y="636"/>
                      <a:pt x="402" y="636"/>
                    </a:cubicBezTo>
                    <a:cubicBezTo>
                      <a:pt x="402" y="636"/>
                      <a:pt x="403" y="636"/>
                      <a:pt x="403" y="636"/>
                    </a:cubicBezTo>
                    <a:cubicBezTo>
                      <a:pt x="403" y="636"/>
                      <a:pt x="402" y="637"/>
                      <a:pt x="402" y="638"/>
                    </a:cubicBezTo>
                    <a:cubicBezTo>
                      <a:pt x="402" y="638"/>
                      <a:pt x="403" y="638"/>
                      <a:pt x="403" y="639"/>
                    </a:cubicBezTo>
                    <a:cubicBezTo>
                      <a:pt x="403" y="639"/>
                      <a:pt x="404" y="640"/>
                      <a:pt x="404" y="640"/>
                    </a:cubicBezTo>
                    <a:cubicBezTo>
                      <a:pt x="404" y="640"/>
                      <a:pt x="405" y="641"/>
                      <a:pt x="405" y="641"/>
                    </a:cubicBezTo>
                    <a:cubicBezTo>
                      <a:pt x="405" y="641"/>
                      <a:pt x="406" y="642"/>
                      <a:pt x="406" y="642"/>
                    </a:cubicBezTo>
                    <a:cubicBezTo>
                      <a:pt x="407" y="643"/>
                      <a:pt x="407" y="643"/>
                      <a:pt x="407" y="643"/>
                    </a:cubicBezTo>
                    <a:cubicBezTo>
                      <a:pt x="410" y="643"/>
                      <a:pt x="410" y="643"/>
                      <a:pt x="410" y="643"/>
                    </a:cubicBezTo>
                    <a:cubicBezTo>
                      <a:pt x="411" y="642"/>
                      <a:pt x="411" y="642"/>
                      <a:pt x="411" y="642"/>
                    </a:cubicBezTo>
                    <a:cubicBezTo>
                      <a:pt x="412" y="642"/>
                      <a:pt x="412" y="642"/>
                      <a:pt x="412" y="642"/>
                    </a:cubicBezTo>
                    <a:cubicBezTo>
                      <a:pt x="413" y="640"/>
                      <a:pt x="413" y="640"/>
                      <a:pt x="413" y="640"/>
                    </a:cubicBezTo>
                    <a:cubicBezTo>
                      <a:pt x="413" y="640"/>
                      <a:pt x="415" y="640"/>
                      <a:pt x="415" y="640"/>
                    </a:cubicBezTo>
                    <a:cubicBezTo>
                      <a:pt x="415" y="640"/>
                      <a:pt x="417" y="640"/>
                      <a:pt x="417" y="640"/>
                    </a:cubicBezTo>
                    <a:cubicBezTo>
                      <a:pt x="418" y="639"/>
                      <a:pt x="418" y="639"/>
                      <a:pt x="418" y="639"/>
                    </a:cubicBezTo>
                    <a:cubicBezTo>
                      <a:pt x="418" y="639"/>
                      <a:pt x="418" y="639"/>
                      <a:pt x="418" y="639"/>
                    </a:cubicBezTo>
                    <a:cubicBezTo>
                      <a:pt x="419" y="639"/>
                      <a:pt x="419" y="639"/>
                      <a:pt x="419" y="639"/>
                    </a:cubicBezTo>
                    <a:cubicBezTo>
                      <a:pt x="419" y="639"/>
                      <a:pt x="420" y="638"/>
                      <a:pt x="420" y="638"/>
                    </a:cubicBezTo>
                    <a:cubicBezTo>
                      <a:pt x="420" y="638"/>
                      <a:pt x="421" y="638"/>
                      <a:pt x="421" y="638"/>
                    </a:cubicBezTo>
                    <a:cubicBezTo>
                      <a:pt x="422" y="638"/>
                      <a:pt x="422" y="638"/>
                      <a:pt x="423" y="638"/>
                    </a:cubicBezTo>
                    <a:cubicBezTo>
                      <a:pt x="423" y="638"/>
                      <a:pt x="423" y="637"/>
                      <a:pt x="423" y="637"/>
                    </a:cubicBezTo>
                    <a:cubicBezTo>
                      <a:pt x="423" y="637"/>
                      <a:pt x="423" y="636"/>
                      <a:pt x="423" y="636"/>
                    </a:cubicBezTo>
                    <a:cubicBezTo>
                      <a:pt x="422" y="636"/>
                      <a:pt x="423" y="635"/>
                      <a:pt x="423" y="635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5"/>
                      <a:pt x="425" y="634"/>
                      <a:pt x="425" y="634"/>
                    </a:cubicBezTo>
                    <a:cubicBezTo>
                      <a:pt x="425" y="634"/>
                      <a:pt x="427" y="633"/>
                      <a:pt x="427" y="633"/>
                    </a:cubicBezTo>
                    <a:cubicBezTo>
                      <a:pt x="427" y="632"/>
                      <a:pt x="428" y="632"/>
                      <a:pt x="428" y="632"/>
                    </a:cubicBezTo>
                    <a:cubicBezTo>
                      <a:pt x="430" y="631"/>
                      <a:pt x="430" y="631"/>
                      <a:pt x="430" y="631"/>
                    </a:cubicBezTo>
                    <a:cubicBezTo>
                      <a:pt x="430" y="631"/>
                      <a:pt x="430" y="631"/>
                      <a:pt x="430" y="631"/>
                    </a:cubicBezTo>
                    <a:cubicBezTo>
                      <a:pt x="432" y="629"/>
                      <a:pt x="432" y="629"/>
                      <a:pt x="432" y="629"/>
                    </a:cubicBezTo>
                    <a:cubicBezTo>
                      <a:pt x="435" y="629"/>
                      <a:pt x="435" y="629"/>
                      <a:pt x="435" y="629"/>
                    </a:cubicBezTo>
                    <a:cubicBezTo>
                      <a:pt x="437" y="626"/>
                      <a:pt x="437" y="626"/>
                      <a:pt x="437" y="626"/>
                    </a:cubicBezTo>
                    <a:cubicBezTo>
                      <a:pt x="440" y="626"/>
                      <a:pt x="440" y="626"/>
                      <a:pt x="440" y="626"/>
                    </a:cubicBezTo>
                    <a:cubicBezTo>
                      <a:pt x="441" y="625"/>
                      <a:pt x="441" y="625"/>
                      <a:pt x="441" y="625"/>
                    </a:cubicBezTo>
                    <a:cubicBezTo>
                      <a:pt x="442" y="626"/>
                      <a:pt x="442" y="626"/>
                      <a:pt x="442" y="626"/>
                    </a:cubicBezTo>
                    <a:cubicBezTo>
                      <a:pt x="443" y="626"/>
                      <a:pt x="443" y="626"/>
                      <a:pt x="443" y="626"/>
                    </a:cubicBezTo>
                    <a:cubicBezTo>
                      <a:pt x="444" y="625"/>
                      <a:pt x="444" y="625"/>
                      <a:pt x="444" y="625"/>
                    </a:cubicBezTo>
                    <a:cubicBezTo>
                      <a:pt x="446" y="626"/>
                      <a:pt x="446" y="626"/>
                      <a:pt x="446" y="626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54" y="628"/>
                      <a:pt x="454" y="628"/>
                      <a:pt x="454" y="628"/>
                    </a:cubicBezTo>
                    <a:cubicBezTo>
                      <a:pt x="454" y="628"/>
                      <a:pt x="454" y="630"/>
                      <a:pt x="454" y="630"/>
                    </a:cubicBezTo>
                    <a:cubicBezTo>
                      <a:pt x="454" y="630"/>
                      <a:pt x="455" y="632"/>
                      <a:pt x="455" y="632"/>
                    </a:cubicBezTo>
                    <a:cubicBezTo>
                      <a:pt x="455" y="632"/>
                      <a:pt x="456" y="633"/>
                      <a:pt x="456" y="633"/>
                    </a:cubicBezTo>
                    <a:cubicBezTo>
                      <a:pt x="456" y="633"/>
                      <a:pt x="458" y="633"/>
                      <a:pt x="459" y="634"/>
                    </a:cubicBezTo>
                    <a:cubicBezTo>
                      <a:pt x="459" y="634"/>
                      <a:pt x="460" y="634"/>
                      <a:pt x="460" y="634"/>
                    </a:cubicBezTo>
                    <a:cubicBezTo>
                      <a:pt x="460" y="635"/>
                      <a:pt x="462" y="635"/>
                      <a:pt x="462" y="635"/>
                    </a:cubicBezTo>
                    <a:cubicBezTo>
                      <a:pt x="465" y="633"/>
                      <a:pt x="465" y="633"/>
                      <a:pt x="465" y="633"/>
                    </a:cubicBezTo>
                    <a:cubicBezTo>
                      <a:pt x="468" y="635"/>
                      <a:pt x="468" y="635"/>
                      <a:pt x="468" y="635"/>
                    </a:cubicBezTo>
                    <a:cubicBezTo>
                      <a:pt x="473" y="635"/>
                      <a:pt x="473" y="635"/>
                      <a:pt x="473" y="635"/>
                    </a:cubicBezTo>
                    <a:cubicBezTo>
                      <a:pt x="474" y="636"/>
                      <a:pt x="474" y="636"/>
                      <a:pt x="474" y="636"/>
                    </a:cubicBezTo>
                    <a:cubicBezTo>
                      <a:pt x="476" y="636"/>
                      <a:pt x="476" y="636"/>
                      <a:pt x="476" y="636"/>
                    </a:cubicBezTo>
                    <a:cubicBezTo>
                      <a:pt x="478" y="634"/>
                      <a:pt x="478" y="634"/>
                      <a:pt x="478" y="634"/>
                    </a:cubicBezTo>
                    <a:cubicBezTo>
                      <a:pt x="478" y="635"/>
                      <a:pt x="478" y="635"/>
                      <a:pt x="478" y="635"/>
                    </a:cubicBezTo>
                    <a:cubicBezTo>
                      <a:pt x="479" y="635"/>
                      <a:pt x="479" y="635"/>
                      <a:pt x="479" y="635"/>
                    </a:cubicBezTo>
                    <a:cubicBezTo>
                      <a:pt x="480" y="633"/>
                      <a:pt x="480" y="633"/>
                      <a:pt x="480" y="633"/>
                    </a:cubicBezTo>
                    <a:cubicBezTo>
                      <a:pt x="481" y="631"/>
                      <a:pt x="481" y="631"/>
                      <a:pt x="481" y="631"/>
                    </a:cubicBezTo>
                    <a:cubicBezTo>
                      <a:pt x="481" y="629"/>
                      <a:pt x="481" y="629"/>
                      <a:pt x="481" y="629"/>
                    </a:cubicBezTo>
                    <a:cubicBezTo>
                      <a:pt x="480" y="627"/>
                      <a:pt x="480" y="627"/>
                      <a:pt x="480" y="627"/>
                    </a:cubicBezTo>
                    <a:cubicBezTo>
                      <a:pt x="480" y="625"/>
                      <a:pt x="480" y="625"/>
                      <a:pt x="480" y="625"/>
                    </a:cubicBezTo>
                    <a:cubicBezTo>
                      <a:pt x="479" y="625"/>
                      <a:pt x="479" y="625"/>
                      <a:pt x="479" y="625"/>
                    </a:cubicBezTo>
                    <a:cubicBezTo>
                      <a:pt x="479" y="625"/>
                      <a:pt x="478" y="624"/>
                      <a:pt x="478" y="623"/>
                    </a:cubicBezTo>
                    <a:cubicBezTo>
                      <a:pt x="478" y="622"/>
                      <a:pt x="478" y="622"/>
                      <a:pt x="478" y="622"/>
                    </a:cubicBezTo>
                    <a:cubicBezTo>
                      <a:pt x="479" y="621"/>
                      <a:pt x="479" y="621"/>
                      <a:pt x="479" y="620"/>
                    </a:cubicBezTo>
                    <a:cubicBezTo>
                      <a:pt x="480" y="620"/>
                      <a:pt x="479" y="620"/>
                      <a:pt x="479" y="619"/>
                    </a:cubicBezTo>
                    <a:cubicBezTo>
                      <a:pt x="479" y="619"/>
                      <a:pt x="480" y="619"/>
                      <a:pt x="480" y="619"/>
                    </a:cubicBezTo>
                    <a:cubicBezTo>
                      <a:pt x="480" y="619"/>
                      <a:pt x="481" y="618"/>
                      <a:pt x="481" y="618"/>
                    </a:cubicBezTo>
                    <a:cubicBezTo>
                      <a:pt x="481" y="617"/>
                      <a:pt x="482" y="616"/>
                      <a:pt x="482" y="615"/>
                    </a:cubicBezTo>
                    <a:cubicBezTo>
                      <a:pt x="482" y="615"/>
                      <a:pt x="482" y="615"/>
                      <a:pt x="482" y="615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4" y="614"/>
                      <a:pt x="485" y="613"/>
                      <a:pt x="485" y="613"/>
                    </a:cubicBezTo>
                    <a:cubicBezTo>
                      <a:pt x="485" y="613"/>
                      <a:pt x="485" y="612"/>
                      <a:pt x="485" y="611"/>
                    </a:cubicBezTo>
                    <a:cubicBezTo>
                      <a:pt x="485" y="611"/>
                      <a:pt x="485" y="610"/>
                      <a:pt x="485" y="610"/>
                    </a:cubicBezTo>
                    <a:cubicBezTo>
                      <a:pt x="489" y="613"/>
                      <a:pt x="489" y="613"/>
                      <a:pt x="489" y="613"/>
                    </a:cubicBezTo>
                    <a:cubicBezTo>
                      <a:pt x="492" y="613"/>
                      <a:pt x="492" y="613"/>
                      <a:pt x="492" y="613"/>
                    </a:cubicBezTo>
                    <a:cubicBezTo>
                      <a:pt x="492" y="615"/>
                      <a:pt x="492" y="615"/>
                      <a:pt x="492" y="615"/>
                    </a:cubicBezTo>
                    <a:cubicBezTo>
                      <a:pt x="497" y="615"/>
                      <a:pt x="497" y="615"/>
                      <a:pt x="497" y="615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2" y="618"/>
                      <a:pt x="503" y="618"/>
                    </a:cubicBezTo>
                    <a:cubicBezTo>
                      <a:pt x="503" y="618"/>
                      <a:pt x="504" y="618"/>
                      <a:pt x="504" y="618"/>
                    </a:cubicBezTo>
                    <a:cubicBezTo>
                      <a:pt x="504" y="618"/>
                      <a:pt x="506" y="619"/>
                      <a:pt x="506" y="619"/>
                    </a:cubicBezTo>
                    <a:cubicBezTo>
                      <a:pt x="507" y="619"/>
                      <a:pt x="507" y="620"/>
                      <a:pt x="508" y="620"/>
                    </a:cubicBezTo>
                    <a:cubicBezTo>
                      <a:pt x="508" y="621"/>
                      <a:pt x="508" y="622"/>
                      <a:pt x="508" y="622"/>
                    </a:cubicBezTo>
                    <a:cubicBezTo>
                      <a:pt x="508" y="622"/>
                      <a:pt x="508" y="626"/>
                      <a:pt x="508" y="626"/>
                    </a:cubicBezTo>
                    <a:cubicBezTo>
                      <a:pt x="509" y="627"/>
                      <a:pt x="509" y="627"/>
                      <a:pt x="509" y="627"/>
                    </a:cubicBezTo>
                    <a:cubicBezTo>
                      <a:pt x="509" y="627"/>
                      <a:pt x="510" y="628"/>
                      <a:pt x="510" y="628"/>
                    </a:cubicBezTo>
                    <a:cubicBezTo>
                      <a:pt x="510" y="629"/>
                      <a:pt x="512" y="630"/>
                      <a:pt x="512" y="630"/>
                    </a:cubicBezTo>
                    <a:cubicBezTo>
                      <a:pt x="513" y="631"/>
                      <a:pt x="513" y="631"/>
                      <a:pt x="513" y="631"/>
                    </a:cubicBezTo>
                    <a:cubicBezTo>
                      <a:pt x="514" y="631"/>
                      <a:pt x="514" y="631"/>
                      <a:pt x="514" y="631"/>
                    </a:cubicBezTo>
                    <a:cubicBezTo>
                      <a:pt x="515" y="632"/>
                      <a:pt x="515" y="632"/>
                      <a:pt x="515" y="632"/>
                    </a:cubicBezTo>
                    <a:cubicBezTo>
                      <a:pt x="515" y="632"/>
                      <a:pt x="520" y="632"/>
                      <a:pt x="520" y="632"/>
                    </a:cubicBezTo>
                    <a:cubicBezTo>
                      <a:pt x="520" y="632"/>
                      <a:pt x="521" y="633"/>
                      <a:pt x="521" y="633"/>
                    </a:cubicBezTo>
                    <a:cubicBezTo>
                      <a:pt x="523" y="630"/>
                      <a:pt x="523" y="630"/>
                      <a:pt x="523" y="630"/>
                    </a:cubicBezTo>
                    <a:cubicBezTo>
                      <a:pt x="524" y="630"/>
                      <a:pt x="524" y="630"/>
                      <a:pt x="524" y="630"/>
                    </a:cubicBezTo>
                    <a:cubicBezTo>
                      <a:pt x="526" y="630"/>
                      <a:pt x="526" y="630"/>
                      <a:pt x="526" y="630"/>
                    </a:cubicBezTo>
                    <a:cubicBezTo>
                      <a:pt x="527" y="629"/>
                      <a:pt x="527" y="629"/>
                      <a:pt x="527" y="629"/>
                    </a:cubicBezTo>
                    <a:cubicBezTo>
                      <a:pt x="533" y="629"/>
                      <a:pt x="533" y="629"/>
                      <a:pt x="533" y="629"/>
                    </a:cubicBezTo>
                    <a:cubicBezTo>
                      <a:pt x="535" y="631"/>
                      <a:pt x="535" y="631"/>
                      <a:pt x="535" y="631"/>
                    </a:cubicBezTo>
                    <a:cubicBezTo>
                      <a:pt x="536" y="631"/>
                      <a:pt x="536" y="631"/>
                      <a:pt x="536" y="631"/>
                    </a:cubicBezTo>
                    <a:cubicBezTo>
                      <a:pt x="536" y="630"/>
                      <a:pt x="536" y="630"/>
                      <a:pt x="536" y="630"/>
                    </a:cubicBezTo>
                    <a:cubicBezTo>
                      <a:pt x="538" y="630"/>
                      <a:pt x="538" y="630"/>
                      <a:pt x="538" y="630"/>
                    </a:cubicBezTo>
                    <a:cubicBezTo>
                      <a:pt x="538" y="630"/>
                      <a:pt x="539" y="631"/>
                      <a:pt x="540" y="631"/>
                    </a:cubicBezTo>
                    <a:cubicBezTo>
                      <a:pt x="540" y="631"/>
                      <a:pt x="541" y="632"/>
                      <a:pt x="541" y="632"/>
                    </a:cubicBezTo>
                    <a:cubicBezTo>
                      <a:pt x="541" y="633"/>
                      <a:pt x="542" y="634"/>
                      <a:pt x="542" y="634"/>
                    </a:cubicBezTo>
                    <a:cubicBezTo>
                      <a:pt x="544" y="634"/>
                      <a:pt x="544" y="634"/>
                      <a:pt x="544" y="634"/>
                    </a:cubicBezTo>
                    <a:cubicBezTo>
                      <a:pt x="547" y="635"/>
                      <a:pt x="547" y="635"/>
                      <a:pt x="547" y="635"/>
                    </a:cubicBezTo>
                    <a:cubicBezTo>
                      <a:pt x="547" y="638"/>
                      <a:pt x="547" y="638"/>
                      <a:pt x="547" y="638"/>
                    </a:cubicBezTo>
                    <a:cubicBezTo>
                      <a:pt x="548" y="638"/>
                      <a:pt x="548" y="638"/>
                      <a:pt x="548" y="638"/>
                    </a:cubicBezTo>
                    <a:cubicBezTo>
                      <a:pt x="550" y="640"/>
                      <a:pt x="550" y="640"/>
                      <a:pt x="550" y="640"/>
                    </a:cubicBezTo>
                    <a:cubicBezTo>
                      <a:pt x="550" y="641"/>
                      <a:pt x="550" y="641"/>
                      <a:pt x="550" y="641"/>
                    </a:cubicBezTo>
                    <a:cubicBezTo>
                      <a:pt x="550" y="641"/>
                      <a:pt x="555" y="641"/>
                      <a:pt x="555" y="641"/>
                    </a:cubicBezTo>
                    <a:cubicBezTo>
                      <a:pt x="556" y="641"/>
                      <a:pt x="561" y="643"/>
                      <a:pt x="561" y="643"/>
                    </a:cubicBezTo>
                    <a:cubicBezTo>
                      <a:pt x="562" y="643"/>
                      <a:pt x="562" y="643"/>
                      <a:pt x="562" y="643"/>
                    </a:cubicBezTo>
                    <a:cubicBezTo>
                      <a:pt x="564" y="642"/>
                      <a:pt x="564" y="642"/>
                      <a:pt x="564" y="642"/>
                    </a:cubicBezTo>
                    <a:cubicBezTo>
                      <a:pt x="565" y="642"/>
                      <a:pt x="565" y="642"/>
                      <a:pt x="565" y="642"/>
                    </a:cubicBezTo>
                    <a:cubicBezTo>
                      <a:pt x="567" y="643"/>
                      <a:pt x="567" y="643"/>
                      <a:pt x="567" y="643"/>
                    </a:cubicBezTo>
                    <a:cubicBezTo>
                      <a:pt x="575" y="640"/>
                      <a:pt x="575" y="640"/>
                      <a:pt x="575" y="640"/>
                    </a:cubicBezTo>
                    <a:cubicBezTo>
                      <a:pt x="581" y="638"/>
                      <a:pt x="581" y="638"/>
                      <a:pt x="581" y="638"/>
                    </a:cubicBezTo>
                    <a:cubicBezTo>
                      <a:pt x="584" y="634"/>
                      <a:pt x="584" y="634"/>
                      <a:pt x="584" y="634"/>
                    </a:cubicBezTo>
                    <a:cubicBezTo>
                      <a:pt x="589" y="631"/>
                      <a:pt x="589" y="631"/>
                      <a:pt x="589" y="631"/>
                    </a:cubicBezTo>
                    <a:cubicBezTo>
                      <a:pt x="589" y="631"/>
                      <a:pt x="590" y="631"/>
                      <a:pt x="590" y="631"/>
                    </a:cubicBezTo>
                    <a:cubicBezTo>
                      <a:pt x="590" y="631"/>
                      <a:pt x="593" y="632"/>
                      <a:pt x="593" y="632"/>
                    </a:cubicBezTo>
                    <a:cubicBezTo>
                      <a:pt x="596" y="634"/>
                      <a:pt x="596" y="634"/>
                      <a:pt x="596" y="634"/>
                    </a:cubicBezTo>
                    <a:cubicBezTo>
                      <a:pt x="598" y="635"/>
                      <a:pt x="598" y="635"/>
                      <a:pt x="598" y="635"/>
                    </a:cubicBezTo>
                    <a:cubicBezTo>
                      <a:pt x="600" y="635"/>
                      <a:pt x="600" y="635"/>
                      <a:pt x="600" y="635"/>
                    </a:cubicBezTo>
                    <a:cubicBezTo>
                      <a:pt x="603" y="633"/>
                      <a:pt x="603" y="633"/>
                      <a:pt x="603" y="633"/>
                    </a:cubicBezTo>
                    <a:cubicBezTo>
                      <a:pt x="607" y="636"/>
                      <a:pt x="607" y="636"/>
                      <a:pt x="607" y="636"/>
                    </a:cubicBezTo>
                    <a:cubicBezTo>
                      <a:pt x="608" y="637"/>
                      <a:pt x="608" y="637"/>
                      <a:pt x="608" y="637"/>
                    </a:cubicBezTo>
                    <a:cubicBezTo>
                      <a:pt x="610" y="638"/>
                      <a:pt x="610" y="638"/>
                      <a:pt x="610" y="638"/>
                    </a:cubicBezTo>
                    <a:cubicBezTo>
                      <a:pt x="612" y="639"/>
                      <a:pt x="612" y="639"/>
                      <a:pt x="612" y="639"/>
                    </a:cubicBezTo>
                    <a:cubicBezTo>
                      <a:pt x="614" y="639"/>
                      <a:pt x="614" y="639"/>
                      <a:pt x="614" y="639"/>
                    </a:cubicBezTo>
                    <a:cubicBezTo>
                      <a:pt x="619" y="635"/>
                      <a:pt x="619" y="635"/>
                      <a:pt x="619" y="635"/>
                    </a:cubicBezTo>
                    <a:cubicBezTo>
                      <a:pt x="622" y="634"/>
                      <a:pt x="622" y="634"/>
                      <a:pt x="622" y="634"/>
                    </a:cubicBezTo>
                    <a:cubicBezTo>
                      <a:pt x="622" y="634"/>
                      <a:pt x="624" y="633"/>
                      <a:pt x="624" y="633"/>
                    </a:cubicBezTo>
                    <a:cubicBezTo>
                      <a:pt x="624" y="632"/>
                      <a:pt x="624" y="631"/>
                      <a:pt x="624" y="631"/>
                    </a:cubicBezTo>
                    <a:cubicBezTo>
                      <a:pt x="624" y="631"/>
                      <a:pt x="623" y="631"/>
                      <a:pt x="623" y="630"/>
                    </a:cubicBezTo>
                    <a:cubicBezTo>
                      <a:pt x="623" y="630"/>
                      <a:pt x="623" y="630"/>
                      <a:pt x="623" y="630"/>
                    </a:cubicBezTo>
                    <a:cubicBezTo>
                      <a:pt x="624" y="629"/>
                      <a:pt x="624" y="629"/>
                      <a:pt x="624" y="629"/>
                    </a:cubicBezTo>
                    <a:cubicBezTo>
                      <a:pt x="624" y="627"/>
                      <a:pt x="624" y="627"/>
                      <a:pt x="624" y="627"/>
                    </a:cubicBezTo>
                    <a:cubicBezTo>
                      <a:pt x="625" y="626"/>
                      <a:pt x="625" y="626"/>
                      <a:pt x="625" y="626"/>
                    </a:cubicBezTo>
                    <a:cubicBezTo>
                      <a:pt x="625" y="626"/>
                      <a:pt x="627" y="622"/>
                      <a:pt x="627" y="622"/>
                    </a:cubicBezTo>
                    <a:cubicBezTo>
                      <a:pt x="627" y="622"/>
                      <a:pt x="629" y="617"/>
                      <a:pt x="629" y="617"/>
                    </a:cubicBezTo>
                    <a:cubicBezTo>
                      <a:pt x="629" y="617"/>
                      <a:pt x="630" y="615"/>
                      <a:pt x="630" y="615"/>
                    </a:cubicBezTo>
                    <a:cubicBezTo>
                      <a:pt x="634" y="612"/>
                      <a:pt x="634" y="612"/>
                      <a:pt x="634" y="612"/>
                    </a:cubicBezTo>
                    <a:cubicBezTo>
                      <a:pt x="634" y="612"/>
                      <a:pt x="634" y="612"/>
                      <a:pt x="634" y="612"/>
                    </a:cubicBezTo>
                    <a:cubicBezTo>
                      <a:pt x="634" y="611"/>
                      <a:pt x="634" y="610"/>
                      <a:pt x="633" y="610"/>
                    </a:cubicBezTo>
                    <a:cubicBezTo>
                      <a:pt x="633" y="609"/>
                      <a:pt x="633" y="609"/>
                      <a:pt x="633" y="609"/>
                    </a:cubicBezTo>
                    <a:cubicBezTo>
                      <a:pt x="633" y="608"/>
                      <a:pt x="633" y="607"/>
                      <a:pt x="633" y="607"/>
                    </a:cubicBezTo>
                    <a:cubicBezTo>
                      <a:pt x="633" y="607"/>
                      <a:pt x="634" y="607"/>
                      <a:pt x="634" y="606"/>
                    </a:cubicBezTo>
                    <a:cubicBezTo>
                      <a:pt x="634" y="606"/>
                      <a:pt x="632" y="606"/>
                      <a:pt x="632" y="606"/>
                    </a:cubicBezTo>
                    <a:cubicBezTo>
                      <a:pt x="631" y="605"/>
                      <a:pt x="630" y="605"/>
                      <a:pt x="630" y="605"/>
                    </a:cubicBezTo>
                    <a:cubicBezTo>
                      <a:pt x="630" y="605"/>
                      <a:pt x="629" y="606"/>
                      <a:pt x="629" y="606"/>
                    </a:cubicBezTo>
                    <a:cubicBezTo>
                      <a:pt x="629" y="605"/>
                      <a:pt x="629" y="605"/>
                      <a:pt x="629" y="605"/>
                    </a:cubicBezTo>
                    <a:cubicBezTo>
                      <a:pt x="629" y="605"/>
                      <a:pt x="629" y="604"/>
                      <a:pt x="629" y="603"/>
                    </a:cubicBezTo>
                    <a:cubicBezTo>
                      <a:pt x="629" y="603"/>
                      <a:pt x="631" y="602"/>
                      <a:pt x="631" y="602"/>
                    </a:cubicBezTo>
                    <a:cubicBezTo>
                      <a:pt x="632" y="601"/>
                      <a:pt x="634" y="598"/>
                      <a:pt x="634" y="598"/>
                    </a:cubicBezTo>
                    <a:cubicBezTo>
                      <a:pt x="634" y="598"/>
                      <a:pt x="635" y="598"/>
                      <a:pt x="635" y="598"/>
                    </a:cubicBezTo>
                    <a:cubicBezTo>
                      <a:pt x="635" y="598"/>
                      <a:pt x="637" y="598"/>
                      <a:pt x="638" y="598"/>
                    </a:cubicBezTo>
                    <a:cubicBezTo>
                      <a:pt x="639" y="598"/>
                      <a:pt x="639" y="597"/>
                      <a:pt x="639" y="597"/>
                    </a:cubicBezTo>
                    <a:cubicBezTo>
                      <a:pt x="639" y="597"/>
                      <a:pt x="640" y="597"/>
                      <a:pt x="641" y="597"/>
                    </a:cubicBezTo>
                    <a:cubicBezTo>
                      <a:pt x="642" y="596"/>
                      <a:pt x="642" y="596"/>
                      <a:pt x="642" y="596"/>
                    </a:cubicBezTo>
                    <a:cubicBezTo>
                      <a:pt x="643" y="596"/>
                      <a:pt x="643" y="596"/>
                      <a:pt x="644" y="596"/>
                    </a:cubicBezTo>
                    <a:cubicBezTo>
                      <a:pt x="644" y="596"/>
                      <a:pt x="644" y="596"/>
                      <a:pt x="645" y="597"/>
                    </a:cubicBezTo>
                    <a:cubicBezTo>
                      <a:pt x="646" y="597"/>
                      <a:pt x="646" y="597"/>
                      <a:pt x="646" y="596"/>
                    </a:cubicBezTo>
                    <a:cubicBezTo>
                      <a:pt x="647" y="596"/>
                      <a:pt x="647" y="596"/>
                      <a:pt x="647" y="596"/>
                    </a:cubicBezTo>
                    <a:cubicBezTo>
                      <a:pt x="647" y="596"/>
                      <a:pt x="650" y="595"/>
                      <a:pt x="650" y="595"/>
                    </a:cubicBezTo>
                    <a:cubicBezTo>
                      <a:pt x="650" y="595"/>
                      <a:pt x="652" y="595"/>
                      <a:pt x="652" y="595"/>
                    </a:cubicBezTo>
                    <a:cubicBezTo>
                      <a:pt x="653" y="595"/>
                      <a:pt x="654" y="596"/>
                      <a:pt x="655" y="596"/>
                    </a:cubicBezTo>
                    <a:cubicBezTo>
                      <a:pt x="655" y="596"/>
                      <a:pt x="657" y="598"/>
                      <a:pt x="660" y="599"/>
                    </a:cubicBezTo>
                    <a:cubicBezTo>
                      <a:pt x="661" y="600"/>
                      <a:pt x="661" y="600"/>
                      <a:pt x="661" y="600"/>
                    </a:cubicBezTo>
                    <a:cubicBezTo>
                      <a:pt x="661" y="600"/>
                      <a:pt x="661" y="600"/>
                      <a:pt x="661" y="600"/>
                    </a:cubicBezTo>
                    <a:cubicBezTo>
                      <a:pt x="662" y="600"/>
                      <a:pt x="662" y="600"/>
                      <a:pt x="663" y="599"/>
                    </a:cubicBezTo>
                    <a:cubicBezTo>
                      <a:pt x="663" y="599"/>
                      <a:pt x="663" y="599"/>
                      <a:pt x="664" y="599"/>
                    </a:cubicBezTo>
                    <a:cubicBezTo>
                      <a:pt x="665" y="599"/>
                      <a:pt x="665" y="599"/>
                      <a:pt x="666" y="600"/>
                    </a:cubicBezTo>
                    <a:cubicBezTo>
                      <a:pt x="668" y="601"/>
                      <a:pt x="667" y="601"/>
                      <a:pt x="667" y="602"/>
                    </a:cubicBezTo>
                    <a:cubicBezTo>
                      <a:pt x="668" y="603"/>
                      <a:pt x="668" y="603"/>
                      <a:pt x="669" y="604"/>
                    </a:cubicBezTo>
                    <a:cubicBezTo>
                      <a:pt x="670" y="604"/>
                      <a:pt x="669" y="605"/>
                      <a:pt x="669" y="605"/>
                    </a:cubicBezTo>
                    <a:cubicBezTo>
                      <a:pt x="669" y="606"/>
                      <a:pt x="669" y="606"/>
                      <a:pt x="669" y="606"/>
                    </a:cubicBezTo>
                    <a:cubicBezTo>
                      <a:pt x="670" y="607"/>
                      <a:pt x="671" y="608"/>
                      <a:pt x="671" y="608"/>
                    </a:cubicBezTo>
                    <a:cubicBezTo>
                      <a:pt x="672" y="609"/>
                      <a:pt x="671" y="609"/>
                      <a:pt x="671" y="610"/>
                    </a:cubicBezTo>
                    <a:cubicBezTo>
                      <a:pt x="671" y="610"/>
                      <a:pt x="672" y="610"/>
                      <a:pt x="672" y="610"/>
                    </a:cubicBezTo>
                    <a:cubicBezTo>
                      <a:pt x="673" y="611"/>
                      <a:pt x="673" y="612"/>
                      <a:pt x="673" y="612"/>
                    </a:cubicBezTo>
                    <a:cubicBezTo>
                      <a:pt x="673" y="612"/>
                      <a:pt x="673" y="613"/>
                      <a:pt x="672" y="613"/>
                    </a:cubicBezTo>
                    <a:cubicBezTo>
                      <a:pt x="672" y="614"/>
                      <a:pt x="673" y="614"/>
                      <a:pt x="673" y="614"/>
                    </a:cubicBezTo>
                    <a:cubicBezTo>
                      <a:pt x="673" y="615"/>
                      <a:pt x="674" y="615"/>
                      <a:pt x="674" y="616"/>
                    </a:cubicBezTo>
                    <a:cubicBezTo>
                      <a:pt x="674" y="617"/>
                      <a:pt x="674" y="617"/>
                      <a:pt x="674" y="617"/>
                    </a:cubicBezTo>
                    <a:cubicBezTo>
                      <a:pt x="674" y="617"/>
                      <a:pt x="674" y="618"/>
                      <a:pt x="675" y="618"/>
                    </a:cubicBezTo>
                    <a:cubicBezTo>
                      <a:pt x="675" y="619"/>
                      <a:pt x="675" y="619"/>
                      <a:pt x="675" y="620"/>
                    </a:cubicBezTo>
                    <a:cubicBezTo>
                      <a:pt x="675" y="620"/>
                      <a:pt x="675" y="621"/>
                      <a:pt x="675" y="621"/>
                    </a:cubicBezTo>
                    <a:cubicBezTo>
                      <a:pt x="675" y="622"/>
                      <a:pt x="675" y="622"/>
                      <a:pt x="676" y="622"/>
                    </a:cubicBezTo>
                    <a:cubicBezTo>
                      <a:pt x="676" y="623"/>
                      <a:pt x="676" y="623"/>
                      <a:pt x="677" y="624"/>
                    </a:cubicBezTo>
                    <a:cubicBezTo>
                      <a:pt x="678" y="625"/>
                      <a:pt x="678" y="626"/>
                      <a:pt x="678" y="626"/>
                    </a:cubicBezTo>
                    <a:cubicBezTo>
                      <a:pt x="678" y="627"/>
                      <a:pt x="678" y="628"/>
                      <a:pt x="678" y="628"/>
                    </a:cubicBezTo>
                    <a:cubicBezTo>
                      <a:pt x="678" y="629"/>
                      <a:pt x="679" y="631"/>
                      <a:pt x="679" y="631"/>
                    </a:cubicBezTo>
                    <a:cubicBezTo>
                      <a:pt x="679" y="631"/>
                      <a:pt x="680" y="632"/>
                      <a:pt x="680" y="632"/>
                    </a:cubicBezTo>
                    <a:cubicBezTo>
                      <a:pt x="680" y="632"/>
                      <a:pt x="680" y="633"/>
                      <a:pt x="680" y="633"/>
                    </a:cubicBezTo>
                    <a:cubicBezTo>
                      <a:pt x="680" y="634"/>
                      <a:pt x="680" y="634"/>
                      <a:pt x="680" y="634"/>
                    </a:cubicBezTo>
                    <a:cubicBezTo>
                      <a:pt x="680" y="635"/>
                      <a:pt x="680" y="636"/>
                      <a:pt x="680" y="636"/>
                    </a:cubicBezTo>
                    <a:cubicBezTo>
                      <a:pt x="680" y="636"/>
                      <a:pt x="680" y="637"/>
                      <a:pt x="680" y="637"/>
                    </a:cubicBezTo>
                    <a:cubicBezTo>
                      <a:pt x="681" y="637"/>
                      <a:pt x="682" y="638"/>
                      <a:pt x="682" y="638"/>
                    </a:cubicBezTo>
                    <a:cubicBezTo>
                      <a:pt x="688" y="638"/>
                      <a:pt x="688" y="638"/>
                      <a:pt x="688" y="638"/>
                    </a:cubicBezTo>
                    <a:cubicBezTo>
                      <a:pt x="688" y="639"/>
                      <a:pt x="688" y="639"/>
                      <a:pt x="688" y="639"/>
                    </a:cubicBezTo>
                    <a:cubicBezTo>
                      <a:pt x="688" y="639"/>
                      <a:pt x="689" y="640"/>
                      <a:pt x="690" y="640"/>
                    </a:cubicBezTo>
                    <a:cubicBezTo>
                      <a:pt x="690" y="641"/>
                      <a:pt x="692" y="641"/>
                      <a:pt x="692" y="641"/>
                    </a:cubicBezTo>
                    <a:cubicBezTo>
                      <a:pt x="693" y="640"/>
                      <a:pt x="693" y="640"/>
                      <a:pt x="693" y="640"/>
                    </a:cubicBezTo>
                    <a:cubicBezTo>
                      <a:pt x="693" y="640"/>
                      <a:pt x="694" y="641"/>
                      <a:pt x="694" y="641"/>
                    </a:cubicBezTo>
                    <a:cubicBezTo>
                      <a:pt x="694" y="642"/>
                      <a:pt x="698" y="646"/>
                      <a:pt x="698" y="646"/>
                    </a:cubicBezTo>
                    <a:cubicBezTo>
                      <a:pt x="698" y="646"/>
                      <a:pt x="701" y="646"/>
                      <a:pt x="701" y="646"/>
                    </a:cubicBezTo>
                    <a:cubicBezTo>
                      <a:pt x="701" y="646"/>
                      <a:pt x="700" y="648"/>
                      <a:pt x="700" y="648"/>
                    </a:cubicBezTo>
                    <a:cubicBezTo>
                      <a:pt x="700" y="649"/>
                      <a:pt x="700" y="649"/>
                      <a:pt x="700" y="649"/>
                    </a:cubicBezTo>
                    <a:cubicBezTo>
                      <a:pt x="702" y="650"/>
                      <a:pt x="702" y="650"/>
                      <a:pt x="702" y="650"/>
                    </a:cubicBezTo>
                    <a:cubicBezTo>
                      <a:pt x="702" y="652"/>
                      <a:pt x="702" y="652"/>
                      <a:pt x="702" y="652"/>
                    </a:cubicBezTo>
                    <a:cubicBezTo>
                      <a:pt x="701" y="654"/>
                      <a:pt x="701" y="654"/>
                      <a:pt x="701" y="654"/>
                    </a:cubicBezTo>
                    <a:cubicBezTo>
                      <a:pt x="703" y="658"/>
                      <a:pt x="703" y="658"/>
                      <a:pt x="703" y="658"/>
                    </a:cubicBezTo>
                    <a:cubicBezTo>
                      <a:pt x="714" y="658"/>
                      <a:pt x="714" y="658"/>
                      <a:pt x="714" y="658"/>
                    </a:cubicBezTo>
                    <a:cubicBezTo>
                      <a:pt x="714" y="656"/>
                      <a:pt x="714" y="656"/>
                      <a:pt x="714" y="656"/>
                    </a:cubicBezTo>
                    <a:cubicBezTo>
                      <a:pt x="715" y="655"/>
                      <a:pt x="715" y="655"/>
                      <a:pt x="715" y="655"/>
                    </a:cubicBezTo>
                    <a:cubicBezTo>
                      <a:pt x="717" y="654"/>
                      <a:pt x="717" y="654"/>
                      <a:pt x="717" y="654"/>
                    </a:cubicBezTo>
                    <a:cubicBezTo>
                      <a:pt x="721" y="653"/>
                      <a:pt x="721" y="653"/>
                      <a:pt x="721" y="653"/>
                    </a:cubicBezTo>
                    <a:cubicBezTo>
                      <a:pt x="722" y="653"/>
                      <a:pt x="722" y="652"/>
                      <a:pt x="723" y="652"/>
                    </a:cubicBezTo>
                    <a:cubicBezTo>
                      <a:pt x="723" y="652"/>
                      <a:pt x="723" y="651"/>
                      <a:pt x="723" y="651"/>
                    </a:cubicBezTo>
                    <a:cubicBezTo>
                      <a:pt x="724" y="651"/>
                      <a:pt x="724" y="651"/>
                      <a:pt x="724" y="651"/>
                    </a:cubicBezTo>
                    <a:cubicBezTo>
                      <a:pt x="726" y="651"/>
                      <a:pt x="727" y="651"/>
                      <a:pt x="729" y="652"/>
                    </a:cubicBezTo>
                    <a:cubicBezTo>
                      <a:pt x="728" y="653"/>
                      <a:pt x="728" y="654"/>
                      <a:pt x="728" y="655"/>
                    </a:cubicBezTo>
                    <a:cubicBezTo>
                      <a:pt x="728" y="656"/>
                      <a:pt x="729" y="657"/>
                      <a:pt x="729" y="658"/>
                    </a:cubicBezTo>
                    <a:cubicBezTo>
                      <a:pt x="729" y="658"/>
                      <a:pt x="729" y="658"/>
                      <a:pt x="729" y="658"/>
                    </a:cubicBezTo>
                    <a:cubicBezTo>
                      <a:pt x="729" y="659"/>
                      <a:pt x="729" y="659"/>
                      <a:pt x="729" y="659"/>
                    </a:cubicBezTo>
                    <a:cubicBezTo>
                      <a:pt x="728" y="660"/>
                      <a:pt x="727" y="660"/>
                      <a:pt x="726" y="661"/>
                    </a:cubicBezTo>
                    <a:cubicBezTo>
                      <a:pt x="726" y="661"/>
                      <a:pt x="725" y="661"/>
                      <a:pt x="725" y="662"/>
                    </a:cubicBezTo>
                    <a:cubicBezTo>
                      <a:pt x="725" y="662"/>
                      <a:pt x="725" y="662"/>
                      <a:pt x="725" y="662"/>
                    </a:cubicBezTo>
                    <a:cubicBezTo>
                      <a:pt x="725" y="663"/>
                      <a:pt x="725" y="665"/>
                      <a:pt x="724" y="666"/>
                    </a:cubicBezTo>
                    <a:cubicBezTo>
                      <a:pt x="724" y="667"/>
                      <a:pt x="723" y="667"/>
                      <a:pt x="723" y="668"/>
                    </a:cubicBezTo>
                    <a:cubicBezTo>
                      <a:pt x="722" y="669"/>
                      <a:pt x="722" y="670"/>
                      <a:pt x="723" y="670"/>
                    </a:cubicBezTo>
                    <a:cubicBezTo>
                      <a:pt x="723" y="671"/>
                      <a:pt x="723" y="671"/>
                      <a:pt x="723" y="671"/>
                    </a:cubicBezTo>
                    <a:cubicBezTo>
                      <a:pt x="723" y="671"/>
                      <a:pt x="723" y="672"/>
                      <a:pt x="723" y="672"/>
                    </a:cubicBezTo>
                    <a:cubicBezTo>
                      <a:pt x="722" y="673"/>
                      <a:pt x="722" y="673"/>
                      <a:pt x="722" y="673"/>
                    </a:cubicBezTo>
                    <a:cubicBezTo>
                      <a:pt x="721" y="675"/>
                      <a:pt x="721" y="676"/>
                      <a:pt x="720" y="677"/>
                    </a:cubicBezTo>
                    <a:cubicBezTo>
                      <a:pt x="720" y="678"/>
                      <a:pt x="720" y="679"/>
                      <a:pt x="719" y="679"/>
                    </a:cubicBezTo>
                    <a:cubicBezTo>
                      <a:pt x="718" y="679"/>
                      <a:pt x="718" y="680"/>
                      <a:pt x="718" y="680"/>
                    </a:cubicBezTo>
                    <a:cubicBezTo>
                      <a:pt x="718" y="681"/>
                      <a:pt x="718" y="682"/>
                      <a:pt x="718" y="682"/>
                    </a:cubicBezTo>
                    <a:cubicBezTo>
                      <a:pt x="718" y="683"/>
                      <a:pt x="718" y="683"/>
                      <a:pt x="717" y="683"/>
                    </a:cubicBezTo>
                    <a:cubicBezTo>
                      <a:pt x="717" y="684"/>
                      <a:pt x="717" y="683"/>
                      <a:pt x="716" y="683"/>
                    </a:cubicBezTo>
                    <a:cubicBezTo>
                      <a:pt x="714" y="683"/>
                      <a:pt x="711" y="682"/>
                      <a:pt x="709" y="681"/>
                    </a:cubicBezTo>
                    <a:cubicBezTo>
                      <a:pt x="708" y="682"/>
                      <a:pt x="708" y="683"/>
                      <a:pt x="708" y="684"/>
                    </a:cubicBezTo>
                    <a:cubicBezTo>
                      <a:pt x="707" y="684"/>
                      <a:pt x="707" y="684"/>
                      <a:pt x="707" y="684"/>
                    </a:cubicBezTo>
                    <a:cubicBezTo>
                      <a:pt x="706" y="684"/>
                      <a:pt x="706" y="684"/>
                      <a:pt x="706" y="684"/>
                    </a:cubicBezTo>
                    <a:cubicBezTo>
                      <a:pt x="705" y="684"/>
                      <a:pt x="704" y="685"/>
                      <a:pt x="703" y="686"/>
                    </a:cubicBezTo>
                    <a:cubicBezTo>
                      <a:pt x="703" y="686"/>
                      <a:pt x="703" y="686"/>
                      <a:pt x="703" y="686"/>
                    </a:cubicBezTo>
                    <a:cubicBezTo>
                      <a:pt x="703" y="687"/>
                      <a:pt x="703" y="687"/>
                      <a:pt x="703" y="687"/>
                    </a:cubicBezTo>
                    <a:cubicBezTo>
                      <a:pt x="704" y="689"/>
                      <a:pt x="705" y="691"/>
                      <a:pt x="705" y="692"/>
                    </a:cubicBezTo>
                    <a:cubicBezTo>
                      <a:pt x="705" y="693"/>
                      <a:pt x="705" y="693"/>
                      <a:pt x="705" y="693"/>
                    </a:cubicBezTo>
                    <a:cubicBezTo>
                      <a:pt x="705" y="694"/>
                      <a:pt x="705" y="694"/>
                      <a:pt x="705" y="695"/>
                    </a:cubicBezTo>
                    <a:cubicBezTo>
                      <a:pt x="704" y="697"/>
                      <a:pt x="706" y="699"/>
                      <a:pt x="705" y="701"/>
                    </a:cubicBezTo>
                    <a:cubicBezTo>
                      <a:pt x="704" y="701"/>
                      <a:pt x="704" y="701"/>
                      <a:pt x="704" y="702"/>
                    </a:cubicBezTo>
                    <a:cubicBezTo>
                      <a:pt x="704" y="702"/>
                      <a:pt x="704" y="702"/>
                      <a:pt x="704" y="703"/>
                    </a:cubicBezTo>
                    <a:cubicBezTo>
                      <a:pt x="704" y="703"/>
                      <a:pt x="704" y="704"/>
                      <a:pt x="703" y="704"/>
                    </a:cubicBezTo>
                    <a:cubicBezTo>
                      <a:pt x="703" y="705"/>
                      <a:pt x="702" y="705"/>
                      <a:pt x="702" y="705"/>
                    </a:cubicBezTo>
                    <a:cubicBezTo>
                      <a:pt x="701" y="705"/>
                      <a:pt x="701" y="705"/>
                      <a:pt x="700" y="705"/>
                    </a:cubicBezTo>
                    <a:cubicBezTo>
                      <a:pt x="700" y="705"/>
                      <a:pt x="700" y="706"/>
                      <a:pt x="700" y="706"/>
                    </a:cubicBezTo>
                    <a:cubicBezTo>
                      <a:pt x="700" y="706"/>
                      <a:pt x="700" y="706"/>
                      <a:pt x="700" y="707"/>
                    </a:cubicBezTo>
                    <a:cubicBezTo>
                      <a:pt x="700" y="707"/>
                      <a:pt x="701" y="707"/>
                      <a:pt x="701" y="708"/>
                    </a:cubicBezTo>
                    <a:cubicBezTo>
                      <a:pt x="701" y="708"/>
                      <a:pt x="701" y="708"/>
                      <a:pt x="701" y="708"/>
                    </a:cubicBezTo>
                    <a:cubicBezTo>
                      <a:pt x="701" y="706"/>
                      <a:pt x="702" y="705"/>
                      <a:pt x="704" y="706"/>
                    </a:cubicBezTo>
                    <a:cubicBezTo>
                      <a:pt x="705" y="706"/>
                      <a:pt x="705" y="706"/>
                      <a:pt x="705" y="705"/>
                    </a:cubicBezTo>
                    <a:cubicBezTo>
                      <a:pt x="705" y="703"/>
                      <a:pt x="707" y="701"/>
                      <a:pt x="709" y="700"/>
                    </a:cubicBezTo>
                    <a:cubicBezTo>
                      <a:pt x="709" y="700"/>
                      <a:pt x="709" y="700"/>
                      <a:pt x="710" y="700"/>
                    </a:cubicBezTo>
                    <a:cubicBezTo>
                      <a:pt x="710" y="700"/>
                      <a:pt x="710" y="700"/>
                      <a:pt x="710" y="700"/>
                    </a:cubicBezTo>
                    <a:cubicBezTo>
                      <a:pt x="710" y="701"/>
                      <a:pt x="709" y="701"/>
                      <a:pt x="709" y="701"/>
                    </a:cubicBezTo>
                    <a:cubicBezTo>
                      <a:pt x="709" y="701"/>
                      <a:pt x="709" y="701"/>
                      <a:pt x="709" y="701"/>
                    </a:cubicBezTo>
                    <a:cubicBezTo>
                      <a:pt x="710" y="702"/>
                      <a:pt x="710" y="701"/>
                      <a:pt x="710" y="701"/>
                    </a:cubicBezTo>
                    <a:cubicBezTo>
                      <a:pt x="710" y="701"/>
                      <a:pt x="711" y="700"/>
                      <a:pt x="711" y="701"/>
                    </a:cubicBezTo>
                    <a:cubicBezTo>
                      <a:pt x="712" y="701"/>
                      <a:pt x="712" y="701"/>
                      <a:pt x="712" y="701"/>
                    </a:cubicBezTo>
                    <a:cubicBezTo>
                      <a:pt x="712" y="701"/>
                      <a:pt x="712" y="702"/>
                      <a:pt x="712" y="702"/>
                    </a:cubicBezTo>
                    <a:cubicBezTo>
                      <a:pt x="712" y="702"/>
                      <a:pt x="712" y="702"/>
                      <a:pt x="712" y="702"/>
                    </a:cubicBezTo>
                    <a:cubicBezTo>
                      <a:pt x="712" y="704"/>
                      <a:pt x="713" y="704"/>
                      <a:pt x="714" y="704"/>
                    </a:cubicBezTo>
                    <a:cubicBezTo>
                      <a:pt x="715" y="704"/>
                      <a:pt x="716" y="704"/>
                      <a:pt x="716" y="705"/>
                    </a:cubicBezTo>
                    <a:cubicBezTo>
                      <a:pt x="718" y="705"/>
                      <a:pt x="719" y="705"/>
                      <a:pt x="720" y="704"/>
                    </a:cubicBezTo>
                    <a:cubicBezTo>
                      <a:pt x="722" y="704"/>
                      <a:pt x="724" y="702"/>
                      <a:pt x="726" y="701"/>
                    </a:cubicBezTo>
                    <a:cubicBezTo>
                      <a:pt x="729" y="699"/>
                      <a:pt x="732" y="697"/>
                      <a:pt x="734" y="694"/>
                    </a:cubicBezTo>
                    <a:cubicBezTo>
                      <a:pt x="734" y="692"/>
                      <a:pt x="734" y="691"/>
                      <a:pt x="735" y="690"/>
                    </a:cubicBezTo>
                    <a:cubicBezTo>
                      <a:pt x="736" y="689"/>
                      <a:pt x="737" y="689"/>
                      <a:pt x="738" y="688"/>
                    </a:cubicBezTo>
                    <a:cubicBezTo>
                      <a:pt x="740" y="684"/>
                      <a:pt x="743" y="680"/>
                      <a:pt x="747" y="677"/>
                    </a:cubicBezTo>
                    <a:cubicBezTo>
                      <a:pt x="749" y="674"/>
                      <a:pt x="750" y="671"/>
                      <a:pt x="753" y="669"/>
                    </a:cubicBezTo>
                    <a:cubicBezTo>
                      <a:pt x="753" y="669"/>
                      <a:pt x="753" y="669"/>
                      <a:pt x="753" y="668"/>
                    </a:cubicBezTo>
                    <a:cubicBezTo>
                      <a:pt x="753" y="666"/>
                      <a:pt x="754" y="664"/>
                      <a:pt x="756" y="662"/>
                    </a:cubicBezTo>
                    <a:cubicBezTo>
                      <a:pt x="757" y="661"/>
                      <a:pt x="758" y="659"/>
                      <a:pt x="758" y="657"/>
                    </a:cubicBezTo>
                    <a:cubicBezTo>
                      <a:pt x="759" y="657"/>
                      <a:pt x="759" y="656"/>
                      <a:pt x="760" y="655"/>
                    </a:cubicBezTo>
                    <a:cubicBezTo>
                      <a:pt x="761" y="654"/>
                      <a:pt x="762" y="652"/>
                      <a:pt x="764" y="650"/>
                    </a:cubicBezTo>
                    <a:cubicBezTo>
                      <a:pt x="765" y="650"/>
                      <a:pt x="765" y="649"/>
                      <a:pt x="765" y="648"/>
                    </a:cubicBezTo>
                    <a:cubicBezTo>
                      <a:pt x="765" y="646"/>
                      <a:pt x="766" y="644"/>
                      <a:pt x="766" y="642"/>
                    </a:cubicBezTo>
                    <a:cubicBezTo>
                      <a:pt x="766" y="642"/>
                      <a:pt x="766" y="642"/>
                      <a:pt x="766" y="641"/>
                    </a:cubicBezTo>
                    <a:cubicBezTo>
                      <a:pt x="766" y="641"/>
                      <a:pt x="766" y="641"/>
                      <a:pt x="766" y="641"/>
                    </a:cubicBezTo>
                    <a:cubicBezTo>
                      <a:pt x="767" y="640"/>
                      <a:pt x="767" y="639"/>
                      <a:pt x="767" y="638"/>
                    </a:cubicBezTo>
                    <a:cubicBezTo>
                      <a:pt x="767" y="638"/>
                      <a:pt x="767" y="638"/>
                      <a:pt x="767" y="637"/>
                    </a:cubicBezTo>
                    <a:cubicBezTo>
                      <a:pt x="767" y="636"/>
                      <a:pt x="767" y="636"/>
                      <a:pt x="767" y="635"/>
                    </a:cubicBezTo>
                    <a:cubicBezTo>
                      <a:pt x="767" y="635"/>
                      <a:pt x="767" y="634"/>
                      <a:pt x="767" y="634"/>
                    </a:cubicBezTo>
                    <a:cubicBezTo>
                      <a:pt x="767" y="634"/>
                      <a:pt x="768" y="634"/>
                      <a:pt x="768" y="633"/>
                    </a:cubicBezTo>
                    <a:cubicBezTo>
                      <a:pt x="768" y="633"/>
                      <a:pt x="768" y="632"/>
                      <a:pt x="767" y="632"/>
                    </a:cubicBezTo>
                    <a:cubicBezTo>
                      <a:pt x="767" y="632"/>
                      <a:pt x="767" y="631"/>
                      <a:pt x="767" y="631"/>
                    </a:cubicBezTo>
                    <a:cubicBezTo>
                      <a:pt x="767" y="630"/>
                      <a:pt x="767" y="630"/>
                      <a:pt x="767" y="630"/>
                    </a:cubicBezTo>
                    <a:cubicBezTo>
                      <a:pt x="767" y="630"/>
                      <a:pt x="767" y="629"/>
                      <a:pt x="767" y="628"/>
                    </a:cubicBezTo>
                    <a:cubicBezTo>
                      <a:pt x="767" y="627"/>
                      <a:pt x="767" y="627"/>
                      <a:pt x="767" y="627"/>
                    </a:cubicBezTo>
                    <a:cubicBezTo>
                      <a:pt x="767" y="626"/>
                      <a:pt x="767" y="625"/>
                      <a:pt x="767" y="624"/>
                    </a:cubicBezTo>
                    <a:cubicBezTo>
                      <a:pt x="768" y="624"/>
                      <a:pt x="768" y="623"/>
                      <a:pt x="768" y="622"/>
                    </a:cubicBezTo>
                    <a:cubicBezTo>
                      <a:pt x="769" y="619"/>
                      <a:pt x="769" y="617"/>
                      <a:pt x="771" y="615"/>
                    </a:cubicBezTo>
                    <a:cubicBezTo>
                      <a:pt x="773" y="614"/>
                      <a:pt x="773" y="612"/>
                      <a:pt x="773" y="611"/>
                    </a:cubicBezTo>
                    <a:cubicBezTo>
                      <a:pt x="773" y="611"/>
                      <a:pt x="773" y="611"/>
                      <a:pt x="773" y="610"/>
                    </a:cubicBezTo>
                    <a:cubicBezTo>
                      <a:pt x="773" y="610"/>
                      <a:pt x="772" y="609"/>
                      <a:pt x="772" y="609"/>
                    </a:cubicBezTo>
                    <a:cubicBezTo>
                      <a:pt x="771" y="608"/>
                      <a:pt x="771" y="608"/>
                      <a:pt x="771" y="607"/>
                    </a:cubicBezTo>
                    <a:cubicBezTo>
                      <a:pt x="771" y="607"/>
                      <a:pt x="771" y="607"/>
                      <a:pt x="771" y="607"/>
                    </a:cubicBezTo>
                    <a:cubicBezTo>
                      <a:pt x="772" y="605"/>
                      <a:pt x="772" y="605"/>
                      <a:pt x="772" y="604"/>
                    </a:cubicBezTo>
                    <a:cubicBezTo>
                      <a:pt x="772" y="603"/>
                      <a:pt x="772" y="603"/>
                      <a:pt x="770" y="602"/>
                    </a:cubicBezTo>
                    <a:cubicBezTo>
                      <a:pt x="770" y="601"/>
                      <a:pt x="769" y="601"/>
                      <a:pt x="769" y="600"/>
                    </a:cubicBezTo>
                    <a:cubicBezTo>
                      <a:pt x="770" y="600"/>
                      <a:pt x="770" y="600"/>
                      <a:pt x="771" y="601"/>
                    </a:cubicBezTo>
                    <a:cubicBezTo>
                      <a:pt x="772" y="601"/>
                      <a:pt x="773" y="600"/>
                      <a:pt x="773" y="599"/>
                    </a:cubicBezTo>
                    <a:cubicBezTo>
                      <a:pt x="773" y="599"/>
                      <a:pt x="773" y="599"/>
                      <a:pt x="773" y="599"/>
                    </a:cubicBezTo>
                    <a:cubicBezTo>
                      <a:pt x="773" y="598"/>
                      <a:pt x="773" y="598"/>
                      <a:pt x="772" y="598"/>
                    </a:cubicBezTo>
                    <a:cubicBezTo>
                      <a:pt x="770" y="596"/>
                      <a:pt x="768" y="594"/>
                      <a:pt x="767" y="593"/>
                    </a:cubicBezTo>
                    <a:cubicBezTo>
                      <a:pt x="766" y="592"/>
                      <a:pt x="766" y="592"/>
                      <a:pt x="766" y="592"/>
                    </a:cubicBezTo>
                    <a:cubicBezTo>
                      <a:pt x="766" y="592"/>
                      <a:pt x="766" y="592"/>
                      <a:pt x="766" y="591"/>
                    </a:cubicBezTo>
                    <a:cubicBezTo>
                      <a:pt x="766" y="591"/>
                      <a:pt x="766" y="591"/>
                      <a:pt x="766" y="591"/>
                    </a:cubicBezTo>
                    <a:cubicBezTo>
                      <a:pt x="766" y="590"/>
                      <a:pt x="765" y="589"/>
                      <a:pt x="764" y="588"/>
                    </a:cubicBezTo>
                    <a:cubicBezTo>
                      <a:pt x="763" y="587"/>
                      <a:pt x="761" y="586"/>
                      <a:pt x="759" y="588"/>
                    </a:cubicBezTo>
                    <a:cubicBezTo>
                      <a:pt x="758" y="588"/>
                      <a:pt x="757" y="587"/>
                      <a:pt x="755" y="586"/>
                    </a:cubicBezTo>
                    <a:cubicBezTo>
                      <a:pt x="755" y="587"/>
                      <a:pt x="755" y="588"/>
                      <a:pt x="755" y="589"/>
                    </a:cubicBezTo>
                    <a:cubicBezTo>
                      <a:pt x="755" y="590"/>
                      <a:pt x="755" y="590"/>
                      <a:pt x="755" y="591"/>
                    </a:cubicBezTo>
                    <a:cubicBezTo>
                      <a:pt x="755" y="592"/>
                      <a:pt x="754" y="592"/>
                      <a:pt x="754" y="593"/>
                    </a:cubicBezTo>
                    <a:cubicBezTo>
                      <a:pt x="754" y="593"/>
                      <a:pt x="754" y="593"/>
                      <a:pt x="754" y="593"/>
                    </a:cubicBezTo>
                    <a:cubicBezTo>
                      <a:pt x="754" y="594"/>
                      <a:pt x="754" y="595"/>
                      <a:pt x="752" y="595"/>
                    </a:cubicBezTo>
                    <a:cubicBezTo>
                      <a:pt x="752" y="595"/>
                      <a:pt x="752" y="595"/>
                      <a:pt x="752" y="594"/>
                    </a:cubicBezTo>
                    <a:cubicBezTo>
                      <a:pt x="754" y="593"/>
                      <a:pt x="754" y="591"/>
                      <a:pt x="754" y="589"/>
                    </a:cubicBezTo>
                    <a:cubicBezTo>
                      <a:pt x="754" y="589"/>
                      <a:pt x="754" y="589"/>
                      <a:pt x="754" y="590"/>
                    </a:cubicBezTo>
                    <a:cubicBezTo>
                      <a:pt x="753" y="590"/>
                      <a:pt x="753" y="590"/>
                      <a:pt x="753" y="590"/>
                    </a:cubicBezTo>
                    <a:cubicBezTo>
                      <a:pt x="753" y="591"/>
                      <a:pt x="753" y="592"/>
                      <a:pt x="752" y="592"/>
                    </a:cubicBezTo>
                    <a:cubicBezTo>
                      <a:pt x="751" y="594"/>
                      <a:pt x="748" y="595"/>
                      <a:pt x="746" y="595"/>
                    </a:cubicBezTo>
                    <a:cubicBezTo>
                      <a:pt x="745" y="595"/>
                      <a:pt x="745" y="595"/>
                      <a:pt x="745" y="594"/>
                    </a:cubicBezTo>
                    <a:cubicBezTo>
                      <a:pt x="745" y="594"/>
                      <a:pt x="745" y="594"/>
                      <a:pt x="745" y="594"/>
                    </a:cubicBezTo>
                    <a:cubicBezTo>
                      <a:pt x="745" y="594"/>
                      <a:pt x="745" y="594"/>
                      <a:pt x="746" y="593"/>
                    </a:cubicBezTo>
                    <a:cubicBezTo>
                      <a:pt x="747" y="593"/>
                      <a:pt x="748" y="592"/>
                      <a:pt x="748" y="591"/>
                    </a:cubicBezTo>
                    <a:cubicBezTo>
                      <a:pt x="748" y="591"/>
                      <a:pt x="747" y="590"/>
                      <a:pt x="746" y="589"/>
                    </a:cubicBezTo>
                    <a:cubicBezTo>
                      <a:pt x="746" y="589"/>
                      <a:pt x="746" y="589"/>
                      <a:pt x="746" y="588"/>
                    </a:cubicBezTo>
                    <a:cubicBezTo>
                      <a:pt x="746" y="588"/>
                      <a:pt x="746" y="588"/>
                      <a:pt x="747" y="588"/>
                    </a:cubicBezTo>
                    <a:cubicBezTo>
                      <a:pt x="747" y="588"/>
                      <a:pt x="748" y="587"/>
                      <a:pt x="748" y="587"/>
                    </a:cubicBezTo>
                    <a:cubicBezTo>
                      <a:pt x="748" y="587"/>
                      <a:pt x="748" y="587"/>
                      <a:pt x="748" y="587"/>
                    </a:cubicBezTo>
                    <a:cubicBezTo>
                      <a:pt x="747" y="586"/>
                      <a:pt x="747" y="586"/>
                      <a:pt x="746" y="586"/>
                    </a:cubicBezTo>
                    <a:cubicBezTo>
                      <a:pt x="745" y="587"/>
                      <a:pt x="745" y="587"/>
                      <a:pt x="745" y="588"/>
                    </a:cubicBezTo>
                    <a:cubicBezTo>
                      <a:pt x="745" y="588"/>
                      <a:pt x="745" y="589"/>
                      <a:pt x="745" y="589"/>
                    </a:cubicBezTo>
                    <a:cubicBezTo>
                      <a:pt x="745" y="589"/>
                      <a:pt x="745" y="589"/>
                      <a:pt x="745" y="590"/>
                    </a:cubicBezTo>
                    <a:cubicBezTo>
                      <a:pt x="745" y="590"/>
                      <a:pt x="745" y="591"/>
                      <a:pt x="744" y="592"/>
                    </a:cubicBezTo>
                    <a:cubicBezTo>
                      <a:pt x="743" y="592"/>
                      <a:pt x="742" y="591"/>
                      <a:pt x="742" y="592"/>
                    </a:cubicBezTo>
                    <a:cubicBezTo>
                      <a:pt x="741" y="592"/>
                      <a:pt x="741" y="591"/>
                      <a:pt x="741" y="591"/>
                    </a:cubicBezTo>
                    <a:cubicBezTo>
                      <a:pt x="741" y="591"/>
                      <a:pt x="741" y="590"/>
                      <a:pt x="742" y="590"/>
                    </a:cubicBezTo>
                    <a:cubicBezTo>
                      <a:pt x="742" y="589"/>
                      <a:pt x="742" y="588"/>
                      <a:pt x="742" y="588"/>
                    </a:cubicBezTo>
                    <a:cubicBezTo>
                      <a:pt x="742" y="587"/>
                      <a:pt x="742" y="586"/>
                      <a:pt x="742" y="585"/>
                    </a:cubicBezTo>
                    <a:cubicBezTo>
                      <a:pt x="742" y="584"/>
                      <a:pt x="742" y="584"/>
                      <a:pt x="742" y="583"/>
                    </a:cubicBezTo>
                    <a:cubicBezTo>
                      <a:pt x="742" y="583"/>
                      <a:pt x="742" y="583"/>
                      <a:pt x="742" y="583"/>
                    </a:cubicBezTo>
                    <a:cubicBezTo>
                      <a:pt x="742" y="583"/>
                      <a:pt x="742" y="582"/>
                      <a:pt x="741" y="583"/>
                    </a:cubicBezTo>
                    <a:cubicBezTo>
                      <a:pt x="739" y="583"/>
                      <a:pt x="737" y="582"/>
                      <a:pt x="735" y="583"/>
                    </a:cubicBezTo>
                    <a:cubicBezTo>
                      <a:pt x="735" y="583"/>
                      <a:pt x="735" y="583"/>
                      <a:pt x="735" y="583"/>
                    </a:cubicBezTo>
                    <a:cubicBezTo>
                      <a:pt x="734" y="582"/>
                      <a:pt x="733" y="582"/>
                      <a:pt x="733" y="582"/>
                    </a:cubicBezTo>
                    <a:cubicBezTo>
                      <a:pt x="732" y="581"/>
                      <a:pt x="731" y="581"/>
                      <a:pt x="731" y="580"/>
                    </a:cubicBezTo>
                    <a:cubicBezTo>
                      <a:pt x="731" y="579"/>
                      <a:pt x="732" y="579"/>
                      <a:pt x="733" y="578"/>
                    </a:cubicBezTo>
                    <a:cubicBezTo>
                      <a:pt x="734" y="577"/>
                      <a:pt x="735" y="577"/>
                      <a:pt x="736" y="575"/>
                    </a:cubicBezTo>
                    <a:cubicBezTo>
                      <a:pt x="737" y="574"/>
                      <a:pt x="739" y="573"/>
                      <a:pt x="739" y="572"/>
                    </a:cubicBezTo>
                    <a:cubicBezTo>
                      <a:pt x="741" y="570"/>
                      <a:pt x="744" y="568"/>
                      <a:pt x="746" y="567"/>
                    </a:cubicBezTo>
                    <a:cubicBezTo>
                      <a:pt x="747" y="566"/>
                      <a:pt x="748" y="565"/>
                      <a:pt x="748" y="563"/>
                    </a:cubicBezTo>
                    <a:cubicBezTo>
                      <a:pt x="749" y="562"/>
                      <a:pt x="751" y="561"/>
                      <a:pt x="751" y="559"/>
                    </a:cubicBezTo>
                    <a:cubicBezTo>
                      <a:pt x="752" y="559"/>
                      <a:pt x="752" y="558"/>
                      <a:pt x="752" y="557"/>
                    </a:cubicBezTo>
                    <a:cubicBezTo>
                      <a:pt x="752" y="557"/>
                      <a:pt x="752" y="557"/>
                      <a:pt x="752" y="557"/>
                    </a:cubicBezTo>
                    <a:cubicBezTo>
                      <a:pt x="754" y="557"/>
                      <a:pt x="754" y="555"/>
                      <a:pt x="754" y="554"/>
                    </a:cubicBezTo>
                    <a:cubicBezTo>
                      <a:pt x="755" y="554"/>
                      <a:pt x="756" y="554"/>
                      <a:pt x="756" y="553"/>
                    </a:cubicBezTo>
                    <a:cubicBezTo>
                      <a:pt x="756" y="551"/>
                      <a:pt x="758" y="551"/>
                      <a:pt x="759" y="550"/>
                    </a:cubicBezTo>
                    <a:cubicBezTo>
                      <a:pt x="760" y="549"/>
                      <a:pt x="761" y="549"/>
                      <a:pt x="761" y="548"/>
                    </a:cubicBezTo>
                    <a:cubicBezTo>
                      <a:pt x="762" y="548"/>
                      <a:pt x="763" y="546"/>
                      <a:pt x="764" y="545"/>
                    </a:cubicBezTo>
                    <a:cubicBezTo>
                      <a:pt x="767" y="544"/>
                      <a:pt x="767" y="543"/>
                      <a:pt x="768" y="541"/>
                    </a:cubicBezTo>
                    <a:cubicBezTo>
                      <a:pt x="768" y="538"/>
                      <a:pt x="769" y="536"/>
                      <a:pt x="772" y="535"/>
                    </a:cubicBezTo>
                    <a:cubicBezTo>
                      <a:pt x="773" y="534"/>
                      <a:pt x="774" y="534"/>
                      <a:pt x="774" y="533"/>
                    </a:cubicBezTo>
                    <a:cubicBezTo>
                      <a:pt x="775" y="532"/>
                      <a:pt x="776" y="531"/>
                      <a:pt x="776" y="529"/>
                    </a:cubicBezTo>
                    <a:cubicBezTo>
                      <a:pt x="779" y="526"/>
                      <a:pt x="782" y="524"/>
                      <a:pt x="787" y="524"/>
                    </a:cubicBezTo>
                    <a:cubicBezTo>
                      <a:pt x="787" y="524"/>
                      <a:pt x="787" y="524"/>
                      <a:pt x="787" y="524"/>
                    </a:cubicBezTo>
                    <a:cubicBezTo>
                      <a:pt x="788" y="523"/>
                      <a:pt x="789" y="523"/>
                      <a:pt x="790" y="523"/>
                    </a:cubicBezTo>
                    <a:cubicBezTo>
                      <a:pt x="793" y="523"/>
                      <a:pt x="795" y="523"/>
                      <a:pt x="797" y="523"/>
                    </a:cubicBezTo>
                    <a:cubicBezTo>
                      <a:pt x="797" y="523"/>
                      <a:pt x="798" y="523"/>
                      <a:pt x="798" y="523"/>
                    </a:cubicBezTo>
                    <a:cubicBezTo>
                      <a:pt x="799" y="523"/>
                      <a:pt x="799" y="523"/>
                      <a:pt x="799" y="523"/>
                    </a:cubicBezTo>
                    <a:cubicBezTo>
                      <a:pt x="800" y="524"/>
                      <a:pt x="802" y="523"/>
                      <a:pt x="803" y="523"/>
                    </a:cubicBezTo>
                    <a:cubicBezTo>
                      <a:pt x="803" y="523"/>
                      <a:pt x="803" y="523"/>
                      <a:pt x="803" y="523"/>
                    </a:cubicBezTo>
                    <a:cubicBezTo>
                      <a:pt x="804" y="523"/>
                      <a:pt x="804" y="524"/>
                      <a:pt x="803" y="524"/>
                    </a:cubicBezTo>
                    <a:cubicBezTo>
                      <a:pt x="803" y="525"/>
                      <a:pt x="803" y="525"/>
                      <a:pt x="804" y="526"/>
                    </a:cubicBezTo>
                    <a:cubicBezTo>
                      <a:pt x="804" y="526"/>
                      <a:pt x="804" y="526"/>
                      <a:pt x="804" y="526"/>
                    </a:cubicBezTo>
                    <a:cubicBezTo>
                      <a:pt x="804" y="526"/>
                      <a:pt x="805" y="526"/>
                      <a:pt x="805" y="526"/>
                    </a:cubicBezTo>
                    <a:cubicBezTo>
                      <a:pt x="807" y="526"/>
                      <a:pt x="806" y="524"/>
                      <a:pt x="806" y="523"/>
                    </a:cubicBezTo>
                    <a:cubicBezTo>
                      <a:pt x="807" y="523"/>
                      <a:pt x="807" y="522"/>
                      <a:pt x="808" y="522"/>
                    </a:cubicBezTo>
                    <a:cubicBezTo>
                      <a:pt x="808" y="523"/>
                      <a:pt x="809" y="523"/>
                      <a:pt x="809" y="523"/>
                    </a:cubicBezTo>
                    <a:cubicBezTo>
                      <a:pt x="809" y="523"/>
                      <a:pt x="810" y="523"/>
                      <a:pt x="810" y="523"/>
                    </a:cubicBezTo>
                    <a:cubicBezTo>
                      <a:pt x="810" y="523"/>
                      <a:pt x="810" y="523"/>
                      <a:pt x="810" y="523"/>
                    </a:cubicBezTo>
                    <a:cubicBezTo>
                      <a:pt x="811" y="524"/>
                      <a:pt x="811" y="524"/>
                      <a:pt x="812" y="524"/>
                    </a:cubicBezTo>
                    <a:cubicBezTo>
                      <a:pt x="812" y="524"/>
                      <a:pt x="812" y="524"/>
                      <a:pt x="812" y="524"/>
                    </a:cubicBezTo>
                    <a:cubicBezTo>
                      <a:pt x="815" y="525"/>
                      <a:pt x="817" y="525"/>
                      <a:pt x="818" y="523"/>
                    </a:cubicBezTo>
                    <a:cubicBezTo>
                      <a:pt x="819" y="523"/>
                      <a:pt x="819" y="523"/>
                      <a:pt x="820" y="523"/>
                    </a:cubicBezTo>
                    <a:cubicBezTo>
                      <a:pt x="820" y="523"/>
                      <a:pt x="820" y="523"/>
                      <a:pt x="820" y="524"/>
                    </a:cubicBezTo>
                    <a:cubicBezTo>
                      <a:pt x="820" y="524"/>
                      <a:pt x="821" y="524"/>
                      <a:pt x="821" y="525"/>
                    </a:cubicBezTo>
                    <a:cubicBezTo>
                      <a:pt x="821" y="525"/>
                      <a:pt x="821" y="525"/>
                      <a:pt x="821" y="525"/>
                    </a:cubicBezTo>
                    <a:cubicBezTo>
                      <a:pt x="822" y="525"/>
                      <a:pt x="823" y="525"/>
                      <a:pt x="824" y="524"/>
                    </a:cubicBezTo>
                    <a:cubicBezTo>
                      <a:pt x="824" y="524"/>
                      <a:pt x="824" y="524"/>
                      <a:pt x="824" y="524"/>
                    </a:cubicBezTo>
                    <a:cubicBezTo>
                      <a:pt x="824" y="523"/>
                      <a:pt x="823" y="523"/>
                      <a:pt x="823" y="523"/>
                    </a:cubicBezTo>
                    <a:cubicBezTo>
                      <a:pt x="823" y="523"/>
                      <a:pt x="823" y="523"/>
                      <a:pt x="823" y="523"/>
                    </a:cubicBezTo>
                    <a:cubicBezTo>
                      <a:pt x="823" y="523"/>
                      <a:pt x="823" y="523"/>
                      <a:pt x="823" y="523"/>
                    </a:cubicBezTo>
                    <a:cubicBezTo>
                      <a:pt x="823" y="522"/>
                      <a:pt x="823" y="522"/>
                      <a:pt x="823" y="522"/>
                    </a:cubicBezTo>
                    <a:cubicBezTo>
                      <a:pt x="823" y="522"/>
                      <a:pt x="823" y="522"/>
                      <a:pt x="823" y="522"/>
                    </a:cubicBezTo>
                    <a:cubicBezTo>
                      <a:pt x="825" y="522"/>
                      <a:pt x="825" y="522"/>
                      <a:pt x="826" y="521"/>
                    </a:cubicBezTo>
                    <a:cubicBezTo>
                      <a:pt x="826" y="521"/>
                      <a:pt x="826" y="521"/>
                      <a:pt x="826" y="521"/>
                    </a:cubicBezTo>
                    <a:cubicBezTo>
                      <a:pt x="826" y="521"/>
                      <a:pt x="826" y="521"/>
                      <a:pt x="826" y="520"/>
                    </a:cubicBezTo>
                    <a:cubicBezTo>
                      <a:pt x="826" y="519"/>
                      <a:pt x="827" y="519"/>
                      <a:pt x="827" y="519"/>
                    </a:cubicBezTo>
                    <a:cubicBezTo>
                      <a:pt x="828" y="519"/>
                      <a:pt x="830" y="518"/>
                      <a:pt x="831" y="519"/>
                    </a:cubicBezTo>
                    <a:cubicBezTo>
                      <a:pt x="832" y="520"/>
                      <a:pt x="833" y="520"/>
                      <a:pt x="834" y="520"/>
                    </a:cubicBezTo>
                    <a:cubicBezTo>
                      <a:pt x="834" y="520"/>
                      <a:pt x="834" y="520"/>
                      <a:pt x="834" y="520"/>
                    </a:cubicBezTo>
                    <a:cubicBezTo>
                      <a:pt x="834" y="521"/>
                      <a:pt x="835" y="521"/>
                      <a:pt x="835" y="521"/>
                    </a:cubicBezTo>
                    <a:cubicBezTo>
                      <a:pt x="835" y="521"/>
                      <a:pt x="835" y="521"/>
                      <a:pt x="835" y="521"/>
                    </a:cubicBezTo>
                    <a:cubicBezTo>
                      <a:pt x="835" y="521"/>
                      <a:pt x="835" y="521"/>
                      <a:pt x="835" y="521"/>
                    </a:cubicBezTo>
                    <a:cubicBezTo>
                      <a:pt x="835" y="522"/>
                      <a:pt x="835" y="522"/>
                      <a:pt x="835" y="522"/>
                    </a:cubicBezTo>
                    <a:cubicBezTo>
                      <a:pt x="835" y="522"/>
                      <a:pt x="835" y="522"/>
                      <a:pt x="835" y="522"/>
                    </a:cubicBezTo>
                    <a:cubicBezTo>
                      <a:pt x="836" y="522"/>
                      <a:pt x="836" y="523"/>
                      <a:pt x="837" y="522"/>
                    </a:cubicBezTo>
                    <a:cubicBezTo>
                      <a:pt x="837" y="522"/>
                      <a:pt x="837" y="522"/>
                      <a:pt x="837" y="522"/>
                    </a:cubicBezTo>
                    <a:cubicBezTo>
                      <a:pt x="837" y="522"/>
                      <a:pt x="837" y="522"/>
                      <a:pt x="838" y="522"/>
                    </a:cubicBezTo>
                    <a:cubicBezTo>
                      <a:pt x="838" y="521"/>
                      <a:pt x="839" y="521"/>
                      <a:pt x="840" y="521"/>
                    </a:cubicBezTo>
                    <a:cubicBezTo>
                      <a:pt x="840" y="521"/>
                      <a:pt x="840" y="521"/>
                      <a:pt x="841" y="521"/>
                    </a:cubicBezTo>
                    <a:cubicBezTo>
                      <a:pt x="841" y="521"/>
                      <a:pt x="841" y="521"/>
                      <a:pt x="841" y="521"/>
                    </a:cubicBezTo>
                    <a:cubicBezTo>
                      <a:pt x="842" y="522"/>
                      <a:pt x="842" y="523"/>
                      <a:pt x="843" y="524"/>
                    </a:cubicBezTo>
                    <a:cubicBezTo>
                      <a:pt x="843" y="524"/>
                      <a:pt x="843" y="524"/>
                      <a:pt x="843" y="524"/>
                    </a:cubicBezTo>
                    <a:cubicBezTo>
                      <a:pt x="844" y="525"/>
                      <a:pt x="844" y="525"/>
                      <a:pt x="844" y="525"/>
                    </a:cubicBezTo>
                    <a:cubicBezTo>
                      <a:pt x="845" y="525"/>
                      <a:pt x="845" y="525"/>
                      <a:pt x="846" y="525"/>
                    </a:cubicBezTo>
                    <a:cubicBezTo>
                      <a:pt x="845" y="527"/>
                      <a:pt x="844" y="526"/>
                      <a:pt x="843" y="526"/>
                    </a:cubicBezTo>
                    <a:cubicBezTo>
                      <a:pt x="842" y="526"/>
                      <a:pt x="840" y="527"/>
                      <a:pt x="839" y="527"/>
                    </a:cubicBezTo>
                    <a:cubicBezTo>
                      <a:pt x="840" y="528"/>
                      <a:pt x="840" y="530"/>
                      <a:pt x="841" y="530"/>
                    </a:cubicBezTo>
                    <a:cubicBezTo>
                      <a:pt x="841" y="531"/>
                      <a:pt x="842" y="531"/>
                      <a:pt x="843" y="530"/>
                    </a:cubicBezTo>
                    <a:cubicBezTo>
                      <a:pt x="843" y="530"/>
                      <a:pt x="843" y="530"/>
                      <a:pt x="843" y="530"/>
                    </a:cubicBezTo>
                    <a:cubicBezTo>
                      <a:pt x="844" y="530"/>
                      <a:pt x="845" y="530"/>
                      <a:pt x="845" y="530"/>
                    </a:cubicBezTo>
                    <a:cubicBezTo>
                      <a:pt x="845" y="529"/>
                      <a:pt x="845" y="529"/>
                      <a:pt x="845" y="529"/>
                    </a:cubicBezTo>
                    <a:cubicBezTo>
                      <a:pt x="847" y="529"/>
                      <a:pt x="848" y="529"/>
                      <a:pt x="849" y="529"/>
                    </a:cubicBezTo>
                    <a:cubicBezTo>
                      <a:pt x="850" y="530"/>
                      <a:pt x="851" y="530"/>
                      <a:pt x="851" y="529"/>
                    </a:cubicBezTo>
                    <a:cubicBezTo>
                      <a:pt x="851" y="529"/>
                      <a:pt x="851" y="528"/>
                      <a:pt x="851" y="528"/>
                    </a:cubicBezTo>
                    <a:cubicBezTo>
                      <a:pt x="852" y="527"/>
                      <a:pt x="854" y="527"/>
                      <a:pt x="855" y="525"/>
                    </a:cubicBezTo>
                    <a:cubicBezTo>
                      <a:pt x="855" y="525"/>
                      <a:pt x="856" y="525"/>
                      <a:pt x="856" y="526"/>
                    </a:cubicBezTo>
                    <a:cubicBezTo>
                      <a:pt x="857" y="526"/>
                      <a:pt x="857" y="526"/>
                      <a:pt x="858" y="527"/>
                    </a:cubicBezTo>
                    <a:cubicBezTo>
                      <a:pt x="858" y="527"/>
                      <a:pt x="858" y="527"/>
                      <a:pt x="858" y="527"/>
                    </a:cubicBezTo>
                    <a:cubicBezTo>
                      <a:pt x="859" y="528"/>
                      <a:pt x="860" y="527"/>
                      <a:pt x="861" y="526"/>
                    </a:cubicBezTo>
                    <a:cubicBezTo>
                      <a:pt x="861" y="526"/>
                      <a:pt x="861" y="526"/>
                      <a:pt x="861" y="526"/>
                    </a:cubicBezTo>
                    <a:cubicBezTo>
                      <a:pt x="861" y="526"/>
                      <a:pt x="862" y="526"/>
                      <a:pt x="862" y="526"/>
                    </a:cubicBezTo>
                    <a:cubicBezTo>
                      <a:pt x="863" y="526"/>
                      <a:pt x="864" y="526"/>
                      <a:pt x="865" y="526"/>
                    </a:cubicBezTo>
                    <a:cubicBezTo>
                      <a:pt x="866" y="526"/>
                      <a:pt x="867" y="525"/>
                      <a:pt x="866" y="523"/>
                    </a:cubicBezTo>
                    <a:cubicBezTo>
                      <a:pt x="866" y="523"/>
                      <a:pt x="866" y="523"/>
                      <a:pt x="865" y="523"/>
                    </a:cubicBezTo>
                    <a:cubicBezTo>
                      <a:pt x="865" y="522"/>
                      <a:pt x="864" y="522"/>
                      <a:pt x="864" y="522"/>
                    </a:cubicBezTo>
                    <a:cubicBezTo>
                      <a:pt x="863" y="520"/>
                      <a:pt x="861" y="521"/>
                      <a:pt x="860" y="522"/>
                    </a:cubicBezTo>
                    <a:cubicBezTo>
                      <a:pt x="860" y="521"/>
                      <a:pt x="860" y="521"/>
                      <a:pt x="860" y="521"/>
                    </a:cubicBezTo>
                    <a:cubicBezTo>
                      <a:pt x="860" y="519"/>
                      <a:pt x="859" y="517"/>
                      <a:pt x="861" y="516"/>
                    </a:cubicBezTo>
                    <a:cubicBezTo>
                      <a:pt x="862" y="516"/>
                      <a:pt x="862" y="515"/>
                      <a:pt x="862" y="515"/>
                    </a:cubicBezTo>
                    <a:cubicBezTo>
                      <a:pt x="862" y="514"/>
                      <a:pt x="862" y="514"/>
                      <a:pt x="862" y="514"/>
                    </a:cubicBezTo>
                    <a:cubicBezTo>
                      <a:pt x="862" y="514"/>
                      <a:pt x="862" y="513"/>
                      <a:pt x="862" y="513"/>
                    </a:cubicBezTo>
                    <a:cubicBezTo>
                      <a:pt x="863" y="513"/>
                      <a:pt x="863" y="513"/>
                      <a:pt x="863" y="512"/>
                    </a:cubicBezTo>
                    <a:cubicBezTo>
                      <a:pt x="864" y="510"/>
                      <a:pt x="866" y="509"/>
                      <a:pt x="868" y="508"/>
                    </a:cubicBezTo>
                    <a:cubicBezTo>
                      <a:pt x="869" y="507"/>
                      <a:pt x="870" y="505"/>
                      <a:pt x="871" y="505"/>
                    </a:cubicBezTo>
                    <a:cubicBezTo>
                      <a:pt x="872" y="504"/>
                      <a:pt x="872" y="503"/>
                      <a:pt x="872" y="501"/>
                    </a:cubicBezTo>
                    <a:cubicBezTo>
                      <a:pt x="873" y="501"/>
                      <a:pt x="873" y="500"/>
                      <a:pt x="874" y="499"/>
                    </a:cubicBezTo>
                    <a:cubicBezTo>
                      <a:pt x="874" y="499"/>
                      <a:pt x="874" y="499"/>
                      <a:pt x="874" y="499"/>
                    </a:cubicBezTo>
                    <a:cubicBezTo>
                      <a:pt x="875" y="499"/>
                      <a:pt x="875" y="499"/>
                      <a:pt x="875" y="499"/>
                    </a:cubicBezTo>
                    <a:cubicBezTo>
                      <a:pt x="875" y="499"/>
                      <a:pt x="875" y="499"/>
                      <a:pt x="875" y="499"/>
                    </a:cubicBezTo>
                    <a:cubicBezTo>
                      <a:pt x="876" y="498"/>
                      <a:pt x="877" y="498"/>
                      <a:pt x="876" y="497"/>
                    </a:cubicBezTo>
                    <a:cubicBezTo>
                      <a:pt x="876" y="495"/>
                      <a:pt x="876" y="494"/>
                      <a:pt x="878" y="493"/>
                    </a:cubicBezTo>
                    <a:cubicBezTo>
                      <a:pt x="878" y="493"/>
                      <a:pt x="878" y="493"/>
                      <a:pt x="878" y="493"/>
                    </a:cubicBezTo>
                    <a:cubicBezTo>
                      <a:pt x="878" y="493"/>
                      <a:pt x="878" y="493"/>
                      <a:pt x="878" y="493"/>
                    </a:cubicBezTo>
                    <a:cubicBezTo>
                      <a:pt x="878" y="492"/>
                      <a:pt x="878" y="492"/>
                      <a:pt x="879" y="492"/>
                    </a:cubicBezTo>
                    <a:cubicBezTo>
                      <a:pt x="879" y="492"/>
                      <a:pt x="880" y="492"/>
                      <a:pt x="880" y="492"/>
                    </a:cubicBezTo>
                    <a:cubicBezTo>
                      <a:pt x="881" y="492"/>
                      <a:pt x="881" y="492"/>
                      <a:pt x="882" y="491"/>
                    </a:cubicBezTo>
                    <a:cubicBezTo>
                      <a:pt x="882" y="491"/>
                      <a:pt x="882" y="490"/>
                      <a:pt x="882" y="490"/>
                    </a:cubicBezTo>
                    <a:cubicBezTo>
                      <a:pt x="883" y="490"/>
                      <a:pt x="883" y="490"/>
                      <a:pt x="884" y="490"/>
                    </a:cubicBezTo>
                    <a:cubicBezTo>
                      <a:pt x="884" y="490"/>
                      <a:pt x="884" y="490"/>
                      <a:pt x="884" y="490"/>
                    </a:cubicBezTo>
                    <a:cubicBezTo>
                      <a:pt x="886" y="491"/>
                      <a:pt x="886" y="490"/>
                      <a:pt x="887" y="489"/>
                    </a:cubicBezTo>
                    <a:cubicBezTo>
                      <a:pt x="888" y="490"/>
                      <a:pt x="890" y="490"/>
                      <a:pt x="891" y="490"/>
                    </a:cubicBezTo>
                    <a:cubicBezTo>
                      <a:pt x="893" y="489"/>
                      <a:pt x="894" y="489"/>
                      <a:pt x="895" y="491"/>
                    </a:cubicBezTo>
                    <a:cubicBezTo>
                      <a:pt x="895" y="491"/>
                      <a:pt x="896" y="491"/>
                      <a:pt x="896" y="492"/>
                    </a:cubicBezTo>
                    <a:cubicBezTo>
                      <a:pt x="896" y="492"/>
                      <a:pt x="896" y="492"/>
                      <a:pt x="896" y="492"/>
                    </a:cubicBezTo>
                    <a:cubicBezTo>
                      <a:pt x="897" y="492"/>
                      <a:pt x="898" y="492"/>
                      <a:pt x="899" y="491"/>
                    </a:cubicBezTo>
                    <a:cubicBezTo>
                      <a:pt x="899" y="490"/>
                      <a:pt x="899" y="490"/>
                      <a:pt x="900" y="489"/>
                    </a:cubicBezTo>
                    <a:cubicBezTo>
                      <a:pt x="900" y="489"/>
                      <a:pt x="901" y="489"/>
                      <a:pt x="901" y="490"/>
                    </a:cubicBezTo>
                    <a:cubicBezTo>
                      <a:pt x="901" y="491"/>
                      <a:pt x="901" y="492"/>
                      <a:pt x="900" y="493"/>
                    </a:cubicBezTo>
                    <a:cubicBezTo>
                      <a:pt x="899" y="495"/>
                      <a:pt x="897" y="497"/>
                      <a:pt x="898" y="499"/>
                    </a:cubicBezTo>
                    <a:cubicBezTo>
                      <a:pt x="898" y="500"/>
                      <a:pt x="898" y="500"/>
                      <a:pt x="898" y="501"/>
                    </a:cubicBezTo>
                    <a:cubicBezTo>
                      <a:pt x="898" y="501"/>
                      <a:pt x="897" y="501"/>
                      <a:pt x="898" y="502"/>
                    </a:cubicBezTo>
                    <a:cubicBezTo>
                      <a:pt x="898" y="502"/>
                      <a:pt x="899" y="502"/>
                      <a:pt x="899" y="502"/>
                    </a:cubicBezTo>
                    <a:cubicBezTo>
                      <a:pt x="900" y="502"/>
                      <a:pt x="900" y="501"/>
                      <a:pt x="900" y="501"/>
                    </a:cubicBezTo>
                    <a:cubicBezTo>
                      <a:pt x="900" y="501"/>
                      <a:pt x="900" y="501"/>
                      <a:pt x="900" y="501"/>
                    </a:cubicBezTo>
                    <a:cubicBezTo>
                      <a:pt x="900" y="501"/>
                      <a:pt x="900" y="501"/>
                      <a:pt x="900" y="501"/>
                    </a:cubicBezTo>
                    <a:cubicBezTo>
                      <a:pt x="901" y="501"/>
                      <a:pt x="901" y="501"/>
                      <a:pt x="901" y="501"/>
                    </a:cubicBezTo>
                    <a:cubicBezTo>
                      <a:pt x="902" y="501"/>
                      <a:pt x="902" y="501"/>
                      <a:pt x="902" y="501"/>
                    </a:cubicBezTo>
                    <a:cubicBezTo>
                      <a:pt x="902" y="501"/>
                      <a:pt x="901" y="502"/>
                      <a:pt x="901" y="502"/>
                    </a:cubicBezTo>
                    <a:cubicBezTo>
                      <a:pt x="901" y="502"/>
                      <a:pt x="901" y="502"/>
                      <a:pt x="901" y="502"/>
                    </a:cubicBezTo>
                    <a:cubicBezTo>
                      <a:pt x="900" y="503"/>
                      <a:pt x="899" y="505"/>
                      <a:pt x="900" y="506"/>
                    </a:cubicBezTo>
                    <a:cubicBezTo>
                      <a:pt x="900" y="506"/>
                      <a:pt x="900" y="506"/>
                      <a:pt x="900" y="506"/>
                    </a:cubicBezTo>
                    <a:cubicBezTo>
                      <a:pt x="900" y="507"/>
                      <a:pt x="900" y="507"/>
                      <a:pt x="900" y="507"/>
                    </a:cubicBezTo>
                    <a:cubicBezTo>
                      <a:pt x="900" y="507"/>
                      <a:pt x="900" y="507"/>
                      <a:pt x="901" y="506"/>
                    </a:cubicBezTo>
                    <a:cubicBezTo>
                      <a:pt x="901" y="506"/>
                      <a:pt x="901" y="506"/>
                      <a:pt x="901" y="506"/>
                    </a:cubicBezTo>
                    <a:cubicBezTo>
                      <a:pt x="902" y="506"/>
                      <a:pt x="903" y="505"/>
                      <a:pt x="903" y="505"/>
                    </a:cubicBezTo>
                    <a:cubicBezTo>
                      <a:pt x="904" y="505"/>
                      <a:pt x="905" y="505"/>
                      <a:pt x="905" y="504"/>
                    </a:cubicBezTo>
                    <a:cubicBezTo>
                      <a:pt x="905" y="504"/>
                      <a:pt x="905" y="504"/>
                      <a:pt x="905" y="504"/>
                    </a:cubicBezTo>
                    <a:cubicBezTo>
                      <a:pt x="907" y="501"/>
                      <a:pt x="909" y="498"/>
                      <a:pt x="912" y="496"/>
                    </a:cubicBezTo>
                    <a:cubicBezTo>
                      <a:pt x="913" y="496"/>
                      <a:pt x="913" y="495"/>
                      <a:pt x="913" y="495"/>
                    </a:cubicBezTo>
                    <a:cubicBezTo>
                      <a:pt x="914" y="494"/>
                      <a:pt x="914" y="492"/>
                      <a:pt x="916" y="492"/>
                    </a:cubicBezTo>
                    <a:cubicBezTo>
                      <a:pt x="916" y="492"/>
                      <a:pt x="917" y="492"/>
                      <a:pt x="917" y="492"/>
                    </a:cubicBezTo>
                    <a:cubicBezTo>
                      <a:pt x="917" y="491"/>
                      <a:pt x="918" y="491"/>
                      <a:pt x="918" y="491"/>
                    </a:cubicBezTo>
                    <a:cubicBezTo>
                      <a:pt x="918" y="491"/>
                      <a:pt x="919" y="492"/>
                      <a:pt x="919" y="493"/>
                    </a:cubicBezTo>
                    <a:cubicBezTo>
                      <a:pt x="919" y="493"/>
                      <a:pt x="919" y="493"/>
                      <a:pt x="919" y="493"/>
                    </a:cubicBezTo>
                    <a:cubicBezTo>
                      <a:pt x="919" y="493"/>
                      <a:pt x="919" y="493"/>
                      <a:pt x="920" y="493"/>
                    </a:cubicBezTo>
                    <a:cubicBezTo>
                      <a:pt x="920" y="493"/>
                      <a:pt x="921" y="492"/>
                      <a:pt x="921" y="492"/>
                    </a:cubicBezTo>
                    <a:cubicBezTo>
                      <a:pt x="921" y="491"/>
                      <a:pt x="921" y="491"/>
                      <a:pt x="921" y="491"/>
                    </a:cubicBezTo>
                    <a:cubicBezTo>
                      <a:pt x="921" y="491"/>
                      <a:pt x="921" y="491"/>
                      <a:pt x="921" y="491"/>
                    </a:cubicBezTo>
                    <a:cubicBezTo>
                      <a:pt x="920" y="491"/>
                      <a:pt x="920" y="490"/>
                      <a:pt x="920" y="490"/>
                    </a:cubicBezTo>
                    <a:cubicBezTo>
                      <a:pt x="919" y="490"/>
                      <a:pt x="919" y="489"/>
                      <a:pt x="920" y="488"/>
                    </a:cubicBezTo>
                    <a:cubicBezTo>
                      <a:pt x="920" y="487"/>
                      <a:pt x="920" y="486"/>
                      <a:pt x="920" y="486"/>
                    </a:cubicBezTo>
                    <a:cubicBezTo>
                      <a:pt x="920" y="485"/>
                      <a:pt x="920" y="484"/>
                      <a:pt x="920" y="484"/>
                    </a:cubicBezTo>
                    <a:cubicBezTo>
                      <a:pt x="921" y="483"/>
                      <a:pt x="921" y="482"/>
                      <a:pt x="921" y="481"/>
                    </a:cubicBezTo>
                    <a:cubicBezTo>
                      <a:pt x="921" y="480"/>
                      <a:pt x="922" y="479"/>
                      <a:pt x="923" y="479"/>
                    </a:cubicBezTo>
                    <a:cubicBezTo>
                      <a:pt x="924" y="479"/>
                      <a:pt x="925" y="479"/>
                      <a:pt x="926" y="479"/>
                    </a:cubicBezTo>
                    <a:cubicBezTo>
                      <a:pt x="927" y="477"/>
                      <a:pt x="929" y="477"/>
                      <a:pt x="931" y="479"/>
                    </a:cubicBezTo>
                    <a:cubicBezTo>
                      <a:pt x="931" y="479"/>
                      <a:pt x="931" y="478"/>
                      <a:pt x="931" y="478"/>
                    </a:cubicBezTo>
                    <a:cubicBezTo>
                      <a:pt x="931" y="479"/>
                      <a:pt x="931" y="479"/>
                      <a:pt x="931" y="479"/>
                    </a:cubicBezTo>
                    <a:cubicBezTo>
                      <a:pt x="932" y="479"/>
                      <a:pt x="932" y="479"/>
                      <a:pt x="932" y="479"/>
                    </a:cubicBezTo>
                    <a:cubicBezTo>
                      <a:pt x="932" y="480"/>
                      <a:pt x="933" y="480"/>
                      <a:pt x="933" y="480"/>
                    </a:cubicBezTo>
                    <a:cubicBezTo>
                      <a:pt x="933" y="480"/>
                      <a:pt x="932" y="480"/>
                      <a:pt x="931" y="480"/>
                    </a:cubicBezTo>
                    <a:cubicBezTo>
                      <a:pt x="930" y="480"/>
                      <a:pt x="928" y="481"/>
                      <a:pt x="927" y="483"/>
                    </a:cubicBezTo>
                    <a:cubicBezTo>
                      <a:pt x="927" y="483"/>
                      <a:pt x="927" y="484"/>
                      <a:pt x="927" y="485"/>
                    </a:cubicBezTo>
                    <a:cubicBezTo>
                      <a:pt x="927" y="485"/>
                      <a:pt x="927" y="486"/>
                      <a:pt x="926" y="487"/>
                    </a:cubicBezTo>
                    <a:cubicBezTo>
                      <a:pt x="926" y="487"/>
                      <a:pt x="926" y="487"/>
                      <a:pt x="926" y="487"/>
                    </a:cubicBezTo>
                    <a:cubicBezTo>
                      <a:pt x="926" y="489"/>
                      <a:pt x="926" y="490"/>
                      <a:pt x="926" y="491"/>
                    </a:cubicBezTo>
                    <a:cubicBezTo>
                      <a:pt x="925" y="492"/>
                      <a:pt x="925" y="492"/>
                      <a:pt x="925" y="492"/>
                    </a:cubicBezTo>
                    <a:cubicBezTo>
                      <a:pt x="925" y="492"/>
                      <a:pt x="925" y="493"/>
                      <a:pt x="925" y="493"/>
                    </a:cubicBezTo>
                    <a:cubicBezTo>
                      <a:pt x="925" y="493"/>
                      <a:pt x="925" y="493"/>
                      <a:pt x="925" y="493"/>
                    </a:cubicBezTo>
                    <a:cubicBezTo>
                      <a:pt x="924" y="494"/>
                      <a:pt x="924" y="494"/>
                      <a:pt x="924" y="495"/>
                    </a:cubicBezTo>
                    <a:cubicBezTo>
                      <a:pt x="925" y="496"/>
                      <a:pt x="925" y="496"/>
                      <a:pt x="926" y="497"/>
                    </a:cubicBezTo>
                    <a:cubicBezTo>
                      <a:pt x="925" y="498"/>
                      <a:pt x="925" y="499"/>
                      <a:pt x="923" y="500"/>
                    </a:cubicBezTo>
                    <a:cubicBezTo>
                      <a:pt x="923" y="501"/>
                      <a:pt x="923" y="501"/>
                      <a:pt x="923" y="502"/>
                    </a:cubicBezTo>
                    <a:cubicBezTo>
                      <a:pt x="924" y="502"/>
                      <a:pt x="924" y="502"/>
                      <a:pt x="924" y="502"/>
                    </a:cubicBezTo>
                    <a:cubicBezTo>
                      <a:pt x="923" y="503"/>
                      <a:pt x="922" y="503"/>
                      <a:pt x="921" y="504"/>
                    </a:cubicBezTo>
                    <a:cubicBezTo>
                      <a:pt x="921" y="504"/>
                      <a:pt x="921" y="504"/>
                      <a:pt x="921" y="504"/>
                    </a:cubicBezTo>
                    <a:cubicBezTo>
                      <a:pt x="919" y="505"/>
                      <a:pt x="918" y="505"/>
                      <a:pt x="917" y="506"/>
                    </a:cubicBezTo>
                    <a:cubicBezTo>
                      <a:pt x="916" y="507"/>
                      <a:pt x="915" y="507"/>
                      <a:pt x="915" y="508"/>
                    </a:cubicBezTo>
                    <a:cubicBezTo>
                      <a:pt x="915" y="508"/>
                      <a:pt x="915" y="508"/>
                      <a:pt x="915" y="508"/>
                    </a:cubicBezTo>
                    <a:cubicBezTo>
                      <a:pt x="914" y="508"/>
                      <a:pt x="913" y="508"/>
                      <a:pt x="912" y="509"/>
                    </a:cubicBezTo>
                    <a:cubicBezTo>
                      <a:pt x="912" y="509"/>
                      <a:pt x="912" y="509"/>
                      <a:pt x="912" y="509"/>
                    </a:cubicBezTo>
                    <a:cubicBezTo>
                      <a:pt x="912" y="510"/>
                      <a:pt x="912" y="511"/>
                      <a:pt x="912" y="512"/>
                    </a:cubicBezTo>
                    <a:cubicBezTo>
                      <a:pt x="912" y="512"/>
                      <a:pt x="911" y="513"/>
                      <a:pt x="910" y="513"/>
                    </a:cubicBezTo>
                    <a:cubicBezTo>
                      <a:pt x="910" y="514"/>
                      <a:pt x="909" y="514"/>
                      <a:pt x="909" y="515"/>
                    </a:cubicBezTo>
                    <a:cubicBezTo>
                      <a:pt x="908" y="516"/>
                      <a:pt x="907" y="517"/>
                      <a:pt x="906" y="518"/>
                    </a:cubicBezTo>
                    <a:cubicBezTo>
                      <a:pt x="906" y="519"/>
                      <a:pt x="905" y="520"/>
                      <a:pt x="904" y="520"/>
                    </a:cubicBezTo>
                    <a:cubicBezTo>
                      <a:pt x="903" y="521"/>
                      <a:pt x="903" y="521"/>
                      <a:pt x="902" y="521"/>
                    </a:cubicBezTo>
                    <a:cubicBezTo>
                      <a:pt x="902" y="521"/>
                      <a:pt x="902" y="521"/>
                      <a:pt x="902" y="521"/>
                    </a:cubicBezTo>
                    <a:cubicBezTo>
                      <a:pt x="902" y="522"/>
                      <a:pt x="902" y="522"/>
                      <a:pt x="902" y="522"/>
                    </a:cubicBezTo>
                    <a:cubicBezTo>
                      <a:pt x="901" y="522"/>
                      <a:pt x="901" y="523"/>
                      <a:pt x="901" y="523"/>
                    </a:cubicBezTo>
                    <a:cubicBezTo>
                      <a:pt x="901" y="523"/>
                      <a:pt x="901" y="524"/>
                      <a:pt x="900" y="524"/>
                    </a:cubicBezTo>
                    <a:cubicBezTo>
                      <a:pt x="900" y="524"/>
                      <a:pt x="900" y="524"/>
                      <a:pt x="899" y="525"/>
                    </a:cubicBezTo>
                    <a:cubicBezTo>
                      <a:pt x="899" y="525"/>
                      <a:pt x="899" y="526"/>
                      <a:pt x="898" y="526"/>
                    </a:cubicBezTo>
                    <a:cubicBezTo>
                      <a:pt x="898" y="527"/>
                      <a:pt x="898" y="527"/>
                      <a:pt x="897" y="528"/>
                    </a:cubicBezTo>
                    <a:cubicBezTo>
                      <a:pt x="897" y="528"/>
                      <a:pt x="897" y="529"/>
                      <a:pt x="897" y="530"/>
                    </a:cubicBezTo>
                    <a:cubicBezTo>
                      <a:pt x="897" y="530"/>
                      <a:pt x="897" y="531"/>
                      <a:pt x="896" y="531"/>
                    </a:cubicBezTo>
                    <a:cubicBezTo>
                      <a:pt x="896" y="531"/>
                      <a:pt x="895" y="532"/>
                      <a:pt x="895" y="533"/>
                    </a:cubicBezTo>
                    <a:cubicBezTo>
                      <a:pt x="893" y="536"/>
                      <a:pt x="890" y="538"/>
                      <a:pt x="887" y="540"/>
                    </a:cubicBezTo>
                    <a:cubicBezTo>
                      <a:pt x="887" y="541"/>
                      <a:pt x="886" y="542"/>
                      <a:pt x="885" y="542"/>
                    </a:cubicBezTo>
                    <a:cubicBezTo>
                      <a:pt x="885" y="541"/>
                      <a:pt x="884" y="541"/>
                      <a:pt x="884" y="541"/>
                    </a:cubicBezTo>
                    <a:cubicBezTo>
                      <a:pt x="883" y="541"/>
                      <a:pt x="883" y="542"/>
                      <a:pt x="882" y="543"/>
                    </a:cubicBezTo>
                    <a:cubicBezTo>
                      <a:pt x="882" y="543"/>
                      <a:pt x="882" y="543"/>
                      <a:pt x="881" y="544"/>
                    </a:cubicBezTo>
                    <a:cubicBezTo>
                      <a:pt x="881" y="544"/>
                      <a:pt x="880" y="544"/>
                      <a:pt x="879" y="544"/>
                    </a:cubicBezTo>
                    <a:cubicBezTo>
                      <a:pt x="879" y="544"/>
                      <a:pt x="879" y="544"/>
                      <a:pt x="879" y="544"/>
                    </a:cubicBezTo>
                    <a:cubicBezTo>
                      <a:pt x="879" y="544"/>
                      <a:pt x="879" y="544"/>
                      <a:pt x="879" y="544"/>
                    </a:cubicBezTo>
                    <a:cubicBezTo>
                      <a:pt x="879" y="544"/>
                      <a:pt x="879" y="544"/>
                      <a:pt x="879" y="544"/>
                    </a:cubicBezTo>
                    <a:cubicBezTo>
                      <a:pt x="879" y="543"/>
                      <a:pt x="878" y="544"/>
                      <a:pt x="878" y="544"/>
                    </a:cubicBezTo>
                    <a:cubicBezTo>
                      <a:pt x="877" y="544"/>
                      <a:pt x="877" y="545"/>
                      <a:pt x="878" y="545"/>
                    </a:cubicBezTo>
                    <a:cubicBezTo>
                      <a:pt x="878" y="545"/>
                      <a:pt x="878" y="545"/>
                      <a:pt x="878" y="545"/>
                    </a:cubicBezTo>
                    <a:cubicBezTo>
                      <a:pt x="878" y="546"/>
                      <a:pt x="878" y="546"/>
                      <a:pt x="879" y="547"/>
                    </a:cubicBezTo>
                    <a:cubicBezTo>
                      <a:pt x="879" y="548"/>
                      <a:pt x="879" y="548"/>
                      <a:pt x="879" y="548"/>
                    </a:cubicBezTo>
                    <a:cubicBezTo>
                      <a:pt x="879" y="549"/>
                      <a:pt x="878" y="549"/>
                      <a:pt x="878" y="549"/>
                    </a:cubicBezTo>
                    <a:cubicBezTo>
                      <a:pt x="878" y="549"/>
                      <a:pt x="878" y="549"/>
                      <a:pt x="878" y="549"/>
                    </a:cubicBezTo>
                    <a:cubicBezTo>
                      <a:pt x="878" y="549"/>
                      <a:pt x="878" y="550"/>
                      <a:pt x="878" y="550"/>
                    </a:cubicBezTo>
                    <a:cubicBezTo>
                      <a:pt x="878" y="550"/>
                      <a:pt x="878" y="550"/>
                      <a:pt x="878" y="550"/>
                    </a:cubicBezTo>
                    <a:cubicBezTo>
                      <a:pt x="878" y="550"/>
                      <a:pt x="877" y="551"/>
                      <a:pt x="877" y="551"/>
                    </a:cubicBezTo>
                    <a:cubicBezTo>
                      <a:pt x="877" y="552"/>
                      <a:pt x="877" y="552"/>
                      <a:pt x="876" y="553"/>
                    </a:cubicBezTo>
                    <a:cubicBezTo>
                      <a:pt x="875" y="554"/>
                      <a:pt x="874" y="555"/>
                      <a:pt x="872" y="557"/>
                    </a:cubicBezTo>
                    <a:cubicBezTo>
                      <a:pt x="872" y="557"/>
                      <a:pt x="872" y="557"/>
                      <a:pt x="872" y="557"/>
                    </a:cubicBezTo>
                    <a:cubicBezTo>
                      <a:pt x="872" y="558"/>
                      <a:pt x="872" y="558"/>
                      <a:pt x="871" y="559"/>
                    </a:cubicBezTo>
                    <a:cubicBezTo>
                      <a:pt x="871" y="559"/>
                      <a:pt x="871" y="559"/>
                      <a:pt x="871" y="559"/>
                    </a:cubicBezTo>
                    <a:cubicBezTo>
                      <a:pt x="871" y="560"/>
                      <a:pt x="871" y="560"/>
                      <a:pt x="871" y="560"/>
                    </a:cubicBezTo>
                    <a:cubicBezTo>
                      <a:pt x="871" y="560"/>
                      <a:pt x="871" y="561"/>
                      <a:pt x="871" y="561"/>
                    </a:cubicBezTo>
                    <a:cubicBezTo>
                      <a:pt x="871" y="562"/>
                      <a:pt x="870" y="562"/>
                      <a:pt x="870" y="563"/>
                    </a:cubicBezTo>
                    <a:cubicBezTo>
                      <a:pt x="870" y="564"/>
                      <a:pt x="870" y="565"/>
                      <a:pt x="870" y="565"/>
                    </a:cubicBezTo>
                    <a:cubicBezTo>
                      <a:pt x="870" y="566"/>
                      <a:pt x="869" y="567"/>
                      <a:pt x="869" y="568"/>
                    </a:cubicBezTo>
                    <a:cubicBezTo>
                      <a:pt x="869" y="568"/>
                      <a:pt x="869" y="568"/>
                      <a:pt x="869" y="568"/>
                    </a:cubicBezTo>
                    <a:cubicBezTo>
                      <a:pt x="869" y="572"/>
                      <a:pt x="869" y="576"/>
                      <a:pt x="869" y="580"/>
                    </a:cubicBezTo>
                    <a:cubicBezTo>
                      <a:pt x="869" y="581"/>
                      <a:pt x="869" y="581"/>
                      <a:pt x="869" y="581"/>
                    </a:cubicBezTo>
                    <a:cubicBezTo>
                      <a:pt x="869" y="581"/>
                      <a:pt x="869" y="581"/>
                      <a:pt x="869" y="581"/>
                    </a:cubicBezTo>
                    <a:cubicBezTo>
                      <a:pt x="870" y="581"/>
                      <a:pt x="870" y="582"/>
                      <a:pt x="870" y="582"/>
                    </a:cubicBezTo>
                    <a:cubicBezTo>
                      <a:pt x="870" y="583"/>
                      <a:pt x="870" y="583"/>
                      <a:pt x="870" y="583"/>
                    </a:cubicBezTo>
                    <a:cubicBezTo>
                      <a:pt x="870" y="585"/>
                      <a:pt x="870" y="586"/>
                      <a:pt x="871" y="587"/>
                    </a:cubicBezTo>
                    <a:cubicBezTo>
                      <a:pt x="871" y="587"/>
                      <a:pt x="871" y="587"/>
                      <a:pt x="871" y="588"/>
                    </a:cubicBezTo>
                    <a:cubicBezTo>
                      <a:pt x="871" y="589"/>
                      <a:pt x="871" y="589"/>
                      <a:pt x="871" y="590"/>
                    </a:cubicBezTo>
                    <a:cubicBezTo>
                      <a:pt x="871" y="590"/>
                      <a:pt x="871" y="590"/>
                      <a:pt x="871" y="590"/>
                    </a:cubicBezTo>
                    <a:cubicBezTo>
                      <a:pt x="871" y="592"/>
                      <a:pt x="871" y="593"/>
                      <a:pt x="871" y="594"/>
                    </a:cubicBezTo>
                    <a:cubicBezTo>
                      <a:pt x="872" y="594"/>
                      <a:pt x="872" y="594"/>
                      <a:pt x="872" y="594"/>
                    </a:cubicBezTo>
                    <a:cubicBezTo>
                      <a:pt x="872" y="595"/>
                      <a:pt x="872" y="595"/>
                      <a:pt x="872" y="595"/>
                    </a:cubicBezTo>
                    <a:cubicBezTo>
                      <a:pt x="872" y="596"/>
                      <a:pt x="872" y="597"/>
                      <a:pt x="872" y="598"/>
                    </a:cubicBezTo>
                    <a:cubicBezTo>
                      <a:pt x="872" y="599"/>
                      <a:pt x="872" y="599"/>
                      <a:pt x="872" y="599"/>
                    </a:cubicBezTo>
                    <a:cubicBezTo>
                      <a:pt x="872" y="599"/>
                      <a:pt x="872" y="600"/>
                      <a:pt x="873" y="600"/>
                    </a:cubicBezTo>
                    <a:cubicBezTo>
                      <a:pt x="873" y="601"/>
                      <a:pt x="872" y="602"/>
                      <a:pt x="873" y="603"/>
                    </a:cubicBezTo>
                    <a:cubicBezTo>
                      <a:pt x="873" y="603"/>
                      <a:pt x="873" y="603"/>
                      <a:pt x="873" y="604"/>
                    </a:cubicBezTo>
                    <a:cubicBezTo>
                      <a:pt x="874" y="605"/>
                      <a:pt x="874" y="606"/>
                      <a:pt x="874" y="607"/>
                    </a:cubicBezTo>
                    <a:cubicBezTo>
                      <a:pt x="874" y="608"/>
                      <a:pt x="874" y="609"/>
                      <a:pt x="875" y="610"/>
                    </a:cubicBezTo>
                    <a:cubicBezTo>
                      <a:pt x="875" y="611"/>
                      <a:pt x="875" y="611"/>
                      <a:pt x="875" y="611"/>
                    </a:cubicBezTo>
                    <a:cubicBezTo>
                      <a:pt x="875" y="612"/>
                      <a:pt x="875" y="613"/>
                      <a:pt x="875" y="614"/>
                    </a:cubicBezTo>
                    <a:cubicBezTo>
                      <a:pt x="875" y="616"/>
                      <a:pt x="875" y="618"/>
                      <a:pt x="875" y="619"/>
                    </a:cubicBezTo>
                    <a:cubicBezTo>
                      <a:pt x="876" y="620"/>
                      <a:pt x="876" y="620"/>
                      <a:pt x="876" y="621"/>
                    </a:cubicBezTo>
                    <a:cubicBezTo>
                      <a:pt x="877" y="622"/>
                      <a:pt x="877" y="623"/>
                      <a:pt x="877" y="623"/>
                    </a:cubicBezTo>
                    <a:cubicBezTo>
                      <a:pt x="877" y="623"/>
                      <a:pt x="877" y="623"/>
                      <a:pt x="877" y="623"/>
                    </a:cubicBezTo>
                    <a:cubicBezTo>
                      <a:pt x="878" y="623"/>
                      <a:pt x="878" y="622"/>
                      <a:pt x="878" y="622"/>
                    </a:cubicBezTo>
                    <a:cubicBezTo>
                      <a:pt x="879" y="622"/>
                      <a:pt x="879" y="622"/>
                      <a:pt x="879" y="622"/>
                    </a:cubicBezTo>
                    <a:cubicBezTo>
                      <a:pt x="879" y="621"/>
                      <a:pt x="880" y="621"/>
                      <a:pt x="880" y="621"/>
                    </a:cubicBezTo>
                    <a:cubicBezTo>
                      <a:pt x="881" y="620"/>
                      <a:pt x="882" y="619"/>
                      <a:pt x="883" y="618"/>
                    </a:cubicBezTo>
                    <a:cubicBezTo>
                      <a:pt x="885" y="616"/>
                      <a:pt x="887" y="614"/>
                      <a:pt x="887" y="611"/>
                    </a:cubicBezTo>
                    <a:cubicBezTo>
                      <a:pt x="887" y="611"/>
                      <a:pt x="887" y="611"/>
                      <a:pt x="887" y="611"/>
                    </a:cubicBezTo>
                    <a:cubicBezTo>
                      <a:pt x="889" y="610"/>
                      <a:pt x="889" y="609"/>
                      <a:pt x="889" y="608"/>
                    </a:cubicBezTo>
                    <a:cubicBezTo>
                      <a:pt x="889" y="608"/>
                      <a:pt x="889" y="607"/>
                      <a:pt x="889" y="607"/>
                    </a:cubicBezTo>
                    <a:cubicBezTo>
                      <a:pt x="889" y="607"/>
                      <a:pt x="889" y="607"/>
                      <a:pt x="889" y="606"/>
                    </a:cubicBezTo>
                    <a:cubicBezTo>
                      <a:pt x="889" y="606"/>
                      <a:pt x="889" y="605"/>
                      <a:pt x="889" y="605"/>
                    </a:cubicBezTo>
                    <a:cubicBezTo>
                      <a:pt x="889" y="604"/>
                      <a:pt x="890" y="604"/>
                      <a:pt x="890" y="603"/>
                    </a:cubicBezTo>
                    <a:cubicBezTo>
                      <a:pt x="890" y="603"/>
                      <a:pt x="889" y="602"/>
                      <a:pt x="889" y="602"/>
                    </a:cubicBezTo>
                    <a:cubicBezTo>
                      <a:pt x="888" y="602"/>
                      <a:pt x="888" y="602"/>
                      <a:pt x="888" y="601"/>
                    </a:cubicBezTo>
                    <a:cubicBezTo>
                      <a:pt x="888" y="601"/>
                      <a:pt x="888" y="601"/>
                      <a:pt x="889" y="601"/>
                    </a:cubicBezTo>
                    <a:cubicBezTo>
                      <a:pt x="889" y="600"/>
                      <a:pt x="889" y="600"/>
                      <a:pt x="889" y="601"/>
                    </a:cubicBezTo>
                    <a:cubicBezTo>
                      <a:pt x="891" y="602"/>
                      <a:pt x="892" y="601"/>
                      <a:pt x="893" y="600"/>
                    </a:cubicBezTo>
                    <a:cubicBezTo>
                      <a:pt x="894" y="599"/>
                      <a:pt x="895" y="599"/>
                      <a:pt x="896" y="598"/>
                    </a:cubicBezTo>
                    <a:cubicBezTo>
                      <a:pt x="897" y="598"/>
                      <a:pt x="898" y="599"/>
                      <a:pt x="899" y="600"/>
                    </a:cubicBezTo>
                    <a:cubicBezTo>
                      <a:pt x="899" y="600"/>
                      <a:pt x="899" y="599"/>
                      <a:pt x="899" y="599"/>
                    </a:cubicBezTo>
                    <a:cubicBezTo>
                      <a:pt x="899" y="599"/>
                      <a:pt x="899" y="599"/>
                      <a:pt x="899" y="598"/>
                    </a:cubicBezTo>
                    <a:cubicBezTo>
                      <a:pt x="898" y="598"/>
                      <a:pt x="898" y="597"/>
                      <a:pt x="898" y="596"/>
                    </a:cubicBezTo>
                    <a:cubicBezTo>
                      <a:pt x="898" y="596"/>
                      <a:pt x="898" y="595"/>
                      <a:pt x="898" y="595"/>
                    </a:cubicBezTo>
                    <a:cubicBezTo>
                      <a:pt x="898" y="595"/>
                      <a:pt x="898" y="595"/>
                      <a:pt x="898" y="594"/>
                    </a:cubicBezTo>
                    <a:cubicBezTo>
                      <a:pt x="898" y="594"/>
                      <a:pt x="898" y="594"/>
                      <a:pt x="898" y="593"/>
                    </a:cubicBezTo>
                    <a:cubicBezTo>
                      <a:pt x="898" y="593"/>
                      <a:pt x="898" y="593"/>
                      <a:pt x="898" y="593"/>
                    </a:cubicBezTo>
                    <a:cubicBezTo>
                      <a:pt x="898" y="593"/>
                      <a:pt x="898" y="592"/>
                      <a:pt x="898" y="592"/>
                    </a:cubicBezTo>
                    <a:cubicBezTo>
                      <a:pt x="898" y="592"/>
                      <a:pt x="898" y="591"/>
                      <a:pt x="898" y="591"/>
                    </a:cubicBezTo>
                    <a:cubicBezTo>
                      <a:pt x="899" y="589"/>
                      <a:pt x="900" y="587"/>
                      <a:pt x="901" y="586"/>
                    </a:cubicBezTo>
                    <a:cubicBezTo>
                      <a:pt x="902" y="585"/>
                      <a:pt x="904" y="584"/>
                      <a:pt x="905" y="583"/>
                    </a:cubicBezTo>
                    <a:cubicBezTo>
                      <a:pt x="906" y="583"/>
                      <a:pt x="906" y="583"/>
                      <a:pt x="907" y="583"/>
                    </a:cubicBezTo>
                    <a:cubicBezTo>
                      <a:pt x="909" y="584"/>
                      <a:pt x="910" y="584"/>
                      <a:pt x="911" y="582"/>
                    </a:cubicBezTo>
                    <a:cubicBezTo>
                      <a:pt x="913" y="581"/>
                      <a:pt x="913" y="581"/>
                      <a:pt x="913" y="580"/>
                    </a:cubicBezTo>
                    <a:cubicBezTo>
                      <a:pt x="913" y="580"/>
                      <a:pt x="913" y="579"/>
                      <a:pt x="912" y="578"/>
                    </a:cubicBezTo>
                    <a:cubicBezTo>
                      <a:pt x="912" y="578"/>
                      <a:pt x="912" y="578"/>
                      <a:pt x="912" y="578"/>
                    </a:cubicBezTo>
                    <a:cubicBezTo>
                      <a:pt x="912" y="577"/>
                      <a:pt x="911" y="576"/>
                      <a:pt x="911" y="575"/>
                    </a:cubicBezTo>
                    <a:cubicBezTo>
                      <a:pt x="911" y="574"/>
                      <a:pt x="911" y="574"/>
                      <a:pt x="911" y="573"/>
                    </a:cubicBezTo>
                    <a:cubicBezTo>
                      <a:pt x="911" y="572"/>
                      <a:pt x="911" y="571"/>
                      <a:pt x="911" y="570"/>
                    </a:cubicBezTo>
                    <a:cubicBezTo>
                      <a:pt x="912" y="569"/>
                      <a:pt x="913" y="568"/>
                      <a:pt x="913" y="566"/>
                    </a:cubicBezTo>
                    <a:cubicBezTo>
                      <a:pt x="912" y="565"/>
                      <a:pt x="913" y="565"/>
                      <a:pt x="914" y="564"/>
                    </a:cubicBezTo>
                    <a:cubicBezTo>
                      <a:pt x="915" y="564"/>
                      <a:pt x="916" y="564"/>
                      <a:pt x="916" y="563"/>
                    </a:cubicBezTo>
                    <a:cubicBezTo>
                      <a:pt x="915" y="560"/>
                      <a:pt x="918" y="561"/>
                      <a:pt x="919" y="560"/>
                    </a:cubicBezTo>
                    <a:cubicBezTo>
                      <a:pt x="918" y="561"/>
                      <a:pt x="918" y="562"/>
                      <a:pt x="918" y="562"/>
                    </a:cubicBezTo>
                    <a:cubicBezTo>
                      <a:pt x="917" y="563"/>
                      <a:pt x="917" y="563"/>
                      <a:pt x="917" y="564"/>
                    </a:cubicBezTo>
                    <a:cubicBezTo>
                      <a:pt x="918" y="565"/>
                      <a:pt x="918" y="565"/>
                      <a:pt x="919" y="566"/>
                    </a:cubicBezTo>
                    <a:cubicBezTo>
                      <a:pt x="919" y="566"/>
                      <a:pt x="920" y="566"/>
                      <a:pt x="921" y="564"/>
                    </a:cubicBezTo>
                    <a:cubicBezTo>
                      <a:pt x="922" y="564"/>
                      <a:pt x="922" y="563"/>
                      <a:pt x="922" y="563"/>
                    </a:cubicBezTo>
                    <a:cubicBezTo>
                      <a:pt x="921" y="561"/>
                      <a:pt x="921" y="560"/>
                      <a:pt x="921" y="558"/>
                    </a:cubicBezTo>
                    <a:cubicBezTo>
                      <a:pt x="921" y="558"/>
                      <a:pt x="921" y="557"/>
                      <a:pt x="921" y="557"/>
                    </a:cubicBezTo>
                    <a:cubicBezTo>
                      <a:pt x="920" y="557"/>
                      <a:pt x="920" y="557"/>
                      <a:pt x="919" y="557"/>
                    </a:cubicBezTo>
                    <a:cubicBezTo>
                      <a:pt x="919" y="557"/>
                      <a:pt x="919" y="557"/>
                      <a:pt x="919" y="557"/>
                    </a:cubicBezTo>
                    <a:cubicBezTo>
                      <a:pt x="918" y="557"/>
                      <a:pt x="918" y="556"/>
                      <a:pt x="918" y="556"/>
                    </a:cubicBezTo>
                    <a:cubicBezTo>
                      <a:pt x="918" y="554"/>
                      <a:pt x="918" y="553"/>
                      <a:pt x="918" y="551"/>
                    </a:cubicBezTo>
                    <a:cubicBezTo>
                      <a:pt x="917" y="550"/>
                      <a:pt x="918" y="549"/>
                      <a:pt x="919" y="548"/>
                    </a:cubicBezTo>
                    <a:cubicBezTo>
                      <a:pt x="920" y="547"/>
                      <a:pt x="921" y="546"/>
                      <a:pt x="921" y="545"/>
                    </a:cubicBezTo>
                    <a:cubicBezTo>
                      <a:pt x="921" y="544"/>
                      <a:pt x="921" y="544"/>
                      <a:pt x="921" y="544"/>
                    </a:cubicBezTo>
                    <a:cubicBezTo>
                      <a:pt x="920" y="544"/>
                      <a:pt x="920" y="544"/>
                      <a:pt x="920" y="544"/>
                    </a:cubicBezTo>
                    <a:cubicBezTo>
                      <a:pt x="920" y="543"/>
                      <a:pt x="919" y="543"/>
                      <a:pt x="919" y="543"/>
                    </a:cubicBezTo>
                    <a:cubicBezTo>
                      <a:pt x="918" y="543"/>
                      <a:pt x="918" y="543"/>
                      <a:pt x="918" y="542"/>
                    </a:cubicBezTo>
                    <a:cubicBezTo>
                      <a:pt x="917" y="542"/>
                      <a:pt x="917" y="542"/>
                      <a:pt x="917" y="542"/>
                    </a:cubicBezTo>
                    <a:cubicBezTo>
                      <a:pt x="917" y="542"/>
                      <a:pt x="917" y="542"/>
                      <a:pt x="917" y="542"/>
                    </a:cubicBezTo>
                    <a:cubicBezTo>
                      <a:pt x="916" y="542"/>
                      <a:pt x="916" y="543"/>
                      <a:pt x="916" y="543"/>
                    </a:cubicBezTo>
                    <a:cubicBezTo>
                      <a:pt x="916" y="544"/>
                      <a:pt x="915" y="544"/>
                      <a:pt x="915" y="544"/>
                    </a:cubicBezTo>
                    <a:cubicBezTo>
                      <a:pt x="915" y="544"/>
                      <a:pt x="915" y="544"/>
                      <a:pt x="914" y="544"/>
                    </a:cubicBezTo>
                    <a:cubicBezTo>
                      <a:pt x="914" y="543"/>
                      <a:pt x="914" y="543"/>
                      <a:pt x="914" y="544"/>
                    </a:cubicBezTo>
                    <a:cubicBezTo>
                      <a:pt x="913" y="544"/>
                      <a:pt x="913" y="544"/>
                      <a:pt x="913" y="544"/>
                    </a:cubicBezTo>
                    <a:cubicBezTo>
                      <a:pt x="913" y="544"/>
                      <a:pt x="913" y="544"/>
                      <a:pt x="913" y="544"/>
                    </a:cubicBezTo>
                    <a:cubicBezTo>
                      <a:pt x="913" y="543"/>
                      <a:pt x="913" y="543"/>
                      <a:pt x="913" y="543"/>
                    </a:cubicBezTo>
                    <a:cubicBezTo>
                      <a:pt x="913" y="539"/>
                      <a:pt x="913" y="539"/>
                      <a:pt x="913" y="539"/>
                    </a:cubicBezTo>
                    <a:cubicBezTo>
                      <a:pt x="913" y="538"/>
                      <a:pt x="913" y="538"/>
                      <a:pt x="913" y="538"/>
                    </a:cubicBezTo>
                    <a:cubicBezTo>
                      <a:pt x="914" y="537"/>
                      <a:pt x="913" y="537"/>
                      <a:pt x="914" y="536"/>
                    </a:cubicBezTo>
                    <a:cubicBezTo>
                      <a:pt x="914" y="535"/>
                      <a:pt x="915" y="534"/>
                      <a:pt x="915" y="533"/>
                    </a:cubicBezTo>
                    <a:cubicBezTo>
                      <a:pt x="915" y="533"/>
                      <a:pt x="915" y="532"/>
                      <a:pt x="915" y="532"/>
                    </a:cubicBezTo>
                    <a:cubicBezTo>
                      <a:pt x="917" y="531"/>
                      <a:pt x="919" y="530"/>
                      <a:pt x="919" y="527"/>
                    </a:cubicBezTo>
                    <a:cubicBezTo>
                      <a:pt x="919" y="527"/>
                      <a:pt x="920" y="527"/>
                      <a:pt x="920" y="527"/>
                    </a:cubicBezTo>
                    <a:cubicBezTo>
                      <a:pt x="920" y="527"/>
                      <a:pt x="921" y="527"/>
                      <a:pt x="921" y="527"/>
                    </a:cubicBezTo>
                    <a:cubicBezTo>
                      <a:pt x="921" y="527"/>
                      <a:pt x="921" y="526"/>
                      <a:pt x="921" y="526"/>
                    </a:cubicBezTo>
                    <a:cubicBezTo>
                      <a:pt x="919" y="525"/>
                      <a:pt x="920" y="525"/>
                      <a:pt x="921" y="525"/>
                    </a:cubicBezTo>
                    <a:cubicBezTo>
                      <a:pt x="922" y="524"/>
                      <a:pt x="922" y="523"/>
                      <a:pt x="921" y="523"/>
                    </a:cubicBezTo>
                    <a:cubicBezTo>
                      <a:pt x="921" y="523"/>
                      <a:pt x="921" y="523"/>
                      <a:pt x="921" y="523"/>
                    </a:cubicBezTo>
                    <a:cubicBezTo>
                      <a:pt x="921" y="523"/>
                      <a:pt x="921" y="522"/>
                      <a:pt x="921" y="522"/>
                    </a:cubicBezTo>
                    <a:cubicBezTo>
                      <a:pt x="920" y="521"/>
                      <a:pt x="921" y="521"/>
                      <a:pt x="922" y="520"/>
                    </a:cubicBezTo>
                    <a:cubicBezTo>
                      <a:pt x="923" y="519"/>
                      <a:pt x="922" y="518"/>
                      <a:pt x="922" y="517"/>
                    </a:cubicBezTo>
                    <a:cubicBezTo>
                      <a:pt x="923" y="517"/>
                      <a:pt x="923" y="516"/>
                      <a:pt x="923" y="516"/>
                    </a:cubicBezTo>
                    <a:cubicBezTo>
                      <a:pt x="924" y="516"/>
                      <a:pt x="925" y="517"/>
                      <a:pt x="924" y="515"/>
                    </a:cubicBezTo>
                    <a:cubicBezTo>
                      <a:pt x="924" y="515"/>
                      <a:pt x="924" y="515"/>
                      <a:pt x="924" y="515"/>
                    </a:cubicBezTo>
                    <a:cubicBezTo>
                      <a:pt x="924" y="515"/>
                      <a:pt x="924" y="515"/>
                      <a:pt x="924" y="515"/>
                    </a:cubicBezTo>
                    <a:cubicBezTo>
                      <a:pt x="924" y="515"/>
                      <a:pt x="924" y="515"/>
                      <a:pt x="924" y="515"/>
                    </a:cubicBezTo>
                    <a:cubicBezTo>
                      <a:pt x="925" y="514"/>
                      <a:pt x="925" y="515"/>
                      <a:pt x="925" y="515"/>
                    </a:cubicBezTo>
                    <a:cubicBezTo>
                      <a:pt x="926" y="515"/>
                      <a:pt x="927" y="515"/>
                      <a:pt x="928" y="515"/>
                    </a:cubicBezTo>
                    <a:cubicBezTo>
                      <a:pt x="928" y="515"/>
                      <a:pt x="928" y="514"/>
                      <a:pt x="928" y="514"/>
                    </a:cubicBezTo>
                    <a:cubicBezTo>
                      <a:pt x="928" y="514"/>
                      <a:pt x="928" y="514"/>
                      <a:pt x="928" y="514"/>
                    </a:cubicBezTo>
                    <a:cubicBezTo>
                      <a:pt x="929" y="514"/>
                      <a:pt x="930" y="514"/>
                      <a:pt x="930" y="515"/>
                    </a:cubicBezTo>
                    <a:cubicBezTo>
                      <a:pt x="931" y="515"/>
                      <a:pt x="931" y="516"/>
                      <a:pt x="931" y="516"/>
                    </a:cubicBezTo>
                    <a:cubicBezTo>
                      <a:pt x="931" y="516"/>
                      <a:pt x="931" y="516"/>
                      <a:pt x="931" y="516"/>
                    </a:cubicBezTo>
                    <a:cubicBezTo>
                      <a:pt x="932" y="518"/>
                      <a:pt x="933" y="517"/>
                      <a:pt x="933" y="516"/>
                    </a:cubicBezTo>
                    <a:cubicBezTo>
                      <a:pt x="934" y="515"/>
                      <a:pt x="934" y="515"/>
                      <a:pt x="933" y="514"/>
                    </a:cubicBezTo>
                    <a:cubicBezTo>
                      <a:pt x="935" y="513"/>
                      <a:pt x="936" y="512"/>
                      <a:pt x="937" y="511"/>
                    </a:cubicBezTo>
                    <a:cubicBezTo>
                      <a:pt x="938" y="511"/>
                      <a:pt x="938" y="511"/>
                      <a:pt x="938" y="511"/>
                    </a:cubicBezTo>
                    <a:cubicBezTo>
                      <a:pt x="939" y="509"/>
                      <a:pt x="940" y="509"/>
                      <a:pt x="941" y="509"/>
                    </a:cubicBezTo>
                    <a:cubicBezTo>
                      <a:pt x="941" y="509"/>
                      <a:pt x="941" y="509"/>
                      <a:pt x="941" y="509"/>
                    </a:cubicBezTo>
                    <a:cubicBezTo>
                      <a:pt x="941" y="512"/>
                      <a:pt x="941" y="512"/>
                      <a:pt x="941" y="512"/>
                    </a:cubicBezTo>
                    <a:cubicBezTo>
                      <a:pt x="941" y="513"/>
                      <a:pt x="941" y="513"/>
                      <a:pt x="941" y="513"/>
                    </a:cubicBezTo>
                    <a:cubicBezTo>
                      <a:pt x="940" y="515"/>
                      <a:pt x="940" y="516"/>
                      <a:pt x="941" y="517"/>
                    </a:cubicBezTo>
                    <a:cubicBezTo>
                      <a:pt x="943" y="517"/>
                      <a:pt x="943" y="515"/>
                      <a:pt x="945" y="513"/>
                    </a:cubicBezTo>
                    <a:cubicBezTo>
                      <a:pt x="946" y="512"/>
                      <a:pt x="946" y="510"/>
                      <a:pt x="948" y="510"/>
                    </a:cubicBezTo>
                    <a:cubicBezTo>
                      <a:pt x="949" y="510"/>
                      <a:pt x="950" y="509"/>
                      <a:pt x="951" y="508"/>
                    </a:cubicBezTo>
                    <a:cubicBezTo>
                      <a:pt x="952" y="508"/>
                      <a:pt x="953" y="508"/>
                      <a:pt x="954" y="507"/>
                    </a:cubicBezTo>
                    <a:cubicBezTo>
                      <a:pt x="956" y="506"/>
                      <a:pt x="958" y="507"/>
                      <a:pt x="960" y="507"/>
                    </a:cubicBezTo>
                    <a:cubicBezTo>
                      <a:pt x="961" y="507"/>
                      <a:pt x="962" y="507"/>
                      <a:pt x="962" y="507"/>
                    </a:cubicBezTo>
                    <a:cubicBezTo>
                      <a:pt x="963" y="508"/>
                      <a:pt x="963" y="508"/>
                      <a:pt x="963" y="509"/>
                    </a:cubicBezTo>
                    <a:cubicBezTo>
                      <a:pt x="963" y="509"/>
                      <a:pt x="963" y="509"/>
                      <a:pt x="963" y="509"/>
                    </a:cubicBezTo>
                    <a:cubicBezTo>
                      <a:pt x="964" y="509"/>
                      <a:pt x="964" y="509"/>
                      <a:pt x="964" y="509"/>
                    </a:cubicBezTo>
                    <a:cubicBezTo>
                      <a:pt x="965" y="510"/>
                      <a:pt x="965" y="511"/>
                      <a:pt x="966" y="512"/>
                    </a:cubicBezTo>
                    <a:cubicBezTo>
                      <a:pt x="966" y="512"/>
                      <a:pt x="966" y="512"/>
                      <a:pt x="966" y="512"/>
                    </a:cubicBezTo>
                    <a:cubicBezTo>
                      <a:pt x="966" y="512"/>
                      <a:pt x="966" y="512"/>
                      <a:pt x="966" y="512"/>
                    </a:cubicBezTo>
                    <a:cubicBezTo>
                      <a:pt x="966" y="513"/>
                      <a:pt x="966" y="514"/>
                      <a:pt x="967" y="514"/>
                    </a:cubicBezTo>
                    <a:cubicBezTo>
                      <a:pt x="967" y="515"/>
                      <a:pt x="967" y="515"/>
                      <a:pt x="967" y="515"/>
                    </a:cubicBezTo>
                    <a:cubicBezTo>
                      <a:pt x="968" y="515"/>
                      <a:pt x="969" y="516"/>
                      <a:pt x="969" y="515"/>
                    </a:cubicBezTo>
                    <a:cubicBezTo>
                      <a:pt x="970" y="515"/>
                      <a:pt x="970" y="514"/>
                      <a:pt x="970" y="514"/>
                    </a:cubicBezTo>
                    <a:cubicBezTo>
                      <a:pt x="970" y="512"/>
                      <a:pt x="971" y="511"/>
                      <a:pt x="972" y="509"/>
                    </a:cubicBezTo>
                    <a:cubicBezTo>
                      <a:pt x="972" y="509"/>
                      <a:pt x="973" y="509"/>
                      <a:pt x="973" y="508"/>
                    </a:cubicBezTo>
                    <a:cubicBezTo>
                      <a:pt x="974" y="507"/>
                      <a:pt x="975" y="507"/>
                      <a:pt x="976" y="506"/>
                    </a:cubicBezTo>
                    <a:cubicBezTo>
                      <a:pt x="977" y="505"/>
                      <a:pt x="978" y="504"/>
                      <a:pt x="979" y="504"/>
                    </a:cubicBezTo>
                    <a:cubicBezTo>
                      <a:pt x="981" y="503"/>
                      <a:pt x="981" y="502"/>
                      <a:pt x="981" y="501"/>
                    </a:cubicBezTo>
                    <a:cubicBezTo>
                      <a:pt x="981" y="500"/>
                      <a:pt x="981" y="500"/>
                      <a:pt x="981" y="500"/>
                    </a:cubicBezTo>
                    <a:cubicBezTo>
                      <a:pt x="983" y="501"/>
                      <a:pt x="983" y="501"/>
                      <a:pt x="983" y="498"/>
                    </a:cubicBezTo>
                    <a:cubicBezTo>
                      <a:pt x="983" y="498"/>
                      <a:pt x="983" y="499"/>
                      <a:pt x="983" y="499"/>
                    </a:cubicBezTo>
                    <a:cubicBezTo>
                      <a:pt x="984" y="499"/>
                      <a:pt x="985" y="498"/>
                      <a:pt x="986" y="498"/>
                    </a:cubicBezTo>
                    <a:cubicBezTo>
                      <a:pt x="986" y="497"/>
                      <a:pt x="987" y="497"/>
                      <a:pt x="986" y="496"/>
                    </a:cubicBezTo>
                    <a:cubicBezTo>
                      <a:pt x="986" y="496"/>
                      <a:pt x="986" y="496"/>
                      <a:pt x="986" y="496"/>
                    </a:cubicBezTo>
                    <a:cubicBezTo>
                      <a:pt x="985" y="496"/>
                      <a:pt x="985" y="496"/>
                      <a:pt x="986" y="495"/>
                    </a:cubicBezTo>
                    <a:cubicBezTo>
                      <a:pt x="986" y="495"/>
                      <a:pt x="986" y="495"/>
                      <a:pt x="986" y="495"/>
                    </a:cubicBezTo>
                    <a:cubicBezTo>
                      <a:pt x="986" y="495"/>
                      <a:pt x="986" y="495"/>
                      <a:pt x="986" y="495"/>
                    </a:cubicBezTo>
                    <a:cubicBezTo>
                      <a:pt x="987" y="495"/>
                      <a:pt x="987" y="495"/>
                      <a:pt x="987" y="495"/>
                    </a:cubicBezTo>
                    <a:cubicBezTo>
                      <a:pt x="987" y="496"/>
                      <a:pt x="988" y="496"/>
                      <a:pt x="989" y="495"/>
                    </a:cubicBezTo>
                    <a:cubicBezTo>
                      <a:pt x="989" y="494"/>
                      <a:pt x="991" y="493"/>
                      <a:pt x="991" y="492"/>
                    </a:cubicBezTo>
                    <a:cubicBezTo>
                      <a:pt x="991" y="491"/>
                      <a:pt x="991" y="491"/>
                      <a:pt x="992" y="492"/>
                    </a:cubicBezTo>
                    <a:cubicBezTo>
                      <a:pt x="993" y="492"/>
                      <a:pt x="994" y="492"/>
                      <a:pt x="993" y="491"/>
                    </a:cubicBezTo>
                    <a:cubicBezTo>
                      <a:pt x="993" y="489"/>
                      <a:pt x="994" y="489"/>
                      <a:pt x="995" y="489"/>
                    </a:cubicBezTo>
                    <a:cubicBezTo>
                      <a:pt x="997" y="490"/>
                      <a:pt x="998" y="489"/>
                      <a:pt x="999" y="488"/>
                    </a:cubicBezTo>
                    <a:cubicBezTo>
                      <a:pt x="1001" y="487"/>
                      <a:pt x="1003" y="485"/>
                      <a:pt x="1005" y="485"/>
                    </a:cubicBezTo>
                    <a:cubicBezTo>
                      <a:pt x="1007" y="484"/>
                      <a:pt x="1009" y="482"/>
                      <a:pt x="1011" y="481"/>
                    </a:cubicBezTo>
                    <a:cubicBezTo>
                      <a:pt x="1012" y="480"/>
                      <a:pt x="1012" y="480"/>
                      <a:pt x="1011" y="480"/>
                    </a:cubicBezTo>
                    <a:cubicBezTo>
                      <a:pt x="1012" y="479"/>
                      <a:pt x="1012" y="479"/>
                      <a:pt x="1012" y="479"/>
                    </a:cubicBezTo>
                    <a:cubicBezTo>
                      <a:pt x="1012" y="479"/>
                      <a:pt x="1013" y="480"/>
                      <a:pt x="1013" y="480"/>
                    </a:cubicBezTo>
                    <a:cubicBezTo>
                      <a:pt x="1013" y="480"/>
                      <a:pt x="1013" y="480"/>
                      <a:pt x="1014" y="480"/>
                    </a:cubicBezTo>
                    <a:cubicBezTo>
                      <a:pt x="1014" y="479"/>
                      <a:pt x="1015" y="479"/>
                      <a:pt x="1016" y="479"/>
                    </a:cubicBezTo>
                    <a:cubicBezTo>
                      <a:pt x="1016" y="479"/>
                      <a:pt x="1016" y="479"/>
                      <a:pt x="1016" y="479"/>
                    </a:cubicBezTo>
                    <a:cubicBezTo>
                      <a:pt x="1016" y="479"/>
                      <a:pt x="1016" y="479"/>
                      <a:pt x="1016" y="479"/>
                    </a:cubicBezTo>
                    <a:cubicBezTo>
                      <a:pt x="1015" y="479"/>
                      <a:pt x="1015" y="479"/>
                      <a:pt x="1014" y="478"/>
                    </a:cubicBezTo>
                    <a:cubicBezTo>
                      <a:pt x="1014" y="478"/>
                      <a:pt x="1014" y="477"/>
                      <a:pt x="1014" y="476"/>
                    </a:cubicBezTo>
                    <a:cubicBezTo>
                      <a:pt x="1014" y="476"/>
                      <a:pt x="1014" y="475"/>
                      <a:pt x="1014" y="475"/>
                    </a:cubicBezTo>
                    <a:cubicBezTo>
                      <a:pt x="1014" y="475"/>
                      <a:pt x="1015" y="475"/>
                      <a:pt x="1015" y="475"/>
                    </a:cubicBezTo>
                    <a:cubicBezTo>
                      <a:pt x="1015" y="475"/>
                      <a:pt x="1015" y="476"/>
                      <a:pt x="1015" y="476"/>
                    </a:cubicBezTo>
                    <a:cubicBezTo>
                      <a:pt x="1015" y="476"/>
                      <a:pt x="1015" y="476"/>
                      <a:pt x="1015" y="476"/>
                    </a:cubicBezTo>
                    <a:cubicBezTo>
                      <a:pt x="1016" y="477"/>
                      <a:pt x="1016" y="477"/>
                      <a:pt x="1017" y="477"/>
                    </a:cubicBezTo>
                    <a:cubicBezTo>
                      <a:pt x="1017" y="477"/>
                      <a:pt x="1017" y="478"/>
                      <a:pt x="1017" y="478"/>
                    </a:cubicBezTo>
                    <a:cubicBezTo>
                      <a:pt x="1017" y="478"/>
                      <a:pt x="1017" y="478"/>
                      <a:pt x="1017" y="479"/>
                    </a:cubicBezTo>
                    <a:cubicBezTo>
                      <a:pt x="1017" y="479"/>
                      <a:pt x="1017" y="479"/>
                      <a:pt x="1017" y="479"/>
                    </a:cubicBezTo>
                    <a:cubicBezTo>
                      <a:pt x="1021" y="479"/>
                      <a:pt x="1023" y="480"/>
                      <a:pt x="1026" y="481"/>
                    </a:cubicBezTo>
                    <a:cubicBezTo>
                      <a:pt x="1027" y="482"/>
                      <a:pt x="1027" y="483"/>
                      <a:pt x="1028" y="482"/>
                    </a:cubicBezTo>
                    <a:cubicBezTo>
                      <a:pt x="1029" y="482"/>
                      <a:pt x="1028" y="481"/>
                      <a:pt x="1028" y="480"/>
                    </a:cubicBezTo>
                    <a:cubicBezTo>
                      <a:pt x="1028" y="480"/>
                      <a:pt x="1028" y="480"/>
                      <a:pt x="1028" y="479"/>
                    </a:cubicBezTo>
                    <a:cubicBezTo>
                      <a:pt x="1028" y="479"/>
                      <a:pt x="1028" y="479"/>
                      <a:pt x="1028" y="479"/>
                    </a:cubicBezTo>
                    <a:cubicBezTo>
                      <a:pt x="1028" y="480"/>
                      <a:pt x="1029" y="480"/>
                      <a:pt x="1029" y="480"/>
                    </a:cubicBezTo>
                    <a:cubicBezTo>
                      <a:pt x="1029" y="480"/>
                      <a:pt x="1030" y="480"/>
                      <a:pt x="1030" y="479"/>
                    </a:cubicBezTo>
                    <a:cubicBezTo>
                      <a:pt x="1032" y="477"/>
                      <a:pt x="1032" y="476"/>
                      <a:pt x="1030" y="474"/>
                    </a:cubicBezTo>
                    <a:cubicBezTo>
                      <a:pt x="1030" y="474"/>
                      <a:pt x="1030" y="474"/>
                      <a:pt x="1030" y="474"/>
                    </a:cubicBezTo>
                    <a:cubicBezTo>
                      <a:pt x="1030" y="474"/>
                      <a:pt x="1030" y="473"/>
                      <a:pt x="1030" y="473"/>
                    </a:cubicBezTo>
                    <a:cubicBezTo>
                      <a:pt x="1030" y="473"/>
                      <a:pt x="1030" y="473"/>
                      <a:pt x="1030" y="473"/>
                    </a:cubicBezTo>
                    <a:cubicBezTo>
                      <a:pt x="1030" y="473"/>
                      <a:pt x="1030" y="473"/>
                      <a:pt x="1029" y="473"/>
                    </a:cubicBezTo>
                    <a:cubicBezTo>
                      <a:pt x="1029" y="473"/>
                      <a:pt x="1028" y="473"/>
                      <a:pt x="1028" y="472"/>
                    </a:cubicBezTo>
                    <a:cubicBezTo>
                      <a:pt x="1028" y="472"/>
                      <a:pt x="1029" y="472"/>
                      <a:pt x="1029" y="472"/>
                    </a:cubicBezTo>
                    <a:cubicBezTo>
                      <a:pt x="1030" y="472"/>
                      <a:pt x="1030" y="471"/>
                      <a:pt x="1030" y="470"/>
                    </a:cubicBezTo>
                    <a:cubicBezTo>
                      <a:pt x="1029" y="469"/>
                      <a:pt x="1028" y="469"/>
                      <a:pt x="1027" y="468"/>
                    </a:cubicBezTo>
                    <a:cubicBezTo>
                      <a:pt x="1027" y="466"/>
                      <a:pt x="1025" y="466"/>
                      <a:pt x="1025" y="464"/>
                    </a:cubicBezTo>
                    <a:cubicBezTo>
                      <a:pt x="1025" y="464"/>
                      <a:pt x="1025" y="464"/>
                      <a:pt x="1024" y="464"/>
                    </a:cubicBezTo>
                    <a:cubicBezTo>
                      <a:pt x="1024" y="464"/>
                      <a:pt x="1023" y="464"/>
                      <a:pt x="1023" y="464"/>
                    </a:cubicBezTo>
                    <a:cubicBezTo>
                      <a:pt x="1023" y="462"/>
                      <a:pt x="1024" y="463"/>
                      <a:pt x="1025" y="463"/>
                    </a:cubicBezTo>
                    <a:cubicBezTo>
                      <a:pt x="1026" y="463"/>
                      <a:pt x="1026" y="462"/>
                      <a:pt x="1026" y="462"/>
                    </a:cubicBezTo>
                    <a:cubicBezTo>
                      <a:pt x="1025" y="460"/>
                      <a:pt x="1026" y="457"/>
                      <a:pt x="1023" y="458"/>
                    </a:cubicBezTo>
                    <a:cubicBezTo>
                      <a:pt x="1023" y="458"/>
                      <a:pt x="1023" y="457"/>
                      <a:pt x="1023" y="457"/>
                    </a:cubicBezTo>
                    <a:cubicBezTo>
                      <a:pt x="1023" y="457"/>
                      <a:pt x="1025" y="457"/>
                      <a:pt x="1024" y="455"/>
                    </a:cubicBezTo>
                    <a:cubicBezTo>
                      <a:pt x="1024" y="455"/>
                      <a:pt x="1024" y="454"/>
                      <a:pt x="1023" y="453"/>
                    </a:cubicBezTo>
                    <a:cubicBezTo>
                      <a:pt x="1023" y="453"/>
                      <a:pt x="1023" y="453"/>
                      <a:pt x="1023" y="452"/>
                    </a:cubicBezTo>
                    <a:cubicBezTo>
                      <a:pt x="1022" y="454"/>
                      <a:pt x="1020" y="454"/>
                      <a:pt x="1019" y="453"/>
                    </a:cubicBezTo>
                    <a:cubicBezTo>
                      <a:pt x="1017" y="451"/>
                      <a:pt x="1016" y="450"/>
                      <a:pt x="1017" y="447"/>
                    </a:cubicBezTo>
                    <a:cubicBezTo>
                      <a:pt x="1017" y="447"/>
                      <a:pt x="1017" y="446"/>
                      <a:pt x="1017" y="446"/>
                    </a:cubicBezTo>
                    <a:cubicBezTo>
                      <a:pt x="1016" y="445"/>
                      <a:pt x="1016" y="446"/>
                      <a:pt x="1015" y="447"/>
                    </a:cubicBezTo>
                    <a:cubicBezTo>
                      <a:pt x="1014" y="447"/>
                      <a:pt x="1013" y="447"/>
                      <a:pt x="1013" y="448"/>
                    </a:cubicBezTo>
                    <a:cubicBezTo>
                      <a:pt x="1013" y="448"/>
                      <a:pt x="1013" y="448"/>
                      <a:pt x="1013" y="448"/>
                    </a:cubicBezTo>
                    <a:cubicBezTo>
                      <a:pt x="1011" y="448"/>
                      <a:pt x="1009" y="446"/>
                      <a:pt x="1009" y="444"/>
                    </a:cubicBezTo>
                    <a:cubicBezTo>
                      <a:pt x="1009" y="444"/>
                      <a:pt x="1009" y="444"/>
                      <a:pt x="1010" y="444"/>
                    </a:cubicBezTo>
                    <a:cubicBezTo>
                      <a:pt x="1010" y="444"/>
                      <a:pt x="1010" y="445"/>
                      <a:pt x="1012" y="444"/>
                    </a:cubicBezTo>
                    <a:cubicBezTo>
                      <a:pt x="1012" y="444"/>
                      <a:pt x="1013" y="444"/>
                      <a:pt x="1014" y="445"/>
                    </a:cubicBezTo>
                    <a:cubicBezTo>
                      <a:pt x="1014" y="445"/>
                      <a:pt x="1015" y="445"/>
                      <a:pt x="1015" y="444"/>
                    </a:cubicBezTo>
                    <a:cubicBezTo>
                      <a:pt x="1015" y="442"/>
                      <a:pt x="1016" y="443"/>
                      <a:pt x="1017" y="443"/>
                    </a:cubicBezTo>
                    <a:cubicBezTo>
                      <a:pt x="1017" y="444"/>
                      <a:pt x="1016" y="445"/>
                      <a:pt x="1018" y="445"/>
                    </a:cubicBezTo>
                    <a:cubicBezTo>
                      <a:pt x="1018" y="445"/>
                      <a:pt x="1018" y="447"/>
                      <a:pt x="1019" y="447"/>
                    </a:cubicBezTo>
                    <a:cubicBezTo>
                      <a:pt x="1021" y="447"/>
                      <a:pt x="1023" y="447"/>
                      <a:pt x="1025" y="447"/>
                    </a:cubicBezTo>
                    <a:cubicBezTo>
                      <a:pt x="1026" y="447"/>
                      <a:pt x="1026" y="447"/>
                      <a:pt x="1027" y="447"/>
                    </a:cubicBezTo>
                    <a:cubicBezTo>
                      <a:pt x="1028" y="446"/>
                      <a:pt x="1028" y="445"/>
                      <a:pt x="1030" y="445"/>
                    </a:cubicBezTo>
                    <a:cubicBezTo>
                      <a:pt x="1031" y="445"/>
                      <a:pt x="1032" y="444"/>
                      <a:pt x="1032" y="443"/>
                    </a:cubicBezTo>
                    <a:cubicBezTo>
                      <a:pt x="1033" y="441"/>
                      <a:pt x="1035" y="440"/>
                      <a:pt x="1036" y="439"/>
                    </a:cubicBezTo>
                    <a:cubicBezTo>
                      <a:pt x="1037" y="438"/>
                      <a:pt x="1038" y="437"/>
                      <a:pt x="1038" y="435"/>
                    </a:cubicBezTo>
                    <a:cubicBezTo>
                      <a:pt x="1037" y="435"/>
                      <a:pt x="1037" y="434"/>
                      <a:pt x="1038" y="434"/>
                    </a:cubicBezTo>
                    <a:cubicBezTo>
                      <a:pt x="1039" y="434"/>
                      <a:pt x="1039" y="431"/>
                      <a:pt x="1038" y="431"/>
                    </a:cubicBezTo>
                    <a:cubicBezTo>
                      <a:pt x="1036" y="429"/>
                      <a:pt x="1035" y="425"/>
                      <a:pt x="1037" y="422"/>
                    </a:cubicBezTo>
                    <a:cubicBezTo>
                      <a:pt x="1037" y="423"/>
                      <a:pt x="1037" y="423"/>
                      <a:pt x="1038" y="423"/>
                    </a:cubicBezTo>
                    <a:cubicBezTo>
                      <a:pt x="1039" y="423"/>
                      <a:pt x="1039" y="422"/>
                      <a:pt x="1039" y="421"/>
                    </a:cubicBezTo>
                    <a:cubicBezTo>
                      <a:pt x="1039" y="421"/>
                      <a:pt x="1039" y="421"/>
                      <a:pt x="1040" y="420"/>
                    </a:cubicBezTo>
                    <a:cubicBezTo>
                      <a:pt x="1040" y="420"/>
                      <a:pt x="1040" y="421"/>
                      <a:pt x="1040" y="421"/>
                    </a:cubicBezTo>
                    <a:cubicBezTo>
                      <a:pt x="1041" y="422"/>
                      <a:pt x="1041" y="422"/>
                      <a:pt x="1042" y="422"/>
                    </a:cubicBezTo>
                    <a:cubicBezTo>
                      <a:pt x="1043" y="422"/>
                      <a:pt x="1043" y="421"/>
                      <a:pt x="1043" y="420"/>
                    </a:cubicBezTo>
                    <a:cubicBezTo>
                      <a:pt x="1043" y="419"/>
                      <a:pt x="1044" y="419"/>
                      <a:pt x="1045" y="419"/>
                    </a:cubicBezTo>
                    <a:cubicBezTo>
                      <a:pt x="1045" y="419"/>
                      <a:pt x="1045" y="419"/>
                      <a:pt x="1045" y="419"/>
                    </a:cubicBezTo>
                    <a:cubicBezTo>
                      <a:pt x="1045" y="420"/>
                      <a:pt x="1045" y="420"/>
                      <a:pt x="1045" y="420"/>
                    </a:cubicBezTo>
                    <a:cubicBezTo>
                      <a:pt x="1045" y="421"/>
                      <a:pt x="1045" y="423"/>
                      <a:pt x="1043" y="424"/>
                    </a:cubicBezTo>
                    <a:cubicBezTo>
                      <a:pt x="1042" y="425"/>
                      <a:pt x="1042" y="428"/>
                      <a:pt x="1044" y="429"/>
                    </a:cubicBezTo>
                    <a:cubicBezTo>
                      <a:pt x="1045" y="430"/>
                      <a:pt x="1045" y="431"/>
                      <a:pt x="1044" y="432"/>
                    </a:cubicBezTo>
                    <a:cubicBezTo>
                      <a:pt x="1044" y="434"/>
                      <a:pt x="1045" y="434"/>
                      <a:pt x="1046" y="434"/>
                    </a:cubicBezTo>
                    <a:cubicBezTo>
                      <a:pt x="1049" y="434"/>
                      <a:pt x="1052" y="434"/>
                      <a:pt x="1054" y="431"/>
                    </a:cubicBezTo>
                    <a:cubicBezTo>
                      <a:pt x="1054" y="431"/>
                      <a:pt x="1054" y="431"/>
                      <a:pt x="1055" y="431"/>
                    </a:cubicBezTo>
                    <a:cubicBezTo>
                      <a:pt x="1055" y="431"/>
                      <a:pt x="1055" y="431"/>
                      <a:pt x="1055" y="431"/>
                    </a:cubicBezTo>
                    <a:cubicBezTo>
                      <a:pt x="1056" y="433"/>
                      <a:pt x="1059" y="433"/>
                      <a:pt x="1061" y="434"/>
                    </a:cubicBezTo>
                    <a:cubicBezTo>
                      <a:pt x="1061" y="434"/>
                      <a:pt x="1062" y="435"/>
                      <a:pt x="1062" y="435"/>
                    </a:cubicBezTo>
                    <a:cubicBezTo>
                      <a:pt x="1062" y="437"/>
                      <a:pt x="1063" y="438"/>
                      <a:pt x="1063" y="440"/>
                    </a:cubicBezTo>
                    <a:cubicBezTo>
                      <a:pt x="1063" y="440"/>
                      <a:pt x="1063" y="440"/>
                      <a:pt x="1063" y="441"/>
                    </a:cubicBezTo>
                    <a:cubicBezTo>
                      <a:pt x="1062" y="442"/>
                      <a:pt x="1063" y="442"/>
                      <a:pt x="1064" y="443"/>
                    </a:cubicBezTo>
                    <a:cubicBezTo>
                      <a:pt x="1064" y="443"/>
                      <a:pt x="1065" y="443"/>
                      <a:pt x="1065" y="444"/>
                    </a:cubicBezTo>
                    <a:cubicBezTo>
                      <a:pt x="1067" y="445"/>
                      <a:pt x="1067" y="445"/>
                      <a:pt x="1069" y="444"/>
                    </a:cubicBezTo>
                    <a:cubicBezTo>
                      <a:pt x="1069" y="444"/>
                      <a:pt x="1070" y="443"/>
                      <a:pt x="1070" y="443"/>
                    </a:cubicBezTo>
                    <a:cubicBezTo>
                      <a:pt x="1071" y="444"/>
                      <a:pt x="1071" y="444"/>
                      <a:pt x="1071" y="445"/>
                    </a:cubicBezTo>
                    <a:cubicBezTo>
                      <a:pt x="1070" y="446"/>
                      <a:pt x="1071" y="446"/>
                      <a:pt x="1071" y="447"/>
                    </a:cubicBezTo>
                    <a:cubicBezTo>
                      <a:pt x="1072" y="447"/>
                      <a:pt x="1074" y="448"/>
                      <a:pt x="1074" y="449"/>
                    </a:cubicBezTo>
                    <a:cubicBezTo>
                      <a:pt x="1075" y="449"/>
                      <a:pt x="1075" y="450"/>
                      <a:pt x="1075" y="450"/>
                    </a:cubicBezTo>
                    <a:cubicBezTo>
                      <a:pt x="1076" y="451"/>
                      <a:pt x="1077" y="452"/>
                      <a:pt x="1078" y="452"/>
                    </a:cubicBezTo>
                    <a:cubicBezTo>
                      <a:pt x="1079" y="451"/>
                      <a:pt x="1079" y="451"/>
                      <a:pt x="1079" y="452"/>
                    </a:cubicBezTo>
                    <a:cubicBezTo>
                      <a:pt x="1080" y="453"/>
                      <a:pt x="1081" y="453"/>
                      <a:pt x="1082" y="453"/>
                    </a:cubicBezTo>
                    <a:cubicBezTo>
                      <a:pt x="1083" y="452"/>
                      <a:pt x="1083" y="451"/>
                      <a:pt x="1082" y="450"/>
                    </a:cubicBezTo>
                    <a:cubicBezTo>
                      <a:pt x="1082" y="450"/>
                      <a:pt x="1081" y="450"/>
                      <a:pt x="1082" y="450"/>
                    </a:cubicBezTo>
                    <a:cubicBezTo>
                      <a:pt x="1082" y="449"/>
                      <a:pt x="1082" y="449"/>
                      <a:pt x="1083" y="450"/>
                    </a:cubicBezTo>
                    <a:cubicBezTo>
                      <a:pt x="1083" y="450"/>
                      <a:pt x="1083" y="450"/>
                      <a:pt x="1083" y="451"/>
                    </a:cubicBezTo>
                    <a:cubicBezTo>
                      <a:pt x="1084" y="452"/>
                      <a:pt x="1085" y="451"/>
                      <a:pt x="1085" y="451"/>
                    </a:cubicBezTo>
                    <a:cubicBezTo>
                      <a:pt x="1086" y="451"/>
                      <a:pt x="1086" y="451"/>
                      <a:pt x="1086" y="451"/>
                    </a:cubicBezTo>
                    <a:cubicBezTo>
                      <a:pt x="1086" y="450"/>
                      <a:pt x="1086" y="449"/>
                      <a:pt x="1086" y="449"/>
                    </a:cubicBezTo>
                    <a:cubicBezTo>
                      <a:pt x="1084" y="449"/>
                      <a:pt x="1083" y="447"/>
                      <a:pt x="1081" y="447"/>
                    </a:cubicBezTo>
                    <a:cubicBezTo>
                      <a:pt x="1085" y="446"/>
                      <a:pt x="1082" y="445"/>
                      <a:pt x="1082" y="444"/>
                    </a:cubicBezTo>
                    <a:cubicBezTo>
                      <a:pt x="1084" y="444"/>
                      <a:pt x="1084" y="444"/>
                      <a:pt x="1086" y="442"/>
                    </a:cubicBezTo>
                    <a:cubicBezTo>
                      <a:pt x="1087" y="441"/>
                      <a:pt x="1087" y="440"/>
                      <a:pt x="1086" y="438"/>
                    </a:cubicBezTo>
                    <a:cubicBezTo>
                      <a:pt x="1086" y="438"/>
                      <a:pt x="1085" y="438"/>
                      <a:pt x="1084" y="438"/>
                    </a:cubicBezTo>
                    <a:cubicBezTo>
                      <a:pt x="1085" y="438"/>
                      <a:pt x="1085" y="438"/>
                      <a:pt x="1086" y="438"/>
                    </a:cubicBezTo>
                    <a:cubicBezTo>
                      <a:pt x="1087" y="438"/>
                      <a:pt x="1088" y="436"/>
                      <a:pt x="1087" y="435"/>
                    </a:cubicBezTo>
                    <a:cubicBezTo>
                      <a:pt x="1086" y="434"/>
                      <a:pt x="1086" y="433"/>
                      <a:pt x="1086" y="432"/>
                    </a:cubicBezTo>
                    <a:cubicBezTo>
                      <a:pt x="1085" y="432"/>
                      <a:pt x="1085" y="432"/>
                      <a:pt x="1085" y="432"/>
                    </a:cubicBezTo>
                    <a:cubicBezTo>
                      <a:pt x="1085" y="432"/>
                      <a:pt x="1084" y="432"/>
                      <a:pt x="1084" y="431"/>
                    </a:cubicBezTo>
                    <a:cubicBezTo>
                      <a:pt x="1084" y="430"/>
                      <a:pt x="1085" y="431"/>
                      <a:pt x="1085" y="431"/>
                    </a:cubicBezTo>
                    <a:cubicBezTo>
                      <a:pt x="1086" y="430"/>
                      <a:pt x="1086" y="431"/>
                      <a:pt x="1087" y="432"/>
                    </a:cubicBezTo>
                    <a:cubicBezTo>
                      <a:pt x="1087" y="433"/>
                      <a:pt x="1087" y="433"/>
                      <a:pt x="1088" y="433"/>
                    </a:cubicBezTo>
                    <a:cubicBezTo>
                      <a:pt x="1090" y="433"/>
                      <a:pt x="1092" y="432"/>
                      <a:pt x="1094" y="433"/>
                    </a:cubicBezTo>
                    <a:cubicBezTo>
                      <a:pt x="1094" y="434"/>
                      <a:pt x="1095" y="434"/>
                      <a:pt x="1095" y="433"/>
                    </a:cubicBezTo>
                    <a:cubicBezTo>
                      <a:pt x="1095" y="433"/>
                      <a:pt x="1095" y="432"/>
                      <a:pt x="1095" y="432"/>
                    </a:cubicBezTo>
                    <a:cubicBezTo>
                      <a:pt x="1094" y="431"/>
                      <a:pt x="1094" y="431"/>
                      <a:pt x="1094" y="431"/>
                    </a:cubicBezTo>
                    <a:cubicBezTo>
                      <a:pt x="1093" y="430"/>
                      <a:pt x="1093" y="430"/>
                      <a:pt x="1093" y="429"/>
                    </a:cubicBezTo>
                    <a:cubicBezTo>
                      <a:pt x="1094" y="430"/>
                      <a:pt x="1095" y="431"/>
                      <a:pt x="1096" y="431"/>
                    </a:cubicBezTo>
                    <a:cubicBezTo>
                      <a:pt x="1098" y="432"/>
                      <a:pt x="1098" y="432"/>
                      <a:pt x="1098" y="430"/>
                    </a:cubicBezTo>
                    <a:cubicBezTo>
                      <a:pt x="1098" y="427"/>
                      <a:pt x="1100" y="425"/>
                      <a:pt x="1103" y="425"/>
                    </a:cubicBezTo>
                    <a:cubicBezTo>
                      <a:pt x="1104" y="425"/>
                      <a:pt x="1104" y="424"/>
                      <a:pt x="1104" y="424"/>
                    </a:cubicBezTo>
                    <a:cubicBezTo>
                      <a:pt x="1104" y="423"/>
                      <a:pt x="1104" y="423"/>
                      <a:pt x="1103" y="423"/>
                    </a:cubicBezTo>
                    <a:close/>
                    <a:moveTo>
                      <a:pt x="823" y="679"/>
                    </a:moveTo>
                    <a:cubicBezTo>
                      <a:pt x="822" y="679"/>
                      <a:pt x="822" y="679"/>
                      <a:pt x="821" y="680"/>
                    </a:cubicBezTo>
                    <a:cubicBezTo>
                      <a:pt x="821" y="680"/>
                      <a:pt x="820" y="682"/>
                      <a:pt x="818" y="681"/>
                    </a:cubicBezTo>
                    <a:cubicBezTo>
                      <a:pt x="818" y="681"/>
                      <a:pt x="818" y="681"/>
                      <a:pt x="817" y="680"/>
                    </a:cubicBezTo>
                    <a:cubicBezTo>
                      <a:pt x="817" y="681"/>
                      <a:pt x="817" y="682"/>
                      <a:pt x="816" y="682"/>
                    </a:cubicBezTo>
                    <a:cubicBezTo>
                      <a:pt x="815" y="683"/>
                      <a:pt x="815" y="683"/>
                      <a:pt x="814" y="684"/>
                    </a:cubicBezTo>
                    <a:cubicBezTo>
                      <a:pt x="813" y="685"/>
                      <a:pt x="812" y="686"/>
                      <a:pt x="811" y="688"/>
                    </a:cubicBezTo>
                    <a:cubicBezTo>
                      <a:pt x="811" y="688"/>
                      <a:pt x="810" y="688"/>
                      <a:pt x="810" y="688"/>
                    </a:cubicBezTo>
                    <a:cubicBezTo>
                      <a:pt x="810" y="689"/>
                      <a:pt x="810" y="689"/>
                      <a:pt x="811" y="689"/>
                    </a:cubicBezTo>
                    <a:cubicBezTo>
                      <a:pt x="811" y="689"/>
                      <a:pt x="811" y="688"/>
                      <a:pt x="812" y="688"/>
                    </a:cubicBezTo>
                    <a:cubicBezTo>
                      <a:pt x="812" y="688"/>
                      <a:pt x="812" y="688"/>
                      <a:pt x="812" y="688"/>
                    </a:cubicBezTo>
                    <a:cubicBezTo>
                      <a:pt x="813" y="687"/>
                      <a:pt x="815" y="686"/>
                      <a:pt x="815" y="684"/>
                    </a:cubicBezTo>
                    <a:cubicBezTo>
                      <a:pt x="818" y="684"/>
                      <a:pt x="820" y="682"/>
                      <a:pt x="822" y="681"/>
                    </a:cubicBezTo>
                    <a:cubicBezTo>
                      <a:pt x="823" y="680"/>
                      <a:pt x="823" y="680"/>
                      <a:pt x="823" y="680"/>
                    </a:cubicBezTo>
                    <a:cubicBezTo>
                      <a:pt x="823" y="680"/>
                      <a:pt x="823" y="680"/>
                      <a:pt x="823" y="680"/>
                    </a:cubicBezTo>
                    <a:cubicBezTo>
                      <a:pt x="823" y="679"/>
                      <a:pt x="823" y="679"/>
                      <a:pt x="823" y="679"/>
                    </a:cubicBezTo>
                    <a:close/>
                    <a:moveTo>
                      <a:pt x="834" y="672"/>
                    </a:moveTo>
                    <a:cubicBezTo>
                      <a:pt x="834" y="672"/>
                      <a:pt x="834" y="672"/>
                      <a:pt x="834" y="672"/>
                    </a:cubicBezTo>
                    <a:cubicBezTo>
                      <a:pt x="834" y="672"/>
                      <a:pt x="833" y="672"/>
                      <a:pt x="833" y="672"/>
                    </a:cubicBezTo>
                    <a:cubicBezTo>
                      <a:pt x="832" y="673"/>
                      <a:pt x="832" y="673"/>
                      <a:pt x="831" y="674"/>
                    </a:cubicBezTo>
                    <a:cubicBezTo>
                      <a:pt x="831" y="674"/>
                      <a:pt x="831" y="674"/>
                      <a:pt x="830" y="675"/>
                    </a:cubicBezTo>
                    <a:cubicBezTo>
                      <a:pt x="830" y="675"/>
                      <a:pt x="829" y="676"/>
                      <a:pt x="828" y="677"/>
                    </a:cubicBezTo>
                    <a:cubicBezTo>
                      <a:pt x="828" y="677"/>
                      <a:pt x="828" y="677"/>
                      <a:pt x="828" y="678"/>
                    </a:cubicBezTo>
                    <a:cubicBezTo>
                      <a:pt x="830" y="678"/>
                      <a:pt x="831" y="676"/>
                      <a:pt x="832" y="675"/>
                    </a:cubicBezTo>
                    <a:cubicBezTo>
                      <a:pt x="833" y="674"/>
                      <a:pt x="833" y="674"/>
                      <a:pt x="834" y="673"/>
                    </a:cubicBezTo>
                    <a:cubicBezTo>
                      <a:pt x="834" y="673"/>
                      <a:pt x="835" y="673"/>
                      <a:pt x="835" y="672"/>
                    </a:cubicBezTo>
                    <a:cubicBezTo>
                      <a:pt x="835" y="672"/>
                      <a:pt x="835" y="672"/>
                      <a:pt x="834" y="672"/>
                    </a:cubicBezTo>
                    <a:close/>
                    <a:moveTo>
                      <a:pt x="864" y="638"/>
                    </a:moveTo>
                    <a:cubicBezTo>
                      <a:pt x="864" y="638"/>
                      <a:pt x="864" y="638"/>
                      <a:pt x="864" y="638"/>
                    </a:cubicBezTo>
                    <a:cubicBezTo>
                      <a:pt x="863" y="638"/>
                      <a:pt x="863" y="639"/>
                      <a:pt x="863" y="640"/>
                    </a:cubicBezTo>
                    <a:cubicBezTo>
                      <a:pt x="863" y="640"/>
                      <a:pt x="863" y="640"/>
                      <a:pt x="863" y="640"/>
                    </a:cubicBezTo>
                    <a:cubicBezTo>
                      <a:pt x="863" y="640"/>
                      <a:pt x="863" y="640"/>
                      <a:pt x="863" y="640"/>
                    </a:cubicBezTo>
                    <a:cubicBezTo>
                      <a:pt x="863" y="641"/>
                      <a:pt x="863" y="641"/>
                      <a:pt x="863" y="641"/>
                    </a:cubicBezTo>
                    <a:cubicBezTo>
                      <a:pt x="863" y="641"/>
                      <a:pt x="863" y="641"/>
                      <a:pt x="864" y="641"/>
                    </a:cubicBezTo>
                    <a:cubicBezTo>
                      <a:pt x="864" y="641"/>
                      <a:pt x="864" y="641"/>
                      <a:pt x="864" y="641"/>
                    </a:cubicBezTo>
                    <a:cubicBezTo>
                      <a:pt x="864" y="640"/>
                      <a:pt x="864" y="640"/>
                      <a:pt x="864" y="640"/>
                    </a:cubicBezTo>
                    <a:cubicBezTo>
                      <a:pt x="864" y="639"/>
                      <a:pt x="864" y="639"/>
                      <a:pt x="864" y="639"/>
                    </a:cubicBezTo>
                    <a:cubicBezTo>
                      <a:pt x="864" y="638"/>
                      <a:pt x="864" y="638"/>
                      <a:pt x="864" y="638"/>
                    </a:cubicBezTo>
                    <a:cubicBezTo>
                      <a:pt x="864" y="638"/>
                      <a:pt x="864" y="638"/>
                      <a:pt x="864" y="638"/>
                    </a:cubicBezTo>
                    <a:cubicBezTo>
                      <a:pt x="864" y="638"/>
                      <a:pt x="864" y="638"/>
                      <a:pt x="864" y="638"/>
                    </a:cubicBezTo>
                    <a:cubicBezTo>
                      <a:pt x="864" y="638"/>
                      <a:pt x="864" y="638"/>
                      <a:pt x="864" y="638"/>
                    </a:cubicBezTo>
                    <a:close/>
                    <a:moveTo>
                      <a:pt x="805" y="689"/>
                    </a:moveTo>
                    <a:cubicBezTo>
                      <a:pt x="804" y="688"/>
                      <a:pt x="804" y="689"/>
                      <a:pt x="804" y="690"/>
                    </a:cubicBezTo>
                    <a:cubicBezTo>
                      <a:pt x="804" y="690"/>
                      <a:pt x="804" y="690"/>
                      <a:pt x="804" y="690"/>
                    </a:cubicBezTo>
                    <a:cubicBezTo>
                      <a:pt x="803" y="691"/>
                      <a:pt x="802" y="692"/>
                      <a:pt x="802" y="694"/>
                    </a:cubicBezTo>
                    <a:cubicBezTo>
                      <a:pt x="801" y="694"/>
                      <a:pt x="801" y="694"/>
                      <a:pt x="801" y="694"/>
                    </a:cubicBezTo>
                    <a:cubicBezTo>
                      <a:pt x="800" y="695"/>
                      <a:pt x="800" y="695"/>
                      <a:pt x="800" y="695"/>
                    </a:cubicBezTo>
                    <a:cubicBezTo>
                      <a:pt x="800" y="695"/>
                      <a:pt x="800" y="695"/>
                      <a:pt x="800" y="695"/>
                    </a:cubicBezTo>
                    <a:cubicBezTo>
                      <a:pt x="800" y="696"/>
                      <a:pt x="801" y="696"/>
                      <a:pt x="801" y="696"/>
                    </a:cubicBezTo>
                    <a:cubicBezTo>
                      <a:pt x="801" y="696"/>
                      <a:pt x="802" y="695"/>
                      <a:pt x="802" y="695"/>
                    </a:cubicBezTo>
                    <a:cubicBezTo>
                      <a:pt x="802" y="695"/>
                      <a:pt x="802" y="695"/>
                      <a:pt x="801" y="695"/>
                    </a:cubicBezTo>
                    <a:cubicBezTo>
                      <a:pt x="801" y="695"/>
                      <a:pt x="801" y="695"/>
                      <a:pt x="801" y="695"/>
                    </a:cubicBezTo>
                    <a:cubicBezTo>
                      <a:pt x="802" y="694"/>
                      <a:pt x="802" y="694"/>
                      <a:pt x="803" y="694"/>
                    </a:cubicBezTo>
                    <a:cubicBezTo>
                      <a:pt x="803" y="693"/>
                      <a:pt x="804" y="691"/>
                      <a:pt x="806" y="691"/>
                    </a:cubicBezTo>
                    <a:cubicBezTo>
                      <a:pt x="806" y="690"/>
                      <a:pt x="807" y="690"/>
                      <a:pt x="807" y="690"/>
                    </a:cubicBezTo>
                    <a:cubicBezTo>
                      <a:pt x="807" y="690"/>
                      <a:pt x="807" y="689"/>
                      <a:pt x="807" y="689"/>
                    </a:cubicBezTo>
                    <a:cubicBezTo>
                      <a:pt x="807" y="689"/>
                      <a:pt x="806" y="689"/>
                      <a:pt x="805" y="689"/>
                    </a:cubicBezTo>
                    <a:close/>
                    <a:moveTo>
                      <a:pt x="874" y="627"/>
                    </a:moveTo>
                    <a:cubicBezTo>
                      <a:pt x="875" y="627"/>
                      <a:pt x="875" y="626"/>
                      <a:pt x="875" y="625"/>
                    </a:cubicBezTo>
                    <a:cubicBezTo>
                      <a:pt x="875" y="625"/>
                      <a:pt x="875" y="625"/>
                      <a:pt x="875" y="625"/>
                    </a:cubicBezTo>
                    <a:cubicBezTo>
                      <a:pt x="875" y="625"/>
                      <a:pt x="875" y="625"/>
                      <a:pt x="875" y="625"/>
                    </a:cubicBezTo>
                    <a:cubicBezTo>
                      <a:pt x="875" y="625"/>
                      <a:pt x="875" y="625"/>
                      <a:pt x="875" y="625"/>
                    </a:cubicBezTo>
                    <a:cubicBezTo>
                      <a:pt x="874" y="625"/>
                      <a:pt x="874" y="625"/>
                      <a:pt x="873" y="626"/>
                    </a:cubicBezTo>
                    <a:cubicBezTo>
                      <a:pt x="873" y="626"/>
                      <a:pt x="873" y="627"/>
                      <a:pt x="874" y="627"/>
                    </a:cubicBezTo>
                    <a:close/>
                    <a:moveTo>
                      <a:pt x="809" y="695"/>
                    </a:moveTo>
                    <a:cubicBezTo>
                      <a:pt x="809" y="695"/>
                      <a:pt x="809" y="695"/>
                      <a:pt x="809" y="695"/>
                    </a:cubicBezTo>
                    <a:cubicBezTo>
                      <a:pt x="809" y="695"/>
                      <a:pt x="810" y="695"/>
                      <a:pt x="810" y="695"/>
                    </a:cubicBezTo>
                    <a:cubicBezTo>
                      <a:pt x="810" y="695"/>
                      <a:pt x="810" y="695"/>
                      <a:pt x="810" y="695"/>
                    </a:cubicBezTo>
                    <a:cubicBezTo>
                      <a:pt x="810" y="694"/>
                      <a:pt x="809" y="694"/>
                      <a:pt x="809" y="695"/>
                    </a:cubicBezTo>
                    <a:close/>
                    <a:moveTo>
                      <a:pt x="867" y="632"/>
                    </a:moveTo>
                    <a:cubicBezTo>
                      <a:pt x="867" y="632"/>
                      <a:pt x="867" y="632"/>
                      <a:pt x="867" y="632"/>
                    </a:cubicBezTo>
                    <a:cubicBezTo>
                      <a:pt x="867" y="632"/>
                      <a:pt x="867" y="632"/>
                      <a:pt x="867" y="633"/>
                    </a:cubicBezTo>
                    <a:cubicBezTo>
                      <a:pt x="867" y="633"/>
                      <a:pt x="867" y="633"/>
                      <a:pt x="867" y="633"/>
                    </a:cubicBezTo>
                    <a:cubicBezTo>
                      <a:pt x="868" y="633"/>
                      <a:pt x="868" y="633"/>
                      <a:pt x="868" y="633"/>
                    </a:cubicBezTo>
                    <a:cubicBezTo>
                      <a:pt x="869" y="632"/>
                      <a:pt x="869" y="632"/>
                      <a:pt x="870" y="632"/>
                    </a:cubicBezTo>
                    <a:cubicBezTo>
                      <a:pt x="871" y="631"/>
                      <a:pt x="872" y="630"/>
                      <a:pt x="872" y="629"/>
                    </a:cubicBezTo>
                    <a:cubicBezTo>
                      <a:pt x="873" y="629"/>
                      <a:pt x="873" y="628"/>
                      <a:pt x="873" y="628"/>
                    </a:cubicBezTo>
                    <a:cubicBezTo>
                      <a:pt x="873" y="627"/>
                      <a:pt x="873" y="626"/>
                      <a:pt x="873" y="626"/>
                    </a:cubicBezTo>
                    <a:cubicBezTo>
                      <a:pt x="873" y="626"/>
                      <a:pt x="873" y="626"/>
                      <a:pt x="872" y="626"/>
                    </a:cubicBezTo>
                    <a:cubicBezTo>
                      <a:pt x="872" y="626"/>
                      <a:pt x="872" y="626"/>
                      <a:pt x="872" y="626"/>
                    </a:cubicBezTo>
                    <a:cubicBezTo>
                      <a:pt x="871" y="625"/>
                      <a:pt x="871" y="626"/>
                      <a:pt x="871" y="627"/>
                    </a:cubicBezTo>
                    <a:cubicBezTo>
                      <a:pt x="870" y="629"/>
                      <a:pt x="870" y="630"/>
                      <a:pt x="868" y="630"/>
                    </a:cubicBezTo>
                    <a:cubicBezTo>
                      <a:pt x="867" y="630"/>
                      <a:pt x="867" y="631"/>
                      <a:pt x="867" y="632"/>
                    </a:cubicBezTo>
                    <a:close/>
                    <a:moveTo>
                      <a:pt x="860" y="645"/>
                    </a:moveTo>
                    <a:cubicBezTo>
                      <a:pt x="859" y="645"/>
                      <a:pt x="859" y="646"/>
                      <a:pt x="859" y="646"/>
                    </a:cubicBezTo>
                    <a:cubicBezTo>
                      <a:pt x="859" y="646"/>
                      <a:pt x="860" y="646"/>
                      <a:pt x="860" y="645"/>
                    </a:cubicBezTo>
                    <a:close/>
                    <a:moveTo>
                      <a:pt x="869" y="624"/>
                    </a:move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5"/>
                      <a:pt x="869" y="625"/>
                      <a:pt x="869" y="625"/>
                    </a:cubicBezTo>
                    <a:cubicBezTo>
                      <a:pt x="869" y="625"/>
                      <a:pt x="869" y="625"/>
                      <a:pt x="869" y="624"/>
                    </a:cubicBezTo>
                    <a:close/>
                    <a:moveTo>
                      <a:pt x="846" y="664"/>
                    </a:moveTo>
                    <a:cubicBezTo>
                      <a:pt x="845" y="664"/>
                      <a:pt x="845" y="664"/>
                      <a:pt x="845" y="664"/>
                    </a:cubicBezTo>
                    <a:cubicBezTo>
                      <a:pt x="845" y="664"/>
                      <a:pt x="845" y="664"/>
                      <a:pt x="845" y="664"/>
                    </a:cubicBezTo>
                    <a:cubicBezTo>
                      <a:pt x="845" y="664"/>
                      <a:pt x="845" y="665"/>
                      <a:pt x="844" y="665"/>
                    </a:cubicBezTo>
                    <a:cubicBezTo>
                      <a:pt x="844" y="665"/>
                      <a:pt x="843" y="665"/>
                      <a:pt x="843" y="666"/>
                    </a:cubicBezTo>
                    <a:cubicBezTo>
                      <a:pt x="843" y="666"/>
                      <a:pt x="843" y="666"/>
                      <a:pt x="843" y="666"/>
                    </a:cubicBezTo>
                    <a:cubicBezTo>
                      <a:pt x="843" y="666"/>
                      <a:pt x="843" y="666"/>
                      <a:pt x="843" y="666"/>
                    </a:cubicBezTo>
                    <a:cubicBezTo>
                      <a:pt x="843" y="666"/>
                      <a:pt x="843" y="667"/>
                      <a:pt x="843" y="667"/>
                    </a:cubicBezTo>
                    <a:cubicBezTo>
                      <a:pt x="843" y="666"/>
                      <a:pt x="843" y="666"/>
                      <a:pt x="844" y="666"/>
                    </a:cubicBezTo>
                    <a:cubicBezTo>
                      <a:pt x="844" y="666"/>
                      <a:pt x="844" y="666"/>
                      <a:pt x="845" y="665"/>
                    </a:cubicBezTo>
                    <a:cubicBezTo>
                      <a:pt x="845" y="665"/>
                      <a:pt x="845" y="665"/>
                      <a:pt x="845" y="665"/>
                    </a:cubicBezTo>
                    <a:cubicBezTo>
                      <a:pt x="845" y="665"/>
                      <a:pt x="846" y="664"/>
                      <a:pt x="846" y="664"/>
                    </a:cubicBezTo>
                    <a:cubicBezTo>
                      <a:pt x="846" y="664"/>
                      <a:pt x="846" y="664"/>
                      <a:pt x="846" y="664"/>
                    </a:cubicBezTo>
                    <a:cubicBezTo>
                      <a:pt x="846" y="664"/>
                      <a:pt x="846" y="664"/>
                      <a:pt x="846" y="664"/>
                    </a:cubicBezTo>
                    <a:close/>
                    <a:moveTo>
                      <a:pt x="775" y="608"/>
                    </a:moveTo>
                    <a:cubicBezTo>
                      <a:pt x="775" y="609"/>
                      <a:pt x="774" y="610"/>
                      <a:pt x="775" y="611"/>
                    </a:cubicBezTo>
                    <a:cubicBezTo>
                      <a:pt x="775" y="613"/>
                      <a:pt x="775" y="615"/>
                      <a:pt x="777" y="616"/>
                    </a:cubicBezTo>
                    <a:cubicBezTo>
                      <a:pt x="778" y="618"/>
                      <a:pt x="778" y="619"/>
                      <a:pt x="779" y="621"/>
                    </a:cubicBezTo>
                    <a:cubicBezTo>
                      <a:pt x="779" y="621"/>
                      <a:pt x="779" y="621"/>
                      <a:pt x="779" y="622"/>
                    </a:cubicBezTo>
                    <a:cubicBezTo>
                      <a:pt x="779" y="622"/>
                      <a:pt x="779" y="623"/>
                      <a:pt x="779" y="623"/>
                    </a:cubicBezTo>
                    <a:cubicBezTo>
                      <a:pt x="778" y="624"/>
                      <a:pt x="778" y="625"/>
                      <a:pt x="778" y="626"/>
                    </a:cubicBezTo>
                    <a:cubicBezTo>
                      <a:pt x="778" y="626"/>
                      <a:pt x="778" y="626"/>
                      <a:pt x="778" y="627"/>
                    </a:cubicBezTo>
                    <a:cubicBezTo>
                      <a:pt x="778" y="629"/>
                      <a:pt x="778" y="631"/>
                      <a:pt x="778" y="632"/>
                    </a:cubicBezTo>
                    <a:cubicBezTo>
                      <a:pt x="778" y="636"/>
                      <a:pt x="778" y="639"/>
                      <a:pt x="778" y="642"/>
                    </a:cubicBezTo>
                    <a:cubicBezTo>
                      <a:pt x="778" y="643"/>
                      <a:pt x="778" y="643"/>
                      <a:pt x="777" y="644"/>
                    </a:cubicBezTo>
                    <a:cubicBezTo>
                      <a:pt x="777" y="645"/>
                      <a:pt x="777" y="646"/>
                      <a:pt x="777" y="647"/>
                    </a:cubicBezTo>
                    <a:cubicBezTo>
                      <a:pt x="777" y="648"/>
                      <a:pt x="777" y="649"/>
                      <a:pt x="777" y="649"/>
                    </a:cubicBezTo>
                    <a:cubicBezTo>
                      <a:pt x="778" y="650"/>
                      <a:pt x="778" y="651"/>
                      <a:pt x="778" y="652"/>
                    </a:cubicBezTo>
                    <a:cubicBezTo>
                      <a:pt x="778" y="653"/>
                      <a:pt x="778" y="654"/>
                      <a:pt x="778" y="655"/>
                    </a:cubicBezTo>
                    <a:cubicBezTo>
                      <a:pt x="777" y="657"/>
                      <a:pt x="777" y="658"/>
                      <a:pt x="777" y="659"/>
                    </a:cubicBezTo>
                    <a:cubicBezTo>
                      <a:pt x="777" y="660"/>
                      <a:pt x="777" y="661"/>
                      <a:pt x="778" y="662"/>
                    </a:cubicBezTo>
                    <a:cubicBezTo>
                      <a:pt x="778" y="662"/>
                      <a:pt x="778" y="663"/>
                      <a:pt x="778" y="663"/>
                    </a:cubicBezTo>
                    <a:cubicBezTo>
                      <a:pt x="778" y="663"/>
                      <a:pt x="778" y="664"/>
                      <a:pt x="777" y="664"/>
                    </a:cubicBezTo>
                    <a:cubicBezTo>
                      <a:pt x="777" y="666"/>
                      <a:pt x="776" y="667"/>
                      <a:pt x="776" y="668"/>
                    </a:cubicBezTo>
                    <a:cubicBezTo>
                      <a:pt x="776" y="669"/>
                      <a:pt x="776" y="669"/>
                      <a:pt x="776" y="669"/>
                    </a:cubicBezTo>
                    <a:cubicBezTo>
                      <a:pt x="776" y="670"/>
                      <a:pt x="776" y="671"/>
                      <a:pt x="776" y="672"/>
                    </a:cubicBezTo>
                    <a:cubicBezTo>
                      <a:pt x="776" y="672"/>
                      <a:pt x="776" y="672"/>
                      <a:pt x="776" y="672"/>
                    </a:cubicBezTo>
                    <a:cubicBezTo>
                      <a:pt x="776" y="672"/>
                      <a:pt x="776" y="673"/>
                      <a:pt x="776" y="673"/>
                    </a:cubicBezTo>
                    <a:cubicBezTo>
                      <a:pt x="776" y="673"/>
                      <a:pt x="777" y="674"/>
                      <a:pt x="777" y="674"/>
                    </a:cubicBezTo>
                    <a:cubicBezTo>
                      <a:pt x="778" y="674"/>
                      <a:pt x="779" y="673"/>
                      <a:pt x="779" y="672"/>
                    </a:cubicBezTo>
                    <a:cubicBezTo>
                      <a:pt x="779" y="671"/>
                      <a:pt x="780" y="670"/>
                      <a:pt x="780" y="668"/>
                    </a:cubicBezTo>
                    <a:cubicBezTo>
                      <a:pt x="780" y="667"/>
                      <a:pt x="781" y="667"/>
                      <a:pt x="782" y="667"/>
                    </a:cubicBezTo>
                    <a:cubicBezTo>
                      <a:pt x="782" y="668"/>
                      <a:pt x="783" y="668"/>
                      <a:pt x="784" y="668"/>
                    </a:cubicBezTo>
                    <a:cubicBezTo>
                      <a:pt x="785" y="668"/>
                      <a:pt x="786" y="669"/>
                      <a:pt x="786" y="669"/>
                    </a:cubicBezTo>
                    <a:cubicBezTo>
                      <a:pt x="787" y="670"/>
                      <a:pt x="787" y="672"/>
                      <a:pt x="787" y="673"/>
                    </a:cubicBezTo>
                    <a:cubicBezTo>
                      <a:pt x="788" y="672"/>
                      <a:pt x="788" y="671"/>
                      <a:pt x="788" y="670"/>
                    </a:cubicBezTo>
                    <a:cubicBezTo>
                      <a:pt x="788" y="669"/>
                      <a:pt x="787" y="668"/>
                      <a:pt x="787" y="667"/>
                    </a:cubicBezTo>
                    <a:cubicBezTo>
                      <a:pt x="787" y="666"/>
                      <a:pt x="786" y="666"/>
                      <a:pt x="786" y="666"/>
                    </a:cubicBezTo>
                    <a:cubicBezTo>
                      <a:pt x="786" y="666"/>
                      <a:pt x="786" y="667"/>
                      <a:pt x="785" y="667"/>
                    </a:cubicBezTo>
                    <a:cubicBezTo>
                      <a:pt x="785" y="667"/>
                      <a:pt x="785" y="667"/>
                      <a:pt x="785" y="666"/>
                    </a:cubicBezTo>
                    <a:cubicBezTo>
                      <a:pt x="785" y="666"/>
                      <a:pt x="785" y="666"/>
                      <a:pt x="785" y="666"/>
                    </a:cubicBezTo>
                    <a:cubicBezTo>
                      <a:pt x="785" y="666"/>
                      <a:pt x="785" y="666"/>
                      <a:pt x="785" y="666"/>
                    </a:cubicBezTo>
                    <a:cubicBezTo>
                      <a:pt x="784" y="664"/>
                      <a:pt x="784" y="662"/>
                      <a:pt x="783" y="661"/>
                    </a:cubicBezTo>
                    <a:cubicBezTo>
                      <a:pt x="781" y="659"/>
                      <a:pt x="781" y="657"/>
                      <a:pt x="781" y="655"/>
                    </a:cubicBezTo>
                    <a:cubicBezTo>
                      <a:pt x="781" y="655"/>
                      <a:pt x="781" y="655"/>
                      <a:pt x="781" y="654"/>
                    </a:cubicBezTo>
                    <a:cubicBezTo>
                      <a:pt x="781" y="653"/>
                      <a:pt x="781" y="652"/>
                      <a:pt x="782" y="651"/>
                    </a:cubicBezTo>
                    <a:cubicBezTo>
                      <a:pt x="782" y="649"/>
                      <a:pt x="783" y="648"/>
                      <a:pt x="783" y="646"/>
                    </a:cubicBezTo>
                    <a:cubicBezTo>
                      <a:pt x="783" y="646"/>
                      <a:pt x="784" y="645"/>
                      <a:pt x="784" y="645"/>
                    </a:cubicBezTo>
                    <a:cubicBezTo>
                      <a:pt x="784" y="643"/>
                      <a:pt x="784" y="642"/>
                      <a:pt x="786" y="641"/>
                    </a:cubicBezTo>
                    <a:cubicBezTo>
                      <a:pt x="787" y="641"/>
                      <a:pt x="787" y="641"/>
                      <a:pt x="787" y="641"/>
                    </a:cubicBezTo>
                    <a:cubicBezTo>
                      <a:pt x="787" y="641"/>
                      <a:pt x="786" y="640"/>
                      <a:pt x="786" y="640"/>
                    </a:cubicBezTo>
                    <a:cubicBezTo>
                      <a:pt x="786" y="640"/>
                      <a:pt x="786" y="640"/>
                      <a:pt x="786" y="640"/>
                    </a:cubicBezTo>
                    <a:cubicBezTo>
                      <a:pt x="787" y="640"/>
                      <a:pt x="787" y="640"/>
                      <a:pt x="787" y="640"/>
                    </a:cubicBezTo>
                    <a:cubicBezTo>
                      <a:pt x="788" y="641"/>
                      <a:pt x="790" y="641"/>
                      <a:pt x="791" y="642"/>
                    </a:cubicBezTo>
                    <a:cubicBezTo>
                      <a:pt x="792" y="642"/>
                      <a:pt x="792" y="643"/>
                      <a:pt x="793" y="643"/>
                    </a:cubicBezTo>
                    <a:cubicBezTo>
                      <a:pt x="793" y="643"/>
                      <a:pt x="793" y="643"/>
                      <a:pt x="793" y="643"/>
                    </a:cubicBezTo>
                    <a:cubicBezTo>
                      <a:pt x="793" y="641"/>
                      <a:pt x="792" y="640"/>
                      <a:pt x="792" y="639"/>
                    </a:cubicBezTo>
                    <a:cubicBezTo>
                      <a:pt x="792" y="637"/>
                      <a:pt x="791" y="635"/>
                      <a:pt x="791" y="634"/>
                    </a:cubicBezTo>
                    <a:cubicBezTo>
                      <a:pt x="789" y="630"/>
                      <a:pt x="789" y="626"/>
                      <a:pt x="788" y="622"/>
                    </a:cubicBezTo>
                    <a:cubicBezTo>
                      <a:pt x="788" y="622"/>
                      <a:pt x="788" y="622"/>
                      <a:pt x="788" y="621"/>
                    </a:cubicBezTo>
                    <a:cubicBezTo>
                      <a:pt x="788" y="621"/>
                      <a:pt x="788" y="620"/>
                      <a:pt x="788" y="620"/>
                    </a:cubicBezTo>
                    <a:cubicBezTo>
                      <a:pt x="788" y="619"/>
                      <a:pt x="787" y="618"/>
                      <a:pt x="786" y="617"/>
                    </a:cubicBezTo>
                    <a:cubicBezTo>
                      <a:pt x="786" y="617"/>
                      <a:pt x="786" y="617"/>
                      <a:pt x="786" y="617"/>
                    </a:cubicBezTo>
                    <a:cubicBezTo>
                      <a:pt x="786" y="617"/>
                      <a:pt x="786" y="617"/>
                      <a:pt x="786" y="617"/>
                    </a:cubicBezTo>
                    <a:cubicBezTo>
                      <a:pt x="786" y="617"/>
                      <a:pt x="786" y="616"/>
                      <a:pt x="786" y="616"/>
                    </a:cubicBezTo>
                    <a:cubicBezTo>
                      <a:pt x="786" y="614"/>
                      <a:pt x="785" y="613"/>
                      <a:pt x="785" y="612"/>
                    </a:cubicBezTo>
                    <a:cubicBezTo>
                      <a:pt x="785" y="612"/>
                      <a:pt x="785" y="612"/>
                      <a:pt x="785" y="611"/>
                    </a:cubicBezTo>
                    <a:cubicBezTo>
                      <a:pt x="785" y="611"/>
                      <a:pt x="785" y="610"/>
                      <a:pt x="785" y="610"/>
                    </a:cubicBezTo>
                    <a:cubicBezTo>
                      <a:pt x="785" y="609"/>
                      <a:pt x="785" y="609"/>
                      <a:pt x="785" y="608"/>
                    </a:cubicBezTo>
                    <a:cubicBezTo>
                      <a:pt x="786" y="607"/>
                      <a:pt x="786" y="606"/>
                      <a:pt x="786" y="605"/>
                    </a:cubicBezTo>
                    <a:cubicBezTo>
                      <a:pt x="786" y="604"/>
                      <a:pt x="786" y="603"/>
                      <a:pt x="785" y="602"/>
                    </a:cubicBezTo>
                    <a:cubicBezTo>
                      <a:pt x="785" y="601"/>
                      <a:pt x="784" y="600"/>
                      <a:pt x="784" y="598"/>
                    </a:cubicBezTo>
                    <a:cubicBezTo>
                      <a:pt x="784" y="598"/>
                      <a:pt x="784" y="598"/>
                      <a:pt x="784" y="598"/>
                    </a:cubicBezTo>
                    <a:cubicBezTo>
                      <a:pt x="785" y="597"/>
                      <a:pt x="785" y="597"/>
                      <a:pt x="785" y="596"/>
                    </a:cubicBezTo>
                    <a:cubicBezTo>
                      <a:pt x="785" y="596"/>
                      <a:pt x="785" y="596"/>
                      <a:pt x="785" y="595"/>
                    </a:cubicBezTo>
                    <a:cubicBezTo>
                      <a:pt x="784" y="594"/>
                      <a:pt x="783" y="592"/>
                      <a:pt x="783" y="591"/>
                    </a:cubicBezTo>
                    <a:cubicBezTo>
                      <a:pt x="783" y="590"/>
                      <a:pt x="784" y="589"/>
                      <a:pt x="784" y="589"/>
                    </a:cubicBezTo>
                    <a:cubicBezTo>
                      <a:pt x="784" y="589"/>
                      <a:pt x="784" y="589"/>
                      <a:pt x="784" y="588"/>
                    </a:cubicBezTo>
                    <a:cubicBezTo>
                      <a:pt x="784" y="588"/>
                      <a:pt x="784" y="588"/>
                      <a:pt x="783" y="587"/>
                    </a:cubicBezTo>
                    <a:cubicBezTo>
                      <a:pt x="783" y="587"/>
                      <a:pt x="783" y="586"/>
                      <a:pt x="782" y="585"/>
                    </a:cubicBezTo>
                    <a:cubicBezTo>
                      <a:pt x="782" y="586"/>
                      <a:pt x="781" y="586"/>
                      <a:pt x="781" y="586"/>
                    </a:cubicBezTo>
                    <a:cubicBezTo>
                      <a:pt x="780" y="587"/>
                      <a:pt x="780" y="587"/>
                      <a:pt x="780" y="587"/>
                    </a:cubicBezTo>
                    <a:cubicBezTo>
                      <a:pt x="780" y="588"/>
                      <a:pt x="780" y="588"/>
                      <a:pt x="780" y="589"/>
                    </a:cubicBezTo>
                    <a:cubicBezTo>
                      <a:pt x="781" y="589"/>
                      <a:pt x="781" y="589"/>
                      <a:pt x="781" y="590"/>
                    </a:cubicBezTo>
                    <a:cubicBezTo>
                      <a:pt x="782" y="590"/>
                      <a:pt x="782" y="591"/>
                      <a:pt x="782" y="592"/>
                    </a:cubicBezTo>
                    <a:cubicBezTo>
                      <a:pt x="782" y="593"/>
                      <a:pt x="782" y="594"/>
                      <a:pt x="781" y="594"/>
                    </a:cubicBezTo>
                    <a:cubicBezTo>
                      <a:pt x="781" y="594"/>
                      <a:pt x="781" y="594"/>
                      <a:pt x="781" y="594"/>
                    </a:cubicBezTo>
                    <a:cubicBezTo>
                      <a:pt x="781" y="595"/>
                      <a:pt x="781" y="595"/>
                      <a:pt x="782" y="595"/>
                    </a:cubicBezTo>
                    <a:cubicBezTo>
                      <a:pt x="781" y="595"/>
                      <a:pt x="781" y="595"/>
                      <a:pt x="781" y="595"/>
                    </a:cubicBezTo>
                    <a:cubicBezTo>
                      <a:pt x="781" y="596"/>
                      <a:pt x="781" y="596"/>
                      <a:pt x="780" y="597"/>
                    </a:cubicBezTo>
                    <a:cubicBezTo>
                      <a:pt x="780" y="597"/>
                      <a:pt x="779" y="597"/>
                      <a:pt x="779" y="596"/>
                    </a:cubicBezTo>
                    <a:cubicBezTo>
                      <a:pt x="779" y="595"/>
                      <a:pt x="778" y="595"/>
                      <a:pt x="777" y="596"/>
                    </a:cubicBezTo>
                    <a:cubicBezTo>
                      <a:pt x="776" y="596"/>
                      <a:pt x="776" y="597"/>
                      <a:pt x="776" y="598"/>
                    </a:cubicBezTo>
                    <a:cubicBezTo>
                      <a:pt x="776" y="598"/>
                      <a:pt x="776" y="598"/>
                      <a:pt x="776" y="599"/>
                    </a:cubicBezTo>
                    <a:cubicBezTo>
                      <a:pt x="776" y="600"/>
                      <a:pt x="776" y="600"/>
                      <a:pt x="776" y="601"/>
                    </a:cubicBezTo>
                    <a:cubicBezTo>
                      <a:pt x="776" y="602"/>
                      <a:pt x="776" y="603"/>
                      <a:pt x="776" y="603"/>
                    </a:cubicBezTo>
                    <a:cubicBezTo>
                      <a:pt x="776" y="605"/>
                      <a:pt x="775" y="607"/>
                      <a:pt x="775" y="608"/>
                    </a:cubicBezTo>
                    <a:close/>
                    <a:moveTo>
                      <a:pt x="795" y="646"/>
                    </a:moveTo>
                    <a:cubicBezTo>
                      <a:pt x="795" y="646"/>
                      <a:pt x="795" y="646"/>
                      <a:pt x="795" y="646"/>
                    </a:cubicBezTo>
                    <a:cubicBezTo>
                      <a:pt x="795" y="646"/>
                      <a:pt x="795" y="646"/>
                      <a:pt x="795" y="646"/>
                    </a:cubicBezTo>
                    <a:cubicBezTo>
                      <a:pt x="795" y="646"/>
                      <a:pt x="795" y="646"/>
                      <a:pt x="795" y="646"/>
                    </a:cubicBezTo>
                    <a:cubicBezTo>
                      <a:pt x="795" y="646"/>
                      <a:pt x="795" y="646"/>
                      <a:pt x="795" y="646"/>
                    </a:cubicBezTo>
                    <a:cubicBezTo>
                      <a:pt x="795" y="645"/>
                      <a:pt x="795" y="645"/>
                      <a:pt x="795" y="645"/>
                    </a:cubicBezTo>
                    <a:cubicBezTo>
                      <a:pt x="795" y="645"/>
                      <a:pt x="795" y="645"/>
                      <a:pt x="795" y="645"/>
                    </a:cubicBezTo>
                    <a:cubicBezTo>
                      <a:pt x="795" y="645"/>
                      <a:pt x="795" y="645"/>
                      <a:pt x="795" y="645"/>
                    </a:cubicBezTo>
                    <a:cubicBezTo>
                      <a:pt x="795" y="645"/>
                      <a:pt x="795" y="645"/>
                      <a:pt x="795" y="645"/>
                    </a:cubicBezTo>
                    <a:cubicBezTo>
                      <a:pt x="794" y="645"/>
                      <a:pt x="794" y="645"/>
                      <a:pt x="794" y="645"/>
                    </a:cubicBezTo>
                    <a:cubicBezTo>
                      <a:pt x="794" y="645"/>
                      <a:pt x="794" y="645"/>
                      <a:pt x="794" y="645"/>
                    </a:cubicBezTo>
                    <a:cubicBezTo>
                      <a:pt x="794" y="645"/>
                      <a:pt x="795" y="646"/>
                      <a:pt x="795" y="646"/>
                    </a:cubicBezTo>
                    <a:cubicBezTo>
                      <a:pt x="795" y="646"/>
                      <a:pt x="795" y="646"/>
                      <a:pt x="795" y="646"/>
                    </a:cubicBezTo>
                    <a:close/>
                    <a:moveTo>
                      <a:pt x="751" y="577"/>
                    </a:moveTo>
                    <a:cubicBezTo>
                      <a:pt x="750" y="577"/>
                      <a:pt x="749" y="576"/>
                      <a:pt x="749" y="576"/>
                    </a:cubicBezTo>
                    <a:cubicBezTo>
                      <a:pt x="748" y="576"/>
                      <a:pt x="747" y="576"/>
                      <a:pt x="747" y="577"/>
                    </a:cubicBezTo>
                    <a:cubicBezTo>
                      <a:pt x="746" y="578"/>
                      <a:pt x="745" y="579"/>
                      <a:pt x="745" y="580"/>
                    </a:cubicBezTo>
                    <a:cubicBezTo>
                      <a:pt x="745" y="580"/>
                      <a:pt x="745" y="580"/>
                      <a:pt x="745" y="581"/>
                    </a:cubicBezTo>
                    <a:cubicBezTo>
                      <a:pt x="745" y="581"/>
                      <a:pt x="745" y="581"/>
                      <a:pt x="745" y="581"/>
                    </a:cubicBezTo>
                    <a:cubicBezTo>
                      <a:pt x="745" y="581"/>
                      <a:pt x="745" y="581"/>
                      <a:pt x="745" y="581"/>
                    </a:cubicBezTo>
                    <a:cubicBezTo>
                      <a:pt x="746" y="581"/>
                      <a:pt x="746" y="580"/>
                      <a:pt x="747" y="580"/>
                    </a:cubicBezTo>
                    <a:cubicBezTo>
                      <a:pt x="747" y="581"/>
                      <a:pt x="747" y="581"/>
                      <a:pt x="747" y="581"/>
                    </a:cubicBezTo>
                    <a:cubicBezTo>
                      <a:pt x="747" y="581"/>
                      <a:pt x="747" y="581"/>
                      <a:pt x="748" y="582"/>
                    </a:cubicBezTo>
                    <a:cubicBezTo>
                      <a:pt x="748" y="582"/>
                      <a:pt x="748" y="582"/>
                      <a:pt x="749" y="581"/>
                    </a:cubicBezTo>
                    <a:cubicBezTo>
                      <a:pt x="750" y="581"/>
                      <a:pt x="750" y="579"/>
                      <a:pt x="752" y="578"/>
                    </a:cubicBezTo>
                    <a:cubicBezTo>
                      <a:pt x="752" y="578"/>
                      <a:pt x="752" y="578"/>
                      <a:pt x="752" y="578"/>
                    </a:cubicBezTo>
                    <a:cubicBezTo>
                      <a:pt x="752" y="578"/>
                      <a:pt x="752" y="578"/>
                      <a:pt x="751" y="578"/>
                    </a:cubicBezTo>
                    <a:cubicBezTo>
                      <a:pt x="751" y="578"/>
                      <a:pt x="751" y="578"/>
                      <a:pt x="751" y="578"/>
                    </a:cubicBezTo>
                    <a:cubicBezTo>
                      <a:pt x="751" y="577"/>
                      <a:pt x="751" y="577"/>
                      <a:pt x="751" y="577"/>
                    </a:cubicBezTo>
                    <a:close/>
                    <a:moveTo>
                      <a:pt x="744" y="577"/>
                    </a:moveTo>
                    <a:cubicBezTo>
                      <a:pt x="743" y="577"/>
                      <a:pt x="742" y="578"/>
                      <a:pt x="741" y="579"/>
                    </a:cubicBezTo>
                    <a:cubicBezTo>
                      <a:pt x="741" y="579"/>
                      <a:pt x="741" y="579"/>
                      <a:pt x="742" y="579"/>
                    </a:cubicBezTo>
                    <a:cubicBezTo>
                      <a:pt x="742" y="579"/>
                      <a:pt x="742" y="579"/>
                      <a:pt x="743" y="579"/>
                    </a:cubicBezTo>
                    <a:cubicBezTo>
                      <a:pt x="743" y="579"/>
                      <a:pt x="743" y="579"/>
                      <a:pt x="743" y="579"/>
                    </a:cubicBezTo>
                    <a:cubicBezTo>
                      <a:pt x="743" y="579"/>
                      <a:pt x="743" y="579"/>
                      <a:pt x="743" y="579"/>
                    </a:cubicBezTo>
                    <a:cubicBezTo>
                      <a:pt x="743" y="579"/>
                      <a:pt x="743" y="579"/>
                      <a:pt x="743" y="579"/>
                    </a:cubicBezTo>
                    <a:cubicBezTo>
                      <a:pt x="743" y="579"/>
                      <a:pt x="743" y="579"/>
                      <a:pt x="743" y="579"/>
                    </a:cubicBezTo>
                    <a:cubicBezTo>
                      <a:pt x="744" y="579"/>
                      <a:pt x="744" y="578"/>
                      <a:pt x="744" y="578"/>
                    </a:cubicBezTo>
                    <a:cubicBezTo>
                      <a:pt x="744" y="578"/>
                      <a:pt x="744" y="578"/>
                      <a:pt x="744" y="577"/>
                    </a:cubicBezTo>
                    <a:cubicBezTo>
                      <a:pt x="745" y="577"/>
                      <a:pt x="744" y="577"/>
                      <a:pt x="744" y="577"/>
                    </a:cubicBezTo>
                    <a:cubicBezTo>
                      <a:pt x="744" y="577"/>
                      <a:pt x="744" y="577"/>
                      <a:pt x="744" y="577"/>
                    </a:cubicBezTo>
                    <a:close/>
                  </a:path>
                </a:pathLst>
              </a:custGeom>
              <a:solidFill>
                <a:srgbClr val="C83A1E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6" name="Freeform 840">
                <a:extLst>
                  <a:ext uri="{FF2B5EF4-FFF2-40B4-BE49-F238E27FC236}">
                    <a16:creationId xmlns:a16="http://schemas.microsoft.com/office/drawing/2014/main" id="{1805E7A1-11E7-1CD2-FADB-BB570BC4FB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7750" y="4279900"/>
                <a:ext cx="295275" cy="495300"/>
              </a:xfrm>
              <a:custGeom>
                <a:avLst/>
                <a:gdLst>
                  <a:gd name="T0" fmla="*/ 25 w 71"/>
                  <a:gd name="T1" fmla="*/ 115 h 119"/>
                  <a:gd name="T2" fmla="*/ 23 w 71"/>
                  <a:gd name="T3" fmla="*/ 115 h 119"/>
                  <a:gd name="T4" fmla="*/ 22 w 71"/>
                  <a:gd name="T5" fmla="*/ 116 h 119"/>
                  <a:gd name="T6" fmla="*/ 23 w 71"/>
                  <a:gd name="T7" fmla="*/ 115 h 119"/>
                  <a:gd name="T8" fmla="*/ 25 w 71"/>
                  <a:gd name="T9" fmla="*/ 115 h 119"/>
                  <a:gd name="T10" fmla="*/ 25 w 71"/>
                  <a:gd name="T11" fmla="*/ 115 h 119"/>
                  <a:gd name="T12" fmla="*/ 25 w 71"/>
                  <a:gd name="T13" fmla="*/ 114 h 119"/>
                  <a:gd name="T14" fmla="*/ 26 w 71"/>
                  <a:gd name="T15" fmla="*/ 115 h 119"/>
                  <a:gd name="T16" fmla="*/ 20 w 71"/>
                  <a:gd name="T17" fmla="*/ 119 h 119"/>
                  <a:gd name="T18" fmla="*/ 23 w 71"/>
                  <a:gd name="T19" fmla="*/ 115 h 119"/>
                  <a:gd name="T20" fmla="*/ 22 w 71"/>
                  <a:gd name="T21" fmla="*/ 117 h 119"/>
                  <a:gd name="T22" fmla="*/ 23 w 71"/>
                  <a:gd name="T23" fmla="*/ 117 h 119"/>
                  <a:gd name="T24" fmla="*/ 26 w 71"/>
                  <a:gd name="T25" fmla="*/ 113 h 119"/>
                  <a:gd name="T26" fmla="*/ 28 w 71"/>
                  <a:gd name="T27" fmla="*/ 115 h 119"/>
                  <a:gd name="T28" fmla="*/ 25 w 71"/>
                  <a:gd name="T29" fmla="*/ 114 h 119"/>
                  <a:gd name="T30" fmla="*/ 25 w 71"/>
                  <a:gd name="T31" fmla="*/ 116 h 119"/>
                  <a:gd name="T32" fmla="*/ 31 w 71"/>
                  <a:gd name="T33" fmla="*/ 111 h 119"/>
                  <a:gd name="T34" fmla="*/ 36 w 71"/>
                  <a:gd name="T35" fmla="*/ 107 h 119"/>
                  <a:gd name="T36" fmla="*/ 55 w 71"/>
                  <a:gd name="T37" fmla="*/ 68 h 119"/>
                  <a:gd name="T38" fmla="*/ 49 w 71"/>
                  <a:gd name="T39" fmla="*/ 84 h 119"/>
                  <a:gd name="T40" fmla="*/ 35 w 71"/>
                  <a:gd name="T41" fmla="*/ 58 h 119"/>
                  <a:gd name="T42" fmla="*/ 36 w 71"/>
                  <a:gd name="T43" fmla="*/ 59 h 119"/>
                  <a:gd name="T44" fmla="*/ 35 w 71"/>
                  <a:gd name="T45" fmla="*/ 62 h 119"/>
                  <a:gd name="T46" fmla="*/ 36 w 71"/>
                  <a:gd name="T47" fmla="*/ 62 h 119"/>
                  <a:gd name="T48" fmla="*/ 37 w 71"/>
                  <a:gd name="T49" fmla="*/ 59 h 119"/>
                  <a:gd name="T50" fmla="*/ 37 w 71"/>
                  <a:gd name="T51" fmla="*/ 59 h 119"/>
                  <a:gd name="T52" fmla="*/ 39 w 71"/>
                  <a:gd name="T53" fmla="*/ 52 h 119"/>
                  <a:gd name="T54" fmla="*/ 25 w 71"/>
                  <a:gd name="T55" fmla="*/ 51 h 119"/>
                  <a:gd name="T56" fmla="*/ 18 w 71"/>
                  <a:gd name="T57" fmla="*/ 36 h 119"/>
                  <a:gd name="T58" fmla="*/ 22 w 71"/>
                  <a:gd name="T59" fmla="*/ 20 h 119"/>
                  <a:gd name="T60" fmla="*/ 36 w 71"/>
                  <a:gd name="T61" fmla="*/ 25 h 119"/>
                  <a:gd name="T62" fmla="*/ 33 w 71"/>
                  <a:gd name="T63" fmla="*/ 47 h 119"/>
                  <a:gd name="T64" fmla="*/ 48 w 71"/>
                  <a:gd name="T65" fmla="*/ 50 h 119"/>
                  <a:gd name="T66" fmla="*/ 36 w 71"/>
                  <a:gd name="T67" fmla="*/ 48 h 119"/>
                  <a:gd name="T68" fmla="*/ 18 w 71"/>
                  <a:gd name="T69" fmla="*/ 72 h 119"/>
                  <a:gd name="T70" fmla="*/ 7 w 71"/>
                  <a:gd name="T71" fmla="*/ 86 h 119"/>
                  <a:gd name="T72" fmla="*/ 23 w 71"/>
                  <a:gd name="T73" fmla="*/ 66 h 119"/>
                  <a:gd name="T74" fmla="*/ 22 w 71"/>
                  <a:gd name="T75" fmla="*/ 66 h 119"/>
                  <a:gd name="T76" fmla="*/ 1 w 71"/>
                  <a:gd name="T77" fmla="*/ 96 h 119"/>
                  <a:gd name="T78" fmla="*/ 29 w 71"/>
                  <a:gd name="T79" fmla="*/ 62 h 119"/>
                  <a:gd name="T80" fmla="*/ 57 w 71"/>
                  <a:gd name="T81" fmla="*/ 66 h 119"/>
                  <a:gd name="T82" fmla="*/ 62 w 71"/>
                  <a:gd name="T83" fmla="*/ 66 h 119"/>
                  <a:gd name="T84" fmla="*/ 46 w 71"/>
                  <a:gd name="T85" fmla="*/ 77 h 119"/>
                  <a:gd name="T86" fmla="*/ 47 w 71"/>
                  <a:gd name="T87" fmla="*/ 58 h 119"/>
                  <a:gd name="T88" fmla="*/ 43 w 71"/>
                  <a:gd name="T89" fmla="*/ 56 h 119"/>
                  <a:gd name="T90" fmla="*/ 64 w 71"/>
                  <a:gd name="T91" fmla="*/ 70 h 119"/>
                  <a:gd name="T92" fmla="*/ 68 w 71"/>
                  <a:gd name="T93" fmla="*/ 102 h 119"/>
                  <a:gd name="T94" fmla="*/ 60 w 71"/>
                  <a:gd name="T95" fmla="*/ 108 h 119"/>
                  <a:gd name="T96" fmla="*/ 45 w 71"/>
                  <a:gd name="T97" fmla="*/ 95 h 119"/>
                  <a:gd name="T98" fmla="*/ 38 w 71"/>
                  <a:gd name="T99" fmla="*/ 96 h 119"/>
                  <a:gd name="T100" fmla="*/ 51 w 71"/>
                  <a:gd name="T101" fmla="*/ 92 h 119"/>
                  <a:gd name="T102" fmla="*/ 64 w 71"/>
                  <a:gd name="T103" fmla="*/ 80 h 119"/>
                  <a:gd name="T104" fmla="*/ 65 w 71"/>
                  <a:gd name="T105" fmla="*/ 98 h 119"/>
                  <a:gd name="T106" fmla="*/ 47 w 71"/>
                  <a:gd name="T107" fmla="*/ 77 h 119"/>
                  <a:gd name="T108" fmla="*/ 52 w 71"/>
                  <a:gd name="T109" fmla="*/ 50 h 119"/>
                  <a:gd name="T110" fmla="*/ 32 w 71"/>
                  <a:gd name="T111" fmla="*/ 13 h 119"/>
                  <a:gd name="T112" fmla="*/ 55 w 71"/>
                  <a:gd name="T113" fmla="*/ 77 h 119"/>
                  <a:gd name="T114" fmla="*/ 33 w 71"/>
                  <a:gd name="T115" fmla="*/ 1 h 119"/>
                  <a:gd name="T116" fmla="*/ 33 w 71"/>
                  <a:gd name="T117" fmla="*/ 6 h 119"/>
                  <a:gd name="T118" fmla="*/ 35 w 71"/>
                  <a:gd name="T119" fmla="*/ 4 h 119"/>
                  <a:gd name="T120" fmla="*/ 34 w 71"/>
                  <a:gd name="T121" fmla="*/ 1 h 119"/>
                  <a:gd name="T122" fmla="*/ 36 w 71"/>
                  <a:gd name="T123" fmla="*/ 65 h 119"/>
                  <a:gd name="T124" fmla="*/ 32 w 71"/>
                  <a:gd name="T125" fmla="*/ 6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" h="119">
                    <a:moveTo>
                      <a:pt x="39" y="101"/>
                    </a:moveTo>
                    <a:cubicBezTo>
                      <a:pt x="39" y="101"/>
                      <a:pt x="39" y="101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lose/>
                    <a:moveTo>
                      <a:pt x="25" y="113"/>
                    </a:move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4" y="115"/>
                      <a:pt x="24" y="115"/>
                    </a:cubicBezTo>
                    <a:cubicBezTo>
                      <a:pt x="25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6"/>
                      <a:pt x="23" y="116"/>
                    </a:cubicBezTo>
                    <a:cubicBezTo>
                      <a:pt x="23" y="116"/>
                      <a:pt x="23" y="115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4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2" y="116"/>
                    </a:move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4" y="116"/>
                    </a:move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6"/>
                    </a:move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6"/>
                    </a:move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6" y="115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5" y="114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3"/>
                    </a:move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4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3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2" y="116"/>
                    </a:move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lose/>
                    <a:moveTo>
                      <a:pt x="24" y="116"/>
                    </a:move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lose/>
                    <a:moveTo>
                      <a:pt x="20" y="117"/>
                    </a:move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20" y="118"/>
                      <a:pt x="20" y="117"/>
                      <a:pt x="20" y="117"/>
                    </a:cubicBezTo>
                    <a:close/>
                    <a:moveTo>
                      <a:pt x="20" y="118"/>
                    </a:move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lose/>
                    <a:moveTo>
                      <a:pt x="23" y="118"/>
                    </a:move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lose/>
                    <a:moveTo>
                      <a:pt x="23" y="117"/>
                    </a:move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5"/>
                    </a:move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lose/>
                    <a:moveTo>
                      <a:pt x="23" y="115"/>
                    </a:move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lose/>
                    <a:moveTo>
                      <a:pt x="19" y="117"/>
                    </a:move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lose/>
                    <a:moveTo>
                      <a:pt x="23" y="115"/>
                    </a:move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lose/>
                    <a:moveTo>
                      <a:pt x="20" y="118"/>
                    </a:move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20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9"/>
                      <a:pt x="20" y="119"/>
                    </a:cubicBezTo>
                    <a:cubicBezTo>
                      <a:pt x="19" y="119"/>
                      <a:pt x="19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19"/>
                      <a:pt x="19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lose/>
                    <a:moveTo>
                      <a:pt x="22" y="117"/>
                    </a:moveTo>
                    <a:cubicBezTo>
                      <a:pt x="22" y="117"/>
                      <a:pt x="22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lose/>
                    <a:moveTo>
                      <a:pt x="24" y="116"/>
                    </a:move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4" y="117"/>
                    </a:cubicBezTo>
                    <a:cubicBezTo>
                      <a:pt x="24" y="117"/>
                      <a:pt x="24" y="117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4" y="115"/>
                    </a:move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lose/>
                    <a:moveTo>
                      <a:pt x="24" y="116"/>
                    </a:move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lose/>
                    <a:moveTo>
                      <a:pt x="23" y="117"/>
                    </a:move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lose/>
                    <a:moveTo>
                      <a:pt x="23" y="117"/>
                    </a:move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7"/>
                    </a:move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7" y="115"/>
                      <a:pt x="27" y="115"/>
                    </a:cubicBezTo>
                    <a:close/>
                    <a:moveTo>
                      <a:pt x="26" y="113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26" y="113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5"/>
                    </a:cubicBezTo>
                    <a:cubicBezTo>
                      <a:pt x="26" y="114"/>
                      <a:pt x="26" y="114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8" y="114"/>
                    </a:move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4"/>
                    </a:cubicBez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114"/>
                      <a:pt x="28" y="114"/>
                      <a:pt x="28" y="114"/>
                    </a:cubicBezTo>
                    <a:close/>
                    <a:moveTo>
                      <a:pt x="28" y="115"/>
                    </a:move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7" y="113"/>
                    </a:move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lose/>
                    <a:moveTo>
                      <a:pt x="27" y="114"/>
                    </a:moveTo>
                    <a:cubicBezTo>
                      <a:pt x="27" y="114"/>
                      <a:pt x="27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lose/>
                    <a:moveTo>
                      <a:pt x="27" y="113"/>
                    </a:move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8" y="113"/>
                      <a:pt x="28" y="113"/>
                    </a:cubicBezTo>
                    <a:cubicBezTo>
                      <a:pt x="28" y="113"/>
                      <a:pt x="28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26" y="116"/>
                      <a:pt x="26" y="116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5" y="116"/>
                    </a:move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lose/>
                    <a:moveTo>
                      <a:pt x="65" y="78"/>
                    </a:move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6" y="78"/>
                    </a:cubicBezTo>
                    <a:cubicBezTo>
                      <a:pt x="65" y="78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7" y="78"/>
                      <a:pt x="66" y="78"/>
                    </a:cubicBezTo>
                    <a:cubicBezTo>
                      <a:pt x="66" y="78"/>
                      <a:pt x="67" y="78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7" y="77"/>
                      <a:pt x="66" y="77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7"/>
                      <a:pt x="65" y="77"/>
                      <a:pt x="66" y="77"/>
                    </a:cubicBezTo>
                    <a:cubicBezTo>
                      <a:pt x="66" y="77"/>
                      <a:pt x="65" y="77"/>
                      <a:pt x="65" y="77"/>
                    </a:cubicBezTo>
                    <a:cubicBezTo>
                      <a:pt x="65" y="77"/>
                      <a:pt x="65" y="77"/>
                      <a:pt x="65" y="78"/>
                    </a:cubicBezTo>
                    <a:close/>
                    <a:moveTo>
                      <a:pt x="63" y="78"/>
                    </a:move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lose/>
                    <a:moveTo>
                      <a:pt x="64" y="79"/>
                    </a:move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3" y="78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lose/>
                    <a:moveTo>
                      <a:pt x="63" y="79"/>
                    </a:move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lose/>
                    <a:moveTo>
                      <a:pt x="65" y="80"/>
                    </a:move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79"/>
                      <a:pt x="65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lose/>
                    <a:moveTo>
                      <a:pt x="32" y="110"/>
                    </a:moveTo>
                    <a:cubicBezTo>
                      <a:pt x="32" y="110"/>
                      <a:pt x="32" y="110"/>
                      <a:pt x="32" y="110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32" y="110"/>
                      <a:pt x="32" y="110"/>
                      <a:pt x="32" y="110"/>
                    </a:cubicBezTo>
                    <a:close/>
                    <a:moveTo>
                      <a:pt x="31" y="111"/>
                    </a:move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1" y="111"/>
                      <a:pt x="31" y="111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3" y="108"/>
                    </a:moveTo>
                    <a:cubicBezTo>
                      <a:pt x="33" y="109"/>
                      <a:pt x="33" y="108"/>
                      <a:pt x="32" y="109"/>
                    </a:cubicBezTo>
                    <a:cubicBezTo>
                      <a:pt x="32" y="109"/>
                      <a:pt x="32" y="108"/>
                      <a:pt x="32" y="108"/>
                    </a:cubicBezTo>
                    <a:cubicBezTo>
                      <a:pt x="32" y="108"/>
                      <a:pt x="31" y="108"/>
                      <a:pt x="31" y="108"/>
                    </a:cubicBezTo>
                    <a:cubicBezTo>
                      <a:pt x="31" y="108"/>
                      <a:pt x="30" y="108"/>
                      <a:pt x="30" y="108"/>
                    </a:cubicBezTo>
                    <a:cubicBezTo>
                      <a:pt x="30" y="108"/>
                      <a:pt x="30" y="109"/>
                      <a:pt x="30" y="109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0" y="110"/>
                      <a:pt x="30" y="109"/>
                      <a:pt x="31" y="109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09"/>
                      <a:pt x="33" y="109"/>
                    </a:cubicBezTo>
                    <a:cubicBezTo>
                      <a:pt x="33" y="110"/>
                      <a:pt x="33" y="109"/>
                      <a:pt x="33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4" y="109"/>
                      <a:pt x="34" y="109"/>
                      <a:pt x="34" y="108"/>
                    </a:cubicBezTo>
                    <a:cubicBezTo>
                      <a:pt x="34" y="108"/>
                      <a:pt x="33" y="108"/>
                      <a:pt x="33" y="108"/>
                    </a:cubicBezTo>
                    <a:close/>
                    <a:moveTo>
                      <a:pt x="35" y="108"/>
                    </a:moveTo>
                    <a:cubicBezTo>
                      <a:pt x="35" y="108"/>
                      <a:pt x="35" y="108"/>
                      <a:pt x="35" y="108"/>
                    </a:cubicBezTo>
                    <a:cubicBezTo>
                      <a:pt x="34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lose/>
                    <a:moveTo>
                      <a:pt x="34" y="108"/>
                    </a:move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lose/>
                    <a:moveTo>
                      <a:pt x="35" y="109"/>
                    </a:moveTo>
                    <a:cubicBezTo>
                      <a:pt x="35" y="109"/>
                      <a:pt x="35" y="109"/>
                      <a:pt x="35" y="109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35" y="109"/>
                      <a:pt x="35" y="109"/>
                      <a:pt x="35" y="109"/>
                    </a:cubicBezTo>
                    <a:close/>
                    <a:moveTo>
                      <a:pt x="27" y="108"/>
                    </a:moveTo>
                    <a:cubicBezTo>
                      <a:pt x="27" y="108"/>
                      <a:pt x="27" y="108"/>
                      <a:pt x="26" y="108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08"/>
                      <a:pt x="27" y="108"/>
                      <a:pt x="27" y="108"/>
                    </a:cubicBezTo>
                    <a:close/>
                    <a:moveTo>
                      <a:pt x="27" y="106"/>
                    </a:move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6"/>
                      <a:pt x="27" y="106"/>
                      <a:pt x="27" y="106"/>
                    </a:cubicBezTo>
                    <a:close/>
                    <a:moveTo>
                      <a:pt x="28" y="107"/>
                    </a:moveTo>
                    <a:cubicBezTo>
                      <a:pt x="28" y="107"/>
                      <a:pt x="28" y="107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lose/>
                    <a:moveTo>
                      <a:pt x="37" y="107"/>
                    </a:moveTo>
                    <a:cubicBezTo>
                      <a:pt x="37" y="107"/>
                      <a:pt x="37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7" y="107"/>
                      <a:pt x="37" y="107"/>
                    </a:cubicBezTo>
                    <a:close/>
                    <a:moveTo>
                      <a:pt x="28" y="106"/>
                    </a:moveTo>
                    <a:cubicBezTo>
                      <a:pt x="28" y="106"/>
                      <a:pt x="28" y="106"/>
                      <a:pt x="28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28" y="106"/>
                      <a:pt x="28" y="106"/>
                      <a:pt x="28" y="106"/>
                    </a:cubicBezTo>
                    <a:close/>
                    <a:moveTo>
                      <a:pt x="30" y="110"/>
                    </a:move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0"/>
                      <a:pt x="30" y="110"/>
                    </a:cubicBezTo>
                    <a:close/>
                    <a:moveTo>
                      <a:pt x="30" y="111"/>
                    </a:move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29" y="111"/>
                      <a:pt x="29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9" y="111"/>
                      <a:pt x="30" y="111"/>
                      <a:pt x="30" y="111"/>
                    </a:cubicBezTo>
                    <a:close/>
                    <a:moveTo>
                      <a:pt x="29" y="112"/>
                    </a:move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1"/>
                      <a:pt x="30" y="112"/>
                      <a:pt x="29" y="112"/>
                    </a:cubicBezTo>
                    <a:close/>
                    <a:moveTo>
                      <a:pt x="36" y="108"/>
                    </a:move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6" y="108"/>
                    </a:cubicBezTo>
                    <a:close/>
                    <a:moveTo>
                      <a:pt x="60" y="78"/>
                    </a:moveTo>
                    <a:cubicBezTo>
                      <a:pt x="60" y="78"/>
                      <a:pt x="60" y="78"/>
                      <a:pt x="61" y="78"/>
                    </a:cubicBezTo>
                    <a:cubicBezTo>
                      <a:pt x="60" y="78"/>
                      <a:pt x="60" y="77"/>
                      <a:pt x="60" y="77"/>
                    </a:cubicBezTo>
                    <a:cubicBezTo>
                      <a:pt x="60" y="77"/>
                      <a:pt x="60" y="76"/>
                      <a:pt x="59" y="76"/>
                    </a:cubicBezTo>
                    <a:cubicBezTo>
                      <a:pt x="59" y="76"/>
                      <a:pt x="59" y="76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0" y="75"/>
                      <a:pt x="60" y="74"/>
                      <a:pt x="60" y="74"/>
                    </a:cubicBezTo>
                    <a:cubicBezTo>
                      <a:pt x="60" y="74"/>
                      <a:pt x="59" y="74"/>
                      <a:pt x="59" y="74"/>
                    </a:cubicBezTo>
                    <a:cubicBezTo>
                      <a:pt x="60" y="74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2"/>
                      <a:pt x="59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8" y="70"/>
                      <a:pt x="58" y="70"/>
                      <a:pt x="58" y="69"/>
                    </a:cubicBezTo>
                    <a:cubicBezTo>
                      <a:pt x="58" y="69"/>
                      <a:pt x="58" y="68"/>
                      <a:pt x="57" y="68"/>
                    </a:cubicBezTo>
                    <a:cubicBezTo>
                      <a:pt x="57" y="68"/>
                      <a:pt x="57" y="68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5" y="67"/>
                      <a:pt x="55" y="68"/>
                    </a:cubicBezTo>
                    <a:cubicBezTo>
                      <a:pt x="55" y="68"/>
                      <a:pt x="55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2" y="66"/>
                      <a:pt x="52" y="66"/>
                      <a:pt x="52" y="67"/>
                    </a:cubicBezTo>
                    <a:cubicBezTo>
                      <a:pt x="52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8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3" y="71"/>
                      <a:pt x="53" y="71"/>
                    </a:cubicBezTo>
                    <a:cubicBezTo>
                      <a:pt x="53" y="71"/>
                      <a:pt x="54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0"/>
                      <a:pt x="55" y="70"/>
                      <a:pt x="54" y="70"/>
                    </a:cubicBezTo>
                    <a:cubicBezTo>
                      <a:pt x="55" y="70"/>
                      <a:pt x="55" y="70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2"/>
                      <a:pt x="56" y="72"/>
                    </a:cubicBezTo>
                    <a:cubicBezTo>
                      <a:pt x="56" y="72"/>
                      <a:pt x="57" y="72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4"/>
                      <a:pt x="56" y="74"/>
                      <a:pt x="56" y="75"/>
                    </a:cubicBezTo>
                    <a:cubicBezTo>
                      <a:pt x="56" y="75"/>
                      <a:pt x="56" y="75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7" y="76"/>
                      <a:pt x="57" y="76"/>
                    </a:cubicBezTo>
                    <a:cubicBezTo>
                      <a:pt x="57" y="76"/>
                      <a:pt x="58" y="77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9" y="77"/>
                      <a:pt x="58" y="77"/>
                      <a:pt x="58" y="76"/>
                    </a:cubicBezTo>
                    <a:cubicBezTo>
                      <a:pt x="58" y="76"/>
                      <a:pt x="58" y="75"/>
                      <a:pt x="58" y="75"/>
                    </a:cubicBezTo>
                    <a:cubicBezTo>
                      <a:pt x="58" y="75"/>
                      <a:pt x="58" y="74"/>
                      <a:pt x="58" y="74"/>
                    </a:cubicBezTo>
                    <a:cubicBezTo>
                      <a:pt x="58" y="75"/>
                      <a:pt x="59" y="75"/>
                      <a:pt x="59" y="76"/>
                    </a:cubicBezTo>
                    <a:cubicBezTo>
                      <a:pt x="59" y="76"/>
                      <a:pt x="59" y="77"/>
                      <a:pt x="60" y="77"/>
                    </a:cubicBezTo>
                    <a:cubicBezTo>
                      <a:pt x="59" y="78"/>
                      <a:pt x="60" y="78"/>
                      <a:pt x="60" y="78"/>
                    </a:cubicBezTo>
                    <a:close/>
                    <a:moveTo>
                      <a:pt x="49" y="83"/>
                    </a:move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48" y="83"/>
                      <a:pt x="48" y="83"/>
                    </a:cubicBezTo>
                    <a:cubicBezTo>
                      <a:pt x="48" y="83"/>
                      <a:pt x="48" y="83"/>
                      <a:pt x="48" y="84"/>
                    </a:cubicBezTo>
                    <a:cubicBezTo>
                      <a:pt x="48" y="84"/>
                      <a:pt x="47" y="84"/>
                      <a:pt x="47" y="84"/>
                    </a:cubicBezTo>
                    <a:cubicBezTo>
                      <a:pt x="47" y="85"/>
                      <a:pt x="48" y="85"/>
                      <a:pt x="48" y="84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85"/>
                      <a:pt x="48" y="85"/>
                      <a:pt x="49" y="85"/>
                    </a:cubicBezTo>
                    <a:cubicBezTo>
                      <a:pt x="49" y="85"/>
                      <a:pt x="49" y="85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5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3"/>
                    </a:cubicBezTo>
                    <a:close/>
                    <a:moveTo>
                      <a:pt x="63" y="111"/>
                    </a:moveTo>
                    <a:cubicBezTo>
                      <a:pt x="63" y="111"/>
                      <a:pt x="63" y="111"/>
                      <a:pt x="63" y="111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3" y="111"/>
                      <a:pt x="64" y="111"/>
                      <a:pt x="63" y="111"/>
                    </a:cubicBezTo>
                    <a:cubicBezTo>
                      <a:pt x="63" y="111"/>
                      <a:pt x="63" y="111"/>
                      <a:pt x="63" y="111"/>
                    </a:cubicBezTo>
                    <a:close/>
                    <a:moveTo>
                      <a:pt x="64" y="110"/>
                    </a:moveTo>
                    <a:cubicBezTo>
                      <a:pt x="64" y="111"/>
                      <a:pt x="64" y="111"/>
                      <a:pt x="64" y="111"/>
                    </a:cubicBezTo>
                    <a:cubicBezTo>
                      <a:pt x="64" y="111"/>
                      <a:pt x="64" y="110"/>
                      <a:pt x="64" y="110"/>
                    </a:cubicBezTo>
                    <a:cubicBezTo>
                      <a:pt x="64" y="110"/>
                      <a:pt x="64" y="110"/>
                      <a:pt x="64" y="110"/>
                    </a:cubicBezTo>
                    <a:close/>
                    <a:moveTo>
                      <a:pt x="51" y="62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3"/>
                      <a:pt x="52" y="62"/>
                      <a:pt x="52" y="62"/>
                    </a:cubicBezTo>
                    <a:cubicBezTo>
                      <a:pt x="52" y="62"/>
                      <a:pt x="51" y="62"/>
                      <a:pt x="51" y="62"/>
                    </a:cubicBezTo>
                    <a:close/>
                    <a:moveTo>
                      <a:pt x="57" y="65"/>
                    </a:move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5"/>
                      <a:pt x="57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7" y="65"/>
                    </a:cubicBezTo>
                    <a:close/>
                    <a:moveTo>
                      <a:pt x="52" y="63"/>
                    </a:moveTo>
                    <a:cubicBezTo>
                      <a:pt x="52" y="63"/>
                      <a:pt x="52" y="63"/>
                      <a:pt x="52" y="63"/>
                    </a:cubicBezTo>
                    <a:cubicBezTo>
                      <a:pt x="52" y="63"/>
                      <a:pt x="53" y="63"/>
                      <a:pt x="53" y="63"/>
                    </a:cubicBezTo>
                    <a:cubicBezTo>
                      <a:pt x="53" y="63"/>
                      <a:pt x="52" y="63"/>
                      <a:pt x="52" y="63"/>
                    </a:cubicBezTo>
                    <a:close/>
                    <a:moveTo>
                      <a:pt x="56" y="66"/>
                    </a:move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lose/>
                    <a:moveTo>
                      <a:pt x="53" y="63"/>
                    </a:moveTo>
                    <a:cubicBezTo>
                      <a:pt x="53" y="63"/>
                      <a:pt x="53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lose/>
                    <a:moveTo>
                      <a:pt x="55" y="65"/>
                    </a:move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5" y="65"/>
                    </a:cubicBezTo>
                    <a:close/>
                    <a:moveTo>
                      <a:pt x="35" y="58"/>
                    </a:move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lose/>
                    <a:moveTo>
                      <a:pt x="35" y="57"/>
                    </a:move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6"/>
                      <a:pt x="36" y="57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7"/>
                      <a:pt x="36" y="57"/>
                      <a:pt x="35" y="57"/>
                    </a:cubicBezTo>
                    <a:cubicBezTo>
                      <a:pt x="35" y="57"/>
                      <a:pt x="35" y="56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lose/>
                    <a:moveTo>
                      <a:pt x="35" y="63"/>
                    </a:move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6" y="63"/>
                      <a:pt x="36" y="63"/>
                    </a:cubicBezTo>
                    <a:cubicBezTo>
                      <a:pt x="36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lose/>
                    <a:moveTo>
                      <a:pt x="37" y="59"/>
                    </a:move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lose/>
                    <a:moveTo>
                      <a:pt x="40" y="60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1"/>
                      <a:pt x="40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1"/>
                      <a:pt x="40" y="60"/>
                      <a:pt x="40" y="60"/>
                    </a:cubicBezTo>
                    <a:close/>
                    <a:moveTo>
                      <a:pt x="37" y="59"/>
                    </a:move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lose/>
                    <a:moveTo>
                      <a:pt x="33" y="57"/>
                    </a:move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lose/>
                    <a:moveTo>
                      <a:pt x="37" y="59"/>
                    </a:move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lose/>
                    <a:moveTo>
                      <a:pt x="51" y="55"/>
                    </a:moveTo>
                    <a:cubicBezTo>
                      <a:pt x="51" y="55"/>
                      <a:pt x="51" y="56"/>
                      <a:pt x="51" y="56"/>
                    </a:cubicBezTo>
                    <a:cubicBezTo>
                      <a:pt x="51" y="56"/>
                      <a:pt x="51" y="57"/>
                      <a:pt x="51" y="57"/>
                    </a:cubicBezTo>
                    <a:cubicBezTo>
                      <a:pt x="51" y="58"/>
                      <a:pt x="51" y="58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9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7"/>
                    </a:cubicBezTo>
                    <a:cubicBezTo>
                      <a:pt x="48" y="57"/>
                      <a:pt x="49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9" y="57"/>
                      <a:pt x="49" y="56"/>
                      <a:pt x="49" y="57"/>
                    </a:cubicBezTo>
                    <a:cubicBezTo>
                      <a:pt x="49" y="57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7"/>
                      <a:pt x="48" y="56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7" y="57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5" y="55"/>
                      <a:pt x="45" y="55"/>
                      <a:pt x="45" y="56"/>
                    </a:cubicBezTo>
                    <a:cubicBezTo>
                      <a:pt x="45" y="56"/>
                      <a:pt x="44" y="56"/>
                      <a:pt x="44" y="55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5"/>
                      <a:pt x="44" y="54"/>
                      <a:pt x="44" y="54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4"/>
                      <a:pt x="44" y="53"/>
                      <a:pt x="44" y="53"/>
                    </a:cubicBezTo>
                    <a:cubicBezTo>
                      <a:pt x="44" y="53"/>
                      <a:pt x="43" y="52"/>
                      <a:pt x="43" y="52"/>
                    </a:cubicBezTo>
                    <a:cubicBezTo>
                      <a:pt x="43" y="52"/>
                      <a:pt x="42" y="52"/>
                      <a:pt x="42" y="52"/>
                    </a:cubicBezTo>
                    <a:cubicBezTo>
                      <a:pt x="41" y="52"/>
                      <a:pt x="41" y="52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1" y="51"/>
                      <a:pt x="41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39" y="50"/>
                      <a:pt x="39" y="50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9"/>
                      <a:pt x="38" y="50"/>
                      <a:pt x="38" y="50"/>
                    </a:cubicBezTo>
                    <a:cubicBezTo>
                      <a:pt x="39" y="50"/>
                      <a:pt x="39" y="50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1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3"/>
                      <a:pt x="39" y="53"/>
                    </a:cubicBezTo>
                    <a:cubicBezTo>
                      <a:pt x="40" y="53"/>
                      <a:pt x="40" y="53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5"/>
                    </a:cubicBezTo>
                    <a:cubicBezTo>
                      <a:pt x="39" y="55"/>
                      <a:pt x="39" y="55"/>
                      <a:pt x="39" y="54"/>
                    </a:cubicBezTo>
                    <a:cubicBezTo>
                      <a:pt x="39" y="54"/>
                      <a:pt x="39" y="54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2"/>
                      <a:pt x="36" y="52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3" y="50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2" y="49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7" y="52"/>
                      <a:pt x="27" y="51"/>
                    </a:cubicBezTo>
                    <a:cubicBezTo>
                      <a:pt x="26" y="51"/>
                      <a:pt x="26" y="51"/>
                      <a:pt x="27" y="51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49"/>
                      <a:pt x="25" y="49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5" y="48"/>
                      <a:pt x="25" y="48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6" y="47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4" y="44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5"/>
                      <a:pt x="24" y="45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5"/>
                      <a:pt x="22" y="45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3"/>
                    </a:cubicBezTo>
                    <a:cubicBezTo>
                      <a:pt x="22" y="43"/>
                      <a:pt x="22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0" y="44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20" y="41"/>
                      <a:pt x="20" y="41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8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3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2"/>
                      <a:pt x="22" y="32"/>
                    </a:cubicBezTo>
                    <a:cubicBezTo>
                      <a:pt x="22" y="32"/>
                      <a:pt x="22" y="31"/>
                      <a:pt x="22" y="31"/>
                    </a:cubicBezTo>
                    <a:cubicBezTo>
                      <a:pt x="22" y="31"/>
                      <a:pt x="21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2" y="17"/>
                      <a:pt x="22" y="17"/>
                    </a:cubicBezTo>
                    <a:cubicBezTo>
                      <a:pt x="22" y="17"/>
                      <a:pt x="22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8" y="16"/>
                      <a:pt x="28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8"/>
                      <a:pt x="35" y="18"/>
                      <a:pt x="34" y="18"/>
                    </a:cubicBezTo>
                    <a:cubicBezTo>
                      <a:pt x="34" y="18"/>
                      <a:pt x="34" y="19"/>
                      <a:pt x="34" y="19"/>
                    </a:cubicBezTo>
                    <a:cubicBezTo>
                      <a:pt x="34" y="19"/>
                      <a:pt x="34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3"/>
                    </a:cubicBezTo>
                    <a:cubicBezTo>
                      <a:pt x="35" y="23"/>
                      <a:pt x="35" y="23"/>
                      <a:pt x="35" y="24"/>
                    </a:cubicBezTo>
                    <a:cubicBezTo>
                      <a:pt x="35" y="24"/>
                      <a:pt x="35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6"/>
                      <a:pt x="37" y="26"/>
                      <a:pt x="37" y="25"/>
                    </a:cubicBezTo>
                    <a:cubicBezTo>
                      <a:pt x="37" y="25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8"/>
                      <a:pt x="37" y="28"/>
                    </a:cubicBezTo>
                    <a:cubicBezTo>
                      <a:pt x="36" y="28"/>
                      <a:pt x="37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2"/>
                    </a:cubicBezTo>
                    <a:cubicBezTo>
                      <a:pt x="35" y="32"/>
                      <a:pt x="35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3" y="33"/>
                    </a:cubicBezTo>
                    <a:cubicBezTo>
                      <a:pt x="33" y="33"/>
                      <a:pt x="33" y="33"/>
                      <a:pt x="32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5"/>
                      <a:pt x="31" y="35"/>
                    </a:cubicBezTo>
                    <a:cubicBezTo>
                      <a:pt x="30" y="35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6"/>
                      <a:pt x="32" y="36"/>
                      <a:pt x="31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7" y="47"/>
                      <a:pt x="36" y="47"/>
                      <a:pt x="36" y="47"/>
                    </a:cubicBezTo>
                    <a:cubicBezTo>
                      <a:pt x="37" y="47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7"/>
                      <a:pt x="41" y="46"/>
                      <a:pt x="41" y="47"/>
                    </a:cubicBezTo>
                    <a:cubicBezTo>
                      <a:pt x="41" y="47"/>
                      <a:pt x="41" y="47"/>
                      <a:pt x="42" y="47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2" y="49"/>
                    </a:cubicBezTo>
                    <a:cubicBezTo>
                      <a:pt x="42" y="49"/>
                      <a:pt x="42" y="50"/>
                      <a:pt x="42" y="50"/>
                    </a:cubicBezTo>
                    <a:cubicBezTo>
                      <a:pt x="42" y="50"/>
                      <a:pt x="42" y="50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5" y="48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45" y="48"/>
                      <a:pt x="45" y="48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8"/>
                      <a:pt x="46" y="49"/>
                      <a:pt x="46" y="49"/>
                    </a:cubicBezTo>
                    <a:cubicBezTo>
                      <a:pt x="46" y="49"/>
                      <a:pt x="47" y="49"/>
                      <a:pt x="47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7" y="49"/>
                      <a:pt x="47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7" y="50"/>
                    </a:cubicBezTo>
                    <a:cubicBezTo>
                      <a:pt x="47" y="50"/>
                      <a:pt x="47" y="50"/>
                      <a:pt x="46" y="50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1"/>
                      <a:pt x="46" y="51"/>
                      <a:pt x="46" y="52"/>
                    </a:cubicBezTo>
                    <a:cubicBezTo>
                      <a:pt x="46" y="52"/>
                      <a:pt x="46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4"/>
                    </a:cubicBezTo>
                    <a:cubicBezTo>
                      <a:pt x="49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4"/>
                      <a:pt x="49" y="54"/>
                      <a:pt x="49" y="54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5"/>
                      <a:pt x="50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lose/>
                    <a:moveTo>
                      <a:pt x="27" y="40"/>
                    </a:move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lose/>
                    <a:moveTo>
                      <a:pt x="40" y="49"/>
                    </a:moveTo>
                    <a:cubicBezTo>
                      <a:pt x="40" y="49"/>
                      <a:pt x="40" y="48"/>
                      <a:pt x="40" y="48"/>
                    </a:cubicBezTo>
                    <a:cubicBezTo>
                      <a:pt x="40" y="48"/>
                      <a:pt x="40" y="49"/>
                      <a:pt x="40" y="49"/>
                    </a:cubicBezTo>
                    <a:close/>
                    <a:moveTo>
                      <a:pt x="39" y="52"/>
                    </a:move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3"/>
                      <a:pt x="36" y="42"/>
                      <a:pt x="35" y="43"/>
                    </a:cubicBezTo>
                    <a:cubicBezTo>
                      <a:pt x="35" y="43"/>
                      <a:pt x="35" y="42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6" y="43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lose/>
                    <a:moveTo>
                      <a:pt x="34" y="42"/>
                    </a:moveTo>
                    <a:cubicBezTo>
                      <a:pt x="34" y="43"/>
                      <a:pt x="34" y="43"/>
                      <a:pt x="35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2"/>
                      <a:pt x="34" y="42"/>
                      <a:pt x="34" y="42"/>
                    </a:cubicBezTo>
                    <a:close/>
                    <a:moveTo>
                      <a:pt x="35" y="48"/>
                    </a:move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9"/>
                    </a:cubicBezTo>
                    <a:cubicBezTo>
                      <a:pt x="35" y="49"/>
                      <a:pt x="36" y="49"/>
                      <a:pt x="36" y="4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5" y="48"/>
                      <a:pt x="35" y="48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8"/>
                      <a:pt x="34" y="48"/>
                      <a:pt x="35" y="48"/>
                    </a:cubicBezTo>
                    <a:close/>
                    <a:moveTo>
                      <a:pt x="37" y="43"/>
                    </a:move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4"/>
                      <a:pt x="36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3"/>
                      <a:pt x="37" y="43"/>
                      <a:pt x="37" y="43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42"/>
                    </a:moveTo>
                    <a:cubicBezTo>
                      <a:pt x="33" y="43"/>
                      <a:pt x="33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3"/>
                      <a:pt x="35" y="43"/>
                      <a:pt x="34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1"/>
                      <a:pt x="35" y="41"/>
                    </a:cubicBezTo>
                    <a:cubicBezTo>
                      <a:pt x="34" y="41"/>
                      <a:pt x="34" y="41"/>
                      <a:pt x="33" y="41"/>
                    </a:cubicBezTo>
                    <a:cubicBezTo>
                      <a:pt x="33" y="41"/>
                      <a:pt x="33" y="41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lose/>
                    <a:moveTo>
                      <a:pt x="19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lose/>
                    <a:moveTo>
                      <a:pt x="19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0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lose/>
                    <a:moveTo>
                      <a:pt x="19" y="75"/>
                    </a:move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4"/>
                      <a:pt x="19" y="75"/>
                      <a:pt x="18" y="75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3"/>
                    </a:cubicBezTo>
                    <a:cubicBezTo>
                      <a:pt x="18" y="73"/>
                      <a:pt x="18" y="74"/>
                      <a:pt x="18" y="73"/>
                    </a:cubicBezTo>
                    <a:cubicBezTo>
                      <a:pt x="17" y="73"/>
                      <a:pt x="18" y="73"/>
                      <a:pt x="17" y="72"/>
                    </a:cubicBezTo>
                    <a:cubicBezTo>
                      <a:pt x="17" y="72"/>
                      <a:pt x="17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1"/>
                      <a:pt x="18" y="72"/>
                    </a:cubicBezTo>
                    <a:cubicBezTo>
                      <a:pt x="18" y="72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0"/>
                      <a:pt x="18" y="70"/>
                    </a:cubicBezTo>
                    <a:cubicBezTo>
                      <a:pt x="18" y="70"/>
                      <a:pt x="17" y="70"/>
                      <a:pt x="17" y="69"/>
                    </a:cubicBezTo>
                    <a:cubicBezTo>
                      <a:pt x="18" y="69"/>
                      <a:pt x="17" y="69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6" y="74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5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7" y="74"/>
                      <a:pt x="16" y="74"/>
                    </a:cubicBezTo>
                    <a:cubicBezTo>
                      <a:pt x="16" y="75"/>
                      <a:pt x="16" y="75"/>
                      <a:pt x="16" y="76"/>
                    </a:cubicBezTo>
                    <a:cubicBezTo>
                      <a:pt x="16" y="76"/>
                      <a:pt x="15" y="76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7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7"/>
                      <a:pt x="15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80"/>
                    </a:cubicBezTo>
                    <a:cubicBezTo>
                      <a:pt x="13" y="80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80"/>
                      <a:pt x="12" y="80"/>
                      <a:pt x="12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1" y="82"/>
                      <a:pt x="10" y="82"/>
                      <a:pt x="10" y="82"/>
                    </a:cubicBezTo>
                    <a:cubicBezTo>
                      <a:pt x="10" y="83"/>
                      <a:pt x="10" y="83"/>
                      <a:pt x="9" y="83"/>
                    </a:cubicBezTo>
                    <a:cubicBezTo>
                      <a:pt x="9" y="84"/>
                      <a:pt x="9" y="84"/>
                      <a:pt x="8" y="85"/>
                    </a:cubicBezTo>
                    <a:cubicBezTo>
                      <a:pt x="8" y="85"/>
                      <a:pt x="8" y="85"/>
                      <a:pt x="7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7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8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88"/>
                      <a:pt x="4" y="89"/>
                      <a:pt x="4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3" y="90"/>
                      <a:pt x="3" y="89"/>
                      <a:pt x="3" y="90"/>
                    </a:cubicBezTo>
                    <a:cubicBezTo>
                      <a:pt x="3" y="90"/>
                      <a:pt x="3" y="90"/>
                      <a:pt x="2" y="90"/>
                    </a:cubicBezTo>
                    <a:cubicBezTo>
                      <a:pt x="2" y="90"/>
                      <a:pt x="2" y="91"/>
                      <a:pt x="2" y="91"/>
                    </a:cubicBezTo>
                    <a:cubicBezTo>
                      <a:pt x="2" y="91"/>
                      <a:pt x="2" y="92"/>
                      <a:pt x="2" y="92"/>
                    </a:cubicBezTo>
                    <a:cubicBezTo>
                      <a:pt x="2" y="92"/>
                      <a:pt x="2" y="93"/>
                      <a:pt x="2" y="93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2" y="92"/>
                      <a:pt x="3" y="92"/>
                      <a:pt x="3" y="92"/>
                    </a:cubicBezTo>
                    <a:cubicBezTo>
                      <a:pt x="3" y="91"/>
                      <a:pt x="3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0"/>
                      <a:pt x="4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0"/>
                      <a:pt x="6" y="89"/>
                      <a:pt x="6" y="89"/>
                    </a:cubicBezTo>
                    <a:cubicBezTo>
                      <a:pt x="7" y="89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7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10" y="86"/>
                      <a:pt x="10" y="85"/>
                      <a:pt x="11" y="85"/>
                    </a:cubicBezTo>
                    <a:cubicBezTo>
                      <a:pt x="11" y="85"/>
                      <a:pt x="11" y="84"/>
                      <a:pt x="12" y="84"/>
                    </a:cubicBezTo>
                    <a:cubicBezTo>
                      <a:pt x="12" y="84"/>
                      <a:pt x="12" y="83"/>
                      <a:pt x="12" y="83"/>
                    </a:cubicBezTo>
                    <a:cubicBezTo>
                      <a:pt x="12" y="83"/>
                      <a:pt x="12" y="83"/>
                      <a:pt x="12" y="82"/>
                    </a:cubicBezTo>
                    <a:cubicBezTo>
                      <a:pt x="13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3" y="82"/>
                      <a:pt x="13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5" y="80"/>
                      <a:pt x="15" y="80"/>
                    </a:cubicBezTo>
                    <a:cubicBezTo>
                      <a:pt x="16" y="80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6"/>
                      <a:pt x="19" y="76"/>
                      <a:pt x="19" y="76"/>
                    </a:cubicBezTo>
                    <a:cubicBezTo>
                      <a:pt x="19" y="76"/>
                      <a:pt x="20" y="76"/>
                      <a:pt x="19" y="75"/>
                    </a:cubicBezTo>
                    <a:close/>
                    <a:moveTo>
                      <a:pt x="23" y="65"/>
                    </a:moveTo>
                    <a:cubicBezTo>
                      <a:pt x="23" y="65"/>
                      <a:pt x="23" y="65"/>
                      <a:pt x="22" y="65"/>
                    </a:cubicBezTo>
                    <a:cubicBezTo>
                      <a:pt x="22" y="65"/>
                      <a:pt x="23" y="65"/>
                      <a:pt x="23" y="66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lose/>
                    <a:moveTo>
                      <a:pt x="3" y="93"/>
                    </a:move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3" y="93"/>
                      <a:pt x="3" y="93"/>
                      <a:pt x="3" y="93"/>
                    </a:cubicBezTo>
                    <a:close/>
                    <a:moveTo>
                      <a:pt x="2" y="93"/>
                    </a:move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close/>
                    <a:moveTo>
                      <a:pt x="17" y="71"/>
                    </a:move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1"/>
                    </a:cubicBezTo>
                    <a:cubicBezTo>
                      <a:pt x="16" y="71"/>
                      <a:pt x="16" y="71"/>
                      <a:pt x="17" y="71"/>
                    </a:cubicBezTo>
                    <a:close/>
                    <a:moveTo>
                      <a:pt x="23" y="64"/>
                    </a:move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4"/>
                      <a:pt x="22" y="64"/>
                      <a:pt x="22" y="63"/>
                    </a:cubicBezTo>
                    <a:cubicBezTo>
                      <a:pt x="22" y="63"/>
                      <a:pt x="22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2"/>
                      <a:pt x="21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1" y="64"/>
                      <a:pt x="21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2" y="65"/>
                      <a:pt x="22" y="65"/>
                    </a:cubicBezTo>
                    <a:cubicBezTo>
                      <a:pt x="23" y="65"/>
                      <a:pt x="23" y="64"/>
                      <a:pt x="23" y="64"/>
                    </a:cubicBezTo>
                    <a:cubicBezTo>
                      <a:pt x="23" y="65"/>
                      <a:pt x="23" y="64"/>
                      <a:pt x="23" y="64"/>
                    </a:cubicBezTo>
                    <a:cubicBezTo>
                      <a:pt x="23" y="64"/>
                      <a:pt x="23" y="64"/>
                      <a:pt x="23" y="64"/>
                    </a:cubicBezTo>
                    <a:close/>
                    <a:moveTo>
                      <a:pt x="29" y="73"/>
                    </a:move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2"/>
                      <a:pt x="29" y="72"/>
                    </a:cubicBezTo>
                    <a:cubicBezTo>
                      <a:pt x="29" y="73"/>
                      <a:pt x="29" y="73"/>
                      <a:pt x="29" y="73"/>
                    </a:cubicBezTo>
                    <a:close/>
                    <a:moveTo>
                      <a:pt x="28" y="70"/>
                    </a:moveTo>
                    <a:cubicBezTo>
                      <a:pt x="28" y="70"/>
                      <a:pt x="28" y="70"/>
                      <a:pt x="28" y="71"/>
                    </a:cubicBezTo>
                    <a:cubicBezTo>
                      <a:pt x="28" y="71"/>
                      <a:pt x="28" y="71"/>
                      <a:pt x="28" y="70"/>
                    </a:cubicBezTo>
                    <a:close/>
                    <a:moveTo>
                      <a:pt x="22" y="65"/>
                    </a:move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lose/>
                    <a:moveTo>
                      <a:pt x="22" y="66"/>
                    </a:move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lose/>
                    <a:moveTo>
                      <a:pt x="21" y="75"/>
                    </a:move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20" y="75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1" y="76"/>
                      <a:pt x="21" y="76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lose/>
                    <a:moveTo>
                      <a:pt x="21" y="65"/>
                    </a:moveTo>
                    <a:cubicBezTo>
                      <a:pt x="21" y="65"/>
                      <a:pt x="21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7"/>
                      <a:pt x="20" y="67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lose/>
                    <a:moveTo>
                      <a:pt x="15" y="76"/>
                    </a:moveTo>
                    <a:cubicBezTo>
                      <a:pt x="15" y="76"/>
                      <a:pt x="15" y="76"/>
                      <a:pt x="15" y="75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5"/>
                      <a:pt x="15" y="75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lose/>
                    <a:moveTo>
                      <a:pt x="1" y="94"/>
                    </a:moveTo>
                    <a:cubicBezTo>
                      <a:pt x="2" y="94"/>
                      <a:pt x="2" y="94"/>
                      <a:pt x="2" y="94"/>
                    </a:cubicBezTo>
                    <a:cubicBezTo>
                      <a:pt x="2" y="94"/>
                      <a:pt x="2" y="94"/>
                      <a:pt x="1" y="94"/>
                    </a:cubicBezTo>
                    <a:close/>
                    <a:moveTo>
                      <a:pt x="1" y="93"/>
                    </a:moveTo>
                    <a:cubicBezTo>
                      <a:pt x="1" y="93"/>
                      <a:pt x="1" y="93"/>
                      <a:pt x="1" y="93"/>
                    </a:cubicBezTo>
                    <a:cubicBezTo>
                      <a:pt x="1" y="93"/>
                      <a:pt x="1" y="94"/>
                      <a:pt x="1" y="94"/>
                    </a:cubicBezTo>
                    <a:cubicBezTo>
                      <a:pt x="1" y="94"/>
                      <a:pt x="1" y="93"/>
                      <a:pt x="1" y="93"/>
                    </a:cubicBezTo>
                    <a:cubicBezTo>
                      <a:pt x="1" y="93"/>
                      <a:pt x="1" y="93"/>
                      <a:pt x="1" y="93"/>
                    </a:cubicBezTo>
                    <a:close/>
                    <a:moveTo>
                      <a:pt x="19" y="69"/>
                    </a:moveTo>
                    <a:cubicBezTo>
                      <a:pt x="19" y="69"/>
                      <a:pt x="20" y="69"/>
                      <a:pt x="20" y="69"/>
                    </a:cubicBezTo>
                    <a:cubicBezTo>
                      <a:pt x="20" y="69"/>
                      <a:pt x="20" y="69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lose/>
                    <a:moveTo>
                      <a:pt x="1" y="94"/>
                    </a:moveTo>
                    <a:cubicBezTo>
                      <a:pt x="1" y="94"/>
                      <a:pt x="1" y="94"/>
                      <a:pt x="1" y="94"/>
                    </a:cubicBezTo>
                    <a:cubicBezTo>
                      <a:pt x="0" y="94"/>
                      <a:pt x="0" y="94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0" y="97"/>
                      <a:pt x="1" y="97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1" y="95"/>
                      <a:pt x="1" y="94"/>
                      <a:pt x="1" y="94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9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9" y="70"/>
                    </a:move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lose/>
                    <a:moveTo>
                      <a:pt x="31" y="61"/>
                    </a:moveTo>
                    <a:cubicBezTo>
                      <a:pt x="31" y="60"/>
                      <a:pt x="31" y="60"/>
                      <a:pt x="31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7"/>
                      <a:pt x="31" y="56"/>
                    </a:cubicBezTo>
                    <a:cubicBezTo>
                      <a:pt x="31" y="56"/>
                      <a:pt x="31" y="56"/>
                      <a:pt x="32" y="56"/>
                    </a:cubicBezTo>
                    <a:cubicBezTo>
                      <a:pt x="32" y="56"/>
                      <a:pt x="32" y="56"/>
                      <a:pt x="32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0" y="55"/>
                      <a:pt x="30" y="54"/>
                    </a:cubicBezTo>
                    <a:cubicBezTo>
                      <a:pt x="30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4"/>
                    </a:cubicBezTo>
                    <a:cubicBezTo>
                      <a:pt x="29" y="54"/>
                      <a:pt x="28" y="53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6"/>
                      <a:pt x="26" y="56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9"/>
                    </a:cubicBezTo>
                    <a:cubicBezTo>
                      <a:pt x="26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8" y="61"/>
                      <a:pt x="28" y="61"/>
                    </a:cubicBezTo>
                    <a:cubicBezTo>
                      <a:pt x="28" y="61"/>
                      <a:pt x="28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2"/>
                      <a:pt x="30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3"/>
                      <a:pt x="29" y="63"/>
                      <a:pt x="29" y="63"/>
                    </a:cubicBezTo>
                    <a:close/>
                    <a:moveTo>
                      <a:pt x="23" y="51"/>
                    </a:moveTo>
                    <a:cubicBezTo>
                      <a:pt x="23" y="51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0"/>
                      <a:pt x="21" y="50"/>
                      <a:pt x="20" y="50"/>
                    </a:cubicBezTo>
                    <a:cubicBezTo>
                      <a:pt x="20" y="50"/>
                      <a:pt x="20" y="51"/>
                      <a:pt x="20" y="51"/>
                    </a:cubicBezTo>
                    <a:cubicBezTo>
                      <a:pt x="20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2" y="52"/>
                    </a:cubicBezTo>
                    <a:cubicBezTo>
                      <a:pt x="22" y="52"/>
                      <a:pt x="22" y="52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1"/>
                      <a:pt x="23" y="51"/>
                      <a:pt x="23" y="51"/>
                    </a:cubicBezTo>
                    <a:close/>
                    <a:moveTo>
                      <a:pt x="63" y="69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8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9"/>
                      <a:pt x="61" y="69"/>
                      <a:pt x="61" y="69"/>
                    </a:cubicBezTo>
                    <a:cubicBezTo>
                      <a:pt x="61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59" y="69"/>
                    </a:cubicBezTo>
                    <a:cubicBezTo>
                      <a:pt x="59" y="69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5"/>
                      <a:pt x="57" y="65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5"/>
                      <a:pt x="57" y="65"/>
                      <a:pt x="58" y="65"/>
                    </a:cubicBezTo>
                    <a:cubicBezTo>
                      <a:pt x="58" y="65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3"/>
                      <a:pt x="55" y="63"/>
                      <a:pt x="55" y="63"/>
                    </a:cubicBezTo>
                    <a:cubicBezTo>
                      <a:pt x="55" y="63"/>
                      <a:pt x="55" y="62"/>
                      <a:pt x="55" y="62"/>
                    </a:cubicBezTo>
                    <a:cubicBezTo>
                      <a:pt x="55" y="62"/>
                      <a:pt x="54" y="62"/>
                      <a:pt x="54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2"/>
                      <a:pt x="53" y="62"/>
                      <a:pt x="53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2"/>
                      <a:pt x="53" y="61"/>
                      <a:pt x="53" y="61"/>
                    </a:cubicBezTo>
                    <a:cubicBezTo>
                      <a:pt x="52" y="61"/>
                      <a:pt x="52" y="61"/>
                      <a:pt x="52" y="60"/>
                    </a:cubicBezTo>
                    <a:cubicBezTo>
                      <a:pt x="52" y="60"/>
                      <a:pt x="52" y="60"/>
                      <a:pt x="52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58"/>
                    </a:cubicBezTo>
                    <a:cubicBezTo>
                      <a:pt x="52" y="58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3" y="59"/>
                      <a:pt x="53" y="58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8"/>
                      <a:pt x="54" y="58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6" y="59"/>
                      <a:pt x="56" y="58"/>
                    </a:cubicBezTo>
                    <a:cubicBezTo>
                      <a:pt x="56" y="58"/>
                      <a:pt x="56" y="58"/>
                      <a:pt x="57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8"/>
                      <a:pt x="58" y="58"/>
                      <a:pt x="58" y="58"/>
                    </a:cubicBezTo>
                    <a:cubicBezTo>
                      <a:pt x="59" y="58"/>
                      <a:pt x="59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9" y="60"/>
                      <a:pt x="59" y="60"/>
                      <a:pt x="60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0" y="60"/>
                      <a:pt x="61" y="60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0" y="61"/>
                      <a:pt x="60" y="61"/>
                      <a:pt x="61" y="61"/>
                    </a:cubicBezTo>
                    <a:cubicBezTo>
                      <a:pt x="61" y="61"/>
                      <a:pt x="61" y="61"/>
                      <a:pt x="61" y="62"/>
                    </a:cubicBezTo>
                    <a:cubicBezTo>
                      <a:pt x="61" y="62"/>
                      <a:pt x="61" y="62"/>
                      <a:pt x="61" y="62"/>
                    </a:cubicBezTo>
                    <a:cubicBezTo>
                      <a:pt x="60" y="62"/>
                      <a:pt x="60" y="63"/>
                      <a:pt x="61" y="63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3" y="68"/>
                      <a:pt x="63" y="68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lose/>
                    <a:moveTo>
                      <a:pt x="52" y="58"/>
                    </a:moveTo>
                    <a:cubicBezTo>
                      <a:pt x="52" y="58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2" y="58"/>
                      <a:pt x="52" y="58"/>
                    </a:cubicBezTo>
                    <a:close/>
                    <a:moveTo>
                      <a:pt x="52" y="58"/>
                    </a:move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2" y="58"/>
                    </a:cubicBezTo>
                    <a:close/>
                    <a:moveTo>
                      <a:pt x="57" y="58"/>
                    </a:moveTo>
                    <a:cubicBezTo>
                      <a:pt x="57" y="58"/>
                      <a:pt x="57" y="58"/>
                      <a:pt x="58" y="58"/>
                    </a:cubicBezTo>
                    <a:cubicBezTo>
                      <a:pt x="58" y="58"/>
                      <a:pt x="58" y="58"/>
                      <a:pt x="58" y="57"/>
                    </a:cubicBezTo>
                    <a:cubicBezTo>
                      <a:pt x="58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7"/>
                      <a:pt x="57" y="58"/>
                      <a:pt x="57" y="58"/>
                    </a:cubicBezTo>
                    <a:close/>
                    <a:moveTo>
                      <a:pt x="52" y="59"/>
                    </a:move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59"/>
                    </a:cubicBezTo>
                    <a:close/>
                    <a:moveTo>
                      <a:pt x="51" y="59"/>
                    </a:move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60"/>
                      <a:pt x="51" y="59"/>
                      <a:pt x="51" y="59"/>
                    </a:cubicBezTo>
                    <a:close/>
                    <a:moveTo>
                      <a:pt x="40" y="82"/>
                    </a:moveTo>
                    <a:cubicBezTo>
                      <a:pt x="41" y="82"/>
                      <a:pt x="41" y="83"/>
                      <a:pt x="41" y="83"/>
                    </a:cubicBezTo>
                    <a:cubicBezTo>
                      <a:pt x="41" y="83"/>
                      <a:pt x="42" y="83"/>
                      <a:pt x="42" y="83"/>
                    </a:cubicBezTo>
                    <a:cubicBezTo>
                      <a:pt x="43" y="83"/>
                      <a:pt x="43" y="83"/>
                      <a:pt x="43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3" y="85"/>
                      <a:pt x="44" y="85"/>
                    </a:cubicBezTo>
                    <a:cubicBezTo>
                      <a:pt x="44" y="85"/>
                      <a:pt x="44" y="85"/>
                      <a:pt x="45" y="85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6" y="85"/>
                      <a:pt x="46" y="84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6" y="83"/>
                      <a:pt x="46" y="82"/>
                      <a:pt x="45" y="8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5" y="80"/>
                      <a:pt x="45" y="79"/>
                      <a:pt x="45" y="79"/>
                    </a:cubicBezTo>
                    <a:cubicBezTo>
                      <a:pt x="45" y="79"/>
                      <a:pt x="45" y="79"/>
                      <a:pt x="45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6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8" y="72"/>
                      <a:pt x="48" y="72"/>
                      <a:pt x="47" y="72"/>
                    </a:cubicBezTo>
                    <a:cubicBezTo>
                      <a:pt x="47" y="72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3" y="71"/>
                      <a:pt x="43" y="71"/>
                      <a:pt x="43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3"/>
                      <a:pt x="43" y="73"/>
                      <a:pt x="43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5"/>
                      <a:pt x="42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7"/>
                      <a:pt x="43" y="77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0" y="78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9" y="78"/>
                      <a:pt x="39" y="78"/>
                      <a:pt x="40" y="79"/>
                    </a:cubicBezTo>
                    <a:cubicBezTo>
                      <a:pt x="40" y="79"/>
                      <a:pt x="39" y="79"/>
                      <a:pt x="39" y="79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1"/>
                    </a:cubicBezTo>
                    <a:cubicBezTo>
                      <a:pt x="39" y="81"/>
                      <a:pt x="39" y="81"/>
                      <a:pt x="40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2"/>
                      <a:pt x="40" y="82"/>
                      <a:pt x="40" y="82"/>
                    </a:cubicBezTo>
                    <a:close/>
                    <a:moveTo>
                      <a:pt x="47" y="59"/>
                    </a:moveTo>
                    <a:cubicBezTo>
                      <a:pt x="47" y="59"/>
                      <a:pt x="47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58"/>
                      <a:pt x="48" y="58"/>
                      <a:pt x="47" y="58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58"/>
                      <a:pt x="47" y="59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lose/>
                    <a:moveTo>
                      <a:pt x="46" y="59"/>
                    </a:moveTo>
                    <a:cubicBezTo>
                      <a:pt x="46" y="59"/>
                      <a:pt x="46" y="59"/>
                      <a:pt x="46" y="59"/>
                    </a:cubicBezTo>
                    <a:cubicBezTo>
                      <a:pt x="45" y="59"/>
                      <a:pt x="45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1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2"/>
                    </a:cubicBezTo>
                    <a:cubicBezTo>
                      <a:pt x="44" y="62"/>
                      <a:pt x="45" y="61"/>
                      <a:pt x="45" y="61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2"/>
                      <a:pt x="44" y="62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5" y="63"/>
                      <a:pt x="45" y="63"/>
                      <a:pt x="46" y="62"/>
                    </a:cubicBezTo>
                    <a:cubicBezTo>
                      <a:pt x="46" y="62"/>
                      <a:pt x="46" y="62"/>
                      <a:pt x="46" y="61"/>
                    </a:cubicBezTo>
                    <a:cubicBezTo>
                      <a:pt x="46" y="61"/>
                      <a:pt x="47" y="62"/>
                      <a:pt x="47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9" y="63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50" y="64"/>
                    </a:cubicBezTo>
                    <a:cubicBezTo>
                      <a:pt x="50" y="64"/>
                      <a:pt x="50" y="64"/>
                      <a:pt x="50" y="65"/>
                    </a:cubicBezTo>
                    <a:cubicBezTo>
                      <a:pt x="50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4"/>
                      <a:pt x="51" y="64"/>
                      <a:pt x="50" y="64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2"/>
                      <a:pt x="49" y="62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6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lose/>
                    <a:moveTo>
                      <a:pt x="45" y="57"/>
                    </a:move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3" y="55"/>
                    </a:cubicBezTo>
                    <a:cubicBezTo>
                      <a:pt x="43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6"/>
                      <a:pt x="42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4" y="57"/>
                      <a:pt x="44" y="57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58"/>
                      <a:pt x="45" y="58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lose/>
                    <a:moveTo>
                      <a:pt x="34" y="54"/>
                    </a:moveTo>
                    <a:cubicBezTo>
                      <a:pt x="35" y="54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4"/>
                      <a:pt x="35" y="54"/>
                    </a:cubicBezTo>
                    <a:cubicBezTo>
                      <a:pt x="35" y="54"/>
                      <a:pt x="36" y="54"/>
                      <a:pt x="36" y="54"/>
                    </a:cubicBezTo>
                    <a:cubicBezTo>
                      <a:pt x="36" y="54"/>
                      <a:pt x="36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6" y="53"/>
                      <a:pt x="36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3"/>
                    </a:cubicBezTo>
                    <a:cubicBezTo>
                      <a:pt x="34" y="53"/>
                      <a:pt x="34" y="53"/>
                      <a:pt x="33" y="53"/>
                    </a:cubicBezTo>
                    <a:cubicBezTo>
                      <a:pt x="33" y="53"/>
                      <a:pt x="34" y="53"/>
                      <a:pt x="33" y="53"/>
                    </a:cubicBezTo>
                    <a:cubicBezTo>
                      <a:pt x="34" y="54"/>
                      <a:pt x="34" y="54"/>
                      <a:pt x="34" y="54"/>
                    </a:cubicBezTo>
                    <a:close/>
                    <a:moveTo>
                      <a:pt x="52" y="98"/>
                    </a:moveTo>
                    <a:cubicBezTo>
                      <a:pt x="52" y="98"/>
                      <a:pt x="53" y="98"/>
                      <a:pt x="53" y="97"/>
                    </a:cubicBezTo>
                    <a:cubicBezTo>
                      <a:pt x="52" y="97"/>
                      <a:pt x="52" y="97"/>
                      <a:pt x="52" y="98"/>
                    </a:cubicBezTo>
                    <a:close/>
                    <a:moveTo>
                      <a:pt x="44" y="68"/>
                    </a:moveTo>
                    <a:cubicBezTo>
                      <a:pt x="44" y="68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8"/>
                      <a:pt x="44" y="68"/>
                    </a:cubicBezTo>
                    <a:close/>
                    <a:moveTo>
                      <a:pt x="44" y="67"/>
                    </a:moveTo>
                    <a:cubicBezTo>
                      <a:pt x="45" y="67"/>
                      <a:pt x="44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lose/>
                    <a:moveTo>
                      <a:pt x="40" y="75"/>
                    </a:moveTo>
                    <a:cubicBezTo>
                      <a:pt x="40" y="76"/>
                      <a:pt x="40" y="76"/>
                      <a:pt x="40" y="75"/>
                    </a:cubicBezTo>
                    <a:cubicBezTo>
                      <a:pt x="40" y="75"/>
                      <a:pt x="40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2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0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4"/>
                      <a:pt x="40" y="74"/>
                      <a:pt x="40" y="74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4"/>
                      <a:pt x="40" y="74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lose/>
                    <a:moveTo>
                      <a:pt x="64" y="70"/>
                    </a:move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4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70"/>
                      <a:pt x="64" y="70"/>
                    </a:cubicBezTo>
                    <a:close/>
                    <a:moveTo>
                      <a:pt x="64" y="71"/>
                    </a:moveTo>
                    <a:cubicBezTo>
                      <a:pt x="64" y="71"/>
                      <a:pt x="63" y="71"/>
                      <a:pt x="63" y="71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2"/>
                      <a:pt x="63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lose/>
                    <a:moveTo>
                      <a:pt x="62" y="78"/>
                    </a:move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lose/>
                    <a:moveTo>
                      <a:pt x="63" y="78"/>
                    </a:moveTo>
                    <a:cubicBezTo>
                      <a:pt x="64" y="78"/>
                      <a:pt x="63" y="78"/>
                      <a:pt x="63" y="78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6"/>
                      <a:pt x="63" y="76"/>
                    </a:cubicBezTo>
                    <a:cubicBezTo>
                      <a:pt x="63" y="76"/>
                      <a:pt x="63" y="75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2" y="74"/>
                      <a:pt x="63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2" y="76"/>
                      <a:pt x="62" y="77"/>
                      <a:pt x="62" y="76"/>
                    </a:cubicBezTo>
                    <a:cubicBezTo>
                      <a:pt x="62" y="77"/>
                      <a:pt x="62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lose/>
                    <a:moveTo>
                      <a:pt x="71" y="97"/>
                    </a:move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8"/>
                      <a:pt x="70" y="98"/>
                      <a:pt x="70" y="99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70" y="99"/>
                      <a:pt x="69" y="99"/>
                      <a:pt x="69" y="99"/>
                    </a:cubicBezTo>
                    <a:cubicBezTo>
                      <a:pt x="69" y="99"/>
                      <a:pt x="69" y="99"/>
                      <a:pt x="69" y="99"/>
                    </a:cubicBezTo>
                    <a:cubicBezTo>
                      <a:pt x="69" y="99"/>
                      <a:pt x="69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99"/>
                      <a:pt x="69" y="99"/>
                    </a:cubicBezTo>
                    <a:cubicBezTo>
                      <a:pt x="69" y="99"/>
                      <a:pt x="68" y="99"/>
                      <a:pt x="68" y="99"/>
                    </a:cubicBezTo>
                    <a:cubicBezTo>
                      <a:pt x="68" y="100"/>
                      <a:pt x="68" y="100"/>
                      <a:pt x="69" y="100"/>
                    </a:cubicBezTo>
                    <a:cubicBezTo>
                      <a:pt x="69" y="100"/>
                      <a:pt x="69" y="101"/>
                      <a:pt x="69" y="101"/>
                    </a:cubicBezTo>
                    <a:cubicBezTo>
                      <a:pt x="69" y="102"/>
                      <a:pt x="69" y="102"/>
                      <a:pt x="69" y="103"/>
                    </a:cubicBezTo>
                    <a:cubicBezTo>
                      <a:pt x="69" y="103"/>
                      <a:pt x="69" y="104"/>
                      <a:pt x="69" y="104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9" y="104"/>
                      <a:pt x="68" y="103"/>
                      <a:pt x="68" y="103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68" y="103"/>
                      <a:pt x="68" y="102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67" y="99"/>
                      <a:pt x="67" y="98"/>
                    </a:cubicBezTo>
                    <a:cubicBezTo>
                      <a:pt x="67" y="98"/>
                      <a:pt x="67" y="98"/>
                      <a:pt x="66" y="98"/>
                    </a:cubicBezTo>
                    <a:cubicBezTo>
                      <a:pt x="66" y="98"/>
                      <a:pt x="66" y="98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4" y="97"/>
                      <a:pt x="64" y="97"/>
                    </a:cubicBezTo>
                    <a:cubicBezTo>
                      <a:pt x="64" y="98"/>
                      <a:pt x="64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4" y="98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3" y="99"/>
                      <a:pt x="63" y="99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3" y="102"/>
                      <a:pt x="64" y="102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5"/>
                      <a:pt x="65" y="105"/>
                    </a:cubicBezTo>
                    <a:cubicBezTo>
                      <a:pt x="65" y="105"/>
                      <a:pt x="65" y="106"/>
                      <a:pt x="65" y="107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5" y="107"/>
                      <a:pt x="64" y="108"/>
                      <a:pt x="64" y="108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4" y="108"/>
                      <a:pt x="64" y="109"/>
                      <a:pt x="63" y="109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0"/>
                      <a:pt x="62" y="110"/>
                      <a:pt x="62" y="109"/>
                    </a:cubicBezTo>
                    <a:cubicBezTo>
                      <a:pt x="63" y="109"/>
                      <a:pt x="62" y="109"/>
                      <a:pt x="62" y="109"/>
                    </a:cubicBezTo>
                    <a:cubicBezTo>
                      <a:pt x="62" y="109"/>
                      <a:pt x="62" y="109"/>
                      <a:pt x="62" y="108"/>
                    </a:cubicBezTo>
                    <a:cubicBezTo>
                      <a:pt x="61" y="108"/>
                      <a:pt x="62" y="108"/>
                      <a:pt x="62" y="108"/>
                    </a:cubicBezTo>
                    <a:cubicBezTo>
                      <a:pt x="62" y="108"/>
                      <a:pt x="62" y="108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1" y="108"/>
                      <a:pt x="61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59" y="108"/>
                      <a:pt x="59" y="108"/>
                      <a:pt x="58" y="107"/>
                    </a:cubicBezTo>
                    <a:cubicBezTo>
                      <a:pt x="58" y="107"/>
                      <a:pt x="58" y="107"/>
                      <a:pt x="58" y="107"/>
                    </a:cubicBezTo>
                    <a:cubicBezTo>
                      <a:pt x="58" y="107"/>
                      <a:pt x="57" y="107"/>
                      <a:pt x="57" y="107"/>
                    </a:cubicBezTo>
                    <a:cubicBezTo>
                      <a:pt x="57" y="107"/>
                      <a:pt x="56" y="107"/>
                      <a:pt x="56" y="106"/>
                    </a:cubicBezTo>
                    <a:cubicBezTo>
                      <a:pt x="56" y="106"/>
                      <a:pt x="56" y="106"/>
                      <a:pt x="56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4" y="106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3" y="105"/>
                      <a:pt x="53" y="104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2" y="102"/>
                    </a:cubicBezTo>
                    <a:cubicBezTo>
                      <a:pt x="52" y="102"/>
                      <a:pt x="52" y="101"/>
                      <a:pt x="52" y="101"/>
                    </a:cubicBezTo>
                    <a:cubicBezTo>
                      <a:pt x="52" y="100"/>
                      <a:pt x="52" y="100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4" y="98"/>
                      <a:pt x="54" y="98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3" y="97"/>
                      <a:pt x="53" y="96"/>
                      <a:pt x="53" y="96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0" y="95"/>
                      <a:pt x="50" y="95"/>
                      <a:pt x="50" y="94"/>
                    </a:cubicBezTo>
                    <a:cubicBezTo>
                      <a:pt x="50" y="94"/>
                      <a:pt x="50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4"/>
                      <a:pt x="48" y="94"/>
                      <a:pt x="48" y="94"/>
                    </a:cubicBezTo>
                    <a:cubicBezTo>
                      <a:pt x="48" y="94"/>
                      <a:pt x="48" y="94"/>
                      <a:pt x="48" y="95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8" y="96"/>
                      <a:pt x="48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8" y="96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8"/>
                      <a:pt x="48" y="98"/>
                      <a:pt x="48" y="97"/>
                    </a:cubicBezTo>
                    <a:cubicBezTo>
                      <a:pt x="48" y="97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7" y="97"/>
                      <a:pt x="47" y="96"/>
                      <a:pt x="47" y="96"/>
                    </a:cubicBezTo>
                    <a:cubicBezTo>
                      <a:pt x="47" y="96"/>
                      <a:pt x="46" y="96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5" y="95"/>
                      <a:pt x="45" y="95"/>
                    </a:cubicBezTo>
                    <a:cubicBezTo>
                      <a:pt x="45" y="95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7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8"/>
                    </a:cubicBezTo>
                    <a:cubicBezTo>
                      <a:pt x="45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3" y="98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5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2" y="95"/>
                      <a:pt x="42" y="95"/>
                      <a:pt x="42" y="95"/>
                    </a:cubicBezTo>
                    <a:cubicBezTo>
                      <a:pt x="42" y="95"/>
                      <a:pt x="42" y="95"/>
                      <a:pt x="41" y="95"/>
                    </a:cubicBezTo>
                    <a:cubicBezTo>
                      <a:pt x="41" y="95"/>
                      <a:pt x="41" y="96"/>
                      <a:pt x="41" y="96"/>
                    </a:cubicBezTo>
                    <a:cubicBezTo>
                      <a:pt x="41" y="96"/>
                      <a:pt x="41" y="96"/>
                      <a:pt x="41" y="96"/>
                    </a:cubicBezTo>
                    <a:cubicBezTo>
                      <a:pt x="40" y="97"/>
                      <a:pt x="41" y="96"/>
                      <a:pt x="41" y="97"/>
                    </a:cubicBezTo>
                    <a:cubicBezTo>
                      <a:pt x="41" y="97"/>
                      <a:pt x="41" y="97"/>
                      <a:pt x="40" y="97"/>
                    </a:cubicBezTo>
                    <a:cubicBezTo>
                      <a:pt x="40" y="97"/>
                      <a:pt x="40" y="97"/>
                      <a:pt x="40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39" y="98"/>
                      <a:pt x="40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2"/>
                    </a:cubicBezTo>
                    <a:cubicBezTo>
                      <a:pt x="39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1"/>
                    </a:cubicBezTo>
                    <a:cubicBezTo>
                      <a:pt x="38" y="101"/>
                      <a:pt x="38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99"/>
                      <a:pt x="37" y="99"/>
                      <a:pt x="38" y="99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7" y="98"/>
                      <a:pt x="38" y="98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9" y="93"/>
                      <a:pt x="39" y="93"/>
                      <a:pt x="40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3"/>
                      <a:pt x="41" y="93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2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4" y="92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89"/>
                      <a:pt x="45" y="89"/>
                      <a:pt x="46" y="89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7" y="89"/>
                      <a:pt x="46" y="89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7"/>
                      <a:pt x="47" y="88"/>
                      <a:pt x="47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50" y="88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1" y="89"/>
                      <a:pt x="51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1" y="90"/>
                      <a:pt x="51" y="90"/>
                      <a:pt x="51" y="91"/>
                    </a:cubicBezTo>
                    <a:cubicBezTo>
                      <a:pt x="51" y="91"/>
                      <a:pt x="51" y="91"/>
                      <a:pt x="51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2" y="92"/>
                    </a:cubicBezTo>
                    <a:cubicBezTo>
                      <a:pt x="52" y="92"/>
                      <a:pt x="52" y="92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3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3" y="91"/>
                      <a:pt x="54" y="91"/>
                      <a:pt x="54" y="90"/>
                    </a:cubicBezTo>
                    <a:cubicBezTo>
                      <a:pt x="54" y="90"/>
                      <a:pt x="53" y="90"/>
                      <a:pt x="53" y="90"/>
                    </a:cubicBezTo>
                    <a:cubicBezTo>
                      <a:pt x="53" y="90"/>
                      <a:pt x="53" y="90"/>
                      <a:pt x="54" y="90"/>
                    </a:cubicBezTo>
                    <a:cubicBezTo>
                      <a:pt x="54" y="90"/>
                      <a:pt x="54" y="89"/>
                      <a:pt x="54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5" y="87"/>
                      <a:pt x="55" y="88"/>
                      <a:pt x="55" y="88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5" y="88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6" y="88"/>
                      <a:pt x="56" y="88"/>
                      <a:pt x="56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9" y="85"/>
                      <a:pt x="59" y="86"/>
                    </a:cubicBezTo>
                    <a:cubicBezTo>
                      <a:pt x="59" y="86"/>
                      <a:pt x="60" y="86"/>
                      <a:pt x="60" y="86"/>
                    </a:cubicBezTo>
                    <a:cubicBezTo>
                      <a:pt x="60" y="86"/>
                      <a:pt x="60" y="85"/>
                      <a:pt x="60" y="85"/>
                    </a:cubicBezTo>
                    <a:cubicBezTo>
                      <a:pt x="60" y="85"/>
                      <a:pt x="60" y="85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1" y="84"/>
                      <a:pt x="61" y="85"/>
                    </a:cubicBezTo>
                    <a:cubicBezTo>
                      <a:pt x="61" y="85"/>
                      <a:pt x="62" y="85"/>
                      <a:pt x="62" y="85"/>
                    </a:cubicBezTo>
                    <a:cubicBezTo>
                      <a:pt x="62" y="84"/>
                      <a:pt x="63" y="84"/>
                      <a:pt x="63" y="84"/>
                    </a:cubicBezTo>
                    <a:cubicBezTo>
                      <a:pt x="63" y="84"/>
                      <a:pt x="63" y="84"/>
                      <a:pt x="63" y="83"/>
                    </a:cubicBezTo>
                    <a:cubicBezTo>
                      <a:pt x="62" y="83"/>
                      <a:pt x="62" y="82"/>
                      <a:pt x="62" y="82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2" y="81"/>
                      <a:pt x="62" y="80"/>
                      <a:pt x="61" y="80"/>
                    </a:cubicBezTo>
                    <a:cubicBezTo>
                      <a:pt x="61" y="80"/>
                      <a:pt x="61" y="79"/>
                      <a:pt x="61" y="79"/>
                    </a:cubicBezTo>
                    <a:cubicBezTo>
                      <a:pt x="61" y="79"/>
                      <a:pt x="61" y="79"/>
                      <a:pt x="62" y="79"/>
                    </a:cubicBezTo>
                    <a:cubicBezTo>
                      <a:pt x="62" y="79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63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5" y="80"/>
                    </a:cubicBezTo>
                    <a:cubicBezTo>
                      <a:pt x="65" y="80"/>
                      <a:pt x="65" y="80"/>
                      <a:pt x="65" y="81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65" y="81"/>
                      <a:pt x="66" y="81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3"/>
                      <a:pt x="68" y="84"/>
                      <a:pt x="68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4"/>
                      <a:pt x="69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9" y="85"/>
                      <a:pt x="69" y="85"/>
                      <a:pt x="68" y="85"/>
                    </a:cubicBezTo>
                    <a:cubicBezTo>
                      <a:pt x="68" y="86"/>
                      <a:pt x="68" y="86"/>
                      <a:pt x="67" y="87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7" y="87"/>
                      <a:pt x="67" y="87"/>
                      <a:pt x="67" y="88"/>
                    </a:cubicBezTo>
                    <a:cubicBezTo>
                      <a:pt x="68" y="87"/>
                      <a:pt x="68" y="87"/>
                      <a:pt x="69" y="87"/>
                    </a:cubicBezTo>
                    <a:cubicBezTo>
                      <a:pt x="69" y="87"/>
                      <a:pt x="69" y="87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69" y="90"/>
                      <a:pt x="69" y="89"/>
                      <a:pt x="70" y="90"/>
                    </a:cubicBezTo>
                    <a:cubicBezTo>
                      <a:pt x="70" y="90"/>
                      <a:pt x="70" y="91"/>
                      <a:pt x="70" y="91"/>
                    </a:cubicBezTo>
                    <a:cubicBezTo>
                      <a:pt x="70" y="91"/>
                      <a:pt x="70" y="91"/>
                      <a:pt x="69" y="91"/>
                    </a:cubicBezTo>
                    <a:cubicBezTo>
                      <a:pt x="70" y="92"/>
                      <a:pt x="70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70" y="93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70" y="93"/>
                      <a:pt x="71" y="93"/>
                      <a:pt x="71" y="93"/>
                    </a:cubicBezTo>
                    <a:cubicBezTo>
                      <a:pt x="71" y="93"/>
                      <a:pt x="71" y="94"/>
                      <a:pt x="71" y="94"/>
                    </a:cubicBezTo>
                    <a:cubicBezTo>
                      <a:pt x="71" y="94"/>
                      <a:pt x="71" y="94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7"/>
                    </a:cubicBezTo>
                    <a:close/>
                    <a:moveTo>
                      <a:pt x="61" y="85"/>
                    </a:moveTo>
                    <a:cubicBezTo>
                      <a:pt x="61" y="85"/>
                      <a:pt x="61" y="85"/>
                      <a:pt x="60" y="85"/>
                    </a:cubicBezTo>
                    <a:cubicBezTo>
                      <a:pt x="61" y="85"/>
                      <a:pt x="61" y="85"/>
                      <a:pt x="61" y="85"/>
                    </a:cubicBezTo>
                    <a:close/>
                    <a:moveTo>
                      <a:pt x="65" y="98"/>
                    </a:move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6" y="100"/>
                      <a:pt x="66" y="100"/>
                      <a:pt x="66" y="99"/>
                    </a:cubicBezTo>
                    <a:cubicBezTo>
                      <a:pt x="66" y="99"/>
                      <a:pt x="65" y="99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6" y="98"/>
                      <a:pt x="66" y="98"/>
                      <a:pt x="65" y="98"/>
                    </a:cubicBezTo>
                    <a:close/>
                    <a:moveTo>
                      <a:pt x="65" y="100"/>
                    </a:move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99"/>
                      <a:pt x="65" y="99"/>
                      <a:pt x="65" y="100"/>
                    </a:cubicBezTo>
                    <a:close/>
                    <a:moveTo>
                      <a:pt x="46" y="82"/>
                    </a:moveTo>
                    <a:cubicBezTo>
                      <a:pt x="47" y="82"/>
                      <a:pt x="47" y="82"/>
                      <a:pt x="47" y="81"/>
                    </a:cubicBezTo>
                    <a:cubicBezTo>
                      <a:pt x="47" y="80"/>
                      <a:pt x="47" y="80"/>
                      <a:pt x="48" y="79"/>
                    </a:cubicBezTo>
                    <a:cubicBezTo>
                      <a:pt x="48" y="79"/>
                      <a:pt x="48" y="78"/>
                      <a:pt x="48" y="78"/>
                    </a:cubicBezTo>
                    <a:cubicBezTo>
                      <a:pt x="48" y="78"/>
                      <a:pt x="48" y="77"/>
                      <a:pt x="48" y="77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7"/>
                      <a:pt x="49" y="76"/>
                      <a:pt x="49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6"/>
                      <a:pt x="50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1" y="73"/>
                      <a:pt x="51" y="72"/>
                      <a:pt x="51" y="72"/>
                    </a:cubicBezTo>
                    <a:cubicBezTo>
                      <a:pt x="51" y="72"/>
                      <a:pt x="51" y="71"/>
                      <a:pt x="51" y="71"/>
                    </a:cubicBezTo>
                    <a:cubicBezTo>
                      <a:pt x="51" y="71"/>
                      <a:pt x="51" y="71"/>
                      <a:pt x="51" y="70"/>
                    </a:cubicBezTo>
                    <a:cubicBezTo>
                      <a:pt x="51" y="70"/>
                      <a:pt x="51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8"/>
                      <a:pt x="51" y="68"/>
                    </a:cubicBezTo>
                    <a:cubicBezTo>
                      <a:pt x="51" y="68"/>
                      <a:pt x="51" y="68"/>
                      <a:pt x="51" y="68"/>
                    </a:cubicBezTo>
                    <a:cubicBezTo>
                      <a:pt x="50" y="68"/>
                      <a:pt x="50" y="68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1"/>
                      <a:pt x="50" y="71"/>
                    </a:cubicBezTo>
                    <a:cubicBezTo>
                      <a:pt x="49" y="71"/>
                      <a:pt x="49" y="71"/>
                      <a:pt x="50" y="71"/>
                    </a:cubicBezTo>
                    <a:cubicBezTo>
                      <a:pt x="49" y="72"/>
                      <a:pt x="49" y="72"/>
                      <a:pt x="49" y="73"/>
                    </a:cubicBezTo>
                    <a:cubicBezTo>
                      <a:pt x="49" y="73"/>
                      <a:pt x="49" y="73"/>
                      <a:pt x="48" y="73"/>
                    </a:cubicBezTo>
                    <a:cubicBezTo>
                      <a:pt x="48" y="73"/>
                      <a:pt x="48" y="73"/>
                      <a:pt x="49" y="73"/>
                    </a:cubicBezTo>
                    <a:cubicBezTo>
                      <a:pt x="49" y="74"/>
                      <a:pt x="49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7"/>
                      <a:pt x="47" y="77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7" y="77"/>
                      <a:pt x="47" y="78"/>
                      <a:pt x="47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6" y="79"/>
                      <a:pt x="46" y="79"/>
                      <a:pt x="46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81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lose/>
                    <a:moveTo>
                      <a:pt x="53" y="73"/>
                    </a:move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4" y="73"/>
                      <a:pt x="54" y="73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4" y="73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2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3" y="73"/>
                    </a:cubicBezTo>
                    <a:close/>
                    <a:moveTo>
                      <a:pt x="51" y="76"/>
                    </a:moveTo>
                    <a:cubicBezTo>
                      <a:pt x="51" y="76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lose/>
                    <a:moveTo>
                      <a:pt x="55" y="72"/>
                    </a:move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1"/>
                      <a:pt x="55" y="72"/>
                    </a:cubicBezTo>
                    <a:close/>
                    <a:moveTo>
                      <a:pt x="48" y="68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8"/>
                      <a:pt x="48" y="68"/>
                      <a:pt x="48" y="68"/>
                    </a:cubicBezTo>
                    <a:close/>
                    <a:moveTo>
                      <a:pt x="50" y="68"/>
                    </a:move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lose/>
                    <a:moveTo>
                      <a:pt x="51" y="48"/>
                    </a:move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8"/>
                      <a:pt x="52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lose/>
                    <a:moveTo>
                      <a:pt x="50" y="51"/>
                    </a:moveTo>
                    <a:cubicBezTo>
                      <a:pt x="50" y="51"/>
                      <a:pt x="50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0" y="47"/>
                      <a:pt x="50" y="48"/>
                      <a:pt x="50" y="48"/>
                    </a:cubicBezTo>
                    <a:cubicBezTo>
                      <a:pt x="50" y="49"/>
                      <a:pt x="50" y="49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1"/>
                      <a:pt x="50" y="51"/>
                      <a:pt x="50" y="51"/>
                    </a:cubicBezTo>
                    <a:close/>
                    <a:moveTo>
                      <a:pt x="56" y="84"/>
                    </a:moveTo>
                    <a:cubicBezTo>
                      <a:pt x="56" y="84"/>
                      <a:pt x="57" y="84"/>
                      <a:pt x="57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3"/>
                      <a:pt x="56" y="83"/>
                      <a:pt x="56" y="83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6" y="84"/>
                      <a:pt x="56" y="84"/>
                      <a:pt x="56" y="84"/>
                    </a:cubicBezTo>
                    <a:close/>
                    <a:moveTo>
                      <a:pt x="48" y="49"/>
                    </a:moveTo>
                    <a:cubicBezTo>
                      <a:pt x="48" y="49"/>
                      <a:pt x="48" y="48"/>
                      <a:pt x="48" y="48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9"/>
                      <a:pt x="48" y="49"/>
                      <a:pt x="48" y="49"/>
                    </a:cubicBezTo>
                    <a:close/>
                    <a:moveTo>
                      <a:pt x="46" y="49"/>
                    </a:moveTo>
                    <a:cubicBezTo>
                      <a:pt x="47" y="49"/>
                      <a:pt x="47" y="49"/>
                      <a:pt x="47" y="48"/>
                    </a:cubicBezTo>
                    <a:cubicBezTo>
                      <a:pt x="47" y="48"/>
                      <a:pt x="46" y="48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lose/>
                    <a:moveTo>
                      <a:pt x="41" y="45"/>
                    </a:move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lose/>
                    <a:moveTo>
                      <a:pt x="41" y="45"/>
                    </a:move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lose/>
                    <a:moveTo>
                      <a:pt x="28" y="13"/>
                    </a:move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lose/>
                    <a:moveTo>
                      <a:pt x="32" y="13"/>
                    </a:move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2"/>
                      <a:pt x="33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1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2" y="13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lose/>
                    <a:moveTo>
                      <a:pt x="27" y="12"/>
                    </a:moveTo>
                    <a:cubicBezTo>
                      <a:pt x="27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2"/>
                      <a:pt x="27" y="12"/>
                      <a:pt x="27" y="12"/>
                    </a:cubicBezTo>
                    <a:close/>
                    <a:moveTo>
                      <a:pt x="50" y="80"/>
                    </a:moveTo>
                    <a:cubicBezTo>
                      <a:pt x="50" y="80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1" y="81"/>
                      <a:pt x="51" y="81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1"/>
                      <a:pt x="52" y="81"/>
                      <a:pt x="52" y="81"/>
                    </a:cubicBezTo>
                    <a:cubicBezTo>
                      <a:pt x="52" y="81"/>
                      <a:pt x="53" y="81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5" y="80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6" y="79"/>
                      <a:pt x="56" y="79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7"/>
                    </a:cubicBezTo>
                    <a:cubicBezTo>
                      <a:pt x="55" y="77"/>
                      <a:pt x="55" y="77"/>
                      <a:pt x="54" y="77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4" y="77"/>
                      <a:pt x="54" y="76"/>
                      <a:pt x="53" y="77"/>
                    </a:cubicBezTo>
                    <a:cubicBezTo>
                      <a:pt x="53" y="76"/>
                      <a:pt x="52" y="7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0" y="78"/>
                      <a:pt x="50" y="79"/>
                      <a:pt x="49" y="79"/>
                    </a:cubicBezTo>
                    <a:cubicBezTo>
                      <a:pt x="49" y="79"/>
                      <a:pt x="49" y="80"/>
                      <a:pt x="49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lose/>
                    <a:moveTo>
                      <a:pt x="49" y="81"/>
                    </a:move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0" y="80"/>
                    </a:cubicBezTo>
                    <a:cubicBezTo>
                      <a:pt x="50" y="81"/>
                      <a:pt x="49" y="81"/>
                      <a:pt x="49" y="81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49" y="81"/>
                      <a:pt x="49" y="81"/>
                      <a:pt x="49" y="81"/>
                    </a:cubicBezTo>
                    <a:close/>
                    <a:moveTo>
                      <a:pt x="55" y="77"/>
                    </a:move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6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lose/>
                    <a:moveTo>
                      <a:pt x="53" y="76"/>
                    </a:move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2" y="76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2" y="76"/>
                      <a:pt x="52" y="76"/>
                      <a:pt x="53" y="76"/>
                    </a:cubicBezTo>
                    <a:close/>
                    <a:moveTo>
                      <a:pt x="53" y="65"/>
                    </a:moveTo>
                    <a:cubicBezTo>
                      <a:pt x="53" y="65"/>
                      <a:pt x="53" y="65"/>
                      <a:pt x="53" y="65"/>
                    </a:cubicBezTo>
                    <a:cubicBezTo>
                      <a:pt x="53" y="65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4" y="66"/>
                      <a:pt x="54" y="66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5" y="67"/>
                      <a:pt x="55" y="66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5" y="66"/>
                      <a:pt x="55" y="66"/>
                      <a:pt x="54" y="66"/>
                    </a:cubicBezTo>
                    <a:cubicBezTo>
                      <a:pt x="54" y="66"/>
                      <a:pt x="54" y="66"/>
                      <a:pt x="54" y="65"/>
                    </a:cubicBezTo>
                    <a:cubicBezTo>
                      <a:pt x="54" y="65"/>
                      <a:pt x="53" y="65"/>
                      <a:pt x="53" y="65"/>
                    </a:cubicBezTo>
                    <a:close/>
                    <a:moveTo>
                      <a:pt x="52" y="64"/>
                    </a:moveTo>
                    <a:cubicBezTo>
                      <a:pt x="52" y="64"/>
                      <a:pt x="52" y="64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4"/>
                      <a:pt x="53" y="64"/>
                      <a:pt x="53" y="64"/>
                    </a:cubicBezTo>
                    <a:cubicBezTo>
                      <a:pt x="53" y="64"/>
                      <a:pt x="53" y="64"/>
                      <a:pt x="52" y="64"/>
                    </a:cubicBezTo>
                    <a:close/>
                    <a:moveTo>
                      <a:pt x="28" y="53"/>
                    </a:moveTo>
                    <a:cubicBezTo>
                      <a:pt x="28" y="53"/>
                      <a:pt x="28" y="53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3"/>
                      <a:pt x="28" y="53"/>
                      <a:pt x="28" y="53"/>
                    </a:cubicBezTo>
                    <a:close/>
                    <a:moveTo>
                      <a:pt x="27" y="52"/>
                    </a:move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7" y="52"/>
                      <a:pt x="27" y="52"/>
                      <a:pt x="27" y="52"/>
                    </a:cubicBezTo>
                    <a:close/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  <a:moveTo>
                      <a:pt x="33" y="6"/>
                    </a:move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5" y="4"/>
                      <a:pt x="34" y="4"/>
                    </a:cubicBezTo>
                    <a:cubicBezTo>
                      <a:pt x="34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33" y="6"/>
                    </a:move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6"/>
                      <a:pt x="33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3" y="6"/>
                    </a:cubicBezTo>
                    <a:close/>
                    <a:moveTo>
                      <a:pt x="34" y="1"/>
                    </a:move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lose/>
                    <a:moveTo>
                      <a:pt x="35" y="103"/>
                    </a:moveTo>
                    <a:cubicBezTo>
                      <a:pt x="35" y="103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3"/>
                    </a:cubicBezTo>
                    <a:close/>
                    <a:moveTo>
                      <a:pt x="40" y="103"/>
                    </a:moveTo>
                    <a:cubicBezTo>
                      <a:pt x="40" y="103"/>
                      <a:pt x="39" y="103"/>
                      <a:pt x="3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7" y="103"/>
                      <a:pt x="37" y="103"/>
                      <a:pt x="37" y="103"/>
                    </a:cubicBezTo>
                    <a:cubicBezTo>
                      <a:pt x="37" y="103"/>
                      <a:pt x="37" y="103"/>
                      <a:pt x="37" y="103"/>
                    </a:cubicBezTo>
                    <a:cubicBezTo>
                      <a:pt x="36" y="103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7" y="105"/>
                      <a:pt x="37" y="105"/>
                      <a:pt x="38" y="105"/>
                    </a:cubicBezTo>
                    <a:cubicBezTo>
                      <a:pt x="38" y="105"/>
                      <a:pt x="39" y="105"/>
                      <a:pt x="39" y="105"/>
                    </a:cubicBezTo>
                    <a:cubicBezTo>
                      <a:pt x="39" y="105"/>
                      <a:pt x="39" y="105"/>
                      <a:pt x="39" y="104"/>
                    </a:cubicBezTo>
                    <a:cubicBezTo>
                      <a:pt x="39" y="104"/>
                      <a:pt x="39" y="104"/>
                      <a:pt x="40" y="104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0" y="103"/>
                      <a:pt x="40" y="103"/>
                      <a:pt x="40" y="103"/>
                    </a:cubicBezTo>
                    <a:close/>
                    <a:moveTo>
                      <a:pt x="31" y="65"/>
                    </a:move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1" y="65"/>
                    </a:cubicBezTo>
                    <a:close/>
                    <a:moveTo>
                      <a:pt x="36" y="75"/>
                    </a:move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4"/>
                      <a:pt x="36" y="74"/>
                      <a:pt x="36" y="73"/>
                    </a:cubicBez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6" y="73"/>
                      <a:pt x="36" y="73"/>
                    </a:cubicBezTo>
                    <a:cubicBezTo>
                      <a:pt x="35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69"/>
                      <a:pt x="36" y="69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5" y="66"/>
                      <a:pt x="35" y="65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4" y="66"/>
                      <a:pt x="35" y="65"/>
                    </a:cubicBezTo>
                    <a:cubicBezTo>
                      <a:pt x="34" y="65"/>
                      <a:pt x="35" y="65"/>
                      <a:pt x="35" y="65"/>
                    </a:cubicBezTo>
                    <a:cubicBezTo>
                      <a:pt x="34" y="65"/>
                      <a:pt x="34" y="64"/>
                      <a:pt x="34" y="64"/>
                    </a:cubicBezTo>
                    <a:cubicBezTo>
                      <a:pt x="34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8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8" y="65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1" y="67"/>
                      <a:pt x="41" y="67"/>
                    </a:cubicBezTo>
                    <a:cubicBezTo>
                      <a:pt x="41" y="67"/>
                      <a:pt x="41" y="66"/>
                      <a:pt x="41" y="66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6"/>
                      <a:pt x="42" y="66"/>
                      <a:pt x="42" y="66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67"/>
                      <a:pt x="43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67"/>
                      <a:pt x="44" y="68"/>
                    </a:cubicBezTo>
                    <a:cubicBezTo>
                      <a:pt x="44" y="68"/>
                      <a:pt x="44" y="68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70"/>
                      <a:pt x="44" y="69"/>
                      <a:pt x="44" y="70"/>
                    </a:cubicBezTo>
                    <a:cubicBezTo>
                      <a:pt x="44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4" y="70"/>
                      <a:pt x="43" y="71"/>
                    </a:cubicBezTo>
                    <a:cubicBezTo>
                      <a:pt x="43" y="71"/>
                      <a:pt x="43" y="71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1"/>
                      <a:pt x="42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42" y="72"/>
                      <a:pt x="42" y="72"/>
                    </a:cubicBezTo>
                    <a:cubicBezTo>
                      <a:pt x="42" y="73"/>
                      <a:pt x="41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39" y="73"/>
                    </a:cubicBezTo>
                    <a:cubicBezTo>
                      <a:pt x="39" y="73"/>
                      <a:pt x="39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5"/>
                      <a:pt x="37" y="75"/>
                      <a:pt x="36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5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35" y="75"/>
                      <a:pt x="35" y="75"/>
                      <a:pt x="36" y="75"/>
                    </a:cubicBezTo>
                    <a:close/>
                    <a:moveTo>
                      <a:pt x="32" y="65"/>
                    </a:moveTo>
                    <a:cubicBezTo>
                      <a:pt x="32" y="64"/>
                      <a:pt x="32" y="64"/>
                      <a:pt x="32" y="64"/>
                    </a:cubicBezTo>
                    <a:cubicBezTo>
                      <a:pt x="32" y="64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lose/>
                    <a:moveTo>
                      <a:pt x="31" y="63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3"/>
                      <a:pt x="31" y="63"/>
                    </a:cubicBezTo>
                    <a:close/>
                    <a:moveTo>
                      <a:pt x="30" y="65"/>
                    </a:moveTo>
                    <a:cubicBezTo>
                      <a:pt x="30" y="65"/>
                      <a:pt x="30" y="65"/>
                      <a:pt x="31" y="65"/>
                    </a:cubicBezTo>
                    <a:cubicBezTo>
                      <a:pt x="31" y="65"/>
                      <a:pt x="31" y="65"/>
                      <a:pt x="30" y="65"/>
                    </a:cubicBezTo>
                    <a:close/>
                    <a:moveTo>
                      <a:pt x="51" y="54"/>
                    </a:moveTo>
                    <a:cubicBezTo>
                      <a:pt x="51" y="54"/>
                      <a:pt x="51" y="54"/>
                      <a:pt x="51" y="54"/>
                    </a:cubicBezTo>
                    <a:cubicBezTo>
                      <a:pt x="51" y="54"/>
                      <a:pt x="50" y="54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lose/>
                    <a:moveTo>
                      <a:pt x="49" y="53"/>
                    </a:moveTo>
                    <a:cubicBezTo>
                      <a:pt x="49" y="53"/>
                      <a:pt x="49" y="53"/>
                      <a:pt x="49" y="54"/>
                    </a:cubicBezTo>
                    <a:cubicBezTo>
                      <a:pt x="49" y="54"/>
                      <a:pt x="50" y="54"/>
                      <a:pt x="50" y="53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7" name="Freeform 842">
                <a:extLst>
                  <a:ext uri="{FF2B5EF4-FFF2-40B4-BE49-F238E27FC236}">
                    <a16:creationId xmlns:a16="http://schemas.microsoft.com/office/drawing/2014/main" id="{D9A9CD1A-C9DA-103F-BCDF-1F6ED89FB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538" y="3767138"/>
                <a:ext cx="407987" cy="428625"/>
              </a:xfrm>
              <a:custGeom>
                <a:avLst/>
                <a:gdLst>
                  <a:gd name="T0" fmla="*/ 95 w 98"/>
                  <a:gd name="T1" fmla="*/ 40 h 103"/>
                  <a:gd name="T2" fmla="*/ 92 w 98"/>
                  <a:gd name="T3" fmla="*/ 43 h 103"/>
                  <a:gd name="T4" fmla="*/ 93 w 98"/>
                  <a:gd name="T5" fmla="*/ 46 h 103"/>
                  <a:gd name="T6" fmla="*/ 93 w 98"/>
                  <a:gd name="T7" fmla="*/ 48 h 103"/>
                  <a:gd name="T8" fmla="*/ 85 w 98"/>
                  <a:gd name="T9" fmla="*/ 56 h 103"/>
                  <a:gd name="T10" fmla="*/ 77 w 98"/>
                  <a:gd name="T11" fmla="*/ 66 h 103"/>
                  <a:gd name="T12" fmla="*/ 70 w 98"/>
                  <a:gd name="T13" fmla="*/ 73 h 103"/>
                  <a:gd name="T14" fmla="*/ 66 w 98"/>
                  <a:gd name="T15" fmla="*/ 71 h 103"/>
                  <a:gd name="T16" fmla="*/ 58 w 98"/>
                  <a:gd name="T17" fmla="*/ 79 h 103"/>
                  <a:gd name="T18" fmla="*/ 63 w 98"/>
                  <a:gd name="T19" fmla="*/ 83 h 103"/>
                  <a:gd name="T20" fmla="*/ 63 w 98"/>
                  <a:gd name="T21" fmla="*/ 86 h 103"/>
                  <a:gd name="T22" fmla="*/ 63 w 98"/>
                  <a:gd name="T23" fmla="*/ 89 h 103"/>
                  <a:gd name="T24" fmla="*/ 66 w 98"/>
                  <a:gd name="T25" fmla="*/ 92 h 103"/>
                  <a:gd name="T26" fmla="*/ 69 w 98"/>
                  <a:gd name="T27" fmla="*/ 99 h 103"/>
                  <a:gd name="T28" fmla="*/ 66 w 98"/>
                  <a:gd name="T29" fmla="*/ 100 h 103"/>
                  <a:gd name="T30" fmla="*/ 62 w 98"/>
                  <a:gd name="T31" fmla="*/ 100 h 103"/>
                  <a:gd name="T32" fmla="*/ 60 w 98"/>
                  <a:gd name="T33" fmla="*/ 100 h 103"/>
                  <a:gd name="T34" fmla="*/ 53 w 98"/>
                  <a:gd name="T35" fmla="*/ 102 h 103"/>
                  <a:gd name="T36" fmla="*/ 50 w 98"/>
                  <a:gd name="T37" fmla="*/ 102 h 103"/>
                  <a:gd name="T38" fmla="*/ 46 w 98"/>
                  <a:gd name="T39" fmla="*/ 102 h 103"/>
                  <a:gd name="T40" fmla="*/ 41 w 98"/>
                  <a:gd name="T41" fmla="*/ 95 h 103"/>
                  <a:gd name="T42" fmla="*/ 35 w 98"/>
                  <a:gd name="T43" fmla="*/ 90 h 103"/>
                  <a:gd name="T44" fmla="*/ 26 w 98"/>
                  <a:gd name="T45" fmla="*/ 92 h 103"/>
                  <a:gd name="T46" fmla="*/ 17 w 98"/>
                  <a:gd name="T47" fmla="*/ 92 h 103"/>
                  <a:gd name="T48" fmla="*/ 5 w 98"/>
                  <a:gd name="T49" fmla="*/ 92 h 103"/>
                  <a:gd name="T50" fmla="*/ 7 w 98"/>
                  <a:gd name="T51" fmla="*/ 88 h 103"/>
                  <a:gd name="T52" fmla="*/ 9 w 98"/>
                  <a:gd name="T53" fmla="*/ 83 h 103"/>
                  <a:gd name="T54" fmla="*/ 16 w 98"/>
                  <a:gd name="T55" fmla="*/ 80 h 103"/>
                  <a:gd name="T56" fmla="*/ 13 w 98"/>
                  <a:gd name="T57" fmla="*/ 77 h 103"/>
                  <a:gd name="T58" fmla="*/ 9 w 98"/>
                  <a:gd name="T59" fmla="*/ 68 h 103"/>
                  <a:gd name="T60" fmla="*/ 4 w 98"/>
                  <a:gd name="T61" fmla="*/ 62 h 103"/>
                  <a:gd name="T62" fmla="*/ 14 w 98"/>
                  <a:gd name="T63" fmla="*/ 60 h 103"/>
                  <a:gd name="T64" fmla="*/ 28 w 98"/>
                  <a:gd name="T65" fmla="*/ 60 h 103"/>
                  <a:gd name="T66" fmla="*/ 36 w 98"/>
                  <a:gd name="T67" fmla="*/ 56 h 103"/>
                  <a:gd name="T68" fmla="*/ 37 w 98"/>
                  <a:gd name="T69" fmla="*/ 49 h 103"/>
                  <a:gd name="T70" fmla="*/ 46 w 98"/>
                  <a:gd name="T71" fmla="*/ 46 h 103"/>
                  <a:gd name="T72" fmla="*/ 47 w 98"/>
                  <a:gd name="T73" fmla="*/ 44 h 103"/>
                  <a:gd name="T74" fmla="*/ 51 w 98"/>
                  <a:gd name="T75" fmla="*/ 43 h 103"/>
                  <a:gd name="T76" fmla="*/ 57 w 98"/>
                  <a:gd name="T77" fmla="*/ 41 h 103"/>
                  <a:gd name="T78" fmla="*/ 57 w 98"/>
                  <a:gd name="T79" fmla="*/ 36 h 103"/>
                  <a:gd name="T80" fmla="*/ 62 w 98"/>
                  <a:gd name="T81" fmla="*/ 31 h 103"/>
                  <a:gd name="T82" fmla="*/ 63 w 98"/>
                  <a:gd name="T83" fmla="*/ 27 h 103"/>
                  <a:gd name="T84" fmla="*/ 64 w 98"/>
                  <a:gd name="T85" fmla="*/ 24 h 103"/>
                  <a:gd name="T86" fmla="*/ 67 w 98"/>
                  <a:gd name="T87" fmla="*/ 24 h 103"/>
                  <a:gd name="T88" fmla="*/ 68 w 98"/>
                  <a:gd name="T89" fmla="*/ 21 h 103"/>
                  <a:gd name="T90" fmla="*/ 72 w 98"/>
                  <a:gd name="T91" fmla="*/ 15 h 103"/>
                  <a:gd name="T92" fmla="*/ 72 w 98"/>
                  <a:gd name="T93" fmla="*/ 11 h 103"/>
                  <a:gd name="T94" fmla="*/ 72 w 98"/>
                  <a:gd name="T95" fmla="*/ 4 h 103"/>
                  <a:gd name="T96" fmla="*/ 78 w 98"/>
                  <a:gd name="T97" fmla="*/ 1 h 103"/>
                  <a:gd name="T98" fmla="*/ 87 w 98"/>
                  <a:gd name="T99" fmla="*/ 0 h 103"/>
                  <a:gd name="T100" fmla="*/ 83 w 98"/>
                  <a:gd name="T101" fmla="*/ 2 h 103"/>
                  <a:gd name="T102" fmla="*/ 79 w 98"/>
                  <a:gd name="T103" fmla="*/ 5 h 103"/>
                  <a:gd name="T104" fmla="*/ 83 w 98"/>
                  <a:gd name="T105" fmla="*/ 9 h 103"/>
                  <a:gd name="T106" fmla="*/ 85 w 98"/>
                  <a:gd name="T107" fmla="*/ 11 h 103"/>
                  <a:gd name="T108" fmla="*/ 88 w 98"/>
                  <a:gd name="T109" fmla="*/ 14 h 103"/>
                  <a:gd name="T110" fmla="*/ 87 w 98"/>
                  <a:gd name="T111" fmla="*/ 18 h 103"/>
                  <a:gd name="T112" fmla="*/ 85 w 98"/>
                  <a:gd name="T113" fmla="*/ 22 h 103"/>
                  <a:gd name="T114" fmla="*/ 86 w 98"/>
                  <a:gd name="T115" fmla="*/ 28 h 103"/>
                  <a:gd name="T116" fmla="*/ 89 w 98"/>
                  <a:gd name="T117" fmla="*/ 33 h 103"/>
                  <a:gd name="T118" fmla="*/ 94 w 98"/>
                  <a:gd name="T119" fmla="*/ 34 h 103"/>
                  <a:gd name="T120" fmla="*/ 97 w 98"/>
                  <a:gd name="T121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8" h="103">
                    <a:moveTo>
                      <a:pt x="98" y="38"/>
                    </a:moveTo>
                    <a:cubicBezTo>
                      <a:pt x="97" y="40"/>
                      <a:pt x="97" y="40"/>
                      <a:pt x="97" y="40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95" y="40"/>
                      <a:pt x="92" y="42"/>
                      <a:pt x="92" y="42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3" y="44"/>
                      <a:pt x="93" y="46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5" y="56"/>
                      <a:pt x="84" y="58"/>
                      <a:pt x="84" y="59"/>
                    </a:cubicBezTo>
                    <a:cubicBezTo>
                      <a:pt x="83" y="59"/>
                      <a:pt x="82" y="64"/>
                      <a:pt x="82" y="64"/>
                    </a:cubicBezTo>
                    <a:cubicBezTo>
                      <a:pt x="82" y="64"/>
                      <a:pt x="78" y="66"/>
                      <a:pt x="77" y="66"/>
                    </a:cubicBezTo>
                    <a:cubicBezTo>
                      <a:pt x="77" y="67"/>
                      <a:pt x="76" y="68"/>
                      <a:pt x="76" y="68"/>
                    </a:cubicBezTo>
                    <a:cubicBezTo>
                      <a:pt x="76" y="69"/>
                      <a:pt x="75" y="72"/>
                      <a:pt x="75" y="72"/>
                    </a:cubicBezTo>
                    <a:cubicBezTo>
                      <a:pt x="75" y="72"/>
                      <a:pt x="71" y="73"/>
                      <a:pt x="70" y="73"/>
                    </a:cubicBezTo>
                    <a:cubicBezTo>
                      <a:pt x="70" y="73"/>
                      <a:pt x="69" y="73"/>
                      <a:pt x="69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1" y="75"/>
                      <a:pt x="61" y="75"/>
                    </a:cubicBezTo>
                    <a:cubicBezTo>
                      <a:pt x="61" y="75"/>
                      <a:pt x="58" y="79"/>
                      <a:pt x="58" y="79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8" y="81"/>
                      <a:pt x="60" y="82"/>
                      <a:pt x="60" y="82"/>
                    </a:cubicBezTo>
                    <a:cubicBezTo>
                      <a:pt x="60" y="82"/>
                      <a:pt x="63" y="83"/>
                      <a:pt x="63" y="83"/>
                    </a:cubicBezTo>
                    <a:cubicBezTo>
                      <a:pt x="63" y="83"/>
                      <a:pt x="63" y="84"/>
                      <a:pt x="63" y="85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63" y="87"/>
                      <a:pt x="62" y="87"/>
                      <a:pt x="62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8"/>
                      <a:pt x="63" y="89"/>
                      <a:pt x="63" y="89"/>
                    </a:cubicBezTo>
                    <a:cubicBezTo>
                      <a:pt x="63" y="89"/>
                      <a:pt x="64" y="89"/>
                      <a:pt x="64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69" y="97"/>
                      <a:pt x="69" y="98"/>
                      <a:pt x="69" y="98"/>
                    </a:cubicBezTo>
                    <a:cubicBezTo>
                      <a:pt x="68" y="98"/>
                      <a:pt x="69" y="99"/>
                      <a:pt x="69" y="99"/>
                    </a:cubicBezTo>
                    <a:cubicBezTo>
                      <a:pt x="69" y="99"/>
                      <a:pt x="69" y="99"/>
                      <a:pt x="69" y="99"/>
                    </a:cubicBezTo>
                    <a:cubicBezTo>
                      <a:pt x="69" y="99"/>
                      <a:pt x="67" y="100"/>
                      <a:pt x="67" y="100"/>
                    </a:cubicBezTo>
                    <a:cubicBezTo>
                      <a:pt x="67" y="100"/>
                      <a:pt x="66" y="100"/>
                      <a:pt x="66" y="100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5" y="99"/>
                      <a:pt x="64" y="99"/>
                      <a:pt x="64" y="99"/>
                    </a:cubicBezTo>
                    <a:cubicBezTo>
                      <a:pt x="64" y="99"/>
                      <a:pt x="63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54" y="100"/>
                      <a:pt x="54" y="100"/>
                      <a:pt x="54" y="100"/>
                    </a:cubicBezTo>
                    <a:cubicBezTo>
                      <a:pt x="54" y="100"/>
                      <a:pt x="53" y="100"/>
                      <a:pt x="53" y="100"/>
                    </a:cubicBezTo>
                    <a:cubicBezTo>
                      <a:pt x="53" y="100"/>
                      <a:pt x="53" y="102"/>
                      <a:pt x="53" y="102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1" y="102"/>
                      <a:pt x="50" y="102"/>
                      <a:pt x="50" y="102"/>
                    </a:cubicBezTo>
                    <a:cubicBezTo>
                      <a:pt x="50" y="102"/>
                      <a:pt x="50" y="103"/>
                      <a:pt x="49" y="103"/>
                    </a:cubicBezTo>
                    <a:cubicBezTo>
                      <a:pt x="49" y="103"/>
                      <a:pt x="49" y="103"/>
                      <a:pt x="49" y="102"/>
                    </a:cubicBezTo>
                    <a:cubicBezTo>
                      <a:pt x="48" y="102"/>
                      <a:pt x="47" y="102"/>
                      <a:pt x="46" y="102"/>
                    </a:cubicBezTo>
                    <a:cubicBezTo>
                      <a:pt x="45" y="102"/>
                      <a:pt x="45" y="101"/>
                      <a:pt x="44" y="100"/>
                    </a:cubicBezTo>
                    <a:cubicBezTo>
                      <a:pt x="44" y="99"/>
                      <a:pt x="44" y="99"/>
                      <a:pt x="44" y="98"/>
                    </a:cubicBezTo>
                    <a:cubicBezTo>
                      <a:pt x="44" y="96"/>
                      <a:pt x="43" y="95"/>
                      <a:pt x="41" y="95"/>
                    </a:cubicBezTo>
                    <a:cubicBezTo>
                      <a:pt x="40" y="95"/>
                      <a:pt x="39" y="95"/>
                      <a:pt x="40" y="93"/>
                    </a:cubicBezTo>
                    <a:cubicBezTo>
                      <a:pt x="40" y="91"/>
                      <a:pt x="39" y="90"/>
                      <a:pt x="37" y="90"/>
                    </a:cubicBezTo>
                    <a:cubicBezTo>
                      <a:pt x="37" y="90"/>
                      <a:pt x="36" y="90"/>
                      <a:pt x="35" y="90"/>
                    </a:cubicBezTo>
                    <a:cubicBezTo>
                      <a:pt x="34" y="91"/>
                      <a:pt x="32" y="91"/>
                      <a:pt x="31" y="91"/>
                    </a:cubicBezTo>
                    <a:cubicBezTo>
                      <a:pt x="30" y="91"/>
                      <a:pt x="29" y="92"/>
                      <a:pt x="28" y="91"/>
                    </a:cubicBezTo>
                    <a:cubicBezTo>
                      <a:pt x="27" y="92"/>
                      <a:pt x="27" y="91"/>
                      <a:pt x="26" y="92"/>
                    </a:cubicBezTo>
                    <a:cubicBezTo>
                      <a:pt x="24" y="93"/>
                      <a:pt x="23" y="91"/>
                      <a:pt x="22" y="90"/>
                    </a:cubicBezTo>
                    <a:cubicBezTo>
                      <a:pt x="21" y="91"/>
                      <a:pt x="19" y="91"/>
                      <a:pt x="18" y="91"/>
                    </a:cubicBezTo>
                    <a:cubicBezTo>
                      <a:pt x="18" y="91"/>
                      <a:pt x="18" y="92"/>
                      <a:pt x="17" y="92"/>
                    </a:cubicBezTo>
                    <a:cubicBezTo>
                      <a:pt x="16" y="92"/>
                      <a:pt x="15" y="92"/>
                      <a:pt x="14" y="92"/>
                    </a:cubicBezTo>
                    <a:cubicBezTo>
                      <a:pt x="12" y="91"/>
                      <a:pt x="10" y="92"/>
                      <a:pt x="8" y="93"/>
                    </a:cubicBezTo>
                    <a:cubicBezTo>
                      <a:pt x="7" y="93"/>
                      <a:pt x="6" y="92"/>
                      <a:pt x="5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8" y="60"/>
                      <a:pt x="28" y="60"/>
                    </a:cubicBezTo>
                    <a:cubicBezTo>
                      <a:pt x="28" y="60"/>
                      <a:pt x="30" y="59"/>
                      <a:pt x="31" y="59"/>
                    </a:cubicBezTo>
                    <a:cubicBezTo>
                      <a:pt x="31" y="59"/>
                      <a:pt x="37" y="57"/>
                      <a:pt x="37" y="57"/>
                    </a:cubicBezTo>
                    <a:cubicBezTo>
                      <a:pt x="37" y="57"/>
                      <a:pt x="37" y="56"/>
                      <a:pt x="36" y="56"/>
                    </a:cubicBezTo>
                    <a:cubicBezTo>
                      <a:pt x="36" y="55"/>
                      <a:pt x="36" y="53"/>
                      <a:pt x="36" y="53"/>
                    </a:cubicBezTo>
                    <a:cubicBezTo>
                      <a:pt x="36" y="53"/>
                      <a:pt x="37" y="50"/>
                      <a:pt x="37" y="50"/>
                    </a:cubicBezTo>
                    <a:cubicBezTo>
                      <a:pt x="37" y="50"/>
                      <a:pt x="37" y="49"/>
                      <a:pt x="37" y="49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2" y="47"/>
                      <a:pt x="43" y="47"/>
                    </a:cubicBezTo>
                    <a:cubicBezTo>
                      <a:pt x="43" y="47"/>
                      <a:pt x="46" y="46"/>
                      <a:pt x="46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50" y="42"/>
                      <a:pt x="51" y="42"/>
                    </a:cubicBezTo>
                    <a:cubicBezTo>
                      <a:pt x="51" y="42"/>
                      <a:pt x="51" y="43"/>
                      <a:pt x="51" y="43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39"/>
                      <a:pt x="57" y="38"/>
                      <a:pt x="57" y="38"/>
                    </a:cubicBezTo>
                    <a:cubicBezTo>
                      <a:pt x="57" y="38"/>
                      <a:pt x="57" y="36"/>
                      <a:pt x="57" y="36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0"/>
                      <a:pt x="64" y="29"/>
                      <a:pt x="64" y="28"/>
                    </a:cubicBezTo>
                    <a:cubicBezTo>
                      <a:pt x="64" y="28"/>
                      <a:pt x="63" y="27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71" y="17"/>
                      <a:pt x="71" y="17"/>
                    </a:cubicBezTo>
                    <a:cubicBezTo>
                      <a:pt x="71" y="17"/>
                      <a:pt x="72" y="16"/>
                      <a:pt x="72" y="15"/>
                    </a:cubicBezTo>
                    <a:cubicBezTo>
                      <a:pt x="72" y="15"/>
                      <a:pt x="72" y="14"/>
                      <a:pt x="72" y="13"/>
                    </a:cubicBezTo>
                    <a:cubicBezTo>
                      <a:pt x="72" y="13"/>
                      <a:pt x="72" y="12"/>
                      <a:pt x="72" y="12"/>
                    </a:cubicBezTo>
                    <a:cubicBezTo>
                      <a:pt x="72" y="12"/>
                      <a:pt x="72" y="11"/>
                      <a:pt x="72" y="11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3"/>
                      <a:pt x="74" y="3"/>
                    </a:cubicBezTo>
                    <a:cubicBezTo>
                      <a:pt x="74" y="3"/>
                      <a:pt x="78" y="1"/>
                      <a:pt x="78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2" y="3"/>
                      <a:pt x="82" y="4"/>
                    </a:cubicBezTo>
                    <a:cubicBezTo>
                      <a:pt x="82" y="4"/>
                      <a:pt x="81" y="5"/>
                      <a:pt x="80" y="5"/>
                    </a:cubicBezTo>
                    <a:cubicBezTo>
                      <a:pt x="80" y="5"/>
                      <a:pt x="79" y="5"/>
                      <a:pt x="79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3" y="9"/>
                      <a:pt x="83" y="9"/>
                    </a:cubicBezTo>
                    <a:cubicBezTo>
                      <a:pt x="83" y="9"/>
                      <a:pt x="84" y="10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1"/>
                      <a:pt x="87" y="12"/>
                      <a:pt x="87" y="12"/>
                    </a:cubicBezTo>
                    <a:cubicBezTo>
                      <a:pt x="87" y="12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90" y="16"/>
                      <a:pt x="90" y="16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8"/>
                      <a:pt x="86" y="19"/>
                      <a:pt x="86" y="19"/>
                    </a:cubicBezTo>
                    <a:cubicBezTo>
                      <a:pt x="86" y="20"/>
                      <a:pt x="85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5" y="24"/>
                      <a:pt x="85" y="24"/>
                    </a:cubicBezTo>
                    <a:cubicBezTo>
                      <a:pt x="86" y="25"/>
                      <a:pt x="86" y="26"/>
                      <a:pt x="86" y="26"/>
                    </a:cubicBezTo>
                    <a:cubicBezTo>
                      <a:pt x="86" y="26"/>
                      <a:pt x="86" y="28"/>
                      <a:pt x="86" y="28"/>
                    </a:cubicBezTo>
                    <a:cubicBezTo>
                      <a:pt x="86" y="29"/>
                      <a:pt x="86" y="30"/>
                      <a:pt x="86" y="30"/>
                    </a:cubicBezTo>
                    <a:cubicBezTo>
                      <a:pt x="86" y="31"/>
                      <a:pt x="87" y="32"/>
                      <a:pt x="87" y="32"/>
                    </a:cubicBezTo>
                    <a:cubicBezTo>
                      <a:pt x="87" y="32"/>
                      <a:pt x="88" y="33"/>
                      <a:pt x="89" y="33"/>
                    </a:cubicBezTo>
                    <a:cubicBezTo>
                      <a:pt x="89" y="33"/>
                      <a:pt x="91" y="34"/>
                      <a:pt x="91" y="34"/>
                    </a:cubicBezTo>
                    <a:cubicBezTo>
                      <a:pt x="91" y="34"/>
                      <a:pt x="92" y="34"/>
                      <a:pt x="92" y="34"/>
                    </a:cubicBezTo>
                    <a:cubicBezTo>
                      <a:pt x="93" y="34"/>
                      <a:pt x="94" y="34"/>
                      <a:pt x="94" y="34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7" y="37"/>
                      <a:pt x="97" y="37"/>
                      <a:pt x="97" y="37"/>
                    </a:cubicBezTo>
                    <a:lnTo>
                      <a:pt x="98" y="38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8" name="Freeform 844">
                <a:extLst>
                  <a:ext uri="{FF2B5EF4-FFF2-40B4-BE49-F238E27FC236}">
                    <a16:creationId xmlns:a16="http://schemas.microsoft.com/office/drawing/2014/main" id="{D0598472-740D-8310-6C49-4BBC3C84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5238" y="3541713"/>
                <a:ext cx="177800" cy="196850"/>
              </a:xfrm>
              <a:custGeom>
                <a:avLst/>
                <a:gdLst>
                  <a:gd name="T0" fmla="*/ 39 w 43"/>
                  <a:gd name="T1" fmla="*/ 1 h 47"/>
                  <a:gd name="T2" fmla="*/ 38 w 43"/>
                  <a:gd name="T3" fmla="*/ 0 h 47"/>
                  <a:gd name="T4" fmla="*/ 37 w 43"/>
                  <a:gd name="T5" fmla="*/ 2 h 47"/>
                  <a:gd name="T6" fmla="*/ 35 w 43"/>
                  <a:gd name="T7" fmla="*/ 6 h 47"/>
                  <a:gd name="T8" fmla="*/ 34 w 43"/>
                  <a:gd name="T9" fmla="*/ 5 h 47"/>
                  <a:gd name="T10" fmla="*/ 32 w 43"/>
                  <a:gd name="T11" fmla="*/ 8 h 47"/>
                  <a:gd name="T12" fmla="*/ 25 w 43"/>
                  <a:gd name="T13" fmla="*/ 9 h 47"/>
                  <a:gd name="T14" fmla="*/ 27 w 43"/>
                  <a:gd name="T15" fmla="*/ 12 h 47"/>
                  <a:gd name="T16" fmla="*/ 26 w 43"/>
                  <a:gd name="T17" fmla="*/ 14 h 47"/>
                  <a:gd name="T18" fmla="*/ 24 w 43"/>
                  <a:gd name="T19" fmla="*/ 14 h 47"/>
                  <a:gd name="T20" fmla="*/ 17 w 43"/>
                  <a:gd name="T21" fmla="*/ 11 h 47"/>
                  <a:gd name="T22" fmla="*/ 15 w 43"/>
                  <a:gd name="T23" fmla="*/ 13 h 47"/>
                  <a:gd name="T24" fmla="*/ 13 w 43"/>
                  <a:gd name="T25" fmla="*/ 16 h 47"/>
                  <a:gd name="T26" fmla="*/ 10 w 43"/>
                  <a:gd name="T27" fmla="*/ 19 h 47"/>
                  <a:gd name="T28" fmla="*/ 6 w 43"/>
                  <a:gd name="T29" fmla="*/ 22 h 47"/>
                  <a:gd name="T30" fmla="*/ 1 w 43"/>
                  <a:gd name="T31" fmla="*/ 26 h 47"/>
                  <a:gd name="T32" fmla="*/ 1 w 43"/>
                  <a:gd name="T33" fmla="*/ 29 h 47"/>
                  <a:gd name="T34" fmla="*/ 6 w 43"/>
                  <a:gd name="T35" fmla="*/ 31 h 47"/>
                  <a:gd name="T36" fmla="*/ 7 w 43"/>
                  <a:gd name="T37" fmla="*/ 33 h 47"/>
                  <a:gd name="T38" fmla="*/ 6 w 43"/>
                  <a:gd name="T39" fmla="*/ 35 h 47"/>
                  <a:gd name="T40" fmla="*/ 4 w 43"/>
                  <a:gd name="T41" fmla="*/ 41 h 47"/>
                  <a:gd name="T42" fmla="*/ 3 w 43"/>
                  <a:gd name="T43" fmla="*/ 42 h 47"/>
                  <a:gd name="T44" fmla="*/ 3 w 43"/>
                  <a:gd name="T45" fmla="*/ 43 h 47"/>
                  <a:gd name="T46" fmla="*/ 4 w 43"/>
                  <a:gd name="T47" fmla="*/ 44 h 47"/>
                  <a:gd name="T48" fmla="*/ 5 w 43"/>
                  <a:gd name="T49" fmla="*/ 45 h 47"/>
                  <a:gd name="T50" fmla="*/ 8 w 43"/>
                  <a:gd name="T51" fmla="*/ 46 h 47"/>
                  <a:gd name="T52" fmla="*/ 13 w 43"/>
                  <a:gd name="T53" fmla="*/ 46 h 47"/>
                  <a:gd name="T54" fmla="*/ 13 w 43"/>
                  <a:gd name="T55" fmla="*/ 47 h 47"/>
                  <a:gd name="T56" fmla="*/ 15 w 43"/>
                  <a:gd name="T57" fmla="*/ 46 h 47"/>
                  <a:gd name="T58" fmla="*/ 19 w 43"/>
                  <a:gd name="T59" fmla="*/ 42 h 47"/>
                  <a:gd name="T60" fmla="*/ 25 w 43"/>
                  <a:gd name="T61" fmla="*/ 42 h 47"/>
                  <a:gd name="T62" fmla="*/ 26 w 43"/>
                  <a:gd name="T63" fmla="*/ 41 h 47"/>
                  <a:gd name="T64" fmla="*/ 26 w 43"/>
                  <a:gd name="T65" fmla="*/ 38 h 47"/>
                  <a:gd name="T66" fmla="*/ 21 w 43"/>
                  <a:gd name="T67" fmla="*/ 34 h 47"/>
                  <a:gd name="T68" fmla="*/ 21 w 43"/>
                  <a:gd name="T69" fmla="*/ 30 h 47"/>
                  <a:gd name="T70" fmla="*/ 27 w 43"/>
                  <a:gd name="T71" fmla="*/ 26 h 47"/>
                  <a:gd name="T72" fmla="*/ 29 w 43"/>
                  <a:gd name="T73" fmla="*/ 24 h 47"/>
                  <a:gd name="T74" fmla="*/ 35 w 43"/>
                  <a:gd name="T75" fmla="*/ 19 h 47"/>
                  <a:gd name="T76" fmla="*/ 36 w 43"/>
                  <a:gd name="T77" fmla="*/ 15 h 47"/>
                  <a:gd name="T78" fmla="*/ 36 w 43"/>
                  <a:gd name="T79" fmla="*/ 13 h 47"/>
                  <a:gd name="T80" fmla="*/ 41 w 43"/>
                  <a:gd name="T81" fmla="*/ 5 h 47"/>
                  <a:gd name="T82" fmla="*/ 42 w 43"/>
                  <a:gd name="T83" fmla="*/ 6 h 47"/>
                  <a:gd name="T84" fmla="*/ 42 w 43"/>
                  <a:gd name="T85" fmla="*/ 5 h 47"/>
                  <a:gd name="T86" fmla="*/ 42 w 43"/>
                  <a:gd name="T87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47">
                    <a:moveTo>
                      <a:pt x="41" y="3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8" y="1"/>
                      <a:pt x="37" y="2"/>
                      <a:pt x="37" y="2"/>
                    </a:cubicBezTo>
                    <a:cubicBezTo>
                      <a:pt x="37" y="2"/>
                      <a:pt x="36" y="5"/>
                      <a:pt x="36" y="5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5" y="5"/>
                    </a:cubicBezTo>
                    <a:cubicBezTo>
                      <a:pt x="35" y="5"/>
                      <a:pt x="34" y="5"/>
                      <a:pt x="34" y="5"/>
                    </a:cubicBezTo>
                    <a:cubicBezTo>
                      <a:pt x="34" y="5"/>
                      <a:pt x="33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0" y="9"/>
                      <a:pt x="30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11"/>
                      <a:pt x="25" y="11"/>
                    </a:cubicBezTo>
                    <a:cubicBezTo>
                      <a:pt x="25" y="11"/>
                      <a:pt x="26" y="12"/>
                      <a:pt x="27" y="12"/>
                    </a:cubicBezTo>
                    <a:cubicBezTo>
                      <a:pt x="27" y="12"/>
                      <a:pt x="27" y="13"/>
                      <a:pt x="27" y="13"/>
                    </a:cubicBezTo>
                    <a:cubicBezTo>
                      <a:pt x="27" y="13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7" y="12"/>
                    </a:cubicBezTo>
                    <a:cubicBezTo>
                      <a:pt x="17" y="12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5"/>
                    </a:cubicBezTo>
                    <a:cubicBezTo>
                      <a:pt x="15" y="15"/>
                      <a:pt x="13" y="15"/>
                      <a:pt x="13" y="16"/>
                    </a:cubicBezTo>
                    <a:cubicBezTo>
                      <a:pt x="13" y="16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6" y="22"/>
                      <a:pt x="6" y="22"/>
                    </a:cubicBezTo>
                    <a:cubicBezTo>
                      <a:pt x="6" y="22"/>
                      <a:pt x="3" y="24"/>
                      <a:pt x="3" y="25"/>
                    </a:cubicBezTo>
                    <a:cubicBezTo>
                      <a:pt x="2" y="25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4" y="30"/>
                      <a:pt x="5" y="30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5" y="36"/>
                      <a:pt x="5" y="37"/>
                      <a:pt x="6" y="38"/>
                    </a:cubicBezTo>
                    <a:cubicBezTo>
                      <a:pt x="5" y="39"/>
                      <a:pt x="4" y="40"/>
                      <a:pt x="4" y="41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3"/>
                      <a:pt x="5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5" y="45"/>
                      <a:pt x="5" y="45"/>
                    </a:cubicBezTo>
                    <a:cubicBezTo>
                      <a:pt x="6" y="45"/>
                      <a:pt x="6" y="46"/>
                      <a:pt x="7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11" y="47"/>
                      <a:pt x="12" y="46"/>
                    </a:cubicBezTo>
                    <a:cubicBezTo>
                      <a:pt x="12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6" y="45"/>
                      <a:pt x="17" y="44"/>
                      <a:pt x="18" y="43"/>
                    </a:cubicBezTo>
                    <a:cubicBezTo>
                      <a:pt x="18" y="43"/>
                      <a:pt x="18" y="42"/>
                      <a:pt x="19" y="42"/>
                    </a:cubicBezTo>
                    <a:cubicBezTo>
                      <a:pt x="19" y="42"/>
                      <a:pt x="20" y="42"/>
                      <a:pt x="20" y="42"/>
                    </a:cubicBezTo>
                    <a:cubicBezTo>
                      <a:pt x="22" y="42"/>
                      <a:pt x="23" y="42"/>
                      <a:pt x="25" y="42"/>
                    </a:cubicBezTo>
                    <a:cubicBezTo>
                      <a:pt x="25" y="42"/>
                      <a:pt x="25" y="42"/>
                      <a:pt x="26" y="42"/>
                    </a:cubicBezTo>
                    <a:cubicBezTo>
                      <a:pt x="26" y="42"/>
                      <a:pt x="26" y="41"/>
                      <a:pt x="26" y="41"/>
                    </a:cubicBezTo>
                    <a:cubicBezTo>
                      <a:pt x="27" y="41"/>
                      <a:pt x="27" y="40"/>
                      <a:pt x="27" y="40"/>
                    </a:cubicBezTo>
                    <a:cubicBezTo>
                      <a:pt x="27" y="39"/>
                      <a:pt x="26" y="38"/>
                      <a:pt x="26" y="38"/>
                    </a:cubicBezTo>
                    <a:cubicBezTo>
                      <a:pt x="25" y="37"/>
                      <a:pt x="25" y="37"/>
                      <a:pt x="24" y="37"/>
                    </a:cubicBezTo>
                    <a:cubicBezTo>
                      <a:pt x="23" y="36"/>
                      <a:pt x="22" y="35"/>
                      <a:pt x="21" y="34"/>
                    </a:cubicBezTo>
                    <a:cubicBezTo>
                      <a:pt x="21" y="34"/>
                      <a:pt x="21" y="33"/>
                      <a:pt x="20" y="33"/>
                    </a:cubicBezTo>
                    <a:cubicBezTo>
                      <a:pt x="21" y="32"/>
                      <a:pt x="21" y="31"/>
                      <a:pt x="21" y="30"/>
                    </a:cubicBezTo>
                    <a:cubicBezTo>
                      <a:pt x="21" y="29"/>
                      <a:pt x="21" y="28"/>
                      <a:pt x="22" y="28"/>
                    </a:cubicBezTo>
                    <a:cubicBezTo>
                      <a:pt x="24" y="28"/>
                      <a:pt x="25" y="26"/>
                      <a:pt x="27" y="26"/>
                    </a:cubicBezTo>
                    <a:cubicBezTo>
                      <a:pt x="27" y="26"/>
                      <a:pt x="28" y="26"/>
                      <a:pt x="28" y="25"/>
                    </a:cubicBezTo>
                    <a:cubicBezTo>
                      <a:pt x="28" y="25"/>
                      <a:pt x="28" y="25"/>
                      <a:pt x="29" y="24"/>
                    </a:cubicBezTo>
                    <a:cubicBezTo>
                      <a:pt x="30" y="23"/>
                      <a:pt x="32" y="22"/>
                      <a:pt x="33" y="20"/>
                    </a:cubicBezTo>
                    <a:cubicBezTo>
                      <a:pt x="34" y="20"/>
                      <a:pt x="34" y="20"/>
                      <a:pt x="35" y="19"/>
                    </a:cubicBezTo>
                    <a:cubicBezTo>
                      <a:pt x="36" y="19"/>
                      <a:pt x="36" y="19"/>
                      <a:pt x="36" y="18"/>
                    </a:cubicBezTo>
                    <a:cubicBezTo>
                      <a:pt x="36" y="17"/>
                      <a:pt x="36" y="16"/>
                      <a:pt x="36" y="15"/>
                    </a:cubicBezTo>
                    <a:cubicBezTo>
                      <a:pt x="36" y="15"/>
                      <a:pt x="36" y="15"/>
                      <a:pt x="36" y="14"/>
                    </a:cubicBezTo>
                    <a:cubicBezTo>
                      <a:pt x="36" y="14"/>
                      <a:pt x="36" y="14"/>
                      <a:pt x="36" y="13"/>
                    </a:cubicBezTo>
                    <a:cubicBezTo>
                      <a:pt x="36" y="12"/>
                      <a:pt x="36" y="11"/>
                      <a:pt x="37" y="11"/>
                    </a:cubicBezTo>
                    <a:cubicBezTo>
                      <a:pt x="38" y="9"/>
                      <a:pt x="40" y="7"/>
                      <a:pt x="41" y="5"/>
                    </a:cubicBezTo>
                    <a:cubicBezTo>
                      <a:pt x="42" y="5"/>
                      <a:pt x="42" y="5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3" y="6"/>
                      <a:pt x="43" y="6"/>
                    </a:cubicBezTo>
                    <a:cubicBezTo>
                      <a:pt x="43" y="6"/>
                      <a:pt x="42" y="5"/>
                      <a:pt x="42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4"/>
                      <a:pt x="42" y="4"/>
                    </a:cubicBezTo>
                    <a:lnTo>
                      <a:pt x="41" y="3"/>
                    </a:lnTo>
                    <a:close/>
                  </a:path>
                </a:pathLst>
              </a:custGeom>
              <a:solidFill>
                <a:srgbClr val="C83A1E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9" name="Freeform 845">
                <a:extLst>
                  <a:ext uri="{FF2B5EF4-FFF2-40B4-BE49-F238E27FC236}">
                    <a16:creationId xmlns:a16="http://schemas.microsoft.com/office/drawing/2014/main" id="{9CD5CB26-E324-6166-8758-AA28233CF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75" y="3987800"/>
                <a:ext cx="228600" cy="130175"/>
              </a:xfrm>
              <a:custGeom>
                <a:avLst/>
                <a:gdLst>
                  <a:gd name="T0" fmla="*/ 2 w 55"/>
                  <a:gd name="T1" fmla="*/ 9 h 31"/>
                  <a:gd name="T2" fmla="*/ 0 w 55"/>
                  <a:gd name="T3" fmla="*/ 12 h 31"/>
                  <a:gd name="T4" fmla="*/ 10 w 55"/>
                  <a:gd name="T5" fmla="*/ 18 h 31"/>
                  <a:gd name="T6" fmla="*/ 13 w 55"/>
                  <a:gd name="T7" fmla="*/ 19 h 31"/>
                  <a:gd name="T8" fmla="*/ 16 w 55"/>
                  <a:gd name="T9" fmla="*/ 21 h 31"/>
                  <a:gd name="T10" fmla="*/ 18 w 55"/>
                  <a:gd name="T11" fmla="*/ 22 h 31"/>
                  <a:gd name="T12" fmla="*/ 22 w 55"/>
                  <a:gd name="T13" fmla="*/ 24 h 31"/>
                  <a:gd name="T14" fmla="*/ 25 w 55"/>
                  <a:gd name="T15" fmla="*/ 24 h 31"/>
                  <a:gd name="T16" fmla="*/ 27 w 55"/>
                  <a:gd name="T17" fmla="*/ 22 h 31"/>
                  <a:gd name="T18" fmla="*/ 31 w 55"/>
                  <a:gd name="T19" fmla="*/ 24 h 31"/>
                  <a:gd name="T20" fmla="*/ 34 w 55"/>
                  <a:gd name="T21" fmla="*/ 28 h 31"/>
                  <a:gd name="T22" fmla="*/ 37 w 55"/>
                  <a:gd name="T23" fmla="*/ 27 h 31"/>
                  <a:gd name="T24" fmla="*/ 39 w 55"/>
                  <a:gd name="T25" fmla="*/ 29 h 31"/>
                  <a:gd name="T26" fmla="*/ 43 w 55"/>
                  <a:gd name="T27" fmla="*/ 29 h 31"/>
                  <a:gd name="T28" fmla="*/ 46 w 55"/>
                  <a:gd name="T29" fmla="*/ 31 h 31"/>
                  <a:gd name="T30" fmla="*/ 48 w 55"/>
                  <a:gd name="T31" fmla="*/ 31 h 31"/>
                  <a:gd name="T32" fmla="*/ 50 w 55"/>
                  <a:gd name="T33" fmla="*/ 31 h 31"/>
                  <a:gd name="T34" fmla="*/ 52 w 55"/>
                  <a:gd name="T35" fmla="*/ 31 h 31"/>
                  <a:gd name="T36" fmla="*/ 54 w 55"/>
                  <a:gd name="T37" fmla="*/ 31 h 31"/>
                  <a:gd name="T38" fmla="*/ 54 w 55"/>
                  <a:gd name="T39" fmla="*/ 26 h 31"/>
                  <a:gd name="T40" fmla="*/ 55 w 55"/>
                  <a:gd name="T41" fmla="*/ 21 h 31"/>
                  <a:gd name="T42" fmla="*/ 53 w 55"/>
                  <a:gd name="T43" fmla="*/ 19 h 31"/>
                  <a:gd name="T44" fmla="*/ 48 w 55"/>
                  <a:gd name="T45" fmla="*/ 20 h 31"/>
                  <a:gd name="T46" fmla="*/ 43 w 55"/>
                  <a:gd name="T47" fmla="*/ 18 h 31"/>
                  <a:gd name="T48" fmla="*/ 41 w 55"/>
                  <a:gd name="T49" fmla="*/ 18 h 31"/>
                  <a:gd name="T50" fmla="*/ 39 w 55"/>
                  <a:gd name="T51" fmla="*/ 17 h 31"/>
                  <a:gd name="T52" fmla="*/ 34 w 55"/>
                  <a:gd name="T53" fmla="*/ 16 h 31"/>
                  <a:gd name="T54" fmla="*/ 33 w 55"/>
                  <a:gd name="T55" fmla="*/ 14 h 31"/>
                  <a:gd name="T56" fmla="*/ 28 w 55"/>
                  <a:gd name="T57" fmla="*/ 12 h 31"/>
                  <a:gd name="T58" fmla="*/ 28 w 55"/>
                  <a:gd name="T59" fmla="*/ 9 h 31"/>
                  <a:gd name="T60" fmla="*/ 26 w 55"/>
                  <a:gd name="T61" fmla="*/ 9 h 31"/>
                  <a:gd name="T62" fmla="*/ 23 w 55"/>
                  <a:gd name="T63" fmla="*/ 9 h 31"/>
                  <a:gd name="T64" fmla="*/ 21 w 55"/>
                  <a:gd name="T65" fmla="*/ 6 h 31"/>
                  <a:gd name="T66" fmla="*/ 18 w 55"/>
                  <a:gd name="T67" fmla="*/ 5 h 31"/>
                  <a:gd name="T68" fmla="*/ 15 w 55"/>
                  <a:gd name="T69" fmla="*/ 3 h 31"/>
                  <a:gd name="T70" fmla="*/ 14 w 55"/>
                  <a:gd name="T71" fmla="*/ 1 h 31"/>
                  <a:gd name="T72" fmla="*/ 12 w 55"/>
                  <a:gd name="T73" fmla="*/ 0 h 31"/>
                  <a:gd name="T74" fmla="*/ 9 w 55"/>
                  <a:gd name="T75" fmla="*/ 2 h 31"/>
                  <a:gd name="T76" fmla="*/ 7 w 55"/>
                  <a:gd name="T77" fmla="*/ 3 h 31"/>
                  <a:gd name="T78" fmla="*/ 3 w 55"/>
                  <a:gd name="T7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5" h="31">
                    <a:moveTo>
                      <a:pt x="2" y="5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5" y="24"/>
                      <a:pt x="25" y="24"/>
                    </a:cubicBezTo>
                    <a:cubicBezTo>
                      <a:pt x="25" y="24"/>
                      <a:pt x="26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9" y="23"/>
                      <a:pt x="29" y="23"/>
                    </a:cubicBezTo>
                    <a:cubicBezTo>
                      <a:pt x="29" y="23"/>
                      <a:pt x="31" y="24"/>
                      <a:pt x="31" y="24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8" y="28"/>
                      <a:pt x="38" y="28"/>
                    </a:cubicBezTo>
                    <a:cubicBezTo>
                      <a:pt x="38" y="28"/>
                      <a:pt x="39" y="29"/>
                      <a:pt x="39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8" y="31"/>
                      <a:pt x="48" y="31"/>
                    </a:cubicBezTo>
                    <a:cubicBezTo>
                      <a:pt x="48" y="31"/>
                      <a:pt x="49" y="31"/>
                      <a:pt x="49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1" y="30"/>
                      <a:pt x="51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0"/>
                      <a:pt x="53" y="30"/>
                    </a:cubicBezTo>
                    <a:cubicBezTo>
                      <a:pt x="53" y="30"/>
                      <a:pt x="54" y="31"/>
                      <a:pt x="54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29"/>
                      <a:pt x="54" y="26"/>
                      <a:pt x="54" y="26"/>
                    </a:cubicBezTo>
                    <a:cubicBezTo>
                      <a:pt x="54" y="25"/>
                      <a:pt x="54" y="22"/>
                      <a:pt x="54" y="22"/>
                    </a:cubicBezTo>
                    <a:cubicBezTo>
                      <a:pt x="54" y="22"/>
                      <a:pt x="55" y="21"/>
                      <a:pt x="55" y="21"/>
                    </a:cubicBezTo>
                    <a:cubicBezTo>
                      <a:pt x="55" y="21"/>
                      <a:pt x="55" y="19"/>
                      <a:pt x="55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2" y="20"/>
                      <a:pt x="51" y="20"/>
                    </a:cubicBezTo>
                    <a:cubicBezTo>
                      <a:pt x="50" y="20"/>
                      <a:pt x="48" y="20"/>
                      <a:pt x="48" y="20"/>
                    </a:cubicBezTo>
                    <a:cubicBezTo>
                      <a:pt x="48" y="20"/>
                      <a:pt x="45" y="18"/>
                      <a:pt x="45" y="18"/>
                    </a:cubicBezTo>
                    <a:cubicBezTo>
                      <a:pt x="45" y="18"/>
                      <a:pt x="43" y="18"/>
                      <a:pt x="43" y="18"/>
                    </a:cubicBezTo>
                    <a:cubicBezTo>
                      <a:pt x="43" y="18"/>
                      <a:pt x="43" y="19"/>
                      <a:pt x="42" y="19"/>
                    </a:cubicBezTo>
                    <a:cubicBezTo>
                      <a:pt x="41" y="19"/>
                      <a:pt x="41" y="18"/>
                      <a:pt x="41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39" y="17"/>
                      <a:pt x="39" y="17"/>
                    </a:cubicBezTo>
                    <a:cubicBezTo>
                      <a:pt x="38" y="16"/>
                      <a:pt x="38" y="16"/>
                      <a:pt x="37" y="16"/>
                    </a:cubicBezTo>
                    <a:cubicBezTo>
                      <a:pt x="37" y="16"/>
                      <a:pt x="35" y="16"/>
                      <a:pt x="34" y="16"/>
                    </a:cubicBezTo>
                    <a:cubicBezTo>
                      <a:pt x="34" y="16"/>
                      <a:pt x="33" y="16"/>
                      <a:pt x="33" y="15"/>
                    </a:cubicBezTo>
                    <a:cubicBezTo>
                      <a:pt x="33" y="15"/>
                      <a:pt x="34" y="14"/>
                      <a:pt x="33" y="14"/>
                    </a:cubicBezTo>
                    <a:cubicBezTo>
                      <a:pt x="33" y="14"/>
                      <a:pt x="32" y="14"/>
                      <a:pt x="31" y="14"/>
                    </a:cubicBezTo>
                    <a:cubicBezTo>
                      <a:pt x="30" y="14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3" y="9"/>
                      <a:pt x="23" y="9"/>
                    </a:cubicBezTo>
                    <a:cubicBezTo>
                      <a:pt x="23" y="8"/>
                      <a:pt x="22" y="7"/>
                      <a:pt x="22" y="7"/>
                    </a:cubicBezTo>
                    <a:cubicBezTo>
                      <a:pt x="22" y="7"/>
                      <a:pt x="22" y="6"/>
                      <a:pt x="21" y="6"/>
                    </a:cubicBezTo>
                    <a:cubicBezTo>
                      <a:pt x="21" y="6"/>
                      <a:pt x="19" y="6"/>
                      <a:pt x="19" y="6"/>
                    </a:cubicBezTo>
                    <a:cubicBezTo>
                      <a:pt x="19" y="6"/>
                      <a:pt x="18" y="6"/>
                      <a:pt x="18" y="5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7" y="4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0" name="Freeform 846">
                <a:extLst>
                  <a:ext uri="{FF2B5EF4-FFF2-40B4-BE49-F238E27FC236}">
                    <a16:creationId xmlns:a16="http://schemas.microsoft.com/office/drawing/2014/main" id="{B2B3356A-1F8E-737B-7661-64F48C3E01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2425" y="4054475"/>
                <a:ext cx="250825" cy="550863"/>
              </a:xfrm>
              <a:custGeom>
                <a:avLst/>
                <a:gdLst>
                  <a:gd name="T0" fmla="*/ 57 w 60"/>
                  <a:gd name="T1" fmla="*/ 54 h 132"/>
                  <a:gd name="T2" fmla="*/ 54 w 60"/>
                  <a:gd name="T3" fmla="*/ 59 h 132"/>
                  <a:gd name="T4" fmla="*/ 49 w 60"/>
                  <a:gd name="T5" fmla="*/ 62 h 132"/>
                  <a:gd name="T6" fmla="*/ 42 w 60"/>
                  <a:gd name="T7" fmla="*/ 66 h 132"/>
                  <a:gd name="T8" fmla="*/ 40 w 60"/>
                  <a:gd name="T9" fmla="*/ 73 h 132"/>
                  <a:gd name="T10" fmla="*/ 42 w 60"/>
                  <a:gd name="T11" fmla="*/ 81 h 132"/>
                  <a:gd name="T12" fmla="*/ 48 w 60"/>
                  <a:gd name="T13" fmla="*/ 89 h 132"/>
                  <a:gd name="T14" fmla="*/ 46 w 60"/>
                  <a:gd name="T15" fmla="*/ 96 h 132"/>
                  <a:gd name="T16" fmla="*/ 52 w 60"/>
                  <a:gd name="T17" fmla="*/ 109 h 132"/>
                  <a:gd name="T18" fmla="*/ 54 w 60"/>
                  <a:gd name="T19" fmla="*/ 120 h 132"/>
                  <a:gd name="T20" fmla="*/ 50 w 60"/>
                  <a:gd name="T21" fmla="*/ 129 h 132"/>
                  <a:gd name="T22" fmla="*/ 48 w 60"/>
                  <a:gd name="T23" fmla="*/ 129 h 132"/>
                  <a:gd name="T24" fmla="*/ 49 w 60"/>
                  <a:gd name="T25" fmla="*/ 124 h 132"/>
                  <a:gd name="T26" fmla="*/ 49 w 60"/>
                  <a:gd name="T27" fmla="*/ 119 h 132"/>
                  <a:gd name="T28" fmla="*/ 48 w 60"/>
                  <a:gd name="T29" fmla="*/ 114 h 132"/>
                  <a:gd name="T30" fmla="*/ 46 w 60"/>
                  <a:gd name="T31" fmla="*/ 108 h 132"/>
                  <a:gd name="T32" fmla="*/ 44 w 60"/>
                  <a:gd name="T33" fmla="*/ 106 h 132"/>
                  <a:gd name="T34" fmla="*/ 42 w 60"/>
                  <a:gd name="T35" fmla="*/ 100 h 132"/>
                  <a:gd name="T36" fmla="*/ 41 w 60"/>
                  <a:gd name="T37" fmla="*/ 92 h 132"/>
                  <a:gd name="T38" fmla="*/ 40 w 60"/>
                  <a:gd name="T39" fmla="*/ 89 h 132"/>
                  <a:gd name="T40" fmla="*/ 37 w 60"/>
                  <a:gd name="T41" fmla="*/ 88 h 132"/>
                  <a:gd name="T42" fmla="*/ 33 w 60"/>
                  <a:gd name="T43" fmla="*/ 81 h 132"/>
                  <a:gd name="T44" fmla="*/ 33 w 60"/>
                  <a:gd name="T45" fmla="*/ 87 h 132"/>
                  <a:gd name="T46" fmla="*/ 30 w 60"/>
                  <a:gd name="T47" fmla="*/ 86 h 132"/>
                  <a:gd name="T48" fmla="*/ 28 w 60"/>
                  <a:gd name="T49" fmla="*/ 89 h 132"/>
                  <a:gd name="T50" fmla="*/ 23 w 60"/>
                  <a:gd name="T51" fmla="*/ 92 h 132"/>
                  <a:gd name="T52" fmla="*/ 20 w 60"/>
                  <a:gd name="T53" fmla="*/ 92 h 132"/>
                  <a:gd name="T54" fmla="*/ 18 w 60"/>
                  <a:gd name="T55" fmla="*/ 92 h 132"/>
                  <a:gd name="T56" fmla="*/ 19 w 60"/>
                  <a:gd name="T57" fmla="*/ 88 h 132"/>
                  <a:gd name="T58" fmla="*/ 17 w 60"/>
                  <a:gd name="T59" fmla="*/ 92 h 132"/>
                  <a:gd name="T60" fmla="*/ 17 w 60"/>
                  <a:gd name="T61" fmla="*/ 88 h 132"/>
                  <a:gd name="T62" fmla="*/ 18 w 60"/>
                  <a:gd name="T63" fmla="*/ 82 h 132"/>
                  <a:gd name="T64" fmla="*/ 17 w 60"/>
                  <a:gd name="T65" fmla="*/ 77 h 132"/>
                  <a:gd name="T66" fmla="*/ 15 w 60"/>
                  <a:gd name="T67" fmla="*/ 73 h 132"/>
                  <a:gd name="T68" fmla="*/ 12 w 60"/>
                  <a:gd name="T69" fmla="*/ 70 h 132"/>
                  <a:gd name="T70" fmla="*/ 9 w 60"/>
                  <a:gd name="T71" fmla="*/ 70 h 132"/>
                  <a:gd name="T72" fmla="*/ 9 w 60"/>
                  <a:gd name="T73" fmla="*/ 69 h 132"/>
                  <a:gd name="T74" fmla="*/ 11 w 60"/>
                  <a:gd name="T75" fmla="*/ 67 h 132"/>
                  <a:gd name="T76" fmla="*/ 9 w 60"/>
                  <a:gd name="T77" fmla="*/ 64 h 132"/>
                  <a:gd name="T78" fmla="*/ 6 w 60"/>
                  <a:gd name="T79" fmla="*/ 62 h 132"/>
                  <a:gd name="T80" fmla="*/ 5 w 60"/>
                  <a:gd name="T81" fmla="*/ 61 h 132"/>
                  <a:gd name="T82" fmla="*/ 1 w 60"/>
                  <a:gd name="T83" fmla="*/ 60 h 132"/>
                  <a:gd name="T84" fmla="*/ 0 w 60"/>
                  <a:gd name="T85" fmla="*/ 55 h 132"/>
                  <a:gd name="T86" fmla="*/ 4 w 60"/>
                  <a:gd name="T87" fmla="*/ 49 h 132"/>
                  <a:gd name="T88" fmla="*/ 18 w 60"/>
                  <a:gd name="T89" fmla="*/ 30 h 132"/>
                  <a:gd name="T90" fmla="*/ 19 w 60"/>
                  <a:gd name="T91" fmla="*/ 21 h 132"/>
                  <a:gd name="T92" fmla="*/ 22 w 60"/>
                  <a:gd name="T93" fmla="*/ 11 h 132"/>
                  <a:gd name="T94" fmla="*/ 27 w 60"/>
                  <a:gd name="T95" fmla="*/ 6 h 132"/>
                  <a:gd name="T96" fmla="*/ 34 w 60"/>
                  <a:gd name="T97" fmla="*/ 5 h 132"/>
                  <a:gd name="T98" fmla="*/ 34 w 60"/>
                  <a:gd name="T99" fmla="*/ 0 h 132"/>
                  <a:gd name="T100" fmla="*/ 40 w 60"/>
                  <a:gd name="T101" fmla="*/ 1 h 132"/>
                  <a:gd name="T102" fmla="*/ 45 w 60"/>
                  <a:gd name="T103" fmla="*/ 11 h 132"/>
                  <a:gd name="T104" fmla="*/ 39 w 60"/>
                  <a:gd name="T105" fmla="*/ 25 h 132"/>
                  <a:gd name="T106" fmla="*/ 39 w 60"/>
                  <a:gd name="T107" fmla="*/ 31 h 132"/>
                  <a:gd name="T108" fmla="*/ 45 w 60"/>
                  <a:gd name="T109" fmla="*/ 35 h 132"/>
                  <a:gd name="T110" fmla="*/ 50 w 60"/>
                  <a:gd name="T111" fmla="*/ 40 h 132"/>
                  <a:gd name="T112" fmla="*/ 50 w 60"/>
                  <a:gd name="T113" fmla="*/ 46 h 132"/>
                  <a:gd name="T114" fmla="*/ 52 w 60"/>
                  <a:gd name="T115" fmla="*/ 51 h 132"/>
                  <a:gd name="T116" fmla="*/ 60 w 60"/>
                  <a:gd name="T117" fmla="*/ 52 h 132"/>
                  <a:gd name="T118" fmla="*/ 10 w 60"/>
                  <a:gd name="T119" fmla="*/ 7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32">
                    <a:moveTo>
                      <a:pt x="60" y="52"/>
                    </a:moveTo>
                    <a:cubicBezTo>
                      <a:pt x="60" y="52"/>
                      <a:pt x="59" y="53"/>
                      <a:pt x="59" y="53"/>
                    </a:cubicBezTo>
                    <a:cubicBezTo>
                      <a:pt x="59" y="53"/>
                      <a:pt x="58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5"/>
                      <a:pt x="56" y="55"/>
                    </a:cubicBezTo>
                    <a:cubicBezTo>
                      <a:pt x="55" y="56"/>
                      <a:pt x="56" y="56"/>
                      <a:pt x="56" y="57"/>
                    </a:cubicBezTo>
                    <a:cubicBezTo>
                      <a:pt x="56" y="58"/>
                      <a:pt x="56" y="57"/>
                      <a:pt x="55" y="57"/>
                    </a:cubicBezTo>
                    <a:cubicBezTo>
                      <a:pt x="54" y="58"/>
                      <a:pt x="54" y="58"/>
                      <a:pt x="54" y="59"/>
                    </a:cubicBezTo>
                    <a:cubicBezTo>
                      <a:pt x="54" y="59"/>
                      <a:pt x="53" y="59"/>
                      <a:pt x="52" y="59"/>
                    </a:cubicBezTo>
                    <a:cubicBezTo>
                      <a:pt x="51" y="59"/>
                      <a:pt x="50" y="60"/>
                      <a:pt x="50" y="60"/>
                    </a:cubicBezTo>
                    <a:cubicBezTo>
                      <a:pt x="50" y="61"/>
                      <a:pt x="50" y="61"/>
                      <a:pt x="50" y="62"/>
                    </a:cubicBezTo>
                    <a:cubicBezTo>
                      <a:pt x="50" y="62"/>
                      <a:pt x="49" y="62"/>
                      <a:pt x="49" y="62"/>
                    </a:cubicBezTo>
                    <a:cubicBezTo>
                      <a:pt x="48" y="62"/>
                      <a:pt x="48" y="62"/>
                      <a:pt x="47" y="63"/>
                    </a:cubicBezTo>
                    <a:cubicBezTo>
                      <a:pt x="47" y="63"/>
                      <a:pt x="47" y="65"/>
                      <a:pt x="46" y="65"/>
                    </a:cubicBezTo>
                    <a:cubicBezTo>
                      <a:pt x="46" y="65"/>
                      <a:pt x="45" y="66"/>
                      <a:pt x="44" y="66"/>
                    </a:cubicBezTo>
                    <a:cubicBezTo>
                      <a:pt x="44" y="66"/>
                      <a:pt x="43" y="66"/>
                      <a:pt x="42" y="66"/>
                    </a:cubicBezTo>
                    <a:cubicBezTo>
                      <a:pt x="42" y="66"/>
                      <a:pt x="41" y="66"/>
                      <a:pt x="40" y="67"/>
                    </a:cubicBezTo>
                    <a:cubicBezTo>
                      <a:pt x="40" y="67"/>
                      <a:pt x="40" y="69"/>
                      <a:pt x="40" y="70"/>
                    </a:cubicBezTo>
                    <a:cubicBezTo>
                      <a:pt x="40" y="70"/>
                      <a:pt x="39" y="71"/>
                      <a:pt x="39" y="71"/>
                    </a:cubicBezTo>
                    <a:cubicBezTo>
                      <a:pt x="39" y="72"/>
                      <a:pt x="40" y="73"/>
                      <a:pt x="40" y="73"/>
                    </a:cubicBezTo>
                    <a:cubicBezTo>
                      <a:pt x="39" y="74"/>
                      <a:pt x="38" y="74"/>
                      <a:pt x="37" y="75"/>
                    </a:cubicBezTo>
                    <a:cubicBezTo>
                      <a:pt x="36" y="76"/>
                      <a:pt x="37" y="76"/>
                      <a:pt x="38" y="76"/>
                    </a:cubicBezTo>
                    <a:cubicBezTo>
                      <a:pt x="38" y="76"/>
                      <a:pt x="39" y="76"/>
                      <a:pt x="40" y="78"/>
                    </a:cubicBezTo>
                    <a:cubicBezTo>
                      <a:pt x="41" y="81"/>
                      <a:pt x="42" y="80"/>
                      <a:pt x="42" y="81"/>
                    </a:cubicBezTo>
                    <a:cubicBezTo>
                      <a:pt x="42" y="81"/>
                      <a:pt x="43" y="83"/>
                      <a:pt x="44" y="84"/>
                    </a:cubicBezTo>
                    <a:cubicBezTo>
                      <a:pt x="44" y="85"/>
                      <a:pt x="46" y="86"/>
                      <a:pt x="46" y="86"/>
                    </a:cubicBezTo>
                    <a:cubicBezTo>
                      <a:pt x="46" y="86"/>
                      <a:pt x="46" y="87"/>
                      <a:pt x="46" y="88"/>
                    </a:cubicBezTo>
                    <a:cubicBezTo>
                      <a:pt x="47" y="88"/>
                      <a:pt x="48" y="89"/>
                      <a:pt x="48" y="89"/>
                    </a:cubicBezTo>
                    <a:cubicBezTo>
                      <a:pt x="48" y="90"/>
                      <a:pt x="47" y="90"/>
                      <a:pt x="46" y="91"/>
                    </a:cubicBezTo>
                    <a:cubicBezTo>
                      <a:pt x="46" y="91"/>
                      <a:pt x="46" y="92"/>
                      <a:pt x="46" y="92"/>
                    </a:cubicBezTo>
                    <a:cubicBezTo>
                      <a:pt x="46" y="93"/>
                      <a:pt x="46" y="93"/>
                      <a:pt x="46" y="94"/>
                    </a:cubicBezTo>
                    <a:cubicBezTo>
                      <a:pt x="46" y="95"/>
                      <a:pt x="46" y="95"/>
                      <a:pt x="46" y="96"/>
                    </a:cubicBezTo>
                    <a:cubicBezTo>
                      <a:pt x="45" y="96"/>
                      <a:pt x="45" y="97"/>
                      <a:pt x="45" y="98"/>
                    </a:cubicBezTo>
                    <a:cubicBezTo>
                      <a:pt x="45" y="98"/>
                      <a:pt x="46" y="100"/>
                      <a:pt x="47" y="101"/>
                    </a:cubicBezTo>
                    <a:cubicBezTo>
                      <a:pt x="48" y="102"/>
                      <a:pt x="50" y="103"/>
                      <a:pt x="51" y="105"/>
                    </a:cubicBezTo>
                    <a:cubicBezTo>
                      <a:pt x="52" y="106"/>
                      <a:pt x="52" y="107"/>
                      <a:pt x="52" y="109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53" y="112"/>
                      <a:pt x="53" y="113"/>
                      <a:pt x="54" y="115"/>
                    </a:cubicBezTo>
                    <a:cubicBezTo>
                      <a:pt x="54" y="116"/>
                      <a:pt x="54" y="117"/>
                      <a:pt x="54" y="118"/>
                    </a:cubicBezTo>
                    <a:cubicBezTo>
                      <a:pt x="54" y="119"/>
                      <a:pt x="54" y="120"/>
                      <a:pt x="54" y="120"/>
                    </a:cubicBezTo>
                    <a:cubicBezTo>
                      <a:pt x="54" y="121"/>
                      <a:pt x="54" y="121"/>
                      <a:pt x="54" y="122"/>
                    </a:cubicBezTo>
                    <a:cubicBezTo>
                      <a:pt x="53" y="122"/>
                      <a:pt x="53" y="124"/>
                      <a:pt x="53" y="125"/>
                    </a:cubicBezTo>
                    <a:cubicBezTo>
                      <a:pt x="52" y="125"/>
                      <a:pt x="51" y="126"/>
                      <a:pt x="51" y="127"/>
                    </a:cubicBezTo>
                    <a:cubicBezTo>
                      <a:pt x="51" y="127"/>
                      <a:pt x="50" y="128"/>
                      <a:pt x="50" y="129"/>
                    </a:cubicBezTo>
                    <a:cubicBezTo>
                      <a:pt x="50" y="130"/>
                      <a:pt x="49" y="132"/>
                      <a:pt x="49" y="132"/>
                    </a:cubicBezTo>
                    <a:cubicBezTo>
                      <a:pt x="49" y="132"/>
                      <a:pt x="48" y="132"/>
                      <a:pt x="48" y="132"/>
                    </a:cubicBezTo>
                    <a:cubicBezTo>
                      <a:pt x="48" y="132"/>
                      <a:pt x="48" y="132"/>
                      <a:pt x="48" y="131"/>
                    </a:cubicBezTo>
                    <a:cubicBezTo>
                      <a:pt x="48" y="130"/>
                      <a:pt x="48" y="130"/>
                      <a:pt x="48" y="129"/>
                    </a:cubicBezTo>
                    <a:cubicBezTo>
                      <a:pt x="47" y="129"/>
                      <a:pt x="47" y="128"/>
                      <a:pt x="47" y="128"/>
                    </a:cubicBezTo>
                    <a:cubicBezTo>
                      <a:pt x="48" y="128"/>
                      <a:pt x="48" y="127"/>
                      <a:pt x="49" y="127"/>
                    </a:cubicBezTo>
                    <a:cubicBezTo>
                      <a:pt x="49" y="126"/>
                      <a:pt x="50" y="126"/>
                      <a:pt x="49" y="125"/>
                    </a:cubicBezTo>
                    <a:cubicBezTo>
                      <a:pt x="49" y="125"/>
                      <a:pt x="48" y="125"/>
                      <a:pt x="49" y="124"/>
                    </a:cubicBezTo>
                    <a:cubicBezTo>
                      <a:pt x="49" y="124"/>
                      <a:pt x="50" y="123"/>
                      <a:pt x="50" y="123"/>
                    </a:cubicBezTo>
                    <a:cubicBezTo>
                      <a:pt x="50" y="123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0"/>
                    </a:cubicBezTo>
                    <a:cubicBezTo>
                      <a:pt x="50" y="120"/>
                      <a:pt x="50" y="119"/>
                      <a:pt x="49" y="119"/>
                    </a:cubicBezTo>
                    <a:cubicBezTo>
                      <a:pt x="49" y="118"/>
                      <a:pt x="49" y="118"/>
                      <a:pt x="48" y="118"/>
                    </a:cubicBezTo>
                    <a:cubicBezTo>
                      <a:pt x="48" y="117"/>
                      <a:pt x="48" y="117"/>
                      <a:pt x="49" y="117"/>
                    </a:cubicBezTo>
                    <a:cubicBezTo>
                      <a:pt x="49" y="116"/>
                      <a:pt x="49" y="116"/>
                      <a:pt x="49" y="115"/>
                    </a:cubicBezTo>
                    <a:cubicBezTo>
                      <a:pt x="49" y="115"/>
                      <a:pt x="49" y="115"/>
                      <a:pt x="48" y="114"/>
                    </a:cubicBezTo>
                    <a:cubicBezTo>
                      <a:pt x="48" y="114"/>
                      <a:pt x="47" y="114"/>
                      <a:pt x="47" y="113"/>
                    </a:cubicBezTo>
                    <a:cubicBezTo>
                      <a:pt x="47" y="112"/>
                      <a:pt x="47" y="110"/>
                      <a:pt x="47" y="110"/>
                    </a:cubicBezTo>
                    <a:cubicBezTo>
                      <a:pt x="47" y="110"/>
                      <a:pt x="46" y="110"/>
                      <a:pt x="46" y="109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46" y="107"/>
                      <a:pt x="45" y="108"/>
                    </a:cubicBezTo>
                    <a:cubicBezTo>
                      <a:pt x="45" y="108"/>
                      <a:pt x="45" y="109"/>
                      <a:pt x="45" y="108"/>
                    </a:cubicBezTo>
                    <a:cubicBezTo>
                      <a:pt x="45" y="108"/>
                      <a:pt x="44" y="108"/>
                      <a:pt x="44" y="108"/>
                    </a:cubicBezTo>
                    <a:cubicBezTo>
                      <a:pt x="44" y="107"/>
                      <a:pt x="44" y="107"/>
                      <a:pt x="44" y="106"/>
                    </a:cubicBezTo>
                    <a:cubicBezTo>
                      <a:pt x="44" y="105"/>
                      <a:pt x="44" y="104"/>
                      <a:pt x="44" y="104"/>
                    </a:cubicBezTo>
                    <a:cubicBezTo>
                      <a:pt x="44" y="104"/>
                      <a:pt x="44" y="103"/>
                      <a:pt x="43" y="102"/>
                    </a:cubicBezTo>
                    <a:cubicBezTo>
                      <a:pt x="43" y="102"/>
                      <a:pt x="43" y="101"/>
                      <a:pt x="43" y="101"/>
                    </a:cubicBezTo>
                    <a:cubicBezTo>
                      <a:pt x="43" y="101"/>
                      <a:pt x="43" y="100"/>
                      <a:pt x="42" y="100"/>
                    </a:cubicBezTo>
                    <a:cubicBezTo>
                      <a:pt x="42" y="100"/>
                      <a:pt x="42" y="99"/>
                      <a:pt x="42" y="99"/>
                    </a:cubicBezTo>
                    <a:cubicBezTo>
                      <a:pt x="42" y="98"/>
                      <a:pt x="42" y="98"/>
                      <a:pt x="41" y="97"/>
                    </a:cubicBezTo>
                    <a:cubicBezTo>
                      <a:pt x="41" y="97"/>
                      <a:pt x="41" y="96"/>
                      <a:pt x="41" y="96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2"/>
                      <a:pt x="40" y="92"/>
                      <a:pt x="40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0" y="91"/>
                      <a:pt x="40" y="91"/>
                      <a:pt x="40" y="90"/>
                    </a:cubicBezTo>
                    <a:cubicBezTo>
                      <a:pt x="40" y="90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39" y="87"/>
                      <a:pt x="39" y="88"/>
                      <a:pt x="38" y="88"/>
                    </a:cubicBezTo>
                    <a:cubicBezTo>
                      <a:pt x="38" y="88"/>
                      <a:pt x="38" y="88"/>
                      <a:pt x="37" y="88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6"/>
                      <a:pt x="36" y="84"/>
                      <a:pt x="35" y="84"/>
                    </a:cubicBezTo>
                    <a:cubicBezTo>
                      <a:pt x="35" y="83"/>
                      <a:pt x="35" y="82"/>
                      <a:pt x="34" y="82"/>
                    </a:cubicBezTo>
                    <a:cubicBezTo>
                      <a:pt x="34" y="82"/>
                      <a:pt x="33" y="81"/>
                      <a:pt x="33" y="81"/>
                    </a:cubicBezTo>
                    <a:cubicBezTo>
                      <a:pt x="33" y="81"/>
                      <a:pt x="33" y="82"/>
                      <a:pt x="33" y="83"/>
                    </a:cubicBezTo>
                    <a:cubicBezTo>
                      <a:pt x="33" y="83"/>
                      <a:pt x="34" y="84"/>
                      <a:pt x="34" y="84"/>
                    </a:cubicBezTo>
                    <a:cubicBezTo>
                      <a:pt x="34" y="84"/>
                      <a:pt x="34" y="85"/>
                      <a:pt x="34" y="85"/>
                    </a:cubicBezTo>
                    <a:cubicBezTo>
                      <a:pt x="33" y="86"/>
                      <a:pt x="34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2" y="87"/>
                      <a:pt x="32" y="88"/>
                      <a:pt x="32" y="88"/>
                    </a:cubicBezTo>
                    <a:cubicBezTo>
                      <a:pt x="32" y="88"/>
                      <a:pt x="31" y="87"/>
                      <a:pt x="30" y="87"/>
                    </a:cubicBezTo>
                    <a:cubicBezTo>
                      <a:pt x="30" y="87"/>
                      <a:pt x="30" y="86"/>
                      <a:pt x="30" y="86"/>
                    </a:cubicBezTo>
                    <a:cubicBezTo>
                      <a:pt x="30" y="87"/>
                      <a:pt x="30" y="87"/>
                      <a:pt x="30" y="88"/>
                    </a:cubicBezTo>
                    <a:cubicBezTo>
                      <a:pt x="30" y="88"/>
                      <a:pt x="31" y="88"/>
                      <a:pt x="31" y="89"/>
                    </a:cubicBezTo>
                    <a:cubicBezTo>
                      <a:pt x="31" y="89"/>
                      <a:pt x="31" y="89"/>
                      <a:pt x="30" y="89"/>
                    </a:cubicBezTo>
                    <a:cubicBezTo>
                      <a:pt x="29" y="89"/>
                      <a:pt x="28" y="89"/>
                      <a:pt x="28" y="89"/>
                    </a:cubicBezTo>
                    <a:cubicBezTo>
                      <a:pt x="28" y="89"/>
                      <a:pt x="28" y="89"/>
                      <a:pt x="27" y="90"/>
                    </a:cubicBezTo>
                    <a:cubicBezTo>
                      <a:pt x="27" y="90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5" y="92"/>
                    </a:cubicBezTo>
                    <a:cubicBezTo>
                      <a:pt x="25" y="92"/>
                      <a:pt x="24" y="92"/>
                      <a:pt x="23" y="92"/>
                    </a:cubicBezTo>
                    <a:cubicBezTo>
                      <a:pt x="23" y="92"/>
                      <a:pt x="22" y="92"/>
                      <a:pt x="22" y="92"/>
                    </a:cubicBezTo>
                    <a:cubicBezTo>
                      <a:pt x="22" y="92"/>
                      <a:pt x="22" y="92"/>
                      <a:pt x="21" y="92"/>
                    </a:cubicBezTo>
                    <a:cubicBezTo>
                      <a:pt x="21" y="92"/>
                      <a:pt x="20" y="91"/>
                      <a:pt x="20" y="91"/>
                    </a:cubicBezTo>
                    <a:cubicBezTo>
                      <a:pt x="20" y="91"/>
                      <a:pt x="20" y="92"/>
                      <a:pt x="20" y="92"/>
                    </a:cubicBezTo>
                    <a:cubicBezTo>
                      <a:pt x="20" y="92"/>
                      <a:pt x="19" y="92"/>
                      <a:pt x="19" y="92"/>
                    </a:cubicBezTo>
                    <a:cubicBezTo>
                      <a:pt x="19" y="92"/>
                      <a:pt x="19" y="94"/>
                      <a:pt x="19" y="93"/>
                    </a:cubicBezTo>
                    <a:cubicBezTo>
                      <a:pt x="18" y="93"/>
                      <a:pt x="18" y="94"/>
                      <a:pt x="18" y="93"/>
                    </a:cubicBezTo>
                    <a:cubicBezTo>
                      <a:pt x="18" y="93"/>
                      <a:pt x="18" y="92"/>
                      <a:pt x="18" y="92"/>
                    </a:cubicBezTo>
                    <a:cubicBezTo>
                      <a:pt x="18" y="91"/>
                      <a:pt x="18" y="91"/>
                      <a:pt x="19" y="91"/>
                    </a:cubicBezTo>
                    <a:cubicBezTo>
                      <a:pt x="19" y="90"/>
                      <a:pt x="19" y="90"/>
                      <a:pt x="20" y="90"/>
                    </a:cubicBezTo>
                    <a:cubicBezTo>
                      <a:pt x="20" y="89"/>
                      <a:pt x="20" y="88"/>
                      <a:pt x="20" y="88"/>
                    </a:cubicBezTo>
                    <a:cubicBezTo>
                      <a:pt x="20" y="88"/>
                      <a:pt x="19" y="87"/>
                      <a:pt x="19" y="88"/>
                    </a:cubicBezTo>
                    <a:cubicBezTo>
                      <a:pt x="19" y="88"/>
                      <a:pt x="19" y="89"/>
                      <a:pt x="19" y="90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8" y="91"/>
                      <a:pt x="17" y="91"/>
                      <a:pt x="17" y="91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1"/>
                      <a:pt x="17" y="91"/>
                      <a:pt x="16" y="91"/>
                    </a:cubicBezTo>
                    <a:cubicBezTo>
                      <a:pt x="16" y="90"/>
                      <a:pt x="16" y="90"/>
                      <a:pt x="16" y="89"/>
                    </a:cubicBezTo>
                    <a:cubicBezTo>
                      <a:pt x="16" y="89"/>
                      <a:pt x="16" y="88"/>
                      <a:pt x="17" y="88"/>
                    </a:cubicBezTo>
                    <a:cubicBezTo>
                      <a:pt x="17" y="87"/>
                      <a:pt x="17" y="86"/>
                      <a:pt x="17" y="85"/>
                    </a:cubicBezTo>
                    <a:cubicBezTo>
                      <a:pt x="17" y="85"/>
                      <a:pt x="17" y="85"/>
                      <a:pt x="17" y="84"/>
                    </a:cubicBezTo>
                    <a:cubicBezTo>
                      <a:pt x="17" y="84"/>
                      <a:pt x="18" y="83"/>
                      <a:pt x="18" y="83"/>
                    </a:cubicBezTo>
                    <a:cubicBezTo>
                      <a:pt x="18" y="83"/>
                      <a:pt x="18" y="83"/>
                      <a:pt x="18" y="82"/>
                    </a:cubicBezTo>
                    <a:cubicBezTo>
                      <a:pt x="18" y="82"/>
                      <a:pt x="18" y="81"/>
                      <a:pt x="18" y="81"/>
                    </a:cubicBezTo>
                    <a:cubicBezTo>
                      <a:pt x="18" y="80"/>
                      <a:pt x="17" y="80"/>
                      <a:pt x="17" y="79"/>
                    </a:cubicBezTo>
                    <a:cubicBezTo>
                      <a:pt x="17" y="79"/>
                      <a:pt x="17" y="78"/>
                      <a:pt x="17" y="78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6" y="76"/>
                      <a:pt x="16" y="76"/>
                    </a:cubicBezTo>
                    <a:cubicBezTo>
                      <a:pt x="16" y="76"/>
                      <a:pt x="15" y="75"/>
                      <a:pt x="15" y="75"/>
                    </a:cubicBezTo>
                    <a:cubicBezTo>
                      <a:pt x="15" y="75"/>
                      <a:pt x="15" y="75"/>
                      <a:pt x="15" y="74"/>
                    </a:cubicBezTo>
                    <a:cubicBezTo>
                      <a:pt x="15" y="74"/>
                      <a:pt x="15" y="73"/>
                      <a:pt x="15" y="73"/>
                    </a:cubicBezTo>
                    <a:cubicBezTo>
                      <a:pt x="14" y="73"/>
                      <a:pt x="14" y="72"/>
                      <a:pt x="13" y="71"/>
                    </a:cubicBezTo>
                    <a:cubicBezTo>
                      <a:pt x="13" y="71"/>
                      <a:pt x="13" y="71"/>
                      <a:pt x="13" y="70"/>
                    </a:cubicBezTo>
                    <a:cubicBezTo>
                      <a:pt x="13" y="69"/>
                      <a:pt x="13" y="69"/>
                      <a:pt x="12" y="69"/>
                    </a:cubicBezTo>
                    <a:cubicBezTo>
                      <a:pt x="12" y="69"/>
                      <a:pt x="12" y="69"/>
                      <a:pt x="12" y="70"/>
                    </a:cubicBezTo>
                    <a:cubicBezTo>
                      <a:pt x="12" y="71"/>
                      <a:pt x="13" y="71"/>
                      <a:pt x="12" y="72"/>
                    </a:cubicBezTo>
                    <a:cubicBezTo>
                      <a:pt x="12" y="72"/>
                      <a:pt x="12" y="72"/>
                      <a:pt x="11" y="72"/>
                    </a:cubicBezTo>
                    <a:cubicBezTo>
                      <a:pt x="11" y="72"/>
                      <a:pt x="11" y="71"/>
                      <a:pt x="10" y="71"/>
                    </a:cubicBezTo>
                    <a:cubicBezTo>
                      <a:pt x="10" y="71"/>
                      <a:pt x="9" y="71"/>
                      <a:pt x="9" y="70"/>
                    </a:cubicBezTo>
                    <a:cubicBezTo>
                      <a:pt x="9" y="70"/>
                      <a:pt x="9" y="69"/>
                      <a:pt x="8" y="69"/>
                    </a:cubicBezTo>
                    <a:cubicBezTo>
                      <a:pt x="8" y="69"/>
                      <a:pt x="7" y="68"/>
                      <a:pt x="7" y="68"/>
                    </a:cubicBezTo>
                    <a:cubicBezTo>
                      <a:pt x="7" y="68"/>
                      <a:pt x="8" y="67"/>
                      <a:pt x="8" y="67"/>
                    </a:cubicBezTo>
                    <a:cubicBezTo>
                      <a:pt x="8" y="67"/>
                      <a:pt x="9" y="68"/>
                      <a:pt x="9" y="69"/>
                    </a:cubicBezTo>
                    <a:cubicBezTo>
                      <a:pt x="10" y="69"/>
                      <a:pt x="11" y="69"/>
                      <a:pt x="10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7"/>
                      <a:pt x="10" y="67"/>
                      <a:pt x="11" y="67"/>
                    </a:cubicBezTo>
                    <a:cubicBezTo>
                      <a:pt x="11" y="67"/>
                      <a:pt x="11" y="68"/>
                      <a:pt x="11" y="67"/>
                    </a:cubicBezTo>
                    <a:cubicBezTo>
                      <a:pt x="11" y="67"/>
                      <a:pt x="12" y="67"/>
                      <a:pt x="11" y="66"/>
                    </a:cubicBezTo>
                    <a:cubicBezTo>
                      <a:pt x="11" y="66"/>
                      <a:pt x="11" y="65"/>
                      <a:pt x="10" y="65"/>
                    </a:cubicBezTo>
                    <a:cubicBezTo>
                      <a:pt x="10" y="64"/>
                      <a:pt x="10" y="64"/>
                      <a:pt x="9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6" y="62"/>
                      <a:pt x="6" y="62"/>
                    </a:cubicBezTo>
                    <a:cubicBezTo>
                      <a:pt x="6" y="63"/>
                      <a:pt x="7" y="63"/>
                      <a:pt x="6" y="63"/>
                    </a:cubicBezTo>
                    <a:cubicBezTo>
                      <a:pt x="5" y="63"/>
                      <a:pt x="4" y="63"/>
                      <a:pt x="4" y="63"/>
                    </a:cubicBezTo>
                    <a:cubicBezTo>
                      <a:pt x="4" y="63"/>
                      <a:pt x="5" y="62"/>
                      <a:pt x="5" y="62"/>
                    </a:cubicBezTo>
                    <a:cubicBezTo>
                      <a:pt x="5" y="62"/>
                      <a:pt x="6" y="61"/>
                      <a:pt x="5" y="61"/>
                    </a:cubicBezTo>
                    <a:cubicBezTo>
                      <a:pt x="5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3" y="61"/>
                      <a:pt x="4" y="62"/>
                      <a:pt x="3" y="62"/>
                    </a:cubicBezTo>
                    <a:cubicBezTo>
                      <a:pt x="3" y="62"/>
                      <a:pt x="2" y="61"/>
                      <a:pt x="1" y="60"/>
                    </a:cubicBezTo>
                    <a:cubicBezTo>
                      <a:pt x="1" y="60"/>
                      <a:pt x="1" y="60"/>
                      <a:pt x="1" y="59"/>
                    </a:cubicBezTo>
                    <a:cubicBezTo>
                      <a:pt x="0" y="59"/>
                      <a:pt x="0" y="58"/>
                      <a:pt x="0" y="58"/>
                    </a:cubicBezTo>
                    <a:cubicBezTo>
                      <a:pt x="0" y="58"/>
                      <a:pt x="0" y="57"/>
                      <a:pt x="0" y="57"/>
                    </a:cubicBezTo>
                    <a:cubicBezTo>
                      <a:pt x="0" y="57"/>
                      <a:pt x="0" y="56"/>
                      <a:pt x="0" y="55"/>
                    </a:cubicBezTo>
                    <a:cubicBezTo>
                      <a:pt x="0" y="55"/>
                      <a:pt x="0" y="54"/>
                      <a:pt x="1" y="54"/>
                    </a:cubicBezTo>
                    <a:cubicBezTo>
                      <a:pt x="2" y="54"/>
                      <a:pt x="3" y="53"/>
                      <a:pt x="3" y="52"/>
                    </a:cubicBezTo>
                    <a:cubicBezTo>
                      <a:pt x="3" y="51"/>
                      <a:pt x="3" y="51"/>
                      <a:pt x="3" y="50"/>
                    </a:cubicBezTo>
                    <a:cubicBezTo>
                      <a:pt x="3" y="50"/>
                      <a:pt x="3" y="50"/>
                      <a:pt x="4" y="49"/>
                    </a:cubicBezTo>
                    <a:cubicBezTo>
                      <a:pt x="5" y="48"/>
                      <a:pt x="7" y="41"/>
                      <a:pt x="7" y="41"/>
                    </a:cubicBezTo>
                    <a:cubicBezTo>
                      <a:pt x="7" y="40"/>
                      <a:pt x="8" y="33"/>
                      <a:pt x="8" y="33"/>
                    </a:cubicBezTo>
                    <a:cubicBezTo>
                      <a:pt x="8" y="33"/>
                      <a:pt x="14" y="32"/>
                      <a:pt x="14" y="32"/>
                    </a:cubicBezTo>
                    <a:cubicBezTo>
                      <a:pt x="15" y="32"/>
                      <a:pt x="17" y="31"/>
                      <a:pt x="18" y="30"/>
                    </a:cubicBezTo>
                    <a:cubicBezTo>
                      <a:pt x="18" y="29"/>
                      <a:pt x="19" y="28"/>
                      <a:pt x="19" y="27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0" y="23"/>
                      <a:pt x="19" y="23"/>
                      <a:pt x="19" y="22"/>
                    </a:cubicBezTo>
                    <a:cubicBezTo>
                      <a:pt x="19" y="22"/>
                      <a:pt x="18" y="22"/>
                      <a:pt x="19" y="21"/>
                    </a:cubicBezTo>
                    <a:cubicBezTo>
                      <a:pt x="19" y="20"/>
                      <a:pt x="20" y="19"/>
                      <a:pt x="20" y="19"/>
                    </a:cubicBezTo>
                    <a:cubicBezTo>
                      <a:pt x="21" y="18"/>
                      <a:pt x="21" y="16"/>
                      <a:pt x="21" y="15"/>
                    </a:cubicBezTo>
                    <a:cubicBezTo>
                      <a:pt x="21" y="15"/>
                      <a:pt x="20" y="15"/>
                      <a:pt x="21" y="14"/>
                    </a:cubicBezTo>
                    <a:cubicBezTo>
                      <a:pt x="21" y="13"/>
                      <a:pt x="22" y="12"/>
                      <a:pt x="22" y="11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4" y="10"/>
                      <a:pt x="24" y="10"/>
                      <a:pt x="25" y="9"/>
                    </a:cubicBezTo>
                    <a:cubicBezTo>
                      <a:pt x="25" y="9"/>
                      <a:pt x="26" y="9"/>
                      <a:pt x="26" y="8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6"/>
                      <a:pt x="29" y="6"/>
                      <a:pt x="29" y="6"/>
                    </a:cubicBezTo>
                    <a:cubicBezTo>
                      <a:pt x="30" y="5"/>
                      <a:pt x="31" y="4"/>
                      <a:pt x="31" y="4"/>
                    </a:cubicBezTo>
                    <a:cubicBezTo>
                      <a:pt x="31" y="4"/>
                      <a:pt x="31" y="5"/>
                      <a:pt x="32" y="5"/>
                    </a:cubicBezTo>
                    <a:cubicBezTo>
                      <a:pt x="33" y="5"/>
                      <a:pt x="34" y="5"/>
                      <a:pt x="34" y="5"/>
                    </a:cubicBezTo>
                    <a:cubicBezTo>
                      <a:pt x="33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4" y="1"/>
                      <a:pt x="34" y="1"/>
                      <a:pt x="3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7" y="0"/>
                    </a:cubicBezTo>
                    <a:cubicBezTo>
                      <a:pt x="37" y="0"/>
                      <a:pt x="38" y="0"/>
                      <a:pt x="38" y="0"/>
                    </a:cubicBezTo>
                    <a:cubicBezTo>
                      <a:pt x="38" y="0"/>
                      <a:pt x="40" y="1"/>
                      <a:pt x="40" y="1"/>
                    </a:cubicBezTo>
                    <a:cubicBezTo>
                      <a:pt x="40" y="2"/>
                      <a:pt x="42" y="3"/>
                      <a:pt x="42" y="3"/>
                    </a:cubicBezTo>
                    <a:cubicBezTo>
                      <a:pt x="42" y="4"/>
                      <a:pt x="42" y="4"/>
                      <a:pt x="44" y="5"/>
                    </a:cubicBezTo>
                    <a:cubicBezTo>
                      <a:pt x="45" y="6"/>
                      <a:pt x="44" y="7"/>
                      <a:pt x="45" y="8"/>
                    </a:cubicBezTo>
                    <a:cubicBezTo>
                      <a:pt x="45" y="9"/>
                      <a:pt x="45" y="10"/>
                      <a:pt x="45" y="11"/>
                    </a:cubicBezTo>
                    <a:cubicBezTo>
                      <a:pt x="46" y="12"/>
                      <a:pt x="46" y="13"/>
                      <a:pt x="46" y="14"/>
                    </a:cubicBezTo>
                    <a:cubicBezTo>
                      <a:pt x="46" y="15"/>
                      <a:pt x="44" y="17"/>
                      <a:pt x="44" y="17"/>
                    </a:cubicBezTo>
                    <a:cubicBezTo>
                      <a:pt x="44" y="18"/>
                      <a:pt x="40" y="22"/>
                      <a:pt x="40" y="22"/>
                    </a:cubicBezTo>
                    <a:cubicBezTo>
                      <a:pt x="39" y="23"/>
                      <a:pt x="40" y="24"/>
                      <a:pt x="39" y="25"/>
                    </a:cubicBezTo>
                    <a:cubicBezTo>
                      <a:pt x="39" y="25"/>
                      <a:pt x="38" y="25"/>
                      <a:pt x="38" y="25"/>
                    </a:cubicBezTo>
                    <a:cubicBezTo>
                      <a:pt x="38" y="25"/>
                      <a:pt x="37" y="26"/>
                      <a:pt x="37" y="27"/>
                    </a:cubicBezTo>
                    <a:cubicBezTo>
                      <a:pt x="37" y="28"/>
                      <a:pt x="37" y="29"/>
                      <a:pt x="37" y="29"/>
                    </a:cubicBezTo>
                    <a:cubicBezTo>
                      <a:pt x="37" y="30"/>
                      <a:pt x="38" y="31"/>
                      <a:pt x="39" y="31"/>
                    </a:cubicBezTo>
                    <a:cubicBezTo>
                      <a:pt x="40" y="32"/>
                      <a:pt x="39" y="33"/>
                      <a:pt x="39" y="34"/>
                    </a:cubicBezTo>
                    <a:cubicBezTo>
                      <a:pt x="39" y="35"/>
                      <a:pt x="41" y="34"/>
                      <a:pt x="42" y="34"/>
                    </a:cubicBezTo>
                    <a:cubicBezTo>
                      <a:pt x="42" y="33"/>
                      <a:pt x="44" y="33"/>
                      <a:pt x="44" y="33"/>
                    </a:cubicBezTo>
                    <a:cubicBezTo>
                      <a:pt x="44" y="33"/>
                      <a:pt x="45" y="35"/>
                      <a:pt x="45" y="35"/>
                    </a:cubicBezTo>
                    <a:cubicBezTo>
                      <a:pt x="45" y="35"/>
                      <a:pt x="47" y="35"/>
                      <a:pt x="47" y="36"/>
                    </a:cubicBezTo>
                    <a:cubicBezTo>
                      <a:pt x="48" y="36"/>
                      <a:pt x="47" y="37"/>
                      <a:pt x="47" y="38"/>
                    </a:cubicBezTo>
                    <a:cubicBezTo>
                      <a:pt x="47" y="39"/>
                      <a:pt x="49" y="39"/>
                      <a:pt x="49" y="39"/>
                    </a:cubicBezTo>
                    <a:cubicBezTo>
                      <a:pt x="49" y="39"/>
                      <a:pt x="49" y="40"/>
                      <a:pt x="50" y="40"/>
                    </a:cubicBezTo>
                    <a:cubicBezTo>
                      <a:pt x="51" y="39"/>
                      <a:pt x="51" y="39"/>
                      <a:pt x="52" y="40"/>
                    </a:cubicBezTo>
                    <a:cubicBezTo>
                      <a:pt x="52" y="40"/>
                      <a:pt x="53" y="40"/>
                      <a:pt x="53" y="41"/>
                    </a:cubicBezTo>
                    <a:cubicBezTo>
                      <a:pt x="53" y="42"/>
                      <a:pt x="52" y="43"/>
                      <a:pt x="52" y="44"/>
                    </a:cubicBezTo>
                    <a:cubicBezTo>
                      <a:pt x="51" y="45"/>
                      <a:pt x="50" y="46"/>
                      <a:pt x="50" y="46"/>
                    </a:cubicBezTo>
                    <a:cubicBezTo>
                      <a:pt x="49" y="47"/>
                      <a:pt x="53" y="44"/>
                      <a:pt x="54" y="44"/>
                    </a:cubicBezTo>
                    <a:cubicBezTo>
                      <a:pt x="54" y="44"/>
                      <a:pt x="54" y="46"/>
                      <a:pt x="55" y="46"/>
                    </a:cubicBezTo>
                    <a:cubicBezTo>
                      <a:pt x="56" y="46"/>
                      <a:pt x="51" y="48"/>
                      <a:pt x="52" y="49"/>
                    </a:cubicBezTo>
                    <a:cubicBezTo>
                      <a:pt x="52" y="49"/>
                      <a:pt x="52" y="50"/>
                      <a:pt x="52" y="51"/>
                    </a:cubicBezTo>
                    <a:cubicBezTo>
                      <a:pt x="53" y="52"/>
                      <a:pt x="53" y="52"/>
                      <a:pt x="54" y="51"/>
                    </a:cubicBezTo>
                    <a:cubicBezTo>
                      <a:pt x="56" y="51"/>
                      <a:pt x="57" y="51"/>
                      <a:pt x="58" y="50"/>
                    </a:cubicBezTo>
                    <a:cubicBezTo>
                      <a:pt x="58" y="50"/>
                      <a:pt x="60" y="50"/>
                      <a:pt x="60" y="51"/>
                    </a:cubicBezTo>
                    <a:cubicBezTo>
                      <a:pt x="60" y="51"/>
                      <a:pt x="60" y="52"/>
                      <a:pt x="60" y="52"/>
                    </a:cubicBezTo>
                    <a:close/>
                    <a:moveTo>
                      <a:pt x="9" y="73"/>
                    </a:moveTo>
                    <a:cubicBezTo>
                      <a:pt x="9" y="73"/>
                      <a:pt x="9" y="74"/>
                      <a:pt x="9" y="74"/>
                    </a:cubicBezTo>
                    <a:cubicBezTo>
                      <a:pt x="10" y="74"/>
                      <a:pt x="11" y="74"/>
                      <a:pt x="11" y="74"/>
                    </a:cubicBezTo>
                    <a:cubicBezTo>
                      <a:pt x="11" y="73"/>
                      <a:pt x="10" y="72"/>
                      <a:pt x="10" y="72"/>
                    </a:cubicBezTo>
                    <a:cubicBezTo>
                      <a:pt x="9" y="72"/>
                      <a:pt x="8" y="72"/>
                      <a:pt x="9" y="7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847">
                <a:extLst>
                  <a:ext uri="{FF2B5EF4-FFF2-40B4-BE49-F238E27FC236}">
                    <a16:creationId xmlns:a16="http://schemas.microsoft.com/office/drawing/2014/main" id="{263EDA05-99B7-E1F7-21D7-66EDAE363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1775" y="3154363"/>
                <a:ext cx="908050" cy="442913"/>
              </a:xfrm>
              <a:custGeom>
                <a:avLst/>
                <a:gdLst>
                  <a:gd name="T0" fmla="*/ 4 w 218"/>
                  <a:gd name="T1" fmla="*/ 40 h 106"/>
                  <a:gd name="T2" fmla="*/ 10 w 218"/>
                  <a:gd name="T3" fmla="*/ 45 h 106"/>
                  <a:gd name="T4" fmla="*/ 16 w 218"/>
                  <a:gd name="T5" fmla="*/ 46 h 106"/>
                  <a:gd name="T6" fmla="*/ 22 w 218"/>
                  <a:gd name="T7" fmla="*/ 57 h 106"/>
                  <a:gd name="T8" fmla="*/ 22 w 218"/>
                  <a:gd name="T9" fmla="*/ 62 h 106"/>
                  <a:gd name="T10" fmla="*/ 20 w 218"/>
                  <a:gd name="T11" fmla="*/ 70 h 106"/>
                  <a:gd name="T12" fmla="*/ 29 w 218"/>
                  <a:gd name="T13" fmla="*/ 74 h 106"/>
                  <a:gd name="T14" fmla="*/ 52 w 218"/>
                  <a:gd name="T15" fmla="*/ 81 h 106"/>
                  <a:gd name="T16" fmla="*/ 58 w 218"/>
                  <a:gd name="T17" fmla="*/ 94 h 106"/>
                  <a:gd name="T18" fmla="*/ 81 w 218"/>
                  <a:gd name="T19" fmla="*/ 97 h 106"/>
                  <a:gd name="T20" fmla="*/ 95 w 218"/>
                  <a:gd name="T21" fmla="*/ 98 h 106"/>
                  <a:gd name="T22" fmla="*/ 113 w 218"/>
                  <a:gd name="T23" fmla="*/ 104 h 106"/>
                  <a:gd name="T24" fmla="*/ 117 w 218"/>
                  <a:gd name="T25" fmla="*/ 106 h 106"/>
                  <a:gd name="T26" fmla="*/ 153 w 218"/>
                  <a:gd name="T27" fmla="*/ 96 h 106"/>
                  <a:gd name="T28" fmla="*/ 164 w 218"/>
                  <a:gd name="T29" fmla="*/ 84 h 106"/>
                  <a:gd name="T30" fmla="*/ 164 w 218"/>
                  <a:gd name="T31" fmla="*/ 74 h 106"/>
                  <a:gd name="T32" fmla="*/ 177 w 218"/>
                  <a:gd name="T33" fmla="*/ 76 h 106"/>
                  <a:gd name="T34" fmla="*/ 193 w 218"/>
                  <a:gd name="T35" fmla="*/ 67 h 106"/>
                  <a:gd name="T36" fmla="*/ 201 w 218"/>
                  <a:gd name="T37" fmla="*/ 59 h 106"/>
                  <a:gd name="T38" fmla="*/ 211 w 218"/>
                  <a:gd name="T39" fmla="*/ 57 h 106"/>
                  <a:gd name="T40" fmla="*/ 218 w 218"/>
                  <a:gd name="T41" fmla="*/ 55 h 106"/>
                  <a:gd name="T42" fmla="*/ 200 w 218"/>
                  <a:gd name="T43" fmla="*/ 47 h 106"/>
                  <a:gd name="T44" fmla="*/ 188 w 218"/>
                  <a:gd name="T45" fmla="*/ 45 h 106"/>
                  <a:gd name="T46" fmla="*/ 196 w 218"/>
                  <a:gd name="T47" fmla="*/ 26 h 106"/>
                  <a:gd name="T48" fmla="*/ 186 w 218"/>
                  <a:gd name="T49" fmla="*/ 24 h 106"/>
                  <a:gd name="T50" fmla="*/ 174 w 218"/>
                  <a:gd name="T51" fmla="*/ 24 h 106"/>
                  <a:gd name="T52" fmla="*/ 155 w 218"/>
                  <a:gd name="T53" fmla="*/ 32 h 106"/>
                  <a:gd name="T54" fmla="*/ 145 w 218"/>
                  <a:gd name="T55" fmla="*/ 31 h 106"/>
                  <a:gd name="T56" fmla="*/ 137 w 218"/>
                  <a:gd name="T57" fmla="*/ 28 h 106"/>
                  <a:gd name="T58" fmla="*/ 131 w 218"/>
                  <a:gd name="T59" fmla="*/ 22 h 106"/>
                  <a:gd name="T60" fmla="*/ 126 w 218"/>
                  <a:gd name="T61" fmla="*/ 21 h 106"/>
                  <a:gd name="T62" fmla="*/ 116 w 218"/>
                  <a:gd name="T63" fmla="*/ 20 h 106"/>
                  <a:gd name="T64" fmla="*/ 110 w 218"/>
                  <a:gd name="T65" fmla="*/ 22 h 106"/>
                  <a:gd name="T66" fmla="*/ 102 w 218"/>
                  <a:gd name="T67" fmla="*/ 20 h 106"/>
                  <a:gd name="T68" fmla="*/ 98 w 218"/>
                  <a:gd name="T69" fmla="*/ 12 h 106"/>
                  <a:gd name="T70" fmla="*/ 93 w 218"/>
                  <a:gd name="T71" fmla="*/ 8 h 106"/>
                  <a:gd name="T72" fmla="*/ 82 w 218"/>
                  <a:gd name="T73" fmla="*/ 3 h 106"/>
                  <a:gd name="T74" fmla="*/ 75 w 218"/>
                  <a:gd name="T75" fmla="*/ 3 h 106"/>
                  <a:gd name="T76" fmla="*/ 71 w 218"/>
                  <a:gd name="T77" fmla="*/ 8 h 106"/>
                  <a:gd name="T78" fmla="*/ 68 w 218"/>
                  <a:gd name="T79" fmla="*/ 12 h 106"/>
                  <a:gd name="T80" fmla="*/ 70 w 218"/>
                  <a:gd name="T81" fmla="*/ 17 h 106"/>
                  <a:gd name="T82" fmla="*/ 69 w 218"/>
                  <a:gd name="T83" fmla="*/ 25 h 106"/>
                  <a:gd name="T84" fmla="*/ 64 w 218"/>
                  <a:gd name="T85" fmla="*/ 26 h 106"/>
                  <a:gd name="T86" fmla="*/ 52 w 218"/>
                  <a:gd name="T87" fmla="*/ 25 h 106"/>
                  <a:gd name="T88" fmla="*/ 45 w 218"/>
                  <a:gd name="T89" fmla="*/ 22 h 106"/>
                  <a:gd name="T90" fmla="*/ 36 w 218"/>
                  <a:gd name="T91" fmla="*/ 16 h 106"/>
                  <a:gd name="T92" fmla="*/ 31 w 218"/>
                  <a:gd name="T93" fmla="*/ 15 h 106"/>
                  <a:gd name="T94" fmla="*/ 22 w 218"/>
                  <a:gd name="T95" fmla="*/ 19 h 106"/>
                  <a:gd name="T96" fmla="*/ 17 w 218"/>
                  <a:gd name="T97" fmla="*/ 23 h 106"/>
                  <a:gd name="T98" fmla="*/ 13 w 218"/>
                  <a:gd name="T99" fmla="*/ 26 h 106"/>
                  <a:gd name="T100" fmla="*/ 10 w 218"/>
                  <a:gd name="T101" fmla="*/ 28 h 106"/>
                  <a:gd name="T102" fmla="*/ 7 w 218"/>
                  <a:gd name="T103" fmla="*/ 30 h 106"/>
                  <a:gd name="T104" fmla="*/ 1 w 218"/>
                  <a:gd name="T105" fmla="*/ 3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8" h="106">
                    <a:moveTo>
                      <a:pt x="0" y="36"/>
                    </a:moveTo>
                    <a:cubicBezTo>
                      <a:pt x="2" y="37"/>
                      <a:pt x="2" y="37"/>
                      <a:pt x="2" y="37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4" y="40"/>
                      <a:pt x="4" y="40"/>
                    </a:cubicBezTo>
                    <a:cubicBezTo>
                      <a:pt x="4" y="40"/>
                      <a:pt x="5" y="41"/>
                      <a:pt x="5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5"/>
                      <a:pt x="14" y="46"/>
                      <a:pt x="14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8"/>
                      <a:pt x="19" y="53"/>
                      <a:pt x="19" y="53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2" y="58"/>
                      <a:pt x="22" y="59"/>
                    </a:cubicBezTo>
                    <a:cubicBezTo>
                      <a:pt x="22" y="59"/>
                      <a:pt x="22" y="60"/>
                      <a:pt x="22" y="60"/>
                    </a:cubicBezTo>
                    <a:cubicBezTo>
                      <a:pt x="22" y="60"/>
                      <a:pt x="21" y="61"/>
                      <a:pt x="21" y="61"/>
                    </a:cubicBezTo>
                    <a:cubicBezTo>
                      <a:pt x="21" y="61"/>
                      <a:pt x="22" y="62"/>
                      <a:pt x="22" y="62"/>
                    </a:cubicBezTo>
                    <a:cubicBezTo>
                      <a:pt x="22" y="63"/>
                      <a:pt x="22" y="65"/>
                      <a:pt x="22" y="65"/>
                    </a:cubicBezTo>
                    <a:cubicBezTo>
                      <a:pt x="22" y="65"/>
                      <a:pt x="21" y="66"/>
                      <a:pt x="21" y="66"/>
                    </a:cubicBezTo>
                    <a:cubicBezTo>
                      <a:pt x="21" y="67"/>
                      <a:pt x="20" y="68"/>
                      <a:pt x="20" y="68"/>
                    </a:cubicBezTo>
                    <a:cubicBezTo>
                      <a:pt x="20" y="68"/>
                      <a:pt x="20" y="70"/>
                      <a:pt x="20" y="70"/>
                    </a:cubicBezTo>
                    <a:cubicBezTo>
                      <a:pt x="20" y="70"/>
                      <a:pt x="20" y="71"/>
                      <a:pt x="21" y="71"/>
                    </a:cubicBezTo>
                    <a:cubicBezTo>
                      <a:pt x="21" y="72"/>
                      <a:pt x="22" y="72"/>
                      <a:pt x="22" y="72"/>
                    </a:cubicBezTo>
                    <a:cubicBezTo>
                      <a:pt x="23" y="72"/>
                      <a:pt x="25" y="73"/>
                      <a:pt x="25" y="73"/>
                    </a:cubicBezTo>
                    <a:cubicBezTo>
                      <a:pt x="25" y="73"/>
                      <a:pt x="29" y="74"/>
                      <a:pt x="29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3" y="84"/>
                      <a:pt x="53" y="84"/>
                      <a:pt x="53" y="84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9" y="95"/>
                      <a:pt x="59" y="95"/>
                      <a:pt x="59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81" y="97"/>
                      <a:pt x="81" y="97"/>
                      <a:pt x="81" y="97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9" y="96"/>
                      <a:pt x="89" y="96"/>
                      <a:pt x="89" y="96"/>
                    </a:cubicBezTo>
                    <a:cubicBezTo>
                      <a:pt x="89" y="96"/>
                      <a:pt x="92" y="97"/>
                      <a:pt x="92" y="97"/>
                    </a:cubicBezTo>
                    <a:cubicBezTo>
                      <a:pt x="92" y="97"/>
                      <a:pt x="95" y="98"/>
                      <a:pt x="95" y="98"/>
                    </a:cubicBezTo>
                    <a:cubicBezTo>
                      <a:pt x="95" y="98"/>
                      <a:pt x="97" y="100"/>
                      <a:pt x="97" y="100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7" y="104"/>
                      <a:pt x="107" y="104"/>
                      <a:pt x="107" y="104"/>
                    </a:cubicBezTo>
                    <a:cubicBezTo>
                      <a:pt x="113" y="104"/>
                      <a:pt x="113" y="104"/>
                      <a:pt x="113" y="104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22" y="103"/>
                      <a:pt x="122" y="103"/>
                      <a:pt x="122" y="103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48" y="98"/>
                      <a:pt x="148" y="98"/>
                      <a:pt x="148" y="98"/>
                    </a:cubicBezTo>
                    <a:cubicBezTo>
                      <a:pt x="153" y="96"/>
                      <a:pt x="153" y="96"/>
                      <a:pt x="153" y="96"/>
                    </a:cubicBezTo>
                    <a:cubicBezTo>
                      <a:pt x="154" y="95"/>
                      <a:pt x="154" y="95"/>
                      <a:pt x="154" y="95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4"/>
                      <a:pt x="164" y="84"/>
                      <a:pt x="164" y="84"/>
                    </a:cubicBezTo>
                    <a:cubicBezTo>
                      <a:pt x="164" y="84"/>
                      <a:pt x="161" y="82"/>
                      <a:pt x="161" y="82"/>
                    </a:cubicBezTo>
                    <a:cubicBezTo>
                      <a:pt x="161" y="81"/>
                      <a:pt x="161" y="79"/>
                      <a:pt x="161" y="79"/>
                    </a:cubicBezTo>
                    <a:cubicBezTo>
                      <a:pt x="161" y="79"/>
                      <a:pt x="161" y="78"/>
                      <a:pt x="162" y="77"/>
                    </a:cubicBezTo>
                    <a:cubicBezTo>
                      <a:pt x="162" y="77"/>
                      <a:pt x="164" y="74"/>
                      <a:pt x="164" y="74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170" y="76"/>
                      <a:pt x="170" y="76"/>
                      <a:pt x="170" y="76"/>
                    </a:cubicBezTo>
                    <a:cubicBezTo>
                      <a:pt x="173" y="76"/>
                      <a:pt x="173" y="76"/>
                      <a:pt x="173" y="76"/>
                    </a:cubicBezTo>
                    <a:cubicBezTo>
                      <a:pt x="177" y="76"/>
                      <a:pt x="177" y="76"/>
                      <a:pt x="177" y="76"/>
                    </a:cubicBezTo>
                    <a:cubicBezTo>
                      <a:pt x="180" y="73"/>
                      <a:pt x="180" y="73"/>
                      <a:pt x="180" y="73"/>
                    </a:cubicBezTo>
                    <a:cubicBezTo>
                      <a:pt x="182" y="70"/>
                      <a:pt x="182" y="70"/>
                      <a:pt x="182" y="70"/>
                    </a:cubicBezTo>
                    <a:cubicBezTo>
                      <a:pt x="190" y="70"/>
                      <a:pt x="190" y="70"/>
                      <a:pt x="190" y="70"/>
                    </a:cubicBezTo>
                    <a:cubicBezTo>
                      <a:pt x="193" y="67"/>
                      <a:pt x="193" y="67"/>
                      <a:pt x="193" y="67"/>
                    </a:cubicBezTo>
                    <a:cubicBezTo>
                      <a:pt x="193" y="65"/>
                      <a:pt x="193" y="65"/>
                      <a:pt x="193" y="65"/>
                    </a:cubicBezTo>
                    <a:cubicBezTo>
                      <a:pt x="196" y="61"/>
                      <a:pt x="196" y="61"/>
                      <a:pt x="196" y="61"/>
                    </a:cubicBezTo>
                    <a:cubicBezTo>
                      <a:pt x="201" y="61"/>
                      <a:pt x="201" y="61"/>
                      <a:pt x="201" y="61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4" y="59"/>
                      <a:pt x="204" y="59"/>
                      <a:pt x="204" y="59"/>
                    </a:cubicBezTo>
                    <a:cubicBezTo>
                      <a:pt x="206" y="58"/>
                      <a:pt x="206" y="58"/>
                      <a:pt x="206" y="5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11" y="57"/>
                      <a:pt x="211" y="57"/>
                      <a:pt x="211" y="57"/>
                    </a:cubicBezTo>
                    <a:cubicBezTo>
                      <a:pt x="214" y="58"/>
                      <a:pt x="214" y="58"/>
                      <a:pt x="214" y="58"/>
                    </a:cubicBezTo>
                    <a:cubicBezTo>
                      <a:pt x="216" y="58"/>
                      <a:pt x="216" y="58"/>
                      <a:pt x="216" y="58"/>
                    </a:cubicBezTo>
                    <a:cubicBezTo>
                      <a:pt x="218" y="58"/>
                      <a:pt x="218" y="58"/>
                      <a:pt x="218" y="58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209" y="45"/>
                      <a:pt x="209" y="45"/>
                      <a:pt x="209" y="45"/>
                    </a:cubicBezTo>
                    <a:cubicBezTo>
                      <a:pt x="204" y="45"/>
                      <a:pt x="204" y="45"/>
                      <a:pt x="204" y="45"/>
                    </a:cubicBezTo>
                    <a:cubicBezTo>
                      <a:pt x="201" y="48"/>
                      <a:pt x="201" y="48"/>
                      <a:pt x="201" y="48"/>
                    </a:cubicBezTo>
                    <a:cubicBezTo>
                      <a:pt x="200" y="47"/>
                      <a:pt x="200" y="47"/>
                      <a:pt x="200" y="47"/>
                    </a:cubicBezTo>
                    <a:cubicBezTo>
                      <a:pt x="197" y="45"/>
                      <a:pt x="197" y="45"/>
                      <a:pt x="197" y="45"/>
                    </a:cubicBezTo>
                    <a:cubicBezTo>
                      <a:pt x="193" y="45"/>
                      <a:pt x="193" y="45"/>
                      <a:pt x="193" y="45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88" y="45"/>
                      <a:pt x="188" y="45"/>
                      <a:pt x="188" y="45"/>
                    </a:cubicBezTo>
                    <a:cubicBezTo>
                      <a:pt x="188" y="43"/>
                      <a:pt x="188" y="43"/>
                      <a:pt x="188" y="43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39"/>
                      <a:pt x="190" y="39"/>
                      <a:pt x="190" y="39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3" y="23"/>
                      <a:pt x="193" y="23"/>
                      <a:pt x="193" y="23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8" y="25"/>
                      <a:pt x="188" y="25"/>
                      <a:pt x="188" y="25"/>
                    </a:cubicBezTo>
                    <a:cubicBezTo>
                      <a:pt x="186" y="24"/>
                      <a:pt x="186" y="24"/>
                      <a:pt x="186" y="24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83" y="22"/>
                      <a:pt x="180" y="21"/>
                      <a:pt x="180" y="21"/>
                    </a:cubicBezTo>
                    <a:cubicBezTo>
                      <a:pt x="180" y="21"/>
                      <a:pt x="179" y="21"/>
                      <a:pt x="179" y="21"/>
                    </a:cubicBezTo>
                    <a:cubicBezTo>
                      <a:pt x="174" y="24"/>
                      <a:pt x="174" y="24"/>
                      <a:pt x="174" y="24"/>
                    </a:cubicBezTo>
                    <a:cubicBezTo>
                      <a:pt x="171" y="28"/>
                      <a:pt x="171" y="28"/>
                      <a:pt x="171" y="28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5" y="32"/>
                      <a:pt x="155" y="32"/>
                      <a:pt x="155" y="32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1" y="33"/>
                      <a:pt x="151" y="33"/>
                      <a:pt x="151" y="33"/>
                    </a:cubicBezTo>
                    <a:cubicBezTo>
                      <a:pt x="151" y="33"/>
                      <a:pt x="146" y="31"/>
                      <a:pt x="145" y="31"/>
                    </a:cubicBezTo>
                    <a:cubicBezTo>
                      <a:pt x="145" y="31"/>
                      <a:pt x="140" y="31"/>
                      <a:pt x="140" y="31"/>
                    </a:cubicBezTo>
                    <a:cubicBezTo>
                      <a:pt x="140" y="30"/>
                      <a:pt x="140" y="30"/>
                      <a:pt x="140" y="30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1" y="23"/>
                      <a:pt x="131" y="22"/>
                    </a:cubicBezTo>
                    <a:cubicBezTo>
                      <a:pt x="131" y="22"/>
                      <a:pt x="130" y="21"/>
                      <a:pt x="130" y="21"/>
                    </a:cubicBezTo>
                    <a:cubicBezTo>
                      <a:pt x="129" y="21"/>
                      <a:pt x="128" y="20"/>
                      <a:pt x="128" y="20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0" y="22"/>
                      <a:pt x="110" y="22"/>
                    </a:cubicBezTo>
                    <a:cubicBezTo>
                      <a:pt x="110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2" y="20"/>
                      <a:pt x="100" y="19"/>
                      <a:pt x="100" y="18"/>
                    </a:cubicBezTo>
                    <a:cubicBezTo>
                      <a:pt x="100" y="18"/>
                      <a:pt x="99" y="17"/>
                      <a:pt x="99" y="17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2"/>
                      <a:pt x="98" y="12"/>
                    </a:cubicBezTo>
                    <a:cubicBezTo>
                      <a:pt x="98" y="12"/>
                      <a:pt x="98" y="11"/>
                      <a:pt x="98" y="10"/>
                    </a:cubicBezTo>
                    <a:cubicBezTo>
                      <a:pt x="97" y="10"/>
                      <a:pt x="97" y="9"/>
                      <a:pt x="96" y="9"/>
                    </a:cubicBezTo>
                    <a:cubicBezTo>
                      <a:pt x="96" y="9"/>
                      <a:pt x="94" y="8"/>
                      <a:pt x="94" y="8"/>
                    </a:cubicBezTo>
                    <a:cubicBezTo>
                      <a:pt x="94" y="8"/>
                      <a:pt x="93" y="8"/>
                      <a:pt x="93" y="8"/>
                    </a:cubicBezTo>
                    <a:cubicBezTo>
                      <a:pt x="92" y="8"/>
                      <a:pt x="90" y="8"/>
                      <a:pt x="90" y="8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1"/>
                      <a:pt x="75" y="1"/>
                    </a:cubicBezTo>
                    <a:cubicBezTo>
                      <a:pt x="75" y="2"/>
                      <a:pt x="75" y="3"/>
                      <a:pt x="75" y="3"/>
                    </a:cubicBezTo>
                    <a:cubicBezTo>
                      <a:pt x="75" y="3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6"/>
                      <a:pt x="71" y="7"/>
                      <a:pt x="71" y="8"/>
                    </a:cubicBezTo>
                    <a:cubicBezTo>
                      <a:pt x="71" y="8"/>
                      <a:pt x="70" y="9"/>
                      <a:pt x="70" y="9"/>
                    </a:cubicBezTo>
                    <a:cubicBezTo>
                      <a:pt x="70" y="9"/>
                      <a:pt x="69" y="9"/>
                      <a:pt x="69" y="9"/>
                    </a:cubicBezTo>
                    <a:cubicBezTo>
                      <a:pt x="69" y="10"/>
                      <a:pt x="70" y="10"/>
                      <a:pt x="69" y="10"/>
                    </a:cubicBezTo>
                    <a:cubicBezTo>
                      <a:pt x="69" y="11"/>
                      <a:pt x="69" y="11"/>
                      <a:pt x="68" y="12"/>
                    </a:cubicBezTo>
                    <a:cubicBezTo>
                      <a:pt x="68" y="12"/>
                      <a:pt x="68" y="12"/>
                      <a:pt x="68" y="13"/>
                    </a:cubicBezTo>
                    <a:cubicBezTo>
                      <a:pt x="68" y="14"/>
                      <a:pt x="69" y="15"/>
                      <a:pt x="69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0" y="25"/>
                      <a:pt x="50" y="24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8" y="23"/>
                      <a:pt x="46" y="23"/>
                      <a:pt x="46" y="23"/>
                    </a:cubicBezTo>
                    <a:cubicBezTo>
                      <a:pt x="46" y="23"/>
                      <a:pt x="45" y="22"/>
                      <a:pt x="45" y="22"/>
                    </a:cubicBezTo>
                    <a:cubicBezTo>
                      <a:pt x="45" y="22"/>
                      <a:pt x="44" y="20"/>
                      <a:pt x="44" y="20"/>
                    </a:cubicBezTo>
                    <a:cubicBezTo>
                      <a:pt x="44" y="20"/>
                      <a:pt x="44" y="18"/>
                      <a:pt x="44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7" y="22"/>
                      <a:pt x="17" y="23"/>
                    </a:cubicBezTo>
                    <a:cubicBezTo>
                      <a:pt x="17" y="23"/>
                      <a:pt x="15" y="24"/>
                      <a:pt x="15" y="24"/>
                    </a:cubicBezTo>
                    <a:cubicBezTo>
                      <a:pt x="15" y="24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2" y="26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10" y="28"/>
                      <a:pt x="9" y="29"/>
                      <a:pt x="9" y="29"/>
                    </a:cubicBezTo>
                    <a:cubicBezTo>
                      <a:pt x="9" y="29"/>
                      <a:pt x="9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7" y="30"/>
                    </a:cubicBezTo>
                    <a:cubicBezTo>
                      <a:pt x="7" y="30"/>
                      <a:pt x="5" y="30"/>
                      <a:pt x="5" y="30"/>
                    </a:cubicBezTo>
                    <a:cubicBezTo>
                      <a:pt x="5" y="30"/>
                      <a:pt x="3" y="30"/>
                      <a:pt x="3" y="3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1" y="34"/>
                      <a:pt x="1" y="34"/>
                    </a:cubicBezTo>
                    <a:lnTo>
                      <a:pt x="0" y="3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848">
                <a:extLst>
                  <a:ext uri="{FF2B5EF4-FFF2-40B4-BE49-F238E27FC236}">
                    <a16:creationId xmlns:a16="http://schemas.microsoft.com/office/drawing/2014/main" id="{4CD49F53-0332-BAF8-04CC-DA4FC28780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05788" y="4683125"/>
                <a:ext cx="536575" cy="192088"/>
              </a:xfrm>
              <a:custGeom>
                <a:avLst/>
                <a:gdLst>
                  <a:gd name="T0" fmla="*/ 77 w 129"/>
                  <a:gd name="T1" fmla="*/ 36 h 46"/>
                  <a:gd name="T2" fmla="*/ 114 w 129"/>
                  <a:gd name="T3" fmla="*/ 2 h 46"/>
                  <a:gd name="T4" fmla="*/ 115 w 129"/>
                  <a:gd name="T5" fmla="*/ 3 h 46"/>
                  <a:gd name="T6" fmla="*/ 115 w 129"/>
                  <a:gd name="T7" fmla="*/ 2 h 46"/>
                  <a:gd name="T8" fmla="*/ 124 w 129"/>
                  <a:gd name="T9" fmla="*/ 19 h 46"/>
                  <a:gd name="T10" fmla="*/ 125 w 129"/>
                  <a:gd name="T11" fmla="*/ 20 h 46"/>
                  <a:gd name="T12" fmla="*/ 127 w 129"/>
                  <a:gd name="T13" fmla="*/ 14 h 46"/>
                  <a:gd name="T14" fmla="*/ 125 w 129"/>
                  <a:gd name="T15" fmla="*/ 14 h 46"/>
                  <a:gd name="T16" fmla="*/ 123 w 129"/>
                  <a:gd name="T17" fmla="*/ 12 h 46"/>
                  <a:gd name="T18" fmla="*/ 122 w 129"/>
                  <a:gd name="T19" fmla="*/ 12 h 46"/>
                  <a:gd name="T20" fmla="*/ 120 w 129"/>
                  <a:gd name="T21" fmla="*/ 13 h 46"/>
                  <a:gd name="T22" fmla="*/ 121 w 129"/>
                  <a:gd name="T23" fmla="*/ 12 h 46"/>
                  <a:gd name="T24" fmla="*/ 121 w 129"/>
                  <a:gd name="T25" fmla="*/ 11 h 46"/>
                  <a:gd name="T26" fmla="*/ 120 w 129"/>
                  <a:gd name="T27" fmla="*/ 11 h 46"/>
                  <a:gd name="T28" fmla="*/ 118 w 129"/>
                  <a:gd name="T29" fmla="*/ 11 h 46"/>
                  <a:gd name="T30" fmla="*/ 118 w 129"/>
                  <a:gd name="T31" fmla="*/ 10 h 46"/>
                  <a:gd name="T32" fmla="*/ 119 w 129"/>
                  <a:gd name="T33" fmla="*/ 9 h 46"/>
                  <a:gd name="T34" fmla="*/ 117 w 129"/>
                  <a:gd name="T35" fmla="*/ 7 h 46"/>
                  <a:gd name="T36" fmla="*/ 116 w 129"/>
                  <a:gd name="T37" fmla="*/ 5 h 46"/>
                  <a:gd name="T38" fmla="*/ 114 w 129"/>
                  <a:gd name="T39" fmla="*/ 5 h 46"/>
                  <a:gd name="T40" fmla="*/ 113 w 129"/>
                  <a:gd name="T41" fmla="*/ 7 h 46"/>
                  <a:gd name="T42" fmla="*/ 113 w 129"/>
                  <a:gd name="T43" fmla="*/ 5 h 46"/>
                  <a:gd name="T44" fmla="*/ 112 w 129"/>
                  <a:gd name="T45" fmla="*/ 5 h 46"/>
                  <a:gd name="T46" fmla="*/ 110 w 129"/>
                  <a:gd name="T47" fmla="*/ 9 h 46"/>
                  <a:gd name="T48" fmla="*/ 108 w 129"/>
                  <a:gd name="T49" fmla="*/ 11 h 46"/>
                  <a:gd name="T50" fmla="*/ 105 w 129"/>
                  <a:gd name="T51" fmla="*/ 14 h 46"/>
                  <a:gd name="T52" fmla="*/ 105 w 129"/>
                  <a:gd name="T53" fmla="*/ 17 h 46"/>
                  <a:gd name="T54" fmla="*/ 103 w 129"/>
                  <a:gd name="T55" fmla="*/ 21 h 46"/>
                  <a:gd name="T56" fmla="*/ 101 w 129"/>
                  <a:gd name="T57" fmla="*/ 19 h 46"/>
                  <a:gd name="T58" fmla="*/ 99 w 129"/>
                  <a:gd name="T59" fmla="*/ 25 h 46"/>
                  <a:gd name="T60" fmla="*/ 94 w 129"/>
                  <a:gd name="T61" fmla="*/ 22 h 46"/>
                  <a:gd name="T62" fmla="*/ 91 w 129"/>
                  <a:gd name="T63" fmla="*/ 27 h 46"/>
                  <a:gd name="T64" fmla="*/ 89 w 129"/>
                  <a:gd name="T65" fmla="*/ 30 h 46"/>
                  <a:gd name="T66" fmla="*/ 80 w 129"/>
                  <a:gd name="T67" fmla="*/ 33 h 46"/>
                  <a:gd name="T68" fmla="*/ 78 w 129"/>
                  <a:gd name="T69" fmla="*/ 35 h 46"/>
                  <a:gd name="T70" fmla="*/ 78 w 129"/>
                  <a:gd name="T71" fmla="*/ 37 h 46"/>
                  <a:gd name="T72" fmla="*/ 77 w 129"/>
                  <a:gd name="T73" fmla="*/ 37 h 46"/>
                  <a:gd name="T74" fmla="*/ 77 w 129"/>
                  <a:gd name="T75" fmla="*/ 38 h 46"/>
                  <a:gd name="T76" fmla="*/ 76 w 129"/>
                  <a:gd name="T77" fmla="*/ 40 h 46"/>
                  <a:gd name="T78" fmla="*/ 76 w 129"/>
                  <a:gd name="T79" fmla="*/ 41 h 46"/>
                  <a:gd name="T80" fmla="*/ 77 w 129"/>
                  <a:gd name="T81" fmla="*/ 43 h 46"/>
                  <a:gd name="T82" fmla="*/ 76 w 129"/>
                  <a:gd name="T83" fmla="*/ 43 h 46"/>
                  <a:gd name="T84" fmla="*/ 72 w 129"/>
                  <a:gd name="T85" fmla="*/ 42 h 46"/>
                  <a:gd name="T86" fmla="*/ 72 w 129"/>
                  <a:gd name="T87" fmla="*/ 41 h 46"/>
                  <a:gd name="T88" fmla="*/ 71 w 129"/>
                  <a:gd name="T89" fmla="*/ 41 h 46"/>
                  <a:gd name="T90" fmla="*/ 74 w 129"/>
                  <a:gd name="T91" fmla="*/ 46 h 46"/>
                  <a:gd name="T92" fmla="*/ 103 w 129"/>
                  <a:gd name="T93" fmla="*/ 35 h 46"/>
                  <a:gd name="T94" fmla="*/ 120 w 129"/>
                  <a:gd name="T95" fmla="*/ 22 h 46"/>
                  <a:gd name="T96" fmla="*/ 123 w 129"/>
                  <a:gd name="T97" fmla="*/ 22 h 46"/>
                  <a:gd name="T98" fmla="*/ 125 w 129"/>
                  <a:gd name="T99" fmla="*/ 21 h 46"/>
                  <a:gd name="T100" fmla="*/ 125 w 129"/>
                  <a:gd name="T101" fmla="*/ 21 h 46"/>
                  <a:gd name="T102" fmla="*/ 122 w 129"/>
                  <a:gd name="T103" fmla="*/ 18 h 46"/>
                  <a:gd name="T104" fmla="*/ 123 w 129"/>
                  <a:gd name="T105" fmla="*/ 17 h 46"/>
                  <a:gd name="T106" fmla="*/ 127 w 129"/>
                  <a:gd name="T107" fmla="*/ 17 h 46"/>
                  <a:gd name="T108" fmla="*/ 7 w 129"/>
                  <a:gd name="T109" fmla="*/ 7 h 46"/>
                  <a:gd name="T110" fmla="*/ 2 w 129"/>
                  <a:gd name="T111" fmla="*/ 8 h 46"/>
                  <a:gd name="T112" fmla="*/ 9 w 129"/>
                  <a:gd name="T113" fmla="*/ 26 h 46"/>
                  <a:gd name="T114" fmla="*/ 23 w 129"/>
                  <a:gd name="T115" fmla="*/ 36 h 46"/>
                  <a:gd name="T116" fmla="*/ 28 w 129"/>
                  <a:gd name="T117" fmla="*/ 33 h 46"/>
                  <a:gd name="T118" fmla="*/ 23 w 129"/>
                  <a:gd name="T119" fmla="*/ 14 h 46"/>
                  <a:gd name="T120" fmla="*/ 12 w 129"/>
                  <a:gd name="T12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9" h="46">
                    <a:moveTo>
                      <a:pt x="77" y="35"/>
                    </a:moveTo>
                    <a:cubicBezTo>
                      <a:pt x="77" y="35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lose/>
                    <a:moveTo>
                      <a:pt x="113" y="3"/>
                    </a:moveTo>
                    <a:cubicBezTo>
                      <a:pt x="113" y="3"/>
                      <a:pt x="113" y="3"/>
                      <a:pt x="114" y="3"/>
                    </a:cubicBezTo>
                    <a:cubicBezTo>
                      <a:pt x="114" y="3"/>
                      <a:pt x="114" y="3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lose/>
                    <a:moveTo>
                      <a:pt x="114" y="3"/>
                    </a:moveTo>
                    <a:cubicBezTo>
                      <a:pt x="114" y="3"/>
                      <a:pt x="114" y="3"/>
                      <a:pt x="114" y="4"/>
                    </a:cubicBezTo>
                    <a:cubicBezTo>
                      <a:pt x="114" y="3"/>
                      <a:pt x="115" y="3"/>
                      <a:pt x="115" y="3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5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5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lose/>
                    <a:moveTo>
                      <a:pt x="125" y="20"/>
                    </a:move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4" y="20"/>
                      <a:pt x="124" y="19"/>
                      <a:pt x="124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4" y="19"/>
                      <a:pt x="124" y="19"/>
                      <a:pt x="123" y="20"/>
                    </a:cubicBezTo>
                    <a:cubicBezTo>
                      <a:pt x="123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lose/>
                    <a:moveTo>
                      <a:pt x="129" y="15"/>
                    </a:moveTo>
                    <a:cubicBezTo>
                      <a:pt x="129" y="15"/>
                      <a:pt x="129" y="15"/>
                      <a:pt x="129" y="14"/>
                    </a:cubicBezTo>
                    <a:cubicBezTo>
                      <a:pt x="129" y="14"/>
                      <a:pt x="128" y="14"/>
                      <a:pt x="128" y="14"/>
                    </a:cubicBezTo>
                    <a:cubicBezTo>
                      <a:pt x="128" y="14"/>
                      <a:pt x="128" y="14"/>
                      <a:pt x="128" y="14"/>
                    </a:cubicBezTo>
                    <a:cubicBezTo>
                      <a:pt x="128" y="14"/>
                      <a:pt x="128" y="14"/>
                      <a:pt x="128" y="14"/>
                    </a:cubicBezTo>
                    <a:cubicBezTo>
                      <a:pt x="128" y="14"/>
                      <a:pt x="127" y="14"/>
                      <a:pt x="127" y="14"/>
                    </a:cubicBezTo>
                    <a:cubicBezTo>
                      <a:pt x="127" y="14"/>
                      <a:pt x="127" y="14"/>
                      <a:pt x="127" y="15"/>
                    </a:cubicBezTo>
                    <a:cubicBezTo>
                      <a:pt x="127" y="15"/>
                      <a:pt x="127" y="15"/>
                      <a:pt x="127" y="15"/>
                    </a:cubicBezTo>
                    <a:cubicBezTo>
                      <a:pt x="127" y="14"/>
                      <a:pt x="127" y="14"/>
                      <a:pt x="127" y="14"/>
                    </a:cubicBezTo>
                    <a:cubicBezTo>
                      <a:pt x="127" y="14"/>
                      <a:pt x="127" y="14"/>
                      <a:pt x="127" y="14"/>
                    </a:cubicBezTo>
                    <a:cubicBezTo>
                      <a:pt x="127" y="14"/>
                      <a:pt x="126" y="14"/>
                      <a:pt x="126" y="14"/>
                    </a:cubicBezTo>
                    <a:cubicBezTo>
                      <a:pt x="126" y="14"/>
                      <a:pt x="126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4"/>
                      <a:pt x="125" y="14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4" y="12"/>
                      <a:pt x="124" y="12"/>
                      <a:pt x="124" y="12"/>
                    </a:cubicBezTo>
                    <a:cubicBezTo>
                      <a:pt x="124" y="12"/>
                      <a:pt x="124" y="12"/>
                      <a:pt x="124" y="12"/>
                    </a:cubicBezTo>
                    <a:cubicBezTo>
                      <a:pt x="124" y="12"/>
                      <a:pt x="124" y="12"/>
                      <a:pt x="124" y="12"/>
                    </a:cubicBezTo>
                    <a:cubicBezTo>
                      <a:pt x="124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0" y="13"/>
                      <a:pt x="120" y="13"/>
                    </a:cubicBezTo>
                    <a:cubicBezTo>
                      <a:pt x="120" y="13"/>
                      <a:pt x="121" y="13"/>
                      <a:pt x="120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1" y="12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21" y="10"/>
                      <a:pt x="121" y="11"/>
                      <a:pt x="120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20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2"/>
                      <a:pt x="118" y="12"/>
                      <a:pt x="117" y="12"/>
                    </a:cubicBezTo>
                    <a:cubicBezTo>
                      <a:pt x="117" y="12"/>
                      <a:pt x="118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1"/>
                      <a:pt x="118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1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9"/>
                      <a:pt x="118" y="9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8"/>
                      <a:pt x="119" y="8"/>
                      <a:pt x="118" y="8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7"/>
                      <a:pt x="117" y="7"/>
                      <a:pt x="117" y="7"/>
                    </a:cubicBezTo>
                    <a:cubicBezTo>
                      <a:pt x="117" y="7"/>
                      <a:pt x="118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16" y="7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5" y="6"/>
                    </a:cubicBezTo>
                    <a:cubicBezTo>
                      <a:pt x="115" y="5"/>
                      <a:pt x="115" y="5"/>
                      <a:pt x="116" y="5"/>
                    </a:cubicBezTo>
                    <a:cubicBezTo>
                      <a:pt x="115" y="5"/>
                      <a:pt x="116" y="5"/>
                      <a:pt x="116" y="5"/>
                    </a:cubicBezTo>
                    <a:cubicBezTo>
                      <a:pt x="116" y="5"/>
                      <a:pt x="115" y="5"/>
                      <a:pt x="115" y="4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4"/>
                      <a:pt x="114" y="4"/>
                      <a:pt x="114" y="4"/>
                    </a:cubicBezTo>
                    <a:cubicBezTo>
                      <a:pt x="114" y="4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4" y="5"/>
                      <a:pt x="115" y="5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13" y="7"/>
                      <a:pt x="113" y="6"/>
                      <a:pt x="113" y="6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2" y="5"/>
                      <a:pt x="113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4"/>
                      <a:pt x="112" y="4"/>
                      <a:pt x="112" y="4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5"/>
                      <a:pt x="112" y="5"/>
                      <a:pt x="112" y="6"/>
                    </a:cubicBezTo>
                    <a:cubicBezTo>
                      <a:pt x="112" y="6"/>
                      <a:pt x="111" y="6"/>
                      <a:pt x="111" y="6"/>
                    </a:cubicBezTo>
                    <a:cubicBezTo>
                      <a:pt x="111" y="6"/>
                      <a:pt x="112" y="6"/>
                      <a:pt x="112" y="6"/>
                    </a:cubicBezTo>
                    <a:cubicBezTo>
                      <a:pt x="112" y="6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1" y="8"/>
                    </a:cubicBezTo>
                    <a:cubicBezTo>
                      <a:pt x="111" y="8"/>
                      <a:pt x="110" y="8"/>
                      <a:pt x="110" y="8"/>
                    </a:cubicBezTo>
                    <a:cubicBezTo>
                      <a:pt x="110" y="8"/>
                      <a:pt x="110" y="8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9" y="10"/>
                      <a:pt x="109" y="10"/>
                      <a:pt x="108" y="10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8" y="13"/>
                      <a:pt x="108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6"/>
                      <a:pt x="103" y="16"/>
                    </a:cubicBezTo>
                    <a:cubicBezTo>
                      <a:pt x="103" y="16"/>
                      <a:pt x="103" y="16"/>
                      <a:pt x="104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6"/>
                      <a:pt x="104" y="17"/>
                      <a:pt x="104" y="17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105" y="17"/>
                      <a:pt x="105" y="18"/>
                    </a:cubicBezTo>
                    <a:cubicBezTo>
                      <a:pt x="105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9"/>
                      <a:pt x="104" y="19"/>
                    </a:cubicBezTo>
                    <a:cubicBezTo>
                      <a:pt x="104" y="19"/>
                      <a:pt x="104" y="20"/>
                      <a:pt x="104" y="21"/>
                    </a:cubicBezTo>
                    <a:cubicBezTo>
                      <a:pt x="104" y="21"/>
                      <a:pt x="103" y="22"/>
                      <a:pt x="103" y="21"/>
                    </a:cubicBezTo>
                    <a:cubicBezTo>
                      <a:pt x="103" y="21"/>
                      <a:pt x="103" y="20"/>
                      <a:pt x="103" y="20"/>
                    </a:cubicBezTo>
                    <a:cubicBezTo>
                      <a:pt x="103" y="20"/>
                      <a:pt x="103" y="19"/>
                      <a:pt x="103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2" y="18"/>
                      <a:pt x="101" y="18"/>
                      <a:pt x="101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9"/>
                      <a:pt x="101" y="21"/>
                      <a:pt x="101" y="21"/>
                    </a:cubicBezTo>
                    <a:cubicBezTo>
                      <a:pt x="101" y="21"/>
                      <a:pt x="101" y="22"/>
                      <a:pt x="101" y="23"/>
                    </a:cubicBezTo>
                    <a:cubicBezTo>
                      <a:pt x="101" y="23"/>
                      <a:pt x="100" y="24"/>
                      <a:pt x="99" y="25"/>
                    </a:cubicBezTo>
                    <a:cubicBezTo>
                      <a:pt x="99" y="25"/>
                      <a:pt x="99" y="24"/>
                      <a:pt x="99" y="23"/>
                    </a:cubicBezTo>
                    <a:cubicBezTo>
                      <a:pt x="99" y="23"/>
                      <a:pt x="98" y="22"/>
                      <a:pt x="98" y="21"/>
                    </a:cubicBezTo>
                    <a:cubicBezTo>
                      <a:pt x="98" y="21"/>
                      <a:pt x="98" y="21"/>
                      <a:pt x="98" y="20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1"/>
                      <a:pt x="97" y="21"/>
                      <a:pt x="96" y="21"/>
                    </a:cubicBezTo>
                    <a:cubicBezTo>
                      <a:pt x="96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4" y="21"/>
                    </a:cubicBezTo>
                    <a:cubicBezTo>
                      <a:pt x="94" y="21"/>
                      <a:pt x="94" y="22"/>
                      <a:pt x="94" y="22"/>
                    </a:cubicBezTo>
                    <a:cubicBezTo>
                      <a:pt x="94" y="22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4"/>
                    </a:cubicBezTo>
                    <a:cubicBezTo>
                      <a:pt x="93" y="24"/>
                      <a:pt x="93" y="24"/>
                      <a:pt x="93" y="25"/>
                    </a:cubicBezTo>
                    <a:cubicBezTo>
                      <a:pt x="93" y="25"/>
                      <a:pt x="93" y="25"/>
                      <a:pt x="92" y="25"/>
                    </a:cubicBezTo>
                    <a:cubicBezTo>
                      <a:pt x="92" y="26"/>
                      <a:pt x="92" y="26"/>
                      <a:pt x="92" y="26"/>
                    </a:cubicBezTo>
                    <a:cubicBezTo>
                      <a:pt x="92" y="26"/>
                      <a:pt x="91" y="26"/>
                      <a:pt x="91" y="26"/>
                    </a:cubicBezTo>
                    <a:cubicBezTo>
                      <a:pt x="91" y="26"/>
                      <a:pt x="91" y="27"/>
                      <a:pt x="91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8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88" y="31"/>
                      <a:pt x="87" y="31"/>
                      <a:pt x="87" y="31"/>
                    </a:cubicBezTo>
                    <a:cubicBezTo>
                      <a:pt x="86" y="31"/>
                      <a:pt x="86" y="32"/>
                      <a:pt x="86" y="32"/>
                    </a:cubicBezTo>
                    <a:cubicBezTo>
                      <a:pt x="86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3"/>
                      <a:pt x="82" y="33"/>
                      <a:pt x="82" y="33"/>
                    </a:cubicBezTo>
                    <a:cubicBezTo>
                      <a:pt x="81" y="33"/>
                      <a:pt x="81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4"/>
                      <a:pt x="79" y="33"/>
                      <a:pt x="79" y="33"/>
                    </a:cubicBezTo>
                    <a:cubicBezTo>
                      <a:pt x="79" y="33"/>
                      <a:pt x="79" y="34"/>
                      <a:pt x="79" y="34"/>
                    </a:cubicBezTo>
                    <a:cubicBezTo>
                      <a:pt x="79" y="34"/>
                      <a:pt x="79" y="34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4"/>
                      <a:pt x="78" y="35"/>
                      <a:pt x="78" y="35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7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8" y="36"/>
                      <a:pt x="78" y="36"/>
                      <a:pt x="78" y="37"/>
                    </a:cubicBezTo>
                    <a:cubicBezTo>
                      <a:pt x="78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6" y="36"/>
                      <a:pt x="77" y="37"/>
                      <a:pt x="77" y="37"/>
                    </a:cubicBezTo>
                    <a:cubicBezTo>
                      <a:pt x="77" y="37"/>
                      <a:pt x="76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6" y="39"/>
                      <a:pt x="77" y="39"/>
                      <a:pt x="77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6" y="39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6" y="41"/>
                      <a:pt x="76" y="41"/>
                      <a:pt x="77" y="4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1"/>
                    </a:cubicBezTo>
                    <a:cubicBezTo>
                      <a:pt x="77" y="41"/>
                      <a:pt x="77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41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4" y="43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3" y="42"/>
                      <a:pt x="73" y="42"/>
                    </a:cubicBezTo>
                    <a:cubicBezTo>
                      <a:pt x="73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70" y="42"/>
                      <a:pt x="70" y="43"/>
                      <a:pt x="70" y="43"/>
                    </a:cubicBezTo>
                    <a:cubicBezTo>
                      <a:pt x="70" y="43"/>
                      <a:pt x="72" y="45"/>
                      <a:pt x="72" y="45"/>
                    </a:cubicBezTo>
                    <a:cubicBezTo>
                      <a:pt x="72" y="46"/>
                      <a:pt x="73" y="46"/>
                      <a:pt x="74" y="46"/>
                    </a:cubicBezTo>
                    <a:cubicBezTo>
                      <a:pt x="74" y="46"/>
                      <a:pt x="76" y="45"/>
                      <a:pt x="77" y="45"/>
                    </a:cubicBezTo>
                    <a:cubicBezTo>
                      <a:pt x="78" y="45"/>
                      <a:pt x="81" y="46"/>
                      <a:pt x="82" y="45"/>
                    </a:cubicBezTo>
                    <a:cubicBezTo>
                      <a:pt x="83" y="45"/>
                      <a:pt x="85" y="43"/>
                      <a:pt x="86" y="43"/>
                    </a:cubicBezTo>
                    <a:cubicBezTo>
                      <a:pt x="87" y="42"/>
                      <a:pt x="88" y="41"/>
                      <a:pt x="90" y="42"/>
                    </a:cubicBezTo>
                    <a:cubicBezTo>
                      <a:pt x="91" y="42"/>
                      <a:pt x="92" y="44"/>
                      <a:pt x="94" y="43"/>
                    </a:cubicBezTo>
                    <a:cubicBezTo>
                      <a:pt x="95" y="43"/>
                      <a:pt x="96" y="42"/>
                      <a:pt x="97" y="42"/>
                    </a:cubicBezTo>
                    <a:cubicBezTo>
                      <a:pt x="98" y="42"/>
                      <a:pt x="100" y="42"/>
                      <a:pt x="101" y="42"/>
                    </a:cubicBezTo>
                    <a:cubicBezTo>
                      <a:pt x="101" y="41"/>
                      <a:pt x="100" y="40"/>
                      <a:pt x="100" y="39"/>
                    </a:cubicBezTo>
                    <a:cubicBezTo>
                      <a:pt x="101" y="38"/>
                      <a:pt x="102" y="36"/>
                      <a:pt x="103" y="35"/>
                    </a:cubicBezTo>
                    <a:cubicBezTo>
                      <a:pt x="103" y="34"/>
                      <a:pt x="102" y="34"/>
                      <a:pt x="104" y="33"/>
                    </a:cubicBezTo>
                    <a:cubicBezTo>
                      <a:pt x="105" y="31"/>
                      <a:pt x="106" y="30"/>
                      <a:pt x="106" y="29"/>
                    </a:cubicBezTo>
                    <a:cubicBezTo>
                      <a:pt x="106" y="27"/>
                      <a:pt x="107" y="22"/>
                      <a:pt x="108" y="22"/>
                    </a:cubicBezTo>
                    <a:cubicBezTo>
                      <a:pt x="108" y="21"/>
                      <a:pt x="108" y="21"/>
                      <a:pt x="109" y="20"/>
                    </a:cubicBezTo>
                    <a:cubicBezTo>
                      <a:pt x="109" y="20"/>
                      <a:pt x="112" y="21"/>
                      <a:pt x="113" y="21"/>
                    </a:cubicBezTo>
                    <a:cubicBezTo>
                      <a:pt x="114" y="21"/>
                      <a:pt x="117" y="20"/>
                      <a:pt x="117" y="20"/>
                    </a:cubicBezTo>
                    <a:cubicBezTo>
                      <a:pt x="117" y="20"/>
                      <a:pt x="119" y="21"/>
                      <a:pt x="119" y="21"/>
                    </a:cubicBezTo>
                    <a:cubicBezTo>
                      <a:pt x="119" y="21"/>
                      <a:pt x="119" y="22"/>
                      <a:pt x="119" y="22"/>
                    </a:cubicBezTo>
                    <a:cubicBezTo>
                      <a:pt x="119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3"/>
                      <a:pt x="121" y="22"/>
                      <a:pt x="121" y="22"/>
                    </a:cubicBezTo>
                    <a:cubicBezTo>
                      <a:pt x="121" y="22"/>
                      <a:pt x="121" y="23"/>
                      <a:pt x="121" y="23"/>
                    </a:cubicBezTo>
                    <a:cubicBezTo>
                      <a:pt x="121" y="23"/>
                      <a:pt x="122" y="22"/>
                      <a:pt x="122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2" y="22"/>
                      <a:pt x="123" y="22"/>
                      <a:pt x="123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2"/>
                      <a:pt x="123" y="22"/>
                      <a:pt x="124" y="22"/>
                    </a:cubicBezTo>
                    <a:cubicBezTo>
                      <a:pt x="124" y="22"/>
                      <a:pt x="123" y="22"/>
                      <a:pt x="123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5" y="22"/>
                    </a:cubicBezTo>
                    <a:cubicBezTo>
                      <a:pt x="125" y="22"/>
                      <a:pt x="125" y="22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4" y="21"/>
                      <a:pt x="124" y="21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3" y="20"/>
                    </a:cubicBezTo>
                    <a:cubicBezTo>
                      <a:pt x="123" y="20"/>
                      <a:pt x="123" y="20"/>
                      <a:pt x="123" y="20"/>
                    </a:cubicBezTo>
                    <a:cubicBezTo>
                      <a:pt x="123" y="20"/>
                      <a:pt x="123" y="20"/>
                      <a:pt x="123" y="19"/>
                    </a:cubicBezTo>
                    <a:cubicBezTo>
                      <a:pt x="123" y="19"/>
                      <a:pt x="123" y="19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2" y="19"/>
                      <a:pt x="122" y="19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3" y="17"/>
                      <a:pt x="123" y="18"/>
                      <a:pt x="123" y="18"/>
                    </a:cubicBezTo>
                    <a:cubicBezTo>
                      <a:pt x="123" y="18"/>
                      <a:pt x="124" y="18"/>
                      <a:pt x="124" y="17"/>
                    </a:cubicBezTo>
                    <a:cubicBezTo>
                      <a:pt x="124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8"/>
                    </a:cubicBezTo>
                    <a:cubicBezTo>
                      <a:pt x="123" y="18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4" y="17"/>
                      <a:pt x="124" y="17"/>
                      <a:pt x="124" y="17"/>
                    </a:cubicBezTo>
                    <a:cubicBezTo>
                      <a:pt x="124" y="17"/>
                      <a:pt x="124" y="18"/>
                      <a:pt x="124" y="18"/>
                    </a:cubicBezTo>
                    <a:cubicBezTo>
                      <a:pt x="124" y="18"/>
                      <a:pt x="125" y="18"/>
                      <a:pt x="125" y="18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6" y="18"/>
                      <a:pt x="126" y="18"/>
                      <a:pt x="126" y="18"/>
                    </a:cubicBezTo>
                    <a:cubicBezTo>
                      <a:pt x="126" y="18"/>
                      <a:pt x="126" y="17"/>
                      <a:pt x="126" y="17"/>
                    </a:cubicBezTo>
                    <a:cubicBezTo>
                      <a:pt x="126" y="17"/>
                      <a:pt x="127" y="17"/>
                      <a:pt x="127" y="17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27" y="17"/>
                      <a:pt x="128" y="17"/>
                      <a:pt x="128" y="17"/>
                    </a:cubicBezTo>
                    <a:cubicBezTo>
                      <a:pt x="128" y="17"/>
                      <a:pt x="128" y="17"/>
                      <a:pt x="128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9" y="16"/>
                      <a:pt x="129" y="16"/>
                      <a:pt x="129" y="15"/>
                    </a:cubicBezTo>
                    <a:close/>
                    <a:moveTo>
                      <a:pt x="12" y="7"/>
                    </a:moveTo>
                    <a:cubicBezTo>
                      <a:pt x="12" y="7"/>
                      <a:pt x="11" y="6"/>
                      <a:pt x="10" y="6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3" y="11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4" y="16"/>
                      <a:pt x="3" y="16"/>
                      <a:pt x="4" y="17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5" y="20"/>
                      <a:pt x="5" y="21"/>
                      <a:pt x="6" y="21"/>
                    </a:cubicBezTo>
                    <a:cubicBezTo>
                      <a:pt x="7" y="22"/>
                      <a:pt x="7" y="22"/>
                      <a:pt x="9" y="23"/>
                    </a:cubicBezTo>
                    <a:cubicBezTo>
                      <a:pt x="10" y="24"/>
                      <a:pt x="10" y="25"/>
                      <a:pt x="10" y="26"/>
                    </a:cubicBezTo>
                    <a:cubicBezTo>
                      <a:pt x="10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13" y="29"/>
                      <a:pt x="13" y="29"/>
                      <a:pt x="14" y="30"/>
                    </a:cubicBezTo>
                    <a:cubicBezTo>
                      <a:pt x="15" y="30"/>
                      <a:pt x="14" y="30"/>
                      <a:pt x="15" y="31"/>
                    </a:cubicBezTo>
                    <a:cubicBezTo>
                      <a:pt x="15" y="33"/>
                      <a:pt x="15" y="32"/>
                      <a:pt x="16" y="33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19" y="33"/>
                      <a:pt x="18" y="33"/>
                      <a:pt x="19" y="34"/>
                    </a:cubicBezTo>
                    <a:cubicBezTo>
                      <a:pt x="19" y="34"/>
                      <a:pt x="20" y="35"/>
                      <a:pt x="20" y="35"/>
                    </a:cubicBezTo>
                    <a:cubicBezTo>
                      <a:pt x="21" y="36"/>
                      <a:pt x="22" y="36"/>
                      <a:pt x="23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7"/>
                      <a:pt x="25" y="37"/>
                      <a:pt x="26" y="37"/>
                    </a:cubicBezTo>
                    <a:cubicBezTo>
                      <a:pt x="26" y="38"/>
                      <a:pt x="27" y="38"/>
                      <a:pt x="28" y="37"/>
                    </a:cubicBezTo>
                    <a:cubicBezTo>
                      <a:pt x="28" y="37"/>
                      <a:pt x="28" y="37"/>
                      <a:pt x="28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7"/>
                      <a:pt x="29" y="37"/>
                    </a:cubicBezTo>
                    <a:cubicBezTo>
                      <a:pt x="29" y="38"/>
                      <a:pt x="30" y="37"/>
                      <a:pt x="30" y="36"/>
                    </a:cubicBezTo>
                    <a:cubicBezTo>
                      <a:pt x="30" y="36"/>
                      <a:pt x="30" y="35"/>
                      <a:pt x="30" y="35"/>
                    </a:cubicBezTo>
                    <a:cubicBezTo>
                      <a:pt x="29" y="34"/>
                      <a:pt x="29" y="34"/>
                      <a:pt x="28" y="33"/>
                    </a:cubicBezTo>
                    <a:cubicBezTo>
                      <a:pt x="28" y="33"/>
                      <a:pt x="28" y="32"/>
                      <a:pt x="27" y="31"/>
                    </a:cubicBezTo>
                    <a:cubicBezTo>
                      <a:pt x="27" y="31"/>
                      <a:pt x="27" y="30"/>
                      <a:pt x="27" y="29"/>
                    </a:cubicBezTo>
                    <a:cubicBezTo>
                      <a:pt x="27" y="29"/>
                      <a:pt x="27" y="29"/>
                      <a:pt x="26" y="28"/>
                    </a:cubicBezTo>
                    <a:cubicBezTo>
                      <a:pt x="26" y="28"/>
                      <a:pt x="25" y="28"/>
                      <a:pt x="24" y="27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3" y="20"/>
                    </a:cubicBezTo>
                    <a:cubicBezTo>
                      <a:pt x="23" y="20"/>
                      <a:pt x="23" y="17"/>
                      <a:pt x="23" y="16"/>
                    </a:cubicBezTo>
                    <a:cubicBezTo>
                      <a:pt x="24" y="15"/>
                      <a:pt x="23" y="14"/>
                      <a:pt x="23" y="14"/>
                    </a:cubicBezTo>
                    <a:cubicBezTo>
                      <a:pt x="23" y="13"/>
                      <a:pt x="23" y="12"/>
                      <a:pt x="22" y="12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6" y="6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2" y="7"/>
                      <a:pt x="12" y="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850">
                <a:extLst>
                  <a:ext uri="{FF2B5EF4-FFF2-40B4-BE49-F238E27FC236}">
                    <a16:creationId xmlns:a16="http://schemas.microsoft.com/office/drawing/2014/main" id="{E5E86255-F88F-0FA4-685F-78B5C51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3088" y="4241800"/>
                <a:ext cx="233362" cy="254000"/>
              </a:xfrm>
              <a:custGeom>
                <a:avLst/>
                <a:gdLst>
                  <a:gd name="T0" fmla="*/ 54 w 56"/>
                  <a:gd name="T1" fmla="*/ 47 h 61"/>
                  <a:gd name="T2" fmla="*/ 54 w 56"/>
                  <a:gd name="T3" fmla="*/ 45 h 61"/>
                  <a:gd name="T4" fmla="*/ 50 w 56"/>
                  <a:gd name="T5" fmla="*/ 42 h 61"/>
                  <a:gd name="T6" fmla="*/ 47 w 56"/>
                  <a:gd name="T7" fmla="*/ 39 h 61"/>
                  <a:gd name="T8" fmla="*/ 44 w 56"/>
                  <a:gd name="T9" fmla="*/ 36 h 61"/>
                  <a:gd name="T10" fmla="*/ 40 w 56"/>
                  <a:gd name="T11" fmla="*/ 31 h 61"/>
                  <a:gd name="T12" fmla="*/ 36 w 56"/>
                  <a:gd name="T13" fmla="*/ 28 h 61"/>
                  <a:gd name="T14" fmla="*/ 32 w 56"/>
                  <a:gd name="T15" fmla="*/ 27 h 61"/>
                  <a:gd name="T16" fmla="*/ 29 w 56"/>
                  <a:gd name="T17" fmla="*/ 24 h 61"/>
                  <a:gd name="T18" fmla="*/ 29 w 56"/>
                  <a:gd name="T19" fmla="*/ 21 h 61"/>
                  <a:gd name="T20" fmla="*/ 33 w 56"/>
                  <a:gd name="T21" fmla="*/ 19 h 61"/>
                  <a:gd name="T22" fmla="*/ 35 w 56"/>
                  <a:gd name="T23" fmla="*/ 16 h 61"/>
                  <a:gd name="T24" fmla="*/ 33 w 56"/>
                  <a:gd name="T25" fmla="*/ 13 h 61"/>
                  <a:gd name="T26" fmla="*/ 27 w 56"/>
                  <a:gd name="T27" fmla="*/ 11 h 61"/>
                  <a:gd name="T28" fmla="*/ 22 w 56"/>
                  <a:gd name="T29" fmla="*/ 11 h 61"/>
                  <a:gd name="T30" fmla="*/ 18 w 56"/>
                  <a:gd name="T31" fmla="*/ 7 h 61"/>
                  <a:gd name="T32" fmla="*/ 17 w 56"/>
                  <a:gd name="T33" fmla="*/ 3 h 61"/>
                  <a:gd name="T34" fmla="*/ 14 w 56"/>
                  <a:gd name="T35" fmla="*/ 0 h 61"/>
                  <a:gd name="T36" fmla="*/ 10 w 56"/>
                  <a:gd name="T37" fmla="*/ 3 h 61"/>
                  <a:gd name="T38" fmla="*/ 8 w 56"/>
                  <a:gd name="T39" fmla="*/ 8 h 61"/>
                  <a:gd name="T40" fmla="*/ 4 w 56"/>
                  <a:gd name="T41" fmla="*/ 9 h 61"/>
                  <a:gd name="T42" fmla="*/ 3 w 56"/>
                  <a:gd name="T43" fmla="*/ 12 h 61"/>
                  <a:gd name="T44" fmla="*/ 0 w 56"/>
                  <a:gd name="T45" fmla="*/ 14 h 61"/>
                  <a:gd name="T46" fmla="*/ 4 w 56"/>
                  <a:gd name="T47" fmla="*/ 16 h 61"/>
                  <a:gd name="T48" fmla="*/ 4 w 56"/>
                  <a:gd name="T49" fmla="*/ 22 h 61"/>
                  <a:gd name="T50" fmla="*/ 9 w 56"/>
                  <a:gd name="T51" fmla="*/ 23 h 61"/>
                  <a:gd name="T52" fmla="*/ 9 w 56"/>
                  <a:gd name="T53" fmla="*/ 27 h 61"/>
                  <a:gd name="T54" fmla="*/ 9 w 56"/>
                  <a:gd name="T55" fmla="*/ 34 h 61"/>
                  <a:gd name="T56" fmla="*/ 13 w 56"/>
                  <a:gd name="T57" fmla="*/ 32 h 61"/>
                  <a:gd name="T58" fmla="*/ 16 w 56"/>
                  <a:gd name="T59" fmla="*/ 32 h 61"/>
                  <a:gd name="T60" fmla="*/ 22 w 56"/>
                  <a:gd name="T61" fmla="*/ 33 h 61"/>
                  <a:gd name="T62" fmla="*/ 25 w 56"/>
                  <a:gd name="T63" fmla="*/ 30 h 61"/>
                  <a:gd name="T64" fmla="*/ 29 w 56"/>
                  <a:gd name="T65" fmla="*/ 31 h 61"/>
                  <a:gd name="T66" fmla="*/ 35 w 56"/>
                  <a:gd name="T67" fmla="*/ 38 h 61"/>
                  <a:gd name="T68" fmla="*/ 35 w 56"/>
                  <a:gd name="T69" fmla="*/ 43 h 61"/>
                  <a:gd name="T70" fmla="*/ 40 w 56"/>
                  <a:gd name="T71" fmla="*/ 45 h 61"/>
                  <a:gd name="T72" fmla="*/ 42 w 56"/>
                  <a:gd name="T73" fmla="*/ 49 h 61"/>
                  <a:gd name="T74" fmla="*/ 42 w 56"/>
                  <a:gd name="T75" fmla="*/ 53 h 61"/>
                  <a:gd name="T76" fmla="*/ 40 w 56"/>
                  <a:gd name="T77" fmla="*/ 57 h 61"/>
                  <a:gd name="T78" fmla="*/ 44 w 56"/>
                  <a:gd name="T79" fmla="*/ 60 h 61"/>
                  <a:gd name="T80" fmla="*/ 47 w 56"/>
                  <a:gd name="T81" fmla="*/ 58 h 61"/>
                  <a:gd name="T82" fmla="*/ 50 w 56"/>
                  <a:gd name="T83" fmla="*/ 56 h 61"/>
                  <a:gd name="T84" fmla="*/ 54 w 56"/>
                  <a:gd name="T85" fmla="*/ 57 h 61"/>
                  <a:gd name="T86" fmla="*/ 54 w 56"/>
                  <a:gd name="T87" fmla="*/ 53 h 61"/>
                  <a:gd name="T88" fmla="*/ 56 w 56"/>
                  <a:gd name="T8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" h="61">
                    <a:moveTo>
                      <a:pt x="56" y="49"/>
                    </a:moveTo>
                    <a:cubicBezTo>
                      <a:pt x="55" y="49"/>
                      <a:pt x="54" y="49"/>
                      <a:pt x="54" y="48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5"/>
                      <a:pt x="54" y="45"/>
                      <a:pt x="54" y="45"/>
                    </a:cubicBezTo>
                    <a:cubicBezTo>
                      <a:pt x="53" y="45"/>
                      <a:pt x="53" y="44"/>
                      <a:pt x="52" y="44"/>
                    </a:cubicBezTo>
                    <a:cubicBezTo>
                      <a:pt x="52" y="43"/>
                      <a:pt x="51" y="44"/>
                      <a:pt x="51" y="43"/>
                    </a:cubicBezTo>
                    <a:cubicBezTo>
                      <a:pt x="50" y="43"/>
                      <a:pt x="50" y="43"/>
                      <a:pt x="50" y="42"/>
                    </a:cubicBezTo>
                    <a:cubicBezTo>
                      <a:pt x="50" y="42"/>
                      <a:pt x="50" y="42"/>
                      <a:pt x="49" y="42"/>
                    </a:cubicBezTo>
                    <a:cubicBezTo>
                      <a:pt x="49" y="41"/>
                      <a:pt x="48" y="41"/>
                      <a:pt x="48" y="41"/>
                    </a:cubicBezTo>
                    <a:cubicBezTo>
                      <a:pt x="48" y="40"/>
                      <a:pt x="47" y="39"/>
                      <a:pt x="47" y="39"/>
                    </a:cubicBezTo>
                    <a:cubicBezTo>
                      <a:pt x="47" y="39"/>
                      <a:pt x="46" y="39"/>
                      <a:pt x="46" y="38"/>
                    </a:cubicBezTo>
                    <a:cubicBezTo>
                      <a:pt x="45" y="38"/>
                      <a:pt x="44" y="38"/>
                      <a:pt x="44" y="38"/>
                    </a:cubicBezTo>
                    <a:cubicBezTo>
                      <a:pt x="44" y="37"/>
                      <a:pt x="44" y="37"/>
                      <a:pt x="44" y="36"/>
                    </a:cubicBezTo>
                    <a:cubicBezTo>
                      <a:pt x="43" y="36"/>
                      <a:pt x="42" y="35"/>
                      <a:pt x="42" y="35"/>
                    </a:cubicBezTo>
                    <a:cubicBezTo>
                      <a:pt x="42" y="34"/>
                      <a:pt x="42" y="33"/>
                      <a:pt x="41" y="33"/>
                    </a:cubicBezTo>
                    <a:cubicBezTo>
                      <a:pt x="41" y="33"/>
                      <a:pt x="40" y="32"/>
                      <a:pt x="40" y="31"/>
                    </a:cubicBezTo>
                    <a:cubicBezTo>
                      <a:pt x="40" y="31"/>
                      <a:pt x="39" y="31"/>
                      <a:pt x="39" y="31"/>
                    </a:cubicBezTo>
                    <a:cubicBezTo>
                      <a:pt x="38" y="30"/>
                      <a:pt x="37" y="29"/>
                      <a:pt x="37" y="29"/>
                    </a:cubicBezTo>
                    <a:cubicBezTo>
                      <a:pt x="37" y="29"/>
                      <a:pt x="37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4" y="28"/>
                      <a:pt x="34" y="27"/>
                      <a:pt x="34" y="27"/>
                    </a:cubicBezTo>
                    <a:cubicBezTo>
                      <a:pt x="33" y="27"/>
                      <a:pt x="32" y="27"/>
                      <a:pt x="32" y="27"/>
                    </a:cubicBezTo>
                    <a:cubicBezTo>
                      <a:pt x="31" y="27"/>
                      <a:pt x="31" y="26"/>
                      <a:pt x="31" y="26"/>
                    </a:cubicBezTo>
                    <a:cubicBezTo>
                      <a:pt x="30" y="26"/>
                      <a:pt x="29" y="25"/>
                      <a:pt x="29" y="25"/>
                    </a:cubicBezTo>
                    <a:cubicBezTo>
                      <a:pt x="29" y="25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29" y="23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8" y="22"/>
                      <a:pt x="29" y="21"/>
                      <a:pt x="29" y="21"/>
                    </a:cubicBezTo>
                    <a:cubicBezTo>
                      <a:pt x="29" y="21"/>
                      <a:pt x="30" y="21"/>
                      <a:pt x="31" y="21"/>
                    </a:cubicBezTo>
                    <a:cubicBezTo>
                      <a:pt x="31" y="20"/>
                      <a:pt x="32" y="20"/>
                      <a:pt x="32" y="20"/>
                    </a:cubicBezTo>
                    <a:cubicBezTo>
                      <a:pt x="33" y="20"/>
                      <a:pt x="33" y="20"/>
                      <a:pt x="33" y="19"/>
                    </a:cubicBezTo>
                    <a:cubicBezTo>
                      <a:pt x="33" y="19"/>
                      <a:pt x="33" y="18"/>
                      <a:pt x="34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5" y="17"/>
                      <a:pt x="35" y="16"/>
                    </a:cubicBezTo>
                    <a:cubicBezTo>
                      <a:pt x="35" y="16"/>
                      <a:pt x="35" y="16"/>
                      <a:pt x="34" y="15"/>
                    </a:cubicBezTo>
                    <a:cubicBezTo>
                      <a:pt x="33" y="15"/>
                      <a:pt x="33" y="15"/>
                      <a:pt x="33" y="14"/>
                    </a:cubicBezTo>
                    <a:cubicBezTo>
                      <a:pt x="33" y="14"/>
                      <a:pt x="33" y="13"/>
                      <a:pt x="33" y="13"/>
                    </a:cubicBezTo>
                    <a:cubicBezTo>
                      <a:pt x="32" y="13"/>
                      <a:pt x="31" y="12"/>
                      <a:pt x="31" y="12"/>
                    </a:cubicBezTo>
                    <a:cubicBezTo>
                      <a:pt x="30" y="12"/>
                      <a:pt x="30" y="11"/>
                      <a:pt x="30" y="11"/>
                    </a:cubicBezTo>
                    <a:cubicBezTo>
                      <a:pt x="29" y="11"/>
                      <a:pt x="28" y="11"/>
                      <a:pt x="27" y="11"/>
                    </a:cubicBezTo>
                    <a:cubicBezTo>
                      <a:pt x="27" y="12"/>
                      <a:pt x="27" y="12"/>
                      <a:pt x="26" y="12"/>
                    </a:cubicBezTo>
                    <a:cubicBezTo>
                      <a:pt x="26" y="12"/>
                      <a:pt x="25" y="11"/>
                      <a:pt x="25" y="11"/>
                    </a:cubicBezTo>
                    <a:cubicBezTo>
                      <a:pt x="24" y="11"/>
                      <a:pt x="22" y="11"/>
                      <a:pt x="22" y="11"/>
                    </a:cubicBezTo>
                    <a:cubicBezTo>
                      <a:pt x="22" y="11"/>
                      <a:pt x="21" y="10"/>
                      <a:pt x="20" y="9"/>
                    </a:cubicBezTo>
                    <a:cubicBezTo>
                      <a:pt x="20" y="9"/>
                      <a:pt x="19" y="8"/>
                      <a:pt x="19" y="8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9" y="6"/>
                      <a:pt x="19" y="6"/>
                      <a:pt x="19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6" y="2"/>
                      <a:pt x="16" y="2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5"/>
                      <a:pt x="11" y="6"/>
                    </a:cubicBezTo>
                    <a:cubicBezTo>
                      <a:pt x="11" y="6"/>
                      <a:pt x="11" y="8"/>
                      <a:pt x="11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7"/>
                      <a:pt x="7" y="7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8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11"/>
                      <a:pt x="3" y="11"/>
                      <a:pt x="3" y="12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5"/>
                      <a:pt x="4" y="16"/>
                      <a:pt x="4" y="16"/>
                    </a:cubicBezTo>
                    <a:cubicBezTo>
                      <a:pt x="4" y="17"/>
                      <a:pt x="4" y="18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4" y="22"/>
                      <a:pt x="5" y="22"/>
                      <a:pt x="6" y="21"/>
                    </a:cubicBezTo>
                    <a:cubicBezTo>
                      <a:pt x="7" y="21"/>
                      <a:pt x="8" y="21"/>
                      <a:pt x="9" y="21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9" y="23"/>
                      <a:pt x="9" y="23"/>
                      <a:pt x="8" y="24"/>
                    </a:cubicBezTo>
                    <a:cubicBezTo>
                      <a:pt x="8" y="24"/>
                      <a:pt x="9" y="25"/>
                      <a:pt x="9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8"/>
                      <a:pt x="9" y="29"/>
                      <a:pt x="9" y="29"/>
                    </a:cubicBezTo>
                    <a:cubicBezTo>
                      <a:pt x="9" y="30"/>
                      <a:pt x="9" y="31"/>
                      <a:pt x="9" y="31"/>
                    </a:cubicBezTo>
                    <a:cubicBezTo>
                      <a:pt x="9" y="32"/>
                      <a:pt x="9" y="34"/>
                      <a:pt x="9" y="34"/>
                    </a:cubicBezTo>
                    <a:cubicBezTo>
                      <a:pt x="10" y="35"/>
                      <a:pt x="10" y="34"/>
                      <a:pt x="10" y="33"/>
                    </a:cubicBezTo>
                    <a:cubicBezTo>
                      <a:pt x="11" y="33"/>
                      <a:pt x="11" y="33"/>
                      <a:pt x="12" y="33"/>
                    </a:cubicBezTo>
                    <a:cubicBezTo>
                      <a:pt x="13" y="33"/>
                      <a:pt x="13" y="32"/>
                      <a:pt x="13" y="32"/>
                    </a:cubicBezTo>
                    <a:cubicBezTo>
                      <a:pt x="13" y="31"/>
                      <a:pt x="13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6" y="31"/>
                      <a:pt x="16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3"/>
                      <a:pt x="20" y="33"/>
                    </a:cubicBezTo>
                    <a:cubicBezTo>
                      <a:pt x="20" y="33"/>
                      <a:pt x="22" y="33"/>
                      <a:pt x="22" y="33"/>
                    </a:cubicBezTo>
                    <a:cubicBezTo>
                      <a:pt x="23" y="33"/>
                      <a:pt x="23" y="32"/>
                      <a:pt x="23" y="32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0"/>
                      <a:pt x="24" y="30"/>
                      <a:pt x="25" y="30"/>
                    </a:cubicBezTo>
                    <a:cubicBezTo>
                      <a:pt x="25" y="30"/>
                      <a:pt x="25" y="30"/>
                      <a:pt x="26" y="29"/>
                    </a:cubicBezTo>
                    <a:cubicBezTo>
                      <a:pt x="26" y="29"/>
                      <a:pt x="27" y="29"/>
                      <a:pt x="27" y="30"/>
                    </a:cubicBezTo>
                    <a:cubicBezTo>
                      <a:pt x="28" y="30"/>
                      <a:pt x="29" y="30"/>
                      <a:pt x="29" y="31"/>
                    </a:cubicBezTo>
                    <a:cubicBezTo>
                      <a:pt x="30" y="31"/>
                      <a:pt x="30" y="31"/>
                      <a:pt x="31" y="32"/>
                    </a:cubicBezTo>
                    <a:cubicBezTo>
                      <a:pt x="32" y="33"/>
                      <a:pt x="33" y="34"/>
                      <a:pt x="34" y="34"/>
                    </a:cubicBezTo>
                    <a:cubicBezTo>
                      <a:pt x="35" y="35"/>
                      <a:pt x="35" y="37"/>
                      <a:pt x="35" y="38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6" y="40"/>
                      <a:pt x="36" y="41"/>
                    </a:cubicBezTo>
                    <a:cubicBezTo>
                      <a:pt x="35" y="42"/>
                      <a:pt x="35" y="42"/>
                      <a:pt x="35" y="43"/>
                    </a:cubicBezTo>
                    <a:cubicBezTo>
                      <a:pt x="35" y="43"/>
                      <a:pt x="36" y="44"/>
                      <a:pt x="36" y="44"/>
                    </a:cubicBezTo>
                    <a:cubicBezTo>
                      <a:pt x="37" y="44"/>
                      <a:pt x="37" y="45"/>
                      <a:pt x="38" y="45"/>
                    </a:cubicBezTo>
                    <a:cubicBezTo>
                      <a:pt x="38" y="45"/>
                      <a:pt x="39" y="45"/>
                      <a:pt x="40" y="45"/>
                    </a:cubicBezTo>
                    <a:cubicBezTo>
                      <a:pt x="40" y="46"/>
                      <a:pt x="40" y="46"/>
                      <a:pt x="40" y="47"/>
                    </a:cubicBezTo>
                    <a:cubicBezTo>
                      <a:pt x="40" y="47"/>
                      <a:pt x="41" y="47"/>
                      <a:pt x="41" y="48"/>
                    </a:cubicBezTo>
                    <a:cubicBezTo>
                      <a:pt x="42" y="48"/>
                      <a:pt x="42" y="49"/>
                      <a:pt x="42" y="49"/>
                    </a:cubicBezTo>
                    <a:cubicBezTo>
                      <a:pt x="42" y="49"/>
                      <a:pt x="42" y="50"/>
                      <a:pt x="42" y="50"/>
                    </a:cubicBezTo>
                    <a:cubicBezTo>
                      <a:pt x="42" y="50"/>
                      <a:pt x="42" y="51"/>
                      <a:pt x="41" y="51"/>
                    </a:cubicBezTo>
                    <a:cubicBezTo>
                      <a:pt x="41" y="52"/>
                      <a:pt x="41" y="53"/>
                      <a:pt x="42" y="53"/>
                    </a:cubicBezTo>
                    <a:cubicBezTo>
                      <a:pt x="42" y="53"/>
                      <a:pt x="42" y="55"/>
                      <a:pt x="42" y="55"/>
                    </a:cubicBezTo>
                    <a:cubicBezTo>
                      <a:pt x="42" y="56"/>
                      <a:pt x="41" y="56"/>
                      <a:pt x="41" y="56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1" y="58"/>
                      <a:pt x="41" y="59"/>
                      <a:pt x="42" y="59"/>
                    </a:cubicBezTo>
                    <a:cubicBezTo>
                      <a:pt x="43" y="59"/>
                      <a:pt x="44" y="59"/>
                      <a:pt x="44" y="60"/>
                    </a:cubicBezTo>
                    <a:cubicBezTo>
                      <a:pt x="45" y="60"/>
                      <a:pt x="46" y="61"/>
                      <a:pt x="46" y="61"/>
                    </a:cubicBezTo>
                    <a:cubicBezTo>
                      <a:pt x="47" y="61"/>
                      <a:pt x="47" y="61"/>
                      <a:pt x="47" y="60"/>
                    </a:cubicBezTo>
                    <a:cubicBezTo>
                      <a:pt x="47" y="59"/>
                      <a:pt x="48" y="59"/>
                      <a:pt x="47" y="58"/>
                    </a:cubicBezTo>
                    <a:cubicBezTo>
                      <a:pt x="46" y="57"/>
                      <a:pt x="46" y="57"/>
                      <a:pt x="46" y="56"/>
                    </a:cubicBezTo>
                    <a:cubicBezTo>
                      <a:pt x="47" y="56"/>
                      <a:pt x="47" y="56"/>
                      <a:pt x="48" y="56"/>
                    </a:cubicBezTo>
                    <a:cubicBezTo>
                      <a:pt x="49" y="56"/>
                      <a:pt x="49" y="56"/>
                      <a:pt x="50" y="56"/>
                    </a:cubicBezTo>
                    <a:cubicBezTo>
                      <a:pt x="51" y="57"/>
                      <a:pt x="51" y="57"/>
                      <a:pt x="52" y="57"/>
                    </a:cubicBezTo>
                    <a:cubicBezTo>
                      <a:pt x="52" y="57"/>
                      <a:pt x="53" y="58"/>
                      <a:pt x="54" y="58"/>
                    </a:cubicBezTo>
                    <a:cubicBezTo>
                      <a:pt x="54" y="58"/>
                      <a:pt x="54" y="57"/>
                      <a:pt x="54" y="57"/>
                    </a:cubicBezTo>
                    <a:cubicBezTo>
                      <a:pt x="54" y="57"/>
                      <a:pt x="55" y="56"/>
                      <a:pt x="55" y="56"/>
                    </a:cubicBezTo>
                    <a:cubicBezTo>
                      <a:pt x="55" y="55"/>
                      <a:pt x="55" y="55"/>
                      <a:pt x="54" y="54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5" y="51"/>
                      <a:pt x="56" y="51"/>
                      <a:pt x="56" y="50"/>
                    </a:cubicBezTo>
                    <a:cubicBezTo>
                      <a:pt x="56" y="50"/>
                      <a:pt x="56" y="49"/>
                      <a:pt x="56" y="4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851">
                <a:extLst>
                  <a:ext uri="{FF2B5EF4-FFF2-40B4-BE49-F238E27FC236}">
                    <a16:creationId xmlns:a16="http://schemas.microsoft.com/office/drawing/2014/main" id="{9EDDC2D6-AE52-A751-14F8-4571B8375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2663" y="3533775"/>
                <a:ext cx="307975" cy="150813"/>
              </a:xfrm>
              <a:custGeom>
                <a:avLst/>
                <a:gdLst>
                  <a:gd name="T0" fmla="*/ 7 w 74"/>
                  <a:gd name="T1" fmla="*/ 29 h 36"/>
                  <a:gd name="T2" fmla="*/ 4 w 74"/>
                  <a:gd name="T3" fmla="*/ 28 h 36"/>
                  <a:gd name="T4" fmla="*/ 1 w 74"/>
                  <a:gd name="T5" fmla="*/ 29 h 36"/>
                  <a:gd name="T6" fmla="*/ 0 w 74"/>
                  <a:gd name="T7" fmla="*/ 30 h 36"/>
                  <a:gd name="T8" fmla="*/ 1 w 74"/>
                  <a:gd name="T9" fmla="*/ 33 h 36"/>
                  <a:gd name="T10" fmla="*/ 9 w 74"/>
                  <a:gd name="T11" fmla="*/ 33 h 36"/>
                  <a:gd name="T12" fmla="*/ 12 w 74"/>
                  <a:gd name="T13" fmla="*/ 34 h 36"/>
                  <a:gd name="T14" fmla="*/ 15 w 74"/>
                  <a:gd name="T15" fmla="*/ 33 h 36"/>
                  <a:gd name="T16" fmla="*/ 17 w 74"/>
                  <a:gd name="T17" fmla="*/ 34 h 36"/>
                  <a:gd name="T18" fmla="*/ 19 w 74"/>
                  <a:gd name="T19" fmla="*/ 35 h 36"/>
                  <a:gd name="T20" fmla="*/ 22 w 74"/>
                  <a:gd name="T21" fmla="*/ 35 h 36"/>
                  <a:gd name="T22" fmla="*/ 25 w 74"/>
                  <a:gd name="T23" fmla="*/ 35 h 36"/>
                  <a:gd name="T24" fmla="*/ 30 w 74"/>
                  <a:gd name="T25" fmla="*/ 34 h 36"/>
                  <a:gd name="T26" fmla="*/ 32 w 74"/>
                  <a:gd name="T27" fmla="*/ 32 h 36"/>
                  <a:gd name="T28" fmla="*/ 31 w 74"/>
                  <a:gd name="T29" fmla="*/ 30 h 36"/>
                  <a:gd name="T30" fmla="*/ 34 w 74"/>
                  <a:gd name="T31" fmla="*/ 28 h 36"/>
                  <a:gd name="T32" fmla="*/ 37 w 74"/>
                  <a:gd name="T33" fmla="*/ 26 h 36"/>
                  <a:gd name="T34" fmla="*/ 38 w 74"/>
                  <a:gd name="T35" fmla="*/ 25 h 36"/>
                  <a:gd name="T36" fmla="*/ 42 w 74"/>
                  <a:gd name="T37" fmla="*/ 24 h 36"/>
                  <a:gd name="T38" fmla="*/ 45 w 74"/>
                  <a:gd name="T39" fmla="*/ 26 h 36"/>
                  <a:gd name="T40" fmla="*/ 48 w 74"/>
                  <a:gd name="T41" fmla="*/ 26 h 36"/>
                  <a:gd name="T42" fmla="*/ 50 w 74"/>
                  <a:gd name="T43" fmla="*/ 23 h 36"/>
                  <a:gd name="T44" fmla="*/ 52 w 74"/>
                  <a:gd name="T45" fmla="*/ 20 h 36"/>
                  <a:gd name="T46" fmla="*/ 58 w 74"/>
                  <a:gd name="T47" fmla="*/ 19 h 36"/>
                  <a:gd name="T48" fmla="*/ 60 w 74"/>
                  <a:gd name="T49" fmla="*/ 16 h 36"/>
                  <a:gd name="T50" fmla="*/ 70 w 74"/>
                  <a:gd name="T51" fmla="*/ 13 h 36"/>
                  <a:gd name="T52" fmla="*/ 73 w 74"/>
                  <a:gd name="T53" fmla="*/ 11 h 36"/>
                  <a:gd name="T54" fmla="*/ 72 w 74"/>
                  <a:gd name="T55" fmla="*/ 7 h 36"/>
                  <a:gd name="T56" fmla="*/ 67 w 74"/>
                  <a:gd name="T57" fmla="*/ 5 h 36"/>
                  <a:gd name="T58" fmla="*/ 61 w 74"/>
                  <a:gd name="T59" fmla="*/ 3 h 36"/>
                  <a:gd name="T60" fmla="*/ 54 w 74"/>
                  <a:gd name="T61" fmla="*/ 2 h 36"/>
                  <a:gd name="T62" fmla="*/ 49 w 74"/>
                  <a:gd name="T63" fmla="*/ 3 h 36"/>
                  <a:gd name="T64" fmla="*/ 45 w 74"/>
                  <a:gd name="T65" fmla="*/ 3 h 36"/>
                  <a:gd name="T66" fmla="*/ 42 w 74"/>
                  <a:gd name="T67" fmla="*/ 3 h 36"/>
                  <a:gd name="T68" fmla="*/ 37 w 74"/>
                  <a:gd name="T69" fmla="*/ 2 h 36"/>
                  <a:gd name="T70" fmla="*/ 31 w 74"/>
                  <a:gd name="T71" fmla="*/ 1 h 36"/>
                  <a:gd name="T72" fmla="*/ 28 w 74"/>
                  <a:gd name="T73" fmla="*/ 4 h 36"/>
                  <a:gd name="T74" fmla="*/ 19 w 74"/>
                  <a:gd name="T75" fmla="*/ 4 h 36"/>
                  <a:gd name="T76" fmla="*/ 13 w 74"/>
                  <a:gd name="T77" fmla="*/ 4 h 36"/>
                  <a:gd name="T78" fmla="*/ 12 w 74"/>
                  <a:gd name="T79" fmla="*/ 6 h 36"/>
                  <a:gd name="T80" fmla="*/ 11 w 74"/>
                  <a:gd name="T81" fmla="*/ 8 h 36"/>
                  <a:gd name="T82" fmla="*/ 12 w 74"/>
                  <a:gd name="T83" fmla="*/ 10 h 36"/>
                  <a:gd name="T84" fmla="*/ 10 w 74"/>
                  <a:gd name="T85" fmla="*/ 12 h 36"/>
                  <a:gd name="T86" fmla="*/ 6 w 74"/>
                  <a:gd name="T87" fmla="*/ 16 h 36"/>
                  <a:gd name="T88" fmla="*/ 10 w 74"/>
                  <a:gd name="T89" fmla="*/ 17 h 36"/>
                  <a:gd name="T90" fmla="*/ 12 w 74"/>
                  <a:gd name="T91" fmla="*/ 19 h 36"/>
                  <a:gd name="T92" fmla="*/ 14 w 74"/>
                  <a:gd name="T93" fmla="*/ 18 h 36"/>
                  <a:gd name="T94" fmla="*/ 15 w 74"/>
                  <a:gd name="T95" fmla="*/ 16 h 36"/>
                  <a:gd name="T96" fmla="*/ 17 w 74"/>
                  <a:gd name="T97" fmla="*/ 18 h 36"/>
                  <a:gd name="T98" fmla="*/ 19 w 74"/>
                  <a:gd name="T99" fmla="*/ 20 h 36"/>
                  <a:gd name="T100" fmla="*/ 23 w 74"/>
                  <a:gd name="T101" fmla="*/ 22 h 36"/>
                  <a:gd name="T102" fmla="*/ 26 w 74"/>
                  <a:gd name="T103" fmla="*/ 23 h 36"/>
                  <a:gd name="T104" fmla="*/ 23 w 74"/>
                  <a:gd name="T105" fmla="*/ 25 h 36"/>
                  <a:gd name="T106" fmla="*/ 21 w 74"/>
                  <a:gd name="T107" fmla="*/ 24 h 36"/>
                  <a:gd name="T108" fmla="*/ 19 w 74"/>
                  <a:gd name="T109" fmla="*/ 25 h 36"/>
                  <a:gd name="T110" fmla="*/ 16 w 74"/>
                  <a:gd name="T111" fmla="*/ 28 h 36"/>
                  <a:gd name="T112" fmla="*/ 14 w 74"/>
                  <a:gd name="T113" fmla="*/ 26 h 36"/>
                  <a:gd name="T114" fmla="*/ 12 w 74"/>
                  <a:gd name="T115" fmla="*/ 27 h 36"/>
                  <a:gd name="T116" fmla="*/ 12 w 74"/>
                  <a:gd name="T117" fmla="*/ 30 h 36"/>
                  <a:gd name="T118" fmla="*/ 11 w 74"/>
                  <a:gd name="T119" fmla="*/ 28 h 36"/>
                  <a:gd name="T120" fmla="*/ 10 w 74"/>
                  <a:gd name="T121" fmla="*/ 28 h 36"/>
                  <a:gd name="T122" fmla="*/ 9 w 74"/>
                  <a:gd name="T123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4" h="36">
                    <a:moveTo>
                      <a:pt x="9" y="30"/>
                    </a:move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4" y="33"/>
                      <a:pt x="14" y="33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7" y="34"/>
                      <a:pt x="17" y="34"/>
                    </a:cubicBezTo>
                    <a:cubicBezTo>
                      <a:pt x="17" y="34"/>
                      <a:pt x="17" y="35"/>
                      <a:pt x="17" y="35"/>
                    </a:cubicBezTo>
                    <a:cubicBezTo>
                      <a:pt x="17" y="35"/>
                      <a:pt x="19" y="35"/>
                      <a:pt x="19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1" y="35"/>
                      <a:pt x="22" y="35"/>
                    </a:cubicBezTo>
                    <a:cubicBezTo>
                      <a:pt x="22" y="35"/>
                      <a:pt x="23" y="34"/>
                      <a:pt x="23" y="34"/>
                    </a:cubicBezTo>
                    <a:cubicBezTo>
                      <a:pt x="24" y="34"/>
                      <a:pt x="25" y="34"/>
                      <a:pt x="25" y="35"/>
                    </a:cubicBezTo>
                    <a:cubicBezTo>
                      <a:pt x="25" y="35"/>
                      <a:pt x="28" y="34"/>
                      <a:pt x="28" y="34"/>
                    </a:cubicBezTo>
                    <a:cubicBezTo>
                      <a:pt x="28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2" y="33"/>
                      <a:pt x="32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1" y="30"/>
                      <a:pt x="31" y="30"/>
                    </a:cubicBezTo>
                    <a:cubicBezTo>
                      <a:pt x="32" y="29"/>
                      <a:pt x="33" y="29"/>
                      <a:pt x="33" y="29"/>
                    </a:cubicBezTo>
                    <a:cubicBezTo>
                      <a:pt x="33" y="29"/>
                      <a:pt x="34" y="29"/>
                      <a:pt x="34" y="28"/>
                    </a:cubicBezTo>
                    <a:cubicBezTo>
                      <a:pt x="34" y="28"/>
                      <a:pt x="36" y="27"/>
                      <a:pt x="36" y="27"/>
                    </a:cubicBezTo>
                    <a:cubicBezTo>
                      <a:pt x="36" y="27"/>
                      <a:pt x="37" y="26"/>
                      <a:pt x="37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6"/>
                      <a:pt x="38" y="25"/>
                      <a:pt x="38" y="25"/>
                    </a:cubicBezTo>
                    <a:cubicBezTo>
                      <a:pt x="39" y="25"/>
                      <a:pt x="40" y="25"/>
                      <a:pt x="40" y="25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50" y="23"/>
                      <a:pt x="50" y="23"/>
                    </a:cubicBezTo>
                    <a:cubicBezTo>
                      <a:pt x="50" y="23"/>
                      <a:pt x="50" y="22"/>
                      <a:pt x="50" y="21"/>
                    </a:cubicBezTo>
                    <a:cubicBezTo>
                      <a:pt x="50" y="21"/>
                      <a:pt x="52" y="20"/>
                      <a:pt x="52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2" y="11"/>
                      <a:pt x="72" y="11"/>
                    </a:cubicBezTo>
                    <a:cubicBezTo>
                      <a:pt x="72" y="11"/>
                      <a:pt x="73" y="11"/>
                      <a:pt x="73" y="11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3" y="4"/>
                      <a:pt x="43" y="4"/>
                    </a:cubicBezTo>
                    <a:cubicBezTo>
                      <a:pt x="42" y="4"/>
                      <a:pt x="42" y="4"/>
                      <a:pt x="42" y="3"/>
                    </a:cubicBezTo>
                    <a:cubicBezTo>
                      <a:pt x="41" y="3"/>
                      <a:pt x="39" y="3"/>
                      <a:pt x="39" y="3"/>
                    </a:cubicBezTo>
                    <a:cubicBezTo>
                      <a:pt x="39" y="3"/>
                      <a:pt x="37" y="2"/>
                      <a:pt x="37" y="2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1" y="1"/>
                      <a:pt x="31" y="1"/>
                    </a:cubicBezTo>
                    <a:cubicBezTo>
                      <a:pt x="31" y="1"/>
                      <a:pt x="29" y="2"/>
                      <a:pt x="29" y="2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3" y="4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8" y="16"/>
                      <a:pt x="8" y="16"/>
                    </a:cubicBezTo>
                    <a:cubicBezTo>
                      <a:pt x="8" y="16"/>
                      <a:pt x="10" y="17"/>
                      <a:pt x="10" y="17"/>
                    </a:cubicBezTo>
                    <a:cubicBezTo>
                      <a:pt x="10" y="17"/>
                      <a:pt x="10" y="19"/>
                      <a:pt x="10" y="19"/>
                    </a:cubicBezTo>
                    <a:cubicBezTo>
                      <a:pt x="11" y="19"/>
                      <a:pt x="12" y="19"/>
                      <a:pt x="12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6"/>
                      <a:pt x="15" y="16"/>
                    </a:cubicBezTo>
                    <a:cubicBezTo>
                      <a:pt x="15" y="16"/>
                      <a:pt x="16" y="16"/>
                      <a:pt x="17" y="16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7" y="19"/>
                      <a:pt x="18" y="18"/>
                      <a:pt x="19" y="19"/>
                    </a:cubicBezTo>
                    <a:cubicBezTo>
                      <a:pt x="20" y="19"/>
                      <a:pt x="19" y="20"/>
                      <a:pt x="19" y="20"/>
                    </a:cubicBezTo>
                    <a:cubicBezTo>
                      <a:pt x="19" y="20"/>
                      <a:pt x="21" y="20"/>
                      <a:pt x="21" y="20"/>
                    </a:cubicBezTo>
                    <a:cubicBezTo>
                      <a:pt x="21" y="21"/>
                      <a:pt x="22" y="22"/>
                      <a:pt x="23" y="22"/>
                    </a:cubicBezTo>
                    <a:cubicBezTo>
                      <a:pt x="23" y="22"/>
                      <a:pt x="25" y="22"/>
                      <a:pt x="25" y="22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3" y="25"/>
                      <a:pt x="23" y="24"/>
                      <a:pt x="22" y="24"/>
                    </a:cubicBezTo>
                    <a:cubicBezTo>
                      <a:pt x="22" y="24"/>
                      <a:pt x="21" y="24"/>
                      <a:pt x="21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19" y="25"/>
                      <a:pt x="19" y="25"/>
                    </a:cubicBezTo>
                    <a:cubicBezTo>
                      <a:pt x="19" y="26"/>
                      <a:pt x="18" y="26"/>
                      <a:pt x="18" y="27"/>
                    </a:cubicBezTo>
                    <a:cubicBezTo>
                      <a:pt x="18" y="27"/>
                      <a:pt x="17" y="27"/>
                      <a:pt x="16" y="28"/>
                    </a:cubicBezTo>
                    <a:cubicBezTo>
                      <a:pt x="16" y="28"/>
                      <a:pt x="15" y="27"/>
                      <a:pt x="15" y="27"/>
                    </a:cubicBezTo>
                    <a:cubicBezTo>
                      <a:pt x="15" y="27"/>
                      <a:pt x="14" y="26"/>
                      <a:pt x="14" y="26"/>
                    </a:cubicBezTo>
                    <a:cubicBezTo>
                      <a:pt x="14" y="26"/>
                      <a:pt x="13" y="26"/>
                      <a:pt x="12" y="26"/>
                    </a:cubicBezTo>
                    <a:cubicBezTo>
                      <a:pt x="12" y="26"/>
                      <a:pt x="12" y="27"/>
                      <a:pt x="12" y="27"/>
                    </a:cubicBezTo>
                    <a:cubicBezTo>
                      <a:pt x="12" y="27"/>
                      <a:pt x="13" y="28"/>
                      <a:pt x="12" y="29"/>
                    </a:cubicBezTo>
                    <a:cubicBezTo>
                      <a:pt x="12" y="29"/>
                      <a:pt x="12" y="30"/>
                      <a:pt x="12" y="30"/>
                    </a:cubicBezTo>
                    <a:cubicBezTo>
                      <a:pt x="12" y="30"/>
                      <a:pt x="12" y="29"/>
                      <a:pt x="12" y="29"/>
                    </a:cubicBezTo>
                    <a:cubicBezTo>
                      <a:pt x="12" y="29"/>
                      <a:pt x="12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853">
                <a:extLst>
                  <a:ext uri="{FF2B5EF4-FFF2-40B4-BE49-F238E27FC236}">
                    <a16:creationId xmlns:a16="http://schemas.microsoft.com/office/drawing/2014/main" id="{F0447E9C-DFD5-1525-FC6F-54B277FF1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6550" y="3005138"/>
                <a:ext cx="1144587" cy="628650"/>
              </a:xfrm>
              <a:custGeom>
                <a:avLst/>
                <a:gdLst>
                  <a:gd name="T0" fmla="*/ 82 w 275"/>
                  <a:gd name="T1" fmla="*/ 105 h 151"/>
                  <a:gd name="T2" fmla="*/ 126 w 275"/>
                  <a:gd name="T3" fmla="*/ 123 h 151"/>
                  <a:gd name="T4" fmla="*/ 136 w 275"/>
                  <a:gd name="T5" fmla="*/ 139 h 151"/>
                  <a:gd name="T6" fmla="*/ 149 w 275"/>
                  <a:gd name="T7" fmla="*/ 148 h 151"/>
                  <a:gd name="T8" fmla="*/ 164 w 275"/>
                  <a:gd name="T9" fmla="*/ 138 h 151"/>
                  <a:gd name="T10" fmla="*/ 174 w 275"/>
                  <a:gd name="T11" fmla="*/ 131 h 151"/>
                  <a:gd name="T12" fmla="*/ 197 w 275"/>
                  <a:gd name="T13" fmla="*/ 130 h 151"/>
                  <a:gd name="T14" fmla="*/ 216 w 275"/>
                  <a:gd name="T15" fmla="*/ 130 h 151"/>
                  <a:gd name="T16" fmla="*/ 229 w 275"/>
                  <a:gd name="T17" fmla="*/ 133 h 151"/>
                  <a:gd name="T18" fmla="*/ 233 w 275"/>
                  <a:gd name="T19" fmla="*/ 127 h 151"/>
                  <a:gd name="T20" fmla="*/ 228 w 275"/>
                  <a:gd name="T21" fmla="*/ 112 h 151"/>
                  <a:gd name="T22" fmla="*/ 241 w 275"/>
                  <a:gd name="T23" fmla="*/ 108 h 151"/>
                  <a:gd name="T24" fmla="*/ 259 w 275"/>
                  <a:gd name="T25" fmla="*/ 91 h 151"/>
                  <a:gd name="T26" fmla="*/ 265 w 275"/>
                  <a:gd name="T27" fmla="*/ 83 h 151"/>
                  <a:gd name="T28" fmla="*/ 273 w 275"/>
                  <a:gd name="T29" fmla="*/ 70 h 151"/>
                  <a:gd name="T30" fmla="*/ 270 w 275"/>
                  <a:gd name="T31" fmla="*/ 65 h 151"/>
                  <a:gd name="T32" fmla="*/ 260 w 275"/>
                  <a:gd name="T33" fmla="*/ 58 h 151"/>
                  <a:gd name="T34" fmla="*/ 250 w 275"/>
                  <a:gd name="T35" fmla="*/ 49 h 151"/>
                  <a:gd name="T36" fmla="*/ 241 w 275"/>
                  <a:gd name="T37" fmla="*/ 51 h 151"/>
                  <a:gd name="T38" fmla="*/ 233 w 275"/>
                  <a:gd name="T39" fmla="*/ 46 h 151"/>
                  <a:gd name="T40" fmla="*/ 203 w 275"/>
                  <a:gd name="T41" fmla="*/ 15 h 151"/>
                  <a:gd name="T42" fmla="*/ 202 w 275"/>
                  <a:gd name="T43" fmla="*/ 12 h 151"/>
                  <a:gd name="T44" fmla="*/ 193 w 275"/>
                  <a:gd name="T45" fmla="*/ 18 h 151"/>
                  <a:gd name="T46" fmla="*/ 184 w 275"/>
                  <a:gd name="T47" fmla="*/ 21 h 151"/>
                  <a:gd name="T48" fmla="*/ 182 w 275"/>
                  <a:gd name="T49" fmla="*/ 16 h 151"/>
                  <a:gd name="T50" fmla="*/ 173 w 275"/>
                  <a:gd name="T51" fmla="*/ 12 h 151"/>
                  <a:gd name="T52" fmla="*/ 168 w 275"/>
                  <a:gd name="T53" fmla="*/ 8 h 151"/>
                  <a:gd name="T54" fmla="*/ 160 w 275"/>
                  <a:gd name="T55" fmla="*/ 2 h 151"/>
                  <a:gd name="T56" fmla="*/ 148 w 275"/>
                  <a:gd name="T57" fmla="*/ 3 h 151"/>
                  <a:gd name="T58" fmla="*/ 127 w 275"/>
                  <a:gd name="T59" fmla="*/ 10 h 151"/>
                  <a:gd name="T60" fmla="*/ 114 w 275"/>
                  <a:gd name="T61" fmla="*/ 13 h 151"/>
                  <a:gd name="T62" fmla="*/ 102 w 275"/>
                  <a:gd name="T63" fmla="*/ 16 h 151"/>
                  <a:gd name="T64" fmla="*/ 99 w 275"/>
                  <a:gd name="T65" fmla="*/ 19 h 151"/>
                  <a:gd name="T66" fmla="*/ 100 w 275"/>
                  <a:gd name="T67" fmla="*/ 23 h 151"/>
                  <a:gd name="T68" fmla="*/ 103 w 275"/>
                  <a:gd name="T69" fmla="*/ 28 h 151"/>
                  <a:gd name="T70" fmla="*/ 95 w 275"/>
                  <a:gd name="T71" fmla="*/ 40 h 151"/>
                  <a:gd name="T72" fmla="*/ 102 w 275"/>
                  <a:gd name="T73" fmla="*/ 47 h 151"/>
                  <a:gd name="T74" fmla="*/ 90 w 275"/>
                  <a:gd name="T75" fmla="*/ 55 h 151"/>
                  <a:gd name="T76" fmla="*/ 79 w 275"/>
                  <a:gd name="T77" fmla="*/ 48 h 151"/>
                  <a:gd name="T78" fmla="*/ 69 w 275"/>
                  <a:gd name="T79" fmla="*/ 49 h 151"/>
                  <a:gd name="T80" fmla="*/ 58 w 275"/>
                  <a:gd name="T81" fmla="*/ 51 h 151"/>
                  <a:gd name="T82" fmla="*/ 54 w 275"/>
                  <a:gd name="T83" fmla="*/ 52 h 151"/>
                  <a:gd name="T84" fmla="*/ 40 w 275"/>
                  <a:gd name="T85" fmla="*/ 41 h 151"/>
                  <a:gd name="T86" fmla="*/ 30 w 275"/>
                  <a:gd name="T87" fmla="*/ 41 h 151"/>
                  <a:gd name="T88" fmla="*/ 17 w 275"/>
                  <a:gd name="T89" fmla="*/ 53 h 151"/>
                  <a:gd name="T90" fmla="*/ 11 w 275"/>
                  <a:gd name="T91" fmla="*/ 60 h 151"/>
                  <a:gd name="T92" fmla="*/ 2 w 275"/>
                  <a:gd name="T93" fmla="*/ 66 h 151"/>
                  <a:gd name="T94" fmla="*/ 3 w 275"/>
                  <a:gd name="T95" fmla="*/ 77 h 151"/>
                  <a:gd name="T96" fmla="*/ 12 w 275"/>
                  <a:gd name="T97" fmla="*/ 84 h 151"/>
                  <a:gd name="T98" fmla="*/ 21 w 275"/>
                  <a:gd name="T99" fmla="*/ 99 h 151"/>
                  <a:gd name="T100" fmla="*/ 38 w 275"/>
                  <a:gd name="T101" fmla="*/ 93 h 151"/>
                  <a:gd name="T102" fmla="*/ 47 w 275"/>
                  <a:gd name="T103" fmla="*/ 97 h 151"/>
                  <a:gd name="T104" fmla="*/ 53 w 275"/>
                  <a:gd name="T105" fmla="*/ 103 h 151"/>
                  <a:gd name="T106" fmla="*/ 49 w 275"/>
                  <a:gd name="T107" fmla="*/ 111 h 151"/>
                  <a:gd name="T108" fmla="*/ 46 w 275"/>
                  <a:gd name="T109" fmla="*/ 114 h 151"/>
                  <a:gd name="T110" fmla="*/ 37 w 275"/>
                  <a:gd name="T111" fmla="*/ 106 h 151"/>
                  <a:gd name="T112" fmla="*/ 33 w 275"/>
                  <a:gd name="T113" fmla="*/ 115 h 151"/>
                  <a:gd name="T114" fmla="*/ 30 w 275"/>
                  <a:gd name="T115" fmla="*/ 120 h 151"/>
                  <a:gd name="T116" fmla="*/ 43 w 275"/>
                  <a:gd name="T117" fmla="*/ 13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5" h="151">
                    <a:moveTo>
                      <a:pt x="48" y="136"/>
                    </a:moveTo>
                    <a:cubicBezTo>
                      <a:pt x="48" y="136"/>
                      <a:pt x="51" y="135"/>
                      <a:pt x="51" y="135"/>
                    </a:cubicBezTo>
                    <a:cubicBezTo>
                      <a:pt x="51" y="135"/>
                      <a:pt x="54" y="135"/>
                      <a:pt x="55" y="136"/>
                    </a:cubicBezTo>
                    <a:cubicBezTo>
                      <a:pt x="56" y="137"/>
                      <a:pt x="59" y="141"/>
                      <a:pt x="59" y="141"/>
                    </a:cubicBezTo>
                    <a:cubicBezTo>
                      <a:pt x="61" y="145"/>
                      <a:pt x="61" y="145"/>
                      <a:pt x="61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100" y="118"/>
                      <a:pt x="100" y="118"/>
                      <a:pt x="100" y="118"/>
                    </a:cubicBezTo>
                    <a:cubicBezTo>
                      <a:pt x="105" y="124"/>
                      <a:pt x="105" y="124"/>
                      <a:pt x="105" y="124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23" y="124"/>
                      <a:pt x="123" y="124"/>
                      <a:pt x="123" y="124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1" y="130"/>
                      <a:pt x="131" y="130"/>
                      <a:pt x="131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3" y="129"/>
                      <a:pt x="133" y="129"/>
                      <a:pt x="133" y="129"/>
                    </a:cubicBezTo>
                    <a:cubicBezTo>
                      <a:pt x="133" y="129"/>
                      <a:pt x="133" y="129"/>
                      <a:pt x="133" y="129"/>
                    </a:cubicBezTo>
                    <a:cubicBezTo>
                      <a:pt x="133" y="129"/>
                      <a:pt x="133" y="134"/>
                      <a:pt x="133" y="134"/>
                    </a:cubicBezTo>
                    <a:cubicBezTo>
                      <a:pt x="133" y="134"/>
                      <a:pt x="133" y="139"/>
                      <a:pt x="133" y="139"/>
                    </a:cubicBezTo>
                    <a:cubicBezTo>
                      <a:pt x="136" y="139"/>
                      <a:pt x="136" y="139"/>
                      <a:pt x="136" y="139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46" y="146"/>
                      <a:pt x="146" y="146"/>
                      <a:pt x="146" y="146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6" y="149"/>
                      <a:pt x="146" y="149"/>
                      <a:pt x="146" y="149"/>
                    </a:cubicBezTo>
                    <a:cubicBezTo>
                      <a:pt x="150" y="151"/>
                      <a:pt x="150" y="151"/>
                      <a:pt x="150" y="151"/>
                    </a:cubicBezTo>
                    <a:cubicBezTo>
                      <a:pt x="151" y="151"/>
                      <a:pt x="151" y="151"/>
                      <a:pt x="151" y="151"/>
                    </a:cubicBezTo>
                    <a:cubicBezTo>
                      <a:pt x="151" y="151"/>
                      <a:pt x="151" y="150"/>
                      <a:pt x="150" y="150"/>
                    </a:cubicBezTo>
                    <a:cubicBezTo>
                      <a:pt x="150" y="149"/>
                      <a:pt x="149" y="148"/>
                      <a:pt x="149" y="148"/>
                    </a:cubicBezTo>
                    <a:cubicBezTo>
                      <a:pt x="151" y="147"/>
                      <a:pt x="151" y="147"/>
                      <a:pt x="151" y="147"/>
                    </a:cubicBezTo>
                    <a:cubicBezTo>
                      <a:pt x="153" y="146"/>
                      <a:pt x="153" y="146"/>
                      <a:pt x="153" y="146"/>
                    </a:cubicBezTo>
                    <a:cubicBezTo>
                      <a:pt x="153" y="144"/>
                      <a:pt x="153" y="144"/>
                      <a:pt x="153" y="144"/>
                    </a:cubicBezTo>
                    <a:cubicBezTo>
                      <a:pt x="155" y="143"/>
                      <a:pt x="155" y="143"/>
                      <a:pt x="155" y="143"/>
                    </a:cubicBezTo>
                    <a:cubicBezTo>
                      <a:pt x="156" y="142"/>
                      <a:pt x="156" y="142"/>
                      <a:pt x="156" y="142"/>
                    </a:cubicBezTo>
                    <a:cubicBezTo>
                      <a:pt x="159" y="141"/>
                      <a:pt x="159" y="141"/>
                      <a:pt x="159" y="141"/>
                    </a:cubicBezTo>
                    <a:cubicBezTo>
                      <a:pt x="159" y="141"/>
                      <a:pt x="162" y="138"/>
                      <a:pt x="162" y="138"/>
                    </a:cubicBezTo>
                    <a:cubicBezTo>
                      <a:pt x="163" y="138"/>
                      <a:pt x="164" y="138"/>
                      <a:pt x="164" y="13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6" y="135"/>
                      <a:pt x="166" y="135"/>
                      <a:pt x="166" y="135"/>
                    </a:cubicBezTo>
                    <a:cubicBezTo>
                      <a:pt x="167" y="134"/>
                      <a:pt x="167" y="134"/>
                      <a:pt x="167" y="134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68" y="132"/>
                      <a:pt x="168" y="132"/>
                      <a:pt x="168" y="132"/>
                    </a:cubicBezTo>
                    <a:cubicBezTo>
                      <a:pt x="168" y="132"/>
                      <a:pt x="168" y="131"/>
                      <a:pt x="168" y="131"/>
                    </a:cubicBezTo>
                    <a:cubicBezTo>
                      <a:pt x="168" y="131"/>
                      <a:pt x="172" y="130"/>
                      <a:pt x="172" y="130"/>
                    </a:cubicBezTo>
                    <a:cubicBezTo>
                      <a:pt x="174" y="131"/>
                      <a:pt x="174" y="131"/>
                      <a:pt x="174" y="131"/>
                    </a:cubicBezTo>
                    <a:cubicBezTo>
                      <a:pt x="183" y="135"/>
                      <a:pt x="183" y="135"/>
                      <a:pt x="183" y="135"/>
                    </a:cubicBezTo>
                    <a:cubicBezTo>
                      <a:pt x="183" y="131"/>
                      <a:pt x="183" y="131"/>
                      <a:pt x="183" y="131"/>
                    </a:cubicBezTo>
                    <a:cubicBezTo>
                      <a:pt x="184" y="129"/>
                      <a:pt x="184" y="129"/>
                      <a:pt x="184" y="129"/>
                    </a:cubicBezTo>
                    <a:cubicBezTo>
                      <a:pt x="184" y="129"/>
                      <a:pt x="186" y="128"/>
                      <a:pt x="186" y="128"/>
                    </a:cubicBezTo>
                    <a:cubicBezTo>
                      <a:pt x="186" y="128"/>
                      <a:pt x="188" y="127"/>
                      <a:pt x="188" y="127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29"/>
                      <a:pt x="194" y="130"/>
                      <a:pt x="194" y="130"/>
                    </a:cubicBezTo>
                    <a:cubicBezTo>
                      <a:pt x="194" y="130"/>
                      <a:pt x="196" y="130"/>
                      <a:pt x="197" y="130"/>
                    </a:cubicBezTo>
                    <a:cubicBezTo>
                      <a:pt x="197" y="131"/>
                      <a:pt x="197" y="131"/>
                      <a:pt x="198" y="131"/>
                    </a:cubicBezTo>
                    <a:cubicBezTo>
                      <a:pt x="198" y="131"/>
                      <a:pt x="200" y="130"/>
                      <a:pt x="200" y="130"/>
                    </a:cubicBezTo>
                    <a:cubicBezTo>
                      <a:pt x="202" y="130"/>
                      <a:pt x="202" y="130"/>
                      <a:pt x="202" y="130"/>
                    </a:cubicBezTo>
                    <a:cubicBezTo>
                      <a:pt x="204" y="130"/>
                      <a:pt x="204" y="130"/>
                      <a:pt x="204" y="130"/>
                    </a:cubicBezTo>
                    <a:cubicBezTo>
                      <a:pt x="206" y="129"/>
                      <a:pt x="206" y="129"/>
                      <a:pt x="206" y="129"/>
                    </a:cubicBezTo>
                    <a:cubicBezTo>
                      <a:pt x="209" y="129"/>
                      <a:pt x="209" y="129"/>
                      <a:pt x="209" y="129"/>
                    </a:cubicBezTo>
                    <a:cubicBezTo>
                      <a:pt x="210" y="130"/>
                      <a:pt x="210" y="130"/>
                      <a:pt x="210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22" y="131"/>
                      <a:pt x="222" y="131"/>
                      <a:pt x="222" y="131"/>
                    </a:cubicBezTo>
                    <a:cubicBezTo>
                      <a:pt x="222" y="132"/>
                      <a:pt x="222" y="132"/>
                      <a:pt x="222" y="132"/>
                    </a:cubicBezTo>
                    <a:cubicBezTo>
                      <a:pt x="224" y="134"/>
                      <a:pt x="224" y="134"/>
                      <a:pt x="224" y="134"/>
                    </a:cubicBezTo>
                    <a:cubicBezTo>
                      <a:pt x="227" y="134"/>
                      <a:pt x="227" y="134"/>
                      <a:pt x="227" y="134"/>
                    </a:cubicBezTo>
                    <a:cubicBezTo>
                      <a:pt x="229" y="136"/>
                      <a:pt x="229" y="136"/>
                      <a:pt x="229" y="136"/>
                    </a:cubicBezTo>
                    <a:cubicBezTo>
                      <a:pt x="229" y="136"/>
                      <a:pt x="229" y="136"/>
                      <a:pt x="229" y="136"/>
                    </a:cubicBezTo>
                    <a:cubicBezTo>
                      <a:pt x="229" y="136"/>
                      <a:pt x="229" y="134"/>
                      <a:pt x="229" y="134"/>
                    </a:cubicBezTo>
                    <a:cubicBezTo>
                      <a:pt x="229" y="134"/>
                      <a:pt x="229" y="133"/>
                      <a:pt x="229" y="133"/>
                    </a:cubicBezTo>
                    <a:cubicBezTo>
                      <a:pt x="228" y="133"/>
                      <a:pt x="228" y="132"/>
                      <a:pt x="228" y="132"/>
                    </a:cubicBezTo>
                    <a:cubicBezTo>
                      <a:pt x="230" y="130"/>
                      <a:pt x="230" y="130"/>
                      <a:pt x="230" y="130"/>
                    </a:cubicBezTo>
                    <a:cubicBezTo>
                      <a:pt x="231" y="130"/>
                      <a:pt x="231" y="130"/>
                      <a:pt x="231" y="130"/>
                    </a:cubicBezTo>
                    <a:cubicBezTo>
                      <a:pt x="231" y="130"/>
                      <a:pt x="232" y="130"/>
                      <a:pt x="231" y="130"/>
                    </a:cubicBezTo>
                    <a:cubicBezTo>
                      <a:pt x="231" y="130"/>
                      <a:pt x="230" y="129"/>
                      <a:pt x="230" y="129"/>
                    </a:cubicBezTo>
                    <a:cubicBezTo>
                      <a:pt x="230" y="129"/>
                      <a:pt x="230" y="129"/>
                      <a:pt x="230" y="129"/>
                    </a:cubicBezTo>
                    <a:cubicBezTo>
                      <a:pt x="231" y="128"/>
                      <a:pt x="231" y="128"/>
                      <a:pt x="231" y="128"/>
                    </a:cubicBezTo>
                    <a:cubicBezTo>
                      <a:pt x="233" y="127"/>
                      <a:pt x="233" y="127"/>
                      <a:pt x="233" y="127"/>
                    </a:cubicBezTo>
                    <a:cubicBezTo>
                      <a:pt x="233" y="126"/>
                      <a:pt x="233" y="126"/>
                      <a:pt x="233" y="126"/>
                    </a:cubicBezTo>
                    <a:cubicBezTo>
                      <a:pt x="233" y="126"/>
                      <a:pt x="232" y="125"/>
                      <a:pt x="232" y="125"/>
                    </a:cubicBezTo>
                    <a:cubicBezTo>
                      <a:pt x="232" y="125"/>
                      <a:pt x="232" y="123"/>
                      <a:pt x="232" y="123"/>
                    </a:cubicBezTo>
                    <a:cubicBezTo>
                      <a:pt x="231" y="121"/>
                      <a:pt x="231" y="121"/>
                      <a:pt x="231" y="121"/>
                    </a:cubicBezTo>
                    <a:cubicBezTo>
                      <a:pt x="230" y="119"/>
                      <a:pt x="230" y="119"/>
                      <a:pt x="230" y="119"/>
                    </a:cubicBezTo>
                    <a:cubicBezTo>
                      <a:pt x="230" y="114"/>
                      <a:pt x="230" y="114"/>
                      <a:pt x="230" y="114"/>
                    </a:cubicBezTo>
                    <a:cubicBezTo>
                      <a:pt x="229" y="113"/>
                      <a:pt x="229" y="113"/>
                      <a:pt x="229" y="113"/>
                    </a:cubicBezTo>
                    <a:cubicBezTo>
                      <a:pt x="228" y="112"/>
                      <a:pt x="228" y="112"/>
                      <a:pt x="228" y="112"/>
                    </a:cubicBezTo>
                    <a:cubicBezTo>
                      <a:pt x="228" y="112"/>
                      <a:pt x="227" y="112"/>
                      <a:pt x="227" y="112"/>
                    </a:cubicBezTo>
                    <a:cubicBezTo>
                      <a:pt x="227" y="112"/>
                      <a:pt x="227" y="111"/>
                      <a:pt x="227" y="111"/>
                    </a:cubicBezTo>
                    <a:cubicBezTo>
                      <a:pt x="229" y="110"/>
                      <a:pt x="229" y="110"/>
                      <a:pt x="229" y="110"/>
                    </a:cubicBezTo>
                    <a:cubicBezTo>
                      <a:pt x="232" y="109"/>
                      <a:pt x="232" y="109"/>
                      <a:pt x="232" y="109"/>
                    </a:cubicBezTo>
                    <a:cubicBezTo>
                      <a:pt x="232" y="109"/>
                      <a:pt x="234" y="109"/>
                      <a:pt x="234" y="109"/>
                    </a:cubicBezTo>
                    <a:cubicBezTo>
                      <a:pt x="235" y="109"/>
                      <a:pt x="236" y="108"/>
                      <a:pt x="236" y="108"/>
                    </a:cubicBezTo>
                    <a:cubicBezTo>
                      <a:pt x="236" y="108"/>
                      <a:pt x="239" y="106"/>
                      <a:pt x="239" y="106"/>
                    </a:cubicBezTo>
                    <a:cubicBezTo>
                      <a:pt x="241" y="108"/>
                      <a:pt x="241" y="108"/>
                      <a:pt x="241" y="108"/>
                    </a:cubicBezTo>
                    <a:cubicBezTo>
                      <a:pt x="245" y="108"/>
                      <a:pt x="245" y="108"/>
                      <a:pt x="245" y="108"/>
                    </a:cubicBezTo>
                    <a:cubicBezTo>
                      <a:pt x="245" y="106"/>
                      <a:pt x="245" y="106"/>
                      <a:pt x="245" y="106"/>
                    </a:cubicBezTo>
                    <a:cubicBezTo>
                      <a:pt x="245" y="106"/>
                      <a:pt x="243" y="106"/>
                      <a:pt x="243" y="106"/>
                    </a:cubicBezTo>
                    <a:cubicBezTo>
                      <a:pt x="243" y="106"/>
                      <a:pt x="242" y="105"/>
                      <a:pt x="242" y="105"/>
                    </a:cubicBezTo>
                    <a:cubicBezTo>
                      <a:pt x="245" y="98"/>
                      <a:pt x="245" y="98"/>
                      <a:pt x="245" y="9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9" y="91"/>
                      <a:pt x="259" y="91"/>
                      <a:pt x="259" y="91"/>
                    </a:cubicBezTo>
                    <a:cubicBezTo>
                      <a:pt x="261" y="92"/>
                      <a:pt x="261" y="92"/>
                      <a:pt x="261" y="92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4" y="90"/>
                      <a:pt x="264" y="90"/>
                      <a:pt x="264" y="90"/>
                    </a:cubicBezTo>
                    <a:cubicBezTo>
                      <a:pt x="265" y="90"/>
                      <a:pt x="265" y="90"/>
                      <a:pt x="265" y="90"/>
                    </a:cubicBezTo>
                    <a:cubicBezTo>
                      <a:pt x="266" y="89"/>
                      <a:pt x="266" y="89"/>
                      <a:pt x="266" y="89"/>
                    </a:cubicBezTo>
                    <a:cubicBezTo>
                      <a:pt x="266" y="87"/>
                      <a:pt x="266" y="87"/>
                      <a:pt x="266" y="87"/>
                    </a:cubicBezTo>
                    <a:cubicBezTo>
                      <a:pt x="265" y="87"/>
                      <a:pt x="265" y="87"/>
                      <a:pt x="265" y="87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2"/>
                      <a:pt x="265" y="82"/>
                    </a:cubicBezTo>
                    <a:cubicBezTo>
                      <a:pt x="265" y="82"/>
                      <a:pt x="265" y="80"/>
                      <a:pt x="265" y="80"/>
                    </a:cubicBezTo>
                    <a:cubicBezTo>
                      <a:pt x="265" y="80"/>
                      <a:pt x="265" y="79"/>
                      <a:pt x="265" y="79"/>
                    </a:cubicBezTo>
                    <a:cubicBezTo>
                      <a:pt x="265" y="79"/>
                      <a:pt x="266" y="77"/>
                      <a:pt x="266" y="77"/>
                    </a:cubicBezTo>
                    <a:cubicBezTo>
                      <a:pt x="266" y="77"/>
                      <a:pt x="268" y="76"/>
                      <a:pt x="269" y="76"/>
                    </a:cubicBezTo>
                    <a:cubicBezTo>
                      <a:pt x="269" y="76"/>
                      <a:pt x="271" y="75"/>
                      <a:pt x="272" y="75"/>
                    </a:cubicBezTo>
                    <a:cubicBezTo>
                      <a:pt x="272" y="75"/>
                      <a:pt x="273" y="74"/>
                      <a:pt x="273" y="74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5" y="67"/>
                      <a:pt x="274" y="66"/>
                      <a:pt x="274" y="66"/>
                    </a:cubicBezTo>
                    <a:cubicBezTo>
                      <a:pt x="274" y="66"/>
                      <a:pt x="273" y="65"/>
                      <a:pt x="273" y="65"/>
                    </a:cubicBezTo>
                    <a:cubicBezTo>
                      <a:pt x="273" y="64"/>
                      <a:pt x="272" y="64"/>
                      <a:pt x="272" y="64"/>
                    </a:cubicBezTo>
                    <a:cubicBezTo>
                      <a:pt x="272" y="63"/>
                      <a:pt x="273" y="62"/>
                      <a:pt x="273" y="62"/>
                    </a:cubicBezTo>
                    <a:cubicBezTo>
                      <a:pt x="273" y="62"/>
                      <a:pt x="272" y="62"/>
                      <a:pt x="272" y="62"/>
                    </a:cubicBezTo>
                    <a:cubicBezTo>
                      <a:pt x="272" y="62"/>
                      <a:pt x="271" y="63"/>
                      <a:pt x="270" y="64"/>
                    </a:cubicBezTo>
                    <a:cubicBezTo>
                      <a:pt x="270" y="64"/>
                      <a:pt x="270" y="65"/>
                      <a:pt x="270" y="65"/>
                    </a:cubicBezTo>
                    <a:cubicBezTo>
                      <a:pt x="269" y="65"/>
                      <a:pt x="269" y="65"/>
                      <a:pt x="268" y="65"/>
                    </a:cubicBezTo>
                    <a:cubicBezTo>
                      <a:pt x="267" y="65"/>
                      <a:pt x="267" y="65"/>
                      <a:pt x="266" y="64"/>
                    </a:cubicBezTo>
                    <a:cubicBezTo>
                      <a:pt x="265" y="64"/>
                      <a:pt x="264" y="64"/>
                      <a:pt x="264" y="64"/>
                    </a:cubicBezTo>
                    <a:cubicBezTo>
                      <a:pt x="264" y="64"/>
                      <a:pt x="263" y="64"/>
                      <a:pt x="263" y="63"/>
                    </a:cubicBezTo>
                    <a:cubicBezTo>
                      <a:pt x="262" y="63"/>
                      <a:pt x="262" y="62"/>
                      <a:pt x="262" y="62"/>
                    </a:cubicBezTo>
                    <a:cubicBezTo>
                      <a:pt x="262" y="62"/>
                      <a:pt x="262" y="61"/>
                      <a:pt x="262" y="61"/>
                    </a:cubicBezTo>
                    <a:cubicBezTo>
                      <a:pt x="262" y="60"/>
                      <a:pt x="262" y="59"/>
                      <a:pt x="262" y="59"/>
                    </a:cubicBezTo>
                    <a:cubicBezTo>
                      <a:pt x="262" y="59"/>
                      <a:pt x="260" y="58"/>
                      <a:pt x="260" y="58"/>
                    </a:cubicBezTo>
                    <a:cubicBezTo>
                      <a:pt x="260" y="58"/>
                      <a:pt x="259" y="57"/>
                      <a:pt x="259" y="57"/>
                    </a:cubicBezTo>
                    <a:cubicBezTo>
                      <a:pt x="258" y="57"/>
                      <a:pt x="256" y="58"/>
                      <a:pt x="256" y="58"/>
                    </a:cubicBezTo>
                    <a:cubicBezTo>
                      <a:pt x="256" y="58"/>
                      <a:pt x="256" y="56"/>
                      <a:pt x="256" y="56"/>
                    </a:cubicBezTo>
                    <a:cubicBezTo>
                      <a:pt x="256" y="56"/>
                      <a:pt x="255" y="54"/>
                      <a:pt x="255" y="54"/>
                    </a:cubicBezTo>
                    <a:cubicBezTo>
                      <a:pt x="255" y="54"/>
                      <a:pt x="254" y="53"/>
                      <a:pt x="254" y="52"/>
                    </a:cubicBezTo>
                    <a:cubicBezTo>
                      <a:pt x="254" y="52"/>
                      <a:pt x="253" y="51"/>
                      <a:pt x="253" y="51"/>
                    </a:cubicBezTo>
                    <a:cubicBezTo>
                      <a:pt x="253" y="50"/>
                      <a:pt x="251" y="50"/>
                      <a:pt x="251" y="50"/>
                    </a:cubicBezTo>
                    <a:cubicBezTo>
                      <a:pt x="250" y="49"/>
                      <a:pt x="250" y="49"/>
                      <a:pt x="250" y="49"/>
                    </a:cubicBezTo>
                    <a:cubicBezTo>
                      <a:pt x="248" y="49"/>
                      <a:pt x="248" y="49"/>
                      <a:pt x="248" y="49"/>
                    </a:cubicBezTo>
                    <a:cubicBezTo>
                      <a:pt x="248" y="49"/>
                      <a:pt x="248" y="50"/>
                      <a:pt x="248" y="50"/>
                    </a:cubicBezTo>
                    <a:cubicBezTo>
                      <a:pt x="248" y="51"/>
                      <a:pt x="246" y="51"/>
                      <a:pt x="246" y="51"/>
                    </a:cubicBezTo>
                    <a:cubicBezTo>
                      <a:pt x="246" y="51"/>
                      <a:pt x="246" y="50"/>
                      <a:pt x="246" y="50"/>
                    </a:cubicBezTo>
                    <a:cubicBezTo>
                      <a:pt x="246" y="50"/>
                      <a:pt x="245" y="51"/>
                      <a:pt x="245" y="51"/>
                    </a:cubicBezTo>
                    <a:cubicBezTo>
                      <a:pt x="245" y="52"/>
                      <a:pt x="244" y="52"/>
                      <a:pt x="244" y="52"/>
                    </a:cubicBezTo>
                    <a:cubicBezTo>
                      <a:pt x="244" y="52"/>
                      <a:pt x="243" y="52"/>
                      <a:pt x="243" y="52"/>
                    </a:cubicBezTo>
                    <a:cubicBezTo>
                      <a:pt x="242" y="52"/>
                      <a:pt x="241" y="52"/>
                      <a:pt x="241" y="51"/>
                    </a:cubicBezTo>
                    <a:cubicBezTo>
                      <a:pt x="240" y="51"/>
                      <a:pt x="239" y="51"/>
                      <a:pt x="239" y="51"/>
                    </a:cubicBezTo>
                    <a:cubicBezTo>
                      <a:pt x="239" y="51"/>
                      <a:pt x="238" y="52"/>
                      <a:pt x="238" y="52"/>
                    </a:cubicBezTo>
                    <a:cubicBezTo>
                      <a:pt x="237" y="51"/>
                      <a:pt x="237" y="51"/>
                      <a:pt x="237" y="51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37" y="50"/>
                      <a:pt x="235" y="50"/>
                      <a:pt x="235" y="49"/>
                    </a:cubicBezTo>
                    <a:cubicBezTo>
                      <a:pt x="235" y="49"/>
                      <a:pt x="235" y="49"/>
                      <a:pt x="235" y="49"/>
                    </a:cubicBezTo>
                    <a:cubicBezTo>
                      <a:pt x="235" y="48"/>
                      <a:pt x="235" y="47"/>
                      <a:pt x="235" y="47"/>
                    </a:cubicBezTo>
                    <a:cubicBezTo>
                      <a:pt x="235" y="47"/>
                      <a:pt x="234" y="47"/>
                      <a:pt x="233" y="46"/>
                    </a:cubicBezTo>
                    <a:cubicBezTo>
                      <a:pt x="233" y="46"/>
                      <a:pt x="231" y="47"/>
                      <a:pt x="231" y="47"/>
                    </a:cubicBezTo>
                    <a:cubicBezTo>
                      <a:pt x="231" y="47"/>
                      <a:pt x="230" y="47"/>
                      <a:pt x="230" y="48"/>
                    </a:cubicBezTo>
                    <a:cubicBezTo>
                      <a:pt x="231" y="48"/>
                      <a:pt x="231" y="48"/>
                      <a:pt x="231" y="49"/>
                    </a:cubicBezTo>
                    <a:cubicBezTo>
                      <a:pt x="231" y="49"/>
                      <a:pt x="230" y="50"/>
                      <a:pt x="230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13" y="24"/>
                      <a:pt x="213" y="24"/>
                      <a:pt x="213" y="24"/>
                    </a:cubicBez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14"/>
                      <a:pt x="203" y="14"/>
                      <a:pt x="203" y="14"/>
                    </a:cubicBezTo>
                    <a:cubicBezTo>
                      <a:pt x="205" y="14"/>
                      <a:pt x="205" y="14"/>
                      <a:pt x="205" y="14"/>
                    </a:cubicBezTo>
                    <a:cubicBezTo>
                      <a:pt x="205" y="14"/>
                      <a:pt x="206" y="13"/>
                      <a:pt x="206" y="13"/>
                    </a:cubicBezTo>
                    <a:cubicBezTo>
                      <a:pt x="206" y="13"/>
                      <a:pt x="206" y="12"/>
                      <a:pt x="206" y="12"/>
                    </a:cubicBezTo>
                    <a:cubicBezTo>
                      <a:pt x="206" y="12"/>
                      <a:pt x="206" y="11"/>
                      <a:pt x="206" y="11"/>
                    </a:cubicBezTo>
                    <a:cubicBezTo>
                      <a:pt x="206" y="11"/>
                      <a:pt x="205" y="11"/>
                      <a:pt x="205" y="11"/>
                    </a:cubicBezTo>
                    <a:cubicBezTo>
                      <a:pt x="205" y="11"/>
                      <a:pt x="205" y="12"/>
                      <a:pt x="205" y="12"/>
                    </a:cubicBezTo>
                    <a:cubicBezTo>
                      <a:pt x="204" y="12"/>
                      <a:pt x="203" y="12"/>
                      <a:pt x="202" y="12"/>
                    </a:cubicBezTo>
                    <a:cubicBezTo>
                      <a:pt x="202" y="12"/>
                      <a:pt x="202" y="13"/>
                      <a:pt x="202" y="13"/>
                    </a:cubicBezTo>
                    <a:cubicBezTo>
                      <a:pt x="202" y="13"/>
                      <a:pt x="200" y="14"/>
                      <a:pt x="200" y="14"/>
                    </a:cubicBezTo>
                    <a:cubicBezTo>
                      <a:pt x="199" y="14"/>
                      <a:pt x="199" y="14"/>
                      <a:pt x="198" y="14"/>
                    </a:cubicBezTo>
                    <a:cubicBezTo>
                      <a:pt x="197" y="14"/>
                      <a:pt x="197" y="14"/>
                      <a:pt x="197" y="14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6" y="17"/>
                      <a:pt x="196" y="17"/>
                    </a:cubicBezTo>
                    <a:cubicBezTo>
                      <a:pt x="196" y="18"/>
                      <a:pt x="194" y="18"/>
                      <a:pt x="194" y="18"/>
                    </a:cubicBezTo>
                    <a:cubicBezTo>
                      <a:pt x="194" y="18"/>
                      <a:pt x="194" y="19"/>
                      <a:pt x="193" y="18"/>
                    </a:cubicBezTo>
                    <a:cubicBezTo>
                      <a:pt x="192" y="18"/>
                      <a:pt x="192" y="18"/>
                      <a:pt x="192" y="18"/>
                    </a:cubicBezTo>
                    <a:cubicBezTo>
                      <a:pt x="192" y="18"/>
                      <a:pt x="192" y="19"/>
                      <a:pt x="192" y="19"/>
                    </a:cubicBezTo>
                    <a:cubicBezTo>
                      <a:pt x="191" y="20"/>
                      <a:pt x="191" y="19"/>
                      <a:pt x="190" y="20"/>
                    </a:cubicBezTo>
                    <a:cubicBezTo>
                      <a:pt x="190" y="20"/>
                      <a:pt x="190" y="20"/>
                      <a:pt x="190" y="20"/>
                    </a:cubicBezTo>
                    <a:cubicBezTo>
                      <a:pt x="190" y="21"/>
                      <a:pt x="190" y="22"/>
                      <a:pt x="189" y="22"/>
                    </a:cubicBezTo>
                    <a:cubicBezTo>
                      <a:pt x="189" y="22"/>
                      <a:pt x="188" y="21"/>
                      <a:pt x="187" y="20"/>
                    </a:cubicBezTo>
                    <a:cubicBezTo>
                      <a:pt x="187" y="20"/>
                      <a:pt x="185" y="19"/>
                      <a:pt x="185" y="20"/>
                    </a:cubicBezTo>
                    <a:cubicBezTo>
                      <a:pt x="185" y="20"/>
                      <a:pt x="184" y="21"/>
                      <a:pt x="184" y="21"/>
                    </a:cubicBezTo>
                    <a:cubicBezTo>
                      <a:pt x="184" y="22"/>
                      <a:pt x="184" y="22"/>
                      <a:pt x="184" y="22"/>
                    </a:cubicBezTo>
                    <a:cubicBezTo>
                      <a:pt x="184" y="22"/>
                      <a:pt x="182" y="21"/>
                      <a:pt x="182" y="21"/>
                    </a:cubicBezTo>
                    <a:cubicBezTo>
                      <a:pt x="182" y="20"/>
                      <a:pt x="182" y="19"/>
                      <a:pt x="182" y="19"/>
                    </a:cubicBezTo>
                    <a:cubicBezTo>
                      <a:pt x="182" y="18"/>
                      <a:pt x="183" y="18"/>
                      <a:pt x="183" y="18"/>
                    </a:cubicBezTo>
                    <a:cubicBezTo>
                      <a:pt x="184" y="18"/>
                      <a:pt x="183" y="18"/>
                      <a:pt x="184" y="17"/>
                    </a:cubicBezTo>
                    <a:cubicBezTo>
                      <a:pt x="185" y="17"/>
                      <a:pt x="185" y="16"/>
                      <a:pt x="185" y="16"/>
                    </a:cubicBezTo>
                    <a:cubicBezTo>
                      <a:pt x="185" y="16"/>
                      <a:pt x="185" y="14"/>
                      <a:pt x="184" y="15"/>
                    </a:cubicBezTo>
                    <a:cubicBezTo>
                      <a:pt x="183" y="16"/>
                      <a:pt x="182" y="16"/>
                      <a:pt x="182" y="16"/>
                    </a:cubicBezTo>
                    <a:cubicBezTo>
                      <a:pt x="180" y="15"/>
                      <a:pt x="180" y="15"/>
                      <a:pt x="180" y="15"/>
                    </a:cubicBezTo>
                    <a:cubicBezTo>
                      <a:pt x="179" y="15"/>
                      <a:pt x="179" y="15"/>
                      <a:pt x="179" y="15"/>
                    </a:cubicBezTo>
                    <a:cubicBezTo>
                      <a:pt x="179" y="15"/>
                      <a:pt x="178" y="14"/>
                      <a:pt x="178" y="15"/>
                    </a:cubicBezTo>
                    <a:cubicBezTo>
                      <a:pt x="177" y="15"/>
                      <a:pt x="177" y="15"/>
                      <a:pt x="177" y="15"/>
                    </a:cubicBezTo>
                    <a:cubicBezTo>
                      <a:pt x="177" y="16"/>
                      <a:pt x="176" y="16"/>
                      <a:pt x="176" y="16"/>
                    </a:cubicBezTo>
                    <a:cubicBezTo>
                      <a:pt x="175" y="16"/>
                      <a:pt x="175" y="15"/>
                      <a:pt x="175" y="14"/>
                    </a:cubicBezTo>
                    <a:cubicBezTo>
                      <a:pt x="175" y="14"/>
                      <a:pt x="176" y="13"/>
                      <a:pt x="175" y="12"/>
                    </a:cubicBezTo>
                    <a:cubicBezTo>
                      <a:pt x="174" y="12"/>
                      <a:pt x="174" y="11"/>
                      <a:pt x="173" y="12"/>
                    </a:cubicBezTo>
                    <a:cubicBezTo>
                      <a:pt x="173" y="12"/>
                      <a:pt x="174" y="13"/>
                      <a:pt x="173" y="14"/>
                    </a:cubicBezTo>
                    <a:cubicBezTo>
                      <a:pt x="173" y="14"/>
                      <a:pt x="172" y="14"/>
                      <a:pt x="172" y="14"/>
                    </a:cubicBezTo>
                    <a:cubicBezTo>
                      <a:pt x="171" y="14"/>
                      <a:pt x="170" y="15"/>
                      <a:pt x="170" y="14"/>
                    </a:cubicBezTo>
                    <a:cubicBezTo>
                      <a:pt x="170" y="14"/>
                      <a:pt x="168" y="14"/>
                      <a:pt x="168" y="14"/>
                    </a:cubicBezTo>
                    <a:cubicBezTo>
                      <a:pt x="168" y="14"/>
                      <a:pt x="168" y="14"/>
                      <a:pt x="167" y="14"/>
                    </a:cubicBezTo>
                    <a:cubicBezTo>
                      <a:pt x="166" y="13"/>
                      <a:pt x="166" y="12"/>
                      <a:pt x="166" y="12"/>
                    </a:cubicBezTo>
                    <a:cubicBezTo>
                      <a:pt x="166" y="12"/>
                      <a:pt x="168" y="10"/>
                      <a:pt x="168" y="10"/>
                    </a:cubicBezTo>
                    <a:cubicBezTo>
                      <a:pt x="168" y="10"/>
                      <a:pt x="169" y="9"/>
                      <a:pt x="168" y="8"/>
                    </a:cubicBezTo>
                    <a:cubicBezTo>
                      <a:pt x="167" y="8"/>
                      <a:pt x="166" y="7"/>
                      <a:pt x="166" y="7"/>
                    </a:cubicBezTo>
                    <a:cubicBezTo>
                      <a:pt x="166" y="7"/>
                      <a:pt x="166" y="6"/>
                      <a:pt x="166" y="5"/>
                    </a:cubicBezTo>
                    <a:cubicBezTo>
                      <a:pt x="166" y="5"/>
                      <a:pt x="166" y="4"/>
                      <a:pt x="166" y="4"/>
                    </a:cubicBezTo>
                    <a:cubicBezTo>
                      <a:pt x="166" y="4"/>
                      <a:pt x="166" y="3"/>
                      <a:pt x="166" y="2"/>
                    </a:cubicBezTo>
                    <a:cubicBezTo>
                      <a:pt x="166" y="2"/>
                      <a:pt x="165" y="1"/>
                      <a:pt x="164" y="1"/>
                    </a:cubicBezTo>
                    <a:cubicBezTo>
                      <a:pt x="163" y="1"/>
                      <a:pt x="162" y="1"/>
                      <a:pt x="162" y="1"/>
                    </a:cubicBezTo>
                    <a:cubicBezTo>
                      <a:pt x="162" y="1"/>
                      <a:pt x="161" y="2"/>
                      <a:pt x="161" y="2"/>
                    </a:cubicBezTo>
                    <a:cubicBezTo>
                      <a:pt x="161" y="2"/>
                      <a:pt x="160" y="2"/>
                      <a:pt x="160" y="2"/>
                    </a:cubicBezTo>
                    <a:cubicBezTo>
                      <a:pt x="159" y="2"/>
                      <a:pt x="157" y="0"/>
                      <a:pt x="157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0"/>
                      <a:pt x="153" y="0"/>
                      <a:pt x="153" y="0"/>
                    </a:cubicBezTo>
                    <a:cubicBezTo>
                      <a:pt x="153" y="0"/>
                      <a:pt x="151" y="0"/>
                      <a:pt x="151" y="0"/>
                    </a:cubicBezTo>
                    <a:cubicBezTo>
                      <a:pt x="151" y="0"/>
                      <a:pt x="151" y="1"/>
                      <a:pt x="150" y="1"/>
                    </a:cubicBezTo>
                    <a:cubicBezTo>
                      <a:pt x="150" y="1"/>
                      <a:pt x="148" y="2"/>
                      <a:pt x="148" y="2"/>
                    </a:cubicBezTo>
                    <a:cubicBezTo>
                      <a:pt x="148" y="2"/>
                      <a:pt x="147" y="2"/>
                      <a:pt x="148" y="2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7" y="4"/>
                      <a:pt x="144" y="5"/>
                      <a:pt x="144" y="6"/>
                    </a:cubicBezTo>
                    <a:cubicBezTo>
                      <a:pt x="144" y="6"/>
                      <a:pt x="134" y="8"/>
                      <a:pt x="134" y="8"/>
                    </a:cubicBezTo>
                    <a:cubicBezTo>
                      <a:pt x="134" y="8"/>
                      <a:pt x="132" y="8"/>
                      <a:pt x="132" y="8"/>
                    </a:cubicBezTo>
                    <a:cubicBezTo>
                      <a:pt x="132" y="8"/>
                      <a:pt x="131" y="9"/>
                      <a:pt x="131" y="9"/>
                    </a:cubicBezTo>
                    <a:cubicBezTo>
                      <a:pt x="131" y="9"/>
                      <a:pt x="130" y="8"/>
                      <a:pt x="130" y="9"/>
                    </a:cubicBezTo>
                    <a:cubicBezTo>
                      <a:pt x="129" y="9"/>
                      <a:pt x="127" y="9"/>
                      <a:pt x="127" y="9"/>
                    </a:cubicBezTo>
                    <a:cubicBezTo>
                      <a:pt x="127" y="9"/>
                      <a:pt x="127" y="10"/>
                      <a:pt x="127" y="10"/>
                    </a:cubicBezTo>
                    <a:cubicBezTo>
                      <a:pt x="127" y="11"/>
                      <a:pt x="127" y="12"/>
                      <a:pt x="127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1"/>
                      <a:pt x="122" y="12"/>
                      <a:pt x="121" y="12"/>
                    </a:cubicBezTo>
                    <a:cubicBezTo>
                      <a:pt x="121" y="12"/>
                      <a:pt x="119" y="12"/>
                      <a:pt x="119" y="13"/>
                    </a:cubicBezTo>
                    <a:cubicBezTo>
                      <a:pt x="119" y="13"/>
                      <a:pt x="118" y="13"/>
                      <a:pt x="118" y="13"/>
                    </a:cubicBezTo>
                    <a:cubicBezTo>
                      <a:pt x="118" y="13"/>
                      <a:pt x="117" y="13"/>
                      <a:pt x="117" y="13"/>
                    </a:cubicBezTo>
                    <a:cubicBezTo>
                      <a:pt x="116" y="13"/>
                      <a:pt x="115" y="13"/>
                      <a:pt x="115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2" y="15"/>
                      <a:pt x="110" y="15"/>
                      <a:pt x="110" y="15"/>
                    </a:cubicBezTo>
                    <a:cubicBezTo>
                      <a:pt x="110" y="15"/>
                      <a:pt x="109" y="16"/>
                      <a:pt x="109" y="16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6" y="15"/>
                      <a:pt x="106" y="16"/>
                    </a:cubicBezTo>
                    <a:cubicBezTo>
                      <a:pt x="105" y="16"/>
                      <a:pt x="106" y="16"/>
                      <a:pt x="105" y="16"/>
                    </a:cubicBezTo>
                    <a:cubicBezTo>
                      <a:pt x="104" y="16"/>
                      <a:pt x="103" y="15"/>
                      <a:pt x="103" y="15"/>
                    </a:cubicBezTo>
                    <a:cubicBezTo>
                      <a:pt x="103" y="16"/>
                      <a:pt x="102" y="16"/>
                      <a:pt x="102" y="16"/>
                    </a:cubicBezTo>
                    <a:cubicBezTo>
                      <a:pt x="101" y="16"/>
                      <a:pt x="100" y="16"/>
                      <a:pt x="100" y="16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7"/>
                      <a:pt x="100" y="17"/>
                      <a:pt x="99" y="17"/>
                    </a:cubicBezTo>
                    <a:cubicBezTo>
                      <a:pt x="99" y="17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7"/>
                      <a:pt x="99" y="18"/>
                      <a:pt x="99" y="18"/>
                    </a:cubicBezTo>
                    <a:cubicBezTo>
                      <a:pt x="99" y="18"/>
                      <a:pt x="100" y="18"/>
                      <a:pt x="99" y="19"/>
                    </a:cubicBezTo>
                    <a:cubicBezTo>
                      <a:pt x="99" y="19"/>
                      <a:pt x="99" y="19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0"/>
                      <a:pt x="98" y="20"/>
                      <a:pt x="99" y="20"/>
                    </a:cubicBezTo>
                    <a:cubicBezTo>
                      <a:pt x="100" y="20"/>
                      <a:pt x="101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3" y="22"/>
                      <a:pt x="103" y="22"/>
                    </a:cubicBezTo>
                    <a:cubicBezTo>
                      <a:pt x="102" y="22"/>
                      <a:pt x="101" y="22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4"/>
                      <a:pt x="101" y="24"/>
                    </a:cubicBezTo>
                    <a:cubicBezTo>
                      <a:pt x="102" y="24"/>
                      <a:pt x="103" y="25"/>
                      <a:pt x="104" y="25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5" y="26"/>
                      <a:pt x="106" y="26"/>
                      <a:pt x="106" y="27"/>
                    </a:cubicBezTo>
                    <a:cubicBezTo>
                      <a:pt x="106" y="27"/>
                      <a:pt x="106" y="27"/>
                      <a:pt x="106" y="28"/>
                    </a:cubicBezTo>
                    <a:cubicBezTo>
                      <a:pt x="106" y="28"/>
                      <a:pt x="105" y="28"/>
                      <a:pt x="105" y="28"/>
                    </a:cubicBezTo>
                    <a:cubicBezTo>
                      <a:pt x="104" y="28"/>
                      <a:pt x="103" y="28"/>
                      <a:pt x="103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1" y="27"/>
                      <a:pt x="99" y="28"/>
                      <a:pt x="99" y="28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9" y="34"/>
                      <a:pt x="99" y="34"/>
                      <a:pt x="99" y="34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8" y="43"/>
                      <a:pt x="98" y="43"/>
                      <a:pt x="98" y="43"/>
                    </a:cubicBezTo>
                    <a:cubicBezTo>
                      <a:pt x="98" y="43"/>
                      <a:pt x="98" y="44"/>
                      <a:pt x="98" y="44"/>
                    </a:cubicBezTo>
                    <a:cubicBezTo>
                      <a:pt x="98" y="44"/>
                      <a:pt x="99" y="44"/>
                      <a:pt x="99" y="44"/>
                    </a:cubicBezTo>
                    <a:cubicBezTo>
                      <a:pt x="101" y="44"/>
                      <a:pt x="101" y="44"/>
                      <a:pt x="101" y="44"/>
                    </a:cubicBezTo>
                    <a:cubicBezTo>
                      <a:pt x="102" y="45"/>
                      <a:pt x="102" y="45"/>
                      <a:pt x="102" y="45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2" y="50"/>
                      <a:pt x="102" y="51"/>
                      <a:pt x="101" y="51"/>
                    </a:cubicBezTo>
                    <a:cubicBezTo>
                      <a:pt x="101" y="51"/>
                      <a:pt x="100" y="52"/>
                      <a:pt x="100" y="52"/>
                    </a:cubicBezTo>
                    <a:cubicBezTo>
                      <a:pt x="99" y="52"/>
                      <a:pt x="98" y="53"/>
                      <a:pt x="98" y="53"/>
                    </a:cubicBezTo>
                    <a:cubicBezTo>
                      <a:pt x="94" y="53"/>
                      <a:pt x="94" y="53"/>
                      <a:pt x="94" y="53"/>
                    </a:cubicBezTo>
                    <a:cubicBezTo>
                      <a:pt x="94" y="53"/>
                      <a:pt x="92" y="51"/>
                      <a:pt x="92" y="51"/>
                    </a:cubicBezTo>
                    <a:cubicBezTo>
                      <a:pt x="92" y="51"/>
                      <a:pt x="92" y="52"/>
                      <a:pt x="92" y="52"/>
                    </a:cubicBezTo>
                    <a:cubicBezTo>
                      <a:pt x="92" y="52"/>
                      <a:pt x="90" y="55"/>
                      <a:pt x="90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53"/>
                      <a:pt x="89" y="53"/>
                      <a:pt x="89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4" y="53"/>
                      <a:pt x="82" y="51"/>
                      <a:pt x="82" y="51"/>
                    </a:cubicBezTo>
                    <a:cubicBezTo>
                      <a:pt x="82" y="51"/>
                      <a:pt x="82" y="49"/>
                      <a:pt x="82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79" y="48"/>
                      <a:pt x="79" y="48"/>
                    </a:cubicBezTo>
                    <a:cubicBezTo>
                      <a:pt x="79" y="49"/>
                      <a:pt x="78" y="48"/>
                      <a:pt x="78" y="48"/>
                    </a:cubicBezTo>
                    <a:cubicBezTo>
                      <a:pt x="78" y="48"/>
                      <a:pt x="77" y="48"/>
                      <a:pt x="77" y="48"/>
                    </a:cubicBezTo>
                    <a:cubicBezTo>
                      <a:pt x="77" y="49"/>
                      <a:pt x="77" y="49"/>
                      <a:pt x="77" y="50"/>
                    </a:cubicBezTo>
                    <a:cubicBezTo>
                      <a:pt x="76" y="50"/>
                      <a:pt x="76" y="50"/>
                      <a:pt x="76" y="50"/>
                    </a:cubicBezTo>
                    <a:cubicBezTo>
                      <a:pt x="75" y="50"/>
                      <a:pt x="74" y="50"/>
                      <a:pt x="74" y="50"/>
                    </a:cubicBezTo>
                    <a:cubicBezTo>
                      <a:pt x="74" y="50"/>
                      <a:pt x="73" y="48"/>
                      <a:pt x="72" y="48"/>
                    </a:cubicBezTo>
                    <a:cubicBezTo>
                      <a:pt x="72" y="48"/>
                      <a:pt x="70" y="48"/>
                      <a:pt x="70" y="48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49"/>
                      <a:pt x="68" y="49"/>
                      <a:pt x="68" y="49"/>
                    </a:cubicBezTo>
                    <a:cubicBezTo>
                      <a:pt x="68" y="49"/>
                      <a:pt x="67" y="49"/>
                      <a:pt x="67" y="50"/>
                    </a:cubicBezTo>
                    <a:cubicBezTo>
                      <a:pt x="67" y="50"/>
                      <a:pt x="67" y="51"/>
                      <a:pt x="67" y="51"/>
                    </a:cubicBezTo>
                    <a:cubicBezTo>
                      <a:pt x="67" y="51"/>
                      <a:pt x="66" y="50"/>
                      <a:pt x="66" y="50"/>
                    </a:cubicBezTo>
                    <a:cubicBezTo>
                      <a:pt x="66" y="51"/>
                      <a:pt x="65" y="52"/>
                      <a:pt x="65" y="52"/>
                    </a:cubicBezTo>
                    <a:cubicBezTo>
                      <a:pt x="65" y="52"/>
                      <a:pt x="63" y="54"/>
                      <a:pt x="63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58" y="51"/>
                      <a:pt x="58" y="51"/>
                    </a:cubicBezTo>
                    <a:cubicBezTo>
                      <a:pt x="58" y="51"/>
                      <a:pt x="59" y="50"/>
                      <a:pt x="58" y="50"/>
                    </a:cubicBezTo>
                    <a:cubicBezTo>
                      <a:pt x="58" y="50"/>
                      <a:pt x="57" y="49"/>
                      <a:pt x="56" y="49"/>
                    </a:cubicBezTo>
                    <a:cubicBezTo>
                      <a:pt x="56" y="49"/>
                      <a:pt x="55" y="48"/>
                      <a:pt x="55" y="49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6" y="52"/>
                      <a:pt x="56" y="53"/>
                    </a:cubicBezTo>
                    <a:cubicBezTo>
                      <a:pt x="56" y="53"/>
                      <a:pt x="56" y="54"/>
                      <a:pt x="56" y="54"/>
                    </a:cubicBezTo>
                    <a:cubicBezTo>
                      <a:pt x="56" y="54"/>
                      <a:pt x="55" y="55"/>
                      <a:pt x="54" y="54"/>
                    </a:cubicBezTo>
                    <a:cubicBezTo>
                      <a:pt x="54" y="54"/>
                      <a:pt x="53" y="53"/>
                      <a:pt x="54" y="52"/>
                    </a:cubicBezTo>
                    <a:cubicBezTo>
                      <a:pt x="54" y="52"/>
                      <a:pt x="54" y="51"/>
                      <a:pt x="54" y="51"/>
                    </a:cubicBezTo>
                    <a:cubicBezTo>
                      <a:pt x="54" y="50"/>
                      <a:pt x="52" y="49"/>
                      <a:pt x="52" y="49"/>
                    </a:cubicBezTo>
                    <a:cubicBezTo>
                      <a:pt x="52" y="49"/>
                      <a:pt x="51" y="47"/>
                      <a:pt x="51" y="47"/>
                    </a:cubicBezTo>
                    <a:cubicBezTo>
                      <a:pt x="50" y="47"/>
                      <a:pt x="49" y="46"/>
                      <a:pt x="48" y="46"/>
                    </a:cubicBezTo>
                    <a:cubicBezTo>
                      <a:pt x="48" y="46"/>
                      <a:pt x="46" y="43"/>
                      <a:pt x="46" y="43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2" y="45"/>
                      <a:pt x="41" y="44"/>
                    </a:cubicBezTo>
                    <a:cubicBezTo>
                      <a:pt x="41" y="44"/>
                      <a:pt x="40" y="41"/>
                      <a:pt x="40" y="41"/>
                    </a:cubicBezTo>
                    <a:cubicBezTo>
                      <a:pt x="40" y="41"/>
                      <a:pt x="39" y="42"/>
                      <a:pt x="39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37" y="42"/>
                      <a:pt x="36" y="43"/>
                      <a:pt x="36" y="43"/>
                    </a:cubicBezTo>
                    <a:cubicBezTo>
                      <a:pt x="36" y="44"/>
                      <a:pt x="34" y="43"/>
                      <a:pt x="34" y="43"/>
                    </a:cubicBezTo>
                    <a:cubicBezTo>
                      <a:pt x="34" y="43"/>
                      <a:pt x="34" y="44"/>
                      <a:pt x="34" y="44"/>
                    </a:cubicBezTo>
                    <a:cubicBezTo>
                      <a:pt x="33" y="44"/>
                      <a:pt x="33" y="43"/>
                      <a:pt x="33" y="43"/>
                    </a:cubicBezTo>
                    <a:cubicBezTo>
                      <a:pt x="33" y="43"/>
                      <a:pt x="32" y="42"/>
                      <a:pt x="32" y="42"/>
                    </a:cubicBezTo>
                    <a:cubicBezTo>
                      <a:pt x="32" y="42"/>
                      <a:pt x="30" y="41"/>
                      <a:pt x="30" y="41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5"/>
                      <a:pt x="15" y="55"/>
                    </a:cubicBezTo>
                    <a:cubicBezTo>
                      <a:pt x="15" y="56"/>
                      <a:pt x="15" y="58"/>
                      <a:pt x="15" y="58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2" y="62"/>
                      <a:pt x="12" y="61"/>
                    </a:cubicBezTo>
                    <a:cubicBezTo>
                      <a:pt x="12" y="61"/>
                      <a:pt x="11" y="60"/>
                      <a:pt x="11" y="60"/>
                    </a:cubicBezTo>
                    <a:cubicBezTo>
                      <a:pt x="11" y="60"/>
                      <a:pt x="11" y="59"/>
                      <a:pt x="11" y="58"/>
                    </a:cubicBezTo>
                    <a:cubicBezTo>
                      <a:pt x="10" y="58"/>
                      <a:pt x="8" y="55"/>
                      <a:pt x="8" y="55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8"/>
                      <a:pt x="6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59"/>
                      <a:pt x="5" y="61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2" y="65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9"/>
                      <a:pt x="3" y="70"/>
                      <a:pt x="3" y="70"/>
                    </a:cubicBezTo>
                    <a:cubicBezTo>
                      <a:pt x="3" y="71"/>
                      <a:pt x="2" y="72"/>
                      <a:pt x="2" y="72"/>
                    </a:cubicBezTo>
                    <a:cubicBezTo>
                      <a:pt x="1" y="73"/>
                      <a:pt x="1" y="73"/>
                      <a:pt x="1" y="74"/>
                    </a:cubicBezTo>
                    <a:cubicBezTo>
                      <a:pt x="1" y="74"/>
                      <a:pt x="0" y="76"/>
                      <a:pt x="0" y="76"/>
                    </a:cubicBezTo>
                    <a:cubicBezTo>
                      <a:pt x="0" y="76"/>
                      <a:pt x="3" y="77"/>
                      <a:pt x="3" y="77"/>
                    </a:cubicBezTo>
                    <a:cubicBezTo>
                      <a:pt x="3" y="77"/>
                      <a:pt x="5" y="77"/>
                      <a:pt x="5" y="78"/>
                    </a:cubicBezTo>
                    <a:cubicBezTo>
                      <a:pt x="5" y="78"/>
                      <a:pt x="5" y="80"/>
                      <a:pt x="5" y="80"/>
                    </a:cubicBezTo>
                    <a:cubicBezTo>
                      <a:pt x="5" y="80"/>
                      <a:pt x="4" y="82"/>
                      <a:pt x="4" y="82"/>
                    </a:cubicBezTo>
                    <a:cubicBezTo>
                      <a:pt x="4" y="82"/>
                      <a:pt x="5" y="83"/>
                      <a:pt x="5" y="83"/>
                    </a:cubicBezTo>
                    <a:cubicBezTo>
                      <a:pt x="5" y="83"/>
                      <a:pt x="6" y="84"/>
                      <a:pt x="6" y="84"/>
                    </a:cubicBezTo>
                    <a:cubicBezTo>
                      <a:pt x="6" y="84"/>
                      <a:pt x="7" y="83"/>
                      <a:pt x="7" y="83"/>
                    </a:cubicBezTo>
                    <a:cubicBezTo>
                      <a:pt x="7" y="83"/>
                      <a:pt x="9" y="83"/>
                      <a:pt x="10" y="83"/>
                    </a:cubicBezTo>
                    <a:cubicBezTo>
                      <a:pt x="10" y="83"/>
                      <a:pt x="12" y="84"/>
                      <a:pt x="12" y="84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6" y="94"/>
                      <a:pt x="16" y="94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9" y="98"/>
                      <a:pt x="19" y="98"/>
                      <a:pt x="19" y="98"/>
                    </a:cubicBezTo>
                    <a:cubicBezTo>
                      <a:pt x="20" y="98"/>
                      <a:pt x="20" y="99"/>
                      <a:pt x="21" y="99"/>
                    </a:cubicBezTo>
                    <a:cubicBezTo>
                      <a:pt x="22" y="99"/>
                      <a:pt x="23" y="99"/>
                      <a:pt x="23" y="98"/>
                    </a:cubicBezTo>
                    <a:cubicBezTo>
                      <a:pt x="23" y="98"/>
                      <a:pt x="23" y="97"/>
                      <a:pt x="23" y="97"/>
                    </a:cubicBezTo>
                    <a:cubicBezTo>
                      <a:pt x="24" y="95"/>
                      <a:pt x="26" y="93"/>
                      <a:pt x="28" y="92"/>
                    </a:cubicBezTo>
                    <a:cubicBezTo>
                      <a:pt x="29" y="92"/>
                      <a:pt x="29" y="92"/>
                      <a:pt x="30" y="91"/>
                    </a:cubicBezTo>
                    <a:cubicBezTo>
                      <a:pt x="31" y="91"/>
                      <a:pt x="32" y="90"/>
                      <a:pt x="33" y="90"/>
                    </a:cubicBezTo>
                    <a:cubicBezTo>
                      <a:pt x="34" y="90"/>
                      <a:pt x="34" y="91"/>
                      <a:pt x="35" y="92"/>
                    </a:cubicBezTo>
                    <a:cubicBezTo>
                      <a:pt x="36" y="92"/>
                      <a:pt x="36" y="93"/>
                      <a:pt x="37" y="93"/>
                    </a:cubicBezTo>
                    <a:cubicBezTo>
                      <a:pt x="38" y="93"/>
                      <a:pt x="38" y="92"/>
                      <a:pt x="38" y="9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40" y="94"/>
                      <a:pt x="40" y="93"/>
                      <a:pt x="40" y="93"/>
                    </a:cubicBezTo>
                    <a:cubicBezTo>
                      <a:pt x="41" y="92"/>
                      <a:pt x="40" y="92"/>
                      <a:pt x="41" y="92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2" y="91"/>
                      <a:pt x="42" y="92"/>
                      <a:pt x="43" y="92"/>
                    </a:cubicBezTo>
                    <a:cubicBezTo>
                      <a:pt x="44" y="92"/>
                      <a:pt x="45" y="92"/>
                      <a:pt x="45" y="92"/>
                    </a:cubicBezTo>
                    <a:cubicBezTo>
                      <a:pt x="45" y="92"/>
                      <a:pt x="45" y="93"/>
                      <a:pt x="45" y="93"/>
                    </a:cubicBezTo>
                    <a:cubicBezTo>
                      <a:pt x="46" y="94"/>
                      <a:pt x="47" y="96"/>
                      <a:pt x="47" y="97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6" y="100"/>
                      <a:pt x="47" y="101"/>
                      <a:pt x="46" y="101"/>
                    </a:cubicBezTo>
                    <a:cubicBezTo>
                      <a:pt x="46" y="102"/>
                      <a:pt x="45" y="102"/>
                      <a:pt x="45" y="103"/>
                    </a:cubicBezTo>
                    <a:cubicBezTo>
                      <a:pt x="45" y="103"/>
                      <a:pt x="46" y="103"/>
                      <a:pt x="46" y="104"/>
                    </a:cubicBezTo>
                    <a:cubicBezTo>
                      <a:pt x="47" y="104"/>
                      <a:pt x="48" y="105"/>
                      <a:pt x="49" y="106"/>
                    </a:cubicBezTo>
                    <a:cubicBezTo>
                      <a:pt x="49" y="105"/>
                      <a:pt x="49" y="104"/>
                      <a:pt x="50" y="104"/>
                    </a:cubicBezTo>
                    <a:cubicBezTo>
                      <a:pt x="51" y="103"/>
                      <a:pt x="52" y="103"/>
                      <a:pt x="53" y="103"/>
                    </a:cubicBezTo>
                    <a:cubicBezTo>
                      <a:pt x="54" y="104"/>
                      <a:pt x="54" y="105"/>
                      <a:pt x="55" y="106"/>
                    </a:cubicBezTo>
                    <a:cubicBezTo>
                      <a:pt x="56" y="107"/>
                      <a:pt x="57" y="107"/>
                      <a:pt x="57" y="108"/>
                    </a:cubicBezTo>
                    <a:cubicBezTo>
                      <a:pt x="57" y="109"/>
                      <a:pt x="56" y="110"/>
                      <a:pt x="56" y="110"/>
                    </a:cubicBezTo>
                    <a:cubicBezTo>
                      <a:pt x="55" y="110"/>
                      <a:pt x="54" y="111"/>
                      <a:pt x="54" y="111"/>
                    </a:cubicBezTo>
                    <a:cubicBezTo>
                      <a:pt x="53" y="111"/>
                      <a:pt x="53" y="111"/>
                      <a:pt x="53" y="110"/>
                    </a:cubicBezTo>
                    <a:cubicBezTo>
                      <a:pt x="52" y="110"/>
                      <a:pt x="52" y="111"/>
                      <a:pt x="52" y="111"/>
                    </a:cubicBezTo>
                    <a:cubicBezTo>
                      <a:pt x="51" y="111"/>
                      <a:pt x="51" y="111"/>
                      <a:pt x="50" y="111"/>
                    </a:cubicBezTo>
                    <a:cubicBezTo>
                      <a:pt x="50" y="111"/>
                      <a:pt x="50" y="111"/>
                      <a:pt x="49" y="111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48" y="114"/>
                      <a:pt x="47" y="115"/>
                      <a:pt x="46" y="117"/>
                    </a:cubicBezTo>
                    <a:cubicBezTo>
                      <a:pt x="46" y="117"/>
                      <a:pt x="46" y="117"/>
                      <a:pt x="45" y="118"/>
                    </a:cubicBezTo>
                    <a:cubicBezTo>
                      <a:pt x="45" y="118"/>
                      <a:pt x="44" y="118"/>
                      <a:pt x="44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4" y="116"/>
                      <a:pt x="44" y="116"/>
                    </a:cubicBezTo>
                    <a:cubicBezTo>
                      <a:pt x="44" y="116"/>
                      <a:pt x="45" y="116"/>
                      <a:pt x="45" y="116"/>
                    </a:cubicBezTo>
                    <a:cubicBezTo>
                      <a:pt x="46" y="116"/>
                      <a:pt x="46" y="115"/>
                      <a:pt x="46" y="114"/>
                    </a:cubicBezTo>
                    <a:cubicBezTo>
                      <a:pt x="47" y="113"/>
                      <a:pt x="47" y="112"/>
                      <a:pt x="48" y="112"/>
                    </a:cubicBezTo>
                    <a:cubicBezTo>
                      <a:pt x="48" y="111"/>
                      <a:pt x="49" y="111"/>
                      <a:pt x="49" y="110"/>
                    </a:cubicBezTo>
                    <a:cubicBezTo>
                      <a:pt x="50" y="110"/>
                      <a:pt x="49" y="109"/>
                      <a:pt x="49" y="108"/>
                    </a:cubicBezTo>
                    <a:cubicBezTo>
                      <a:pt x="48" y="108"/>
                      <a:pt x="48" y="109"/>
                      <a:pt x="47" y="109"/>
                    </a:cubicBezTo>
                    <a:cubicBezTo>
                      <a:pt x="46" y="109"/>
                      <a:pt x="45" y="109"/>
                      <a:pt x="44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1" y="107"/>
                      <a:pt x="40" y="108"/>
                      <a:pt x="39" y="107"/>
                    </a:cubicBezTo>
                    <a:cubicBezTo>
                      <a:pt x="38" y="107"/>
                      <a:pt x="38" y="106"/>
                      <a:pt x="37" y="106"/>
                    </a:cubicBezTo>
                    <a:cubicBezTo>
                      <a:pt x="37" y="106"/>
                      <a:pt x="37" y="107"/>
                      <a:pt x="36" y="107"/>
                    </a:cubicBezTo>
                    <a:cubicBezTo>
                      <a:pt x="35" y="107"/>
                      <a:pt x="34" y="107"/>
                      <a:pt x="33" y="108"/>
                    </a:cubicBezTo>
                    <a:cubicBezTo>
                      <a:pt x="33" y="109"/>
                      <a:pt x="33" y="109"/>
                      <a:pt x="33" y="110"/>
                    </a:cubicBezTo>
                    <a:cubicBezTo>
                      <a:pt x="33" y="110"/>
                      <a:pt x="32" y="110"/>
                      <a:pt x="32" y="111"/>
                    </a:cubicBezTo>
                    <a:cubicBezTo>
                      <a:pt x="31" y="112"/>
                      <a:pt x="32" y="113"/>
                      <a:pt x="33" y="114"/>
                    </a:cubicBezTo>
                    <a:cubicBezTo>
                      <a:pt x="34" y="114"/>
                      <a:pt x="34" y="114"/>
                      <a:pt x="35" y="114"/>
                    </a:cubicBezTo>
                    <a:cubicBezTo>
                      <a:pt x="35" y="114"/>
                      <a:pt x="35" y="115"/>
                      <a:pt x="35" y="115"/>
                    </a:cubicBezTo>
                    <a:cubicBezTo>
                      <a:pt x="34" y="116"/>
                      <a:pt x="34" y="116"/>
                      <a:pt x="33" y="115"/>
                    </a:cubicBezTo>
                    <a:cubicBezTo>
                      <a:pt x="33" y="115"/>
                      <a:pt x="33" y="115"/>
                      <a:pt x="33" y="115"/>
                    </a:cubicBezTo>
                    <a:cubicBezTo>
                      <a:pt x="33" y="115"/>
                      <a:pt x="32" y="115"/>
                      <a:pt x="32" y="115"/>
                    </a:cubicBezTo>
                    <a:cubicBezTo>
                      <a:pt x="31" y="115"/>
                      <a:pt x="31" y="115"/>
                      <a:pt x="31" y="115"/>
                    </a:cubicBezTo>
                    <a:cubicBezTo>
                      <a:pt x="30" y="114"/>
                      <a:pt x="29" y="114"/>
                      <a:pt x="28" y="114"/>
                    </a:cubicBezTo>
                    <a:cubicBezTo>
                      <a:pt x="27" y="114"/>
                      <a:pt x="27" y="114"/>
                      <a:pt x="26" y="114"/>
                    </a:cubicBezTo>
                    <a:cubicBezTo>
                      <a:pt x="25" y="115"/>
                      <a:pt x="25" y="116"/>
                      <a:pt x="25" y="116"/>
                    </a:cubicBezTo>
                    <a:cubicBezTo>
                      <a:pt x="26" y="117"/>
                      <a:pt x="27" y="117"/>
                      <a:pt x="28" y="117"/>
                    </a:cubicBezTo>
                    <a:cubicBezTo>
                      <a:pt x="29" y="118"/>
                      <a:pt x="30" y="119"/>
                      <a:pt x="30" y="120"/>
                    </a:cubicBezTo>
                    <a:cubicBezTo>
                      <a:pt x="30" y="121"/>
                      <a:pt x="31" y="123"/>
                      <a:pt x="32" y="123"/>
                    </a:cubicBezTo>
                    <a:cubicBezTo>
                      <a:pt x="32" y="124"/>
                      <a:pt x="33" y="124"/>
                      <a:pt x="33" y="124"/>
                    </a:cubicBezTo>
                    <a:cubicBezTo>
                      <a:pt x="33" y="125"/>
                      <a:pt x="33" y="125"/>
                      <a:pt x="33" y="126"/>
                    </a:cubicBezTo>
                    <a:cubicBezTo>
                      <a:pt x="33" y="126"/>
                      <a:pt x="33" y="127"/>
                      <a:pt x="33" y="128"/>
                    </a:cubicBezTo>
                    <a:cubicBezTo>
                      <a:pt x="34" y="128"/>
                      <a:pt x="35" y="128"/>
                      <a:pt x="36" y="129"/>
                    </a:cubicBezTo>
                    <a:cubicBezTo>
                      <a:pt x="36" y="129"/>
                      <a:pt x="36" y="130"/>
                      <a:pt x="37" y="130"/>
                    </a:cubicBezTo>
                    <a:cubicBezTo>
                      <a:pt x="37" y="131"/>
                      <a:pt x="39" y="131"/>
                      <a:pt x="40" y="131"/>
                    </a:cubicBezTo>
                    <a:cubicBezTo>
                      <a:pt x="41" y="131"/>
                      <a:pt x="42" y="131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3"/>
                      <a:pt x="43" y="133"/>
                      <a:pt x="43" y="133"/>
                    </a:cubicBezTo>
                    <a:cubicBezTo>
                      <a:pt x="42" y="134"/>
                      <a:pt x="42" y="136"/>
                      <a:pt x="41" y="137"/>
                    </a:cubicBezTo>
                    <a:cubicBezTo>
                      <a:pt x="40" y="138"/>
                      <a:pt x="41" y="139"/>
                      <a:pt x="41" y="139"/>
                    </a:cubicBezTo>
                    <a:cubicBezTo>
                      <a:pt x="41" y="140"/>
                      <a:pt x="41" y="140"/>
                      <a:pt x="41" y="140"/>
                    </a:cubicBezTo>
                    <a:cubicBezTo>
                      <a:pt x="42" y="139"/>
                      <a:pt x="44" y="138"/>
                      <a:pt x="44" y="138"/>
                    </a:cubicBezTo>
                    <a:cubicBezTo>
                      <a:pt x="44" y="137"/>
                      <a:pt x="48" y="136"/>
                      <a:pt x="48" y="13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6" name="Freeform 855">
                <a:extLst>
                  <a:ext uri="{FF2B5EF4-FFF2-40B4-BE49-F238E27FC236}">
                    <a16:creationId xmlns:a16="http://schemas.microsoft.com/office/drawing/2014/main" id="{A425518D-95ED-05CC-8689-9C7F63860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6525" y="3841750"/>
                <a:ext cx="3175" cy="476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7" name="Freeform 856">
                <a:extLst>
                  <a:ext uri="{FF2B5EF4-FFF2-40B4-BE49-F238E27FC236}">
                    <a16:creationId xmlns:a16="http://schemas.microsoft.com/office/drawing/2014/main" id="{52857D5F-19A5-C62F-AD6F-C101A7957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1763" y="3859213"/>
                <a:ext cx="0" cy="317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8" name="Freeform 857">
                <a:extLst>
                  <a:ext uri="{FF2B5EF4-FFF2-40B4-BE49-F238E27FC236}">
                    <a16:creationId xmlns:a16="http://schemas.microsoft.com/office/drawing/2014/main" id="{26794749-1567-8450-0C69-51D40956C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775" y="4179888"/>
                <a:ext cx="476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9" name="Freeform 858">
                <a:extLst>
                  <a:ext uri="{FF2B5EF4-FFF2-40B4-BE49-F238E27FC236}">
                    <a16:creationId xmlns:a16="http://schemas.microsoft.com/office/drawing/2014/main" id="{D0B62C4B-B7C3-FD27-5618-F921C84E57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72550" y="3441700"/>
                <a:ext cx="515937" cy="646113"/>
              </a:xfrm>
              <a:custGeom>
                <a:avLst/>
                <a:gdLst>
                  <a:gd name="T0" fmla="*/ 1 w 124"/>
                  <a:gd name="T1" fmla="*/ 153 h 155"/>
                  <a:gd name="T2" fmla="*/ 1 w 124"/>
                  <a:gd name="T3" fmla="*/ 154 h 155"/>
                  <a:gd name="T4" fmla="*/ 0 w 124"/>
                  <a:gd name="T5" fmla="*/ 154 h 155"/>
                  <a:gd name="T6" fmla="*/ 2 w 124"/>
                  <a:gd name="T7" fmla="*/ 152 h 155"/>
                  <a:gd name="T8" fmla="*/ 3 w 124"/>
                  <a:gd name="T9" fmla="*/ 151 h 155"/>
                  <a:gd name="T10" fmla="*/ 4 w 124"/>
                  <a:gd name="T11" fmla="*/ 151 h 155"/>
                  <a:gd name="T12" fmla="*/ 8 w 124"/>
                  <a:gd name="T13" fmla="*/ 146 h 155"/>
                  <a:gd name="T14" fmla="*/ 12 w 124"/>
                  <a:gd name="T15" fmla="*/ 141 h 155"/>
                  <a:gd name="T16" fmla="*/ 12 w 124"/>
                  <a:gd name="T17" fmla="*/ 142 h 155"/>
                  <a:gd name="T18" fmla="*/ 13 w 124"/>
                  <a:gd name="T19" fmla="*/ 140 h 155"/>
                  <a:gd name="T20" fmla="*/ 12 w 124"/>
                  <a:gd name="T21" fmla="*/ 141 h 155"/>
                  <a:gd name="T22" fmla="*/ 12 w 124"/>
                  <a:gd name="T23" fmla="*/ 140 h 155"/>
                  <a:gd name="T24" fmla="*/ 15 w 124"/>
                  <a:gd name="T25" fmla="*/ 140 h 155"/>
                  <a:gd name="T26" fmla="*/ 2 w 124"/>
                  <a:gd name="T27" fmla="*/ 153 h 155"/>
                  <a:gd name="T28" fmla="*/ 2 w 124"/>
                  <a:gd name="T29" fmla="*/ 153 h 155"/>
                  <a:gd name="T30" fmla="*/ 31 w 124"/>
                  <a:gd name="T31" fmla="*/ 104 h 155"/>
                  <a:gd name="T32" fmla="*/ 49 w 124"/>
                  <a:gd name="T33" fmla="*/ 100 h 155"/>
                  <a:gd name="T34" fmla="*/ 40 w 124"/>
                  <a:gd name="T35" fmla="*/ 102 h 155"/>
                  <a:gd name="T36" fmla="*/ 35 w 124"/>
                  <a:gd name="T37" fmla="*/ 108 h 155"/>
                  <a:gd name="T38" fmla="*/ 38 w 124"/>
                  <a:gd name="T39" fmla="*/ 111 h 155"/>
                  <a:gd name="T40" fmla="*/ 49 w 124"/>
                  <a:gd name="T41" fmla="*/ 103 h 155"/>
                  <a:gd name="T42" fmla="*/ 29 w 124"/>
                  <a:gd name="T43" fmla="*/ 108 h 155"/>
                  <a:gd name="T44" fmla="*/ 21 w 124"/>
                  <a:gd name="T45" fmla="*/ 103 h 155"/>
                  <a:gd name="T46" fmla="*/ 15 w 124"/>
                  <a:gd name="T47" fmla="*/ 109 h 155"/>
                  <a:gd name="T48" fmla="*/ 16 w 124"/>
                  <a:gd name="T49" fmla="*/ 112 h 155"/>
                  <a:gd name="T50" fmla="*/ 20 w 124"/>
                  <a:gd name="T51" fmla="*/ 110 h 155"/>
                  <a:gd name="T52" fmla="*/ 19 w 124"/>
                  <a:gd name="T53" fmla="*/ 120 h 155"/>
                  <a:gd name="T54" fmla="*/ 23 w 124"/>
                  <a:gd name="T55" fmla="*/ 124 h 155"/>
                  <a:gd name="T56" fmla="*/ 30 w 124"/>
                  <a:gd name="T57" fmla="*/ 112 h 155"/>
                  <a:gd name="T58" fmla="*/ 12 w 124"/>
                  <a:gd name="T59" fmla="*/ 110 h 155"/>
                  <a:gd name="T60" fmla="*/ 9 w 124"/>
                  <a:gd name="T61" fmla="*/ 113 h 155"/>
                  <a:gd name="T62" fmla="*/ 11 w 124"/>
                  <a:gd name="T63" fmla="*/ 108 h 155"/>
                  <a:gd name="T64" fmla="*/ 19 w 124"/>
                  <a:gd name="T65" fmla="*/ 116 h 155"/>
                  <a:gd name="T66" fmla="*/ 24 w 124"/>
                  <a:gd name="T67" fmla="*/ 130 h 155"/>
                  <a:gd name="T68" fmla="*/ 47 w 124"/>
                  <a:gd name="T69" fmla="*/ 98 h 155"/>
                  <a:gd name="T70" fmla="*/ 98 w 124"/>
                  <a:gd name="T71" fmla="*/ 49 h 155"/>
                  <a:gd name="T72" fmla="*/ 91 w 124"/>
                  <a:gd name="T73" fmla="*/ 43 h 155"/>
                  <a:gd name="T74" fmla="*/ 86 w 124"/>
                  <a:gd name="T75" fmla="*/ 54 h 155"/>
                  <a:gd name="T76" fmla="*/ 76 w 124"/>
                  <a:gd name="T77" fmla="*/ 74 h 155"/>
                  <a:gd name="T78" fmla="*/ 67 w 124"/>
                  <a:gd name="T79" fmla="*/ 73 h 155"/>
                  <a:gd name="T80" fmla="*/ 56 w 124"/>
                  <a:gd name="T81" fmla="*/ 89 h 155"/>
                  <a:gd name="T82" fmla="*/ 49 w 124"/>
                  <a:gd name="T83" fmla="*/ 88 h 155"/>
                  <a:gd name="T84" fmla="*/ 32 w 124"/>
                  <a:gd name="T85" fmla="*/ 94 h 155"/>
                  <a:gd name="T86" fmla="*/ 25 w 124"/>
                  <a:gd name="T87" fmla="*/ 102 h 155"/>
                  <a:gd name="T88" fmla="*/ 34 w 124"/>
                  <a:gd name="T89" fmla="*/ 100 h 155"/>
                  <a:gd name="T90" fmla="*/ 40 w 124"/>
                  <a:gd name="T91" fmla="*/ 99 h 155"/>
                  <a:gd name="T92" fmla="*/ 46 w 124"/>
                  <a:gd name="T93" fmla="*/ 96 h 155"/>
                  <a:gd name="T94" fmla="*/ 53 w 124"/>
                  <a:gd name="T95" fmla="*/ 99 h 155"/>
                  <a:gd name="T96" fmla="*/ 58 w 124"/>
                  <a:gd name="T97" fmla="*/ 104 h 155"/>
                  <a:gd name="T98" fmla="*/ 63 w 124"/>
                  <a:gd name="T99" fmla="*/ 94 h 155"/>
                  <a:gd name="T100" fmla="*/ 68 w 124"/>
                  <a:gd name="T101" fmla="*/ 97 h 155"/>
                  <a:gd name="T102" fmla="*/ 79 w 124"/>
                  <a:gd name="T103" fmla="*/ 94 h 155"/>
                  <a:gd name="T104" fmla="*/ 84 w 124"/>
                  <a:gd name="T105" fmla="*/ 93 h 155"/>
                  <a:gd name="T106" fmla="*/ 90 w 124"/>
                  <a:gd name="T107" fmla="*/ 79 h 155"/>
                  <a:gd name="T108" fmla="*/ 96 w 124"/>
                  <a:gd name="T109" fmla="*/ 64 h 155"/>
                  <a:gd name="T110" fmla="*/ 98 w 124"/>
                  <a:gd name="T111" fmla="*/ 58 h 155"/>
                  <a:gd name="T112" fmla="*/ 52 w 124"/>
                  <a:gd name="T113" fmla="*/ 97 h 155"/>
                  <a:gd name="T114" fmla="*/ 122 w 124"/>
                  <a:gd name="T115" fmla="*/ 22 h 155"/>
                  <a:gd name="T116" fmla="*/ 105 w 124"/>
                  <a:gd name="T117" fmla="*/ 9 h 155"/>
                  <a:gd name="T118" fmla="*/ 88 w 124"/>
                  <a:gd name="T119" fmla="*/ 21 h 155"/>
                  <a:gd name="T120" fmla="*/ 90 w 124"/>
                  <a:gd name="T121" fmla="*/ 35 h 155"/>
                  <a:gd name="T122" fmla="*/ 100 w 124"/>
                  <a:gd name="T123" fmla="*/ 30 h 155"/>
                  <a:gd name="T124" fmla="*/ 120 w 124"/>
                  <a:gd name="T125" fmla="*/ 2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4" h="155">
                    <a:moveTo>
                      <a:pt x="10" y="144"/>
                    </a:move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5"/>
                    </a:cubicBezTo>
                    <a:cubicBezTo>
                      <a:pt x="10" y="145"/>
                      <a:pt x="10" y="145"/>
                      <a:pt x="10" y="145"/>
                    </a:cubicBezTo>
                    <a:cubicBezTo>
                      <a:pt x="10" y="145"/>
                      <a:pt x="10" y="145"/>
                      <a:pt x="10" y="145"/>
                    </a:cubicBezTo>
                    <a:cubicBezTo>
                      <a:pt x="9" y="145"/>
                      <a:pt x="9" y="145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lose/>
                    <a:moveTo>
                      <a:pt x="2" y="152"/>
                    </a:move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1" y="153"/>
                      <a:pt x="1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0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0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0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1"/>
                      <a:pt x="5" y="151"/>
                    </a:cubicBezTo>
                    <a:cubicBezTo>
                      <a:pt x="5" y="151"/>
                      <a:pt x="5" y="151"/>
                      <a:pt x="5" y="151"/>
                    </a:cubicBezTo>
                    <a:cubicBezTo>
                      <a:pt x="5" y="151"/>
                      <a:pt x="5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3" y="151"/>
                      <a:pt x="3" y="151"/>
                    </a:cubicBezTo>
                    <a:cubicBezTo>
                      <a:pt x="4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moveTo>
                      <a:pt x="8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6"/>
                      <a:pt x="8" y="146"/>
                      <a:pt x="8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7" y="147"/>
                      <a:pt x="7" y="146"/>
                      <a:pt x="7" y="146"/>
                    </a:cubicBezTo>
                    <a:cubicBezTo>
                      <a:pt x="7" y="146"/>
                      <a:pt x="8" y="146"/>
                      <a:pt x="8" y="146"/>
                    </a:cubicBez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6"/>
                      <a:pt x="8" y="146"/>
                      <a:pt x="8" y="146"/>
                    </a:cubicBezTo>
                    <a:close/>
                    <a:moveTo>
                      <a:pt x="12" y="142"/>
                    </a:move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2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3" y="142"/>
                    </a:cubicBezTo>
                    <a:cubicBezTo>
                      <a:pt x="13" y="142"/>
                      <a:pt x="12" y="142"/>
                      <a:pt x="12" y="142"/>
                    </a:cubicBezTo>
                    <a:close/>
                    <a:moveTo>
                      <a:pt x="17" y="140"/>
                    </a:move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1"/>
                      <a:pt x="17" y="141"/>
                      <a:pt x="16" y="141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1"/>
                      <a:pt x="16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0"/>
                      <a:pt x="17" y="140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1"/>
                    </a:cubicBezTo>
                    <a:cubicBezTo>
                      <a:pt x="14" y="141"/>
                      <a:pt x="14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0"/>
                      <a:pt x="13" y="141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3" y="141"/>
                      <a:pt x="13" y="141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2" y="142"/>
                    </a:cubicBezTo>
                    <a:cubicBezTo>
                      <a:pt x="12" y="142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0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11" y="140"/>
                      <a:pt x="11" y="141"/>
                      <a:pt x="12" y="140"/>
                    </a:cubicBezTo>
                    <a:cubicBezTo>
                      <a:pt x="12" y="140"/>
                      <a:pt x="12" y="140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0"/>
                      <a:pt x="12" y="141"/>
                    </a:cubicBezTo>
                    <a:cubicBezTo>
                      <a:pt x="12" y="141"/>
                      <a:pt x="12" y="141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14" y="139"/>
                      <a:pt x="14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4" y="139"/>
                    </a:cubicBezTo>
                    <a:cubicBezTo>
                      <a:pt x="14" y="139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5" y="140"/>
                      <a:pt x="15" y="140"/>
                    </a:cubicBezTo>
                    <a:cubicBezTo>
                      <a:pt x="15" y="140"/>
                      <a:pt x="15" y="139"/>
                      <a:pt x="15" y="139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4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39"/>
                      <a:pt x="15" y="139"/>
                    </a:cubicBezTo>
                    <a:cubicBezTo>
                      <a:pt x="15" y="139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40"/>
                      <a:pt x="15" y="140"/>
                    </a:cubicBezTo>
                    <a:close/>
                    <a:moveTo>
                      <a:pt x="12" y="142"/>
                    </a:move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lose/>
                    <a:moveTo>
                      <a:pt x="2" y="153"/>
                    </a:move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lose/>
                    <a:moveTo>
                      <a:pt x="2" y="153"/>
                    </a:move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lose/>
                    <a:moveTo>
                      <a:pt x="11" y="142"/>
                    </a:move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lose/>
                    <a:moveTo>
                      <a:pt x="3" y="151"/>
                    </a:move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lose/>
                    <a:moveTo>
                      <a:pt x="12" y="140"/>
                    </a:move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lose/>
                    <a:moveTo>
                      <a:pt x="3" y="151"/>
                    </a:move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lose/>
                    <a:moveTo>
                      <a:pt x="2" y="153"/>
                    </a:move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lose/>
                    <a:moveTo>
                      <a:pt x="2" y="153"/>
                    </a:move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lose/>
                    <a:moveTo>
                      <a:pt x="2" y="154"/>
                    </a:moveTo>
                    <a:cubicBezTo>
                      <a:pt x="2" y="154"/>
                      <a:pt x="2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lose/>
                    <a:moveTo>
                      <a:pt x="1" y="154"/>
                    </a:move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4"/>
                      <a:pt x="1" y="154"/>
                      <a:pt x="1" y="154"/>
                    </a:cubicBezTo>
                    <a:close/>
                    <a:moveTo>
                      <a:pt x="32" y="103"/>
                    </a:moveTo>
                    <a:cubicBezTo>
                      <a:pt x="32" y="103"/>
                      <a:pt x="31" y="103"/>
                      <a:pt x="31" y="104"/>
                    </a:cubicBezTo>
                    <a:cubicBezTo>
                      <a:pt x="32" y="104"/>
                      <a:pt x="32" y="104"/>
                      <a:pt x="32" y="103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2"/>
                      <a:pt x="32" y="102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2"/>
                      <a:pt x="34" y="103"/>
                      <a:pt x="34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0" y="103"/>
                    </a:moveTo>
                    <a:cubicBezTo>
                      <a:pt x="30" y="103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3"/>
                    </a:cubicBezTo>
                    <a:close/>
                    <a:moveTo>
                      <a:pt x="31" y="104"/>
                    </a:moveTo>
                    <a:cubicBezTo>
                      <a:pt x="31" y="104"/>
                      <a:pt x="31" y="104"/>
                      <a:pt x="31" y="104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31" y="104"/>
                      <a:pt x="31" y="104"/>
                      <a:pt x="31" y="104"/>
                    </a:cubicBezTo>
                    <a:close/>
                    <a:moveTo>
                      <a:pt x="32" y="104"/>
                    </a:moveTo>
                    <a:cubicBezTo>
                      <a:pt x="32" y="104"/>
                      <a:pt x="33" y="104"/>
                      <a:pt x="33" y="104"/>
                    </a:cubicBezTo>
                    <a:cubicBezTo>
                      <a:pt x="33" y="104"/>
                      <a:pt x="33" y="104"/>
                      <a:pt x="32" y="104"/>
                    </a:cubicBezTo>
                    <a:close/>
                    <a:moveTo>
                      <a:pt x="83" y="103"/>
                    </a:moveTo>
                    <a:cubicBezTo>
                      <a:pt x="83" y="103"/>
                      <a:pt x="82" y="103"/>
                      <a:pt x="82" y="103"/>
                    </a:cubicBezTo>
                    <a:cubicBezTo>
                      <a:pt x="82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lose/>
                    <a:moveTo>
                      <a:pt x="81" y="96"/>
                    </a:moveTo>
                    <a:cubicBezTo>
                      <a:pt x="81" y="96"/>
                      <a:pt x="81" y="96"/>
                      <a:pt x="81" y="96"/>
                    </a:cubicBezTo>
                    <a:cubicBezTo>
                      <a:pt x="81" y="96"/>
                      <a:pt x="81" y="97"/>
                      <a:pt x="81" y="97"/>
                    </a:cubicBezTo>
                    <a:cubicBezTo>
                      <a:pt x="82" y="97"/>
                      <a:pt x="81" y="96"/>
                      <a:pt x="82" y="96"/>
                    </a:cubicBezTo>
                    <a:cubicBezTo>
                      <a:pt x="82" y="96"/>
                      <a:pt x="81" y="96"/>
                      <a:pt x="81" y="96"/>
                    </a:cubicBezTo>
                    <a:close/>
                    <a:moveTo>
                      <a:pt x="80" y="99"/>
                    </a:moveTo>
                    <a:cubicBezTo>
                      <a:pt x="80" y="99"/>
                      <a:pt x="81" y="99"/>
                      <a:pt x="80" y="99"/>
                    </a:cubicBezTo>
                    <a:cubicBezTo>
                      <a:pt x="80" y="99"/>
                      <a:pt x="80" y="99"/>
                      <a:pt x="80" y="99"/>
                    </a:cubicBezTo>
                    <a:close/>
                    <a:moveTo>
                      <a:pt x="84" y="109"/>
                    </a:moveTo>
                    <a:cubicBezTo>
                      <a:pt x="84" y="109"/>
                      <a:pt x="84" y="109"/>
                      <a:pt x="84" y="109"/>
                    </a:cubicBezTo>
                    <a:cubicBezTo>
                      <a:pt x="84" y="109"/>
                      <a:pt x="84" y="109"/>
                      <a:pt x="84" y="110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4" y="110"/>
                      <a:pt x="84" y="110"/>
                      <a:pt x="84" y="109"/>
                    </a:cubicBezTo>
                    <a:cubicBezTo>
                      <a:pt x="84" y="109"/>
                      <a:pt x="84" y="109"/>
                      <a:pt x="84" y="109"/>
                    </a:cubicBezTo>
                    <a:close/>
                    <a:moveTo>
                      <a:pt x="82" y="101"/>
                    </a:moveTo>
                    <a:cubicBezTo>
                      <a:pt x="82" y="101"/>
                      <a:pt x="82" y="101"/>
                      <a:pt x="82" y="101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82" y="102"/>
                      <a:pt x="82" y="102"/>
                      <a:pt x="82" y="101"/>
                    </a:cubicBezTo>
                    <a:cubicBezTo>
                      <a:pt x="82" y="101"/>
                      <a:pt x="82" y="101"/>
                      <a:pt x="82" y="101"/>
                    </a:cubicBezTo>
                    <a:close/>
                    <a:moveTo>
                      <a:pt x="49" y="103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49" y="103"/>
                      <a:pt x="49" y="102"/>
                      <a:pt x="49" y="102"/>
                    </a:cubicBezTo>
                    <a:cubicBezTo>
                      <a:pt x="49" y="102"/>
                      <a:pt x="49" y="102"/>
                      <a:pt x="48" y="102"/>
                    </a:cubicBezTo>
                    <a:cubicBezTo>
                      <a:pt x="48" y="102"/>
                      <a:pt x="48" y="101"/>
                      <a:pt x="49" y="101"/>
                    </a:cubicBezTo>
                    <a:cubicBezTo>
                      <a:pt x="49" y="101"/>
                      <a:pt x="49" y="101"/>
                      <a:pt x="49" y="101"/>
                    </a:cubicBezTo>
                    <a:cubicBezTo>
                      <a:pt x="49" y="101"/>
                      <a:pt x="49" y="101"/>
                      <a:pt x="49" y="100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8" y="100"/>
                      <a:pt x="48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8" y="100"/>
                      <a:pt x="48" y="100"/>
                      <a:pt x="47" y="100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7" y="100"/>
                      <a:pt x="46" y="100"/>
                      <a:pt x="46" y="100"/>
                    </a:cubicBezTo>
                    <a:cubicBezTo>
                      <a:pt x="46" y="100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5" y="99"/>
                      <a:pt x="45" y="99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45" y="99"/>
                      <a:pt x="44" y="99"/>
                      <a:pt x="44" y="99"/>
                    </a:cubicBezTo>
                    <a:cubicBezTo>
                      <a:pt x="44" y="99"/>
                      <a:pt x="44" y="99"/>
                      <a:pt x="44" y="99"/>
                    </a:cubicBezTo>
                    <a:cubicBezTo>
                      <a:pt x="44" y="99"/>
                      <a:pt x="44" y="99"/>
                      <a:pt x="44" y="99"/>
                    </a:cubicBezTo>
                    <a:cubicBezTo>
                      <a:pt x="44" y="99"/>
                      <a:pt x="44" y="99"/>
                      <a:pt x="44" y="99"/>
                    </a:cubicBezTo>
                    <a:cubicBezTo>
                      <a:pt x="44" y="99"/>
                      <a:pt x="44" y="99"/>
                      <a:pt x="44" y="99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1"/>
                    </a:cubicBezTo>
                    <a:cubicBezTo>
                      <a:pt x="42" y="101"/>
                      <a:pt x="42" y="101"/>
                      <a:pt x="42" y="101"/>
                    </a:cubicBezTo>
                    <a:cubicBezTo>
                      <a:pt x="42" y="101"/>
                      <a:pt x="42" y="101"/>
                      <a:pt x="42" y="101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2" y="102"/>
                      <a:pt x="41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1" y="102"/>
                      <a:pt x="40" y="102"/>
                      <a:pt x="40" y="102"/>
                    </a:cubicBezTo>
                    <a:cubicBezTo>
                      <a:pt x="40" y="102"/>
                      <a:pt x="40" y="102"/>
                      <a:pt x="40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102"/>
                      <a:pt x="39" y="103"/>
                      <a:pt x="39" y="103"/>
                    </a:cubicBezTo>
                    <a:cubicBezTo>
                      <a:pt x="39" y="103"/>
                      <a:pt x="38" y="103"/>
                      <a:pt x="38" y="103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1"/>
                      <a:pt x="38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2"/>
                      <a:pt x="37" y="102"/>
                    </a:cubicBezTo>
                    <a:cubicBezTo>
                      <a:pt x="36" y="102"/>
                      <a:pt x="36" y="102"/>
                      <a:pt x="36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6" y="103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4" y="105"/>
                      <a:pt x="34" y="105"/>
                      <a:pt x="34" y="106"/>
                    </a:cubicBezTo>
                    <a:cubicBezTo>
                      <a:pt x="34" y="106"/>
                      <a:pt x="34" y="106"/>
                      <a:pt x="34" y="106"/>
                    </a:cubicBezTo>
                    <a:cubicBezTo>
                      <a:pt x="33" y="106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3" y="107"/>
                      <a:pt x="33" y="106"/>
                    </a:cubicBezTo>
                    <a:cubicBezTo>
                      <a:pt x="33" y="106"/>
                      <a:pt x="33" y="106"/>
                      <a:pt x="34" y="10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34" y="107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4" y="108"/>
                      <a:pt x="34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1"/>
                      <a:pt x="34" y="111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4" y="111"/>
                      <a:pt x="34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6" y="111"/>
                      <a:pt x="36" y="111"/>
                    </a:cubicBezTo>
                    <a:cubicBezTo>
                      <a:pt x="36" y="111"/>
                      <a:pt x="36" y="111"/>
                      <a:pt x="36" y="111"/>
                    </a:cubicBezTo>
                    <a:cubicBezTo>
                      <a:pt x="36" y="111"/>
                      <a:pt x="36" y="111"/>
                      <a:pt x="36" y="111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5" y="112"/>
                      <a:pt x="36" y="112"/>
                      <a:pt x="36" y="112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2"/>
                      <a:pt x="36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7" y="112"/>
                      <a:pt x="37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9" y="110"/>
                      <a:pt x="39" y="109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0" y="109"/>
                      <a:pt x="39" y="108"/>
                      <a:pt x="39" y="108"/>
                    </a:cubicBezTo>
                    <a:cubicBezTo>
                      <a:pt x="39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6"/>
                    </a:cubicBezTo>
                    <a:cubicBezTo>
                      <a:pt x="41" y="106"/>
                      <a:pt x="41" y="106"/>
                      <a:pt x="42" y="106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2" y="106"/>
                      <a:pt x="43" y="106"/>
                    </a:cubicBezTo>
                    <a:cubicBezTo>
                      <a:pt x="43" y="106"/>
                      <a:pt x="43" y="10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4" y="107"/>
                      <a:pt x="45" y="107"/>
                      <a:pt x="45" y="108"/>
                    </a:cubicBezTo>
                    <a:cubicBezTo>
                      <a:pt x="45" y="108"/>
                      <a:pt x="46" y="108"/>
                      <a:pt x="46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6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5"/>
                      <a:pt x="47" y="105"/>
                      <a:pt x="47" y="105"/>
                    </a:cubicBezTo>
                    <a:cubicBezTo>
                      <a:pt x="47" y="105"/>
                      <a:pt x="47" y="105"/>
                      <a:pt x="48" y="105"/>
                    </a:cubicBezTo>
                    <a:cubicBezTo>
                      <a:pt x="48" y="105"/>
                      <a:pt x="48" y="104"/>
                      <a:pt x="48" y="104"/>
                    </a:cubicBezTo>
                    <a:cubicBezTo>
                      <a:pt x="48" y="104"/>
                      <a:pt x="48" y="104"/>
                      <a:pt x="48" y="104"/>
                    </a:cubicBezTo>
                    <a:cubicBezTo>
                      <a:pt x="48" y="104"/>
                      <a:pt x="48" y="104"/>
                      <a:pt x="49" y="104"/>
                    </a:cubicBezTo>
                    <a:cubicBezTo>
                      <a:pt x="49" y="104"/>
                      <a:pt x="49" y="104"/>
                      <a:pt x="49" y="104"/>
                    </a:cubicBezTo>
                    <a:cubicBezTo>
                      <a:pt x="49" y="104"/>
                      <a:pt x="49" y="104"/>
                      <a:pt x="49" y="104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  <a:moveTo>
                      <a:pt x="34" y="109"/>
                    </a:move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lose/>
                    <a:moveTo>
                      <a:pt x="38" y="85"/>
                    </a:move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5"/>
                      <a:pt x="38" y="85"/>
                      <a:pt x="38" y="84"/>
                    </a:cubicBezTo>
                    <a:cubicBezTo>
                      <a:pt x="38" y="84"/>
                      <a:pt x="38" y="84"/>
                      <a:pt x="38" y="85"/>
                    </a:cubicBezTo>
                    <a:cubicBezTo>
                      <a:pt x="37" y="85"/>
                      <a:pt x="37" y="85"/>
                      <a:pt x="38" y="85"/>
                    </a:cubicBezTo>
                    <a:cubicBezTo>
                      <a:pt x="38" y="85"/>
                      <a:pt x="38" y="85"/>
                      <a:pt x="38" y="85"/>
                    </a:cubicBezTo>
                    <a:close/>
                    <a:moveTo>
                      <a:pt x="38" y="85"/>
                    </a:moveTo>
                    <a:cubicBezTo>
                      <a:pt x="38" y="85"/>
                      <a:pt x="38" y="85"/>
                      <a:pt x="38" y="85"/>
                    </a:cubicBezTo>
                    <a:cubicBezTo>
                      <a:pt x="39" y="85"/>
                      <a:pt x="39" y="85"/>
                      <a:pt x="39" y="85"/>
                    </a:cubicBezTo>
                    <a:cubicBezTo>
                      <a:pt x="39" y="85"/>
                      <a:pt x="39" y="85"/>
                      <a:pt x="38" y="85"/>
                    </a:cubicBezTo>
                    <a:cubicBezTo>
                      <a:pt x="38" y="85"/>
                      <a:pt x="38" y="85"/>
                      <a:pt x="38" y="85"/>
                    </a:cubicBezTo>
                    <a:close/>
                    <a:moveTo>
                      <a:pt x="40" y="84"/>
                    </a:move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4"/>
                      <a:pt x="39" y="84"/>
                      <a:pt x="40" y="84"/>
                    </a:cubicBezTo>
                    <a:close/>
                    <a:moveTo>
                      <a:pt x="38" y="85"/>
                    </a:move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5"/>
                      <a:pt x="38" y="85"/>
                      <a:pt x="38" y="85"/>
                    </a:cubicBezTo>
                    <a:close/>
                    <a:moveTo>
                      <a:pt x="31" y="111"/>
                    </a:move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0" y="110"/>
                      <a:pt x="30" y="110"/>
                    </a:cubicBezTo>
                    <a:cubicBezTo>
                      <a:pt x="30" y="110"/>
                      <a:pt x="31" y="110"/>
                      <a:pt x="31" y="110"/>
                    </a:cubicBezTo>
                    <a:cubicBezTo>
                      <a:pt x="31" y="110"/>
                      <a:pt x="31" y="110"/>
                      <a:pt x="31" y="110"/>
                    </a:cubicBezTo>
                    <a:cubicBezTo>
                      <a:pt x="31" y="110"/>
                      <a:pt x="31" y="110"/>
                      <a:pt x="31" y="110"/>
                    </a:cubicBezTo>
                    <a:cubicBezTo>
                      <a:pt x="31" y="110"/>
                      <a:pt x="30" y="110"/>
                      <a:pt x="30" y="110"/>
                    </a:cubicBezTo>
                    <a:cubicBezTo>
                      <a:pt x="30" y="110"/>
                      <a:pt x="30" y="110"/>
                      <a:pt x="30" y="109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0" y="109"/>
                      <a:pt x="30" y="109"/>
                      <a:pt x="30" y="108"/>
                    </a:cubicBezTo>
                    <a:cubicBezTo>
                      <a:pt x="30" y="108"/>
                      <a:pt x="29" y="108"/>
                      <a:pt x="29" y="108"/>
                    </a:cubicBezTo>
                    <a:cubicBezTo>
                      <a:pt x="29" y="108"/>
                      <a:pt x="29" y="108"/>
                      <a:pt x="28" y="108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8" y="108"/>
                      <a:pt x="28" y="107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6"/>
                    </a:cubicBezTo>
                    <a:cubicBezTo>
                      <a:pt x="29" y="106"/>
                      <a:pt x="29" y="105"/>
                      <a:pt x="29" y="105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5"/>
                      <a:pt x="27" y="106"/>
                      <a:pt x="27" y="106"/>
                    </a:cubicBezTo>
                    <a:cubicBezTo>
                      <a:pt x="26" y="106"/>
                      <a:pt x="26" y="106"/>
                      <a:pt x="26" y="105"/>
                    </a:cubicBezTo>
                    <a:cubicBezTo>
                      <a:pt x="26" y="105"/>
                      <a:pt x="26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4" y="105"/>
                      <a:pt x="24" y="105"/>
                      <a:pt x="24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2"/>
                      <a:pt x="23" y="102"/>
                      <a:pt x="23" y="103"/>
                    </a:cubicBezTo>
                    <a:cubicBezTo>
                      <a:pt x="23" y="103"/>
                      <a:pt x="22" y="103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1" y="103"/>
                      <a:pt x="21" y="103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0" y="103"/>
                      <a:pt x="20" y="104"/>
                      <a:pt x="21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5"/>
                    </a:cubicBezTo>
                    <a:cubicBezTo>
                      <a:pt x="20" y="105"/>
                      <a:pt x="20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8" y="106"/>
                      <a:pt x="18" y="106"/>
                      <a:pt x="18" y="107"/>
                    </a:cubicBezTo>
                    <a:cubicBezTo>
                      <a:pt x="18" y="107"/>
                      <a:pt x="17" y="107"/>
                      <a:pt x="17" y="107"/>
                    </a:cubicBezTo>
                    <a:cubicBezTo>
                      <a:pt x="17" y="106"/>
                      <a:pt x="17" y="106"/>
                      <a:pt x="17" y="106"/>
                    </a:cubicBezTo>
                    <a:cubicBezTo>
                      <a:pt x="17" y="106"/>
                      <a:pt x="17" y="106"/>
                      <a:pt x="17" y="106"/>
                    </a:cubicBezTo>
                    <a:cubicBezTo>
                      <a:pt x="17" y="106"/>
                      <a:pt x="16" y="106"/>
                      <a:pt x="16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6" y="106"/>
                      <a:pt x="16" y="106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8"/>
                      <a:pt x="16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4" y="107"/>
                    </a:cubicBezTo>
                    <a:cubicBezTo>
                      <a:pt x="14" y="108"/>
                      <a:pt x="15" y="108"/>
                      <a:pt x="14" y="108"/>
                    </a:cubicBezTo>
                    <a:cubicBezTo>
                      <a:pt x="14" y="108"/>
                      <a:pt x="14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10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7" y="110"/>
                      <a:pt x="17" y="110"/>
                    </a:cubicBezTo>
                    <a:cubicBezTo>
                      <a:pt x="17" y="110"/>
                      <a:pt x="17" y="110"/>
                      <a:pt x="17" y="110"/>
                    </a:cubicBezTo>
                    <a:cubicBezTo>
                      <a:pt x="17" y="110"/>
                      <a:pt x="17" y="110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2"/>
                    </a:cubicBezTo>
                    <a:cubicBezTo>
                      <a:pt x="17" y="112"/>
                      <a:pt x="17" y="111"/>
                      <a:pt x="17" y="111"/>
                    </a:cubicBezTo>
                    <a:cubicBezTo>
                      <a:pt x="17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2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1"/>
                      <a:pt x="15" y="112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2"/>
                      <a:pt x="16" y="113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6" y="113"/>
                      <a:pt x="16" y="114"/>
                    </a:cubicBezTo>
                    <a:cubicBezTo>
                      <a:pt x="16" y="113"/>
                      <a:pt x="17" y="113"/>
                      <a:pt x="17" y="113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7" y="112"/>
                      <a:pt x="17" y="112"/>
                      <a:pt x="18" y="11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9" y="112"/>
                      <a:pt x="19" y="112"/>
                      <a:pt x="19" y="112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3"/>
                      <a:pt x="18" y="113"/>
                      <a:pt x="19" y="113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20" y="113"/>
                      <a:pt x="20" y="113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1"/>
                      <a:pt x="20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9" y="112"/>
                      <a:pt x="18" y="111"/>
                      <a:pt x="18" y="111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9" y="111"/>
                      <a:pt x="19" y="110"/>
                      <a:pt x="19" y="110"/>
                    </a:cubicBezTo>
                    <a:cubicBezTo>
                      <a:pt x="19" y="110"/>
                      <a:pt x="19" y="110"/>
                      <a:pt x="18" y="110"/>
                    </a:cubicBezTo>
                    <a:cubicBezTo>
                      <a:pt x="18" y="109"/>
                      <a:pt x="18" y="109"/>
                      <a:pt x="19" y="109"/>
                    </a:cubicBezTo>
                    <a:cubicBezTo>
                      <a:pt x="19" y="109"/>
                      <a:pt x="19" y="109"/>
                      <a:pt x="19" y="108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09"/>
                      <a:pt x="20" y="109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0" y="109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1"/>
                    </a:cubicBezTo>
                    <a:cubicBezTo>
                      <a:pt x="20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2" y="112"/>
                      <a:pt x="22" y="112"/>
                      <a:pt x="21" y="113"/>
                    </a:cubicBezTo>
                    <a:cubicBezTo>
                      <a:pt x="21" y="113"/>
                      <a:pt x="21" y="113"/>
                      <a:pt x="20" y="113"/>
                    </a:cubicBezTo>
                    <a:cubicBezTo>
                      <a:pt x="20" y="113"/>
                      <a:pt x="20" y="113"/>
                      <a:pt x="20" y="113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1" y="114"/>
                      <a:pt x="20" y="114"/>
                      <a:pt x="20" y="114"/>
                    </a:cubicBezTo>
                    <a:cubicBezTo>
                      <a:pt x="20" y="113"/>
                      <a:pt x="20" y="113"/>
                      <a:pt x="20" y="113"/>
                    </a:cubicBezTo>
                    <a:cubicBezTo>
                      <a:pt x="20" y="113"/>
                      <a:pt x="21" y="113"/>
                      <a:pt x="21" y="113"/>
                    </a:cubicBezTo>
                    <a:cubicBezTo>
                      <a:pt x="21" y="113"/>
                      <a:pt x="21" y="114"/>
                      <a:pt x="21" y="114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1" y="113"/>
                      <a:pt x="21" y="113"/>
                      <a:pt x="22" y="113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1" y="114"/>
                      <a:pt x="21" y="114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1" y="115"/>
                      <a:pt x="21" y="115"/>
                      <a:pt x="21" y="116"/>
                    </a:cubicBezTo>
                    <a:cubicBezTo>
                      <a:pt x="21" y="116"/>
                      <a:pt x="21" y="116"/>
                      <a:pt x="20" y="116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6"/>
                      <a:pt x="18" y="116"/>
                      <a:pt x="18" y="117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9" y="117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19"/>
                      <a:pt x="19" y="120"/>
                      <a:pt x="19" y="120"/>
                    </a:cubicBezTo>
                    <a:cubicBezTo>
                      <a:pt x="18" y="120"/>
                      <a:pt x="19" y="120"/>
                      <a:pt x="19" y="120"/>
                    </a:cubicBezTo>
                    <a:cubicBezTo>
                      <a:pt x="19" y="120"/>
                      <a:pt x="19" y="120"/>
                      <a:pt x="19" y="121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19" y="121"/>
                      <a:pt x="20" y="121"/>
                      <a:pt x="20" y="121"/>
                    </a:cubicBezTo>
                    <a:cubicBezTo>
                      <a:pt x="20" y="122"/>
                      <a:pt x="20" y="122"/>
                      <a:pt x="19" y="122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18" y="123"/>
                      <a:pt x="18" y="123"/>
                      <a:pt x="18" y="123"/>
                    </a:cubicBezTo>
                    <a:cubicBezTo>
                      <a:pt x="18" y="123"/>
                      <a:pt x="18" y="123"/>
                      <a:pt x="18" y="123"/>
                    </a:cubicBezTo>
                    <a:cubicBezTo>
                      <a:pt x="19" y="123"/>
                      <a:pt x="19" y="124"/>
                      <a:pt x="19" y="124"/>
                    </a:cubicBezTo>
                    <a:cubicBezTo>
                      <a:pt x="19" y="124"/>
                      <a:pt x="19" y="124"/>
                      <a:pt x="19" y="124"/>
                    </a:cubicBezTo>
                    <a:cubicBezTo>
                      <a:pt x="19" y="124"/>
                      <a:pt x="20" y="124"/>
                      <a:pt x="20" y="124"/>
                    </a:cubicBezTo>
                    <a:cubicBezTo>
                      <a:pt x="21" y="124"/>
                      <a:pt x="21" y="124"/>
                      <a:pt x="21" y="125"/>
                    </a:cubicBezTo>
                    <a:cubicBezTo>
                      <a:pt x="21" y="125"/>
                      <a:pt x="21" y="125"/>
                      <a:pt x="21" y="125"/>
                    </a:cubicBezTo>
                    <a:cubicBezTo>
                      <a:pt x="21" y="125"/>
                      <a:pt x="22" y="125"/>
                      <a:pt x="22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4"/>
                      <a:pt x="21" y="124"/>
                      <a:pt x="21" y="123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1"/>
                      <a:pt x="22" y="121"/>
                      <a:pt x="22" y="121"/>
                    </a:cubicBezTo>
                    <a:cubicBezTo>
                      <a:pt x="22" y="121"/>
                      <a:pt x="22" y="120"/>
                      <a:pt x="22" y="120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3" y="121"/>
                      <a:pt x="23" y="121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1"/>
                      <a:pt x="23" y="121"/>
                      <a:pt x="23" y="122"/>
                    </a:cubicBezTo>
                    <a:cubicBezTo>
                      <a:pt x="23" y="122"/>
                      <a:pt x="23" y="122"/>
                      <a:pt x="22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1" y="121"/>
                      <a:pt x="21" y="122"/>
                    </a:cubicBezTo>
                    <a:cubicBezTo>
                      <a:pt x="21" y="122"/>
                      <a:pt x="22" y="122"/>
                      <a:pt x="22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2" y="122"/>
                      <a:pt x="22" y="123"/>
                      <a:pt x="22" y="123"/>
                    </a:cubicBezTo>
                    <a:cubicBezTo>
                      <a:pt x="23" y="123"/>
                      <a:pt x="23" y="123"/>
                      <a:pt x="23" y="124"/>
                    </a:cubicBezTo>
                    <a:cubicBezTo>
                      <a:pt x="23" y="124"/>
                      <a:pt x="23" y="125"/>
                      <a:pt x="22" y="126"/>
                    </a:cubicBezTo>
                    <a:cubicBezTo>
                      <a:pt x="22" y="126"/>
                      <a:pt x="22" y="126"/>
                      <a:pt x="22" y="126"/>
                    </a:cubicBezTo>
                    <a:cubicBezTo>
                      <a:pt x="22" y="126"/>
                      <a:pt x="22" y="126"/>
                      <a:pt x="22" y="126"/>
                    </a:cubicBezTo>
                    <a:cubicBezTo>
                      <a:pt x="22" y="126"/>
                      <a:pt x="23" y="126"/>
                      <a:pt x="23" y="126"/>
                    </a:cubicBezTo>
                    <a:cubicBezTo>
                      <a:pt x="23" y="126"/>
                      <a:pt x="23" y="126"/>
                      <a:pt x="23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4" y="125"/>
                      <a:pt x="24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4" y="123"/>
                      <a:pt x="24" y="124"/>
                      <a:pt x="24" y="123"/>
                    </a:cubicBezTo>
                    <a:cubicBezTo>
                      <a:pt x="24" y="123"/>
                      <a:pt x="25" y="123"/>
                      <a:pt x="25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5" y="123"/>
                      <a:pt x="26" y="123"/>
                      <a:pt x="26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7" y="122"/>
                      <a:pt x="27" y="122"/>
                      <a:pt x="27" y="122"/>
                    </a:cubicBezTo>
                    <a:cubicBezTo>
                      <a:pt x="27" y="121"/>
                      <a:pt x="27" y="121"/>
                      <a:pt x="27" y="121"/>
                    </a:cubicBezTo>
                    <a:cubicBezTo>
                      <a:pt x="27" y="120"/>
                      <a:pt x="28" y="120"/>
                      <a:pt x="27" y="120"/>
                    </a:cubicBezTo>
                    <a:cubicBezTo>
                      <a:pt x="27" y="120"/>
                      <a:pt x="27" y="119"/>
                      <a:pt x="27" y="119"/>
                    </a:cubicBezTo>
                    <a:cubicBezTo>
                      <a:pt x="27" y="119"/>
                      <a:pt x="28" y="119"/>
                      <a:pt x="28" y="118"/>
                    </a:cubicBezTo>
                    <a:cubicBezTo>
                      <a:pt x="28" y="118"/>
                      <a:pt x="27" y="118"/>
                      <a:pt x="27" y="118"/>
                    </a:cubicBezTo>
                    <a:cubicBezTo>
                      <a:pt x="28" y="118"/>
                      <a:pt x="28" y="118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9" y="115"/>
                      <a:pt x="29" y="115"/>
                    </a:cubicBezTo>
                    <a:cubicBezTo>
                      <a:pt x="29" y="115"/>
                      <a:pt x="29" y="115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9" y="114"/>
                      <a:pt x="29" y="113"/>
                      <a:pt x="29" y="113"/>
                    </a:cubicBezTo>
                    <a:cubicBezTo>
                      <a:pt x="30" y="113"/>
                      <a:pt x="30" y="113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1" y="111"/>
                      <a:pt x="31" y="111"/>
                      <a:pt x="31" y="111"/>
                    </a:cubicBezTo>
                    <a:close/>
                    <a:moveTo>
                      <a:pt x="73" y="70"/>
                    </a:moveTo>
                    <a:cubicBezTo>
                      <a:pt x="73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5" y="70"/>
                      <a:pt x="75" y="69"/>
                    </a:cubicBezTo>
                    <a:cubicBezTo>
                      <a:pt x="75" y="69"/>
                      <a:pt x="75" y="69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8"/>
                      <a:pt x="75" y="67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5" y="67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4" y="67"/>
                      <a:pt x="74" y="67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8"/>
                      <a:pt x="74" y="69"/>
                      <a:pt x="74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4" y="70"/>
                      <a:pt x="73" y="70"/>
                    </a:cubicBezTo>
                    <a:close/>
                    <a:moveTo>
                      <a:pt x="12" y="110"/>
                    </a:move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10"/>
                      <a:pt x="11" y="110"/>
                      <a:pt x="11" y="109"/>
                    </a:cubicBezTo>
                    <a:cubicBezTo>
                      <a:pt x="11" y="109"/>
                      <a:pt x="11" y="110"/>
                      <a:pt x="11" y="110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10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2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1"/>
                      <a:pt x="12" y="111"/>
                      <a:pt x="12" y="110"/>
                    </a:cubicBezTo>
                    <a:cubicBezTo>
                      <a:pt x="12" y="110"/>
                      <a:pt x="12" y="110"/>
                      <a:pt x="12" y="110"/>
                    </a:cubicBezTo>
                    <a:close/>
                    <a:moveTo>
                      <a:pt x="14" y="107"/>
                    </a:move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8"/>
                    </a:cubicBezTo>
                    <a:cubicBezTo>
                      <a:pt x="14" y="108"/>
                      <a:pt x="13" y="108"/>
                      <a:pt x="13" y="108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13" y="109"/>
                      <a:pt x="13" y="109"/>
                      <a:pt x="14" y="109"/>
                    </a:cubicBezTo>
                    <a:cubicBezTo>
                      <a:pt x="14" y="109"/>
                      <a:pt x="14" y="108"/>
                      <a:pt x="14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108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5" y="110"/>
                    </a:move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lose/>
                    <a:moveTo>
                      <a:pt x="14" y="109"/>
                    </a:move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lose/>
                    <a:moveTo>
                      <a:pt x="10" y="111"/>
                    </a:moveTo>
                    <a:cubicBezTo>
                      <a:pt x="10" y="111"/>
                      <a:pt x="10" y="112"/>
                      <a:pt x="10" y="112"/>
                    </a:cubicBezTo>
                    <a:cubicBezTo>
                      <a:pt x="10" y="112"/>
                      <a:pt x="10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lose/>
                    <a:moveTo>
                      <a:pt x="10" y="112"/>
                    </a:moveTo>
                    <a:cubicBezTo>
                      <a:pt x="10" y="112"/>
                      <a:pt x="9" y="112"/>
                      <a:pt x="9" y="112"/>
                    </a:cubicBezTo>
                    <a:cubicBezTo>
                      <a:pt x="9" y="112"/>
                      <a:pt x="9" y="112"/>
                      <a:pt x="9" y="112"/>
                    </a:cubicBezTo>
                    <a:cubicBezTo>
                      <a:pt x="9" y="112"/>
                      <a:pt x="9" y="112"/>
                      <a:pt x="8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12"/>
                      <a:pt x="8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8" y="113"/>
                      <a:pt x="8" y="114"/>
                      <a:pt x="8" y="113"/>
                    </a:cubicBezTo>
                    <a:cubicBezTo>
                      <a:pt x="9" y="113"/>
                      <a:pt x="9" y="113"/>
                      <a:pt x="9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10" y="113"/>
                      <a:pt x="10" y="113"/>
                      <a:pt x="10" y="113"/>
                    </a:cubicBezTo>
                    <a:cubicBezTo>
                      <a:pt x="10" y="113"/>
                      <a:pt x="10" y="113"/>
                      <a:pt x="10" y="113"/>
                    </a:cubicBezTo>
                    <a:cubicBezTo>
                      <a:pt x="10" y="113"/>
                      <a:pt x="10" y="113"/>
                      <a:pt x="10" y="112"/>
                    </a:cubicBezTo>
                    <a:close/>
                    <a:moveTo>
                      <a:pt x="10" y="112"/>
                    </a:moveTo>
                    <a:cubicBezTo>
                      <a:pt x="10" y="112"/>
                      <a:pt x="9" y="112"/>
                      <a:pt x="9" y="112"/>
                    </a:cubicBezTo>
                    <a:cubicBezTo>
                      <a:pt x="9" y="112"/>
                      <a:pt x="10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lose/>
                    <a:moveTo>
                      <a:pt x="10" y="112"/>
                    </a:moveTo>
                    <a:cubicBezTo>
                      <a:pt x="10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0" y="112"/>
                      <a:pt x="10" y="112"/>
                      <a:pt x="10" y="112"/>
                    </a:cubicBezTo>
                    <a:close/>
                    <a:moveTo>
                      <a:pt x="11" y="109"/>
                    </a:move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lose/>
                    <a:moveTo>
                      <a:pt x="11" y="111"/>
                    </a:moveTo>
                    <a:cubicBezTo>
                      <a:pt x="11" y="111"/>
                      <a:pt x="11" y="111"/>
                      <a:pt x="11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1"/>
                    </a:cubicBezTo>
                    <a:close/>
                    <a:moveTo>
                      <a:pt x="11" y="109"/>
                    </a:moveTo>
                    <a:cubicBezTo>
                      <a:pt x="11" y="109"/>
                      <a:pt x="11" y="109"/>
                      <a:pt x="11" y="109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2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lose/>
                    <a:moveTo>
                      <a:pt x="13" y="107"/>
                    </a:move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lose/>
                    <a:moveTo>
                      <a:pt x="11" y="108"/>
                    </a:moveTo>
                    <a:cubicBezTo>
                      <a:pt x="12" y="108"/>
                      <a:pt x="12" y="108"/>
                      <a:pt x="12" y="108"/>
                    </a:cubicBezTo>
                    <a:cubicBezTo>
                      <a:pt x="12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close/>
                    <a:moveTo>
                      <a:pt x="14" y="106"/>
                    </a:move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lose/>
                    <a:moveTo>
                      <a:pt x="16" y="107"/>
                    </a:move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lose/>
                    <a:moveTo>
                      <a:pt x="15" y="104"/>
                    </a:moveTo>
                    <a:cubicBezTo>
                      <a:pt x="16" y="104"/>
                      <a:pt x="16" y="104"/>
                      <a:pt x="16" y="104"/>
                    </a:cubicBezTo>
                    <a:cubicBezTo>
                      <a:pt x="16" y="104"/>
                      <a:pt x="16" y="103"/>
                      <a:pt x="16" y="103"/>
                    </a:cubicBezTo>
                    <a:cubicBezTo>
                      <a:pt x="16" y="103"/>
                      <a:pt x="15" y="103"/>
                      <a:pt x="15" y="103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5" y="104"/>
                      <a:pt x="15" y="105"/>
                      <a:pt x="15" y="104"/>
                    </a:cubicBezTo>
                    <a:close/>
                    <a:moveTo>
                      <a:pt x="19" y="116"/>
                    </a:moveTo>
                    <a:cubicBezTo>
                      <a:pt x="19" y="116"/>
                      <a:pt x="19" y="115"/>
                      <a:pt x="19" y="115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9" y="115"/>
                      <a:pt x="20" y="115"/>
                      <a:pt x="20" y="115"/>
                    </a:cubicBezTo>
                    <a:cubicBezTo>
                      <a:pt x="20" y="115"/>
                      <a:pt x="20" y="115"/>
                      <a:pt x="20" y="115"/>
                    </a:cubicBezTo>
                    <a:cubicBezTo>
                      <a:pt x="20" y="115"/>
                      <a:pt x="20" y="115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19" y="114"/>
                      <a:pt x="19" y="115"/>
                      <a:pt x="19" y="115"/>
                    </a:cubicBezTo>
                    <a:cubicBezTo>
                      <a:pt x="19" y="115"/>
                      <a:pt x="19" y="114"/>
                      <a:pt x="19" y="114"/>
                    </a:cubicBezTo>
                    <a:cubicBezTo>
                      <a:pt x="19" y="114"/>
                      <a:pt x="18" y="114"/>
                      <a:pt x="18" y="114"/>
                    </a:cubicBezTo>
                    <a:cubicBezTo>
                      <a:pt x="18" y="114"/>
                      <a:pt x="17" y="115"/>
                      <a:pt x="17" y="115"/>
                    </a:cubicBezTo>
                    <a:cubicBezTo>
                      <a:pt x="17" y="115"/>
                      <a:pt x="17" y="116"/>
                      <a:pt x="17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6"/>
                      <a:pt x="18" y="116"/>
                      <a:pt x="17" y="117"/>
                    </a:cubicBezTo>
                    <a:cubicBezTo>
                      <a:pt x="18" y="117"/>
                      <a:pt x="18" y="117"/>
                      <a:pt x="18" y="116"/>
                    </a:cubicBez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116"/>
                      <a:pt x="18" y="116"/>
                      <a:pt x="19" y="116"/>
                    </a:cubicBezTo>
                    <a:close/>
                    <a:moveTo>
                      <a:pt x="19" y="116"/>
                    </a:moveTo>
                    <a:cubicBezTo>
                      <a:pt x="19" y="116"/>
                      <a:pt x="19" y="116"/>
                      <a:pt x="19" y="116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9" y="116"/>
                      <a:pt x="19" y="116"/>
                      <a:pt x="19" y="116"/>
                    </a:cubicBezTo>
                    <a:close/>
                    <a:moveTo>
                      <a:pt x="20" y="115"/>
                    </a:moveTo>
                    <a:cubicBezTo>
                      <a:pt x="20" y="116"/>
                      <a:pt x="20" y="116"/>
                      <a:pt x="20" y="116"/>
                    </a:cubicBezTo>
                    <a:cubicBezTo>
                      <a:pt x="20" y="116"/>
                      <a:pt x="20" y="116"/>
                      <a:pt x="20" y="115"/>
                    </a:cubicBezTo>
                    <a:close/>
                    <a:moveTo>
                      <a:pt x="35" y="112"/>
                    </a:moveTo>
                    <a:cubicBezTo>
                      <a:pt x="35" y="112"/>
                      <a:pt x="35" y="112"/>
                      <a:pt x="35" y="112"/>
                    </a:cubicBezTo>
                    <a:cubicBezTo>
                      <a:pt x="35" y="112"/>
                      <a:pt x="35" y="113"/>
                      <a:pt x="35" y="113"/>
                    </a:cubicBezTo>
                    <a:cubicBezTo>
                      <a:pt x="35" y="113"/>
                      <a:pt x="35" y="113"/>
                      <a:pt x="35" y="112"/>
                    </a:cubicBezTo>
                    <a:cubicBezTo>
                      <a:pt x="35" y="112"/>
                      <a:pt x="35" y="112"/>
                      <a:pt x="35" y="112"/>
                    </a:cubicBezTo>
                    <a:close/>
                    <a:moveTo>
                      <a:pt x="16" y="119"/>
                    </a:moveTo>
                    <a:cubicBezTo>
                      <a:pt x="16" y="119"/>
                      <a:pt x="16" y="119"/>
                      <a:pt x="16" y="119"/>
                    </a:cubicBezTo>
                    <a:cubicBezTo>
                      <a:pt x="16" y="120"/>
                      <a:pt x="16" y="120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7" y="120"/>
                      <a:pt x="16" y="119"/>
                      <a:pt x="16" y="119"/>
                    </a:cubicBezTo>
                    <a:close/>
                    <a:moveTo>
                      <a:pt x="24" y="128"/>
                    </a:moveTo>
                    <a:cubicBezTo>
                      <a:pt x="24" y="128"/>
                      <a:pt x="24" y="128"/>
                      <a:pt x="24" y="12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4" y="128"/>
                      <a:pt x="24" y="129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4" y="130"/>
                      <a:pt x="24" y="130"/>
                      <a:pt x="23" y="130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23" y="130"/>
                      <a:pt x="23" y="130"/>
                      <a:pt x="23" y="131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1"/>
                      <a:pt x="23" y="131"/>
                      <a:pt x="24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1"/>
                      <a:pt x="24" y="131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4" y="129"/>
                      <a:pt x="25" y="129"/>
                      <a:pt x="25" y="129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4" y="128"/>
                      <a:pt x="24" y="128"/>
                      <a:pt x="24" y="128"/>
                    </a:cubicBezTo>
                    <a:close/>
                    <a:moveTo>
                      <a:pt x="15" y="121"/>
                    </a:moveTo>
                    <a:cubicBezTo>
                      <a:pt x="15" y="121"/>
                      <a:pt x="15" y="121"/>
                      <a:pt x="15" y="121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16" y="121"/>
                      <a:pt x="16" y="121"/>
                      <a:pt x="16" y="120"/>
                    </a:cubicBezTo>
                    <a:cubicBezTo>
                      <a:pt x="15" y="120"/>
                      <a:pt x="15" y="121"/>
                      <a:pt x="15" y="121"/>
                    </a:cubicBezTo>
                    <a:close/>
                    <a:moveTo>
                      <a:pt x="22" y="131"/>
                    </a:moveTo>
                    <a:cubicBezTo>
                      <a:pt x="21" y="131"/>
                      <a:pt x="21" y="131"/>
                      <a:pt x="21" y="131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1" y="130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1" y="132"/>
                      <a:pt x="21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22" y="131"/>
                      <a:pt x="22" y="131"/>
                      <a:pt x="22" y="131"/>
                    </a:cubicBezTo>
                    <a:close/>
                    <a:moveTo>
                      <a:pt x="46" y="98"/>
                    </a:move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7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lose/>
                    <a:moveTo>
                      <a:pt x="99" y="55"/>
                    </a:move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5"/>
                      <a:pt x="99" y="55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8" y="48"/>
                      <a:pt x="97" y="48"/>
                      <a:pt x="97" y="48"/>
                    </a:cubicBezTo>
                    <a:cubicBezTo>
                      <a:pt x="97" y="48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6" y="46"/>
                      <a:pt x="96" y="46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5" y="46"/>
                      <a:pt x="95" y="45"/>
                      <a:pt x="95" y="45"/>
                    </a:cubicBezTo>
                    <a:cubicBezTo>
                      <a:pt x="95" y="44"/>
                      <a:pt x="95" y="43"/>
                      <a:pt x="95" y="42"/>
                    </a:cubicBezTo>
                    <a:cubicBezTo>
                      <a:pt x="95" y="42"/>
                      <a:pt x="95" y="42"/>
                      <a:pt x="95" y="41"/>
                    </a:cubicBezTo>
                    <a:cubicBezTo>
                      <a:pt x="95" y="41"/>
                      <a:pt x="95" y="40"/>
                      <a:pt x="95" y="39"/>
                    </a:cubicBezTo>
                    <a:cubicBezTo>
                      <a:pt x="95" y="39"/>
                      <a:pt x="95" y="39"/>
                      <a:pt x="95" y="38"/>
                    </a:cubicBezTo>
                    <a:cubicBezTo>
                      <a:pt x="95" y="38"/>
                      <a:pt x="95" y="39"/>
                      <a:pt x="95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3" y="38"/>
                      <a:pt x="93" y="38"/>
                      <a:pt x="92" y="38"/>
                    </a:cubicBezTo>
                    <a:cubicBezTo>
                      <a:pt x="92" y="38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8"/>
                      <a:pt x="91" y="38"/>
                      <a:pt x="91" y="38"/>
                    </a:cubicBezTo>
                    <a:cubicBezTo>
                      <a:pt x="91" y="38"/>
                      <a:pt x="91" y="38"/>
                      <a:pt x="91" y="39"/>
                    </a:cubicBezTo>
                    <a:cubicBezTo>
                      <a:pt x="91" y="39"/>
                      <a:pt x="91" y="40"/>
                      <a:pt x="91" y="40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92" y="41"/>
                      <a:pt x="92" y="40"/>
                      <a:pt x="92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0"/>
                      <a:pt x="94" y="41"/>
                    </a:cubicBezTo>
                    <a:cubicBezTo>
                      <a:pt x="94" y="41"/>
                      <a:pt x="94" y="42"/>
                      <a:pt x="94" y="42"/>
                    </a:cubicBezTo>
                    <a:cubicBezTo>
                      <a:pt x="94" y="42"/>
                      <a:pt x="94" y="43"/>
                      <a:pt x="93" y="43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3" y="43"/>
                      <a:pt x="92" y="43"/>
                      <a:pt x="92" y="43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2" y="42"/>
                      <a:pt x="92" y="42"/>
                      <a:pt x="91" y="42"/>
                    </a:cubicBezTo>
                    <a:cubicBezTo>
                      <a:pt x="91" y="42"/>
                      <a:pt x="91" y="42"/>
                      <a:pt x="91" y="43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4"/>
                      <a:pt x="91" y="44"/>
                      <a:pt x="90" y="44"/>
                    </a:cubicBezTo>
                    <a:cubicBezTo>
                      <a:pt x="90" y="44"/>
                      <a:pt x="90" y="44"/>
                      <a:pt x="90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0" y="42"/>
                      <a:pt x="90" y="42"/>
                      <a:pt x="90" y="41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1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1"/>
                      <a:pt x="87" y="41"/>
                    </a:cubicBezTo>
                    <a:cubicBezTo>
                      <a:pt x="87" y="41"/>
                      <a:pt x="88" y="41"/>
                      <a:pt x="88" y="41"/>
                    </a:cubicBezTo>
                    <a:cubicBezTo>
                      <a:pt x="88" y="42"/>
                      <a:pt x="88" y="42"/>
                      <a:pt x="88" y="42"/>
                    </a:cubicBezTo>
                    <a:cubicBezTo>
                      <a:pt x="88" y="42"/>
                      <a:pt x="88" y="42"/>
                      <a:pt x="88" y="42"/>
                    </a:cubicBezTo>
                    <a:cubicBezTo>
                      <a:pt x="88" y="42"/>
                      <a:pt x="87" y="43"/>
                      <a:pt x="87" y="43"/>
                    </a:cubicBezTo>
                    <a:cubicBezTo>
                      <a:pt x="87" y="44"/>
                      <a:pt x="87" y="44"/>
                      <a:pt x="86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6" y="44"/>
                      <a:pt x="85" y="44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4" y="46"/>
                      <a:pt x="84" y="46"/>
                      <a:pt x="85" y="46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5" y="47"/>
                      <a:pt x="85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5" y="49"/>
                      <a:pt x="85" y="49"/>
                      <a:pt x="85" y="50"/>
                    </a:cubicBezTo>
                    <a:cubicBezTo>
                      <a:pt x="85" y="50"/>
                      <a:pt x="85" y="50"/>
                      <a:pt x="85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3" y="51"/>
                      <a:pt x="83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6" y="53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6" y="56"/>
                      <a:pt x="85" y="57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5" y="58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2"/>
                      <a:pt x="84" y="62"/>
                    </a:cubicBezTo>
                    <a:cubicBezTo>
                      <a:pt x="84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2" y="63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1" y="65"/>
                      <a:pt x="82" y="66"/>
                      <a:pt x="81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1" y="68"/>
                      <a:pt x="81" y="68"/>
                      <a:pt x="80" y="68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8" y="69"/>
                      <a:pt x="78" y="70"/>
                      <a:pt x="78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1"/>
                      <a:pt x="77" y="72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4" y="74"/>
                      <a:pt x="74" y="75"/>
                      <a:pt x="74" y="75"/>
                    </a:cubicBezTo>
                    <a:cubicBezTo>
                      <a:pt x="74" y="76"/>
                      <a:pt x="73" y="76"/>
                      <a:pt x="73" y="76"/>
                    </a:cubicBezTo>
                    <a:cubicBezTo>
                      <a:pt x="73" y="76"/>
                      <a:pt x="73" y="76"/>
                      <a:pt x="73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7"/>
                      <a:pt x="71" y="77"/>
                      <a:pt x="70" y="77"/>
                    </a:cubicBezTo>
                    <a:cubicBezTo>
                      <a:pt x="70" y="77"/>
                      <a:pt x="70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8" y="78"/>
                      <a:pt x="68" y="79"/>
                      <a:pt x="67" y="79"/>
                    </a:cubicBezTo>
                    <a:cubicBezTo>
                      <a:pt x="66" y="79"/>
                      <a:pt x="65" y="79"/>
                      <a:pt x="65" y="78"/>
                    </a:cubicBezTo>
                    <a:cubicBezTo>
                      <a:pt x="65" y="78"/>
                      <a:pt x="65" y="78"/>
                      <a:pt x="65" y="77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5" y="77"/>
                      <a:pt x="65" y="77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7"/>
                      <a:pt x="65" y="77"/>
                      <a:pt x="65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4" y="76"/>
                      <a:pt x="64" y="77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4" y="75"/>
                    </a:cubicBezTo>
                    <a:cubicBezTo>
                      <a:pt x="64" y="75"/>
                      <a:pt x="65" y="75"/>
                      <a:pt x="65" y="75"/>
                    </a:cubicBezTo>
                    <a:cubicBezTo>
                      <a:pt x="65" y="76"/>
                      <a:pt x="65" y="76"/>
                      <a:pt x="65" y="75"/>
                    </a:cubicBezTo>
                    <a:cubicBezTo>
                      <a:pt x="65" y="75"/>
                      <a:pt x="66" y="75"/>
                      <a:pt x="66" y="75"/>
                    </a:cubicBezTo>
                    <a:cubicBezTo>
                      <a:pt x="66" y="75"/>
                      <a:pt x="66" y="74"/>
                      <a:pt x="66" y="75"/>
                    </a:cubicBezTo>
                    <a:cubicBezTo>
                      <a:pt x="67" y="75"/>
                      <a:pt x="67" y="74"/>
                      <a:pt x="67" y="74"/>
                    </a:cubicBezTo>
                    <a:cubicBezTo>
                      <a:pt x="67" y="74"/>
                      <a:pt x="67" y="73"/>
                      <a:pt x="67" y="73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5" y="73"/>
                      <a:pt x="65" y="74"/>
                      <a:pt x="64" y="74"/>
                    </a:cubicBezTo>
                    <a:cubicBezTo>
                      <a:pt x="64" y="74"/>
                      <a:pt x="63" y="74"/>
                      <a:pt x="63" y="74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7"/>
                      <a:pt x="63" y="77"/>
                    </a:cubicBezTo>
                    <a:cubicBezTo>
                      <a:pt x="64" y="77"/>
                      <a:pt x="63" y="78"/>
                      <a:pt x="63" y="78"/>
                    </a:cubicBezTo>
                    <a:cubicBezTo>
                      <a:pt x="63" y="79"/>
                      <a:pt x="63" y="80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1" y="81"/>
                      <a:pt x="61" y="82"/>
                      <a:pt x="61" y="82"/>
                    </a:cubicBezTo>
                    <a:cubicBezTo>
                      <a:pt x="60" y="82"/>
                      <a:pt x="60" y="83"/>
                      <a:pt x="60" y="83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0" y="83"/>
                      <a:pt x="60" y="83"/>
                      <a:pt x="59" y="83"/>
                    </a:cubicBezTo>
                    <a:cubicBezTo>
                      <a:pt x="59" y="83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8" y="85"/>
                      <a:pt x="58" y="85"/>
                    </a:cubicBezTo>
                    <a:cubicBezTo>
                      <a:pt x="58" y="85"/>
                      <a:pt x="58" y="86"/>
                      <a:pt x="58" y="86"/>
                    </a:cubicBezTo>
                    <a:cubicBezTo>
                      <a:pt x="58" y="86"/>
                      <a:pt x="58" y="87"/>
                      <a:pt x="58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8"/>
                      <a:pt x="58" y="88"/>
                      <a:pt x="58" y="89"/>
                    </a:cubicBezTo>
                    <a:cubicBezTo>
                      <a:pt x="58" y="89"/>
                      <a:pt x="58" y="89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90"/>
                      <a:pt x="57" y="89"/>
                      <a:pt x="57" y="89"/>
                    </a:cubicBezTo>
                    <a:cubicBezTo>
                      <a:pt x="57" y="89"/>
                      <a:pt x="57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90"/>
                      <a:pt x="56" y="89"/>
                    </a:cubicBezTo>
                    <a:cubicBezTo>
                      <a:pt x="57" y="89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89"/>
                    </a:cubicBezTo>
                    <a:cubicBezTo>
                      <a:pt x="56" y="89"/>
                      <a:pt x="55" y="90"/>
                      <a:pt x="55" y="90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90"/>
                      <a:pt x="55" y="89"/>
                      <a:pt x="55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5" y="89"/>
                      <a:pt x="54" y="89"/>
                      <a:pt x="54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3" y="90"/>
                    </a:cubicBezTo>
                    <a:cubicBezTo>
                      <a:pt x="53" y="90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8"/>
                    </a:cubicBezTo>
                    <a:cubicBezTo>
                      <a:pt x="53" y="88"/>
                      <a:pt x="54" y="88"/>
                      <a:pt x="53" y="88"/>
                    </a:cubicBezTo>
                    <a:cubicBezTo>
                      <a:pt x="53" y="88"/>
                      <a:pt x="53" y="87"/>
                      <a:pt x="53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1" y="88"/>
                      <a:pt x="51" y="89"/>
                      <a:pt x="51" y="88"/>
                    </a:cubicBezTo>
                    <a:cubicBezTo>
                      <a:pt x="51" y="88"/>
                      <a:pt x="51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8" y="88"/>
                      <a:pt x="48" y="88"/>
                      <a:pt x="48" y="89"/>
                    </a:cubicBezTo>
                    <a:cubicBezTo>
                      <a:pt x="48" y="89"/>
                      <a:pt x="47" y="89"/>
                      <a:pt x="47" y="89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7" y="89"/>
                      <a:pt x="46" y="89"/>
                      <a:pt x="46" y="89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6" y="89"/>
                      <a:pt x="46" y="89"/>
                      <a:pt x="45" y="90"/>
                    </a:cubicBezTo>
                    <a:cubicBezTo>
                      <a:pt x="45" y="90"/>
                      <a:pt x="45" y="89"/>
                      <a:pt x="44" y="89"/>
                    </a:cubicBezTo>
                    <a:cubicBezTo>
                      <a:pt x="44" y="90"/>
                      <a:pt x="44" y="90"/>
                      <a:pt x="43" y="90"/>
                    </a:cubicBezTo>
                    <a:cubicBezTo>
                      <a:pt x="43" y="90"/>
                      <a:pt x="42" y="90"/>
                      <a:pt x="42" y="90"/>
                    </a:cubicBezTo>
                    <a:cubicBezTo>
                      <a:pt x="42" y="89"/>
                      <a:pt x="41" y="90"/>
                      <a:pt x="41" y="90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0" y="90"/>
                      <a:pt x="40" y="90"/>
                      <a:pt x="40" y="89"/>
                    </a:cubicBezTo>
                    <a:cubicBezTo>
                      <a:pt x="39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39" y="89"/>
                      <a:pt x="39" y="89"/>
                      <a:pt x="38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0"/>
                      <a:pt x="36" y="90"/>
                      <a:pt x="36" y="90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5" y="90"/>
                      <a:pt x="35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5" y="91"/>
                      <a:pt x="35" y="92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2"/>
                      <a:pt x="34" y="92"/>
                      <a:pt x="34" y="93"/>
                    </a:cubicBezTo>
                    <a:cubicBezTo>
                      <a:pt x="34" y="93"/>
                      <a:pt x="33" y="93"/>
                      <a:pt x="33" y="93"/>
                    </a:cubicBezTo>
                    <a:cubicBezTo>
                      <a:pt x="33" y="93"/>
                      <a:pt x="33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1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29" y="96"/>
                      <a:pt x="29" y="97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9" y="97"/>
                      <a:pt x="29" y="97"/>
                      <a:pt x="28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8" y="97"/>
                      <a:pt x="28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9"/>
                      <a:pt x="27" y="99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6" y="99"/>
                      <a:pt x="25" y="98"/>
                      <a:pt x="25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8"/>
                      <a:pt x="25" y="99"/>
                      <a:pt x="24" y="99"/>
                    </a:cubicBezTo>
                    <a:cubicBezTo>
                      <a:pt x="24" y="99"/>
                      <a:pt x="24" y="98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5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3" y="99"/>
                      <a:pt x="24" y="99"/>
                      <a:pt x="24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4" y="100"/>
                      <a:pt x="24" y="101"/>
                      <a:pt x="23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4" y="102"/>
                      <a:pt x="23" y="103"/>
                    </a:cubicBezTo>
                    <a:cubicBezTo>
                      <a:pt x="23" y="103"/>
                      <a:pt x="23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3"/>
                      <a:pt x="26" y="102"/>
                    </a:cubicBezTo>
                    <a:cubicBezTo>
                      <a:pt x="26" y="103"/>
                      <a:pt x="26" y="103"/>
                      <a:pt x="26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8" y="102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2"/>
                      <a:pt x="29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29" y="102"/>
                      <a:pt x="29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1" y="102"/>
                      <a:pt x="31" y="103"/>
                      <a:pt x="31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3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1"/>
                      <a:pt x="33" y="101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3" y="101"/>
                      <a:pt x="33" y="101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99"/>
                    </a:cubicBezTo>
                    <a:cubicBezTo>
                      <a:pt x="33" y="99"/>
                      <a:pt x="33" y="99"/>
                      <a:pt x="34" y="99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0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0"/>
                      <a:pt x="36" y="101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7" y="99"/>
                      <a:pt x="37" y="100"/>
                    </a:cubicBezTo>
                    <a:cubicBezTo>
                      <a:pt x="37" y="100"/>
                      <a:pt x="37" y="100"/>
                      <a:pt x="37" y="99"/>
                    </a:cubicBezTo>
                    <a:cubicBezTo>
                      <a:pt x="37" y="99"/>
                      <a:pt x="37" y="99"/>
                      <a:pt x="38" y="99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2" y="98"/>
                      <a:pt x="42" y="98"/>
                      <a:pt x="43" y="98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3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5" y="98"/>
                    </a:cubicBezTo>
                    <a:cubicBezTo>
                      <a:pt x="45" y="98"/>
                      <a:pt x="45" y="97"/>
                      <a:pt x="45" y="97"/>
                    </a:cubicBezTo>
                    <a:cubicBezTo>
                      <a:pt x="45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5" y="97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7"/>
                      <a:pt x="45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8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50" y="96"/>
                      <a:pt x="50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1" y="96"/>
                      <a:pt x="51" y="96"/>
                      <a:pt x="51" y="97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1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3" y="97"/>
                      <a:pt x="53" y="96"/>
                    </a:cubicBezTo>
                    <a:cubicBezTo>
                      <a:pt x="54" y="96"/>
                      <a:pt x="54" y="96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3" y="98"/>
                      <a:pt x="53" y="99"/>
                      <a:pt x="53" y="98"/>
                    </a:cubicBezTo>
                    <a:cubicBezTo>
                      <a:pt x="53" y="98"/>
                      <a:pt x="53" y="98"/>
                      <a:pt x="53" y="98"/>
                    </a:cubicBezTo>
                    <a:cubicBezTo>
                      <a:pt x="53" y="98"/>
                      <a:pt x="53" y="98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99"/>
                      <a:pt x="52" y="99"/>
                      <a:pt x="52" y="10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100"/>
                      <a:pt x="52" y="100"/>
                      <a:pt x="52" y="101"/>
                    </a:cubicBezTo>
                    <a:cubicBezTo>
                      <a:pt x="53" y="101"/>
                      <a:pt x="53" y="101"/>
                      <a:pt x="52" y="101"/>
                    </a:cubicBezTo>
                    <a:cubicBezTo>
                      <a:pt x="52" y="101"/>
                      <a:pt x="52" y="101"/>
                      <a:pt x="52" y="102"/>
                    </a:cubicBezTo>
                    <a:cubicBezTo>
                      <a:pt x="52" y="102"/>
                      <a:pt x="53" y="102"/>
                      <a:pt x="52" y="102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2" y="103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4" y="104"/>
                    </a:cubicBezTo>
                    <a:cubicBezTo>
                      <a:pt x="54" y="104"/>
                      <a:pt x="54" y="104"/>
                      <a:pt x="54" y="104"/>
                    </a:cubicBezTo>
                    <a:cubicBezTo>
                      <a:pt x="54" y="104"/>
                      <a:pt x="54" y="104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6"/>
                      <a:pt x="55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6" y="106"/>
                      <a:pt x="56" y="106"/>
                      <a:pt x="57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7" y="107"/>
                      <a:pt x="57" y="10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7" y="106"/>
                      <a:pt x="58" y="106"/>
                      <a:pt x="58" y="105"/>
                    </a:cubicBezTo>
                    <a:cubicBezTo>
                      <a:pt x="58" y="105"/>
                      <a:pt x="58" y="105"/>
                      <a:pt x="58" y="104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4"/>
                      <a:pt x="59" y="103"/>
                      <a:pt x="59" y="103"/>
                    </a:cubicBezTo>
                    <a:cubicBezTo>
                      <a:pt x="59" y="103"/>
                      <a:pt x="59" y="103"/>
                      <a:pt x="60" y="103"/>
                    </a:cubicBezTo>
                    <a:cubicBezTo>
                      <a:pt x="60" y="103"/>
                      <a:pt x="60" y="103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0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1" y="101"/>
                      <a:pt x="61" y="101"/>
                      <a:pt x="61" y="100"/>
                    </a:cubicBezTo>
                    <a:cubicBezTo>
                      <a:pt x="61" y="100"/>
                      <a:pt x="62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3" y="100"/>
                      <a:pt x="63" y="100"/>
                      <a:pt x="63" y="99"/>
                    </a:cubicBezTo>
                    <a:cubicBezTo>
                      <a:pt x="63" y="99"/>
                      <a:pt x="63" y="99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5" y="99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3" y="98"/>
                      <a:pt x="63" y="98"/>
                    </a:cubicBezTo>
                    <a:cubicBezTo>
                      <a:pt x="63" y="98"/>
                      <a:pt x="62" y="97"/>
                      <a:pt x="62" y="97"/>
                    </a:cubicBezTo>
                    <a:cubicBezTo>
                      <a:pt x="62" y="97"/>
                      <a:pt x="62" y="97"/>
                      <a:pt x="62" y="96"/>
                    </a:cubicBezTo>
                    <a:cubicBezTo>
                      <a:pt x="62" y="96"/>
                      <a:pt x="62" y="95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4" y="96"/>
                      <a:pt x="64" y="95"/>
                      <a:pt x="64" y="95"/>
                    </a:cubicBezTo>
                    <a:cubicBezTo>
                      <a:pt x="64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6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5"/>
                      <a:pt x="66" y="95"/>
                    </a:cubicBezTo>
                    <a:cubicBezTo>
                      <a:pt x="66" y="95"/>
                      <a:pt x="67" y="96"/>
                      <a:pt x="67" y="96"/>
                    </a:cubicBezTo>
                    <a:cubicBezTo>
                      <a:pt x="67" y="95"/>
                      <a:pt x="67" y="96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6"/>
                      <a:pt x="67" y="97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6" y="97"/>
                      <a:pt x="66" y="97"/>
                    </a:cubicBezTo>
                    <a:cubicBezTo>
                      <a:pt x="67" y="97"/>
                      <a:pt x="67" y="97"/>
                      <a:pt x="68" y="97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9" y="97"/>
                      <a:pt x="69" y="97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2" y="97"/>
                      <a:pt x="73" y="97"/>
                      <a:pt x="73" y="97"/>
                    </a:cubicBezTo>
                    <a:cubicBezTo>
                      <a:pt x="73" y="97"/>
                      <a:pt x="73" y="96"/>
                      <a:pt x="73" y="96"/>
                    </a:cubicBezTo>
                    <a:cubicBezTo>
                      <a:pt x="74" y="96"/>
                      <a:pt x="74" y="95"/>
                      <a:pt x="74" y="95"/>
                    </a:cubicBezTo>
                    <a:cubicBezTo>
                      <a:pt x="74" y="95"/>
                      <a:pt x="74" y="95"/>
                      <a:pt x="74" y="95"/>
                    </a:cubicBezTo>
                    <a:cubicBezTo>
                      <a:pt x="74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3"/>
                      <a:pt x="76" y="93"/>
                    </a:cubicBezTo>
                    <a:cubicBezTo>
                      <a:pt x="76" y="93"/>
                      <a:pt x="76" y="93"/>
                      <a:pt x="76" y="93"/>
                    </a:cubicBezTo>
                    <a:cubicBezTo>
                      <a:pt x="76" y="93"/>
                      <a:pt x="76" y="93"/>
                      <a:pt x="77" y="93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7" y="93"/>
                      <a:pt x="78" y="93"/>
                      <a:pt x="78" y="93"/>
                    </a:cubicBezTo>
                    <a:cubicBezTo>
                      <a:pt x="78" y="93"/>
                      <a:pt x="78" y="93"/>
                      <a:pt x="78" y="94"/>
                    </a:cubicBezTo>
                    <a:cubicBezTo>
                      <a:pt x="78" y="94"/>
                      <a:pt x="78" y="94"/>
                      <a:pt x="77" y="94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7" y="94"/>
                      <a:pt x="77" y="94"/>
                      <a:pt x="77" y="95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77" y="96"/>
                      <a:pt x="77" y="97"/>
                      <a:pt x="77" y="97"/>
                    </a:cubicBezTo>
                    <a:cubicBezTo>
                      <a:pt x="77" y="97"/>
                      <a:pt x="77" y="97"/>
                      <a:pt x="78" y="97"/>
                    </a:cubicBezTo>
                    <a:cubicBezTo>
                      <a:pt x="78" y="97"/>
                      <a:pt x="78" y="97"/>
                      <a:pt x="79" y="96"/>
                    </a:cubicBezTo>
                    <a:cubicBezTo>
                      <a:pt x="79" y="96"/>
                      <a:pt x="79" y="96"/>
                      <a:pt x="79" y="96"/>
                    </a:cubicBezTo>
                    <a:cubicBezTo>
                      <a:pt x="79" y="96"/>
                      <a:pt x="79" y="96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9" y="95"/>
                      <a:pt x="80" y="94"/>
                      <a:pt x="79" y="94"/>
                    </a:cubicBezTo>
                    <a:cubicBezTo>
                      <a:pt x="79" y="94"/>
                      <a:pt x="79" y="94"/>
                      <a:pt x="79" y="93"/>
                    </a:cubicBezTo>
                    <a:cubicBezTo>
                      <a:pt x="79" y="93"/>
                      <a:pt x="79" y="93"/>
                      <a:pt x="80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0" y="93"/>
                      <a:pt x="80" y="92"/>
                      <a:pt x="80" y="92"/>
                    </a:cubicBezTo>
                    <a:cubicBezTo>
                      <a:pt x="80" y="92"/>
                      <a:pt x="80" y="92"/>
                      <a:pt x="80" y="92"/>
                    </a:cubicBezTo>
                    <a:cubicBezTo>
                      <a:pt x="80" y="92"/>
                      <a:pt x="80" y="92"/>
                      <a:pt x="80" y="91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1"/>
                      <a:pt x="82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3" y="92"/>
                      <a:pt x="83" y="92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3" y="92"/>
                      <a:pt x="83" y="92"/>
                    </a:cubicBezTo>
                    <a:cubicBezTo>
                      <a:pt x="83" y="92"/>
                      <a:pt x="83" y="92"/>
                      <a:pt x="83" y="91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1"/>
                      <a:pt x="83" y="91"/>
                      <a:pt x="83" y="90"/>
                    </a:cubicBezTo>
                    <a:cubicBezTo>
                      <a:pt x="83" y="90"/>
                      <a:pt x="84" y="90"/>
                      <a:pt x="84" y="90"/>
                    </a:cubicBezTo>
                    <a:cubicBezTo>
                      <a:pt x="84" y="90"/>
                      <a:pt x="84" y="90"/>
                      <a:pt x="84" y="90"/>
                    </a:cubicBezTo>
                    <a:cubicBezTo>
                      <a:pt x="84" y="90"/>
                      <a:pt x="84" y="90"/>
                      <a:pt x="84" y="90"/>
                    </a:cubicBezTo>
                    <a:cubicBezTo>
                      <a:pt x="84" y="90"/>
                      <a:pt x="85" y="90"/>
                      <a:pt x="85" y="90"/>
                    </a:cubicBezTo>
                    <a:cubicBezTo>
                      <a:pt x="85" y="90"/>
                      <a:pt x="85" y="91"/>
                      <a:pt x="85" y="91"/>
                    </a:cubicBezTo>
                    <a:cubicBezTo>
                      <a:pt x="85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3"/>
                      <a:pt x="84" y="9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4" y="94"/>
                      <a:pt x="84" y="94"/>
                      <a:pt x="84" y="95"/>
                    </a:cubicBezTo>
                    <a:cubicBezTo>
                      <a:pt x="84" y="95"/>
                      <a:pt x="85" y="95"/>
                      <a:pt x="85" y="94"/>
                    </a:cubicBezTo>
                    <a:cubicBezTo>
                      <a:pt x="85" y="94"/>
                      <a:pt x="85" y="94"/>
                      <a:pt x="86" y="94"/>
                    </a:cubicBezTo>
                    <a:cubicBezTo>
                      <a:pt x="86" y="93"/>
                      <a:pt x="86" y="93"/>
                      <a:pt x="86" y="93"/>
                    </a:cubicBezTo>
                    <a:cubicBezTo>
                      <a:pt x="86" y="93"/>
                      <a:pt x="86" y="93"/>
                      <a:pt x="86" y="93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8" y="91"/>
                      <a:pt x="88" y="91"/>
                      <a:pt x="88" y="91"/>
                    </a:cubicBezTo>
                    <a:cubicBezTo>
                      <a:pt x="88" y="90"/>
                      <a:pt x="88" y="90"/>
                      <a:pt x="88" y="89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89" y="89"/>
                      <a:pt x="89" y="89"/>
                      <a:pt x="90" y="88"/>
                    </a:cubicBezTo>
                    <a:cubicBezTo>
                      <a:pt x="90" y="88"/>
                      <a:pt x="90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1" y="87"/>
                      <a:pt x="90" y="87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0" y="87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5"/>
                      <a:pt x="89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3"/>
                      <a:pt x="89" y="83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89" y="83"/>
                      <a:pt x="90" y="83"/>
                      <a:pt x="90" y="82"/>
                    </a:cubicBezTo>
                    <a:cubicBezTo>
                      <a:pt x="90" y="82"/>
                      <a:pt x="90" y="82"/>
                      <a:pt x="90" y="82"/>
                    </a:cubicBezTo>
                    <a:cubicBezTo>
                      <a:pt x="89" y="82"/>
                      <a:pt x="90" y="81"/>
                      <a:pt x="90" y="81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90" y="81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1" y="79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2" y="78"/>
                      <a:pt x="92" y="77"/>
                      <a:pt x="92" y="77"/>
                    </a:cubicBezTo>
                    <a:cubicBezTo>
                      <a:pt x="92" y="77"/>
                      <a:pt x="92" y="77"/>
                      <a:pt x="92" y="76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92" y="76"/>
                      <a:pt x="92" y="75"/>
                      <a:pt x="92" y="75"/>
                    </a:cubicBezTo>
                    <a:cubicBezTo>
                      <a:pt x="92" y="75"/>
                      <a:pt x="92" y="74"/>
                      <a:pt x="92" y="73"/>
                    </a:cubicBezTo>
                    <a:cubicBezTo>
                      <a:pt x="92" y="73"/>
                      <a:pt x="92" y="73"/>
                      <a:pt x="92" y="73"/>
                    </a:cubicBezTo>
                    <a:cubicBezTo>
                      <a:pt x="92" y="72"/>
                      <a:pt x="92" y="71"/>
                      <a:pt x="92" y="70"/>
                    </a:cubicBezTo>
                    <a:cubicBezTo>
                      <a:pt x="92" y="70"/>
                      <a:pt x="92" y="70"/>
                      <a:pt x="92" y="69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92" y="68"/>
                      <a:pt x="92" y="68"/>
                    </a:cubicBezTo>
                    <a:cubicBezTo>
                      <a:pt x="91" y="67"/>
                      <a:pt x="92" y="67"/>
                      <a:pt x="92" y="66"/>
                    </a:cubicBezTo>
                    <a:cubicBezTo>
                      <a:pt x="92" y="66"/>
                      <a:pt x="92" y="66"/>
                      <a:pt x="92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5"/>
                      <a:pt x="93" y="65"/>
                      <a:pt x="94" y="65"/>
                    </a:cubicBezTo>
                    <a:cubicBezTo>
                      <a:pt x="94" y="65"/>
                      <a:pt x="95" y="65"/>
                      <a:pt x="95" y="65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6"/>
                      <a:pt x="95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6" y="65"/>
                      <a:pt x="95" y="65"/>
                      <a:pt x="96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5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5" y="64"/>
                      <a:pt x="95" y="64"/>
                    </a:cubicBezTo>
                    <a:cubicBezTo>
                      <a:pt x="95" y="64"/>
                      <a:pt x="95" y="63"/>
                      <a:pt x="96" y="63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6" y="63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96" y="62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6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6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6" y="60"/>
                      <a:pt x="96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8" y="59"/>
                      <a:pt x="98" y="60"/>
                    </a:cubicBezTo>
                    <a:cubicBezTo>
                      <a:pt x="98" y="60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8"/>
                      <a:pt x="98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8" y="58"/>
                      <a:pt x="99" y="58"/>
                      <a:pt x="99" y="58"/>
                    </a:cubicBezTo>
                    <a:cubicBezTo>
                      <a:pt x="98" y="58"/>
                      <a:pt x="99" y="57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9" y="57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lose/>
                    <a:moveTo>
                      <a:pt x="86" y="57"/>
                    </a:move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close/>
                    <a:moveTo>
                      <a:pt x="65" y="76"/>
                    </a:move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lose/>
                    <a:moveTo>
                      <a:pt x="51" y="98"/>
                    </a:moveTo>
                    <a:cubicBezTo>
                      <a:pt x="51" y="98"/>
                      <a:pt x="50" y="98"/>
                      <a:pt x="50" y="98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50" y="98"/>
                      <a:pt x="50" y="99"/>
                      <a:pt x="50" y="99"/>
                    </a:cubicBezTo>
                    <a:cubicBezTo>
                      <a:pt x="50" y="99"/>
                      <a:pt x="50" y="99"/>
                      <a:pt x="50" y="99"/>
                    </a:cubicBezTo>
                    <a:cubicBezTo>
                      <a:pt x="50" y="99"/>
                      <a:pt x="49" y="99"/>
                      <a:pt x="49" y="99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50" y="101"/>
                      <a:pt x="50" y="101"/>
                      <a:pt x="50" y="100"/>
                    </a:cubicBezTo>
                    <a:cubicBezTo>
                      <a:pt x="50" y="100"/>
                      <a:pt x="51" y="100"/>
                      <a:pt x="51" y="100"/>
                    </a:cubicBezTo>
                    <a:cubicBezTo>
                      <a:pt x="51" y="100"/>
                      <a:pt x="51" y="100"/>
                      <a:pt x="51" y="99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1" y="98"/>
                      <a:pt x="51" y="98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1" y="97"/>
                      <a:pt x="51" y="98"/>
                      <a:pt x="51" y="98"/>
                    </a:cubicBezTo>
                    <a:close/>
                    <a:moveTo>
                      <a:pt x="93" y="4"/>
                    </a:moveTo>
                    <a:cubicBezTo>
                      <a:pt x="94" y="4"/>
                      <a:pt x="94" y="4"/>
                      <a:pt x="94" y="4"/>
                    </a:cubicBezTo>
                    <a:cubicBezTo>
                      <a:pt x="94" y="3"/>
                      <a:pt x="94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4"/>
                      <a:pt x="93" y="4"/>
                      <a:pt x="93" y="4"/>
                    </a:cubicBezTo>
                    <a:cubicBezTo>
                      <a:pt x="93" y="4"/>
                      <a:pt x="93" y="4"/>
                      <a:pt x="93" y="4"/>
                    </a:cubicBezTo>
                    <a:close/>
                    <a:moveTo>
                      <a:pt x="80" y="38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lose/>
                    <a:moveTo>
                      <a:pt x="81" y="32"/>
                    </a:move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3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1" y="31"/>
                      <a:pt x="81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lose/>
                    <a:moveTo>
                      <a:pt x="92" y="3"/>
                    </a:moveTo>
                    <a:cubicBezTo>
                      <a:pt x="92" y="3"/>
                      <a:pt x="92" y="2"/>
                      <a:pt x="92" y="2"/>
                    </a:cubicBezTo>
                    <a:cubicBezTo>
                      <a:pt x="92" y="2"/>
                      <a:pt x="92" y="2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1" y="1"/>
                    </a:cubicBezTo>
                    <a:cubicBezTo>
                      <a:pt x="92" y="1"/>
                      <a:pt x="92" y="2"/>
                      <a:pt x="92" y="2"/>
                    </a:cubicBezTo>
                    <a:cubicBezTo>
                      <a:pt x="92" y="2"/>
                      <a:pt x="92" y="3"/>
                      <a:pt x="92" y="3"/>
                    </a:cubicBezTo>
                    <a:close/>
                    <a:moveTo>
                      <a:pt x="124" y="21"/>
                    </a:move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3" y="21"/>
                      <a:pt x="123" y="21"/>
                    </a:cubicBezTo>
                    <a:cubicBezTo>
                      <a:pt x="122" y="21"/>
                      <a:pt x="122" y="21"/>
                      <a:pt x="122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0"/>
                      <a:pt x="121" y="19"/>
                    </a:cubicBezTo>
                    <a:cubicBezTo>
                      <a:pt x="121" y="19"/>
                      <a:pt x="120" y="19"/>
                      <a:pt x="120" y="18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20" y="17"/>
                      <a:pt x="119" y="17"/>
                      <a:pt x="119" y="17"/>
                    </a:cubicBezTo>
                    <a:cubicBezTo>
                      <a:pt x="119" y="17"/>
                      <a:pt x="120" y="16"/>
                      <a:pt x="120" y="16"/>
                    </a:cubicBezTo>
                    <a:cubicBezTo>
                      <a:pt x="120" y="16"/>
                      <a:pt x="120" y="15"/>
                      <a:pt x="120" y="15"/>
                    </a:cubicBezTo>
                    <a:cubicBezTo>
                      <a:pt x="120" y="15"/>
                      <a:pt x="120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0" y="12"/>
                      <a:pt x="120" y="13"/>
                      <a:pt x="119" y="14"/>
                    </a:cubicBezTo>
                    <a:cubicBezTo>
                      <a:pt x="119" y="14"/>
                      <a:pt x="118" y="14"/>
                      <a:pt x="118" y="15"/>
                    </a:cubicBezTo>
                    <a:cubicBezTo>
                      <a:pt x="118" y="15"/>
                      <a:pt x="117" y="16"/>
                      <a:pt x="117" y="16"/>
                    </a:cubicBezTo>
                    <a:cubicBezTo>
                      <a:pt x="116" y="16"/>
                      <a:pt x="116" y="16"/>
                      <a:pt x="115" y="15"/>
                    </a:cubicBezTo>
                    <a:cubicBezTo>
                      <a:pt x="115" y="15"/>
                      <a:pt x="115" y="15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4"/>
                      <a:pt x="111" y="14"/>
                    </a:cubicBezTo>
                    <a:cubicBezTo>
                      <a:pt x="111" y="14"/>
                      <a:pt x="110" y="14"/>
                      <a:pt x="110" y="14"/>
                    </a:cubicBezTo>
                    <a:cubicBezTo>
                      <a:pt x="110" y="14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09" y="12"/>
                      <a:pt x="108" y="12"/>
                      <a:pt x="107" y="11"/>
                    </a:cubicBezTo>
                    <a:cubicBezTo>
                      <a:pt x="107" y="11"/>
                      <a:pt x="106" y="10"/>
                      <a:pt x="106" y="10"/>
                    </a:cubicBezTo>
                    <a:cubicBezTo>
                      <a:pt x="105" y="10"/>
                      <a:pt x="105" y="10"/>
                      <a:pt x="105" y="9"/>
                    </a:cubicBezTo>
                    <a:cubicBezTo>
                      <a:pt x="105" y="9"/>
                      <a:pt x="105" y="9"/>
                      <a:pt x="104" y="8"/>
                    </a:cubicBezTo>
                    <a:cubicBezTo>
                      <a:pt x="104" y="8"/>
                      <a:pt x="103" y="7"/>
                      <a:pt x="103" y="7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102" y="6"/>
                      <a:pt x="102" y="5"/>
                      <a:pt x="102" y="5"/>
                    </a:cubicBezTo>
                    <a:cubicBezTo>
                      <a:pt x="101" y="4"/>
                      <a:pt x="101" y="3"/>
                      <a:pt x="100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9" y="2"/>
                      <a:pt x="99" y="1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3"/>
                      <a:pt x="95" y="3"/>
                      <a:pt x="96" y="4"/>
                    </a:cubicBezTo>
                    <a:cubicBezTo>
                      <a:pt x="96" y="4"/>
                      <a:pt x="96" y="4"/>
                      <a:pt x="96" y="5"/>
                    </a:cubicBezTo>
                    <a:cubicBezTo>
                      <a:pt x="97" y="6"/>
                      <a:pt x="97" y="7"/>
                      <a:pt x="97" y="9"/>
                    </a:cubicBezTo>
                    <a:cubicBezTo>
                      <a:pt x="97" y="9"/>
                      <a:pt x="97" y="9"/>
                      <a:pt x="97" y="10"/>
                    </a:cubicBezTo>
                    <a:cubicBezTo>
                      <a:pt x="97" y="10"/>
                      <a:pt x="97" y="11"/>
                      <a:pt x="96" y="11"/>
                    </a:cubicBez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3"/>
                      <a:pt x="96" y="14"/>
                      <a:pt x="96" y="14"/>
                    </a:cubicBezTo>
                    <a:cubicBezTo>
                      <a:pt x="96" y="16"/>
                      <a:pt x="96" y="16"/>
                      <a:pt x="95" y="16"/>
                    </a:cubicBezTo>
                    <a:cubicBezTo>
                      <a:pt x="94" y="17"/>
                      <a:pt x="94" y="17"/>
                      <a:pt x="94" y="18"/>
                    </a:cubicBezTo>
                    <a:cubicBezTo>
                      <a:pt x="94" y="18"/>
                      <a:pt x="94" y="18"/>
                      <a:pt x="94" y="19"/>
                    </a:cubicBezTo>
                    <a:cubicBezTo>
                      <a:pt x="94" y="19"/>
                      <a:pt x="94" y="19"/>
                      <a:pt x="94" y="19"/>
                    </a:cubicBezTo>
                    <a:cubicBezTo>
                      <a:pt x="94" y="19"/>
                      <a:pt x="94" y="19"/>
                      <a:pt x="94" y="20"/>
                    </a:cubicBezTo>
                    <a:cubicBezTo>
                      <a:pt x="95" y="20"/>
                      <a:pt x="95" y="21"/>
                      <a:pt x="94" y="22"/>
                    </a:cubicBezTo>
                    <a:cubicBezTo>
                      <a:pt x="94" y="22"/>
                      <a:pt x="93" y="23"/>
                      <a:pt x="93" y="23"/>
                    </a:cubicBezTo>
                    <a:cubicBezTo>
                      <a:pt x="93" y="23"/>
                      <a:pt x="92" y="23"/>
                      <a:pt x="92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89" y="22"/>
                      <a:pt x="89" y="21"/>
                    </a:cubicBezTo>
                    <a:cubicBezTo>
                      <a:pt x="89" y="21"/>
                      <a:pt x="89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9" y="24"/>
                      <a:pt x="89" y="24"/>
                      <a:pt x="88" y="25"/>
                    </a:cubicBezTo>
                    <a:cubicBezTo>
                      <a:pt x="87" y="25"/>
                      <a:pt x="87" y="25"/>
                      <a:pt x="87" y="26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6" y="27"/>
                      <a:pt x="85" y="27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4" y="27"/>
                      <a:pt x="84" y="28"/>
                      <a:pt x="84" y="28"/>
                    </a:cubicBezTo>
                    <a:cubicBezTo>
                      <a:pt x="84" y="29"/>
                      <a:pt x="84" y="30"/>
                      <a:pt x="83" y="30"/>
                    </a:cubicBezTo>
                    <a:cubicBezTo>
                      <a:pt x="83" y="30"/>
                      <a:pt x="83" y="31"/>
                      <a:pt x="84" y="31"/>
                    </a:cubicBezTo>
                    <a:cubicBezTo>
                      <a:pt x="84" y="31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3"/>
                      <a:pt x="86" y="34"/>
                      <a:pt x="86" y="34"/>
                    </a:cubicBezTo>
                    <a:cubicBezTo>
                      <a:pt x="86" y="35"/>
                      <a:pt x="86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7"/>
                      <a:pt x="85" y="37"/>
                      <a:pt x="85" y="38"/>
                    </a:cubicBezTo>
                    <a:cubicBezTo>
                      <a:pt x="85" y="38"/>
                      <a:pt x="85" y="39"/>
                      <a:pt x="86" y="39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6" y="39"/>
                      <a:pt x="86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8" y="38"/>
                      <a:pt x="88" y="38"/>
                      <a:pt x="88" y="37"/>
                    </a:cubicBezTo>
                    <a:cubicBezTo>
                      <a:pt x="88" y="37"/>
                      <a:pt x="88" y="37"/>
                      <a:pt x="88" y="36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6"/>
                      <a:pt x="90" y="36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0" y="36"/>
                      <a:pt x="90" y="35"/>
                      <a:pt x="90" y="35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5"/>
                      <a:pt x="93" y="35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93" y="35"/>
                      <a:pt x="92" y="34"/>
                      <a:pt x="92" y="34"/>
                    </a:cubicBezTo>
                    <a:cubicBezTo>
                      <a:pt x="92" y="34"/>
                      <a:pt x="91" y="34"/>
                      <a:pt x="91" y="34"/>
                    </a:cubicBezTo>
                    <a:cubicBezTo>
                      <a:pt x="91" y="33"/>
                      <a:pt x="91" y="33"/>
                      <a:pt x="90" y="33"/>
                    </a:cubicBezTo>
                    <a:cubicBezTo>
                      <a:pt x="90" y="32"/>
                      <a:pt x="90" y="32"/>
                      <a:pt x="89" y="32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9" y="32"/>
                      <a:pt x="88" y="32"/>
                      <a:pt x="88" y="32"/>
                    </a:cubicBezTo>
                    <a:cubicBezTo>
                      <a:pt x="88" y="32"/>
                      <a:pt x="88" y="31"/>
                      <a:pt x="87" y="31"/>
                    </a:cubicBezTo>
                    <a:cubicBezTo>
                      <a:pt x="87" y="31"/>
                      <a:pt x="87" y="31"/>
                      <a:pt x="87" y="30"/>
                    </a:cubicBezTo>
                    <a:cubicBezTo>
                      <a:pt x="87" y="30"/>
                      <a:pt x="87" y="30"/>
                      <a:pt x="87" y="29"/>
                    </a:cubicBezTo>
                    <a:cubicBezTo>
                      <a:pt x="87" y="29"/>
                      <a:pt x="88" y="28"/>
                      <a:pt x="88" y="28"/>
                    </a:cubicBezTo>
                    <a:cubicBezTo>
                      <a:pt x="88" y="28"/>
                      <a:pt x="88" y="28"/>
                      <a:pt x="89" y="28"/>
                    </a:cubicBezTo>
                    <a:cubicBezTo>
                      <a:pt x="89" y="28"/>
                      <a:pt x="90" y="28"/>
                      <a:pt x="90" y="28"/>
                    </a:cubicBezTo>
                    <a:cubicBezTo>
                      <a:pt x="90" y="29"/>
                      <a:pt x="90" y="29"/>
                      <a:pt x="91" y="29"/>
                    </a:cubicBezTo>
                    <a:cubicBezTo>
                      <a:pt x="91" y="29"/>
                      <a:pt x="91" y="29"/>
                      <a:pt x="91" y="30"/>
                    </a:cubicBezTo>
                    <a:cubicBezTo>
                      <a:pt x="91" y="30"/>
                      <a:pt x="91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1" y="30"/>
                      <a:pt x="91" y="30"/>
                    </a:cubicBezTo>
                    <a:cubicBezTo>
                      <a:pt x="92" y="31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3" y="29"/>
                      <a:pt x="93" y="29"/>
                    </a:cubicBezTo>
                    <a:cubicBezTo>
                      <a:pt x="93" y="29"/>
                      <a:pt x="94" y="29"/>
                      <a:pt x="94" y="29"/>
                    </a:cubicBezTo>
                    <a:cubicBezTo>
                      <a:pt x="94" y="29"/>
                      <a:pt x="94" y="28"/>
                      <a:pt x="94" y="28"/>
                    </a:cubicBezTo>
                    <a:cubicBezTo>
                      <a:pt x="94" y="28"/>
                      <a:pt x="95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5" y="28"/>
                      <a:pt x="96" y="28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7" y="28"/>
                      <a:pt x="98" y="28"/>
                      <a:pt x="98" y="29"/>
                    </a:cubicBezTo>
                    <a:cubicBezTo>
                      <a:pt x="98" y="29"/>
                      <a:pt x="99" y="29"/>
                      <a:pt x="99" y="29"/>
                    </a:cubicBezTo>
                    <a:cubicBezTo>
                      <a:pt x="100" y="29"/>
                      <a:pt x="100" y="30"/>
                      <a:pt x="100" y="30"/>
                    </a:cubicBezTo>
                    <a:cubicBezTo>
                      <a:pt x="101" y="30"/>
                      <a:pt x="101" y="30"/>
                      <a:pt x="101" y="31"/>
                    </a:cubicBezTo>
                    <a:cubicBezTo>
                      <a:pt x="102" y="31"/>
                      <a:pt x="102" y="31"/>
                      <a:pt x="103" y="31"/>
                    </a:cubicBezTo>
                    <a:cubicBezTo>
                      <a:pt x="103" y="32"/>
                      <a:pt x="104" y="32"/>
                      <a:pt x="105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3"/>
                      <a:pt x="105" y="33"/>
                      <a:pt x="106" y="33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6" y="34"/>
                      <a:pt x="107" y="34"/>
                      <a:pt x="107" y="34"/>
                    </a:cubicBezTo>
                    <a:cubicBezTo>
                      <a:pt x="107" y="34"/>
                      <a:pt x="107" y="33"/>
                      <a:pt x="107" y="33"/>
                    </a:cubicBezTo>
                    <a:cubicBezTo>
                      <a:pt x="107" y="33"/>
                      <a:pt x="107" y="33"/>
                      <a:pt x="107" y="33"/>
                    </a:cubicBezTo>
                    <a:cubicBezTo>
                      <a:pt x="107" y="32"/>
                      <a:pt x="107" y="32"/>
                      <a:pt x="108" y="32"/>
                    </a:cubicBezTo>
                    <a:cubicBezTo>
                      <a:pt x="108" y="32"/>
                      <a:pt x="108" y="31"/>
                      <a:pt x="107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8" y="30"/>
                      <a:pt x="108" y="29"/>
                      <a:pt x="109" y="28"/>
                    </a:cubicBezTo>
                    <a:cubicBezTo>
                      <a:pt x="109" y="28"/>
                      <a:pt x="109" y="28"/>
                      <a:pt x="110" y="27"/>
                    </a:cubicBezTo>
                    <a:cubicBezTo>
                      <a:pt x="110" y="27"/>
                      <a:pt x="111" y="26"/>
                      <a:pt x="111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2" y="25"/>
                      <a:pt x="112" y="25"/>
                      <a:pt x="113" y="25"/>
                    </a:cubicBezTo>
                    <a:cubicBezTo>
                      <a:pt x="113" y="24"/>
                      <a:pt x="114" y="24"/>
                      <a:pt x="114" y="24"/>
                    </a:cubicBezTo>
                    <a:cubicBezTo>
                      <a:pt x="114" y="24"/>
                      <a:pt x="115" y="24"/>
                      <a:pt x="115" y="24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6" y="25"/>
                    </a:cubicBezTo>
                    <a:cubicBezTo>
                      <a:pt x="116" y="25"/>
                      <a:pt x="117" y="25"/>
                      <a:pt x="117" y="25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7" y="24"/>
                      <a:pt x="117" y="24"/>
                      <a:pt x="117" y="24"/>
                    </a:cubicBezTo>
                    <a:cubicBezTo>
                      <a:pt x="117" y="24"/>
                      <a:pt x="117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9" y="24"/>
                      <a:pt x="119" y="24"/>
                      <a:pt x="120" y="24"/>
                    </a:cubicBezTo>
                    <a:cubicBezTo>
                      <a:pt x="120" y="24"/>
                      <a:pt x="120" y="24"/>
                      <a:pt x="120" y="23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20" y="23"/>
                      <a:pt x="121" y="23"/>
                    </a:cubicBezTo>
                    <a:cubicBezTo>
                      <a:pt x="121" y="22"/>
                      <a:pt x="122" y="23"/>
                      <a:pt x="122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2"/>
                      <a:pt x="123" y="21"/>
                      <a:pt x="123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lose/>
                    <a:moveTo>
                      <a:pt x="111" y="13"/>
                    </a:moveTo>
                    <a:cubicBezTo>
                      <a:pt x="111" y="13"/>
                      <a:pt x="112" y="13"/>
                      <a:pt x="112" y="14"/>
                    </a:cubicBezTo>
                    <a:cubicBezTo>
                      <a:pt x="112" y="13"/>
                      <a:pt x="111" y="13"/>
                      <a:pt x="111" y="13"/>
                    </a:cubicBezTo>
                    <a:close/>
                    <a:moveTo>
                      <a:pt x="36" y="101"/>
                    </a:move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6" y="101"/>
                      <a:pt x="36" y="101"/>
                    </a:cubicBezTo>
                    <a:close/>
                    <a:moveTo>
                      <a:pt x="37" y="100"/>
                    </a:move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lose/>
                    <a:moveTo>
                      <a:pt x="34" y="100"/>
                    </a:moveTo>
                    <a:cubicBezTo>
                      <a:pt x="34" y="100"/>
                      <a:pt x="34" y="100"/>
                      <a:pt x="34" y="100"/>
                    </a:cubicBezTo>
                    <a:cubicBezTo>
                      <a:pt x="33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0" name="Freeform 861">
                <a:extLst>
                  <a:ext uri="{FF2B5EF4-FFF2-40B4-BE49-F238E27FC236}">
                    <a16:creationId xmlns:a16="http://schemas.microsoft.com/office/drawing/2014/main" id="{A5013684-B6DC-2FAE-FA7B-A46FCF124A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1938" y="3662363"/>
                <a:ext cx="549275" cy="492125"/>
              </a:xfrm>
              <a:custGeom>
                <a:avLst/>
                <a:gdLst>
                  <a:gd name="T0" fmla="*/ 81 w 132"/>
                  <a:gd name="T1" fmla="*/ 105 h 118"/>
                  <a:gd name="T2" fmla="*/ 123 w 132"/>
                  <a:gd name="T3" fmla="*/ 113 h 118"/>
                  <a:gd name="T4" fmla="*/ 129 w 132"/>
                  <a:gd name="T5" fmla="*/ 108 h 118"/>
                  <a:gd name="T6" fmla="*/ 131 w 132"/>
                  <a:gd name="T7" fmla="*/ 102 h 118"/>
                  <a:gd name="T8" fmla="*/ 125 w 132"/>
                  <a:gd name="T9" fmla="*/ 93 h 118"/>
                  <a:gd name="T10" fmla="*/ 116 w 132"/>
                  <a:gd name="T11" fmla="*/ 82 h 118"/>
                  <a:gd name="T12" fmla="*/ 118 w 132"/>
                  <a:gd name="T13" fmla="*/ 70 h 118"/>
                  <a:gd name="T14" fmla="*/ 114 w 132"/>
                  <a:gd name="T15" fmla="*/ 56 h 118"/>
                  <a:gd name="T16" fmla="*/ 116 w 132"/>
                  <a:gd name="T17" fmla="*/ 47 h 118"/>
                  <a:gd name="T18" fmla="*/ 118 w 132"/>
                  <a:gd name="T19" fmla="*/ 40 h 118"/>
                  <a:gd name="T20" fmla="*/ 118 w 132"/>
                  <a:gd name="T21" fmla="*/ 36 h 118"/>
                  <a:gd name="T22" fmla="*/ 117 w 132"/>
                  <a:gd name="T23" fmla="*/ 35 h 118"/>
                  <a:gd name="T24" fmla="*/ 118 w 132"/>
                  <a:gd name="T25" fmla="*/ 30 h 118"/>
                  <a:gd name="T26" fmla="*/ 108 w 132"/>
                  <a:gd name="T27" fmla="*/ 23 h 118"/>
                  <a:gd name="T28" fmla="*/ 103 w 132"/>
                  <a:gd name="T29" fmla="*/ 19 h 118"/>
                  <a:gd name="T30" fmla="*/ 95 w 132"/>
                  <a:gd name="T31" fmla="*/ 17 h 118"/>
                  <a:gd name="T32" fmla="*/ 88 w 132"/>
                  <a:gd name="T33" fmla="*/ 13 h 118"/>
                  <a:gd name="T34" fmla="*/ 77 w 132"/>
                  <a:gd name="T35" fmla="*/ 16 h 118"/>
                  <a:gd name="T36" fmla="*/ 69 w 132"/>
                  <a:gd name="T37" fmla="*/ 21 h 118"/>
                  <a:gd name="T38" fmla="*/ 67 w 132"/>
                  <a:gd name="T39" fmla="*/ 25 h 118"/>
                  <a:gd name="T40" fmla="*/ 59 w 132"/>
                  <a:gd name="T41" fmla="*/ 28 h 118"/>
                  <a:gd name="T42" fmla="*/ 43 w 132"/>
                  <a:gd name="T43" fmla="*/ 21 h 118"/>
                  <a:gd name="T44" fmla="*/ 35 w 132"/>
                  <a:gd name="T45" fmla="*/ 17 h 118"/>
                  <a:gd name="T46" fmla="*/ 35 w 132"/>
                  <a:gd name="T47" fmla="*/ 6 h 118"/>
                  <a:gd name="T48" fmla="*/ 33 w 132"/>
                  <a:gd name="T49" fmla="*/ 10 h 118"/>
                  <a:gd name="T50" fmla="*/ 29 w 132"/>
                  <a:gd name="T51" fmla="*/ 9 h 118"/>
                  <a:gd name="T52" fmla="*/ 30 w 132"/>
                  <a:gd name="T53" fmla="*/ 4 h 118"/>
                  <a:gd name="T54" fmla="*/ 26 w 132"/>
                  <a:gd name="T55" fmla="*/ 0 h 118"/>
                  <a:gd name="T56" fmla="*/ 21 w 132"/>
                  <a:gd name="T57" fmla="*/ 5 h 118"/>
                  <a:gd name="T58" fmla="*/ 9 w 132"/>
                  <a:gd name="T59" fmla="*/ 5 h 118"/>
                  <a:gd name="T60" fmla="*/ 3 w 132"/>
                  <a:gd name="T61" fmla="*/ 3 h 118"/>
                  <a:gd name="T62" fmla="*/ 2 w 132"/>
                  <a:gd name="T63" fmla="*/ 10 h 118"/>
                  <a:gd name="T64" fmla="*/ 2 w 132"/>
                  <a:gd name="T65" fmla="*/ 16 h 118"/>
                  <a:gd name="T66" fmla="*/ 5 w 132"/>
                  <a:gd name="T67" fmla="*/ 19 h 118"/>
                  <a:gd name="T68" fmla="*/ 7 w 132"/>
                  <a:gd name="T69" fmla="*/ 23 h 118"/>
                  <a:gd name="T70" fmla="*/ 9 w 132"/>
                  <a:gd name="T71" fmla="*/ 29 h 118"/>
                  <a:gd name="T72" fmla="*/ 14 w 132"/>
                  <a:gd name="T73" fmla="*/ 34 h 118"/>
                  <a:gd name="T74" fmla="*/ 16 w 132"/>
                  <a:gd name="T75" fmla="*/ 38 h 118"/>
                  <a:gd name="T76" fmla="*/ 13 w 132"/>
                  <a:gd name="T77" fmla="*/ 42 h 118"/>
                  <a:gd name="T78" fmla="*/ 12 w 132"/>
                  <a:gd name="T79" fmla="*/ 47 h 118"/>
                  <a:gd name="T80" fmla="*/ 14 w 132"/>
                  <a:gd name="T81" fmla="*/ 52 h 118"/>
                  <a:gd name="T82" fmla="*/ 15 w 132"/>
                  <a:gd name="T83" fmla="*/ 57 h 118"/>
                  <a:gd name="T84" fmla="*/ 26 w 132"/>
                  <a:gd name="T85" fmla="*/ 64 h 118"/>
                  <a:gd name="T86" fmla="*/ 29 w 132"/>
                  <a:gd name="T87" fmla="*/ 74 h 118"/>
                  <a:gd name="T88" fmla="*/ 36 w 132"/>
                  <a:gd name="T89" fmla="*/ 78 h 118"/>
                  <a:gd name="T90" fmla="*/ 44 w 132"/>
                  <a:gd name="T91" fmla="*/ 80 h 118"/>
                  <a:gd name="T92" fmla="*/ 49 w 132"/>
                  <a:gd name="T93" fmla="*/ 90 h 118"/>
                  <a:gd name="T94" fmla="*/ 60 w 132"/>
                  <a:gd name="T95" fmla="*/ 100 h 118"/>
                  <a:gd name="T96" fmla="*/ 73 w 132"/>
                  <a:gd name="T97" fmla="*/ 107 h 118"/>
                  <a:gd name="T98" fmla="*/ 84 w 132"/>
                  <a:gd name="T99" fmla="*/ 103 h 118"/>
                  <a:gd name="T100" fmla="*/ 92 w 132"/>
                  <a:gd name="T101" fmla="*/ 112 h 118"/>
                  <a:gd name="T102" fmla="*/ 107 w 132"/>
                  <a:gd name="T103" fmla="*/ 115 h 118"/>
                  <a:gd name="T104" fmla="*/ 121 w 132"/>
                  <a:gd name="T10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2" h="118">
                    <a:moveTo>
                      <a:pt x="84" y="104"/>
                    </a:moveTo>
                    <a:cubicBezTo>
                      <a:pt x="84" y="105"/>
                      <a:pt x="84" y="105"/>
                      <a:pt x="84" y="105"/>
                    </a:cubicBezTo>
                    <a:cubicBezTo>
                      <a:pt x="82" y="106"/>
                      <a:pt x="81" y="106"/>
                      <a:pt x="79" y="107"/>
                    </a:cubicBezTo>
                    <a:cubicBezTo>
                      <a:pt x="79" y="105"/>
                      <a:pt x="81" y="106"/>
                      <a:pt x="81" y="105"/>
                    </a:cubicBezTo>
                    <a:cubicBezTo>
                      <a:pt x="81" y="105"/>
                      <a:pt x="82" y="105"/>
                      <a:pt x="82" y="105"/>
                    </a:cubicBezTo>
                    <a:cubicBezTo>
                      <a:pt x="82" y="104"/>
                      <a:pt x="83" y="104"/>
                      <a:pt x="84" y="104"/>
                    </a:cubicBezTo>
                    <a:cubicBezTo>
                      <a:pt x="84" y="104"/>
                      <a:pt x="85" y="104"/>
                      <a:pt x="84" y="104"/>
                    </a:cubicBezTo>
                    <a:close/>
                    <a:moveTo>
                      <a:pt x="123" y="113"/>
                    </a:moveTo>
                    <a:cubicBezTo>
                      <a:pt x="123" y="110"/>
                      <a:pt x="123" y="110"/>
                      <a:pt x="123" y="110"/>
                    </a:cubicBezTo>
                    <a:cubicBezTo>
                      <a:pt x="125" y="110"/>
                      <a:pt x="125" y="110"/>
                      <a:pt x="125" y="110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9" y="108"/>
                      <a:pt x="129" y="108"/>
                      <a:pt x="129" y="108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29" y="102"/>
                      <a:pt x="129" y="102"/>
                      <a:pt x="129" y="102"/>
                    </a:cubicBezTo>
                    <a:cubicBezTo>
                      <a:pt x="129" y="95"/>
                      <a:pt x="129" y="95"/>
                      <a:pt x="129" y="95"/>
                    </a:cubicBezTo>
                    <a:cubicBezTo>
                      <a:pt x="127" y="95"/>
                      <a:pt x="127" y="95"/>
                      <a:pt x="127" y="95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3" y="92"/>
                      <a:pt x="123" y="92"/>
                      <a:pt x="123" y="92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0" y="87"/>
                      <a:pt x="120" y="87"/>
                      <a:pt x="120" y="87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1" y="70"/>
                      <a:pt x="121" y="70"/>
                      <a:pt x="121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3"/>
                      <a:pt x="116" y="63"/>
                      <a:pt x="116" y="63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6"/>
                      <a:pt x="114" y="56"/>
                      <a:pt x="114" y="56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4" y="52"/>
                      <a:pt x="114" y="52"/>
                      <a:pt x="114" y="52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5" y="45"/>
                      <a:pt x="115" y="45"/>
                      <a:pt x="115" y="45"/>
                    </a:cubicBezTo>
                    <a:cubicBezTo>
                      <a:pt x="117" y="43"/>
                      <a:pt x="117" y="43"/>
                      <a:pt x="117" y="43"/>
                    </a:cubicBezTo>
                    <a:cubicBezTo>
                      <a:pt x="117" y="43"/>
                      <a:pt x="117" y="41"/>
                      <a:pt x="117" y="41"/>
                    </a:cubicBezTo>
                    <a:cubicBezTo>
                      <a:pt x="117" y="41"/>
                      <a:pt x="118" y="40"/>
                      <a:pt x="118" y="40"/>
                    </a:cubicBezTo>
                    <a:cubicBezTo>
                      <a:pt x="118" y="40"/>
                      <a:pt x="118" y="39"/>
                      <a:pt x="118" y="39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7" y="35"/>
                      <a:pt x="117" y="35"/>
                      <a:pt x="117" y="35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8" y="32"/>
                      <a:pt x="118" y="32"/>
                    </a:cubicBezTo>
                    <a:cubicBezTo>
                      <a:pt x="118" y="32"/>
                      <a:pt x="118" y="31"/>
                      <a:pt x="118" y="31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2" y="27"/>
                      <a:pt x="110" y="24"/>
                      <a:pt x="110" y="23"/>
                    </a:cubicBezTo>
                    <a:cubicBezTo>
                      <a:pt x="109" y="23"/>
                      <a:pt x="108" y="23"/>
                      <a:pt x="108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6" y="23"/>
                      <a:pt x="106" y="21"/>
                      <a:pt x="106" y="20"/>
                    </a:cubicBezTo>
                    <a:cubicBezTo>
                      <a:pt x="106" y="20"/>
                      <a:pt x="105" y="19"/>
                      <a:pt x="105" y="19"/>
                    </a:cubicBezTo>
                    <a:cubicBezTo>
                      <a:pt x="104" y="19"/>
                      <a:pt x="103" y="19"/>
                      <a:pt x="103" y="19"/>
                    </a:cubicBezTo>
                    <a:cubicBezTo>
                      <a:pt x="103" y="19"/>
                      <a:pt x="101" y="18"/>
                      <a:pt x="101" y="18"/>
                    </a:cubicBezTo>
                    <a:cubicBezTo>
                      <a:pt x="101" y="18"/>
                      <a:pt x="99" y="19"/>
                      <a:pt x="99" y="19"/>
                    </a:cubicBezTo>
                    <a:cubicBezTo>
                      <a:pt x="99" y="19"/>
                      <a:pt x="98" y="18"/>
                      <a:pt x="98" y="18"/>
                    </a:cubicBezTo>
                    <a:cubicBezTo>
                      <a:pt x="98" y="18"/>
                      <a:pt x="96" y="17"/>
                      <a:pt x="95" y="17"/>
                    </a:cubicBezTo>
                    <a:cubicBezTo>
                      <a:pt x="95" y="17"/>
                      <a:pt x="92" y="16"/>
                      <a:pt x="92" y="16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14"/>
                      <a:pt x="84" y="15"/>
                      <a:pt x="84" y="15"/>
                    </a:cubicBezTo>
                    <a:cubicBezTo>
                      <a:pt x="84" y="15"/>
                      <a:pt x="79" y="15"/>
                      <a:pt x="79" y="15"/>
                    </a:cubicBezTo>
                    <a:cubicBezTo>
                      <a:pt x="78" y="15"/>
                      <a:pt x="77" y="16"/>
                      <a:pt x="77" y="16"/>
                    </a:cubicBezTo>
                    <a:cubicBezTo>
                      <a:pt x="76" y="17"/>
                      <a:pt x="75" y="18"/>
                      <a:pt x="74" y="18"/>
                    </a:cubicBezTo>
                    <a:cubicBezTo>
                      <a:pt x="74" y="19"/>
                      <a:pt x="74" y="20"/>
                      <a:pt x="74" y="20"/>
                    </a:cubicBezTo>
                    <a:cubicBezTo>
                      <a:pt x="74" y="21"/>
                      <a:pt x="72" y="21"/>
                      <a:pt x="72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4"/>
                      <a:pt x="69" y="24"/>
                    </a:cubicBezTo>
                    <a:cubicBezTo>
                      <a:pt x="70" y="25"/>
                      <a:pt x="70" y="25"/>
                      <a:pt x="70" y="26"/>
                    </a:cubicBezTo>
                    <a:cubicBezTo>
                      <a:pt x="70" y="26"/>
                      <a:pt x="69" y="27"/>
                      <a:pt x="68" y="26"/>
                    </a:cubicBezTo>
                    <a:cubicBezTo>
                      <a:pt x="68" y="26"/>
                      <a:pt x="68" y="25"/>
                      <a:pt x="67" y="25"/>
                    </a:cubicBezTo>
                    <a:cubicBezTo>
                      <a:pt x="67" y="26"/>
                      <a:pt x="66" y="26"/>
                      <a:pt x="66" y="26"/>
                    </a:cubicBezTo>
                    <a:cubicBezTo>
                      <a:pt x="66" y="26"/>
                      <a:pt x="65" y="26"/>
                      <a:pt x="65" y="26"/>
                    </a:cubicBezTo>
                    <a:cubicBezTo>
                      <a:pt x="64" y="26"/>
                      <a:pt x="63" y="26"/>
                      <a:pt x="62" y="27"/>
                    </a:cubicBezTo>
                    <a:cubicBezTo>
                      <a:pt x="61" y="27"/>
                      <a:pt x="60" y="28"/>
                      <a:pt x="59" y="28"/>
                    </a:cubicBezTo>
                    <a:cubicBezTo>
                      <a:pt x="58" y="28"/>
                      <a:pt x="57" y="28"/>
                      <a:pt x="56" y="28"/>
                    </a:cubicBezTo>
                    <a:cubicBezTo>
                      <a:pt x="53" y="28"/>
                      <a:pt x="51" y="27"/>
                      <a:pt x="48" y="26"/>
                    </a:cubicBezTo>
                    <a:cubicBezTo>
                      <a:pt x="46" y="25"/>
                      <a:pt x="44" y="23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1" y="20"/>
                      <a:pt x="40" y="20"/>
                      <a:pt x="39" y="20"/>
                    </a:cubicBezTo>
                    <a:cubicBezTo>
                      <a:pt x="39" y="20"/>
                      <a:pt x="38" y="20"/>
                      <a:pt x="37" y="20"/>
                    </a:cubicBezTo>
                    <a:cubicBezTo>
                      <a:pt x="36" y="20"/>
                      <a:pt x="35" y="18"/>
                      <a:pt x="35" y="17"/>
                    </a:cubicBezTo>
                    <a:cubicBezTo>
                      <a:pt x="35" y="16"/>
                      <a:pt x="35" y="15"/>
                      <a:pt x="34" y="13"/>
                    </a:cubicBezTo>
                    <a:cubicBezTo>
                      <a:pt x="34" y="13"/>
                      <a:pt x="34" y="11"/>
                      <a:pt x="34" y="10"/>
                    </a:cubicBezTo>
                    <a:cubicBezTo>
                      <a:pt x="35" y="10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6"/>
                      <a:pt x="34" y="7"/>
                      <a:pt x="34" y="7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9"/>
                      <a:pt x="33" y="9"/>
                      <a:pt x="33" y="10"/>
                    </a:cubicBezTo>
                    <a:cubicBezTo>
                      <a:pt x="33" y="11"/>
                      <a:pt x="33" y="11"/>
                      <a:pt x="33" y="12"/>
                    </a:cubicBezTo>
                    <a:cubicBezTo>
                      <a:pt x="32" y="12"/>
                      <a:pt x="31" y="11"/>
                      <a:pt x="31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9"/>
                    </a:cubicBezTo>
                    <a:cubicBezTo>
                      <a:pt x="29" y="9"/>
                      <a:pt x="27" y="9"/>
                      <a:pt x="28" y="8"/>
                    </a:cubicBezTo>
                    <a:cubicBezTo>
                      <a:pt x="28" y="7"/>
                      <a:pt x="29" y="7"/>
                      <a:pt x="29" y="7"/>
                    </a:cubicBezTo>
                    <a:cubicBezTo>
                      <a:pt x="30" y="6"/>
                      <a:pt x="29" y="5"/>
                      <a:pt x="28" y="5"/>
                    </a:cubicBezTo>
                    <a:cubicBezTo>
                      <a:pt x="28" y="4"/>
                      <a:pt x="29" y="4"/>
                      <a:pt x="30" y="4"/>
                    </a:cubicBezTo>
                    <a:cubicBezTo>
                      <a:pt x="30" y="3"/>
                      <a:pt x="29" y="2"/>
                      <a:pt x="28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ubicBezTo>
                      <a:pt x="26" y="1"/>
                      <a:pt x="25" y="2"/>
                      <a:pt x="24" y="2"/>
                    </a:cubicBezTo>
                    <a:cubicBezTo>
                      <a:pt x="24" y="2"/>
                      <a:pt x="24" y="2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4"/>
                      <a:pt x="21" y="4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9" y="6"/>
                      <a:pt x="19" y="7"/>
                      <a:pt x="17" y="7"/>
                    </a:cubicBezTo>
                    <a:cubicBezTo>
                      <a:pt x="16" y="7"/>
                      <a:pt x="16" y="8"/>
                      <a:pt x="15" y="8"/>
                    </a:cubicBezTo>
                    <a:cubicBezTo>
                      <a:pt x="13" y="8"/>
                      <a:pt x="11" y="7"/>
                      <a:pt x="9" y="5"/>
                    </a:cubicBezTo>
                    <a:cubicBezTo>
                      <a:pt x="9" y="5"/>
                      <a:pt x="8" y="4"/>
                      <a:pt x="7" y="3"/>
                    </a:cubicBezTo>
                    <a:cubicBezTo>
                      <a:pt x="7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3" y="10"/>
                      <a:pt x="2" y="11"/>
                      <a:pt x="3" y="11"/>
                    </a:cubicBezTo>
                    <a:cubicBezTo>
                      <a:pt x="3" y="12"/>
                      <a:pt x="4" y="12"/>
                      <a:pt x="3" y="13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6"/>
                      <a:pt x="4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0"/>
                      <a:pt x="4" y="20"/>
                    </a:cubicBezTo>
                    <a:cubicBezTo>
                      <a:pt x="5" y="20"/>
                      <a:pt x="6" y="20"/>
                      <a:pt x="6" y="21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8" y="27"/>
                      <a:pt x="8" y="27"/>
                    </a:cubicBezTo>
                    <a:cubicBezTo>
                      <a:pt x="8" y="28"/>
                      <a:pt x="9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0" y="30"/>
                      <a:pt x="11" y="32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2"/>
                      <a:pt x="14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2" y="47"/>
                      <a:pt x="12" y="47"/>
                    </a:cubicBezTo>
                    <a:cubicBezTo>
                      <a:pt x="12" y="47"/>
                      <a:pt x="11" y="48"/>
                      <a:pt x="11" y="49"/>
                    </a:cubicBezTo>
                    <a:cubicBezTo>
                      <a:pt x="11" y="49"/>
                      <a:pt x="11" y="50"/>
                      <a:pt x="11" y="50"/>
                    </a:cubicBezTo>
                    <a:cubicBezTo>
                      <a:pt x="11" y="50"/>
                      <a:pt x="12" y="51"/>
                      <a:pt x="12" y="51"/>
                    </a:cubicBezTo>
                    <a:cubicBezTo>
                      <a:pt x="12" y="52"/>
                      <a:pt x="14" y="52"/>
                      <a:pt x="14" y="52"/>
                    </a:cubicBezTo>
                    <a:cubicBezTo>
                      <a:pt x="14" y="52"/>
                      <a:pt x="14" y="53"/>
                      <a:pt x="14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5"/>
                      <a:pt x="15" y="57"/>
                      <a:pt x="15" y="57"/>
                    </a:cubicBezTo>
                    <a:cubicBezTo>
                      <a:pt x="15" y="57"/>
                      <a:pt x="19" y="58"/>
                      <a:pt x="19" y="58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4"/>
                      <a:pt x="26" y="64"/>
                    </a:cubicBezTo>
                    <a:cubicBezTo>
                      <a:pt x="26" y="64"/>
                      <a:pt x="27" y="67"/>
                      <a:pt x="27" y="67"/>
                    </a:cubicBezTo>
                    <a:cubicBezTo>
                      <a:pt x="27" y="67"/>
                      <a:pt x="27" y="71"/>
                      <a:pt x="27" y="71"/>
                    </a:cubicBezTo>
                    <a:cubicBezTo>
                      <a:pt x="27" y="71"/>
                      <a:pt x="27" y="73"/>
                      <a:pt x="27" y="73"/>
                    </a:cubicBezTo>
                    <a:cubicBezTo>
                      <a:pt x="27" y="73"/>
                      <a:pt x="28" y="74"/>
                      <a:pt x="29" y="74"/>
                    </a:cubicBezTo>
                    <a:cubicBezTo>
                      <a:pt x="29" y="74"/>
                      <a:pt x="29" y="77"/>
                      <a:pt x="29" y="77"/>
                    </a:cubicBezTo>
                    <a:cubicBezTo>
                      <a:pt x="29" y="78"/>
                      <a:pt x="32" y="81"/>
                      <a:pt x="32" y="81"/>
                    </a:cubicBezTo>
                    <a:cubicBezTo>
                      <a:pt x="32" y="81"/>
                      <a:pt x="33" y="81"/>
                      <a:pt x="33" y="81"/>
                    </a:cubicBezTo>
                    <a:cubicBezTo>
                      <a:pt x="34" y="80"/>
                      <a:pt x="36" y="80"/>
                      <a:pt x="36" y="78"/>
                    </a:cubicBezTo>
                    <a:cubicBezTo>
                      <a:pt x="35" y="77"/>
                      <a:pt x="36" y="77"/>
                      <a:pt x="36" y="78"/>
                    </a:cubicBezTo>
                    <a:cubicBezTo>
                      <a:pt x="37" y="79"/>
                      <a:pt x="38" y="79"/>
                      <a:pt x="39" y="79"/>
                    </a:cubicBezTo>
                    <a:cubicBezTo>
                      <a:pt x="40" y="80"/>
                      <a:pt x="40" y="81"/>
                      <a:pt x="41" y="80"/>
                    </a:cubicBezTo>
                    <a:cubicBezTo>
                      <a:pt x="42" y="79"/>
                      <a:pt x="44" y="79"/>
                      <a:pt x="44" y="80"/>
                    </a:cubicBezTo>
                    <a:cubicBezTo>
                      <a:pt x="44" y="82"/>
                      <a:pt x="45" y="83"/>
                      <a:pt x="47" y="84"/>
                    </a:cubicBezTo>
                    <a:cubicBezTo>
                      <a:pt x="48" y="85"/>
                      <a:pt x="47" y="87"/>
                      <a:pt x="49" y="88"/>
                    </a:cubicBezTo>
                    <a:cubicBezTo>
                      <a:pt x="49" y="88"/>
                      <a:pt x="49" y="88"/>
                      <a:pt x="49" y="89"/>
                    </a:cubicBezTo>
                    <a:cubicBezTo>
                      <a:pt x="49" y="89"/>
                      <a:pt x="49" y="89"/>
                      <a:pt x="49" y="90"/>
                    </a:cubicBezTo>
                    <a:cubicBezTo>
                      <a:pt x="50" y="90"/>
                      <a:pt x="50" y="91"/>
                      <a:pt x="50" y="92"/>
                    </a:cubicBezTo>
                    <a:cubicBezTo>
                      <a:pt x="52" y="96"/>
                      <a:pt x="52" y="97"/>
                      <a:pt x="57" y="97"/>
                    </a:cubicBezTo>
                    <a:cubicBezTo>
                      <a:pt x="57" y="97"/>
                      <a:pt x="57" y="97"/>
                      <a:pt x="57" y="98"/>
                    </a:cubicBezTo>
                    <a:cubicBezTo>
                      <a:pt x="58" y="99"/>
                      <a:pt x="60" y="99"/>
                      <a:pt x="60" y="100"/>
                    </a:cubicBezTo>
                    <a:cubicBezTo>
                      <a:pt x="61" y="102"/>
                      <a:pt x="63" y="103"/>
                      <a:pt x="64" y="103"/>
                    </a:cubicBezTo>
                    <a:cubicBezTo>
                      <a:pt x="65" y="103"/>
                      <a:pt x="66" y="103"/>
                      <a:pt x="67" y="105"/>
                    </a:cubicBezTo>
                    <a:cubicBezTo>
                      <a:pt x="67" y="105"/>
                      <a:pt x="68" y="106"/>
                      <a:pt x="69" y="106"/>
                    </a:cubicBezTo>
                    <a:cubicBezTo>
                      <a:pt x="71" y="105"/>
                      <a:pt x="72" y="106"/>
                      <a:pt x="73" y="107"/>
                    </a:cubicBezTo>
                    <a:cubicBezTo>
                      <a:pt x="74" y="107"/>
                      <a:pt x="76" y="107"/>
                      <a:pt x="77" y="106"/>
                    </a:cubicBezTo>
                    <a:cubicBezTo>
                      <a:pt x="78" y="105"/>
                      <a:pt x="79" y="105"/>
                      <a:pt x="81" y="105"/>
                    </a:cubicBezTo>
                    <a:cubicBezTo>
                      <a:pt x="81" y="104"/>
                      <a:pt x="81" y="103"/>
                      <a:pt x="82" y="103"/>
                    </a:cubicBezTo>
                    <a:cubicBezTo>
                      <a:pt x="83" y="103"/>
                      <a:pt x="84" y="103"/>
                      <a:pt x="84" y="103"/>
                    </a:cubicBezTo>
                    <a:cubicBezTo>
                      <a:pt x="85" y="102"/>
                      <a:pt x="85" y="102"/>
                      <a:pt x="86" y="102"/>
                    </a:cubicBezTo>
                    <a:cubicBezTo>
                      <a:pt x="88" y="102"/>
                      <a:pt x="89" y="102"/>
                      <a:pt x="90" y="103"/>
                    </a:cubicBezTo>
                    <a:cubicBezTo>
                      <a:pt x="90" y="105"/>
                      <a:pt x="91" y="106"/>
                      <a:pt x="91" y="107"/>
                    </a:cubicBezTo>
                    <a:cubicBezTo>
                      <a:pt x="91" y="109"/>
                      <a:pt x="91" y="111"/>
                      <a:pt x="92" y="112"/>
                    </a:cubicBezTo>
                    <a:cubicBezTo>
                      <a:pt x="92" y="113"/>
                      <a:pt x="93" y="113"/>
                      <a:pt x="93" y="113"/>
                    </a:cubicBezTo>
                    <a:cubicBezTo>
                      <a:pt x="95" y="113"/>
                      <a:pt x="96" y="114"/>
                      <a:pt x="97" y="114"/>
                    </a:cubicBezTo>
                    <a:cubicBezTo>
                      <a:pt x="100" y="114"/>
                      <a:pt x="103" y="115"/>
                      <a:pt x="105" y="115"/>
                    </a:cubicBezTo>
                    <a:cubicBezTo>
                      <a:pt x="106" y="115"/>
                      <a:pt x="106" y="115"/>
                      <a:pt x="107" y="115"/>
                    </a:cubicBezTo>
                    <a:cubicBezTo>
                      <a:pt x="109" y="116"/>
                      <a:pt x="111" y="116"/>
                      <a:pt x="114" y="115"/>
                    </a:cubicBezTo>
                    <a:cubicBezTo>
                      <a:pt x="114" y="115"/>
                      <a:pt x="114" y="115"/>
                      <a:pt x="114" y="115"/>
                    </a:cubicBezTo>
                    <a:cubicBezTo>
                      <a:pt x="115" y="117"/>
                      <a:pt x="117" y="116"/>
                      <a:pt x="119" y="117"/>
                    </a:cubicBezTo>
                    <a:cubicBezTo>
                      <a:pt x="120" y="118"/>
                      <a:pt x="120" y="118"/>
                      <a:pt x="121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1" y="115"/>
                      <a:pt x="121" y="115"/>
                      <a:pt x="121" y="115"/>
                    </a:cubicBezTo>
                    <a:lnTo>
                      <a:pt x="123" y="113"/>
                    </a:lnTo>
                    <a:close/>
                  </a:path>
                </a:pathLst>
              </a:custGeom>
              <a:solidFill>
                <a:srgbClr val="C83A1E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1" name="Freeform 863">
                <a:extLst>
                  <a:ext uri="{FF2B5EF4-FFF2-40B4-BE49-F238E27FC236}">
                    <a16:creationId xmlns:a16="http://schemas.microsoft.com/office/drawing/2014/main" id="{4A802AA4-2D60-2E2E-081C-A181F2BC8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2500" y="3762375"/>
                <a:ext cx="812800" cy="896938"/>
              </a:xfrm>
              <a:custGeom>
                <a:avLst/>
                <a:gdLst>
                  <a:gd name="T0" fmla="*/ 186 w 195"/>
                  <a:gd name="T1" fmla="*/ 79 h 215"/>
                  <a:gd name="T2" fmla="*/ 180 w 195"/>
                  <a:gd name="T3" fmla="*/ 92 h 215"/>
                  <a:gd name="T4" fmla="*/ 165 w 195"/>
                  <a:gd name="T5" fmla="*/ 118 h 215"/>
                  <a:gd name="T6" fmla="*/ 160 w 195"/>
                  <a:gd name="T7" fmla="*/ 107 h 215"/>
                  <a:gd name="T8" fmla="*/ 155 w 195"/>
                  <a:gd name="T9" fmla="*/ 106 h 215"/>
                  <a:gd name="T10" fmla="*/ 162 w 195"/>
                  <a:gd name="T11" fmla="*/ 97 h 215"/>
                  <a:gd name="T12" fmla="*/ 150 w 195"/>
                  <a:gd name="T13" fmla="*/ 94 h 215"/>
                  <a:gd name="T14" fmla="*/ 146 w 195"/>
                  <a:gd name="T15" fmla="*/ 86 h 215"/>
                  <a:gd name="T16" fmla="*/ 140 w 195"/>
                  <a:gd name="T17" fmla="*/ 86 h 215"/>
                  <a:gd name="T18" fmla="*/ 134 w 195"/>
                  <a:gd name="T19" fmla="*/ 88 h 215"/>
                  <a:gd name="T20" fmla="*/ 140 w 195"/>
                  <a:gd name="T21" fmla="*/ 94 h 215"/>
                  <a:gd name="T22" fmla="*/ 134 w 195"/>
                  <a:gd name="T23" fmla="*/ 99 h 215"/>
                  <a:gd name="T24" fmla="*/ 138 w 195"/>
                  <a:gd name="T25" fmla="*/ 104 h 215"/>
                  <a:gd name="T26" fmla="*/ 140 w 195"/>
                  <a:gd name="T27" fmla="*/ 111 h 215"/>
                  <a:gd name="T28" fmla="*/ 135 w 195"/>
                  <a:gd name="T29" fmla="*/ 119 h 215"/>
                  <a:gd name="T30" fmla="*/ 119 w 195"/>
                  <a:gd name="T31" fmla="*/ 133 h 215"/>
                  <a:gd name="T32" fmla="*/ 97 w 195"/>
                  <a:gd name="T33" fmla="*/ 151 h 215"/>
                  <a:gd name="T34" fmla="*/ 89 w 195"/>
                  <a:gd name="T35" fmla="*/ 158 h 215"/>
                  <a:gd name="T36" fmla="*/ 80 w 195"/>
                  <a:gd name="T37" fmla="*/ 176 h 215"/>
                  <a:gd name="T38" fmla="*/ 79 w 195"/>
                  <a:gd name="T39" fmla="*/ 199 h 215"/>
                  <a:gd name="T40" fmla="*/ 67 w 195"/>
                  <a:gd name="T41" fmla="*/ 210 h 215"/>
                  <a:gd name="T42" fmla="*/ 52 w 195"/>
                  <a:gd name="T43" fmla="*/ 195 h 215"/>
                  <a:gd name="T44" fmla="*/ 40 w 195"/>
                  <a:gd name="T45" fmla="*/ 167 h 215"/>
                  <a:gd name="T46" fmla="*/ 31 w 195"/>
                  <a:gd name="T47" fmla="*/ 129 h 215"/>
                  <a:gd name="T48" fmla="*/ 28 w 195"/>
                  <a:gd name="T49" fmla="*/ 115 h 215"/>
                  <a:gd name="T50" fmla="*/ 14 w 195"/>
                  <a:gd name="T51" fmla="*/ 124 h 215"/>
                  <a:gd name="T52" fmla="*/ 13 w 195"/>
                  <a:gd name="T53" fmla="*/ 110 h 215"/>
                  <a:gd name="T54" fmla="*/ 3 w 195"/>
                  <a:gd name="T55" fmla="*/ 101 h 215"/>
                  <a:gd name="T56" fmla="*/ 15 w 195"/>
                  <a:gd name="T57" fmla="*/ 100 h 215"/>
                  <a:gd name="T58" fmla="*/ 16 w 195"/>
                  <a:gd name="T59" fmla="*/ 93 h 215"/>
                  <a:gd name="T60" fmla="*/ 13 w 195"/>
                  <a:gd name="T61" fmla="*/ 87 h 215"/>
                  <a:gd name="T62" fmla="*/ 14 w 195"/>
                  <a:gd name="T63" fmla="*/ 72 h 215"/>
                  <a:gd name="T64" fmla="*/ 27 w 195"/>
                  <a:gd name="T65" fmla="*/ 67 h 215"/>
                  <a:gd name="T66" fmla="*/ 42 w 195"/>
                  <a:gd name="T67" fmla="*/ 48 h 215"/>
                  <a:gd name="T68" fmla="*/ 42 w 195"/>
                  <a:gd name="T69" fmla="*/ 43 h 215"/>
                  <a:gd name="T70" fmla="*/ 44 w 195"/>
                  <a:gd name="T71" fmla="*/ 35 h 215"/>
                  <a:gd name="T72" fmla="*/ 36 w 195"/>
                  <a:gd name="T73" fmla="*/ 27 h 215"/>
                  <a:gd name="T74" fmla="*/ 40 w 195"/>
                  <a:gd name="T75" fmla="*/ 17 h 215"/>
                  <a:gd name="T76" fmla="*/ 33 w 195"/>
                  <a:gd name="T77" fmla="*/ 10 h 215"/>
                  <a:gd name="T78" fmla="*/ 37 w 195"/>
                  <a:gd name="T79" fmla="*/ 2 h 215"/>
                  <a:gd name="T80" fmla="*/ 50 w 195"/>
                  <a:gd name="T81" fmla="*/ 3 h 215"/>
                  <a:gd name="T82" fmla="*/ 62 w 195"/>
                  <a:gd name="T83" fmla="*/ 12 h 215"/>
                  <a:gd name="T84" fmla="*/ 77 w 195"/>
                  <a:gd name="T85" fmla="*/ 10 h 215"/>
                  <a:gd name="T86" fmla="*/ 80 w 195"/>
                  <a:gd name="T87" fmla="*/ 18 h 215"/>
                  <a:gd name="T88" fmla="*/ 71 w 195"/>
                  <a:gd name="T89" fmla="*/ 27 h 215"/>
                  <a:gd name="T90" fmla="*/ 76 w 195"/>
                  <a:gd name="T91" fmla="*/ 37 h 215"/>
                  <a:gd name="T92" fmla="*/ 69 w 195"/>
                  <a:gd name="T93" fmla="*/ 40 h 215"/>
                  <a:gd name="T94" fmla="*/ 75 w 195"/>
                  <a:gd name="T95" fmla="*/ 49 h 215"/>
                  <a:gd name="T96" fmla="*/ 82 w 195"/>
                  <a:gd name="T97" fmla="*/ 60 h 215"/>
                  <a:gd name="T98" fmla="*/ 93 w 195"/>
                  <a:gd name="T99" fmla="*/ 73 h 215"/>
                  <a:gd name="T100" fmla="*/ 103 w 195"/>
                  <a:gd name="T101" fmla="*/ 77 h 215"/>
                  <a:gd name="T102" fmla="*/ 114 w 195"/>
                  <a:gd name="T103" fmla="*/ 82 h 215"/>
                  <a:gd name="T104" fmla="*/ 124 w 195"/>
                  <a:gd name="T105" fmla="*/ 84 h 215"/>
                  <a:gd name="T106" fmla="*/ 132 w 195"/>
                  <a:gd name="T107" fmla="*/ 85 h 215"/>
                  <a:gd name="T108" fmla="*/ 135 w 195"/>
                  <a:gd name="T109" fmla="*/ 73 h 215"/>
                  <a:gd name="T110" fmla="*/ 140 w 195"/>
                  <a:gd name="T111" fmla="*/ 77 h 215"/>
                  <a:gd name="T112" fmla="*/ 151 w 195"/>
                  <a:gd name="T113" fmla="*/ 81 h 215"/>
                  <a:gd name="T114" fmla="*/ 158 w 195"/>
                  <a:gd name="T115" fmla="*/ 76 h 215"/>
                  <a:gd name="T116" fmla="*/ 168 w 195"/>
                  <a:gd name="T117" fmla="*/ 70 h 215"/>
                  <a:gd name="T118" fmla="*/ 183 w 195"/>
                  <a:gd name="T119" fmla="*/ 64 h 215"/>
                  <a:gd name="T120" fmla="*/ 194 w 195"/>
                  <a:gd name="T121" fmla="*/ 7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5" h="215">
                    <a:moveTo>
                      <a:pt x="194" y="75"/>
                    </a:moveTo>
                    <a:cubicBezTo>
                      <a:pt x="195" y="75"/>
                      <a:pt x="194" y="75"/>
                      <a:pt x="193" y="75"/>
                    </a:cubicBezTo>
                    <a:cubicBezTo>
                      <a:pt x="192" y="75"/>
                      <a:pt x="192" y="74"/>
                      <a:pt x="192" y="74"/>
                    </a:cubicBezTo>
                    <a:cubicBezTo>
                      <a:pt x="192" y="74"/>
                      <a:pt x="191" y="75"/>
                      <a:pt x="190" y="76"/>
                    </a:cubicBezTo>
                    <a:cubicBezTo>
                      <a:pt x="190" y="76"/>
                      <a:pt x="189" y="76"/>
                      <a:pt x="188" y="76"/>
                    </a:cubicBezTo>
                    <a:cubicBezTo>
                      <a:pt x="188" y="77"/>
                      <a:pt x="187" y="77"/>
                      <a:pt x="187" y="78"/>
                    </a:cubicBezTo>
                    <a:cubicBezTo>
                      <a:pt x="187" y="79"/>
                      <a:pt x="186" y="79"/>
                      <a:pt x="186" y="79"/>
                    </a:cubicBezTo>
                    <a:cubicBezTo>
                      <a:pt x="185" y="80"/>
                      <a:pt x="185" y="80"/>
                      <a:pt x="184" y="80"/>
                    </a:cubicBezTo>
                    <a:cubicBezTo>
                      <a:pt x="184" y="80"/>
                      <a:pt x="184" y="81"/>
                      <a:pt x="183" y="81"/>
                    </a:cubicBezTo>
                    <a:cubicBezTo>
                      <a:pt x="183" y="82"/>
                      <a:pt x="182" y="83"/>
                      <a:pt x="182" y="84"/>
                    </a:cubicBezTo>
                    <a:cubicBezTo>
                      <a:pt x="181" y="85"/>
                      <a:pt x="182" y="85"/>
                      <a:pt x="182" y="85"/>
                    </a:cubicBezTo>
                    <a:cubicBezTo>
                      <a:pt x="182" y="86"/>
                      <a:pt x="182" y="88"/>
                      <a:pt x="181" y="89"/>
                    </a:cubicBezTo>
                    <a:cubicBezTo>
                      <a:pt x="181" y="89"/>
                      <a:pt x="180" y="90"/>
                      <a:pt x="180" y="91"/>
                    </a:cubicBezTo>
                    <a:cubicBezTo>
                      <a:pt x="179" y="92"/>
                      <a:pt x="180" y="92"/>
                      <a:pt x="180" y="92"/>
                    </a:cubicBezTo>
                    <a:cubicBezTo>
                      <a:pt x="180" y="93"/>
                      <a:pt x="181" y="93"/>
                      <a:pt x="181" y="94"/>
                    </a:cubicBezTo>
                    <a:cubicBezTo>
                      <a:pt x="181" y="94"/>
                      <a:pt x="180" y="96"/>
                      <a:pt x="180" y="97"/>
                    </a:cubicBezTo>
                    <a:cubicBezTo>
                      <a:pt x="180" y="98"/>
                      <a:pt x="179" y="99"/>
                      <a:pt x="179" y="100"/>
                    </a:cubicBezTo>
                    <a:cubicBezTo>
                      <a:pt x="178" y="101"/>
                      <a:pt x="176" y="102"/>
                      <a:pt x="175" y="102"/>
                    </a:cubicBezTo>
                    <a:cubicBezTo>
                      <a:pt x="175" y="102"/>
                      <a:pt x="169" y="103"/>
                      <a:pt x="169" y="103"/>
                    </a:cubicBezTo>
                    <a:cubicBezTo>
                      <a:pt x="169" y="103"/>
                      <a:pt x="168" y="110"/>
                      <a:pt x="168" y="111"/>
                    </a:cubicBezTo>
                    <a:cubicBezTo>
                      <a:pt x="168" y="111"/>
                      <a:pt x="167" y="116"/>
                      <a:pt x="165" y="118"/>
                    </a:cubicBezTo>
                    <a:cubicBezTo>
                      <a:pt x="164" y="115"/>
                      <a:pt x="164" y="115"/>
                      <a:pt x="164" y="115"/>
                    </a:cubicBezTo>
                    <a:cubicBezTo>
                      <a:pt x="164" y="112"/>
                      <a:pt x="164" y="112"/>
                      <a:pt x="164" y="112"/>
                    </a:cubicBezTo>
                    <a:cubicBezTo>
                      <a:pt x="163" y="109"/>
                      <a:pt x="163" y="109"/>
                      <a:pt x="163" y="109"/>
                    </a:cubicBezTo>
                    <a:cubicBezTo>
                      <a:pt x="163" y="105"/>
                      <a:pt x="163" y="105"/>
                      <a:pt x="163" y="105"/>
                    </a:cubicBezTo>
                    <a:cubicBezTo>
                      <a:pt x="162" y="105"/>
                      <a:pt x="162" y="105"/>
                      <a:pt x="162" y="105"/>
                    </a:cubicBezTo>
                    <a:cubicBezTo>
                      <a:pt x="161" y="105"/>
                      <a:pt x="161" y="105"/>
                      <a:pt x="161" y="105"/>
                    </a:cubicBezTo>
                    <a:cubicBezTo>
                      <a:pt x="160" y="107"/>
                      <a:pt x="160" y="107"/>
                      <a:pt x="160" y="107"/>
                    </a:cubicBezTo>
                    <a:cubicBezTo>
                      <a:pt x="160" y="108"/>
                      <a:pt x="160" y="108"/>
                      <a:pt x="160" y="108"/>
                    </a:cubicBezTo>
                    <a:cubicBezTo>
                      <a:pt x="160" y="109"/>
                      <a:pt x="160" y="109"/>
                      <a:pt x="160" y="109"/>
                    </a:cubicBezTo>
                    <a:cubicBezTo>
                      <a:pt x="160" y="109"/>
                      <a:pt x="159" y="110"/>
                      <a:pt x="159" y="110"/>
                    </a:cubicBezTo>
                    <a:cubicBezTo>
                      <a:pt x="159" y="110"/>
                      <a:pt x="158" y="110"/>
                      <a:pt x="158" y="109"/>
                    </a:cubicBezTo>
                    <a:cubicBezTo>
                      <a:pt x="157" y="109"/>
                      <a:pt x="156" y="109"/>
                      <a:pt x="156" y="109"/>
                    </a:cubicBezTo>
                    <a:cubicBezTo>
                      <a:pt x="156" y="108"/>
                      <a:pt x="156" y="108"/>
                      <a:pt x="156" y="108"/>
                    </a:cubicBezTo>
                    <a:cubicBezTo>
                      <a:pt x="156" y="108"/>
                      <a:pt x="155" y="107"/>
                      <a:pt x="155" y="106"/>
                    </a:cubicBezTo>
                    <a:cubicBezTo>
                      <a:pt x="155" y="106"/>
                      <a:pt x="156" y="105"/>
                      <a:pt x="155" y="105"/>
                    </a:cubicBezTo>
                    <a:cubicBezTo>
                      <a:pt x="155" y="104"/>
                      <a:pt x="157" y="102"/>
                      <a:pt x="157" y="102"/>
                    </a:cubicBezTo>
                    <a:cubicBezTo>
                      <a:pt x="157" y="102"/>
                      <a:pt x="158" y="103"/>
                      <a:pt x="158" y="102"/>
                    </a:cubicBezTo>
                    <a:cubicBezTo>
                      <a:pt x="159" y="102"/>
                      <a:pt x="159" y="102"/>
                      <a:pt x="160" y="102"/>
                    </a:cubicBezTo>
                    <a:cubicBezTo>
                      <a:pt x="160" y="101"/>
                      <a:pt x="161" y="100"/>
                      <a:pt x="161" y="100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2" y="100"/>
                      <a:pt x="162" y="98"/>
                      <a:pt x="162" y="97"/>
                    </a:cubicBezTo>
                    <a:cubicBezTo>
                      <a:pt x="162" y="97"/>
                      <a:pt x="162" y="96"/>
                      <a:pt x="162" y="96"/>
                    </a:cubicBezTo>
                    <a:cubicBezTo>
                      <a:pt x="162" y="96"/>
                      <a:pt x="163" y="96"/>
                      <a:pt x="163" y="96"/>
                    </a:cubicBezTo>
                    <a:cubicBezTo>
                      <a:pt x="163" y="96"/>
                      <a:pt x="163" y="96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2" y="95"/>
                      <a:pt x="161" y="95"/>
                    </a:cubicBezTo>
                    <a:cubicBezTo>
                      <a:pt x="161" y="94"/>
                      <a:pt x="153" y="94"/>
                      <a:pt x="152" y="94"/>
                    </a:cubicBezTo>
                    <a:cubicBezTo>
                      <a:pt x="150" y="94"/>
                      <a:pt x="150" y="94"/>
                      <a:pt x="150" y="94"/>
                    </a:cubicBezTo>
                    <a:cubicBezTo>
                      <a:pt x="150" y="94"/>
                      <a:pt x="149" y="94"/>
                      <a:pt x="148" y="94"/>
                    </a:cubicBezTo>
                    <a:cubicBezTo>
                      <a:pt x="147" y="94"/>
                      <a:pt x="146" y="93"/>
                      <a:pt x="146" y="93"/>
                    </a:cubicBezTo>
                    <a:cubicBezTo>
                      <a:pt x="146" y="93"/>
                      <a:pt x="146" y="92"/>
                      <a:pt x="146" y="92"/>
                    </a:cubicBezTo>
                    <a:cubicBezTo>
                      <a:pt x="146" y="92"/>
                      <a:pt x="147" y="91"/>
                      <a:pt x="147" y="91"/>
                    </a:cubicBezTo>
                    <a:cubicBezTo>
                      <a:pt x="147" y="90"/>
                      <a:pt x="147" y="90"/>
                      <a:pt x="147" y="89"/>
                    </a:cubicBezTo>
                    <a:cubicBezTo>
                      <a:pt x="147" y="89"/>
                      <a:pt x="146" y="88"/>
                      <a:pt x="146" y="88"/>
                    </a:cubicBezTo>
                    <a:cubicBezTo>
                      <a:pt x="146" y="88"/>
                      <a:pt x="146" y="87"/>
                      <a:pt x="146" y="86"/>
                    </a:cubicBezTo>
                    <a:cubicBezTo>
                      <a:pt x="145" y="86"/>
                      <a:pt x="145" y="87"/>
                      <a:pt x="145" y="87"/>
                    </a:cubicBezTo>
                    <a:cubicBezTo>
                      <a:pt x="145" y="87"/>
                      <a:pt x="145" y="88"/>
                      <a:pt x="145" y="88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8"/>
                      <a:pt x="142" y="87"/>
                      <a:pt x="142" y="87"/>
                    </a:cubicBezTo>
                    <a:cubicBezTo>
                      <a:pt x="141" y="85"/>
                      <a:pt x="141" y="85"/>
                      <a:pt x="141" y="85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40" y="86"/>
                      <a:pt x="140" y="86"/>
                      <a:pt x="140" y="86"/>
                    </a:cubicBezTo>
                    <a:cubicBezTo>
                      <a:pt x="138" y="86"/>
                      <a:pt x="138" y="86"/>
                      <a:pt x="138" y="86"/>
                    </a:cubicBezTo>
                    <a:cubicBezTo>
                      <a:pt x="137" y="84"/>
                      <a:pt x="137" y="84"/>
                      <a:pt x="137" y="84"/>
                    </a:cubicBezTo>
                    <a:cubicBezTo>
                      <a:pt x="136" y="84"/>
                      <a:pt x="136" y="84"/>
                      <a:pt x="136" y="84"/>
                    </a:cubicBezTo>
                    <a:cubicBezTo>
                      <a:pt x="136" y="84"/>
                      <a:pt x="136" y="85"/>
                      <a:pt x="136" y="85"/>
                    </a:cubicBezTo>
                    <a:cubicBezTo>
                      <a:pt x="136" y="85"/>
                      <a:pt x="136" y="86"/>
                      <a:pt x="136" y="86"/>
                    </a:cubicBezTo>
                    <a:cubicBezTo>
                      <a:pt x="135" y="86"/>
                      <a:pt x="135" y="86"/>
                      <a:pt x="135" y="86"/>
                    </a:cubicBezTo>
                    <a:cubicBezTo>
                      <a:pt x="135" y="86"/>
                      <a:pt x="134" y="88"/>
                      <a:pt x="134" y="88"/>
                    </a:cubicBezTo>
                    <a:cubicBezTo>
                      <a:pt x="134" y="88"/>
                      <a:pt x="134" y="89"/>
                      <a:pt x="134" y="89"/>
                    </a:cubicBezTo>
                    <a:cubicBezTo>
                      <a:pt x="136" y="91"/>
                      <a:pt x="136" y="91"/>
                      <a:pt x="136" y="91"/>
                    </a:cubicBezTo>
                    <a:cubicBezTo>
                      <a:pt x="136" y="91"/>
                      <a:pt x="137" y="91"/>
                      <a:pt x="138" y="91"/>
                    </a:cubicBezTo>
                    <a:cubicBezTo>
                      <a:pt x="138" y="91"/>
                      <a:pt x="139" y="91"/>
                      <a:pt x="139" y="91"/>
                    </a:cubicBezTo>
                    <a:cubicBezTo>
                      <a:pt x="139" y="91"/>
                      <a:pt x="140" y="92"/>
                      <a:pt x="140" y="92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39" y="94"/>
                      <a:pt x="138" y="94"/>
                      <a:pt x="138" y="94"/>
                    </a:cubicBezTo>
                    <a:cubicBezTo>
                      <a:pt x="138" y="94"/>
                      <a:pt x="136" y="94"/>
                      <a:pt x="136" y="94"/>
                    </a:cubicBezTo>
                    <a:cubicBezTo>
                      <a:pt x="136" y="94"/>
                      <a:pt x="137" y="95"/>
                      <a:pt x="137" y="95"/>
                    </a:cubicBezTo>
                    <a:cubicBezTo>
                      <a:pt x="137" y="95"/>
                      <a:pt x="137" y="96"/>
                      <a:pt x="136" y="96"/>
                    </a:cubicBezTo>
                    <a:cubicBezTo>
                      <a:pt x="136" y="96"/>
                      <a:pt x="135" y="96"/>
                      <a:pt x="135" y="96"/>
                    </a:cubicBezTo>
                    <a:cubicBezTo>
                      <a:pt x="134" y="96"/>
                      <a:pt x="134" y="96"/>
                      <a:pt x="134" y="97"/>
                    </a:cubicBezTo>
                    <a:cubicBezTo>
                      <a:pt x="134" y="97"/>
                      <a:pt x="134" y="99"/>
                      <a:pt x="134" y="99"/>
                    </a:cubicBezTo>
                    <a:cubicBezTo>
                      <a:pt x="134" y="99"/>
                      <a:pt x="135" y="99"/>
                      <a:pt x="135" y="99"/>
                    </a:cubicBezTo>
                    <a:cubicBezTo>
                      <a:pt x="135" y="100"/>
                      <a:pt x="136" y="100"/>
                      <a:pt x="137" y="100"/>
                    </a:cubicBezTo>
                    <a:cubicBezTo>
                      <a:pt x="137" y="100"/>
                      <a:pt x="138" y="100"/>
                      <a:pt x="138" y="100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2"/>
                      <a:pt x="139" y="102"/>
                      <a:pt x="139" y="103"/>
                    </a:cubicBezTo>
                    <a:cubicBezTo>
                      <a:pt x="139" y="103"/>
                      <a:pt x="139" y="104"/>
                      <a:pt x="139" y="104"/>
                    </a:cubicBezTo>
                    <a:cubicBezTo>
                      <a:pt x="139" y="104"/>
                      <a:pt x="138" y="104"/>
                      <a:pt x="138" y="104"/>
                    </a:cubicBezTo>
                    <a:cubicBezTo>
                      <a:pt x="138" y="105"/>
                      <a:pt x="137" y="105"/>
                      <a:pt x="137" y="105"/>
                    </a:cubicBezTo>
                    <a:cubicBezTo>
                      <a:pt x="138" y="106"/>
                      <a:pt x="138" y="106"/>
                      <a:pt x="138" y="107"/>
                    </a:cubicBezTo>
                    <a:cubicBezTo>
                      <a:pt x="139" y="107"/>
                      <a:pt x="139" y="107"/>
                      <a:pt x="139" y="107"/>
                    </a:cubicBezTo>
                    <a:cubicBezTo>
                      <a:pt x="139" y="108"/>
                      <a:pt x="138" y="108"/>
                      <a:pt x="139" y="108"/>
                    </a:cubicBezTo>
                    <a:cubicBezTo>
                      <a:pt x="139" y="108"/>
                      <a:pt x="139" y="108"/>
                      <a:pt x="140" y="109"/>
                    </a:cubicBezTo>
                    <a:cubicBezTo>
                      <a:pt x="140" y="109"/>
                      <a:pt x="140" y="110"/>
                      <a:pt x="140" y="110"/>
                    </a:cubicBezTo>
                    <a:cubicBezTo>
                      <a:pt x="140" y="110"/>
                      <a:pt x="140" y="111"/>
                      <a:pt x="140" y="111"/>
                    </a:cubicBezTo>
                    <a:cubicBezTo>
                      <a:pt x="140" y="111"/>
                      <a:pt x="141" y="114"/>
                      <a:pt x="141" y="114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9"/>
                      <a:pt x="139" y="120"/>
                      <a:pt x="138" y="120"/>
                    </a:cubicBezTo>
                    <a:cubicBezTo>
                      <a:pt x="138" y="120"/>
                      <a:pt x="138" y="120"/>
                      <a:pt x="138" y="120"/>
                    </a:cubicBezTo>
                    <a:cubicBezTo>
                      <a:pt x="137" y="120"/>
                      <a:pt x="137" y="120"/>
                      <a:pt x="136" y="120"/>
                    </a:cubicBezTo>
                    <a:cubicBezTo>
                      <a:pt x="136" y="119"/>
                      <a:pt x="136" y="119"/>
                      <a:pt x="135" y="119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35" y="119"/>
                      <a:pt x="135" y="118"/>
                      <a:pt x="135" y="117"/>
                    </a:cubicBezTo>
                    <a:cubicBezTo>
                      <a:pt x="135" y="117"/>
                      <a:pt x="135" y="117"/>
                      <a:pt x="135" y="116"/>
                    </a:cubicBezTo>
                    <a:cubicBezTo>
                      <a:pt x="133" y="118"/>
                      <a:pt x="131" y="120"/>
                      <a:pt x="129" y="120"/>
                    </a:cubicBezTo>
                    <a:cubicBezTo>
                      <a:pt x="127" y="120"/>
                      <a:pt x="126" y="123"/>
                      <a:pt x="127" y="124"/>
                    </a:cubicBezTo>
                    <a:cubicBezTo>
                      <a:pt x="127" y="126"/>
                      <a:pt x="127" y="128"/>
                      <a:pt x="125" y="129"/>
                    </a:cubicBezTo>
                    <a:cubicBezTo>
                      <a:pt x="125" y="129"/>
                      <a:pt x="124" y="130"/>
                      <a:pt x="124" y="130"/>
                    </a:cubicBezTo>
                    <a:cubicBezTo>
                      <a:pt x="123" y="132"/>
                      <a:pt x="121" y="132"/>
                      <a:pt x="119" y="133"/>
                    </a:cubicBezTo>
                    <a:cubicBezTo>
                      <a:pt x="119" y="133"/>
                      <a:pt x="117" y="134"/>
                      <a:pt x="116" y="132"/>
                    </a:cubicBezTo>
                    <a:cubicBezTo>
                      <a:pt x="116" y="132"/>
                      <a:pt x="115" y="133"/>
                      <a:pt x="115" y="134"/>
                    </a:cubicBezTo>
                    <a:cubicBezTo>
                      <a:pt x="115" y="135"/>
                      <a:pt x="115" y="135"/>
                      <a:pt x="114" y="136"/>
                    </a:cubicBezTo>
                    <a:cubicBezTo>
                      <a:pt x="112" y="136"/>
                      <a:pt x="112" y="138"/>
                      <a:pt x="111" y="139"/>
                    </a:cubicBezTo>
                    <a:cubicBezTo>
                      <a:pt x="110" y="141"/>
                      <a:pt x="109" y="142"/>
                      <a:pt x="107" y="143"/>
                    </a:cubicBezTo>
                    <a:cubicBezTo>
                      <a:pt x="105" y="144"/>
                      <a:pt x="103" y="146"/>
                      <a:pt x="102" y="148"/>
                    </a:cubicBezTo>
                    <a:cubicBezTo>
                      <a:pt x="101" y="150"/>
                      <a:pt x="99" y="150"/>
                      <a:pt x="97" y="151"/>
                    </a:cubicBezTo>
                    <a:cubicBezTo>
                      <a:pt x="97" y="151"/>
                      <a:pt x="96" y="151"/>
                      <a:pt x="96" y="151"/>
                    </a:cubicBezTo>
                    <a:cubicBezTo>
                      <a:pt x="96" y="152"/>
                      <a:pt x="95" y="152"/>
                      <a:pt x="95" y="153"/>
                    </a:cubicBezTo>
                    <a:cubicBezTo>
                      <a:pt x="96" y="154"/>
                      <a:pt x="95" y="155"/>
                      <a:pt x="93" y="154"/>
                    </a:cubicBezTo>
                    <a:cubicBezTo>
                      <a:pt x="93" y="155"/>
                      <a:pt x="93" y="155"/>
                      <a:pt x="93" y="155"/>
                    </a:cubicBezTo>
                    <a:cubicBezTo>
                      <a:pt x="94" y="155"/>
                      <a:pt x="95" y="154"/>
                      <a:pt x="95" y="155"/>
                    </a:cubicBezTo>
                    <a:cubicBezTo>
                      <a:pt x="95" y="156"/>
                      <a:pt x="94" y="156"/>
                      <a:pt x="94" y="157"/>
                    </a:cubicBezTo>
                    <a:cubicBezTo>
                      <a:pt x="92" y="157"/>
                      <a:pt x="90" y="157"/>
                      <a:pt x="89" y="158"/>
                    </a:cubicBezTo>
                    <a:cubicBezTo>
                      <a:pt x="88" y="158"/>
                      <a:pt x="88" y="158"/>
                      <a:pt x="88" y="159"/>
                    </a:cubicBezTo>
                    <a:cubicBezTo>
                      <a:pt x="87" y="162"/>
                      <a:pt x="86" y="162"/>
                      <a:pt x="84" y="160"/>
                    </a:cubicBezTo>
                    <a:cubicBezTo>
                      <a:pt x="81" y="161"/>
                      <a:pt x="80" y="165"/>
                      <a:pt x="80" y="167"/>
                    </a:cubicBezTo>
                    <a:cubicBezTo>
                      <a:pt x="81" y="169"/>
                      <a:pt x="82" y="170"/>
                      <a:pt x="81" y="172"/>
                    </a:cubicBezTo>
                    <a:cubicBezTo>
                      <a:pt x="80" y="172"/>
                      <a:pt x="81" y="172"/>
                      <a:pt x="81" y="173"/>
                    </a:cubicBezTo>
                    <a:cubicBezTo>
                      <a:pt x="82" y="173"/>
                      <a:pt x="81" y="174"/>
                      <a:pt x="80" y="175"/>
                    </a:cubicBezTo>
                    <a:cubicBezTo>
                      <a:pt x="80" y="175"/>
                      <a:pt x="80" y="176"/>
                      <a:pt x="80" y="176"/>
                    </a:cubicBezTo>
                    <a:cubicBezTo>
                      <a:pt x="82" y="177"/>
                      <a:pt x="81" y="179"/>
                      <a:pt x="81" y="181"/>
                    </a:cubicBezTo>
                    <a:cubicBezTo>
                      <a:pt x="82" y="184"/>
                      <a:pt x="80" y="186"/>
                      <a:pt x="78" y="188"/>
                    </a:cubicBezTo>
                    <a:cubicBezTo>
                      <a:pt x="78" y="188"/>
                      <a:pt x="78" y="189"/>
                      <a:pt x="78" y="189"/>
                    </a:cubicBezTo>
                    <a:cubicBezTo>
                      <a:pt x="78" y="190"/>
                      <a:pt x="79" y="192"/>
                      <a:pt x="79" y="193"/>
                    </a:cubicBezTo>
                    <a:cubicBezTo>
                      <a:pt x="79" y="194"/>
                      <a:pt x="79" y="194"/>
                      <a:pt x="78" y="195"/>
                    </a:cubicBezTo>
                    <a:cubicBezTo>
                      <a:pt x="78" y="195"/>
                      <a:pt x="78" y="195"/>
                      <a:pt x="78" y="195"/>
                    </a:cubicBezTo>
                    <a:cubicBezTo>
                      <a:pt x="79" y="196"/>
                      <a:pt x="79" y="198"/>
                      <a:pt x="79" y="199"/>
                    </a:cubicBezTo>
                    <a:cubicBezTo>
                      <a:pt x="79" y="200"/>
                      <a:pt x="77" y="200"/>
                      <a:pt x="76" y="199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5" y="201"/>
                      <a:pt x="74" y="202"/>
                      <a:pt x="73" y="203"/>
                    </a:cubicBezTo>
                    <a:cubicBezTo>
                      <a:pt x="73" y="204"/>
                      <a:pt x="72" y="205"/>
                      <a:pt x="73" y="206"/>
                    </a:cubicBezTo>
                    <a:cubicBezTo>
                      <a:pt x="73" y="206"/>
                      <a:pt x="73" y="207"/>
                      <a:pt x="72" y="207"/>
                    </a:cubicBezTo>
                    <a:cubicBezTo>
                      <a:pt x="71" y="207"/>
                      <a:pt x="70" y="207"/>
                      <a:pt x="68" y="208"/>
                    </a:cubicBezTo>
                    <a:cubicBezTo>
                      <a:pt x="68" y="209"/>
                      <a:pt x="67" y="209"/>
                      <a:pt x="67" y="210"/>
                    </a:cubicBezTo>
                    <a:cubicBezTo>
                      <a:pt x="67" y="213"/>
                      <a:pt x="64" y="215"/>
                      <a:pt x="62" y="214"/>
                    </a:cubicBezTo>
                    <a:cubicBezTo>
                      <a:pt x="62" y="214"/>
                      <a:pt x="62" y="214"/>
                      <a:pt x="62" y="213"/>
                    </a:cubicBezTo>
                    <a:cubicBezTo>
                      <a:pt x="62" y="214"/>
                      <a:pt x="62" y="214"/>
                      <a:pt x="62" y="214"/>
                    </a:cubicBezTo>
                    <a:cubicBezTo>
                      <a:pt x="59" y="213"/>
                      <a:pt x="58" y="211"/>
                      <a:pt x="57" y="209"/>
                    </a:cubicBezTo>
                    <a:cubicBezTo>
                      <a:pt x="56" y="207"/>
                      <a:pt x="55" y="205"/>
                      <a:pt x="55" y="203"/>
                    </a:cubicBezTo>
                    <a:cubicBezTo>
                      <a:pt x="55" y="201"/>
                      <a:pt x="54" y="199"/>
                      <a:pt x="53" y="197"/>
                    </a:cubicBezTo>
                    <a:cubicBezTo>
                      <a:pt x="52" y="196"/>
                      <a:pt x="52" y="196"/>
                      <a:pt x="52" y="195"/>
                    </a:cubicBezTo>
                    <a:cubicBezTo>
                      <a:pt x="51" y="192"/>
                      <a:pt x="50" y="190"/>
                      <a:pt x="48" y="188"/>
                    </a:cubicBezTo>
                    <a:cubicBezTo>
                      <a:pt x="47" y="186"/>
                      <a:pt x="45" y="184"/>
                      <a:pt x="45" y="181"/>
                    </a:cubicBezTo>
                    <a:cubicBezTo>
                      <a:pt x="44" y="179"/>
                      <a:pt x="44" y="177"/>
                      <a:pt x="44" y="175"/>
                    </a:cubicBezTo>
                    <a:cubicBezTo>
                      <a:pt x="42" y="174"/>
                      <a:pt x="42" y="173"/>
                      <a:pt x="42" y="171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41" y="170"/>
                      <a:pt x="41" y="170"/>
                      <a:pt x="41" y="169"/>
                    </a:cubicBezTo>
                    <a:cubicBezTo>
                      <a:pt x="41" y="169"/>
                      <a:pt x="40" y="168"/>
                      <a:pt x="40" y="167"/>
                    </a:cubicBezTo>
                    <a:cubicBezTo>
                      <a:pt x="39" y="167"/>
                      <a:pt x="39" y="165"/>
                      <a:pt x="39" y="165"/>
                    </a:cubicBezTo>
                    <a:cubicBezTo>
                      <a:pt x="38" y="163"/>
                      <a:pt x="37" y="161"/>
                      <a:pt x="36" y="160"/>
                    </a:cubicBezTo>
                    <a:cubicBezTo>
                      <a:pt x="36" y="159"/>
                      <a:pt x="35" y="159"/>
                      <a:pt x="35" y="158"/>
                    </a:cubicBezTo>
                    <a:cubicBezTo>
                      <a:pt x="35" y="156"/>
                      <a:pt x="34" y="153"/>
                      <a:pt x="34" y="151"/>
                    </a:cubicBezTo>
                    <a:cubicBezTo>
                      <a:pt x="34" y="149"/>
                      <a:pt x="33" y="147"/>
                      <a:pt x="32" y="145"/>
                    </a:cubicBezTo>
                    <a:cubicBezTo>
                      <a:pt x="32" y="144"/>
                      <a:pt x="32" y="143"/>
                      <a:pt x="32" y="142"/>
                    </a:cubicBezTo>
                    <a:cubicBezTo>
                      <a:pt x="31" y="138"/>
                      <a:pt x="30" y="133"/>
                      <a:pt x="31" y="129"/>
                    </a:cubicBezTo>
                    <a:cubicBezTo>
                      <a:pt x="31" y="128"/>
                      <a:pt x="31" y="128"/>
                      <a:pt x="31" y="127"/>
                    </a:cubicBezTo>
                    <a:cubicBezTo>
                      <a:pt x="32" y="126"/>
                      <a:pt x="31" y="125"/>
                      <a:pt x="31" y="124"/>
                    </a:cubicBezTo>
                    <a:cubicBezTo>
                      <a:pt x="30" y="123"/>
                      <a:pt x="30" y="121"/>
                      <a:pt x="30" y="120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29" y="118"/>
                      <a:pt x="30" y="116"/>
                      <a:pt x="29" y="114"/>
                    </a:cubicBezTo>
                    <a:cubicBezTo>
                      <a:pt x="29" y="113"/>
                      <a:pt x="28" y="113"/>
                      <a:pt x="28" y="113"/>
                    </a:cubicBezTo>
                    <a:cubicBezTo>
                      <a:pt x="28" y="114"/>
                      <a:pt x="28" y="115"/>
                      <a:pt x="28" y="115"/>
                    </a:cubicBezTo>
                    <a:cubicBezTo>
                      <a:pt x="27" y="116"/>
                      <a:pt x="27" y="116"/>
                      <a:pt x="27" y="117"/>
                    </a:cubicBezTo>
                    <a:cubicBezTo>
                      <a:pt x="28" y="119"/>
                      <a:pt x="27" y="121"/>
                      <a:pt x="26" y="122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4" y="124"/>
                      <a:pt x="22" y="126"/>
                      <a:pt x="19" y="126"/>
                    </a:cubicBezTo>
                    <a:cubicBezTo>
                      <a:pt x="19" y="125"/>
                      <a:pt x="18" y="127"/>
                      <a:pt x="18" y="126"/>
                    </a:cubicBezTo>
                    <a:cubicBezTo>
                      <a:pt x="17" y="126"/>
                      <a:pt x="16" y="126"/>
                      <a:pt x="16" y="125"/>
                    </a:cubicBezTo>
                    <a:cubicBezTo>
                      <a:pt x="15" y="125"/>
                      <a:pt x="15" y="125"/>
                      <a:pt x="14" y="124"/>
                    </a:cubicBezTo>
                    <a:cubicBezTo>
                      <a:pt x="13" y="123"/>
                      <a:pt x="11" y="122"/>
                      <a:pt x="11" y="120"/>
                    </a:cubicBezTo>
                    <a:cubicBezTo>
                      <a:pt x="10" y="120"/>
                      <a:pt x="10" y="119"/>
                      <a:pt x="9" y="119"/>
                    </a:cubicBezTo>
                    <a:cubicBezTo>
                      <a:pt x="7" y="118"/>
                      <a:pt x="7" y="116"/>
                      <a:pt x="5" y="115"/>
                    </a:cubicBezTo>
                    <a:cubicBezTo>
                      <a:pt x="5" y="114"/>
                      <a:pt x="6" y="114"/>
                      <a:pt x="6" y="114"/>
                    </a:cubicBezTo>
                    <a:cubicBezTo>
                      <a:pt x="8" y="115"/>
                      <a:pt x="10" y="114"/>
                      <a:pt x="12" y="113"/>
                    </a:cubicBezTo>
                    <a:cubicBezTo>
                      <a:pt x="12" y="112"/>
                      <a:pt x="14" y="113"/>
                      <a:pt x="14" y="111"/>
                    </a:cubicBezTo>
                    <a:cubicBezTo>
                      <a:pt x="15" y="110"/>
                      <a:pt x="14" y="110"/>
                      <a:pt x="13" y="110"/>
                    </a:cubicBezTo>
                    <a:cubicBezTo>
                      <a:pt x="13" y="110"/>
                      <a:pt x="12" y="110"/>
                      <a:pt x="12" y="110"/>
                    </a:cubicBezTo>
                    <a:cubicBezTo>
                      <a:pt x="9" y="112"/>
                      <a:pt x="4" y="110"/>
                      <a:pt x="2" y="107"/>
                    </a:cubicBezTo>
                    <a:cubicBezTo>
                      <a:pt x="2" y="107"/>
                      <a:pt x="3" y="106"/>
                      <a:pt x="2" y="105"/>
                    </a:cubicBezTo>
                    <a:cubicBezTo>
                      <a:pt x="1" y="105"/>
                      <a:pt x="1" y="105"/>
                      <a:pt x="0" y="104"/>
                    </a:cubicBezTo>
                    <a:cubicBezTo>
                      <a:pt x="0" y="104"/>
                      <a:pt x="1" y="104"/>
                      <a:pt x="1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3"/>
                      <a:pt x="3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2" y="101"/>
                      <a:pt x="12" y="101"/>
                      <a:pt x="12" y="101"/>
                    </a:cubicBezTo>
                    <a:cubicBezTo>
                      <a:pt x="12" y="101"/>
                      <a:pt x="12" y="101"/>
                      <a:pt x="12" y="101"/>
                    </a:cubicBezTo>
                    <a:cubicBezTo>
                      <a:pt x="13" y="101"/>
                      <a:pt x="14" y="100"/>
                      <a:pt x="14" y="100"/>
                    </a:cubicBezTo>
                    <a:cubicBezTo>
                      <a:pt x="14" y="100"/>
                      <a:pt x="15" y="100"/>
                      <a:pt x="15" y="100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6" y="101"/>
                      <a:pt x="17" y="101"/>
                      <a:pt x="17" y="101"/>
                    </a:cubicBezTo>
                    <a:cubicBezTo>
                      <a:pt x="17" y="101"/>
                      <a:pt x="19" y="100"/>
                      <a:pt x="19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9" y="100"/>
                      <a:pt x="18" y="99"/>
                      <a:pt x="19" y="99"/>
                    </a:cubicBezTo>
                    <a:cubicBezTo>
                      <a:pt x="19" y="99"/>
                      <a:pt x="19" y="98"/>
                      <a:pt x="19" y="98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4" y="90"/>
                      <a:pt x="13" y="90"/>
                      <a:pt x="13" y="90"/>
                    </a:cubicBezTo>
                    <a:cubicBezTo>
                      <a:pt x="13" y="90"/>
                      <a:pt x="12" y="89"/>
                      <a:pt x="12" y="89"/>
                    </a:cubicBezTo>
                    <a:cubicBezTo>
                      <a:pt x="12" y="89"/>
                      <a:pt x="12" y="89"/>
                      <a:pt x="12" y="89"/>
                    </a:cubicBezTo>
                    <a:cubicBezTo>
                      <a:pt x="12" y="88"/>
                      <a:pt x="13" y="88"/>
                      <a:pt x="13" y="87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7"/>
                      <a:pt x="13" y="87"/>
                      <a:pt x="13" y="86"/>
                    </a:cubicBezTo>
                    <a:cubicBezTo>
                      <a:pt x="13" y="85"/>
                      <a:pt x="13" y="84"/>
                      <a:pt x="13" y="84"/>
                    </a:cubicBezTo>
                    <a:cubicBezTo>
                      <a:pt x="13" y="84"/>
                      <a:pt x="10" y="83"/>
                      <a:pt x="10" y="83"/>
                    </a:cubicBezTo>
                    <a:cubicBezTo>
                      <a:pt x="10" y="83"/>
                      <a:pt x="8" y="82"/>
                      <a:pt x="8" y="82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0"/>
                      <a:pt x="11" y="76"/>
                      <a:pt x="11" y="76"/>
                    </a:cubicBezTo>
                    <a:cubicBezTo>
                      <a:pt x="11" y="76"/>
                      <a:pt x="14" y="72"/>
                      <a:pt x="14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9" y="74"/>
                      <a:pt x="20" y="74"/>
                      <a:pt x="20" y="74"/>
                    </a:cubicBezTo>
                    <a:cubicBezTo>
                      <a:pt x="21" y="74"/>
                      <a:pt x="25" y="73"/>
                      <a:pt x="25" y="73"/>
                    </a:cubicBezTo>
                    <a:cubicBezTo>
                      <a:pt x="25" y="73"/>
                      <a:pt x="26" y="70"/>
                      <a:pt x="26" y="69"/>
                    </a:cubicBezTo>
                    <a:cubicBezTo>
                      <a:pt x="26" y="69"/>
                      <a:pt x="27" y="68"/>
                      <a:pt x="27" y="67"/>
                    </a:cubicBezTo>
                    <a:cubicBezTo>
                      <a:pt x="28" y="67"/>
                      <a:pt x="32" y="65"/>
                      <a:pt x="32" y="65"/>
                    </a:cubicBezTo>
                    <a:cubicBezTo>
                      <a:pt x="32" y="65"/>
                      <a:pt x="33" y="60"/>
                      <a:pt x="34" y="60"/>
                    </a:cubicBezTo>
                    <a:cubicBezTo>
                      <a:pt x="34" y="59"/>
                      <a:pt x="35" y="57"/>
                      <a:pt x="35" y="57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7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4"/>
                      <a:pt x="42" y="44"/>
                      <a:pt x="42" y="43"/>
                    </a:cubicBezTo>
                    <a:cubicBezTo>
                      <a:pt x="42" y="43"/>
                      <a:pt x="45" y="41"/>
                      <a:pt x="45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3" y="35"/>
                      <a:pt x="42" y="35"/>
                    </a:cubicBezTo>
                    <a:cubicBezTo>
                      <a:pt x="42" y="35"/>
                      <a:pt x="41" y="35"/>
                      <a:pt x="41" y="35"/>
                    </a:cubicBezTo>
                    <a:cubicBezTo>
                      <a:pt x="41" y="35"/>
                      <a:pt x="39" y="34"/>
                      <a:pt x="39" y="34"/>
                    </a:cubicBezTo>
                    <a:cubicBezTo>
                      <a:pt x="38" y="34"/>
                      <a:pt x="37" y="33"/>
                      <a:pt x="37" y="33"/>
                    </a:cubicBezTo>
                    <a:cubicBezTo>
                      <a:pt x="37" y="33"/>
                      <a:pt x="36" y="32"/>
                      <a:pt x="36" y="31"/>
                    </a:cubicBezTo>
                    <a:cubicBezTo>
                      <a:pt x="36" y="31"/>
                      <a:pt x="36" y="30"/>
                      <a:pt x="36" y="29"/>
                    </a:cubicBezTo>
                    <a:cubicBezTo>
                      <a:pt x="36" y="29"/>
                      <a:pt x="36" y="27"/>
                      <a:pt x="36" y="27"/>
                    </a:cubicBezTo>
                    <a:cubicBezTo>
                      <a:pt x="36" y="27"/>
                      <a:pt x="36" y="26"/>
                      <a:pt x="35" y="25"/>
                    </a:cubicBezTo>
                    <a:cubicBezTo>
                      <a:pt x="35" y="25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6" y="21"/>
                      <a:pt x="36" y="20"/>
                    </a:cubicBezTo>
                    <a:cubicBezTo>
                      <a:pt x="36" y="20"/>
                      <a:pt x="37" y="19"/>
                      <a:pt x="37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7" y="13"/>
                      <a:pt x="37" y="13"/>
                    </a:cubicBezTo>
                    <a:cubicBezTo>
                      <a:pt x="37" y="13"/>
                      <a:pt x="35" y="12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3" y="10"/>
                      <a:pt x="33" y="10"/>
                    </a:cubicBezTo>
                    <a:cubicBezTo>
                      <a:pt x="33" y="10"/>
                      <a:pt x="30" y="9"/>
                      <a:pt x="30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6"/>
                      <a:pt x="30" y="6"/>
                    </a:cubicBezTo>
                    <a:cubicBezTo>
                      <a:pt x="31" y="6"/>
                      <a:pt x="32" y="5"/>
                      <a:pt x="32" y="5"/>
                    </a:cubicBezTo>
                    <a:cubicBezTo>
                      <a:pt x="32" y="4"/>
                      <a:pt x="33" y="3"/>
                      <a:pt x="33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9" y="1"/>
                      <a:pt x="40" y="1"/>
                    </a:cubicBezTo>
                    <a:cubicBezTo>
                      <a:pt x="41" y="1"/>
                      <a:pt x="42" y="1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9" y="2"/>
                      <a:pt x="50" y="3"/>
                    </a:cubicBezTo>
                    <a:cubicBezTo>
                      <a:pt x="50" y="3"/>
                      <a:pt x="52" y="3"/>
                      <a:pt x="52" y="3"/>
                    </a:cubicBezTo>
                    <a:cubicBezTo>
                      <a:pt x="53" y="4"/>
                      <a:pt x="55" y="5"/>
                      <a:pt x="55" y="5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62" y="11"/>
                      <a:pt x="62" y="11"/>
                    </a:cubicBezTo>
                    <a:cubicBezTo>
                      <a:pt x="63" y="11"/>
                      <a:pt x="62" y="12"/>
                      <a:pt x="62" y="12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70" y="9"/>
                      <a:pt x="72" y="9"/>
                    </a:cubicBezTo>
                    <a:cubicBezTo>
                      <a:pt x="73" y="9"/>
                      <a:pt x="76" y="9"/>
                      <a:pt x="76" y="9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1"/>
                      <a:pt x="78" y="12"/>
                    </a:cubicBezTo>
                    <a:cubicBezTo>
                      <a:pt x="78" y="12"/>
                      <a:pt x="79" y="13"/>
                      <a:pt x="79" y="1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4"/>
                      <a:pt x="82" y="15"/>
                    </a:cubicBezTo>
                    <a:cubicBezTo>
                      <a:pt x="82" y="15"/>
                      <a:pt x="82" y="15"/>
                      <a:pt x="82" y="16"/>
                    </a:cubicBezTo>
                    <a:cubicBezTo>
                      <a:pt x="82" y="16"/>
                      <a:pt x="81" y="17"/>
                      <a:pt x="81" y="17"/>
                    </a:cubicBezTo>
                    <a:cubicBezTo>
                      <a:pt x="81" y="17"/>
                      <a:pt x="80" y="18"/>
                      <a:pt x="80" y="18"/>
                    </a:cubicBezTo>
                    <a:cubicBezTo>
                      <a:pt x="79" y="18"/>
                      <a:pt x="79" y="19"/>
                      <a:pt x="78" y="19"/>
                    </a:cubicBezTo>
                    <a:cubicBezTo>
                      <a:pt x="78" y="20"/>
                      <a:pt x="78" y="21"/>
                      <a:pt x="78" y="21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3"/>
                      <a:pt x="77" y="25"/>
                      <a:pt x="76" y="25"/>
                    </a:cubicBezTo>
                    <a:cubicBezTo>
                      <a:pt x="76" y="25"/>
                      <a:pt x="75" y="26"/>
                      <a:pt x="75" y="26"/>
                    </a:cubicBezTo>
                    <a:cubicBezTo>
                      <a:pt x="74" y="26"/>
                      <a:pt x="73" y="27"/>
                      <a:pt x="73" y="27"/>
                    </a:cubicBezTo>
                    <a:cubicBezTo>
                      <a:pt x="73" y="27"/>
                      <a:pt x="72" y="27"/>
                      <a:pt x="71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5" y="33"/>
                      <a:pt x="76" y="34"/>
                      <a:pt x="76" y="34"/>
                    </a:cubicBezTo>
                    <a:cubicBezTo>
                      <a:pt x="77" y="35"/>
                      <a:pt x="76" y="36"/>
                      <a:pt x="76" y="36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3" y="38"/>
                      <a:pt x="72" y="38"/>
                    </a:cubicBezTo>
                    <a:cubicBezTo>
                      <a:pt x="72" y="38"/>
                      <a:pt x="72" y="36"/>
                      <a:pt x="72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69" y="38"/>
                      <a:pt x="69" y="39"/>
                    </a:cubicBezTo>
                    <a:cubicBezTo>
                      <a:pt x="69" y="39"/>
                      <a:pt x="69" y="40"/>
                      <a:pt x="69" y="40"/>
                    </a:cubicBezTo>
                    <a:cubicBezTo>
                      <a:pt x="69" y="40"/>
                      <a:pt x="70" y="40"/>
                      <a:pt x="71" y="41"/>
                    </a:cubicBezTo>
                    <a:cubicBezTo>
                      <a:pt x="72" y="41"/>
                      <a:pt x="71" y="42"/>
                      <a:pt x="71" y="42"/>
                    </a:cubicBezTo>
                    <a:cubicBezTo>
                      <a:pt x="71" y="42"/>
                      <a:pt x="71" y="44"/>
                      <a:pt x="72" y="44"/>
                    </a:cubicBezTo>
                    <a:cubicBezTo>
                      <a:pt x="73" y="45"/>
                      <a:pt x="71" y="46"/>
                      <a:pt x="71" y="46"/>
                    </a:cubicBezTo>
                    <a:cubicBezTo>
                      <a:pt x="71" y="46"/>
                      <a:pt x="71" y="47"/>
                      <a:pt x="72" y="47"/>
                    </a:cubicBezTo>
                    <a:cubicBezTo>
                      <a:pt x="72" y="47"/>
                      <a:pt x="73" y="48"/>
                      <a:pt x="73" y="48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6" y="49"/>
                      <a:pt x="77" y="49"/>
                    </a:cubicBezTo>
                    <a:cubicBezTo>
                      <a:pt x="77" y="49"/>
                      <a:pt x="80" y="51"/>
                      <a:pt x="80" y="51"/>
                    </a:cubicBezTo>
                    <a:cubicBezTo>
                      <a:pt x="80" y="51"/>
                      <a:pt x="81" y="52"/>
                      <a:pt x="81" y="52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2" y="73"/>
                      <a:pt x="92" y="73"/>
                      <a:pt x="92" y="73"/>
                    </a:cubicBezTo>
                    <a:cubicBezTo>
                      <a:pt x="93" y="73"/>
                      <a:pt x="93" y="73"/>
                      <a:pt x="93" y="73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01" y="77"/>
                      <a:pt x="101" y="77"/>
                      <a:pt x="101" y="77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103" y="77"/>
                      <a:pt x="105" y="78"/>
                      <a:pt x="105" y="78"/>
                    </a:cubicBezTo>
                    <a:cubicBezTo>
                      <a:pt x="105" y="78"/>
                      <a:pt x="106" y="77"/>
                      <a:pt x="106" y="77"/>
                    </a:cubicBezTo>
                    <a:cubicBezTo>
                      <a:pt x="107" y="76"/>
                      <a:pt x="107" y="76"/>
                      <a:pt x="107" y="76"/>
                    </a:cubicBezTo>
                    <a:cubicBezTo>
                      <a:pt x="107" y="76"/>
                      <a:pt x="109" y="77"/>
                      <a:pt x="109" y="77"/>
                    </a:cubicBezTo>
                    <a:cubicBezTo>
                      <a:pt x="109" y="77"/>
                      <a:pt x="111" y="78"/>
                      <a:pt x="111" y="78"/>
                    </a:cubicBezTo>
                    <a:cubicBezTo>
                      <a:pt x="111" y="80"/>
                      <a:pt x="111" y="80"/>
                      <a:pt x="111" y="80"/>
                    </a:cubicBezTo>
                    <a:cubicBezTo>
                      <a:pt x="114" y="82"/>
                      <a:pt x="114" y="82"/>
                      <a:pt x="114" y="82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7" y="81"/>
                      <a:pt x="117" y="81"/>
                      <a:pt x="117" y="81"/>
                    </a:cubicBezTo>
                    <a:cubicBezTo>
                      <a:pt x="117" y="81"/>
                      <a:pt x="118" y="82"/>
                      <a:pt x="118" y="82"/>
                    </a:cubicBezTo>
                    <a:cubicBezTo>
                      <a:pt x="118" y="82"/>
                      <a:pt x="119" y="83"/>
                      <a:pt x="119" y="83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3" y="83"/>
                      <a:pt x="123" y="83"/>
                      <a:pt x="123" y="83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6" y="85"/>
                      <a:pt x="126" y="85"/>
                      <a:pt x="126" y="85"/>
                    </a:cubicBezTo>
                    <a:cubicBezTo>
                      <a:pt x="127" y="84"/>
                      <a:pt x="127" y="84"/>
                      <a:pt x="127" y="84"/>
                    </a:cubicBezTo>
                    <a:cubicBezTo>
                      <a:pt x="127" y="84"/>
                      <a:pt x="128" y="85"/>
                      <a:pt x="128" y="85"/>
                    </a:cubicBezTo>
                    <a:cubicBezTo>
                      <a:pt x="128" y="85"/>
                      <a:pt x="129" y="85"/>
                      <a:pt x="129" y="85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30" y="85"/>
                      <a:pt x="131" y="84"/>
                      <a:pt x="131" y="85"/>
                    </a:cubicBezTo>
                    <a:cubicBezTo>
                      <a:pt x="132" y="85"/>
                      <a:pt x="132" y="85"/>
                      <a:pt x="132" y="85"/>
                    </a:cubicBezTo>
                    <a:cubicBezTo>
                      <a:pt x="132" y="85"/>
                      <a:pt x="132" y="84"/>
                      <a:pt x="133" y="84"/>
                    </a:cubicBezTo>
                    <a:cubicBezTo>
                      <a:pt x="133" y="84"/>
                      <a:pt x="134" y="85"/>
                      <a:pt x="134" y="85"/>
                    </a:cubicBezTo>
                    <a:cubicBezTo>
                      <a:pt x="135" y="83"/>
                      <a:pt x="135" y="83"/>
                      <a:pt x="135" y="83"/>
                    </a:cubicBezTo>
                    <a:cubicBezTo>
                      <a:pt x="135" y="83"/>
                      <a:pt x="134" y="80"/>
                      <a:pt x="134" y="80"/>
                    </a:cubicBezTo>
                    <a:cubicBezTo>
                      <a:pt x="134" y="79"/>
                      <a:pt x="134" y="76"/>
                      <a:pt x="134" y="76"/>
                    </a:cubicBezTo>
                    <a:cubicBezTo>
                      <a:pt x="134" y="76"/>
                      <a:pt x="135" y="75"/>
                      <a:pt x="135" y="75"/>
                    </a:cubicBezTo>
                    <a:cubicBezTo>
                      <a:pt x="135" y="75"/>
                      <a:pt x="135" y="73"/>
                      <a:pt x="135" y="73"/>
                    </a:cubicBezTo>
                    <a:cubicBezTo>
                      <a:pt x="135" y="73"/>
                      <a:pt x="135" y="73"/>
                      <a:pt x="135" y="73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40" y="73"/>
                      <a:pt x="140" y="73"/>
                      <a:pt x="140" y="7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39" y="77"/>
                      <a:pt x="139" y="77"/>
                      <a:pt x="139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39" y="80"/>
                      <a:pt x="139" y="80"/>
                      <a:pt x="139" y="80"/>
                    </a:cubicBezTo>
                    <a:cubicBezTo>
                      <a:pt x="141" y="82"/>
                      <a:pt x="141" y="82"/>
                      <a:pt x="141" y="82"/>
                    </a:cubicBezTo>
                    <a:cubicBezTo>
                      <a:pt x="141" y="82"/>
                      <a:pt x="143" y="82"/>
                      <a:pt x="143" y="82"/>
                    </a:cubicBezTo>
                    <a:cubicBezTo>
                      <a:pt x="144" y="82"/>
                      <a:pt x="146" y="82"/>
                      <a:pt x="146" y="82"/>
                    </a:cubicBezTo>
                    <a:cubicBezTo>
                      <a:pt x="146" y="82"/>
                      <a:pt x="148" y="82"/>
                      <a:pt x="148" y="82"/>
                    </a:cubicBezTo>
                    <a:cubicBezTo>
                      <a:pt x="148" y="82"/>
                      <a:pt x="149" y="81"/>
                      <a:pt x="149" y="81"/>
                    </a:cubicBezTo>
                    <a:cubicBezTo>
                      <a:pt x="151" y="81"/>
                      <a:pt x="151" y="81"/>
                      <a:pt x="151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4" y="82"/>
                      <a:pt x="158" y="82"/>
                      <a:pt x="159" y="81"/>
                    </a:cubicBezTo>
                    <a:cubicBezTo>
                      <a:pt x="160" y="81"/>
                      <a:pt x="161" y="81"/>
                      <a:pt x="161" y="81"/>
                    </a:cubicBezTo>
                    <a:cubicBezTo>
                      <a:pt x="162" y="77"/>
                      <a:pt x="162" y="77"/>
                      <a:pt x="162" y="77"/>
                    </a:cubicBezTo>
                    <a:cubicBezTo>
                      <a:pt x="162" y="77"/>
                      <a:pt x="161" y="77"/>
                      <a:pt x="160" y="76"/>
                    </a:cubicBezTo>
                    <a:cubicBezTo>
                      <a:pt x="160" y="76"/>
                      <a:pt x="158" y="76"/>
                      <a:pt x="158" y="76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2" y="74"/>
                      <a:pt x="162" y="74"/>
                    </a:cubicBezTo>
                    <a:cubicBezTo>
                      <a:pt x="163" y="74"/>
                      <a:pt x="164" y="74"/>
                      <a:pt x="165" y="73"/>
                    </a:cubicBezTo>
                    <a:cubicBezTo>
                      <a:pt x="165" y="73"/>
                      <a:pt x="166" y="73"/>
                      <a:pt x="166" y="72"/>
                    </a:cubicBezTo>
                    <a:cubicBezTo>
                      <a:pt x="166" y="72"/>
                      <a:pt x="166" y="71"/>
                      <a:pt x="166" y="71"/>
                    </a:cubicBezTo>
                    <a:cubicBezTo>
                      <a:pt x="166" y="71"/>
                      <a:pt x="168" y="71"/>
                      <a:pt x="168" y="70"/>
                    </a:cubicBezTo>
                    <a:cubicBezTo>
                      <a:pt x="168" y="69"/>
                      <a:pt x="169" y="69"/>
                      <a:pt x="169" y="68"/>
                    </a:cubicBezTo>
                    <a:cubicBezTo>
                      <a:pt x="170" y="68"/>
                      <a:pt x="171" y="68"/>
                      <a:pt x="172" y="67"/>
                    </a:cubicBezTo>
                    <a:cubicBezTo>
                      <a:pt x="173" y="67"/>
                      <a:pt x="174" y="67"/>
                      <a:pt x="174" y="67"/>
                    </a:cubicBezTo>
                    <a:cubicBezTo>
                      <a:pt x="175" y="66"/>
                      <a:pt x="176" y="65"/>
                      <a:pt x="176" y="65"/>
                    </a:cubicBezTo>
                    <a:cubicBezTo>
                      <a:pt x="176" y="64"/>
                      <a:pt x="176" y="64"/>
                      <a:pt x="177" y="64"/>
                    </a:cubicBezTo>
                    <a:cubicBezTo>
                      <a:pt x="177" y="63"/>
                      <a:pt x="179" y="63"/>
                      <a:pt x="179" y="63"/>
                    </a:cubicBezTo>
                    <a:cubicBezTo>
                      <a:pt x="180" y="63"/>
                      <a:pt x="181" y="64"/>
                      <a:pt x="183" y="64"/>
                    </a:cubicBezTo>
                    <a:cubicBezTo>
                      <a:pt x="184" y="65"/>
                      <a:pt x="185" y="64"/>
                      <a:pt x="185" y="63"/>
                    </a:cubicBezTo>
                    <a:cubicBezTo>
                      <a:pt x="185" y="63"/>
                      <a:pt x="188" y="62"/>
                      <a:pt x="188" y="62"/>
                    </a:cubicBezTo>
                    <a:cubicBezTo>
                      <a:pt x="189" y="62"/>
                      <a:pt x="190" y="63"/>
                      <a:pt x="190" y="63"/>
                    </a:cubicBezTo>
                    <a:cubicBezTo>
                      <a:pt x="190" y="64"/>
                      <a:pt x="192" y="66"/>
                      <a:pt x="192" y="67"/>
                    </a:cubicBezTo>
                    <a:cubicBezTo>
                      <a:pt x="192" y="67"/>
                      <a:pt x="191" y="69"/>
                      <a:pt x="191" y="69"/>
                    </a:cubicBezTo>
                    <a:cubicBezTo>
                      <a:pt x="191" y="70"/>
                      <a:pt x="189" y="71"/>
                      <a:pt x="189" y="71"/>
                    </a:cubicBezTo>
                    <a:cubicBezTo>
                      <a:pt x="194" y="73"/>
                      <a:pt x="194" y="73"/>
                      <a:pt x="194" y="73"/>
                    </a:cubicBezTo>
                    <a:cubicBezTo>
                      <a:pt x="194" y="74"/>
                      <a:pt x="194" y="75"/>
                      <a:pt x="194" y="7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2" name="Freeform 864">
                <a:extLst>
                  <a:ext uri="{FF2B5EF4-FFF2-40B4-BE49-F238E27FC236}">
                    <a16:creationId xmlns:a16="http://schemas.microsoft.com/office/drawing/2014/main" id="{D37BD440-CA0F-C78D-739C-0F928796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225" y="3517900"/>
                <a:ext cx="192087" cy="100013"/>
              </a:xfrm>
              <a:custGeom>
                <a:avLst/>
                <a:gdLst>
                  <a:gd name="T0" fmla="*/ 42 w 46"/>
                  <a:gd name="T1" fmla="*/ 15 h 24"/>
                  <a:gd name="T2" fmla="*/ 40 w 46"/>
                  <a:gd name="T3" fmla="*/ 14 h 24"/>
                  <a:gd name="T4" fmla="*/ 39 w 46"/>
                  <a:gd name="T5" fmla="*/ 11 h 24"/>
                  <a:gd name="T6" fmla="*/ 36 w 46"/>
                  <a:gd name="T7" fmla="*/ 10 h 24"/>
                  <a:gd name="T8" fmla="*/ 34 w 46"/>
                  <a:gd name="T9" fmla="*/ 8 h 24"/>
                  <a:gd name="T10" fmla="*/ 30 w 46"/>
                  <a:gd name="T11" fmla="*/ 9 h 24"/>
                  <a:gd name="T12" fmla="*/ 28 w 46"/>
                  <a:gd name="T13" fmla="*/ 9 h 24"/>
                  <a:gd name="T14" fmla="*/ 26 w 46"/>
                  <a:gd name="T15" fmla="*/ 9 h 24"/>
                  <a:gd name="T16" fmla="*/ 26 w 46"/>
                  <a:gd name="T17" fmla="*/ 8 h 24"/>
                  <a:gd name="T18" fmla="*/ 23 w 46"/>
                  <a:gd name="T19" fmla="*/ 7 h 24"/>
                  <a:gd name="T20" fmla="*/ 21 w 46"/>
                  <a:gd name="T21" fmla="*/ 5 h 24"/>
                  <a:gd name="T22" fmla="*/ 19 w 46"/>
                  <a:gd name="T23" fmla="*/ 4 h 24"/>
                  <a:gd name="T24" fmla="*/ 14 w 46"/>
                  <a:gd name="T25" fmla="*/ 4 h 24"/>
                  <a:gd name="T26" fmla="*/ 10 w 46"/>
                  <a:gd name="T27" fmla="*/ 3 h 24"/>
                  <a:gd name="T28" fmla="*/ 8 w 46"/>
                  <a:gd name="T29" fmla="*/ 2 h 24"/>
                  <a:gd name="T30" fmla="*/ 5 w 46"/>
                  <a:gd name="T31" fmla="*/ 1 h 24"/>
                  <a:gd name="T32" fmla="*/ 3 w 46"/>
                  <a:gd name="T33" fmla="*/ 1 h 24"/>
                  <a:gd name="T34" fmla="*/ 2 w 46"/>
                  <a:gd name="T35" fmla="*/ 3 h 24"/>
                  <a:gd name="T36" fmla="*/ 5 w 46"/>
                  <a:gd name="T37" fmla="*/ 5 h 24"/>
                  <a:gd name="T38" fmla="*/ 8 w 46"/>
                  <a:gd name="T39" fmla="*/ 7 h 24"/>
                  <a:gd name="T40" fmla="*/ 11 w 46"/>
                  <a:gd name="T41" fmla="*/ 10 h 24"/>
                  <a:gd name="T42" fmla="*/ 13 w 46"/>
                  <a:gd name="T43" fmla="*/ 17 h 24"/>
                  <a:gd name="T44" fmla="*/ 13 w 46"/>
                  <a:gd name="T45" fmla="*/ 20 h 24"/>
                  <a:gd name="T46" fmla="*/ 18 w 46"/>
                  <a:gd name="T47" fmla="*/ 20 h 24"/>
                  <a:gd name="T48" fmla="*/ 20 w 46"/>
                  <a:gd name="T49" fmla="*/ 20 h 24"/>
                  <a:gd name="T50" fmla="*/ 22 w 46"/>
                  <a:gd name="T51" fmla="*/ 21 h 24"/>
                  <a:gd name="T52" fmla="*/ 24 w 46"/>
                  <a:gd name="T53" fmla="*/ 23 h 24"/>
                  <a:gd name="T54" fmla="*/ 27 w 46"/>
                  <a:gd name="T55" fmla="*/ 23 h 24"/>
                  <a:gd name="T56" fmla="*/ 29 w 46"/>
                  <a:gd name="T57" fmla="*/ 22 h 24"/>
                  <a:gd name="T58" fmla="*/ 31 w 46"/>
                  <a:gd name="T59" fmla="*/ 22 h 24"/>
                  <a:gd name="T60" fmla="*/ 33 w 46"/>
                  <a:gd name="T61" fmla="*/ 22 h 24"/>
                  <a:gd name="T62" fmla="*/ 37 w 46"/>
                  <a:gd name="T63" fmla="*/ 20 h 24"/>
                  <a:gd name="T64" fmla="*/ 41 w 46"/>
                  <a:gd name="T65" fmla="*/ 22 h 24"/>
                  <a:gd name="T66" fmla="*/ 44 w 46"/>
                  <a:gd name="T67" fmla="*/ 23 h 24"/>
                  <a:gd name="T68" fmla="*/ 44 w 46"/>
                  <a:gd name="T69" fmla="*/ 20 h 24"/>
                  <a:gd name="T70" fmla="*/ 43 w 46"/>
                  <a:gd name="T71" fmla="*/ 19 h 24"/>
                  <a:gd name="T72" fmla="*/ 43 w 46"/>
                  <a:gd name="T73" fmla="*/ 17 h 24"/>
                  <a:gd name="T74" fmla="*/ 44 w 46"/>
                  <a:gd name="T75" fmla="*/ 16 h 24"/>
                  <a:gd name="T76" fmla="*/ 43 w 46"/>
                  <a:gd name="T7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24">
                    <a:moveTo>
                      <a:pt x="43" y="15"/>
                    </a:move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1" y="15"/>
                      <a:pt x="41" y="15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39" y="14"/>
                      <a:pt x="38" y="13"/>
                      <a:pt x="39" y="12"/>
                    </a:cubicBezTo>
                    <a:cubicBezTo>
                      <a:pt x="39" y="12"/>
                      <a:pt x="39" y="11"/>
                      <a:pt x="39" y="11"/>
                    </a:cubicBezTo>
                    <a:cubicBezTo>
                      <a:pt x="39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6" y="10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3" y="8"/>
                      <a:pt x="33" y="9"/>
                      <a:pt x="33" y="9"/>
                    </a:cubicBezTo>
                    <a:cubicBezTo>
                      <a:pt x="32" y="8"/>
                      <a:pt x="31" y="8"/>
                      <a:pt x="30" y="9"/>
                    </a:cubicBezTo>
                    <a:cubicBezTo>
                      <a:pt x="30" y="9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7" y="10"/>
                      <a:pt x="27" y="10"/>
                    </a:cubicBezTo>
                    <a:cubicBezTo>
                      <a:pt x="27" y="9"/>
                      <a:pt x="26" y="10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4" y="7"/>
                      <a:pt x="24" y="7"/>
                      <a:pt x="23" y="7"/>
                    </a:cubicBezTo>
                    <a:cubicBezTo>
                      <a:pt x="23" y="7"/>
                      <a:pt x="22" y="6"/>
                      <a:pt x="22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5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2" y="4"/>
                      <a:pt x="11" y="4"/>
                      <a:pt x="10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5"/>
                      <a:pt x="4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1"/>
                      <a:pt x="11" y="12"/>
                      <a:pt x="12" y="13"/>
                    </a:cubicBezTo>
                    <a:cubicBezTo>
                      <a:pt x="12" y="15"/>
                      <a:pt x="13" y="16"/>
                      <a:pt x="13" y="17"/>
                    </a:cubicBezTo>
                    <a:cubicBezTo>
                      <a:pt x="12" y="18"/>
                      <a:pt x="11" y="18"/>
                      <a:pt x="11" y="19"/>
                    </a:cubicBezTo>
                    <a:cubicBezTo>
                      <a:pt x="12" y="20"/>
                      <a:pt x="12" y="20"/>
                      <a:pt x="13" y="20"/>
                    </a:cubicBezTo>
                    <a:cubicBezTo>
                      <a:pt x="14" y="19"/>
                      <a:pt x="15" y="19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19"/>
                      <a:pt x="18" y="19"/>
                      <a:pt x="19" y="19"/>
                    </a:cubicBezTo>
                    <a:cubicBezTo>
                      <a:pt x="20" y="19"/>
                      <a:pt x="19" y="19"/>
                      <a:pt x="20" y="20"/>
                    </a:cubicBezTo>
                    <a:cubicBezTo>
                      <a:pt x="20" y="20"/>
                      <a:pt x="21" y="20"/>
                      <a:pt x="21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3"/>
                      <a:pt x="24" y="22"/>
                      <a:pt x="24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0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3" y="22"/>
                    </a:cubicBezTo>
                    <a:cubicBezTo>
                      <a:pt x="33" y="22"/>
                      <a:pt x="34" y="21"/>
                      <a:pt x="34" y="22"/>
                    </a:cubicBezTo>
                    <a:cubicBezTo>
                      <a:pt x="35" y="21"/>
                      <a:pt x="36" y="20"/>
                      <a:pt x="37" y="20"/>
                    </a:cubicBezTo>
                    <a:cubicBezTo>
                      <a:pt x="37" y="20"/>
                      <a:pt x="38" y="20"/>
                      <a:pt x="39" y="21"/>
                    </a:cubicBezTo>
                    <a:cubicBezTo>
                      <a:pt x="40" y="22"/>
                      <a:pt x="40" y="23"/>
                      <a:pt x="41" y="22"/>
                    </a:cubicBezTo>
                    <a:cubicBezTo>
                      <a:pt x="42" y="22"/>
                      <a:pt x="42" y="22"/>
                      <a:pt x="43" y="22"/>
                    </a:cubicBezTo>
                    <a:cubicBezTo>
                      <a:pt x="43" y="23"/>
                      <a:pt x="43" y="23"/>
                      <a:pt x="44" y="23"/>
                    </a:cubicBezTo>
                    <a:cubicBezTo>
                      <a:pt x="45" y="24"/>
                      <a:pt x="45" y="23"/>
                      <a:pt x="46" y="22"/>
                    </a:cubicBezTo>
                    <a:cubicBezTo>
                      <a:pt x="46" y="21"/>
                      <a:pt x="45" y="20"/>
                      <a:pt x="44" y="20"/>
                    </a:cubicBezTo>
                    <a:cubicBezTo>
                      <a:pt x="43" y="20"/>
                      <a:pt x="43" y="20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8"/>
                      <a:pt x="43" y="18"/>
                    </a:cubicBezTo>
                    <a:cubicBezTo>
                      <a:pt x="42" y="18"/>
                      <a:pt x="42" y="18"/>
                      <a:pt x="43" y="17"/>
                    </a:cubicBezTo>
                    <a:cubicBezTo>
                      <a:pt x="43" y="17"/>
                      <a:pt x="43" y="17"/>
                      <a:pt x="44" y="17"/>
                    </a:cubicBezTo>
                    <a:cubicBezTo>
                      <a:pt x="44" y="17"/>
                      <a:pt x="44" y="16"/>
                      <a:pt x="44" y="16"/>
                    </a:cubicBezTo>
                    <a:cubicBezTo>
                      <a:pt x="44" y="15"/>
                      <a:pt x="43" y="16"/>
                      <a:pt x="43" y="15"/>
                    </a:cubicBezTo>
                    <a:cubicBezTo>
                      <a:pt x="42" y="15"/>
                      <a:pt x="43" y="16"/>
                      <a:pt x="43" y="1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3" name="Freeform 838">
                <a:extLst>
                  <a:ext uri="{FF2B5EF4-FFF2-40B4-BE49-F238E27FC236}">
                    <a16:creationId xmlns:a16="http://schemas.microsoft.com/office/drawing/2014/main" id="{868B09A0-E3BD-325E-BF09-88A646F50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4075" y="3000375"/>
                <a:ext cx="90487" cy="58738"/>
              </a:xfrm>
              <a:custGeom>
                <a:avLst/>
                <a:gdLst>
                  <a:gd name="T0" fmla="*/ 0 w 22"/>
                  <a:gd name="T1" fmla="*/ 12 h 14"/>
                  <a:gd name="T2" fmla="*/ 2 w 22"/>
                  <a:gd name="T3" fmla="*/ 8 h 14"/>
                  <a:gd name="T4" fmla="*/ 2 w 22"/>
                  <a:gd name="T5" fmla="*/ 6 h 14"/>
                  <a:gd name="T6" fmla="*/ 3 w 22"/>
                  <a:gd name="T7" fmla="*/ 6 h 14"/>
                  <a:gd name="T8" fmla="*/ 7 w 22"/>
                  <a:gd name="T9" fmla="*/ 4 h 14"/>
                  <a:gd name="T10" fmla="*/ 8 w 22"/>
                  <a:gd name="T11" fmla="*/ 2 h 14"/>
                  <a:gd name="T12" fmla="*/ 9 w 22"/>
                  <a:gd name="T13" fmla="*/ 0 h 14"/>
                  <a:gd name="T14" fmla="*/ 8 w 22"/>
                  <a:gd name="T15" fmla="*/ 3 h 14"/>
                  <a:gd name="T16" fmla="*/ 6 w 22"/>
                  <a:gd name="T17" fmla="*/ 6 h 14"/>
                  <a:gd name="T18" fmla="*/ 7 w 22"/>
                  <a:gd name="T19" fmla="*/ 6 h 14"/>
                  <a:gd name="T20" fmla="*/ 8 w 22"/>
                  <a:gd name="T21" fmla="*/ 7 h 14"/>
                  <a:gd name="T22" fmla="*/ 10 w 22"/>
                  <a:gd name="T23" fmla="*/ 7 h 14"/>
                  <a:gd name="T24" fmla="*/ 10 w 22"/>
                  <a:gd name="T25" fmla="*/ 5 h 14"/>
                  <a:gd name="T26" fmla="*/ 11 w 22"/>
                  <a:gd name="T27" fmla="*/ 3 h 14"/>
                  <a:gd name="T28" fmla="*/ 12 w 22"/>
                  <a:gd name="T29" fmla="*/ 3 h 14"/>
                  <a:gd name="T30" fmla="*/ 12 w 22"/>
                  <a:gd name="T31" fmla="*/ 4 h 14"/>
                  <a:gd name="T32" fmla="*/ 13 w 22"/>
                  <a:gd name="T33" fmla="*/ 3 h 14"/>
                  <a:gd name="T34" fmla="*/ 13 w 22"/>
                  <a:gd name="T35" fmla="*/ 4 h 14"/>
                  <a:gd name="T36" fmla="*/ 14 w 22"/>
                  <a:gd name="T37" fmla="*/ 4 h 14"/>
                  <a:gd name="T38" fmla="*/ 16 w 22"/>
                  <a:gd name="T39" fmla="*/ 5 h 14"/>
                  <a:gd name="T40" fmla="*/ 17 w 22"/>
                  <a:gd name="T41" fmla="*/ 6 h 14"/>
                  <a:gd name="T42" fmla="*/ 17 w 22"/>
                  <a:gd name="T43" fmla="*/ 5 h 14"/>
                  <a:gd name="T44" fmla="*/ 19 w 22"/>
                  <a:gd name="T45" fmla="*/ 5 h 14"/>
                  <a:gd name="T46" fmla="*/ 20 w 22"/>
                  <a:gd name="T47" fmla="*/ 6 h 14"/>
                  <a:gd name="T48" fmla="*/ 21 w 22"/>
                  <a:gd name="T49" fmla="*/ 7 h 14"/>
                  <a:gd name="T50" fmla="*/ 20 w 22"/>
                  <a:gd name="T51" fmla="*/ 10 h 14"/>
                  <a:gd name="T52" fmla="*/ 20 w 22"/>
                  <a:gd name="T53" fmla="*/ 12 h 14"/>
                  <a:gd name="T54" fmla="*/ 21 w 22"/>
                  <a:gd name="T55" fmla="*/ 13 h 14"/>
                  <a:gd name="T56" fmla="*/ 17 w 22"/>
                  <a:gd name="T57" fmla="*/ 13 h 14"/>
                  <a:gd name="T58" fmla="*/ 14 w 22"/>
                  <a:gd name="T59" fmla="*/ 13 h 14"/>
                  <a:gd name="T60" fmla="*/ 10 w 22"/>
                  <a:gd name="T61" fmla="*/ 13 h 14"/>
                  <a:gd name="T62" fmla="*/ 7 w 22"/>
                  <a:gd name="T63" fmla="*/ 13 h 14"/>
                  <a:gd name="T64" fmla="*/ 0 w 22"/>
                  <a:gd name="T6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4">
                    <a:moveTo>
                      <a:pt x="0" y="12"/>
                    </a:moveTo>
                    <a:cubicBezTo>
                      <a:pt x="1" y="11"/>
                      <a:pt x="2" y="10"/>
                      <a:pt x="2" y="8"/>
                    </a:cubicBezTo>
                    <a:cubicBezTo>
                      <a:pt x="2" y="8"/>
                      <a:pt x="1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5" y="6"/>
                      <a:pt x="6" y="6"/>
                      <a:pt x="7" y="4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9" y="2"/>
                      <a:pt x="8" y="3"/>
                    </a:cubicBezTo>
                    <a:cubicBezTo>
                      <a:pt x="8" y="4"/>
                      <a:pt x="7" y="5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8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1" y="6"/>
                      <a:pt x="10" y="5"/>
                      <a:pt x="10" y="5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4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9" y="5"/>
                      <a:pt x="19" y="5"/>
                    </a:cubicBezTo>
                    <a:cubicBezTo>
                      <a:pt x="19" y="5"/>
                      <a:pt x="20" y="6"/>
                      <a:pt x="20" y="6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2" y="8"/>
                      <a:pt x="20" y="9"/>
                      <a:pt x="20" y="10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4"/>
                      <a:pt x="18" y="13"/>
                      <a:pt x="17" y="13"/>
                    </a:cubicBezTo>
                    <a:cubicBezTo>
                      <a:pt x="16" y="13"/>
                      <a:pt x="15" y="13"/>
                      <a:pt x="14" y="13"/>
                    </a:cubicBezTo>
                    <a:cubicBezTo>
                      <a:pt x="13" y="13"/>
                      <a:pt x="11" y="13"/>
                      <a:pt x="10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4" y="12"/>
                      <a:pt x="2" y="12"/>
                      <a:pt x="0" y="1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866">
                <a:extLst>
                  <a:ext uri="{FF2B5EF4-FFF2-40B4-BE49-F238E27FC236}">
                    <a16:creationId xmlns:a16="http://schemas.microsoft.com/office/drawing/2014/main" id="{E4D7D422-616D-1811-03C1-B398C3022F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3313" y="3092450"/>
                <a:ext cx="1727200" cy="1279525"/>
              </a:xfrm>
              <a:custGeom>
                <a:avLst/>
                <a:gdLst>
                  <a:gd name="T0" fmla="*/ 239 w 415"/>
                  <a:gd name="T1" fmla="*/ 296 h 307"/>
                  <a:gd name="T2" fmla="*/ 266 w 415"/>
                  <a:gd name="T3" fmla="*/ 280 h 307"/>
                  <a:gd name="T4" fmla="*/ 313 w 415"/>
                  <a:gd name="T5" fmla="*/ 251 h 307"/>
                  <a:gd name="T6" fmla="*/ 400 w 415"/>
                  <a:gd name="T7" fmla="*/ 61 h 307"/>
                  <a:gd name="T8" fmla="*/ 374 w 415"/>
                  <a:gd name="T9" fmla="*/ 43 h 307"/>
                  <a:gd name="T10" fmla="*/ 360 w 415"/>
                  <a:gd name="T11" fmla="*/ 22 h 307"/>
                  <a:gd name="T12" fmla="*/ 347 w 415"/>
                  <a:gd name="T13" fmla="*/ 5 h 307"/>
                  <a:gd name="T14" fmla="*/ 321 w 415"/>
                  <a:gd name="T15" fmla="*/ 3 h 307"/>
                  <a:gd name="T16" fmla="*/ 315 w 415"/>
                  <a:gd name="T17" fmla="*/ 22 h 307"/>
                  <a:gd name="T18" fmla="*/ 293 w 415"/>
                  <a:gd name="T19" fmla="*/ 41 h 307"/>
                  <a:gd name="T20" fmla="*/ 312 w 415"/>
                  <a:gd name="T21" fmla="*/ 73 h 307"/>
                  <a:gd name="T22" fmla="*/ 269 w 415"/>
                  <a:gd name="T23" fmla="*/ 91 h 307"/>
                  <a:gd name="T24" fmla="*/ 213 w 415"/>
                  <a:gd name="T25" fmla="*/ 121 h 307"/>
                  <a:gd name="T26" fmla="*/ 155 w 415"/>
                  <a:gd name="T27" fmla="*/ 110 h 307"/>
                  <a:gd name="T28" fmla="*/ 117 w 415"/>
                  <a:gd name="T29" fmla="*/ 81 h 307"/>
                  <a:gd name="T30" fmla="*/ 104 w 415"/>
                  <a:gd name="T31" fmla="*/ 60 h 307"/>
                  <a:gd name="T32" fmla="*/ 88 w 415"/>
                  <a:gd name="T33" fmla="*/ 54 h 307"/>
                  <a:gd name="T34" fmla="*/ 69 w 415"/>
                  <a:gd name="T35" fmla="*/ 70 h 307"/>
                  <a:gd name="T36" fmla="*/ 44 w 415"/>
                  <a:gd name="T37" fmla="*/ 91 h 307"/>
                  <a:gd name="T38" fmla="*/ 44 w 415"/>
                  <a:gd name="T39" fmla="*/ 111 h 307"/>
                  <a:gd name="T40" fmla="*/ 21 w 415"/>
                  <a:gd name="T41" fmla="*/ 129 h 307"/>
                  <a:gd name="T42" fmla="*/ 2 w 415"/>
                  <a:gd name="T43" fmla="*/ 137 h 307"/>
                  <a:gd name="T44" fmla="*/ 10 w 415"/>
                  <a:gd name="T45" fmla="*/ 158 h 307"/>
                  <a:gd name="T46" fmla="*/ 27 w 415"/>
                  <a:gd name="T47" fmla="*/ 174 h 307"/>
                  <a:gd name="T48" fmla="*/ 42 w 415"/>
                  <a:gd name="T49" fmla="*/ 182 h 307"/>
                  <a:gd name="T50" fmla="*/ 36 w 415"/>
                  <a:gd name="T51" fmla="*/ 197 h 307"/>
                  <a:gd name="T52" fmla="*/ 48 w 415"/>
                  <a:gd name="T53" fmla="*/ 215 h 307"/>
                  <a:gd name="T54" fmla="*/ 66 w 415"/>
                  <a:gd name="T55" fmla="*/ 222 h 307"/>
                  <a:gd name="T56" fmla="*/ 85 w 415"/>
                  <a:gd name="T57" fmla="*/ 233 h 307"/>
                  <a:gd name="T58" fmla="*/ 106 w 415"/>
                  <a:gd name="T59" fmla="*/ 235 h 307"/>
                  <a:gd name="T60" fmla="*/ 140 w 415"/>
                  <a:gd name="T61" fmla="*/ 226 h 307"/>
                  <a:gd name="T62" fmla="*/ 162 w 415"/>
                  <a:gd name="T63" fmla="*/ 231 h 307"/>
                  <a:gd name="T64" fmla="*/ 164 w 415"/>
                  <a:gd name="T65" fmla="*/ 265 h 307"/>
                  <a:gd name="T66" fmla="*/ 177 w 415"/>
                  <a:gd name="T67" fmla="*/ 282 h 307"/>
                  <a:gd name="T68" fmla="*/ 198 w 415"/>
                  <a:gd name="T69" fmla="*/ 274 h 307"/>
                  <a:gd name="T70" fmla="*/ 222 w 415"/>
                  <a:gd name="T71" fmla="*/ 278 h 307"/>
                  <a:gd name="T72" fmla="*/ 245 w 415"/>
                  <a:gd name="T73" fmla="*/ 285 h 307"/>
                  <a:gd name="T74" fmla="*/ 273 w 415"/>
                  <a:gd name="T75" fmla="*/ 274 h 307"/>
                  <a:gd name="T76" fmla="*/ 295 w 415"/>
                  <a:gd name="T77" fmla="*/ 266 h 307"/>
                  <a:gd name="T78" fmla="*/ 309 w 415"/>
                  <a:gd name="T79" fmla="*/ 253 h 307"/>
                  <a:gd name="T80" fmla="*/ 313 w 415"/>
                  <a:gd name="T81" fmla="*/ 243 h 307"/>
                  <a:gd name="T82" fmla="*/ 328 w 415"/>
                  <a:gd name="T83" fmla="*/ 223 h 307"/>
                  <a:gd name="T84" fmla="*/ 320 w 415"/>
                  <a:gd name="T85" fmla="*/ 214 h 307"/>
                  <a:gd name="T86" fmla="*/ 328 w 415"/>
                  <a:gd name="T87" fmla="*/ 205 h 307"/>
                  <a:gd name="T88" fmla="*/ 320 w 415"/>
                  <a:gd name="T89" fmla="*/ 192 h 307"/>
                  <a:gd name="T90" fmla="*/ 310 w 415"/>
                  <a:gd name="T91" fmla="*/ 179 h 307"/>
                  <a:gd name="T92" fmla="*/ 316 w 415"/>
                  <a:gd name="T93" fmla="*/ 167 h 307"/>
                  <a:gd name="T94" fmla="*/ 324 w 415"/>
                  <a:gd name="T95" fmla="*/ 163 h 307"/>
                  <a:gd name="T96" fmla="*/ 328 w 415"/>
                  <a:gd name="T97" fmla="*/ 156 h 307"/>
                  <a:gd name="T98" fmla="*/ 305 w 415"/>
                  <a:gd name="T99" fmla="*/ 152 h 307"/>
                  <a:gd name="T100" fmla="*/ 303 w 415"/>
                  <a:gd name="T101" fmla="*/ 142 h 307"/>
                  <a:gd name="T102" fmla="*/ 310 w 415"/>
                  <a:gd name="T103" fmla="*/ 137 h 307"/>
                  <a:gd name="T104" fmla="*/ 325 w 415"/>
                  <a:gd name="T105" fmla="*/ 127 h 307"/>
                  <a:gd name="T106" fmla="*/ 322 w 415"/>
                  <a:gd name="T107" fmla="*/ 145 h 307"/>
                  <a:gd name="T108" fmla="*/ 344 w 415"/>
                  <a:gd name="T109" fmla="*/ 135 h 307"/>
                  <a:gd name="T110" fmla="*/ 369 w 415"/>
                  <a:gd name="T111" fmla="*/ 123 h 307"/>
                  <a:gd name="T112" fmla="*/ 382 w 415"/>
                  <a:gd name="T113" fmla="*/ 108 h 307"/>
                  <a:gd name="T114" fmla="*/ 391 w 415"/>
                  <a:gd name="T115" fmla="*/ 100 h 307"/>
                  <a:gd name="T116" fmla="*/ 406 w 415"/>
                  <a:gd name="T117" fmla="*/ 82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5" h="307">
                    <a:moveTo>
                      <a:pt x="253" y="292"/>
                    </a:moveTo>
                    <a:cubicBezTo>
                      <a:pt x="253" y="293"/>
                      <a:pt x="253" y="293"/>
                      <a:pt x="253" y="294"/>
                    </a:cubicBezTo>
                    <a:cubicBezTo>
                      <a:pt x="253" y="294"/>
                      <a:pt x="253" y="295"/>
                      <a:pt x="253" y="295"/>
                    </a:cubicBezTo>
                    <a:cubicBezTo>
                      <a:pt x="251" y="297"/>
                      <a:pt x="251" y="298"/>
                      <a:pt x="250" y="301"/>
                    </a:cubicBezTo>
                    <a:cubicBezTo>
                      <a:pt x="250" y="301"/>
                      <a:pt x="250" y="301"/>
                      <a:pt x="250" y="301"/>
                    </a:cubicBezTo>
                    <a:cubicBezTo>
                      <a:pt x="248" y="302"/>
                      <a:pt x="247" y="304"/>
                      <a:pt x="245" y="304"/>
                    </a:cubicBezTo>
                    <a:cubicBezTo>
                      <a:pt x="245" y="303"/>
                      <a:pt x="245" y="304"/>
                      <a:pt x="245" y="304"/>
                    </a:cubicBezTo>
                    <a:cubicBezTo>
                      <a:pt x="244" y="307"/>
                      <a:pt x="243" y="304"/>
                      <a:pt x="242" y="304"/>
                    </a:cubicBezTo>
                    <a:cubicBezTo>
                      <a:pt x="241" y="304"/>
                      <a:pt x="240" y="304"/>
                      <a:pt x="240" y="304"/>
                    </a:cubicBezTo>
                    <a:cubicBezTo>
                      <a:pt x="238" y="303"/>
                      <a:pt x="238" y="303"/>
                      <a:pt x="238" y="302"/>
                    </a:cubicBezTo>
                    <a:cubicBezTo>
                      <a:pt x="238" y="301"/>
                      <a:pt x="238" y="301"/>
                      <a:pt x="238" y="301"/>
                    </a:cubicBezTo>
                    <a:cubicBezTo>
                      <a:pt x="238" y="301"/>
                      <a:pt x="238" y="300"/>
                      <a:pt x="238" y="300"/>
                    </a:cubicBezTo>
                    <a:cubicBezTo>
                      <a:pt x="238" y="300"/>
                      <a:pt x="238" y="299"/>
                      <a:pt x="238" y="299"/>
                    </a:cubicBezTo>
                    <a:cubicBezTo>
                      <a:pt x="238" y="299"/>
                      <a:pt x="238" y="299"/>
                      <a:pt x="238" y="299"/>
                    </a:cubicBezTo>
                    <a:cubicBezTo>
                      <a:pt x="238" y="297"/>
                      <a:pt x="238" y="296"/>
                      <a:pt x="239" y="296"/>
                    </a:cubicBezTo>
                    <a:cubicBezTo>
                      <a:pt x="240" y="296"/>
                      <a:pt x="241" y="295"/>
                      <a:pt x="241" y="295"/>
                    </a:cubicBezTo>
                    <a:cubicBezTo>
                      <a:pt x="241" y="293"/>
                      <a:pt x="243" y="293"/>
                      <a:pt x="244" y="292"/>
                    </a:cubicBezTo>
                    <a:cubicBezTo>
                      <a:pt x="244" y="292"/>
                      <a:pt x="245" y="292"/>
                      <a:pt x="245" y="292"/>
                    </a:cubicBezTo>
                    <a:cubicBezTo>
                      <a:pt x="247" y="293"/>
                      <a:pt x="249" y="292"/>
                      <a:pt x="251" y="292"/>
                    </a:cubicBezTo>
                    <a:cubicBezTo>
                      <a:pt x="252" y="291"/>
                      <a:pt x="253" y="292"/>
                      <a:pt x="253" y="292"/>
                    </a:cubicBezTo>
                    <a:close/>
                    <a:moveTo>
                      <a:pt x="327" y="217"/>
                    </a:moveTo>
                    <a:cubicBezTo>
                      <a:pt x="327" y="218"/>
                      <a:pt x="329" y="217"/>
                      <a:pt x="329" y="218"/>
                    </a:cubicBezTo>
                    <a:cubicBezTo>
                      <a:pt x="329" y="218"/>
                      <a:pt x="329" y="218"/>
                      <a:pt x="329" y="218"/>
                    </a:cubicBezTo>
                    <a:cubicBezTo>
                      <a:pt x="329" y="218"/>
                      <a:pt x="330" y="218"/>
                      <a:pt x="330" y="218"/>
                    </a:cubicBezTo>
                    <a:cubicBezTo>
                      <a:pt x="330" y="218"/>
                      <a:pt x="330" y="218"/>
                      <a:pt x="330" y="217"/>
                    </a:cubicBezTo>
                    <a:cubicBezTo>
                      <a:pt x="330" y="217"/>
                      <a:pt x="330" y="217"/>
                      <a:pt x="330" y="217"/>
                    </a:cubicBezTo>
                    <a:cubicBezTo>
                      <a:pt x="330" y="217"/>
                      <a:pt x="330" y="217"/>
                      <a:pt x="329" y="217"/>
                    </a:cubicBezTo>
                    <a:cubicBezTo>
                      <a:pt x="329" y="216"/>
                      <a:pt x="329" y="216"/>
                      <a:pt x="328" y="216"/>
                    </a:cubicBezTo>
                    <a:cubicBezTo>
                      <a:pt x="328" y="216"/>
                      <a:pt x="327" y="216"/>
                      <a:pt x="327" y="217"/>
                    </a:cubicBezTo>
                    <a:close/>
                    <a:moveTo>
                      <a:pt x="266" y="280"/>
                    </a:moveTo>
                    <a:cubicBezTo>
                      <a:pt x="265" y="280"/>
                      <a:pt x="265" y="280"/>
                      <a:pt x="265" y="280"/>
                    </a:cubicBezTo>
                    <a:cubicBezTo>
                      <a:pt x="265" y="280"/>
                      <a:pt x="265" y="281"/>
                      <a:pt x="265" y="281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66" y="281"/>
                      <a:pt x="266" y="281"/>
                      <a:pt x="266" y="281"/>
                    </a:cubicBezTo>
                    <a:cubicBezTo>
                      <a:pt x="266" y="281"/>
                      <a:pt x="266" y="281"/>
                      <a:pt x="266" y="281"/>
                    </a:cubicBezTo>
                    <a:cubicBezTo>
                      <a:pt x="266" y="281"/>
                      <a:pt x="266" y="280"/>
                      <a:pt x="266" y="280"/>
                    </a:cubicBezTo>
                    <a:cubicBezTo>
                      <a:pt x="266" y="280"/>
                      <a:pt x="266" y="280"/>
                      <a:pt x="266" y="280"/>
                    </a:cubicBezTo>
                    <a:cubicBezTo>
                      <a:pt x="266" y="280"/>
                      <a:pt x="266" y="280"/>
                      <a:pt x="266" y="280"/>
                    </a:cubicBezTo>
                    <a:close/>
                    <a:moveTo>
                      <a:pt x="329" y="215"/>
                    </a:moveTo>
                    <a:cubicBezTo>
                      <a:pt x="329" y="215"/>
                      <a:pt x="329" y="215"/>
                      <a:pt x="329" y="215"/>
                    </a:cubicBezTo>
                    <a:cubicBezTo>
                      <a:pt x="329" y="215"/>
                      <a:pt x="329" y="215"/>
                      <a:pt x="329" y="215"/>
                    </a:cubicBezTo>
                    <a:cubicBezTo>
                      <a:pt x="329" y="215"/>
                      <a:pt x="329" y="215"/>
                      <a:pt x="329" y="215"/>
                    </a:cubicBezTo>
                    <a:cubicBezTo>
                      <a:pt x="329" y="215"/>
                      <a:pt x="329" y="216"/>
                      <a:pt x="329" y="215"/>
                    </a:cubicBezTo>
                    <a:close/>
                    <a:moveTo>
                      <a:pt x="313" y="251"/>
                    </a:moveTo>
                    <a:cubicBezTo>
                      <a:pt x="313" y="251"/>
                      <a:pt x="313" y="251"/>
                      <a:pt x="313" y="251"/>
                    </a:cubicBezTo>
                    <a:cubicBezTo>
                      <a:pt x="312" y="251"/>
                      <a:pt x="312" y="251"/>
                      <a:pt x="312" y="251"/>
                    </a:cubicBezTo>
                    <a:cubicBezTo>
                      <a:pt x="312" y="252"/>
                      <a:pt x="312" y="252"/>
                      <a:pt x="312" y="252"/>
                    </a:cubicBezTo>
                    <a:cubicBezTo>
                      <a:pt x="312" y="252"/>
                      <a:pt x="312" y="252"/>
                      <a:pt x="313" y="252"/>
                    </a:cubicBezTo>
                    <a:cubicBezTo>
                      <a:pt x="313" y="252"/>
                      <a:pt x="313" y="252"/>
                      <a:pt x="313" y="252"/>
                    </a:cubicBezTo>
                    <a:cubicBezTo>
                      <a:pt x="313" y="252"/>
                      <a:pt x="313" y="252"/>
                      <a:pt x="313" y="251"/>
                    </a:cubicBezTo>
                    <a:close/>
                    <a:moveTo>
                      <a:pt x="415" y="63"/>
                    </a:moveTo>
                    <a:cubicBezTo>
                      <a:pt x="415" y="62"/>
                      <a:pt x="414" y="61"/>
                      <a:pt x="414" y="60"/>
                    </a:cubicBezTo>
                    <a:cubicBezTo>
                      <a:pt x="414" y="59"/>
                      <a:pt x="414" y="58"/>
                      <a:pt x="415" y="57"/>
                    </a:cubicBezTo>
                    <a:cubicBezTo>
                      <a:pt x="413" y="56"/>
                      <a:pt x="412" y="56"/>
                      <a:pt x="410" y="56"/>
                    </a:cubicBezTo>
                    <a:cubicBezTo>
                      <a:pt x="410" y="56"/>
                      <a:pt x="410" y="56"/>
                      <a:pt x="409" y="56"/>
                    </a:cubicBezTo>
                    <a:cubicBezTo>
                      <a:pt x="409" y="56"/>
                      <a:pt x="409" y="57"/>
                      <a:pt x="409" y="57"/>
                    </a:cubicBezTo>
                    <a:cubicBezTo>
                      <a:pt x="408" y="57"/>
                      <a:pt x="408" y="58"/>
                      <a:pt x="407" y="58"/>
                    </a:cubicBezTo>
                    <a:cubicBezTo>
                      <a:pt x="403" y="59"/>
                      <a:pt x="403" y="59"/>
                      <a:pt x="403" y="59"/>
                    </a:cubicBezTo>
                    <a:cubicBezTo>
                      <a:pt x="401" y="60"/>
                      <a:pt x="401" y="60"/>
                      <a:pt x="401" y="60"/>
                    </a:cubicBezTo>
                    <a:cubicBezTo>
                      <a:pt x="400" y="61"/>
                      <a:pt x="400" y="61"/>
                      <a:pt x="400" y="61"/>
                    </a:cubicBezTo>
                    <a:cubicBezTo>
                      <a:pt x="400" y="63"/>
                      <a:pt x="400" y="63"/>
                      <a:pt x="400" y="63"/>
                    </a:cubicBezTo>
                    <a:cubicBezTo>
                      <a:pt x="389" y="63"/>
                      <a:pt x="389" y="63"/>
                      <a:pt x="389" y="63"/>
                    </a:cubicBezTo>
                    <a:cubicBezTo>
                      <a:pt x="387" y="59"/>
                      <a:pt x="387" y="59"/>
                      <a:pt x="387" y="59"/>
                    </a:cubicBezTo>
                    <a:cubicBezTo>
                      <a:pt x="388" y="57"/>
                      <a:pt x="388" y="57"/>
                      <a:pt x="388" y="57"/>
                    </a:cubicBezTo>
                    <a:cubicBezTo>
                      <a:pt x="388" y="55"/>
                      <a:pt x="388" y="55"/>
                      <a:pt x="388" y="55"/>
                    </a:cubicBezTo>
                    <a:cubicBezTo>
                      <a:pt x="386" y="54"/>
                      <a:pt x="386" y="54"/>
                      <a:pt x="386" y="54"/>
                    </a:cubicBezTo>
                    <a:cubicBezTo>
                      <a:pt x="386" y="54"/>
                      <a:pt x="386" y="54"/>
                      <a:pt x="386" y="53"/>
                    </a:cubicBezTo>
                    <a:cubicBezTo>
                      <a:pt x="386" y="53"/>
                      <a:pt x="387" y="51"/>
                      <a:pt x="387" y="51"/>
                    </a:cubicBezTo>
                    <a:cubicBezTo>
                      <a:pt x="387" y="51"/>
                      <a:pt x="384" y="51"/>
                      <a:pt x="384" y="51"/>
                    </a:cubicBezTo>
                    <a:cubicBezTo>
                      <a:pt x="384" y="51"/>
                      <a:pt x="380" y="47"/>
                      <a:pt x="380" y="46"/>
                    </a:cubicBezTo>
                    <a:cubicBezTo>
                      <a:pt x="380" y="46"/>
                      <a:pt x="379" y="45"/>
                      <a:pt x="379" y="45"/>
                    </a:cubicBezTo>
                    <a:cubicBezTo>
                      <a:pt x="378" y="46"/>
                      <a:pt x="378" y="46"/>
                      <a:pt x="378" y="46"/>
                    </a:cubicBezTo>
                    <a:cubicBezTo>
                      <a:pt x="378" y="46"/>
                      <a:pt x="376" y="46"/>
                      <a:pt x="376" y="45"/>
                    </a:cubicBezTo>
                    <a:cubicBezTo>
                      <a:pt x="375" y="45"/>
                      <a:pt x="374" y="44"/>
                      <a:pt x="374" y="44"/>
                    </a:cubicBezTo>
                    <a:cubicBezTo>
                      <a:pt x="374" y="43"/>
                      <a:pt x="374" y="43"/>
                      <a:pt x="374" y="43"/>
                    </a:cubicBezTo>
                    <a:cubicBezTo>
                      <a:pt x="368" y="43"/>
                      <a:pt x="368" y="43"/>
                      <a:pt x="368" y="43"/>
                    </a:cubicBezTo>
                    <a:cubicBezTo>
                      <a:pt x="368" y="43"/>
                      <a:pt x="367" y="42"/>
                      <a:pt x="366" y="42"/>
                    </a:cubicBezTo>
                    <a:cubicBezTo>
                      <a:pt x="366" y="42"/>
                      <a:pt x="366" y="41"/>
                      <a:pt x="366" y="41"/>
                    </a:cubicBezTo>
                    <a:cubicBezTo>
                      <a:pt x="366" y="41"/>
                      <a:pt x="366" y="40"/>
                      <a:pt x="366" y="39"/>
                    </a:cubicBezTo>
                    <a:cubicBezTo>
                      <a:pt x="366" y="39"/>
                      <a:pt x="366" y="39"/>
                      <a:pt x="366" y="38"/>
                    </a:cubicBezTo>
                    <a:cubicBezTo>
                      <a:pt x="366" y="38"/>
                      <a:pt x="366" y="37"/>
                      <a:pt x="366" y="37"/>
                    </a:cubicBezTo>
                    <a:cubicBezTo>
                      <a:pt x="366" y="37"/>
                      <a:pt x="365" y="36"/>
                      <a:pt x="365" y="36"/>
                    </a:cubicBezTo>
                    <a:cubicBezTo>
                      <a:pt x="365" y="36"/>
                      <a:pt x="364" y="34"/>
                      <a:pt x="364" y="33"/>
                    </a:cubicBezTo>
                    <a:cubicBezTo>
                      <a:pt x="364" y="33"/>
                      <a:pt x="364" y="32"/>
                      <a:pt x="364" y="31"/>
                    </a:cubicBezTo>
                    <a:cubicBezTo>
                      <a:pt x="364" y="31"/>
                      <a:pt x="364" y="30"/>
                      <a:pt x="363" y="29"/>
                    </a:cubicBezTo>
                    <a:cubicBezTo>
                      <a:pt x="362" y="28"/>
                      <a:pt x="362" y="28"/>
                      <a:pt x="362" y="27"/>
                    </a:cubicBezTo>
                    <a:cubicBezTo>
                      <a:pt x="361" y="27"/>
                      <a:pt x="361" y="27"/>
                      <a:pt x="361" y="26"/>
                    </a:cubicBezTo>
                    <a:cubicBezTo>
                      <a:pt x="361" y="26"/>
                      <a:pt x="361" y="25"/>
                      <a:pt x="361" y="25"/>
                    </a:cubicBezTo>
                    <a:cubicBezTo>
                      <a:pt x="361" y="24"/>
                      <a:pt x="361" y="24"/>
                      <a:pt x="361" y="23"/>
                    </a:cubicBezTo>
                    <a:cubicBezTo>
                      <a:pt x="360" y="23"/>
                      <a:pt x="360" y="22"/>
                      <a:pt x="360" y="22"/>
                    </a:cubicBezTo>
                    <a:cubicBezTo>
                      <a:pt x="360" y="22"/>
                      <a:pt x="360" y="22"/>
                      <a:pt x="360" y="21"/>
                    </a:cubicBezTo>
                    <a:cubicBezTo>
                      <a:pt x="360" y="20"/>
                      <a:pt x="359" y="20"/>
                      <a:pt x="359" y="19"/>
                    </a:cubicBezTo>
                    <a:cubicBezTo>
                      <a:pt x="359" y="19"/>
                      <a:pt x="358" y="19"/>
                      <a:pt x="358" y="18"/>
                    </a:cubicBezTo>
                    <a:cubicBezTo>
                      <a:pt x="359" y="18"/>
                      <a:pt x="359" y="17"/>
                      <a:pt x="359" y="17"/>
                    </a:cubicBezTo>
                    <a:cubicBezTo>
                      <a:pt x="359" y="17"/>
                      <a:pt x="359" y="16"/>
                      <a:pt x="358" y="15"/>
                    </a:cubicBezTo>
                    <a:cubicBezTo>
                      <a:pt x="358" y="15"/>
                      <a:pt x="357" y="15"/>
                      <a:pt x="357" y="15"/>
                    </a:cubicBezTo>
                    <a:cubicBezTo>
                      <a:pt x="357" y="14"/>
                      <a:pt x="358" y="14"/>
                      <a:pt x="357" y="13"/>
                    </a:cubicBezTo>
                    <a:cubicBezTo>
                      <a:pt x="357" y="13"/>
                      <a:pt x="356" y="12"/>
                      <a:pt x="355" y="11"/>
                    </a:cubicBezTo>
                    <a:cubicBezTo>
                      <a:pt x="355" y="11"/>
                      <a:pt x="355" y="11"/>
                      <a:pt x="355" y="10"/>
                    </a:cubicBezTo>
                    <a:cubicBezTo>
                      <a:pt x="355" y="10"/>
                      <a:pt x="356" y="9"/>
                      <a:pt x="355" y="9"/>
                    </a:cubicBezTo>
                    <a:cubicBezTo>
                      <a:pt x="354" y="8"/>
                      <a:pt x="354" y="8"/>
                      <a:pt x="353" y="7"/>
                    </a:cubicBezTo>
                    <a:cubicBezTo>
                      <a:pt x="353" y="6"/>
                      <a:pt x="354" y="6"/>
                      <a:pt x="352" y="5"/>
                    </a:cubicBezTo>
                    <a:cubicBezTo>
                      <a:pt x="351" y="4"/>
                      <a:pt x="351" y="4"/>
                      <a:pt x="350" y="4"/>
                    </a:cubicBezTo>
                    <a:cubicBezTo>
                      <a:pt x="349" y="4"/>
                      <a:pt x="349" y="4"/>
                      <a:pt x="349" y="4"/>
                    </a:cubicBezTo>
                    <a:cubicBezTo>
                      <a:pt x="348" y="5"/>
                      <a:pt x="348" y="5"/>
                      <a:pt x="347" y="5"/>
                    </a:cubicBezTo>
                    <a:cubicBezTo>
                      <a:pt x="347" y="5"/>
                      <a:pt x="347" y="5"/>
                      <a:pt x="347" y="5"/>
                    </a:cubicBezTo>
                    <a:cubicBezTo>
                      <a:pt x="347" y="5"/>
                      <a:pt x="347" y="5"/>
                      <a:pt x="347" y="5"/>
                    </a:cubicBezTo>
                    <a:cubicBezTo>
                      <a:pt x="347" y="5"/>
                      <a:pt x="347" y="5"/>
                      <a:pt x="346" y="4"/>
                    </a:cubicBezTo>
                    <a:cubicBezTo>
                      <a:pt x="343" y="3"/>
                      <a:pt x="341" y="1"/>
                      <a:pt x="341" y="1"/>
                    </a:cubicBezTo>
                    <a:cubicBezTo>
                      <a:pt x="340" y="1"/>
                      <a:pt x="339" y="0"/>
                      <a:pt x="338" y="0"/>
                    </a:cubicBezTo>
                    <a:cubicBezTo>
                      <a:pt x="338" y="0"/>
                      <a:pt x="336" y="0"/>
                      <a:pt x="336" y="0"/>
                    </a:cubicBezTo>
                    <a:cubicBezTo>
                      <a:pt x="336" y="0"/>
                      <a:pt x="333" y="1"/>
                      <a:pt x="333" y="1"/>
                    </a:cubicBezTo>
                    <a:cubicBezTo>
                      <a:pt x="333" y="1"/>
                      <a:pt x="333" y="1"/>
                      <a:pt x="332" y="1"/>
                    </a:cubicBezTo>
                    <a:cubicBezTo>
                      <a:pt x="332" y="2"/>
                      <a:pt x="332" y="2"/>
                      <a:pt x="331" y="2"/>
                    </a:cubicBezTo>
                    <a:cubicBezTo>
                      <a:pt x="330" y="1"/>
                      <a:pt x="330" y="1"/>
                      <a:pt x="330" y="1"/>
                    </a:cubicBezTo>
                    <a:cubicBezTo>
                      <a:pt x="329" y="1"/>
                      <a:pt x="329" y="1"/>
                      <a:pt x="328" y="1"/>
                    </a:cubicBezTo>
                    <a:cubicBezTo>
                      <a:pt x="328" y="1"/>
                      <a:pt x="328" y="1"/>
                      <a:pt x="327" y="2"/>
                    </a:cubicBezTo>
                    <a:cubicBezTo>
                      <a:pt x="326" y="2"/>
                      <a:pt x="325" y="2"/>
                      <a:pt x="325" y="2"/>
                    </a:cubicBezTo>
                    <a:cubicBezTo>
                      <a:pt x="325" y="2"/>
                      <a:pt x="325" y="3"/>
                      <a:pt x="324" y="3"/>
                    </a:cubicBezTo>
                    <a:cubicBezTo>
                      <a:pt x="323" y="3"/>
                      <a:pt x="321" y="3"/>
                      <a:pt x="321" y="3"/>
                    </a:cubicBezTo>
                    <a:cubicBezTo>
                      <a:pt x="321" y="3"/>
                      <a:pt x="320" y="3"/>
                      <a:pt x="320" y="3"/>
                    </a:cubicBezTo>
                    <a:cubicBezTo>
                      <a:pt x="320" y="3"/>
                      <a:pt x="318" y="6"/>
                      <a:pt x="317" y="7"/>
                    </a:cubicBezTo>
                    <a:cubicBezTo>
                      <a:pt x="317" y="7"/>
                      <a:pt x="315" y="8"/>
                      <a:pt x="315" y="8"/>
                    </a:cubicBezTo>
                    <a:cubicBezTo>
                      <a:pt x="315" y="9"/>
                      <a:pt x="315" y="10"/>
                      <a:pt x="315" y="10"/>
                    </a:cubicBezTo>
                    <a:cubicBezTo>
                      <a:pt x="315" y="11"/>
                      <a:pt x="315" y="11"/>
                      <a:pt x="315" y="11"/>
                    </a:cubicBezTo>
                    <a:cubicBezTo>
                      <a:pt x="315" y="11"/>
                      <a:pt x="316" y="10"/>
                      <a:pt x="316" y="10"/>
                    </a:cubicBezTo>
                    <a:cubicBezTo>
                      <a:pt x="316" y="10"/>
                      <a:pt x="317" y="10"/>
                      <a:pt x="318" y="11"/>
                    </a:cubicBezTo>
                    <a:cubicBezTo>
                      <a:pt x="318" y="11"/>
                      <a:pt x="320" y="11"/>
                      <a:pt x="320" y="11"/>
                    </a:cubicBezTo>
                    <a:cubicBezTo>
                      <a:pt x="320" y="12"/>
                      <a:pt x="319" y="12"/>
                      <a:pt x="319" y="12"/>
                    </a:cubicBezTo>
                    <a:cubicBezTo>
                      <a:pt x="319" y="12"/>
                      <a:pt x="319" y="13"/>
                      <a:pt x="319" y="14"/>
                    </a:cubicBezTo>
                    <a:cubicBezTo>
                      <a:pt x="319" y="14"/>
                      <a:pt x="319" y="14"/>
                      <a:pt x="319" y="15"/>
                    </a:cubicBezTo>
                    <a:cubicBezTo>
                      <a:pt x="320" y="15"/>
                      <a:pt x="320" y="16"/>
                      <a:pt x="320" y="17"/>
                    </a:cubicBezTo>
                    <a:cubicBezTo>
                      <a:pt x="320" y="17"/>
                      <a:pt x="320" y="17"/>
                      <a:pt x="320" y="17"/>
                    </a:cubicBezTo>
                    <a:cubicBezTo>
                      <a:pt x="316" y="20"/>
                      <a:pt x="316" y="20"/>
                      <a:pt x="316" y="20"/>
                    </a:cubicBezTo>
                    <a:cubicBezTo>
                      <a:pt x="316" y="20"/>
                      <a:pt x="315" y="22"/>
                      <a:pt x="315" y="22"/>
                    </a:cubicBezTo>
                    <a:cubicBezTo>
                      <a:pt x="315" y="22"/>
                      <a:pt x="313" y="27"/>
                      <a:pt x="313" y="27"/>
                    </a:cubicBezTo>
                    <a:cubicBezTo>
                      <a:pt x="313" y="27"/>
                      <a:pt x="311" y="31"/>
                      <a:pt x="311" y="31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10" y="34"/>
                      <a:pt x="310" y="34"/>
                      <a:pt x="310" y="34"/>
                    </a:cubicBezTo>
                    <a:cubicBezTo>
                      <a:pt x="309" y="35"/>
                      <a:pt x="309" y="35"/>
                      <a:pt x="309" y="35"/>
                    </a:cubicBezTo>
                    <a:cubicBezTo>
                      <a:pt x="309" y="35"/>
                      <a:pt x="309" y="35"/>
                      <a:pt x="309" y="35"/>
                    </a:cubicBezTo>
                    <a:cubicBezTo>
                      <a:pt x="309" y="36"/>
                      <a:pt x="310" y="36"/>
                      <a:pt x="310" y="36"/>
                    </a:cubicBezTo>
                    <a:cubicBezTo>
                      <a:pt x="310" y="36"/>
                      <a:pt x="310" y="37"/>
                      <a:pt x="310" y="38"/>
                    </a:cubicBezTo>
                    <a:cubicBezTo>
                      <a:pt x="310" y="38"/>
                      <a:pt x="308" y="39"/>
                      <a:pt x="308" y="39"/>
                    </a:cubicBezTo>
                    <a:cubicBezTo>
                      <a:pt x="305" y="40"/>
                      <a:pt x="305" y="40"/>
                      <a:pt x="305" y="40"/>
                    </a:cubicBezTo>
                    <a:cubicBezTo>
                      <a:pt x="300" y="44"/>
                      <a:pt x="300" y="44"/>
                      <a:pt x="300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96" y="43"/>
                      <a:pt x="296" y="43"/>
                      <a:pt x="296" y="43"/>
                    </a:cubicBezTo>
                    <a:cubicBezTo>
                      <a:pt x="294" y="42"/>
                      <a:pt x="294" y="42"/>
                      <a:pt x="294" y="42"/>
                    </a:cubicBezTo>
                    <a:cubicBezTo>
                      <a:pt x="293" y="41"/>
                      <a:pt x="293" y="41"/>
                      <a:pt x="293" y="41"/>
                    </a:cubicBezTo>
                    <a:cubicBezTo>
                      <a:pt x="292" y="41"/>
                      <a:pt x="292" y="41"/>
                      <a:pt x="292" y="41"/>
                    </a:cubicBezTo>
                    <a:cubicBezTo>
                      <a:pt x="286" y="54"/>
                      <a:pt x="286" y="54"/>
                      <a:pt x="286" y="54"/>
                    </a:cubicBezTo>
                    <a:cubicBezTo>
                      <a:pt x="286" y="57"/>
                      <a:pt x="286" y="57"/>
                      <a:pt x="286" y="57"/>
                    </a:cubicBezTo>
                    <a:cubicBezTo>
                      <a:pt x="284" y="58"/>
                      <a:pt x="284" y="58"/>
                      <a:pt x="284" y="58"/>
                    </a:cubicBezTo>
                    <a:cubicBezTo>
                      <a:pt x="284" y="60"/>
                      <a:pt x="284" y="60"/>
                      <a:pt x="284" y="60"/>
                    </a:cubicBezTo>
                    <a:cubicBezTo>
                      <a:pt x="287" y="63"/>
                      <a:pt x="287" y="63"/>
                      <a:pt x="287" y="63"/>
                    </a:cubicBezTo>
                    <a:cubicBezTo>
                      <a:pt x="289" y="60"/>
                      <a:pt x="289" y="60"/>
                      <a:pt x="289" y="60"/>
                    </a:cubicBezTo>
                    <a:cubicBezTo>
                      <a:pt x="293" y="60"/>
                      <a:pt x="293" y="60"/>
                      <a:pt x="293" y="60"/>
                    </a:cubicBezTo>
                    <a:cubicBezTo>
                      <a:pt x="296" y="62"/>
                      <a:pt x="296" y="62"/>
                      <a:pt x="296" y="62"/>
                    </a:cubicBezTo>
                    <a:cubicBezTo>
                      <a:pt x="297" y="63"/>
                      <a:pt x="297" y="63"/>
                      <a:pt x="297" y="63"/>
                    </a:cubicBezTo>
                    <a:cubicBezTo>
                      <a:pt x="300" y="60"/>
                      <a:pt x="300" y="60"/>
                      <a:pt x="300" y="60"/>
                    </a:cubicBezTo>
                    <a:cubicBezTo>
                      <a:pt x="305" y="60"/>
                      <a:pt x="305" y="60"/>
                      <a:pt x="305" y="60"/>
                    </a:cubicBezTo>
                    <a:cubicBezTo>
                      <a:pt x="314" y="70"/>
                      <a:pt x="314" y="70"/>
                      <a:pt x="314" y="70"/>
                    </a:cubicBezTo>
                    <a:cubicBezTo>
                      <a:pt x="314" y="73"/>
                      <a:pt x="314" y="73"/>
                      <a:pt x="314" y="73"/>
                    </a:cubicBezTo>
                    <a:cubicBezTo>
                      <a:pt x="312" y="73"/>
                      <a:pt x="312" y="73"/>
                      <a:pt x="312" y="73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3" y="72"/>
                      <a:pt x="303" y="72"/>
                      <a:pt x="303" y="72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0" y="74"/>
                      <a:pt x="300" y="74"/>
                      <a:pt x="300" y="74"/>
                    </a:cubicBezTo>
                    <a:cubicBezTo>
                      <a:pt x="297" y="74"/>
                      <a:pt x="297" y="74"/>
                      <a:pt x="297" y="74"/>
                    </a:cubicBezTo>
                    <a:cubicBezTo>
                      <a:pt x="297" y="76"/>
                      <a:pt x="297" y="76"/>
                      <a:pt x="297" y="76"/>
                    </a:cubicBezTo>
                    <a:cubicBezTo>
                      <a:pt x="292" y="76"/>
                      <a:pt x="292" y="76"/>
                      <a:pt x="292" y="76"/>
                    </a:cubicBezTo>
                    <a:cubicBezTo>
                      <a:pt x="289" y="80"/>
                      <a:pt x="289" y="80"/>
                      <a:pt x="289" y="80"/>
                    </a:cubicBezTo>
                    <a:cubicBezTo>
                      <a:pt x="289" y="82"/>
                      <a:pt x="289" y="82"/>
                      <a:pt x="289" y="82"/>
                    </a:cubicBezTo>
                    <a:cubicBezTo>
                      <a:pt x="286" y="85"/>
                      <a:pt x="286" y="85"/>
                      <a:pt x="286" y="85"/>
                    </a:cubicBezTo>
                    <a:cubicBezTo>
                      <a:pt x="278" y="85"/>
                      <a:pt x="278" y="85"/>
                      <a:pt x="278" y="85"/>
                    </a:cubicBezTo>
                    <a:cubicBezTo>
                      <a:pt x="276" y="88"/>
                      <a:pt x="276" y="88"/>
                      <a:pt x="276" y="88"/>
                    </a:cubicBezTo>
                    <a:cubicBezTo>
                      <a:pt x="273" y="91"/>
                      <a:pt x="273" y="91"/>
                      <a:pt x="273" y="91"/>
                    </a:cubicBezTo>
                    <a:cubicBezTo>
                      <a:pt x="269" y="91"/>
                      <a:pt x="269" y="91"/>
                      <a:pt x="269" y="91"/>
                    </a:cubicBezTo>
                    <a:cubicBezTo>
                      <a:pt x="266" y="91"/>
                      <a:pt x="266" y="91"/>
                      <a:pt x="266" y="91"/>
                    </a:cubicBezTo>
                    <a:cubicBezTo>
                      <a:pt x="262" y="89"/>
                      <a:pt x="262" y="89"/>
                      <a:pt x="262" y="89"/>
                    </a:cubicBezTo>
                    <a:cubicBezTo>
                      <a:pt x="260" y="89"/>
                      <a:pt x="260" y="89"/>
                      <a:pt x="260" y="89"/>
                    </a:cubicBezTo>
                    <a:cubicBezTo>
                      <a:pt x="260" y="89"/>
                      <a:pt x="258" y="92"/>
                      <a:pt x="258" y="92"/>
                    </a:cubicBezTo>
                    <a:cubicBezTo>
                      <a:pt x="257" y="93"/>
                      <a:pt x="257" y="94"/>
                      <a:pt x="257" y="94"/>
                    </a:cubicBezTo>
                    <a:cubicBezTo>
                      <a:pt x="257" y="94"/>
                      <a:pt x="257" y="96"/>
                      <a:pt x="257" y="97"/>
                    </a:cubicBezTo>
                    <a:cubicBezTo>
                      <a:pt x="257" y="97"/>
                      <a:pt x="260" y="99"/>
                      <a:pt x="260" y="99"/>
                    </a:cubicBezTo>
                    <a:cubicBezTo>
                      <a:pt x="260" y="102"/>
                      <a:pt x="260" y="102"/>
                      <a:pt x="260" y="102"/>
                    </a:cubicBezTo>
                    <a:cubicBezTo>
                      <a:pt x="254" y="105"/>
                      <a:pt x="254" y="105"/>
                      <a:pt x="254" y="105"/>
                    </a:cubicBezTo>
                    <a:cubicBezTo>
                      <a:pt x="250" y="110"/>
                      <a:pt x="250" y="110"/>
                      <a:pt x="250" y="110"/>
                    </a:cubicBezTo>
                    <a:cubicBezTo>
                      <a:pt x="249" y="111"/>
                      <a:pt x="249" y="111"/>
                      <a:pt x="249" y="111"/>
                    </a:cubicBezTo>
                    <a:cubicBezTo>
                      <a:pt x="244" y="113"/>
                      <a:pt x="244" y="113"/>
                      <a:pt x="244" y="113"/>
                    </a:cubicBezTo>
                    <a:cubicBezTo>
                      <a:pt x="229" y="113"/>
                      <a:pt x="229" y="113"/>
                      <a:pt x="229" y="113"/>
                    </a:cubicBezTo>
                    <a:cubicBezTo>
                      <a:pt x="218" y="118"/>
                      <a:pt x="218" y="118"/>
                      <a:pt x="218" y="118"/>
                    </a:cubicBezTo>
                    <a:cubicBezTo>
                      <a:pt x="213" y="121"/>
                      <a:pt x="213" y="121"/>
                      <a:pt x="213" y="121"/>
                    </a:cubicBezTo>
                    <a:cubicBezTo>
                      <a:pt x="213" y="121"/>
                      <a:pt x="213" y="121"/>
                      <a:pt x="213" y="121"/>
                    </a:cubicBezTo>
                    <a:cubicBezTo>
                      <a:pt x="212" y="121"/>
                      <a:pt x="212" y="121"/>
                      <a:pt x="212" y="121"/>
                    </a:cubicBezTo>
                    <a:cubicBezTo>
                      <a:pt x="210" y="120"/>
                      <a:pt x="210" y="120"/>
                      <a:pt x="210" y="120"/>
                    </a:cubicBezTo>
                    <a:cubicBezTo>
                      <a:pt x="209" y="119"/>
                      <a:pt x="209" y="119"/>
                      <a:pt x="209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197" y="116"/>
                      <a:pt x="197" y="116"/>
                      <a:pt x="197" y="116"/>
                    </a:cubicBezTo>
                    <a:cubicBezTo>
                      <a:pt x="193" y="115"/>
                      <a:pt x="193" y="115"/>
                      <a:pt x="193" y="115"/>
                    </a:cubicBezTo>
                    <a:cubicBezTo>
                      <a:pt x="193" y="115"/>
                      <a:pt x="191" y="113"/>
                      <a:pt x="191" y="113"/>
                    </a:cubicBezTo>
                    <a:cubicBezTo>
                      <a:pt x="191" y="113"/>
                      <a:pt x="188" y="112"/>
                      <a:pt x="188" y="112"/>
                    </a:cubicBezTo>
                    <a:cubicBezTo>
                      <a:pt x="188" y="112"/>
                      <a:pt x="185" y="111"/>
                      <a:pt x="185" y="111"/>
                    </a:cubicBezTo>
                    <a:cubicBezTo>
                      <a:pt x="182" y="112"/>
                      <a:pt x="182" y="112"/>
                      <a:pt x="182" y="112"/>
                    </a:cubicBezTo>
                    <a:cubicBezTo>
                      <a:pt x="177" y="112"/>
                      <a:pt x="177" y="112"/>
                      <a:pt x="177" y="112"/>
                    </a:cubicBezTo>
                    <a:cubicBezTo>
                      <a:pt x="160" y="110"/>
                      <a:pt x="160" y="110"/>
                      <a:pt x="160" y="110"/>
                    </a:cubicBezTo>
                    <a:cubicBezTo>
                      <a:pt x="158" y="110"/>
                      <a:pt x="158" y="110"/>
                      <a:pt x="158" y="11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1" y="105"/>
                      <a:pt x="151" y="105"/>
                      <a:pt x="151" y="105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48" y="98"/>
                      <a:pt x="148" y="98"/>
                      <a:pt x="148" y="98"/>
                    </a:cubicBezTo>
                    <a:cubicBezTo>
                      <a:pt x="148" y="96"/>
                      <a:pt x="148" y="96"/>
                      <a:pt x="148" y="96"/>
                    </a:cubicBezTo>
                    <a:cubicBezTo>
                      <a:pt x="145" y="96"/>
                      <a:pt x="145" y="96"/>
                      <a:pt x="145" y="96"/>
                    </a:cubicBezTo>
                    <a:cubicBezTo>
                      <a:pt x="137" y="90"/>
                      <a:pt x="137" y="90"/>
                      <a:pt x="137" y="90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1" y="88"/>
                      <a:pt x="121" y="88"/>
                    </a:cubicBezTo>
                    <a:cubicBezTo>
                      <a:pt x="121" y="88"/>
                      <a:pt x="119" y="87"/>
                      <a:pt x="118" y="87"/>
                    </a:cubicBezTo>
                    <a:cubicBezTo>
                      <a:pt x="118" y="87"/>
                      <a:pt x="117" y="87"/>
                      <a:pt x="117" y="86"/>
                    </a:cubicBezTo>
                    <a:cubicBezTo>
                      <a:pt x="116" y="86"/>
                      <a:pt x="116" y="85"/>
                      <a:pt x="116" y="85"/>
                    </a:cubicBezTo>
                    <a:cubicBezTo>
                      <a:pt x="116" y="85"/>
                      <a:pt x="116" y="83"/>
                      <a:pt x="116" y="83"/>
                    </a:cubicBezTo>
                    <a:cubicBezTo>
                      <a:pt x="116" y="83"/>
                      <a:pt x="117" y="82"/>
                      <a:pt x="117" y="81"/>
                    </a:cubicBezTo>
                    <a:cubicBezTo>
                      <a:pt x="117" y="81"/>
                      <a:pt x="118" y="80"/>
                      <a:pt x="118" y="80"/>
                    </a:cubicBezTo>
                    <a:cubicBezTo>
                      <a:pt x="118" y="80"/>
                      <a:pt x="118" y="78"/>
                      <a:pt x="118" y="77"/>
                    </a:cubicBezTo>
                    <a:cubicBezTo>
                      <a:pt x="118" y="77"/>
                      <a:pt x="117" y="76"/>
                      <a:pt x="117" y="76"/>
                    </a:cubicBezTo>
                    <a:cubicBezTo>
                      <a:pt x="117" y="76"/>
                      <a:pt x="118" y="75"/>
                      <a:pt x="118" y="75"/>
                    </a:cubicBezTo>
                    <a:cubicBezTo>
                      <a:pt x="118" y="75"/>
                      <a:pt x="118" y="74"/>
                      <a:pt x="118" y="74"/>
                    </a:cubicBezTo>
                    <a:cubicBezTo>
                      <a:pt x="118" y="73"/>
                      <a:pt x="118" y="72"/>
                      <a:pt x="118" y="72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5" y="68"/>
                      <a:pt x="114" y="63"/>
                      <a:pt x="114" y="63"/>
                    </a:cubicBezTo>
                    <a:cubicBezTo>
                      <a:pt x="114" y="63"/>
                      <a:pt x="113" y="62"/>
                      <a:pt x="113" y="62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0" y="61"/>
                      <a:pt x="110" y="61"/>
                      <a:pt x="110" y="61"/>
                    </a:cubicBezTo>
                    <a:cubicBezTo>
                      <a:pt x="110" y="61"/>
                      <a:pt x="109" y="60"/>
                      <a:pt x="109" y="60"/>
                    </a:cubicBezTo>
                    <a:cubicBezTo>
                      <a:pt x="108" y="60"/>
                      <a:pt x="108" y="59"/>
                      <a:pt x="107" y="59"/>
                    </a:cubicBezTo>
                    <a:cubicBezTo>
                      <a:pt x="107" y="59"/>
                      <a:pt x="106" y="60"/>
                      <a:pt x="106" y="60"/>
                    </a:cubicBezTo>
                    <a:cubicBezTo>
                      <a:pt x="106" y="60"/>
                      <a:pt x="104" y="60"/>
                      <a:pt x="104" y="60"/>
                    </a:cubicBezTo>
                    <a:cubicBezTo>
                      <a:pt x="102" y="57"/>
                      <a:pt x="102" y="57"/>
                      <a:pt x="102" y="57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0" y="55"/>
                      <a:pt x="100" y="55"/>
                    </a:cubicBezTo>
                    <a:cubicBezTo>
                      <a:pt x="100" y="55"/>
                      <a:pt x="98" y="54"/>
                      <a:pt x="98" y="54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6" y="51"/>
                      <a:pt x="96" y="51"/>
                      <a:pt x="96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2" y="47"/>
                      <a:pt x="91" y="46"/>
                      <a:pt x="91" y="46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9" y="53"/>
                      <a:pt x="89" y="53"/>
                      <a:pt x="89" y="53"/>
                    </a:cubicBezTo>
                    <a:cubicBezTo>
                      <a:pt x="89" y="53"/>
                      <a:pt x="88" y="54"/>
                      <a:pt x="88" y="54"/>
                    </a:cubicBezTo>
                    <a:cubicBezTo>
                      <a:pt x="87" y="54"/>
                      <a:pt x="85" y="55"/>
                      <a:pt x="85" y="55"/>
                    </a:cubicBezTo>
                    <a:cubicBezTo>
                      <a:pt x="84" y="55"/>
                      <a:pt x="82" y="56"/>
                      <a:pt x="82" y="56"/>
                    </a:cubicBezTo>
                    <a:cubicBezTo>
                      <a:pt x="82" y="56"/>
                      <a:pt x="81" y="58"/>
                      <a:pt x="81" y="58"/>
                    </a:cubicBezTo>
                    <a:cubicBezTo>
                      <a:pt x="81" y="58"/>
                      <a:pt x="81" y="59"/>
                      <a:pt x="81" y="59"/>
                    </a:cubicBezTo>
                    <a:cubicBezTo>
                      <a:pt x="81" y="59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64" y="67"/>
                      <a:pt x="64" y="67"/>
                      <a:pt x="64" y="6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9" y="85"/>
                      <a:pt x="59" y="85"/>
                    </a:cubicBezTo>
                    <a:cubicBezTo>
                      <a:pt x="59" y="85"/>
                      <a:pt x="61" y="85"/>
                      <a:pt x="61" y="85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5" y="85"/>
                      <a:pt x="55" y="85"/>
                      <a:pt x="55" y="85"/>
                    </a:cubicBezTo>
                    <a:cubicBezTo>
                      <a:pt x="55" y="85"/>
                      <a:pt x="52" y="87"/>
                      <a:pt x="52" y="87"/>
                    </a:cubicBezTo>
                    <a:cubicBezTo>
                      <a:pt x="52" y="87"/>
                      <a:pt x="51" y="88"/>
                      <a:pt x="50" y="88"/>
                    </a:cubicBezTo>
                    <a:cubicBezTo>
                      <a:pt x="50" y="88"/>
                      <a:pt x="48" y="88"/>
                      <a:pt x="48" y="88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1"/>
                      <a:pt x="43" y="91"/>
                    </a:cubicBezTo>
                    <a:cubicBezTo>
                      <a:pt x="43" y="91"/>
                      <a:pt x="44" y="91"/>
                      <a:pt x="44" y="91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48" y="102"/>
                      <a:pt x="48" y="104"/>
                      <a:pt x="48" y="104"/>
                    </a:cubicBezTo>
                    <a:cubicBezTo>
                      <a:pt x="48" y="104"/>
                      <a:pt x="49" y="105"/>
                      <a:pt x="49" y="105"/>
                    </a:cubicBezTo>
                    <a:cubicBezTo>
                      <a:pt x="49" y="106"/>
                      <a:pt x="49" y="106"/>
                      <a:pt x="49" y="106"/>
                    </a:cubicBezTo>
                    <a:cubicBezTo>
                      <a:pt x="47" y="107"/>
                      <a:pt x="47" y="107"/>
                      <a:pt x="47" y="107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47" y="109"/>
                      <a:pt x="47" y="109"/>
                    </a:cubicBezTo>
                    <a:cubicBezTo>
                      <a:pt x="48" y="109"/>
                      <a:pt x="47" y="109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2"/>
                      <a:pt x="45" y="112"/>
                    </a:cubicBezTo>
                    <a:cubicBezTo>
                      <a:pt x="45" y="112"/>
                      <a:pt x="45" y="113"/>
                      <a:pt x="45" y="113"/>
                    </a:cubicBezTo>
                    <a:cubicBezTo>
                      <a:pt x="45" y="113"/>
                      <a:pt x="45" y="115"/>
                      <a:pt x="45" y="115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1" y="119"/>
                      <a:pt x="41" y="119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1" y="122"/>
                      <a:pt x="31" y="122"/>
                      <a:pt x="31" y="122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29" y="125"/>
                      <a:pt x="29" y="125"/>
                      <a:pt x="29" y="125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3" y="126"/>
                      <a:pt x="23" y="126"/>
                      <a:pt x="23" y="126"/>
                    </a:cubicBezTo>
                    <a:cubicBezTo>
                      <a:pt x="23" y="126"/>
                      <a:pt x="21" y="127"/>
                      <a:pt x="21" y="127"/>
                    </a:cubicBezTo>
                    <a:cubicBezTo>
                      <a:pt x="21" y="128"/>
                      <a:pt x="21" y="129"/>
                      <a:pt x="21" y="129"/>
                    </a:cubicBezTo>
                    <a:cubicBezTo>
                      <a:pt x="21" y="129"/>
                      <a:pt x="20" y="131"/>
                      <a:pt x="20" y="131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18" y="131"/>
                      <a:pt x="18" y="131"/>
                      <a:pt x="18" y="13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0" y="131"/>
                      <a:pt x="9" y="131"/>
                    </a:cubicBezTo>
                    <a:cubicBezTo>
                      <a:pt x="9" y="131"/>
                      <a:pt x="9" y="132"/>
                      <a:pt x="9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7" y="133"/>
                      <a:pt x="7" y="133"/>
                    </a:cubicBezTo>
                    <a:cubicBezTo>
                      <a:pt x="7" y="133"/>
                      <a:pt x="5" y="134"/>
                      <a:pt x="5" y="134"/>
                    </a:cubicBezTo>
                    <a:cubicBezTo>
                      <a:pt x="5" y="135"/>
                      <a:pt x="4" y="135"/>
                      <a:pt x="4" y="135"/>
                    </a:cubicBezTo>
                    <a:cubicBezTo>
                      <a:pt x="4" y="135"/>
                      <a:pt x="3" y="135"/>
                      <a:pt x="2" y="136"/>
                    </a:cubicBezTo>
                    <a:cubicBezTo>
                      <a:pt x="2" y="136"/>
                      <a:pt x="2" y="137"/>
                      <a:pt x="2" y="137"/>
                    </a:cubicBezTo>
                    <a:cubicBezTo>
                      <a:pt x="2" y="138"/>
                      <a:pt x="2" y="138"/>
                      <a:pt x="3" y="138"/>
                    </a:cubicBezTo>
                    <a:cubicBezTo>
                      <a:pt x="3" y="139"/>
                      <a:pt x="2" y="140"/>
                      <a:pt x="2" y="140"/>
                    </a:cubicBezTo>
                    <a:cubicBezTo>
                      <a:pt x="2" y="140"/>
                      <a:pt x="1" y="140"/>
                      <a:pt x="1" y="140"/>
                    </a:cubicBezTo>
                    <a:cubicBezTo>
                      <a:pt x="1" y="140"/>
                      <a:pt x="0" y="140"/>
                      <a:pt x="0" y="140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" y="145"/>
                      <a:pt x="1" y="145"/>
                      <a:pt x="1" y="145"/>
                    </a:cubicBezTo>
                    <a:cubicBezTo>
                      <a:pt x="1" y="145"/>
                      <a:pt x="2" y="148"/>
                      <a:pt x="2" y="148"/>
                    </a:cubicBezTo>
                    <a:cubicBezTo>
                      <a:pt x="3" y="148"/>
                      <a:pt x="4" y="148"/>
                      <a:pt x="4" y="148"/>
                    </a:cubicBezTo>
                    <a:cubicBezTo>
                      <a:pt x="5" y="148"/>
                      <a:pt x="6" y="148"/>
                      <a:pt x="6" y="148"/>
                    </a:cubicBezTo>
                    <a:cubicBezTo>
                      <a:pt x="6" y="148"/>
                      <a:pt x="8" y="149"/>
                      <a:pt x="8" y="150"/>
                    </a:cubicBezTo>
                    <a:cubicBezTo>
                      <a:pt x="8" y="150"/>
                      <a:pt x="8" y="151"/>
                      <a:pt x="9" y="152"/>
                    </a:cubicBezTo>
                    <a:cubicBezTo>
                      <a:pt x="9" y="152"/>
                      <a:pt x="10" y="154"/>
                      <a:pt x="10" y="154"/>
                    </a:cubicBezTo>
                    <a:cubicBezTo>
                      <a:pt x="10" y="155"/>
                      <a:pt x="11" y="157"/>
                      <a:pt x="11" y="157"/>
                    </a:cubicBezTo>
                    <a:cubicBezTo>
                      <a:pt x="11" y="157"/>
                      <a:pt x="10" y="158"/>
                      <a:pt x="10" y="158"/>
                    </a:cubicBezTo>
                    <a:cubicBezTo>
                      <a:pt x="9" y="159"/>
                      <a:pt x="9" y="159"/>
                      <a:pt x="9" y="159"/>
                    </a:cubicBezTo>
                    <a:cubicBezTo>
                      <a:pt x="7" y="159"/>
                      <a:pt x="7" y="159"/>
                      <a:pt x="7" y="159"/>
                    </a:cubicBezTo>
                    <a:cubicBezTo>
                      <a:pt x="7" y="159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7" y="161"/>
                    </a:cubicBezTo>
                    <a:cubicBezTo>
                      <a:pt x="11" y="161"/>
                      <a:pt x="11" y="161"/>
                      <a:pt x="11" y="161"/>
                    </a:cubicBezTo>
                    <a:cubicBezTo>
                      <a:pt x="12" y="163"/>
                      <a:pt x="12" y="163"/>
                      <a:pt x="12" y="163"/>
                    </a:cubicBezTo>
                    <a:cubicBezTo>
                      <a:pt x="12" y="163"/>
                      <a:pt x="13" y="163"/>
                      <a:pt x="14" y="164"/>
                    </a:cubicBezTo>
                    <a:cubicBezTo>
                      <a:pt x="14" y="164"/>
                      <a:pt x="16" y="164"/>
                      <a:pt x="16" y="164"/>
                    </a:cubicBezTo>
                    <a:cubicBezTo>
                      <a:pt x="17" y="165"/>
                      <a:pt x="19" y="166"/>
                      <a:pt x="19" y="166"/>
                    </a:cubicBezTo>
                    <a:cubicBezTo>
                      <a:pt x="21" y="168"/>
                      <a:pt x="21" y="168"/>
                      <a:pt x="21" y="168"/>
                    </a:cubicBezTo>
                    <a:cubicBezTo>
                      <a:pt x="21" y="170"/>
                      <a:pt x="21" y="170"/>
                      <a:pt x="21" y="170"/>
                    </a:cubicBezTo>
                    <a:cubicBezTo>
                      <a:pt x="23" y="172"/>
                      <a:pt x="23" y="172"/>
                      <a:pt x="23" y="172"/>
                    </a:cubicBezTo>
                    <a:cubicBezTo>
                      <a:pt x="23" y="172"/>
                      <a:pt x="26" y="172"/>
                      <a:pt x="26" y="172"/>
                    </a:cubicBezTo>
                    <a:cubicBezTo>
                      <a:pt x="27" y="172"/>
                      <a:pt x="26" y="173"/>
                      <a:pt x="26" y="173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30" y="173"/>
                      <a:pt x="30" y="173"/>
                      <a:pt x="30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71"/>
                      <a:pt x="34" y="170"/>
                      <a:pt x="36" y="170"/>
                    </a:cubicBezTo>
                    <a:cubicBezTo>
                      <a:pt x="37" y="170"/>
                      <a:pt x="40" y="170"/>
                      <a:pt x="40" y="170"/>
                    </a:cubicBezTo>
                    <a:cubicBezTo>
                      <a:pt x="41" y="171"/>
                      <a:pt x="41" y="171"/>
                      <a:pt x="41" y="171"/>
                    </a:cubicBezTo>
                    <a:cubicBezTo>
                      <a:pt x="41" y="171"/>
                      <a:pt x="41" y="172"/>
                      <a:pt x="42" y="173"/>
                    </a:cubicBezTo>
                    <a:cubicBezTo>
                      <a:pt x="42" y="173"/>
                      <a:pt x="43" y="174"/>
                      <a:pt x="43" y="174"/>
                    </a:cubicBezTo>
                    <a:cubicBezTo>
                      <a:pt x="46" y="173"/>
                      <a:pt x="46" y="173"/>
                      <a:pt x="46" y="173"/>
                    </a:cubicBezTo>
                    <a:cubicBezTo>
                      <a:pt x="46" y="173"/>
                      <a:pt x="46" y="175"/>
                      <a:pt x="46" y="176"/>
                    </a:cubicBezTo>
                    <a:cubicBezTo>
                      <a:pt x="46" y="176"/>
                      <a:pt x="46" y="176"/>
                      <a:pt x="46" y="177"/>
                    </a:cubicBezTo>
                    <a:cubicBezTo>
                      <a:pt x="46" y="177"/>
                      <a:pt x="45" y="178"/>
                      <a:pt x="45" y="178"/>
                    </a:cubicBezTo>
                    <a:cubicBezTo>
                      <a:pt x="45" y="178"/>
                      <a:pt x="44" y="179"/>
                      <a:pt x="44" y="179"/>
                    </a:cubicBezTo>
                    <a:cubicBezTo>
                      <a:pt x="43" y="179"/>
                      <a:pt x="43" y="180"/>
                      <a:pt x="42" y="180"/>
                    </a:cubicBezTo>
                    <a:cubicBezTo>
                      <a:pt x="42" y="181"/>
                      <a:pt x="42" y="182"/>
                      <a:pt x="42" y="182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2" y="184"/>
                      <a:pt x="41" y="186"/>
                      <a:pt x="40" y="186"/>
                    </a:cubicBezTo>
                    <a:cubicBezTo>
                      <a:pt x="40" y="186"/>
                      <a:pt x="39" y="187"/>
                      <a:pt x="39" y="187"/>
                    </a:cubicBezTo>
                    <a:cubicBezTo>
                      <a:pt x="38" y="187"/>
                      <a:pt x="37" y="188"/>
                      <a:pt x="37" y="188"/>
                    </a:cubicBezTo>
                    <a:cubicBezTo>
                      <a:pt x="37" y="188"/>
                      <a:pt x="36" y="188"/>
                      <a:pt x="35" y="188"/>
                    </a:cubicBezTo>
                    <a:cubicBezTo>
                      <a:pt x="35" y="189"/>
                      <a:pt x="35" y="189"/>
                      <a:pt x="35" y="189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8" y="193"/>
                      <a:pt x="38" y="193"/>
                      <a:pt x="38" y="193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39" y="194"/>
                      <a:pt x="40" y="195"/>
                      <a:pt x="40" y="195"/>
                    </a:cubicBezTo>
                    <a:cubicBezTo>
                      <a:pt x="41" y="196"/>
                      <a:pt x="40" y="197"/>
                      <a:pt x="40" y="197"/>
                    </a:cubicBezTo>
                    <a:cubicBezTo>
                      <a:pt x="40" y="198"/>
                      <a:pt x="40" y="198"/>
                      <a:pt x="40" y="198"/>
                    </a:cubicBezTo>
                    <a:cubicBezTo>
                      <a:pt x="38" y="198"/>
                      <a:pt x="38" y="198"/>
                      <a:pt x="38" y="198"/>
                    </a:cubicBezTo>
                    <a:cubicBezTo>
                      <a:pt x="38" y="198"/>
                      <a:pt x="37" y="199"/>
                      <a:pt x="37" y="199"/>
                    </a:cubicBezTo>
                    <a:cubicBezTo>
                      <a:pt x="36" y="199"/>
                      <a:pt x="36" y="197"/>
                      <a:pt x="36" y="197"/>
                    </a:cubicBezTo>
                    <a:cubicBezTo>
                      <a:pt x="34" y="197"/>
                      <a:pt x="34" y="197"/>
                      <a:pt x="34" y="197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8"/>
                      <a:pt x="33" y="199"/>
                      <a:pt x="33" y="200"/>
                    </a:cubicBezTo>
                    <a:cubicBezTo>
                      <a:pt x="33" y="200"/>
                      <a:pt x="33" y="201"/>
                      <a:pt x="33" y="201"/>
                    </a:cubicBezTo>
                    <a:cubicBezTo>
                      <a:pt x="33" y="201"/>
                      <a:pt x="34" y="201"/>
                      <a:pt x="35" y="202"/>
                    </a:cubicBezTo>
                    <a:cubicBezTo>
                      <a:pt x="36" y="202"/>
                      <a:pt x="35" y="203"/>
                      <a:pt x="35" y="203"/>
                    </a:cubicBezTo>
                    <a:cubicBezTo>
                      <a:pt x="35" y="203"/>
                      <a:pt x="35" y="205"/>
                      <a:pt x="36" y="205"/>
                    </a:cubicBezTo>
                    <a:cubicBezTo>
                      <a:pt x="37" y="206"/>
                      <a:pt x="35" y="207"/>
                      <a:pt x="35" y="207"/>
                    </a:cubicBezTo>
                    <a:cubicBezTo>
                      <a:pt x="35" y="207"/>
                      <a:pt x="35" y="208"/>
                      <a:pt x="36" y="208"/>
                    </a:cubicBezTo>
                    <a:cubicBezTo>
                      <a:pt x="36" y="208"/>
                      <a:pt x="37" y="209"/>
                      <a:pt x="37" y="209"/>
                    </a:cubicBezTo>
                    <a:cubicBezTo>
                      <a:pt x="39" y="210"/>
                      <a:pt x="39" y="210"/>
                      <a:pt x="39" y="210"/>
                    </a:cubicBezTo>
                    <a:cubicBezTo>
                      <a:pt x="39" y="210"/>
                      <a:pt x="40" y="210"/>
                      <a:pt x="41" y="210"/>
                    </a:cubicBezTo>
                    <a:cubicBezTo>
                      <a:pt x="41" y="210"/>
                      <a:pt x="44" y="212"/>
                      <a:pt x="44" y="212"/>
                    </a:cubicBezTo>
                    <a:cubicBezTo>
                      <a:pt x="44" y="212"/>
                      <a:pt x="45" y="213"/>
                      <a:pt x="45" y="213"/>
                    </a:cubicBezTo>
                    <a:cubicBezTo>
                      <a:pt x="48" y="215"/>
                      <a:pt x="48" y="215"/>
                      <a:pt x="48" y="215"/>
                    </a:cubicBezTo>
                    <a:cubicBezTo>
                      <a:pt x="50" y="216"/>
                      <a:pt x="50" y="216"/>
                      <a:pt x="50" y="216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3" y="215"/>
                      <a:pt x="53" y="215"/>
                      <a:pt x="53" y="215"/>
                    </a:cubicBezTo>
                    <a:cubicBezTo>
                      <a:pt x="56" y="215"/>
                      <a:pt x="56" y="215"/>
                      <a:pt x="56" y="215"/>
                    </a:cubicBezTo>
                    <a:cubicBezTo>
                      <a:pt x="56" y="215"/>
                      <a:pt x="57" y="215"/>
                      <a:pt x="57" y="215"/>
                    </a:cubicBezTo>
                    <a:cubicBezTo>
                      <a:pt x="57" y="216"/>
                      <a:pt x="58" y="216"/>
                      <a:pt x="58" y="216"/>
                    </a:cubicBezTo>
                    <a:cubicBezTo>
                      <a:pt x="58" y="218"/>
                      <a:pt x="58" y="218"/>
                      <a:pt x="58" y="218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59" y="218"/>
                      <a:pt x="61" y="219"/>
                      <a:pt x="61" y="219"/>
                    </a:cubicBezTo>
                    <a:cubicBezTo>
                      <a:pt x="61" y="219"/>
                      <a:pt x="62" y="220"/>
                      <a:pt x="62" y="220"/>
                    </a:cubicBezTo>
                    <a:cubicBezTo>
                      <a:pt x="62" y="221"/>
                      <a:pt x="63" y="221"/>
                      <a:pt x="63" y="221"/>
                    </a:cubicBezTo>
                    <a:cubicBezTo>
                      <a:pt x="63" y="221"/>
                      <a:pt x="65" y="221"/>
                      <a:pt x="65" y="221"/>
                    </a:cubicBezTo>
                    <a:cubicBezTo>
                      <a:pt x="66" y="221"/>
                      <a:pt x="66" y="222"/>
                      <a:pt x="66" y="222"/>
                    </a:cubicBezTo>
                    <a:cubicBezTo>
                      <a:pt x="66" y="222"/>
                      <a:pt x="67" y="223"/>
                      <a:pt x="67" y="224"/>
                    </a:cubicBezTo>
                    <a:cubicBezTo>
                      <a:pt x="67" y="224"/>
                      <a:pt x="68" y="224"/>
                      <a:pt x="68" y="224"/>
                    </a:cubicBezTo>
                    <a:cubicBezTo>
                      <a:pt x="70" y="224"/>
                      <a:pt x="70" y="224"/>
                      <a:pt x="70" y="224"/>
                    </a:cubicBezTo>
                    <a:cubicBezTo>
                      <a:pt x="70" y="224"/>
                      <a:pt x="70" y="224"/>
                      <a:pt x="70" y="224"/>
                    </a:cubicBezTo>
                    <a:cubicBezTo>
                      <a:pt x="72" y="224"/>
                      <a:pt x="72" y="224"/>
                      <a:pt x="72" y="224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7"/>
                      <a:pt x="72" y="227"/>
                      <a:pt x="72" y="227"/>
                    </a:cubicBezTo>
                    <a:cubicBezTo>
                      <a:pt x="72" y="227"/>
                      <a:pt x="74" y="229"/>
                      <a:pt x="75" y="229"/>
                    </a:cubicBezTo>
                    <a:cubicBezTo>
                      <a:pt x="76" y="229"/>
                      <a:pt x="77" y="229"/>
                      <a:pt x="77" y="229"/>
                    </a:cubicBezTo>
                    <a:cubicBezTo>
                      <a:pt x="78" y="229"/>
                      <a:pt x="77" y="230"/>
                      <a:pt x="77" y="230"/>
                    </a:cubicBezTo>
                    <a:cubicBezTo>
                      <a:pt x="77" y="231"/>
                      <a:pt x="78" y="231"/>
                      <a:pt x="78" y="231"/>
                    </a:cubicBezTo>
                    <a:cubicBezTo>
                      <a:pt x="79" y="231"/>
                      <a:pt x="81" y="231"/>
                      <a:pt x="81" y="231"/>
                    </a:cubicBezTo>
                    <a:cubicBezTo>
                      <a:pt x="82" y="231"/>
                      <a:pt x="82" y="231"/>
                      <a:pt x="83" y="232"/>
                    </a:cubicBezTo>
                    <a:cubicBezTo>
                      <a:pt x="83" y="232"/>
                      <a:pt x="84" y="233"/>
                      <a:pt x="84" y="233"/>
                    </a:cubicBezTo>
                    <a:cubicBezTo>
                      <a:pt x="84" y="233"/>
                      <a:pt x="84" y="233"/>
                      <a:pt x="85" y="233"/>
                    </a:cubicBezTo>
                    <a:cubicBezTo>
                      <a:pt x="85" y="233"/>
                      <a:pt x="85" y="234"/>
                      <a:pt x="86" y="234"/>
                    </a:cubicBezTo>
                    <a:cubicBezTo>
                      <a:pt x="87" y="234"/>
                      <a:pt x="87" y="233"/>
                      <a:pt x="87" y="233"/>
                    </a:cubicBezTo>
                    <a:cubicBezTo>
                      <a:pt x="87" y="233"/>
                      <a:pt x="89" y="233"/>
                      <a:pt x="89" y="233"/>
                    </a:cubicBezTo>
                    <a:cubicBezTo>
                      <a:pt x="89" y="233"/>
                      <a:pt x="92" y="235"/>
                      <a:pt x="92" y="235"/>
                    </a:cubicBezTo>
                    <a:cubicBezTo>
                      <a:pt x="92" y="235"/>
                      <a:pt x="94" y="235"/>
                      <a:pt x="95" y="235"/>
                    </a:cubicBezTo>
                    <a:cubicBezTo>
                      <a:pt x="96" y="235"/>
                      <a:pt x="97" y="234"/>
                      <a:pt x="97" y="234"/>
                    </a:cubicBezTo>
                    <a:cubicBezTo>
                      <a:pt x="99" y="234"/>
                      <a:pt x="99" y="234"/>
                      <a:pt x="99" y="234"/>
                    </a:cubicBezTo>
                    <a:cubicBezTo>
                      <a:pt x="99" y="234"/>
                      <a:pt x="99" y="234"/>
                      <a:pt x="99" y="234"/>
                    </a:cubicBezTo>
                    <a:cubicBezTo>
                      <a:pt x="101" y="233"/>
                      <a:pt x="101" y="233"/>
                      <a:pt x="101" y="233"/>
                    </a:cubicBezTo>
                    <a:cubicBezTo>
                      <a:pt x="102" y="233"/>
                      <a:pt x="102" y="233"/>
                      <a:pt x="102" y="233"/>
                    </a:cubicBezTo>
                    <a:cubicBezTo>
                      <a:pt x="104" y="234"/>
                      <a:pt x="104" y="234"/>
                      <a:pt x="104" y="234"/>
                    </a:cubicBezTo>
                    <a:cubicBezTo>
                      <a:pt x="103" y="235"/>
                      <a:pt x="103" y="235"/>
                      <a:pt x="103" y="235"/>
                    </a:cubicBezTo>
                    <a:cubicBezTo>
                      <a:pt x="103" y="238"/>
                      <a:pt x="103" y="238"/>
                      <a:pt x="103" y="238"/>
                    </a:cubicBezTo>
                    <a:cubicBezTo>
                      <a:pt x="104" y="238"/>
                      <a:pt x="104" y="238"/>
                      <a:pt x="104" y="238"/>
                    </a:cubicBezTo>
                    <a:cubicBezTo>
                      <a:pt x="106" y="235"/>
                      <a:pt x="106" y="235"/>
                      <a:pt x="106" y="235"/>
                    </a:cubicBezTo>
                    <a:cubicBezTo>
                      <a:pt x="109" y="233"/>
                      <a:pt x="109" y="233"/>
                      <a:pt x="109" y="233"/>
                    </a:cubicBezTo>
                    <a:cubicBezTo>
                      <a:pt x="113" y="233"/>
                      <a:pt x="113" y="233"/>
                      <a:pt x="113" y="233"/>
                    </a:cubicBezTo>
                    <a:cubicBezTo>
                      <a:pt x="116" y="233"/>
                      <a:pt x="116" y="233"/>
                      <a:pt x="116" y="233"/>
                    </a:cubicBez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22" y="236"/>
                      <a:pt x="122" y="236"/>
                      <a:pt x="122" y="236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4" y="236"/>
                      <a:pt x="126" y="235"/>
                      <a:pt x="126" y="235"/>
                    </a:cubicBezTo>
                    <a:cubicBezTo>
                      <a:pt x="127" y="235"/>
                      <a:pt x="128" y="235"/>
                      <a:pt x="129" y="234"/>
                    </a:cubicBezTo>
                    <a:cubicBezTo>
                      <a:pt x="129" y="234"/>
                      <a:pt x="130" y="234"/>
                      <a:pt x="130" y="233"/>
                    </a:cubicBezTo>
                    <a:cubicBezTo>
                      <a:pt x="130" y="233"/>
                      <a:pt x="130" y="232"/>
                      <a:pt x="130" y="232"/>
                    </a:cubicBezTo>
                    <a:cubicBezTo>
                      <a:pt x="130" y="232"/>
                      <a:pt x="132" y="232"/>
                      <a:pt x="132" y="231"/>
                    </a:cubicBezTo>
                    <a:cubicBezTo>
                      <a:pt x="132" y="230"/>
                      <a:pt x="133" y="230"/>
                      <a:pt x="133" y="229"/>
                    </a:cubicBezTo>
                    <a:cubicBezTo>
                      <a:pt x="134" y="229"/>
                      <a:pt x="135" y="229"/>
                      <a:pt x="136" y="228"/>
                    </a:cubicBezTo>
                    <a:cubicBezTo>
                      <a:pt x="137" y="228"/>
                      <a:pt x="138" y="228"/>
                      <a:pt x="138" y="228"/>
                    </a:cubicBezTo>
                    <a:cubicBezTo>
                      <a:pt x="139" y="227"/>
                      <a:pt x="140" y="226"/>
                      <a:pt x="140" y="226"/>
                    </a:cubicBezTo>
                    <a:cubicBezTo>
                      <a:pt x="140" y="225"/>
                      <a:pt x="140" y="225"/>
                      <a:pt x="141" y="225"/>
                    </a:cubicBezTo>
                    <a:cubicBezTo>
                      <a:pt x="141" y="224"/>
                      <a:pt x="143" y="224"/>
                      <a:pt x="143" y="224"/>
                    </a:cubicBezTo>
                    <a:cubicBezTo>
                      <a:pt x="144" y="224"/>
                      <a:pt x="145" y="225"/>
                      <a:pt x="147" y="225"/>
                    </a:cubicBezTo>
                    <a:cubicBezTo>
                      <a:pt x="148" y="226"/>
                      <a:pt x="149" y="225"/>
                      <a:pt x="149" y="224"/>
                    </a:cubicBezTo>
                    <a:cubicBezTo>
                      <a:pt x="149" y="224"/>
                      <a:pt x="152" y="223"/>
                      <a:pt x="152" y="223"/>
                    </a:cubicBezTo>
                    <a:cubicBezTo>
                      <a:pt x="153" y="223"/>
                      <a:pt x="154" y="224"/>
                      <a:pt x="154" y="224"/>
                    </a:cubicBezTo>
                    <a:cubicBezTo>
                      <a:pt x="154" y="225"/>
                      <a:pt x="156" y="227"/>
                      <a:pt x="156" y="228"/>
                    </a:cubicBezTo>
                    <a:cubicBezTo>
                      <a:pt x="156" y="228"/>
                      <a:pt x="155" y="230"/>
                      <a:pt x="155" y="230"/>
                    </a:cubicBezTo>
                    <a:cubicBezTo>
                      <a:pt x="155" y="231"/>
                      <a:pt x="153" y="232"/>
                      <a:pt x="153" y="232"/>
                    </a:cubicBezTo>
                    <a:cubicBezTo>
                      <a:pt x="158" y="234"/>
                      <a:pt x="158" y="234"/>
                      <a:pt x="158" y="234"/>
                    </a:cubicBezTo>
                    <a:cubicBezTo>
                      <a:pt x="158" y="234"/>
                      <a:pt x="158" y="234"/>
                      <a:pt x="159" y="233"/>
                    </a:cubicBezTo>
                    <a:cubicBezTo>
                      <a:pt x="159" y="233"/>
                      <a:pt x="160" y="233"/>
                      <a:pt x="160" y="233"/>
                    </a:cubicBezTo>
                    <a:cubicBezTo>
                      <a:pt x="159" y="232"/>
                      <a:pt x="159" y="232"/>
                      <a:pt x="159" y="231"/>
                    </a:cubicBezTo>
                    <a:cubicBezTo>
                      <a:pt x="160" y="231"/>
                      <a:pt x="160" y="231"/>
                      <a:pt x="160" y="231"/>
                    </a:cubicBezTo>
                    <a:cubicBezTo>
                      <a:pt x="160" y="231"/>
                      <a:pt x="161" y="231"/>
                      <a:pt x="162" y="231"/>
                    </a:cubicBezTo>
                    <a:cubicBezTo>
                      <a:pt x="162" y="231"/>
                      <a:pt x="163" y="231"/>
                      <a:pt x="163" y="231"/>
                    </a:cubicBezTo>
                    <a:cubicBezTo>
                      <a:pt x="163" y="231"/>
                      <a:pt x="165" y="232"/>
                      <a:pt x="165" y="232"/>
                    </a:cubicBezTo>
                    <a:cubicBezTo>
                      <a:pt x="165" y="233"/>
                      <a:pt x="167" y="234"/>
                      <a:pt x="167" y="234"/>
                    </a:cubicBezTo>
                    <a:cubicBezTo>
                      <a:pt x="167" y="235"/>
                      <a:pt x="167" y="235"/>
                      <a:pt x="169" y="236"/>
                    </a:cubicBezTo>
                    <a:cubicBezTo>
                      <a:pt x="170" y="237"/>
                      <a:pt x="169" y="238"/>
                      <a:pt x="170" y="239"/>
                    </a:cubicBezTo>
                    <a:cubicBezTo>
                      <a:pt x="170" y="240"/>
                      <a:pt x="170" y="241"/>
                      <a:pt x="170" y="242"/>
                    </a:cubicBezTo>
                    <a:cubicBezTo>
                      <a:pt x="171" y="243"/>
                      <a:pt x="171" y="244"/>
                      <a:pt x="171" y="245"/>
                    </a:cubicBezTo>
                    <a:cubicBezTo>
                      <a:pt x="171" y="246"/>
                      <a:pt x="169" y="248"/>
                      <a:pt x="169" y="248"/>
                    </a:cubicBezTo>
                    <a:cubicBezTo>
                      <a:pt x="169" y="249"/>
                      <a:pt x="165" y="253"/>
                      <a:pt x="165" y="253"/>
                    </a:cubicBezTo>
                    <a:cubicBezTo>
                      <a:pt x="164" y="254"/>
                      <a:pt x="165" y="255"/>
                      <a:pt x="164" y="256"/>
                    </a:cubicBezTo>
                    <a:cubicBezTo>
                      <a:pt x="164" y="256"/>
                      <a:pt x="163" y="256"/>
                      <a:pt x="163" y="256"/>
                    </a:cubicBezTo>
                    <a:cubicBezTo>
                      <a:pt x="163" y="256"/>
                      <a:pt x="162" y="257"/>
                      <a:pt x="162" y="258"/>
                    </a:cubicBezTo>
                    <a:cubicBezTo>
                      <a:pt x="162" y="259"/>
                      <a:pt x="162" y="260"/>
                      <a:pt x="162" y="260"/>
                    </a:cubicBezTo>
                    <a:cubicBezTo>
                      <a:pt x="162" y="261"/>
                      <a:pt x="163" y="262"/>
                      <a:pt x="164" y="262"/>
                    </a:cubicBezTo>
                    <a:cubicBezTo>
                      <a:pt x="165" y="263"/>
                      <a:pt x="164" y="264"/>
                      <a:pt x="164" y="265"/>
                    </a:cubicBezTo>
                    <a:cubicBezTo>
                      <a:pt x="164" y="266"/>
                      <a:pt x="166" y="265"/>
                      <a:pt x="167" y="265"/>
                    </a:cubicBezTo>
                    <a:cubicBezTo>
                      <a:pt x="167" y="264"/>
                      <a:pt x="169" y="264"/>
                      <a:pt x="169" y="264"/>
                    </a:cubicBezTo>
                    <a:cubicBezTo>
                      <a:pt x="169" y="264"/>
                      <a:pt x="170" y="266"/>
                      <a:pt x="170" y="266"/>
                    </a:cubicBezTo>
                    <a:cubicBezTo>
                      <a:pt x="170" y="266"/>
                      <a:pt x="172" y="266"/>
                      <a:pt x="172" y="267"/>
                    </a:cubicBezTo>
                    <a:cubicBezTo>
                      <a:pt x="173" y="267"/>
                      <a:pt x="172" y="268"/>
                      <a:pt x="172" y="269"/>
                    </a:cubicBezTo>
                    <a:cubicBezTo>
                      <a:pt x="172" y="270"/>
                      <a:pt x="174" y="270"/>
                      <a:pt x="174" y="270"/>
                    </a:cubicBezTo>
                    <a:cubicBezTo>
                      <a:pt x="174" y="270"/>
                      <a:pt x="174" y="271"/>
                      <a:pt x="175" y="271"/>
                    </a:cubicBezTo>
                    <a:cubicBezTo>
                      <a:pt x="176" y="270"/>
                      <a:pt x="176" y="270"/>
                      <a:pt x="177" y="271"/>
                    </a:cubicBezTo>
                    <a:cubicBezTo>
                      <a:pt x="177" y="271"/>
                      <a:pt x="178" y="271"/>
                      <a:pt x="178" y="272"/>
                    </a:cubicBezTo>
                    <a:cubicBezTo>
                      <a:pt x="178" y="273"/>
                      <a:pt x="177" y="274"/>
                      <a:pt x="177" y="275"/>
                    </a:cubicBezTo>
                    <a:cubicBezTo>
                      <a:pt x="176" y="276"/>
                      <a:pt x="175" y="277"/>
                      <a:pt x="175" y="277"/>
                    </a:cubicBezTo>
                    <a:cubicBezTo>
                      <a:pt x="174" y="278"/>
                      <a:pt x="178" y="275"/>
                      <a:pt x="179" y="275"/>
                    </a:cubicBezTo>
                    <a:cubicBezTo>
                      <a:pt x="179" y="275"/>
                      <a:pt x="179" y="277"/>
                      <a:pt x="180" y="277"/>
                    </a:cubicBezTo>
                    <a:cubicBezTo>
                      <a:pt x="181" y="277"/>
                      <a:pt x="176" y="279"/>
                      <a:pt x="177" y="280"/>
                    </a:cubicBezTo>
                    <a:cubicBezTo>
                      <a:pt x="177" y="280"/>
                      <a:pt x="177" y="281"/>
                      <a:pt x="177" y="282"/>
                    </a:cubicBezTo>
                    <a:cubicBezTo>
                      <a:pt x="178" y="283"/>
                      <a:pt x="178" y="283"/>
                      <a:pt x="179" y="282"/>
                    </a:cubicBezTo>
                    <a:cubicBezTo>
                      <a:pt x="181" y="282"/>
                      <a:pt x="182" y="282"/>
                      <a:pt x="183" y="281"/>
                    </a:cubicBezTo>
                    <a:cubicBezTo>
                      <a:pt x="183" y="281"/>
                      <a:pt x="185" y="281"/>
                      <a:pt x="185" y="282"/>
                    </a:cubicBezTo>
                    <a:cubicBezTo>
                      <a:pt x="185" y="282"/>
                      <a:pt x="185" y="283"/>
                      <a:pt x="185" y="283"/>
                    </a:cubicBezTo>
                    <a:cubicBezTo>
                      <a:pt x="185" y="283"/>
                      <a:pt x="186" y="284"/>
                      <a:pt x="186" y="284"/>
                    </a:cubicBezTo>
                    <a:cubicBezTo>
                      <a:pt x="187" y="284"/>
                      <a:pt x="188" y="284"/>
                      <a:pt x="189" y="284"/>
                    </a:cubicBezTo>
                    <a:cubicBezTo>
                      <a:pt x="189" y="284"/>
                      <a:pt x="189" y="282"/>
                      <a:pt x="189" y="282"/>
                    </a:cubicBezTo>
                    <a:cubicBezTo>
                      <a:pt x="188" y="281"/>
                      <a:pt x="188" y="279"/>
                      <a:pt x="188" y="279"/>
                    </a:cubicBezTo>
                    <a:cubicBezTo>
                      <a:pt x="188" y="279"/>
                      <a:pt x="188" y="278"/>
                      <a:pt x="188" y="277"/>
                    </a:cubicBezTo>
                    <a:cubicBezTo>
                      <a:pt x="188" y="277"/>
                      <a:pt x="189" y="276"/>
                      <a:pt x="189" y="276"/>
                    </a:cubicBezTo>
                    <a:cubicBezTo>
                      <a:pt x="189" y="276"/>
                      <a:pt x="192" y="276"/>
                      <a:pt x="192" y="276"/>
                    </a:cubicBezTo>
                    <a:cubicBezTo>
                      <a:pt x="192" y="276"/>
                      <a:pt x="193" y="275"/>
                      <a:pt x="193" y="275"/>
                    </a:cubicBezTo>
                    <a:cubicBezTo>
                      <a:pt x="193" y="274"/>
                      <a:pt x="195" y="274"/>
                      <a:pt x="195" y="274"/>
                    </a:cubicBezTo>
                    <a:cubicBezTo>
                      <a:pt x="196" y="275"/>
                      <a:pt x="197" y="275"/>
                      <a:pt x="197" y="275"/>
                    </a:cubicBezTo>
                    <a:cubicBezTo>
                      <a:pt x="197" y="275"/>
                      <a:pt x="198" y="274"/>
                      <a:pt x="198" y="274"/>
                    </a:cubicBezTo>
                    <a:cubicBezTo>
                      <a:pt x="199" y="274"/>
                      <a:pt x="199" y="275"/>
                      <a:pt x="199" y="275"/>
                    </a:cubicBezTo>
                    <a:cubicBezTo>
                      <a:pt x="200" y="274"/>
                      <a:pt x="200" y="274"/>
                      <a:pt x="201" y="274"/>
                    </a:cubicBezTo>
                    <a:cubicBezTo>
                      <a:pt x="201" y="274"/>
                      <a:pt x="202" y="275"/>
                      <a:pt x="203" y="274"/>
                    </a:cubicBezTo>
                    <a:cubicBezTo>
                      <a:pt x="204" y="274"/>
                      <a:pt x="205" y="273"/>
                      <a:pt x="205" y="273"/>
                    </a:cubicBezTo>
                    <a:cubicBezTo>
                      <a:pt x="206" y="273"/>
                      <a:pt x="207" y="273"/>
                      <a:pt x="207" y="273"/>
                    </a:cubicBezTo>
                    <a:cubicBezTo>
                      <a:pt x="207" y="273"/>
                      <a:pt x="209" y="271"/>
                      <a:pt x="209" y="271"/>
                    </a:cubicBezTo>
                    <a:cubicBezTo>
                      <a:pt x="209" y="270"/>
                      <a:pt x="209" y="271"/>
                      <a:pt x="211" y="270"/>
                    </a:cubicBezTo>
                    <a:cubicBezTo>
                      <a:pt x="212" y="270"/>
                      <a:pt x="213" y="270"/>
                      <a:pt x="213" y="270"/>
                    </a:cubicBezTo>
                    <a:cubicBezTo>
                      <a:pt x="213" y="270"/>
                      <a:pt x="214" y="271"/>
                      <a:pt x="214" y="271"/>
                    </a:cubicBezTo>
                    <a:cubicBezTo>
                      <a:pt x="214" y="271"/>
                      <a:pt x="216" y="272"/>
                      <a:pt x="217" y="272"/>
                    </a:cubicBezTo>
                    <a:cubicBezTo>
                      <a:pt x="217" y="272"/>
                      <a:pt x="219" y="272"/>
                      <a:pt x="220" y="273"/>
                    </a:cubicBezTo>
                    <a:cubicBezTo>
                      <a:pt x="220" y="273"/>
                      <a:pt x="222" y="272"/>
                      <a:pt x="222" y="272"/>
                    </a:cubicBezTo>
                    <a:cubicBezTo>
                      <a:pt x="222" y="272"/>
                      <a:pt x="222" y="274"/>
                      <a:pt x="222" y="274"/>
                    </a:cubicBezTo>
                    <a:cubicBezTo>
                      <a:pt x="221" y="275"/>
                      <a:pt x="221" y="276"/>
                      <a:pt x="221" y="276"/>
                    </a:cubicBezTo>
                    <a:cubicBezTo>
                      <a:pt x="221" y="277"/>
                      <a:pt x="222" y="278"/>
                      <a:pt x="222" y="278"/>
                    </a:cubicBezTo>
                    <a:cubicBezTo>
                      <a:pt x="222" y="279"/>
                      <a:pt x="227" y="281"/>
                      <a:pt x="228" y="281"/>
                    </a:cubicBezTo>
                    <a:cubicBezTo>
                      <a:pt x="229" y="282"/>
                      <a:pt x="230" y="281"/>
                      <a:pt x="231" y="281"/>
                    </a:cubicBezTo>
                    <a:cubicBezTo>
                      <a:pt x="231" y="281"/>
                      <a:pt x="231" y="282"/>
                      <a:pt x="231" y="282"/>
                    </a:cubicBezTo>
                    <a:cubicBezTo>
                      <a:pt x="232" y="282"/>
                      <a:pt x="232" y="281"/>
                      <a:pt x="232" y="281"/>
                    </a:cubicBezTo>
                    <a:cubicBezTo>
                      <a:pt x="233" y="281"/>
                      <a:pt x="234" y="282"/>
                      <a:pt x="234" y="281"/>
                    </a:cubicBezTo>
                    <a:cubicBezTo>
                      <a:pt x="234" y="281"/>
                      <a:pt x="235" y="281"/>
                      <a:pt x="235" y="281"/>
                    </a:cubicBezTo>
                    <a:cubicBezTo>
                      <a:pt x="236" y="281"/>
                      <a:pt x="237" y="281"/>
                      <a:pt x="237" y="279"/>
                    </a:cubicBezTo>
                    <a:cubicBezTo>
                      <a:pt x="237" y="279"/>
                      <a:pt x="237" y="279"/>
                      <a:pt x="237" y="279"/>
                    </a:cubicBezTo>
                    <a:cubicBezTo>
                      <a:pt x="238" y="280"/>
                      <a:pt x="239" y="281"/>
                      <a:pt x="240" y="281"/>
                    </a:cubicBezTo>
                    <a:cubicBezTo>
                      <a:pt x="241" y="283"/>
                      <a:pt x="242" y="282"/>
                      <a:pt x="244" y="281"/>
                    </a:cubicBezTo>
                    <a:cubicBezTo>
                      <a:pt x="244" y="281"/>
                      <a:pt x="245" y="281"/>
                      <a:pt x="246" y="282"/>
                    </a:cubicBezTo>
                    <a:cubicBezTo>
                      <a:pt x="246" y="282"/>
                      <a:pt x="246" y="282"/>
                      <a:pt x="246" y="282"/>
                    </a:cubicBezTo>
                    <a:cubicBezTo>
                      <a:pt x="246" y="282"/>
                      <a:pt x="245" y="283"/>
                      <a:pt x="245" y="283"/>
                    </a:cubicBezTo>
                    <a:cubicBezTo>
                      <a:pt x="245" y="283"/>
                      <a:pt x="245" y="283"/>
                      <a:pt x="245" y="283"/>
                    </a:cubicBezTo>
                    <a:cubicBezTo>
                      <a:pt x="245" y="284"/>
                      <a:pt x="245" y="285"/>
                      <a:pt x="245" y="285"/>
                    </a:cubicBezTo>
                    <a:cubicBezTo>
                      <a:pt x="245" y="287"/>
                      <a:pt x="245" y="288"/>
                      <a:pt x="246" y="289"/>
                    </a:cubicBezTo>
                    <a:cubicBezTo>
                      <a:pt x="246" y="290"/>
                      <a:pt x="248" y="291"/>
                      <a:pt x="249" y="290"/>
                    </a:cubicBezTo>
                    <a:cubicBezTo>
                      <a:pt x="250" y="290"/>
                      <a:pt x="250" y="289"/>
                      <a:pt x="250" y="288"/>
                    </a:cubicBezTo>
                    <a:cubicBezTo>
                      <a:pt x="250" y="288"/>
                      <a:pt x="250" y="287"/>
                      <a:pt x="250" y="287"/>
                    </a:cubicBezTo>
                    <a:cubicBezTo>
                      <a:pt x="249" y="286"/>
                      <a:pt x="248" y="286"/>
                      <a:pt x="248" y="286"/>
                    </a:cubicBezTo>
                    <a:cubicBezTo>
                      <a:pt x="248" y="286"/>
                      <a:pt x="248" y="286"/>
                      <a:pt x="248" y="285"/>
                    </a:cubicBezTo>
                    <a:cubicBezTo>
                      <a:pt x="248" y="285"/>
                      <a:pt x="250" y="285"/>
                      <a:pt x="250" y="284"/>
                    </a:cubicBezTo>
                    <a:cubicBezTo>
                      <a:pt x="252" y="282"/>
                      <a:pt x="254" y="281"/>
                      <a:pt x="256" y="281"/>
                    </a:cubicBezTo>
                    <a:cubicBezTo>
                      <a:pt x="257" y="282"/>
                      <a:pt x="258" y="281"/>
                      <a:pt x="258" y="281"/>
                    </a:cubicBezTo>
                    <a:cubicBezTo>
                      <a:pt x="259" y="280"/>
                      <a:pt x="260" y="279"/>
                      <a:pt x="262" y="280"/>
                    </a:cubicBezTo>
                    <a:cubicBezTo>
                      <a:pt x="263" y="280"/>
                      <a:pt x="264" y="279"/>
                      <a:pt x="265" y="279"/>
                    </a:cubicBezTo>
                    <a:cubicBezTo>
                      <a:pt x="266" y="279"/>
                      <a:pt x="266" y="276"/>
                      <a:pt x="268" y="278"/>
                    </a:cubicBezTo>
                    <a:cubicBezTo>
                      <a:pt x="269" y="278"/>
                      <a:pt x="269" y="278"/>
                      <a:pt x="269" y="278"/>
                    </a:cubicBezTo>
                    <a:cubicBezTo>
                      <a:pt x="271" y="277"/>
                      <a:pt x="271" y="275"/>
                      <a:pt x="272" y="273"/>
                    </a:cubicBezTo>
                    <a:cubicBezTo>
                      <a:pt x="272" y="273"/>
                      <a:pt x="273" y="273"/>
                      <a:pt x="273" y="274"/>
                    </a:cubicBez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74" y="276"/>
                      <a:pt x="275" y="276"/>
                      <a:pt x="276" y="274"/>
                    </a:cubicBezTo>
                    <a:cubicBezTo>
                      <a:pt x="276" y="274"/>
                      <a:pt x="277" y="274"/>
                      <a:pt x="277" y="274"/>
                    </a:cubicBezTo>
                    <a:cubicBezTo>
                      <a:pt x="278" y="274"/>
                      <a:pt x="278" y="274"/>
                      <a:pt x="278" y="274"/>
                    </a:cubicBezTo>
                    <a:cubicBezTo>
                      <a:pt x="278" y="274"/>
                      <a:pt x="278" y="273"/>
                      <a:pt x="278" y="273"/>
                    </a:cubicBezTo>
                    <a:cubicBezTo>
                      <a:pt x="278" y="273"/>
                      <a:pt x="278" y="273"/>
                      <a:pt x="278" y="273"/>
                    </a:cubicBezTo>
                    <a:cubicBezTo>
                      <a:pt x="278" y="273"/>
                      <a:pt x="278" y="273"/>
                      <a:pt x="278" y="272"/>
                    </a:cubicBezTo>
                    <a:cubicBezTo>
                      <a:pt x="279" y="272"/>
                      <a:pt x="279" y="273"/>
                      <a:pt x="279" y="273"/>
                    </a:cubicBezTo>
                    <a:cubicBezTo>
                      <a:pt x="280" y="273"/>
                      <a:pt x="280" y="273"/>
                      <a:pt x="281" y="273"/>
                    </a:cubicBezTo>
                    <a:cubicBezTo>
                      <a:pt x="281" y="272"/>
                      <a:pt x="281" y="272"/>
                      <a:pt x="282" y="272"/>
                    </a:cubicBezTo>
                    <a:cubicBezTo>
                      <a:pt x="283" y="272"/>
                      <a:pt x="284" y="273"/>
                      <a:pt x="285" y="271"/>
                    </a:cubicBezTo>
                    <a:cubicBezTo>
                      <a:pt x="285" y="271"/>
                      <a:pt x="286" y="272"/>
                      <a:pt x="286" y="272"/>
                    </a:cubicBezTo>
                    <a:cubicBezTo>
                      <a:pt x="287" y="272"/>
                      <a:pt x="290" y="271"/>
                      <a:pt x="291" y="270"/>
                    </a:cubicBezTo>
                    <a:cubicBezTo>
                      <a:pt x="292" y="269"/>
                      <a:pt x="293" y="268"/>
                      <a:pt x="294" y="266"/>
                    </a:cubicBezTo>
                    <a:cubicBezTo>
                      <a:pt x="294" y="266"/>
                      <a:pt x="294" y="266"/>
                      <a:pt x="295" y="266"/>
                    </a:cubicBezTo>
                    <a:cubicBezTo>
                      <a:pt x="296" y="266"/>
                      <a:pt x="297" y="267"/>
                      <a:pt x="297" y="265"/>
                    </a:cubicBezTo>
                    <a:cubicBezTo>
                      <a:pt x="297" y="265"/>
                      <a:pt x="297" y="264"/>
                      <a:pt x="297" y="264"/>
                    </a:cubicBezTo>
                    <a:cubicBezTo>
                      <a:pt x="297" y="264"/>
                      <a:pt x="297" y="264"/>
                      <a:pt x="297" y="264"/>
                    </a:cubicBezTo>
                    <a:cubicBezTo>
                      <a:pt x="297" y="264"/>
                      <a:pt x="297" y="264"/>
                      <a:pt x="298" y="264"/>
                    </a:cubicBezTo>
                    <a:cubicBezTo>
                      <a:pt x="299" y="264"/>
                      <a:pt x="299" y="263"/>
                      <a:pt x="300" y="263"/>
                    </a:cubicBezTo>
                    <a:cubicBezTo>
                      <a:pt x="300" y="262"/>
                      <a:pt x="302" y="262"/>
                      <a:pt x="302" y="261"/>
                    </a:cubicBezTo>
                    <a:cubicBezTo>
                      <a:pt x="302" y="261"/>
                      <a:pt x="302" y="261"/>
                      <a:pt x="302" y="261"/>
                    </a:cubicBezTo>
                    <a:cubicBezTo>
                      <a:pt x="302" y="261"/>
                      <a:pt x="302" y="260"/>
                      <a:pt x="302" y="260"/>
                    </a:cubicBezTo>
                    <a:cubicBezTo>
                      <a:pt x="302" y="259"/>
                      <a:pt x="303" y="259"/>
                      <a:pt x="304" y="259"/>
                    </a:cubicBezTo>
                    <a:cubicBezTo>
                      <a:pt x="305" y="258"/>
                      <a:pt x="306" y="258"/>
                      <a:pt x="306" y="257"/>
                    </a:cubicBezTo>
                    <a:cubicBezTo>
                      <a:pt x="306" y="257"/>
                      <a:pt x="306" y="257"/>
                      <a:pt x="306" y="257"/>
                    </a:cubicBezTo>
                    <a:cubicBezTo>
                      <a:pt x="305" y="257"/>
                      <a:pt x="305" y="257"/>
                      <a:pt x="305" y="257"/>
                    </a:cubicBezTo>
                    <a:cubicBezTo>
                      <a:pt x="305" y="256"/>
                      <a:pt x="306" y="256"/>
                      <a:pt x="306" y="256"/>
                    </a:cubicBezTo>
                    <a:cubicBezTo>
                      <a:pt x="308" y="256"/>
                      <a:pt x="308" y="254"/>
                      <a:pt x="309" y="254"/>
                    </a:cubicBezTo>
                    <a:cubicBezTo>
                      <a:pt x="309" y="254"/>
                      <a:pt x="309" y="253"/>
                      <a:pt x="309" y="253"/>
                    </a:cubicBezTo>
                    <a:cubicBezTo>
                      <a:pt x="309" y="253"/>
                      <a:pt x="309" y="253"/>
                      <a:pt x="309" y="253"/>
                    </a:cubicBezTo>
                    <a:cubicBezTo>
                      <a:pt x="309" y="252"/>
                      <a:pt x="310" y="252"/>
                      <a:pt x="310" y="252"/>
                    </a:cubicBezTo>
                    <a:cubicBezTo>
                      <a:pt x="310" y="252"/>
                      <a:pt x="311" y="252"/>
                      <a:pt x="311" y="251"/>
                    </a:cubicBezTo>
                    <a:cubicBezTo>
                      <a:pt x="311" y="251"/>
                      <a:pt x="311" y="251"/>
                      <a:pt x="311" y="250"/>
                    </a:cubicBezTo>
                    <a:cubicBezTo>
                      <a:pt x="311" y="250"/>
                      <a:pt x="312" y="249"/>
                      <a:pt x="312" y="249"/>
                    </a:cubicBezTo>
                    <a:cubicBezTo>
                      <a:pt x="312" y="248"/>
                      <a:pt x="312" y="248"/>
                      <a:pt x="312" y="248"/>
                    </a:cubicBezTo>
                    <a:cubicBezTo>
                      <a:pt x="312" y="248"/>
                      <a:pt x="312" y="248"/>
                      <a:pt x="312" y="247"/>
                    </a:cubicBezTo>
                    <a:cubicBezTo>
                      <a:pt x="312" y="247"/>
                      <a:pt x="312" y="246"/>
                      <a:pt x="312" y="245"/>
                    </a:cubicBezTo>
                    <a:cubicBezTo>
                      <a:pt x="313" y="245"/>
                      <a:pt x="313" y="246"/>
                      <a:pt x="314" y="246"/>
                    </a:cubicBezTo>
                    <a:cubicBezTo>
                      <a:pt x="314" y="245"/>
                      <a:pt x="314" y="245"/>
                      <a:pt x="314" y="245"/>
                    </a:cubicBezTo>
                    <a:cubicBezTo>
                      <a:pt x="313" y="245"/>
                      <a:pt x="313" y="244"/>
                      <a:pt x="312" y="244"/>
                    </a:cubicBezTo>
                    <a:cubicBezTo>
                      <a:pt x="312" y="244"/>
                      <a:pt x="312" y="244"/>
                      <a:pt x="312" y="244"/>
                    </a:cubicBezTo>
                    <a:cubicBezTo>
                      <a:pt x="312" y="244"/>
                      <a:pt x="312" y="244"/>
                      <a:pt x="312" y="244"/>
                    </a:cubicBezTo>
                    <a:cubicBezTo>
                      <a:pt x="312" y="243"/>
                      <a:pt x="312" y="243"/>
                      <a:pt x="312" y="243"/>
                    </a:cubicBezTo>
                    <a:cubicBezTo>
                      <a:pt x="312" y="243"/>
                      <a:pt x="313" y="243"/>
                      <a:pt x="313" y="243"/>
                    </a:cubicBezTo>
                    <a:cubicBezTo>
                      <a:pt x="316" y="242"/>
                      <a:pt x="318" y="240"/>
                      <a:pt x="319" y="237"/>
                    </a:cubicBezTo>
                    <a:cubicBezTo>
                      <a:pt x="320" y="235"/>
                      <a:pt x="320" y="233"/>
                      <a:pt x="323" y="232"/>
                    </a:cubicBezTo>
                    <a:cubicBezTo>
                      <a:pt x="323" y="232"/>
                      <a:pt x="323" y="232"/>
                      <a:pt x="323" y="232"/>
                    </a:cubicBezTo>
                    <a:cubicBezTo>
                      <a:pt x="324" y="231"/>
                      <a:pt x="324" y="231"/>
                      <a:pt x="324" y="231"/>
                    </a:cubicBezTo>
                    <a:cubicBezTo>
                      <a:pt x="325" y="231"/>
                      <a:pt x="326" y="231"/>
                      <a:pt x="326" y="230"/>
                    </a:cubicBezTo>
                    <a:cubicBezTo>
                      <a:pt x="326" y="230"/>
                      <a:pt x="326" y="230"/>
                      <a:pt x="325" y="229"/>
                    </a:cubicBezTo>
                    <a:cubicBezTo>
                      <a:pt x="325" y="229"/>
                      <a:pt x="325" y="229"/>
                      <a:pt x="325" y="229"/>
                    </a:cubicBezTo>
                    <a:cubicBezTo>
                      <a:pt x="325" y="229"/>
                      <a:pt x="325" y="229"/>
                      <a:pt x="325" y="229"/>
                    </a:cubicBezTo>
                    <a:cubicBezTo>
                      <a:pt x="325" y="229"/>
                      <a:pt x="325" y="229"/>
                      <a:pt x="325" y="228"/>
                    </a:cubicBezTo>
                    <a:cubicBezTo>
                      <a:pt x="325" y="228"/>
                      <a:pt x="325" y="228"/>
                      <a:pt x="325" y="228"/>
                    </a:cubicBezTo>
                    <a:cubicBezTo>
                      <a:pt x="325" y="228"/>
                      <a:pt x="326" y="227"/>
                      <a:pt x="326" y="227"/>
                    </a:cubicBezTo>
                    <a:cubicBezTo>
                      <a:pt x="326" y="227"/>
                      <a:pt x="326" y="226"/>
                      <a:pt x="326" y="226"/>
                    </a:cubicBezTo>
                    <a:cubicBezTo>
                      <a:pt x="326" y="225"/>
                      <a:pt x="326" y="225"/>
                      <a:pt x="327" y="225"/>
                    </a:cubicBezTo>
                    <a:cubicBezTo>
                      <a:pt x="327" y="225"/>
                      <a:pt x="327" y="225"/>
                      <a:pt x="327" y="225"/>
                    </a:cubicBezTo>
                    <a:cubicBezTo>
                      <a:pt x="328" y="225"/>
                      <a:pt x="328" y="224"/>
                      <a:pt x="328" y="223"/>
                    </a:cubicBezTo>
                    <a:cubicBezTo>
                      <a:pt x="328" y="223"/>
                      <a:pt x="328" y="223"/>
                      <a:pt x="328" y="222"/>
                    </a:cubicBezTo>
                    <a:cubicBezTo>
                      <a:pt x="328" y="222"/>
                      <a:pt x="328" y="221"/>
                      <a:pt x="327" y="221"/>
                    </a:cubicBezTo>
                    <a:cubicBezTo>
                      <a:pt x="327" y="220"/>
                      <a:pt x="327" y="219"/>
                      <a:pt x="328" y="219"/>
                    </a:cubicBezTo>
                    <a:cubicBezTo>
                      <a:pt x="328" y="219"/>
                      <a:pt x="328" y="219"/>
                      <a:pt x="328" y="219"/>
                    </a:cubicBezTo>
                    <a:cubicBezTo>
                      <a:pt x="328" y="219"/>
                      <a:pt x="328" y="219"/>
                      <a:pt x="328" y="219"/>
                    </a:cubicBezTo>
                    <a:cubicBezTo>
                      <a:pt x="328" y="218"/>
                      <a:pt x="328" y="218"/>
                      <a:pt x="328" y="218"/>
                    </a:cubicBezTo>
                    <a:cubicBezTo>
                      <a:pt x="328" y="218"/>
                      <a:pt x="327" y="218"/>
                      <a:pt x="327" y="218"/>
                    </a:cubicBezTo>
                    <a:cubicBezTo>
                      <a:pt x="326" y="217"/>
                      <a:pt x="325" y="216"/>
                      <a:pt x="325" y="216"/>
                    </a:cubicBezTo>
                    <a:cubicBezTo>
                      <a:pt x="324" y="215"/>
                      <a:pt x="324" y="215"/>
                      <a:pt x="324" y="215"/>
                    </a:cubicBezTo>
                    <a:cubicBezTo>
                      <a:pt x="324" y="215"/>
                      <a:pt x="323" y="215"/>
                      <a:pt x="323" y="215"/>
                    </a:cubicBezTo>
                    <a:cubicBezTo>
                      <a:pt x="322" y="215"/>
                      <a:pt x="322" y="215"/>
                      <a:pt x="321" y="215"/>
                    </a:cubicBezTo>
                    <a:cubicBezTo>
                      <a:pt x="321" y="215"/>
                      <a:pt x="321" y="215"/>
                      <a:pt x="321" y="215"/>
                    </a:cubicBezTo>
                    <a:cubicBezTo>
                      <a:pt x="320" y="215"/>
                      <a:pt x="320" y="215"/>
                      <a:pt x="320" y="216"/>
                    </a:cubicBezTo>
                    <a:cubicBezTo>
                      <a:pt x="320" y="216"/>
                      <a:pt x="320" y="215"/>
                      <a:pt x="319" y="215"/>
                    </a:cubicBezTo>
                    <a:cubicBezTo>
                      <a:pt x="320" y="215"/>
                      <a:pt x="320" y="215"/>
                      <a:pt x="320" y="214"/>
                    </a:cubicBezTo>
                    <a:cubicBezTo>
                      <a:pt x="321" y="214"/>
                      <a:pt x="321" y="213"/>
                      <a:pt x="322" y="213"/>
                    </a:cubicBezTo>
                    <a:cubicBezTo>
                      <a:pt x="322" y="213"/>
                      <a:pt x="323" y="213"/>
                      <a:pt x="323" y="212"/>
                    </a:cubicBezTo>
                    <a:cubicBezTo>
                      <a:pt x="323" y="212"/>
                      <a:pt x="323" y="212"/>
                      <a:pt x="323" y="212"/>
                    </a:cubicBezTo>
                    <a:cubicBezTo>
                      <a:pt x="324" y="212"/>
                      <a:pt x="325" y="211"/>
                      <a:pt x="326" y="211"/>
                    </a:cubicBezTo>
                    <a:cubicBezTo>
                      <a:pt x="326" y="211"/>
                      <a:pt x="326" y="211"/>
                      <a:pt x="326" y="211"/>
                    </a:cubicBezTo>
                    <a:cubicBezTo>
                      <a:pt x="327" y="211"/>
                      <a:pt x="327" y="211"/>
                      <a:pt x="327" y="211"/>
                    </a:cubicBezTo>
                    <a:cubicBezTo>
                      <a:pt x="328" y="210"/>
                      <a:pt x="328" y="210"/>
                      <a:pt x="328" y="209"/>
                    </a:cubicBezTo>
                    <a:cubicBezTo>
                      <a:pt x="327" y="209"/>
                      <a:pt x="327" y="209"/>
                      <a:pt x="327" y="208"/>
                    </a:cubicBezTo>
                    <a:cubicBezTo>
                      <a:pt x="327" y="208"/>
                      <a:pt x="327" y="206"/>
                      <a:pt x="326" y="207"/>
                    </a:cubicBezTo>
                    <a:cubicBezTo>
                      <a:pt x="325" y="207"/>
                      <a:pt x="325" y="207"/>
                      <a:pt x="325" y="207"/>
                    </a:cubicBezTo>
                    <a:cubicBezTo>
                      <a:pt x="325" y="206"/>
                      <a:pt x="325" y="206"/>
                      <a:pt x="326" y="206"/>
                    </a:cubicBezTo>
                    <a:cubicBezTo>
                      <a:pt x="326" y="206"/>
                      <a:pt x="326" y="206"/>
                      <a:pt x="326" y="206"/>
                    </a:cubicBezTo>
                    <a:cubicBezTo>
                      <a:pt x="326" y="206"/>
                      <a:pt x="327" y="206"/>
                      <a:pt x="327" y="206"/>
                    </a:cubicBezTo>
                    <a:cubicBezTo>
                      <a:pt x="327" y="206"/>
                      <a:pt x="327" y="206"/>
                      <a:pt x="327" y="206"/>
                    </a:cubicBezTo>
                    <a:cubicBezTo>
                      <a:pt x="328" y="205"/>
                      <a:pt x="328" y="205"/>
                      <a:pt x="328" y="205"/>
                    </a:cubicBezTo>
                    <a:cubicBezTo>
                      <a:pt x="328" y="204"/>
                      <a:pt x="328" y="204"/>
                      <a:pt x="328" y="204"/>
                    </a:cubicBezTo>
                    <a:cubicBezTo>
                      <a:pt x="328" y="204"/>
                      <a:pt x="328" y="203"/>
                      <a:pt x="327" y="203"/>
                    </a:cubicBezTo>
                    <a:cubicBezTo>
                      <a:pt x="327" y="203"/>
                      <a:pt x="327" y="203"/>
                      <a:pt x="327" y="203"/>
                    </a:cubicBezTo>
                    <a:cubicBezTo>
                      <a:pt x="327" y="202"/>
                      <a:pt x="327" y="202"/>
                      <a:pt x="326" y="202"/>
                    </a:cubicBezTo>
                    <a:cubicBezTo>
                      <a:pt x="326" y="201"/>
                      <a:pt x="325" y="200"/>
                      <a:pt x="324" y="200"/>
                    </a:cubicBezTo>
                    <a:cubicBezTo>
                      <a:pt x="324" y="200"/>
                      <a:pt x="324" y="200"/>
                      <a:pt x="324" y="200"/>
                    </a:cubicBezTo>
                    <a:cubicBezTo>
                      <a:pt x="324" y="200"/>
                      <a:pt x="324" y="200"/>
                      <a:pt x="324" y="200"/>
                    </a:cubicBezTo>
                    <a:cubicBezTo>
                      <a:pt x="324" y="199"/>
                      <a:pt x="323" y="198"/>
                      <a:pt x="323" y="198"/>
                    </a:cubicBezTo>
                    <a:cubicBezTo>
                      <a:pt x="323" y="198"/>
                      <a:pt x="322" y="197"/>
                      <a:pt x="322" y="197"/>
                    </a:cubicBezTo>
                    <a:cubicBezTo>
                      <a:pt x="322" y="197"/>
                      <a:pt x="321" y="197"/>
                      <a:pt x="321" y="197"/>
                    </a:cubicBezTo>
                    <a:cubicBezTo>
                      <a:pt x="321" y="196"/>
                      <a:pt x="321" y="196"/>
                      <a:pt x="321" y="196"/>
                    </a:cubicBezTo>
                    <a:cubicBezTo>
                      <a:pt x="321" y="196"/>
                      <a:pt x="321" y="196"/>
                      <a:pt x="321" y="196"/>
                    </a:cubicBezTo>
                    <a:cubicBezTo>
                      <a:pt x="321" y="196"/>
                      <a:pt x="321" y="195"/>
                      <a:pt x="321" y="195"/>
                    </a:cubicBezTo>
                    <a:cubicBezTo>
                      <a:pt x="321" y="194"/>
                      <a:pt x="321" y="194"/>
                      <a:pt x="320" y="193"/>
                    </a:cubicBezTo>
                    <a:cubicBezTo>
                      <a:pt x="320" y="193"/>
                      <a:pt x="320" y="192"/>
                      <a:pt x="320" y="192"/>
                    </a:cubicBezTo>
                    <a:cubicBezTo>
                      <a:pt x="320" y="192"/>
                      <a:pt x="319" y="191"/>
                      <a:pt x="319" y="191"/>
                    </a:cubicBezTo>
                    <a:cubicBezTo>
                      <a:pt x="319" y="191"/>
                      <a:pt x="319" y="190"/>
                      <a:pt x="318" y="190"/>
                    </a:cubicBezTo>
                    <a:cubicBezTo>
                      <a:pt x="318" y="190"/>
                      <a:pt x="318" y="190"/>
                      <a:pt x="318" y="189"/>
                    </a:cubicBezTo>
                    <a:cubicBezTo>
                      <a:pt x="318" y="189"/>
                      <a:pt x="318" y="189"/>
                      <a:pt x="318" y="189"/>
                    </a:cubicBezTo>
                    <a:cubicBezTo>
                      <a:pt x="318" y="187"/>
                      <a:pt x="317" y="186"/>
                      <a:pt x="316" y="185"/>
                    </a:cubicBezTo>
                    <a:cubicBezTo>
                      <a:pt x="316" y="185"/>
                      <a:pt x="316" y="185"/>
                      <a:pt x="316" y="184"/>
                    </a:cubicBezTo>
                    <a:cubicBezTo>
                      <a:pt x="316" y="184"/>
                      <a:pt x="316" y="184"/>
                      <a:pt x="316" y="184"/>
                    </a:cubicBezTo>
                    <a:cubicBezTo>
                      <a:pt x="316" y="183"/>
                      <a:pt x="316" y="183"/>
                      <a:pt x="316" y="183"/>
                    </a:cubicBezTo>
                    <a:cubicBezTo>
                      <a:pt x="316" y="183"/>
                      <a:pt x="316" y="183"/>
                      <a:pt x="316" y="183"/>
                    </a:cubicBezTo>
                    <a:cubicBezTo>
                      <a:pt x="316" y="183"/>
                      <a:pt x="315" y="182"/>
                      <a:pt x="315" y="182"/>
                    </a:cubicBezTo>
                    <a:cubicBezTo>
                      <a:pt x="314" y="182"/>
                      <a:pt x="313" y="181"/>
                      <a:pt x="312" y="181"/>
                    </a:cubicBezTo>
                    <a:cubicBezTo>
                      <a:pt x="312" y="181"/>
                      <a:pt x="312" y="181"/>
                      <a:pt x="311" y="181"/>
                    </a:cubicBezTo>
                    <a:cubicBezTo>
                      <a:pt x="311" y="180"/>
                      <a:pt x="311" y="180"/>
                      <a:pt x="311" y="180"/>
                    </a:cubicBezTo>
                    <a:cubicBezTo>
                      <a:pt x="311" y="180"/>
                      <a:pt x="311" y="180"/>
                      <a:pt x="311" y="180"/>
                    </a:cubicBezTo>
                    <a:cubicBezTo>
                      <a:pt x="311" y="179"/>
                      <a:pt x="310" y="179"/>
                      <a:pt x="310" y="179"/>
                    </a:cubicBezTo>
                    <a:cubicBezTo>
                      <a:pt x="310" y="179"/>
                      <a:pt x="310" y="179"/>
                      <a:pt x="309" y="179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310" y="176"/>
                      <a:pt x="310" y="176"/>
                      <a:pt x="310" y="176"/>
                    </a:cubicBezTo>
                    <a:cubicBezTo>
                      <a:pt x="310" y="175"/>
                      <a:pt x="311" y="175"/>
                      <a:pt x="311" y="175"/>
                    </a:cubicBezTo>
                    <a:cubicBezTo>
                      <a:pt x="311" y="175"/>
                      <a:pt x="311" y="175"/>
                      <a:pt x="311" y="175"/>
                    </a:cubicBezTo>
                    <a:cubicBezTo>
                      <a:pt x="311" y="174"/>
                      <a:pt x="312" y="173"/>
                      <a:pt x="313" y="172"/>
                    </a:cubicBezTo>
                    <a:cubicBezTo>
                      <a:pt x="313" y="172"/>
                      <a:pt x="313" y="172"/>
                      <a:pt x="314" y="171"/>
                    </a:cubicBezTo>
                    <a:cubicBezTo>
                      <a:pt x="315" y="171"/>
                      <a:pt x="316" y="170"/>
                      <a:pt x="315" y="169"/>
                    </a:cubicBezTo>
                    <a:cubicBezTo>
                      <a:pt x="315" y="169"/>
                      <a:pt x="315" y="169"/>
                      <a:pt x="315" y="169"/>
                    </a:cubicBezTo>
                    <a:cubicBezTo>
                      <a:pt x="315" y="169"/>
                      <a:pt x="315" y="169"/>
                      <a:pt x="315" y="169"/>
                    </a:cubicBezTo>
                    <a:cubicBezTo>
                      <a:pt x="315" y="168"/>
                      <a:pt x="315" y="168"/>
                      <a:pt x="315" y="168"/>
                    </a:cubicBezTo>
                    <a:cubicBezTo>
                      <a:pt x="315" y="168"/>
                      <a:pt x="315" y="167"/>
                      <a:pt x="315" y="167"/>
                    </a:cubicBezTo>
                    <a:cubicBezTo>
                      <a:pt x="316" y="167"/>
                      <a:pt x="316" y="167"/>
                      <a:pt x="316" y="167"/>
                    </a:cubicBezTo>
                    <a:cubicBezTo>
                      <a:pt x="316" y="167"/>
                      <a:pt x="316" y="167"/>
                      <a:pt x="316" y="167"/>
                    </a:cubicBezTo>
                    <a:cubicBezTo>
                      <a:pt x="316" y="167"/>
                      <a:pt x="316" y="167"/>
                      <a:pt x="317" y="168"/>
                    </a:cubicBezTo>
                    <a:cubicBezTo>
                      <a:pt x="316" y="168"/>
                      <a:pt x="316" y="168"/>
                      <a:pt x="316" y="168"/>
                    </a:cubicBezTo>
                    <a:cubicBezTo>
                      <a:pt x="317" y="169"/>
                      <a:pt x="318" y="169"/>
                      <a:pt x="319" y="168"/>
                    </a:cubicBezTo>
                    <a:cubicBezTo>
                      <a:pt x="319" y="168"/>
                      <a:pt x="319" y="168"/>
                      <a:pt x="319" y="168"/>
                    </a:cubicBezTo>
                    <a:cubicBezTo>
                      <a:pt x="319" y="168"/>
                      <a:pt x="319" y="168"/>
                      <a:pt x="319" y="167"/>
                    </a:cubicBezTo>
                    <a:cubicBezTo>
                      <a:pt x="319" y="167"/>
                      <a:pt x="319" y="167"/>
                      <a:pt x="319" y="167"/>
                    </a:cubicBezTo>
                    <a:cubicBezTo>
                      <a:pt x="319" y="166"/>
                      <a:pt x="319" y="166"/>
                      <a:pt x="319" y="166"/>
                    </a:cubicBezTo>
                    <a:cubicBezTo>
                      <a:pt x="319" y="166"/>
                      <a:pt x="319" y="166"/>
                      <a:pt x="320" y="166"/>
                    </a:cubicBezTo>
                    <a:cubicBezTo>
                      <a:pt x="320" y="166"/>
                      <a:pt x="320" y="166"/>
                      <a:pt x="320" y="165"/>
                    </a:cubicBezTo>
                    <a:cubicBezTo>
                      <a:pt x="321" y="165"/>
                      <a:pt x="321" y="165"/>
                      <a:pt x="321" y="165"/>
                    </a:cubicBezTo>
                    <a:cubicBezTo>
                      <a:pt x="321" y="165"/>
                      <a:pt x="321" y="165"/>
                      <a:pt x="321" y="165"/>
                    </a:cubicBezTo>
                    <a:cubicBezTo>
                      <a:pt x="321" y="165"/>
                      <a:pt x="321" y="165"/>
                      <a:pt x="321" y="165"/>
                    </a:cubicBezTo>
                    <a:cubicBezTo>
                      <a:pt x="321" y="165"/>
                      <a:pt x="321" y="165"/>
                      <a:pt x="321" y="164"/>
                    </a:cubicBezTo>
                    <a:cubicBezTo>
                      <a:pt x="322" y="164"/>
                      <a:pt x="322" y="164"/>
                      <a:pt x="323" y="163"/>
                    </a:cubicBezTo>
                    <a:cubicBezTo>
                      <a:pt x="323" y="163"/>
                      <a:pt x="323" y="163"/>
                      <a:pt x="324" y="163"/>
                    </a:cubicBezTo>
                    <a:cubicBezTo>
                      <a:pt x="324" y="163"/>
                      <a:pt x="325" y="163"/>
                      <a:pt x="326" y="162"/>
                    </a:cubicBezTo>
                    <a:cubicBezTo>
                      <a:pt x="326" y="162"/>
                      <a:pt x="326" y="162"/>
                      <a:pt x="326" y="162"/>
                    </a:cubicBezTo>
                    <a:cubicBezTo>
                      <a:pt x="326" y="162"/>
                      <a:pt x="326" y="162"/>
                      <a:pt x="326" y="162"/>
                    </a:cubicBezTo>
                    <a:cubicBezTo>
                      <a:pt x="326" y="162"/>
                      <a:pt x="327" y="162"/>
                      <a:pt x="327" y="162"/>
                    </a:cubicBezTo>
                    <a:cubicBezTo>
                      <a:pt x="327" y="162"/>
                      <a:pt x="328" y="162"/>
                      <a:pt x="329" y="162"/>
                    </a:cubicBezTo>
                    <a:cubicBezTo>
                      <a:pt x="329" y="162"/>
                      <a:pt x="329" y="162"/>
                      <a:pt x="329" y="162"/>
                    </a:cubicBezTo>
                    <a:cubicBezTo>
                      <a:pt x="329" y="162"/>
                      <a:pt x="330" y="162"/>
                      <a:pt x="330" y="162"/>
                    </a:cubicBezTo>
                    <a:cubicBezTo>
                      <a:pt x="331" y="162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0"/>
                      <a:pt x="331" y="160"/>
                    </a:cubicBezTo>
                    <a:cubicBezTo>
                      <a:pt x="331" y="160"/>
                      <a:pt x="332" y="160"/>
                      <a:pt x="332" y="159"/>
                    </a:cubicBezTo>
                    <a:cubicBezTo>
                      <a:pt x="332" y="159"/>
                      <a:pt x="332" y="158"/>
                      <a:pt x="332" y="157"/>
                    </a:cubicBezTo>
                    <a:cubicBezTo>
                      <a:pt x="331" y="157"/>
                      <a:pt x="331" y="157"/>
                      <a:pt x="331" y="157"/>
                    </a:cubicBezTo>
                    <a:cubicBezTo>
                      <a:pt x="330" y="157"/>
                      <a:pt x="330" y="157"/>
                      <a:pt x="329" y="157"/>
                    </a:cubicBezTo>
                    <a:cubicBezTo>
                      <a:pt x="329" y="156"/>
                      <a:pt x="328" y="156"/>
                      <a:pt x="328" y="156"/>
                    </a:cubicBez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4" y="156"/>
                      <a:pt x="323" y="156"/>
                      <a:pt x="322" y="156"/>
                    </a:cubicBezTo>
                    <a:cubicBezTo>
                      <a:pt x="322" y="155"/>
                      <a:pt x="322" y="155"/>
                      <a:pt x="321" y="155"/>
                    </a:cubicBezTo>
                    <a:cubicBezTo>
                      <a:pt x="321" y="154"/>
                      <a:pt x="321" y="154"/>
                      <a:pt x="321" y="154"/>
                    </a:cubicBezTo>
                    <a:cubicBezTo>
                      <a:pt x="321" y="154"/>
                      <a:pt x="320" y="154"/>
                      <a:pt x="320" y="154"/>
                    </a:cubicBezTo>
                    <a:cubicBezTo>
                      <a:pt x="319" y="153"/>
                      <a:pt x="317" y="154"/>
                      <a:pt x="316" y="155"/>
                    </a:cubicBezTo>
                    <a:cubicBezTo>
                      <a:pt x="315" y="157"/>
                      <a:pt x="313" y="158"/>
                      <a:pt x="313" y="159"/>
                    </a:cubicBezTo>
                    <a:cubicBezTo>
                      <a:pt x="311" y="160"/>
                      <a:pt x="309" y="160"/>
                      <a:pt x="308" y="158"/>
                    </a:cubicBezTo>
                    <a:cubicBezTo>
                      <a:pt x="308" y="155"/>
                      <a:pt x="308" y="155"/>
                      <a:pt x="308" y="155"/>
                    </a:cubicBezTo>
                    <a:cubicBezTo>
                      <a:pt x="308" y="155"/>
                      <a:pt x="308" y="154"/>
                      <a:pt x="308" y="154"/>
                    </a:cubicBezTo>
                    <a:cubicBezTo>
                      <a:pt x="309" y="154"/>
                      <a:pt x="309" y="153"/>
                      <a:pt x="308" y="153"/>
                    </a:cubicBezTo>
                    <a:cubicBezTo>
                      <a:pt x="308" y="152"/>
                      <a:pt x="308" y="152"/>
                      <a:pt x="308" y="152"/>
                    </a:cubicBezTo>
                    <a:cubicBezTo>
                      <a:pt x="308" y="152"/>
                      <a:pt x="307" y="152"/>
                      <a:pt x="307" y="151"/>
                    </a:cubicBezTo>
                    <a:cubicBezTo>
                      <a:pt x="307" y="151"/>
                      <a:pt x="307" y="151"/>
                      <a:pt x="306" y="151"/>
                    </a:cubicBezTo>
                    <a:cubicBezTo>
                      <a:pt x="306" y="151"/>
                      <a:pt x="306" y="151"/>
                      <a:pt x="305" y="152"/>
                    </a:cubicBezTo>
                    <a:cubicBezTo>
                      <a:pt x="305" y="152"/>
                      <a:pt x="304" y="152"/>
                      <a:pt x="304" y="152"/>
                    </a:cubicBezTo>
                    <a:cubicBezTo>
                      <a:pt x="304" y="152"/>
                      <a:pt x="303" y="152"/>
                      <a:pt x="303" y="151"/>
                    </a:cubicBezTo>
                    <a:cubicBezTo>
                      <a:pt x="302" y="151"/>
                      <a:pt x="301" y="151"/>
                      <a:pt x="300" y="150"/>
                    </a:cubicBezTo>
                    <a:cubicBezTo>
                      <a:pt x="300" y="150"/>
                      <a:pt x="300" y="150"/>
                      <a:pt x="300" y="150"/>
                    </a:cubicBezTo>
                    <a:cubicBezTo>
                      <a:pt x="300" y="149"/>
                      <a:pt x="300" y="149"/>
                      <a:pt x="300" y="149"/>
                    </a:cubicBezTo>
                    <a:cubicBezTo>
                      <a:pt x="300" y="149"/>
                      <a:pt x="300" y="149"/>
                      <a:pt x="299" y="149"/>
                    </a:cubicBezTo>
                    <a:cubicBezTo>
                      <a:pt x="299" y="149"/>
                      <a:pt x="299" y="149"/>
                      <a:pt x="299" y="149"/>
                    </a:cubicBezTo>
                    <a:cubicBezTo>
                      <a:pt x="299" y="149"/>
                      <a:pt x="299" y="149"/>
                      <a:pt x="299" y="149"/>
                    </a:cubicBezTo>
                    <a:cubicBezTo>
                      <a:pt x="299" y="148"/>
                      <a:pt x="299" y="147"/>
                      <a:pt x="298" y="146"/>
                    </a:cubicBezTo>
                    <a:cubicBezTo>
                      <a:pt x="298" y="146"/>
                      <a:pt x="298" y="146"/>
                      <a:pt x="298" y="145"/>
                    </a:cubicBezTo>
                    <a:cubicBezTo>
                      <a:pt x="298" y="145"/>
                      <a:pt x="298" y="145"/>
                      <a:pt x="299" y="145"/>
                    </a:cubicBezTo>
                    <a:cubicBezTo>
                      <a:pt x="299" y="144"/>
                      <a:pt x="300" y="144"/>
                      <a:pt x="300" y="144"/>
                    </a:cubicBezTo>
                    <a:cubicBezTo>
                      <a:pt x="300" y="143"/>
                      <a:pt x="300" y="143"/>
                      <a:pt x="300" y="143"/>
                    </a:cubicBezTo>
                    <a:cubicBezTo>
                      <a:pt x="299" y="142"/>
                      <a:pt x="300" y="142"/>
                      <a:pt x="301" y="142"/>
                    </a:cubicBezTo>
                    <a:cubicBezTo>
                      <a:pt x="301" y="142"/>
                      <a:pt x="302" y="142"/>
                      <a:pt x="303" y="142"/>
                    </a:cubicBezTo>
                    <a:cubicBezTo>
                      <a:pt x="303" y="142"/>
                      <a:pt x="304" y="142"/>
                      <a:pt x="304" y="143"/>
                    </a:cubicBezTo>
                    <a:cubicBezTo>
                      <a:pt x="304" y="143"/>
                      <a:pt x="304" y="144"/>
                      <a:pt x="304" y="144"/>
                    </a:cubicBezTo>
                    <a:cubicBezTo>
                      <a:pt x="304" y="144"/>
                      <a:pt x="305" y="144"/>
                      <a:pt x="305" y="144"/>
                    </a:cubicBezTo>
                    <a:cubicBezTo>
                      <a:pt x="305" y="144"/>
                      <a:pt x="305" y="144"/>
                      <a:pt x="305" y="144"/>
                    </a:cubicBezTo>
                    <a:cubicBezTo>
                      <a:pt x="305" y="144"/>
                      <a:pt x="305" y="144"/>
                      <a:pt x="305" y="143"/>
                    </a:cubicBezTo>
                    <a:cubicBezTo>
                      <a:pt x="305" y="143"/>
                      <a:pt x="305" y="143"/>
                      <a:pt x="306" y="142"/>
                    </a:cubicBezTo>
                    <a:cubicBezTo>
                      <a:pt x="306" y="142"/>
                      <a:pt x="306" y="142"/>
                      <a:pt x="306" y="142"/>
                    </a:cubicBezTo>
                    <a:cubicBezTo>
                      <a:pt x="307" y="142"/>
                      <a:pt x="308" y="142"/>
                      <a:pt x="308" y="141"/>
                    </a:cubicBezTo>
                    <a:cubicBezTo>
                      <a:pt x="308" y="141"/>
                      <a:pt x="309" y="141"/>
                      <a:pt x="309" y="140"/>
                    </a:cubicBezTo>
                    <a:cubicBezTo>
                      <a:pt x="309" y="140"/>
                      <a:pt x="309" y="140"/>
                      <a:pt x="309" y="140"/>
                    </a:cubicBezTo>
                    <a:cubicBezTo>
                      <a:pt x="309" y="140"/>
                      <a:pt x="309" y="140"/>
                      <a:pt x="309" y="139"/>
                    </a:cubicBezTo>
                    <a:cubicBezTo>
                      <a:pt x="309" y="139"/>
                      <a:pt x="309" y="139"/>
                      <a:pt x="309" y="139"/>
                    </a:cubicBezTo>
                    <a:cubicBezTo>
                      <a:pt x="309" y="139"/>
                      <a:pt x="310" y="139"/>
                      <a:pt x="310" y="139"/>
                    </a:cubicBezTo>
                    <a:cubicBezTo>
                      <a:pt x="310" y="138"/>
                      <a:pt x="310" y="138"/>
                      <a:pt x="310" y="137"/>
                    </a:cubicBezTo>
                    <a:cubicBezTo>
                      <a:pt x="310" y="137"/>
                      <a:pt x="310" y="137"/>
                      <a:pt x="310" y="137"/>
                    </a:cubicBezTo>
                    <a:cubicBezTo>
                      <a:pt x="311" y="136"/>
                      <a:pt x="312" y="135"/>
                      <a:pt x="313" y="135"/>
                    </a:cubicBezTo>
                    <a:cubicBezTo>
                      <a:pt x="314" y="134"/>
                      <a:pt x="315" y="134"/>
                      <a:pt x="316" y="133"/>
                    </a:cubicBezTo>
                    <a:cubicBezTo>
                      <a:pt x="317" y="133"/>
                      <a:pt x="318" y="133"/>
                      <a:pt x="318" y="132"/>
                    </a:cubicBezTo>
                    <a:cubicBezTo>
                      <a:pt x="318" y="132"/>
                      <a:pt x="318" y="132"/>
                      <a:pt x="318" y="131"/>
                    </a:cubicBezTo>
                    <a:cubicBezTo>
                      <a:pt x="318" y="131"/>
                      <a:pt x="318" y="131"/>
                      <a:pt x="318" y="131"/>
                    </a:cubicBezTo>
                    <a:cubicBezTo>
                      <a:pt x="318" y="131"/>
                      <a:pt x="319" y="131"/>
                      <a:pt x="319" y="130"/>
                    </a:cubicBezTo>
                    <a:cubicBezTo>
                      <a:pt x="320" y="130"/>
                      <a:pt x="320" y="129"/>
                      <a:pt x="321" y="128"/>
                    </a:cubicBezTo>
                    <a:cubicBezTo>
                      <a:pt x="321" y="128"/>
                      <a:pt x="321" y="128"/>
                      <a:pt x="321" y="128"/>
                    </a:cubicBezTo>
                    <a:cubicBezTo>
                      <a:pt x="322" y="127"/>
                      <a:pt x="322" y="127"/>
                      <a:pt x="322" y="127"/>
                    </a:cubicBezTo>
                    <a:cubicBezTo>
                      <a:pt x="322" y="127"/>
                      <a:pt x="322" y="127"/>
                      <a:pt x="322" y="127"/>
                    </a:cubicBezTo>
                    <a:cubicBezTo>
                      <a:pt x="323" y="126"/>
                      <a:pt x="323" y="126"/>
                      <a:pt x="323" y="126"/>
                    </a:cubicBezTo>
                    <a:cubicBezTo>
                      <a:pt x="324" y="126"/>
                      <a:pt x="324" y="126"/>
                      <a:pt x="324" y="127"/>
                    </a:cubicBezTo>
                    <a:cubicBezTo>
                      <a:pt x="324" y="127"/>
                      <a:pt x="324" y="127"/>
                      <a:pt x="325" y="127"/>
                    </a:cubicBezTo>
                    <a:cubicBezTo>
                      <a:pt x="325" y="127"/>
                      <a:pt x="325" y="127"/>
                      <a:pt x="325" y="127"/>
                    </a:cubicBezTo>
                    <a:cubicBezTo>
                      <a:pt x="325" y="127"/>
                      <a:pt x="325" y="127"/>
                      <a:pt x="325" y="127"/>
                    </a:cubicBezTo>
                    <a:cubicBezTo>
                      <a:pt x="326" y="127"/>
                      <a:pt x="327" y="128"/>
                      <a:pt x="328" y="128"/>
                    </a:cubicBezTo>
                    <a:cubicBezTo>
                      <a:pt x="328" y="128"/>
                      <a:pt x="328" y="128"/>
                      <a:pt x="328" y="128"/>
                    </a:cubicBezTo>
                    <a:cubicBezTo>
                      <a:pt x="328" y="129"/>
                      <a:pt x="329" y="129"/>
                      <a:pt x="329" y="129"/>
                    </a:cubicBezTo>
                    <a:cubicBezTo>
                      <a:pt x="329" y="129"/>
                      <a:pt x="329" y="129"/>
                      <a:pt x="329" y="129"/>
                    </a:cubicBezTo>
                    <a:cubicBezTo>
                      <a:pt x="329" y="129"/>
                      <a:pt x="329" y="130"/>
                      <a:pt x="329" y="130"/>
                    </a:cubicBezTo>
                    <a:cubicBezTo>
                      <a:pt x="329" y="131"/>
                      <a:pt x="329" y="131"/>
                      <a:pt x="329" y="131"/>
                    </a:cubicBezTo>
                    <a:cubicBezTo>
                      <a:pt x="328" y="134"/>
                      <a:pt x="325" y="135"/>
                      <a:pt x="324" y="137"/>
                    </a:cubicBezTo>
                    <a:cubicBezTo>
                      <a:pt x="323" y="139"/>
                      <a:pt x="323" y="140"/>
                      <a:pt x="325" y="141"/>
                    </a:cubicBezTo>
                    <a:cubicBezTo>
                      <a:pt x="326" y="141"/>
                      <a:pt x="325" y="142"/>
                      <a:pt x="325" y="142"/>
                    </a:cubicBezTo>
                    <a:cubicBezTo>
                      <a:pt x="326" y="142"/>
                      <a:pt x="325" y="143"/>
                      <a:pt x="325" y="143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324" y="143"/>
                      <a:pt x="323" y="143"/>
                      <a:pt x="322" y="144"/>
                    </a:cubicBezTo>
                    <a:cubicBezTo>
                      <a:pt x="322" y="144"/>
                      <a:pt x="321" y="144"/>
                      <a:pt x="322" y="145"/>
                    </a:cubicBezTo>
                    <a:cubicBezTo>
                      <a:pt x="322" y="145"/>
                      <a:pt x="322" y="145"/>
                      <a:pt x="322" y="145"/>
                    </a:cubicBezTo>
                    <a:cubicBezTo>
                      <a:pt x="322" y="145"/>
                      <a:pt x="323" y="145"/>
                      <a:pt x="323" y="145"/>
                    </a:cubicBezTo>
                    <a:cubicBezTo>
                      <a:pt x="323" y="145"/>
                      <a:pt x="324" y="145"/>
                      <a:pt x="325" y="145"/>
                    </a:cubicBezTo>
                    <a:cubicBezTo>
                      <a:pt x="325" y="145"/>
                      <a:pt x="325" y="145"/>
                      <a:pt x="325" y="145"/>
                    </a:cubicBezTo>
                    <a:cubicBezTo>
                      <a:pt x="325" y="145"/>
                      <a:pt x="325" y="145"/>
                      <a:pt x="325" y="145"/>
                    </a:cubicBezTo>
                    <a:cubicBezTo>
                      <a:pt x="325" y="144"/>
                      <a:pt x="326" y="144"/>
                      <a:pt x="326" y="144"/>
                    </a:cubicBezTo>
                    <a:cubicBezTo>
                      <a:pt x="326" y="144"/>
                      <a:pt x="327" y="143"/>
                      <a:pt x="327" y="143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7" y="143"/>
                      <a:pt x="327" y="143"/>
                      <a:pt x="328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9" y="142"/>
                      <a:pt x="330" y="140"/>
                      <a:pt x="332" y="139"/>
                    </a:cubicBezTo>
                    <a:cubicBezTo>
                      <a:pt x="335" y="138"/>
                      <a:pt x="338" y="136"/>
                      <a:pt x="342" y="136"/>
                    </a:cubicBezTo>
                    <a:cubicBezTo>
                      <a:pt x="342" y="137"/>
                      <a:pt x="342" y="137"/>
                      <a:pt x="342" y="136"/>
                    </a:cubicBezTo>
                    <a:cubicBezTo>
                      <a:pt x="343" y="136"/>
                      <a:pt x="343" y="136"/>
                      <a:pt x="343" y="135"/>
                    </a:cubicBezTo>
                    <a:cubicBezTo>
                      <a:pt x="343" y="135"/>
                      <a:pt x="343" y="135"/>
                      <a:pt x="344" y="135"/>
                    </a:cubicBezTo>
                    <a:cubicBezTo>
                      <a:pt x="344" y="135"/>
                      <a:pt x="344" y="136"/>
                      <a:pt x="344" y="136"/>
                    </a:cubicBezTo>
                    <a:cubicBezTo>
                      <a:pt x="345" y="134"/>
                      <a:pt x="345" y="134"/>
                      <a:pt x="345" y="134"/>
                    </a:cubicBezTo>
                    <a:cubicBezTo>
                      <a:pt x="345" y="134"/>
                      <a:pt x="346" y="133"/>
                      <a:pt x="347" y="133"/>
                    </a:cubicBezTo>
                    <a:cubicBezTo>
                      <a:pt x="347" y="132"/>
                      <a:pt x="350" y="130"/>
                      <a:pt x="350" y="130"/>
                    </a:cubicBezTo>
                    <a:cubicBezTo>
                      <a:pt x="350" y="130"/>
                      <a:pt x="352" y="129"/>
                      <a:pt x="352" y="129"/>
                    </a:cubicBezTo>
                    <a:cubicBezTo>
                      <a:pt x="354" y="127"/>
                      <a:pt x="354" y="127"/>
                      <a:pt x="354" y="127"/>
                    </a:cubicBezTo>
                    <a:cubicBezTo>
                      <a:pt x="355" y="127"/>
                      <a:pt x="355" y="127"/>
                      <a:pt x="355" y="127"/>
                    </a:cubicBezTo>
                    <a:cubicBezTo>
                      <a:pt x="355" y="127"/>
                      <a:pt x="357" y="124"/>
                      <a:pt x="357" y="124"/>
                    </a:cubicBezTo>
                    <a:cubicBezTo>
                      <a:pt x="357" y="123"/>
                      <a:pt x="359" y="123"/>
                      <a:pt x="359" y="123"/>
                    </a:cubicBezTo>
                    <a:cubicBezTo>
                      <a:pt x="359" y="123"/>
                      <a:pt x="359" y="121"/>
                      <a:pt x="359" y="121"/>
                    </a:cubicBezTo>
                    <a:cubicBezTo>
                      <a:pt x="359" y="121"/>
                      <a:pt x="361" y="120"/>
                      <a:pt x="361" y="120"/>
                    </a:cubicBezTo>
                    <a:cubicBezTo>
                      <a:pt x="361" y="120"/>
                      <a:pt x="361" y="119"/>
                      <a:pt x="361" y="119"/>
                    </a:cubicBezTo>
                    <a:cubicBezTo>
                      <a:pt x="364" y="122"/>
                      <a:pt x="364" y="122"/>
                      <a:pt x="364" y="122"/>
                    </a:cubicBezTo>
                    <a:cubicBezTo>
                      <a:pt x="368" y="122"/>
                      <a:pt x="368" y="122"/>
                      <a:pt x="368" y="122"/>
                    </a:cubicBezTo>
                    <a:cubicBezTo>
                      <a:pt x="369" y="123"/>
                      <a:pt x="369" y="123"/>
                      <a:pt x="369" y="123"/>
                    </a:cubicBezTo>
                    <a:cubicBezTo>
                      <a:pt x="369" y="123"/>
                      <a:pt x="369" y="123"/>
                      <a:pt x="370" y="122"/>
                    </a:cubicBezTo>
                    <a:cubicBezTo>
                      <a:pt x="370" y="122"/>
                      <a:pt x="371" y="121"/>
                      <a:pt x="371" y="121"/>
                    </a:cubicBezTo>
                    <a:cubicBezTo>
                      <a:pt x="371" y="121"/>
                      <a:pt x="371" y="120"/>
                      <a:pt x="371" y="120"/>
                    </a:cubicBezTo>
                    <a:cubicBezTo>
                      <a:pt x="370" y="120"/>
                      <a:pt x="369" y="119"/>
                      <a:pt x="369" y="119"/>
                    </a:cubicBezTo>
                    <a:cubicBezTo>
                      <a:pt x="369" y="119"/>
                      <a:pt x="369" y="117"/>
                      <a:pt x="369" y="117"/>
                    </a:cubicBezTo>
                    <a:cubicBezTo>
                      <a:pt x="374" y="117"/>
                      <a:pt x="374" y="117"/>
                      <a:pt x="374" y="117"/>
                    </a:cubicBezTo>
                    <a:cubicBezTo>
                      <a:pt x="374" y="117"/>
                      <a:pt x="375" y="116"/>
                      <a:pt x="376" y="116"/>
                    </a:cubicBezTo>
                    <a:cubicBezTo>
                      <a:pt x="376" y="116"/>
                      <a:pt x="376" y="116"/>
                      <a:pt x="376" y="116"/>
                    </a:cubicBezTo>
                    <a:cubicBezTo>
                      <a:pt x="377" y="116"/>
                      <a:pt x="378" y="113"/>
                      <a:pt x="378" y="113"/>
                    </a:cubicBezTo>
                    <a:cubicBezTo>
                      <a:pt x="378" y="113"/>
                      <a:pt x="379" y="113"/>
                      <a:pt x="379" y="113"/>
                    </a:cubicBezTo>
                    <a:cubicBezTo>
                      <a:pt x="379" y="113"/>
                      <a:pt x="379" y="114"/>
                      <a:pt x="379" y="114"/>
                    </a:cubicBezTo>
                    <a:cubicBezTo>
                      <a:pt x="380" y="113"/>
                      <a:pt x="380" y="113"/>
                      <a:pt x="380" y="113"/>
                    </a:cubicBezTo>
                    <a:cubicBezTo>
                      <a:pt x="380" y="113"/>
                      <a:pt x="381" y="110"/>
                      <a:pt x="381" y="110"/>
                    </a:cubicBezTo>
                    <a:cubicBezTo>
                      <a:pt x="381" y="110"/>
                      <a:pt x="382" y="109"/>
                      <a:pt x="382" y="109"/>
                    </a:cubicBezTo>
                    <a:cubicBezTo>
                      <a:pt x="382" y="109"/>
                      <a:pt x="382" y="108"/>
                      <a:pt x="382" y="108"/>
                    </a:cubicBezTo>
                    <a:cubicBezTo>
                      <a:pt x="383" y="108"/>
                      <a:pt x="383" y="108"/>
                      <a:pt x="383" y="108"/>
                    </a:cubicBezTo>
                    <a:cubicBezTo>
                      <a:pt x="383" y="109"/>
                      <a:pt x="383" y="109"/>
                      <a:pt x="383" y="109"/>
                    </a:cubicBezTo>
                    <a:cubicBezTo>
                      <a:pt x="385" y="111"/>
                      <a:pt x="385" y="111"/>
                      <a:pt x="385" y="111"/>
                    </a:cubicBezTo>
                    <a:cubicBezTo>
                      <a:pt x="386" y="112"/>
                      <a:pt x="386" y="112"/>
                      <a:pt x="386" y="112"/>
                    </a:cubicBezTo>
                    <a:cubicBezTo>
                      <a:pt x="387" y="113"/>
                      <a:pt x="387" y="113"/>
                      <a:pt x="387" y="113"/>
                    </a:cubicBezTo>
                    <a:cubicBezTo>
                      <a:pt x="387" y="113"/>
                      <a:pt x="387" y="113"/>
                      <a:pt x="387" y="113"/>
                    </a:cubicBezTo>
                    <a:cubicBezTo>
                      <a:pt x="387" y="112"/>
                      <a:pt x="386" y="112"/>
                      <a:pt x="386" y="112"/>
                    </a:cubicBezTo>
                    <a:cubicBezTo>
                      <a:pt x="386" y="111"/>
                      <a:pt x="386" y="111"/>
                      <a:pt x="386" y="111"/>
                    </a:cubicBezTo>
                    <a:cubicBezTo>
                      <a:pt x="386" y="111"/>
                      <a:pt x="386" y="110"/>
                      <a:pt x="386" y="110"/>
                    </a:cubicBezTo>
                    <a:cubicBezTo>
                      <a:pt x="387" y="110"/>
                      <a:pt x="387" y="110"/>
                      <a:pt x="388" y="110"/>
                    </a:cubicBezTo>
                    <a:cubicBezTo>
                      <a:pt x="388" y="110"/>
                      <a:pt x="389" y="110"/>
                      <a:pt x="389" y="109"/>
                    </a:cubicBezTo>
                    <a:cubicBezTo>
                      <a:pt x="390" y="109"/>
                      <a:pt x="390" y="108"/>
                      <a:pt x="390" y="108"/>
                    </a:cubicBezTo>
                    <a:cubicBezTo>
                      <a:pt x="390" y="107"/>
                      <a:pt x="390" y="107"/>
                      <a:pt x="390" y="107"/>
                    </a:cubicBezTo>
                    <a:cubicBezTo>
                      <a:pt x="390" y="106"/>
                      <a:pt x="390" y="106"/>
                      <a:pt x="391" y="106"/>
                    </a:cubicBezTo>
                    <a:cubicBezTo>
                      <a:pt x="392" y="104"/>
                      <a:pt x="390" y="102"/>
                      <a:pt x="391" y="100"/>
                    </a:cubicBezTo>
                    <a:cubicBezTo>
                      <a:pt x="391" y="99"/>
                      <a:pt x="391" y="99"/>
                      <a:pt x="391" y="98"/>
                    </a:cubicBezTo>
                    <a:cubicBezTo>
                      <a:pt x="391" y="98"/>
                      <a:pt x="391" y="98"/>
                      <a:pt x="391" y="97"/>
                    </a:cubicBezTo>
                    <a:cubicBezTo>
                      <a:pt x="391" y="96"/>
                      <a:pt x="390" y="94"/>
                      <a:pt x="389" y="92"/>
                    </a:cubicBezTo>
                    <a:cubicBezTo>
                      <a:pt x="389" y="92"/>
                      <a:pt x="389" y="92"/>
                      <a:pt x="389" y="91"/>
                    </a:cubicBezTo>
                    <a:cubicBezTo>
                      <a:pt x="389" y="91"/>
                      <a:pt x="389" y="91"/>
                      <a:pt x="389" y="91"/>
                    </a:cubicBezTo>
                    <a:cubicBezTo>
                      <a:pt x="390" y="90"/>
                      <a:pt x="391" y="89"/>
                      <a:pt x="392" y="89"/>
                    </a:cubicBezTo>
                    <a:cubicBezTo>
                      <a:pt x="392" y="89"/>
                      <a:pt x="392" y="89"/>
                      <a:pt x="393" y="89"/>
                    </a:cubicBezTo>
                    <a:cubicBezTo>
                      <a:pt x="393" y="89"/>
                      <a:pt x="393" y="89"/>
                      <a:pt x="394" y="89"/>
                    </a:cubicBezTo>
                    <a:cubicBezTo>
                      <a:pt x="394" y="88"/>
                      <a:pt x="394" y="87"/>
                      <a:pt x="395" y="86"/>
                    </a:cubicBezTo>
                    <a:cubicBezTo>
                      <a:pt x="397" y="87"/>
                      <a:pt x="400" y="88"/>
                      <a:pt x="402" y="88"/>
                    </a:cubicBezTo>
                    <a:cubicBezTo>
                      <a:pt x="403" y="88"/>
                      <a:pt x="403" y="89"/>
                      <a:pt x="403" y="88"/>
                    </a:cubicBezTo>
                    <a:cubicBezTo>
                      <a:pt x="404" y="88"/>
                      <a:pt x="404" y="88"/>
                      <a:pt x="404" y="87"/>
                    </a:cubicBezTo>
                    <a:cubicBezTo>
                      <a:pt x="404" y="87"/>
                      <a:pt x="404" y="86"/>
                      <a:pt x="404" y="85"/>
                    </a:cubicBezTo>
                    <a:cubicBezTo>
                      <a:pt x="404" y="85"/>
                      <a:pt x="404" y="84"/>
                      <a:pt x="405" y="84"/>
                    </a:cubicBezTo>
                    <a:cubicBezTo>
                      <a:pt x="406" y="84"/>
                      <a:pt x="406" y="83"/>
                      <a:pt x="406" y="82"/>
                    </a:cubicBezTo>
                    <a:cubicBezTo>
                      <a:pt x="407" y="81"/>
                      <a:pt x="407" y="80"/>
                      <a:pt x="408" y="78"/>
                    </a:cubicBezTo>
                    <a:cubicBezTo>
                      <a:pt x="408" y="78"/>
                      <a:pt x="408" y="78"/>
                      <a:pt x="409" y="77"/>
                    </a:cubicBezTo>
                    <a:cubicBezTo>
                      <a:pt x="409" y="77"/>
                      <a:pt x="409" y="76"/>
                      <a:pt x="409" y="76"/>
                    </a:cubicBezTo>
                    <a:cubicBezTo>
                      <a:pt x="409" y="76"/>
                      <a:pt x="409" y="76"/>
                      <a:pt x="409" y="75"/>
                    </a:cubicBezTo>
                    <a:cubicBezTo>
                      <a:pt x="408" y="75"/>
                      <a:pt x="408" y="74"/>
                      <a:pt x="409" y="73"/>
                    </a:cubicBezTo>
                    <a:cubicBezTo>
                      <a:pt x="409" y="72"/>
                      <a:pt x="410" y="72"/>
                      <a:pt x="410" y="71"/>
                    </a:cubicBezTo>
                    <a:cubicBezTo>
                      <a:pt x="411" y="70"/>
                      <a:pt x="411" y="68"/>
                      <a:pt x="411" y="67"/>
                    </a:cubicBezTo>
                    <a:cubicBezTo>
                      <a:pt x="411" y="67"/>
                      <a:pt x="411" y="67"/>
                      <a:pt x="411" y="67"/>
                    </a:cubicBezTo>
                    <a:cubicBezTo>
                      <a:pt x="411" y="66"/>
                      <a:pt x="412" y="66"/>
                      <a:pt x="412" y="66"/>
                    </a:cubicBezTo>
                    <a:cubicBezTo>
                      <a:pt x="413" y="65"/>
                      <a:pt x="414" y="65"/>
                      <a:pt x="415" y="64"/>
                    </a:cubicBezTo>
                    <a:cubicBezTo>
                      <a:pt x="415" y="64"/>
                      <a:pt x="415" y="64"/>
                      <a:pt x="415" y="63"/>
                    </a:cubicBezTo>
                    <a:cubicBezTo>
                      <a:pt x="415" y="63"/>
                      <a:pt x="415" y="63"/>
                      <a:pt x="415" y="63"/>
                    </a:cubicBezTo>
                    <a:close/>
                  </a:path>
                </a:pathLst>
              </a:custGeom>
              <a:solidFill>
                <a:srgbClr val="C83A1E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5" name="Freeform 867">
                <a:extLst>
                  <a:ext uri="{FF2B5EF4-FFF2-40B4-BE49-F238E27FC236}">
                    <a16:creationId xmlns:a16="http://schemas.microsoft.com/office/drawing/2014/main" id="{0883794B-CC94-8AF9-3A5D-E613D698C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0400" y="4475163"/>
                <a:ext cx="150812" cy="120650"/>
              </a:xfrm>
              <a:custGeom>
                <a:avLst/>
                <a:gdLst>
                  <a:gd name="T0" fmla="*/ 36 w 36"/>
                  <a:gd name="T1" fmla="*/ 7 h 29"/>
                  <a:gd name="T2" fmla="*/ 34 w 36"/>
                  <a:gd name="T3" fmla="*/ 4 h 29"/>
                  <a:gd name="T4" fmla="*/ 33 w 36"/>
                  <a:gd name="T5" fmla="*/ 2 h 29"/>
                  <a:gd name="T6" fmla="*/ 29 w 36"/>
                  <a:gd name="T7" fmla="*/ 0 h 29"/>
                  <a:gd name="T8" fmla="*/ 25 w 36"/>
                  <a:gd name="T9" fmla="*/ 0 h 29"/>
                  <a:gd name="T10" fmla="*/ 26 w 36"/>
                  <a:gd name="T11" fmla="*/ 4 h 29"/>
                  <a:gd name="T12" fmla="*/ 23 w 36"/>
                  <a:gd name="T13" fmla="*/ 4 h 29"/>
                  <a:gd name="T14" fmla="*/ 19 w 36"/>
                  <a:gd name="T15" fmla="*/ 1 h 29"/>
                  <a:gd name="T16" fmla="*/ 16 w 36"/>
                  <a:gd name="T17" fmla="*/ 0 h 29"/>
                  <a:gd name="T18" fmla="*/ 12 w 36"/>
                  <a:gd name="T19" fmla="*/ 0 h 29"/>
                  <a:gd name="T20" fmla="*/ 8 w 36"/>
                  <a:gd name="T21" fmla="*/ 0 h 29"/>
                  <a:gd name="T22" fmla="*/ 4 w 36"/>
                  <a:gd name="T23" fmla="*/ 1 h 29"/>
                  <a:gd name="T24" fmla="*/ 1 w 36"/>
                  <a:gd name="T25" fmla="*/ 6 h 29"/>
                  <a:gd name="T26" fmla="*/ 0 w 36"/>
                  <a:gd name="T27" fmla="*/ 10 h 29"/>
                  <a:gd name="T28" fmla="*/ 2 w 36"/>
                  <a:gd name="T29" fmla="*/ 15 h 29"/>
                  <a:gd name="T30" fmla="*/ 2 w 36"/>
                  <a:gd name="T31" fmla="*/ 18 h 29"/>
                  <a:gd name="T32" fmla="*/ 4 w 36"/>
                  <a:gd name="T33" fmla="*/ 20 h 29"/>
                  <a:gd name="T34" fmla="*/ 5 w 36"/>
                  <a:gd name="T35" fmla="*/ 22 h 29"/>
                  <a:gd name="T36" fmla="*/ 6 w 36"/>
                  <a:gd name="T37" fmla="*/ 25 h 29"/>
                  <a:gd name="T38" fmla="*/ 8 w 36"/>
                  <a:gd name="T39" fmla="*/ 26 h 29"/>
                  <a:gd name="T40" fmla="*/ 8 w 36"/>
                  <a:gd name="T41" fmla="*/ 25 h 29"/>
                  <a:gd name="T42" fmla="*/ 10 w 36"/>
                  <a:gd name="T43" fmla="*/ 25 h 29"/>
                  <a:gd name="T44" fmla="*/ 10 w 36"/>
                  <a:gd name="T45" fmla="*/ 26 h 29"/>
                  <a:gd name="T46" fmla="*/ 10 w 36"/>
                  <a:gd name="T47" fmla="*/ 28 h 29"/>
                  <a:gd name="T48" fmla="*/ 11 w 36"/>
                  <a:gd name="T49" fmla="*/ 28 h 29"/>
                  <a:gd name="T50" fmla="*/ 13 w 36"/>
                  <a:gd name="T51" fmla="*/ 28 h 29"/>
                  <a:gd name="T52" fmla="*/ 15 w 36"/>
                  <a:gd name="T53" fmla="*/ 29 h 29"/>
                  <a:gd name="T54" fmla="*/ 18 w 36"/>
                  <a:gd name="T55" fmla="*/ 27 h 29"/>
                  <a:gd name="T56" fmla="*/ 20 w 36"/>
                  <a:gd name="T57" fmla="*/ 25 h 29"/>
                  <a:gd name="T58" fmla="*/ 23 w 36"/>
                  <a:gd name="T59" fmla="*/ 25 h 29"/>
                  <a:gd name="T60" fmla="*/ 26 w 36"/>
                  <a:gd name="T61" fmla="*/ 26 h 29"/>
                  <a:gd name="T62" fmla="*/ 28 w 36"/>
                  <a:gd name="T63" fmla="*/ 25 h 29"/>
                  <a:gd name="T64" fmla="*/ 25 w 36"/>
                  <a:gd name="T65" fmla="*/ 22 h 29"/>
                  <a:gd name="T66" fmla="*/ 27 w 36"/>
                  <a:gd name="T67" fmla="*/ 19 h 29"/>
                  <a:gd name="T68" fmla="*/ 30 w 36"/>
                  <a:gd name="T69" fmla="*/ 18 h 29"/>
                  <a:gd name="T70" fmla="*/ 34 w 36"/>
                  <a:gd name="T71" fmla="*/ 15 h 29"/>
                  <a:gd name="T72" fmla="*/ 35 w 36"/>
                  <a:gd name="T73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29">
                    <a:moveTo>
                      <a:pt x="35" y="10"/>
                    </a:moveTo>
                    <a:cubicBezTo>
                      <a:pt x="36" y="9"/>
                      <a:pt x="35" y="8"/>
                      <a:pt x="36" y="7"/>
                    </a:cubicBezTo>
                    <a:cubicBezTo>
                      <a:pt x="36" y="6"/>
                      <a:pt x="35" y="6"/>
                      <a:pt x="35" y="5"/>
                    </a:cubicBezTo>
                    <a:cubicBezTo>
                      <a:pt x="35" y="5"/>
                      <a:pt x="34" y="4"/>
                      <a:pt x="34" y="4"/>
                    </a:cubicBezTo>
                    <a:cubicBezTo>
                      <a:pt x="33" y="3"/>
                      <a:pt x="33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1" y="1"/>
                      <a:pt x="31" y="1"/>
                    </a:cubicBezTo>
                    <a:cubicBezTo>
                      <a:pt x="30" y="1"/>
                      <a:pt x="30" y="1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7" y="3"/>
                      <a:pt x="26" y="3"/>
                      <a:pt x="26" y="4"/>
                    </a:cubicBezTo>
                    <a:cubicBezTo>
                      <a:pt x="26" y="5"/>
                      <a:pt x="26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7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1"/>
                      <a:pt x="13" y="0"/>
                      <a:pt x="12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2" y="12"/>
                      <a:pt x="2" y="15"/>
                      <a:pt x="2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4" y="20"/>
                      <a:pt x="4" y="21"/>
                      <a:pt x="4" y="21"/>
                    </a:cubicBezTo>
                    <a:cubicBezTo>
                      <a:pt x="4" y="22"/>
                      <a:pt x="4" y="22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5" y="23"/>
                      <a:pt x="6" y="24"/>
                      <a:pt x="6" y="25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2" y="27"/>
                      <a:pt x="12" y="27"/>
                    </a:cubicBezTo>
                    <a:cubicBezTo>
                      <a:pt x="12" y="27"/>
                      <a:pt x="13" y="28"/>
                      <a:pt x="13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8" y="27"/>
                    </a:cubicBezTo>
                    <a:cubicBezTo>
                      <a:pt x="18" y="27"/>
                      <a:pt x="18" y="26"/>
                      <a:pt x="19" y="26"/>
                    </a:cubicBezTo>
                    <a:cubicBezTo>
                      <a:pt x="19" y="26"/>
                      <a:pt x="19" y="25"/>
                      <a:pt x="20" y="25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5"/>
                      <a:pt x="25" y="25"/>
                      <a:pt x="26" y="26"/>
                    </a:cubicBezTo>
                    <a:cubicBezTo>
                      <a:pt x="26" y="26"/>
                      <a:pt x="27" y="26"/>
                      <a:pt x="27" y="26"/>
                    </a:cubicBezTo>
                    <a:cubicBezTo>
                      <a:pt x="28" y="26"/>
                      <a:pt x="28" y="25"/>
                      <a:pt x="28" y="25"/>
                    </a:cubicBezTo>
                    <a:cubicBezTo>
                      <a:pt x="28" y="24"/>
                      <a:pt x="27" y="23"/>
                      <a:pt x="27" y="23"/>
                    </a:cubicBezTo>
                    <a:cubicBezTo>
                      <a:pt x="27" y="23"/>
                      <a:pt x="25" y="23"/>
                      <a:pt x="25" y="22"/>
                    </a:cubicBezTo>
                    <a:cubicBezTo>
                      <a:pt x="25" y="21"/>
                      <a:pt x="25" y="21"/>
                      <a:pt x="25" y="20"/>
                    </a:cubicBezTo>
                    <a:cubicBezTo>
                      <a:pt x="25" y="20"/>
                      <a:pt x="26" y="19"/>
                      <a:pt x="27" y="19"/>
                    </a:cubicBezTo>
                    <a:cubicBezTo>
                      <a:pt x="27" y="19"/>
                      <a:pt x="28" y="19"/>
                      <a:pt x="29" y="19"/>
                    </a:cubicBezTo>
                    <a:cubicBezTo>
                      <a:pt x="29" y="19"/>
                      <a:pt x="29" y="18"/>
                      <a:pt x="30" y="18"/>
                    </a:cubicBezTo>
                    <a:cubicBezTo>
                      <a:pt x="31" y="17"/>
                      <a:pt x="31" y="17"/>
                      <a:pt x="32" y="17"/>
                    </a:cubicBezTo>
                    <a:cubicBezTo>
                      <a:pt x="33" y="16"/>
                      <a:pt x="34" y="15"/>
                      <a:pt x="34" y="15"/>
                    </a:cubicBezTo>
                    <a:cubicBezTo>
                      <a:pt x="35" y="14"/>
                      <a:pt x="35" y="14"/>
                      <a:pt x="35" y="13"/>
                    </a:cubicBezTo>
                    <a:cubicBezTo>
                      <a:pt x="36" y="12"/>
                      <a:pt x="35" y="11"/>
                      <a:pt x="35" y="1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6" name="Freeform 868">
                <a:extLst>
                  <a:ext uri="{FF2B5EF4-FFF2-40B4-BE49-F238E27FC236}">
                    <a16:creationId xmlns:a16="http://schemas.microsoft.com/office/drawing/2014/main" id="{3FF13BDD-3589-FFAE-E384-32DFF0D9A7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3775" y="4759325"/>
                <a:ext cx="25400" cy="28575"/>
              </a:xfrm>
              <a:custGeom>
                <a:avLst/>
                <a:gdLst>
                  <a:gd name="T0" fmla="*/ 5 w 6"/>
                  <a:gd name="T1" fmla="*/ 2 h 7"/>
                  <a:gd name="T2" fmla="*/ 5 w 6"/>
                  <a:gd name="T3" fmla="*/ 0 h 7"/>
                  <a:gd name="T4" fmla="*/ 5 w 6"/>
                  <a:gd name="T5" fmla="*/ 1 h 7"/>
                  <a:gd name="T6" fmla="*/ 5 w 6"/>
                  <a:gd name="T7" fmla="*/ 1 h 7"/>
                  <a:gd name="T8" fmla="*/ 6 w 6"/>
                  <a:gd name="T9" fmla="*/ 0 h 7"/>
                  <a:gd name="T10" fmla="*/ 6 w 6"/>
                  <a:gd name="T11" fmla="*/ 0 h 7"/>
                  <a:gd name="T12" fmla="*/ 6 w 6"/>
                  <a:gd name="T13" fmla="*/ 1 h 7"/>
                  <a:gd name="T14" fmla="*/ 6 w 6"/>
                  <a:gd name="T15" fmla="*/ 3 h 7"/>
                  <a:gd name="T16" fmla="*/ 5 w 6"/>
                  <a:gd name="T17" fmla="*/ 3 h 7"/>
                  <a:gd name="T18" fmla="*/ 5 w 6"/>
                  <a:gd name="T19" fmla="*/ 2 h 7"/>
                  <a:gd name="T20" fmla="*/ 1 w 6"/>
                  <a:gd name="T21" fmla="*/ 5 h 7"/>
                  <a:gd name="T22" fmla="*/ 1 w 6"/>
                  <a:gd name="T23" fmla="*/ 7 h 7"/>
                  <a:gd name="T24" fmla="*/ 3 w 6"/>
                  <a:gd name="T25" fmla="*/ 5 h 7"/>
                  <a:gd name="T26" fmla="*/ 3 w 6"/>
                  <a:gd name="T27" fmla="*/ 3 h 7"/>
                  <a:gd name="T28" fmla="*/ 3 w 6"/>
                  <a:gd name="T29" fmla="*/ 0 h 7"/>
                  <a:gd name="T30" fmla="*/ 2 w 6"/>
                  <a:gd name="T31" fmla="*/ 0 h 7"/>
                  <a:gd name="T32" fmla="*/ 2 w 6"/>
                  <a:gd name="T33" fmla="*/ 0 h 7"/>
                  <a:gd name="T34" fmla="*/ 2 w 6"/>
                  <a:gd name="T35" fmla="*/ 1 h 7"/>
                  <a:gd name="T36" fmla="*/ 1 w 6"/>
                  <a:gd name="T37" fmla="*/ 1 h 7"/>
                  <a:gd name="T38" fmla="*/ 0 w 6"/>
                  <a:gd name="T39" fmla="*/ 2 h 7"/>
                  <a:gd name="T40" fmla="*/ 0 w 6"/>
                  <a:gd name="T41" fmla="*/ 3 h 7"/>
                  <a:gd name="T42" fmla="*/ 1 w 6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5" y="4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  <a:moveTo>
                      <a:pt x="1" y="5"/>
                    </a:moveTo>
                    <a:cubicBezTo>
                      <a:pt x="1" y="6"/>
                      <a:pt x="1" y="7"/>
                      <a:pt x="1" y="7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7" name="Freeform 869">
                <a:extLst>
                  <a:ext uri="{FF2B5EF4-FFF2-40B4-BE49-F238E27FC236}">
                    <a16:creationId xmlns:a16="http://schemas.microsoft.com/office/drawing/2014/main" id="{DF1F9AE7-0753-3847-638D-27F63C099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1938" y="4062413"/>
                <a:ext cx="95250" cy="42863"/>
              </a:xfrm>
              <a:custGeom>
                <a:avLst/>
                <a:gdLst>
                  <a:gd name="T0" fmla="*/ 13 w 23"/>
                  <a:gd name="T1" fmla="*/ 0 h 10"/>
                  <a:gd name="T2" fmla="*/ 10 w 23"/>
                  <a:gd name="T3" fmla="*/ 0 h 10"/>
                  <a:gd name="T4" fmla="*/ 6 w 23"/>
                  <a:gd name="T5" fmla="*/ 0 h 10"/>
                  <a:gd name="T6" fmla="*/ 3 w 23"/>
                  <a:gd name="T7" fmla="*/ 2 h 10"/>
                  <a:gd name="T8" fmla="*/ 1 w 23"/>
                  <a:gd name="T9" fmla="*/ 5 h 10"/>
                  <a:gd name="T10" fmla="*/ 0 w 23"/>
                  <a:gd name="T11" fmla="*/ 8 h 10"/>
                  <a:gd name="T12" fmla="*/ 2 w 23"/>
                  <a:gd name="T13" fmla="*/ 10 h 10"/>
                  <a:gd name="T14" fmla="*/ 4 w 23"/>
                  <a:gd name="T15" fmla="*/ 10 h 10"/>
                  <a:gd name="T16" fmla="*/ 7 w 23"/>
                  <a:gd name="T17" fmla="*/ 10 h 10"/>
                  <a:gd name="T18" fmla="*/ 9 w 23"/>
                  <a:gd name="T19" fmla="*/ 10 h 10"/>
                  <a:gd name="T20" fmla="*/ 10 w 23"/>
                  <a:gd name="T21" fmla="*/ 9 h 10"/>
                  <a:gd name="T22" fmla="*/ 12 w 23"/>
                  <a:gd name="T23" fmla="*/ 9 h 10"/>
                  <a:gd name="T24" fmla="*/ 13 w 23"/>
                  <a:gd name="T25" fmla="*/ 10 h 10"/>
                  <a:gd name="T26" fmla="*/ 15 w 23"/>
                  <a:gd name="T27" fmla="*/ 10 h 10"/>
                  <a:gd name="T28" fmla="*/ 20 w 23"/>
                  <a:gd name="T29" fmla="*/ 9 h 10"/>
                  <a:gd name="T30" fmla="*/ 22 w 23"/>
                  <a:gd name="T31" fmla="*/ 9 h 10"/>
                  <a:gd name="T32" fmla="*/ 23 w 23"/>
                  <a:gd name="T33" fmla="*/ 5 h 10"/>
                  <a:gd name="T34" fmla="*/ 21 w 23"/>
                  <a:gd name="T35" fmla="*/ 4 h 10"/>
                  <a:gd name="T36" fmla="*/ 19 w 23"/>
                  <a:gd name="T37" fmla="*/ 4 h 10"/>
                  <a:gd name="T38" fmla="*/ 19 w 23"/>
                  <a:gd name="T39" fmla="*/ 3 h 10"/>
                  <a:gd name="T40" fmla="*/ 18 w 23"/>
                  <a:gd name="T41" fmla="*/ 1 h 10"/>
                  <a:gd name="T42" fmla="*/ 13 w 23"/>
                  <a:gd name="T4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10"/>
                      <a:pt x="7" y="10"/>
                      <a:pt x="7" y="10"/>
                    </a:cubicBezTo>
                    <a:cubicBezTo>
                      <a:pt x="7" y="10"/>
                      <a:pt x="9" y="10"/>
                      <a:pt x="9" y="10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9" y="10"/>
                      <a:pt x="20" y="9"/>
                    </a:cubicBezTo>
                    <a:cubicBezTo>
                      <a:pt x="21" y="9"/>
                      <a:pt x="22" y="9"/>
                      <a:pt x="22" y="9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2" y="5"/>
                      <a:pt x="21" y="4"/>
                    </a:cubicBezTo>
                    <a:cubicBezTo>
                      <a:pt x="21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1"/>
                      <a:pt x="18" y="1"/>
                      <a:pt x="18" y="1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8" name="Freeform 870">
                <a:extLst>
                  <a:ext uri="{FF2B5EF4-FFF2-40B4-BE49-F238E27FC236}">
                    <a16:creationId xmlns:a16="http://schemas.microsoft.com/office/drawing/2014/main" id="{E8B13D4D-F4C3-FF5B-252B-CEFA514FC2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61300" y="4113213"/>
                <a:ext cx="128587" cy="166688"/>
              </a:xfrm>
              <a:custGeom>
                <a:avLst/>
                <a:gdLst>
                  <a:gd name="T0" fmla="*/ 22 w 31"/>
                  <a:gd name="T1" fmla="*/ 24 h 40"/>
                  <a:gd name="T2" fmla="*/ 27 w 31"/>
                  <a:gd name="T3" fmla="*/ 11 h 40"/>
                  <a:gd name="T4" fmla="*/ 8 w 31"/>
                  <a:gd name="T5" fmla="*/ 3 h 40"/>
                  <a:gd name="T6" fmla="*/ 4 w 31"/>
                  <a:gd name="T7" fmla="*/ 7 h 40"/>
                  <a:gd name="T8" fmla="*/ 3 w 31"/>
                  <a:gd name="T9" fmla="*/ 16 h 40"/>
                  <a:gd name="T10" fmla="*/ 7 w 31"/>
                  <a:gd name="T11" fmla="*/ 30 h 40"/>
                  <a:gd name="T12" fmla="*/ 8 w 31"/>
                  <a:gd name="T13" fmla="*/ 36 h 40"/>
                  <a:gd name="T14" fmla="*/ 8 w 31"/>
                  <a:gd name="T15" fmla="*/ 36 h 40"/>
                  <a:gd name="T16" fmla="*/ 9 w 31"/>
                  <a:gd name="T17" fmla="*/ 35 h 40"/>
                  <a:gd name="T18" fmla="*/ 9 w 31"/>
                  <a:gd name="T19" fmla="*/ 35 h 40"/>
                  <a:gd name="T20" fmla="*/ 11 w 31"/>
                  <a:gd name="T21" fmla="*/ 35 h 40"/>
                  <a:gd name="T22" fmla="*/ 11 w 31"/>
                  <a:gd name="T23" fmla="*/ 36 h 40"/>
                  <a:gd name="T24" fmla="*/ 12 w 31"/>
                  <a:gd name="T25" fmla="*/ 36 h 40"/>
                  <a:gd name="T26" fmla="*/ 12 w 31"/>
                  <a:gd name="T27" fmla="*/ 37 h 40"/>
                  <a:gd name="T28" fmla="*/ 12 w 31"/>
                  <a:gd name="T29" fmla="*/ 35 h 40"/>
                  <a:gd name="T30" fmla="*/ 13 w 31"/>
                  <a:gd name="T31" fmla="*/ 33 h 40"/>
                  <a:gd name="T32" fmla="*/ 14 w 31"/>
                  <a:gd name="T33" fmla="*/ 35 h 40"/>
                  <a:gd name="T34" fmla="*/ 14 w 31"/>
                  <a:gd name="T35" fmla="*/ 36 h 40"/>
                  <a:gd name="T36" fmla="*/ 15 w 31"/>
                  <a:gd name="T37" fmla="*/ 35 h 40"/>
                  <a:gd name="T38" fmla="*/ 15 w 31"/>
                  <a:gd name="T39" fmla="*/ 37 h 40"/>
                  <a:gd name="T40" fmla="*/ 16 w 31"/>
                  <a:gd name="T41" fmla="*/ 35 h 40"/>
                  <a:gd name="T42" fmla="*/ 17 w 31"/>
                  <a:gd name="T43" fmla="*/ 34 h 40"/>
                  <a:gd name="T44" fmla="*/ 18 w 31"/>
                  <a:gd name="T45" fmla="*/ 31 h 40"/>
                  <a:gd name="T46" fmla="*/ 18 w 31"/>
                  <a:gd name="T47" fmla="*/ 35 h 40"/>
                  <a:gd name="T48" fmla="*/ 19 w 31"/>
                  <a:gd name="T49" fmla="*/ 32 h 40"/>
                  <a:gd name="T50" fmla="*/ 21 w 31"/>
                  <a:gd name="T51" fmla="*/ 32 h 40"/>
                  <a:gd name="T52" fmla="*/ 23 w 31"/>
                  <a:gd name="T53" fmla="*/ 30 h 40"/>
                  <a:gd name="T54" fmla="*/ 26 w 31"/>
                  <a:gd name="T55" fmla="*/ 31 h 40"/>
                  <a:gd name="T56" fmla="*/ 7 w 31"/>
                  <a:gd name="T57" fmla="*/ 34 h 40"/>
                  <a:gd name="T58" fmla="*/ 11 w 31"/>
                  <a:gd name="T59" fmla="*/ 37 h 40"/>
                  <a:gd name="T60" fmla="*/ 11 w 31"/>
                  <a:gd name="T61" fmla="*/ 36 h 40"/>
                  <a:gd name="T62" fmla="*/ 10 w 31"/>
                  <a:gd name="T63" fmla="*/ 38 h 40"/>
                  <a:gd name="T64" fmla="*/ 10 w 31"/>
                  <a:gd name="T65" fmla="*/ 35 h 40"/>
                  <a:gd name="T66" fmla="*/ 10 w 31"/>
                  <a:gd name="T67" fmla="*/ 36 h 40"/>
                  <a:gd name="T68" fmla="*/ 11 w 31"/>
                  <a:gd name="T69" fmla="*/ 38 h 40"/>
                  <a:gd name="T70" fmla="*/ 9 w 31"/>
                  <a:gd name="T71" fmla="*/ 38 h 40"/>
                  <a:gd name="T72" fmla="*/ 8 w 31"/>
                  <a:gd name="T73" fmla="*/ 37 h 40"/>
                  <a:gd name="T74" fmla="*/ 8 w 31"/>
                  <a:gd name="T75" fmla="*/ 38 h 40"/>
                  <a:gd name="T76" fmla="*/ 9 w 31"/>
                  <a:gd name="T77" fmla="*/ 36 h 40"/>
                  <a:gd name="T78" fmla="*/ 9 w 31"/>
                  <a:gd name="T79" fmla="*/ 36 h 40"/>
                  <a:gd name="T80" fmla="*/ 9 w 31"/>
                  <a:gd name="T81" fmla="*/ 35 h 40"/>
                  <a:gd name="T82" fmla="*/ 10 w 31"/>
                  <a:gd name="T83" fmla="*/ 36 h 40"/>
                  <a:gd name="T84" fmla="*/ 10 w 31"/>
                  <a:gd name="T85" fmla="*/ 35 h 40"/>
                  <a:gd name="T86" fmla="*/ 23 w 31"/>
                  <a:gd name="T87" fmla="*/ 31 h 40"/>
                  <a:gd name="T88" fmla="*/ 22 w 31"/>
                  <a:gd name="T89" fmla="*/ 32 h 40"/>
                  <a:gd name="T90" fmla="*/ 20 w 31"/>
                  <a:gd name="T91" fmla="*/ 33 h 40"/>
                  <a:gd name="T92" fmla="*/ 21 w 31"/>
                  <a:gd name="T93" fmla="*/ 35 h 40"/>
                  <a:gd name="T94" fmla="*/ 21 w 31"/>
                  <a:gd name="T95" fmla="*/ 34 h 40"/>
                  <a:gd name="T96" fmla="*/ 20 w 31"/>
                  <a:gd name="T97" fmla="*/ 31 h 40"/>
                  <a:gd name="T98" fmla="*/ 20 w 31"/>
                  <a:gd name="T99" fmla="*/ 35 h 40"/>
                  <a:gd name="T100" fmla="*/ 23 w 31"/>
                  <a:gd name="T101" fmla="*/ 33 h 40"/>
                  <a:gd name="T102" fmla="*/ 18 w 31"/>
                  <a:gd name="T103" fmla="*/ 36 h 40"/>
                  <a:gd name="T104" fmla="*/ 19 w 31"/>
                  <a:gd name="T105" fmla="*/ 37 h 40"/>
                  <a:gd name="T106" fmla="*/ 16 w 31"/>
                  <a:gd name="T107" fmla="*/ 37 h 40"/>
                  <a:gd name="T108" fmla="*/ 18 w 31"/>
                  <a:gd name="T109" fmla="*/ 34 h 40"/>
                  <a:gd name="T110" fmla="*/ 18 w 31"/>
                  <a:gd name="T111" fmla="*/ 36 h 40"/>
                  <a:gd name="T112" fmla="*/ 17 w 31"/>
                  <a:gd name="T113" fmla="*/ 37 h 40"/>
                  <a:gd name="T114" fmla="*/ 19 w 31"/>
                  <a:gd name="T115" fmla="*/ 36 h 40"/>
                  <a:gd name="T116" fmla="*/ 18 w 31"/>
                  <a:gd name="T117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" h="40">
                    <a:moveTo>
                      <a:pt x="30" y="31"/>
                    </a:move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3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1" y="23"/>
                      <a:pt x="21" y="22"/>
                    </a:cubicBezTo>
                    <a:cubicBezTo>
                      <a:pt x="21" y="22"/>
                      <a:pt x="22" y="21"/>
                      <a:pt x="21" y="21"/>
                    </a:cubicBezTo>
                    <a:cubicBezTo>
                      <a:pt x="21" y="20"/>
                      <a:pt x="23" y="18"/>
                      <a:pt x="23" y="18"/>
                    </a:cubicBezTo>
                    <a:cubicBezTo>
                      <a:pt x="23" y="18"/>
                      <a:pt x="24" y="19"/>
                      <a:pt x="24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6" y="17"/>
                      <a:pt x="27" y="16"/>
                      <a:pt x="27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4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7" y="11"/>
                    </a:cubicBezTo>
                    <a:cubicBezTo>
                      <a:pt x="27" y="10"/>
                      <a:pt x="19" y="10"/>
                      <a:pt x="18" y="10"/>
                    </a:cubicBezTo>
                    <a:cubicBezTo>
                      <a:pt x="18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7"/>
                      <a:pt x="6" y="8"/>
                      <a:pt x="6" y="8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10"/>
                      <a:pt x="2" y="10"/>
                      <a:pt x="2" y="10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20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4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4" y="24"/>
                      <a:pt x="5" y="24"/>
                    </a:cubicBezTo>
                    <a:cubicBezTo>
                      <a:pt x="5" y="24"/>
                      <a:pt x="5" y="24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6"/>
                      <a:pt x="6" y="27"/>
                      <a:pt x="6" y="27"/>
                    </a:cubicBezTo>
                    <a:cubicBezTo>
                      <a:pt x="6" y="27"/>
                      <a:pt x="7" y="30"/>
                      <a:pt x="7" y="30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6"/>
                      <a:pt x="7" y="36"/>
                    </a:cubicBezTo>
                    <a:cubicBezTo>
                      <a:pt x="8" y="36"/>
                      <a:pt x="8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7"/>
                      <a:pt x="7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9" y="34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1" y="36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6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ubicBezTo>
                      <a:pt x="12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7"/>
                    </a:cubicBezTo>
                    <a:cubicBezTo>
                      <a:pt x="13" y="37"/>
                      <a:pt x="13" y="37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4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2" y="35"/>
                      <a:pt x="12" y="35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3" y="36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6" y="3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7" y="34"/>
                    </a:cubicBezTo>
                    <a:cubicBezTo>
                      <a:pt x="17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7" y="32"/>
                      <a:pt x="17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4"/>
                    </a:cubicBezTo>
                    <a:cubicBezTo>
                      <a:pt x="18" y="34"/>
                      <a:pt x="18" y="34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6" y="23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1"/>
                    </a:cubicBezTo>
                    <a:cubicBezTo>
                      <a:pt x="22" y="31"/>
                      <a:pt x="23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1"/>
                    </a:cubicBezTo>
                    <a:cubicBezTo>
                      <a:pt x="24" y="31"/>
                      <a:pt x="24" y="31"/>
                      <a:pt x="25" y="31"/>
                    </a:cubicBezTo>
                    <a:cubicBezTo>
                      <a:pt x="25" y="31"/>
                      <a:pt x="25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6"/>
                      <a:pt x="26" y="36"/>
                      <a:pt x="27" y="37"/>
                    </a:cubicBezTo>
                    <a:cubicBezTo>
                      <a:pt x="27" y="38"/>
                      <a:pt x="27" y="39"/>
                      <a:pt x="27" y="39"/>
                    </a:cubicBezTo>
                    <a:cubicBezTo>
                      <a:pt x="28" y="40"/>
                      <a:pt x="28" y="40"/>
                      <a:pt x="28" y="39"/>
                    </a:cubicBezTo>
                    <a:cubicBezTo>
                      <a:pt x="28" y="39"/>
                      <a:pt x="28" y="40"/>
                      <a:pt x="28" y="40"/>
                    </a:cubicBezTo>
                    <a:cubicBezTo>
                      <a:pt x="29" y="39"/>
                      <a:pt x="30" y="39"/>
                      <a:pt x="30" y="38"/>
                    </a:cubicBezTo>
                    <a:cubicBezTo>
                      <a:pt x="30" y="37"/>
                      <a:pt x="30" y="37"/>
                      <a:pt x="30" y="36"/>
                    </a:cubicBezTo>
                    <a:cubicBezTo>
                      <a:pt x="30" y="36"/>
                      <a:pt x="30" y="36"/>
                      <a:pt x="31" y="35"/>
                    </a:cubicBezTo>
                    <a:cubicBezTo>
                      <a:pt x="31" y="35"/>
                      <a:pt x="31" y="34"/>
                      <a:pt x="31" y="34"/>
                    </a:cubicBezTo>
                    <a:lnTo>
                      <a:pt x="30" y="31"/>
                    </a:lnTo>
                    <a:close/>
                    <a:moveTo>
                      <a:pt x="7" y="35"/>
                    </a:moveTo>
                    <a:cubicBezTo>
                      <a:pt x="7" y="35"/>
                      <a:pt x="7" y="35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7" y="35"/>
                      <a:pt x="7" y="35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lose/>
                    <a:moveTo>
                      <a:pt x="11" y="37"/>
                    </a:move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lose/>
                    <a:moveTo>
                      <a:pt x="10" y="37"/>
                    </a:move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lose/>
                    <a:moveTo>
                      <a:pt x="9" y="37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lose/>
                    <a:moveTo>
                      <a:pt x="11" y="38"/>
                    </a:move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8"/>
                      <a:pt x="11" y="38"/>
                    </a:cubicBezTo>
                    <a:close/>
                    <a:moveTo>
                      <a:pt x="9" y="38"/>
                    </a:move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lose/>
                    <a:moveTo>
                      <a:pt x="8" y="37"/>
                    </a:moveTo>
                    <a:cubicBezTo>
                      <a:pt x="8" y="37"/>
                      <a:pt x="8" y="38"/>
                      <a:pt x="8" y="38"/>
                    </a:cubicBezTo>
                    <a:cubicBezTo>
                      <a:pt x="8" y="38"/>
                      <a:pt x="7" y="38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8" y="37"/>
                    </a:cubicBezTo>
                    <a:close/>
                    <a:moveTo>
                      <a:pt x="9" y="37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8" y="37"/>
                      <a:pt x="8" y="38"/>
                      <a:pt x="8" y="38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lose/>
                    <a:moveTo>
                      <a:pt x="9" y="37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5"/>
                    </a:cubicBezTo>
                    <a:cubicBezTo>
                      <a:pt x="8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7"/>
                    </a:cubicBezTo>
                    <a:close/>
                    <a:moveTo>
                      <a:pt x="10" y="35"/>
                    </a:moveTo>
                    <a:cubicBezTo>
                      <a:pt x="10" y="35"/>
                      <a:pt x="10" y="35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lose/>
                    <a:moveTo>
                      <a:pt x="23" y="31"/>
                    </a:move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2" y="31"/>
                      <a:pt x="22" y="31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lose/>
                    <a:moveTo>
                      <a:pt x="23" y="32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2" y="32"/>
                      <a:pt x="22" y="32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2"/>
                      <a:pt x="23" y="32"/>
                      <a:pt x="23" y="32"/>
                    </a:cubicBezTo>
                    <a:close/>
                    <a:moveTo>
                      <a:pt x="20" y="32"/>
                    </a:moveTo>
                    <a:cubicBezTo>
                      <a:pt x="20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lose/>
                    <a:moveTo>
                      <a:pt x="21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2" y="33"/>
                    </a:move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lose/>
                    <a:moveTo>
                      <a:pt x="20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19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3"/>
                      <a:pt x="20" y="33"/>
                    </a:cubicBezTo>
                    <a:cubicBezTo>
                      <a:pt x="20" y="34"/>
                      <a:pt x="21" y="34"/>
                      <a:pt x="20" y="34"/>
                    </a:cubicBezTo>
                    <a:close/>
                    <a:moveTo>
                      <a:pt x="23" y="33"/>
                    </a:move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lose/>
                    <a:moveTo>
                      <a:pt x="24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lose/>
                    <a:moveTo>
                      <a:pt x="18" y="36"/>
                    </a:move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lose/>
                    <a:moveTo>
                      <a:pt x="19" y="36"/>
                    </a:moveTo>
                    <a:cubicBezTo>
                      <a:pt x="19" y="36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lose/>
                    <a:moveTo>
                      <a:pt x="17" y="36"/>
                    </a:move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6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6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lose/>
                    <a:moveTo>
                      <a:pt x="18" y="36"/>
                    </a:move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lose/>
                    <a:moveTo>
                      <a:pt x="17" y="37"/>
                    </a:move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lose/>
                    <a:moveTo>
                      <a:pt x="19" y="36"/>
                    </a:move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lose/>
                    <a:moveTo>
                      <a:pt x="18" y="36"/>
                    </a:move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CC68C5B3-817C-4AD3-20DD-033431A9552B}"/>
                  </a:ext>
                </a:extLst>
              </p:cNvPr>
              <p:cNvGrpSpPr/>
              <p:nvPr/>
            </p:nvGrpSpPr>
            <p:grpSpPr>
              <a:xfrm>
                <a:off x="6599238" y="3605213"/>
                <a:ext cx="469900" cy="808037"/>
                <a:chOff x="6599238" y="3605213"/>
                <a:chExt cx="469900" cy="808037"/>
              </a:xfrm>
              <a:grpFill/>
            </p:grpSpPr>
            <p:sp>
              <p:nvSpPr>
                <p:cNvPr id="179" name="Freeform 827">
                  <a:extLst>
                    <a:ext uri="{FF2B5EF4-FFF2-40B4-BE49-F238E27FC236}">
                      <a16:creationId xmlns:a16="http://schemas.microsoft.com/office/drawing/2014/main" id="{0214A2DB-634C-6B6E-7BA6-2E8A1028A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32600" y="4117975"/>
                  <a:ext cx="138112" cy="115888"/>
                </a:xfrm>
                <a:custGeom>
                  <a:avLst/>
                  <a:gdLst>
                    <a:gd name="T0" fmla="*/ 24 w 33"/>
                    <a:gd name="T1" fmla="*/ 28 h 28"/>
                    <a:gd name="T2" fmla="*/ 24 w 33"/>
                    <a:gd name="T3" fmla="*/ 25 h 28"/>
                    <a:gd name="T4" fmla="*/ 27 w 33"/>
                    <a:gd name="T5" fmla="*/ 21 h 28"/>
                    <a:gd name="T6" fmla="*/ 27 w 33"/>
                    <a:gd name="T7" fmla="*/ 19 h 28"/>
                    <a:gd name="T8" fmla="*/ 26 w 33"/>
                    <a:gd name="T9" fmla="*/ 18 h 28"/>
                    <a:gd name="T10" fmla="*/ 27 w 33"/>
                    <a:gd name="T11" fmla="*/ 18 h 28"/>
                    <a:gd name="T12" fmla="*/ 29 w 33"/>
                    <a:gd name="T13" fmla="*/ 18 h 28"/>
                    <a:gd name="T14" fmla="*/ 30 w 33"/>
                    <a:gd name="T15" fmla="*/ 16 h 28"/>
                    <a:gd name="T16" fmla="*/ 28 w 33"/>
                    <a:gd name="T17" fmla="*/ 15 h 28"/>
                    <a:gd name="T18" fmla="*/ 28 w 33"/>
                    <a:gd name="T19" fmla="*/ 13 h 28"/>
                    <a:gd name="T20" fmla="*/ 29 w 33"/>
                    <a:gd name="T21" fmla="*/ 11 h 28"/>
                    <a:gd name="T22" fmla="*/ 29 w 33"/>
                    <a:gd name="T23" fmla="*/ 11 h 28"/>
                    <a:gd name="T24" fmla="*/ 30 w 33"/>
                    <a:gd name="T25" fmla="*/ 11 h 28"/>
                    <a:gd name="T26" fmla="*/ 30 w 33"/>
                    <a:gd name="T27" fmla="*/ 12 h 28"/>
                    <a:gd name="T28" fmla="*/ 31 w 33"/>
                    <a:gd name="T29" fmla="*/ 12 h 28"/>
                    <a:gd name="T30" fmla="*/ 32 w 33"/>
                    <a:gd name="T31" fmla="*/ 11 h 28"/>
                    <a:gd name="T32" fmla="*/ 33 w 33"/>
                    <a:gd name="T33" fmla="*/ 10 h 28"/>
                    <a:gd name="T34" fmla="*/ 33 w 33"/>
                    <a:gd name="T35" fmla="*/ 10 h 28"/>
                    <a:gd name="T36" fmla="*/ 33 w 33"/>
                    <a:gd name="T37" fmla="*/ 9 h 28"/>
                    <a:gd name="T38" fmla="*/ 33 w 33"/>
                    <a:gd name="T39" fmla="*/ 5 h 28"/>
                    <a:gd name="T40" fmla="*/ 33 w 33"/>
                    <a:gd name="T41" fmla="*/ 4 h 28"/>
                    <a:gd name="T42" fmla="*/ 33 w 33"/>
                    <a:gd name="T43" fmla="*/ 2 h 28"/>
                    <a:gd name="T44" fmla="*/ 33 w 33"/>
                    <a:gd name="T45" fmla="*/ 1 h 28"/>
                    <a:gd name="T46" fmla="*/ 31 w 33"/>
                    <a:gd name="T47" fmla="*/ 2 h 28"/>
                    <a:gd name="T48" fmla="*/ 31 w 33"/>
                    <a:gd name="T49" fmla="*/ 1 h 28"/>
                    <a:gd name="T50" fmla="*/ 31 w 33"/>
                    <a:gd name="T51" fmla="*/ 2 h 28"/>
                    <a:gd name="T52" fmla="*/ 30 w 33"/>
                    <a:gd name="T53" fmla="*/ 4 h 28"/>
                    <a:gd name="T54" fmla="*/ 27 w 33"/>
                    <a:gd name="T55" fmla="*/ 6 h 28"/>
                    <a:gd name="T56" fmla="*/ 24 w 33"/>
                    <a:gd name="T57" fmla="*/ 9 h 28"/>
                    <a:gd name="T58" fmla="*/ 22 w 33"/>
                    <a:gd name="T59" fmla="*/ 11 h 28"/>
                    <a:gd name="T60" fmla="*/ 20 w 33"/>
                    <a:gd name="T61" fmla="*/ 14 h 28"/>
                    <a:gd name="T62" fmla="*/ 18 w 33"/>
                    <a:gd name="T63" fmla="*/ 15 h 28"/>
                    <a:gd name="T64" fmla="*/ 12 w 33"/>
                    <a:gd name="T65" fmla="*/ 16 h 28"/>
                    <a:gd name="T66" fmla="*/ 7 w 33"/>
                    <a:gd name="T67" fmla="*/ 16 h 28"/>
                    <a:gd name="T68" fmla="*/ 2 w 33"/>
                    <a:gd name="T69" fmla="*/ 17 h 28"/>
                    <a:gd name="T70" fmla="*/ 1 w 33"/>
                    <a:gd name="T71" fmla="*/ 16 h 28"/>
                    <a:gd name="T72" fmla="*/ 0 w 33"/>
                    <a:gd name="T73" fmla="*/ 15 h 28"/>
                    <a:gd name="T74" fmla="*/ 6 w 33"/>
                    <a:gd name="T75" fmla="*/ 26 h 28"/>
                    <a:gd name="T76" fmla="*/ 24 w 33"/>
                    <a:gd name="T7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3" h="28">
                      <a:moveTo>
                        <a:pt x="24" y="28"/>
                      </a:move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7" y="22"/>
                        <a:pt x="27" y="21"/>
                      </a:cubicBezTo>
                      <a:cubicBezTo>
                        <a:pt x="27" y="21"/>
                        <a:pt x="27" y="19"/>
                        <a:pt x="27" y="19"/>
                      </a:cubicBezTo>
                      <a:cubicBezTo>
                        <a:pt x="27" y="19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30" y="16"/>
                        <a:pt x="30" y="16"/>
                      </a:cubicBezTo>
                      <a:cubicBezTo>
                        <a:pt x="30" y="16"/>
                        <a:pt x="28" y="16"/>
                        <a:pt x="28" y="15"/>
                      </a:cubicBezTo>
                      <a:cubicBezTo>
                        <a:pt x="28" y="15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1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ubicBezTo>
                        <a:pt x="31" y="12"/>
                        <a:pt x="32" y="11"/>
                        <a:pt x="32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3" y="8"/>
                        <a:pt x="33" y="7"/>
                        <a:pt x="33" y="5"/>
                      </a:cubicBezTo>
                      <a:cubicBezTo>
                        <a:pt x="33" y="5"/>
                        <a:pt x="32" y="4"/>
                        <a:pt x="33" y="4"/>
                      </a:cubicBezTo>
                      <a:cubicBezTo>
                        <a:pt x="33" y="3"/>
                        <a:pt x="33" y="3"/>
                        <a:pt x="33" y="2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1" y="1"/>
                        <a:pt x="31" y="2"/>
                      </a:cubicBezTo>
                      <a:cubicBezTo>
                        <a:pt x="31" y="2"/>
                        <a:pt x="31" y="1"/>
                        <a:pt x="31" y="1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3"/>
                        <a:pt x="30" y="3"/>
                        <a:pt x="30" y="4"/>
                      </a:cubicBezTo>
                      <a:cubicBezTo>
                        <a:pt x="29" y="4"/>
                        <a:pt x="28" y="5"/>
                        <a:pt x="27" y="6"/>
                      </a:cubicBezTo>
                      <a:cubicBezTo>
                        <a:pt x="26" y="7"/>
                        <a:pt x="25" y="8"/>
                        <a:pt x="24" y="9"/>
                      </a:cubicBezTo>
                      <a:cubicBezTo>
                        <a:pt x="24" y="10"/>
                        <a:pt x="22" y="10"/>
                        <a:pt x="22" y="11"/>
                      </a:cubicBezTo>
                      <a:cubicBezTo>
                        <a:pt x="21" y="12"/>
                        <a:pt x="21" y="13"/>
                        <a:pt x="20" y="14"/>
                      </a:cubicBezTo>
                      <a:cubicBezTo>
                        <a:pt x="20" y="14"/>
                        <a:pt x="19" y="15"/>
                        <a:pt x="18" y="15"/>
                      </a:cubicBezTo>
                      <a:cubicBezTo>
                        <a:pt x="16" y="17"/>
                        <a:pt x="14" y="16"/>
                        <a:pt x="12" y="16"/>
                      </a:cubicBezTo>
                      <a:cubicBezTo>
                        <a:pt x="10" y="15"/>
                        <a:pt x="8" y="15"/>
                        <a:pt x="7" y="16"/>
                      </a:cubicBezTo>
                      <a:cubicBezTo>
                        <a:pt x="6" y="17"/>
                        <a:pt x="4" y="17"/>
                        <a:pt x="2" y="17"/>
                      </a:cubicBezTo>
                      <a:cubicBezTo>
                        <a:pt x="2" y="17"/>
                        <a:pt x="2" y="16"/>
                        <a:pt x="1" y="16"/>
                      </a:cubicBezTo>
                      <a:cubicBezTo>
                        <a:pt x="1" y="16"/>
                        <a:pt x="1" y="15"/>
                        <a:pt x="0" y="15"/>
                      </a:cubicBezTo>
                      <a:cubicBezTo>
                        <a:pt x="6" y="26"/>
                        <a:pt x="6" y="26"/>
                        <a:pt x="6" y="26"/>
                      </a:cubicBezTo>
                      <a:lnTo>
                        <a:pt x="24" y="28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839">
                  <a:extLst>
                    <a:ext uri="{FF2B5EF4-FFF2-40B4-BE49-F238E27FC236}">
                      <a16:creationId xmlns:a16="http://schemas.microsoft.com/office/drawing/2014/main" id="{A2743759-92F0-2514-8051-972B3DADA7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7200" y="4121150"/>
                  <a:ext cx="33337" cy="53975"/>
                </a:xfrm>
                <a:custGeom>
                  <a:avLst/>
                  <a:gdLst>
                    <a:gd name="T0" fmla="*/ 2 w 8"/>
                    <a:gd name="T1" fmla="*/ 13 h 13"/>
                    <a:gd name="T2" fmla="*/ 4 w 8"/>
                    <a:gd name="T3" fmla="*/ 13 h 13"/>
                    <a:gd name="T4" fmla="*/ 6 w 8"/>
                    <a:gd name="T5" fmla="*/ 12 h 13"/>
                    <a:gd name="T6" fmla="*/ 6 w 8"/>
                    <a:gd name="T7" fmla="*/ 5 h 13"/>
                    <a:gd name="T8" fmla="*/ 6 w 8"/>
                    <a:gd name="T9" fmla="*/ 4 h 13"/>
                    <a:gd name="T10" fmla="*/ 5 w 8"/>
                    <a:gd name="T11" fmla="*/ 1 h 13"/>
                    <a:gd name="T12" fmla="*/ 4 w 8"/>
                    <a:gd name="T13" fmla="*/ 0 h 13"/>
                    <a:gd name="T14" fmla="*/ 3 w 8"/>
                    <a:gd name="T15" fmla="*/ 1 h 13"/>
                    <a:gd name="T16" fmla="*/ 2 w 8"/>
                    <a:gd name="T17" fmla="*/ 4 h 13"/>
                    <a:gd name="T18" fmla="*/ 1 w 8"/>
                    <a:gd name="T19" fmla="*/ 7 h 13"/>
                    <a:gd name="T20" fmla="*/ 2 w 8"/>
                    <a:gd name="T21" fmla="*/ 9 h 13"/>
                    <a:gd name="T22" fmla="*/ 1 w 8"/>
                    <a:gd name="T23" fmla="*/ 10 h 13"/>
                    <a:gd name="T24" fmla="*/ 1 w 8"/>
                    <a:gd name="T25" fmla="*/ 10 h 13"/>
                    <a:gd name="T26" fmla="*/ 0 w 8"/>
                    <a:gd name="T27" fmla="*/ 12 h 13"/>
                    <a:gd name="T28" fmla="*/ 2 w 8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3">
                      <a:moveTo>
                        <a:pt x="2" y="13"/>
                      </a:move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0"/>
                        <a:pt x="8" y="8"/>
                        <a:pt x="6" y="5"/>
                      </a:cubicBezTo>
                      <a:cubicBezTo>
                        <a:pt x="6" y="5"/>
                        <a:pt x="6" y="5"/>
                        <a:pt x="6" y="4"/>
                      </a:cubicBezTo>
                      <a:cubicBezTo>
                        <a:pt x="6" y="3"/>
                        <a:pt x="7" y="2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1" y="5"/>
                        <a:pt x="1" y="6"/>
                        <a:pt x="1" y="7"/>
                      </a:cubicBezTo>
                      <a:cubicBezTo>
                        <a:pt x="1" y="8"/>
                        <a:pt x="1" y="8"/>
                        <a:pt x="2" y="9"/>
                      </a:cubicBezTo>
                      <a:cubicBezTo>
                        <a:pt x="2" y="9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843">
                  <a:extLst>
                    <a:ext uri="{FF2B5EF4-FFF2-40B4-BE49-F238E27FC236}">
                      <a16:creationId xmlns:a16="http://schemas.microsoft.com/office/drawing/2014/main" id="{3665FE47-087A-6FC2-20D8-F67088E52A3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40538" y="4159250"/>
                  <a:ext cx="228600" cy="254000"/>
                </a:xfrm>
                <a:custGeom>
                  <a:avLst/>
                  <a:gdLst>
                    <a:gd name="T0" fmla="*/ 48 w 55"/>
                    <a:gd name="T1" fmla="*/ 31 h 61"/>
                    <a:gd name="T2" fmla="*/ 47 w 55"/>
                    <a:gd name="T3" fmla="*/ 34 h 61"/>
                    <a:gd name="T4" fmla="*/ 47 w 55"/>
                    <a:gd name="T5" fmla="*/ 34 h 61"/>
                    <a:gd name="T6" fmla="*/ 47 w 55"/>
                    <a:gd name="T7" fmla="*/ 33 h 61"/>
                    <a:gd name="T8" fmla="*/ 48 w 55"/>
                    <a:gd name="T9" fmla="*/ 31 h 61"/>
                    <a:gd name="T10" fmla="*/ 53 w 55"/>
                    <a:gd name="T11" fmla="*/ 18 h 61"/>
                    <a:gd name="T12" fmla="*/ 52 w 55"/>
                    <a:gd name="T13" fmla="*/ 17 h 61"/>
                    <a:gd name="T14" fmla="*/ 50 w 55"/>
                    <a:gd name="T15" fmla="*/ 15 h 61"/>
                    <a:gd name="T16" fmla="*/ 47 w 55"/>
                    <a:gd name="T17" fmla="*/ 11 h 61"/>
                    <a:gd name="T18" fmla="*/ 45 w 55"/>
                    <a:gd name="T19" fmla="*/ 10 h 61"/>
                    <a:gd name="T20" fmla="*/ 37 w 55"/>
                    <a:gd name="T21" fmla="*/ 8 h 61"/>
                    <a:gd name="T22" fmla="*/ 35 w 55"/>
                    <a:gd name="T23" fmla="*/ 6 h 61"/>
                    <a:gd name="T24" fmla="*/ 31 w 55"/>
                    <a:gd name="T25" fmla="*/ 0 h 61"/>
                    <a:gd name="T26" fmla="*/ 30 w 55"/>
                    <a:gd name="T27" fmla="*/ 1 h 61"/>
                    <a:gd name="T28" fmla="*/ 29 w 55"/>
                    <a:gd name="T29" fmla="*/ 2 h 61"/>
                    <a:gd name="T30" fmla="*/ 28 w 55"/>
                    <a:gd name="T31" fmla="*/ 2 h 61"/>
                    <a:gd name="T32" fmla="*/ 28 w 55"/>
                    <a:gd name="T33" fmla="*/ 1 h 61"/>
                    <a:gd name="T34" fmla="*/ 27 w 55"/>
                    <a:gd name="T35" fmla="*/ 1 h 61"/>
                    <a:gd name="T36" fmla="*/ 27 w 55"/>
                    <a:gd name="T37" fmla="*/ 1 h 61"/>
                    <a:gd name="T38" fmla="*/ 26 w 55"/>
                    <a:gd name="T39" fmla="*/ 3 h 61"/>
                    <a:gd name="T40" fmla="*/ 26 w 55"/>
                    <a:gd name="T41" fmla="*/ 5 h 61"/>
                    <a:gd name="T42" fmla="*/ 28 w 55"/>
                    <a:gd name="T43" fmla="*/ 6 h 61"/>
                    <a:gd name="T44" fmla="*/ 27 w 55"/>
                    <a:gd name="T45" fmla="*/ 8 h 61"/>
                    <a:gd name="T46" fmla="*/ 25 w 55"/>
                    <a:gd name="T47" fmla="*/ 8 h 61"/>
                    <a:gd name="T48" fmla="*/ 24 w 55"/>
                    <a:gd name="T49" fmla="*/ 8 h 61"/>
                    <a:gd name="T50" fmla="*/ 25 w 55"/>
                    <a:gd name="T51" fmla="*/ 9 h 61"/>
                    <a:gd name="T52" fmla="*/ 25 w 55"/>
                    <a:gd name="T53" fmla="*/ 11 h 61"/>
                    <a:gd name="T54" fmla="*/ 22 w 55"/>
                    <a:gd name="T55" fmla="*/ 15 h 61"/>
                    <a:gd name="T56" fmla="*/ 22 w 55"/>
                    <a:gd name="T57" fmla="*/ 18 h 61"/>
                    <a:gd name="T58" fmla="*/ 25 w 55"/>
                    <a:gd name="T59" fmla="*/ 23 h 61"/>
                    <a:gd name="T60" fmla="*/ 21 w 55"/>
                    <a:gd name="T61" fmla="*/ 37 h 61"/>
                    <a:gd name="T62" fmla="*/ 13 w 55"/>
                    <a:gd name="T63" fmla="*/ 40 h 61"/>
                    <a:gd name="T64" fmla="*/ 0 w 55"/>
                    <a:gd name="T65" fmla="*/ 45 h 61"/>
                    <a:gd name="T66" fmla="*/ 7 w 55"/>
                    <a:gd name="T67" fmla="*/ 60 h 61"/>
                    <a:gd name="T68" fmla="*/ 9 w 55"/>
                    <a:gd name="T69" fmla="*/ 60 h 61"/>
                    <a:gd name="T70" fmla="*/ 15 w 55"/>
                    <a:gd name="T71" fmla="*/ 58 h 61"/>
                    <a:gd name="T72" fmla="*/ 20 w 55"/>
                    <a:gd name="T73" fmla="*/ 58 h 61"/>
                    <a:gd name="T74" fmla="*/ 23 w 55"/>
                    <a:gd name="T75" fmla="*/ 57 h 61"/>
                    <a:gd name="T76" fmla="*/ 23 w 55"/>
                    <a:gd name="T77" fmla="*/ 56 h 61"/>
                    <a:gd name="T78" fmla="*/ 23 w 55"/>
                    <a:gd name="T79" fmla="*/ 55 h 61"/>
                    <a:gd name="T80" fmla="*/ 28 w 55"/>
                    <a:gd name="T81" fmla="*/ 51 h 61"/>
                    <a:gd name="T82" fmla="*/ 30 w 55"/>
                    <a:gd name="T83" fmla="*/ 51 h 61"/>
                    <a:gd name="T84" fmla="*/ 32 w 55"/>
                    <a:gd name="T85" fmla="*/ 49 h 61"/>
                    <a:gd name="T86" fmla="*/ 39 w 55"/>
                    <a:gd name="T87" fmla="*/ 44 h 61"/>
                    <a:gd name="T88" fmla="*/ 40 w 55"/>
                    <a:gd name="T89" fmla="*/ 42 h 61"/>
                    <a:gd name="T90" fmla="*/ 40 w 55"/>
                    <a:gd name="T91" fmla="*/ 38 h 61"/>
                    <a:gd name="T92" fmla="*/ 41 w 55"/>
                    <a:gd name="T93" fmla="*/ 37 h 61"/>
                    <a:gd name="T94" fmla="*/ 43 w 55"/>
                    <a:gd name="T95" fmla="*/ 32 h 61"/>
                    <a:gd name="T96" fmla="*/ 44 w 55"/>
                    <a:gd name="T97" fmla="*/ 34 h 61"/>
                    <a:gd name="T98" fmla="*/ 46 w 55"/>
                    <a:gd name="T99" fmla="*/ 33 h 61"/>
                    <a:gd name="T100" fmla="*/ 47 w 55"/>
                    <a:gd name="T101" fmla="*/ 30 h 61"/>
                    <a:gd name="T102" fmla="*/ 50 w 55"/>
                    <a:gd name="T103" fmla="*/ 27 h 61"/>
                    <a:gd name="T104" fmla="*/ 52 w 55"/>
                    <a:gd name="T105" fmla="*/ 24 h 61"/>
                    <a:gd name="T106" fmla="*/ 54 w 55"/>
                    <a:gd name="T107" fmla="*/ 20 h 61"/>
                    <a:gd name="T108" fmla="*/ 53 w 55"/>
                    <a:gd name="T109" fmla="*/ 1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5" h="61">
                      <a:moveTo>
                        <a:pt x="48" y="31"/>
                      </a:moveTo>
                      <a:cubicBezTo>
                        <a:pt x="49" y="33"/>
                        <a:pt x="48" y="33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3"/>
                      </a:cubicBezTo>
                      <a:cubicBezTo>
                        <a:pt x="47" y="33"/>
                        <a:pt x="48" y="32"/>
                        <a:pt x="48" y="31"/>
                      </a:cubicBezTo>
                      <a:close/>
                      <a:moveTo>
                        <a:pt x="53" y="18"/>
                      </a:moveTo>
                      <a:cubicBezTo>
                        <a:pt x="52" y="18"/>
                        <a:pt x="52" y="17"/>
                        <a:pt x="52" y="17"/>
                      </a:cubicBezTo>
                      <a:cubicBezTo>
                        <a:pt x="51" y="16"/>
                        <a:pt x="50" y="16"/>
                        <a:pt x="50" y="15"/>
                      </a:cubicBezTo>
                      <a:cubicBezTo>
                        <a:pt x="49" y="13"/>
                        <a:pt x="48" y="12"/>
                        <a:pt x="47" y="11"/>
                      </a:cubicBezTo>
                      <a:cubicBezTo>
                        <a:pt x="47" y="10"/>
                        <a:pt x="46" y="10"/>
                        <a:pt x="45" y="10"/>
                      </a:cubicBezTo>
                      <a:cubicBezTo>
                        <a:pt x="43" y="10"/>
                        <a:pt x="40" y="9"/>
                        <a:pt x="37" y="8"/>
                      </a:cubicBezTo>
                      <a:cubicBezTo>
                        <a:pt x="36" y="7"/>
                        <a:pt x="35" y="7"/>
                        <a:pt x="35" y="6"/>
                      </a:cubicBezTo>
                      <a:cubicBezTo>
                        <a:pt x="34" y="4"/>
                        <a:pt x="32" y="3"/>
                        <a:pt x="31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2"/>
                        <a:pt x="26" y="3"/>
                        <a:pt x="26" y="3"/>
                      </a:cubicBezTo>
                      <a:cubicBezTo>
                        <a:pt x="26" y="3"/>
                        <a:pt x="26" y="5"/>
                        <a:pt x="26" y="5"/>
                      </a:cubicBezTo>
                      <a:cubicBezTo>
                        <a:pt x="26" y="6"/>
                        <a:pt x="28" y="6"/>
                        <a:pt x="28" y="6"/>
                      </a:cubicBezTo>
                      <a:cubicBezTo>
                        <a:pt x="28" y="6"/>
                        <a:pt x="27" y="8"/>
                        <a:pt x="27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5" y="9"/>
                        <a:pt x="25" y="9"/>
                      </a:cubicBezTo>
                      <a:cubicBezTo>
                        <a:pt x="25" y="9"/>
                        <a:pt x="25" y="11"/>
                        <a:pt x="25" y="11"/>
                      </a:cubicBezTo>
                      <a:cubicBezTo>
                        <a:pt x="25" y="12"/>
                        <a:pt x="22" y="15"/>
                        <a:pt x="22" y="15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7" y="60"/>
                        <a:pt x="7" y="60"/>
                        <a:pt x="7" y="60"/>
                      </a:cubicBezTo>
                      <a:cubicBezTo>
                        <a:pt x="8" y="60"/>
                        <a:pt x="8" y="61"/>
                        <a:pt x="9" y="60"/>
                      </a:cubicBezTo>
                      <a:cubicBezTo>
                        <a:pt x="11" y="59"/>
                        <a:pt x="13" y="59"/>
                        <a:pt x="15" y="58"/>
                      </a:cubicBezTo>
                      <a:cubicBezTo>
                        <a:pt x="17" y="58"/>
                        <a:pt x="19" y="57"/>
                        <a:pt x="20" y="58"/>
                      </a:cubicBezTo>
                      <a:cubicBezTo>
                        <a:pt x="21" y="58"/>
                        <a:pt x="22" y="57"/>
                        <a:pt x="23" y="57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3"/>
                        <a:pt x="25" y="51"/>
                        <a:pt x="28" y="51"/>
                      </a:cubicBezTo>
                      <a:cubicBezTo>
                        <a:pt x="28" y="51"/>
                        <a:pt x="29" y="51"/>
                        <a:pt x="30" y="51"/>
                      </a:cubicBezTo>
                      <a:cubicBezTo>
                        <a:pt x="31" y="51"/>
                        <a:pt x="32" y="50"/>
                        <a:pt x="32" y="49"/>
                      </a:cubicBezTo>
                      <a:cubicBezTo>
                        <a:pt x="33" y="45"/>
                        <a:pt x="35" y="44"/>
                        <a:pt x="39" y="44"/>
                      </a:cubicBezTo>
                      <a:cubicBezTo>
                        <a:pt x="41" y="44"/>
                        <a:pt x="41" y="43"/>
                        <a:pt x="40" y="42"/>
                      </a:cubicBezTo>
                      <a:cubicBezTo>
                        <a:pt x="40" y="41"/>
                        <a:pt x="40" y="39"/>
                        <a:pt x="40" y="38"/>
                      </a:cubicBezTo>
                      <a:cubicBezTo>
                        <a:pt x="41" y="38"/>
                        <a:pt x="41" y="37"/>
                        <a:pt x="41" y="37"/>
                      </a:cubicBezTo>
                      <a:cubicBezTo>
                        <a:pt x="40" y="34"/>
                        <a:pt x="42" y="33"/>
                        <a:pt x="43" y="32"/>
                      </a:cubicBezTo>
                      <a:cubicBezTo>
                        <a:pt x="44" y="33"/>
                        <a:pt x="43" y="34"/>
                        <a:pt x="44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6" y="31"/>
                        <a:pt x="47" y="31"/>
                        <a:pt x="47" y="30"/>
                      </a:cubicBezTo>
                      <a:cubicBezTo>
                        <a:pt x="48" y="28"/>
                        <a:pt x="49" y="27"/>
                        <a:pt x="50" y="27"/>
                      </a:cubicBezTo>
                      <a:cubicBezTo>
                        <a:pt x="51" y="26"/>
                        <a:pt x="51" y="25"/>
                        <a:pt x="52" y="24"/>
                      </a:cubicBezTo>
                      <a:cubicBezTo>
                        <a:pt x="52" y="23"/>
                        <a:pt x="53" y="21"/>
                        <a:pt x="54" y="20"/>
                      </a:cubicBezTo>
                      <a:cubicBezTo>
                        <a:pt x="55" y="19"/>
                        <a:pt x="55" y="18"/>
                        <a:pt x="53" y="1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852">
                  <a:extLst>
                    <a:ext uri="{FF2B5EF4-FFF2-40B4-BE49-F238E27FC236}">
                      <a16:creationId xmlns:a16="http://schemas.microsoft.com/office/drawing/2014/main" id="{C8AC05A5-9716-716B-5839-CF56B9B1A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6550" y="4000500"/>
                  <a:ext cx="63500" cy="50800"/>
                </a:xfrm>
                <a:custGeom>
                  <a:avLst/>
                  <a:gdLst>
                    <a:gd name="T0" fmla="*/ 1 w 15"/>
                    <a:gd name="T1" fmla="*/ 7 h 12"/>
                    <a:gd name="T2" fmla="*/ 6 w 15"/>
                    <a:gd name="T3" fmla="*/ 8 h 12"/>
                    <a:gd name="T4" fmla="*/ 8 w 15"/>
                    <a:gd name="T5" fmla="*/ 9 h 12"/>
                    <a:gd name="T6" fmla="*/ 8 w 15"/>
                    <a:gd name="T7" fmla="*/ 12 h 12"/>
                    <a:gd name="T8" fmla="*/ 15 w 15"/>
                    <a:gd name="T9" fmla="*/ 11 h 12"/>
                    <a:gd name="T10" fmla="*/ 14 w 15"/>
                    <a:gd name="T11" fmla="*/ 11 h 12"/>
                    <a:gd name="T12" fmla="*/ 14 w 15"/>
                    <a:gd name="T13" fmla="*/ 10 h 12"/>
                    <a:gd name="T14" fmla="*/ 12 w 15"/>
                    <a:gd name="T15" fmla="*/ 7 h 12"/>
                    <a:gd name="T16" fmla="*/ 10 w 15"/>
                    <a:gd name="T17" fmla="*/ 4 h 12"/>
                    <a:gd name="T18" fmla="*/ 12 w 15"/>
                    <a:gd name="T19" fmla="*/ 3 h 12"/>
                    <a:gd name="T20" fmla="*/ 13 w 15"/>
                    <a:gd name="T21" fmla="*/ 2 h 12"/>
                    <a:gd name="T22" fmla="*/ 13 w 15"/>
                    <a:gd name="T23" fmla="*/ 1 h 12"/>
                    <a:gd name="T24" fmla="*/ 12 w 15"/>
                    <a:gd name="T25" fmla="*/ 0 h 12"/>
                    <a:gd name="T26" fmla="*/ 5 w 15"/>
                    <a:gd name="T27" fmla="*/ 0 h 12"/>
                    <a:gd name="T28" fmla="*/ 1 w 15"/>
                    <a:gd name="T2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12">
                      <a:moveTo>
                        <a:pt x="1" y="7"/>
                      </a:moveTo>
                      <a:cubicBezTo>
                        <a:pt x="0" y="7"/>
                        <a:pt x="6" y="8"/>
                        <a:pt x="6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9"/>
                        <a:pt x="13" y="8"/>
                        <a:pt x="12" y="7"/>
                      </a:cubicBezTo>
                      <a:cubicBezTo>
                        <a:pt x="12" y="4"/>
                        <a:pt x="12" y="4"/>
                        <a:pt x="10" y="4"/>
                      </a:cubicBezTo>
                      <a:cubicBezTo>
                        <a:pt x="10" y="3"/>
                        <a:pt x="11" y="3"/>
                        <a:pt x="12" y="3"/>
                      </a:cubicBezTo>
                      <a:cubicBezTo>
                        <a:pt x="13" y="3"/>
                        <a:pt x="13" y="2"/>
                        <a:pt x="13" y="2"/>
                      </a:cubicBezTo>
                      <a:cubicBezTo>
                        <a:pt x="13" y="1"/>
                        <a:pt x="13" y="0"/>
                        <a:pt x="13" y="1"/>
                      </a:cubicBezTo>
                      <a:cubicBezTo>
                        <a:pt x="11" y="1"/>
                        <a:pt x="11" y="0"/>
                        <a:pt x="12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871">
                  <a:extLst>
                    <a:ext uri="{FF2B5EF4-FFF2-40B4-BE49-F238E27FC236}">
                      <a16:creationId xmlns:a16="http://schemas.microsoft.com/office/drawing/2014/main" id="{2D202B06-35F3-FC2E-FE72-DB5496D6E5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4025" y="4117975"/>
                  <a:ext cx="3175" cy="11113"/>
                </a:xfrm>
                <a:custGeom>
                  <a:avLst/>
                  <a:gdLst>
                    <a:gd name="T0" fmla="*/ 0 w 1"/>
                    <a:gd name="T1" fmla="*/ 3 h 3"/>
                    <a:gd name="T2" fmla="*/ 0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873">
                  <a:extLst>
                    <a:ext uri="{FF2B5EF4-FFF2-40B4-BE49-F238E27FC236}">
                      <a16:creationId xmlns:a16="http://schemas.microsoft.com/office/drawing/2014/main" id="{36CF20B7-0730-C53A-BEAD-076A0FFB24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99238" y="3605213"/>
                  <a:ext cx="87312" cy="90488"/>
                </a:xfrm>
                <a:custGeom>
                  <a:avLst/>
                  <a:gdLst>
                    <a:gd name="T0" fmla="*/ 9 w 21"/>
                    <a:gd name="T1" fmla="*/ 1 h 22"/>
                    <a:gd name="T2" fmla="*/ 8 w 21"/>
                    <a:gd name="T3" fmla="*/ 1 h 22"/>
                    <a:gd name="T4" fmla="*/ 7 w 21"/>
                    <a:gd name="T5" fmla="*/ 1 h 22"/>
                    <a:gd name="T6" fmla="*/ 5 w 21"/>
                    <a:gd name="T7" fmla="*/ 1 h 22"/>
                    <a:gd name="T8" fmla="*/ 4 w 21"/>
                    <a:gd name="T9" fmla="*/ 1 h 22"/>
                    <a:gd name="T10" fmla="*/ 3 w 21"/>
                    <a:gd name="T11" fmla="*/ 2 h 22"/>
                    <a:gd name="T12" fmla="*/ 2 w 21"/>
                    <a:gd name="T13" fmla="*/ 2 h 22"/>
                    <a:gd name="T14" fmla="*/ 0 w 21"/>
                    <a:gd name="T15" fmla="*/ 2 h 22"/>
                    <a:gd name="T16" fmla="*/ 0 w 21"/>
                    <a:gd name="T17" fmla="*/ 3 h 22"/>
                    <a:gd name="T18" fmla="*/ 1 w 21"/>
                    <a:gd name="T19" fmla="*/ 4 h 22"/>
                    <a:gd name="T20" fmla="*/ 1 w 21"/>
                    <a:gd name="T21" fmla="*/ 6 h 22"/>
                    <a:gd name="T22" fmla="*/ 1 w 21"/>
                    <a:gd name="T23" fmla="*/ 8 h 22"/>
                    <a:gd name="T24" fmla="*/ 2 w 21"/>
                    <a:gd name="T25" fmla="*/ 10 h 22"/>
                    <a:gd name="T26" fmla="*/ 3 w 21"/>
                    <a:gd name="T27" fmla="*/ 12 h 22"/>
                    <a:gd name="T28" fmla="*/ 6 w 21"/>
                    <a:gd name="T29" fmla="*/ 12 h 22"/>
                    <a:gd name="T30" fmla="*/ 7 w 21"/>
                    <a:gd name="T31" fmla="*/ 13 h 22"/>
                    <a:gd name="T32" fmla="*/ 9 w 21"/>
                    <a:gd name="T33" fmla="*/ 15 h 22"/>
                    <a:gd name="T34" fmla="*/ 10 w 21"/>
                    <a:gd name="T35" fmla="*/ 14 h 22"/>
                    <a:gd name="T36" fmla="*/ 11 w 21"/>
                    <a:gd name="T37" fmla="*/ 16 h 22"/>
                    <a:gd name="T38" fmla="*/ 12 w 21"/>
                    <a:gd name="T39" fmla="*/ 16 h 22"/>
                    <a:gd name="T40" fmla="*/ 13 w 21"/>
                    <a:gd name="T41" fmla="*/ 16 h 22"/>
                    <a:gd name="T42" fmla="*/ 14 w 21"/>
                    <a:gd name="T43" fmla="*/ 16 h 22"/>
                    <a:gd name="T44" fmla="*/ 15 w 21"/>
                    <a:gd name="T45" fmla="*/ 16 h 22"/>
                    <a:gd name="T46" fmla="*/ 16 w 21"/>
                    <a:gd name="T47" fmla="*/ 17 h 22"/>
                    <a:gd name="T48" fmla="*/ 17 w 21"/>
                    <a:gd name="T49" fmla="*/ 18 h 22"/>
                    <a:gd name="T50" fmla="*/ 17 w 21"/>
                    <a:gd name="T51" fmla="*/ 20 h 22"/>
                    <a:gd name="T52" fmla="*/ 18 w 21"/>
                    <a:gd name="T53" fmla="*/ 22 h 22"/>
                    <a:gd name="T54" fmla="*/ 20 w 21"/>
                    <a:gd name="T55" fmla="*/ 21 h 22"/>
                    <a:gd name="T56" fmla="*/ 20 w 21"/>
                    <a:gd name="T57" fmla="*/ 20 h 22"/>
                    <a:gd name="T58" fmla="*/ 20 w 21"/>
                    <a:gd name="T59" fmla="*/ 19 h 22"/>
                    <a:gd name="T60" fmla="*/ 21 w 21"/>
                    <a:gd name="T61" fmla="*/ 19 h 22"/>
                    <a:gd name="T62" fmla="*/ 21 w 21"/>
                    <a:gd name="T63" fmla="*/ 18 h 22"/>
                    <a:gd name="T64" fmla="*/ 20 w 21"/>
                    <a:gd name="T65" fmla="*/ 17 h 22"/>
                    <a:gd name="T66" fmla="*/ 20 w 21"/>
                    <a:gd name="T67" fmla="*/ 16 h 22"/>
                    <a:gd name="T68" fmla="*/ 21 w 21"/>
                    <a:gd name="T69" fmla="*/ 16 h 22"/>
                    <a:gd name="T70" fmla="*/ 19 w 21"/>
                    <a:gd name="T71" fmla="*/ 15 h 22"/>
                    <a:gd name="T72" fmla="*/ 17 w 21"/>
                    <a:gd name="T73" fmla="*/ 14 h 22"/>
                    <a:gd name="T74" fmla="*/ 16 w 21"/>
                    <a:gd name="T75" fmla="*/ 13 h 22"/>
                    <a:gd name="T76" fmla="*/ 16 w 21"/>
                    <a:gd name="T77" fmla="*/ 13 h 22"/>
                    <a:gd name="T78" fmla="*/ 15 w 21"/>
                    <a:gd name="T79" fmla="*/ 12 h 22"/>
                    <a:gd name="T80" fmla="*/ 17 w 21"/>
                    <a:gd name="T81" fmla="*/ 11 h 22"/>
                    <a:gd name="T82" fmla="*/ 17 w 21"/>
                    <a:gd name="T83" fmla="*/ 10 h 22"/>
                    <a:gd name="T84" fmla="*/ 16 w 21"/>
                    <a:gd name="T85" fmla="*/ 9 h 22"/>
                    <a:gd name="T86" fmla="*/ 14 w 21"/>
                    <a:gd name="T87" fmla="*/ 8 h 22"/>
                    <a:gd name="T88" fmla="*/ 13 w 21"/>
                    <a:gd name="T89" fmla="*/ 6 h 22"/>
                    <a:gd name="T90" fmla="*/ 15 w 21"/>
                    <a:gd name="T91" fmla="*/ 5 h 22"/>
                    <a:gd name="T92" fmla="*/ 13 w 21"/>
                    <a:gd name="T93" fmla="*/ 3 h 22"/>
                    <a:gd name="T94" fmla="*/ 12 w 21"/>
                    <a:gd name="T95" fmla="*/ 3 h 22"/>
                    <a:gd name="T96" fmla="*/ 11 w 21"/>
                    <a:gd name="T97" fmla="*/ 2 h 22"/>
                    <a:gd name="T98" fmla="*/ 12 w 21"/>
                    <a:gd name="T99" fmla="*/ 2 h 22"/>
                    <a:gd name="T100" fmla="*/ 11 w 21"/>
                    <a:gd name="T101" fmla="*/ 1 h 22"/>
                    <a:gd name="T102" fmla="*/ 10 w 21"/>
                    <a:gd name="T103" fmla="*/ 1 h 22"/>
                    <a:gd name="T104" fmla="*/ 9 w 21"/>
                    <a:gd name="T105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" h="22">
                      <a:moveTo>
                        <a:pt x="9" y="1"/>
                      </a:move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9"/>
                        <a:pt x="2" y="10"/>
                        <a:pt x="2" y="10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12"/>
                        <a:pt x="5" y="11"/>
                        <a:pt x="6" y="12"/>
                      </a:cubicBezTo>
                      <a:cubicBezTo>
                        <a:pt x="7" y="12"/>
                        <a:pt x="7" y="12"/>
                        <a:pt x="7" y="13"/>
                      </a:cubicBezTo>
                      <a:cubicBezTo>
                        <a:pt x="8" y="13"/>
                        <a:pt x="9" y="14"/>
                        <a:pt x="9" y="15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1" y="14"/>
                        <a:pt x="11" y="15"/>
                        <a:pt x="11" y="16"/>
                      </a:cubicBezTo>
                      <a:cubicBezTo>
                        <a:pt x="12" y="16"/>
                        <a:pt x="12" y="15"/>
                        <a:pt x="12" y="16"/>
                      </a:cubicBez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3" y="16"/>
                        <a:pt x="14" y="16"/>
                        <a:pt x="14" y="16"/>
                      </a:cubicBezTo>
                      <a:cubicBezTo>
                        <a:pt x="15" y="16"/>
                        <a:pt x="15" y="15"/>
                        <a:pt x="15" y="16"/>
                      </a:cubicBezTo>
                      <a:cubicBezTo>
                        <a:pt x="16" y="16"/>
                        <a:pt x="16" y="17"/>
                        <a:pt x="16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9"/>
                        <a:pt x="17" y="19"/>
                        <a:pt x="17" y="20"/>
                      </a:cubicBezTo>
                      <a:cubicBezTo>
                        <a:pt x="17" y="20"/>
                        <a:pt x="18" y="21"/>
                        <a:pt x="18" y="22"/>
                      </a:cubicBezTo>
                      <a:cubicBezTo>
                        <a:pt x="19" y="22"/>
                        <a:pt x="19" y="21"/>
                        <a:pt x="20" y="21"/>
                      </a:cubicBezTo>
                      <a:cubicBezTo>
                        <a:pt x="20" y="21"/>
                        <a:pt x="20" y="20"/>
                        <a:pt x="20" y="20"/>
                      </a:cubicBezTo>
                      <a:cubicBezTo>
                        <a:pt x="20" y="19"/>
                        <a:pt x="19" y="19"/>
                        <a:pt x="20" y="19"/>
                      </a:cubicBezTo>
                      <a:cubicBezTo>
                        <a:pt x="20" y="19"/>
                        <a:pt x="21" y="19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19" y="17"/>
                        <a:pt x="20" y="17"/>
                        <a:pt x="20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0" y="15"/>
                        <a:pt x="20" y="16"/>
                        <a:pt x="19" y="15"/>
                      </a:cubicBezTo>
                      <a:cubicBezTo>
                        <a:pt x="19" y="16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2"/>
                        <a:pt x="15" y="13"/>
                        <a:pt x="15" y="12"/>
                      </a:cubicBezTo>
                      <a:cubicBezTo>
                        <a:pt x="14" y="11"/>
                        <a:pt x="16" y="12"/>
                        <a:pt x="17" y="11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7" y="9"/>
                        <a:pt x="16" y="9"/>
                        <a:pt x="16" y="9"/>
                      </a:cubicBezTo>
                      <a:cubicBezTo>
                        <a:pt x="15" y="9"/>
                        <a:pt x="15" y="9"/>
                        <a:pt x="14" y="8"/>
                      </a:cubicBezTo>
                      <a:cubicBezTo>
                        <a:pt x="14" y="8"/>
                        <a:pt x="13" y="7"/>
                        <a:pt x="13" y="6"/>
                      </a:cubicBezTo>
                      <a:cubicBezTo>
                        <a:pt x="13" y="5"/>
                        <a:pt x="14" y="6"/>
                        <a:pt x="15" y="5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2" y="3"/>
                      </a:cubicBezTo>
                      <a:cubicBezTo>
                        <a:pt x="12" y="2"/>
                        <a:pt x="11" y="3"/>
                        <a:pt x="11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12" y="2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0"/>
                        <a:pt x="9" y="0"/>
                        <a:pt x="9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0" name="Freeform 874">
                <a:extLst>
                  <a:ext uri="{FF2B5EF4-FFF2-40B4-BE49-F238E27FC236}">
                    <a16:creationId xmlns:a16="http://schemas.microsoft.com/office/drawing/2014/main" id="{438DD5DA-DBC8-D95C-3104-E2BD11CA0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6600" y="3708400"/>
                <a:ext cx="403225" cy="312738"/>
              </a:xfrm>
              <a:custGeom>
                <a:avLst/>
                <a:gdLst>
                  <a:gd name="T0" fmla="*/ 90 w 97"/>
                  <a:gd name="T1" fmla="*/ 11 h 75"/>
                  <a:gd name="T2" fmla="*/ 86 w 97"/>
                  <a:gd name="T3" fmla="*/ 10 h 75"/>
                  <a:gd name="T4" fmla="*/ 82 w 97"/>
                  <a:gd name="T5" fmla="*/ 13 h 75"/>
                  <a:gd name="T6" fmla="*/ 75 w 97"/>
                  <a:gd name="T7" fmla="*/ 16 h 75"/>
                  <a:gd name="T8" fmla="*/ 74 w 97"/>
                  <a:gd name="T9" fmla="*/ 9 h 75"/>
                  <a:gd name="T10" fmla="*/ 72 w 97"/>
                  <a:gd name="T11" fmla="*/ 4 h 75"/>
                  <a:gd name="T12" fmla="*/ 71 w 97"/>
                  <a:gd name="T13" fmla="*/ 1 h 75"/>
                  <a:gd name="T14" fmla="*/ 67 w 97"/>
                  <a:gd name="T15" fmla="*/ 3 h 75"/>
                  <a:gd name="T16" fmla="*/ 61 w 97"/>
                  <a:gd name="T17" fmla="*/ 9 h 75"/>
                  <a:gd name="T18" fmla="*/ 57 w 97"/>
                  <a:gd name="T19" fmla="*/ 10 h 75"/>
                  <a:gd name="T20" fmla="*/ 50 w 97"/>
                  <a:gd name="T21" fmla="*/ 14 h 75"/>
                  <a:gd name="T22" fmla="*/ 45 w 97"/>
                  <a:gd name="T23" fmla="*/ 12 h 75"/>
                  <a:gd name="T24" fmla="*/ 38 w 97"/>
                  <a:gd name="T25" fmla="*/ 10 h 75"/>
                  <a:gd name="T26" fmla="*/ 34 w 97"/>
                  <a:gd name="T27" fmla="*/ 10 h 75"/>
                  <a:gd name="T28" fmla="*/ 30 w 97"/>
                  <a:gd name="T29" fmla="*/ 11 h 75"/>
                  <a:gd name="T30" fmla="*/ 27 w 97"/>
                  <a:gd name="T31" fmla="*/ 16 h 75"/>
                  <a:gd name="T32" fmla="*/ 23 w 97"/>
                  <a:gd name="T33" fmla="*/ 22 h 75"/>
                  <a:gd name="T34" fmla="*/ 17 w 97"/>
                  <a:gd name="T35" fmla="*/ 23 h 75"/>
                  <a:gd name="T36" fmla="*/ 17 w 97"/>
                  <a:gd name="T37" fmla="*/ 27 h 75"/>
                  <a:gd name="T38" fmla="*/ 13 w 97"/>
                  <a:gd name="T39" fmla="*/ 28 h 75"/>
                  <a:gd name="T40" fmla="*/ 11 w 97"/>
                  <a:gd name="T41" fmla="*/ 28 h 75"/>
                  <a:gd name="T42" fmla="*/ 5 w 97"/>
                  <a:gd name="T43" fmla="*/ 25 h 75"/>
                  <a:gd name="T44" fmla="*/ 4 w 97"/>
                  <a:gd name="T45" fmla="*/ 27 h 75"/>
                  <a:gd name="T46" fmla="*/ 3 w 97"/>
                  <a:gd name="T47" fmla="*/ 30 h 75"/>
                  <a:gd name="T48" fmla="*/ 2 w 97"/>
                  <a:gd name="T49" fmla="*/ 36 h 75"/>
                  <a:gd name="T50" fmla="*/ 2 w 97"/>
                  <a:gd name="T51" fmla="*/ 42 h 75"/>
                  <a:gd name="T52" fmla="*/ 2 w 97"/>
                  <a:gd name="T53" fmla="*/ 52 h 75"/>
                  <a:gd name="T54" fmla="*/ 7 w 97"/>
                  <a:gd name="T55" fmla="*/ 59 h 75"/>
                  <a:gd name="T56" fmla="*/ 2 w 97"/>
                  <a:gd name="T57" fmla="*/ 71 h 75"/>
                  <a:gd name="T58" fmla="*/ 23 w 97"/>
                  <a:gd name="T59" fmla="*/ 75 h 75"/>
                  <a:gd name="T60" fmla="*/ 33 w 97"/>
                  <a:gd name="T61" fmla="*/ 73 h 75"/>
                  <a:gd name="T62" fmla="*/ 38 w 97"/>
                  <a:gd name="T63" fmla="*/ 67 h 75"/>
                  <a:gd name="T64" fmla="*/ 43 w 97"/>
                  <a:gd name="T65" fmla="*/ 60 h 75"/>
                  <a:gd name="T66" fmla="*/ 49 w 97"/>
                  <a:gd name="T67" fmla="*/ 60 h 75"/>
                  <a:gd name="T68" fmla="*/ 51 w 97"/>
                  <a:gd name="T69" fmla="*/ 56 h 75"/>
                  <a:gd name="T70" fmla="*/ 55 w 97"/>
                  <a:gd name="T71" fmla="*/ 56 h 75"/>
                  <a:gd name="T72" fmla="*/ 59 w 97"/>
                  <a:gd name="T73" fmla="*/ 53 h 75"/>
                  <a:gd name="T74" fmla="*/ 60 w 97"/>
                  <a:gd name="T75" fmla="*/ 49 h 75"/>
                  <a:gd name="T76" fmla="*/ 66 w 97"/>
                  <a:gd name="T77" fmla="*/ 44 h 75"/>
                  <a:gd name="T78" fmla="*/ 63 w 97"/>
                  <a:gd name="T79" fmla="*/ 39 h 75"/>
                  <a:gd name="T80" fmla="*/ 66 w 97"/>
                  <a:gd name="T81" fmla="*/ 39 h 75"/>
                  <a:gd name="T82" fmla="*/ 71 w 97"/>
                  <a:gd name="T83" fmla="*/ 38 h 75"/>
                  <a:gd name="T84" fmla="*/ 70 w 97"/>
                  <a:gd name="T85" fmla="*/ 34 h 75"/>
                  <a:gd name="T86" fmla="*/ 74 w 97"/>
                  <a:gd name="T87" fmla="*/ 27 h 75"/>
                  <a:gd name="T88" fmla="*/ 73 w 97"/>
                  <a:gd name="T89" fmla="*/ 22 h 75"/>
                  <a:gd name="T90" fmla="*/ 76 w 97"/>
                  <a:gd name="T91" fmla="*/ 18 h 75"/>
                  <a:gd name="T92" fmla="*/ 81 w 97"/>
                  <a:gd name="T93" fmla="*/ 14 h 75"/>
                  <a:gd name="T94" fmla="*/ 90 w 97"/>
                  <a:gd name="T95" fmla="*/ 14 h 75"/>
                  <a:gd name="T96" fmla="*/ 95 w 97"/>
                  <a:gd name="T97" fmla="*/ 13 h 75"/>
                  <a:gd name="T98" fmla="*/ 97 w 97"/>
                  <a:gd name="T9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75">
                    <a:moveTo>
                      <a:pt x="92" y="9"/>
                    </a:moveTo>
                    <a:cubicBezTo>
                      <a:pt x="92" y="10"/>
                      <a:pt x="91" y="10"/>
                      <a:pt x="91" y="1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9" y="10"/>
                      <a:pt x="87" y="10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10"/>
                      <a:pt x="83" y="11"/>
                      <a:pt x="83" y="12"/>
                    </a:cubicBezTo>
                    <a:cubicBezTo>
                      <a:pt x="83" y="12"/>
                      <a:pt x="82" y="13"/>
                      <a:pt x="82" y="13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1" y="1"/>
                      <a:pt x="71" y="1"/>
                    </a:cubicBezTo>
                    <a:cubicBezTo>
                      <a:pt x="71" y="1"/>
                      <a:pt x="71" y="0"/>
                      <a:pt x="71" y="0"/>
                    </a:cubicBezTo>
                    <a:cubicBezTo>
                      <a:pt x="71" y="0"/>
                      <a:pt x="69" y="0"/>
                      <a:pt x="69" y="0"/>
                    </a:cubicBezTo>
                    <a:cubicBezTo>
                      <a:pt x="69" y="0"/>
                      <a:pt x="67" y="2"/>
                      <a:pt x="67" y="3"/>
                    </a:cubicBezTo>
                    <a:cubicBezTo>
                      <a:pt x="67" y="3"/>
                      <a:pt x="65" y="5"/>
                      <a:pt x="65" y="5"/>
                    </a:cubicBezTo>
                    <a:cubicBezTo>
                      <a:pt x="65" y="5"/>
                      <a:pt x="65" y="8"/>
                      <a:pt x="65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59" y="11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4" y="8"/>
                      <a:pt x="34" y="9"/>
                    </a:cubicBezTo>
                    <a:cubicBezTo>
                      <a:pt x="34" y="9"/>
                      <a:pt x="34" y="10"/>
                      <a:pt x="34" y="10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0" y="11"/>
                      <a:pt x="30" y="11"/>
                    </a:cubicBezTo>
                    <a:cubicBezTo>
                      <a:pt x="30" y="12"/>
                      <a:pt x="28" y="12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4"/>
                      <a:pt x="27" y="16"/>
                      <a:pt x="27" y="16"/>
                    </a:cubicBezTo>
                    <a:cubicBezTo>
                      <a:pt x="27" y="16"/>
                      <a:pt x="27" y="19"/>
                      <a:pt x="27" y="19"/>
                    </a:cubicBezTo>
                    <a:cubicBezTo>
                      <a:pt x="27" y="19"/>
                      <a:pt x="23" y="20"/>
                      <a:pt x="23" y="20"/>
                    </a:cubicBezTo>
                    <a:cubicBezTo>
                      <a:pt x="23" y="20"/>
                      <a:pt x="23" y="22"/>
                      <a:pt x="23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6" y="27"/>
                      <a:pt x="15" y="27"/>
                    </a:cubicBezTo>
                    <a:cubicBezTo>
                      <a:pt x="15" y="27"/>
                      <a:pt x="15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3" y="28"/>
                      <a:pt x="12" y="27"/>
                      <a:pt x="12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1" y="29"/>
                      <a:pt x="11" y="28"/>
                    </a:cubicBezTo>
                    <a:cubicBezTo>
                      <a:pt x="11" y="28"/>
                      <a:pt x="10" y="26"/>
                      <a:pt x="1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3" y="30"/>
                      <a:pt x="3" y="30"/>
                    </a:cubicBezTo>
                    <a:cubicBezTo>
                      <a:pt x="3" y="30"/>
                      <a:pt x="3" y="32"/>
                      <a:pt x="3" y="32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30" y="74"/>
                      <a:pt x="30" y="74"/>
                    </a:cubicBezTo>
                    <a:cubicBezTo>
                      <a:pt x="30" y="74"/>
                      <a:pt x="32" y="73"/>
                      <a:pt x="33" y="73"/>
                    </a:cubicBezTo>
                    <a:cubicBezTo>
                      <a:pt x="33" y="73"/>
                      <a:pt x="39" y="71"/>
                      <a:pt x="39" y="71"/>
                    </a:cubicBezTo>
                    <a:cubicBezTo>
                      <a:pt x="39" y="71"/>
                      <a:pt x="39" y="70"/>
                      <a:pt x="38" y="70"/>
                    </a:cubicBezTo>
                    <a:cubicBezTo>
                      <a:pt x="38" y="69"/>
                      <a:pt x="38" y="67"/>
                      <a:pt x="38" y="67"/>
                    </a:cubicBezTo>
                    <a:cubicBezTo>
                      <a:pt x="38" y="67"/>
                      <a:pt x="39" y="64"/>
                      <a:pt x="39" y="64"/>
                    </a:cubicBezTo>
                    <a:cubicBezTo>
                      <a:pt x="39" y="64"/>
                      <a:pt x="39" y="63"/>
                      <a:pt x="39" y="63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4" y="61"/>
                      <a:pt x="45" y="61"/>
                    </a:cubicBezTo>
                    <a:cubicBezTo>
                      <a:pt x="45" y="61"/>
                      <a:pt x="48" y="60"/>
                      <a:pt x="48" y="60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6"/>
                      <a:pt x="52" y="56"/>
                      <a:pt x="53" y="56"/>
                    </a:cubicBezTo>
                    <a:cubicBezTo>
                      <a:pt x="53" y="56"/>
                      <a:pt x="53" y="57"/>
                      <a:pt x="53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3"/>
                      <a:pt x="59" y="52"/>
                      <a:pt x="59" y="52"/>
                    </a:cubicBezTo>
                    <a:cubicBezTo>
                      <a:pt x="59" y="52"/>
                      <a:pt x="59" y="50"/>
                      <a:pt x="59" y="5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44"/>
                      <a:pt x="66" y="43"/>
                      <a:pt x="66" y="42"/>
                    </a:cubicBezTo>
                    <a:cubicBezTo>
                      <a:pt x="66" y="42"/>
                      <a:pt x="65" y="41"/>
                      <a:pt x="65" y="41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4"/>
                      <a:pt x="73" y="31"/>
                      <a:pt x="73" y="31"/>
                    </a:cubicBezTo>
                    <a:cubicBezTo>
                      <a:pt x="73" y="31"/>
                      <a:pt x="74" y="30"/>
                      <a:pt x="74" y="29"/>
                    </a:cubicBezTo>
                    <a:cubicBezTo>
                      <a:pt x="74" y="29"/>
                      <a:pt x="74" y="28"/>
                      <a:pt x="74" y="27"/>
                    </a:cubicBezTo>
                    <a:cubicBezTo>
                      <a:pt x="74" y="27"/>
                      <a:pt x="74" y="26"/>
                      <a:pt x="74" y="26"/>
                    </a:cubicBezTo>
                    <a:cubicBezTo>
                      <a:pt x="74" y="26"/>
                      <a:pt x="74" y="25"/>
                      <a:pt x="74" y="25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7"/>
                      <a:pt x="76" y="17"/>
                    </a:cubicBezTo>
                    <a:cubicBezTo>
                      <a:pt x="76" y="17"/>
                      <a:pt x="80" y="15"/>
                      <a:pt x="80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0" y="14"/>
                      <a:pt x="91" y="14"/>
                      <a:pt x="92" y="14"/>
                    </a:cubicBezTo>
                    <a:cubicBezTo>
                      <a:pt x="93" y="14"/>
                      <a:pt x="94" y="14"/>
                      <a:pt x="94" y="13"/>
                    </a:cubicBezTo>
                    <a:cubicBezTo>
                      <a:pt x="94" y="13"/>
                      <a:pt x="95" y="13"/>
                      <a:pt x="95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4" y="12"/>
                      <a:pt x="95" y="11"/>
                      <a:pt x="95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3" y="9"/>
                      <a:pt x="92" y="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171" name="Group 170">
                <a:extLst>
                  <a:ext uri="{FF2B5EF4-FFF2-40B4-BE49-F238E27FC236}">
                    <a16:creationId xmlns:a16="http://schemas.microsoft.com/office/drawing/2014/main" id="{710AEA73-061F-A12C-6A38-2C0FC9AC8573}"/>
                  </a:ext>
                </a:extLst>
              </p:cNvPr>
              <p:cNvGrpSpPr/>
              <p:nvPr/>
            </p:nvGrpSpPr>
            <p:grpSpPr>
              <a:xfrm>
                <a:off x="6283325" y="3584575"/>
                <a:ext cx="511175" cy="444500"/>
                <a:chOff x="6283325" y="3584575"/>
                <a:chExt cx="511175" cy="444500"/>
              </a:xfrm>
              <a:grpFill/>
            </p:grpSpPr>
            <p:sp>
              <p:nvSpPr>
                <p:cNvPr id="172" name="Freeform 854">
                  <a:extLst>
                    <a:ext uri="{FF2B5EF4-FFF2-40B4-BE49-F238E27FC236}">
                      <a16:creationId xmlns:a16="http://schemas.microsoft.com/office/drawing/2014/main" id="{FD6A59AD-C7B6-AF84-B29F-448269BE6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62700" y="3887788"/>
                  <a:ext cx="120650" cy="138113"/>
                </a:xfrm>
                <a:custGeom>
                  <a:avLst/>
                  <a:gdLst>
                    <a:gd name="T0" fmla="*/ 12 w 29"/>
                    <a:gd name="T1" fmla="*/ 28 h 33"/>
                    <a:gd name="T2" fmla="*/ 15 w 29"/>
                    <a:gd name="T3" fmla="*/ 28 h 33"/>
                    <a:gd name="T4" fmla="*/ 17 w 29"/>
                    <a:gd name="T5" fmla="*/ 27 h 33"/>
                    <a:gd name="T6" fmla="*/ 18 w 29"/>
                    <a:gd name="T7" fmla="*/ 25 h 33"/>
                    <a:gd name="T8" fmla="*/ 21 w 29"/>
                    <a:gd name="T9" fmla="*/ 23 h 33"/>
                    <a:gd name="T10" fmla="*/ 14 w 29"/>
                    <a:gd name="T11" fmla="*/ 15 h 33"/>
                    <a:gd name="T12" fmla="*/ 23 w 29"/>
                    <a:gd name="T13" fmla="*/ 13 h 33"/>
                    <a:gd name="T14" fmla="*/ 27 w 29"/>
                    <a:gd name="T15" fmla="*/ 12 h 33"/>
                    <a:gd name="T16" fmla="*/ 29 w 29"/>
                    <a:gd name="T17" fmla="*/ 10 h 33"/>
                    <a:gd name="T18" fmla="*/ 29 w 29"/>
                    <a:gd name="T19" fmla="*/ 9 h 33"/>
                    <a:gd name="T20" fmla="*/ 28 w 29"/>
                    <a:gd name="T21" fmla="*/ 9 h 33"/>
                    <a:gd name="T22" fmla="*/ 28 w 29"/>
                    <a:gd name="T23" fmla="*/ 8 h 33"/>
                    <a:gd name="T24" fmla="*/ 28 w 29"/>
                    <a:gd name="T25" fmla="*/ 7 h 33"/>
                    <a:gd name="T26" fmla="*/ 28 w 29"/>
                    <a:gd name="T27" fmla="*/ 5 h 33"/>
                    <a:gd name="T28" fmla="*/ 27 w 29"/>
                    <a:gd name="T29" fmla="*/ 4 h 33"/>
                    <a:gd name="T30" fmla="*/ 27 w 29"/>
                    <a:gd name="T31" fmla="*/ 2 h 33"/>
                    <a:gd name="T32" fmla="*/ 26 w 29"/>
                    <a:gd name="T33" fmla="*/ 0 h 33"/>
                    <a:gd name="T34" fmla="*/ 26 w 29"/>
                    <a:gd name="T35" fmla="*/ 1 h 33"/>
                    <a:gd name="T36" fmla="*/ 13 w 29"/>
                    <a:gd name="T37" fmla="*/ 9 h 33"/>
                    <a:gd name="T38" fmla="*/ 8 w 29"/>
                    <a:gd name="T39" fmla="*/ 8 h 33"/>
                    <a:gd name="T40" fmla="*/ 6 w 29"/>
                    <a:gd name="T41" fmla="*/ 5 h 33"/>
                    <a:gd name="T42" fmla="*/ 5 w 29"/>
                    <a:gd name="T43" fmla="*/ 6 h 33"/>
                    <a:gd name="T44" fmla="*/ 5 w 29"/>
                    <a:gd name="T45" fmla="*/ 7 h 33"/>
                    <a:gd name="T46" fmla="*/ 4 w 29"/>
                    <a:gd name="T47" fmla="*/ 16 h 33"/>
                    <a:gd name="T48" fmla="*/ 0 w 29"/>
                    <a:gd name="T49" fmla="*/ 32 h 33"/>
                    <a:gd name="T50" fmla="*/ 8 w 29"/>
                    <a:gd name="T51" fmla="*/ 33 h 33"/>
                    <a:gd name="T52" fmla="*/ 12 w 29"/>
                    <a:gd name="T53" fmla="*/ 2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33">
                      <a:moveTo>
                        <a:pt x="12" y="28"/>
                      </a:move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22" y="13"/>
                        <a:pt x="23" y="13"/>
                      </a:cubicBezTo>
                      <a:cubicBezTo>
                        <a:pt x="23" y="13"/>
                        <a:pt x="27" y="12"/>
                        <a:pt x="27" y="12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9"/>
                        <a:pt x="28" y="9"/>
                        <a:pt x="28" y="9"/>
                      </a:cubicBezTo>
                      <a:cubicBezTo>
                        <a:pt x="28" y="9"/>
                        <a:pt x="27" y="8"/>
                        <a:pt x="28" y="8"/>
                      </a:cubicBezTo>
                      <a:cubicBezTo>
                        <a:pt x="28" y="8"/>
                        <a:pt x="28" y="7"/>
                        <a:pt x="28" y="7"/>
                      </a:cubicBezTo>
                      <a:cubicBezTo>
                        <a:pt x="28" y="7"/>
                        <a:pt x="28" y="6"/>
                        <a:pt x="28" y="5"/>
                      </a:cubicBezTo>
                      <a:cubicBezTo>
                        <a:pt x="28" y="5"/>
                        <a:pt x="27" y="4"/>
                        <a:pt x="27" y="4"/>
                      </a:cubicBezTo>
                      <a:cubicBezTo>
                        <a:pt x="27" y="4"/>
                        <a:pt x="27" y="2"/>
                        <a:pt x="27" y="2"/>
                      </a:cubicBezTo>
                      <a:cubicBezTo>
                        <a:pt x="27" y="2"/>
                        <a:pt x="26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8" y="33"/>
                        <a:pt x="8" y="33"/>
                        <a:pt x="8" y="33"/>
                      </a:cubicBezTo>
                      <a:lnTo>
                        <a:pt x="12" y="28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859">
                  <a:extLst>
                    <a:ext uri="{FF2B5EF4-FFF2-40B4-BE49-F238E27FC236}">
                      <a16:creationId xmlns:a16="http://schemas.microsoft.com/office/drawing/2014/main" id="{65AD356A-1CF0-1689-CA6B-4C7CD96247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42063" y="3895725"/>
                  <a:ext cx="41275" cy="125413"/>
                </a:xfrm>
                <a:custGeom>
                  <a:avLst/>
                  <a:gdLst>
                    <a:gd name="T0" fmla="*/ 7 w 10"/>
                    <a:gd name="T1" fmla="*/ 0 h 30"/>
                    <a:gd name="T2" fmla="*/ 4 w 10"/>
                    <a:gd name="T3" fmla="*/ 7 h 30"/>
                    <a:gd name="T4" fmla="*/ 2 w 10"/>
                    <a:gd name="T5" fmla="*/ 13 h 30"/>
                    <a:gd name="T6" fmla="*/ 0 w 10"/>
                    <a:gd name="T7" fmla="*/ 15 h 30"/>
                    <a:gd name="T8" fmla="*/ 5 w 10"/>
                    <a:gd name="T9" fmla="*/ 30 h 30"/>
                    <a:gd name="T10" fmla="*/ 9 w 10"/>
                    <a:gd name="T11" fmla="*/ 14 h 30"/>
                    <a:gd name="T12" fmla="*/ 10 w 10"/>
                    <a:gd name="T13" fmla="*/ 5 h 30"/>
                    <a:gd name="T14" fmla="*/ 10 w 10"/>
                    <a:gd name="T15" fmla="*/ 4 h 30"/>
                    <a:gd name="T16" fmla="*/ 9 w 10"/>
                    <a:gd name="T17" fmla="*/ 0 h 30"/>
                    <a:gd name="T18" fmla="*/ 7 w 10"/>
                    <a:gd name="T1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30">
                      <a:moveTo>
                        <a:pt x="7" y="0"/>
                      </a:moveTo>
                      <a:cubicBezTo>
                        <a:pt x="6" y="3"/>
                        <a:pt x="5" y="5"/>
                        <a:pt x="4" y="7"/>
                      </a:cubicBezTo>
                      <a:cubicBezTo>
                        <a:pt x="4" y="9"/>
                        <a:pt x="3" y="11"/>
                        <a:pt x="2" y="13"/>
                      </a:cubicBezTo>
                      <a:cubicBezTo>
                        <a:pt x="2" y="14"/>
                        <a:pt x="0" y="15"/>
                        <a:pt x="0" y="15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Freeform 860">
                  <a:extLst>
                    <a:ext uri="{FF2B5EF4-FFF2-40B4-BE49-F238E27FC236}">
                      <a16:creationId xmlns:a16="http://schemas.microsoft.com/office/drawing/2014/main" id="{454EB0FA-4BC3-E7BF-9844-81B066940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0650" y="3746500"/>
                  <a:ext cx="274637" cy="282575"/>
                </a:xfrm>
                <a:custGeom>
                  <a:avLst/>
                  <a:gdLst>
                    <a:gd name="T0" fmla="*/ 40 w 66"/>
                    <a:gd name="T1" fmla="*/ 67 h 68"/>
                    <a:gd name="T2" fmla="*/ 57 w 66"/>
                    <a:gd name="T3" fmla="*/ 61 h 68"/>
                    <a:gd name="T4" fmla="*/ 64 w 66"/>
                    <a:gd name="T5" fmla="*/ 60 h 68"/>
                    <a:gd name="T6" fmla="*/ 66 w 66"/>
                    <a:gd name="T7" fmla="*/ 61 h 68"/>
                    <a:gd name="T8" fmla="*/ 63 w 66"/>
                    <a:gd name="T9" fmla="*/ 54 h 68"/>
                    <a:gd name="T10" fmla="*/ 61 w 66"/>
                    <a:gd name="T11" fmla="*/ 51 h 68"/>
                    <a:gd name="T12" fmla="*/ 60 w 66"/>
                    <a:gd name="T13" fmla="*/ 44 h 68"/>
                    <a:gd name="T14" fmla="*/ 56 w 66"/>
                    <a:gd name="T15" fmla="*/ 41 h 68"/>
                    <a:gd name="T16" fmla="*/ 49 w 66"/>
                    <a:gd name="T17" fmla="*/ 37 h 68"/>
                    <a:gd name="T18" fmla="*/ 49 w 66"/>
                    <a:gd name="T19" fmla="*/ 33 h 68"/>
                    <a:gd name="T20" fmla="*/ 48 w 66"/>
                    <a:gd name="T21" fmla="*/ 32 h 68"/>
                    <a:gd name="T22" fmla="*/ 45 w 66"/>
                    <a:gd name="T23" fmla="*/ 30 h 68"/>
                    <a:gd name="T24" fmla="*/ 46 w 66"/>
                    <a:gd name="T25" fmla="*/ 27 h 68"/>
                    <a:gd name="T26" fmla="*/ 45 w 66"/>
                    <a:gd name="T27" fmla="*/ 25 h 68"/>
                    <a:gd name="T28" fmla="*/ 47 w 66"/>
                    <a:gd name="T29" fmla="*/ 22 h 68"/>
                    <a:gd name="T30" fmla="*/ 48 w 66"/>
                    <a:gd name="T31" fmla="*/ 20 h 68"/>
                    <a:gd name="T32" fmla="*/ 50 w 66"/>
                    <a:gd name="T33" fmla="*/ 18 h 68"/>
                    <a:gd name="T34" fmla="*/ 49 w 66"/>
                    <a:gd name="T35" fmla="*/ 16 h 68"/>
                    <a:gd name="T36" fmla="*/ 48 w 66"/>
                    <a:gd name="T37" fmla="*/ 14 h 68"/>
                    <a:gd name="T38" fmla="*/ 45 w 66"/>
                    <a:gd name="T39" fmla="*/ 13 h 68"/>
                    <a:gd name="T40" fmla="*/ 43 w 66"/>
                    <a:gd name="T41" fmla="*/ 9 h 68"/>
                    <a:gd name="T42" fmla="*/ 41 w 66"/>
                    <a:gd name="T43" fmla="*/ 6 h 68"/>
                    <a:gd name="T44" fmla="*/ 41 w 66"/>
                    <a:gd name="T45" fmla="*/ 3 h 68"/>
                    <a:gd name="T46" fmla="*/ 38 w 66"/>
                    <a:gd name="T47" fmla="*/ 2 h 68"/>
                    <a:gd name="T48" fmla="*/ 36 w 66"/>
                    <a:gd name="T49" fmla="*/ 4 h 68"/>
                    <a:gd name="T50" fmla="*/ 35 w 66"/>
                    <a:gd name="T51" fmla="*/ 1 h 68"/>
                    <a:gd name="T52" fmla="*/ 31 w 66"/>
                    <a:gd name="T53" fmla="*/ 1 h 68"/>
                    <a:gd name="T54" fmla="*/ 27 w 66"/>
                    <a:gd name="T55" fmla="*/ 1 h 68"/>
                    <a:gd name="T56" fmla="*/ 24 w 66"/>
                    <a:gd name="T57" fmla="*/ 2 h 68"/>
                    <a:gd name="T58" fmla="*/ 23 w 66"/>
                    <a:gd name="T59" fmla="*/ 5 h 68"/>
                    <a:gd name="T60" fmla="*/ 17 w 66"/>
                    <a:gd name="T61" fmla="*/ 9 h 68"/>
                    <a:gd name="T62" fmla="*/ 17 w 66"/>
                    <a:gd name="T63" fmla="*/ 18 h 68"/>
                    <a:gd name="T64" fmla="*/ 0 w 66"/>
                    <a:gd name="T65" fmla="*/ 34 h 68"/>
                    <a:gd name="T66" fmla="*/ 1 w 66"/>
                    <a:gd name="T67" fmla="*/ 38 h 68"/>
                    <a:gd name="T68" fmla="*/ 2 w 66"/>
                    <a:gd name="T69" fmla="*/ 41 h 68"/>
                    <a:gd name="T70" fmla="*/ 2 w 66"/>
                    <a:gd name="T71" fmla="*/ 43 h 68"/>
                    <a:gd name="T72" fmla="*/ 3 w 66"/>
                    <a:gd name="T73" fmla="*/ 44 h 68"/>
                    <a:gd name="T74" fmla="*/ 21 w 66"/>
                    <a:gd name="T75" fmla="*/ 5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6" h="68">
                      <a:moveTo>
                        <a:pt x="21" y="52"/>
                      </a:move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7" y="61"/>
                        <a:pt x="57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5" y="60"/>
                      </a:cubicBez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1"/>
                        <a:pt x="63" y="58"/>
                        <a:pt x="63" y="57"/>
                      </a:cubicBezTo>
                      <a:cubicBezTo>
                        <a:pt x="63" y="57"/>
                        <a:pt x="63" y="54"/>
                        <a:pt x="63" y="54"/>
                      </a:cubicBezTo>
                      <a:cubicBezTo>
                        <a:pt x="62" y="54"/>
                        <a:pt x="61" y="53"/>
                        <a:pt x="61" y="53"/>
                      </a:cubicBezTo>
                      <a:cubicBezTo>
                        <a:pt x="61" y="53"/>
                        <a:pt x="61" y="51"/>
                        <a:pt x="61" y="51"/>
                      </a:cubicBezTo>
                      <a:cubicBezTo>
                        <a:pt x="61" y="51"/>
                        <a:pt x="61" y="47"/>
                        <a:pt x="61" y="47"/>
                      </a:cubicBezTo>
                      <a:cubicBezTo>
                        <a:pt x="61" y="47"/>
                        <a:pt x="60" y="44"/>
                        <a:pt x="60" y="44"/>
                      </a:cubicBezTo>
                      <a:cubicBezTo>
                        <a:pt x="59" y="44"/>
                        <a:pt x="59" y="42"/>
                        <a:pt x="59" y="42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49" y="37"/>
                        <a:pt x="49" y="37"/>
                      </a:cubicBezTo>
                      <a:cubicBezTo>
                        <a:pt x="49" y="37"/>
                        <a:pt x="50" y="35"/>
                        <a:pt x="50" y="35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2"/>
                        <a:pt x="48" y="32"/>
                      </a:cubicBezTo>
                      <a:cubicBezTo>
                        <a:pt x="48" y="32"/>
                        <a:pt x="46" y="32"/>
                        <a:pt x="46" y="31"/>
                      </a:cubicBezTo>
                      <a:cubicBezTo>
                        <a:pt x="46" y="31"/>
                        <a:pt x="45" y="30"/>
                        <a:pt x="45" y="30"/>
                      </a:cubicBezTo>
                      <a:cubicBezTo>
                        <a:pt x="45" y="30"/>
                        <a:pt x="45" y="29"/>
                        <a:pt x="45" y="29"/>
                      </a:cubicBezTo>
                      <a:cubicBezTo>
                        <a:pt x="45" y="28"/>
                        <a:pt x="46" y="27"/>
                        <a:pt x="46" y="27"/>
                      </a:cubicBezTo>
                      <a:cubicBezTo>
                        <a:pt x="46" y="27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7" y="22"/>
                        <a:pt x="48" y="22"/>
                        <a:pt x="48" y="22"/>
                      </a:cubicBezTo>
                      <a:cubicBezTo>
                        <a:pt x="48" y="22"/>
                        <a:pt x="48" y="20"/>
                        <a:pt x="48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18"/>
                        <a:pt x="50" y="18"/>
                        <a:pt x="50" y="18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2"/>
                        <a:pt x="44" y="10"/>
                        <a:pt x="44" y="9"/>
                      </a:cubicBezTo>
                      <a:cubicBezTo>
                        <a:pt x="44" y="9"/>
                        <a:pt x="43" y="9"/>
                        <a:pt x="43" y="9"/>
                      </a:cubicBezTo>
                      <a:cubicBezTo>
                        <a:pt x="43" y="9"/>
                        <a:pt x="42" y="8"/>
                        <a:pt x="42" y="7"/>
                      </a:cubicBezTo>
                      <a:cubicBezTo>
                        <a:pt x="42" y="7"/>
                        <a:pt x="41" y="6"/>
                        <a:pt x="41" y="6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3"/>
                        <a:pt x="39" y="2"/>
                        <a:pt x="38" y="2"/>
                      </a:cubicBezTo>
                      <a:cubicBezTo>
                        <a:pt x="38" y="2"/>
                        <a:pt x="37" y="3"/>
                        <a:pt x="37" y="3"/>
                      </a:cubicBezTo>
                      <a:cubicBezTo>
                        <a:pt x="37" y="3"/>
                        <a:pt x="37" y="4"/>
                        <a:pt x="36" y="4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2"/>
                        <a:pt x="36" y="1"/>
                        <a:pt x="35" y="1"/>
                      </a:cubicBezTo>
                      <a:cubicBezTo>
                        <a:pt x="34" y="1"/>
                        <a:pt x="34" y="2"/>
                        <a:pt x="33" y="2"/>
                      </a:cubicBezTo>
                      <a:cubicBezTo>
                        <a:pt x="32" y="2"/>
                        <a:pt x="32" y="1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8" y="0"/>
                        <a:pt x="27" y="1"/>
                      </a:cubicBezTo>
                      <a:cubicBezTo>
                        <a:pt x="26" y="1"/>
                        <a:pt x="26" y="2"/>
                        <a:pt x="25" y="2"/>
                      </a:cubicBezTo>
                      <a:cubicBezTo>
                        <a:pt x="25" y="2"/>
                        <a:pt x="24" y="2"/>
                        <a:pt x="24" y="2"/>
                      </a:cubicBezTo>
                      <a:cubicBezTo>
                        <a:pt x="24" y="3"/>
                        <a:pt x="24" y="4"/>
                        <a:pt x="24" y="4"/>
                      </a:cubicBezTo>
                      <a:cubicBezTo>
                        <a:pt x="24" y="4"/>
                        <a:pt x="23" y="5"/>
                        <a:pt x="23" y="5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14"/>
                        <a:pt x="18" y="15"/>
                      </a:cubicBezTo>
                      <a:cubicBezTo>
                        <a:pt x="18" y="15"/>
                        <a:pt x="17" y="18"/>
                        <a:pt x="17" y="18"/>
                      </a:cubicBezTo>
                      <a:cubicBezTo>
                        <a:pt x="17" y="18"/>
                        <a:pt x="16" y="25"/>
                        <a:pt x="16" y="25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1" y="36"/>
                        <a:pt x="1" y="38"/>
                        <a:pt x="1" y="38"/>
                      </a:cubicBezTo>
                      <a:cubicBezTo>
                        <a:pt x="1" y="38"/>
                        <a:pt x="2" y="39"/>
                        <a:pt x="2" y="39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1"/>
                        <a:pt x="2" y="42"/>
                        <a:pt x="2" y="42"/>
                      </a:cubicBezTo>
                      <a:cubicBezTo>
                        <a:pt x="1" y="42"/>
                        <a:pt x="2" y="43"/>
                        <a:pt x="2" y="43"/>
                      </a:cubicBezTo>
                      <a:cubicBezTo>
                        <a:pt x="2" y="43"/>
                        <a:pt x="3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lnTo>
                        <a:pt x="21" y="52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833">
                  <a:extLst>
                    <a:ext uri="{FF2B5EF4-FFF2-40B4-BE49-F238E27FC236}">
                      <a16:creationId xmlns:a16="http://schemas.microsoft.com/office/drawing/2014/main" id="{2D8550C6-5CF8-C1E4-D88B-4E37BEAAC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86513" y="3751263"/>
                  <a:ext cx="184150" cy="174625"/>
                </a:xfrm>
                <a:custGeom>
                  <a:avLst/>
                  <a:gdLst>
                    <a:gd name="T0" fmla="*/ 43 w 44"/>
                    <a:gd name="T1" fmla="*/ 1 h 42"/>
                    <a:gd name="T2" fmla="*/ 41 w 44"/>
                    <a:gd name="T3" fmla="*/ 1 h 42"/>
                    <a:gd name="T4" fmla="*/ 39 w 44"/>
                    <a:gd name="T5" fmla="*/ 1 h 42"/>
                    <a:gd name="T6" fmla="*/ 35 w 44"/>
                    <a:gd name="T7" fmla="*/ 2 h 42"/>
                    <a:gd name="T8" fmla="*/ 32 w 44"/>
                    <a:gd name="T9" fmla="*/ 2 h 42"/>
                    <a:gd name="T10" fmla="*/ 26 w 44"/>
                    <a:gd name="T11" fmla="*/ 4 h 42"/>
                    <a:gd name="T12" fmla="*/ 22 w 44"/>
                    <a:gd name="T13" fmla="*/ 5 h 42"/>
                    <a:gd name="T14" fmla="*/ 19 w 44"/>
                    <a:gd name="T15" fmla="*/ 5 h 42"/>
                    <a:gd name="T16" fmla="*/ 16 w 44"/>
                    <a:gd name="T17" fmla="*/ 4 h 42"/>
                    <a:gd name="T18" fmla="*/ 14 w 44"/>
                    <a:gd name="T19" fmla="*/ 4 h 42"/>
                    <a:gd name="T20" fmla="*/ 12 w 44"/>
                    <a:gd name="T21" fmla="*/ 5 h 42"/>
                    <a:gd name="T22" fmla="*/ 11 w 44"/>
                    <a:gd name="T23" fmla="*/ 5 h 42"/>
                    <a:gd name="T24" fmla="*/ 7 w 44"/>
                    <a:gd name="T25" fmla="*/ 5 h 42"/>
                    <a:gd name="T26" fmla="*/ 5 w 44"/>
                    <a:gd name="T27" fmla="*/ 4 h 42"/>
                    <a:gd name="T28" fmla="*/ 5 w 44"/>
                    <a:gd name="T29" fmla="*/ 7 h 42"/>
                    <a:gd name="T30" fmla="*/ 5 w 44"/>
                    <a:gd name="T31" fmla="*/ 8 h 42"/>
                    <a:gd name="T32" fmla="*/ 5 w 44"/>
                    <a:gd name="T33" fmla="*/ 9 h 42"/>
                    <a:gd name="T34" fmla="*/ 3 w 44"/>
                    <a:gd name="T35" fmla="*/ 10 h 42"/>
                    <a:gd name="T36" fmla="*/ 3 w 44"/>
                    <a:gd name="T37" fmla="*/ 11 h 42"/>
                    <a:gd name="T38" fmla="*/ 2 w 44"/>
                    <a:gd name="T39" fmla="*/ 12 h 42"/>
                    <a:gd name="T40" fmla="*/ 1 w 44"/>
                    <a:gd name="T41" fmla="*/ 12 h 42"/>
                    <a:gd name="T42" fmla="*/ 0 w 44"/>
                    <a:gd name="T43" fmla="*/ 13 h 42"/>
                    <a:gd name="T44" fmla="*/ 1 w 44"/>
                    <a:gd name="T45" fmla="*/ 19 h 42"/>
                    <a:gd name="T46" fmla="*/ 1 w 44"/>
                    <a:gd name="T47" fmla="*/ 20 h 42"/>
                    <a:gd name="T48" fmla="*/ 1 w 44"/>
                    <a:gd name="T49" fmla="*/ 21 h 42"/>
                    <a:gd name="T50" fmla="*/ 1 w 44"/>
                    <a:gd name="T51" fmla="*/ 23 h 42"/>
                    <a:gd name="T52" fmla="*/ 4 w 44"/>
                    <a:gd name="T53" fmla="*/ 23 h 42"/>
                    <a:gd name="T54" fmla="*/ 4 w 44"/>
                    <a:gd name="T55" fmla="*/ 24 h 42"/>
                    <a:gd name="T56" fmla="*/ 5 w 44"/>
                    <a:gd name="T57" fmla="*/ 25 h 42"/>
                    <a:gd name="T58" fmla="*/ 6 w 44"/>
                    <a:gd name="T59" fmla="*/ 26 h 42"/>
                    <a:gd name="T60" fmla="*/ 3 w 44"/>
                    <a:gd name="T61" fmla="*/ 28 h 42"/>
                    <a:gd name="T62" fmla="*/ 4 w 44"/>
                    <a:gd name="T63" fmla="*/ 30 h 42"/>
                    <a:gd name="T64" fmla="*/ 3 w 44"/>
                    <a:gd name="T65" fmla="*/ 29 h 42"/>
                    <a:gd name="T66" fmla="*/ 1 w 44"/>
                    <a:gd name="T67" fmla="*/ 31 h 42"/>
                    <a:gd name="T68" fmla="*/ 1 w 44"/>
                    <a:gd name="T69" fmla="*/ 32 h 42"/>
                    <a:gd name="T70" fmla="*/ 0 w 44"/>
                    <a:gd name="T71" fmla="*/ 33 h 42"/>
                    <a:gd name="T72" fmla="*/ 0 w 44"/>
                    <a:gd name="T73" fmla="*/ 34 h 42"/>
                    <a:gd name="T74" fmla="*/ 0 w 44"/>
                    <a:gd name="T75" fmla="*/ 35 h 42"/>
                    <a:gd name="T76" fmla="*/ 0 w 44"/>
                    <a:gd name="T77" fmla="*/ 38 h 42"/>
                    <a:gd name="T78" fmla="*/ 2 w 44"/>
                    <a:gd name="T79" fmla="*/ 41 h 42"/>
                    <a:gd name="T80" fmla="*/ 7 w 44"/>
                    <a:gd name="T81" fmla="*/ 42 h 42"/>
                    <a:gd name="T82" fmla="*/ 20 w 44"/>
                    <a:gd name="T83" fmla="*/ 34 h 42"/>
                    <a:gd name="T84" fmla="*/ 36 w 44"/>
                    <a:gd name="T85" fmla="*/ 24 h 42"/>
                    <a:gd name="T86" fmla="*/ 37 w 44"/>
                    <a:gd name="T87" fmla="*/ 17 h 42"/>
                    <a:gd name="T88" fmla="*/ 38 w 44"/>
                    <a:gd name="T89" fmla="*/ 14 h 42"/>
                    <a:gd name="T90" fmla="*/ 37 w 44"/>
                    <a:gd name="T91" fmla="*/ 8 h 42"/>
                    <a:gd name="T92" fmla="*/ 40 w 44"/>
                    <a:gd name="T93" fmla="*/ 7 h 42"/>
                    <a:gd name="T94" fmla="*/ 43 w 44"/>
                    <a:gd name="T95" fmla="*/ 4 h 42"/>
                    <a:gd name="T96" fmla="*/ 44 w 44"/>
                    <a:gd name="T97" fmla="*/ 3 h 42"/>
                    <a:gd name="T98" fmla="*/ 44 w 44"/>
                    <a:gd name="T99" fmla="*/ 1 h 42"/>
                    <a:gd name="T100" fmla="*/ 43 w 44"/>
                    <a:gd name="T101" fmla="*/ 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4" h="42">
                      <a:moveTo>
                        <a:pt x="43" y="1"/>
                      </a:moveTo>
                      <a:cubicBezTo>
                        <a:pt x="42" y="0"/>
                        <a:pt x="42" y="0"/>
                        <a:pt x="41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7" y="1"/>
                        <a:pt x="36" y="2"/>
                        <a:pt x="35" y="2"/>
                      </a:cubicBezTo>
                      <a:cubicBezTo>
                        <a:pt x="34" y="2"/>
                        <a:pt x="33" y="1"/>
                        <a:pt x="32" y="2"/>
                      </a:cubicBezTo>
                      <a:cubicBezTo>
                        <a:pt x="30" y="2"/>
                        <a:pt x="28" y="4"/>
                        <a:pt x="26" y="4"/>
                      </a:cubicBezTo>
                      <a:cubicBezTo>
                        <a:pt x="25" y="5"/>
                        <a:pt x="24" y="5"/>
                        <a:pt x="22" y="5"/>
                      </a:cubicBezTo>
                      <a:cubicBezTo>
                        <a:pt x="21" y="5"/>
                        <a:pt x="20" y="5"/>
                        <a:pt x="19" y="5"/>
                      </a:cubicBezTo>
                      <a:cubicBezTo>
                        <a:pt x="18" y="5"/>
                        <a:pt x="18" y="4"/>
                        <a:pt x="16" y="4"/>
                      </a:cubicBezTo>
                      <a:cubicBezTo>
                        <a:pt x="16" y="4"/>
                        <a:pt x="14" y="4"/>
                        <a:pt x="14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0" y="6"/>
                        <a:pt x="8" y="5"/>
                        <a:pt x="7" y="5"/>
                      </a:cubicBezTo>
                      <a:cubicBezTo>
                        <a:pt x="7" y="5"/>
                        <a:pt x="6" y="4"/>
                        <a:pt x="5" y="4"/>
                      </a:cubicBezTo>
                      <a:cubicBezTo>
                        <a:pt x="5" y="4"/>
                        <a:pt x="5" y="6"/>
                        <a:pt x="5" y="7"/>
                      </a:cubicBezTo>
                      <a:cubicBezTo>
                        <a:pt x="5" y="7"/>
                        <a:pt x="4" y="7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4" y="10"/>
                        <a:pt x="3" y="9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3" y="11"/>
                        <a:pt x="2" y="11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5"/>
                        <a:pt x="1" y="17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6" y="26"/>
                        <a:pt x="4" y="28"/>
                        <a:pt x="3" y="28"/>
                      </a:cubicBezTo>
                      <a:cubicBezTo>
                        <a:pt x="3" y="28"/>
                        <a:pt x="4" y="30"/>
                        <a:pt x="4" y="30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1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2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7" y="17"/>
                        <a:pt x="37" y="17"/>
                      </a:cubicBezTo>
                      <a:cubicBezTo>
                        <a:pt x="37" y="17"/>
                        <a:pt x="38" y="14"/>
                        <a:pt x="38" y="14"/>
                      </a:cubicBezTo>
                      <a:cubicBezTo>
                        <a:pt x="38" y="13"/>
                        <a:pt x="37" y="8"/>
                        <a:pt x="37" y="8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2"/>
                        <a:pt x="43" y="1"/>
                        <a:pt x="43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865">
                  <a:extLst>
                    <a:ext uri="{FF2B5EF4-FFF2-40B4-BE49-F238E27FC236}">
                      <a16:creationId xmlns:a16="http://schemas.microsoft.com/office/drawing/2014/main" id="{18965A18-FE0B-ABB4-FB31-7E128647AC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83325" y="3808413"/>
                  <a:ext cx="69850" cy="38100"/>
                </a:xfrm>
                <a:custGeom>
                  <a:avLst/>
                  <a:gdLst>
                    <a:gd name="T0" fmla="*/ 10 w 17"/>
                    <a:gd name="T1" fmla="*/ 6 h 9"/>
                    <a:gd name="T2" fmla="*/ 10 w 17"/>
                    <a:gd name="T3" fmla="*/ 6 h 9"/>
                    <a:gd name="T4" fmla="*/ 9 w 17"/>
                    <a:gd name="T5" fmla="*/ 7 h 9"/>
                    <a:gd name="T6" fmla="*/ 7 w 17"/>
                    <a:gd name="T7" fmla="*/ 8 h 9"/>
                    <a:gd name="T8" fmla="*/ 6 w 17"/>
                    <a:gd name="T9" fmla="*/ 8 h 9"/>
                    <a:gd name="T10" fmla="*/ 5 w 17"/>
                    <a:gd name="T11" fmla="*/ 9 h 9"/>
                    <a:gd name="T12" fmla="*/ 4 w 17"/>
                    <a:gd name="T13" fmla="*/ 8 h 9"/>
                    <a:gd name="T14" fmla="*/ 3 w 17"/>
                    <a:gd name="T15" fmla="*/ 8 h 9"/>
                    <a:gd name="T16" fmla="*/ 3 w 17"/>
                    <a:gd name="T17" fmla="*/ 8 h 9"/>
                    <a:gd name="T18" fmla="*/ 2 w 17"/>
                    <a:gd name="T19" fmla="*/ 7 h 9"/>
                    <a:gd name="T20" fmla="*/ 1 w 17"/>
                    <a:gd name="T21" fmla="*/ 6 h 9"/>
                    <a:gd name="T22" fmla="*/ 0 w 17"/>
                    <a:gd name="T23" fmla="*/ 5 h 9"/>
                    <a:gd name="T24" fmla="*/ 2 w 17"/>
                    <a:gd name="T25" fmla="*/ 5 h 9"/>
                    <a:gd name="T26" fmla="*/ 3 w 17"/>
                    <a:gd name="T27" fmla="*/ 4 h 9"/>
                    <a:gd name="T28" fmla="*/ 4 w 17"/>
                    <a:gd name="T29" fmla="*/ 4 h 9"/>
                    <a:gd name="T30" fmla="*/ 5 w 17"/>
                    <a:gd name="T31" fmla="*/ 3 h 9"/>
                    <a:gd name="T32" fmla="*/ 6 w 17"/>
                    <a:gd name="T33" fmla="*/ 2 h 9"/>
                    <a:gd name="T34" fmla="*/ 8 w 17"/>
                    <a:gd name="T35" fmla="*/ 3 h 9"/>
                    <a:gd name="T36" fmla="*/ 11 w 17"/>
                    <a:gd name="T37" fmla="*/ 2 h 9"/>
                    <a:gd name="T38" fmla="*/ 13 w 17"/>
                    <a:gd name="T39" fmla="*/ 1 h 9"/>
                    <a:gd name="T40" fmla="*/ 16 w 17"/>
                    <a:gd name="T41" fmla="*/ 0 h 9"/>
                    <a:gd name="T42" fmla="*/ 15 w 17"/>
                    <a:gd name="T43" fmla="*/ 1 h 9"/>
                    <a:gd name="T44" fmla="*/ 13 w 17"/>
                    <a:gd name="T45" fmla="*/ 2 h 9"/>
                    <a:gd name="T46" fmla="*/ 12 w 17"/>
                    <a:gd name="T47" fmla="*/ 4 h 9"/>
                    <a:gd name="T48" fmla="*/ 12 w 17"/>
                    <a:gd name="T49" fmla="*/ 6 h 9"/>
                    <a:gd name="T50" fmla="*/ 10 w 17"/>
                    <a:gd name="T51" fmla="*/ 6 h 9"/>
                    <a:gd name="T52" fmla="*/ 10 w 17"/>
                    <a:gd name="T5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" h="9">
                      <a:moveTo>
                        <a:pt x="10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8" y="7"/>
                        <a:pt x="8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5" y="9"/>
                        <a:pt x="5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1" y="7"/>
                        <a:pt x="1" y="6"/>
                        <a:pt x="1" y="6"/>
                      </a:cubicBezTo>
                      <a:cubicBezTo>
                        <a:pt x="1" y="6"/>
                        <a:pt x="0" y="5"/>
                        <a:pt x="0" y="5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3" y="5"/>
                        <a:pt x="2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6" y="2"/>
                      </a:cubicBezTo>
                      <a:cubicBezTo>
                        <a:pt x="7" y="2"/>
                        <a:pt x="7" y="2"/>
                        <a:pt x="8" y="3"/>
                      </a:cubicBezTo>
                      <a:cubicBezTo>
                        <a:pt x="9" y="3"/>
                        <a:pt x="10" y="2"/>
                        <a:pt x="11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5" y="0"/>
                        <a:pt x="16" y="0"/>
                      </a:cubicBezTo>
                      <a:cubicBezTo>
                        <a:pt x="17" y="0"/>
                        <a:pt x="15" y="1"/>
                        <a:pt x="15" y="1"/>
                      </a:cubicBezTo>
                      <a:cubicBezTo>
                        <a:pt x="14" y="1"/>
                        <a:pt x="14" y="2"/>
                        <a:pt x="13" y="2"/>
                      </a:cubicBezTo>
                      <a:cubicBezTo>
                        <a:pt x="12" y="3"/>
                        <a:pt x="11" y="3"/>
                        <a:pt x="12" y="4"/>
                      </a:cubicBezTo>
                      <a:cubicBezTo>
                        <a:pt x="12" y="5"/>
                        <a:pt x="13" y="5"/>
                        <a:pt x="12" y="6"/>
                      </a:cubicBezTo>
                      <a:cubicBezTo>
                        <a:pt x="12" y="6"/>
                        <a:pt x="11" y="5"/>
                        <a:pt x="10" y="6"/>
                      </a:cubicBezTo>
                      <a:cubicBezTo>
                        <a:pt x="10" y="6"/>
                        <a:pt x="11" y="5"/>
                        <a:pt x="10" y="6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872">
                  <a:extLst>
                    <a:ext uri="{FF2B5EF4-FFF2-40B4-BE49-F238E27FC236}">
                      <a16:creationId xmlns:a16="http://schemas.microsoft.com/office/drawing/2014/main" id="{DF4858A4-3D99-5785-5BA5-AC8A60EEBD6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37338" y="3584575"/>
                  <a:ext cx="157162" cy="128588"/>
                </a:xfrm>
                <a:custGeom>
                  <a:avLst/>
                  <a:gdLst>
                    <a:gd name="T0" fmla="*/ 3 w 38"/>
                    <a:gd name="T1" fmla="*/ 24 h 31"/>
                    <a:gd name="T2" fmla="*/ 0 w 38"/>
                    <a:gd name="T3" fmla="*/ 20 h 31"/>
                    <a:gd name="T4" fmla="*/ 2 w 38"/>
                    <a:gd name="T5" fmla="*/ 21 h 31"/>
                    <a:gd name="T6" fmla="*/ 4 w 38"/>
                    <a:gd name="T7" fmla="*/ 21 h 31"/>
                    <a:gd name="T8" fmla="*/ 7 w 38"/>
                    <a:gd name="T9" fmla="*/ 21 h 31"/>
                    <a:gd name="T10" fmla="*/ 8 w 38"/>
                    <a:gd name="T11" fmla="*/ 23 h 31"/>
                    <a:gd name="T12" fmla="*/ 9 w 38"/>
                    <a:gd name="T13" fmla="*/ 27 h 31"/>
                    <a:gd name="T14" fmla="*/ 22 w 38"/>
                    <a:gd name="T15" fmla="*/ 4 h 31"/>
                    <a:gd name="T16" fmla="*/ 20 w 38"/>
                    <a:gd name="T17" fmla="*/ 6 h 31"/>
                    <a:gd name="T18" fmla="*/ 16 w 38"/>
                    <a:gd name="T19" fmla="*/ 4 h 31"/>
                    <a:gd name="T20" fmla="*/ 14 w 38"/>
                    <a:gd name="T21" fmla="*/ 2 h 31"/>
                    <a:gd name="T22" fmla="*/ 13 w 38"/>
                    <a:gd name="T23" fmla="*/ 1 h 31"/>
                    <a:gd name="T24" fmla="*/ 11 w 38"/>
                    <a:gd name="T25" fmla="*/ 0 h 31"/>
                    <a:gd name="T26" fmla="*/ 10 w 38"/>
                    <a:gd name="T27" fmla="*/ 1 h 31"/>
                    <a:gd name="T28" fmla="*/ 10 w 38"/>
                    <a:gd name="T29" fmla="*/ 2 h 31"/>
                    <a:gd name="T30" fmla="*/ 13 w 38"/>
                    <a:gd name="T31" fmla="*/ 6 h 31"/>
                    <a:gd name="T32" fmla="*/ 10 w 38"/>
                    <a:gd name="T33" fmla="*/ 7 h 31"/>
                    <a:gd name="T34" fmla="*/ 6 w 38"/>
                    <a:gd name="T35" fmla="*/ 6 h 31"/>
                    <a:gd name="T36" fmla="*/ 3 w 38"/>
                    <a:gd name="T37" fmla="*/ 4 h 31"/>
                    <a:gd name="T38" fmla="*/ 2 w 38"/>
                    <a:gd name="T39" fmla="*/ 6 h 31"/>
                    <a:gd name="T40" fmla="*/ 3 w 38"/>
                    <a:gd name="T41" fmla="*/ 7 h 31"/>
                    <a:gd name="T42" fmla="*/ 3 w 38"/>
                    <a:gd name="T43" fmla="*/ 8 h 31"/>
                    <a:gd name="T44" fmla="*/ 6 w 38"/>
                    <a:gd name="T45" fmla="*/ 10 h 31"/>
                    <a:gd name="T46" fmla="*/ 5 w 38"/>
                    <a:gd name="T47" fmla="*/ 13 h 31"/>
                    <a:gd name="T48" fmla="*/ 8 w 38"/>
                    <a:gd name="T49" fmla="*/ 15 h 31"/>
                    <a:gd name="T50" fmla="*/ 6 w 38"/>
                    <a:gd name="T51" fmla="*/ 17 h 31"/>
                    <a:gd name="T52" fmla="*/ 7 w 38"/>
                    <a:gd name="T53" fmla="*/ 18 h 31"/>
                    <a:gd name="T54" fmla="*/ 10 w 38"/>
                    <a:gd name="T55" fmla="*/ 20 h 31"/>
                    <a:gd name="T56" fmla="*/ 11 w 38"/>
                    <a:gd name="T57" fmla="*/ 21 h 31"/>
                    <a:gd name="T58" fmla="*/ 12 w 38"/>
                    <a:gd name="T59" fmla="*/ 23 h 31"/>
                    <a:gd name="T60" fmla="*/ 11 w 38"/>
                    <a:gd name="T61" fmla="*/ 24 h 31"/>
                    <a:gd name="T62" fmla="*/ 11 w 38"/>
                    <a:gd name="T63" fmla="*/ 26 h 31"/>
                    <a:gd name="T64" fmla="*/ 15 w 38"/>
                    <a:gd name="T65" fmla="*/ 24 h 31"/>
                    <a:gd name="T66" fmla="*/ 17 w 38"/>
                    <a:gd name="T67" fmla="*/ 22 h 31"/>
                    <a:gd name="T68" fmla="*/ 20 w 38"/>
                    <a:gd name="T69" fmla="*/ 19 h 31"/>
                    <a:gd name="T70" fmla="*/ 21 w 38"/>
                    <a:gd name="T71" fmla="*/ 20 h 31"/>
                    <a:gd name="T72" fmla="*/ 24 w 38"/>
                    <a:gd name="T73" fmla="*/ 23 h 31"/>
                    <a:gd name="T74" fmla="*/ 23 w 38"/>
                    <a:gd name="T75" fmla="*/ 26 h 31"/>
                    <a:gd name="T76" fmla="*/ 23 w 38"/>
                    <a:gd name="T77" fmla="*/ 28 h 31"/>
                    <a:gd name="T78" fmla="*/ 25 w 38"/>
                    <a:gd name="T79" fmla="*/ 30 h 31"/>
                    <a:gd name="T80" fmla="*/ 27 w 38"/>
                    <a:gd name="T81" fmla="*/ 29 h 31"/>
                    <a:gd name="T82" fmla="*/ 28 w 38"/>
                    <a:gd name="T83" fmla="*/ 26 h 31"/>
                    <a:gd name="T84" fmla="*/ 29 w 38"/>
                    <a:gd name="T85" fmla="*/ 25 h 31"/>
                    <a:gd name="T86" fmla="*/ 30 w 38"/>
                    <a:gd name="T87" fmla="*/ 24 h 31"/>
                    <a:gd name="T88" fmla="*/ 31 w 38"/>
                    <a:gd name="T89" fmla="*/ 23 h 31"/>
                    <a:gd name="T90" fmla="*/ 31 w 38"/>
                    <a:gd name="T91" fmla="*/ 19 h 31"/>
                    <a:gd name="T92" fmla="*/ 32 w 38"/>
                    <a:gd name="T93" fmla="*/ 17 h 31"/>
                    <a:gd name="T94" fmla="*/ 33 w 38"/>
                    <a:gd name="T95" fmla="*/ 15 h 31"/>
                    <a:gd name="T96" fmla="*/ 37 w 38"/>
                    <a:gd name="T97" fmla="*/ 15 h 31"/>
                    <a:gd name="T98" fmla="*/ 33 w 38"/>
                    <a:gd name="T99" fmla="*/ 12 h 31"/>
                    <a:gd name="T100" fmla="*/ 31 w 38"/>
                    <a:gd name="T101" fmla="*/ 9 h 31"/>
                    <a:gd name="T102" fmla="*/ 27 w 38"/>
                    <a:gd name="T103" fmla="*/ 2 h 31"/>
                    <a:gd name="T104" fmla="*/ 24 w 38"/>
                    <a:gd name="T105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8" h="31">
                      <a:moveTo>
                        <a:pt x="9" y="27"/>
                      </a:moveTo>
                      <a:cubicBezTo>
                        <a:pt x="7" y="27"/>
                        <a:pt x="5" y="26"/>
                        <a:pt x="3" y="24"/>
                      </a:cubicBezTo>
                      <a:cubicBezTo>
                        <a:pt x="3" y="24"/>
                        <a:pt x="2" y="23"/>
                        <a:pt x="1" y="22"/>
                      </a:cubicBezTo>
                      <a:cubicBezTo>
                        <a:pt x="1" y="21"/>
                        <a:pt x="0" y="20"/>
                        <a:pt x="0" y="20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9"/>
                        <a:pt x="2" y="20"/>
                        <a:pt x="2" y="21"/>
                      </a:cubicBezTo>
                      <a:cubicBezTo>
                        <a:pt x="3" y="21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4" y="21"/>
                      </a:cubicBezTo>
                      <a:cubicBezTo>
                        <a:pt x="4" y="21"/>
                        <a:pt x="4" y="21"/>
                        <a:pt x="5" y="21"/>
                      </a:cubicBezTo>
                      <a:cubicBezTo>
                        <a:pt x="6" y="21"/>
                        <a:pt x="7" y="20"/>
                        <a:pt x="7" y="21"/>
                      </a:cubicBezTo>
                      <a:cubicBezTo>
                        <a:pt x="7" y="22"/>
                        <a:pt x="6" y="22"/>
                        <a:pt x="7" y="23"/>
                      </a:cubicBezTo>
                      <a:cubicBezTo>
                        <a:pt x="7" y="23"/>
                        <a:pt x="8" y="23"/>
                        <a:pt x="8" y="23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9" y="26"/>
                        <a:pt x="9" y="27"/>
                      </a:cubicBezTo>
                      <a:close/>
                      <a:moveTo>
                        <a:pt x="24" y="2"/>
                      </a:moveTo>
                      <a:cubicBezTo>
                        <a:pt x="24" y="3"/>
                        <a:pt x="23" y="3"/>
                        <a:pt x="22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6"/>
                        <a:pt x="20" y="6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7" y="6"/>
                        <a:pt x="17" y="5"/>
                        <a:pt x="16" y="4"/>
                      </a:cubicBezTo>
                      <a:cubicBezTo>
                        <a:pt x="16" y="4"/>
                        <a:pt x="16" y="3"/>
                        <a:pt x="15" y="3"/>
                      </a:cubicBezTo>
                      <a:cubicBezTo>
                        <a:pt x="15" y="3"/>
                        <a:pt x="15" y="2"/>
                        <a:pt x="14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2"/>
                      </a:cubicBezTo>
                      <a:cubicBezTo>
                        <a:pt x="9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3" y="4"/>
                        <a:pt x="13" y="6"/>
                      </a:cubicBezTo>
                      <a:cubicBezTo>
                        <a:pt x="13" y="6"/>
                        <a:pt x="12" y="7"/>
                        <a:pt x="12" y="7"/>
                      </a:cubicBezTo>
                      <a:cubicBezTo>
                        <a:pt x="11" y="8"/>
                        <a:pt x="11" y="7"/>
                        <a:pt x="10" y="7"/>
                      </a:cubicBezTo>
                      <a:cubicBezTo>
                        <a:pt x="9" y="6"/>
                        <a:pt x="9" y="6"/>
                        <a:pt x="8" y="6"/>
                      </a:cubicBezTo>
                      <a:cubicBezTo>
                        <a:pt x="8" y="7"/>
                        <a:pt x="7" y="6"/>
                        <a:pt x="6" y="6"/>
                      </a:cubicBezTo>
                      <a:cubicBezTo>
                        <a:pt x="6" y="5"/>
                        <a:pt x="6" y="5"/>
                        <a:pt x="5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5"/>
                        <a:pt x="1" y="5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2" y="8"/>
                        <a:pt x="3" y="7"/>
                        <a:pt x="3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9"/>
                        <a:pt x="6" y="10"/>
                      </a:cubicBezTo>
                      <a:cubicBezTo>
                        <a:pt x="6" y="11"/>
                        <a:pt x="4" y="10"/>
                        <a:pt x="4" y="11"/>
                      </a:cubicBezTo>
                      <a:cubicBezTo>
                        <a:pt x="4" y="12"/>
                        <a:pt x="5" y="13"/>
                        <a:pt x="5" y="13"/>
                      </a:cubicBezTo>
                      <a:cubicBezTo>
                        <a:pt x="5" y="14"/>
                        <a:pt x="6" y="14"/>
                        <a:pt x="7" y="14"/>
                      </a:cubicBezTo>
                      <a:cubicBezTo>
                        <a:pt x="7" y="14"/>
                        <a:pt x="8" y="14"/>
                        <a:pt x="8" y="15"/>
                      </a:cubicBezTo>
                      <a:cubicBezTo>
                        <a:pt x="8" y="15"/>
                        <a:pt x="8" y="16"/>
                        <a:pt x="8" y="16"/>
                      </a:cubicBezTo>
                      <a:cubicBezTo>
                        <a:pt x="7" y="17"/>
                        <a:pt x="5" y="16"/>
                        <a:pt x="6" y="17"/>
                      </a:cubicBezTo>
                      <a:cubicBezTo>
                        <a:pt x="6" y="18"/>
                        <a:pt x="7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10" y="21"/>
                        <a:pt x="10" y="20"/>
                      </a:cubicBezTo>
                      <a:cubicBezTo>
                        <a:pt x="11" y="21"/>
                        <a:pt x="11" y="20"/>
                        <a:pt x="11" y="21"/>
                      </a:cubicBezTo>
                      <a:cubicBezTo>
                        <a:pt x="12" y="21"/>
                        <a:pt x="12" y="21"/>
                        <a:pt x="11" y="21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2" y="23"/>
                        <a:pt x="12" y="24"/>
                        <a:pt x="12" y="24"/>
                      </a:cubicBezTo>
                      <a:cubicBezTo>
                        <a:pt x="12" y="24"/>
                        <a:pt x="11" y="24"/>
                        <a:pt x="11" y="24"/>
                      </a:cubicBezTo>
                      <a:cubicBezTo>
                        <a:pt x="10" y="24"/>
                        <a:pt x="11" y="24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3" y="26"/>
                        <a:pt x="13" y="25"/>
                        <a:pt x="14" y="24"/>
                      </a:cubicBezTo>
                      <a:cubicBezTo>
                        <a:pt x="14" y="24"/>
                        <a:pt x="15" y="24"/>
                        <a:pt x="15" y="24"/>
                      </a:cubicBezTo>
                      <a:cubicBezTo>
                        <a:pt x="15" y="23"/>
                        <a:pt x="16" y="23"/>
                        <a:pt x="16" y="22"/>
                      </a:cubicBezTo>
                      <a:cubicBezTo>
                        <a:pt x="16" y="22"/>
                        <a:pt x="17" y="22"/>
                        <a:pt x="17" y="22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9" y="21"/>
                        <a:pt x="20" y="20"/>
                        <a:pt x="20" y="19"/>
                      </a:cubicBezTo>
                      <a:cubicBezTo>
                        <a:pt x="20" y="19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3" y="21"/>
                        <a:pt x="24" y="22"/>
                        <a:pt x="24" y="23"/>
                      </a:cubicBezTo>
                      <a:cubicBezTo>
                        <a:pt x="23" y="23"/>
                        <a:pt x="22" y="23"/>
                        <a:pt x="22" y="24"/>
                      </a:cubicBezTo>
                      <a:cubicBezTo>
                        <a:pt x="23" y="24"/>
                        <a:pt x="24" y="25"/>
                        <a:pt x="23" y="26"/>
                      </a:cubicBezTo>
                      <a:cubicBezTo>
                        <a:pt x="23" y="26"/>
                        <a:pt x="22" y="26"/>
                        <a:pt x="22" y="27"/>
                      </a:cubicBezTo>
                      <a:cubicBezTo>
                        <a:pt x="21" y="28"/>
                        <a:pt x="23" y="28"/>
                        <a:pt x="23" y="28"/>
                      </a:cubicBezTo>
                      <a:cubicBezTo>
                        <a:pt x="23" y="29"/>
                        <a:pt x="23" y="29"/>
                        <a:pt x="24" y="29"/>
                      </a:cubicBezTo>
                      <a:cubicBezTo>
                        <a:pt x="24" y="29"/>
                        <a:pt x="24" y="29"/>
                        <a:pt x="25" y="30"/>
                      </a:cubicBezTo>
                      <a:cubicBezTo>
                        <a:pt x="25" y="30"/>
                        <a:pt x="26" y="31"/>
                        <a:pt x="27" y="31"/>
                      </a:cubicBezTo>
                      <a:cubicBezTo>
                        <a:pt x="27" y="30"/>
                        <a:pt x="27" y="30"/>
                        <a:pt x="27" y="29"/>
                      </a:cubicBezTo>
                      <a:cubicBezTo>
                        <a:pt x="27" y="28"/>
                        <a:pt x="27" y="28"/>
                        <a:pt x="27" y="27"/>
                      </a:cubicBezTo>
                      <a:cubicBezTo>
                        <a:pt x="27" y="27"/>
                        <a:pt x="27" y="27"/>
                        <a:pt x="28" y="26"/>
                      </a:cubicBezTo>
                      <a:cubicBezTo>
                        <a:pt x="28" y="26"/>
                        <a:pt x="28" y="25"/>
                        <a:pt x="28" y="24"/>
                      </a:cubicBezTo>
                      <a:cubicBezTo>
                        <a:pt x="29" y="24"/>
                        <a:pt x="29" y="25"/>
                        <a:pt x="29" y="25"/>
                      </a:cubicBezTo>
                      <a:cubicBezTo>
                        <a:pt x="29" y="25"/>
                        <a:pt x="29" y="26"/>
                        <a:pt x="29" y="26"/>
                      </a:cubicBezTo>
                      <a:cubicBezTo>
                        <a:pt x="29" y="26"/>
                        <a:pt x="30" y="25"/>
                        <a:pt x="30" y="24"/>
                      </a:cubicBezTo>
                      <a:cubicBezTo>
                        <a:pt x="30" y="24"/>
                        <a:pt x="30" y="24"/>
                        <a:pt x="30" y="23"/>
                      </a:cubicBezTo>
                      <a:cubicBezTo>
                        <a:pt x="30" y="23"/>
                        <a:pt x="31" y="23"/>
                        <a:pt x="31" y="23"/>
                      </a:cubicBezTo>
                      <a:cubicBezTo>
                        <a:pt x="32" y="22"/>
                        <a:pt x="30" y="22"/>
                        <a:pt x="30" y="21"/>
                      </a:cubicBezTo>
                      <a:cubicBezTo>
                        <a:pt x="30" y="21"/>
                        <a:pt x="31" y="20"/>
                        <a:pt x="31" y="19"/>
                      </a:cubicBezTo>
                      <a:cubicBezTo>
                        <a:pt x="31" y="19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2" y="17"/>
                      </a:cubicBezTo>
                      <a:cubicBezTo>
                        <a:pt x="32" y="17"/>
                        <a:pt x="31" y="16"/>
                        <a:pt x="32" y="16"/>
                      </a:cubicBezTo>
                      <a:cubicBezTo>
                        <a:pt x="32" y="15"/>
                        <a:pt x="33" y="15"/>
                        <a:pt x="33" y="15"/>
                      </a:cubicBezTo>
                      <a:cubicBezTo>
                        <a:pt x="34" y="15"/>
                        <a:pt x="35" y="14"/>
                        <a:pt x="35" y="14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8" y="14"/>
                        <a:pt x="37" y="13"/>
                        <a:pt x="36" y="12"/>
                      </a:cubicBezTo>
                      <a:cubicBezTo>
                        <a:pt x="35" y="12"/>
                        <a:pt x="34" y="12"/>
                        <a:pt x="33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0"/>
                        <a:pt x="31" y="10"/>
                        <a:pt x="31" y="9"/>
                      </a:cubicBezTo>
                      <a:cubicBezTo>
                        <a:pt x="29" y="8"/>
                        <a:pt x="29" y="6"/>
                        <a:pt x="29" y="4"/>
                      </a:cubicBezTo>
                      <a:cubicBezTo>
                        <a:pt x="28" y="4"/>
                        <a:pt x="28" y="3"/>
                        <a:pt x="27" y="2"/>
                      </a:cubicBezTo>
                      <a:cubicBezTo>
                        <a:pt x="27" y="2"/>
                        <a:pt x="26" y="1"/>
                        <a:pt x="26" y="0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24" y="3"/>
                        <a:pt x="25" y="2"/>
                        <a:pt x="24" y="2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849">
                  <a:extLst>
                    <a:ext uri="{FF2B5EF4-FFF2-40B4-BE49-F238E27FC236}">
                      <a16:creationId xmlns:a16="http://schemas.microsoft.com/office/drawing/2014/main" id="{3C5B850A-E164-8414-BFAA-85A54C3E1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0638" y="3846513"/>
                  <a:ext cx="41275" cy="49213"/>
                </a:xfrm>
                <a:custGeom>
                  <a:avLst/>
                  <a:gdLst>
                    <a:gd name="T0" fmla="*/ 3 w 10"/>
                    <a:gd name="T1" fmla="*/ 11 h 12"/>
                    <a:gd name="T2" fmla="*/ 4 w 10"/>
                    <a:gd name="T3" fmla="*/ 10 h 12"/>
                    <a:gd name="T4" fmla="*/ 5 w 10"/>
                    <a:gd name="T5" fmla="*/ 9 h 12"/>
                    <a:gd name="T6" fmla="*/ 5 w 10"/>
                    <a:gd name="T7" fmla="*/ 8 h 12"/>
                    <a:gd name="T8" fmla="*/ 7 w 10"/>
                    <a:gd name="T9" fmla="*/ 6 h 12"/>
                    <a:gd name="T10" fmla="*/ 8 w 10"/>
                    <a:gd name="T11" fmla="*/ 7 h 12"/>
                    <a:gd name="T12" fmla="*/ 7 w 10"/>
                    <a:gd name="T13" fmla="*/ 5 h 12"/>
                    <a:gd name="T14" fmla="*/ 10 w 10"/>
                    <a:gd name="T15" fmla="*/ 3 h 12"/>
                    <a:gd name="T16" fmla="*/ 9 w 10"/>
                    <a:gd name="T17" fmla="*/ 2 h 12"/>
                    <a:gd name="T18" fmla="*/ 8 w 10"/>
                    <a:gd name="T19" fmla="*/ 1 h 12"/>
                    <a:gd name="T20" fmla="*/ 8 w 10"/>
                    <a:gd name="T21" fmla="*/ 0 h 12"/>
                    <a:gd name="T22" fmla="*/ 5 w 10"/>
                    <a:gd name="T23" fmla="*/ 0 h 12"/>
                    <a:gd name="T24" fmla="*/ 4 w 10"/>
                    <a:gd name="T25" fmla="*/ 2 h 12"/>
                    <a:gd name="T26" fmla="*/ 3 w 10"/>
                    <a:gd name="T27" fmla="*/ 3 h 12"/>
                    <a:gd name="T28" fmla="*/ 3 w 10"/>
                    <a:gd name="T29" fmla="*/ 4 h 12"/>
                    <a:gd name="T30" fmla="*/ 1 w 10"/>
                    <a:gd name="T31" fmla="*/ 10 h 12"/>
                    <a:gd name="T32" fmla="*/ 0 w 10"/>
                    <a:gd name="T33" fmla="*/ 12 h 12"/>
                    <a:gd name="T34" fmla="*/ 2 w 10"/>
                    <a:gd name="T35" fmla="*/ 12 h 12"/>
                    <a:gd name="T36" fmla="*/ 3 w 10"/>
                    <a:gd name="T3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2">
                      <a:moveTo>
                        <a:pt x="3" y="11"/>
                      </a:moveTo>
                      <a:cubicBezTo>
                        <a:pt x="3" y="11"/>
                        <a:pt x="4" y="10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7" y="6"/>
                        <a:pt x="7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7" y="5"/>
                        <a:pt x="7" y="5"/>
                      </a:cubicBezTo>
                      <a:cubicBezTo>
                        <a:pt x="8" y="5"/>
                        <a:pt x="10" y="3"/>
                        <a:pt x="10" y="3"/>
                      </a:cubicBez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6"/>
                        <a:pt x="2" y="8"/>
                        <a:pt x="1" y="10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lnTo>
                        <a:pt x="3" y="11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Europe">
              <a:extLst>
                <a:ext uri="{FF2B5EF4-FFF2-40B4-BE49-F238E27FC236}">
                  <a16:creationId xmlns:a16="http://schemas.microsoft.com/office/drawing/2014/main" id="{8AF3C2A9-9A6A-F255-AFCF-FEBB7E763C2E}"/>
                </a:ext>
              </a:extLst>
            </p:cNvPr>
            <p:cNvGrpSpPr/>
            <p:nvPr/>
          </p:nvGrpSpPr>
          <p:grpSpPr>
            <a:xfrm>
              <a:off x="4245342" y="2449657"/>
              <a:ext cx="1255875" cy="1326012"/>
              <a:chOff x="4689476" y="1992313"/>
              <a:chExt cx="1819274" cy="1920875"/>
            </a:xfrm>
            <a:solidFill>
              <a:schemeClr val="accent4"/>
            </a:solidFill>
          </p:grpSpPr>
          <p:sp>
            <p:nvSpPr>
              <p:cNvPr id="186" name="Freeform 796">
                <a:extLst>
                  <a:ext uri="{FF2B5EF4-FFF2-40B4-BE49-F238E27FC236}">
                    <a16:creationId xmlns:a16="http://schemas.microsoft.com/office/drawing/2014/main" id="{45BD8408-EFF5-550D-6C92-7CDF0CA4B2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5325" y="3030538"/>
                <a:ext cx="282575" cy="269875"/>
              </a:xfrm>
              <a:custGeom>
                <a:avLst/>
                <a:gdLst>
                  <a:gd name="T0" fmla="*/ 1 w 68"/>
                  <a:gd name="T1" fmla="*/ 12 h 65"/>
                  <a:gd name="T2" fmla="*/ 2 w 68"/>
                  <a:gd name="T3" fmla="*/ 11 h 65"/>
                  <a:gd name="T4" fmla="*/ 6 w 68"/>
                  <a:gd name="T5" fmla="*/ 44 h 65"/>
                  <a:gd name="T6" fmla="*/ 9 w 68"/>
                  <a:gd name="T7" fmla="*/ 46 h 65"/>
                  <a:gd name="T8" fmla="*/ 12 w 68"/>
                  <a:gd name="T9" fmla="*/ 47 h 65"/>
                  <a:gd name="T10" fmla="*/ 15 w 68"/>
                  <a:gd name="T11" fmla="*/ 47 h 65"/>
                  <a:gd name="T12" fmla="*/ 14 w 68"/>
                  <a:gd name="T13" fmla="*/ 49 h 65"/>
                  <a:gd name="T14" fmla="*/ 16 w 68"/>
                  <a:gd name="T15" fmla="*/ 52 h 65"/>
                  <a:gd name="T16" fmla="*/ 19 w 68"/>
                  <a:gd name="T17" fmla="*/ 52 h 65"/>
                  <a:gd name="T18" fmla="*/ 19 w 68"/>
                  <a:gd name="T19" fmla="*/ 50 h 65"/>
                  <a:gd name="T20" fmla="*/ 22 w 68"/>
                  <a:gd name="T21" fmla="*/ 51 h 65"/>
                  <a:gd name="T22" fmla="*/ 24 w 68"/>
                  <a:gd name="T23" fmla="*/ 53 h 65"/>
                  <a:gd name="T24" fmla="*/ 26 w 68"/>
                  <a:gd name="T25" fmla="*/ 54 h 65"/>
                  <a:gd name="T26" fmla="*/ 29 w 68"/>
                  <a:gd name="T27" fmla="*/ 55 h 65"/>
                  <a:gd name="T28" fmla="*/ 31 w 68"/>
                  <a:gd name="T29" fmla="*/ 58 h 65"/>
                  <a:gd name="T30" fmla="*/ 34 w 68"/>
                  <a:gd name="T31" fmla="*/ 60 h 65"/>
                  <a:gd name="T32" fmla="*/ 36 w 68"/>
                  <a:gd name="T33" fmla="*/ 59 h 65"/>
                  <a:gd name="T34" fmla="*/ 37 w 68"/>
                  <a:gd name="T35" fmla="*/ 59 h 65"/>
                  <a:gd name="T36" fmla="*/ 38 w 68"/>
                  <a:gd name="T37" fmla="*/ 61 h 65"/>
                  <a:gd name="T38" fmla="*/ 39 w 68"/>
                  <a:gd name="T39" fmla="*/ 62 h 65"/>
                  <a:gd name="T40" fmla="*/ 41 w 68"/>
                  <a:gd name="T41" fmla="*/ 62 h 65"/>
                  <a:gd name="T42" fmla="*/ 43 w 68"/>
                  <a:gd name="T43" fmla="*/ 60 h 65"/>
                  <a:gd name="T44" fmla="*/ 45 w 68"/>
                  <a:gd name="T45" fmla="*/ 61 h 65"/>
                  <a:gd name="T46" fmla="*/ 47 w 68"/>
                  <a:gd name="T47" fmla="*/ 60 h 65"/>
                  <a:gd name="T48" fmla="*/ 51 w 68"/>
                  <a:gd name="T49" fmla="*/ 60 h 65"/>
                  <a:gd name="T50" fmla="*/ 53 w 68"/>
                  <a:gd name="T51" fmla="*/ 61 h 65"/>
                  <a:gd name="T52" fmla="*/ 56 w 68"/>
                  <a:gd name="T53" fmla="*/ 64 h 65"/>
                  <a:gd name="T54" fmla="*/ 59 w 68"/>
                  <a:gd name="T55" fmla="*/ 65 h 65"/>
                  <a:gd name="T56" fmla="*/ 58 w 68"/>
                  <a:gd name="T57" fmla="*/ 62 h 65"/>
                  <a:gd name="T58" fmla="*/ 58 w 68"/>
                  <a:gd name="T59" fmla="*/ 58 h 65"/>
                  <a:gd name="T60" fmla="*/ 62 w 68"/>
                  <a:gd name="T61" fmla="*/ 53 h 65"/>
                  <a:gd name="T62" fmla="*/ 65 w 68"/>
                  <a:gd name="T63" fmla="*/ 50 h 65"/>
                  <a:gd name="T64" fmla="*/ 67 w 68"/>
                  <a:gd name="T65" fmla="*/ 46 h 65"/>
                  <a:gd name="T66" fmla="*/ 67 w 68"/>
                  <a:gd name="T67" fmla="*/ 44 h 65"/>
                  <a:gd name="T68" fmla="*/ 65 w 68"/>
                  <a:gd name="T69" fmla="*/ 40 h 65"/>
                  <a:gd name="T70" fmla="*/ 64 w 68"/>
                  <a:gd name="T71" fmla="*/ 37 h 65"/>
                  <a:gd name="T72" fmla="*/ 62 w 68"/>
                  <a:gd name="T73" fmla="*/ 30 h 65"/>
                  <a:gd name="T74" fmla="*/ 67 w 68"/>
                  <a:gd name="T75" fmla="*/ 25 h 65"/>
                  <a:gd name="T76" fmla="*/ 66 w 68"/>
                  <a:gd name="T77" fmla="*/ 19 h 65"/>
                  <a:gd name="T78" fmla="*/ 63 w 68"/>
                  <a:gd name="T79" fmla="*/ 11 h 65"/>
                  <a:gd name="T80" fmla="*/ 61 w 68"/>
                  <a:gd name="T81" fmla="*/ 7 h 65"/>
                  <a:gd name="T82" fmla="*/ 58 w 68"/>
                  <a:gd name="T83" fmla="*/ 6 h 65"/>
                  <a:gd name="T84" fmla="*/ 48 w 68"/>
                  <a:gd name="T85" fmla="*/ 6 h 65"/>
                  <a:gd name="T86" fmla="*/ 38 w 68"/>
                  <a:gd name="T87" fmla="*/ 5 h 65"/>
                  <a:gd name="T88" fmla="*/ 31 w 68"/>
                  <a:gd name="T89" fmla="*/ 6 h 65"/>
                  <a:gd name="T90" fmla="*/ 30 w 68"/>
                  <a:gd name="T91" fmla="*/ 1 h 65"/>
                  <a:gd name="T92" fmla="*/ 32 w 68"/>
                  <a:gd name="T93" fmla="*/ 3 h 65"/>
                  <a:gd name="T94" fmla="*/ 28 w 68"/>
                  <a:gd name="T95" fmla="*/ 1 h 65"/>
                  <a:gd name="T96" fmla="*/ 19 w 68"/>
                  <a:gd name="T97" fmla="*/ 3 h 65"/>
                  <a:gd name="T98" fmla="*/ 14 w 68"/>
                  <a:gd name="T99" fmla="*/ 7 h 65"/>
                  <a:gd name="T100" fmla="*/ 8 w 68"/>
                  <a:gd name="T101" fmla="*/ 9 h 65"/>
                  <a:gd name="T102" fmla="*/ 3 w 68"/>
                  <a:gd name="T103" fmla="*/ 11 h 65"/>
                  <a:gd name="T104" fmla="*/ 4 w 68"/>
                  <a:gd name="T105" fmla="*/ 14 h 65"/>
                  <a:gd name="T106" fmla="*/ 3 w 68"/>
                  <a:gd name="T107" fmla="*/ 14 h 65"/>
                  <a:gd name="T108" fmla="*/ 2 w 68"/>
                  <a:gd name="T109" fmla="*/ 16 h 65"/>
                  <a:gd name="T110" fmla="*/ 2 w 68"/>
                  <a:gd name="T111" fmla="*/ 21 h 65"/>
                  <a:gd name="T112" fmla="*/ 4 w 68"/>
                  <a:gd name="T113" fmla="*/ 26 h 65"/>
                  <a:gd name="T114" fmla="*/ 4 w 68"/>
                  <a:gd name="T115" fmla="*/ 30 h 65"/>
                  <a:gd name="T116" fmla="*/ 5 w 68"/>
                  <a:gd name="T117" fmla="*/ 33 h 65"/>
                  <a:gd name="T118" fmla="*/ 4 w 68"/>
                  <a:gd name="T119" fmla="*/ 34 h 65"/>
                  <a:gd name="T120" fmla="*/ 5 w 68"/>
                  <a:gd name="T121" fmla="*/ 38 h 65"/>
                  <a:gd name="T122" fmla="*/ 6 w 68"/>
                  <a:gd name="T123" fmla="*/ 43 h 65"/>
                  <a:gd name="T124" fmla="*/ 6 w 68"/>
                  <a:gd name="T125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" h="65">
                    <a:moveTo>
                      <a:pt x="2" y="12"/>
                    </a:moveTo>
                    <a:cubicBezTo>
                      <a:pt x="1" y="13"/>
                      <a:pt x="1" y="12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  <a:moveTo>
                      <a:pt x="6" y="44"/>
                    </a:moveTo>
                    <a:cubicBezTo>
                      <a:pt x="6" y="44"/>
                      <a:pt x="7" y="43"/>
                      <a:pt x="8" y="44"/>
                    </a:cubicBezTo>
                    <a:cubicBezTo>
                      <a:pt x="8" y="44"/>
                      <a:pt x="8" y="45"/>
                      <a:pt x="9" y="46"/>
                    </a:cubicBezTo>
                    <a:cubicBezTo>
                      <a:pt x="9" y="46"/>
                      <a:pt x="10" y="46"/>
                      <a:pt x="11" y="46"/>
                    </a:cubicBezTo>
                    <a:cubicBezTo>
                      <a:pt x="11" y="46"/>
                      <a:pt x="12" y="46"/>
                      <a:pt x="12" y="47"/>
                    </a:cubicBezTo>
                    <a:cubicBezTo>
                      <a:pt x="12" y="47"/>
                      <a:pt x="13" y="47"/>
                      <a:pt x="13" y="47"/>
                    </a:cubicBezTo>
                    <a:cubicBezTo>
                      <a:pt x="14" y="48"/>
                      <a:pt x="14" y="47"/>
                      <a:pt x="15" y="47"/>
                    </a:cubicBezTo>
                    <a:cubicBezTo>
                      <a:pt x="15" y="47"/>
                      <a:pt x="16" y="48"/>
                      <a:pt x="16" y="49"/>
                    </a:cubicBezTo>
                    <a:cubicBezTo>
                      <a:pt x="15" y="49"/>
                      <a:pt x="15" y="49"/>
                      <a:pt x="14" y="49"/>
                    </a:cubicBezTo>
                    <a:cubicBezTo>
                      <a:pt x="14" y="50"/>
                      <a:pt x="15" y="50"/>
                      <a:pt x="15" y="50"/>
                    </a:cubicBezTo>
                    <a:cubicBezTo>
                      <a:pt x="16" y="51"/>
                      <a:pt x="16" y="51"/>
                      <a:pt x="16" y="52"/>
                    </a:cubicBezTo>
                    <a:cubicBezTo>
                      <a:pt x="17" y="52"/>
                      <a:pt x="16" y="53"/>
                      <a:pt x="17" y="53"/>
                    </a:cubicBezTo>
                    <a:cubicBezTo>
                      <a:pt x="17" y="53"/>
                      <a:pt x="19" y="52"/>
                      <a:pt x="19" y="52"/>
                    </a:cubicBezTo>
                    <a:cubicBezTo>
                      <a:pt x="20" y="52"/>
                      <a:pt x="19" y="52"/>
                      <a:pt x="19" y="51"/>
                    </a:cubicBezTo>
                    <a:cubicBezTo>
                      <a:pt x="19" y="51"/>
                      <a:pt x="19" y="50"/>
                      <a:pt x="19" y="50"/>
                    </a:cubicBezTo>
                    <a:cubicBezTo>
                      <a:pt x="20" y="50"/>
                      <a:pt x="21" y="50"/>
                      <a:pt x="21" y="50"/>
                    </a:cubicBezTo>
                    <a:cubicBezTo>
                      <a:pt x="21" y="51"/>
                      <a:pt x="22" y="51"/>
                      <a:pt x="22" y="51"/>
                    </a:cubicBezTo>
                    <a:cubicBezTo>
                      <a:pt x="23" y="52"/>
                      <a:pt x="24" y="51"/>
                      <a:pt x="25" y="51"/>
                    </a:cubicBezTo>
                    <a:cubicBezTo>
                      <a:pt x="25" y="52"/>
                      <a:pt x="23" y="52"/>
                      <a:pt x="24" y="53"/>
                    </a:cubicBezTo>
                    <a:cubicBezTo>
                      <a:pt x="24" y="53"/>
                      <a:pt x="24" y="53"/>
                      <a:pt x="25" y="53"/>
                    </a:cubicBezTo>
                    <a:cubicBezTo>
                      <a:pt x="25" y="54"/>
                      <a:pt x="25" y="54"/>
                      <a:pt x="26" y="54"/>
                    </a:cubicBezTo>
                    <a:cubicBezTo>
                      <a:pt x="26" y="54"/>
                      <a:pt x="26" y="54"/>
                      <a:pt x="27" y="54"/>
                    </a:cubicBezTo>
                    <a:cubicBezTo>
                      <a:pt x="28" y="54"/>
                      <a:pt x="28" y="55"/>
                      <a:pt x="29" y="55"/>
                    </a:cubicBezTo>
                    <a:cubicBezTo>
                      <a:pt x="30" y="55"/>
                      <a:pt x="30" y="55"/>
                      <a:pt x="30" y="56"/>
                    </a:cubicBezTo>
                    <a:cubicBezTo>
                      <a:pt x="30" y="57"/>
                      <a:pt x="31" y="57"/>
                      <a:pt x="31" y="58"/>
                    </a:cubicBezTo>
                    <a:cubicBezTo>
                      <a:pt x="32" y="58"/>
                      <a:pt x="32" y="59"/>
                      <a:pt x="32" y="60"/>
                    </a:cubicBezTo>
                    <a:cubicBezTo>
                      <a:pt x="33" y="60"/>
                      <a:pt x="33" y="61"/>
                      <a:pt x="34" y="60"/>
                    </a:cubicBezTo>
                    <a:cubicBezTo>
                      <a:pt x="34" y="60"/>
                      <a:pt x="34" y="59"/>
                      <a:pt x="34" y="59"/>
                    </a:cubicBezTo>
                    <a:cubicBezTo>
                      <a:pt x="35" y="59"/>
                      <a:pt x="35" y="59"/>
                      <a:pt x="36" y="59"/>
                    </a:cubicBezTo>
                    <a:cubicBezTo>
                      <a:pt x="36" y="59"/>
                      <a:pt x="36" y="58"/>
                      <a:pt x="36" y="58"/>
                    </a:cubicBezTo>
                    <a:cubicBezTo>
                      <a:pt x="37" y="59"/>
                      <a:pt x="36" y="59"/>
                      <a:pt x="37" y="59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8" y="60"/>
                      <a:pt x="38" y="60"/>
                      <a:pt x="38" y="61"/>
                    </a:cubicBezTo>
                    <a:cubicBezTo>
                      <a:pt x="39" y="61"/>
                      <a:pt x="38" y="62"/>
                      <a:pt x="38" y="63"/>
                    </a:cubicBezTo>
                    <a:cubicBezTo>
                      <a:pt x="39" y="63"/>
                      <a:pt x="39" y="62"/>
                      <a:pt x="39" y="62"/>
                    </a:cubicBezTo>
                    <a:cubicBezTo>
                      <a:pt x="40" y="62"/>
                      <a:pt x="40" y="63"/>
                      <a:pt x="40" y="62"/>
                    </a:cubicBezTo>
                    <a:cubicBezTo>
                      <a:pt x="40" y="62"/>
                      <a:pt x="41" y="62"/>
                      <a:pt x="41" y="62"/>
                    </a:cubicBezTo>
                    <a:cubicBezTo>
                      <a:pt x="41" y="61"/>
                      <a:pt x="41" y="61"/>
                      <a:pt x="42" y="61"/>
                    </a:cubicBezTo>
                    <a:cubicBezTo>
                      <a:pt x="42" y="61"/>
                      <a:pt x="42" y="60"/>
                      <a:pt x="43" y="60"/>
                    </a:cubicBezTo>
                    <a:cubicBezTo>
                      <a:pt x="44" y="60"/>
                      <a:pt x="44" y="61"/>
                      <a:pt x="44" y="61"/>
                    </a:cubicBezTo>
                    <a:cubicBezTo>
                      <a:pt x="44" y="61"/>
                      <a:pt x="45" y="61"/>
                      <a:pt x="45" y="61"/>
                    </a:cubicBezTo>
                    <a:cubicBezTo>
                      <a:pt x="46" y="61"/>
                      <a:pt x="46" y="61"/>
                      <a:pt x="47" y="61"/>
                    </a:cubicBezTo>
                    <a:cubicBezTo>
                      <a:pt x="47" y="61"/>
                      <a:pt x="47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60"/>
                      <a:pt x="50" y="60"/>
                      <a:pt x="51" y="60"/>
                    </a:cubicBezTo>
                    <a:cubicBezTo>
                      <a:pt x="51" y="60"/>
                      <a:pt x="51" y="61"/>
                      <a:pt x="51" y="61"/>
                    </a:cubicBezTo>
                    <a:cubicBezTo>
                      <a:pt x="52" y="61"/>
                      <a:pt x="52" y="61"/>
                      <a:pt x="53" y="61"/>
                    </a:cubicBezTo>
                    <a:cubicBezTo>
                      <a:pt x="53" y="61"/>
                      <a:pt x="53" y="62"/>
                      <a:pt x="54" y="62"/>
                    </a:cubicBezTo>
                    <a:cubicBezTo>
                      <a:pt x="54" y="63"/>
                      <a:pt x="56" y="63"/>
                      <a:pt x="56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8" y="64"/>
                      <a:pt x="58" y="65"/>
                      <a:pt x="59" y="65"/>
                    </a:cubicBezTo>
                    <a:cubicBezTo>
                      <a:pt x="59" y="65"/>
                      <a:pt x="59" y="64"/>
                      <a:pt x="59" y="64"/>
                    </a:cubicBezTo>
                    <a:cubicBezTo>
                      <a:pt x="59" y="63"/>
                      <a:pt x="58" y="63"/>
                      <a:pt x="58" y="62"/>
                    </a:cubicBezTo>
                    <a:cubicBezTo>
                      <a:pt x="58" y="61"/>
                      <a:pt x="58" y="61"/>
                      <a:pt x="58" y="60"/>
                    </a:cubicBezTo>
                    <a:cubicBezTo>
                      <a:pt x="58" y="59"/>
                      <a:pt x="58" y="59"/>
                      <a:pt x="58" y="58"/>
                    </a:cubicBezTo>
                    <a:cubicBezTo>
                      <a:pt x="59" y="57"/>
                      <a:pt x="59" y="56"/>
                      <a:pt x="60" y="56"/>
                    </a:cubicBezTo>
                    <a:cubicBezTo>
                      <a:pt x="61" y="55"/>
                      <a:pt x="61" y="54"/>
                      <a:pt x="62" y="53"/>
                    </a:cubicBezTo>
                    <a:cubicBezTo>
                      <a:pt x="63" y="53"/>
                      <a:pt x="63" y="52"/>
                      <a:pt x="64" y="51"/>
                    </a:cubicBezTo>
                    <a:cubicBezTo>
                      <a:pt x="65" y="51"/>
                      <a:pt x="65" y="51"/>
                      <a:pt x="65" y="50"/>
                    </a:cubicBezTo>
                    <a:cubicBezTo>
                      <a:pt x="66" y="50"/>
                      <a:pt x="66" y="50"/>
                      <a:pt x="67" y="50"/>
                    </a:cubicBezTo>
                    <a:cubicBezTo>
                      <a:pt x="67" y="49"/>
                      <a:pt x="68" y="48"/>
                      <a:pt x="67" y="46"/>
                    </a:cubicBezTo>
                    <a:cubicBezTo>
                      <a:pt x="66" y="46"/>
                      <a:pt x="67" y="45"/>
                      <a:pt x="68" y="45"/>
                    </a:cubicBezTo>
                    <a:cubicBezTo>
                      <a:pt x="68" y="45"/>
                      <a:pt x="67" y="45"/>
                      <a:pt x="67" y="44"/>
                    </a:cubicBezTo>
                    <a:cubicBezTo>
                      <a:pt x="67" y="44"/>
                      <a:pt x="66" y="43"/>
                      <a:pt x="66" y="43"/>
                    </a:cubicBezTo>
                    <a:cubicBezTo>
                      <a:pt x="66" y="42"/>
                      <a:pt x="65" y="41"/>
                      <a:pt x="65" y="40"/>
                    </a:cubicBezTo>
                    <a:cubicBezTo>
                      <a:pt x="64" y="40"/>
                      <a:pt x="65" y="40"/>
                      <a:pt x="65" y="39"/>
                    </a:cubicBezTo>
                    <a:cubicBezTo>
                      <a:pt x="65" y="39"/>
                      <a:pt x="64" y="38"/>
                      <a:pt x="64" y="37"/>
                    </a:cubicBezTo>
                    <a:cubicBezTo>
                      <a:pt x="64" y="36"/>
                      <a:pt x="65" y="34"/>
                      <a:pt x="65" y="32"/>
                    </a:cubicBezTo>
                    <a:cubicBezTo>
                      <a:pt x="64" y="31"/>
                      <a:pt x="62" y="31"/>
                      <a:pt x="62" y="30"/>
                    </a:cubicBezTo>
                    <a:cubicBezTo>
                      <a:pt x="61" y="29"/>
                      <a:pt x="63" y="27"/>
                      <a:pt x="64" y="27"/>
                    </a:cubicBezTo>
                    <a:cubicBezTo>
                      <a:pt x="65" y="26"/>
                      <a:pt x="66" y="26"/>
                      <a:pt x="67" y="25"/>
                    </a:cubicBezTo>
                    <a:cubicBezTo>
                      <a:pt x="67" y="24"/>
                      <a:pt x="66" y="22"/>
                      <a:pt x="66" y="21"/>
                    </a:cubicBezTo>
                    <a:cubicBezTo>
                      <a:pt x="66" y="20"/>
                      <a:pt x="66" y="19"/>
                      <a:pt x="66" y="19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4" y="15"/>
                      <a:pt x="63" y="13"/>
                      <a:pt x="63" y="11"/>
                    </a:cubicBezTo>
                    <a:cubicBezTo>
                      <a:pt x="63" y="10"/>
                      <a:pt x="63" y="8"/>
                      <a:pt x="62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60" y="7"/>
                      <a:pt x="60" y="6"/>
                    </a:cubicBezTo>
                    <a:cubicBezTo>
                      <a:pt x="59" y="6"/>
                      <a:pt x="59" y="7"/>
                      <a:pt x="58" y="6"/>
                    </a:cubicBezTo>
                    <a:cubicBezTo>
                      <a:pt x="57" y="7"/>
                      <a:pt x="55" y="6"/>
                      <a:pt x="54" y="6"/>
                    </a:cubicBezTo>
                    <a:cubicBezTo>
                      <a:pt x="52" y="6"/>
                      <a:pt x="50" y="6"/>
                      <a:pt x="48" y="6"/>
                    </a:cubicBezTo>
                    <a:cubicBezTo>
                      <a:pt x="47" y="6"/>
                      <a:pt x="45" y="6"/>
                      <a:pt x="43" y="6"/>
                    </a:cubicBezTo>
                    <a:cubicBezTo>
                      <a:pt x="41" y="5"/>
                      <a:pt x="39" y="5"/>
                      <a:pt x="38" y="5"/>
                    </a:cubicBezTo>
                    <a:cubicBezTo>
                      <a:pt x="36" y="6"/>
                      <a:pt x="35" y="6"/>
                      <a:pt x="33" y="6"/>
                    </a:cubicBezTo>
                    <a:cubicBezTo>
                      <a:pt x="33" y="6"/>
                      <a:pt x="32" y="6"/>
                      <a:pt x="31" y="6"/>
                    </a:cubicBezTo>
                    <a:cubicBezTo>
                      <a:pt x="31" y="6"/>
                      <a:pt x="30" y="5"/>
                      <a:pt x="30" y="5"/>
                    </a:cubicBezTo>
                    <a:cubicBezTo>
                      <a:pt x="30" y="4"/>
                      <a:pt x="29" y="2"/>
                      <a:pt x="30" y="1"/>
                    </a:cubicBezTo>
                    <a:cubicBezTo>
                      <a:pt x="30" y="1"/>
                      <a:pt x="31" y="2"/>
                      <a:pt x="31" y="2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1" y="2"/>
                      <a:pt x="31" y="1"/>
                    </a:cubicBezTo>
                    <a:cubicBezTo>
                      <a:pt x="30" y="1"/>
                      <a:pt x="29" y="0"/>
                      <a:pt x="28" y="1"/>
                    </a:cubicBezTo>
                    <a:cubicBezTo>
                      <a:pt x="26" y="1"/>
                      <a:pt x="24" y="1"/>
                      <a:pt x="22" y="2"/>
                    </a:cubicBezTo>
                    <a:cubicBezTo>
                      <a:pt x="21" y="2"/>
                      <a:pt x="20" y="3"/>
                      <a:pt x="19" y="3"/>
                    </a:cubicBezTo>
                    <a:cubicBezTo>
                      <a:pt x="19" y="4"/>
                      <a:pt x="17" y="4"/>
                      <a:pt x="17" y="4"/>
                    </a:cubicBezTo>
                    <a:cubicBezTo>
                      <a:pt x="16" y="5"/>
                      <a:pt x="15" y="7"/>
                      <a:pt x="14" y="7"/>
                    </a:cubicBezTo>
                    <a:cubicBezTo>
                      <a:pt x="13" y="8"/>
                      <a:pt x="12" y="8"/>
                      <a:pt x="11" y="8"/>
                    </a:cubicBezTo>
                    <a:cubicBezTo>
                      <a:pt x="10" y="9"/>
                      <a:pt x="9" y="9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ubicBezTo>
                      <a:pt x="5" y="10"/>
                      <a:pt x="3" y="10"/>
                      <a:pt x="3" y="11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4" y="13"/>
                      <a:pt x="3" y="13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2" y="13"/>
                      <a:pt x="1" y="13"/>
                    </a:cubicBezTo>
                    <a:cubicBezTo>
                      <a:pt x="1" y="14"/>
                      <a:pt x="2" y="15"/>
                      <a:pt x="2" y="16"/>
                    </a:cubicBezTo>
                    <a:cubicBezTo>
                      <a:pt x="2" y="17"/>
                      <a:pt x="3" y="18"/>
                      <a:pt x="2" y="19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4" y="27"/>
                      <a:pt x="3" y="28"/>
                      <a:pt x="3" y="29"/>
                    </a:cubicBezTo>
                    <a:cubicBezTo>
                      <a:pt x="3" y="29"/>
                      <a:pt x="4" y="30"/>
                      <a:pt x="4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5" y="32"/>
                      <a:pt x="5" y="33"/>
                    </a:cubicBezTo>
                    <a:cubicBezTo>
                      <a:pt x="5" y="33"/>
                      <a:pt x="4" y="33"/>
                      <a:pt x="4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4"/>
                      <a:pt x="4" y="36"/>
                      <a:pt x="4" y="36"/>
                    </a:cubicBezTo>
                    <a:cubicBezTo>
                      <a:pt x="5" y="37"/>
                      <a:pt x="4" y="38"/>
                      <a:pt x="5" y="38"/>
                    </a:cubicBezTo>
                    <a:cubicBezTo>
                      <a:pt x="6" y="39"/>
                      <a:pt x="7" y="40"/>
                      <a:pt x="6" y="41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6" y="44"/>
                      <a:pt x="6" y="44"/>
                      <a:pt x="5" y="45"/>
                    </a:cubicBezTo>
                    <a:cubicBezTo>
                      <a:pt x="6" y="45"/>
                      <a:pt x="6" y="45"/>
                      <a:pt x="6" y="4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7" name="Freeform 777">
                <a:extLst>
                  <a:ext uri="{FF2B5EF4-FFF2-40B4-BE49-F238E27FC236}">
                    <a16:creationId xmlns:a16="http://schemas.microsoft.com/office/drawing/2014/main" id="{D4FDA89D-FD08-B56F-1E43-44B028F2D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750" y="3146425"/>
                <a:ext cx="508000" cy="341313"/>
              </a:xfrm>
              <a:custGeom>
                <a:avLst/>
                <a:gdLst>
                  <a:gd name="T0" fmla="*/ 110 w 122"/>
                  <a:gd name="T1" fmla="*/ 51 h 82"/>
                  <a:gd name="T2" fmla="*/ 119 w 122"/>
                  <a:gd name="T3" fmla="*/ 48 h 82"/>
                  <a:gd name="T4" fmla="*/ 121 w 122"/>
                  <a:gd name="T5" fmla="*/ 44 h 82"/>
                  <a:gd name="T6" fmla="*/ 121 w 122"/>
                  <a:gd name="T7" fmla="*/ 38 h 82"/>
                  <a:gd name="T8" fmla="*/ 121 w 122"/>
                  <a:gd name="T9" fmla="*/ 32 h 82"/>
                  <a:gd name="T10" fmla="*/ 118 w 122"/>
                  <a:gd name="T11" fmla="*/ 29 h 82"/>
                  <a:gd name="T12" fmla="*/ 111 w 122"/>
                  <a:gd name="T13" fmla="*/ 27 h 82"/>
                  <a:gd name="T14" fmla="*/ 106 w 122"/>
                  <a:gd name="T15" fmla="*/ 26 h 82"/>
                  <a:gd name="T16" fmla="*/ 95 w 122"/>
                  <a:gd name="T17" fmla="*/ 23 h 82"/>
                  <a:gd name="T18" fmla="*/ 90 w 122"/>
                  <a:gd name="T19" fmla="*/ 21 h 82"/>
                  <a:gd name="T20" fmla="*/ 89 w 122"/>
                  <a:gd name="T21" fmla="*/ 15 h 82"/>
                  <a:gd name="T22" fmla="*/ 81 w 122"/>
                  <a:gd name="T23" fmla="*/ 13 h 82"/>
                  <a:gd name="T24" fmla="*/ 82 w 122"/>
                  <a:gd name="T25" fmla="*/ 8 h 82"/>
                  <a:gd name="T26" fmla="*/ 80 w 122"/>
                  <a:gd name="T27" fmla="*/ 2 h 82"/>
                  <a:gd name="T28" fmla="*/ 71 w 122"/>
                  <a:gd name="T29" fmla="*/ 1 h 82"/>
                  <a:gd name="T30" fmla="*/ 65 w 122"/>
                  <a:gd name="T31" fmla="*/ 3 h 82"/>
                  <a:gd name="T32" fmla="*/ 59 w 122"/>
                  <a:gd name="T33" fmla="*/ 6 h 82"/>
                  <a:gd name="T34" fmla="*/ 53 w 122"/>
                  <a:gd name="T35" fmla="*/ 11 h 82"/>
                  <a:gd name="T36" fmla="*/ 46 w 122"/>
                  <a:gd name="T37" fmla="*/ 9 h 82"/>
                  <a:gd name="T38" fmla="*/ 40 w 122"/>
                  <a:gd name="T39" fmla="*/ 9 h 82"/>
                  <a:gd name="T40" fmla="*/ 34 w 122"/>
                  <a:gd name="T41" fmla="*/ 8 h 82"/>
                  <a:gd name="T42" fmla="*/ 29 w 122"/>
                  <a:gd name="T43" fmla="*/ 7 h 82"/>
                  <a:gd name="T44" fmla="*/ 16 w 122"/>
                  <a:gd name="T45" fmla="*/ 6 h 82"/>
                  <a:gd name="T46" fmla="*/ 11 w 122"/>
                  <a:gd name="T47" fmla="*/ 12 h 82"/>
                  <a:gd name="T48" fmla="*/ 13 w 122"/>
                  <a:gd name="T49" fmla="*/ 22 h 82"/>
                  <a:gd name="T50" fmla="*/ 4 w 122"/>
                  <a:gd name="T51" fmla="*/ 30 h 82"/>
                  <a:gd name="T52" fmla="*/ 3 w 122"/>
                  <a:gd name="T53" fmla="*/ 36 h 82"/>
                  <a:gd name="T54" fmla="*/ 4 w 122"/>
                  <a:gd name="T55" fmla="*/ 46 h 82"/>
                  <a:gd name="T56" fmla="*/ 13 w 122"/>
                  <a:gd name="T57" fmla="*/ 47 h 82"/>
                  <a:gd name="T58" fmla="*/ 21 w 122"/>
                  <a:gd name="T59" fmla="*/ 48 h 82"/>
                  <a:gd name="T60" fmla="*/ 31 w 122"/>
                  <a:gd name="T61" fmla="*/ 44 h 82"/>
                  <a:gd name="T62" fmla="*/ 35 w 122"/>
                  <a:gd name="T63" fmla="*/ 42 h 82"/>
                  <a:gd name="T64" fmla="*/ 40 w 122"/>
                  <a:gd name="T65" fmla="*/ 43 h 82"/>
                  <a:gd name="T66" fmla="*/ 42 w 122"/>
                  <a:gd name="T67" fmla="*/ 44 h 82"/>
                  <a:gd name="T68" fmla="*/ 45 w 122"/>
                  <a:gd name="T69" fmla="*/ 46 h 82"/>
                  <a:gd name="T70" fmla="*/ 48 w 122"/>
                  <a:gd name="T71" fmla="*/ 49 h 82"/>
                  <a:gd name="T72" fmla="*/ 50 w 122"/>
                  <a:gd name="T73" fmla="*/ 54 h 82"/>
                  <a:gd name="T74" fmla="*/ 51 w 122"/>
                  <a:gd name="T75" fmla="*/ 57 h 82"/>
                  <a:gd name="T76" fmla="*/ 52 w 122"/>
                  <a:gd name="T77" fmla="*/ 63 h 82"/>
                  <a:gd name="T78" fmla="*/ 48 w 122"/>
                  <a:gd name="T79" fmla="*/ 63 h 82"/>
                  <a:gd name="T80" fmla="*/ 46 w 122"/>
                  <a:gd name="T81" fmla="*/ 66 h 82"/>
                  <a:gd name="T82" fmla="*/ 43 w 122"/>
                  <a:gd name="T83" fmla="*/ 71 h 82"/>
                  <a:gd name="T84" fmla="*/ 51 w 122"/>
                  <a:gd name="T85" fmla="*/ 73 h 82"/>
                  <a:gd name="T86" fmla="*/ 52 w 122"/>
                  <a:gd name="T87" fmla="*/ 70 h 82"/>
                  <a:gd name="T88" fmla="*/ 58 w 122"/>
                  <a:gd name="T89" fmla="*/ 61 h 82"/>
                  <a:gd name="T90" fmla="*/ 65 w 122"/>
                  <a:gd name="T91" fmla="*/ 56 h 82"/>
                  <a:gd name="T92" fmla="*/ 63 w 122"/>
                  <a:gd name="T93" fmla="*/ 61 h 82"/>
                  <a:gd name="T94" fmla="*/ 69 w 122"/>
                  <a:gd name="T95" fmla="*/ 65 h 82"/>
                  <a:gd name="T96" fmla="*/ 76 w 122"/>
                  <a:gd name="T97" fmla="*/ 66 h 82"/>
                  <a:gd name="T98" fmla="*/ 71 w 122"/>
                  <a:gd name="T99" fmla="*/ 71 h 82"/>
                  <a:gd name="T100" fmla="*/ 76 w 122"/>
                  <a:gd name="T101" fmla="*/ 75 h 82"/>
                  <a:gd name="T102" fmla="*/ 77 w 122"/>
                  <a:gd name="T103" fmla="*/ 81 h 82"/>
                  <a:gd name="T104" fmla="*/ 88 w 122"/>
                  <a:gd name="T105" fmla="*/ 78 h 82"/>
                  <a:gd name="T106" fmla="*/ 94 w 122"/>
                  <a:gd name="T107" fmla="*/ 76 h 82"/>
                  <a:gd name="T108" fmla="*/ 96 w 122"/>
                  <a:gd name="T109" fmla="*/ 72 h 82"/>
                  <a:gd name="T110" fmla="*/ 88 w 122"/>
                  <a:gd name="T111" fmla="*/ 71 h 82"/>
                  <a:gd name="T112" fmla="*/ 88 w 122"/>
                  <a:gd name="T113" fmla="*/ 66 h 82"/>
                  <a:gd name="T114" fmla="*/ 99 w 122"/>
                  <a:gd name="T115" fmla="*/ 60 h 82"/>
                  <a:gd name="T116" fmla="*/ 105 w 122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82">
                    <a:moveTo>
                      <a:pt x="108" y="55"/>
                    </a:moveTo>
                    <a:cubicBezTo>
                      <a:pt x="109" y="55"/>
                      <a:pt x="109" y="54"/>
                      <a:pt x="109" y="54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09" y="53"/>
                      <a:pt x="109" y="52"/>
                      <a:pt x="109" y="52"/>
                    </a:cubicBezTo>
                    <a:cubicBezTo>
                      <a:pt x="109" y="51"/>
                      <a:pt x="109" y="51"/>
                      <a:pt x="110" y="51"/>
                    </a:cubicBezTo>
                    <a:cubicBezTo>
                      <a:pt x="111" y="50"/>
                      <a:pt x="111" y="51"/>
                      <a:pt x="112" y="50"/>
                    </a:cubicBezTo>
                    <a:cubicBezTo>
                      <a:pt x="113" y="50"/>
                      <a:pt x="112" y="50"/>
                      <a:pt x="113" y="49"/>
                    </a:cubicBezTo>
                    <a:cubicBezTo>
                      <a:pt x="113" y="48"/>
                      <a:pt x="113" y="48"/>
                      <a:pt x="114" y="48"/>
                    </a:cubicBezTo>
                    <a:cubicBezTo>
                      <a:pt x="115" y="48"/>
                      <a:pt x="116" y="48"/>
                      <a:pt x="116" y="48"/>
                    </a:cubicBezTo>
                    <a:cubicBezTo>
                      <a:pt x="117" y="48"/>
                      <a:pt x="118" y="49"/>
                      <a:pt x="119" y="48"/>
                    </a:cubicBezTo>
                    <a:cubicBezTo>
                      <a:pt x="119" y="48"/>
                      <a:pt x="119" y="48"/>
                      <a:pt x="119" y="47"/>
                    </a:cubicBezTo>
                    <a:cubicBezTo>
                      <a:pt x="119" y="47"/>
                      <a:pt x="119" y="47"/>
                      <a:pt x="119" y="47"/>
                    </a:cubicBezTo>
                    <a:cubicBezTo>
                      <a:pt x="119" y="46"/>
                      <a:pt x="120" y="46"/>
                      <a:pt x="120" y="46"/>
                    </a:cubicBezTo>
                    <a:cubicBezTo>
                      <a:pt x="120" y="46"/>
                      <a:pt x="120" y="45"/>
                      <a:pt x="120" y="45"/>
                    </a:cubicBezTo>
                    <a:cubicBezTo>
                      <a:pt x="120" y="45"/>
                      <a:pt x="121" y="45"/>
                      <a:pt x="121" y="44"/>
                    </a:cubicBezTo>
                    <a:cubicBezTo>
                      <a:pt x="121" y="44"/>
                      <a:pt x="120" y="44"/>
                      <a:pt x="120" y="44"/>
                    </a:cubicBezTo>
                    <a:cubicBezTo>
                      <a:pt x="120" y="43"/>
                      <a:pt x="120" y="43"/>
                      <a:pt x="120" y="42"/>
                    </a:cubicBezTo>
                    <a:cubicBezTo>
                      <a:pt x="120" y="42"/>
                      <a:pt x="120" y="42"/>
                      <a:pt x="120" y="41"/>
                    </a:cubicBezTo>
                    <a:cubicBezTo>
                      <a:pt x="119" y="41"/>
                      <a:pt x="118" y="40"/>
                      <a:pt x="119" y="39"/>
                    </a:cubicBezTo>
                    <a:cubicBezTo>
                      <a:pt x="119" y="39"/>
                      <a:pt x="121" y="39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9" y="38"/>
                      <a:pt x="119" y="38"/>
                      <a:pt x="119" y="37"/>
                    </a:cubicBezTo>
                    <a:cubicBezTo>
                      <a:pt x="118" y="36"/>
                      <a:pt x="119" y="36"/>
                      <a:pt x="120" y="36"/>
                    </a:cubicBezTo>
                    <a:cubicBezTo>
                      <a:pt x="120" y="35"/>
                      <a:pt x="121" y="34"/>
                      <a:pt x="122" y="34"/>
                    </a:cubicBezTo>
                    <a:cubicBezTo>
                      <a:pt x="122" y="33"/>
                      <a:pt x="122" y="33"/>
                      <a:pt x="121" y="32"/>
                    </a:cubicBezTo>
                    <a:cubicBezTo>
                      <a:pt x="121" y="32"/>
                      <a:pt x="122" y="31"/>
                      <a:pt x="121" y="30"/>
                    </a:cubicBezTo>
                    <a:cubicBezTo>
                      <a:pt x="121" y="30"/>
                      <a:pt x="121" y="30"/>
                      <a:pt x="120" y="30"/>
                    </a:cubicBezTo>
                    <a:cubicBezTo>
                      <a:pt x="120" y="30"/>
                      <a:pt x="120" y="31"/>
                      <a:pt x="119" y="31"/>
                    </a:cubicBezTo>
                    <a:cubicBezTo>
                      <a:pt x="119" y="31"/>
                      <a:pt x="119" y="30"/>
                      <a:pt x="118" y="30"/>
                    </a:cubicBezTo>
                    <a:cubicBezTo>
                      <a:pt x="118" y="30"/>
                      <a:pt x="118" y="29"/>
                      <a:pt x="118" y="29"/>
                    </a:cubicBezTo>
                    <a:cubicBezTo>
                      <a:pt x="117" y="29"/>
                      <a:pt x="116" y="29"/>
                      <a:pt x="116" y="29"/>
                    </a:cubicBezTo>
                    <a:cubicBezTo>
                      <a:pt x="116" y="28"/>
                      <a:pt x="116" y="28"/>
                      <a:pt x="115" y="28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14" y="28"/>
                      <a:pt x="113" y="28"/>
                      <a:pt x="112" y="27"/>
                    </a:cubicBezTo>
                    <a:cubicBezTo>
                      <a:pt x="112" y="27"/>
                      <a:pt x="112" y="27"/>
                      <a:pt x="111" y="27"/>
                    </a:cubicBezTo>
                    <a:cubicBezTo>
                      <a:pt x="110" y="27"/>
                      <a:pt x="110" y="26"/>
                      <a:pt x="110" y="26"/>
                    </a:cubicBezTo>
                    <a:cubicBezTo>
                      <a:pt x="109" y="26"/>
                      <a:pt x="109" y="25"/>
                      <a:pt x="109" y="25"/>
                    </a:cubicBezTo>
                    <a:cubicBezTo>
                      <a:pt x="108" y="25"/>
                      <a:pt x="108" y="26"/>
                      <a:pt x="108" y="27"/>
                    </a:cubicBezTo>
                    <a:cubicBezTo>
                      <a:pt x="108" y="27"/>
                      <a:pt x="107" y="27"/>
                      <a:pt x="107" y="27"/>
                    </a:cubicBezTo>
                    <a:cubicBezTo>
                      <a:pt x="107" y="26"/>
                      <a:pt x="106" y="26"/>
                      <a:pt x="106" y="26"/>
                    </a:cubicBezTo>
                    <a:cubicBezTo>
                      <a:pt x="105" y="25"/>
                      <a:pt x="105" y="23"/>
                      <a:pt x="104" y="22"/>
                    </a:cubicBezTo>
                    <a:cubicBezTo>
                      <a:pt x="103" y="21"/>
                      <a:pt x="102" y="22"/>
                      <a:pt x="101" y="23"/>
                    </a:cubicBezTo>
                    <a:cubicBezTo>
                      <a:pt x="100" y="23"/>
                      <a:pt x="100" y="22"/>
                      <a:pt x="99" y="23"/>
                    </a:cubicBezTo>
                    <a:cubicBezTo>
                      <a:pt x="99" y="23"/>
                      <a:pt x="98" y="24"/>
                      <a:pt x="98" y="24"/>
                    </a:cubicBezTo>
                    <a:cubicBezTo>
                      <a:pt x="98" y="23"/>
                      <a:pt x="96" y="23"/>
                      <a:pt x="95" y="23"/>
                    </a:cubicBezTo>
                    <a:cubicBezTo>
                      <a:pt x="95" y="22"/>
                      <a:pt x="94" y="22"/>
                      <a:pt x="93" y="22"/>
                    </a:cubicBezTo>
                    <a:cubicBezTo>
                      <a:pt x="93" y="22"/>
                      <a:pt x="92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89" y="20"/>
                      <a:pt x="90" y="19"/>
                      <a:pt x="90" y="19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9" y="17"/>
                      <a:pt x="90" y="17"/>
                      <a:pt x="89" y="17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8" y="15"/>
                      <a:pt x="88" y="14"/>
                    </a:cubicBezTo>
                    <a:cubicBezTo>
                      <a:pt x="87" y="13"/>
                      <a:pt x="87" y="13"/>
                      <a:pt x="86" y="13"/>
                    </a:cubicBezTo>
                    <a:cubicBezTo>
                      <a:pt x="86" y="13"/>
                      <a:pt x="85" y="14"/>
                      <a:pt x="85" y="14"/>
                    </a:cubicBezTo>
                    <a:cubicBezTo>
                      <a:pt x="85" y="14"/>
                      <a:pt x="85" y="13"/>
                      <a:pt x="84" y="13"/>
                    </a:cubicBezTo>
                    <a:cubicBezTo>
                      <a:pt x="83" y="13"/>
                      <a:pt x="82" y="13"/>
                      <a:pt x="81" y="13"/>
                    </a:cubicBezTo>
                    <a:cubicBezTo>
                      <a:pt x="82" y="13"/>
                      <a:pt x="82" y="12"/>
                      <a:pt x="82" y="12"/>
                    </a:cubicBezTo>
                    <a:cubicBezTo>
                      <a:pt x="82" y="11"/>
                      <a:pt x="82" y="12"/>
                      <a:pt x="82" y="11"/>
                    </a:cubicBezTo>
                    <a:cubicBezTo>
                      <a:pt x="82" y="11"/>
                      <a:pt x="82" y="10"/>
                      <a:pt x="82" y="10"/>
                    </a:cubicBezTo>
                    <a:cubicBezTo>
                      <a:pt x="82" y="9"/>
                      <a:pt x="81" y="9"/>
                      <a:pt x="81" y="9"/>
                    </a:cubicBezTo>
                    <a:cubicBezTo>
                      <a:pt x="80" y="8"/>
                      <a:pt x="81" y="8"/>
                      <a:pt x="82" y="8"/>
                    </a:cubicBezTo>
                    <a:cubicBezTo>
                      <a:pt x="82" y="8"/>
                      <a:pt x="83" y="8"/>
                      <a:pt x="83" y="7"/>
                    </a:cubicBezTo>
                    <a:cubicBezTo>
                      <a:pt x="83" y="7"/>
                      <a:pt x="83" y="6"/>
                      <a:pt x="82" y="6"/>
                    </a:cubicBezTo>
                    <a:cubicBezTo>
                      <a:pt x="82" y="6"/>
                      <a:pt x="82" y="6"/>
                      <a:pt x="81" y="6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1" y="4"/>
                      <a:pt x="80" y="3"/>
                      <a:pt x="80" y="2"/>
                    </a:cubicBezTo>
                    <a:cubicBezTo>
                      <a:pt x="80" y="2"/>
                      <a:pt x="79" y="1"/>
                      <a:pt x="78" y="1"/>
                    </a:cubicBezTo>
                    <a:cubicBezTo>
                      <a:pt x="78" y="1"/>
                      <a:pt x="78" y="1"/>
                      <a:pt x="77" y="1"/>
                    </a:cubicBezTo>
                    <a:cubicBezTo>
                      <a:pt x="77" y="0"/>
                      <a:pt x="75" y="1"/>
                      <a:pt x="74" y="1"/>
                    </a:cubicBezTo>
                    <a:cubicBezTo>
                      <a:pt x="74" y="2"/>
                      <a:pt x="73" y="2"/>
                      <a:pt x="72" y="2"/>
                    </a:cubicBezTo>
                    <a:cubicBezTo>
                      <a:pt x="72" y="2"/>
                      <a:pt x="71" y="2"/>
                      <a:pt x="71" y="1"/>
                    </a:cubicBezTo>
                    <a:cubicBezTo>
                      <a:pt x="69" y="1"/>
                      <a:pt x="69" y="2"/>
                      <a:pt x="69" y="3"/>
                    </a:cubicBezTo>
                    <a:cubicBezTo>
                      <a:pt x="69" y="4"/>
                      <a:pt x="68" y="4"/>
                      <a:pt x="67" y="4"/>
                    </a:cubicBezTo>
                    <a:cubicBezTo>
                      <a:pt x="66" y="4"/>
                      <a:pt x="66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3"/>
                      <a:pt x="65" y="3"/>
                    </a:cubicBezTo>
                    <a:cubicBezTo>
                      <a:pt x="65" y="4"/>
                      <a:pt x="64" y="4"/>
                      <a:pt x="64" y="3"/>
                    </a:cubicBezTo>
                    <a:cubicBezTo>
                      <a:pt x="63" y="3"/>
                      <a:pt x="63" y="4"/>
                      <a:pt x="62" y="4"/>
                    </a:cubicBezTo>
                    <a:cubicBezTo>
                      <a:pt x="61" y="4"/>
                      <a:pt x="60" y="3"/>
                      <a:pt x="60" y="4"/>
                    </a:cubicBezTo>
                    <a:cubicBezTo>
                      <a:pt x="60" y="4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6"/>
                    </a:cubicBezTo>
                    <a:cubicBezTo>
                      <a:pt x="57" y="7"/>
                      <a:pt x="56" y="8"/>
                      <a:pt x="57" y="10"/>
                    </a:cubicBezTo>
                    <a:cubicBezTo>
                      <a:pt x="57" y="10"/>
                      <a:pt x="58" y="11"/>
                      <a:pt x="57" y="12"/>
                    </a:cubicBezTo>
                    <a:cubicBezTo>
                      <a:pt x="57" y="13"/>
                      <a:pt x="56" y="13"/>
                      <a:pt x="56" y="12"/>
                    </a:cubicBezTo>
                    <a:cubicBezTo>
                      <a:pt x="55" y="12"/>
                      <a:pt x="55" y="11"/>
                      <a:pt x="55" y="11"/>
                    </a:cubicBezTo>
                    <a:cubicBezTo>
                      <a:pt x="54" y="10"/>
                      <a:pt x="54" y="11"/>
                      <a:pt x="53" y="11"/>
                    </a:cubicBezTo>
                    <a:cubicBezTo>
                      <a:pt x="52" y="11"/>
                      <a:pt x="52" y="10"/>
                      <a:pt x="51" y="10"/>
                    </a:cubicBezTo>
                    <a:cubicBezTo>
                      <a:pt x="50" y="10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8" y="12"/>
                      <a:pt x="49" y="9"/>
                      <a:pt x="47" y="9"/>
                    </a:cubicBezTo>
                    <a:cubicBezTo>
                      <a:pt x="47" y="9"/>
                      <a:pt x="46" y="9"/>
                      <a:pt x="46" y="9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4" y="11"/>
                      <a:pt x="44" y="10"/>
                      <a:pt x="44" y="10"/>
                    </a:cubicBezTo>
                    <a:cubicBezTo>
                      <a:pt x="43" y="9"/>
                      <a:pt x="43" y="10"/>
                      <a:pt x="42" y="10"/>
                    </a:cubicBezTo>
                    <a:cubicBezTo>
                      <a:pt x="42" y="10"/>
                      <a:pt x="42" y="9"/>
                      <a:pt x="41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40" y="10"/>
                      <a:pt x="39" y="9"/>
                      <a:pt x="39" y="9"/>
                    </a:cubicBezTo>
                    <a:cubicBezTo>
                      <a:pt x="38" y="9"/>
                      <a:pt x="39" y="10"/>
                      <a:pt x="38" y="10"/>
                    </a:cubicBezTo>
                    <a:cubicBezTo>
                      <a:pt x="38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10"/>
                      <a:pt x="35" y="9"/>
                      <a:pt x="34" y="8"/>
                    </a:cubicBezTo>
                    <a:cubicBezTo>
                      <a:pt x="34" y="8"/>
                      <a:pt x="34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7"/>
                      <a:pt x="32" y="7"/>
                    </a:cubicBezTo>
                    <a:cubicBezTo>
                      <a:pt x="32" y="7"/>
                      <a:pt x="31" y="7"/>
                      <a:pt x="31" y="7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5" y="6"/>
                      <a:pt x="24" y="5"/>
                      <a:pt x="23" y="5"/>
                    </a:cubicBezTo>
                    <a:cubicBezTo>
                      <a:pt x="22" y="5"/>
                      <a:pt x="21" y="5"/>
                      <a:pt x="20" y="5"/>
                    </a:cubicBezTo>
                    <a:cubicBezTo>
                      <a:pt x="20" y="5"/>
                      <a:pt x="19" y="6"/>
                      <a:pt x="18" y="6"/>
                    </a:cubicBezTo>
                    <a:cubicBezTo>
                      <a:pt x="18" y="6"/>
                      <a:pt x="17" y="6"/>
                      <a:pt x="16" y="6"/>
                    </a:cubicBezTo>
                    <a:cubicBezTo>
                      <a:pt x="15" y="6"/>
                      <a:pt x="15" y="7"/>
                      <a:pt x="14" y="8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1" y="11"/>
                      <a:pt x="10" y="12"/>
                      <a:pt x="11" y="12"/>
                    </a:cubicBezTo>
                    <a:cubicBezTo>
                      <a:pt x="11" y="13"/>
                      <a:pt x="12" y="14"/>
                      <a:pt x="12" y="15"/>
                    </a:cubicBezTo>
                    <a:cubicBezTo>
                      <a:pt x="12" y="15"/>
                      <a:pt x="13" y="16"/>
                      <a:pt x="13" y="16"/>
                    </a:cubicBezTo>
                    <a:cubicBezTo>
                      <a:pt x="13" y="17"/>
                      <a:pt x="14" y="17"/>
                      <a:pt x="14" y="17"/>
                    </a:cubicBezTo>
                    <a:cubicBezTo>
                      <a:pt x="13" y="17"/>
                      <a:pt x="12" y="18"/>
                      <a:pt x="13" y="18"/>
                    </a:cubicBezTo>
                    <a:cubicBezTo>
                      <a:pt x="14" y="20"/>
                      <a:pt x="13" y="21"/>
                      <a:pt x="13" y="22"/>
                    </a:cubicBezTo>
                    <a:cubicBezTo>
                      <a:pt x="12" y="22"/>
                      <a:pt x="12" y="22"/>
                      <a:pt x="11" y="22"/>
                    </a:cubicBezTo>
                    <a:cubicBezTo>
                      <a:pt x="11" y="23"/>
                      <a:pt x="11" y="23"/>
                      <a:pt x="10" y="23"/>
                    </a:cubicBezTo>
                    <a:cubicBezTo>
                      <a:pt x="10" y="24"/>
                      <a:pt x="9" y="24"/>
                      <a:pt x="8" y="25"/>
                    </a:cubicBezTo>
                    <a:cubicBezTo>
                      <a:pt x="7" y="26"/>
                      <a:pt x="7" y="27"/>
                      <a:pt x="6" y="28"/>
                    </a:cubicBezTo>
                    <a:cubicBezTo>
                      <a:pt x="5" y="29"/>
                      <a:pt x="4" y="29"/>
                      <a:pt x="4" y="30"/>
                    </a:cubicBezTo>
                    <a:cubicBezTo>
                      <a:pt x="3" y="31"/>
                      <a:pt x="4" y="32"/>
                      <a:pt x="4" y="33"/>
                    </a:cubicBezTo>
                    <a:cubicBezTo>
                      <a:pt x="4" y="33"/>
                      <a:pt x="4" y="34"/>
                      <a:pt x="4" y="35"/>
                    </a:cubicBezTo>
                    <a:cubicBezTo>
                      <a:pt x="4" y="35"/>
                      <a:pt x="5" y="36"/>
                      <a:pt x="5" y="36"/>
                    </a:cubicBezTo>
                    <a:cubicBezTo>
                      <a:pt x="5" y="37"/>
                      <a:pt x="4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7"/>
                      <a:pt x="2" y="38"/>
                      <a:pt x="2" y="39"/>
                    </a:cubicBezTo>
                    <a:cubicBezTo>
                      <a:pt x="1" y="40"/>
                      <a:pt x="0" y="41"/>
                      <a:pt x="0" y="43"/>
                    </a:cubicBezTo>
                    <a:cubicBezTo>
                      <a:pt x="1" y="43"/>
                      <a:pt x="1" y="43"/>
                      <a:pt x="2" y="44"/>
                    </a:cubicBezTo>
                    <a:cubicBezTo>
                      <a:pt x="2" y="45"/>
                      <a:pt x="3" y="44"/>
                      <a:pt x="3" y="45"/>
                    </a:cubicBezTo>
                    <a:cubicBezTo>
                      <a:pt x="4" y="46"/>
                      <a:pt x="3" y="46"/>
                      <a:pt x="4" y="46"/>
                    </a:cubicBezTo>
                    <a:cubicBezTo>
                      <a:pt x="5" y="46"/>
                      <a:pt x="6" y="46"/>
                      <a:pt x="5" y="47"/>
                    </a:cubicBezTo>
                    <a:cubicBezTo>
                      <a:pt x="7" y="47"/>
                      <a:pt x="7" y="45"/>
                      <a:pt x="8" y="46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0" y="46"/>
                      <a:pt x="11" y="46"/>
                      <a:pt x="11" y="47"/>
                    </a:cubicBezTo>
                    <a:cubicBezTo>
                      <a:pt x="12" y="47"/>
                      <a:pt x="12" y="47"/>
                      <a:pt x="13" y="47"/>
                    </a:cubicBezTo>
                    <a:cubicBezTo>
                      <a:pt x="14" y="47"/>
                      <a:pt x="14" y="48"/>
                      <a:pt x="15" y="48"/>
                    </a:cubicBezTo>
                    <a:cubicBezTo>
                      <a:pt x="15" y="47"/>
                      <a:pt x="16" y="47"/>
                      <a:pt x="16" y="47"/>
                    </a:cubicBezTo>
                    <a:cubicBezTo>
                      <a:pt x="17" y="47"/>
                      <a:pt x="17" y="48"/>
                      <a:pt x="18" y="48"/>
                    </a:cubicBezTo>
                    <a:cubicBezTo>
                      <a:pt x="18" y="49"/>
                      <a:pt x="19" y="49"/>
                      <a:pt x="19" y="49"/>
                    </a:cubicBezTo>
                    <a:cubicBezTo>
                      <a:pt x="20" y="49"/>
                      <a:pt x="20" y="48"/>
                      <a:pt x="21" y="48"/>
                    </a:cubicBezTo>
                    <a:cubicBezTo>
                      <a:pt x="22" y="47"/>
                      <a:pt x="24" y="47"/>
                      <a:pt x="25" y="47"/>
                    </a:cubicBezTo>
                    <a:cubicBezTo>
                      <a:pt x="26" y="47"/>
                      <a:pt x="27" y="47"/>
                      <a:pt x="28" y="45"/>
                    </a:cubicBezTo>
                    <a:cubicBezTo>
                      <a:pt x="28" y="45"/>
                      <a:pt x="28" y="45"/>
                      <a:pt x="29" y="44"/>
                    </a:cubicBezTo>
                    <a:cubicBezTo>
                      <a:pt x="29" y="44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3"/>
                      <a:pt x="32" y="43"/>
                      <a:pt x="32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2"/>
                      <a:pt x="34" y="43"/>
                      <a:pt x="35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9" y="42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4"/>
                    </a:cubicBezTo>
                    <a:cubicBezTo>
                      <a:pt x="41" y="44"/>
                      <a:pt x="40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5"/>
                      <a:pt x="42" y="44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3" y="45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5"/>
                      <a:pt x="43" y="45"/>
                      <a:pt x="44" y="45"/>
                    </a:cubicBezTo>
                    <a:cubicBezTo>
                      <a:pt x="44" y="45"/>
                      <a:pt x="45" y="46"/>
                      <a:pt x="45" y="46"/>
                    </a:cubicBezTo>
                    <a:cubicBezTo>
                      <a:pt x="45" y="46"/>
                      <a:pt x="46" y="46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7" y="47"/>
                      <a:pt x="47" y="47"/>
                      <a:pt x="48" y="47"/>
                    </a:cubicBezTo>
                    <a:cubicBezTo>
                      <a:pt x="48" y="47"/>
                      <a:pt x="48" y="48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50"/>
                      <a:pt x="48" y="50"/>
                    </a:cubicBezTo>
                    <a:cubicBezTo>
                      <a:pt x="48" y="50"/>
                      <a:pt x="47" y="51"/>
                      <a:pt x="47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3"/>
                      <a:pt x="49" y="53"/>
                      <a:pt x="49" y="53"/>
                    </a:cubicBezTo>
                    <a:cubicBezTo>
                      <a:pt x="49" y="54"/>
                      <a:pt x="49" y="54"/>
                      <a:pt x="50" y="54"/>
                    </a:cubicBezTo>
                    <a:cubicBezTo>
                      <a:pt x="50" y="54"/>
                      <a:pt x="50" y="53"/>
                      <a:pt x="50" y="54"/>
                    </a:cubicBezTo>
                    <a:cubicBezTo>
                      <a:pt x="50" y="54"/>
                      <a:pt x="50" y="55"/>
                      <a:pt x="50" y="55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1" y="56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1" y="57"/>
                      <a:pt x="51" y="58"/>
                      <a:pt x="52" y="58"/>
                    </a:cubicBezTo>
                    <a:cubicBezTo>
                      <a:pt x="52" y="58"/>
                      <a:pt x="52" y="58"/>
                      <a:pt x="53" y="58"/>
                    </a:cubicBezTo>
                    <a:cubicBezTo>
                      <a:pt x="53" y="59"/>
                      <a:pt x="53" y="61"/>
                      <a:pt x="53" y="61"/>
                    </a:cubicBezTo>
                    <a:cubicBezTo>
                      <a:pt x="53" y="62"/>
                      <a:pt x="54" y="62"/>
                      <a:pt x="54" y="63"/>
                    </a:cubicBezTo>
                    <a:cubicBezTo>
                      <a:pt x="54" y="63"/>
                      <a:pt x="53" y="63"/>
                      <a:pt x="52" y="63"/>
                    </a:cubicBezTo>
                    <a:cubicBezTo>
                      <a:pt x="52" y="63"/>
                      <a:pt x="52" y="62"/>
                      <a:pt x="52" y="62"/>
                    </a:cubicBezTo>
                    <a:cubicBezTo>
                      <a:pt x="52" y="62"/>
                      <a:pt x="51" y="63"/>
                      <a:pt x="51" y="63"/>
                    </a:cubicBezTo>
                    <a:cubicBezTo>
                      <a:pt x="51" y="63"/>
                      <a:pt x="50" y="62"/>
                      <a:pt x="50" y="62"/>
                    </a:cubicBezTo>
                    <a:cubicBezTo>
                      <a:pt x="50" y="62"/>
                      <a:pt x="49" y="63"/>
                      <a:pt x="49" y="62"/>
                    </a:cubicBezTo>
                    <a:cubicBezTo>
                      <a:pt x="49" y="62"/>
                      <a:pt x="48" y="63"/>
                      <a:pt x="48" y="63"/>
                    </a:cubicBezTo>
                    <a:cubicBezTo>
                      <a:pt x="48" y="62"/>
                      <a:pt x="48" y="61"/>
                      <a:pt x="48" y="61"/>
                    </a:cubicBezTo>
                    <a:cubicBezTo>
                      <a:pt x="47" y="61"/>
                      <a:pt x="46" y="62"/>
                      <a:pt x="46" y="62"/>
                    </a:cubicBezTo>
                    <a:cubicBezTo>
                      <a:pt x="46" y="63"/>
                      <a:pt x="46" y="64"/>
                      <a:pt x="46" y="64"/>
                    </a:cubicBezTo>
                    <a:cubicBezTo>
                      <a:pt x="46" y="65"/>
                      <a:pt x="47" y="64"/>
                      <a:pt x="47" y="65"/>
                    </a:cubicBezTo>
                    <a:cubicBezTo>
                      <a:pt x="47" y="65"/>
                      <a:pt x="46" y="66"/>
                      <a:pt x="46" y="66"/>
                    </a:cubicBezTo>
                    <a:cubicBezTo>
                      <a:pt x="46" y="66"/>
                      <a:pt x="46" y="67"/>
                      <a:pt x="46" y="67"/>
                    </a:cubicBezTo>
                    <a:cubicBezTo>
                      <a:pt x="46" y="67"/>
                      <a:pt x="45" y="67"/>
                      <a:pt x="45" y="67"/>
                    </a:cubicBezTo>
                    <a:cubicBezTo>
                      <a:pt x="45" y="67"/>
                      <a:pt x="45" y="68"/>
                      <a:pt x="44" y="68"/>
                    </a:cubicBezTo>
                    <a:cubicBezTo>
                      <a:pt x="44" y="69"/>
                      <a:pt x="44" y="70"/>
                      <a:pt x="43" y="70"/>
                    </a:cubicBezTo>
                    <a:cubicBezTo>
                      <a:pt x="43" y="70"/>
                      <a:pt x="44" y="71"/>
                      <a:pt x="43" y="71"/>
                    </a:cubicBezTo>
                    <a:cubicBezTo>
                      <a:pt x="42" y="71"/>
                      <a:pt x="42" y="71"/>
                      <a:pt x="41" y="71"/>
                    </a:cubicBezTo>
                    <a:cubicBezTo>
                      <a:pt x="42" y="73"/>
                      <a:pt x="43" y="74"/>
                      <a:pt x="45" y="74"/>
                    </a:cubicBezTo>
                    <a:cubicBezTo>
                      <a:pt x="45" y="73"/>
                      <a:pt x="46" y="73"/>
                      <a:pt x="46" y="73"/>
                    </a:cubicBezTo>
                    <a:cubicBezTo>
                      <a:pt x="47" y="73"/>
                      <a:pt x="47" y="72"/>
                      <a:pt x="48" y="72"/>
                    </a:cubicBezTo>
                    <a:cubicBezTo>
                      <a:pt x="49" y="72"/>
                      <a:pt x="50" y="72"/>
                      <a:pt x="51" y="73"/>
                    </a:cubicBezTo>
                    <a:cubicBezTo>
                      <a:pt x="52" y="73"/>
                      <a:pt x="52" y="73"/>
                      <a:pt x="52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1"/>
                      <a:pt x="51" y="71"/>
                      <a:pt x="51" y="70"/>
                    </a:cubicBezTo>
                    <a:cubicBezTo>
                      <a:pt x="51" y="70"/>
                      <a:pt x="51" y="69"/>
                      <a:pt x="51" y="69"/>
                    </a:cubicBezTo>
                    <a:cubicBezTo>
                      <a:pt x="52" y="69"/>
                      <a:pt x="52" y="69"/>
                      <a:pt x="52" y="70"/>
                    </a:cubicBezTo>
                    <a:cubicBezTo>
                      <a:pt x="52" y="69"/>
                      <a:pt x="53" y="68"/>
                      <a:pt x="53" y="68"/>
                    </a:cubicBezTo>
                    <a:cubicBezTo>
                      <a:pt x="54" y="68"/>
                      <a:pt x="55" y="68"/>
                      <a:pt x="56" y="67"/>
                    </a:cubicBezTo>
                    <a:cubicBezTo>
                      <a:pt x="56" y="66"/>
                      <a:pt x="57" y="65"/>
                      <a:pt x="57" y="64"/>
                    </a:cubicBezTo>
                    <a:cubicBezTo>
                      <a:pt x="58" y="64"/>
                      <a:pt x="58" y="64"/>
                      <a:pt x="58" y="63"/>
                    </a:cubicBezTo>
                    <a:cubicBezTo>
                      <a:pt x="58" y="62"/>
                      <a:pt x="58" y="62"/>
                      <a:pt x="58" y="61"/>
                    </a:cubicBezTo>
                    <a:cubicBezTo>
                      <a:pt x="59" y="61"/>
                      <a:pt x="60" y="61"/>
                      <a:pt x="60" y="61"/>
                    </a:cubicBezTo>
                    <a:cubicBezTo>
                      <a:pt x="61" y="60"/>
                      <a:pt x="62" y="61"/>
                      <a:pt x="62" y="60"/>
                    </a:cubicBezTo>
                    <a:cubicBezTo>
                      <a:pt x="63" y="60"/>
                      <a:pt x="63" y="60"/>
                      <a:pt x="64" y="60"/>
                    </a:cubicBezTo>
                    <a:cubicBezTo>
                      <a:pt x="64" y="60"/>
                      <a:pt x="64" y="60"/>
                      <a:pt x="65" y="60"/>
                    </a:cubicBezTo>
                    <a:cubicBezTo>
                      <a:pt x="66" y="59"/>
                      <a:pt x="65" y="57"/>
                      <a:pt x="65" y="56"/>
                    </a:cubicBezTo>
                    <a:cubicBezTo>
                      <a:pt x="67" y="57"/>
                      <a:pt x="65" y="59"/>
                      <a:pt x="67" y="61"/>
                    </a:cubicBezTo>
                    <a:cubicBezTo>
                      <a:pt x="68" y="61"/>
                      <a:pt x="69" y="60"/>
                      <a:pt x="71" y="61"/>
                    </a:cubicBezTo>
                    <a:cubicBezTo>
                      <a:pt x="70" y="61"/>
                      <a:pt x="70" y="62"/>
                      <a:pt x="69" y="62"/>
                    </a:cubicBezTo>
                    <a:cubicBezTo>
                      <a:pt x="68" y="62"/>
                      <a:pt x="67" y="62"/>
                      <a:pt x="67" y="61"/>
                    </a:cubicBezTo>
                    <a:cubicBezTo>
                      <a:pt x="66" y="61"/>
                      <a:pt x="64" y="60"/>
                      <a:pt x="63" y="61"/>
                    </a:cubicBezTo>
                    <a:cubicBezTo>
                      <a:pt x="62" y="62"/>
                      <a:pt x="66" y="62"/>
                      <a:pt x="66" y="62"/>
                    </a:cubicBezTo>
                    <a:cubicBezTo>
                      <a:pt x="67" y="63"/>
                      <a:pt x="66" y="63"/>
                      <a:pt x="65" y="63"/>
                    </a:cubicBezTo>
                    <a:cubicBezTo>
                      <a:pt x="65" y="64"/>
                      <a:pt x="67" y="64"/>
                      <a:pt x="67" y="64"/>
                    </a:cubicBezTo>
                    <a:cubicBezTo>
                      <a:pt x="67" y="64"/>
                      <a:pt x="68" y="64"/>
                      <a:pt x="68" y="65"/>
                    </a:cubicBezTo>
                    <a:cubicBezTo>
                      <a:pt x="68" y="65"/>
                      <a:pt x="68" y="65"/>
                      <a:pt x="69" y="65"/>
                    </a:cubicBezTo>
                    <a:cubicBezTo>
                      <a:pt x="69" y="66"/>
                      <a:pt x="70" y="66"/>
                      <a:pt x="71" y="66"/>
                    </a:cubicBezTo>
                    <a:cubicBezTo>
                      <a:pt x="72" y="65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6" y="65"/>
                      <a:pt x="76" y="66"/>
                      <a:pt x="76" y="66"/>
                    </a:cubicBezTo>
                    <a:cubicBezTo>
                      <a:pt x="77" y="66"/>
                      <a:pt x="77" y="65"/>
                      <a:pt x="78" y="65"/>
                    </a:cubicBezTo>
                    <a:cubicBezTo>
                      <a:pt x="79" y="65"/>
                      <a:pt x="78" y="67"/>
                      <a:pt x="78" y="68"/>
                    </a:cubicBezTo>
                    <a:cubicBezTo>
                      <a:pt x="77" y="68"/>
                      <a:pt x="76" y="68"/>
                      <a:pt x="76" y="69"/>
                    </a:cubicBezTo>
                    <a:cubicBezTo>
                      <a:pt x="75" y="69"/>
                      <a:pt x="73" y="69"/>
                      <a:pt x="73" y="70"/>
                    </a:cubicBezTo>
                    <a:cubicBezTo>
                      <a:pt x="72" y="71"/>
                      <a:pt x="72" y="71"/>
                      <a:pt x="71" y="71"/>
                    </a:cubicBezTo>
                    <a:cubicBezTo>
                      <a:pt x="71" y="71"/>
                      <a:pt x="70" y="72"/>
                      <a:pt x="70" y="73"/>
                    </a:cubicBezTo>
                    <a:cubicBezTo>
                      <a:pt x="71" y="73"/>
                      <a:pt x="71" y="73"/>
                      <a:pt x="72" y="73"/>
                    </a:cubicBezTo>
                    <a:cubicBezTo>
                      <a:pt x="73" y="73"/>
                      <a:pt x="73" y="73"/>
                      <a:pt x="74" y="73"/>
                    </a:cubicBezTo>
                    <a:cubicBezTo>
                      <a:pt x="74" y="74"/>
                      <a:pt x="75" y="74"/>
                      <a:pt x="75" y="74"/>
                    </a:cubicBezTo>
                    <a:cubicBezTo>
                      <a:pt x="75" y="75"/>
                      <a:pt x="76" y="75"/>
                      <a:pt x="76" y="75"/>
                    </a:cubicBezTo>
                    <a:cubicBezTo>
                      <a:pt x="77" y="75"/>
                      <a:pt x="78" y="76"/>
                      <a:pt x="78" y="77"/>
                    </a:cubicBezTo>
                    <a:cubicBezTo>
                      <a:pt x="78" y="78"/>
                      <a:pt x="77" y="78"/>
                      <a:pt x="77" y="79"/>
                    </a:cubicBezTo>
                    <a:cubicBezTo>
                      <a:pt x="77" y="79"/>
                      <a:pt x="77" y="79"/>
                      <a:pt x="77" y="80"/>
                    </a:cubicBezTo>
                    <a:cubicBezTo>
                      <a:pt x="77" y="80"/>
                      <a:pt x="77" y="80"/>
                      <a:pt x="76" y="80"/>
                    </a:cubicBezTo>
                    <a:cubicBezTo>
                      <a:pt x="76" y="80"/>
                      <a:pt x="76" y="81"/>
                      <a:pt x="77" y="81"/>
                    </a:cubicBezTo>
                    <a:cubicBezTo>
                      <a:pt x="77" y="81"/>
                      <a:pt x="78" y="81"/>
                      <a:pt x="78" y="82"/>
                    </a:cubicBezTo>
                    <a:cubicBezTo>
                      <a:pt x="80" y="82"/>
                      <a:pt x="81" y="81"/>
                      <a:pt x="82" y="80"/>
                    </a:cubicBezTo>
                    <a:cubicBezTo>
                      <a:pt x="83" y="80"/>
                      <a:pt x="83" y="79"/>
                      <a:pt x="84" y="78"/>
                    </a:cubicBezTo>
                    <a:cubicBezTo>
                      <a:pt x="84" y="78"/>
                      <a:pt x="86" y="78"/>
                      <a:pt x="86" y="78"/>
                    </a:cubicBezTo>
                    <a:cubicBezTo>
                      <a:pt x="87" y="78"/>
                      <a:pt x="87" y="78"/>
                      <a:pt x="88" y="78"/>
                    </a:cubicBezTo>
                    <a:cubicBezTo>
                      <a:pt x="88" y="78"/>
                      <a:pt x="88" y="77"/>
                      <a:pt x="88" y="77"/>
                    </a:cubicBezTo>
                    <a:cubicBezTo>
                      <a:pt x="89" y="77"/>
                      <a:pt x="89" y="77"/>
                      <a:pt x="90" y="76"/>
                    </a:cubicBezTo>
                    <a:cubicBezTo>
                      <a:pt x="90" y="76"/>
                      <a:pt x="90" y="75"/>
                      <a:pt x="90" y="75"/>
                    </a:cubicBezTo>
                    <a:cubicBezTo>
                      <a:pt x="91" y="75"/>
                      <a:pt x="92" y="76"/>
                      <a:pt x="93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96" y="75"/>
                      <a:pt x="96" y="76"/>
                      <a:pt x="97" y="76"/>
                    </a:cubicBezTo>
                    <a:cubicBezTo>
                      <a:pt x="97" y="75"/>
                      <a:pt x="96" y="75"/>
                      <a:pt x="96" y="75"/>
                    </a:cubicBezTo>
                    <a:cubicBezTo>
                      <a:pt x="96" y="73"/>
                      <a:pt x="98" y="73"/>
                      <a:pt x="98" y="73"/>
                    </a:cubicBezTo>
                    <a:cubicBezTo>
                      <a:pt x="98" y="72"/>
                      <a:pt x="97" y="72"/>
                      <a:pt x="96" y="72"/>
                    </a:cubicBezTo>
                    <a:cubicBezTo>
                      <a:pt x="96" y="72"/>
                      <a:pt x="96" y="72"/>
                      <a:pt x="95" y="72"/>
                    </a:cubicBezTo>
                    <a:cubicBezTo>
                      <a:pt x="95" y="72"/>
                      <a:pt x="94" y="73"/>
                      <a:pt x="93" y="73"/>
                    </a:cubicBezTo>
                    <a:cubicBezTo>
                      <a:pt x="93" y="72"/>
                      <a:pt x="93" y="72"/>
                      <a:pt x="92" y="71"/>
                    </a:cubicBezTo>
                    <a:cubicBezTo>
                      <a:pt x="92" y="71"/>
                      <a:pt x="91" y="72"/>
                      <a:pt x="91" y="73"/>
                    </a:cubicBezTo>
                    <a:cubicBezTo>
                      <a:pt x="90" y="74"/>
                      <a:pt x="89" y="72"/>
                      <a:pt x="88" y="71"/>
                    </a:cubicBezTo>
                    <a:cubicBezTo>
                      <a:pt x="87" y="69"/>
                      <a:pt x="86" y="68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7" y="64"/>
                      <a:pt x="88" y="63"/>
                      <a:pt x="89" y="63"/>
                    </a:cubicBezTo>
                    <a:cubicBezTo>
                      <a:pt x="89" y="63"/>
                      <a:pt x="88" y="64"/>
                      <a:pt x="88" y="64"/>
                    </a:cubicBezTo>
                    <a:cubicBezTo>
                      <a:pt x="88" y="65"/>
                      <a:pt x="87" y="65"/>
                      <a:pt x="88" y="66"/>
                    </a:cubicBezTo>
                    <a:cubicBezTo>
                      <a:pt x="88" y="66"/>
                      <a:pt x="89" y="64"/>
                      <a:pt x="89" y="63"/>
                    </a:cubicBezTo>
                    <a:cubicBezTo>
                      <a:pt x="91" y="62"/>
                      <a:pt x="94" y="59"/>
                      <a:pt x="96" y="61"/>
                    </a:cubicBezTo>
                    <a:cubicBezTo>
                      <a:pt x="96" y="60"/>
                      <a:pt x="96" y="59"/>
                      <a:pt x="97" y="59"/>
                    </a:cubicBezTo>
                    <a:cubicBezTo>
                      <a:pt x="98" y="59"/>
                      <a:pt x="98" y="59"/>
                      <a:pt x="99" y="59"/>
                    </a:cubicBezTo>
                    <a:cubicBezTo>
                      <a:pt x="99" y="59"/>
                      <a:pt x="99" y="60"/>
                      <a:pt x="99" y="60"/>
                    </a:cubicBezTo>
                    <a:cubicBezTo>
                      <a:pt x="99" y="59"/>
                      <a:pt x="100" y="59"/>
                      <a:pt x="101" y="58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8"/>
                      <a:pt x="102" y="58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5" y="56"/>
                    </a:cubicBezTo>
                    <a:cubicBezTo>
                      <a:pt x="106" y="56"/>
                      <a:pt x="107" y="56"/>
                      <a:pt x="108" y="56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8" y="56"/>
                      <a:pt x="108" y="56"/>
                      <a:pt x="109" y="56"/>
                    </a:cubicBezTo>
                    <a:cubicBezTo>
                      <a:pt x="108" y="56"/>
                      <a:pt x="108" y="56"/>
                      <a:pt x="108" y="55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8" name="Freeform 778">
                <a:extLst>
                  <a:ext uri="{FF2B5EF4-FFF2-40B4-BE49-F238E27FC236}">
                    <a16:creationId xmlns:a16="http://schemas.microsoft.com/office/drawing/2014/main" id="{233866E5-4EE4-2769-65C4-0AD5DC069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6725" y="3351213"/>
                <a:ext cx="128587" cy="79375"/>
              </a:xfrm>
              <a:custGeom>
                <a:avLst/>
                <a:gdLst>
                  <a:gd name="T0" fmla="*/ 12 w 31"/>
                  <a:gd name="T1" fmla="*/ 18 h 19"/>
                  <a:gd name="T2" fmla="*/ 14 w 31"/>
                  <a:gd name="T3" fmla="*/ 18 h 19"/>
                  <a:gd name="T4" fmla="*/ 15 w 31"/>
                  <a:gd name="T5" fmla="*/ 16 h 19"/>
                  <a:gd name="T6" fmla="*/ 16 w 31"/>
                  <a:gd name="T7" fmla="*/ 13 h 19"/>
                  <a:gd name="T8" fmla="*/ 18 w 31"/>
                  <a:gd name="T9" fmla="*/ 16 h 19"/>
                  <a:gd name="T10" fmla="*/ 19 w 31"/>
                  <a:gd name="T11" fmla="*/ 16 h 19"/>
                  <a:gd name="T12" fmla="*/ 20 w 31"/>
                  <a:gd name="T13" fmla="*/ 18 h 19"/>
                  <a:gd name="T14" fmla="*/ 20 w 31"/>
                  <a:gd name="T15" fmla="*/ 19 h 19"/>
                  <a:gd name="T16" fmla="*/ 21 w 31"/>
                  <a:gd name="T17" fmla="*/ 18 h 19"/>
                  <a:gd name="T18" fmla="*/ 22 w 31"/>
                  <a:gd name="T19" fmla="*/ 16 h 19"/>
                  <a:gd name="T20" fmla="*/ 23 w 31"/>
                  <a:gd name="T21" fmla="*/ 13 h 19"/>
                  <a:gd name="T22" fmla="*/ 26 w 31"/>
                  <a:gd name="T23" fmla="*/ 14 h 19"/>
                  <a:gd name="T24" fmla="*/ 29 w 31"/>
                  <a:gd name="T25" fmla="*/ 15 h 19"/>
                  <a:gd name="T26" fmla="*/ 28 w 31"/>
                  <a:gd name="T27" fmla="*/ 13 h 19"/>
                  <a:gd name="T28" fmla="*/ 28 w 31"/>
                  <a:gd name="T29" fmla="*/ 12 h 19"/>
                  <a:gd name="T30" fmla="*/ 30 w 31"/>
                  <a:gd name="T31" fmla="*/ 12 h 19"/>
                  <a:gd name="T32" fmla="*/ 30 w 31"/>
                  <a:gd name="T33" fmla="*/ 11 h 19"/>
                  <a:gd name="T34" fmla="*/ 31 w 31"/>
                  <a:gd name="T35" fmla="*/ 8 h 19"/>
                  <a:gd name="T36" fmla="*/ 28 w 31"/>
                  <a:gd name="T37" fmla="*/ 9 h 19"/>
                  <a:gd name="T38" fmla="*/ 24 w 31"/>
                  <a:gd name="T39" fmla="*/ 7 h 19"/>
                  <a:gd name="T40" fmla="*/ 25 w 31"/>
                  <a:gd name="T41" fmla="*/ 5 h 19"/>
                  <a:gd name="T42" fmla="*/ 25 w 31"/>
                  <a:gd name="T43" fmla="*/ 2 h 19"/>
                  <a:gd name="T44" fmla="*/ 20 w 31"/>
                  <a:gd name="T45" fmla="*/ 1 h 19"/>
                  <a:gd name="T46" fmla="*/ 17 w 31"/>
                  <a:gd name="T47" fmla="*/ 1 h 19"/>
                  <a:gd name="T48" fmla="*/ 15 w 31"/>
                  <a:gd name="T49" fmla="*/ 2 h 19"/>
                  <a:gd name="T50" fmla="*/ 11 w 31"/>
                  <a:gd name="T51" fmla="*/ 2 h 19"/>
                  <a:gd name="T52" fmla="*/ 10 w 31"/>
                  <a:gd name="T53" fmla="*/ 3 h 19"/>
                  <a:gd name="T54" fmla="*/ 9 w 31"/>
                  <a:gd name="T55" fmla="*/ 3 h 19"/>
                  <a:gd name="T56" fmla="*/ 7 w 31"/>
                  <a:gd name="T57" fmla="*/ 3 h 19"/>
                  <a:gd name="T58" fmla="*/ 7 w 31"/>
                  <a:gd name="T59" fmla="*/ 4 h 19"/>
                  <a:gd name="T60" fmla="*/ 7 w 31"/>
                  <a:gd name="T61" fmla="*/ 5 h 19"/>
                  <a:gd name="T62" fmla="*/ 6 w 31"/>
                  <a:gd name="T63" fmla="*/ 7 h 19"/>
                  <a:gd name="T64" fmla="*/ 3 w 31"/>
                  <a:gd name="T65" fmla="*/ 8 h 19"/>
                  <a:gd name="T66" fmla="*/ 4 w 31"/>
                  <a:gd name="T67" fmla="*/ 10 h 19"/>
                  <a:gd name="T68" fmla="*/ 1 w 31"/>
                  <a:gd name="T69" fmla="*/ 12 h 19"/>
                  <a:gd name="T70" fmla="*/ 2 w 31"/>
                  <a:gd name="T71" fmla="*/ 14 h 19"/>
                  <a:gd name="T72" fmla="*/ 0 w 31"/>
                  <a:gd name="T73" fmla="*/ 16 h 19"/>
                  <a:gd name="T74" fmla="*/ 2 w 31"/>
                  <a:gd name="T75" fmla="*/ 14 h 19"/>
                  <a:gd name="T76" fmla="*/ 4 w 31"/>
                  <a:gd name="T77" fmla="*/ 13 h 19"/>
                  <a:gd name="T78" fmla="*/ 6 w 31"/>
                  <a:gd name="T79" fmla="*/ 15 h 19"/>
                  <a:gd name="T80" fmla="*/ 6 w 31"/>
                  <a:gd name="T81" fmla="*/ 17 h 19"/>
                  <a:gd name="T82" fmla="*/ 10 w 31"/>
                  <a:gd name="T8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9">
                    <a:moveTo>
                      <a:pt x="10" y="18"/>
                    </a:moveTo>
                    <a:cubicBezTo>
                      <a:pt x="11" y="18"/>
                      <a:pt x="11" y="18"/>
                      <a:pt x="12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5"/>
                      <a:pt x="14" y="15"/>
                      <a:pt x="15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7" y="13"/>
                      <a:pt x="17" y="14"/>
                      <a:pt x="17" y="14"/>
                    </a:cubicBezTo>
                    <a:cubicBezTo>
                      <a:pt x="17" y="15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7"/>
                      <a:pt x="19" y="17"/>
                      <a:pt x="20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2" y="19"/>
                      <a:pt x="21" y="18"/>
                      <a:pt x="21" y="18"/>
                    </a:cubicBezTo>
                    <a:cubicBezTo>
                      <a:pt x="20" y="17"/>
                      <a:pt x="21" y="17"/>
                      <a:pt x="21" y="17"/>
                    </a:cubicBezTo>
                    <a:cubicBezTo>
                      <a:pt x="21" y="16"/>
                      <a:pt x="21" y="16"/>
                      <a:pt x="22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4"/>
                      <a:pt x="22" y="14"/>
                      <a:pt x="23" y="13"/>
                    </a:cubicBezTo>
                    <a:cubicBezTo>
                      <a:pt x="23" y="12"/>
                      <a:pt x="24" y="13"/>
                      <a:pt x="24" y="14"/>
                    </a:cubicBezTo>
                    <a:cubicBezTo>
                      <a:pt x="25" y="15"/>
                      <a:pt x="25" y="14"/>
                      <a:pt x="26" y="14"/>
                    </a:cubicBezTo>
                    <a:cubicBezTo>
                      <a:pt x="27" y="14"/>
                      <a:pt x="27" y="14"/>
                      <a:pt x="28" y="15"/>
                    </a:cubicBezTo>
                    <a:cubicBezTo>
                      <a:pt x="28" y="15"/>
                      <a:pt x="28" y="16"/>
                      <a:pt x="29" y="15"/>
                    </a:cubicBezTo>
                    <a:cubicBezTo>
                      <a:pt x="29" y="15"/>
                      <a:pt x="28" y="15"/>
                      <a:pt x="28" y="14"/>
                    </a:cubicBezTo>
                    <a:cubicBezTo>
                      <a:pt x="28" y="14"/>
                      <a:pt x="28" y="14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30" y="12"/>
                    </a:cubicBezTo>
                    <a:cubicBezTo>
                      <a:pt x="30" y="13"/>
                      <a:pt x="31" y="12"/>
                      <a:pt x="31" y="12"/>
                    </a:cubicBezTo>
                    <a:cubicBezTo>
                      <a:pt x="31" y="12"/>
                      <a:pt x="30" y="11"/>
                      <a:pt x="30" y="11"/>
                    </a:cubicBezTo>
                    <a:cubicBezTo>
                      <a:pt x="30" y="10"/>
                      <a:pt x="30" y="10"/>
                      <a:pt x="31" y="10"/>
                    </a:cubicBezTo>
                    <a:cubicBezTo>
                      <a:pt x="31" y="9"/>
                      <a:pt x="31" y="8"/>
                      <a:pt x="31" y="8"/>
                    </a:cubicBezTo>
                    <a:cubicBezTo>
                      <a:pt x="30" y="7"/>
                      <a:pt x="30" y="8"/>
                      <a:pt x="29" y="9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6" y="7"/>
                      <a:pt x="25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5" y="5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3" y="2"/>
                      <a:pt x="23" y="1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7" y="2"/>
                      <a:pt x="16" y="1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1" y="15"/>
                    </a:cubicBezTo>
                    <a:cubicBezTo>
                      <a:pt x="1" y="15"/>
                      <a:pt x="1" y="15"/>
                      <a:pt x="0" y="16"/>
                    </a:cubicBezTo>
                    <a:cubicBezTo>
                      <a:pt x="0" y="17"/>
                      <a:pt x="3" y="16"/>
                      <a:pt x="3" y="15"/>
                    </a:cubicBezTo>
                    <a:cubicBezTo>
                      <a:pt x="3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7" y="15"/>
                      <a:pt x="6" y="16"/>
                      <a:pt x="6" y="16"/>
                    </a:cubicBezTo>
                    <a:cubicBezTo>
                      <a:pt x="6" y="17"/>
                      <a:pt x="7" y="16"/>
                      <a:pt x="6" y="17"/>
                    </a:cubicBezTo>
                    <a:cubicBezTo>
                      <a:pt x="7" y="17"/>
                      <a:pt x="8" y="17"/>
                      <a:pt x="7" y="18"/>
                    </a:cubicBezTo>
                    <a:cubicBezTo>
                      <a:pt x="8" y="18"/>
                      <a:pt x="9" y="19"/>
                      <a:pt x="10" y="1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9" name="Freeform 779">
                <a:extLst>
                  <a:ext uri="{FF2B5EF4-FFF2-40B4-BE49-F238E27FC236}">
                    <a16:creationId xmlns:a16="http://schemas.microsoft.com/office/drawing/2014/main" id="{EC4D28FE-6129-E02D-2191-EA30657CF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8675" y="3417888"/>
                <a:ext cx="115887" cy="153988"/>
              </a:xfrm>
              <a:custGeom>
                <a:avLst/>
                <a:gdLst>
                  <a:gd name="T0" fmla="*/ 24 w 28"/>
                  <a:gd name="T1" fmla="*/ 33 h 37"/>
                  <a:gd name="T2" fmla="*/ 24 w 28"/>
                  <a:gd name="T3" fmla="*/ 31 h 37"/>
                  <a:gd name="T4" fmla="*/ 27 w 28"/>
                  <a:gd name="T5" fmla="*/ 30 h 37"/>
                  <a:gd name="T6" fmla="*/ 27 w 28"/>
                  <a:gd name="T7" fmla="*/ 27 h 37"/>
                  <a:gd name="T8" fmla="*/ 25 w 28"/>
                  <a:gd name="T9" fmla="*/ 26 h 37"/>
                  <a:gd name="T10" fmla="*/ 24 w 28"/>
                  <a:gd name="T11" fmla="*/ 21 h 37"/>
                  <a:gd name="T12" fmla="*/ 26 w 28"/>
                  <a:gd name="T13" fmla="*/ 19 h 37"/>
                  <a:gd name="T14" fmla="*/ 25 w 28"/>
                  <a:gd name="T15" fmla="*/ 17 h 37"/>
                  <a:gd name="T16" fmla="*/ 25 w 28"/>
                  <a:gd name="T17" fmla="*/ 16 h 37"/>
                  <a:gd name="T18" fmla="*/ 26 w 28"/>
                  <a:gd name="T19" fmla="*/ 15 h 37"/>
                  <a:gd name="T20" fmla="*/ 25 w 28"/>
                  <a:gd name="T21" fmla="*/ 14 h 37"/>
                  <a:gd name="T22" fmla="*/ 22 w 28"/>
                  <a:gd name="T23" fmla="*/ 16 h 37"/>
                  <a:gd name="T24" fmla="*/ 20 w 28"/>
                  <a:gd name="T25" fmla="*/ 14 h 37"/>
                  <a:gd name="T26" fmla="*/ 17 w 28"/>
                  <a:gd name="T27" fmla="*/ 13 h 37"/>
                  <a:gd name="T28" fmla="*/ 17 w 28"/>
                  <a:gd name="T29" fmla="*/ 11 h 37"/>
                  <a:gd name="T30" fmla="*/ 18 w 28"/>
                  <a:gd name="T31" fmla="*/ 10 h 37"/>
                  <a:gd name="T32" fmla="*/ 15 w 28"/>
                  <a:gd name="T33" fmla="*/ 8 h 37"/>
                  <a:gd name="T34" fmla="*/ 13 w 28"/>
                  <a:gd name="T35" fmla="*/ 6 h 37"/>
                  <a:gd name="T36" fmla="*/ 13 w 28"/>
                  <a:gd name="T37" fmla="*/ 4 h 37"/>
                  <a:gd name="T38" fmla="*/ 10 w 28"/>
                  <a:gd name="T39" fmla="*/ 2 h 37"/>
                  <a:gd name="T40" fmla="*/ 7 w 28"/>
                  <a:gd name="T41" fmla="*/ 0 h 37"/>
                  <a:gd name="T42" fmla="*/ 5 w 28"/>
                  <a:gd name="T43" fmla="*/ 0 h 37"/>
                  <a:gd name="T44" fmla="*/ 3 w 28"/>
                  <a:gd name="T45" fmla="*/ 2 h 37"/>
                  <a:gd name="T46" fmla="*/ 0 w 28"/>
                  <a:gd name="T47" fmla="*/ 4 h 37"/>
                  <a:gd name="T48" fmla="*/ 1 w 28"/>
                  <a:gd name="T49" fmla="*/ 6 h 37"/>
                  <a:gd name="T50" fmla="*/ 1 w 28"/>
                  <a:gd name="T51" fmla="*/ 7 h 37"/>
                  <a:gd name="T52" fmla="*/ 4 w 28"/>
                  <a:gd name="T53" fmla="*/ 9 h 37"/>
                  <a:gd name="T54" fmla="*/ 2 w 28"/>
                  <a:gd name="T55" fmla="*/ 12 h 37"/>
                  <a:gd name="T56" fmla="*/ 3 w 28"/>
                  <a:gd name="T57" fmla="*/ 15 h 37"/>
                  <a:gd name="T58" fmla="*/ 3 w 28"/>
                  <a:gd name="T59" fmla="*/ 18 h 37"/>
                  <a:gd name="T60" fmla="*/ 5 w 28"/>
                  <a:gd name="T61" fmla="*/ 21 h 37"/>
                  <a:gd name="T62" fmla="*/ 5 w 28"/>
                  <a:gd name="T63" fmla="*/ 24 h 37"/>
                  <a:gd name="T64" fmla="*/ 4 w 28"/>
                  <a:gd name="T65" fmla="*/ 25 h 37"/>
                  <a:gd name="T66" fmla="*/ 2 w 28"/>
                  <a:gd name="T67" fmla="*/ 25 h 37"/>
                  <a:gd name="T68" fmla="*/ 4 w 28"/>
                  <a:gd name="T69" fmla="*/ 27 h 37"/>
                  <a:gd name="T70" fmla="*/ 8 w 28"/>
                  <a:gd name="T71" fmla="*/ 29 h 37"/>
                  <a:gd name="T72" fmla="*/ 10 w 28"/>
                  <a:gd name="T73" fmla="*/ 31 h 37"/>
                  <a:gd name="T74" fmla="*/ 11 w 28"/>
                  <a:gd name="T75" fmla="*/ 31 h 37"/>
                  <a:gd name="T76" fmla="*/ 12 w 28"/>
                  <a:gd name="T77" fmla="*/ 29 h 37"/>
                  <a:gd name="T78" fmla="*/ 14 w 28"/>
                  <a:gd name="T79" fmla="*/ 28 h 37"/>
                  <a:gd name="T80" fmla="*/ 15 w 28"/>
                  <a:gd name="T81" fmla="*/ 29 h 37"/>
                  <a:gd name="T82" fmla="*/ 17 w 28"/>
                  <a:gd name="T83" fmla="*/ 31 h 37"/>
                  <a:gd name="T84" fmla="*/ 17 w 28"/>
                  <a:gd name="T85" fmla="*/ 32 h 37"/>
                  <a:gd name="T86" fmla="*/ 20 w 28"/>
                  <a:gd name="T87" fmla="*/ 33 h 37"/>
                  <a:gd name="T88" fmla="*/ 19 w 28"/>
                  <a:gd name="T89" fmla="*/ 35 h 37"/>
                  <a:gd name="T90" fmla="*/ 18 w 28"/>
                  <a:gd name="T91" fmla="*/ 36 h 37"/>
                  <a:gd name="T92" fmla="*/ 21 w 28"/>
                  <a:gd name="T93" fmla="*/ 36 h 37"/>
                  <a:gd name="T94" fmla="*/ 23 w 28"/>
                  <a:gd name="T95" fmla="*/ 36 h 37"/>
                  <a:gd name="T96" fmla="*/ 25 w 28"/>
                  <a:gd name="T97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" h="37">
                    <a:moveTo>
                      <a:pt x="25" y="34"/>
                    </a:moveTo>
                    <a:cubicBezTo>
                      <a:pt x="24" y="34"/>
                      <a:pt x="24" y="34"/>
                      <a:pt x="24" y="33"/>
                    </a:cubicBezTo>
                    <a:cubicBezTo>
                      <a:pt x="24" y="33"/>
                      <a:pt x="25" y="33"/>
                      <a:pt x="25" y="32"/>
                    </a:cubicBezTo>
                    <a:cubicBezTo>
                      <a:pt x="25" y="32"/>
                      <a:pt x="24" y="32"/>
                      <a:pt x="24" y="31"/>
                    </a:cubicBezTo>
                    <a:cubicBezTo>
                      <a:pt x="25" y="31"/>
                      <a:pt x="26" y="31"/>
                      <a:pt x="26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8" y="29"/>
                      <a:pt x="28" y="29"/>
                      <a:pt x="28" y="28"/>
                    </a:cubicBezTo>
                    <a:cubicBezTo>
                      <a:pt x="28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6" y="26"/>
                      <a:pt x="26" y="26"/>
                      <a:pt x="25" y="26"/>
                    </a:cubicBezTo>
                    <a:cubicBezTo>
                      <a:pt x="25" y="25"/>
                      <a:pt x="25" y="24"/>
                      <a:pt x="24" y="24"/>
                    </a:cubicBezTo>
                    <a:cubicBezTo>
                      <a:pt x="24" y="23"/>
                      <a:pt x="24" y="22"/>
                      <a:pt x="24" y="21"/>
                    </a:cubicBezTo>
                    <a:cubicBezTo>
                      <a:pt x="24" y="20"/>
                      <a:pt x="25" y="20"/>
                      <a:pt x="25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5" y="17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5" y="16"/>
                      <a:pt x="24" y="16"/>
                      <a:pt x="25" y="16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7" y="16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4"/>
                      <a:pt x="24" y="14"/>
                      <a:pt x="23" y="15"/>
                    </a:cubicBezTo>
                    <a:cubicBezTo>
                      <a:pt x="23" y="15"/>
                      <a:pt x="23" y="16"/>
                      <a:pt x="22" y="16"/>
                    </a:cubicBezTo>
                    <a:cubicBezTo>
                      <a:pt x="22" y="16"/>
                      <a:pt x="22" y="15"/>
                      <a:pt x="21" y="15"/>
                    </a:cubicBezTo>
                    <a:cubicBezTo>
                      <a:pt x="21" y="14"/>
                      <a:pt x="20" y="14"/>
                      <a:pt x="20" y="14"/>
                    </a:cubicBezTo>
                    <a:cubicBezTo>
                      <a:pt x="19" y="14"/>
                      <a:pt x="19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2"/>
                      <a:pt x="18" y="12"/>
                      <a:pt x="18" y="12"/>
                    </a:cubicBezTo>
                    <a:cubicBezTo>
                      <a:pt x="18" y="12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6" y="9"/>
                      <a:pt x="15" y="8"/>
                      <a:pt x="15" y="8"/>
                    </a:cubicBezTo>
                    <a:cubicBezTo>
                      <a:pt x="14" y="7"/>
                      <a:pt x="14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4" y="4"/>
                      <a:pt x="13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4" y="9"/>
                      <a:pt x="4" y="9"/>
                    </a:cubicBezTo>
                    <a:cubicBezTo>
                      <a:pt x="3" y="10"/>
                      <a:pt x="2" y="9"/>
                      <a:pt x="2" y="10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4"/>
                      <a:pt x="3" y="14"/>
                      <a:pt x="3" y="15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4" y="19"/>
                      <a:pt x="6" y="20"/>
                      <a:pt x="5" y="21"/>
                    </a:cubicBezTo>
                    <a:cubicBezTo>
                      <a:pt x="5" y="21"/>
                      <a:pt x="4" y="21"/>
                      <a:pt x="3" y="20"/>
                    </a:cubicBezTo>
                    <a:cubicBezTo>
                      <a:pt x="3" y="21"/>
                      <a:pt x="5" y="23"/>
                      <a:pt x="5" y="24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5"/>
                      <a:pt x="3" y="25"/>
                      <a:pt x="2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7"/>
                    </a:cubicBezTo>
                    <a:cubicBezTo>
                      <a:pt x="5" y="28"/>
                      <a:pt x="6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0" y="30"/>
                      <a:pt x="10" y="31"/>
                    </a:cubicBezTo>
                    <a:cubicBezTo>
                      <a:pt x="11" y="31"/>
                      <a:pt x="10" y="31"/>
                      <a:pt x="10" y="31"/>
                    </a:cubicBezTo>
                    <a:cubicBezTo>
                      <a:pt x="10" y="31"/>
                      <a:pt x="11" y="32"/>
                      <a:pt x="11" y="31"/>
                    </a:cubicBezTo>
                    <a:cubicBezTo>
                      <a:pt x="11" y="31"/>
                      <a:pt x="11" y="31"/>
                      <a:pt x="11" y="30"/>
                    </a:cubicBezTo>
                    <a:cubicBezTo>
                      <a:pt x="11" y="30"/>
                      <a:pt x="12" y="30"/>
                      <a:pt x="12" y="29"/>
                    </a:cubicBezTo>
                    <a:cubicBezTo>
                      <a:pt x="13" y="29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4" y="28"/>
                    </a:cubicBezTo>
                    <a:cubicBezTo>
                      <a:pt x="14" y="28"/>
                      <a:pt x="14" y="28"/>
                      <a:pt x="14" y="29"/>
                    </a:cubicBezTo>
                    <a:cubicBezTo>
                      <a:pt x="14" y="29"/>
                      <a:pt x="15" y="29"/>
                      <a:pt x="15" y="29"/>
                    </a:cubicBezTo>
                    <a:cubicBezTo>
                      <a:pt x="15" y="29"/>
                      <a:pt x="16" y="30"/>
                      <a:pt x="16" y="30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3"/>
                      <a:pt x="19" y="32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3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8" y="36"/>
                      <a:pt x="18" y="36"/>
                    </a:cubicBezTo>
                    <a:cubicBezTo>
                      <a:pt x="18" y="36"/>
                      <a:pt x="18" y="37"/>
                      <a:pt x="19" y="37"/>
                    </a:cubicBezTo>
                    <a:cubicBezTo>
                      <a:pt x="20" y="37"/>
                      <a:pt x="20" y="36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4" y="36"/>
                      <a:pt x="24" y="36"/>
                    </a:cubicBezTo>
                    <a:cubicBezTo>
                      <a:pt x="24" y="36"/>
                      <a:pt x="25" y="35"/>
                      <a:pt x="25" y="34"/>
                    </a:cubicBezTo>
                    <a:cubicBezTo>
                      <a:pt x="25" y="34"/>
                      <a:pt x="25" y="35"/>
                      <a:pt x="25" y="3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0" name="Freeform 780">
                <a:extLst>
                  <a:ext uri="{FF2B5EF4-FFF2-40B4-BE49-F238E27FC236}">
                    <a16:creationId xmlns:a16="http://schemas.microsoft.com/office/drawing/2014/main" id="{909DF122-0162-9516-1F37-B489C0364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5975" y="3521075"/>
                <a:ext cx="58737" cy="63500"/>
              </a:xfrm>
              <a:custGeom>
                <a:avLst/>
                <a:gdLst>
                  <a:gd name="T0" fmla="*/ 7 w 14"/>
                  <a:gd name="T1" fmla="*/ 14 h 15"/>
                  <a:gd name="T2" fmla="*/ 6 w 14"/>
                  <a:gd name="T3" fmla="*/ 12 h 15"/>
                  <a:gd name="T4" fmla="*/ 7 w 14"/>
                  <a:gd name="T5" fmla="*/ 10 h 15"/>
                  <a:gd name="T6" fmla="*/ 7 w 14"/>
                  <a:gd name="T7" fmla="*/ 10 h 15"/>
                  <a:gd name="T8" fmla="*/ 9 w 14"/>
                  <a:gd name="T9" fmla="*/ 8 h 15"/>
                  <a:gd name="T10" fmla="*/ 11 w 14"/>
                  <a:gd name="T11" fmla="*/ 9 h 15"/>
                  <a:gd name="T12" fmla="*/ 12 w 14"/>
                  <a:gd name="T13" fmla="*/ 8 h 15"/>
                  <a:gd name="T14" fmla="*/ 11 w 14"/>
                  <a:gd name="T15" fmla="*/ 7 h 15"/>
                  <a:gd name="T16" fmla="*/ 12 w 14"/>
                  <a:gd name="T17" fmla="*/ 7 h 15"/>
                  <a:gd name="T18" fmla="*/ 13 w 14"/>
                  <a:gd name="T19" fmla="*/ 6 h 15"/>
                  <a:gd name="T20" fmla="*/ 13 w 14"/>
                  <a:gd name="T21" fmla="*/ 6 h 15"/>
                  <a:gd name="T22" fmla="*/ 12 w 14"/>
                  <a:gd name="T23" fmla="*/ 5 h 15"/>
                  <a:gd name="T24" fmla="*/ 11 w 14"/>
                  <a:gd name="T25" fmla="*/ 4 h 15"/>
                  <a:gd name="T26" fmla="*/ 10 w 14"/>
                  <a:gd name="T27" fmla="*/ 4 h 15"/>
                  <a:gd name="T28" fmla="*/ 8 w 14"/>
                  <a:gd name="T29" fmla="*/ 2 h 15"/>
                  <a:gd name="T30" fmla="*/ 6 w 14"/>
                  <a:gd name="T31" fmla="*/ 1 h 15"/>
                  <a:gd name="T32" fmla="*/ 5 w 14"/>
                  <a:gd name="T33" fmla="*/ 0 h 15"/>
                  <a:gd name="T34" fmla="*/ 5 w 14"/>
                  <a:gd name="T35" fmla="*/ 0 h 15"/>
                  <a:gd name="T36" fmla="*/ 4 w 14"/>
                  <a:gd name="T37" fmla="*/ 0 h 15"/>
                  <a:gd name="T38" fmla="*/ 4 w 14"/>
                  <a:gd name="T39" fmla="*/ 2 h 15"/>
                  <a:gd name="T40" fmla="*/ 3 w 14"/>
                  <a:gd name="T41" fmla="*/ 2 h 15"/>
                  <a:gd name="T42" fmla="*/ 2 w 14"/>
                  <a:gd name="T43" fmla="*/ 4 h 15"/>
                  <a:gd name="T44" fmla="*/ 2 w 14"/>
                  <a:gd name="T45" fmla="*/ 4 h 15"/>
                  <a:gd name="T46" fmla="*/ 1 w 14"/>
                  <a:gd name="T47" fmla="*/ 5 h 15"/>
                  <a:gd name="T48" fmla="*/ 1 w 14"/>
                  <a:gd name="T49" fmla="*/ 6 h 15"/>
                  <a:gd name="T50" fmla="*/ 1 w 14"/>
                  <a:gd name="T51" fmla="*/ 8 h 15"/>
                  <a:gd name="T52" fmla="*/ 0 w 14"/>
                  <a:gd name="T53" fmla="*/ 9 h 15"/>
                  <a:gd name="T54" fmla="*/ 0 w 14"/>
                  <a:gd name="T55" fmla="*/ 10 h 15"/>
                  <a:gd name="T56" fmla="*/ 2 w 14"/>
                  <a:gd name="T57" fmla="*/ 10 h 15"/>
                  <a:gd name="T58" fmla="*/ 2 w 14"/>
                  <a:gd name="T59" fmla="*/ 11 h 15"/>
                  <a:gd name="T60" fmla="*/ 3 w 14"/>
                  <a:gd name="T61" fmla="*/ 12 h 15"/>
                  <a:gd name="T62" fmla="*/ 5 w 14"/>
                  <a:gd name="T63" fmla="*/ 13 h 15"/>
                  <a:gd name="T64" fmla="*/ 6 w 14"/>
                  <a:gd name="T65" fmla="*/ 15 h 15"/>
                  <a:gd name="T66" fmla="*/ 7 w 14"/>
                  <a:gd name="T6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15">
                    <a:moveTo>
                      <a:pt x="7" y="14"/>
                    </a:moveTo>
                    <a:cubicBezTo>
                      <a:pt x="7" y="13"/>
                      <a:pt x="6" y="13"/>
                      <a:pt x="6" y="12"/>
                    </a:cubicBezTo>
                    <a:cubicBezTo>
                      <a:pt x="6" y="11"/>
                      <a:pt x="7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8"/>
                      <a:pt x="9" y="8"/>
                    </a:cubicBezTo>
                    <a:cubicBezTo>
                      <a:pt x="10" y="9"/>
                      <a:pt x="9" y="10"/>
                      <a:pt x="11" y="9"/>
                    </a:cubicBezTo>
                    <a:cubicBezTo>
                      <a:pt x="11" y="9"/>
                      <a:pt x="12" y="9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6"/>
                    </a:cubicBezTo>
                    <a:cubicBezTo>
                      <a:pt x="13" y="6"/>
                      <a:pt x="14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4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7" y="15"/>
                      <a:pt x="7" y="14"/>
                      <a:pt x="7" y="1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1" name="Freeform 781">
                <a:extLst>
                  <a:ext uri="{FF2B5EF4-FFF2-40B4-BE49-F238E27FC236}">
                    <a16:creationId xmlns:a16="http://schemas.microsoft.com/office/drawing/2014/main" id="{E386A21F-CB67-425F-BD8E-A3F57D12F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4713" y="3567113"/>
                <a:ext cx="69850" cy="53975"/>
              </a:xfrm>
              <a:custGeom>
                <a:avLst/>
                <a:gdLst>
                  <a:gd name="T0" fmla="*/ 17 w 17"/>
                  <a:gd name="T1" fmla="*/ 7 h 13"/>
                  <a:gd name="T2" fmla="*/ 17 w 17"/>
                  <a:gd name="T3" fmla="*/ 6 h 13"/>
                  <a:gd name="T4" fmla="*/ 17 w 17"/>
                  <a:gd name="T5" fmla="*/ 5 h 13"/>
                  <a:gd name="T6" fmla="*/ 16 w 17"/>
                  <a:gd name="T7" fmla="*/ 3 h 13"/>
                  <a:gd name="T8" fmla="*/ 14 w 17"/>
                  <a:gd name="T9" fmla="*/ 2 h 13"/>
                  <a:gd name="T10" fmla="*/ 13 w 17"/>
                  <a:gd name="T11" fmla="*/ 1 h 13"/>
                  <a:gd name="T12" fmla="*/ 12 w 17"/>
                  <a:gd name="T13" fmla="*/ 0 h 13"/>
                  <a:gd name="T14" fmla="*/ 10 w 17"/>
                  <a:gd name="T15" fmla="*/ 0 h 13"/>
                  <a:gd name="T16" fmla="*/ 9 w 17"/>
                  <a:gd name="T17" fmla="*/ 0 h 13"/>
                  <a:gd name="T18" fmla="*/ 7 w 17"/>
                  <a:gd name="T19" fmla="*/ 1 h 13"/>
                  <a:gd name="T20" fmla="*/ 6 w 17"/>
                  <a:gd name="T21" fmla="*/ 2 h 13"/>
                  <a:gd name="T22" fmla="*/ 5 w 17"/>
                  <a:gd name="T23" fmla="*/ 1 h 13"/>
                  <a:gd name="T24" fmla="*/ 3 w 17"/>
                  <a:gd name="T25" fmla="*/ 2 h 13"/>
                  <a:gd name="T26" fmla="*/ 1 w 17"/>
                  <a:gd name="T27" fmla="*/ 4 h 13"/>
                  <a:gd name="T28" fmla="*/ 0 w 17"/>
                  <a:gd name="T29" fmla="*/ 6 h 13"/>
                  <a:gd name="T30" fmla="*/ 1 w 17"/>
                  <a:gd name="T31" fmla="*/ 7 h 13"/>
                  <a:gd name="T32" fmla="*/ 0 w 17"/>
                  <a:gd name="T33" fmla="*/ 7 h 13"/>
                  <a:gd name="T34" fmla="*/ 0 w 17"/>
                  <a:gd name="T35" fmla="*/ 8 h 13"/>
                  <a:gd name="T36" fmla="*/ 1 w 17"/>
                  <a:gd name="T37" fmla="*/ 9 h 13"/>
                  <a:gd name="T38" fmla="*/ 0 w 17"/>
                  <a:gd name="T39" fmla="*/ 9 h 13"/>
                  <a:gd name="T40" fmla="*/ 2 w 17"/>
                  <a:gd name="T41" fmla="*/ 12 h 13"/>
                  <a:gd name="T42" fmla="*/ 2 w 17"/>
                  <a:gd name="T43" fmla="*/ 13 h 13"/>
                  <a:gd name="T44" fmla="*/ 4 w 17"/>
                  <a:gd name="T45" fmla="*/ 13 h 13"/>
                  <a:gd name="T46" fmla="*/ 5 w 17"/>
                  <a:gd name="T47" fmla="*/ 13 h 13"/>
                  <a:gd name="T48" fmla="*/ 7 w 17"/>
                  <a:gd name="T49" fmla="*/ 13 h 13"/>
                  <a:gd name="T50" fmla="*/ 8 w 17"/>
                  <a:gd name="T51" fmla="*/ 13 h 13"/>
                  <a:gd name="T52" fmla="*/ 8 w 17"/>
                  <a:gd name="T53" fmla="*/ 13 h 13"/>
                  <a:gd name="T54" fmla="*/ 9 w 17"/>
                  <a:gd name="T55" fmla="*/ 12 h 13"/>
                  <a:gd name="T56" fmla="*/ 10 w 17"/>
                  <a:gd name="T57" fmla="*/ 11 h 13"/>
                  <a:gd name="T58" fmla="*/ 11 w 17"/>
                  <a:gd name="T59" fmla="*/ 11 h 13"/>
                  <a:gd name="T60" fmla="*/ 13 w 17"/>
                  <a:gd name="T61" fmla="*/ 11 h 13"/>
                  <a:gd name="T62" fmla="*/ 15 w 17"/>
                  <a:gd name="T63" fmla="*/ 10 h 13"/>
                  <a:gd name="T64" fmla="*/ 16 w 17"/>
                  <a:gd name="T65" fmla="*/ 9 h 13"/>
                  <a:gd name="T66" fmla="*/ 17 w 17"/>
                  <a:gd name="T67" fmla="*/ 7 h 13"/>
                  <a:gd name="T68" fmla="*/ 17 w 17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3">
                    <a:moveTo>
                      <a:pt x="17" y="7"/>
                    </a:move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9" y="12"/>
                      <a:pt x="9" y="12"/>
                      <a:pt x="10" y="11"/>
                    </a:cubicBezTo>
                    <a:cubicBezTo>
                      <a:pt x="10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4" y="11"/>
                      <a:pt x="14" y="11"/>
                      <a:pt x="15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7"/>
                    </a:cubicBezTo>
                    <a:cubicBezTo>
                      <a:pt x="17" y="7"/>
                      <a:pt x="17" y="8"/>
                      <a:pt x="17" y="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2" name="Freeform 782">
                <a:extLst>
                  <a:ext uri="{FF2B5EF4-FFF2-40B4-BE49-F238E27FC236}">
                    <a16:creationId xmlns:a16="http://schemas.microsoft.com/office/drawing/2014/main" id="{89DB5A62-7B53-069B-AC26-514652905A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16563" y="1992313"/>
                <a:ext cx="738187" cy="879475"/>
              </a:xfrm>
              <a:custGeom>
                <a:avLst/>
                <a:gdLst>
                  <a:gd name="T0" fmla="*/ 76 w 177"/>
                  <a:gd name="T1" fmla="*/ 79 h 211"/>
                  <a:gd name="T2" fmla="*/ 49 w 177"/>
                  <a:gd name="T3" fmla="*/ 143 h 211"/>
                  <a:gd name="T4" fmla="*/ 39 w 177"/>
                  <a:gd name="T5" fmla="*/ 195 h 211"/>
                  <a:gd name="T6" fmla="*/ 28 w 177"/>
                  <a:gd name="T7" fmla="*/ 204 h 211"/>
                  <a:gd name="T8" fmla="*/ 4 w 177"/>
                  <a:gd name="T9" fmla="*/ 202 h 211"/>
                  <a:gd name="T10" fmla="*/ 4 w 177"/>
                  <a:gd name="T11" fmla="*/ 194 h 211"/>
                  <a:gd name="T12" fmla="*/ 8 w 177"/>
                  <a:gd name="T13" fmla="*/ 181 h 211"/>
                  <a:gd name="T14" fmla="*/ 1 w 177"/>
                  <a:gd name="T15" fmla="*/ 172 h 211"/>
                  <a:gd name="T16" fmla="*/ 16 w 177"/>
                  <a:gd name="T17" fmla="*/ 166 h 211"/>
                  <a:gd name="T18" fmla="*/ 6 w 177"/>
                  <a:gd name="T19" fmla="*/ 165 h 211"/>
                  <a:gd name="T20" fmla="*/ 3 w 177"/>
                  <a:gd name="T21" fmla="*/ 158 h 211"/>
                  <a:gd name="T22" fmla="*/ 14 w 177"/>
                  <a:gd name="T23" fmla="*/ 152 h 211"/>
                  <a:gd name="T24" fmla="*/ 21 w 177"/>
                  <a:gd name="T25" fmla="*/ 147 h 211"/>
                  <a:gd name="T26" fmla="*/ 23 w 177"/>
                  <a:gd name="T27" fmla="*/ 142 h 211"/>
                  <a:gd name="T28" fmla="*/ 34 w 177"/>
                  <a:gd name="T29" fmla="*/ 137 h 211"/>
                  <a:gd name="T30" fmla="*/ 43 w 177"/>
                  <a:gd name="T31" fmla="*/ 128 h 211"/>
                  <a:gd name="T32" fmla="*/ 38 w 177"/>
                  <a:gd name="T33" fmla="*/ 123 h 211"/>
                  <a:gd name="T34" fmla="*/ 45 w 177"/>
                  <a:gd name="T35" fmla="*/ 116 h 211"/>
                  <a:gd name="T36" fmla="*/ 53 w 177"/>
                  <a:gd name="T37" fmla="*/ 101 h 211"/>
                  <a:gd name="T38" fmla="*/ 56 w 177"/>
                  <a:gd name="T39" fmla="*/ 91 h 211"/>
                  <a:gd name="T40" fmla="*/ 61 w 177"/>
                  <a:gd name="T41" fmla="*/ 79 h 211"/>
                  <a:gd name="T42" fmla="*/ 66 w 177"/>
                  <a:gd name="T43" fmla="*/ 75 h 211"/>
                  <a:gd name="T44" fmla="*/ 70 w 177"/>
                  <a:gd name="T45" fmla="*/ 67 h 211"/>
                  <a:gd name="T46" fmla="*/ 76 w 177"/>
                  <a:gd name="T47" fmla="*/ 61 h 211"/>
                  <a:gd name="T48" fmla="*/ 84 w 177"/>
                  <a:gd name="T49" fmla="*/ 55 h 211"/>
                  <a:gd name="T50" fmla="*/ 87 w 177"/>
                  <a:gd name="T51" fmla="*/ 47 h 211"/>
                  <a:gd name="T52" fmla="*/ 93 w 177"/>
                  <a:gd name="T53" fmla="*/ 33 h 211"/>
                  <a:gd name="T54" fmla="*/ 100 w 177"/>
                  <a:gd name="T55" fmla="*/ 32 h 211"/>
                  <a:gd name="T56" fmla="*/ 106 w 177"/>
                  <a:gd name="T57" fmla="*/ 31 h 211"/>
                  <a:gd name="T58" fmla="*/ 114 w 177"/>
                  <a:gd name="T59" fmla="*/ 23 h 211"/>
                  <a:gd name="T60" fmla="*/ 119 w 177"/>
                  <a:gd name="T61" fmla="*/ 19 h 211"/>
                  <a:gd name="T62" fmla="*/ 127 w 177"/>
                  <a:gd name="T63" fmla="*/ 15 h 211"/>
                  <a:gd name="T64" fmla="*/ 138 w 177"/>
                  <a:gd name="T65" fmla="*/ 6 h 211"/>
                  <a:gd name="T66" fmla="*/ 141 w 177"/>
                  <a:gd name="T67" fmla="*/ 14 h 211"/>
                  <a:gd name="T68" fmla="*/ 151 w 177"/>
                  <a:gd name="T69" fmla="*/ 8 h 211"/>
                  <a:gd name="T70" fmla="*/ 159 w 177"/>
                  <a:gd name="T71" fmla="*/ 4 h 211"/>
                  <a:gd name="T72" fmla="*/ 158 w 177"/>
                  <a:gd name="T73" fmla="*/ 16 h 211"/>
                  <a:gd name="T74" fmla="*/ 170 w 177"/>
                  <a:gd name="T75" fmla="*/ 13 h 211"/>
                  <a:gd name="T76" fmla="*/ 166 w 177"/>
                  <a:gd name="T77" fmla="*/ 24 h 211"/>
                  <a:gd name="T78" fmla="*/ 175 w 177"/>
                  <a:gd name="T79" fmla="*/ 33 h 211"/>
                  <a:gd name="T80" fmla="*/ 144 w 177"/>
                  <a:gd name="T81" fmla="*/ 28 h 211"/>
                  <a:gd name="T82" fmla="*/ 117 w 177"/>
                  <a:gd name="T83" fmla="*/ 45 h 211"/>
                  <a:gd name="T84" fmla="*/ 25 w 177"/>
                  <a:gd name="T85" fmla="*/ 133 h 211"/>
                  <a:gd name="T86" fmla="*/ 74 w 177"/>
                  <a:gd name="T87" fmla="*/ 60 h 211"/>
                  <a:gd name="T88" fmla="*/ 57 w 177"/>
                  <a:gd name="T89" fmla="*/ 58 h 211"/>
                  <a:gd name="T90" fmla="*/ 65 w 177"/>
                  <a:gd name="T91" fmla="*/ 55 h 211"/>
                  <a:gd name="T92" fmla="*/ 69 w 177"/>
                  <a:gd name="T93" fmla="*/ 44 h 211"/>
                  <a:gd name="T94" fmla="*/ 71 w 177"/>
                  <a:gd name="T95" fmla="*/ 42 h 211"/>
                  <a:gd name="T96" fmla="*/ 74 w 177"/>
                  <a:gd name="T97" fmla="*/ 54 h 211"/>
                  <a:gd name="T98" fmla="*/ 77 w 177"/>
                  <a:gd name="T99" fmla="*/ 43 h 211"/>
                  <a:gd name="T100" fmla="*/ 88 w 177"/>
                  <a:gd name="T101" fmla="*/ 35 h 211"/>
                  <a:gd name="T102" fmla="*/ 82 w 177"/>
                  <a:gd name="T103" fmla="*/ 39 h 211"/>
                  <a:gd name="T104" fmla="*/ 93 w 177"/>
                  <a:gd name="T105" fmla="*/ 27 h 211"/>
                  <a:gd name="T106" fmla="*/ 94 w 177"/>
                  <a:gd name="T107" fmla="*/ 25 h 211"/>
                  <a:gd name="T108" fmla="*/ 98 w 177"/>
                  <a:gd name="T109" fmla="*/ 21 h 211"/>
                  <a:gd name="T110" fmla="*/ 105 w 177"/>
                  <a:gd name="T111" fmla="*/ 20 h 211"/>
                  <a:gd name="T112" fmla="*/ 123 w 177"/>
                  <a:gd name="T113" fmla="*/ 16 h 211"/>
                  <a:gd name="T114" fmla="*/ 118 w 177"/>
                  <a:gd name="T115" fmla="*/ 13 h 211"/>
                  <a:gd name="T116" fmla="*/ 120 w 177"/>
                  <a:gd name="T117" fmla="*/ 10 h 211"/>
                  <a:gd name="T118" fmla="*/ 134 w 177"/>
                  <a:gd name="T119" fmla="*/ 3 h 211"/>
                  <a:gd name="T120" fmla="*/ 139 w 177"/>
                  <a:gd name="T121" fmla="*/ 3 h 211"/>
                  <a:gd name="T122" fmla="*/ 22 w 177"/>
                  <a:gd name="T123" fmla="*/ 13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7" h="211">
                    <a:moveTo>
                      <a:pt x="106" y="42"/>
                    </a:moveTo>
                    <a:cubicBezTo>
                      <a:pt x="105" y="42"/>
                      <a:pt x="104" y="42"/>
                      <a:pt x="103" y="42"/>
                    </a:cubicBezTo>
                    <a:cubicBezTo>
                      <a:pt x="103" y="43"/>
                      <a:pt x="103" y="43"/>
                      <a:pt x="104" y="43"/>
                    </a:cubicBezTo>
                    <a:cubicBezTo>
                      <a:pt x="104" y="44"/>
                      <a:pt x="104" y="45"/>
                      <a:pt x="105" y="46"/>
                    </a:cubicBezTo>
                    <a:cubicBezTo>
                      <a:pt x="105" y="47"/>
                      <a:pt x="104" y="49"/>
                      <a:pt x="103" y="50"/>
                    </a:cubicBezTo>
                    <a:cubicBezTo>
                      <a:pt x="103" y="50"/>
                      <a:pt x="102" y="50"/>
                      <a:pt x="102" y="51"/>
                    </a:cubicBezTo>
                    <a:cubicBezTo>
                      <a:pt x="101" y="51"/>
                      <a:pt x="102" y="52"/>
                      <a:pt x="103" y="52"/>
                    </a:cubicBezTo>
                    <a:cubicBezTo>
                      <a:pt x="103" y="52"/>
                      <a:pt x="104" y="52"/>
                      <a:pt x="103" y="53"/>
                    </a:cubicBezTo>
                    <a:cubicBezTo>
                      <a:pt x="103" y="54"/>
                      <a:pt x="102" y="54"/>
                      <a:pt x="102" y="54"/>
                    </a:cubicBezTo>
                    <a:cubicBezTo>
                      <a:pt x="101" y="54"/>
                      <a:pt x="100" y="54"/>
                      <a:pt x="99" y="53"/>
                    </a:cubicBezTo>
                    <a:cubicBezTo>
                      <a:pt x="99" y="53"/>
                      <a:pt x="98" y="53"/>
                      <a:pt x="97" y="52"/>
                    </a:cubicBezTo>
                    <a:cubicBezTo>
                      <a:pt x="96" y="52"/>
                      <a:pt x="96" y="52"/>
                      <a:pt x="95" y="52"/>
                    </a:cubicBezTo>
                    <a:cubicBezTo>
                      <a:pt x="94" y="52"/>
                      <a:pt x="93" y="52"/>
                      <a:pt x="93" y="51"/>
                    </a:cubicBezTo>
                    <a:cubicBezTo>
                      <a:pt x="92" y="51"/>
                      <a:pt x="92" y="51"/>
                      <a:pt x="91" y="51"/>
                    </a:cubicBezTo>
                    <a:cubicBezTo>
                      <a:pt x="91" y="51"/>
                      <a:pt x="90" y="51"/>
                      <a:pt x="90" y="51"/>
                    </a:cubicBezTo>
                    <a:cubicBezTo>
                      <a:pt x="89" y="52"/>
                      <a:pt x="90" y="53"/>
                      <a:pt x="90" y="53"/>
                    </a:cubicBezTo>
                    <a:cubicBezTo>
                      <a:pt x="90" y="54"/>
                      <a:pt x="90" y="55"/>
                      <a:pt x="90" y="56"/>
                    </a:cubicBezTo>
                    <a:cubicBezTo>
                      <a:pt x="90" y="57"/>
                      <a:pt x="90" y="57"/>
                      <a:pt x="90" y="58"/>
                    </a:cubicBezTo>
                    <a:cubicBezTo>
                      <a:pt x="89" y="59"/>
                      <a:pt x="89" y="60"/>
                      <a:pt x="89" y="60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7" y="62"/>
                      <a:pt x="86" y="61"/>
                      <a:pt x="86" y="60"/>
                    </a:cubicBezTo>
                    <a:cubicBezTo>
                      <a:pt x="86" y="60"/>
                      <a:pt x="85" y="59"/>
                      <a:pt x="84" y="59"/>
                    </a:cubicBezTo>
                    <a:cubicBezTo>
                      <a:pt x="84" y="59"/>
                      <a:pt x="83" y="60"/>
                      <a:pt x="83" y="61"/>
                    </a:cubicBezTo>
                    <a:cubicBezTo>
                      <a:pt x="82" y="62"/>
                      <a:pt x="80" y="63"/>
                      <a:pt x="80" y="65"/>
                    </a:cubicBezTo>
                    <a:cubicBezTo>
                      <a:pt x="79" y="66"/>
                      <a:pt x="79" y="68"/>
                      <a:pt x="78" y="69"/>
                    </a:cubicBezTo>
                    <a:cubicBezTo>
                      <a:pt x="77" y="70"/>
                      <a:pt x="75" y="70"/>
                      <a:pt x="76" y="71"/>
                    </a:cubicBezTo>
                    <a:cubicBezTo>
                      <a:pt x="76" y="73"/>
                      <a:pt x="78" y="74"/>
                      <a:pt x="78" y="76"/>
                    </a:cubicBezTo>
                    <a:cubicBezTo>
                      <a:pt x="78" y="77"/>
                      <a:pt x="78" y="78"/>
                      <a:pt x="76" y="79"/>
                    </a:cubicBezTo>
                    <a:cubicBezTo>
                      <a:pt x="75" y="80"/>
                      <a:pt x="74" y="82"/>
                      <a:pt x="74" y="83"/>
                    </a:cubicBezTo>
                    <a:cubicBezTo>
                      <a:pt x="73" y="84"/>
                      <a:pt x="73" y="85"/>
                      <a:pt x="73" y="85"/>
                    </a:cubicBezTo>
                    <a:cubicBezTo>
                      <a:pt x="73" y="86"/>
                      <a:pt x="72" y="86"/>
                      <a:pt x="71" y="87"/>
                    </a:cubicBezTo>
                    <a:cubicBezTo>
                      <a:pt x="71" y="88"/>
                      <a:pt x="72" y="90"/>
                      <a:pt x="71" y="91"/>
                    </a:cubicBezTo>
                    <a:cubicBezTo>
                      <a:pt x="71" y="91"/>
                      <a:pt x="70" y="92"/>
                      <a:pt x="70" y="92"/>
                    </a:cubicBezTo>
                    <a:cubicBezTo>
                      <a:pt x="69" y="93"/>
                      <a:pt x="69" y="93"/>
                      <a:pt x="68" y="93"/>
                    </a:cubicBezTo>
                    <a:cubicBezTo>
                      <a:pt x="66" y="93"/>
                      <a:pt x="65" y="93"/>
                      <a:pt x="65" y="95"/>
                    </a:cubicBezTo>
                    <a:cubicBezTo>
                      <a:pt x="66" y="96"/>
                      <a:pt x="66" y="98"/>
                      <a:pt x="66" y="99"/>
                    </a:cubicBezTo>
                    <a:cubicBezTo>
                      <a:pt x="66" y="100"/>
                      <a:pt x="65" y="101"/>
                      <a:pt x="65" y="101"/>
                    </a:cubicBezTo>
                    <a:cubicBezTo>
                      <a:pt x="65" y="102"/>
                      <a:pt x="65" y="103"/>
                      <a:pt x="65" y="104"/>
                    </a:cubicBezTo>
                    <a:cubicBezTo>
                      <a:pt x="65" y="105"/>
                      <a:pt x="65" y="106"/>
                      <a:pt x="65" y="107"/>
                    </a:cubicBezTo>
                    <a:cubicBezTo>
                      <a:pt x="65" y="107"/>
                      <a:pt x="64" y="107"/>
                      <a:pt x="64" y="108"/>
                    </a:cubicBezTo>
                    <a:cubicBezTo>
                      <a:pt x="64" y="108"/>
                      <a:pt x="64" y="109"/>
                      <a:pt x="64" y="109"/>
                    </a:cubicBezTo>
                    <a:cubicBezTo>
                      <a:pt x="64" y="110"/>
                      <a:pt x="63" y="112"/>
                      <a:pt x="62" y="113"/>
                    </a:cubicBezTo>
                    <a:cubicBezTo>
                      <a:pt x="62" y="114"/>
                      <a:pt x="61" y="115"/>
                      <a:pt x="61" y="115"/>
                    </a:cubicBezTo>
                    <a:cubicBezTo>
                      <a:pt x="61" y="116"/>
                      <a:pt x="60" y="116"/>
                      <a:pt x="60" y="117"/>
                    </a:cubicBezTo>
                    <a:cubicBezTo>
                      <a:pt x="59" y="118"/>
                      <a:pt x="60" y="119"/>
                      <a:pt x="61" y="120"/>
                    </a:cubicBezTo>
                    <a:cubicBezTo>
                      <a:pt x="62" y="120"/>
                      <a:pt x="62" y="120"/>
                      <a:pt x="63" y="121"/>
                    </a:cubicBezTo>
                    <a:cubicBezTo>
                      <a:pt x="63" y="122"/>
                      <a:pt x="63" y="123"/>
                      <a:pt x="63" y="124"/>
                    </a:cubicBezTo>
                    <a:cubicBezTo>
                      <a:pt x="63" y="125"/>
                      <a:pt x="62" y="127"/>
                      <a:pt x="61" y="127"/>
                    </a:cubicBezTo>
                    <a:cubicBezTo>
                      <a:pt x="60" y="127"/>
                      <a:pt x="60" y="127"/>
                      <a:pt x="59" y="127"/>
                    </a:cubicBezTo>
                    <a:cubicBezTo>
                      <a:pt x="58" y="126"/>
                      <a:pt x="57" y="126"/>
                      <a:pt x="56" y="126"/>
                    </a:cubicBezTo>
                    <a:cubicBezTo>
                      <a:pt x="55" y="127"/>
                      <a:pt x="53" y="128"/>
                      <a:pt x="52" y="129"/>
                    </a:cubicBezTo>
                    <a:cubicBezTo>
                      <a:pt x="51" y="130"/>
                      <a:pt x="51" y="132"/>
                      <a:pt x="50" y="133"/>
                    </a:cubicBezTo>
                    <a:cubicBezTo>
                      <a:pt x="49" y="134"/>
                      <a:pt x="50" y="134"/>
                      <a:pt x="50" y="135"/>
                    </a:cubicBezTo>
                    <a:cubicBezTo>
                      <a:pt x="50" y="136"/>
                      <a:pt x="49" y="136"/>
                      <a:pt x="49" y="137"/>
                    </a:cubicBezTo>
                    <a:cubicBezTo>
                      <a:pt x="48" y="139"/>
                      <a:pt x="49" y="140"/>
                      <a:pt x="49" y="141"/>
                    </a:cubicBezTo>
                    <a:cubicBezTo>
                      <a:pt x="50" y="142"/>
                      <a:pt x="50" y="143"/>
                      <a:pt x="49" y="143"/>
                    </a:cubicBezTo>
                    <a:cubicBezTo>
                      <a:pt x="49" y="144"/>
                      <a:pt x="49" y="145"/>
                      <a:pt x="49" y="145"/>
                    </a:cubicBezTo>
                    <a:cubicBezTo>
                      <a:pt x="49" y="146"/>
                      <a:pt x="49" y="147"/>
                      <a:pt x="49" y="148"/>
                    </a:cubicBezTo>
                    <a:cubicBezTo>
                      <a:pt x="49" y="149"/>
                      <a:pt x="49" y="149"/>
                      <a:pt x="49" y="150"/>
                    </a:cubicBezTo>
                    <a:cubicBezTo>
                      <a:pt x="50" y="152"/>
                      <a:pt x="50" y="153"/>
                      <a:pt x="50" y="155"/>
                    </a:cubicBezTo>
                    <a:cubicBezTo>
                      <a:pt x="50" y="156"/>
                      <a:pt x="50" y="157"/>
                      <a:pt x="50" y="158"/>
                    </a:cubicBezTo>
                    <a:cubicBezTo>
                      <a:pt x="50" y="159"/>
                      <a:pt x="49" y="159"/>
                      <a:pt x="49" y="160"/>
                    </a:cubicBezTo>
                    <a:cubicBezTo>
                      <a:pt x="49" y="161"/>
                      <a:pt x="50" y="162"/>
                      <a:pt x="50" y="162"/>
                    </a:cubicBezTo>
                    <a:cubicBezTo>
                      <a:pt x="51" y="163"/>
                      <a:pt x="51" y="163"/>
                      <a:pt x="52" y="164"/>
                    </a:cubicBezTo>
                    <a:cubicBezTo>
                      <a:pt x="53" y="164"/>
                      <a:pt x="54" y="166"/>
                      <a:pt x="54" y="167"/>
                    </a:cubicBezTo>
                    <a:cubicBezTo>
                      <a:pt x="54" y="168"/>
                      <a:pt x="54" y="168"/>
                      <a:pt x="53" y="169"/>
                    </a:cubicBezTo>
                    <a:cubicBezTo>
                      <a:pt x="53" y="169"/>
                      <a:pt x="53" y="170"/>
                      <a:pt x="53" y="171"/>
                    </a:cubicBezTo>
                    <a:cubicBezTo>
                      <a:pt x="52" y="171"/>
                      <a:pt x="51" y="171"/>
                      <a:pt x="50" y="171"/>
                    </a:cubicBezTo>
                    <a:cubicBezTo>
                      <a:pt x="50" y="172"/>
                      <a:pt x="50" y="173"/>
                      <a:pt x="50" y="174"/>
                    </a:cubicBezTo>
                    <a:cubicBezTo>
                      <a:pt x="51" y="175"/>
                      <a:pt x="52" y="177"/>
                      <a:pt x="52" y="179"/>
                    </a:cubicBezTo>
                    <a:cubicBezTo>
                      <a:pt x="52" y="180"/>
                      <a:pt x="52" y="181"/>
                      <a:pt x="52" y="182"/>
                    </a:cubicBezTo>
                    <a:cubicBezTo>
                      <a:pt x="52" y="183"/>
                      <a:pt x="52" y="184"/>
                      <a:pt x="51" y="184"/>
                    </a:cubicBezTo>
                    <a:cubicBezTo>
                      <a:pt x="51" y="185"/>
                      <a:pt x="50" y="186"/>
                      <a:pt x="49" y="186"/>
                    </a:cubicBezTo>
                    <a:cubicBezTo>
                      <a:pt x="49" y="186"/>
                      <a:pt x="48" y="186"/>
                      <a:pt x="47" y="187"/>
                    </a:cubicBezTo>
                    <a:cubicBezTo>
                      <a:pt x="47" y="188"/>
                      <a:pt x="48" y="189"/>
                      <a:pt x="47" y="189"/>
                    </a:cubicBezTo>
                    <a:cubicBezTo>
                      <a:pt x="47" y="190"/>
                      <a:pt x="46" y="190"/>
                      <a:pt x="46" y="191"/>
                    </a:cubicBezTo>
                    <a:cubicBezTo>
                      <a:pt x="46" y="192"/>
                      <a:pt x="46" y="193"/>
                      <a:pt x="47" y="194"/>
                    </a:cubicBezTo>
                    <a:cubicBezTo>
                      <a:pt x="47" y="195"/>
                      <a:pt x="47" y="195"/>
                      <a:pt x="46" y="197"/>
                    </a:cubicBezTo>
                    <a:cubicBezTo>
                      <a:pt x="46" y="197"/>
                      <a:pt x="46" y="200"/>
                      <a:pt x="45" y="200"/>
                    </a:cubicBezTo>
                    <a:cubicBezTo>
                      <a:pt x="43" y="199"/>
                      <a:pt x="45" y="197"/>
                      <a:pt x="43" y="197"/>
                    </a:cubicBezTo>
                    <a:cubicBezTo>
                      <a:pt x="43" y="197"/>
                      <a:pt x="43" y="196"/>
                      <a:pt x="43" y="196"/>
                    </a:cubicBezTo>
                    <a:cubicBezTo>
                      <a:pt x="42" y="196"/>
                      <a:pt x="42" y="196"/>
                      <a:pt x="41" y="196"/>
                    </a:cubicBezTo>
                    <a:cubicBezTo>
                      <a:pt x="41" y="196"/>
                      <a:pt x="41" y="196"/>
                      <a:pt x="41" y="196"/>
                    </a:cubicBezTo>
                    <a:cubicBezTo>
                      <a:pt x="41" y="196"/>
                      <a:pt x="40" y="196"/>
                      <a:pt x="39" y="195"/>
                    </a:cubicBezTo>
                    <a:cubicBezTo>
                      <a:pt x="39" y="195"/>
                      <a:pt x="40" y="195"/>
                      <a:pt x="40" y="194"/>
                    </a:cubicBezTo>
                    <a:cubicBezTo>
                      <a:pt x="40" y="194"/>
                      <a:pt x="39" y="194"/>
                      <a:pt x="39" y="193"/>
                    </a:cubicBezTo>
                    <a:cubicBezTo>
                      <a:pt x="39" y="193"/>
                      <a:pt x="39" y="193"/>
                      <a:pt x="39" y="192"/>
                    </a:cubicBezTo>
                    <a:cubicBezTo>
                      <a:pt x="39" y="192"/>
                      <a:pt x="39" y="192"/>
                      <a:pt x="39" y="192"/>
                    </a:cubicBezTo>
                    <a:cubicBezTo>
                      <a:pt x="39" y="191"/>
                      <a:pt x="39" y="191"/>
                      <a:pt x="39" y="190"/>
                    </a:cubicBezTo>
                    <a:cubicBezTo>
                      <a:pt x="39" y="190"/>
                      <a:pt x="39" y="189"/>
                      <a:pt x="39" y="189"/>
                    </a:cubicBezTo>
                    <a:cubicBezTo>
                      <a:pt x="38" y="189"/>
                      <a:pt x="38" y="191"/>
                      <a:pt x="38" y="191"/>
                    </a:cubicBezTo>
                    <a:cubicBezTo>
                      <a:pt x="37" y="191"/>
                      <a:pt x="38" y="190"/>
                      <a:pt x="37" y="189"/>
                    </a:cubicBezTo>
                    <a:cubicBezTo>
                      <a:pt x="37" y="189"/>
                      <a:pt x="36" y="189"/>
                      <a:pt x="37" y="190"/>
                    </a:cubicBezTo>
                    <a:cubicBezTo>
                      <a:pt x="37" y="190"/>
                      <a:pt x="37" y="191"/>
                      <a:pt x="36" y="191"/>
                    </a:cubicBezTo>
                    <a:cubicBezTo>
                      <a:pt x="36" y="192"/>
                      <a:pt x="37" y="192"/>
                      <a:pt x="38" y="192"/>
                    </a:cubicBezTo>
                    <a:cubicBezTo>
                      <a:pt x="38" y="193"/>
                      <a:pt x="38" y="194"/>
                      <a:pt x="38" y="195"/>
                    </a:cubicBezTo>
                    <a:cubicBezTo>
                      <a:pt x="37" y="195"/>
                      <a:pt x="37" y="195"/>
                      <a:pt x="37" y="196"/>
                    </a:cubicBezTo>
                    <a:cubicBezTo>
                      <a:pt x="37" y="196"/>
                      <a:pt x="37" y="197"/>
                      <a:pt x="37" y="197"/>
                    </a:cubicBezTo>
                    <a:cubicBezTo>
                      <a:pt x="37" y="197"/>
                      <a:pt x="37" y="199"/>
                      <a:pt x="36" y="198"/>
                    </a:cubicBezTo>
                    <a:cubicBezTo>
                      <a:pt x="36" y="198"/>
                      <a:pt x="36" y="198"/>
                      <a:pt x="36" y="198"/>
                    </a:cubicBezTo>
                    <a:cubicBezTo>
                      <a:pt x="35" y="198"/>
                      <a:pt x="35" y="198"/>
                      <a:pt x="35" y="198"/>
                    </a:cubicBezTo>
                    <a:cubicBezTo>
                      <a:pt x="34" y="198"/>
                      <a:pt x="35" y="199"/>
                      <a:pt x="34" y="199"/>
                    </a:cubicBezTo>
                    <a:cubicBezTo>
                      <a:pt x="33" y="199"/>
                      <a:pt x="33" y="198"/>
                      <a:pt x="33" y="198"/>
                    </a:cubicBezTo>
                    <a:cubicBezTo>
                      <a:pt x="33" y="197"/>
                      <a:pt x="32" y="197"/>
                      <a:pt x="32" y="197"/>
                    </a:cubicBezTo>
                    <a:cubicBezTo>
                      <a:pt x="31" y="198"/>
                      <a:pt x="33" y="198"/>
                      <a:pt x="32" y="199"/>
                    </a:cubicBezTo>
                    <a:cubicBezTo>
                      <a:pt x="32" y="200"/>
                      <a:pt x="29" y="199"/>
                      <a:pt x="30" y="201"/>
                    </a:cubicBezTo>
                    <a:cubicBezTo>
                      <a:pt x="30" y="201"/>
                      <a:pt x="31" y="200"/>
                      <a:pt x="31" y="201"/>
                    </a:cubicBezTo>
                    <a:cubicBezTo>
                      <a:pt x="31" y="202"/>
                      <a:pt x="30" y="202"/>
                      <a:pt x="29" y="202"/>
                    </a:cubicBezTo>
                    <a:cubicBezTo>
                      <a:pt x="29" y="202"/>
                      <a:pt x="28" y="201"/>
                      <a:pt x="28" y="202"/>
                    </a:cubicBezTo>
                    <a:cubicBezTo>
                      <a:pt x="28" y="202"/>
                      <a:pt x="29" y="202"/>
                      <a:pt x="28" y="203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29" y="203"/>
                      <a:pt x="28" y="204"/>
                      <a:pt x="28" y="204"/>
                    </a:cubicBezTo>
                    <a:cubicBezTo>
                      <a:pt x="27" y="204"/>
                      <a:pt x="27" y="205"/>
                      <a:pt x="26" y="205"/>
                    </a:cubicBezTo>
                    <a:cubicBezTo>
                      <a:pt x="26" y="205"/>
                      <a:pt x="26" y="205"/>
                      <a:pt x="26" y="206"/>
                    </a:cubicBezTo>
                    <a:cubicBezTo>
                      <a:pt x="26" y="206"/>
                      <a:pt x="26" y="206"/>
                      <a:pt x="26" y="206"/>
                    </a:cubicBezTo>
                    <a:cubicBezTo>
                      <a:pt x="25" y="207"/>
                      <a:pt x="25" y="207"/>
                      <a:pt x="25" y="207"/>
                    </a:cubicBezTo>
                    <a:cubicBezTo>
                      <a:pt x="24" y="207"/>
                      <a:pt x="24" y="208"/>
                      <a:pt x="24" y="208"/>
                    </a:cubicBezTo>
                    <a:cubicBezTo>
                      <a:pt x="24" y="208"/>
                      <a:pt x="23" y="208"/>
                      <a:pt x="23" y="209"/>
                    </a:cubicBezTo>
                    <a:cubicBezTo>
                      <a:pt x="23" y="209"/>
                      <a:pt x="22" y="210"/>
                      <a:pt x="22" y="209"/>
                    </a:cubicBezTo>
                    <a:cubicBezTo>
                      <a:pt x="21" y="209"/>
                      <a:pt x="22" y="208"/>
                      <a:pt x="22" y="208"/>
                    </a:cubicBezTo>
                    <a:cubicBezTo>
                      <a:pt x="21" y="208"/>
                      <a:pt x="21" y="209"/>
                      <a:pt x="21" y="210"/>
                    </a:cubicBezTo>
                    <a:cubicBezTo>
                      <a:pt x="20" y="210"/>
                      <a:pt x="20" y="210"/>
                      <a:pt x="19" y="210"/>
                    </a:cubicBezTo>
                    <a:cubicBezTo>
                      <a:pt x="19" y="210"/>
                      <a:pt x="18" y="211"/>
                      <a:pt x="18" y="211"/>
                    </a:cubicBezTo>
                    <a:cubicBezTo>
                      <a:pt x="17" y="211"/>
                      <a:pt x="17" y="211"/>
                      <a:pt x="17" y="211"/>
                    </a:cubicBezTo>
                    <a:cubicBezTo>
                      <a:pt x="16" y="210"/>
                      <a:pt x="16" y="211"/>
                      <a:pt x="16" y="211"/>
                    </a:cubicBezTo>
                    <a:cubicBezTo>
                      <a:pt x="15" y="210"/>
                      <a:pt x="16" y="210"/>
                      <a:pt x="15" y="210"/>
                    </a:cubicBezTo>
                    <a:cubicBezTo>
                      <a:pt x="15" y="210"/>
                      <a:pt x="15" y="210"/>
                      <a:pt x="15" y="210"/>
                    </a:cubicBezTo>
                    <a:cubicBezTo>
                      <a:pt x="15" y="210"/>
                      <a:pt x="15" y="210"/>
                      <a:pt x="14" y="210"/>
                    </a:cubicBezTo>
                    <a:cubicBezTo>
                      <a:pt x="14" y="210"/>
                      <a:pt x="13" y="209"/>
                      <a:pt x="13" y="209"/>
                    </a:cubicBezTo>
                    <a:cubicBezTo>
                      <a:pt x="13" y="209"/>
                      <a:pt x="13" y="209"/>
                      <a:pt x="13" y="208"/>
                    </a:cubicBezTo>
                    <a:cubicBezTo>
                      <a:pt x="13" y="208"/>
                      <a:pt x="12" y="208"/>
                      <a:pt x="12" y="208"/>
                    </a:cubicBezTo>
                    <a:cubicBezTo>
                      <a:pt x="12" y="208"/>
                      <a:pt x="13" y="208"/>
                      <a:pt x="13" y="208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11" y="208"/>
                      <a:pt x="11" y="208"/>
                      <a:pt x="10" y="208"/>
                    </a:cubicBezTo>
                    <a:cubicBezTo>
                      <a:pt x="10" y="208"/>
                      <a:pt x="10" y="207"/>
                      <a:pt x="9" y="207"/>
                    </a:cubicBezTo>
                    <a:cubicBezTo>
                      <a:pt x="8" y="207"/>
                      <a:pt x="8" y="206"/>
                      <a:pt x="8" y="206"/>
                    </a:cubicBezTo>
                    <a:cubicBezTo>
                      <a:pt x="7" y="205"/>
                      <a:pt x="8" y="205"/>
                      <a:pt x="7" y="205"/>
                    </a:cubicBezTo>
                    <a:cubicBezTo>
                      <a:pt x="7" y="205"/>
                      <a:pt x="6" y="205"/>
                      <a:pt x="6" y="205"/>
                    </a:cubicBezTo>
                    <a:cubicBezTo>
                      <a:pt x="5" y="204"/>
                      <a:pt x="5" y="203"/>
                      <a:pt x="5" y="203"/>
                    </a:cubicBezTo>
                    <a:cubicBezTo>
                      <a:pt x="5" y="202"/>
                      <a:pt x="4" y="202"/>
                      <a:pt x="4" y="202"/>
                    </a:cubicBezTo>
                    <a:cubicBezTo>
                      <a:pt x="4" y="201"/>
                      <a:pt x="4" y="201"/>
                      <a:pt x="5" y="201"/>
                    </a:cubicBezTo>
                    <a:cubicBezTo>
                      <a:pt x="5" y="200"/>
                      <a:pt x="5" y="199"/>
                      <a:pt x="5" y="199"/>
                    </a:cubicBezTo>
                    <a:cubicBezTo>
                      <a:pt x="5" y="198"/>
                      <a:pt x="5" y="198"/>
                      <a:pt x="5" y="198"/>
                    </a:cubicBezTo>
                    <a:cubicBezTo>
                      <a:pt x="5" y="198"/>
                      <a:pt x="6" y="198"/>
                      <a:pt x="6" y="198"/>
                    </a:cubicBezTo>
                    <a:cubicBezTo>
                      <a:pt x="6" y="199"/>
                      <a:pt x="5" y="199"/>
                      <a:pt x="6" y="200"/>
                    </a:cubicBezTo>
                    <a:cubicBezTo>
                      <a:pt x="6" y="200"/>
                      <a:pt x="6" y="199"/>
                      <a:pt x="7" y="199"/>
                    </a:cubicBezTo>
                    <a:cubicBezTo>
                      <a:pt x="7" y="199"/>
                      <a:pt x="7" y="199"/>
                      <a:pt x="7" y="199"/>
                    </a:cubicBezTo>
                    <a:cubicBezTo>
                      <a:pt x="7" y="200"/>
                      <a:pt x="8" y="200"/>
                      <a:pt x="8" y="200"/>
                    </a:cubicBezTo>
                    <a:cubicBezTo>
                      <a:pt x="9" y="200"/>
                      <a:pt x="8" y="200"/>
                      <a:pt x="8" y="199"/>
                    </a:cubicBezTo>
                    <a:cubicBezTo>
                      <a:pt x="8" y="199"/>
                      <a:pt x="10" y="198"/>
                      <a:pt x="11" y="198"/>
                    </a:cubicBezTo>
                    <a:cubicBezTo>
                      <a:pt x="10" y="198"/>
                      <a:pt x="9" y="198"/>
                      <a:pt x="9" y="198"/>
                    </a:cubicBezTo>
                    <a:cubicBezTo>
                      <a:pt x="8" y="198"/>
                      <a:pt x="8" y="199"/>
                      <a:pt x="8" y="199"/>
                    </a:cubicBezTo>
                    <a:cubicBezTo>
                      <a:pt x="7" y="198"/>
                      <a:pt x="8" y="198"/>
                      <a:pt x="8" y="198"/>
                    </a:cubicBezTo>
                    <a:cubicBezTo>
                      <a:pt x="8" y="198"/>
                      <a:pt x="7" y="198"/>
                      <a:pt x="7" y="197"/>
                    </a:cubicBezTo>
                    <a:cubicBezTo>
                      <a:pt x="7" y="197"/>
                      <a:pt x="7" y="197"/>
                      <a:pt x="8" y="197"/>
                    </a:cubicBezTo>
                    <a:cubicBezTo>
                      <a:pt x="8" y="197"/>
                      <a:pt x="8" y="196"/>
                      <a:pt x="8" y="196"/>
                    </a:cubicBezTo>
                    <a:cubicBezTo>
                      <a:pt x="8" y="196"/>
                      <a:pt x="8" y="196"/>
                      <a:pt x="8" y="196"/>
                    </a:cubicBezTo>
                    <a:cubicBezTo>
                      <a:pt x="9" y="195"/>
                      <a:pt x="9" y="195"/>
                      <a:pt x="10" y="194"/>
                    </a:cubicBezTo>
                    <a:cubicBezTo>
                      <a:pt x="10" y="194"/>
                      <a:pt x="9" y="194"/>
                      <a:pt x="9" y="194"/>
                    </a:cubicBezTo>
                    <a:cubicBezTo>
                      <a:pt x="8" y="194"/>
                      <a:pt x="8" y="193"/>
                      <a:pt x="8" y="193"/>
                    </a:cubicBezTo>
                    <a:cubicBezTo>
                      <a:pt x="9" y="193"/>
                      <a:pt x="9" y="192"/>
                      <a:pt x="9" y="192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0" y="191"/>
                      <a:pt x="10" y="191"/>
                    </a:cubicBezTo>
                    <a:cubicBezTo>
                      <a:pt x="10" y="191"/>
                      <a:pt x="10" y="190"/>
                      <a:pt x="10" y="190"/>
                    </a:cubicBezTo>
                    <a:cubicBezTo>
                      <a:pt x="9" y="190"/>
                      <a:pt x="9" y="193"/>
                      <a:pt x="7" y="192"/>
                    </a:cubicBezTo>
                    <a:cubicBezTo>
                      <a:pt x="6" y="192"/>
                      <a:pt x="7" y="191"/>
                      <a:pt x="6" y="192"/>
                    </a:cubicBezTo>
                    <a:cubicBezTo>
                      <a:pt x="6" y="192"/>
                      <a:pt x="5" y="193"/>
                      <a:pt x="5" y="193"/>
                    </a:cubicBezTo>
                    <a:cubicBezTo>
                      <a:pt x="4" y="194"/>
                      <a:pt x="4" y="195"/>
                      <a:pt x="4" y="194"/>
                    </a:cubicBezTo>
                    <a:cubicBezTo>
                      <a:pt x="4" y="194"/>
                      <a:pt x="4" y="193"/>
                      <a:pt x="4" y="193"/>
                    </a:cubicBezTo>
                    <a:cubicBezTo>
                      <a:pt x="4" y="193"/>
                      <a:pt x="3" y="193"/>
                      <a:pt x="3" y="193"/>
                    </a:cubicBezTo>
                    <a:cubicBezTo>
                      <a:pt x="2" y="193"/>
                      <a:pt x="3" y="191"/>
                      <a:pt x="3" y="191"/>
                    </a:cubicBezTo>
                    <a:cubicBezTo>
                      <a:pt x="3" y="190"/>
                      <a:pt x="3" y="189"/>
                      <a:pt x="4" y="190"/>
                    </a:cubicBezTo>
                    <a:cubicBezTo>
                      <a:pt x="4" y="190"/>
                      <a:pt x="3" y="191"/>
                      <a:pt x="4" y="191"/>
                    </a:cubicBezTo>
                    <a:cubicBezTo>
                      <a:pt x="5" y="192"/>
                      <a:pt x="4" y="190"/>
                      <a:pt x="5" y="190"/>
                    </a:cubicBezTo>
                    <a:cubicBezTo>
                      <a:pt x="5" y="190"/>
                      <a:pt x="5" y="189"/>
                      <a:pt x="5" y="189"/>
                    </a:cubicBezTo>
                    <a:cubicBezTo>
                      <a:pt x="6" y="190"/>
                      <a:pt x="6" y="190"/>
                      <a:pt x="6" y="190"/>
                    </a:cubicBezTo>
                    <a:cubicBezTo>
                      <a:pt x="6" y="190"/>
                      <a:pt x="6" y="190"/>
                      <a:pt x="6" y="190"/>
                    </a:cubicBezTo>
                    <a:cubicBezTo>
                      <a:pt x="6" y="190"/>
                      <a:pt x="7" y="190"/>
                      <a:pt x="7" y="190"/>
                    </a:cubicBezTo>
                    <a:cubicBezTo>
                      <a:pt x="7" y="190"/>
                      <a:pt x="6" y="189"/>
                      <a:pt x="7" y="189"/>
                    </a:cubicBezTo>
                    <a:cubicBezTo>
                      <a:pt x="7" y="188"/>
                      <a:pt x="7" y="188"/>
                      <a:pt x="7" y="188"/>
                    </a:cubicBezTo>
                    <a:cubicBezTo>
                      <a:pt x="8" y="188"/>
                      <a:pt x="9" y="188"/>
                      <a:pt x="9" y="187"/>
                    </a:cubicBezTo>
                    <a:cubicBezTo>
                      <a:pt x="9" y="187"/>
                      <a:pt x="8" y="188"/>
                      <a:pt x="7" y="188"/>
                    </a:cubicBezTo>
                    <a:cubicBezTo>
                      <a:pt x="7" y="188"/>
                      <a:pt x="7" y="188"/>
                      <a:pt x="7" y="187"/>
                    </a:cubicBezTo>
                    <a:cubicBezTo>
                      <a:pt x="7" y="187"/>
                      <a:pt x="7" y="188"/>
                      <a:pt x="6" y="188"/>
                    </a:cubicBezTo>
                    <a:cubicBezTo>
                      <a:pt x="6" y="187"/>
                      <a:pt x="5" y="187"/>
                      <a:pt x="6" y="186"/>
                    </a:cubicBezTo>
                    <a:cubicBezTo>
                      <a:pt x="6" y="186"/>
                      <a:pt x="7" y="186"/>
                      <a:pt x="7" y="185"/>
                    </a:cubicBezTo>
                    <a:cubicBezTo>
                      <a:pt x="8" y="185"/>
                      <a:pt x="7" y="185"/>
                      <a:pt x="8" y="185"/>
                    </a:cubicBezTo>
                    <a:cubicBezTo>
                      <a:pt x="8" y="184"/>
                      <a:pt x="9" y="184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8" y="182"/>
                      <a:pt x="9" y="182"/>
                      <a:pt x="9" y="181"/>
                    </a:cubicBezTo>
                    <a:cubicBezTo>
                      <a:pt x="10" y="181"/>
                      <a:pt x="10" y="180"/>
                      <a:pt x="11" y="180"/>
                    </a:cubicBezTo>
                    <a:cubicBezTo>
                      <a:pt x="11" y="179"/>
                      <a:pt x="13" y="178"/>
                      <a:pt x="12" y="178"/>
                    </a:cubicBezTo>
                    <a:cubicBezTo>
                      <a:pt x="11" y="178"/>
                      <a:pt x="11" y="179"/>
                      <a:pt x="11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9" y="179"/>
                      <a:pt x="9" y="180"/>
                      <a:pt x="9" y="180"/>
                    </a:cubicBezTo>
                    <a:cubicBezTo>
                      <a:pt x="9" y="180"/>
                      <a:pt x="8" y="181"/>
                      <a:pt x="8" y="181"/>
                    </a:cubicBezTo>
                    <a:cubicBezTo>
                      <a:pt x="8" y="182"/>
                      <a:pt x="8" y="181"/>
                      <a:pt x="8" y="181"/>
                    </a:cubicBezTo>
                    <a:cubicBezTo>
                      <a:pt x="7" y="182"/>
                      <a:pt x="7" y="182"/>
                      <a:pt x="7" y="183"/>
                    </a:cubicBezTo>
                    <a:cubicBezTo>
                      <a:pt x="7" y="183"/>
                      <a:pt x="7" y="183"/>
                      <a:pt x="7" y="184"/>
                    </a:cubicBezTo>
                    <a:cubicBezTo>
                      <a:pt x="6" y="184"/>
                      <a:pt x="7" y="184"/>
                      <a:pt x="6" y="185"/>
                    </a:cubicBezTo>
                    <a:cubicBezTo>
                      <a:pt x="6" y="185"/>
                      <a:pt x="6" y="185"/>
                      <a:pt x="6" y="185"/>
                    </a:cubicBezTo>
                    <a:cubicBezTo>
                      <a:pt x="5" y="184"/>
                      <a:pt x="6" y="184"/>
                      <a:pt x="6" y="184"/>
                    </a:cubicBezTo>
                    <a:cubicBezTo>
                      <a:pt x="6" y="184"/>
                      <a:pt x="6" y="184"/>
                      <a:pt x="6" y="183"/>
                    </a:cubicBezTo>
                    <a:cubicBezTo>
                      <a:pt x="6" y="183"/>
                      <a:pt x="6" y="183"/>
                      <a:pt x="6" y="182"/>
                    </a:cubicBezTo>
                    <a:cubicBezTo>
                      <a:pt x="5" y="182"/>
                      <a:pt x="5" y="183"/>
                      <a:pt x="5" y="183"/>
                    </a:cubicBezTo>
                    <a:cubicBezTo>
                      <a:pt x="5" y="183"/>
                      <a:pt x="5" y="183"/>
                      <a:pt x="5" y="182"/>
                    </a:cubicBezTo>
                    <a:cubicBezTo>
                      <a:pt x="5" y="182"/>
                      <a:pt x="5" y="182"/>
                      <a:pt x="5" y="182"/>
                    </a:cubicBezTo>
                    <a:cubicBezTo>
                      <a:pt x="5" y="181"/>
                      <a:pt x="6" y="180"/>
                      <a:pt x="6" y="180"/>
                    </a:cubicBezTo>
                    <a:cubicBezTo>
                      <a:pt x="5" y="180"/>
                      <a:pt x="5" y="182"/>
                      <a:pt x="4" y="182"/>
                    </a:cubicBezTo>
                    <a:cubicBezTo>
                      <a:pt x="4" y="182"/>
                      <a:pt x="4" y="183"/>
                      <a:pt x="4" y="183"/>
                    </a:cubicBezTo>
                    <a:cubicBezTo>
                      <a:pt x="3" y="183"/>
                      <a:pt x="3" y="182"/>
                      <a:pt x="3" y="182"/>
                    </a:cubicBezTo>
                    <a:cubicBezTo>
                      <a:pt x="3" y="181"/>
                      <a:pt x="2" y="181"/>
                      <a:pt x="2" y="181"/>
                    </a:cubicBezTo>
                    <a:cubicBezTo>
                      <a:pt x="2" y="180"/>
                      <a:pt x="2" y="180"/>
                      <a:pt x="3" y="180"/>
                    </a:cubicBezTo>
                    <a:cubicBezTo>
                      <a:pt x="3" y="179"/>
                      <a:pt x="3" y="178"/>
                      <a:pt x="4" y="178"/>
                    </a:cubicBezTo>
                    <a:cubicBezTo>
                      <a:pt x="4" y="178"/>
                      <a:pt x="4" y="179"/>
                      <a:pt x="5" y="179"/>
                    </a:cubicBezTo>
                    <a:cubicBezTo>
                      <a:pt x="5" y="180"/>
                      <a:pt x="5" y="179"/>
                      <a:pt x="6" y="178"/>
                    </a:cubicBezTo>
                    <a:cubicBezTo>
                      <a:pt x="6" y="178"/>
                      <a:pt x="6" y="177"/>
                      <a:pt x="6" y="176"/>
                    </a:cubicBezTo>
                    <a:cubicBezTo>
                      <a:pt x="5" y="174"/>
                      <a:pt x="4" y="177"/>
                      <a:pt x="4" y="176"/>
                    </a:cubicBezTo>
                    <a:cubicBezTo>
                      <a:pt x="4" y="176"/>
                      <a:pt x="4" y="176"/>
                      <a:pt x="4" y="175"/>
                    </a:cubicBezTo>
                    <a:cubicBezTo>
                      <a:pt x="4" y="175"/>
                      <a:pt x="3" y="174"/>
                      <a:pt x="3" y="174"/>
                    </a:cubicBezTo>
                    <a:cubicBezTo>
                      <a:pt x="3" y="174"/>
                      <a:pt x="4" y="174"/>
                      <a:pt x="4" y="173"/>
                    </a:cubicBezTo>
                    <a:cubicBezTo>
                      <a:pt x="4" y="173"/>
                      <a:pt x="2" y="174"/>
                      <a:pt x="2" y="174"/>
                    </a:cubicBezTo>
                    <a:cubicBezTo>
                      <a:pt x="2" y="174"/>
                      <a:pt x="1" y="173"/>
                      <a:pt x="1" y="173"/>
                    </a:cubicBezTo>
                    <a:cubicBezTo>
                      <a:pt x="1" y="173"/>
                      <a:pt x="1" y="172"/>
                      <a:pt x="1" y="172"/>
                    </a:cubicBezTo>
                    <a:cubicBezTo>
                      <a:pt x="1" y="172"/>
                      <a:pt x="1" y="171"/>
                      <a:pt x="1" y="171"/>
                    </a:cubicBezTo>
                    <a:cubicBezTo>
                      <a:pt x="2" y="170"/>
                      <a:pt x="2" y="171"/>
                      <a:pt x="3" y="171"/>
                    </a:cubicBezTo>
                    <a:cubicBezTo>
                      <a:pt x="3" y="171"/>
                      <a:pt x="3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5" y="170"/>
                      <a:pt x="5" y="170"/>
                      <a:pt x="5" y="170"/>
                    </a:cubicBezTo>
                    <a:cubicBezTo>
                      <a:pt x="5" y="170"/>
                      <a:pt x="6" y="170"/>
                      <a:pt x="6" y="170"/>
                    </a:cubicBezTo>
                    <a:cubicBezTo>
                      <a:pt x="6" y="171"/>
                      <a:pt x="7" y="170"/>
                      <a:pt x="7" y="170"/>
                    </a:cubicBezTo>
                    <a:cubicBezTo>
                      <a:pt x="8" y="170"/>
                      <a:pt x="8" y="170"/>
                      <a:pt x="8" y="170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9" y="170"/>
                      <a:pt x="9" y="171"/>
                      <a:pt x="9" y="171"/>
                    </a:cubicBezTo>
                    <a:cubicBezTo>
                      <a:pt x="10" y="171"/>
                      <a:pt x="10" y="171"/>
                      <a:pt x="10" y="171"/>
                    </a:cubicBezTo>
                    <a:cubicBezTo>
                      <a:pt x="10" y="171"/>
                      <a:pt x="10" y="171"/>
                      <a:pt x="10" y="171"/>
                    </a:cubicBezTo>
                    <a:cubicBezTo>
                      <a:pt x="10" y="171"/>
                      <a:pt x="10" y="170"/>
                      <a:pt x="11" y="170"/>
                    </a:cubicBezTo>
                    <a:cubicBezTo>
                      <a:pt x="11" y="170"/>
                      <a:pt x="11" y="170"/>
                      <a:pt x="11" y="170"/>
                    </a:cubicBezTo>
                    <a:cubicBezTo>
                      <a:pt x="12" y="169"/>
                      <a:pt x="13" y="169"/>
                      <a:pt x="14" y="170"/>
                    </a:cubicBezTo>
                    <a:cubicBezTo>
                      <a:pt x="14" y="170"/>
                      <a:pt x="14" y="171"/>
                      <a:pt x="14" y="171"/>
                    </a:cubicBezTo>
                    <a:cubicBezTo>
                      <a:pt x="14" y="172"/>
                      <a:pt x="13" y="172"/>
                      <a:pt x="13" y="172"/>
                    </a:cubicBezTo>
                    <a:cubicBezTo>
                      <a:pt x="14" y="172"/>
                      <a:pt x="14" y="172"/>
                      <a:pt x="15" y="172"/>
                    </a:cubicBezTo>
                    <a:cubicBezTo>
                      <a:pt x="15" y="172"/>
                      <a:pt x="15" y="173"/>
                      <a:pt x="15" y="173"/>
                    </a:cubicBezTo>
                    <a:cubicBezTo>
                      <a:pt x="16" y="172"/>
                      <a:pt x="13" y="170"/>
                      <a:pt x="16" y="170"/>
                    </a:cubicBezTo>
                    <a:cubicBezTo>
                      <a:pt x="16" y="170"/>
                      <a:pt x="17" y="170"/>
                      <a:pt x="17" y="170"/>
                    </a:cubicBezTo>
                    <a:cubicBezTo>
                      <a:pt x="17" y="170"/>
                      <a:pt x="17" y="170"/>
                      <a:pt x="17" y="169"/>
                    </a:cubicBezTo>
                    <a:cubicBezTo>
                      <a:pt x="17" y="169"/>
                      <a:pt x="19" y="169"/>
                      <a:pt x="19" y="169"/>
                    </a:cubicBezTo>
                    <a:cubicBezTo>
                      <a:pt x="19" y="169"/>
                      <a:pt x="17" y="168"/>
                      <a:pt x="17" y="168"/>
                    </a:cubicBezTo>
                    <a:cubicBezTo>
                      <a:pt x="17" y="167"/>
                      <a:pt x="17" y="166"/>
                      <a:pt x="17" y="166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17" y="164"/>
                      <a:pt x="17" y="166"/>
                      <a:pt x="16" y="166"/>
                    </a:cubicBezTo>
                    <a:cubicBezTo>
                      <a:pt x="16" y="167"/>
                      <a:pt x="16" y="167"/>
                      <a:pt x="16" y="168"/>
                    </a:cubicBezTo>
                    <a:cubicBezTo>
                      <a:pt x="16" y="168"/>
                      <a:pt x="17" y="169"/>
                      <a:pt x="16" y="169"/>
                    </a:cubicBezTo>
                    <a:cubicBezTo>
                      <a:pt x="15" y="169"/>
                      <a:pt x="14" y="169"/>
                      <a:pt x="13" y="169"/>
                    </a:cubicBezTo>
                    <a:cubicBezTo>
                      <a:pt x="13" y="168"/>
                      <a:pt x="12" y="168"/>
                      <a:pt x="12" y="168"/>
                    </a:cubicBezTo>
                    <a:cubicBezTo>
                      <a:pt x="11" y="167"/>
                      <a:pt x="12" y="167"/>
                      <a:pt x="12" y="166"/>
                    </a:cubicBezTo>
                    <a:cubicBezTo>
                      <a:pt x="12" y="166"/>
                      <a:pt x="12" y="167"/>
                      <a:pt x="12" y="167"/>
                    </a:cubicBezTo>
                    <a:cubicBezTo>
                      <a:pt x="11" y="167"/>
                      <a:pt x="11" y="167"/>
                      <a:pt x="11" y="168"/>
                    </a:cubicBezTo>
                    <a:cubicBezTo>
                      <a:pt x="10" y="168"/>
                      <a:pt x="11" y="170"/>
                      <a:pt x="10" y="169"/>
                    </a:cubicBezTo>
                    <a:cubicBezTo>
                      <a:pt x="10" y="169"/>
                      <a:pt x="9" y="169"/>
                      <a:pt x="9" y="169"/>
                    </a:cubicBezTo>
                    <a:cubicBezTo>
                      <a:pt x="9" y="169"/>
                      <a:pt x="8" y="169"/>
                      <a:pt x="8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68"/>
                      <a:pt x="7" y="169"/>
                      <a:pt x="7" y="169"/>
                    </a:cubicBezTo>
                    <a:cubicBezTo>
                      <a:pt x="7" y="169"/>
                      <a:pt x="6" y="169"/>
                      <a:pt x="6" y="169"/>
                    </a:cubicBezTo>
                    <a:cubicBezTo>
                      <a:pt x="6" y="169"/>
                      <a:pt x="6" y="169"/>
                      <a:pt x="5" y="169"/>
                    </a:cubicBezTo>
                    <a:cubicBezTo>
                      <a:pt x="5" y="169"/>
                      <a:pt x="5" y="169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0"/>
                      <a:pt x="2" y="170"/>
                      <a:pt x="2" y="169"/>
                    </a:cubicBezTo>
                    <a:cubicBezTo>
                      <a:pt x="2" y="169"/>
                      <a:pt x="2" y="169"/>
                      <a:pt x="2" y="168"/>
                    </a:cubicBezTo>
                    <a:cubicBezTo>
                      <a:pt x="2" y="168"/>
                      <a:pt x="1" y="168"/>
                      <a:pt x="1" y="168"/>
                    </a:cubicBezTo>
                    <a:cubicBezTo>
                      <a:pt x="0" y="167"/>
                      <a:pt x="2" y="167"/>
                      <a:pt x="3" y="167"/>
                    </a:cubicBezTo>
                    <a:cubicBezTo>
                      <a:pt x="3" y="167"/>
                      <a:pt x="2" y="168"/>
                      <a:pt x="3" y="168"/>
                    </a:cubicBezTo>
                    <a:cubicBezTo>
                      <a:pt x="3" y="167"/>
                      <a:pt x="3" y="167"/>
                      <a:pt x="3" y="167"/>
                    </a:cubicBezTo>
                    <a:cubicBezTo>
                      <a:pt x="3" y="166"/>
                      <a:pt x="4" y="166"/>
                      <a:pt x="5" y="166"/>
                    </a:cubicBezTo>
                    <a:cubicBezTo>
                      <a:pt x="4" y="166"/>
                      <a:pt x="3" y="166"/>
                      <a:pt x="2" y="166"/>
                    </a:cubicBezTo>
                    <a:cubicBezTo>
                      <a:pt x="2" y="166"/>
                      <a:pt x="0" y="167"/>
                      <a:pt x="1" y="166"/>
                    </a:cubicBezTo>
                    <a:cubicBezTo>
                      <a:pt x="1" y="165"/>
                      <a:pt x="2" y="165"/>
                      <a:pt x="3" y="165"/>
                    </a:cubicBezTo>
                    <a:cubicBezTo>
                      <a:pt x="3" y="165"/>
                      <a:pt x="4" y="165"/>
                      <a:pt x="4" y="165"/>
                    </a:cubicBezTo>
                    <a:cubicBezTo>
                      <a:pt x="5" y="165"/>
                      <a:pt x="5" y="165"/>
                      <a:pt x="6" y="165"/>
                    </a:cubicBezTo>
                    <a:cubicBezTo>
                      <a:pt x="5" y="164"/>
                      <a:pt x="4" y="165"/>
                      <a:pt x="4" y="165"/>
                    </a:cubicBezTo>
                    <a:cubicBezTo>
                      <a:pt x="3" y="165"/>
                      <a:pt x="3" y="164"/>
                      <a:pt x="2" y="164"/>
                    </a:cubicBezTo>
                    <a:cubicBezTo>
                      <a:pt x="2" y="164"/>
                      <a:pt x="3" y="164"/>
                      <a:pt x="3" y="163"/>
                    </a:cubicBezTo>
                    <a:cubicBezTo>
                      <a:pt x="3" y="163"/>
                      <a:pt x="3" y="163"/>
                      <a:pt x="2" y="163"/>
                    </a:cubicBezTo>
                    <a:cubicBezTo>
                      <a:pt x="2" y="163"/>
                      <a:pt x="1" y="163"/>
                      <a:pt x="0" y="162"/>
                    </a:cubicBezTo>
                    <a:cubicBezTo>
                      <a:pt x="0" y="162"/>
                      <a:pt x="1" y="161"/>
                      <a:pt x="1" y="161"/>
                    </a:cubicBezTo>
                    <a:cubicBezTo>
                      <a:pt x="1" y="161"/>
                      <a:pt x="2" y="161"/>
                      <a:pt x="2" y="161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2" y="160"/>
                      <a:pt x="3" y="160"/>
                      <a:pt x="3" y="160"/>
                    </a:cubicBezTo>
                    <a:cubicBezTo>
                      <a:pt x="3" y="159"/>
                      <a:pt x="3" y="159"/>
                      <a:pt x="3" y="159"/>
                    </a:cubicBezTo>
                    <a:cubicBezTo>
                      <a:pt x="3" y="159"/>
                      <a:pt x="4" y="159"/>
                      <a:pt x="4" y="159"/>
                    </a:cubicBezTo>
                    <a:cubicBezTo>
                      <a:pt x="4" y="159"/>
                      <a:pt x="4" y="159"/>
                      <a:pt x="4" y="159"/>
                    </a:cubicBezTo>
                    <a:cubicBezTo>
                      <a:pt x="4" y="159"/>
                      <a:pt x="5" y="159"/>
                      <a:pt x="5" y="159"/>
                    </a:cubicBezTo>
                    <a:cubicBezTo>
                      <a:pt x="6" y="159"/>
                      <a:pt x="5" y="159"/>
                      <a:pt x="5" y="160"/>
                    </a:cubicBezTo>
                    <a:cubicBezTo>
                      <a:pt x="6" y="160"/>
                      <a:pt x="7" y="159"/>
                      <a:pt x="7" y="159"/>
                    </a:cubicBezTo>
                    <a:cubicBezTo>
                      <a:pt x="7" y="160"/>
                      <a:pt x="7" y="160"/>
                      <a:pt x="7" y="161"/>
                    </a:cubicBezTo>
                    <a:cubicBezTo>
                      <a:pt x="7" y="160"/>
                      <a:pt x="8" y="160"/>
                      <a:pt x="8" y="160"/>
                    </a:cubicBezTo>
                    <a:cubicBezTo>
                      <a:pt x="8" y="160"/>
                      <a:pt x="8" y="160"/>
                      <a:pt x="9" y="160"/>
                    </a:cubicBezTo>
                    <a:cubicBezTo>
                      <a:pt x="9" y="160"/>
                      <a:pt x="9" y="160"/>
                      <a:pt x="9" y="160"/>
                    </a:cubicBezTo>
                    <a:cubicBezTo>
                      <a:pt x="10" y="160"/>
                      <a:pt x="10" y="160"/>
                      <a:pt x="11" y="160"/>
                    </a:cubicBezTo>
                    <a:cubicBezTo>
                      <a:pt x="11" y="160"/>
                      <a:pt x="11" y="160"/>
                      <a:pt x="12" y="159"/>
                    </a:cubicBezTo>
                    <a:cubicBezTo>
                      <a:pt x="12" y="159"/>
                      <a:pt x="13" y="159"/>
                      <a:pt x="13" y="159"/>
                    </a:cubicBezTo>
                    <a:cubicBezTo>
                      <a:pt x="12" y="159"/>
                      <a:pt x="11" y="159"/>
                      <a:pt x="11" y="159"/>
                    </a:cubicBezTo>
                    <a:cubicBezTo>
                      <a:pt x="10" y="159"/>
                      <a:pt x="10" y="159"/>
                      <a:pt x="9" y="159"/>
                    </a:cubicBezTo>
                    <a:cubicBezTo>
                      <a:pt x="9" y="159"/>
                      <a:pt x="9" y="159"/>
                      <a:pt x="8" y="159"/>
                    </a:cubicBezTo>
                    <a:cubicBezTo>
                      <a:pt x="8" y="159"/>
                      <a:pt x="7" y="159"/>
                      <a:pt x="7" y="159"/>
                    </a:cubicBezTo>
                    <a:cubicBezTo>
                      <a:pt x="6" y="158"/>
                      <a:pt x="6" y="158"/>
                      <a:pt x="5" y="158"/>
                    </a:cubicBezTo>
                    <a:cubicBezTo>
                      <a:pt x="4" y="158"/>
                      <a:pt x="4" y="158"/>
                      <a:pt x="3" y="158"/>
                    </a:cubicBezTo>
                    <a:cubicBezTo>
                      <a:pt x="2" y="158"/>
                      <a:pt x="2" y="158"/>
                      <a:pt x="2" y="158"/>
                    </a:cubicBezTo>
                    <a:cubicBezTo>
                      <a:pt x="1" y="158"/>
                      <a:pt x="1" y="157"/>
                      <a:pt x="1" y="157"/>
                    </a:cubicBezTo>
                    <a:cubicBezTo>
                      <a:pt x="2" y="157"/>
                      <a:pt x="2" y="157"/>
                      <a:pt x="2" y="158"/>
                    </a:cubicBezTo>
                    <a:cubicBezTo>
                      <a:pt x="3" y="158"/>
                      <a:pt x="3" y="157"/>
                      <a:pt x="3" y="157"/>
                    </a:cubicBezTo>
                    <a:cubicBezTo>
                      <a:pt x="3" y="156"/>
                      <a:pt x="3" y="156"/>
                      <a:pt x="2" y="156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2" y="155"/>
                      <a:pt x="2" y="154"/>
                      <a:pt x="2" y="154"/>
                    </a:cubicBezTo>
                    <a:cubicBezTo>
                      <a:pt x="3" y="154"/>
                      <a:pt x="3" y="155"/>
                      <a:pt x="3" y="156"/>
                    </a:cubicBezTo>
                    <a:cubicBezTo>
                      <a:pt x="3" y="156"/>
                      <a:pt x="4" y="157"/>
                      <a:pt x="4" y="157"/>
                    </a:cubicBezTo>
                    <a:cubicBezTo>
                      <a:pt x="5" y="157"/>
                      <a:pt x="4" y="156"/>
                      <a:pt x="4" y="156"/>
                    </a:cubicBezTo>
                    <a:cubicBezTo>
                      <a:pt x="4" y="155"/>
                      <a:pt x="4" y="155"/>
                      <a:pt x="5" y="155"/>
                    </a:cubicBezTo>
                    <a:cubicBezTo>
                      <a:pt x="5" y="155"/>
                      <a:pt x="6" y="156"/>
                      <a:pt x="6" y="156"/>
                    </a:cubicBezTo>
                    <a:cubicBezTo>
                      <a:pt x="6" y="156"/>
                      <a:pt x="6" y="155"/>
                      <a:pt x="6" y="155"/>
                    </a:cubicBezTo>
                    <a:cubicBezTo>
                      <a:pt x="6" y="155"/>
                      <a:pt x="7" y="155"/>
                      <a:pt x="7" y="155"/>
                    </a:cubicBezTo>
                    <a:cubicBezTo>
                      <a:pt x="7" y="156"/>
                      <a:pt x="7" y="156"/>
                      <a:pt x="6" y="157"/>
                    </a:cubicBezTo>
                    <a:cubicBezTo>
                      <a:pt x="7" y="157"/>
                      <a:pt x="7" y="156"/>
                      <a:pt x="7" y="156"/>
                    </a:cubicBezTo>
                    <a:cubicBezTo>
                      <a:pt x="8" y="155"/>
                      <a:pt x="7" y="156"/>
                      <a:pt x="8" y="156"/>
                    </a:cubicBezTo>
                    <a:cubicBezTo>
                      <a:pt x="8" y="156"/>
                      <a:pt x="10" y="157"/>
                      <a:pt x="10" y="156"/>
                    </a:cubicBezTo>
                    <a:cubicBezTo>
                      <a:pt x="10" y="156"/>
                      <a:pt x="9" y="156"/>
                      <a:pt x="9" y="156"/>
                    </a:cubicBezTo>
                    <a:cubicBezTo>
                      <a:pt x="9" y="156"/>
                      <a:pt x="8" y="155"/>
                      <a:pt x="8" y="155"/>
                    </a:cubicBezTo>
                    <a:cubicBezTo>
                      <a:pt x="8" y="154"/>
                      <a:pt x="8" y="153"/>
                      <a:pt x="8" y="153"/>
                    </a:cubicBezTo>
                    <a:cubicBezTo>
                      <a:pt x="9" y="152"/>
                      <a:pt x="10" y="152"/>
                      <a:pt x="10" y="153"/>
                    </a:cubicBezTo>
                    <a:cubicBezTo>
                      <a:pt x="11" y="153"/>
                      <a:pt x="11" y="155"/>
                      <a:pt x="11" y="156"/>
                    </a:cubicBezTo>
                    <a:cubicBezTo>
                      <a:pt x="12" y="156"/>
                      <a:pt x="11" y="154"/>
                      <a:pt x="11" y="153"/>
                    </a:cubicBezTo>
                    <a:cubicBezTo>
                      <a:pt x="11" y="153"/>
                      <a:pt x="10" y="152"/>
                      <a:pt x="11" y="152"/>
                    </a:cubicBezTo>
                    <a:cubicBezTo>
                      <a:pt x="11" y="151"/>
                      <a:pt x="11" y="152"/>
                      <a:pt x="11" y="152"/>
                    </a:cubicBezTo>
                    <a:cubicBezTo>
                      <a:pt x="12" y="152"/>
                      <a:pt x="11" y="152"/>
                      <a:pt x="12" y="152"/>
                    </a:cubicBezTo>
                    <a:cubicBezTo>
                      <a:pt x="12" y="150"/>
                      <a:pt x="13" y="152"/>
                      <a:pt x="14" y="152"/>
                    </a:cubicBezTo>
                    <a:cubicBezTo>
                      <a:pt x="14" y="153"/>
                      <a:pt x="15" y="154"/>
                      <a:pt x="14" y="155"/>
                    </a:cubicBezTo>
                    <a:cubicBezTo>
                      <a:pt x="14" y="155"/>
                      <a:pt x="14" y="156"/>
                      <a:pt x="14" y="156"/>
                    </a:cubicBezTo>
                    <a:cubicBezTo>
                      <a:pt x="14" y="156"/>
                      <a:pt x="15" y="156"/>
                      <a:pt x="15" y="156"/>
                    </a:cubicBezTo>
                    <a:cubicBezTo>
                      <a:pt x="15" y="156"/>
                      <a:pt x="16" y="156"/>
                      <a:pt x="16" y="156"/>
                    </a:cubicBezTo>
                    <a:cubicBezTo>
                      <a:pt x="16" y="155"/>
                      <a:pt x="15" y="155"/>
                      <a:pt x="15" y="155"/>
                    </a:cubicBezTo>
                    <a:cubicBezTo>
                      <a:pt x="15" y="155"/>
                      <a:pt x="15" y="156"/>
                      <a:pt x="15" y="155"/>
                    </a:cubicBezTo>
                    <a:cubicBezTo>
                      <a:pt x="15" y="155"/>
                      <a:pt x="15" y="154"/>
                      <a:pt x="15" y="153"/>
                    </a:cubicBezTo>
                    <a:cubicBezTo>
                      <a:pt x="15" y="154"/>
                      <a:pt x="16" y="154"/>
                      <a:pt x="16" y="154"/>
                    </a:cubicBezTo>
                    <a:cubicBezTo>
                      <a:pt x="16" y="154"/>
                      <a:pt x="16" y="153"/>
                      <a:pt x="17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154"/>
                      <a:pt x="17" y="153"/>
                      <a:pt x="17" y="153"/>
                    </a:cubicBezTo>
                    <a:cubicBezTo>
                      <a:pt x="17" y="153"/>
                      <a:pt x="16" y="153"/>
                      <a:pt x="16" y="153"/>
                    </a:cubicBezTo>
                    <a:cubicBezTo>
                      <a:pt x="15" y="153"/>
                      <a:pt x="14" y="152"/>
                      <a:pt x="14" y="151"/>
                    </a:cubicBezTo>
                    <a:cubicBezTo>
                      <a:pt x="13" y="151"/>
                      <a:pt x="13" y="150"/>
                      <a:pt x="12" y="150"/>
                    </a:cubicBezTo>
                    <a:cubicBezTo>
                      <a:pt x="11" y="149"/>
                      <a:pt x="11" y="150"/>
                      <a:pt x="10" y="150"/>
                    </a:cubicBezTo>
                    <a:cubicBezTo>
                      <a:pt x="9" y="149"/>
                      <a:pt x="9" y="149"/>
                      <a:pt x="10" y="148"/>
                    </a:cubicBezTo>
                    <a:cubicBezTo>
                      <a:pt x="10" y="148"/>
                      <a:pt x="11" y="148"/>
                      <a:pt x="12" y="148"/>
                    </a:cubicBezTo>
                    <a:cubicBezTo>
                      <a:pt x="12" y="149"/>
                      <a:pt x="11" y="149"/>
                      <a:pt x="12" y="149"/>
                    </a:cubicBezTo>
                    <a:cubicBezTo>
                      <a:pt x="12" y="149"/>
                      <a:pt x="12" y="148"/>
                      <a:pt x="13" y="148"/>
                    </a:cubicBezTo>
                    <a:cubicBezTo>
                      <a:pt x="13" y="148"/>
                      <a:pt x="13" y="149"/>
                      <a:pt x="14" y="149"/>
                    </a:cubicBezTo>
                    <a:cubicBezTo>
                      <a:pt x="14" y="149"/>
                      <a:pt x="14" y="147"/>
                      <a:pt x="15" y="148"/>
                    </a:cubicBezTo>
                    <a:cubicBezTo>
                      <a:pt x="15" y="148"/>
                      <a:pt x="15" y="149"/>
                      <a:pt x="15" y="149"/>
                    </a:cubicBezTo>
                    <a:cubicBezTo>
                      <a:pt x="16" y="149"/>
                      <a:pt x="16" y="148"/>
                      <a:pt x="16" y="148"/>
                    </a:cubicBezTo>
                    <a:cubicBezTo>
                      <a:pt x="16" y="148"/>
                      <a:pt x="18" y="149"/>
                      <a:pt x="18" y="150"/>
                    </a:cubicBezTo>
                    <a:cubicBezTo>
                      <a:pt x="18" y="150"/>
                      <a:pt x="18" y="149"/>
                      <a:pt x="18" y="149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9" y="149"/>
                      <a:pt x="18" y="149"/>
                      <a:pt x="18" y="148"/>
                    </a:cubicBezTo>
                    <a:cubicBezTo>
                      <a:pt x="19" y="147"/>
                      <a:pt x="19" y="147"/>
                      <a:pt x="21" y="147"/>
                    </a:cubicBezTo>
                    <a:cubicBezTo>
                      <a:pt x="21" y="147"/>
                      <a:pt x="23" y="147"/>
                      <a:pt x="22" y="146"/>
                    </a:cubicBezTo>
                    <a:cubicBezTo>
                      <a:pt x="21" y="146"/>
                      <a:pt x="20" y="146"/>
                      <a:pt x="19" y="146"/>
                    </a:cubicBezTo>
                    <a:cubicBezTo>
                      <a:pt x="19" y="147"/>
                      <a:pt x="17" y="148"/>
                      <a:pt x="17" y="147"/>
                    </a:cubicBezTo>
                    <a:cubicBezTo>
                      <a:pt x="17" y="146"/>
                      <a:pt x="18" y="146"/>
                      <a:pt x="17" y="146"/>
                    </a:cubicBezTo>
                    <a:cubicBezTo>
                      <a:pt x="17" y="146"/>
                      <a:pt x="17" y="146"/>
                      <a:pt x="16" y="146"/>
                    </a:cubicBezTo>
                    <a:cubicBezTo>
                      <a:pt x="16" y="146"/>
                      <a:pt x="14" y="147"/>
                      <a:pt x="15" y="146"/>
                    </a:cubicBezTo>
                    <a:cubicBezTo>
                      <a:pt x="15" y="145"/>
                      <a:pt x="16" y="146"/>
                      <a:pt x="16" y="145"/>
                    </a:cubicBezTo>
                    <a:cubicBezTo>
                      <a:pt x="15" y="145"/>
                      <a:pt x="13" y="144"/>
                      <a:pt x="14" y="144"/>
                    </a:cubicBezTo>
                    <a:cubicBezTo>
                      <a:pt x="15" y="143"/>
                      <a:pt x="15" y="142"/>
                      <a:pt x="16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7" y="144"/>
                      <a:pt x="17" y="144"/>
                    </a:cubicBezTo>
                    <a:cubicBezTo>
                      <a:pt x="18" y="144"/>
                      <a:pt x="18" y="143"/>
                      <a:pt x="19" y="143"/>
                    </a:cubicBezTo>
                    <a:cubicBezTo>
                      <a:pt x="20" y="143"/>
                      <a:pt x="20" y="143"/>
                      <a:pt x="19" y="144"/>
                    </a:cubicBezTo>
                    <a:cubicBezTo>
                      <a:pt x="20" y="144"/>
                      <a:pt x="20" y="143"/>
                      <a:pt x="21" y="143"/>
                    </a:cubicBezTo>
                    <a:cubicBezTo>
                      <a:pt x="22" y="143"/>
                      <a:pt x="22" y="144"/>
                      <a:pt x="22" y="144"/>
                    </a:cubicBezTo>
                    <a:cubicBezTo>
                      <a:pt x="22" y="145"/>
                      <a:pt x="23" y="146"/>
                      <a:pt x="23" y="146"/>
                    </a:cubicBezTo>
                    <a:cubicBezTo>
                      <a:pt x="24" y="146"/>
                      <a:pt x="24" y="147"/>
                      <a:pt x="25" y="148"/>
                    </a:cubicBezTo>
                    <a:cubicBezTo>
                      <a:pt x="25" y="147"/>
                      <a:pt x="24" y="146"/>
                      <a:pt x="24" y="146"/>
                    </a:cubicBezTo>
                    <a:cubicBezTo>
                      <a:pt x="24" y="146"/>
                      <a:pt x="23" y="145"/>
                      <a:pt x="23" y="145"/>
                    </a:cubicBezTo>
                    <a:cubicBezTo>
                      <a:pt x="22" y="144"/>
                      <a:pt x="22" y="144"/>
                      <a:pt x="22" y="143"/>
                    </a:cubicBezTo>
                    <a:cubicBezTo>
                      <a:pt x="22" y="143"/>
                      <a:pt x="21" y="142"/>
                      <a:pt x="21" y="142"/>
                    </a:cubicBezTo>
                    <a:cubicBezTo>
                      <a:pt x="21" y="141"/>
                      <a:pt x="21" y="141"/>
                      <a:pt x="22" y="141"/>
                    </a:cubicBezTo>
                    <a:cubicBezTo>
                      <a:pt x="22" y="141"/>
                      <a:pt x="22" y="142"/>
                      <a:pt x="22" y="142"/>
                    </a:cubicBezTo>
                    <a:cubicBezTo>
                      <a:pt x="22" y="142"/>
                      <a:pt x="23" y="142"/>
                      <a:pt x="23" y="143"/>
                    </a:cubicBezTo>
                    <a:cubicBezTo>
                      <a:pt x="24" y="144"/>
                      <a:pt x="24" y="146"/>
                      <a:pt x="26" y="145"/>
                    </a:cubicBezTo>
                    <a:cubicBezTo>
                      <a:pt x="26" y="144"/>
                      <a:pt x="25" y="144"/>
                      <a:pt x="24" y="144"/>
                    </a:cubicBezTo>
                    <a:cubicBezTo>
                      <a:pt x="24" y="143"/>
                      <a:pt x="25" y="143"/>
                      <a:pt x="25" y="143"/>
                    </a:cubicBezTo>
                    <a:cubicBezTo>
                      <a:pt x="25" y="142"/>
                      <a:pt x="24" y="142"/>
                      <a:pt x="23" y="142"/>
                    </a:cubicBezTo>
                    <a:cubicBezTo>
                      <a:pt x="23" y="142"/>
                      <a:pt x="22" y="141"/>
                      <a:pt x="23" y="141"/>
                    </a:cubicBezTo>
                    <a:cubicBezTo>
                      <a:pt x="23" y="142"/>
                      <a:pt x="23" y="141"/>
                      <a:pt x="24" y="141"/>
                    </a:cubicBezTo>
                    <a:cubicBezTo>
                      <a:pt x="24" y="140"/>
                      <a:pt x="25" y="141"/>
                      <a:pt x="25" y="141"/>
                    </a:cubicBezTo>
                    <a:cubicBezTo>
                      <a:pt x="26" y="141"/>
                      <a:pt x="25" y="140"/>
                      <a:pt x="25" y="140"/>
                    </a:cubicBezTo>
                    <a:cubicBezTo>
                      <a:pt x="26" y="140"/>
                      <a:pt x="26" y="140"/>
                      <a:pt x="27" y="140"/>
                    </a:cubicBezTo>
                    <a:cubicBezTo>
                      <a:pt x="27" y="139"/>
                      <a:pt x="26" y="139"/>
                      <a:pt x="26" y="139"/>
                    </a:cubicBezTo>
                    <a:cubicBezTo>
                      <a:pt x="25" y="139"/>
                      <a:pt x="25" y="139"/>
                      <a:pt x="25" y="139"/>
                    </a:cubicBezTo>
                    <a:cubicBezTo>
                      <a:pt x="25" y="139"/>
                      <a:pt x="24" y="139"/>
                      <a:pt x="25" y="138"/>
                    </a:cubicBezTo>
                    <a:cubicBezTo>
                      <a:pt x="25" y="138"/>
                      <a:pt x="26" y="138"/>
                      <a:pt x="26" y="138"/>
                    </a:cubicBezTo>
                    <a:cubicBezTo>
                      <a:pt x="26" y="137"/>
                      <a:pt x="25" y="137"/>
                      <a:pt x="26" y="137"/>
                    </a:cubicBezTo>
                    <a:cubicBezTo>
                      <a:pt x="26" y="137"/>
                      <a:pt x="27" y="136"/>
                      <a:pt x="27" y="136"/>
                    </a:cubicBezTo>
                    <a:cubicBezTo>
                      <a:pt x="27" y="136"/>
                      <a:pt x="27" y="137"/>
                      <a:pt x="27" y="137"/>
                    </a:cubicBezTo>
                    <a:cubicBezTo>
                      <a:pt x="28" y="137"/>
                      <a:pt x="28" y="136"/>
                      <a:pt x="28" y="136"/>
                    </a:cubicBezTo>
                    <a:cubicBezTo>
                      <a:pt x="28" y="136"/>
                      <a:pt x="29" y="137"/>
                      <a:pt x="29" y="137"/>
                    </a:cubicBezTo>
                    <a:cubicBezTo>
                      <a:pt x="29" y="137"/>
                      <a:pt x="28" y="138"/>
                      <a:pt x="29" y="138"/>
                    </a:cubicBezTo>
                    <a:cubicBezTo>
                      <a:pt x="29" y="138"/>
                      <a:pt x="29" y="138"/>
                      <a:pt x="29" y="137"/>
                    </a:cubicBezTo>
                    <a:cubicBezTo>
                      <a:pt x="30" y="137"/>
                      <a:pt x="31" y="137"/>
                      <a:pt x="31" y="137"/>
                    </a:cubicBezTo>
                    <a:cubicBezTo>
                      <a:pt x="31" y="137"/>
                      <a:pt x="29" y="137"/>
                      <a:pt x="29" y="136"/>
                    </a:cubicBezTo>
                    <a:cubicBezTo>
                      <a:pt x="29" y="136"/>
                      <a:pt x="31" y="136"/>
                      <a:pt x="31" y="136"/>
                    </a:cubicBezTo>
                    <a:cubicBezTo>
                      <a:pt x="31" y="136"/>
                      <a:pt x="31" y="136"/>
                      <a:pt x="31" y="135"/>
                    </a:cubicBezTo>
                    <a:cubicBezTo>
                      <a:pt x="31" y="135"/>
                      <a:pt x="30" y="136"/>
                      <a:pt x="30" y="135"/>
                    </a:cubicBezTo>
                    <a:cubicBezTo>
                      <a:pt x="30" y="134"/>
                      <a:pt x="31" y="134"/>
                      <a:pt x="31" y="135"/>
                    </a:cubicBezTo>
                    <a:cubicBezTo>
                      <a:pt x="31" y="135"/>
                      <a:pt x="31" y="134"/>
                      <a:pt x="31" y="134"/>
                    </a:cubicBezTo>
                    <a:cubicBezTo>
                      <a:pt x="32" y="135"/>
                      <a:pt x="32" y="134"/>
                      <a:pt x="32" y="134"/>
                    </a:cubicBezTo>
                    <a:cubicBezTo>
                      <a:pt x="32" y="133"/>
                      <a:pt x="32" y="133"/>
                      <a:pt x="33" y="133"/>
                    </a:cubicBezTo>
                    <a:cubicBezTo>
                      <a:pt x="33" y="133"/>
                      <a:pt x="33" y="134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4" y="136"/>
                      <a:pt x="34" y="136"/>
                      <a:pt x="34" y="137"/>
                    </a:cubicBezTo>
                    <a:cubicBezTo>
                      <a:pt x="33" y="138"/>
                      <a:pt x="34" y="137"/>
                      <a:pt x="35" y="137"/>
                    </a:cubicBezTo>
                    <a:cubicBezTo>
                      <a:pt x="35" y="137"/>
                      <a:pt x="35" y="138"/>
                      <a:pt x="35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6" y="138"/>
                      <a:pt x="36" y="139"/>
                      <a:pt x="36" y="139"/>
                    </a:cubicBezTo>
                    <a:cubicBezTo>
                      <a:pt x="37" y="139"/>
                      <a:pt x="37" y="138"/>
                      <a:pt x="36" y="138"/>
                    </a:cubicBezTo>
                    <a:cubicBezTo>
                      <a:pt x="36" y="138"/>
                      <a:pt x="36" y="138"/>
                      <a:pt x="36" y="137"/>
                    </a:cubicBezTo>
                    <a:cubicBezTo>
                      <a:pt x="36" y="137"/>
                      <a:pt x="35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6" y="136"/>
                      <a:pt x="36" y="136"/>
                      <a:pt x="37" y="136"/>
                    </a:cubicBezTo>
                    <a:cubicBezTo>
                      <a:pt x="37" y="136"/>
                      <a:pt x="38" y="136"/>
                      <a:pt x="38" y="136"/>
                    </a:cubicBezTo>
                    <a:cubicBezTo>
                      <a:pt x="38" y="136"/>
                      <a:pt x="38" y="136"/>
                      <a:pt x="38" y="136"/>
                    </a:cubicBezTo>
                    <a:cubicBezTo>
                      <a:pt x="39" y="136"/>
                      <a:pt x="39" y="136"/>
                      <a:pt x="40" y="136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40" y="136"/>
                      <a:pt x="41" y="136"/>
                      <a:pt x="41" y="136"/>
                    </a:cubicBezTo>
                    <a:cubicBezTo>
                      <a:pt x="41" y="135"/>
                      <a:pt x="41" y="135"/>
                      <a:pt x="40" y="135"/>
                    </a:cubicBezTo>
                    <a:cubicBezTo>
                      <a:pt x="40" y="135"/>
                      <a:pt x="40" y="135"/>
                      <a:pt x="40" y="135"/>
                    </a:cubicBezTo>
                    <a:cubicBezTo>
                      <a:pt x="40" y="134"/>
                      <a:pt x="41" y="134"/>
                      <a:pt x="40" y="134"/>
                    </a:cubicBezTo>
                    <a:cubicBezTo>
                      <a:pt x="40" y="133"/>
                      <a:pt x="40" y="134"/>
                      <a:pt x="40" y="134"/>
                    </a:cubicBezTo>
                    <a:cubicBezTo>
                      <a:pt x="39" y="134"/>
                      <a:pt x="39" y="134"/>
                      <a:pt x="40" y="133"/>
                    </a:cubicBezTo>
                    <a:cubicBezTo>
                      <a:pt x="40" y="133"/>
                      <a:pt x="40" y="133"/>
                      <a:pt x="41" y="132"/>
                    </a:cubicBezTo>
                    <a:cubicBezTo>
                      <a:pt x="41" y="132"/>
                      <a:pt x="41" y="132"/>
                      <a:pt x="42" y="132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3" y="132"/>
                      <a:pt x="42" y="132"/>
                      <a:pt x="43" y="131"/>
                    </a:cubicBezTo>
                    <a:cubicBezTo>
                      <a:pt x="43" y="131"/>
                      <a:pt x="43" y="131"/>
                      <a:pt x="44" y="131"/>
                    </a:cubicBezTo>
                    <a:cubicBezTo>
                      <a:pt x="44" y="131"/>
                      <a:pt x="44" y="131"/>
                      <a:pt x="45" y="130"/>
                    </a:cubicBezTo>
                    <a:cubicBezTo>
                      <a:pt x="44" y="130"/>
                      <a:pt x="42" y="130"/>
                      <a:pt x="42" y="130"/>
                    </a:cubicBezTo>
                    <a:cubicBezTo>
                      <a:pt x="42" y="129"/>
                      <a:pt x="42" y="129"/>
                      <a:pt x="42" y="129"/>
                    </a:cubicBezTo>
                    <a:cubicBezTo>
                      <a:pt x="43" y="129"/>
                      <a:pt x="43" y="129"/>
                      <a:pt x="43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43" y="127"/>
                      <a:pt x="44" y="127"/>
                      <a:pt x="43" y="126"/>
                    </a:cubicBezTo>
                    <a:cubicBezTo>
                      <a:pt x="43" y="126"/>
                      <a:pt x="43" y="127"/>
                      <a:pt x="43" y="127"/>
                    </a:cubicBezTo>
                    <a:cubicBezTo>
                      <a:pt x="42" y="128"/>
                      <a:pt x="42" y="128"/>
                      <a:pt x="41" y="128"/>
                    </a:cubicBezTo>
                    <a:cubicBezTo>
                      <a:pt x="40" y="129"/>
                      <a:pt x="39" y="129"/>
                      <a:pt x="38" y="130"/>
                    </a:cubicBezTo>
                    <a:cubicBezTo>
                      <a:pt x="39" y="130"/>
                      <a:pt x="40" y="130"/>
                      <a:pt x="40" y="129"/>
                    </a:cubicBezTo>
                    <a:cubicBezTo>
                      <a:pt x="41" y="129"/>
                      <a:pt x="42" y="130"/>
                      <a:pt x="41" y="131"/>
                    </a:cubicBezTo>
                    <a:cubicBezTo>
                      <a:pt x="41" y="131"/>
                      <a:pt x="40" y="132"/>
                      <a:pt x="39" y="132"/>
                    </a:cubicBezTo>
                    <a:cubicBezTo>
                      <a:pt x="39" y="132"/>
                      <a:pt x="39" y="133"/>
                      <a:pt x="39" y="133"/>
                    </a:cubicBezTo>
                    <a:cubicBezTo>
                      <a:pt x="38" y="134"/>
                      <a:pt x="36" y="134"/>
                      <a:pt x="35" y="135"/>
                    </a:cubicBezTo>
                    <a:cubicBezTo>
                      <a:pt x="35" y="135"/>
                      <a:pt x="35" y="135"/>
                      <a:pt x="34" y="134"/>
                    </a:cubicBezTo>
                    <a:cubicBezTo>
                      <a:pt x="34" y="134"/>
                      <a:pt x="33" y="133"/>
                      <a:pt x="33" y="133"/>
                    </a:cubicBezTo>
                    <a:cubicBezTo>
                      <a:pt x="33" y="132"/>
                      <a:pt x="36" y="132"/>
                      <a:pt x="35" y="131"/>
                    </a:cubicBezTo>
                    <a:cubicBezTo>
                      <a:pt x="35" y="130"/>
                      <a:pt x="33" y="132"/>
                      <a:pt x="33" y="132"/>
                    </a:cubicBezTo>
                    <a:cubicBezTo>
                      <a:pt x="32" y="132"/>
                      <a:pt x="32" y="133"/>
                      <a:pt x="32" y="132"/>
                    </a:cubicBezTo>
                    <a:cubicBezTo>
                      <a:pt x="32" y="131"/>
                      <a:pt x="33" y="131"/>
                      <a:pt x="33" y="131"/>
                    </a:cubicBezTo>
                    <a:cubicBezTo>
                      <a:pt x="32" y="131"/>
                      <a:pt x="32" y="131"/>
                      <a:pt x="31" y="131"/>
                    </a:cubicBezTo>
                    <a:cubicBezTo>
                      <a:pt x="32" y="130"/>
                      <a:pt x="33" y="130"/>
                      <a:pt x="34" y="130"/>
                    </a:cubicBezTo>
                    <a:cubicBezTo>
                      <a:pt x="34" y="129"/>
                      <a:pt x="34" y="129"/>
                      <a:pt x="35" y="129"/>
                    </a:cubicBezTo>
                    <a:cubicBezTo>
                      <a:pt x="35" y="129"/>
                      <a:pt x="36" y="129"/>
                      <a:pt x="36" y="128"/>
                    </a:cubicBezTo>
                    <a:cubicBezTo>
                      <a:pt x="35" y="128"/>
                      <a:pt x="35" y="128"/>
                      <a:pt x="35" y="127"/>
                    </a:cubicBezTo>
                    <a:cubicBezTo>
                      <a:pt x="35" y="126"/>
                      <a:pt x="35" y="125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36" y="124"/>
                      <a:pt x="37" y="125"/>
                      <a:pt x="37" y="124"/>
                    </a:cubicBezTo>
                    <a:cubicBezTo>
                      <a:pt x="37" y="124"/>
                      <a:pt x="37" y="124"/>
                      <a:pt x="37" y="123"/>
                    </a:cubicBezTo>
                    <a:cubicBezTo>
                      <a:pt x="37" y="123"/>
                      <a:pt x="38" y="123"/>
                      <a:pt x="38" y="123"/>
                    </a:cubicBezTo>
                    <a:cubicBezTo>
                      <a:pt x="38" y="123"/>
                      <a:pt x="38" y="123"/>
                      <a:pt x="38" y="122"/>
                    </a:cubicBezTo>
                    <a:cubicBezTo>
                      <a:pt x="38" y="122"/>
                      <a:pt x="38" y="122"/>
                      <a:pt x="39" y="122"/>
                    </a:cubicBezTo>
                    <a:cubicBezTo>
                      <a:pt x="39" y="122"/>
                      <a:pt x="39" y="122"/>
                      <a:pt x="39" y="121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9" y="121"/>
                      <a:pt x="39" y="121"/>
                      <a:pt x="40" y="121"/>
                    </a:cubicBezTo>
                    <a:cubicBezTo>
                      <a:pt x="40" y="122"/>
                      <a:pt x="41" y="121"/>
                      <a:pt x="40" y="121"/>
                    </a:cubicBezTo>
                    <a:cubicBezTo>
                      <a:pt x="40" y="121"/>
                      <a:pt x="39" y="121"/>
                      <a:pt x="39" y="121"/>
                    </a:cubicBezTo>
                    <a:cubicBezTo>
                      <a:pt x="39" y="120"/>
                      <a:pt x="40" y="120"/>
                      <a:pt x="40" y="120"/>
                    </a:cubicBezTo>
                    <a:cubicBezTo>
                      <a:pt x="41" y="120"/>
                      <a:pt x="41" y="120"/>
                      <a:pt x="41" y="119"/>
                    </a:cubicBezTo>
                    <a:cubicBezTo>
                      <a:pt x="41" y="119"/>
                      <a:pt x="41" y="119"/>
                      <a:pt x="41" y="118"/>
                    </a:cubicBezTo>
                    <a:cubicBezTo>
                      <a:pt x="41" y="118"/>
                      <a:pt x="42" y="118"/>
                      <a:pt x="42" y="118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3" y="121"/>
                    </a:cubicBezTo>
                    <a:cubicBezTo>
                      <a:pt x="43" y="121"/>
                      <a:pt x="43" y="121"/>
                      <a:pt x="44" y="121"/>
                    </a:cubicBezTo>
                    <a:cubicBezTo>
                      <a:pt x="44" y="121"/>
                      <a:pt x="43" y="122"/>
                      <a:pt x="43" y="122"/>
                    </a:cubicBezTo>
                    <a:cubicBezTo>
                      <a:pt x="44" y="123"/>
                      <a:pt x="44" y="121"/>
                      <a:pt x="44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1"/>
                      <a:pt x="45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6" y="119"/>
                      <a:pt x="46" y="118"/>
                    </a:cubicBezTo>
                    <a:cubicBezTo>
                      <a:pt x="46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5" y="116"/>
                    </a:cubicBezTo>
                    <a:cubicBezTo>
                      <a:pt x="45" y="116"/>
                      <a:pt x="45" y="116"/>
                      <a:pt x="46" y="116"/>
                    </a:cubicBezTo>
                    <a:cubicBezTo>
                      <a:pt x="46" y="116"/>
                      <a:pt x="45" y="115"/>
                      <a:pt x="45" y="115"/>
                    </a:cubicBezTo>
                    <a:cubicBezTo>
                      <a:pt x="46" y="115"/>
                      <a:pt x="47" y="115"/>
                      <a:pt x="47" y="115"/>
                    </a:cubicBezTo>
                    <a:cubicBezTo>
                      <a:pt x="47" y="114"/>
                      <a:pt x="46" y="115"/>
                      <a:pt x="47" y="114"/>
                    </a:cubicBezTo>
                    <a:cubicBezTo>
                      <a:pt x="46" y="114"/>
                      <a:pt x="46" y="113"/>
                      <a:pt x="45" y="113"/>
                    </a:cubicBezTo>
                    <a:cubicBezTo>
                      <a:pt x="46" y="112"/>
                      <a:pt x="46" y="113"/>
                      <a:pt x="47" y="112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47" y="111"/>
                      <a:pt x="48" y="111"/>
                      <a:pt x="48" y="111"/>
                    </a:cubicBezTo>
                    <a:cubicBezTo>
                      <a:pt x="48" y="111"/>
                      <a:pt x="49" y="111"/>
                      <a:pt x="50" y="111"/>
                    </a:cubicBezTo>
                    <a:cubicBezTo>
                      <a:pt x="50" y="110"/>
                      <a:pt x="51" y="111"/>
                      <a:pt x="51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3" y="109"/>
                      <a:pt x="54" y="108"/>
                      <a:pt x="54" y="107"/>
                    </a:cubicBezTo>
                    <a:cubicBezTo>
                      <a:pt x="54" y="106"/>
                      <a:pt x="53" y="108"/>
                      <a:pt x="52" y="108"/>
                    </a:cubicBezTo>
                    <a:cubicBezTo>
                      <a:pt x="52" y="109"/>
                      <a:pt x="52" y="110"/>
                      <a:pt x="50" y="109"/>
                    </a:cubicBezTo>
                    <a:cubicBezTo>
                      <a:pt x="51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8"/>
                      <a:pt x="51" y="108"/>
                    </a:cubicBezTo>
                    <a:cubicBezTo>
                      <a:pt x="51" y="108"/>
                      <a:pt x="50" y="108"/>
                      <a:pt x="50" y="108"/>
                    </a:cubicBezTo>
                    <a:cubicBezTo>
                      <a:pt x="50" y="108"/>
                      <a:pt x="51" y="107"/>
                      <a:pt x="51" y="107"/>
                    </a:cubicBezTo>
                    <a:cubicBezTo>
                      <a:pt x="51" y="107"/>
                      <a:pt x="51" y="106"/>
                      <a:pt x="51" y="106"/>
                    </a:cubicBezTo>
                    <a:cubicBezTo>
                      <a:pt x="51" y="106"/>
                      <a:pt x="51" y="105"/>
                      <a:pt x="52" y="105"/>
                    </a:cubicBezTo>
                    <a:cubicBezTo>
                      <a:pt x="52" y="104"/>
                      <a:pt x="52" y="105"/>
                      <a:pt x="52" y="104"/>
                    </a:cubicBezTo>
                    <a:cubicBezTo>
                      <a:pt x="52" y="104"/>
                      <a:pt x="52" y="103"/>
                      <a:pt x="52" y="102"/>
                    </a:cubicBezTo>
                    <a:cubicBezTo>
                      <a:pt x="52" y="102"/>
                      <a:pt x="51" y="103"/>
                      <a:pt x="51" y="103"/>
                    </a:cubicBezTo>
                    <a:cubicBezTo>
                      <a:pt x="51" y="103"/>
                      <a:pt x="51" y="102"/>
                      <a:pt x="51" y="101"/>
                    </a:cubicBezTo>
                    <a:cubicBezTo>
                      <a:pt x="51" y="101"/>
                      <a:pt x="51" y="100"/>
                      <a:pt x="52" y="100"/>
                    </a:cubicBezTo>
                    <a:cubicBezTo>
                      <a:pt x="52" y="101"/>
                      <a:pt x="52" y="101"/>
                      <a:pt x="53" y="102"/>
                    </a:cubicBezTo>
                    <a:cubicBezTo>
                      <a:pt x="53" y="102"/>
                      <a:pt x="53" y="101"/>
                      <a:pt x="53" y="101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52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2" y="98"/>
                    </a:cubicBezTo>
                    <a:cubicBezTo>
                      <a:pt x="52" y="98"/>
                      <a:pt x="53" y="97"/>
                      <a:pt x="53" y="97"/>
                    </a:cubicBezTo>
                    <a:cubicBezTo>
                      <a:pt x="54" y="96"/>
                      <a:pt x="54" y="97"/>
                      <a:pt x="55" y="97"/>
                    </a:cubicBezTo>
                    <a:cubicBezTo>
                      <a:pt x="55" y="98"/>
                      <a:pt x="56" y="98"/>
                      <a:pt x="56" y="98"/>
                    </a:cubicBezTo>
                    <a:cubicBezTo>
                      <a:pt x="56" y="97"/>
                      <a:pt x="56" y="97"/>
                      <a:pt x="55" y="96"/>
                    </a:cubicBezTo>
                    <a:cubicBezTo>
                      <a:pt x="55" y="96"/>
                      <a:pt x="54" y="96"/>
                      <a:pt x="55" y="95"/>
                    </a:cubicBezTo>
                    <a:cubicBezTo>
                      <a:pt x="54" y="95"/>
                      <a:pt x="53" y="95"/>
                      <a:pt x="53" y="94"/>
                    </a:cubicBezTo>
                    <a:cubicBezTo>
                      <a:pt x="53" y="94"/>
                      <a:pt x="53" y="94"/>
                      <a:pt x="54" y="94"/>
                    </a:cubicBezTo>
                    <a:cubicBezTo>
                      <a:pt x="55" y="93"/>
                      <a:pt x="55" y="93"/>
                      <a:pt x="56" y="93"/>
                    </a:cubicBezTo>
                    <a:cubicBezTo>
                      <a:pt x="56" y="93"/>
                      <a:pt x="57" y="92"/>
                      <a:pt x="57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5"/>
                      <a:pt x="59" y="93"/>
                      <a:pt x="60" y="93"/>
                    </a:cubicBezTo>
                    <a:cubicBezTo>
                      <a:pt x="60" y="93"/>
                      <a:pt x="59" y="92"/>
                      <a:pt x="59" y="92"/>
                    </a:cubicBezTo>
                    <a:cubicBezTo>
                      <a:pt x="59" y="91"/>
                      <a:pt x="60" y="91"/>
                      <a:pt x="60" y="92"/>
                    </a:cubicBezTo>
                    <a:cubicBezTo>
                      <a:pt x="60" y="92"/>
                      <a:pt x="60" y="92"/>
                      <a:pt x="61" y="92"/>
                    </a:cubicBezTo>
                    <a:cubicBezTo>
                      <a:pt x="61" y="92"/>
                      <a:pt x="61" y="92"/>
                      <a:pt x="62" y="91"/>
                    </a:cubicBezTo>
                    <a:cubicBezTo>
                      <a:pt x="62" y="91"/>
                      <a:pt x="62" y="91"/>
                      <a:pt x="63" y="91"/>
                    </a:cubicBezTo>
                    <a:cubicBezTo>
                      <a:pt x="63" y="90"/>
                      <a:pt x="63" y="90"/>
                      <a:pt x="62" y="90"/>
                    </a:cubicBezTo>
                    <a:cubicBezTo>
                      <a:pt x="62" y="90"/>
                      <a:pt x="62" y="91"/>
                      <a:pt x="61" y="91"/>
                    </a:cubicBezTo>
                    <a:cubicBezTo>
                      <a:pt x="61" y="91"/>
                      <a:pt x="61" y="91"/>
                      <a:pt x="60" y="91"/>
                    </a:cubicBezTo>
                    <a:cubicBezTo>
                      <a:pt x="60" y="90"/>
                      <a:pt x="59" y="91"/>
                      <a:pt x="59" y="91"/>
                    </a:cubicBezTo>
                    <a:cubicBezTo>
                      <a:pt x="59" y="91"/>
                      <a:pt x="58" y="90"/>
                      <a:pt x="57" y="90"/>
                    </a:cubicBezTo>
                    <a:cubicBezTo>
                      <a:pt x="57" y="90"/>
                      <a:pt x="57" y="91"/>
                      <a:pt x="56" y="91"/>
                    </a:cubicBezTo>
                    <a:cubicBezTo>
                      <a:pt x="56" y="90"/>
                      <a:pt x="56" y="91"/>
                      <a:pt x="55" y="90"/>
                    </a:cubicBezTo>
                    <a:cubicBezTo>
                      <a:pt x="55" y="90"/>
                      <a:pt x="55" y="90"/>
                      <a:pt x="55" y="89"/>
                    </a:cubicBezTo>
                    <a:cubicBezTo>
                      <a:pt x="56" y="88"/>
                      <a:pt x="56" y="88"/>
                      <a:pt x="55" y="87"/>
                    </a:cubicBezTo>
                    <a:cubicBezTo>
                      <a:pt x="55" y="87"/>
                      <a:pt x="56" y="86"/>
                      <a:pt x="56" y="87"/>
                    </a:cubicBezTo>
                    <a:cubicBezTo>
                      <a:pt x="57" y="87"/>
                      <a:pt x="56" y="88"/>
                      <a:pt x="57" y="88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8" y="86"/>
                      <a:pt x="59" y="87"/>
                      <a:pt x="59" y="87"/>
                    </a:cubicBezTo>
                    <a:cubicBezTo>
                      <a:pt x="59" y="87"/>
                      <a:pt x="58" y="86"/>
                      <a:pt x="58" y="86"/>
                    </a:cubicBezTo>
                    <a:cubicBezTo>
                      <a:pt x="59" y="85"/>
                      <a:pt x="60" y="86"/>
                      <a:pt x="60" y="86"/>
                    </a:cubicBezTo>
                    <a:cubicBezTo>
                      <a:pt x="59" y="85"/>
                      <a:pt x="57" y="86"/>
                      <a:pt x="56" y="86"/>
                    </a:cubicBezTo>
                    <a:cubicBezTo>
                      <a:pt x="56" y="86"/>
                      <a:pt x="57" y="86"/>
                      <a:pt x="57" y="85"/>
                    </a:cubicBezTo>
                    <a:cubicBezTo>
                      <a:pt x="57" y="85"/>
                      <a:pt x="57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9" y="84"/>
                      <a:pt x="57" y="84"/>
                      <a:pt x="57" y="84"/>
                    </a:cubicBezTo>
                    <a:cubicBezTo>
                      <a:pt x="57" y="83"/>
                      <a:pt x="58" y="84"/>
                      <a:pt x="58" y="84"/>
                    </a:cubicBezTo>
                    <a:cubicBezTo>
                      <a:pt x="59" y="84"/>
                      <a:pt x="59" y="84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3"/>
                      <a:pt x="61" y="84"/>
                      <a:pt x="61" y="83"/>
                    </a:cubicBezTo>
                    <a:cubicBezTo>
                      <a:pt x="61" y="83"/>
                      <a:pt x="59" y="83"/>
                      <a:pt x="60" y="82"/>
                    </a:cubicBezTo>
                    <a:cubicBezTo>
                      <a:pt x="59" y="82"/>
                      <a:pt x="59" y="82"/>
                      <a:pt x="58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0" y="82"/>
                      <a:pt x="61" y="83"/>
                      <a:pt x="60" y="82"/>
                    </a:cubicBezTo>
                    <a:cubicBezTo>
                      <a:pt x="60" y="82"/>
                      <a:pt x="60" y="81"/>
                      <a:pt x="60" y="81"/>
                    </a:cubicBezTo>
                    <a:cubicBezTo>
                      <a:pt x="59" y="81"/>
                      <a:pt x="59" y="80"/>
                      <a:pt x="58" y="80"/>
                    </a:cubicBezTo>
                    <a:cubicBezTo>
                      <a:pt x="59" y="80"/>
                      <a:pt x="60" y="80"/>
                      <a:pt x="60" y="80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79"/>
                      <a:pt x="61" y="79"/>
                      <a:pt x="61" y="79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1" y="79"/>
                      <a:pt x="61" y="80"/>
                      <a:pt x="61" y="80"/>
                    </a:cubicBezTo>
                    <a:cubicBezTo>
                      <a:pt x="62" y="79"/>
                      <a:pt x="62" y="78"/>
                      <a:pt x="62" y="78"/>
                    </a:cubicBezTo>
                    <a:cubicBezTo>
                      <a:pt x="62" y="78"/>
                      <a:pt x="62" y="79"/>
                      <a:pt x="62" y="79"/>
                    </a:cubicBezTo>
                    <a:cubicBezTo>
                      <a:pt x="63" y="79"/>
                      <a:pt x="63" y="78"/>
                      <a:pt x="63" y="78"/>
                    </a:cubicBezTo>
                    <a:cubicBezTo>
                      <a:pt x="64" y="78"/>
                      <a:pt x="65" y="78"/>
                      <a:pt x="65" y="78"/>
                    </a:cubicBezTo>
                    <a:cubicBezTo>
                      <a:pt x="66" y="77"/>
                      <a:pt x="64" y="78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4" y="76"/>
                      <a:pt x="65" y="76"/>
                    </a:cubicBezTo>
                    <a:cubicBezTo>
                      <a:pt x="65" y="77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6" y="76"/>
                    </a:cubicBezTo>
                    <a:cubicBezTo>
                      <a:pt x="66" y="76"/>
                      <a:pt x="66" y="77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5"/>
                      <a:pt x="67" y="75"/>
                      <a:pt x="67" y="75"/>
                    </a:cubicBezTo>
                    <a:cubicBezTo>
                      <a:pt x="68" y="75"/>
                      <a:pt x="67" y="76"/>
                      <a:pt x="68" y="76"/>
                    </a:cubicBezTo>
                    <a:cubicBezTo>
                      <a:pt x="68" y="77"/>
                      <a:pt x="68" y="76"/>
                      <a:pt x="68" y="76"/>
                    </a:cubicBezTo>
                    <a:cubicBezTo>
                      <a:pt x="68" y="75"/>
                      <a:pt x="69" y="75"/>
                      <a:pt x="70" y="75"/>
                    </a:cubicBezTo>
                    <a:cubicBezTo>
                      <a:pt x="70" y="76"/>
                      <a:pt x="71" y="76"/>
                      <a:pt x="71" y="76"/>
                    </a:cubicBezTo>
                    <a:cubicBezTo>
                      <a:pt x="71" y="76"/>
                      <a:pt x="70" y="77"/>
                      <a:pt x="71" y="77"/>
                    </a:cubicBezTo>
                    <a:cubicBezTo>
                      <a:pt x="71" y="77"/>
                      <a:pt x="71" y="77"/>
                      <a:pt x="72" y="77"/>
                    </a:cubicBezTo>
                    <a:cubicBezTo>
                      <a:pt x="72" y="76"/>
                      <a:pt x="72" y="76"/>
                      <a:pt x="71" y="76"/>
                    </a:cubicBezTo>
                    <a:cubicBezTo>
                      <a:pt x="71" y="76"/>
                      <a:pt x="71" y="76"/>
                      <a:pt x="71" y="75"/>
                    </a:cubicBezTo>
                    <a:cubicBezTo>
                      <a:pt x="71" y="75"/>
                      <a:pt x="72" y="75"/>
                      <a:pt x="72" y="75"/>
                    </a:cubicBezTo>
                    <a:cubicBezTo>
                      <a:pt x="72" y="76"/>
                      <a:pt x="74" y="76"/>
                      <a:pt x="73" y="75"/>
                    </a:cubicBezTo>
                    <a:cubicBezTo>
                      <a:pt x="72" y="75"/>
                      <a:pt x="70" y="74"/>
                      <a:pt x="69" y="74"/>
                    </a:cubicBezTo>
                    <a:cubicBezTo>
                      <a:pt x="69" y="74"/>
                      <a:pt x="69" y="74"/>
                      <a:pt x="70" y="73"/>
                    </a:cubicBezTo>
                    <a:cubicBezTo>
                      <a:pt x="69" y="73"/>
                      <a:pt x="69" y="74"/>
                      <a:pt x="68" y="74"/>
                    </a:cubicBezTo>
                    <a:cubicBezTo>
                      <a:pt x="68" y="74"/>
                      <a:pt x="68" y="74"/>
                      <a:pt x="67" y="74"/>
                    </a:cubicBezTo>
                    <a:cubicBezTo>
                      <a:pt x="67" y="74"/>
                      <a:pt x="67" y="75"/>
                      <a:pt x="66" y="75"/>
                    </a:cubicBezTo>
                    <a:cubicBezTo>
                      <a:pt x="66" y="75"/>
                      <a:pt x="66" y="74"/>
                      <a:pt x="66" y="74"/>
                    </a:cubicBezTo>
                    <a:cubicBezTo>
                      <a:pt x="66" y="74"/>
                      <a:pt x="65" y="75"/>
                      <a:pt x="64" y="74"/>
                    </a:cubicBezTo>
                    <a:cubicBezTo>
                      <a:pt x="64" y="74"/>
                      <a:pt x="65" y="73"/>
                      <a:pt x="65" y="73"/>
                    </a:cubicBezTo>
                    <a:cubicBezTo>
                      <a:pt x="65" y="72"/>
                      <a:pt x="66" y="71"/>
                      <a:pt x="66" y="71"/>
                    </a:cubicBezTo>
                    <a:cubicBezTo>
                      <a:pt x="67" y="71"/>
                      <a:pt x="67" y="72"/>
                      <a:pt x="67" y="72"/>
                    </a:cubicBezTo>
                    <a:cubicBezTo>
                      <a:pt x="67" y="72"/>
                      <a:pt x="68" y="71"/>
                      <a:pt x="69" y="71"/>
                    </a:cubicBezTo>
                    <a:cubicBezTo>
                      <a:pt x="68" y="71"/>
                      <a:pt x="68" y="71"/>
                      <a:pt x="69" y="71"/>
                    </a:cubicBezTo>
                    <a:cubicBezTo>
                      <a:pt x="69" y="71"/>
                      <a:pt x="69" y="70"/>
                      <a:pt x="69" y="70"/>
                    </a:cubicBezTo>
                    <a:cubicBezTo>
                      <a:pt x="69" y="70"/>
                      <a:pt x="69" y="71"/>
                      <a:pt x="69" y="71"/>
                    </a:cubicBezTo>
                    <a:cubicBezTo>
                      <a:pt x="70" y="71"/>
                      <a:pt x="70" y="71"/>
                      <a:pt x="70" y="70"/>
                    </a:cubicBezTo>
                    <a:cubicBezTo>
                      <a:pt x="70" y="70"/>
                      <a:pt x="71" y="70"/>
                      <a:pt x="71" y="71"/>
                    </a:cubicBezTo>
                    <a:cubicBezTo>
                      <a:pt x="72" y="71"/>
                      <a:pt x="72" y="72"/>
                      <a:pt x="72" y="72"/>
                    </a:cubicBezTo>
                    <a:cubicBezTo>
                      <a:pt x="72" y="72"/>
                      <a:pt x="73" y="75"/>
                      <a:pt x="73" y="73"/>
                    </a:cubicBezTo>
                    <a:cubicBezTo>
                      <a:pt x="73" y="73"/>
                      <a:pt x="73" y="73"/>
                      <a:pt x="72" y="72"/>
                    </a:cubicBezTo>
                    <a:cubicBezTo>
                      <a:pt x="72" y="72"/>
                      <a:pt x="72" y="71"/>
                      <a:pt x="72" y="71"/>
                    </a:cubicBezTo>
                    <a:cubicBezTo>
                      <a:pt x="72" y="70"/>
                      <a:pt x="72" y="70"/>
                      <a:pt x="73" y="70"/>
                    </a:cubicBezTo>
                    <a:cubicBezTo>
                      <a:pt x="73" y="69"/>
                      <a:pt x="74" y="70"/>
                      <a:pt x="74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2" y="69"/>
                      <a:pt x="72" y="70"/>
                      <a:pt x="72" y="70"/>
                    </a:cubicBezTo>
                    <a:cubicBezTo>
                      <a:pt x="71" y="70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8"/>
                    </a:cubicBezTo>
                    <a:cubicBezTo>
                      <a:pt x="70" y="68"/>
                      <a:pt x="71" y="69"/>
                      <a:pt x="71" y="69"/>
                    </a:cubicBezTo>
                    <a:cubicBezTo>
                      <a:pt x="71" y="69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0" y="68"/>
                      <a:pt x="70" y="68"/>
                      <a:pt x="69" y="68"/>
                    </a:cubicBezTo>
                    <a:cubicBezTo>
                      <a:pt x="69" y="67"/>
                      <a:pt x="70" y="67"/>
                      <a:pt x="70" y="67"/>
                    </a:cubicBezTo>
                    <a:cubicBezTo>
                      <a:pt x="70" y="67"/>
                      <a:pt x="70" y="66"/>
                      <a:pt x="70" y="66"/>
                    </a:cubicBezTo>
                    <a:cubicBezTo>
                      <a:pt x="71" y="66"/>
                      <a:pt x="71" y="66"/>
                      <a:pt x="71" y="67"/>
                    </a:cubicBezTo>
                    <a:cubicBezTo>
                      <a:pt x="71" y="67"/>
                      <a:pt x="71" y="67"/>
                      <a:pt x="72" y="67"/>
                    </a:cubicBezTo>
                    <a:cubicBezTo>
                      <a:pt x="72" y="67"/>
                      <a:pt x="73" y="67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1" y="66"/>
                      <a:pt x="72" y="66"/>
                      <a:pt x="72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3" y="67"/>
                      <a:pt x="74" y="67"/>
                      <a:pt x="74" y="67"/>
                    </a:cubicBezTo>
                    <a:cubicBezTo>
                      <a:pt x="74" y="66"/>
                      <a:pt x="73" y="66"/>
                      <a:pt x="73" y="66"/>
                    </a:cubicBezTo>
                    <a:cubicBezTo>
                      <a:pt x="73" y="65"/>
                      <a:pt x="71" y="64"/>
                      <a:pt x="71" y="65"/>
                    </a:cubicBezTo>
                    <a:cubicBezTo>
                      <a:pt x="70" y="66"/>
                      <a:pt x="69" y="67"/>
                      <a:pt x="68" y="67"/>
                    </a:cubicBezTo>
                    <a:cubicBezTo>
                      <a:pt x="67" y="67"/>
                      <a:pt x="67" y="68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5"/>
                      <a:pt x="68" y="66"/>
                      <a:pt x="69" y="66"/>
                    </a:cubicBezTo>
                    <a:cubicBezTo>
                      <a:pt x="69" y="65"/>
                      <a:pt x="68" y="65"/>
                      <a:pt x="69" y="65"/>
                    </a:cubicBezTo>
                    <a:cubicBezTo>
                      <a:pt x="68" y="65"/>
                      <a:pt x="66" y="65"/>
                      <a:pt x="67" y="64"/>
                    </a:cubicBezTo>
                    <a:cubicBezTo>
                      <a:pt x="67" y="64"/>
                      <a:pt x="68" y="64"/>
                      <a:pt x="69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70" y="64"/>
                      <a:pt x="69" y="64"/>
                      <a:pt x="70" y="64"/>
                    </a:cubicBezTo>
                    <a:cubicBezTo>
                      <a:pt x="70" y="64"/>
                      <a:pt x="70" y="64"/>
                      <a:pt x="70" y="63"/>
                    </a:cubicBezTo>
                    <a:cubicBezTo>
                      <a:pt x="71" y="63"/>
                      <a:pt x="71" y="63"/>
                      <a:pt x="72" y="63"/>
                    </a:cubicBezTo>
                    <a:cubicBezTo>
                      <a:pt x="72" y="63"/>
                      <a:pt x="71" y="63"/>
                      <a:pt x="72" y="64"/>
                    </a:cubicBezTo>
                    <a:cubicBezTo>
                      <a:pt x="72" y="64"/>
                      <a:pt x="72" y="63"/>
                      <a:pt x="73" y="62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4" y="62"/>
                      <a:pt x="73" y="63"/>
                      <a:pt x="74" y="63"/>
                    </a:cubicBezTo>
                    <a:cubicBezTo>
                      <a:pt x="74" y="63"/>
                      <a:pt x="75" y="60"/>
                      <a:pt x="76" y="61"/>
                    </a:cubicBezTo>
                    <a:cubicBezTo>
                      <a:pt x="76" y="62"/>
                      <a:pt x="77" y="64"/>
                      <a:pt x="78" y="65"/>
                    </a:cubicBezTo>
                    <a:cubicBezTo>
                      <a:pt x="78" y="64"/>
                      <a:pt x="78" y="64"/>
                      <a:pt x="77" y="63"/>
                    </a:cubicBezTo>
                    <a:cubicBezTo>
                      <a:pt x="77" y="63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3"/>
                    </a:cubicBezTo>
                    <a:cubicBezTo>
                      <a:pt x="78" y="63"/>
                      <a:pt x="78" y="62"/>
                      <a:pt x="78" y="62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9" y="60"/>
                      <a:pt x="79" y="61"/>
                      <a:pt x="80" y="60"/>
                    </a:cubicBezTo>
                    <a:cubicBezTo>
                      <a:pt x="79" y="60"/>
                      <a:pt x="79" y="59"/>
                      <a:pt x="79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7" y="60"/>
                      <a:pt x="77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7" y="59"/>
                      <a:pt x="78" y="59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9" y="58"/>
                      <a:pt x="80" y="59"/>
                      <a:pt x="80" y="59"/>
                    </a:cubicBezTo>
                    <a:cubicBezTo>
                      <a:pt x="80" y="58"/>
                      <a:pt x="79" y="58"/>
                      <a:pt x="79" y="57"/>
                    </a:cubicBezTo>
                    <a:cubicBezTo>
                      <a:pt x="79" y="57"/>
                      <a:pt x="79" y="56"/>
                      <a:pt x="78" y="56"/>
                    </a:cubicBezTo>
                    <a:cubicBezTo>
                      <a:pt x="78" y="55"/>
                      <a:pt x="77" y="55"/>
                      <a:pt x="77" y="55"/>
                    </a:cubicBezTo>
                    <a:cubicBezTo>
                      <a:pt x="77" y="54"/>
                      <a:pt x="78" y="54"/>
                      <a:pt x="79" y="54"/>
                    </a:cubicBezTo>
                    <a:cubicBezTo>
                      <a:pt x="79" y="54"/>
                      <a:pt x="80" y="54"/>
                      <a:pt x="80" y="54"/>
                    </a:cubicBezTo>
                    <a:cubicBezTo>
                      <a:pt x="80" y="54"/>
                      <a:pt x="81" y="54"/>
                      <a:pt x="81" y="54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2" y="55"/>
                    </a:cubicBezTo>
                    <a:cubicBezTo>
                      <a:pt x="82" y="55"/>
                      <a:pt x="82" y="54"/>
                      <a:pt x="83" y="55"/>
                    </a:cubicBezTo>
                    <a:cubicBezTo>
                      <a:pt x="83" y="55"/>
                      <a:pt x="83" y="55"/>
                      <a:pt x="83" y="56"/>
                    </a:cubicBezTo>
                    <a:cubicBezTo>
                      <a:pt x="83" y="56"/>
                      <a:pt x="84" y="56"/>
                      <a:pt x="84" y="57"/>
                    </a:cubicBezTo>
                    <a:cubicBezTo>
                      <a:pt x="84" y="57"/>
                      <a:pt x="84" y="59"/>
                      <a:pt x="84" y="57"/>
                    </a:cubicBezTo>
                    <a:cubicBezTo>
                      <a:pt x="85" y="56"/>
                      <a:pt x="84" y="56"/>
                      <a:pt x="84" y="55"/>
                    </a:cubicBezTo>
                    <a:cubicBezTo>
                      <a:pt x="83" y="55"/>
                      <a:pt x="83" y="54"/>
                      <a:pt x="84" y="54"/>
                    </a:cubicBezTo>
                    <a:cubicBezTo>
                      <a:pt x="84" y="54"/>
                      <a:pt x="85" y="55"/>
                      <a:pt x="85" y="55"/>
                    </a:cubicBezTo>
                    <a:cubicBezTo>
                      <a:pt x="86" y="55"/>
                      <a:pt x="85" y="54"/>
                      <a:pt x="85" y="54"/>
                    </a:cubicBezTo>
                    <a:cubicBezTo>
                      <a:pt x="85" y="53"/>
                      <a:pt x="85" y="53"/>
                      <a:pt x="86" y="53"/>
                    </a:cubicBezTo>
                    <a:cubicBezTo>
                      <a:pt x="86" y="54"/>
                      <a:pt x="86" y="54"/>
                      <a:pt x="87" y="54"/>
                    </a:cubicBezTo>
                    <a:cubicBezTo>
                      <a:pt x="87" y="54"/>
                      <a:pt x="86" y="53"/>
                      <a:pt x="86" y="53"/>
                    </a:cubicBezTo>
                    <a:cubicBezTo>
                      <a:pt x="86" y="53"/>
                      <a:pt x="85" y="53"/>
                      <a:pt x="85" y="53"/>
                    </a:cubicBezTo>
                    <a:cubicBezTo>
                      <a:pt x="85" y="52"/>
                      <a:pt x="86" y="52"/>
                      <a:pt x="85" y="51"/>
                    </a:cubicBezTo>
                    <a:cubicBezTo>
                      <a:pt x="85" y="51"/>
                      <a:pt x="84" y="52"/>
                      <a:pt x="84" y="52"/>
                    </a:cubicBezTo>
                    <a:cubicBezTo>
                      <a:pt x="84" y="52"/>
                      <a:pt x="83" y="53"/>
                      <a:pt x="83" y="53"/>
                    </a:cubicBezTo>
                    <a:cubicBezTo>
                      <a:pt x="82" y="53"/>
                      <a:pt x="82" y="52"/>
                      <a:pt x="82" y="52"/>
                    </a:cubicBezTo>
                    <a:cubicBezTo>
                      <a:pt x="82" y="52"/>
                      <a:pt x="81" y="53"/>
                      <a:pt x="81" y="53"/>
                    </a:cubicBezTo>
                    <a:cubicBezTo>
                      <a:pt x="80" y="53"/>
                      <a:pt x="79" y="53"/>
                      <a:pt x="79" y="53"/>
                    </a:cubicBezTo>
                    <a:cubicBezTo>
                      <a:pt x="79" y="53"/>
                      <a:pt x="78" y="52"/>
                      <a:pt x="79" y="52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0"/>
                      <a:pt x="79" y="50"/>
                    </a:cubicBezTo>
                    <a:cubicBezTo>
                      <a:pt x="79" y="50"/>
                      <a:pt x="79" y="49"/>
                      <a:pt x="80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2" y="48"/>
                      <a:pt x="82" y="48"/>
                      <a:pt x="82" y="49"/>
                    </a:cubicBezTo>
                    <a:cubicBezTo>
                      <a:pt x="82" y="49"/>
                      <a:pt x="83" y="50"/>
                      <a:pt x="83" y="49"/>
                    </a:cubicBezTo>
                    <a:cubicBezTo>
                      <a:pt x="83" y="49"/>
                      <a:pt x="82" y="49"/>
                      <a:pt x="83" y="48"/>
                    </a:cubicBezTo>
                    <a:cubicBezTo>
                      <a:pt x="84" y="47"/>
                      <a:pt x="85" y="50"/>
                      <a:pt x="86" y="49"/>
                    </a:cubicBezTo>
                    <a:cubicBezTo>
                      <a:pt x="86" y="48"/>
                      <a:pt x="85" y="49"/>
                      <a:pt x="85" y="4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4" y="47"/>
                      <a:pt x="84" y="48"/>
                      <a:pt x="84" y="47"/>
                    </a:cubicBezTo>
                    <a:cubicBezTo>
                      <a:pt x="83" y="47"/>
                      <a:pt x="85" y="46"/>
                      <a:pt x="85" y="47"/>
                    </a:cubicBezTo>
                    <a:cubicBezTo>
                      <a:pt x="86" y="47"/>
                      <a:pt x="86" y="48"/>
                      <a:pt x="87" y="47"/>
                    </a:cubicBezTo>
                    <a:cubicBezTo>
                      <a:pt x="87" y="47"/>
                      <a:pt x="86" y="46"/>
                      <a:pt x="86" y="46"/>
                    </a:cubicBezTo>
                    <a:cubicBezTo>
                      <a:pt x="85" y="45"/>
                      <a:pt x="87" y="45"/>
                      <a:pt x="87" y="45"/>
                    </a:cubicBezTo>
                    <a:cubicBezTo>
                      <a:pt x="88" y="45"/>
                      <a:pt x="87" y="45"/>
                      <a:pt x="87" y="45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6" y="44"/>
                      <a:pt x="85" y="44"/>
                      <a:pt x="85" y="44"/>
                    </a:cubicBezTo>
                    <a:cubicBezTo>
                      <a:pt x="85" y="44"/>
                      <a:pt x="85" y="43"/>
                      <a:pt x="85" y="43"/>
                    </a:cubicBezTo>
                    <a:cubicBezTo>
                      <a:pt x="85" y="43"/>
                      <a:pt x="85" y="42"/>
                      <a:pt x="86" y="42"/>
                    </a:cubicBezTo>
                    <a:cubicBezTo>
                      <a:pt x="86" y="42"/>
                      <a:pt x="86" y="42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90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8"/>
                    </a:cubicBezTo>
                    <a:cubicBezTo>
                      <a:pt x="88" y="37"/>
                      <a:pt x="89" y="37"/>
                      <a:pt x="89" y="37"/>
                    </a:cubicBezTo>
                    <a:cubicBezTo>
                      <a:pt x="90" y="36"/>
                      <a:pt x="90" y="35"/>
                      <a:pt x="90" y="35"/>
                    </a:cubicBezTo>
                    <a:cubicBezTo>
                      <a:pt x="90" y="35"/>
                      <a:pt x="90" y="34"/>
                      <a:pt x="90" y="34"/>
                    </a:cubicBezTo>
                    <a:cubicBezTo>
                      <a:pt x="90" y="34"/>
                      <a:pt x="90" y="34"/>
                      <a:pt x="91" y="34"/>
                    </a:cubicBezTo>
                    <a:cubicBezTo>
                      <a:pt x="91" y="34"/>
                      <a:pt x="91" y="35"/>
                      <a:pt x="92" y="35"/>
                    </a:cubicBezTo>
                    <a:cubicBezTo>
                      <a:pt x="92" y="36"/>
                      <a:pt x="91" y="38"/>
                      <a:pt x="92" y="38"/>
                    </a:cubicBezTo>
                    <a:cubicBezTo>
                      <a:pt x="92" y="39"/>
                      <a:pt x="92" y="37"/>
                      <a:pt x="92" y="37"/>
                    </a:cubicBezTo>
                    <a:cubicBezTo>
                      <a:pt x="92" y="37"/>
                      <a:pt x="93" y="38"/>
                      <a:pt x="93" y="38"/>
                    </a:cubicBezTo>
                    <a:cubicBezTo>
                      <a:pt x="93" y="37"/>
                      <a:pt x="93" y="37"/>
                      <a:pt x="94" y="37"/>
                    </a:cubicBezTo>
                    <a:cubicBezTo>
                      <a:pt x="94" y="37"/>
                      <a:pt x="95" y="37"/>
                      <a:pt x="95" y="37"/>
                    </a:cubicBezTo>
                    <a:cubicBezTo>
                      <a:pt x="96" y="37"/>
                      <a:pt x="95" y="36"/>
                      <a:pt x="94" y="36"/>
                    </a:cubicBezTo>
                    <a:cubicBezTo>
                      <a:pt x="93" y="36"/>
                      <a:pt x="93" y="35"/>
                      <a:pt x="93" y="35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3"/>
                      <a:pt x="93" y="33"/>
                      <a:pt x="93" y="33"/>
                    </a:cubicBezTo>
                    <a:cubicBezTo>
                      <a:pt x="94" y="32"/>
                      <a:pt x="94" y="32"/>
                      <a:pt x="94" y="33"/>
                    </a:cubicBezTo>
                    <a:cubicBezTo>
                      <a:pt x="94" y="34"/>
                      <a:pt x="95" y="34"/>
                      <a:pt x="95" y="34"/>
                    </a:cubicBezTo>
                    <a:cubicBezTo>
                      <a:pt x="95" y="35"/>
                      <a:pt x="95" y="35"/>
                      <a:pt x="96" y="36"/>
                    </a:cubicBezTo>
                    <a:cubicBezTo>
                      <a:pt x="96" y="36"/>
                      <a:pt x="97" y="36"/>
                      <a:pt x="97" y="36"/>
                    </a:cubicBezTo>
                    <a:cubicBezTo>
                      <a:pt x="97" y="36"/>
                      <a:pt x="98" y="36"/>
                      <a:pt x="98" y="36"/>
                    </a:cubicBezTo>
                    <a:cubicBezTo>
                      <a:pt x="99" y="37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9" y="38"/>
                      <a:pt x="98" y="39"/>
                      <a:pt x="99" y="38"/>
                    </a:cubicBezTo>
                    <a:cubicBezTo>
                      <a:pt x="99" y="38"/>
                      <a:pt x="99" y="37"/>
                      <a:pt x="98" y="36"/>
                    </a:cubicBezTo>
                    <a:cubicBezTo>
                      <a:pt x="98" y="35"/>
                      <a:pt x="97" y="35"/>
                      <a:pt x="97" y="35"/>
                    </a:cubicBezTo>
                    <a:cubicBezTo>
                      <a:pt x="96" y="35"/>
                      <a:pt x="95" y="35"/>
                      <a:pt x="95" y="34"/>
                    </a:cubicBezTo>
                    <a:cubicBezTo>
                      <a:pt x="95" y="33"/>
                      <a:pt x="96" y="33"/>
                      <a:pt x="97" y="32"/>
                    </a:cubicBezTo>
                    <a:cubicBezTo>
                      <a:pt x="96" y="32"/>
                      <a:pt x="95" y="33"/>
                      <a:pt x="95" y="31"/>
                    </a:cubicBezTo>
                    <a:cubicBezTo>
                      <a:pt x="95" y="31"/>
                      <a:pt x="95" y="31"/>
                      <a:pt x="96" y="30"/>
                    </a:cubicBezTo>
                    <a:cubicBezTo>
                      <a:pt x="96" y="30"/>
                      <a:pt x="96" y="29"/>
                      <a:pt x="96" y="29"/>
                    </a:cubicBezTo>
                    <a:cubicBezTo>
                      <a:pt x="96" y="29"/>
                      <a:pt x="96" y="29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8"/>
                      <a:pt x="99" y="28"/>
                      <a:pt x="99" y="27"/>
                    </a:cubicBezTo>
                    <a:cubicBezTo>
                      <a:pt x="100" y="27"/>
                      <a:pt x="100" y="27"/>
                      <a:pt x="100" y="28"/>
                    </a:cubicBezTo>
                    <a:cubicBezTo>
                      <a:pt x="101" y="28"/>
                      <a:pt x="100" y="29"/>
                      <a:pt x="100" y="30"/>
                    </a:cubicBezTo>
                    <a:cubicBezTo>
                      <a:pt x="100" y="30"/>
                      <a:pt x="100" y="31"/>
                      <a:pt x="100" y="31"/>
                    </a:cubicBezTo>
                    <a:cubicBezTo>
                      <a:pt x="100" y="32"/>
                      <a:pt x="100" y="32"/>
                      <a:pt x="100" y="33"/>
                    </a:cubicBezTo>
                    <a:cubicBezTo>
                      <a:pt x="99" y="33"/>
                      <a:pt x="99" y="34"/>
                      <a:pt x="99" y="34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100" y="34"/>
                      <a:pt x="100" y="34"/>
                    </a:cubicBezTo>
                    <a:cubicBezTo>
                      <a:pt x="100" y="33"/>
                      <a:pt x="100" y="32"/>
                      <a:pt x="100" y="32"/>
                    </a:cubicBezTo>
                    <a:cubicBezTo>
                      <a:pt x="101" y="30"/>
                      <a:pt x="102" y="32"/>
                      <a:pt x="103" y="32"/>
                    </a:cubicBezTo>
                    <a:cubicBezTo>
                      <a:pt x="103" y="32"/>
                      <a:pt x="102" y="32"/>
                      <a:pt x="102" y="31"/>
                    </a:cubicBezTo>
                    <a:cubicBezTo>
                      <a:pt x="101" y="31"/>
                      <a:pt x="101" y="31"/>
                      <a:pt x="101" y="30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8"/>
                      <a:pt x="101" y="27"/>
                      <a:pt x="102" y="27"/>
                    </a:cubicBezTo>
                    <a:cubicBezTo>
                      <a:pt x="102" y="27"/>
                      <a:pt x="102" y="28"/>
                      <a:pt x="102" y="28"/>
                    </a:cubicBezTo>
                    <a:cubicBezTo>
                      <a:pt x="102" y="28"/>
                      <a:pt x="102" y="27"/>
                      <a:pt x="102" y="27"/>
                    </a:cubicBezTo>
                    <a:cubicBezTo>
                      <a:pt x="102" y="27"/>
                      <a:pt x="102" y="26"/>
                      <a:pt x="102" y="26"/>
                    </a:cubicBezTo>
                    <a:cubicBezTo>
                      <a:pt x="102" y="26"/>
                      <a:pt x="103" y="26"/>
                      <a:pt x="103" y="26"/>
                    </a:cubicBez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4" y="24"/>
                      <a:pt x="104" y="24"/>
                    </a:cubicBezTo>
                    <a:cubicBezTo>
                      <a:pt x="105" y="25"/>
                      <a:pt x="105" y="26"/>
                      <a:pt x="105" y="28"/>
                    </a:cubicBezTo>
                    <a:cubicBezTo>
                      <a:pt x="104" y="28"/>
                      <a:pt x="104" y="29"/>
                      <a:pt x="104" y="29"/>
                    </a:cubicBezTo>
                    <a:cubicBezTo>
                      <a:pt x="104" y="30"/>
                      <a:pt x="105" y="30"/>
                      <a:pt x="105" y="31"/>
                    </a:cubicBezTo>
                    <a:cubicBezTo>
                      <a:pt x="105" y="32"/>
                      <a:pt x="104" y="32"/>
                      <a:pt x="104" y="32"/>
                    </a:cubicBezTo>
                    <a:cubicBezTo>
                      <a:pt x="104" y="32"/>
                      <a:pt x="104" y="33"/>
                      <a:pt x="104" y="34"/>
                    </a:cubicBezTo>
                    <a:cubicBezTo>
                      <a:pt x="104" y="34"/>
                      <a:pt x="104" y="35"/>
                      <a:pt x="103" y="35"/>
                    </a:cubicBezTo>
                    <a:cubicBezTo>
                      <a:pt x="103" y="36"/>
                      <a:pt x="102" y="36"/>
                      <a:pt x="102" y="36"/>
                    </a:cubicBezTo>
                    <a:cubicBezTo>
                      <a:pt x="102" y="36"/>
                      <a:pt x="102" y="37"/>
                      <a:pt x="101" y="37"/>
                    </a:cubicBezTo>
                    <a:cubicBezTo>
                      <a:pt x="101" y="38"/>
                      <a:pt x="102" y="38"/>
                      <a:pt x="102" y="37"/>
                    </a:cubicBezTo>
                    <a:cubicBezTo>
                      <a:pt x="102" y="37"/>
                      <a:pt x="103" y="36"/>
                      <a:pt x="103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4" y="34"/>
                      <a:pt x="105" y="34"/>
                      <a:pt x="105" y="33"/>
                    </a:cubicBezTo>
                    <a:cubicBezTo>
                      <a:pt x="105" y="33"/>
                      <a:pt x="105" y="32"/>
                      <a:pt x="105" y="32"/>
                    </a:cubicBezTo>
                    <a:cubicBezTo>
                      <a:pt x="106" y="32"/>
                      <a:pt x="106" y="33"/>
                      <a:pt x="106" y="33"/>
                    </a:cubicBezTo>
                    <a:cubicBezTo>
                      <a:pt x="107" y="33"/>
                      <a:pt x="107" y="33"/>
                      <a:pt x="108" y="33"/>
                    </a:cubicBezTo>
                    <a:cubicBezTo>
                      <a:pt x="108" y="33"/>
                      <a:pt x="107" y="33"/>
                      <a:pt x="107" y="32"/>
                    </a:cubicBezTo>
                    <a:cubicBezTo>
                      <a:pt x="106" y="32"/>
                      <a:pt x="106" y="32"/>
                      <a:pt x="106" y="31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5" y="29"/>
                      <a:pt x="105" y="29"/>
                      <a:pt x="105" y="28"/>
                    </a:cubicBezTo>
                    <a:cubicBezTo>
                      <a:pt x="105" y="28"/>
                      <a:pt x="107" y="28"/>
                      <a:pt x="107" y="27"/>
                    </a:cubicBezTo>
                    <a:cubicBezTo>
                      <a:pt x="107" y="27"/>
                      <a:pt x="107" y="26"/>
                      <a:pt x="108" y="26"/>
                    </a:cubicBezTo>
                    <a:cubicBezTo>
                      <a:pt x="108" y="25"/>
                      <a:pt x="109" y="25"/>
                      <a:pt x="109" y="25"/>
                    </a:cubicBezTo>
                    <a:cubicBezTo>
                      <a:pt x="109" y="25"/>
                      <a:pt x="108" y="26"/>
                      <a:pt x="108" y="27"/>
                    </a:cubicBezTo>
                    <a:cubicBezTo>
                      <a:pt x="108" y="27"/>
                      <a:pt x="109" y="28"/>
                      <a:pt x="109" y="27"/>
                    </a:cubicBezTo>
                    <a:cubicBezTo>
                      <a:pt x="109" y="27"/>
                      <a:pt x="109" y="26"/>
                      <a:pt x="110" y="26"/>
                    </a:cubicBezTo>
                    <a:cubicBezTo>
                      <a:pt x="110" y="26"/>
                      <a:pt x="110" y="27"/>
                      <a:pt x="110" y="27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0" y="27"/>
                      <a:pt x="110" y="26"/>
                      <a:pt x="110" y="26"/>
                    </a:cubicBezTo>
                    <a:cubicBezTo>
                      <a:pt x="110" y="25"/>
                      <a:pt x="111" y="25"/>
                      <a:pt x="111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11" y="23"/>
                      <a:pt x="111" y="23"/>
                    </a:cubicBezTo>
                    <a:cubicBezTo>
                      <a:pt x="111" y="22"/>
                      <a:pt x="112" y="24"/>
                      <a:pt x="112" y="24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4" y="25"/>
                      <a:pt x="114" y="25"/>
                      <a:pt x="114" y="26"/>
                    </a:cubicBezTo>
                    <a:cubicBezTo>
                      <a:pt x="115" y="27"/>
                      <a:pt x="115" y="28"/>
                      <a:pt x="116" y="29"/>
                    </a:cubicBezTo>
                    <a:cubicBezTo>
                      <a:pt x="117" y="29"/>
                      <a:pt x="116" y="27"/>
                      <a:pt x="116" y="27"/>
                    </a:cubicBezTo>
                    <a:cubicBezTo>
                      <a:pt x="116" y="27"/>
                      <a:pt x="116" y="26"/>
                      <a:pt x="115" y="26"/>
                    </a:cubicBezTo>
                    <a:cubicBezTo>
                      <a:pt x="115" y="26"/>
                      <a:pt x="115" y="26"/>
                      <a:pt x="115" y="25"/>
                    </a:cubicBezTo>
                    <a:cubicBezTo>
                      <a:pt x="115" y="24"/>
                      <a:pt x="116" y="23"/>
                      <a:pt x="116" y="25"/>
                    </a:cubicBezTo>
                    <a:cubicBezTo>
                      <a:pt x="116" y="25"/>
                      <a:pt x="116" y="24"/>
                      <a:pt x="116" y="23"/>
                    </a:cubicBezTo>
                    <a:cubicBezTo>
                      <a:pt x="116" y="23"/>
                      <a:pt x="116" y="23"/>
                      <a:pt x="116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5" y="23"/>
                      <a:pt x="114" y="23"/>
                      <a:pt x="114" y="23"/>
                    </a:cubicBezTo>
                    <a:cubicBezTo>
                      <a:pt x="114" y="23"/>
                      <a:pt x="115" y="23"/>
                      <a:pt x="115" y="22"/>
                    </a:cubicBezTo>
                    <a:cubicBezTo>
                      <a:pt x="115" y="22"/>
                      <a:pt x="116" y="22"/>
                      <a:pt x="116" y="22"/>
                    </a:cubicBezTo>
                    <a:cubicBezTo>
                      <a:pt x="116" y="22"/>
                      <a:pt x="116" y="21"/>
                      <a:pt x="116" y="21"/>
                    </a:cubicBezTo>
                    <a:cubicBezTo>
                      <a:pt x="116" y="21"/>
                      <a:pt x="115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3" y="22"/>
                      <a:pt x="112" y="22"/>
                      <a:pt x="112" y="21"/>
                    </a:cubicBezTo>
                    <a:cubicBezTo>
                      <a:pt x="112" y="21"/>
                      <a:pt x="112" y="21"/>
                      <a:pt x="112" y="20"/>
                    </a:cubicBezTo>
                    <a:cubicBezTo>
                      <a:pt x="112" y="20"/>
                      <a:pt x="110" y="20"/>
                      <a:pt x="110" y="19"/>
                    </a:cubicBezTo>
                    <a:cubicBezTo>
                      <a:pt x="111" y="18"/>
                      <a:pt x="112" y="18"/>
                      <a:pt x="112" y="19"/>
                    </a:cubicBezTo>
                    <a:cubicBezTo>
                      <a:pt x="113" y="19"/>
                      <a:pt x="112" y="18"/>
                      <a:pt x="112" y="17"/>
                    </a:cubicBezTo>
                    <a:cubicBezTo>
                      <a:pt x="113" y="17"/>
                      <a:pt x="113" y="18"/>
                      <a:pt x="113" y="18"/>
                    </a:cubicBezTo>
                    <a:cubicBezTo>
                      <a:pt x="114" y="18"/>
                      <a:pt x="113" y="17"/>
                      <a:pt x="113" y="16"/>
                    </a:cubicBezTo>
                    <a:cubicBezTo>
                      <a:pt x="114" y="16"/>
                      <a:pt x="114" y="18"/>
                      <a:pt x="114" y="18"/>
                    </a:cubicBezTo>
                    <a:cubicBezTo>
                      <a:pt x="114" y="19"/>
                      <a:pt x="114" y="20"/>
                      <a:pt x="115" y="21"/>
                    </a:cubicBezTo>
                    <a:cubicBezTo>
                      <a:pt x="115" y="21"/>
                      <a:pt x="115" y="20"/>
                      <a:pt x="115" y="19"/>
                    </a:cubicBezTo>
                    <a:cubicBezTo>
                      <a:pt x="115" y="19"/>
                      <a:pt x="114" y="18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6" y="17"/>
                      <a:pt x="115" y="18"/>
                      <a:pt x="115" y="18"/>
                    </a:cubicBezTo>
                    <a:cubicBezTo>
                      <a:pt x="116" y="18"/>
                      <a:pt x="116" y="17"/>
                      <a:pt x="116" y="17"/>
                    </a:cubicBezTo>
                    <a:cubicBezTo>
                      <a:pt x="116" y="18"/>
                      <a:pt x="116" y="19"/>
                      <a:pt x="117" y="18"/>
                    </a:cubicBezTo>
                    <a:cubicBezTo>
                      <a:pt x="117" y="18"/>
                      <a:pt x="116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8" y="18"/>
                      <a:pt x="117" y="20"/>
                      <a:pt x="117" y="20"/>
                    </a:cubicBezTo>
                    <a:cubicBezTo>
                      <a:pt x="117" y="21"/>
                      <a:pt x="119" y="21"/>
                      <a:pt x="119" y="21"/>
                    </a:cubicBezTo>
                    <a:cubicBezTo>
                      <a:pt x="119" y="21"/>
                      <a:pt x="119" y="21"/>
                      <a:pt x="118" y="20"/>
                    </a:cubicBezTo>
                    <a:cubicBezTo>
                      <a:pt x="118" y="20"/>
                      <a:pt x="118" y="20"/>
                      <a:pt x="118" y="19"/>
                    </a:cubicBezTo>
                    <a:cubicBezTo>
                      <a:pt x="118" y="19"/>
                      <a:pt x="118" y="18"/>
                      <a:pt x="119" y="19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20" y="19"/>
                      <a:pt x="120" y="19"/>
                      <a:pt x="120" y="19"/>
                    </a:cubicBezTo>
                    <a:cubicBezTo>
                      <a:pt x="121" y="19"/>
                      <a:pt x="122" y="19"/>
                      <a:pt x="122" y="20"/>
                    </a:cubicBezTo>
                    <a:cubicBezTo>
                      <a:pt x="122" y="20"/>
                      <a:pt x="121" y="21"/>
                      <a:pt x="121" y="21"/>
                    </a:cubicBezTo>
                    <a:cubicBezTo>
                      <a:pt x="120" y="21"/>
                      <a:pt x="117" y="21"/>
                      <a:pt x="118" y="23"/>
                    </a:cubicBezTo>
                    <a:cubicBezTo>
                      <a:pt x="118" y="23"/>
                      <a:pt x="118" y="22"/>
                      <a:pt x="119" y="22"/>
                    </a:cubicBezTo>
                    <a:cubicBezTo>
                      <a:pt x="119" y="22"/>
                      <a:pt x="120" y="22"/>
                      <a:pt x="120" y="22"/>
                    </a:cubicBezTo>
                    <a:cubicBezTo>
                      <a:pt x="121" y="22"/>
                      <a:pt x="121" y="21"/>
                      <a:pt x="122" y="21"/>
                    </a:cubicBezTo>
                    <a:cubicBezTo>
                      <a:pt x="122" y="21"/>
                      <a:pt x="122" y="22"/>
                      <a:pt x="122" y="23"/>
                    </a:cubicBezTo>
                    <a:cubicBezTo>
                      <a:pt x="122" y="23"/>
                      <a:pt x="123" y="23"/>
                      <a:pt x="123" y="23"/>
                    </a:cubicBezTo>
                    <a:cubicBezTo>
                      <a:pt x="123" y="23"/>
                      <a:pt x="123" y="23"/>
                      <a:pt x="123" y="24"/>
                    </a:cubicBezTo>
                    <a:cubicBezTo>
                      <a:pt x="123" y="24"/>
                      <a:pt x="123" y="24"/>
                      <a:pt x="124" y="24"/>
                    </a:cubicBezTo>
                    <a:cubicBezTo>
                      <a:pt x="124" y="24"/>
                      <a:pt x="124" y="24"/>
                      <a:pt x="124" y="24"/>
                    </a:cubicBezTo>
                    <a:cubicBezTo>
                      <a:pt x="124" y="24"/>
                      <a:pt x="124" y="24"/>
                      <a:pt x="124" y="24"/>
                    </a:cubicBezTo>
                    <a:cubicBezTo>
                      <a:pt x="125" y="24"/>
                      <a:pt x="124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5" y="23"/>
                      <a:pt x="125" y="23"/>
                    </a:cubicBezTo>
                    <a:cubicBezTo>
                      <a:pt x="125" y="23"/>
                      <a:pt x="124" y="22"/>
                      <a:pt x="124" y="22"/>
                    </a:cubicBezTo>
                    <a:cubicBezTo>
                      <a:pt x="123" y="21"/>
                      <a:pt x="125" y="21"/>
                      <a:pt x="125" y="21"/>
                    </a:cubicBezTo>
                    <a:cubicBezTo>
                      <a:pt x="125" y="20"/>
                      <a:pt x="124" y="20"/>
                      <a:pt x="125" y="20"/>
                    </a:cubicBezTo>
                    <a:cubicBezTo>
                      <a:pt x="125" y="19"/>
                      <a:pt x="124" y="20"/>
                      <a:pt x="124" y="19"/>
                    </a:cubicBezTo>
                    <a:cubicBezTo>
                      <a:pt x="123" y="19"/>
                      <a:pt x="124" y="19"/>
                      <a:pt x="124" y="19"/>
                    </a:cubicBezTo>
                    <a:cubicBezTo>
                      <a:pt x="125" y="19"/>
                      <a:pt x="126" y="19"/>
                      <a:pt x="126" y="19"/>
                    </a:cubicBezTo>
                    <a:cubicBezTo>
                      <a:pt x="126" y="18"/>
                      <a:pt x="124" y="18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4" y="18"/>
                      <a:pt x="125" y="18"/>
                      <a:pt x="125" y="18"/>
                    </a:cubicBezTo>
                    <a:cubicBezTo>
                      <a:pt x="126" y="18"/>
                      <a:pt x="126" y="18"/>
                      <a:pt x="126" y="17"/>
                    </a:cubicBezTo>
                    <a:cubicBezTo>
                      <a:pt x="126" y="16"/>
                      <a:pt x="126" y="16"/>
                      <a:pt x="127" y="15"/>
                    </a:cubicBezTo>
                    <a:cubicBezTo>
                      <a:pt x="127" y="15"/>
                      <a:pt x="127" y="14"/>
                      <a:pt x="128" y="14"/>
                    </a:cubicBezTo>
                    <a:cubicBezTo>
                      <a:pt x="129" y="14"/>
                      <a:pt x="129" y="14"/>
                      <a:pt x="130" y="14"/>
                    </a:cubicBezTo>
                    <a:cubicBezTo>
                      <a:pt x="130" y="14"/>
                      <a:pt x="131" y="15"/>
                      <a:pt x="131" y="14"/>
                    </a:cubicBezTo>
                    <a:cubicBezTo>
                      <a:pt x="132" y="14"/>
                      <a:pt x="131" y="13"/>
                      <a:pt x="131" y="13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31" y="11"/>
                      <a:pt x="131" y="11"/>
                      <a:pt x="131" y="10"/>
                    </a:cubicBezTo>
                    <a:cubicBezTo>
                      <a:pt x="131" y="10"/>
                      <a:pt x="132" y="9"/>
                      <a:pt x="132" y="10"/>
                    </a:cubicBezTo>
                    <a:cubicBezTo>
                      <a:pt x="133" y="10"/>
                      <a:pt x="133" y="11"/>
                      <a:pt x="133" y="11"/>
                    </a:cubicBezTo>
                    <a:cubicBezTo>
                      <a:pt x="134" y="11"/>
                      <a:pt x="134" y="11"/>
                      <a:pt x="134" y="10"/>
                    </a:cubicBezTo>
                    <a:cubicBezTo>
                      <a:pt x="134" y="10"/>
                      <a:pt x="133" y="9"/>
                      <a:pt x="133" y="9"/>
                    </a:cubicBezTo>
                    <a:cubicBezTo>
                      <a:pt x="132" y="8"/>
                      <a:pt x="132" y="9"/>
                      <a:pt x="131" y="8"/>
                    </a:cubicBezTo>
                    <a:cubicBezTo>
                      <a:pt x="131" y="8"/>
                      <a:pt x="131" y="8"/>
                      <a:pt x="131" y="7"/>
                    </a:cubicBezTo>
                    <a:cubicBezTo>
                      <a:pt x="131" y="7"/>
                      <a:pt x="131" y="7"/>
                      <a:pt x="131" y="6"/>
                    </a:cubicBezTo>
                    <a:cubicBezTo>
                      <a:pt x="131" y="6"/>
                      <a:pt x="132" y="6"/>
                      <a:pt x="132" y="6"/>
                    </a:cubicBezTo>
                    <a:cubicBezTo>
                      <a:pt x="132" y="6"/>
                      <a:pt x="132" y="7"/>
                      <a:pt x="132" y="7"/>
                    </a:cubicBezTo>
                    <a:cubicBezTo>
                      <a:pt x="132" y="7"/>
                      <a:pt x="132" y="7"/>
                      <a:pt x="133" y="7"/>
                    </a:cubicBezTo>
                    <a:cubicBezTo>
                      <a:pt x="133" y="7"/>
                      <a:pt x="133" y="8"/>
                      <a:pt x="133" y="8"/>
                    </a:cubicBezTo>
                    <a:cubicBezTo>
                      <a:pt x="134" y="7"/>
                      <a:pt x="133" y="6"/>
                      <a:pt x="134" y="6"/>
                    </a:cubicBezTo>
                    <a:cubicBezTo>
                      <a:pt x="134" y="6"/>
                      <a:pt x="133" y="6"/>
                      <a:pt x="133" y="5"/>
                    </a:cubicBezTo>
                    <a:cubicBezTo>
                      <a:pt x="133" y="5"/>
                      <a:pt x="133" y="5"/>
                      <a:pt x="133" y="4"/>
                    </a:cubicBezTo>
                    <a:cubicBezTo>
                      <a:pt x="133" y="4"/>
                      <a:pt x="134" y="4"/>
                      <a:pt x="134" y="4"/>
                    </a:cubicBezTo>
                    <a:cubicBezTo>
                      <a:pt x="135" y="4"/>
                      <a:pt x="135" y="5"/>
                      <a:pt x="134" y="5"/>
                    </a:cubicBezTo>
                    <a:cubicBezTo>
                      <a:pt x="136" y="6"/>
                      <a:pt x="135" y="4"/>
                      <a:pt x="136" y="4"/>
                    </a:cubicBezTo>
                    <a:cubicBezTo>
                      <a:pt x="136" y="4"/>
                      <a:pt x="136" y="5"/>
                      <a:pt x="136" y="5"/>
                    </a:cubicBezTo>
                    <a:cubicBezTo>
                      <a:pt x="136" y="6"/>
                      <a:pt x="135" y="6"/>
                      <a:pt x="136" y="6"/>
                    </a:cubicBezTo>
                    <a:cubicBezTo>
                      <a:pt x="136" y="6"/>
                      <a:pt x="136" y="5"/>
                      <a:pt x="137" y="5"/>
                    </a:cubicBezTo>
                    <a:cubicBezTo>
                      <a:pt x="137" y="5"/>
                      <a:pt x="137" y="6"/>
                      <a:pt x="138" y="6"/>
                    </a:cubicBezTo>
                    <a:cubicBezTo>
                      <a:pt x="138" y="7"/>
                      <a:pt x="137" y="8"/>
                      <a:pt x="138" y="8"/>
                    </a:cubicBezTo>
                    <a:cubicBezTo>
                      <a:pt x="138" y="7"/>
                      <a:pt x="138" y="6"/>
                      <a:pt x="138" y="6"/>
                    </a:cubicBezTo>
                    <a:cubicBezTo>
                      <a:pt x="138" y="5"/>
                      <a:pt x="138" y="4"/>
                      <a:pt x="138" y="4"/>
                    </a:cubicBezTo>
                    <a:cubicBezTo>
                      <a:pt x="139" y="4"/>
                      <a:pt x="139" y="5"/>
                      <a:pt x="139" y="6"/>
                    </a:cubicBezTo>
                    <a:cubicBezTo>
                      <a:pt x="139" y="6"/>
                      <a:pt x="139" y="6"/>
                      <a:pt x="140" y="6"/>
                    </a:cubicBezTo>
                    <a:cubicBezTo>
                      <a:pt x="140" y="5"/>
                      <a:pt x="140" y="5"/>
                      <a:pt x="141" y="6"/>
                    </a:cubicBezTo>
                    <a:cubicBezTo>
                      <a:pt x="141" y="6"/>
                      <a:pt x="141" y="5"/>
                      <a:pt x="142" y="5"/>
                    </a:cubicBezTo>
                    <a:cubicBezTo>
                      <a:pt x="142" y="6"/>
                      <a:pt x="142" y="6"/>
                      <a:pt x="142" y="7"/>
                    </a:cubicBezTo>
                    <a:cubicBezTo>
                      <a:pt x="142" y="7"/>
                      <a:pt x="141" y="7"/>
                      <a:pt x="141" y="8"/>
                    </a:cubicBezTo>
                    <a:cubicBezTo>
                      <a:pt x="141" y="8"/>
                      <a:pt x="140" y="8"/>
                      <a:pt x="140" y="8"/>
                    </a:cubicBezTo>
                    <a:cubicBezTo>
                      <a:pt x="140" y="9"/>
                      <a:pt x="140" y="9"/>
                      <a:pt x="140" y="9"/>
                    </a:cubicBezTo>
                    <a:cubicBezTo>
                      <a:pt x="140" y="10"/>
                      <a:pt x="139" y="10"/>
                      <a:pt x="139" y="10"/>
                    </a:cubicBezTo>
                    <a:cubicBezTo>
                      <a:pt x="138" y="10"/>
                      <a:pt x="138" y="11"/>
                      <a:pt x="138" y="11"/>
                    </a:cubicBezTo>
                    <a:cubicBezTo>
                      <a:pt x="137" y="12"/>
                      <a:pt x="137" y="12"/>
                      <a:pt x="136" y="13"/>
                    </a:cubicBezTo>
                    <a:cubicBezTo>
                      <a:pt x="137" y="13"/>
                      <a:pt x="137" y="13"/>
                      <a:pt x="137" y="14"/>
                    </a:cubicBezTo>
                    <a:cubicBezTo>
                      <a:pt x="137" y="14"/>
                      <a:pt x="138" y="15"/>
                      <a:pt x="138" y="16"/>
                    </a:cubicBezTo>
                    <a:cubicBezTo>
                      <a:pt x="137" y="16"/>
                      <a:pt x="137" y="16"/>
                      <a:pt x="137" y="17"/>
                    </a:cubicBezTo>
                    <a:cubicBezTo>
                      <a:pt x="136" y="17"/>
                      <a:pt x="137" y="17"/>
                      <a:pt x="137" y="17"/>
                    </a:cubicBezTo>
                    <a:cubicBezTo>
                      <a:pt x="137" y="18"/>
                      <a:pt x="137" y="18"/>
                      <a:pt x="136" y="18"/>
                    </a:cubicBezTo>
                    <a:cubicBezTo>
                      <a:pt x="136" y="18"/>
                      <a:pt x="136" y="19"/>
                      <a:pt x="136" y="19"/>
                    </a:cubicBezTo>
                    <a:cubicBezTo>
                      <a:pt x="135" y="20"/>
                      <a:pt x="135" y="22"/>
                      <a:pt x="136" y="22"/>
                    </a:cubicBezTo>
                    <a:cubicBezTo>
                      <a:pt x="136" y="22"/>
                      <a:pt x="135" y="21"/>
                      <a:pt x="136" y="21"/>
                    </a:cubicBezTo>
                    <a:cubicBezTo>
                      <a:pt x="136" y="21"/>
                      <a:pt x="136" y="22"/>
                      <a:pt x="137" y="22"/>
                    </a:cubicBezTo>
                    <a:cubicBezTo>
                      <a:pt x="137" y="22"/>
                      <a:pt x="137" y="21"/>
                      <a:pt x="138" y="20"/>
                    </a:cubicBezTo>
                    <a:cubicBezTo>
                      <a:pt x="138" y="20"/>
                      <a:pt x="138" y="19"/>
                      <a:pt x="139" y="18"/>
                    </a:cubicBezTo>
                    <a:cubicBezTo>
                      <a:pt x="139" y="18"/>
                      <a:pt x="139" y="18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8" y="16"/>
                      <a:pt x="140" y="15"/>
                      <a:pt x="141" y="14"/>
                    </a:cubicBezTo>
                    <a:cubicBezTo>
                      <a:pt x="142" y="13"/>
                      <a:pt x="142" y="11"/>
                      <a:pt x="143" y="10"/>
                    </a:cubicBezTo>
                    <a:cubicBezTo>
                      <a:pt x="143" y="9"/>
                      <a:pt x="144" y="8"/>
                      <a:pt x="144" y="8"/>
                    </a:cubicBezTo>
                    <a:cubicBezTo>
                      <a:pt x="144" y="7"/>
                      <a:pt x="144" y="6"/>
                      <a:pt x="145" y="6"/>
                    </a:cubicBezTo>
                    <a:cubicBezTo>
                      <a:pt x="145" y="5"/>
                      <a:pt x="147" y="3"/>
                      <a:pt x="147" y="5"/>
                    </a:cubicBezTo>
                    <a:cubicBezTo>
                      <a:pt x="148" y="6"/>
                      <a:pt x="147" y="6"/>
                      <a:pt x="147" y="7"/>
                    </a:cubicBezTo>
                    <a:cubicBezTo>
                      <a:pt x="147" y="7"/>
                      <a:pt x="147" y="7"/>
                      <a:pt x="147" y="8"/>
                    </a:cubicBezTo>
                    <a:cubicBezTo>
                      <a:pt x="147" y="8"/>
                      <a:pt x="147" y="9"/>
                      <a:pt x="147" y="10"/>
                    </a:cubicBezTo>
                    <a:cubicBezTo>
                      <a:pt x="146" y="10"/>
                      <a:pt x="145" y="10"/>
                      <a:pt x="145" y="11"/>
                    </a:cubicBezTo>
                    <a:cubicBezTo>
                      <a:pt x="145" y="11"/>
                      <a:pt x="146" y="10"/>
                      <a:pt x="147" y="10"/>
                    </a:cubicBezTo>
                    <a:cubicBezTo>
                      <a:pt x="147" y="11"/>
                      <a:pt x="147" y="12"/>
                      <a:pt x="147" y="13"/>
                    </a:cubicBezTo>
                    <a:cubicBezTo>
                      <a:pt x="146" y="13"/>
                      <a:pt x="146" y="14"/>
                      <a:pt x="146" y="15"/>
                    </a:cubicBezTo>
                    <a:cubicBezTo>
                      <a:pt x="146" y="15"/>
                      <a:pt x="146" y="16"/>
                      <a:pt x="146" y="16"/>
                    </a:cubicBezTo>
                    <a:cubicBezTo>
                      <a:pt x="146" y="17"/>
                      <a:pt x="146" y="16"/>
                      <a:pt x="146" y="16"/>
                    </a:cubicBezTo>
                    <a:cubicBezTo>
                      <a:pt x="147" y="16"/>
                      <a:pt x="147" y="16"/>
                      <a:pt x="147" y="15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7" y="15"/>
                      <a:pt x="147" y="15"/>
                      <a:pt x="148" y="15"/>
                    </a:cubicBezTo>
                    <a:cubicBezTo>
                      <a:pt x="148" y="15"/>
                      <a:pt x="148" y="15"/>
                      <a:pt x="148" y="14"/>
                    </a:cubicBezTo>
                    <a:cubicBezTo>
                      <a:pt x="148" y="14"/>
                      <a:pt x="148" y="14"/>
                      <a:pt x="148" y="14"/>
                    </a:cubicBezTo>
                    <a:cubicBezTo>
                      <a:pt x="149" y="14"/>
                      <a:pt x="149" y="14"/>
                      <a:pt x="150" y="14"/>
                    </a:cubicBezTo>
                    <a:cubicBezTo>
                      <a:pt x="150" y="14"/>
                      <a:pt x="149" y="13"/>
                      <a:pt x="149" y="13"/>
                    </a:cubicBezTo>
                    <a:cubicBezTo>
                      <a:pt x="149" y="12"/>
                      <a:pt x="149" y="11"/>
                      <a:pt x="150" y="11"/>
                    </a:cubicBezTo>
                    <a:cubicBezTo>
                      <a:pt x="150" y="12"/>
                      <a:pt x="151" y="13"/>
                      <a:pt x="151" y="12"/>
                    </a:cubicBezTo>
                    <a:cubicBezTo>
                      <a:pt x="151" y="11"/>
                      <a:pt x="150" y="11"/>
                      <a:pt x="150" y="11"/>
                    </a:cubicBezTo>
                    <a:cubicBezTo>
                      <a:pt x="150" y="11"/>
                      <a:pt x="150" y="10"/>
                      <a:pt x="150" y="10"/>
                    </a:cubicBezTo>
                    <a:cubicBezTo>
                      <a:pt x="150" y="10"/>
                      <a:pt x="150" y="10"/>
                      <a:pt x="150" y="10"/>
                    </a:cubicBezTo>
                    <a:cubicBezTo>
                      <a:pt x="150" y="10"/>
                      <a:pt x="150" y="9"/>
                      <a:pt x="150" y="9"/>
                    </a:cubicBezTo>
                    <a:cubicBezTo>
                      <a:pt x="150" y="9"/>
                      <a:pt x="150" y="9"/>
                      <a:pt x="150" y="9"/>
                    </a:cubicBezTo>
                    <a:cubicBezTo>
                      <a:pt x="151" y="8"/>
                      <a:pt x="151" y="9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1" y="7"/>
                      <a:pt x="151" y="7"/>
                      <a:pt x="152" y="7"/>
                    </a:cubicBezTo>
                    <a:cubicBezTo>
                      <a:pt x="152" y="7"/>
                      <a:pt x="153" y="8"/>
                      <a:pt x="153" y="7"/>
                    </a:cubicBezTo>
                    <a:cubicBezTo>
                      <a:pt x="153" y="7"/>
                      <a:pt x="153" y="7"/>
                      <a:pt x="153" y="7"/>
                    </a:cubicBezTo>
                    <a:cubicBezTo>
                      <a:pt x="153" y="7"/>
                      <a:pt x="153" y="7"/>
                      <a:pt x="153" y="7"/>
                    </a:cubicBezTo>
                    <a:cubicBezTo>
                      <a:pt x="153" y="6"/>
                      <a:pt x="152" y="6"/>
                      <a:pt x="152" y="5"/>
                    </a:cubicBezTo>
                    <a:cubicBezTo>
                      <a:pt x="151" y="5"/>
                      <a:pt x="151" y="6"/>
                      <a:pt x="151" y="5"/>
                    </a:cubicBezTo>
                    <a:cubicBezTo>
                      <a:pt x="150" y="5"/>
                      <a:pt x="150" y="5"/>
                      <a:pt x="150" y="4"/>
                    </a:cubicBezTo>
                    <a:cubicBezTo>
                      <a:pt x="150" y="4"/>
                      <a:pt x="152" y="5"/>
                      <a:pt x="151" y="4"/>
                    </a:cubicBezTo>
                    <a:cubicBezTo>
                      <a:pt x="151" y="4"/>
                      <a:pt x="150" y="3"/>
                      <a:pt x="151" y="3"/>
                    </a:cubicBezTo>
                    <a:cubicBezTo>
                      <a:pt x="151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3"/>
                      <a:pt x="153" y="3"/>
                      <a:pt x="153" y="2"/>
                    </a:cubicBezTo>
                    <a:cubicBezTo>
                      <a:pt x="153" y="2"/>
                      <a:pt x="153" y="2"/>
                      <a:pt x="153" y="1"/>
                    </a:cubicBezTo>
                    <a:cubicBezTo>
                      <a:pt x="154" y="1"/>
                      <a:pt x="153" y="1"/>
                      <a:pt x="154" y="1"/>
                    </a:cubicBezTo>
                    <a:cubicBezTo>
                      <a:pt x="154" y="1"/>
                      <a:pt x="154" y="2"/>
                      <a:pt x="154" y="2"/>
                    </a:cubicBezTo>
                    <a:cubicBezTo>
                      <a:pt x="154" y="2"/>
                      <a:pt x="155" y="2"/>
                      <a:pt x="155" y="2"/>
                    </a:cubicBezTo>
                    <a:cubicBezTo>
                      <a:pt x="155" y="2"/>
                      <a:pt x="155" y="2"/>
                      <a:pt x="155" y="2"/>
                    </a:cubicBezTo>
                    <a:cubicBezTo>
                      <a:pt x="155" y="2"/>
                      <a:pt x="156" y="3"/>
                      <a:pt x="156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57" y="2"/>
                      <a:pt x="157" y="2"/>
                      <a:pt x="157" y="1"/>
                    </a:cubicBezTo>
                    <a:cubicBezTo>
                      <a:pt x="158" y="2"/>
                      <a:pt x="157" y="3"/>
                      <a:pt x="157" y="3"/>
                    </a:cubicBezTo>
                    <a:cubicBezTo>
                      <a:pt x="158" y="4"/>
                      <a:pt x="158" y="3"/>
                      <a:pt x="159" y="3"/>
                    </a:cubicBezTo>
                    <a:cubicBezTo>
                      <a:pt x="159" y="3"/>
                      <a:pt x="159" y="3"/>
                      <a:pt x="159" y="4"/>
                    </a:cubicBezTo>
                    <a:cubicBezTo>
                      <a:pt x="159" y="5"/>
                      <a:pt x="159" y="5"/>
                      <a:pt x="159" y="5"/>
                    </a:cubicBezTo>
                    <a:cubicBezTo>
                      <a:pt x="159" y="6"/>
                      <a:pt x="159" y="6"/>
                      <a:pt x="158" y="6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9" y="7"/>
                      <a:pt x="158" y="7"/>
                      <a:pt x="158" y="7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157" y="7"/>
                      <a:pt x="158" y="7"/>
                      <a:pt x="158" y="8"/>
                    </a:cubicBezTo>
                    <a:cubicBezTo>
                      <a:pt x="157" y="9"/>
                      <a:pt x="157" y="8"/>
                      <a:pt x="156" y="7"/>
                    </a:cubicBezTo>
                    <a:cubicBezTo>
                      <a:pt x="156" y="7"/>
                      <a:pt x="156" y="7"/>
                      <a:pt x="155" y="8"/>
                    </a:cubicBezTo>
                    <a:cubicBezTo>
                      <a:pt x="155" y="8"/>
                      <a:pt x="154" y="7"/>
                      <a:pt x="154" y="8"/>
                    </a:cubicBezTo>
                    <a:cubicBezTo>
                      <a:pt x="154" y="8"/>
                      <a:pt x="155" y="8"/>
                      <a:pt x="155" y="8"/>
                    </a:cubicBezTo>
                    <a:cubicBezTo>
                      <a:pt x="155" y="9"/>
                      <a:pt x="156" y="8"/>
                      <a:pt x="156" y="8"/>
                    </a:cubicBezTo>
                    <a:cubicBezTo>
                      <a:pt x="156" y="8"/>
                      <a:pt x="156" y="8"/>
                      <a:pt x="156" y="9"/>
                    </a:cubicBezTo>
                    <a:cubicBezTo>
                      <a:pt x="156" y="9"/>
                      <a:pt x="157" y="8"/>
                      <a:pt x="157" y="9"/>
                    </a:cubicBezTo>
                    <a:cubicBezTo>
                      <a:pt x="157" y="9"/>
                      <a:pt x="156" y="10"/>
                      <a:pt x="156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4" y="11"/>
                      <a:pt x="154" y="11"/>
                      <a:pt x="153" y="11"/>
                    </a:cubicBezTo>
                    <a:cubicBezTo>
                      <a:pt x="154" y="12"/>
                      <a:pt x="157" y="9"/>
                      <a:pt x="158" y="9"/>
                    </a:cubicBezTo>
                    <a:cubicBezTo>
                      <a:pt x="158" y="11"/>
                      <a:pt x="157" y="12"/>
                      <a:pt x="156" y="13"/>
                    </a:cubicBezTo>
                    <a:cubicBezTo>
                      <a:pt x="155" y="13"/>
                      <a:pt x="155" y="14"/>
                      <a:pt x="155" y="14"/>
                    </a:cubicBezTo>
                    <a:cubicBezTo>
                      <a:pt x="156" y="14"/>
                      <a:pt x="156" y="13"/>
                      <a:pt x="156" y="14"/>
                    </a:cubicBezTo>
                    <a:cubicBezTo>
                      <a:pt x="157" y="15"/>
                      <a:pt x="157" y="14"/>
                      <a:pt x="158" y="13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7" y="14"/>
                      <a:pt x="157" y="15"/>
                      <a:pt x="157" y="15"/>
                    </a:cubicBezTo>
                    <a:cubicBezTo>
                      <a:pt x="157" y="16"/>
                      <a:pt x="157" y="17"/>
                      <a:pt x="157" y="18"/>
                    </a:cubicBezTo>
                    <a:cubicBezTo>
                      <a:pt x="157" y="18"/>
                      <a:pt x="157" y="19"/>
                      <a:pt x="157" y="20"/>
                    </a:cubicBezTo>
                    <a:cubicBezTo>
                      <a:pt x="157" y="20"/>
                      <a:pt x="156" y="21"/>
                      <a:pt x="157" y="22"/>
                    </a:cubicBezTo>
                    <a:cubicBezTo>
                      <a:pt x="158" y="22"/>
                      <a:pt x="157" y="19"/>
                      <a:pt x="157" y="18"/>
                    </a:cubicBezTo>
                    <a:cubicBezTo>
                      <a:pt x="157" y="17"/>
                      <a:pt x="158" y="16"/>
                      <a:pt x="158" y="16"/>
                    </a:cubicBezTo>
                    <a:cubicBezTo>
                      <a:pt x="158" y="15"/>
                      <a:pt x="158" y="14"/>
                      <a:pt x="159" y="14"/>
                    </a:cubicBezTo>
                    <a:cubicBezTo>
                      <a:pt x="159" y="14"/>
                      <a:pt x="159" y="14"/>
                      <a:pt x="159" y="15"/>
                    </a:cubicBezTo>
                    <a:cubicBezTo>
                      <a:pt x="159" y="14"/>
                      <a:pt x="159" y="14"/>
                      <a:pt x="159" y="14"/>
                    </a:cubicBezTo>
                    <a:cubicBezTo>
                      <a:pt x="159" y="13"/>
                      <a:pt x="159" y="13"/>
                      <a:pt x="159" y="13"/>
                    </a:cubicBezTo>
                    <a:cubicBezTo>
                      <a:pt x="159" y="12"/>
                      <a:pt x="159" y="12"/>
                      <a:pt x="159" y="12"/>
                    </a:cubicBezTo>
                    <a:cubicBezTo>
                      <a:pt x="159" y="11"/>
                      <a:pt x="159" y="11"/>
                      <a:pt x="159" y="10"/>
                    </a:cubicBezTo>
                    <a:cubicBezTo>
                      <a:pt x="160" y="10"/>
                      <a:pt x="160" y="10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0" y="8"/>
                      <a:pt x="160" y="7"/>
                      <a:pt x="161" y="6"/>
                    </a:cubicBezTo>
                    <a:cubicBezTo>
                      <a:pt x="161" y="6"/>
                      <a:pt x="162" y="6"/>
                      <a:pt x="163" y="6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4" y="6"/>
                      <a:pt x="164" y="6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5" y="7"/>
                      <a:pt x="165" y="7"/>
                      <a:pt x="165" y="8"/>
                    </a:cubicBezTo>
                    <a:cubicBezTo>
                      <a:pt x="165" y="8"/>
                      <a:pt x="164" y="9"/>
                      <a:pt x="165" y="9"/>
                    </a:cubicBezTo>
                    <a:cubicBezTo>
                      <a:pt x="165" y="9"/>
                      <a:pt x="164" y="10"/>
                      <a:pt x="165" y="10"/>
                    </a:cubicBezTo>
                    <a:cubicBezTo>
                      <a:pt x="165" y="10"/>
                      <a:pt x="165" y="10"/>
                      <a:pt x="165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8" y="9"/>
                      <a:pt x="167" y="9"/>
                      <a:pt x="168" y="9"/>
                    </a:cubicBezTo>
                    <a:cubicBezTo>
                      <a:pt x="168" y="9"/>
                      <a:pt x="167" y="10"/>
                      <a:pt x="167" y="11"/>
                    </a:cubicBezTo>
                    <a:cubicBezTo>
                      <a:pt x="168" y="11"/>
                      <a:pt x="168" y="10"/>
                      <a:pt x="169" y="9"/>
                    </a:cubicBezTo>
                    <a:cubicBezTo>
                      <a:pt x="170" y="9"/>
                      <a:pt x="170" y="9"/>
                      <a:pt x="171" y="9"/>
                    </a:cubicBezTo>
                    <a:cubicBezTo>
                      <a:pt x="171" y="10"/>
                      <a:pt x="171" y="10"/>
                      <a:pt x="170" y="10"/>
                    </a:cubicBezTo>
                    <a:cubicBezTo>
                      <a:pt x="170" y="11"/>
                      <a:pt x="171" y="11"/>
                      <a:pt x="171" y="11"/>
                    </a:cubicBezTo>
                    <a:cubicBezTo>
                      <a:pt x="171" y="11"/>
                      <a:pt x="172" y="11"/>
                      <a:pt x="172" y="11"/>
                    </a:cubicBezTo>
                    <a:cubicBezTo>
                      <a:pt x="172" y="13"/>
                      <a:pt x="170" y="12"/>
                      <a:pt x="170" y="13"/>
                    </a:cubicBezTo>
                    <a:cubicBezTo>
                      <a:pt x="170" y="13"/>
                      <a:pt x="171" y="13"/>
                      <a:pt x="172" y="13"/>
                    </a:cubicBezTo>
                    <a:cubicBezTo>
                      <a:pt x="172" y="13"/>
                      <a:pt x="173" y="12"/>
                      <a:pt x="173" y="13"/>
                    </a:cubicBezTo>
                    <a:cubicBezTo>
                      <a:pt x="173" y="13"/>
                      <a:pt x="173" y="13"/>
                      <a:pt x="173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5"/>
                      <a:pt x="175" y="15"/>
                    </a:cubicBezTo>
                    <a:cubicBezTo>
                      <a:pt x="175" y="15"/>
                      <a:pt x="175" y="15"/>
                      <a:pt x="175" y="14"/>
                    </a:cubicBezTo>
                    <a:cubicBezTo>
                      <a:pt x="176" y="14"/>
                      <a:pt x="176" y="15"/>
                      <a:pt x="176" y="15"/>
                    </a:cubicBezTo>
                    <a:cubicBezTo>
                      <a:pt x="176" y="16"/>
                      <a:pt x="176" y="16"/>
                      <a:pt x="176" y="17"/>
                    </a:cubicBezTo>
                    <a:cubicBezTo>
                      <a:pt x="176" y="17"/>
                      <a:pt x="177" y="17"/>
                      <a:pt x="176" y="17"/>
                    </a:cubicBezTo>
                    <a:cubicBezTo>
                      <a:pt x="176" y="18"/>
                      <a:pt x="176" y="18"/>
                      <a:pt x="175" y="18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73" y="18"/>
                      <a:pt x="173" y="19"/>
                      <a:pt x="173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2" y="20"/>
                      <a:pt x="172" y="19"/>
                      <a:pt x="172" y="20"/>
                    </a:cubicBezTo>
                    <a:cubicBezTo>
                      <a:pt x="172" y="20"/>
                      <a:pt x="172" y="21"/>
                      <a:pt x="172" y="21"/>
                    </a:cubicBezTo>
                    <a:cubicBezTo>
                      <a:pt x="171" y="21"/>
                      <a:pt x="171" y="21"/>
                      <a:pt x="171" y="22"/>
                    </a:cubicBezTo>
                    <a:cubicBezTo>
                      <a:pt x="170" y="22"/>
                      <a:pt x="170" y="22"/>
                      <a:pt x="169" y="22"/>
                    </a:cubicBezTo>
                    <a:cubicBezTo>
                      <a:pt x="168" y="22"/>
                      <a:pt x="166" y="21"/>
                      <a:pt x="165" y="21"/>
                    </a:cubicBezTo>
                    <a:cubicBezTo>
                      <a:pt x="164" y="21"/>
                      <a:pt x="163" y="21"/>
                      <a:pt x="161" y="20"/>
                    </a:cubicBezTo>
                    <a:cubicBezTo>
                      <a:pt x="161" y="20"/>
                      <a:pt x="160" y="20"/>
                      <a:pt x="160" y="20"/>
                    </a:cubicBezTo>
                    <a:cubicBezTo>
                      <a:pt x="159" y="20"/>
                      <a:pt x="161" y="20"/>
                      <a:pt x="161" y="21"/>
                    </a:cubicBezTo>
                    <a:cubicBezTo>
                      <a:pt x="161" y="21"/>
                      <a:pt x="160" y="21"/>
                      <a:pt x="160" y="21"/>
                    </a:cubicBezTo>
                    <a:cubicBezTo>
                      <a:pt x="160" y="22"/>
                      <a:pt x="161" y="21"/>
                      <a:pt x="161" y="21"/>
                    </a:cubicBezTo>
                    <a:cubicBezTo>
                      <a:pt x="162" y="22"/>
                      <a:pt x="161" y="22"/>
                      <a:pt x="162" y="22"/>
                    </a:cubicBezTo>
                    <a:cubicBezTo>
                      <a:pt x="162" y="22"/>
                      <a:pt x="162" y="22"/>
                      <a:pt x="162" y="22"/>
                    </a:cubicBezTo>
                    <a:cubicBezTo>
                      <a:pt x="163" y="22"/>
                      <a:pt x="164" y="22"/>
                      <a:pt x="164" y="23"/>
                    </a:cubicBezTo>
                    <a:cubicBezTo>
                      <a:pt x="164" y="23"/>
                      <a:pt x="164" y="23"/>
                      <a:pt x="165" y="23"/>
                    </a:cubicBezTo>
                    <a:cubicBezTo>
                      <a:pt x="165" y="23"/>
                      <a:pt x="166" y="23"/>
                      <a:pt x="166" y="24"/>
                    </a:cubicBezTo>
                    <a:cubicBezTo>
                      <a:pt x="167" y="24"/>
                      <a:pt x="168" y="24"/>
                      <a:pt x="166" y="25"/>
                    </a:cubicBezTo>
                    <a:cubicBezTo>
                      <a:pt x="166" y="25"/>
                      <a:pt x="165" y="25"/>
                      <a:pt x="165" y="26"/>
                    </a:cubicBezTo>
                    <a:cubicBezTo>
                      <a:pt x="165" y="27"/>
                      <a:pt x="167" y="25"/>
                      <a:pt x="167" y="25"/>
                    </a:cubicBezTo>
                    <a:cubicBezTo>
                      <a:pt x="167" y="26"/>
                      <a:pt x="167" y="25"/>
                      <a:pt x="167" y="25"/>
                    </a:cubicBezTo>
                    <a:cubicBezTo>
                      <a:pt x="168" y="26"/>
                      <a:pt x="168" y="27"/>
                      <a:pt x="167" y="28"/>
                    </a:cubicBezTo>
                    <a:cubicBezTo>
                      <a:pt x="167" y="28"/>
                      <a:pt x="167" y="28"/>
                      <a:pt x="167" y="29"/>
                    </a:cubicBezTo>
                    <a:cubicBezTo>
                      <a:pt x="167" y="29"/>
                      <a:pt x="166" y="29"/>
                      <a:pt x="166" y="30"/>
                    </a:cubicBezTo>
                    <a:cubicBezTo>
                      <a:pt x="167" y="30"/>
                      <a:pt x="167" y="29"/>
                      <a:pt x="167" y="29"/>
                    </a:cubicBezTo>
                    <a:cubicBezTo>
                      <a:pt x="168" y="29"/>
                      <a:pt x="168" y="29"/>
                      <a:pt x="168" y="29"/>
                    </a:cubicBezTo>
                    <a:cubicBezTo>
                      <a:pt x="169" y="29"/>
                      <a:pt x="169" y="28"/>
                      <a:pt x="169" y="28"/>
                    </a:cubicBezTo>
                    <a:cubicBezTo>
                      <a:pt x="170" y="29"/>
                      <a:pt x="169" y="29"/>
                      <a:pt x="169" y="29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29"/>
                      <a:pt x="170" y="30"/>
                      <a:pt x="171" y="29"/>
                    </a:cubicBezTo>
                    <a:cubicBezTo>
                      <a:pt x="171" y="29"/>
                      <a:pt x="170" y="29"/>
                      <a:pt x="170" y="28"/>
                    </a:cubicBezTo>
                    <a:cubicBezTo>
                      <a:pt x="170" y="28"/>
                      <a:pt x="171" y="28"/>
                      <a:pt x="171" y="28"/>
                    </a:cubicBezTo>
                    <a:cubicBezTo>
                      <a:pt x="171" y="28"/>
                      <a:pt x="171" y="27"/>
                      <a:pt x="171" y="27"/>
                    </a:cubicBezTo>
                    <a:cubicBezTo>
                      <a:pt x="171" y="27"/>
                      <a:pt x="171" y="26"/>
                      <a:pt x="171" y="26"/>
                    </a:cubicBezTo>
                    <a:cubicBezTo>
                      <a:pt x="171" y="26"/>
                      <a:pt x="171" y="26"/>
                      <a:pt x="171" y="26"/>
                    </a:cubicBezTo>
                    <a:cubicBezTo>
                      <a:pt x="172" y="26"/>
                      <a:pt x="171" y="26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2" y="27"/>
                      <a:pt x="172" y="27"/>
                    </a:cubicBezTo>
                    <a:cubicBezTo>
                      <a:pt x="172" y="28"/>
                      <a:pt x="172" y="28"/>
                      <a:pt x="172" y="29"/>
                    </a:cubicBezTo>
                    <a:cubicBezTo>
                      <a:pt x="172" y="30"/>
                      <a:pt x="172" y="30"/>
                      <a:pt x="173" y="29"/>
                    </a:cubicBezTo>
                    <a:cubicBezTo>
                      <a:pt x="173" y="29"/>
                      <a:pt x="172" y="28"/>
                      <a:pt x="173" y="27"/>
                    </a:cubicBezTo>
                    <a:cubicBezTo>
                      <a:pt x="174" y="27"/>
                      <a:pt x="174" y="27"/>
                      <a:pt x="174" y="28"/>
                    </a:cubicBezTo>
                    <a:cubicBezTo>
                      <a:pt x="174" y="28"/>
                      <a:pt x="175" y="27"/>
                      <a:pt x="175" y="27"/>
                    </a:cubicBezTo>
                    <a:cubicBezTo>
                      <a:pt x="175" y="28"/>
                      <a:pt x="175" y="29"/>
                      <a:pt x="176" y="30"/>
                    </a:cubicBezTo>
                    <a:cubicBezTo>
                      <a:pt x="176" y="31"/>
                      <a:pt x="176" y="32"/>
                      <a:pt x="175" y="33"/>
                    </a:cubicBezTo>
                    <a:cubicBezTo>
                      <a:pt x="175" y="33"/>
                      <a:pt x="174" y="33"/>
                      <a:pt x="173" y="33"/>
                    </a:cubicBezTo>
                    <a:cubicBezTo>
                      <a:pt x="172" y="32"/>
                      <a:pt x="173" y="32"/>
                      <a:pt x="172" y="31"/>
                    </a:cubicBezTo>
                    <a:cubicBezTo>
                      <a:pt x="172" y="31"/>
                      <a:pt x="171" y="30"/>
                      <a:pt x="171" y="30"/>
                    </a:cubicBezTo>
                    <a:cubicBezTo>
                      <a:pt x="170" y="30"/>
                      <a:pt x="171" y="31"/>
                      <a:pt x="171" y="32"/>
                    </a:cubicBezTo>
                    <a:cubicBezTo>
                      <a:pt x="171" y="32"/>
                      <a:pt x="171" y="34"/>
                      <a:pt x="170" y="34"/>
                    </a:cubicBezTo>
                    <a:cubicBezTo>
                      <a:pt x="170" y="35"/>
                      <a:pt x="169" y="36"/>
                      <a:pt x="169" y="36"/>
                    </a:cubicBezTo>
                    <a:cubicBezTo>
                      <a:pt x="168" y="36"/>
                      <a:pt x="168" y="36"/>
                      <a:pt x="167" y="36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6" y="37"/>
                      <a:pt x="166" y="37"/>
                      <a:pt x="165" y="37"/>
                    </a:cubicBezTo>
                    <a:cubicBezTo>
                      <a:pt x="164" y="38"/>
                      <a:pt x="165" y="39"/>
                      <a:pt x="164" y="40"/>
                    </a:cubicBezTo>
                    <a:cubicBezTo>
                      <a:pt x="164" y="42"/>
                      <a:pt x="162" y="43"/>
                      <a:pt x="161" y="41"/>
                    </a:cubicBezTo>
                    <a:cubicBezTo>
                      <a:pt x="161" y="40"/>
                      <a:pt x="162" y="38"/>
                      <a:pt x="163" y="37"/>
                    </a:cubicBezTo>
                    <a:cubicBezTo>
                      <a:pt x="163" y="37"/>
                      <a:pt x="164" y="36"/>
                      <a:pt x="164" y="35"/>
                    </a:cubicBezTo>
                    <a:cubicBezTo>
                      <a:pt x="165" y="34"/>
                      <a:pt x="165" y="33"/>
                      <a:pt x="164" y="33"/>
                    </a:cubicBezTo>
                    <a:cubicBezTo>
                      <a:pt x="164" y="32"/>
                      <a:pt x="164" y="31"/>
                      <a:pt x="164" y="30"/>
                    </a:cubicBezTo>
                    <a:cubicBezTo>
                      <a:pt x="163" y="30"/>
                      <a:pt x="162" y="29"/>
                      <a:pt x="162" y="29"/>
                    </a:cubicBezTo>
                    <a:cubicBezTo>
                      <a:pt x="161" y="28"/>
                      <a:pt x="160" y="28"/>
                      <a:pt x="159" y="27"/>
                    </a:cubicBezTo>
                    <a:cubicBezTo>
                      <a:pt x="159" y="27"/>
                      <a:pt x="159" y="27"/>
                      <a:pt x="158" y="27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7" y="25"/>
                      <a:pt x="157" y="25"/>
                      <a:pt x="156" y="24"/>
                    </a:cubicBezTo>
                    <a:cubicBezTo>
                      <a:pt x="156" y="24"/>
                      <a:pt x="156" y="24"/>
                      <a:pt x="156" y="23"/>
                    </a:cubicBezTo>
                    <a:cubicBezTo>
                      <a:pt x="155" y="23"/>
                      <a:pt x="155" y="22"/>
                      <a:pt x="155" y="22"/>
                    </a:cubicBezTo>
                    <a:cubicBezTo>
                      <a:pt x="154" y="22"/>
                      <a:pt x="154" y="22"/>
                      <a:pt x="153" y="22"/>
                    </a:cubicBezTo>
                    <a:cubicBezTo>
                      <a:pt x="153" y="23"/>
                      <a:pt x="152" y="23"/>
                      <a:pt x="152" y="24"/>
                    </a:cubicBezTo>
                    <a:cubicBezTo>
                      <a:pt x="151" y="25"/>
                      <a:pt x="151" y="25"/>
                      <a:pt x="150" y="25"/>
                    </a:cubicBezTo>
                    <a:cubicBezTo>
                      <a:pt x="149" y="25"/>
                      <a:pt x="149" y="25"/>
                      <a:pt x="148" y="25"/>
                    </a:cubicBezTo>
                    <a:cubicBezTo>
                      <a:pt x="147" y="25"/>
                      <a:pt x="146" y="25"/>
                      <a:pt x="145" y="27"/>
                    </a:cubicBezTo>
                    <a:cubicBezTo>
                      <a:pt x="145" y="27"/>
                      <a:pt x="145" y="28"/>
                      <a:pt x="144" y="28"/>
                    </a:cubicBezTo>
                    <a:cubicBezTo>
                      <a:pt x="144" y="29"/>
                      <a:pt x="143" y="29"/>
                      <a:pt x="143" y="29"/>
                    </a:cubicBezTo>
                    <a:cubicBezTo>
                      <a:pt x="142" y="30"/>
                      <a:pt x="142" y="31"/>
                      <a:pt x="142" y="31"/>
                    </a:cubicBezTo>
                    <a:cubicBezTo>
                      <a:pt x="142" y="32"/>
                      <a:pt x="142" y="33"/>
                      <a:pt x="142" y="34"/>
                    </a:cubicBezTo>
                    <a:cubicBezTo>
                      <a:pt x="141" y="35"/>
                      <a:pt x="142" y="35"/>
                      <a:pt x="142" y="36"/>
                    </a:cubicBezTo>
                    <a:cubicBezTo>
                      <a:pt x="141" y="37"/>
                      <a:pt x="141" y="37"/>
                      <a:pt x="141" y="38"/>
                    </a:cubicBezTo>
                    <a:cubicBezTo>
                      <a:pt x="141" y="39"/>
                      <a:pt x="141" y="40"/>
                      <a:pt x="141" y="41"/>
                    </a:cubicBezTo>
                    <a:cubicBezTo>
                      <a:pt x="141" y="41"/>
                      <a:pt x="141" y="41"/>
                      <a:pt x="141" y="42"/>
                    </a:cubicBezTo>
                    <a:cubicBezTo>
                      <a:pt x="141" y="42"/>
                      <a:pt x="141" y="42"/>
                      <a:pt x="141" y="43"/>
                    </a:cubicBezTo>
                    <a:cubicBezTo>
                      <a:pt x="141" y="43"/>
                      <a:pt x="141" y="43"/>
                      <a:pt x="141" y="44"/>
                    </a:cubicBezTo>
                    <a:cubicBezTo>
                      <a:pt x="141" y="44"/>
                      <a:pt x="141" y="44"/>
                      <a:pt x="140" y="44"/>
                    </a:cubicBezTo>
                    <a:cubicBezTo>
                      <a:pt x="140" y="45"/>
                      <a:pt x="139" y="45"/>
                      <a:pt x="139" y="45"/>
                    </a:cubicBezTo>
                    <a:cubicBezTo>
                      <a:pt x="138" y="45"/>
                      <a:pt x="137" y="46"/>
                      <a:pt x="137" y="48"/>
                    </a:cubicBezTo>
                    <a:cubicBezTo>
                      <a:pt x="137" y="48"/>
                      <a:pt x="137" y="49"/>
                      <a:pt x="136" y="49"/>
                    </a:cubicBezTo>
                    <a:cubicBezTo>
                      <a:pt x="136" y="50"/>
                      <a:pt x="136" y="50"/>
                      <a:pt x="136" y="50"/>
                    </a:cubicBezTo>
                    <a:cubicBezTo>
                      <a:pt x="136" y="50"/>
                      <a:pt x="136" y="50"/>
                      <a:pt x="135" y="50"/>
                    </a:cubicBezTo>
                    <a:cubicBezTo>
                      <a:pt x="135" y="51"/>
                      <a:pt x="135" y="51"/>
                      <a:pt x="135" y="50"/>
                    </a:cubicBezTo>
                    <a:cubicBezTo>
                      <a:pt x="134" y="50"/>
                      <a:pt x="134" y="50"/>
                      <a:pt x="133" y="49"/>
                    </a:cubicBezTo>
                    <a:cubicBezTo>
                      <a:pt x="133" y="49"/>
                      <a:pt x="132" y="49"/>
                      <a:pt x="132" y="48"/>
                    </a:cubicBezTo>
                    <a:cubicBezTo>
                      <a:pt x="131" y="48"/>
                      <a:pt x="131" y="48"/>
                      <a:pt x="130" y="47"/>
                    </a:cubicBezTo>
                    <a:cubicBezTo>
                      <a:pt x="130" y="47"/>
                      <a:pt x="129" y="47"/>
                      <a:pt x="128" y="47"/>
                    </a:cubicBezTo>
                    <a:cubicBezTo>
                      <a:pt x="128" y="47"/>
                      <a:pt x="128" y="47"/>
                      <a:pt x="127" y="47"/>
                    </a:cubicBezTo>
                    <a:cubicBezTo>
                      <a:pt x="127" y="48"/>
                      <a:pt x="127" y="48"/>
                      <a:pt x="126" y="49"/>
                    </a:cubicBezTo>
                    <a:cubicBezTo>
                      <a:pt x="125" y="49"/>
                      <a:pt x="125" y="49"/>
                      <a:pt x="124" y="49"/>
                    </a:cubicBezTo>
                    <a:cubicBezTo>
                      <a:pt x="124" y="50"/>
                      <a:pt x="123" y="50"/>
                      <a:pt x="123" y="49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1" y="49"/>
                      <a:pt x="121" y="49"/>
                      <a:pt x="120" y="48"/>
                    </a:cubicBezTo>
                    <a:cubicBezTo>
                      <a:pt x="119" y="48"/>
                      <a:pt x="119" y="48"/>
                      <a:pt x="118" y="48"/>
                    </a:cubicBezTo>
                    <a:cubicBezTo>
                      <a:pt x="118" y="47"/>
                      <a:pt x="118" y="46"/>
                      <a:pt x="117" y="45"/>
                    </a:cubicBezTo>
                    <a:cubicBezTo>
                      <a:pt x="117" y="44"/>
                      <a:pt x="117" y="44"/>
                      <a:pt x="117" y="43"/>
                    </a:cubicBezTo>
                    <a:cubicBezTo>
                      <a:pt x="116" y="43"/>
                      <a:pt x="116" y="43"/>
                      <a:pt x="116" y="42"/>
                    </a:cubicBezTo>
                    <a:cubicBezTo>
                      <a:pt x="115" y="41"/>
                      <a:pt x="114" y="40"/>
                      <a:pt x="114" y="39"/>
                    </a:cubicBezTo>
                    <a:cubicBezTo>
                      <a:pt x="113" y="39"/>
                      <a:pt x="113" y="38"/>
                      <a:pt x="113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2" y="37"/>
                      <a:pt x="111" y="37"/>
                      <a:pt x="111" y="37"/>
                    </a:cubicBezTo>
                    <a:cubicBezTo>
                      <a:pt x="110" y="38"/>
                      <a:pt x="110" y="38"/>
                      <a:pt x="109" y="39"/>
                    </a:cubicBezTo>
                    <a:cubicBezTo>
                      <a:pt x="109" y="39"/>
                      <a:pt x="110" y="40"/>
                      <a:pt x="110" y="41"/>
                    </a:cubicBezTo>
                    <a:cubicBezTo>
                      <a:pt x="110" y="42"/>
                      <a:pt x="109" y="42"/>
                      <a:pt x="108" y="41"/>
                    </a:cubicBezTo>
                    <a:cubicBezTo>
                      <a:pt x="108" y="41"/>
                      <a:pt x="107" y="41"/>
                      <a:pt x="107" y="41"/>
                    </a:cubicBezTo>
                    <a:cubicBezTo>
                      <a:pt x="106" y="41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21" y="136"/>
                    </a:moveTo>
                    <a:cubicBezTo>
                      <a:pt x="21" y="136"/>
                      <a:pt x="21" y="136"/>
                      <a:pt x="20" y="136"/>
                    </a:cubicBezTo>
                    <a:cubicBezTo>
                      <a:pt x="20" y="136"/>
                      <a:pt x="20" y="136"/>
                      <a:pt x="20" y="137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0" y="137"/>
                      <a:pt x="21" y="138"/>
                      <a:pt x="21" y="138"/>
                    </a:cubicBezTo>
                    <a:cubicBezTo>
                      <a:pt x="21" y="138"/>
                      <a:pt x="22" y="138"/>
                      <a:pt x="22" y="137"/>
                    </a:cubicBezTo>
                    <a:cubicBezTo>
                      <a:pt x="22" y="137"/>
                      <a:pt x="22" y="136"/>
                      <a:pt x="22" y="136"/>
                    </a:cubicBezTo>
                    <a:cubicBezTo>
                      <a:pt x="22" y="136"/>
                      <a:pt x="22" y="135"/>
                      <a:pt x="21" y="136"/>
                    </a:cubicBezTo>
                    <a:close/>
                    <a:moveTo>
                      <a:pt x="24" y="134"/>
                    </a:moveTo>
                    <a:cubicBezTo>
                      <a:pt x="24" y="135"/>
                      <a:pt x="22" y="136"/>
                      <a:pt x="23" y="136"/>
                    </a:cubicBezTo>
                    <a:cubicBezTo>
                      <a:pt x="24" y="137"/>
                      <a:pt x="24" y="136"/>
                      <a:pt x="25" y="136"/>
                    </a:cubicBezTo>
                    <a:cubicBezTo>
                      <a:pt x="26" y="136"/>
                      <a:pt x="26" y="136"/>
                      <a:pt x="27" y="135"/>
                    </a:cubicBezTo>
                    <a:cubicBezTo>
                      <a:pt x="27" y="135"/>
                      <a:pt x="28" y="135"/>
                      <a:pt x="29" y="134"/>
                    </a:cubicBezTo>
                    <a:cubicBezTo>
                      <a:pt x="29" y="134"/>
                      <a:pt x="28" y="134"/>
                      <a:pt x="28" y="134"/>
                    </a:cubicBezTo>
                    <a:cubicBezTo>
                      <a:pt x="28" y="133"/>
                      <a:pt x="28" y="133"/>
                      <a:pt x="27" y="133"/>
                    </a:cubicBezTo>
                    <a:cubicBezTo>
                      <a:pt x="27" y="133"/>
                      <a:pt x="25" y="133"/>
                      <a:pt x="25" y="133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5" y="135"/>
                      <a:pt x="24" y="134"/>
                      <a:pt x="24" y="134"/>
                    </a:cubicBezTo>
                    <a:cubicBezTo>
                      <a:pt x="24" y="135"/>
                      <a:pt x="24" y="134"/>
                      <a:pt x="24" y="134"/>
                    </a:cubicBezTo>
                    <a:close/>
                    <a:moveTo>
                      <a:pt x="26" y="131"/>
                    </a:moveTo>
                    <a:cubicBezTo>
                      <a:pt x="25" y="132"/>
                      <a:pt x="24" y="132"/>
                      <a:pt x="24" y="132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2"/>
                      <a:pt x="24" y="132"/>
                      <a:pt x="25" y="132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7" y="133"/>
                      <a:pt x="26" y="131"/>
                      <a:pt x="27" y="130"/>
                    </a:cubicBezTo>
                    <a:cubicBezTo>
                      <a:pt x="26" y="131"/>
                      <a:pt x="26" y="131"/>
                      <a:pt x="26" y="131"/>
                    </a:cubicBezTo>
                    <a:close/>
                    <a:moveTo>
                      <a:pt x="69" y="62"/>
                    </a:moveTo>
                    <a:cubicBezTo>
                      <a:pt x="69" y="62"/>
                      <a:pt x="69" y="61"/>
                      <a:pt x="68" y="62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9" y="63"/>
                      <a:pt x="70" y="62"/>
                      <a:pt x="69" y="62"/>
                    </a:cubicBezTo>
                    <a:moveTo>
                      <a:pt x="70" y="61"/>
                    </a:moveTo>
                    <a:cubicBezTo>
                      <a:pt x="71" y="61"/>
                      <a:pt x="71" y="61"/>
                      <a:pt x="71" y="60"/>
                    </a:cubicBezTo>
                    <a:cubicBezTo>
                      <a:pt x="72" y="60"/>
                      <a:pt x="72" y="60"/>
                      <a:pt x="73" y="60"/>
                    </a:cubicBezTo>
                    <a:cubicBezTo>
                      <a:pt x="73" y="59"/>
                      <a:pt x="73" y="58"/>
                      <a:pt x="72" y="58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1" y="60"/>
                      <a:pt x="71" y="60"/>
                    </a:cubicBezTo>
                    <a:cubicBezTo>
                      <a:pt x="70" y="60"/>
                      <a:pt x="70" y="61"/>
                      <a:pt x="70" y="61"/>
                    </a:cubicBezTo>
                    <a:cubicBezTo>
                      <a:pt x="71" y="61"/>
                      <a:pt x="70" y="61"/>
                      <a:pt x="70" y="61"/>
                    </a:cubicBezTo>
                    <a:close/>
                    <a:moveTo>
                      <a:pt x="73" y="60"/>
                    </a:moveTo>
                    <a:cubicBezTo>
                      <a:pt x="73" y="60"/>
                      <a:pt x="72" y="61"/>
                      <a:pt x="73" y="61"/>
                    </a:cubicBezTo>
                    <a:cubicBezTo>
                      <a:pt x="73" y="61"/>
                      <a:pt x="74" y="61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1"/>
                      <a:pt x="75" y="61"/>
                      <a:pt x="75" y="60"/>
                    </a:cubicBezTo>
                    <a:cubicBezTo>
                      <a:pt x="76" y="60"/>
                      <a:pt x="76" y="60"/>
                      <a:pt x="76" y="59"/>
                    </a:cubicBezTo>
                    <a:cubicBezTo>
                      <a:pt x="76" y="59"/>
                      <a:pt x="76" y="59"/>
                      <a:pt x="75" y="58"/>
                    </a:cubicBezTo>
                    <a:cubicBezTo>
                      <a:pt x="75" y="58"/>
                      <a:pt x="75" y="58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4" y="57"/>
                      <a:pt x="75" y="57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3" y="60"/>
                      <a:pt x="73" y="60"/>
                      <a:pt x="73" y="60"/>
                    </a:cubicBezTo>
                    <a:close/>
                    <a:moveTo>
                      <a:pt x="54" y="63"/>
                    </a:moveTo>
                    <a:cubicBezTo>
                      <a:pt x="53" y="64"/>
                      <a:pt x="54" y="64"/>
                      <a:pt x="55" y="64"/>
                    </a:cubicBezTo>
                    <a:cubicBezTo>
                      <a:pt x="55" y="63"/>
                      <a:pt x="55" y="63"/>
                      <a:pt x="55" y="62"/>
                    </a:cubicBezTo>
                    <a:cubicBezTo>
                      <a:pt x="55" y="62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4" y="63"/>
                      <a:pt x="54" y="63"/>
                      <a:pt x="54" y="6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6" y="60"/>
                      <a:pt x="56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1"/>
                      <a:pt x="55" y="62"/>
                      <a:pt x="55" y="62"/>
                    </a:cubicBezTo>
                    <a:cubicBezTo>
                      <a:pt x="56" y="62"/>
                      <a:pt x="56" y="61"/>
                      <a:pt x="55" y="60"/>
                    </a:cubicBezTo>
                    <a:cubicBezTo>
                      <a:pt x="55" y="60"/>
                      <a:pt x="56" y="61"/>
                      <a:pt x="55" y="60"/>
                    </a:cubicBezTo>
                    <a:close/>
                    <a:moveTo>
                      <a:pt x="56" y="60"/>
                    </a:moveTo>
                    <a:cubicBezTo>
                      <a:pt x="56" y="61"/>
                      <a:pt x="56" y="61"/>
                      <a:pt x="57" y="61"/>
                    </a:cubicBezTo>
                    <a:cubicBezTo>
                      <a:pt x="57" y="61"/>
                      <a:pt x="57" y="61"/>
                      <a:pt x="57" y="60"/>
                    </a:cubicBezTo>
                    <a:cubicBezTo>
                      <a:pt x="58" y="60"/>
                      <a:pt x="58" y="59"/>
                      <a:pt x="58" y="59"/>
                    </a:cubicBezTo>
                    <a:cubicBezTo>
                      <a:pt x="58" y="59"/>
                      <a:pt x="57" y="58"/>
                      <a:pt x="57" y="58"/>
                    </a:cubicBezTo>
                    <a:cubicBezTo>
                      <a:pt x="57" y="59"/>
                      <a:pt x="57" y="60"/>
                      <a:pt x="56" y="60"/>
                    </a:cubicBezTo>
                    <a:cubicBezTo>
                      <a:pt x="56" y="61"/>
                      <a:pt x="56" y="60"/>
                      <a:pt x="56" y="60"/>
                    </a:cubicBezTo>
                    <a:close/>
                    <a:moveTo>
                      <a:pt x="59" y="60"/>
                    </a:moveTo>
                    <a:cubicBezTo>
                      <a:pt x="58" y="59"/>
                      <a:pt x="59" y="60"/>
                      <a:pt x="59" y="60"/>
                    </a:cubicBezTo>
                    <a:cubicBezTo>
                      <a:pt x="59" y="60"/>
                      <a:pt x="59" y="60"/>
                      <a:pt x="60" y="60"/>
                    </a:cubicBezTo>
                    <a:cubicBezTo>
                      <a:pt x="60" y="60"/>
                      <a:pt x="60" y="59"/>
                      <a:pt x="60" y="59"/>
                    </a:cubicBezTo>
                    <a:cubicBezTo>
                      <a:pt x="60" y="60"/>
                      <a:pt x="61" y="59"/>
                      <a:pt x="61" y="59"/>
                    </a:cubicBezTo>
                    <a:cubicBezTo>
                      <a:pt x="61" y="59"/>
                      <a:pt x="61" y="58"/>
                      <a:pt x="61" y="58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2" y="58"/>
                      <a:pt x="62" y="57"/>
                      <a:pt x="62" y="57"/>
                    </a:cubicBezTo>
                    <a:cubicBezTo>
                      <a:pt x="63" y="56"/>
                      <a:pt x="62" y="57"/>
                      <a:pt x="62" y="57"/>
                    </a:cubicBezTo>
                    <a:cubicBezTo>
                      <a:pt x="61" y="57"/>
                      <a:pt x="61" y="56"/>
                      <a:pt x="61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59" y="56"/>
                      <a:pt x="59" y="56"/>
                    </a:cubicBezTo>
                    <a:cubicBezTo>
                      <a:pt x="59" y="57"/>
                      <a:pt x="58" y="57"/>
                      <a:pt x="59" y="57"/>
                    </a:cubicBezTo>
                    <a:cubicBezTo>
                      <a:pt x="59" y="57"/>
                      <a:pt x="58" y="57"/>
                      <a:pt x="58" y="58"/>
                    </a:cubicBezTo>
                    <a:cubicBezTo>
                      <a:pt x="58" y="58"/>
                      <a:pt x="58" y="59"/>
                      <a:pt x="59" y="60"/>
                    </a:cubicBezTo>
                    <a:cubicBezTo>
                      <a:pt x="58" y="59"/>
                      <a:pt x="58" y="59"/>
                      <a:pt x="59" y="60"/>
                    </a:cubicBezTo>
                    <a:close/>
                    <a:moveTo>
                      <a:pt x="64" y="57"/>
                    </a:moveTo>
                    <a:cubicBezTo>
                      <a:pt x="64" y="57"/>
                      <a:pt x="63" y="57"/>
                      <a:pt x="63" y="58"/>
                    </a:cubicBezTo>
                    <a:cubicBezTo>
                      <a:pt x="63" y="58"/>
                      <a:pt x="64" y="58"/>
                      <a:pt x="64" y="58"/>
                    </a:cubicBezTo>
                    <a:cubicBezTo>
                      <a:pt x="64" y="58"/>
                      <a:pt x="65" y="57"/>
                      <a:pt x="65" y="57"/>
                    </a:cubicBezTo>
                    <a:cubicBezTo>
                      <a:pt x="66" y="57"/>
                      <a:pt x="66" y="57"/>
                      <a:pt x="66" y="56"/>
                    </a:cubicBezTo>
                    <a:cubicBezTo>
                      <a:pt x="66" y="55"/>
                      <a:pt x="67" y="55"/>
                      <a:pt x="67" y="54"/>
                    </a:cubicBezTo>
                    <a:cubicBezTo>
                      <a:pt x="67" y="54"/>
                      <a:pt x="67" y="53"/>
                      <a:pt x="67" y="53"/>
                    </a:cubicBezTo>
                    <a:cubicBezTo>
                      <a:pt x="66" y="53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5" y="53"/>
                    </a:cubicBezTo>
                    <a:cubicBezTo>
                      <a:pt x="65" y="54"/>
                      <a:pt x="65" y="54"/>
                      <a:pt x="65" y="55"/>
                    </a:cubicBezTo>
                    <a:cubicBezTo>
                      <a:pt x="65" y="55"/>
                      <a:pt x="64" y="54"/>
                      <a:pt x="64" y="55"/>
                    </a:cubicBezTo>
                    <a:cubicBezTo>
                      <a:pt x="64" y="55"/>
                      <a:pt x="65" y="55"/>
                      <a:pt x="64" y="56"/>
                    </a:cubicBezTo>
                    <a:cubicBezTo>
                      <a:pt x="64" y="56"/>
                      <a:pt x="64" y="55"/>
                      <a:pt x="64" y="56"/>
                    </a:cubicBezTo>
                    <a:cubicBezTo>
                      <a:pt x="63" y="56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8" y="55"/>
                      <a:pt x="68" y="55"/>
                    </a:cubicBezTo>
                    <a:cubicBezTo>
                      <a:pt x="68" y="54"/>
                      <a:pt x="68" y="54"/>
                      <a:pt x="69" y="54"/>
                    </a:cubicBezTo>
                    <a:cubicBezTo>
                      <a:pt x="69" y="53"/>
                      <a:pt x="69" y="53"/>
                      <a:pt x="68" y="53"/>
                    </a:cubicBezTo>
                    <a:cubicBezTo>
                      <a:pt x="67" y="53"/>
                      <a:pt x="68" y="54"/>
                      <a:pt x="67" y="55"/>
                    </a:cubicBezTo>
                    <a:cubicBezTo>
                      <a:pt x="67" y="55"/>
                      <a:pt x="66" y="56"/>
                      <a:pt x="67" y="56"/>
                    </a:cubicBezTo>
                    <a:cubicBezTo>
                      <a:pt x="67" y="56"/>
                      <a:pt x="67" y="56"/>
                      <a:pt x="67" y="56"/>
                    </a:cubicBezTo>
                    <a:cubicBezTo>
                      <a:pt x="67" y="56"/>
                      <a:pt x="67" y="56"/>
                      <a:pt x="67" y="56"/>
                    </a:cubicBezTo>
                    <a:close/>
                    <a:moveTo>
                      <a:pt x="67" y="49"/>
                    </a:moveTo>
                    <a:cubicBezTo>
                      <a:pt x="67" y="49"/>
                      <a:pt x="68" y="49"/>
                      <a:pt x="68" y="48"/>
                    </a:cubicBezTo>
                    <a:cubicBezTo>
                      <a:pt x="68" y="48"/>
                      <a:pt x="68" y="48"/>
                      <a:pt x="69" y="48"/>
                    </a:cubicBezTo>
                    <a:cubicBezTo>
                      <a:pt x="69" y="47"/>
                      <a:pt x="70" y="48"/>
                      <a:pt x="70" y="48"/>
                    </a:cubicBezTo>
                    <a:cubicBezTo>
                      <a:pt x="69" y="48"/>
                      <a:pt x="68" y="49"/>
                      <a:pt x="68" y="49"/>
                    </a:cubicBezTo>
                    <a:cubicBezTo>
                      <a:pt x="67" y="49"/>
                      <a:pt x="67" y="49"/>
                      <a:pt x="67" y="50"/>
                    </a:cubicBezTo>
                    <a:cubicBezTo>
                      <a:pt x="68" y="51"/>
                      <a:pt x="70" y="50"/>
                      <a:pt x="70" y="50"/>
                    </a:cubicBezTo>
                    <a:cubicBezTo>
                      <a:pt x="71" y="49"/>
                      <a:pt x="71" y="49"/>
                      <a:pt x="71" y="48"/>
                    </a:cubicBezTo>
                    <a:cubicBezTo>
                      <a:pt x="71" y="47"/>
                      <a:pt x="70" y="47"/>
                      <a:pt x="70" y="47"/>
                    </a:cubicBezTo>
                    <a:cubicBezTo>
                      <a:pt x="70" y="47"/>
                      <a:pt x="71" y="47"/>
                      <a:pt x="71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6"/>
                      <a:pt x="70" y="42"/>
                      <a:pt x="69" y="43"/>
                    </a:cubicBezTo>
                    <a:cubicBezTo>
                      <a:pt x="68" y="43"/>
                      <a:pt x="69" y="44"/>
                      <a:pt x="69" y="44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8" y="45"/>
                      <a:pt x="68" y="44"/>
                      <a:pt x="68" y="44"/>
                    </a:cubicBezTo>
                    <a:cubicBezTo>
                      <a:pt x="67" y="44"/>
                      <a:pt x="67" y="45"/>
                      <a:pt x="68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8" y="46"/>
                      <a:pt x="68" y="47"/>
                      <a:pt x="68" y="47"/>
                    </a:cubicBezTo>
                    <a:cubicBezTo>
                      <a:pt x="67" y="47"/>
                      <a:pt x="67" y="47"/>
                      <a:pt x="67" y="46"/>
                    </a:cubicBezTo>
                    <a:cubicBezTo>
                      <a:pt x="67" y="47"/>
                      <a:pt x="67" y="47"/>
                      <a:pt x="66" y="47"/>
                    </a:cubicBezTo>
                    <a:cubicBezTo>
                      <a:pt x="66" y="47"/>
                      <a:pt x="66" y="46"/>
                      <a:pt x="66" y="46"/>
                    </a:cubicBezTo>
                    <a:cubicBezTo>
                      <a:pt x="66" y="46"/>
                      <a:pt x="66" y="47"/>
                      <a:pt x="66" y="47"/>
                    </a:cubicBezTo>
                    <a:cubicBezTo>
                      <a:pt x="65" y="47"/>
                      <a:pt x="66" y="46"/>
                      <a:pt x="65" y="46"/>
                    </a:cubicBezTo>
                    <a:cubicBezTo>
                      <a:pt x="64" y="46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4" y="48"/>
                      <a:pt x="64" y="48"/>
                      <a:pt x="64" y="49"/>
                    </a:cubicBezTo>
                    <a:cubicBezTo>
                      <a:pt x="64" y="49"/>
                      <a:pt x="65" y="49"/>
                      <a:pt x="65" y="49"/>
                    </a:cubicBezTo>
                    <a:cubicBezTo>
                      <a:pt x="65" y="50"/>
                      <a:pt x="64" y="50"/>
                      <a:pt x="65" y="50"/>
                    </a:cubicBezTo>
                    <a:cubicBezTo>
                      <a:pt x="66" y="51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7" y="49"/>
                    </a:cubicBezTo>
                    <a:close/>
                    <a:moveTo>
                      <a:pt x="72" y="44"/>
                    </a:moveTo>
                    <a:cubicBezTo>
                      <a:pt x="72" y="44"/>
                      <a:pt x="72" y="43"/>
                      <a:pt x="72" y="43"/>
                    </a:cubicBezTo>
                    <a:cubicBezTo>
                      <a:pt x="74" y="43"/>
                      <a:pt x="74" y="42"/>
                      <a:pt x="75" y="40"/>
                    </a:cubicBezTo>
                    <a:cubicBezTo>
                      <a:pt x="76" y="40"/>
                      <a:pt x="76" y="38"/>
                      <a:pt x="76" y="37"/>
                    </a:cubicBezTo>
                    <a:cubicBezTo>
                      <a:pt x="74" y="37"/>
                      <a:pt x="74" y="39"/>
                      <a:pt x="73" y="40"/>
                    </a:cubicBezTo>
                    <a:cubicBezTo>
                      <a:pt x="72" y="41"/>
                      <a:pt x="72" y="41"/>
                      <a:pt x="71" y="42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1" y="44"/>
                      <a:pt x="72" y="44"/>
                      <a:pt x="72" y="44"/>
                    </a:cubicBezTo>
                    <a:close/>
                    <a:moveTo>
                      <a:pt x="74" y="45"/>
                    </a:moveTo>
                    <a:cubicBezTo>
                      <a:pt x="74" y="45"/>
                      <a:pt x="75" y="44"/>
                      <a:pt x="74" y="43"/>
                    </a:cubicBezTo>
                    <a:cubicBezTo>
                      <a:pt x="74" y="43"/>
                      <a:pt x="73" y="44"/>
                      <a:pt x="72" y="44"/>
                    </a:cubicBezTo>
                    <a:cubicBezTo>
                      <a:pt x="72" y="45"/>
                      <a:pt x="73" y="46"/>
                      <a:pt x="72" y="46"/>
                    </a:cubicBezTo>
                    <a:cubicBezTo>
                      <a:pt x="72" y="47"/>
                      <a:pt x="71" y="46"/>
                      <a:pt x="72" y="47"/>
                    </a:cubicBezTo>
                    <a:cubicBezTo>
                      <a:pt x="72" y="47"/>
                      <a:pt x="72" y="48"/>
                      <a:pt x="72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1" y="48"/>
                      <a:pt x="71" y="49"/>
                      <a:pt x="71" y="49"/>
                    </a:cubicBezTo>
                    <a:cubicBezTo>
                      <a:pt x="72" y="49"/>
                      <a:pt x="72" y="50"/>
                      <a:pt x="72" y="50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71" y="50"/>
                      <a:pt x="71" y="50"/>
                      <a:pt x="71" y="51"/>
                    </a:cubicBezTo>
                    <a:cubicBezTo>
                      <a:pt x="71" y="51"/>
                      <a:pt x="70" y="51"/>
                      <a:pt x="70" y="51"/>
                    </a:cubicBezTo>
                    <a:cubicBezTo>
                      <a:pt x="70" y="51"/>
                      <a:pt x="70" y="52"/>
                      <a:pt x="70" y="52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69" y="54"/>
                      <a:pt x="69" y="55"/>
                      <a:pt x="69" y="55"/>
                    </a:cubicBezTo>
                    <a:cubicBezTo>
                      <a:pt x="68" y="56"/>
                      <a:pt x="69" y="57"/>
                      <a:pt x="69" y="55"/>
                    </a:cubicBezTo>
                    <a:cubicBezTo>
                      <a:pt x="70" y="54"/>
                      <a:pt x="71" y="54"/>
                      <a:pt x="72" y="52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4"/>
                      <a:pt x="71" y="54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72" y="55"/>
                      <a:pt x="73" y="56"/>
                      <a:pt x="73" y="55"/>
                    </a:cubicBezTo>
                    <a:cubicBezTo>
                      <a:pt x="73" y="55"/>
                      <a:pt x="73" y="55"/>
                      <a:pt x="73" y="54"/>
                    </a:cubicBezTo>
                    <a:cubicBezTo>
                      <a:pt x="73" y="54"/>
                      <a:pt x="73" y="53"/>
                      <a:pt x="73" y="53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3"/>
                      <a:pt x="74" y="53"/>
                      <a:pt x="74" y="52"/>
                    </a:cubicBezTo>
                    <a:cubicBezTo>
                      <a:pt x="75" y="53"/>
                      <a:pt x="74" y="54"/>
                      <a:pt x="74" y="54"/>
                    </a:cubicBezTo>
                    <a:cubicBezTo>
                      <a:pt x="75" y="54"/>
                      <a:pt x="75" y="53"/>
                      <a:pt x="76" y="52"/>
                    </a:cubicBezTo>
                    <a:cubicBezTo>
                      <a:pt x="76" y="51"/>
                      <a:pt x="77" y="51"/>
                      <a:pt x="78" y="51"/>
                    </a:cubicBezTo>
                    <a:cubicBezTo>
                      <a:pt x="78" y="51"/>
                      <a:pt x="78" y="51"/>
                      <a:pt x="78" y="50"/>
                    </a:cubicBez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8"/>
                      <a:pt x="79" y="48"/>
                      <a:pt x="79" y="47"/>
                    </a:cubicBezTo>
                    <a:cubicBezTo>
                      <a:pt x="78" y="47"/>
                      <a:pt x="78" y="46"/>
                      <a:pt x="78" y="46"/>
                    </a:cubicBezTo>
                    <a:cubicBezTo>
                      <a:pt x="78" y="46"/>
                      <a:pt x="78" y="45"/>
                      <a:pt x="77" y="45"/>
                    </a:cubicBezTo>
                    <a:cubicBezTo>
                      <a:pt x="77" y="45"/>
                      <a:pt x="77" y="44"/>
                      <a:pt x="77" y="45"/>
                    </a:cubicBezTo>
                    <a:cubicBezTo>
                      <a:pt x="77" y="45"/>
                      <a:pt x="77" y="45"/>
                      <a:pt x="77" y="46"/>
                    </a:cubicBezTo>
                    <a:cubicBezTo>
                      <a:pt x="77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7"/>
                      <a:pt x="77" y="47"/>
                      <a:pt x="76" y="47"/>
                    </a:cubicBezTo>
                    <a:cubicBezTo>
                      <a:pt x="76" y="48"/>
                      <a:pt x="76" y="47"/>
                      <a:pt x="76" y="48"/>
                    </a:cubicBezTo>
                    <a:cubicBezTo>
                      <a:pt x="75" y="48"/>
                      <a:pt x="76" y="49"/>
                      <a:pt x="76" y="49"/>
                    </a:cubicBezTo>
                    <a:cubicBezTo>
                      <a:pt x="75" y="49"/>
                      <a:pt x="76" y="49"/>
                      <a:pt x="75" y="49"/>
                    </a:cubicBezTo>
                    <a:cubicBezTo>
                      <a:pt x="75" y="49"/>
                      <a:pt x="75" y="49"/>
                      <a:pt x="74" y="50"/>
                    </a:cubicBezTo>
                    <a:cubicBezTo>
                      <a:pt x="74" y="50"/>
                      <a:pt x="74" y="51"/>
                      <a:pt x="74" y="51"/>
                    </a:cubicBezTo>
                    <a:cubicBezTo>
                      <a:pt x="73" y="51"/>
                      <a:pt x="73" y="50"/>
                      <a:pt x="74" y="49"/>
                    </a:cubicBezTo>
                    <a:cubicBezTo>
                      <a:pt x="75" y="49"/>
                      <a:pt x="75" y="48"/>
                      <a:pt x="75" y="47"/>
                    </a:cubicBezTo>
                    <a:cubicBezTo>
                      <a:pt x="74" y="47"/>
                      <a:pt x="74" y="48"/>
                      <a:pt x="73" y="47"/>
                    </a:cubicBezTo>
                    <a:cubicBezTo>
                      <a:pt x="73" y="47"/>
                      <a:pt x="74" y="46"/>
                      <a:pt x="74" y="45"/>
                    </a:cubicBezTo>
                    <a:cubicBezTo>
                      <a:pt x="74" y="45"/>
                      <a:pt x="74" y="46"/>
                      <a:pt x="74" y="45"/>
                    </a:cubicBezTo>
                    <a:close/>
                    <a:moveTo>
                      <a:pt x="76" y="43"/>
                    </a:moveTo>
                    <a:cubicBezTo>
                      <a:pt x="76" y="44"/>
                      <a:pt x="77" y="44"/>
                      <a:pt x="77" y="44"/>
                    </a:cubicBezTo>
                    <a:cubicBezTo>
                      <a:pt x="78" y="44"/>
                      <a:pt x="78" y="45"/>
                      <a:pt x="79" y="45"/>
                    </a:cubicBezTo>
                    <a:cubicBezTo>
                      <a:pt x="79" y="45"/>
                      <a:pt x="79" y="44"/>
                      <a:pt x="79" y="43"/>
                    </a:cubicBezTo>
                    <a:cubicBezTo>
                      <a:pt x="79" y="43"/>
                      <a:pt x="79" y="43"/>
                      <a:pt x="78" y="43"/>
                    </a:cubicBezTo>
                    <a:cubicBezTo>
                      <a:pt x="78" y="43"/>
                      <a:pt x="78" y="43"/>
                      <a:pt x="77" y="43"/>
                    </a:cubicBezTo>
                    <a:cubicBezTo>
                      <a:pt x="77" y="43"/>
                      <a:pt x="77" y="43"/>
                      <a:pt x="76" y="43"/>
                    </a:cubicBezTo>
                    <a:close/>
                    <a:moveTo>
                      <a:pt x="77" y="54"/>
                    </a:moveTo>
                    <a:cubicBezTo>
                      <a:pt x="77" y="54"/>
                      <a:pt x="77" y="53"/>
                      <a:pt x="78" y="53"/>
                    </a:cubicBezTo>
                    <a:cubicBezTo>
                      <a:pt x="78" y="53"/>
                      <a:pt x="78" y="52"/>
                      <a:pt x="77" y="52"/>
                    </a:cubicBezTo>
                    <a:cubicBezTo>
                      <a:pt x="76" y="51"/>
                      <a:pt x="76" y="53"/>
                      <a:pt x="76" y="54"/>
                    </a:cubicBezTo>
                    <a:cubicBezTo>
                      <a:pt x="76" y="54"/>
                      <a:pt x="77" y="54"/>
                      <a:pt x="77" y="54"/>
                    </a:cubicBezTo>
                    <a:close/>
                    <a:moveTo>
                      <a:pt x="81" y="47"/>
                    </a:moveTo>
                    <a:cubicBezTo>
                      <a:pt x="80" y="47"/>
                      <a:pt x="81" y="48"/>
                      <a:pt x="81" y="48"/>
                    </a:cubicBezTo>
                    <a:cubicBezTo>
                      <a:pt x="82" y="48"/>
                      <a:pt x="83" y="47"/>
                      <a:pt x="83" y="47"/>
                    </a:cubicBezTo>
                    <a:cubicBezTo>
                      <a:pt x="83" y="47"/>
                      <a:pt x="82" y="47"/>
                      <a:pt x="82" y="46"/>
                    </a:cubicBezTo>
                    <a:cubicBezTo>
                      <a:pt x="82" y="47"/>
                      <a:pt x="82" y="46"/>
                      <a:pt x="82" y="46"/>
                    </a:cubicBezTo>
                    <a:cubicBezTo>
                      <a:pt x="81" y="45"/>
                      <a:pt x="82" y="46"/>
                      <a:pt x="81" y="46"/>
                    </a:cubicBezTo>
                    <a:cubicBezTo>
                      <a:pt x="81" y="47"/>
                      <a:pt x="81" y="47"/>
                      <a:pt x="81" y="47"/>
                    </a:cubicBezTo>
                    <a:close/>
                    <a:moveTo>
                      <a:pt x="83" y="45"/>
                    </a:moveTo>
                    <a:cubicBezTo>
                      <a:pt x="83" y="46"/>
                      <a:pt x="83" y="47"/>
                      <a:pt x="84" y="46"/>
                    </a:cubicBezTo>
                    <a:cubicBezTo>
                      <a:pt x="84" y="46"/>
                      <a:pt x="84" y="45"/>
                      <a:pt x="85" y="45"/>
                    </a:cubicBezTo>
                    <a:cubicBezTo>
                      <a:pt x="85" y="45"/>
                      <a:pt x="84" y="44"/>
                      <a:pt x="84" y="44"/>
                    </a:cubicBezTo>
                    <a:cubicBezTo>
                      <a:pt x="83" y="44"/>
                      <a:pt x="83" y="45"/>
                      <a:pt x="83" y="45"/>
                    </a:cubicBezTo>
                    <a:close/>
                    <a:moveTo>
                      <a:pt x="85" y="41"/>
                    </a:moveTo>
                    <a:cubicBezTo>
                      <a:pt x="85" y="41"/>
                      <a:pt x="83" y="42"/>
                      <a:pt x="84" y="43"/>
                    </a:cubicBezTo>
                    <a:cubicBezTo>
                      <a:pt x="85" y="43"/>
                      <a:pt x="85" y="41"/>
                      <a:pt x="86" y="41"/>
                    </a:cubicBezTo>
                    <a:cubicBezTo>
                      <a:pt x="85" y="41"/>
                      <a:pt x="85" y="41"/>
                      <a:pt x="85" y="41"/>
                    </a:cubicBezTo>
                    <a:close/>
                    <a:moveTo>
                      <a:pt x="88" y="39"/>
                    </a:moveTo>
                    <a:cubicBezTo>
                      <a:pt x="88" y="39"/>
                      <a:pt x="88" y="38"/>
                      <a:pt x="88" y="38"/>
                    </a:cubicBezTo>
                    <a:cubicBezTo>
                      <a:pt x="88" y="37"/>
                      <a:pt x="88" y="37"/>
                      <a:pt x="88" y="36"/>
                    </a:cubicBezTo>
                    <a:cubicBezTo>
                      <a:pt x="88" y="36"/>
                      <a:pt x="89" y="36"/>
                      <a:pt x="89" y="36"/>
                    </a:cubicBezTo>
                    <a:cubicBezTo>
                      <a:pt x="89" y="36"/>
                      <a:pt x="89" y="35"/>
                      <a:pt x="89" y="34"/>
                    </a:cubicBezTo>
                    <a:cubicBezTo>
                      <a:pt x="89" y="34"/>
                      <a:pt x="89" y="35"/>
                      <a:pt x="88" y="35"/>
                    </a:cubicBezTo>
                    <a:cubicBezTo>
                      <a:pt x="88" y="35"/>
                      <a:pt x="88" y="34"/>
                      <a:pt x="88" y="34"/>
                    </a:cubicBezTo>
                    <a:cubicBezTo>
                      <a:pt x="89" y="34"/>
                      <a:pt x="89" y="34"/>
                      <a:pt x="89" y="33"/>
                    </a:cubicBezTo>
                    <a:cubicBezTo>
                      <a:pt x="89" y="33"/>
                      <a:pt x="88" y="33"/>
                      <a:pt x="88" y="33"/>
                    </a:cubicBezTo>
                    <a:cubicBezTo>
                      <a:pt x="88" y="33"/>
                      <a:pt x="88" y="35"/>
                      <a:pt x="87" y="34"/>
                    </a:cubicBezTo>
                    <a:cubicBezTo>
                      <a:pt x="87" y="34"/>
                      <a:pt x="88" y="32"/>
                      <a:pt x="88" y="32"/>
                    </a:cubicBezTo>
                    <a:cubicBezTo>
                      <a:pt x="87" y="31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6" y="32"/>
                    </a:cubicBezTo>
                    <a:cubicBezTo>
                      <a:pt x="86" y="32"/>
                      <a:pt x="87" y="33"/>
                      <a:pt x="86" y="33"/>
                    </a:cubicBezTo>
                    <a:cubicBezTo>
                      <a:pt x="86" y="33"/>
                      <a:pt x="86" y="31"/>
                      <a:pt x="85" y="32"/>
                    </a:cubicBezTo>
                    <a:cubicBezTo>
                      <a:pt x="85" y="32"/>
                      <a:pt x="86" y="33"/>
                      <a:pt x="86" y="33"/>
                    </a:cubicBezTo>
                    <a:cubicBezTo>
                      <a:pt x="86" y="34"/>
                      <a:pt x="86" y="34"/>
                      <a:pt x="85" y="34"/>
                    </a:cubicBezTo>
                    <a:cubicBezTo>
                      <a:pt x="85" y="33"/>
                      <a:pt x="84" y="32"/>
                      <a:pt x="84" y="33"/>
                    </a:cubicBezTo>
                    <a:cubicBezTo>
                      <a:pt x="84" y="33"/>
                      <a:pt x="85" y="33"/>
                      <a:pt x="84" y="34"/>
                    </a:cubicBezTo>
                    <a:cubicBezTo>
                      <a:pt x="84" y="34"/>
                      <a:pt x="83" y="33"/>
                      <a:pt x="83" y="34"/>
                    </a:cubicBezTo>
                    <a:cubicBezTo>
                      <a:pt x="84" y="34"/>
                      <a:pt x="85" y="34"/>
                      <a:pt x="85" y="35"/>
                    </a:cubicBezTo>
                    <a:cubicBezTo>
                      <a:pt x="85" y="35"/>
                      <a:pt x="84" y="35"/>
                      <a:pt x="84" y="35"/>
                    </a:cubicBezTo>
                    <a:cubicBezTo>
                      <a:pt x="84" y="35"/>
                      <a:pt x="85" y="35"/>
                      <a:pt x="84" y="36"/>
                    </a:cubicBezTo>
                    <a:cubicBezTo>
                      <a:pt x="84" y="36"/>
                      <a:pt x="84" y="35"/>
                      <a:pt x="84" y="35"/>
                    </a:cubicBezTo>
                    <a:cubicBezTo>
                      <a:pt x="83" y="35"/>
                      <a:pt x="83" y="35"/>
                      <a:pt x="82" y="35"/>
                    </a:cubicBezTo>
                    <a:cubicBezTo>
                      <a:pt x="82" y="35"/>
                      <a:pt x="81" y="35"/>
                      <a:pt x="81" y="36"/>
                    </a:cubicBezTo>
                    <a:cubicBezTo>
                      <a:pt x="81" y="36"/>
                      <a:pt x="82" y="36"/>
                      <a:pt x="82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3" y="37"/>
                      <a:pt x="83" y="37"/>
                      <a:pt x="82" y="37"/>
                    </a:cubicBezTo>
                    <a:cubicBezTo>
                      <a:pt x="81" y="37"/>
                      <a:pt x="81" y="37"/>
                      <a:pt x="82" y="37"/>
                    </a:cubicBezTo>
                    <a:cubicBezTo>
                      <a:pt x="82" y="37"/>
                      <a:pt x="82" y="37"/>
                      <a:pt x="83" y="38"/>
                    </a:cubicBezTo>
                    <a:cubicBezTo>
                      <a:pt x="83" y="38"/>
                      <a:pt x="83" y="37"/>
                      <a:pt x="83" y="38"/>
                    </a:cubicBezTo>
                    <a:cubicBezTo>
                      <a:pt x="83" y="38"/>
                      <a:pt x="81" y="38"/>
                      <a:pt x="81" y="39"/>
                    </a:cubicBezTo>
                    <a:cubicBezTo>
                      <a:pt x="81" y="39"/>
                      <a:pt x="82" y="39"/>
                      <a:pt x="82" y="39"/>
                    </a:cubicBezTo>
                    <a:cubicBezTo>
                      <a:pt x="82" y="39"/>
                      <a:pt x="83" y="39"/>
                      <a:pt x="83" y="39"/>
                    </a:cubicBezTo>
                    <a:cubicBezTo>
                      <a:pt x="83" y="39"/>
                      <a:pt x="82" y="40"/>
                      <a:pt x="82" y="40"/>
                    </a:cubicBezTo>
                    <a:cubicBezTo>
                      <a:pt x="81" y="40"/>
                      <a:pt x="81" y="40"/>
                      <a:pt x="80" y="41"/>
                    </a:cubicBezTo>
                    <a:cubicBezTo>
                      <a:pt x="80" y="41"/>
                      <a:pt x="80" y="41"/>
                      <a:pt x="81" y="42"/>
                    </a:cubicBezTo>
                    <a:cubicBezTo>
                      <a:pt x="81" y="42"/>
                      <a:pt x="82" y="41"/>
                      <a:pt x="82" y="41"/>
                    </a:cubicBezTo>
                    <a:cubicBezTo>
                      <a:pt x="83" y="42"/>
                      <a:pt x="82" y="42"/>
                      <a:pt x="82" y="42"/>
                    </a:cubicBezTo>
                    <a:cubicBezTo>
                      <a:pt x="83" y="43"/>
                      <a:pt x="83" y="42"/>
                      <a:pt x="83" y="42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4" y="40"/>
                      <a:pt x="84" y="40"/>
                      <a:pt x="85" y="39"/>
                    </a:cubicBezTo>
                    <a:cubicBezTo>
                      <a:pt x="85" y="39"/>
                      <a:pt x="85" y="38"/>
                      <a:pt x="85" y="39"/>
                    </a:cubicBezTo>
                    <a:cubicBezTo>
                      <a:pt x="86" y="39"/>
                      <a:pt x="85" y="40"/>
                      <a:pt x="86" y="40"/>
                    </a:cubicBezTo>
                    <a:cubicBezTo>
                      <a:pt x="86" y="40"/>
                      <a:pt x="88" y="39"/>
                      <a:pt x="88" y="39"/>
                    </a:cubicBezTo>
                    <a:close/>
                    <a:moveTo>
                      <a:pt x="93" y="30"/>
                    </a:moveTo>
                    <a:cubicBezTo>
                      <a:pt x="92" y="29"/>
                      <a:pt x="91" y="29"/>
                      <a:pt x="91" y="29"/>
                    </a:cubicBezTo>
                    <a:cubicBezTo>
                      <a:pt x="90" y="29"/>
                      <a:pt x="90" y="29"/>
                      <a:pt x="90" y="30"/>
                    </a:cubicBezTo>
                    <a:cubicBezTo>
                      <a:pt x="91" y="30"/>
                      <a:pt x="92" y="31"/>
                      <a:pt x="91" y="31"/>
                    </a:cubicBezTo>
                    <a:cubicBezTo>
                      <a:pt x="90" y="32"/>
                      <a:pt x="90" y="31"/>
                      <a:pt x="90" y="31"/>
                    </a:cubicBezTo>
                    <a:cubicBezTo>
                      <a:pt x="90" y="31"/>
                      <a:pt x="90" y="31"/>
                      <a:pt x="89" y="31"/>
                    </a:cubicBezTo>
                    <a:cubicBezTo>
                      <a:pt x="89" y="31"/>
                      <a:pt x="88" y="31"/>
                      <a:pt x="89" y="32"/>
                    </a:cubicBezTo>
                    <a:cubicBezTo>
                      <a:pt x="90" y="33"/>
                      <a:pt x="90" y="33"/>
                      <a:pt x="91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3" y="32"/>
                      <a:pt x="93" y="32"/>
                      <a:pt x="93" y="32"/>
                    </a:cubicBezTo>
                    <a:cubicBezTo>
                      <a:pt x="94" y="32"/>
                      <a:pt x="94" y="31"/>
                      <a:pt x="94" y="30"/>
                    </a:cubicBezTo>
                    <a:cubicBezTo>
                      <a:pt x="93" y="30"/>
                      <a:pt x="93" y="30"/>
                      <a:pt x="93" y="30"/>
                    </a:cubicBezTo>
                    <a:close/>
                    <a:moveTo>
                      <a:pt x="91" y="29"/>
                    </a:moveTo>
                    <a:cubicBezTo>
                      <a:pt x="92" y="29"/>
                      <a:pt x="92" y="29"/>
                      <a:pt x="93" y="29"/>
                    </a:cubicBezTo>
                    <a:cubicBezTo>
                      <a:pt x="93" y="29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2" y="27"/>
                      <a:pt x="92" y="28"/>
                      <a:pt x="92" y="28"/>
                    </a:cubicBezTo>
                    <a:cubicBezTo>
                      <a:pt x="92" y="28"/>
                      <a:pt x="92" y="28"/>
                      <a:pt x="91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7"/>
                      <a:pt x="91" y="28"/>
                      <a:pt x="91" y="28"/>
                    </a:cubicBezTo>
                    <a:cubicBezTo>
                      <a:pt x="91" y="28"/>
                      <a:pt x="91" y="29"/>
                      <a:pt x="91" y="29"/>
                    </a:cubicBezTo>
                    <a:close/>
                    <a:moveTo>
                      <a:pt x="94" y="28"/>
                    </a:moveTo>
                    <a:cubicBezTo>
                      <a:pt x="93" y="30"/>
                      <a:pt x="95" y="29"/>
                      <a:pt x="95" y="28"/>
                    </a:cubicBezTo>
                    <a:cubicBezTo>
                      <a:pt x="96" y="27"/>
                      <a:pt x="94" y="27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3" y="26"/>
                      <a:pt x="93" y="27"/>
                    </a:cubicBezTo>
                    <a:cubicBezTo>
                      <a:pt x="94" y="27"/>
                      <a:pt x="94" y="28"/>
                      <a:pt x="94" y="28"/>
                    </a:cubicBezTo>
                    <a:close/>
                    <a:moveTo>
                      <a:pt x="96" y="28"/>
                    </a:moveTo>
                    <a:cubicBezTo>
                      <a:pt x="98" y="28"/>
                      <a:pt x="98" y="27"/>
                      <a:pt x="98" y="26"/>
                    </a:cubicBezTo>
                    <a:cubicBezTo>
                      <a:pt x="99" y="25"/>
                      <a:pt x="99" y="25"/>
                      <a:pt x="99" y="24"/>
                    </a:cubicBezTo>
                    <a:cubicBezTo>
                      <a:pt x="100" y="24"/>
                      <a:pt x="100" y="23"/>
                      <a:pt x="100" y="23"/>
                    </a:cubicBezTo>
                    <a:cubicBezTo>
                      <a:pt x="99" y="24"/>
                      <a:pt x="99" y="23"/>
                      <a:pt x="99" y="23"/>
                    </a:cubicBezTo>
                    <a:cubicBezTo>
                      <a:pt x="99" y="22"/>
                      <a:pt x="98" y="24"/>
                      <a:pt x="98" y="24"/>
                    </a:cubicBezTo>
                    <a:cubicBezTo>
                      <a:pt x="98" y="24"/>
                      <a:pt x="97" y="23"/>
                      <a:pt x="97" y="23"/>
                    </a:cubicBezTo>
                    <a:cubicBezTo>
                      <a:pt x="97" y="23"/>
                      <a:pt x="97" y="22"/>
                      <a:pt x="97" y="22"/>
                    </a:cubicBezTo>
                    <a:cubicBezTo>
                      <a:pt x="97" y="22"/>
                      <a:pt x="97" y="22"/>
                      <a:pt x="97" y="22"/>
                    </a:cubicBezTo>
                    <a:cubicBezTo>
                      <a:pt x="96" y="22"/>
                      <a:pt x="97" y="22"/>
                      <a:pt x="96" y="22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6" y="22"/>
                      <a:pt x="96" y="23"/>
                      <a:pt x="96" y="23"/>
                    </a:cubicBezTo>
                    <a:cubicBezTo>
                      <a:pt x="96" y="23"/>
                      <a:pt x="95" y="23"/>
                      <a:pt x="95" y="23"/>
                    </a:cubicBezTo>
                    <a:cubicBezTo>
                      <a:pt x="95" y="23"/>
                      <a:pt x="94" y="23"/>
                      <a:pt x="94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5"/>
                      <a:pt x="94" y="24"/>
                      <a:pt x="94" y="24"/>
                    </a:cubicBezTo>
                    <a:cubicBezTo>
                      <a:pt x="93" y="25"/>
                      <a:pt x="94" y="25"/>
                      <a:pt x="94" y="25"/>
                    </a:cubicBezTo>
                    <a:cubicBezTo>
                      <a:pt x="95" y="26"/>
                      <a:pt x="95" y="26"/>
                      <a:pt x="96" y="27"/>
                    </a:cubicBezTo>
                    <a:cubicBezTo>
                      <a:pt x="96" y="27"/>
                      <a:pt x="96" y="27"/>
                      <a:pt x="96" y="28"/>
                    </a:cubicBezTo>
                    <a:close/>
                    <a:moveTo>
                      <a:pt x="101" y="25"/>
                    </a:moveTo>
                    <a:cubicBezTo>
                      <a:pt x="101" y="25"/>
                      <a:pt x="101" y="23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5"/>
                      <a:pt x="99" y="25"/>
                      <a:pt x="99" y="25"/>
                    </a:cubicBezTo>
                    <a:cubicBezTo>
                      <a:pt x="99" y="25"/>
                      <a:pt x="99" y="26"/>
                      <a:pt x="99" y="27"/>
                    </a:cubicBezTo>
                    <a:cubicBezTo>
                      <a:pt x="100" y="27"/>
                      <a:pt x="100" y="26"/>
                      <a:pt x="100" y="26"/>
                    </a:cubicBezTo>
                    <a:cubicBezTo>
                      <a:pt x="100" y="25"/>
                      <a:pt x="100" y="25"/>
                      <a:pt x="101" y="25"/>
                    </a:cubicBezTo>
                    <a:close/>
                    <a:moveTo>
                      <a:pt x="94" y="23"/>
                    </a:moveTo>
                    <a:cubicBezTo>
                      <a:pt x="94" y="23"/>
                      <a:pt x="95" y="23"/>
                      <a:pt x="95" y="22"/>
                    </a:cubicBezTo>
                    <a:cubicBezTo>
                      <a:pt x="95" y="21"/>
                      <a:pt x="94" y="22"/>
                      <a:pt x="94" y="22"/>
                    </a:cubicBezTo>
                    <a:cubicBezTo>
                      <a:pt x="94" y="21"/>
                      <a:pt x="93" y="21"/>
                      <a:pt x="93" y="22"/>
                    </a:cubicBezTo>
                    <a:cubicBezTo>
                      <a:pt x="93" y="23"/>
                      <a:pt x="93" y="23"/>
                      <a:pt x="93" y="24"/>
                    </a:cubicBezTo>
                    <a:cubicBezTo>
                      <a:pt x="94" y="24"/>
                      <a:pt x="94" y="23"/>
                      <a:pt x="94" y="23"/>
                    </a:cubicBezTo>
                    <a:close/>
                    <a:moveTo>
                      <a:pt x="95" y="21"/>
                    </a:moveTo>
                    <a:cubicBezTo>
                      <a:pt x="95" y="21"/>
                      <a:pt x="96" y="21"/>
                      <a:pt x="96" y="21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8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20"/>
                      <a:pt x="95" y="21"/>
                    </a:cubicBezTo>
                    <a:close/>
                    <a:moveTo>
                      <a:pt x="98" y="21"/>
                    </a:move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2"/>
                      <a:pt x="99" y="22"/>
                      <a:pt x="99" y="22"/>
                    </a:cubicBezTo>
                    <a:cubicBezTo>
                      <a:pt x="100" y="21"/>
                      <a:pt x="98" y="20"/>
                      <a:pt x="98" y="21"/>
                    </a:cubicBezTo>
                    <a:cubicBezTo>
                      <a:pt x="98" y="21"/>
                      <a:pt x="98" y="20"/>
                      <a:pt x="98" y="21"/>
                    </a:cubicBezTo>
                    <a:close/>
                    <a:moveTo>
                      <a:pt x="102" y="22"/>
                    </a:moveTo>
                    <a:cubicBezTo>
                      <a:pt x="102" y="22"/>
                      <a:pt x="102" y="22"/>
                      <a:pt x="102" y="22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1" y="19"/>
                      <a:pt x="101" y="19"/>
                      <a:pt x="101" y="20"/>
                    </a:cubicBezTo>
                    <a:cubicBezTo>
                      <a:pt x="100" y="20"/>
                      <a:pt x="101" y="20"/>
                      <a:pt x="101" y="19"/>
                    </a:cubicBezTo>
                    <a:cubicBezTo>
                      <a:pt x="100" y="19"/>
                      <a:pt x="100" y="19"/>
                      <a:pt x="100" y="18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100" y="18"/>
                      <a:pt x="99" y="18"/>
                      <a:pt x="99" y="18"/>
                    </a:cubicBezTo>
                    <a:cubicBezTo>
                      <a:pt x="99" y="19"/>
                      <a:pt x="99" y="18"/>
                      <a:pt x="99" y="19"/>
                    </a:cubicBezTo>
                    <a:cubicBezTo>
                      <a:pt x="99" y="19"/>
                      <a:pt x="100" y="19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1"/>
                      <a:pt x="100" y="21"/>
                      <a:pt x="100" y="22"/>
                    </a:cubicBezTo>
                    <a:cubicBezTo>
                      <a:pt x="100" y="22"/>
                      <a:pt x="100" y="22"/>
                      <a:pt x="101" y="22"/>
                    </a:cubicBezTo>
                    <a:cubicBezTo>
                      <a:pt x="101" y="22"/>
                      <a:pt x="101" y="22"/>
                      <a:pt x="102" y="22"/>
                    </a:cubicBezTo>
                    <a:close/>
                    <a:moveTo>
                      <a:pt x="105" y="22"/>
                    </a:moveTo>
                    <a:cubicBezTo>
                      <a:pt x="106" y="22"/>
                      <a:pt x="105" y="22"/>
                      <a:pt x="106" y="22"/>
                    </a:cubicBezTo>
                    <a:cubicBezTo>
                      <a:pt x="106" y="21"/>
                      <a:pt x="106" y="21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7" y="22"/>
                      <a:pt x="107" y="22"/>
                      <a:pt x="107" y="22"/>
                    </a:cubicBezTo>
                    <a:cubicBezTo>
                      <a:pt x="107" y="22"/>
                      <a:pt x="107" y="23"/>
                      <a:pt x="107" y="22"/>
                    </a:cubicBezTo>
                    <a:cubicBezTo>
                      <a:pt x="107" y="22"/>
                      <a:pt x="107" y="21"/>
                      <a:pt x="107" y="21"/>
                    </a:cubicBezTo>
                    <a:cubicBezTo>
                      <a:pt x="107" y="21"/>
                      <a:pt x="107" y="20"/>
                      <a:pt x="107" y="20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6" y="18"/>
                      <a:pt x="106" y="19"/>
                      <a:pt x="106" y="19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5" y="21"/>
                      <a:pt x="105" y="21"/>
                      <a:pt x="105" y="22"/>
                    </a:cubicBezTo>
                    <a:cubicBezTo>
                      <a:pt x="105" y="22"/>
                      <a:pt x="105" y="22"/>
                      <a:pt x="105" y="22"/>
                    </a:cubicBezTo>
                    <a:close/>
                    <a:moveTo>
                      <a:pt x="106" y="26"/>
                    </a:moveTo>
                    <a:cubicBezTo>
                      <a:pt x="106" y="26"/>
                      <a:pt x="105" y="26"/>
                      <a:pt x="106" y="27"/>
                    </a:cubicBezTo>
                    <a:cubicBezTo>
                      <a:pt x="106" y="28"/>
                      <a:pt x="106" y="28"/>
                      <a:pt x="107" y="27"/>
                    </a:cubicBezTo>
                    <a:cubicBezTo>
                      <a:pt x="107" y="27"/>
                      <a:pt x="107" y="26"/>
                      <a:pt x="107" y="26"/>
                    </a:cubicBezTo>
                    <a:cubicBezTo>
                      <a:pt x="107" y="25"/>
                      <a:pt x="106" y="25"/>
                      <a:pt x="106" y="26"/>
                    </a:cubicBezTo>
                    <a:cubicBezTo>
                      <a:pt x="106" y="26"/>
                      <a:pt x="106" y="25"/>
                      <a:pt x="106" y="26"/>
                    </a:cubicBezTo>
                    <a:close/>
                    <a:moveTo>
                      <a:pt x="107" y="23"/>
                    </a:moveTo>
                    <a:cubicBezTo>
                      <a:pt x="107" y="24"/>
                      <a:pt x="107" y="25"/>
                      <a:pt x="108" y="25"/>
                    </a:cubicBezTo>
                    <a:cubicBezTo>
                      <a:pt x="109" y="25"/>
                      <a:pt x="109" y="24"/>
                      <a:pt x="109" y="24"/>
                    </a:cubicBezTo>
                    <a:cubicBezTo>
                      <a:pt x="109" y="24"/>
                      <a:pt x="109" y="24"/>
                      <a:pt x="109" y="23"/>
                    </a:cubicBezTo>
                    <a:cubicBezTo>
                      <a:pt x="109" y="23"/>
                      <a:pt x="108" y="23"/>
                      <a:pt x="108" y="23"/>
                    </a:cubicBezTo>
                    <a:cubicBezTo>
                      <a:pt x="108" y="23"/>
                      <a:pt x="108" y="23"/>
                      <a:pt x="107" y="23"/>
                    </a:cubicBezTo>
                    <a:cubicBezTo>
                      <a:pt x="107" y="23"/>
                      <a:pt x="108" y="23"/>
                      <a:pt x="107" y="23"/>
                    </a:cubicBezTo>
                    <a:close/>
                    <a:moveTo>
                      <a:pt x="122" y="18"/>
                    </a:moveTo>
                    <a:cubicBezTo>
                      <a:pt x="122" y="18"/>
                      <a:pt x="122" y="17"/>
                      <a:pt x="121" y="17"/>
                    </a:cubicBezTo>
                    <a:cubicBezTo>
                      <a:pt x="121" y="17"/>
                      <a:pt x="121" y="17"/>
                      <a:pt x="121" y="16"/>
                    </a:cubicBezTo>
                    <a:cubicBezTo>
                      <a:pt x="120" y="16"/>
                      <a:pt x="120" y="17"/>
                      <a:pt x="120" y="16"/>
                    </a:cubicBezTo>
                    <a:cubicBezTo>
                      <a:pt x="120" y="16"/>
                      <a:pt x="119" y="16"/>
                      <a:pt x="119" y="16"/>
                    </a:cubicBezTo>
                    <a:cubicBezTo>
                      <a:pt x="119" y="16"/>
                      <a:pt x="119" y="17"/>
                      <a:pt x="119" y="17"/>
                    </a:cubicBezTo>
                    <a:cubicBezTo>
                      <a:pt x="119" y="17"/>
                      <a:pt x="118" y="16"/>
                      <a:pt x="118" y="16"/>
                    </a:cubicBezTo>
                    <a:cubicBezTo>
                      <a:pt x="118" y="17"/>
                      <a:pt x="118" y="17"/>
                      <a:pt x="119" y="18"/>
                    </a:cubicBezTo>
                    <a:cubicBezTo>
                      <a:pt x="119" y="18"/>
                      <a:pt x="119" y="18"/>
                      <a:pt x="120" y="18"/>
                    </a:cubicBezTo>
                    <a:cubicBezTo>
                      <a:pt x="120" y="18"/>
                      <a:pt x="121" y="18"/>
                      <a:pt x="121" y="18"/>
                    </a:cubicBezTo>
                    <a:cubicBezTo>
                      <a:pt x="121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lose/>
                    <a:moveTo>
                      <a:pt x="123" y="16"/>
                    </a:moveTo>
                    <a:cubicBezTo>
                      <a:pt x="123" y="17"/>
                      <a:pt x="123" y="18"/>
                      <a:pt x="124" y="18"/>
                    </a:cubicBezTo>
                    <a:cubicBezTo>
                      <a:pt x="124" y="18"/>
                      <a:pt x="124" y="17"/>
                      <a:pt x="124" y="17"/>
                    </a:cubicBezTo>
                    <a:cubicBezTo>
                      <a:pt x="125" y="17"/>
                      <a:pt x="124" y="17"/>
                      <a:pt x="124" y="17"/>
                    </a:cubicBezTo>
                    <a:cubicBezTo>
                      <a:pt x="124" y="17"/>
                      <a:pt x="126" y="16"/>
                      <a:pt x="126" y="15"/>
                    </a:cubicBezTo>
                    <a:cubicBezTo>
                      <a:pt x="126" y="15"/>
                      <a:pt x="127" y="14"/>
                      <a:pt x="126" y="13"/>
                    </a:cubicBezTo>
                    <a:cubicBezTo>
                      <a:pt x="126" y="13"/>
                      <a:pt x="125" y="13"/>
                      <a:pt x="125" y="13"/>
                    </a:cubicBezTo>
                    <a:cubicBezTo>
                      <a:pt x="124" y="13"/>
                      <a:pt x="125" y="13"/>
                      <a:pt x="124" y="14"/>
                    </a:cubicBezTo>
                    <a:cubicBezTo>
                      <a:pt x="124" y="14"/>
                      <a:pt x="124" y="14"/>
                      <a:pt x="124" y="13"/>
                    </a:cubicBezTo>
                    <a:cubicBezTo>
                      <a:pt x="123" y="13"/>
                      <a:pt x="123" y="14"/>
                      <a:pt x="123" y="14"/>
                    </a:cubicBezTo>
                    <a:cubicBezTo>
                      <a:pt x="123" y="14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2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6"/>
                      <a:pt x="121" y="15"/>
                      <a:pt x="122" y="16"/>
                    </a:cubicBezTo>
                    <a:cubicBezTo>
                      <a:pt x="123" y="17"/>
                      <a:pt x="123" y="16"/>
                      <a:pt x="123" y="15"/>
                    </a:cubicBezTo>
                    <a:cubicBezTo>
                      <a:pt x="123" y="15"/>
                      <a:pt x="123" y="16"/>
                      <a:pt x="123" y="16"/>
                    </a:cubicBezTo>
                    <a:close/>
                    <a:moveTo>
                      <a:pt x="127" y="12"/>
                    </a:moveTo>
                    <a:cubicBezTo>
                      <a:pt x="127" y="12"/>
                      <a:pt x="127" y="13"/>
                      <a:pt x="128" y="13"/>
                    </a:cubicBezTo>
                    <a:cubicBezTo>
                      <a:pt x="128" y="13"/>
                      <a:pt x="129" y="13"/>
                      <a:pt x="129" y="12"/>
                    </a:cubicBezTo>
                    <a:cubicBezTo>
                      <a:pt x="130" y="12"/>
                      <a:pt x="130" y="11"/>
                      <a:pt x="130" y="11"/>
                    </a:cubicBezTo>
                    <a:cubicBezTo>
                      <a:pt x="129" y="10"/>
                      <a:pt x="129" y="10"/>
                      <a:pt x="129" y="9"/>
                    </a:cubicBezTo>
                    <a:cubicBezTo>
                      <a:pt x="129" y="9"/>
                      <a:pt x="128" y="9"/>
                      <a:pt x="128" y="9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28" y="8"/>
                      <a:pt x="127" y="8"/>
                      <a:pt x="127" y="9"/>
                    </a:cubicBezTo>
                    <a:cubicBezTo>
                      <a:pt x="126" y="9"/>
                      <a:pt x="127" y="11"/>
                      <a:pt x="127" y="11"/>
                    </a:cubicBezTo>
                    <a:cubicBezTo>
                      <a:pt x="127" y="12"/>
                      <a:pt x="127" y="12"/>
                      <a:pt x="127" y="12"/>
                    </a:cubicBezTo>
                    <a:close/>
                    <a:moveTo>
                      <a:pt x="118" y="13"/>
                    </a:moveTo>
                    <a:cubicBezTo>
                      <a:pt x="118" y="14"/>
                      <a:pt x="118" y="13"/>
                      <a:pt x="118" y="13"/>
                    </a:cubicBezTo>
                    <a:cubicBezTo>
                      <a:pt x="118" y="13"/>
                      <a:pt x="119" y="14"/>
                      <a:pt x="119" y="14"/>
                    </a:cubicBezTo>
                    <a:cubicBezTo>
                      <a:pt x="119" y="14"/>
                      <a:pt x="119" y="1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20" y="13"/>
                      <a:pt x="119" y="13"/>
                      <a:pt x="120" y="13"/>
                    </a:cubicBezTo>
                    <a:cubicBezTo>
                      <a:pt x="120" y="12"/>
                      <a:pt x="120" y="13"/>
                      <a:pt x="121" y="13"/>
                    </a:cubicBezTo>
                    <a:cubicBezTo>
                      <a:pt x="121" y="13"/>
                      <a:pt x="122" y="12"/>
                      <a:pt x="122" y="12"/>
                    </a:cubicBezTo>
                    <a:cubicBezTo>
                      <a:pt x="122" y="12"/>
                      <a:pt x="123" y="12"/>
                      <a:pt x="123" y="11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4" y="10"/>
                      <a:pt x="124" y="10"/>
                    </a:cubicBezTo>
                    <a:cubicBezTo>
                      <a:pt x="124" y="10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5" y="9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5" y="7"/>
                      <a:pt x="126" y="8"/>
                      <a:pt x="125" y="7"/>
                    </a:cubicBezTo>
                    <a:cubicBezTo>
                      <a:pt x="125" y="7"/>
                      <a:pt x="125" y="6"/>
                      <a:pt x="125" y="6"/>
                    </a:cubicBezTo>
                    <a:cubicBezTo>
                      <a:pt x="125" y="6"/>
                      <a:pt x="125" y="6"/>
                      <a:pt x="124" y="7"/>
                    </a:cubicBezTo>
                    <a:cubicBezTo>
                      <a:pt x="124" y="7"/>
                      <a:pt x="125" y="7"/>
                      <a:pt x="125" y="7"/>
                    </a:cubicBezTo>
                    <a:cubicBezTo>
                      <a:pt x="124" y="8"/>
                      <a:pt x="124" y="7"/>
                      <a:pt x="124" y="7"/>
                    </a:cubicBezTo>
                    <a:cubicBezTo>
                      <a:pt x="123" y="7"/>
                      <a:pt x="123" y="7"/>
                      <a:pt x="123" y="8"/>
                    </a:cubicBezTo>
                    <a:cubicBezTo>
                      <a:pt x="122" y="8"/>
                      <a:pt x="123" y="8"/>
                      <a:pt x="123" y="9"/>
                    </a:cubicBezTo>
                    <a:cubicBezTo>
                      <a:pt x="123" y="9"/>
                      <a:pt x="122" y="10"/>
                      <a:pt x="122" y="10"/>
                    </a:cubicBezTo>
                    <a:cubicBezTo>
                      <a:pt x="122" y="10"/>
                      <a:pt x="122" y="9"/>
                      <a:pt x="121" y="9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0" y="9"/>
                      <a:pt x="121" y="9"/>
                      <a:pt x="121" y="9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21" y="11"/>
                      <a:pt x="120" y="10"/>
                      <a:pt x="120" y="10"/>
                    </a:cubicBezTo>
                    <a:cubicBezTo>
                      <a:pt x="120" y="11"/>
                      <a:pt x="120" y="11"/>
                      <a:pt x="120" y="10"/>
                    </a:cubicBezTo>
                    <a:cubicBezTo>
                      <a:pt x="120" y="10"/>
                      <a:pt x="120" y="9"/>
                      <a:pt x="119" y="9"/>
                    </a:cubicBezTo>
                    <a:cubicBezTo>
                      <a:pt x="119" y="9"/>
                      <a:pt x="119" y="10"/>
                      <a:pt x="119" y="10"/>
                    </a:cubicBezTo>
                    <a:cubicBezTo>
                      <a:pt x="118" y="10"/>
                      <a:pt x="119" y="10"/>
                      <a:pt x="118" y="10"/>
                    </a:cubicBezTo>
                    <a:cubicBezTo>
                      <a:pt x="118" y="10"/>
                      <a:pt x="118" y="11"/>
                      <a:pt x="118" y="11"/>
                    </a:cubicBezTo>
                    <a:cubicBezTo>
                      <a:pt x="118" y="11"/>
                      <a:pt x="118" y="10"/>
                      <a:pt x="117" y="10"/>
                    </a:cubicBezTo>
                    <a:cubicBezTo>
                      <a:pt x="117" y="10"/>
                      <a:pt x="117" y="11"/>
                      <a:pt x="116" y="11"/>
                    </a:cubicBezTo>
                    <a:cubicBezTo>
                      <a:pt x="116" y="11"/>
                      <a:pt x="115" y="10"/>
                      <a:pt x="115" y="11"/>
                    </a:cubicBezTo>
                    <a:cubicBezTo>
                      <a:pt x="115" y="11"/>
                      <a:pt x="116" y="11"/>
                      <a:pt x="116" y="11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6" y="11"/>
                      <a:pt x="117" y="11"/>
                      <a:pt x="117" y="11"/>
                    </a:cubicBezTo>
                    <a:cubicBezTo>
                      <a:pt x="118" y="11"/>
                      <a:pt x="117" y="12"/>
                      <a:pt x="117" y="12"/>
                    </a:cubicBezTo>
                    <a:cubicBezTo>
                      <a:pt x="117" y="12"/>
                      <a:pt x="116" y="13"/>
                      <a:pt x="117" y="14"/>
                    </a:cubicBezTo>
                    <a:cubicBezTo>
                      <a:pt x="117" y="14"/>
                      <a:pt x="117" y="13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lose/>
                    <a:moveTo>
                      <a:pt x="130" y="4"/>
                    </a:moveTo>
                    <a:cubicBezTo>
                      <a:pt x="130" y="4"/>
                      <a:pt x="130" y="3"/>
                      <a:pt x="130" y="3"/>
                    </a:cubicBezTo>
                    <a:cubicBezTo>
                      <a:pt x="130" y="3"/>
                      <a:pt x="129" y="3"/>
                      <a:pt x="129" y="3"/>
                    </a:cubicBezTo>
                    <a:cubicBezTo>
                      <a:pt x="128" y="3"/>
                      <a:pt x="128" y="3"/>
                      <a:pt x="128" y="4"/>
                    </a:cubicBezTo>
                    <a:cubicBezTo>
                      <a:pt x="128" y="4"/>
                      <a:pt x="129" y="4"/>
                      <a:pt x="129" y="4"/>
                    </a:cubicBezTo>
                    <a:cubicBezTo>
                      <a:pt x="129" y="4"/>
                      <a:pt x="128" y="4"/>
                      <a:pt x="128" y="4"/>
                    </a:cubicBezTo>
                    <a:cubicBezTo>
                      <a:pt x="128" y="4"/>
                      <a:pt x="129" y="5"/>
                      <a:pt x="129" y="5"/>
                    </a:cubicBezTo>
                    <a:cubicBezTo>
                      <a:pt x="129" y="5"/>
                      <a:pt x="129" y="5"/>
                      <a:pt x="130" y="5"/>
                    </a:cubicBezTo>
                    <a:cubicBezTo>
                      <a:pt x="130" y="5"/>
                      <a:pt x="131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30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lose/>
                    <a:moveTo>
                      <a:pt x="134" y="3"/>
                    </a:move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3"/>
                      <a:pt x="134" y="2"/>
                      <a:pt x="134" y="2"/>
                    </a:cubicBezTo>
                    <a:cubicBezTo>
                      <a:pt x="134" y="2"/>
                      <a:pt x="134" y="1"/>
                      <a:pt x="134" y="1"/>
                    </a:cubicBezTo>
                    <a:cubicBezTo>
                      <a:pt x="134" y="1"/>
                      <a:pt x="133" y="1"/>
                      <a:pt x="133" y="2"/>
                    </a:cubicBezTo>
                    <a:cubicBezTo>
                      <a:pt x="133" y="2"/>
                      <a:pt x="133" y="2"/>
                      <a:pt x="134" y="3"/>
                    </a:cubicBezTo>
                    <a:cubicBezTo>
                      <a:pt x="134" y="3"/>
                      <a:pt x="133" y="2"/>
                      <a:pt x="134" y="3"/>
                    </a:cubicBezTo>
                    <a:close/>
                    <a:moveTo>
                      <a:pt x="139" y="3"/>
                    </a:moveTo>
                    <a:cubicBezTo>
                      <a:pt x="139" y="4"/>
                      <a:pt x="139" y="4"/>
                      <a:pt x="139" y="5"/>
                    </a:cubicBezTo>
                    <a:cubicBezTo>
                      <a:pt x="139" y="5"/>
                      <a:pt x="140" y="5"/>
                      <a:pt x="140" y="5"/>
                    </a:cubicBezTo>
                    <a:cubicBezTo>
                      <a:pt x="140" y="5"/>
                      <a:pt x="140" y="4"/>
                      <a:pt x="140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2" y="4"/>
                      <a:pt x="142" y="4"/>
                      <a:pt x="143" y="4"/>
                    </a:cubicBezTo>
                    <a:cubicBezTo>
                      <a:pt x="143" y="4"/>
                      <a:pt x="144" y="3"/>
                      <a:pt x="144" y="3"/>
                    </a:cubicBezTo>
                    <a:cubicBezTo>
                      <a:pt x="144" y="2"/>
                      <a:pt x="144" y="2"/>
                      <a:pt x="143" y="2"/>
                    </a:cubicBezTo>
                    <a:cubicBezTo>
                      <a:pt x="143" y="2"/>
                      <a:pt x="143" y="3"/>
                      <a:pt x="142" y="3"/>
                    </a:cubicBezTo>
                    <a:cubicBezTo>
                      <a:pt x="142" y="3"/>
                      <a:pt x="142" y="3"/>
                      <a:pt x="142" y="3"/>
                    </a:cubicBezTo>
                    <a:cubicBezTo>
                      <a:pt x="142" y="3"/>
                      <a:pt x="142" y="3"/>
                      <a:pt x="142" y="2"/>
                    </a:cubicBezTo>
                    <a:cubicBezTo>
                      <a:pt x="142" y="2"/>
                      <a:pt x="143" y="2"/>
                      <a:pt x="143" y="1"/>
                    </a:cubicBezTo>
                    <a:cubicBezTo>
                      <a:pt x="142" y="1"/>
                      <a:pt x="142" y="1"/>
                      <a:pt x="141" y="1"/>
                    </a:cubicBezTo>
                    <a:cubicBezTo>
                      <a:pt x="141" y="1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39" y="1"/>
                      <a:pt x="141" y="2"/>
                      <a:pt x="141" y="3"/>
                    </a:cubicBezTo>
                    <a:cubicBezTo>
                      <a:pt x="140" y="2"/>
                      <a:pt x="140" y="2"/>
                      <a:pt x="140" y="1"/>
                    </a:cubicBezTo>
                    <a:cubicBezTo>
                      <a:pt x="139" y="1"/>
                      <a:pt x="139" y="1"/>
                      <a:pt x="139" y="2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3"/>
                      <a:pt x="139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lose/>
                    <a:moveTo>
                      <a:pt x="169" y="26"/>
                    </a:moveTo>
                    <a:cubicBezTo>
                      <a:pt x="168" y="26"/>
                      <a:pt x="168" y="26"/>
                      <a:pt x="168" y="27"/>
                    </a:cubicBezTo>
                    <a:cubicBezTo>
                      <a:pt x="168" y="27"/>
                      <a:pt x="168" y="28"/>
                      <a:pt x="168" y="28"/>
                    </a:cubicBezTo>
                    <a:cubicBezTo>
                      <a:pt x="168" y="28"/>
                      <a:pt x="169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69" y="27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lose/>
                    <a:moveTo>
                      <a:pt x="3" y="187"/>
                    </a:moveTo>
                    <a:cubicBezTo>
                      <a:pt x="3" y="187"/>
                      <a:pt x="4" y="188"/>
                      <a:pt x="4" y="188"/>
                    </a:cubicBezTo>
                    <a:cubicBezTo>
                      <a:pt x="4" y="188"/>
                      <a:pt x="4" y="186"/>
                      <a:pt x="4" y="186"/>
                    </a:cubicBezTo>
                    <a:cubicBezTo>
                      <a:pt x="3" y="185"/>
                      <a:pt x="3" y="186"/>
                      <a:pt x="3" y="187"/>
                    </a:cubicBezTo>
                    <a:cubicBezTo>
                      <a:pt x="3" y="187"/>
                      <a:pt x="3" y="186"/>
                      <a:pt x="3" y="187"/>
                    </a:cubicBezTo>
                    <a:close/>
                    <a:moveTo>
                      <a:pt x="1" y="174"/>
                    </a:moveTo>
                    <a:cubicBezTo>
                      <a:pt x="1" y="175"/>
                      <a:pt x="2" y="178"/>
                      <a:pt x="3" y="177"/>
                    </a:cubicBezTo>
                    <a:cubicBezTo>
                      <a:pt x="3" y="176"/>
                      <a:pt x="3" y="175"/>
                      <a:pt x="2" y="175"/>
                    </a:cubicBezTo>
                    <a:cubicBezTo>
                      <a:pt x="2" y="175"/>
                      <a:pt x="1" y="174"/>
                      <a:pt x="1" y="174"/>
                    </a:cubicBezTo>
                    <a:cubicBezTo>
                      <a:pt x="1" y="175"/>
                      <a:pt x="1" y="174"/>
                      <a:pt x="1" y="174"/>
                    </a:cubicBezTo>
                    <a:close/>
                    <a:moveTo>
                      <a:pt x="8" y="153"/>
                    </a:moveTo>
                    <a:cubicBezTo>
                      <a:pt x="8" y="152"/>
                      <a:pt x="7" y="150"/>
                      <a:pt x="7" y="152"/>
                    </a:cubicBezTo>
                    <a:cubicBezTo>
                      <a:pt x="6" y="152"/>
                      <a:pt x="7" y="154"/>
                      <a:pt x="8" y="153"/>
                    </a:cubicBezTo>
                    <a:close/>
                    <a:moveTo>
                      <a:pt x="5" y="153"/>
                    </a:moveTo>
                    <a:cubicBezTo>
                      <a:pt x="5" y="154"/>
                      <a:pt x="5" y="155"/>
                      <a:pt x="6" y="154"/>
                    </a:cubicBezTo>
                    <a:cubicBezTo>
                      <a:pt x="6" y="154"/>
                      <a:pt x="6" y="154"/>
                      <a:pt x="6" y="154"/>
                    </a:cubicBezTo>
                    <a:cubicBezTo>
                      <a:pt x="6" y="153"/>
                      <a:pt x="5" y="153"/>
                      <a:pt x="5" y="153"/>
                    </a:cubicBezTo>
                    <a:cubicBezTo>
                      <a:pt x="5" y="153"/>
                      <a:pt x="5" y="153"/>
                      <a:pt x="5" y="153"/>
                    </a:cubicBezTo>
                    <a:close/>
                    <a:moveTo>
                      <a:pt x="22" y="139"/>
                    </a:moveTo>
                    <a:cubicBezTo>
                      <a:pt x="22" y="139"/>
                      <a:pt x="20" y="140"/>
                      <a:pt x="21" y="140"/>
                    </a:cubicBezTo>
                    <a:cubicBezTo>
                      <a:pt x="22" y="140"/>
                      <a:pt x="22" y="139"/>
                      <a:pt x="22" y="139"/>
                    </a:cubicBezTo>
                    <a:cubicBezTo>
                      <a:pt x="22" y="139"/>
                      <a:pt x="22" y="139"/>
                      <a:pt x="22" y="139"/>
                    </a:cubicBezTo>
                    <a:close/>
                    <a:moveTo>
                      <a:pt x="18" y="142"/>
                    </a:moveTo>
                    <a:cubicBezTo>
                      <a:pt x="18" y="142"/>
                      <a:pt x="18" y="142"/>
                      <a:pt x="17" y="142"/>
                    </a:cubicBezTo>
                    <a:cubicBezTo>
                      <a:pt x="17" y="142"/>
                      <a:pt x="17" y="143"/>
                      <a:pt x="18" y="143"/>
                    </a:cubicBezTo>
                    <a:cubicBezTo>
                      <a:pt x="18" y="143"/>
                      <a:pt x="19" y="143"/>
                      <a:pt x="19" y="143"/>
                    </a:cubicBezTo>
                    <a:cubicBezTo>
                      <a:pt x="19" y="142"/>
                      <a:pt x="19" y="141"/>
                      <a:pt x="19" y="141"/>
                    </a:cubicBezTo>
                    <a:cubicBezTo>
                      <a:pt x="18" y="141"/>
                      <a:pt x="18" y="142"/>
                      <a:pt x="18" y="14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3" name="Freeform 783">
                <a:extLst>
                  <a:ext uri="{FF2B5EF4-FFF2-40B4-BE49-F238E27FC236}">
                    <a16:creationId xmlns:a16="http://schemas.microsoft.com/office/drawing/2014/main" id="{8BBC47C0-3C39-A4C8-D8C1-6D1313078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2013" y="3530600"/>
                <a:ext cx="49212" cy="53975"/>
              </a:xfrm>
              <a:custGeom>
                <a:avLst/>
                <a:gdLst>
                  <a:gd name="T0" fmla="*/ 11 w 12"/>
                  <a:gd name="T1" fmla="*/ 8 h 13"/>
                  <a:gd name="T2" fmla="*/ 11 w 12"/>
                  <a:gd name="T3" fmla="*/ 8 h 13"/>
                  <a:gd name="T4" fmla="*/ 11 w 12"/>
                  <a:gd name="T5" fmla="*/ 7 h 13"/>
                  <a:gd name="T6" fmla="*/ 12 w 12"/>
                  <a:gd name="T7" fmla="*/ 6 h 13"/>
                  <a:gd name="T8" fmla="*/ 11 w 12"/>
                  <a:gd name="T9" fmla="*/ 6 h 13"/>
                  <a:gd name="T10" fmla="*/ 9 w 12"/>
                  <a:gd name="T11" fmla="*/ 5 h 13"/>
                  <a:gd name="T12" fmla="*/ 9 w 12"/>
                  <a:gd name="T13" fmla="*/ 5 h 13"/>
                  <a:gd name="T14" fmla="*/ 9 w 12"/>
                  <a:gd name="T15" fmla="*/ 4 h 13"/>
                  <a:gd name="T16" fmla="*/ 8 w 12"/>
                  <a:gd name="T17" fmla="*/ 3 h 13"/>
                  <a:gd name="T18" fmla="*/ 7 w 12"/>
                  <a:gd name="T19" fmla="*/ 2 h 13"/>
                  <a:gd name="T20" fmla="*/ 6 w 12"/>
                  <a:gd name="T21" fmla="*/ 2 h 13"/>
                  <a:gd name="T22" fmla="*/ 6 w 12"/>
                  <a:gd name="T23" fmla="*/ 1 h 13"/>
                  <a:gd name="T24" fmla="*/ 4 w 12"/>
                  <a:gd name="T25" fmla="*/ 1 h 13"/>
                  <a:gd name="T26" fmla="*/ 4 w 12"/>
                  <a:gd name="T27" fmla="*/ 2 h 13"/>
                  <a:gd name="T28" fmla="*/ 3 w 12"/>
                  <a:gd name="T29" fmla="*/ 3 h 13"/>
                  <a:gd name="T30" fmla="*/ 3 w 12"/>
                  <a:gd name="T31" fmla="*/ 4 h 13"/>
                  <a:gd name="T32" fmla="*/ 2 w 12"/>
                  <a:gd name="T33" fmla="*/ 4 h 13"/>
                  <a:gd name="T34" fmla="*/ 1 w 12"/>
                  <a:gd name="T35" fmla="*/ 5 h 13"/>
                  <a:gd name="T36" fmla="*/ 0 w 12"/>
                  <a:gd name="T37" fmla="*/ 5 h 13"/>
                  <a:gd name="T38" fmla="*/ 1 w 12"/>
                  <a:gd name="T39" fmla="*/ 6 h 13"/>
                  <a:gd name="T40" fmla="*/ 0 w 12"/>
                  <a:gd name="T41" fmla="*/ 7 h 13"/>
                  <a:gd name="T42" fmla="*/ 1 w 12"/>
                  <a:gd name="T43" fmla="*/ 9 h 13"/>
                  <a:gd name="T44" fmla="*/ 3 w 12"/>
                  <a:gd name="T45" fmla="*/ 9 h 13"/>
                  <a:gd name="T46" fmla="*/ 4 w 12"/>
                  <a:gd name="T47" fmla="*/ 13 h 13"/>
                  <a:gd name="T48" fmla="*/ 5 w 12"/>
                  <a:gd name="T49" fmla="*/ 12 h 13"/>
                  <a:gd name="T50" fmla="*/ 7 w 12"/>
                  <a:gd name="T51" fmla="*/ 11 h 13"/>
                  <a:gd name="T52" fmla="*/ 8 w 12"/>
                  <a:gd name="T53" fmla="*/ 11 h 13"/>
                  <a:gd name="T54" fmla="*/ 9 w 12"/>
                  <a:gd name="T55" fmla="*/ 11 h 13"/>
                  <a:gd name="T56" fmla="*/ 9 w 12"/>
                  <a:gd name="T57" fmla="*/ 10 h 13"/>
                  <a:gd name="T58" fmla="*/ 11 w 12"/>
                  <a:gd name="T59" fmla="*/ 10 h 13"/>
                  <a:gd name="T60" fmla="*/ 10 w 12"/>
                  <a:gd name="T61" fmla="*/ 9 h 13"/>
                  <a:gd name="T62" fmla="*/ 11 w 12"/>
                  <a:gd name="T6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3"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5"/>
                      <a:pt x="10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3" y="2"/>
                      <a:pt x="4" y="1"/>
                      <a:pt x="4" y="2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0"/>
                      <a:pt x="4" y="12"/>
                      <a:pt x="4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7" y="10"/>
                      <a:pt x="7" y="10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4" name="Freeform 784">
                <a:extLst>
                  <a:ext uri="{FF2B5EF4-FFF2-40B4-BE49-F238E27FC236}">
                    <a16:creationId xmlns:a16="http://schemas.microsoft.com/office/drawing/2014/main" id="{DCB4176F-77B3-102A-D7D7-8AD710401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301" y="2559050"/>
                <a:ext cx="4762" cy="476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5" name="Freeform 785">
                <a:extLst>
                  <a:ext uri="{FF2B5EF4-FFF2-40B4-BE49-F238E27FC236}">
                    <a16:creationId xmlns:a16="http://schemas.microsoft.com/office/drawing/2014/main" id="{014C15F2-0B3B-B292-2756-FC4D15F9F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501" y="2543175"/>
                <a:ext cx="3175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6" name="Freeform 786">
                <a:extLst>
                  <a:ext uri="{FF2B5EF4-FFF2-40B4-BE49-F238E27FC236}">
                    <a16:creationId xmlns:a16="http://schemas.microsoft.com/office/drawing/2014/main" id="{42AB7E8F-8DD7-D53E-F176-B55C19DAF6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9476" y="2351088"/>
                <a:ext cx="320675" cy="212725"/>
              </a:xfrm>
              <a:custGeom>
                <a:avLst/>
                <a:gdLst>
                  <a:gd name="T0" fmla="*/ 76 w 77"/>
                  <a:gd name="T1" fmla="*/ 19 h 51"/>
                  <a:gd name="T2" fmla="*/ 76 w 77"/>
                  <a:gd name="T3" fmla="*/ 15 h 51"/>
                  <a:gd name="T4" fmla="*/ 70 w 77"/>
                  <a:gd name="T5" fmla="*/ 13 h 51"/>
                  <a:gd name="T6" fmla="*/ 67 w 77"/>
                  <a:gd name="T7" fmla="*/ 11 h 51"/>
                  <a:gd name="T8" fmla="*/ 65 w 77"/>
                  <a:gd name="T9" fmla="*/ 6 h 51"/>
                  <a:gd name="T10" fmla="*/ 63 w 77"/>
                  <a:gd name="T11" fmla="*/ 4 h 51"/>
                  <a:gd name="T12" fmla="*/ 58 w 77"/>
                  <a:gd name="T13" fmla="*/ 2 h 51"/>
                  <a:gd name="T14" fmla="*/ 55 w 77"/>
                  <a:gd name="T15" fmla="*/ 1 h 51"/>
                  <a:gd name="T16" fmla="*/ 54 w 77"/>
                  <a:gd name="T17" fmla="*/ 7 h 51"/>
                  <a:gd name="T18" fmla="*/ 48 w 77"/>
                  <a:gd name="T19" fmla="*/ 9 h 51"/>
                  <a:gd name="T20" fmla="*/ 45 w 77"/>
                  <a:gd name="T21" fmla="*/ 13 h 51"/>
                  <a:gd name="T22" fmla="*/ 41 w 77"/>
                  <a:gd name="T23" fmla="*/ 7 h 51"/>
                  <a:gd name="T24" fmla="*/ 37 w 77"/>
                  <a:gd name="T25" fmla="*/ 8 h 51"/>
                  <a:gd name="T26" fmla="*/ 32 w 77"/>
                  <a:gd name="T27" fmla="*/ 11 h 51"/>
                  <a:gd name="T28" fmla="*/ 28 w 77"/>
                  <a:gd name="T29" fmla="*/ 9 h 51"/>
                  <a:gd name="T30" fmla="*/ 28 w 77"/>
                  <a:gd name="T31" fmla="*/ 17 h 51"/>
                  <a:gd name="T32" fmla="*/ 25 w 77"/>
                  <a:gd name="T33" fmla="*/ 20 h 51"/>
                  <a:gd name="T34" fmla="*/ 21 w 77"/>
                  <a:gd name="T35" fmla="*/ 17 h 51"/>
                  <a:gd name="T36" fmla="*/ 22 w 77"/>
                  <a:gd name="T37" fmla="*/ 11 h 51"/>
                  <a:gd name="T38" fmla="*/ 21 w 77"/>
                  <a:gd name="T39" fmla="*/ 8 h 51"/>
                  <a:gd name="T40" fmla="*/ 17 w 77"/>
                  <a:gd name="T41" fmla="*/ 5 h 51"/>
                  <a:gd name="T42" fmla="*/ 11 w 77"/>
                  <a:gd name="T43" fmla="*/ 2 h 51"/>
                  <a:gd name="T44" fmla="*/ 12 w 77"/>
                  <a:gd name="T45" fmla="*/ 4 h 51"/>
                  <a:gd name="T46" fmla="*/ 14 w 77"/>
                  <a:gd name="T47" fmla="*/ 6 h 51"/>
                  <a:gd name="T48" fmla="*/ 15 w 77"/>
                  <a:gd name="T49" fmla="*/ 11 h 51"/>
                  <a:gd name="T50" fmla="*/ 11 w 77"/>
                  <a:gd name="T51" fmla="*/ 9 h 51"/>
                  <a:gd name="T52" fmla="*/ 6 w 77"/>
                  <a:gd name="T53" fmla="*/ 8 h 51"/>
                  <a:gd name="T54" fmla="*/ 7 w 77"/>
                  <a:gd name="T55" fmla="*/ 13 h 51"/>
                  <a:gd name="T56" fmla="*/ 7 w 77"/>
                  <a:gd name="T57" fmla="*/ 16 h 51"/>
                  <a:gd name="T58" fmla="*/ 4 w 77"/>
                  <a:gd name="T59" fmla="*/ 18 h 51"/>
                  <a:gd name="T60" fmla="*/ 11 w 77"/>
                  <a:gd name="T61" fmla="*/ 17 h 51"/>
                  <a:gd name="T62" fmla="*/ 14 w 77"/>
                  <a:gd name="T63" fmla="*/ 16 h 51"/>
                  <a:gd name="T64" fmla="*/ 17 w 77"/>
                  <a:gd name="T65" fmla="*/ 18 h 51"/>
                  <a:gd name="T66" fmla="*/ 14 w 77"/>
                  <a:gd name="T67" fmla="*/ 23 h 51"/>
                  <a:gd name="T68" fmla="*/ 13 w 77"/>
                  <a:gd name="T69" fmla="*/ 25 h 51"/>
                  <a:gd name="T70" fmla="*/ 10 w 77"/>
                  <a:gd name="T71" fmla="*/ 25 h 51"/>
                  <a:gd name="T72" fmla="*/ 8 w 77"/>
                  <a:gd name="T73" fmla="*/ 26 h 51"/>
                  <a:gd name="T74" fmla="*/ 5 w 77"/>
                  <a:gd name="T75" fmla="*/ 30 h 51"/>
                  <a:gd name="T76" fmla="*/ 13 w 77"/>
                  <a:gd name="T77" fmla="*/ 29 h 51"/>
                  <a:gd name="T78" fmla="*/ 15 w 77"/>
                  <a:gd name="T79" fmla="*/ 32 h 51"/>
                  <a:gd name="T80" fmla="*/ 19 w 77"/>
                  <a:gd name="T81" fmla="*/ 32 h 51"/>
                  <a:gd name="T82" fmla="*/ 19 w 77"/>
                  <a:gd name="T83" fmla="*/ 33 h 51"/>
                  <a:gd name="T84" fmla="*/ 19 w 77"/>
                  <a:gd name="T85" fmla="*/ 36 h 51"/>
                  <a:gd name="T86" fmla="*/ 17 w 77"/>
                  <a:gd name="T87" fmla="*/ 39 h 51"/>
                  <a:gd name="T88" fmla="*/ 13 w 77"/>
                  <a:gd name="T89" fmla="*/ 41 h 51"/>
                  <a:gd name="T90" fmla="*/ 14 w 77"/>
                  <a:gd name="T91" fmla="*/ 44 h 51"/>
                  <a:gd name="T92" fmla="*/ 26 w 77"/>
                  <a:gd name="T93" fmla="*/ 45 h 51"/>
                  <a:gd name="T94" fmla="*/ 30 w 77"/>
                  <a:gd name="T95" fmla="*/ 46 h 51"/>
                  <a:gd name="T96" fmla="*/ 38 w 77"/>
                  <a:gd name="T97" fmla="*/ 51 h 51"/>
                  <a:gd name="T98" fmla="*/ 48 w 77"/>
                  <a:gd name="T99" fmla="*/ 47 h 51"/>
                  <a:gd name="T100" fmla="*/ 49 w 77"/>
                  <a:gd name="T101" fmla="*/ 45 h 51"/>
                  <a:gd name="T102" fmla="*/ 54 w 77"/>
                  <a:gd name="T103" fmla="*/ 43 h 51"/>
                  <a:gd name="T104" fmla="*/ 59 w 77"/>
                  <a:gd name="T105" fmla="*/ 41 h 51"/>
                  <a:gd name="T106" fmla="*/ 65 w 77"/>
                  <a:gd name="T107" fmla="*/ 36 h 51"/>
                  <a:gd name="T108" fmla="*/ 67 w 77"/>
                  <a:gd name="T109" fmla="*/ 35 h 51"/>
                  <a:gd name="T110" fmla="*/ 72 w 77"/>
                  <a:gd name="T111" fmla="*/ 30 h 51"/>
                  <a:gd name="T112" fmla="*/ 71 w 77"/>
                  <a:gd name="T113" fmla="*/ 27 h 51"/>
                  <a:gd name="T114" fmla="*/ 74 w 77"/>
                  <a:gd name="T115" fmla="*/ 23 h 51"/>
                  <a:gd name="T116" fmla="*/ 20 w 77"/>
                  <a:gd name="T117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" h="51">
                    <a:moveTo>
                      <a:pt x="77" y="22"/>
                    </a:move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0"/>
                    </a:cubicBezTo>
                    <a:cubicBezTo>
                      <a:pt x="77" y="20"/>
                      <a:pt x="76" y="21"/>
                      <a:pt x="76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5" y="20"/>
                      <a:pt x="74" y="20"/>
                      <a:pt x="74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4" y="20"/>
                      <a:pt x="76" y="20"/>
                      <a:pt x="76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8"/>
                      <a:pt x="74" y="18"/>
                      <a:pt x="73" y="19"/>
                    </a:cubicBezTo>
                    <a:cubicBezTo>
                      <a:pt x="74" y="18"/>
                      <a:pt x="74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6"/>
                      <a:pt x="76" y="15"/>
                      <a:pt x="76" y="1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4" y="15"/>
                      <a:pt x="74" y="15"/>
                    </a:cubicBezTo>
                    <a:cubicBezTo>
                      <a:pt x="74" y="15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4"/>
                      <a:pt x="70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14"/>
                      <a:pt x="70" y="14"/>
                      <a:pt x="70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9" y="11"/>
                      <a:pt x="68" y="12"/>
                      <a:pt x="67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0"/>
                      <a:pt x="68" y="9"/>
                      <a:pt x="68" y="8"/>
                    </a:cubicBezTo>
                    <a:cubicBezTo>
                      <a:pt x="68" y="8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5" y="7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5"/>
                      <a:pt x="65" y="5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6" y="3"/>
                      <a:pt x="67" y="2"/>
                      <a:pt x="68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3" y="5"/>
                      <a:pt x="62" y="6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2"/>
                      <a:pt x="55" y="3"/>
                    </a:cubicBezTo>
                    <a:cubicBezTo>
                      <a:pt x="55" y="4"/>
                      <a:pt x="55" y="4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5" y="6"/>
                      <a:pt x="55" y="6"/>
                    </a:cubicBezTo>
                    <a:cubicBezTo>
                      <a:pt x="54" y="6"/>
                      <a:pt x="53" y="6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5"/>
                      <a:pt x="50" y="5"/>
                      <a:pt x="50" y="6"/>
                    </a:cubicBezTo>
                    <a:cubicBezTo>
                      <a:pt x="50" y="7"/>
                      <a:pt x="49" y="8"/>
                      <a:pt x="49" y="10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8" y="10"/>
                      <a:pt x="48" y="11"/>
                    </a:cubicBezTo>
                    <a:cubicBezTo>
                      <a:pt x="47" y="9"/>
                      <a:pt x="47" y="8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3" y="6"/>
                      <a:pt x="43" y="7"/>
                    </a:cubicBezTo>
                    <a:cubicBezTo>
                      <a:pt x="42" y="8"/>
                      <a:pt x="43" y="9"/>
                      <a:pt x="43" y="10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5" y="12"/>
                      <a:pt x="45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5" y="14"/>
                      <a:pt x="45" y="14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0"/>
                    </a:cubicBezTo>
                    <a:cubicBezTo>
                      <a:pt x="42" y="10"/>
                      <a:pt x="42" y="10"/>
                      <a:pt x="41" y="10"/>
                    </a:cubicBezTo>
                    <a:cubicBezTo>
                      <a:pt x="41" y="9"/>
                      <a:pt x="41" y="8"/>
                      <a:pt x="41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7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6" y="13"/>
                      <a:pt x="35" y="14"/>
                    </a:cubicBezTo>
                    <a:cubicBezTo>
                      <a:pt x="35" y="14"/>
                      <a:pt x="35" y="14"/>
                      <a:pt x="34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3" y="12"/>
                      <a:pt x="33" y="12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8" y="10"/>
                      <a:pt x="29" y="11"/>
                    </a:cubicBezTo>
                    <a:cubicBezTo>
                      <a:pt x="29" y="11"/>
                      <a:pt x="29" y="12"/>
                      <a:pt x="29" y="12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30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5" y="16"/>
                      <a:pt x="25" y="17"/>
                    </a:cubicBezTo>
                    <a:cubicBezTo>
                      <a:pt x="24" y="18"/>
                      <a:pt x="25" y="19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20"/>
                      <a:pt x="24" y="21"/>
                      <a:pt x="24" y="22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3" y="21"/>
                      <a:pt x="23" y="20"/>
                    </a:cubicBezTo>
                    <a:cubicBezTo>
                      <a:pt x="23" y="19"/>
                      <a:pt x="23" y="18"/>
                      <a:pt x="22" y="18"/>
                    </a:cubicBezTo>
                    <a:cubicBezTo>
                      <a:pt x="22" y="18"/>
                      <a:pt x="21" y="19"/>
                      <a:pt x="21" y="19"/>
                    </a:cubicBezTo>
                    <a:cubicBezTo>
                      <a:pt x="22" y="18"/>
                      <a:pt x="22" y="17"/>
                      <a:pt x="22" y="16"/>
                    </a:cubicBezTo>
                    <a:cubicBezTo>
                      <a:pt x="22" y="16"/>
                      <a:pt x="21" y="17"/>
                      <a:pt x="21" y="17"/>
                    </a:cubicBezTo>
                    <a:cubicBezTo>
                      <a:pt x="21" y="16"/>
                      <a:pt x="22" y="16"/>
                      <a:pt x="21" y="16"/>
                    </a:cubicBezTo>
                    <a:cubicBezTo>
                      <a:pt x="20" y="15"/>
                      <a:pt x="20" y="16"/>
                      <a:pt x="20" y="15"/>
                    </a:cubicBezTo>
                    <a:cubicBezTo>
                      <a:pt x="20" y="14"/>
                      <a:pt x="20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4"/>
                      <a:pt x="20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1" y="14"/>
                      <a:pt x="21" y="13"/>
                    </a:cubicBezTo>
                    <a:cubicBezTo>
                      <a:pt x="22" y="13"/>
                      <a:pt x="22" y="13"/>
                      <a:pt x="23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0"/>
                      <a:pt x="21" y="10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1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9"/>
                      <a:pt x="20" y="8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5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1" y="5"/>
                      <a:pt x="11" y="6"/>
                    </a:cubicBezTo>
                    <a:cubicBezTo>
                      <a:pt x="12" y="7"/>
                      <a:pt x="13" y="8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9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3" y="12"/>
                      <a:pt x="13" y="12"/>
                    </a:cubicBezTo>
                    <a:cubicBezTo>
                      <a:pt x="13" y="12"/>
                      <a:pt x="14" y="11"/>
                      <a:pt x="14" y="11"/>
                    </a:cubicBezTo>
                    <a:cubicBezTo>
                      <a:pt x="14" y="10"/>
                      <a:pt x="13" y="9"/>
                      <a:pt x="13" y="9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0" y="10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9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7" y="7"/>
                      <a:pt x="6" y="8"/>
                    </a:cubicBezTo>
                    <a:cubicBezTo>
                      <a:pt x="7" y="8"/>
                      <a:pt x="7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6" y="7"/>
                      <a:pt x="5" y="9"/>
                    </a:cubicBezTo>
                    <a:cubicBezTo>
                      <a:pt x="5" y="10"/>
                      <a:pt x="7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7" y="11"/>
                    </a:cubicBezTo>
                    <a:cubicBezTo>
                      <a:pt x="7" y="12"/>
                      <a:pt x="6" y="11"/>
                      <a:pt x="5" y="11"/>
                    </a:cubicBezTo>
                    <a:cubicBezTo>
                      <a:pt x="4" y="11"/>
                      <a:pt x="5" y="12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4" y="12"/>
                      <a:pt x="3" y="12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3" y="17"/>
                      <a:pt x="3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0" y="17"/>
                    </a:cubicBezTo>
                    <a:cubicBezTo>
                      <a:pt x="0" y="18"/>
                      <a:pt x="1" y="17"/>
                      <a:pt x="1" y="17"/>
                    </a:cubicBezTo>
                    <a:cubicBezTo>
                      <a:pt x="2" y="17"/>
                      <a:pt x="3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7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6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2" y="16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7" y="16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4" y="18"/>
                      <a:pt x="15" y="18"/>
                      <a:pt x="16" y="19"/>
                    </a:cubicBezTo>
                    <a:cubicBezTo>
                      <a:pt x="16" y="19"/>
                      <a:pt x="17" y="18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7" y="20"/>
                      <a:pt x="17" y="20"/>
                    </a:cubicBezTo>
                    <a:cubicBezTo>
                      <a:pt x="17" y="20"/>
                      <a:pt x="16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4"/>
                      <a:pt x="16" y="24"/>
                    </a:cubicBezTo>
                    <a:cubicBezTo>
                      <a:pt x="17" y="24"/>
                      <a:pt x="18" y="24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3"/>
                      <a:pt x="19" y="24"/>
                      <a:pt x="19" y="25"/>
                    </a:cubicBezTo>
                    <a:cubicBezTo>
                      <a:pt x="19" y="26"/>
                      <a:pt x="17" y="25"/>
                      <a:pt x="16" y="25"/>
                    </a:cubicBezTo>
                    <a:cubicBezTo>
                      <a:pt x="16" y="26"/>
                      <a:pt x="15" y="25"/>
                      <a:pt x="15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2" y="25"/>
                      <a:pt x="12" y="25"/>
                    </a:cubicBezTo>
                    <a:cubicBezTo>
                      <a:pt x="11" y="26"/>
                      <a:pt x="11" y="25"/>
                      <a:pt x="11" y="26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8"/>
                      <a:pt x="4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9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30"/>
                      <a:pt x="15" y="30"/>
                      <a:pt x="14" y="31"/>
                    </a:cubicBezTo>
                    <a:cubicBezTo>
                      <a:pt x="14" y="31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2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3"/>
                      <a:pt x="18" y="34"/>
                      <a:pt x="17" y="34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6"/>
                      <a:pt x="18" y="35"/>
                      <a:pt x="18" y="36"/>
                    </a:cubicBezTo>
                    <a:cubicBezTo>
                      <a:pt x="17" y="36"/>
                      <a:pt x="17" y="36"/>
                      <a:pt x="16" y="37"/>
                    </a:cubicBezTo>
                    <a:cubicBezTo>
                      <a:pt x="17" y="37"/>
                      <a:pt x="18" y="37"/>
                      <a:pt x="19" y="36"/>
                    </a:cubicBezTo>
                    <a:cubicBezTo>
                      <a:pt x="19" y="35"/>
                      <a:pt x="20" y="35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0" y="36"/>
                      <a:pt x="19" y="36"/>
                    </a:cubicBezTo>
                    <a:cubicBezTo>
                      <a:pt x="19" y="36"/>
                      <a:pt x="19" y="37"/>
                      <a:pt x="18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1"/>
                      <a:pt x="15" y="41"/>
                      <a:pt x="14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1"/>
                    </a:cubicBezTo>
                    <a:cubicBezTo>
                      <a:pt x="13" y="41"/>
                      <a:pt x="12" y="41"/>
                      <a:pt x="12" y="40"/>
                    </a:cubicBezTo>
                    <a:cubicBezTo>
                      <a:pt x="12" y="41"/>
                      <a:pt x="12" y="42"/>
                      <a:pt x="12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4"/>
                      <a:pt x="16" y="45"/>
                      <a:pt x="18" y="44"/>
                    </a:cubicBezTo>
                    <a:cubicBezTo>
                      <a:pt x="19" y="44"/>
                      <a:pt x="19" y="44"/>
                      <a:pt x="20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4" y="43"/>
                      <a:pt x="24" y="43"/>
                    </a:cubicBezTo>
                    <a:cubicBezTo>
                      <a:pt x="24" y="43"/>
                      <a:pt x="23" y="43"/>
                      <a:pt x="23" y="43"/>
                    </a:cubicBezTo>
                    <a:cubicBezTo>
                      <a:pt x="23" y="44"/>
                      <a:pt x="24" y="44"/>
                      <a:pt x="25" y="45"/>
                    </a:cubicBezTo>
                    <a:cubicBezTo>
                      <a:pt x="25" y="45"/>
                      <a:pt x="26" y="46"/>
                      <a:pt x="26" y="45"/>
                    </a:cubicBezTo>
                    <a:cubicBezTo>
                      <a:pt x="26" y="45"/>
                      <a:pt x="27" y="44"/>
                      <a:pt x="27" y="44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6"/>
                      <a:pt x="28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8" y="45"/>
                      <a:pt x="28" y="46"/>
                    </a:cubicBezTo>
                    <a:cubicBezTo>
                      <a:pt x="28" y="47"/>
                      <a:pt x="28" y="47"/>
                      <a:pt x="29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9" y="47"/>
                      <a:pt x="29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2" y="49"/>
                      <a:pt x="33" y="49"/>
                      <a:pt x="34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0"/>
                      <a:pt x="37" y="51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1"/>
                      <a:pt x="40" y="51"/>
                      <a:pt x="41" y="51"/>
                    </a:cubicBezTo>
                    <a:cubicBezTo>
                      <a:pt x="43" y="51"/>
                      <a:pt x="44" y="50"/>
                      <a:pt x="45" y="50"/>
                    </a:cubicBezTo>
                    <a:cubicBezTo>
                      <a:pt x="45" y="50"/>
                      <a:pt x="45" y="49"/>
                      <a:pt x="44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6" y="49"/>
                      <a:pt x="46" y="49"/>
                    </a:cubicBezTo>
                    <a:cubicBezTo>
                      <a:pt x="46" y="49"/>
                      <a:pt x="45" y="49"/>
                      <a:pt x="45" y="50"/>
                    </a:cubicBezTo>
                    <a:cubicBezTo>
                      <a:pt x="46" y="51"/>
                      <a:pt x="48" y="49"/>
                      <a:pt x="48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5"/>
                      <a:pt x="52" y="44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3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5" y="43"/>
                      <a:pt x="58" y="42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0"/>
                      <a:pt x="61" y="39"/>
                      <a:pt x="61" y="39"/>
                    </a:cubicBezTo>
                    <a:cubicBezTo>
                      <a:pt x="61" y="39"/>
                      <a:pt x="61" y="38"/>
                      <a:pt x="61" y="38"/>
                    </a:cubicBezTo>
                    <a:cubicBezTo>
                      <a:pt x="61" y="38"/>
                      <a:pt x="62" y="38"/>
                      <a:pt x="63" y="38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2" y="37"/>
                      <a:pt x="62" y="37"/>
                    </a:cubicBezTo>
                    <a:cubicBezTo>
                      <a:pt x="63" y="37"/>
                      <a:pt x="64" y="37"/>
                      <a:pt x="65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4"/>
                      <a:pt x="65" y="34"/>
                    </a:cubicBezTo>
                    <a:cubicBezTo>
                      <a:pt x="65" y="34"/>
                      <a:pt x="65" y="35"/>
                      <a:pt x="66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6"/>
                      <a:pt x="66" y="36"/>
                    </a:cubicBezTo>
                    <a:cubicBezTo>
                      <a:pt x="67" y="36"/>
                      <a:pt x="67" y="35"/>
                      <a:pt x="67" y="35"/>
                    </a:cubicBezTo>
                    <a:cubicBezTo>
                      <a:pt x="68" y="35"/>
                      <a:pt x="68" y="36"/>
                      <a:pt x="68" y="36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5"/>
                    </a:cubicBezTo>
                    <a:cubicBezTo>
                      <a:pt x="69" y="34"/>
                      <a:pt x="70" y="34"/>
                      <a:pt x="70" y="33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0" y="33"/>
                      <a:pt x="70" y="33"/>
                      <a:pt x="70" y="34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2" y="32"/>
                      <a:pt x="71" y="31"/>
                      <a:pt x="72" y="30"/>
                    </a:cubicBezTo>
                    <a:cubicBezTo>
                      <a:pt x="72" y="30"/>
                      <a:pt x="72" y="31"/>
                      <a:pt x="71" y="31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2" y="27"/>
                      <a:pt x="72" y="28"/>
                      <a:pt x="72" y="28"/>
                    </a:cubicBezTo>
                    <a:cubicBezTo>
                      <a:pt x="73" y="28"/>
                      <a:pt x="74" y="28"/>
                      <a:pt x="74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7" y="25"/>
                      <a:pt x="74" y="25"/>
                      <a:pt x="74" y="24"/>
                    </a:cubicBezTo>
                    <a:cubicBezTo>
                      <a:pt x="74" y="25"/>
                      <a:pt x="75" y="24"/>
                      <a:pt x="76" y="24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5" y="24"/>
                      <a:pt x="74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3" y="22"/>
                    </a:cubicBezTo>
                    <a:cubicBezTo>
                      <a:pt x="74" y="22"/>
                      <a:pt x="74" y="22"/>
                      <a:pt x="75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7" name="Freeform 787">
                <a:extLst>
                  <a:ext uri="{FF2B5EF4-FFF2-40B4-BE49-F238E27FC236}">
                    <a16:creationId xmlns:a16="http://schemas.microsoft.com/office/drawing/2014/main" id="{AACC7756-F644-0801-549B-8AE373B7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363" y="3451225"/>
                <a:ext cx="112712" cy="107950"/>
              </a:xfrm>
              <a:custGeom>
                <a:avLst/>
                <a:gdLst>
                  <a:gd name="T0" fmla="*/ 19 w 27"/>
                  <a:gd name="T1" fmla="*/ 25 h 26"/>
                  <a:gd name="T2" fmla="*/ 19 w 27"/>
                  <a:gd name="T3" fmla="*/ 24 h 26"/>
                  <a:gd name="T4" fmla="*/ 19 w 27"/>
                  <a:gd name="T5" fmla="*/ 23 h 26"/>
                  <a:gd name="T6" fmla="*/ 19 w 27"/>
                  <a:gd name="T7" fmla="*/ 22 h 26"/>
                  <a:gd name="T8" fmla="*/ 20 w 27"/>
                  <a:gd name="T9" fmla="*/ 21 h 26"/>
                  <a:gd name="T10" fmla="*/ 20 w 27"/>
                  <a:gd name="T11" fmla="*/ 20 h 26"/>
                  <a:gd name="T12" fmla="*/ 21 w 27"/>
                  <a:gd name="T13" fmla="*/ 19 h 26"/>
                  <a:gd name="T14" fmla="*/ 22 w 27"/>
                  <a:gd name="T15" fmla="*/ 19 h 26"/>
                  <a:gd name="T16" fmla="*/ 22 w 27"/>
                  <a:gd name="T17" fmla="*/ 17 h 26"/>
                  <a:gd name="T18" fmla="*/ 23 w 27"/>
                  <a:gd name="T19" fmla="*/ 17 h 26"/>
                  <a:gd name="T20" fmla="*/ 24 w 27"/>
                  <a:gd name="T21" fmla="*/ 17 h 26"/>
                  <a:gd name="T22" fmla="*/ 25 w 27"/>
                  <a:gd name="T23" fmla="*/ 17 h 26"/>
                  <a:gd name="T24" fmla="*/ 25 w 27"/>
                  <a:gd name="T25" fmla="*/ 17 h 26"/>
                  <a:gd name="T26" fmla="*/ 26 w 27"/>
                  <a:gd name="T27" fmla="*/ 16 h 26"/>
                  <a:gd name="T28" fmla="*/ 25 w 27"/>
                  <a:gd name="T29" fmla="*/ 14 h 26"/>
                  <a:gd name="T30" fmla="*/ 24 w 27"/>
                  <a:gd name="T31" fmla="*/ 12 h 26"/>
                  <a:gd name="T32" fmla="*/ 26 w 27"/>
                  <a:gd name="T33" fmla="*/ 13 h 26"/>
                  <a:gd name="T34" fmla="*/ 25 w 27"/>
                  <a:gd name="T35" fmla="*/ 11 h 26"/>
                  <a:gd name="T36" fmla="*/ 24 w 27"/>
                  <a:gd name="T37" fmla="*/ 10 h 26"/>
                  <a:gd name="T38" fmla="*/ 23 w 27"/>
                  <a:gd name="T39" fmla="*/ 10 h 26"/>
                  <a:gd name="T40" fmla="*/ 24 w 27"/>
                  <a:gd name="T41" fmla="*/ 7 h 26"/>
                  <a:gd name="T42" fmla="*/ 25 w 27"/>
                  <a:gd name="T43" fmla="*/ 5 h 26"/>
                  <a:gd name="T44" fmla="*/ 23 w 27"/>
                  <a:gd name="T45" fmla="*/ 4 h 26"/>
                  <a:gd name="T46" fmla="*/ 22 w 27"/>
                  <a:gd name="T47" fmla="*/ 4 h 26"/>
                  <a:gd name="T48" fmla="*/ 21 w 27"/>
                  <a:gd name="T49" fmla="*/ 3 h 26"/>
                  <a:gd name="T50" fmla="*/ 19 w 27"/>
                  <a:gd name="T51" fmla="*/ 2 h 26"/>
                  <a:gd name="T52" fmla="*/ 17 w 27"/>
                  <a:gd name="T53" fmla="*/ 1 h 26"/>
                  <a:gd name="T54" fmla="*/ 16 w 27"/>
                  <a:gd name="T55" fmla="*/ 2 h 26"/>
                  <a:gd name="T56" fmla="*/ 15 w 27"/>
                  <a:gd name="T57" fmla="*/ 2 h 26"/>
                  <a:gd name="T58" fmla="*/ 13 w 27"/>
                  <a:gd name="T59" fmla="*/ 2 h 26"/>
                  <a:gd name="T60" fmla="*/ 12 w 27"/>
                  <a:gd name="T61" fmla="*/ 2 h 26"/>
                  <a:gd name="T62" fmla="*/ 11 w 27"/>
                  <a:gd name="T63" fmla="*/ 2 h 26"/>
                  <a:gd name="T64" fmla="*/ 11 w 27"/>
                  <a:gd name="T65" fmla="*/ 1 h 26"/>
                  <a:gd name="T66" fmla="*/ 10 w 27"/>
                  <a:gd name="T67" fmla="*/ 1 h 26"/>
                  <a:gd name="T68" fmla="*/ 8 w 27"/>
                  <a:gd name="T69" fmla="*/ 1 h 26"/>
                  <a:gd name="T70" fmla="*/ 6 w 27"/>
                  <a:gd name="T71" fmla="*/ 1 h 26"/>
                  <a:gd name="T72" fmla="*/ 5 w 27"/>
                  <a:gd name="T73" fmla="*/ 2 h 26"/>
                  <a:gd name="T74" fmla="*/ 4 w 27"/>
                  <a:gd name="T75" fmla="*/ 3 h 26"/>
                  <a:gd name="T76" fmla="*/ 3 w 27"/>
                  <a:gd name="T77" fmla="*/ 2 h 26"/>
                  <a:gd name="T78" fmla="*/ 2 w 27"/>
                  <a:gd name="T79" fmla="*/ 1 h 26"/>
                  <a:gd name="T80" fmla="*/ 0 w 27"/>
                  <a:gd name="T81" fmla="*/ 2 h 26"/>
                  <a:gd name="T82" fmla="*/ 0 w 27"/>
                  <a:gd name="T83" fmla="*/ 4 h 26"/>
                  <a:gd name="T84" fmla="*/ 1 w 27"/>
                  <a:gd name="T85" fmla="*/ 6 h 26"/>
                  <a:gd name="T86" fmla="*/ 2 w 27"/>
                  <a:gd name="T87" fmla="*/ 6 h 26"/>
                  <a:gd name="T88" fmla="*/ 2 w 27"/>
                  <a:gd name="T89" fmla="*/ 7 h 26"/>
                  <a:gd name="T90" fmla="*/ 2 w 27"/>
                  <a:gd name="T91" fmla="*/ 8 h 26"/>
                  <a:gd name="T92" fmla="*/ 3 w 27"/>
                  <a:gd name="T93" fmla="*/ 8 h 26"/>
                  <a:gd name="T94" fmla="*/ 3 w 27"/>
                  <a:gd name="T95" fmla="*/ 10 h 26"/>
                  <a:gd name="T96" fmla="*/ 7 w 27"/>
                  <a:gd name="T97" fmla="*/ 14 h 26"/>
                  <a:gd name="T98" fmla="*/ 9 w 27"/>
                  <a:gd name="T99" fmla="*/ 17 h 26"/>
                  <a:gd name="T100" fmla="*/ 11 w 27"/>
                  <a:gd name="T101" fmla="*/ 18 h 26"/>
                  <a:gd name="T102" fmla="*/ 12 w 27"/>
                  <a:gd name="T103" fmla="*/ 21 h 26"/>
                  <a:gd name="T104" fmla="*/ 14 w 27"/>
                  <a:gd name="T105" fmla="*/ 23 h 26"/>
                  <a:gd name="T106" fmla="*/ 15 w 27"/>
                  <a:gd name="T107" fmla="*/ 23 h 26"/>
                  <a:gd name="T108" fmla="*/ 16 w 27"/>
                  <a:gd name="T109" fmla="*/ 24 h 26"/>
                  <a:gd name="T110" fmla="*/ 18 w 27"/>
                  <a:gd name="T111" fmla="*/ 26 h 26"/>
                  <a:gd name="T112" fmla="*/ 19 w 27"/>
                  <a:gd name="T113" fmla="*/ 25 h 26"/>
                  <a:gd name="T114" fmla="*/ 19 w 27"/>
                  <a:gd name="T1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" h="26">
                    <a:moveTo>
                      <a:pt x="19" y="25"/>
                    </a:moveTo>
                    <a:cubicBezTo>
                      <a:pt x="19" y="25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20" y="21"/>
                    </a:cubicBezTo>
                    <a:cubicBezTo>
                      <a:pt x="20" y="21"/>
                      <a:pt x="20" y="20"/>
                      <a:pt x="20" y="20"/>
                    </a:cubicBezTo>
                    <a:cubicBezTo>
                      <a:pt x="20" y="19"/>
                      <a:pt x="21" y="19"/>
                      <a:pt x="21" y="19"/>
                    </a:cubicBezTo>
                    <a:cubicBezTo>
                      <a:pt x="21" y="19"/>
                      <a:pt x="22" y="19"/>
                      <a:pt x="22" y="19"/>
                    </a:cubicBezTo>
                    <a:cubicBezTo>
                      <a:pt x="23" y="19"/>
                      <a:pt x="22" y="17"/>
                      <a:pt x="22" y="17"/>
                    </a:cubicBezTo>
                    <a:cubicBezTo>
                      <a:pt x="22" y="17"/>
                      <a:pt x="23" y="17"/>
                      <a:pt x="23" y="17"/>
                    </a:cubicBezTo>
                    <a:cubicBezTo>
                      <a:pt x="23" y="17"/>
                      <a:pt x="24" y="17"/>
                      <a:pt x="24" y="17"/>
                    </a:cubicBezTo>
                    <a:cubicBezTo>
                      <a:pt x="24" y="17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7"/>
                      <a:pt x="26" y="16"/>
                      <a:pt x="26" y="16"/>
                    </a:cubicBezTo>
                    <a:cubicBezTo>
                      <a:pt x="26" y="15"/>
                      <a:pt x="25" y="15"/>
                      <a:pt x="25" y="14"/>
                    </a:cubicBezTo>
                    <a:cubicBezTo>
                      <a:pt x="25" y="14"/>
                      <a:pt x="24" y="13"/>
                      <a:pt x="24" y="12"/>
                    </a:cubicBezTo>
                    <a:cubicBezTo>
                      <a:pt x="25" y="13"/>
                      <a:pt x="26" y="13"/>
                      <a:pt x="26" y="13"/>
                    </a:cubicBezTo>
                    <a:cubicBezTo>
                      <a:pt x="27" y="12"/>
                      <a:pt x="25" y="11"/>
                      <a:pt x="25" y="11"/>
                    </a:cubicBezTo>
                    <a:cubicBezTo>
                      <a:pt x="25" y="10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3" y="10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6"/>
                      <a:pt x="25" y="6"/>
                      <a:pt x="25" y="5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2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7" y="1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1"/>
                      <a:pt x="15" y="2"/>
                      <a:pt x="15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2"/>
                      <a:pt x="10" y="1"/>
                    </a:cubicBezTo>
                    <a:cubicBezTo>
                      <a:pt x="9" y="1"/>
                      <a:pt x="9" y="0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1" y="3"/>
                      <a:pt x="0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4" y="12"/>
                      <a:pt x="6" y="13"/>
                      <a:pt x="7" y="14"/>
                    </a:cubicBezTo>
                    <a:cubicBezTo>
                      <a:pt x="7" y="15"/>
                      <a:pt x="8" y="16"/>
                      <a:pt x="9" y="17"/>
                    </a:cubicBezTo>
                    <a:cubicBezTo>
                      <a:pt x="10" y="17"/>
                      <a:pt x="10" y="17"/>
                      <a:pt x="11" y="18"/>
                    </a:cubicBezTo>
                    <a:cubicBezTo>
                      <a:pt x="11" y="19"/>
                      <a:pt x="12" y="20"/>
                      <a:pt x="12" y="21"/>
                    </a:cubicBezTo>
                    <a:cubicBezTo>
                      <a:pt x="13" y="21"/>
                      <a:pt x="13" y="22"/>
                      <a:pt x="14" y="23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3"/>
                      <a:pt x="15" y="24"/>
                      <a:pt x="16" y="24"/>
                    </a:cubicBezTo>
                    <a:cubicBezTo>
                      <a:pt x="16" y="25"/>
                      <a:pt x="18" y="25"/>
                      <a:pt x="18" y="26"/>
                    </a:cubicBezTo>
                    <a:cubicBezTo>
                      <a:pt x="19" y="26"/>
                      <a:pt x="19" y="26"/>
                      <a:pt x="19" y="25"/>
                    </a:cubicBezTo>
                    <a:cubicBezTo>
                      <a:pt x="19" y="24"/>
                      <a:pt x="19" y="26"/>
                      <a:pt x="19" y="25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8" name="Freeform 788">
                <a:extLst>
                  <a:ext uri="{FF2B5EF4-FFF2-40B4-BE49-F238E27FC236}">
                    <a16:creationId xmlns:a16="http://schemas.microsoft.com/office/drawing/2014/main" id="{B1DC944A-1F67-7B91-48CD-0857AEF5F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1375" y="3554413"/>
                <a:ext cx="49212" cy="112713"/>
              </a:xfrm>
              <a:custGeom>
                <a:avLst/>
                <a:gdLst>
                  <a:gd name="T0" fmla="*/ 7 w 12"/>
                  <a:gd name="T1" fmla="*/ 27 h 27"/>
                  <a:gd name="T2" fmla="*/ 7 w 12"/>
                  <a:gd name="T3" fmla="*/ 26 h 27"/>
                  <a:gd name="T4" fmla="*/ 8 w 12"/>
                  <a:gd name="T5" fmla="*/ 26 h 27"/>
                  <a:gd name="T6" fmla="*/ 8 w 12"/>
                  <a:gd name="T7" fmla="*/ 25 h 27"/>
                  <a:gd name="T8" fmla="*/ 7 w 12"/>
                  <a:gd name="T9" fmla="*/ 24 h 27"/>
                  <a:gd name="T10" fmla="*/ 8 w 12"/>
                  <a:gd name="T11" fmla="*/ 23 h 27"/>
                  <a:gd name="T12" fmla="*/ 9 w 12"/>
                  <a:gd name="T13" fmla="*/ 23 h 27"/>
                  <a:gd name="T14" fmla="*/ 10 w 12"/>
                  <a:gd name="T15" fmla="*/ 21 h 27"/>
                  <a:gd name="T16" fmla="*/ 10 w 12"/>
                  <a:gd name="T17" fmla="*/ 20 h 27"/>
                  <a:gd name="T18" fmla="*/ 12 w 12"/>
                  <a:gd name="T19" fmla="*/ 19 h 27"/>
                  <a:gd name="T20" fmla="*/ 12 w 12"/>
                  <a:gd name="T21" fmla="*/ 17 h 27"/>
                  <a:gd name="T22" fmla="*/ 12 w 12"/>
                  <a:gd name="T23" fmla="*/ 16 h 27"/>
                  <a:gd name="T24" fmla="*/ 10 w 12"/>
                  <a:gd name="T25" fmla="*/ 16 h 27"/>
                  <a:gd name="T26" fmla="*/ 9 w 12"/>
                  <a:gd name="T27" fmla="*/ 15 h 27"/>
                  <a:gd name="T28" fmla="*/ 8 w 12"/>
                  <a:gd name="T29" fmla="*/ 13 h 27"/>
                  <a:gd name="T30" fmla="*/ 8 w 12"/>
                  <a:gd name="T31" fmla="*/ 11 h 27"/>
                  <a:gd name="T32" fmla="*/ 8 w 12"/>
                  <a:gd name="T33" fmla="*/ 10 h 27"/>
                  <a:gd name="T34" fmla="*/ 8 w 12"/>
                  <a:gd name="T35" fmla="*/ 10 h 27"/>
                  <a:gd name="T36" fmla="*/ 8 w 12"/>
                  <a:gd name="T37" fmla="*/ 9 h 27"/>
                  <a:gd name="T38" fmla="*/ 8 w 12"/>
                  <a:gd name="T39" fmla="*/ 8 h 27"/>
                  <a:gd name="T40" fmla="*/ 9 w 12"/>
                  <a:gd name="T41" fmla="*/ 6 h 27"/>
                  <a:gd name="T42" fmla="*/ 8 w 12"/>
                  <a:gd name="T43" fmla="*/ 3 h 27"/>
                  <a:gd name="T44" fmla="*/ 6 w 12"/>
                  <a:gd name="T45" fmla="*/ 3 h 27"/>
                  <a:gd name="T46" fmla="*/ 5 w 12"/>
                  <a:gd name="T47" fmla="*/ 1 h 27"/>
                  <a:gd name="T48" fmla="*/ 4 w 12"/>
                  <a:gd name="T49" fmla="*/ 2 h 27"/>
                  <a:gd name="T50" fmla="*/ 3 w 12"/>
                  <a:gd name="T51" fmla="*/ 0 h 27"/>
                  <a:gd name="T52" fmla="*/ 1 w 12"/>
                  <a:gd name="T53" fmla="*/ 2 h 27"/>
                  <a:gd name="T54" fmla="*/ 1 w 12"/>
                  <a:gd name="T55" fmla="*/ 2 h 27"/>
                  <a:gd name="T56" fmla="*/ 0 w 12"/>
                  <a:gd name="T57" fmla="*/ 5 h 27"/>
                  <a:gd name="T58" fmla="*/ 0 w 12"/>
                  <a:gd name="T59" fmla="*/ 7 h 27"/>
                  <a:gd name="T60" fmla="*/ 2 w 12"/>
                  <a:gd name="T61" fmla="*/ 8 h 27"/>
                  <a:gd name="T62" fmla="*/ 2 w 12"/>
                  <a:gd name="T63" fmla="*/ 10 h 27"/>
                  <a:gd name="T64" fmla="*/ 1 w 12"/>
                  <a:gd name="T65" fmla="*/ 10 h 27"/>
                  <a:gd name="T66" fmla="*/ 2 w 12"/>
                  <a:gd name="T67" fmla="*/ 11 h 27"/>
                  <a:gd name="T68" fmla="*/ 1 w 12"/>
                  <a:gd name="T69" fmla="*/ 12 h 27"/>
                  <a:gd name="T70" fmla="*/ 2 w 12"/>
                  <a:gd name="T71" fmla="*/ 12 h 27"/>
                  <a:gd name="T72" fmla="*/ 1 w 12"/>
                  <a:gd name="T73" fmla="*/ 14 h 27"/>
                  <a:gd name="T74" fmla="*/ 2 w 12"/>
                  <a:gd name="T75" fmla="*/ 15 h 27"/>
                  <a:gd name="T76" fmla="*/ 1 w 12"/>
                  <a:gd name="T77" fmla="*/ 16 h 27"/>
                  <a:gd name="T78" fmla="*/ 1 w 12"/>
                  <a:gd name="T79" fmla="*/ 17 h 27"/>
                  <a:gd name="T80" fmla="*/ 1 w 12"/>
                  <a:gd name="T81" fmla="*/ 18 h 27"/>
                  <a:gd name="T82" fmla="*/ 1 w 12"/>
                  <a:gd name="T83" fmla="*/ 20 h 27"/>
                  <a:gd name="T84" fmla="*/ 1 w 12"/>
                  <a:gd name="T85" fmla="*/ 21 h 27"/>
                  <a:gd name="T86" fmla="*/ 1 w 12"/>
                  <a:gd name="T87" fmla="*/ 20 h 27"/>
                  <a:gd name="T88" fmla="*/ 3 w 12"/>
                  <a:gd name="T89" fmla="*/ 23 h 27"/>
                  <a:gd name="T90" fmla="*/ 4 w 12"/>
                  <a:gd name="T91" fmla="*/ 24 h 27"/>
                  <a:gd name="T92" fmla="*/ 5 w 12"/>
                  <a:gd name="T93" fmla="*/ 25 h 27"/>
                  <a:gd name="T94" fmla="*/ 5 w 12"/>
                  <a:gd name="T95" fmla="*/ 25 h 27"/>
                  <a:gd name="T96" fmla="*/ 5 w 12"/>
                  <a:gd name="T97" fmla="*/ 26 h 27"/>
                  <a:gd name="T98" fmla="*/ 6 w 12"/>
                  <a:gd name="T99" fmla="*/ 27 h 27"/>
                  <a:gd name="T100" fmla="*/ 6 w 12"/>
                  <a:gd name="T101" fmla="*/ 27 h 27"/>
                  <a:gd name="T102" fmla="*/ 7 w 12"/>
                  <a:gd name="T10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" h="27">
                    <a:moveTo>
                      <a:pt x="7" y="27"/>
                    </a:moveTo>
                    <a:cubicBezTo>
                      <a:pt x="7" y="26"/>
                      <a:pt x="7" y="26"/>
                      <a:pt x="7" y="26"/>
                    </a:cubicBezTo>
                    <a:cubicBezTo>
                      <a:pt x="7" y="25"/>
                      <a:pt x="7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5"/>
                      <a:pt x="7" y="24"/>
                    </a:cubicBezTo>
                    <a:cubicBezTo>
                      <a:pt x="7" y="24"/>
                      <a:pt x="7" y="24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1" y="19"/>
                      <a:pt x="12" y="20"/>
                      <a:pt x="12" y="19"/>
                    </a:cubicBezTo>
                    <a:cubicBezTo>
                      <a:pt x="12" y="19"/>
                      <a:pt x="12" y="18"/>
                      <a:pt x="12" y="17"/>
                    </a:cubicBezTo>
                    <a:cubicBezTo>
                      <a:pt x="11" y="17"/>
                      <a:pt x="11" y="17"/>
                      <a:pt x="12" y="16"/>
                    </a:cubicBezTo>
                    <a:cubicBezTo>
                      <a:pt x="12" y="16"/>
                      <a:pt x="11" y="16"/>
                      <a:pt x="10" y="16"/>
                    </a:cubicBezTo>
                    <a:cubicBezTo>
                      <a:pt x="9" y="16"/>
                      <a:pt x="10" y="15"/>
                      <a:pt x="9" y="15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8" y="12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1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0" y="18"/>
                      <a:pt x="1" y="18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2" y="21"/>
                      <a:pt x="1" y="21"/>
                    </a:cubicBezTo>
                    <a:cubicBezTo>
                      <a:pt x="1" y="21"/>
                      <a:pt x="1" y="20"/>
                      <a:pt x="1" y="20"/>
                    </a:cubicBezTo>
                    <a:cubicBezTo>
                      <a:pt x="0" y="21"/>
                      <a:pt x="2" y="22"/>
                      <a:pt x="3" y="23"/>
                    </a:cubicBezTo>
                    <a:cubicBezTo>
                      <a:pt x="3" y="23"/>
                      <a:pt x="4" y="23"/>
                      <a:pt x="4" y="24"/>
                    </a:cubicBezTo>
                    <a:cubicBezTo>
                      <a:pt x="4" y="24"/>
                      <a:pt x="4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9" name="Freeform 789">
                <a:extLst>
                  <a:ext uri="{FF2B5EF4-FFF2-40B4-BE49-F238E27FC236}">
                    <a16:creationId xmlns:a16="http://schemas.microsoft.com/office/drawing/2014/main" id="{85D62D3F-542B-097B-B281-72C1D69C9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2775" y="2166938"/>
                <a:ext cx="365125" cy="842963"/>
              </a:xfrm>
              <a:custGeom>
                <a:avLst/>
                <a:gdLst>
                  <a:gd name="T0" fmla="*/ 85 w 88"/>
                  <a:gd name="T1" fmla="*/ 56 h 202"/>
                  <a:gd name="T2" fmla="*/ 81 w 88"/>
                  <a:gd name="T3" fmla="*/ 57 h 202"/>
                  <a:gd name="T4" fmla="*/ 77 w 88"/>
                  <a:gd name="T5" fmla="*/ 57 h 202"/>
                  <a:gd name="T6" fmla="*/ 75 w 88"/>
                  <a:gd name="T7" fmla="*/ 60 h 202"/>
                  <a:gd name="T8" fmla="*/ 73 w 88"/>
                  <a:gd name="T9" fmla="*/ 61 h 202"/>
                  <a:gd name="T10" fmla="*/ 71 w 88"/>
                  <a:gd name="T11" fmla="*/ 67 h 202"/>
                  <a:gd name="T12" fmla="*/ 67 w 88"/>
                  <a:gd name="T13" fmla="*/ 73 h 202"/>
                  <a:gd name="T14" fmla="*/ 70 w 88"/>
                  <a:gd name="T15" fmla="*/ 76 h 202"/>
                  <a:gd name="T16" fmla="*/ 69 w 88"/>
                  <a:gd name="T17" fmla="*/ 80 h 202"/>
                  <a:gd name="T18" fmla="*/ 65 w 88"/>
                  <a:gd name="T19" fmla="*/ 89 h 202"/>
                  <a:gd name="T20" fmla="*/ 60 w 88"/>
                  <a:gd name="T21" fmla="*/ 91 h 202"/>
                  <a:gd name="T22" fmla="*/ 54 w 88"/>
                  <a:gd name="T23" fmla="*/ 96 h 202"/>
                  <a:gd name="T24" fmla="*/ 50 w 88"/>
                  <a:gd name="T25" fmla="*/ 99 h 202"/>
                  <a:gd name="T26" fmla="*/ 48 w 88"/>
                  <a:gd name="T27" fmla="*/ 103 h 202"/>
                  <a:gd name="T28" fmla="*/ 46 w 88"/>
                  <a:gd name="T29" fmla="*/ 108 h 202"/>
                  <a:gd name="T30" fmla="*/ 43 w 88"/>
                  <a:gd name="T31" fmla="*/ 111 h 202"/>
                  <a:gd name="T32" fmla="*/ 42 w 88"/>
                  <a:gd name="T33" fmla="*/ 118 h 202"/>
                  <a:gd name="T34" fmla="*/ 41 w 88"/>
                  <a:gd name="T35" fmla="*/ 122 h 202"/>
                  <a:gd name="T36" fmla="*/ 41 w 88"/>
                  <a:gd name="T37" fmla="*/ 134 h 202"/>
                  <a:gd name="T38" fmla="*/ 47 w 88"/>
                  <a:gd name="T39" fmla="*/ 137 h 202"/>
                  <a:gd name="T40" fmla="*/ 50 w 88"/>
                  <a:gd name="T41" fmla="*/ 139 h 202"/>
                  <a:gd name="T42" fmla="*/ 52 w 88"/>
                  <a:gd name="T43" fmla="*/ 146 h 202"/>
                  <a:gd name="T44" fmla="*/ 43 w 88"/>
                  <a:gd name="T45" fmla="*/ 149 h 202"/>
                  <a:gd name="T46" fmla="*/ 35 w 88"/>
                  <a:gd name="T47" fmla="*/ 150 h 202"/>
                  <a:gd name="T48" fmla="*/ 42 w 88"/>
                  <a:gd name="T49" fmla="*/ 153 h 202"/>
                  <a:gd name="T50" fmla="*/ 48 w 88"/>
                  <a:gd name="T51" fmla="*/ 152 h 202"/>
                  <a:gd name="T52" fmla="*/ 45 w 88"/>
                  <a:gd name="T53" fmla="*/ 154 h 202"/>
                  <a:gd name="T54" fmla="*/ 36 w 88"/>
                  <a:gd name="T55" fmla="*/ 161 h 202"/>
                  <a:gd name="T56" fmla="*/ 39 w 88"/>
                  <a:gd name="T57" fmla="*/ 166 h 202"/>
                  <a:gd name="T58" fmla="*/ 36 w 88"/>
                  <a:gd name="T59" fmla="*/ 170 h 202"/>
                  <a:gd name="T60" fmla="*/ 37 w 88"/>
                  <a:gd name="T61" fmla="*/ 177 h 202"/>
                  <a:gd name="T62" fmla="*/ 36 w 88"/>
                  <a:gd name="T63" fmla="*/ 185 h 202"/>
                  <a:gd name="T64" fmla="*/ 32 w 88"/>
                  <a:gd name="T65" fmla="*/ 192 h 202"/>
                  <a:gd name="T66" fmla="*/ 24 w 88"/>
                  <a:gd name="T67" fmla="*/ 194 h 202"/>
                  <a:gd name="T68" fmla="*/ 16 w 88"/>
                  <a:gd name="T69" fmla="*/ 201 h 202"/>
                  <a:gd name="T70" fmla="*/ 9 w 88"/>
                  <a:gd name="T71" fmla="*/ 190 h 202"/>
                  <a:gd name="T72" fmla="*/ 8 w 88"/>
                  <a:gd name="T73" fmla="*/ 182 h 202"/>
                  <a:gd name="T74" fmla="*/ 4 w 88"/>
                  <a:gd name="T75" fmla="*/ 172 h 202"/>
                  <a:gd name="T76" fmla="*/ 2 w 88"/>
                  <a:gd name="T77" fmla="*/ 165 h 202"/>
                  <a:gd name="T78" fmla="*/ 3 w 88"/>
                  <a:gd name="T79" fmla="*/ 158 h 202"/>
                  <a:gd name="T80" fmla="*/ 10 w 88"/>
                  <a:gd name="T81" fmla="*/ 140 h 202"/>
                  <a:gd name="T82" fmla="*/ 8 w 88"/>
                  <a:gd name="T83" fmla="*/ 121 h 202"/>
                  <a:gd name="T84" fmla="*/ 7 w 88"/>
                  <a:gd name="T85" fmla="*/ 99 h 202"/>
                  <a:gd name="T86" fmla="*/ 19 w 88"/>
                  <a:gd name="T87" fmla="*/ 85 h 202"/>
                  <a:gd name="T88" fmla="*/ 23 w 88"/>
                  <a:gd name="T89" fmla="*/ 65 h 202"/>
                  <a:gd name="T90" fmla="*/ 29 w 88"/>
                  <a:gd name="T91" fmla="*/ 45 h 202"/>
                  <a:gd name="T92" fmla="*/ 41 w 88"/>
                  <a:gd name="T93" fmla="*/ 19 h 202"/>
                  <a:gd name="T94" fmla="*/ 48 w 88"/>
                  <a:gd name="T95" fmla="*/ 9 h 202"/>
                  <a:gd name="T96" fmla="*/ 61 w 88"/>
                  <a:gd name="T97" fmla="*/ 10 h 202"/>
                  <a:gd name="T98" fmla="*/ 66 w 88"/>
                  <a:gd name="T99" fmla="*/ 3 h 202"/>
                  <a:gd name="T100" fmla="*/ 75 w 88"/>
                  <a:gd name="T101" fmla="*/ 11 h 202"/>
                  <a:gd name="T102" fmla="*/ 84 w 88"/>
                  <a:gd name="T103" fmla="*/ 19 h 202"/>
                  <a:gd name="T104" fmla="*/ 85 w 88"/>
                  <a:gd name="T105" fmla="*/ 32 h 202"/>
                  <a:gd name="T106" fmla="*/ 84 w 88"/>
                  <a:gd name="T107" fmla="*/ 47 h 202"/>
                  <a:gd name="T108" fmla="*/ 37 w 88"/>
                  <a:gd name="T109" fmla="*/ 191 h 202"/>
                  <a:gd name="T110" fmla="*/ 37 w 88"/>
                  <a:gd name="T111" fmla="*/ 183 h 202"/>
                  <a:gd name="T112" fmla="*/ 52 w 88"/>
                  <a:gd name="T113" fmla="*/ 176 h 202"/>
                  <a:gd name="T114" fmla="*/ 55 w 88"/>
                  <a:gd name="T115" fmla="*/ 170 h 202"/>
                  <a:gd name="T116" fmla="*/ 47 w 88"/>
                  <a:gd name="T117" fmla="*/ 17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8" h="202">
                    <a:moveTo>
                      <a:pt x="88" y="56"/>
                    </a:moveTo>
                    <a:cubicBezTo>
                      <a:pt x="88" y="56"/>
                      <a:pt x="88" y="57"/>
                      <a:pt x="88" y="57"/>
                    </a:cubicBezTo>
                    <a:cubicBezTo>
                      <a:pt x="88" y="57"/>
                      <a:pt x="88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6" y="57"/>
                      <a:pt x="87" y="57"/>
                      <a:pt x="86" y="58"/>
                    </a:cubicBezTo>
                    <a:cubicBezTo>
                      <a:pt x="87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5" y="57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57"/>
                      <a:pt x="85" y="57"/>
                      <a:pt x="84" y="5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6"/>
                      <a:pt x="83" y="56"/>
                      <a:pt x="83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3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6"/>
                      <a:pt x="82" y="56"/>
                    </a:cubicBezTo>
                    <a:cubicBezTo>
                      <a:pt x="81" y="57"/>
                      <a:pt x="82" y="57"/>
                      <a:pt x="81" y="57"/>
                    </a:cubicBezTo>
                    <a:cubicBezTo>
                      <a:pt x="81" y="58"/>
                      <a:pt x="81" y="58"/>
                      <a:pt x="81" y="59"/>
                    </a:cubicBezTo>
                    <a:cubicBezTo>
                      <a:pt x="81" y="58"/>
                      <a:pt x="81" y="58"/>
                      <a:pt x="81" y="57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79" y="56"/>
                      <a:pt x="79" y="55"/>
                      <a:pt x="78" y="55"/>
                    </a:cubicBezTo>
                    <a:cubicBezTo>
                      <a:pt x="78" y="56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6"/>
                      <a:pt x="77" y="56"/>
                    </a:cubicBezTo>
                    <a:cubicBezTo>
                      <a:pt x="76" y="56"/>
                      <a:pt x="76" y="56"/>
                      <a:pt x="76" y="57"/>
                    </a:cubicBezTo>
                    <a:cubicBezTo>
                      <a:pt x="75" y="57"/>
                      <a:pt x="76" y="57"/>
                      <a:pt x="76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6" y="59"/>
                      <a:pt x="76" y="59"/>
                    </a:cubicBezTo>
                    <a:cubicBezTo>
                      <a:pt x="76" y="60"/>
                      <a:pt x="75" y="60"/>
                      <a:pt x="75" y="60"/>
                    </a:cubicBezTo>
                    <a:cubicBezTo>
                      <a:pt x="75" y="60"/>
                      <a:pt x="76" y="60"/>
                      <a:pt x="76" y="61"/>
                    </a:cubicBezTo>
                    <a:cubicBezTo>
                      <a:pt x="75" y="61"/>
                      <a:pt x="74" y="60"/>
                      <a:pt x="74" y="60"/>
                    </a:cubicBezTo>
                    <a:cubicBezTo>
                      <a:pt x="73" y="59"/>
                      <a:pt x="73" y="58"/>
                      <a:pt x="72" y="58"/>
                    </a:cubicBezTo>
                    <a:cubicBezTo>
                      <a:pt x="72" y="58"/>
                      <a:pt x="72" y="58"/>
                      <a:pt x="72" y="59"/>
                    </a:cubicBezTo>
                    <a:cubicBezTo>
                      <a:pt x="73" y="59"/>
                      <a:pt x="73" y="60"/>
                      <a:pt x="73" y="60"/>
                    </a:cubicBezTo>
                    <a:cubicBezTo>
                      <a:pt x="73" y="60"/>
                      <a:pt x="74" y="60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4" y="63"/>
                      <a:pt x="73" y="63"/>
                      <a:pt x="73" y="63"/>
                    </a:cubicBezTo>
                    <a:cubicBezTo>
                      <a:pt x="72" y="63"/>
                      <a:pt x="71" y="63"/>
                      <a:pt x="71" y="63"/>
                    </a:cubicBezTo>
                    <a:cubicBezTo>
                      <a:pt x="70" y="63"/>
                      <a:pt x="70" y="64"/>
                      <a:pt x="70" y="64"/>
                    </a:cubicBezTo>
                    <a:cubicBezTo>
                      <a:pt x="70" y="64"/>
                      <a:pt x="69" y="64"/>
                      <a:pt x="69" y="64"/>
                    </a:cubicBezTo>
                    <a:cubicBezTo>
                      <a:pt x="68" y="65"/>
                      <a:pt x="69" y="65"/>
                      <a:pt x="70" y="65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0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70"/>
                    </a:cubicBezTo>
                    <a:cubicBezTo>
                      <a:pt x="69" y="70"/>
                      <a:pt x="69" y="70"/>
                      <a:pt x="69" y="71"/>
                    </a:cubicBezTo>
                    <a:cubicBezTo>
                      <a:pt x="69" y="71"/>
                      <a:pt x="68" y="70"/>
                      <a:pt x="68" y="71"/>
                    </a:cubicBezTo>
                    <a:cubicBezTo>
                      <a:pt x="68" y="72"/>
                      <a:pt x="68" y="72"/>
                      <a:pt x="68" y="73"/>
                    </a:cubicBezTo>
                    <a:cubicBezTo>
                      <a:pt x="67" y="72"/>
                      <a:pt x="67" y="72"/>
                      <a:pt x="67" y="73"/>
                    </a:cubicBezTo>
                    <a:cubicBezTo>
                      <a:pt x="67" y="73"/>
                      <a:pt x="68" y="73"/>
                      <a:pt x="68" y="73"/>
                    </a:cubicBezTo>
                    <a:cubicBezTo>
                      <a:pt x="68" y="73"/>
                      <a:pt x="69" y="73"/>
                      <a:pt x="69" y="74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69" y="74"/>
                      <a:pt x="69" y="75"/>
                      <a:pt x="69" y="75"/>
                    </a:cubicBezTo>
                    <a:cubicBezTo>
                      <a:pt x="68" y="75"/>
                      <a:pt x="68" y="74"/>
                      <a:pt x="68" y="74"/>
                    </a:cubicBezTo>
                    <a:cubicBezTo>
                      <a:pt x="67" y="75"/>
                      <a:pt x="68" y="75"/>
                      <a:pt x="68" y="76"/>
                    </a:cubicBezTo>
                    <a:cubicBezTo>
                      <a:pt x="69" y="76"/>
                      <a:pt x="69" y="76"/>
                      <a:pt x="69" y="77"/>
                    </a:cubicBezTo>
                    <a:cubicBezTo>
                      <a:pt x="69" y="76"/>
                      <a:pt x="69" y="76"/>
                      <a:pt x="70" y="76"/>
                    </a:cubicBezTo>
                    <a:cubicBezTo>
                      <a:pt x="70" y="76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69" y="78"/>
                      <a:pt x="70" y="78"/>
                      <a:pt x="70" y="78"/>
                    </a:cubicBezTo>
                    <a:cubicBezTo>
                      <a:pt x="70" y="78"/>
                      <a:pt x="70" y="77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71" y="78"/>
                      <a:pt x="71" y="78"/>
                    </a:cubicBezTo>
                    <a:cubicBezTo>
                      <a:pt x="71" y="78"/>
                      <a:pt x="70" y="79"/>
                      <a:pt x="70" y="79"/>
                    </a:cubicBezTo>
                    <a:cubicBezTo>
                      <a:pt x="70" y="80"/>
                      <a:pt x="69" y="81"/>
                      <a:pt x="69" y="80"/>
                    </a:cubicBezTo>
                    <a:cubicBezTo>
                      <a:pt x="69" y="80"/>
                      <a:pt x="69" y="80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8" y="81"/>
                      <a:pt x="68" y="82"/>
                      <a:pt x="68" y="82"/>
                    </a:cubicBezTo>
                    <a:cubicBezTo>
                      <a:pt x="67" y="82"/>
                      <a:pt x="67" y="82"/>
                      <a:pt x="67" y="83"/>
                    </a:cubicBezTo>
                    <a:cubicBezTo>
                      <a:pt x="67" y="83"/>
                      <a:pt x="66" y="84"/>
                      <a:pt x="66" y="84"/>
                    </a:cubicBezTo>
                    <a:cubicBezTo>
                      <a:pt x="66" y="85"/>
                      <a:pt x="66" y="86"/>
                      <a:pt x="65" y="87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65" y="88"/>
                      <a:pt x="65" y="88"/>
                      <a:pt x="65" y="89"/>
                    </a:cubicBezTo>
                    <a:cubicBezTo>
                      <a:pt x="65" y="89"/>
                      <a:pt x="65" y="88"/>
                      <a:pt x="64" y="88"/>
                    </a:cubicBezTo>
                    <a:cubicBezTo>
                      <a:pt x="64" y="88"/>
                      <a:pt x="64" y="89"/>
                      <a:pt x="64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9"/>
                      <a:pt x="63" y="91"/>
                      <a:pt x="62" y="90"/>
                    </a:cubicBezTo>
                    <a:cubicBezTo>
                      <a:pt x="62" y="90"/>
                      <a:pt x="62" y="89"/>
                      <a:pt x="62" y="90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0" y="91"/>
                      <a:pt x="59" y="92"/>
                      <a:pt x="59" y="92"/>
                    </a:cubicBezTo>
                    <a:cubicBezTo>
                      <a:pt x="58" y="93"/>
                      <a:pt x="58" y="95"/>
                      <a:pt x="57" y="93"/>
                    </a:cubicBezTo>
                    <a:cubicBezTo>
                      <a:pt x="57" y="93"/>
                      <a:pt x="57" y="92"/>
                      <a:pt x="56" y="92"/>
                    </a:cubicBezTo>
                    <a:cubicBezTo>
                      <a:pt x="56" y="92"/>
                      <a:pt x="57" y="94"/>
                      <a:pt x="57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5" y="94"/>
                      <a:pt x="55" y="95"/>
                      <a:pt x="55" y="95"/>
                    </a:cubicBezTo>
                    <a:cubicBezTo>
                      <a:pt x="55" y="96"/>
                      <a:pt x="55" y="96"/>
                      <a:pt x="54" y="96"/>
                    </a:cubicBezTo>
                    <a:cubicBezTo>
                      <a:pt x="54" y="96"/>
                      <a:pt x="54" y="97"/>
                      <a:pt x="54" y="97"/>
                    </a:cubicBezTo>
                    <a:cubicBezTo>
                      <a:pt x="53" y="97"/>
                      <a:pt x="54" y="98"/>
                      <a:pt x="53" y="98"/>
                    </a:cubicBezTo>
                    <a:cubicBezTo>
                      <a:pt x="53" y="98"/>
                      <a:pt x="53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3" y="97"/>
                      <a:pt x="52" y="98"/>
                    </a:cubicBezTo>
                    <a:cubicBezTo>
                      <a:pt x="52" y="98"/>
                      <a:pt x="51" y="98"/>
                      <a:pt x="51" y="98"/>
                    </a:cubicBezTo>
                    <a:cubicBezTo>
                      <a:pt x="51" y="98"/>
                      <a:pt x="51" y="98"/>
                      <a:pt x="51" y="99"/>
                    </a:cubicBezTo>
                    <a:cubicBezTo>
                      <a:pt x="51" y="99"/>
                      <a:pt x="50" y="99"/>
                      <a:pt x="50" y="99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49" y="100"/>
                      <a:pt x="49" y="100"/>
                      <a:pt x="48" y="101"/>
                    </a:cubicBezTo>
                    <a:cubicBezTo>
                      <a:pt x="49" y="101"/>
                      <a:pt x="50" y="101"/>
                      <a:pt x="50" y="101"/>
                    </a:cubicBezTo>
                    <a:cubicBezTo>
                      <a:pt x="50" y="101"/>
                      <a:pt x="49" y="101"/>
                      <a:pt x="49" y="102"/>
                    </a:cubicBezTo>
                    <a:cubicBezTo>
                      <a:pt x="50" y="102"/>
                      <a:pt x="50" y="102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3"/>
                      <a:pt x="49" y="102"/>
                      <a:pt x="48" y="103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48" y="104"/>
                      <a:pt x="47" y="103"/>
                      <a:pt x="47" y="103"/>
                    </a:cubicBezTo>
                    <a:cubicBezTo>
                      <a:pt x="46" y="104"/>
                      <a:pt x="46" y="101"/>
                      <a:pt x="45" y="101"/>
                    </a:cubicBezTo>
                    <a:cubicBezTo>
                      <a:pt x="45" y="102"/>
                      <a:pt x="45" y="102"/>
                      <a:pt x="46" y="103"/>
                    </a:cubicBezTo>
                    <a:cubicBezTo>
                      <a:pt x="46" y="104"/>
                      <a:pt x="47" y="105"/>
                      <a:pt x="47" y="105"/>
                    </a:cubicBezTo>
                    <a:cubicBezTo>
                      <a:pt x="46" y="105"/>
                      <a:pt x="46" y="105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7" y="107"/>
                      <a:pt x="46" y="107"/>
                      <a:pt x="46" y="107"/>
                    </a:cubicBezTo>
                    <a:cubicBezTo>
                      <a:pt x="46" y="107"/>
                      <a:pt x="46" y="108"/>
                      <a:pt x="46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5" y="108"/>
                      <a:pt x="45" y="108"/>
                      <a:pt x="44" y="108"/>
                    </a:cubicBezTo>
                    <a:cubicBezTo>
                      <a:pt x="44" y="108"/>
                      <a:pt x="45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2" y="108"/>
                      <a:pt x="42" y="108"/>
                      <a:pt x="42" y="109"/>
                    </a:cubicBezTo>
                    <a:cubicBezTo>
                      <a:pt x="42" y="109"/>
                      <a:pt x="42" y="110"/>
                      <a:pt x="42" y="110"/>
                    </a:cubicBezTo>
                    <a:cubicBezTo>
                      <a:pt x="42" y="110"/>
                      <a:pt x="43" y="110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4" y="111"/>
                      <a:pt x="44" y="112"/>
                    </a:cubicBezTo>
                    <a:cubicBezTo>
                      <a:pt x="44" y="112"/>
                      <a:pt x="44" y="112"/>
                      <a:pt x="43" y="112"/>
                    </a:cubicBezTo>
                    <a:cubicBezTo>
                      <a:pt x="43" y="113"/>
                      <a:pt x="43" y="113"/>
                      <a:pt x="43" y="113"/>
                    </a:cubicBezTo>
                    <a:cubicBezTo>
                      <a:pt x="43" y="114"/>
                      <a:pt x="43" y="115"/>
                      <a:pt x="43" y="115"/>
                    </a:cubicBezTo>
                    <a:cubicBezTo>
                      <a:pt x="43" y="115"/>
                      <a:pt x="42" y="116"/>
                      <a:pt x="42" y="116"/>
                    </a:cubicBezTo>
                    <a:cubicBezTo>
                      <a:pt x="42" y="117"/>
                      <a:pt x="42" y="116"/>
                      <a:pt x="42" y="117"/>
                    </a:cubicBezTo>
                    <a:cubicBezTo>
                      <a:pt x="42" y="117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9"/>
                      <a:pt x="43" y="119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2" y="119"/>
                      <a:pt x="42" y="119"/>
                    </a:cubicBezTo>
                    <a:cubicBezTo>
                      <a:pt x="41" y="119"/>
                      <a:pt x="42" y="120"/>
                      <a:pt x="42" y="120"/>
                    </a:cubicBezTo>
                    <a:cubicBezTo>
                      <a:pt x="41" y="120"/>
                      <a:pt x="42" y="121"/>
                      <a:pt x="41" y="121"/>
                    </a:cubicBezTo>
                    <a:cubicBezTo>
                      <a:pt x="40" y="122"/>
                      <a:pt x="41" y="122"/>
                      <a:pt x="41" y="122"/>
                    </a:cubicBezTo>
                    <a:cubicBezTo>
                      <a:pt x="41" y="123"/>
                      <a:pt x="41" y="123"/>
                      <a:pt x="41" y="124"/>
                    </a:cubicBezTo>
                    <a:cubicBezTo>
                      <a:pt x="42" y="125"/>
                      <a:pt x="41" y="125"/>
                      <a:pt x="41" y="126"/>
                    </a:cubicBezTo>
                    <a:cubicBezTo>
                      <a:pt x="41" y="126"/>
                      <a:pt x="41" y="126"/>
                      <a:pt x="41" y="127"/>
                    </a:cubicBezTo>
                    <a:cubicBezTo>
                      <a:pt x="41" y="127"/>
                      <a:pt x="41" y="127"/>
                      <a:pt x="41" y="128"/>
                    </a:cubicBezTo>
                    <a:cubicBezTo>
                      <a:pt x="41" y="128"/>
                      <a:pt x="41" y="129"/>
                      <a:pt x="41" y="129"/>
                    </a:cubicBezTo>
                    <a:cubicBezTo>
                      <a:pt x="41" y="130"/>
                      <a:pt x="41" y="130"/>
                      <a:pt x="42" y="131"/>
                    </a:cubicBezTo>
                    <a:cubicBezTo>
                      <a:pt x="42" y="132"/>
                      <a:pt x="42" y="133"/>
                      <a:pt x="42" y="133"/>
                    </a:cubicBezTo>
                    <a:cubicBezTo>
                      <a:pt x="42" y="133"/>
                      <a:pt x="41" y="133"/>
                      <a:pt x="41" y="134"/>
                    </a:cubicBezTo>
                    <a:cubicBezTo>
                      <a:pt x="41" y="134"/>
                      <a:pt x="42" y="135"/>
                      <a:pt x="42" y="135"/>
                    </a:cubicBezTo>
                    <a:cubicBezTo>
                      <a:pt x="43" y="135"/>
                      <a:pt x="43" y="134"/>
                      <a:pt x="44" y="134"/>
                    </a:cubicBezTo>
                    <a:cubicBezTo>
                      <a:pt x="44" y="135"/>
                      <a:pt x="44" y="135"/>
                      <a:pt x="44" y="136"/>
                    </a:cubicBezTo>
                    <a:cubicBezTo>
                      <a:pt x="44" y="136"/>
                      <a:pt x="44" y="137"/>
                      <a:pt x="45" y="136"/>
                    </a:cubicBezTo>
                    <a:cubicBezTo>
                      <a:pt x="45" y="136"/>
                      <a:pt x="45" y="135"/>
                      <a:pt x="45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7" y="136"/>
                      <a:pt x="46" y="136"/>
                      <a:pt x="46" y="136"/>
                    </a:cubicBezTo>
                    <a:cubicBezTo>
                      <a:pt x="47" y="136"/>
                      <a:pt x="47" y="137"/>
                      <a:pt x="47" y="137"/>
                    </a:cubicBezTo>
                    <a:cubicBezTo>
                      <a:pt x="47" y="137"/>
                      <a:pt x="48" y="137"/>
                      <a:pt x="48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9" y="139"/>
                      <a:pt x="49" y="138"/>
                      <a:pt x="49" y="137"/>
                    </a:cubicBezTo>
                    <a:cubicBezTo>
                      <a:pt x="49" y="137"/>
                      <a:pt x="49" y="136"/>
                      <a:pt x="49" y="136"/>
                    </a:cubicBezTo>
                    <a:cubicBezTo>
                      <a:pt x="50" y="137"/>
                      <a:pt x="50" y="138"/>
                      <a:pt x="50" y="138"/>
                    </a:cubicBezTo>
                    <a:cubicBezTo>
                      <a:pt x="50" y="138"/>
                      <a:pt x="51" y="138"/>
                      <a:pt x="50" y="139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49" y="139"/>
                      <a:pt x="51" y="139"/>
                      <a:pt x="50" y="140"/>
                    </a:cubicBezTo>
                    <a:cubicBezTo>
                      <a:pt x="50" y="140"/>
                      <a:pt x="49" y="140"/>
                      <a:pt x="50" y="140"/>
                    </a:cubicBezTo>
                    <a:cubicBezTo>
                      <a:pt x="50" y="141"/>
                      <a:pt x="50" y="141"/>
                      <a:pt x="50" y="141"/>
                    </a:cubicBezTo>
                    <a:cubicBezTo>
                      <a:pt x="50" y="141"/>
                      <a:pt x="50" y="141"/>
                      <a:pt x="50" y="142"/>
                    </a:cubicBezTo>
                    <a:cubicBezTo>
                      <a:pt x="51" y="142"/>
                      <a:pt x="51" y="141"/>
                      <a:pt x="51" y="141"/>
                    </a:cubicBezTo>
                    <a:cubicBezTo>
                      <a:pt x="52" y="141"/>
                      <a:pt x="52" y="143"/>
                      <a:pt x="53" y="144"/>
                    </a:cubicBezTo>
                    <a:cubicBezTo>
                      <a:pt x="53" y="144"/>
                      <a:pt x="54" y="145"/>
                      <a:pt x="53" y="145"/>
                    </a:cubicBezTo>
                    <a:cubicBezTo>
                      <a:pt x="53" y="145"/>
                      <a:pt x="52" y="145"/>
                      <a:pt x="52" y="146"/>
                    </a:cubicBezTo>
                    <a:cubicBezTo>
                      <a:pt x="52" y="146"/>
                      <a:pt x="53" y="146"/>
                      <a:pt x="54" y="146"/>
                    </a:cubicBezTo>
                    <a:cubicBezTo>
                      <a:pt x="54" y="147"/>
                      <a:pt x="53" y="147"/>
                      <a:pt x="53" y="147"/>
                    </a:cubicBezTo>
                    <a:cubicBezTo>
                      <a:pt x="52" y="147"/>
                      <a:pt x="52" y="148"/>
                      <a:pt x="51" y="148"/>
                    </a:cubicBezTo>
                    <a:cubicBezTo>
                      <a:pt x="50" y="148"/>
                      <a:pt x="50" y="150"/>
                      <a:pt x="49" y="150"/>
                    </a:cubicBezTo>
                    <a:cubicBezTo>
                      <a:pt x="49" y="150"/>
                      <a:pt x="49" y="150"/>
                      <a:pt x="48" y="151"/>
                    </a:cubicBezTo>
                    <a:cubicBezTo>
                      <a:pt x="48" y="151"/>
                      <a:pt x="47" y="151"/>
                      <a:pt x="47" y="152"/>
                    </a:cubicBezTo>
                    <a:cubicBezTo>
                      <a:pt x="45" y="152"/>
                      <a:pt x="45" y="150"/>
                      <a:pt x="44" y="150"/>
                    </a:cubicBezTo>
                    <a:cubicBezTo>
                      <a:pt x="44" y="149"/>
                      <a:pt x="44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2" y="149"/>
                      <a:pt x="43" y="149"/>
                      <a:pt x="42" y="150"/>
                    </a:cubicBezTo>
                    <a:cubicBezTo>
                      <a:pt x="41" y="150"/>
                      <a:pt x="41" y="149"/>
                      <a:pt x="40" y="149"/>
                    </a:cubicBezTo>
                    <a:cubicBezTo>
                      <a:pt x="40" y="148"/>
                      <a:pt x="40" y="148"/>
                      <a:pt x="39" y="149"/>
                    </a:cubicBezTo>
                    <a:cubicBezTo>
                      <a:pt x="39" y="148"/>
                      <a:pt x="38" y="149"/>
                      <a:pt x="38" y="149"/>
                    </a:cubicBezTo>
                    <a:cubicBezTo>
                      <a:pt x="37" y="149"/>
                      <a:pt x="36" y="147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50"/>
                      <a:pt x="35" y="150"/>
                      <a:pt x="35" y="150"/>
                    </a:cubicBezTo>
                    <a:cubicBezTo>
                      <a:pt x="35" y="150"/>
                      <a:pt x="33" y="149"/>
                      <a:pt x="33" y="149"/>
                    </a:cubicBezTo>
                    <a:cubicBezTo>
                      <a:pt x="32" y="150"/>
                      <a:pt x="34" y="150"/>
                      <a:pt x="35" y="150"/>
                    </a:cubicBezTo>
                    <a:cubicBezTo>
                      <a:pt x="36" y="150"/>
                      <a:pt x="37" y="150"/>
                      <a:pt x="38" y="150"/>
                    </a:cubicBezTo>
                    <a:cubicBezTo>
                      <a:pt x="38" y="151"/>
                      <a:pt x="39" y="152"/>
                      <a:pt x="39" y="151"/>
                    </a:cubicBezTo>
                    <a:cubicBezTo>
                      <a:pt x="39" y="150"/>
                      <a:pt x="38" y="150"/>
                      <a:pt x="38" y="150"/>
                    </a:cubicBezTo>
                    <a:cubicBezTo>
                      <a:pt x="39" y="149"/>
                      <a:pt x="40" y="151"/>
                      <a:pt x="40" y="151"/>
                    </a:cubicBezTo>
                    <a:cubicBezTo>
                      <a:pt x="41" y="151"/>
                      <a:pt x="41" y="151"/>
                      <a:pt x="41" y="152"/>
                    </a:cubicBezTo>
                    <a:cubicBezTo>
                      <a:pt x="42" y="152"/>
                      <a:pt x="42" y="152"/>
                      <a:pt x="42" y="153"/>
                    </a:cubicBezTo>
                    <a:cubicBezTo>
                      <a:pt x="42" y="153"/>
                      <a:pt x="42" y="152"/>
                      <a:pt x="43" y="152"/>
                    </a:cubicBezTo>
                    <a:cubicBezTo>
                      <a:pt x="43" y="152"/>
                      <a:pt x="43" y="153"/>
                      <a:pt x="44" y="153"/>
                    </a:cubicBezTo>
                    <a:cubicBezTo>
                      <a:pt x="44" y="153"/>
                      <a:pt x="44" y="153"/>
                      <a:pt x="45" y="153"/>
                    </a:cubicBezTo>
                    <a:cubicBezTo>
                      <a:pt x="45" y="153"/>
                      <a:pt x="45" y="153"/>
                      <a:pt x="46" y="153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48" y="152"/>
                      <a:pt x="48" y="153"/>
                      <a:pt x="48" y="153"/>
                    </a:cubicBezTo>
                    <a:cubicBezTo>
                      <a:pt x="49" y="153"/>
                      <a:pt x="49" y="153"/>
                      <a:pt x="49" y="154"/>
                    </a:cubicBezTo>
                    <a:cubicBezTo>
                      <a:pt x="49" y="154"/>
                      <a:pt x="49" y="155"/>
                      <a:pt x="49" y="155"/>
                    </a:cubicBezTo>
                    <a:cubicBezTo>
                      <a:pt x="48" y="155"/>
                      <a:pt x="48" y="155"/>
                      <a:pt x="47" y="155"/>
                    </a:cubicBezTo>
                    <a:cubicBezTo>
                      <a:pt x="47" y="156"/>
                      <a:pt x="47" y="156"/>
                      <a:pt x="46" y="156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6"/>
                      <a:pt x="45" y="155"/>
                      <a:pt x="45" y="154"/>
                    </a:cubicBezTo>
                    <a:cubicBezTo>
                      <a:pt x="44" y="155"/>
                      <a:pt x="44" y="156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44" y="158"/>
                      <a:pt x="44" y="158"/>
                      <a:pt x="43" y="158"/>
                    </a:cubicBezTo>
                    <a:cubicBezTo>
                      <a:pt x="43" y="159"/>
                      <a:pt x="42" y="160"/>
                      <a:pt x="41" y="159"/>
                    </a:cubicBezTo>
                    <a:cubicBezTo>
                      <a:pt x="40" y="160"/>
                      <a:pt x="40" y="160"/>
                      <a:pt x="40" y="160"/>
                    </a:cubicBezTo>
                    <a:cubicBezTo>
                      <a:pt x="40" y="161"/>
                      <a:pt x="40" y="161"/>
                      <a:pt x="40" y="161"/>
                    </a:cubicBezTo>
                    <a:cubicBezTo>
                      <a:pt x="39" y="161"/>
                      <a:pt x="39" y="161"/>
                      <a:pt x="38" y="161"/>
                    </a:cubicBezTo>
                    <a:cubicBezTo>
                      <a:pt x="37" y="161"/>
                      <a:pt x="36" y="161"/>
                      <a:pt x="36" y="161"/>
                    </a:cubicBezTo>
                    <a:cubicBezTo>
                      <a:pt x="35" y="161"/>
                      <a:pt x="34" y="161"/>
                      <a:pt x="35" y="161"/>
                    </a:cubicBezTo>
                    <a:cubicBezTo>
                      <a:pt x="35" y="161"/>
                      <a:pt x="37" y="161"/>
                      <a:pt x="37" y="161"/>
                    </a:cubicBezTo>
                    <a:cubicBezTo>
                      <a:pt x="38" y="162"/>
                      <a:pt x="39" y="162"/>
                      <a:pt x="39" y="162"/>
                    </a:cubicBezTo>
                    <a:cubicBezTo>
                      <a:pt x="40" y="164"/>
                      <a:pt x="37" y="163"/>
                      <a:pt x="36" y="163"/>
                    </a:cubicBezTo>
                    <a:cubicBezTo>
                      <a:pt x="36" y="163"/>
                      <a:pt x="38" y="164"/>
                      <a:pt x="38" y="164"/>
                    </a:cubicBezTo>
                    <a:cubicBezTo>
                      <a:pt x="38" y="164"/>
                      <a:pt x="39" y="164"/>
                      <a:pt x="39" y="165"/>
                    </a:cubicBezTo>
                    <a:cubicBezTo>
                      <a:pt x="39" y="165"/>
                      <a:pt x="39" y="165"/>
                      <a:pt x="38" y="165"/>
                    </a:cubicBezTo>
                    <a:cubicBezTo>
                      <a:pt x="38" y="166"/>
                      <a:pt x="38" y="166"/>
                      <a:pt x="39" y="166"/>
                    </a:cubicBezTo>
                    <a:cubicBezTo>
                      <a:pt x="39" y="167"/>
                      <a:pt x="39" y="167"/>
                      <a:pt x="38" y="167"/>
                    </a:cubicBezTo>
                    <a:cubicBezTo>
                      <a:pt x="38" y="167"/>
                      <a:pt x="38" y="166"/>
                      <a:pt x="37" y="166"/>
                    </a:cubicBezTo>
                    <a:cubicBezTo>
                      <a:pt x="37" y="167"/>
                      <a:pt x="38" y="168"/>
                      <a:pt x="38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8" y="170"/>
                      <a:pt x="38" y="170"/>
                      <a:pt x="38" y="170"/>
                    </a:cubicBezTo>
                    <a:cubicBezTo>
                      <a:pt x="37" y="171"/>
                      <a:pt x="37" y="170"/>
                      <a:pt x="37" y="169"/>
                    </a:cubicBezTo>
                    <a:cubicBezTo>
                      <a:pt x="36" y="170"/>
                      <a:pt x="37" y="170"/>
                      <a:pt x="37" y="170"/>
                    </a:cubicBezTo>
                    <a:cubicBezTo>
                      <a:pt x="37" y="170"/>
                      <a:pt x="36" y="170"/>
                      <a:pt x="36" y="170"/>
                    </a:cubicBezTo>
                    <a:cubicBezTo>
                      <a:pt x="36" y="171"/>
                      <a:pt x="37" y="171"/>
                      <a:pt x="37" y="172"/>
                    </a:cubicBezTo>
                    <a:cubicBezTo>
                      <a:pt x="37" y="172"/>
                      <a:pt x="38" y="173"/>
                      <a:pt x="38" y="173"/>
                    </a:cubicBezTo>
                    <a:cubicBezTo>
                      <a:pt x="38" y="173"/>
                      <a:pt x="37" y="173"/>
                      <a:pt x="37" y="173"/>
                    </a:cubicBezTo>
                    <a:cubicBezTo>
                      <a:pt x="37" y="173"/>
                      <a:pt x="37" y="174"/>
                      <a:pt x="37" y="174"/>
                    </a:cubicBezTo>
                    <a:cubicBezTo>
                      <a:pt x="37" y="174"/>
                      <a:pt x="36" y="174"/>
                      <a:pt x="36" y="174"/>
                    </a:cubicBezTo>
                    <a:cubicBezTo>
                      <a:pt x="36" y="175"/>
                      <a:pt x="37" y="175"/>
                      <a:pt x="37" y="175"/>
                    </a:cubicBezTo>
                    <a:cubicBezTo>
                      <a:pt x="38" y="175"/>
                      <a:pt x="38" y="176"/>
                      <a:pt x="38" y="176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7" y="177"/>
                      <a:pt x="37" y="178"/>
                    </a:cubicBezTo>
                    <a:cubicBezTo>
                      <a:pt x="36" y="178"/>
                      <a:pt x="36" y="179"/>
                      <a:pt x="36" y="180"/>
                    </a:cubicBezTo>
                    <a:cubicBezTo>
                      <a:pt x="36" y="180"/>
                      <a:pt x="38" y="181"/>
                      <a:pt x="36" y="181"/>
                    </a:cubicBezTo>
                    <a:cubicBezTo>
                      <a:pt x="36" y="182"/>
                      <a:pt x="36" y="183"/>
                      <a:pt x="36" y="183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6" y="185"/>
                      <a:pt x="36" y="185"/>
                      <a:pt x="36" y="186"/>
                    </a:cubicBezTo>
                    <a:cubicBezTo>
                      <a:pt x="35" y="186"/>
                      <a:pt x="35" y="186"/>
                      <a:pt x="35" y="187"/>
                    </a:cubicBezTo>
                    <a:cubicBezTo>
                      <a:pt x="34" y="187"/>
                      <a:pt x="35" y="187"/>
                      <a:pt x="34" y="187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34" y="188"/>
                      <a:pt x="34" y="189"/>
                      <a:pt x="34" y="189"/>
                    </a:cubicBezTo>
                    <a:cubicBezTo>
                      <a:pt x="34" y="190"/>
                      <a:pt x="34" y="190"/>
                      <a:pt x="33" y="190"/>
                    </a:cubicBezTo>
                    <a:cubicBezTo>
                      <a:pt x="33" y="191"/>
                      <a:pt x="33" y="191"/>
                      <a:pt x="33" y="192"/>
                    </a:cubicBezTo>
                    <a:cubicBezTo>
                      <a:pt x="32" y="192"/>
                      <a:pt x="32" y="193"/>
                      <a:pt x="32" y="192"/>
                    </a:cubicBezTo>
                    <a:cubicBezTo>
                      <a:pt x="31" y="192"/>
                      <a:pt x="30" y="191"/>
                      <a:pt x="30" y="192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9" y="192"/>
                      <a:pt x="29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7" y="192"/>
                      <a:pt x="27" y="192"/>
                    </a:cubicBezTo>
                    <a:cubicBezTo>
                      <a:pt x="27" y="192"/>
                      <a:pt x="26" y="192"/>
                      <a:pt x="26" y="192"/>
                    </a:cubicBezTo>
                    <a:cubicBezTo>
                      <a:pt x="25" y="192"/>
                      <a:pt x="25" y="192"/>
                      <a:pt x="24" y="192"/>
                    </a:cubicBezTo>
                    <a:cubicBezTo>
                      <a:pt x="24" y="192"/>
                      <a:pt x="25" y="193"/>
                      <a:pt x="24" y="194"/>
                    </a:cubicBezTo>
                    <a:cubicBezTo>
                      <a:pt x="24" y="194"/>
                      <a:pt x="23" y="193"/>
                      <a:pt x="23" y="193"/>
                    </a:cubicBezTo>
                    <a:cubicBezTo>
                      <a:pt x="23" y="193"/>
                      <a:pt x="23" y="194"/>
                      <a:pt x="23" y="194"/>
                    </a:cubicBezTo>
                    <a:cubicBezTo>
                      <a:pt x="22" y="195"/>
                      <a:pt x="21" y="196"/>
                      <a:pt x="21" y="197"/>
                    </a:cubicBezTo>
                    <a:cubicBezTo>
                      <a:pt x="21" y="198"/>
                      <a:pt x="22" y="199"/>
                      <a:pt x="22" y="200"/>
                    </a:cubicBezTo>
                    <a:cubicBezTo>
                      <a:pt x="22" y="200"/>
                      <a:pt x="21" y="201"/>
                      <a:pt x="21" y="201"/>
                    </a:cubicBezTo>
                    <a:cubicBezTo>
                      <a:pt x="20" y="202"/>
                      <a:pt x="20" y="201"/>
                      <a:pt x="19" y="201"/>
                    </a:cubicBezTo>
                    <a:cubicBezTo>
                      <a:pt x="19" y="201"/>
                      <a:pt x="19" y="201"/>
                      <a:pt x="18" y="201"/>
                    </a:cubicBezTo>
                    <a:cubicBezTo>
                      <a:pt x="17" y="201"/>
                      <a:pt x="17" y="201"/>
                      <a:pt x="16" y="201"/>
                    </a:cubicBezTo>
                    <a:cubicBezTo>
                      <a:pt x="15" y="202"/>
                      <a:pt x="13" y="202"/>
                      <a:pt x="13" y="201"/>
                    </a:cubicBezTo>
                    <a:cubicBezTo>
                      <a:pt x="13" y="200"/>
                      <a:pt x="12" y="199"/>
                      <a:pt x="13" y="199"/>
                    </a:cubicBezTo>
                    <a:cubicBezTo>
                      <a:pt x="13" y="198"/>
                      <a:pt x="13" y="198"/>
                      <a:pt x="13" y="198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2" y="197"/>
                      <a:pt x="12" y="196"/>
                      <a:pt x="12" y="196"/>
                    </a:cubicBezTo>
                    <a:cubicBezTo>
                      <a:pt x="12" y="195"/>
                      <a:pt x="12" y="195"/>
                      <a:pt x="11" y="195"/>
                    </a:cubicBezTo>
                    <a:cubicBezTo>
                      <a:pt x="11" y="194"/>
                      <a:pt x="11" y="193"/>
                      <a:pt x="11" y="192"/>
                    </a:cubicBezTo>
                    <a:cubicBezTo>
                      <a:pt x="10" y="192"/>
                      <a:pt x="10" y="191"/>
                      <a:pt x="9" y="190"/>
                    </a:cubicBezTo>
                    <a:cubicBezTo>
                      <a:pt x="10" y="190"/>
                      <a:pt x="11" y="191"/>
                      <a:pt x="11" y="191"/>
                    </a:cubicBezTo>
                    <a:cubicBezTo>
                      <a:pt x="12" y="191"/>
                      <a:pt x="12" y="191"/>
                      <a:pt x="11" y="190"/>
                    </a:cubicBezTo>
                    <a:cubicBezTo>
                      <a:pt x="11" y="190"/>
                      <a:pt x="10" y="189"/>
                      <a:pt x="11" y="188"/>
                    </a:cubicBezTo>
                    <a:cubicBezTo>
                      <a:pt x="11" y="188"/>
                      <a:pt x="12" y="189"/>
                      <a:pt x="12" y="188"/>
                    </a:cubicBezTo>
                    <a:cubicBezTo>
                      <a:pt x="12" y="187"/>
                      <a:pt x="12" y="187"/>
                      <a:pt x="12" y="186"/>
                    </a:cubicBezTo>
                    <a:cubicBezTo>
                      <a:pt x="12" y="186"/>
                      <a:pt x="12" y="186"/>
                      <a:pt x="11" y="186"/>
                    </a:cubicBezTo>
                    <a:cubicBezTo>
                      <a:pt x="10" y="186"/>
                      <a:pt x="10" y="185"/>
                      <a:pt x="10" y="184"/>
                    </a:cubicBezTo>
                    <a:cubicBezTo>
                      <a:pt x="10" y="183"/>
                      <a:pt x="9" y="183"/>
                      <a:pt x="8" y="182"/>
                    </a:cubicBezTo>
                    <a:cubicBezTo>
                      <a:pt x="8" y="182"/>
                      <a:pt x="8" y="182"/>
                      <a:pt x="8" y="181"/>
                    </a:cubicBezTo>
                    <a:cubicBezTo>
                      <a:pt x="8" y="181"/>
                      <a:pt x="8" y="180"/>
                      <a:pt x="7" y="180"/>
                    </a:cubicBezTo>
                    <a:cubicBezTo>
                      <a:pt x="7" y="179"/>
                      <a:pt x="7" y="178"/>
                      <a:pt x="7" y="177"/>
                    </a:cubicBezTo>
                    <a:cubicBezTo>
                      <a:pt x="7" y="177"/>
                      <a:pt x="7" y="176"/>
                      <a:pt x="6" y="176"/>
                    </a:cubicBezTo>
                    <a:cubicBezTo>
                      <a:pt x="6" y="176"/>
                      <a:pt x="6" y="177"/>
                      <a:pt x="6" y="177"/>
                    </a:cubicBezTo>
                    <a:cubicBezTo>
                      <a:pt x="6" y="176"/>
                      <a:pt x="6" y="176"/>
                      <a:pt x="5" y="175"/>
                    </a:cubicBezTo>
                    <a:cubicBezTo>
                      <a:pt x="5" y="174"/>
                      <a:pt x="5" y="173"/>
                      <a:pt x="5" y="173"/>
                    </a:cubicBezTo>
                    <a:cubicBezTo>
                      <a:pt x="5" y="173"/>
                      <a:pt x="4" y="173"/>
                      <a:pt x="4" y="172"/>
                    </a:cubicBezTo>
                    <a:cubicBezTo>
                      <a:pt x="4" y="172"/>
                      <a:pt x="5" y="172"/>
                      <a:pt x="5" y="172"/>
                    </a:cubicBezTo>
                    <a:cubicBezTo>
                      <a:pt x="5" y="171"/>
                      <a:pt x="4" y="171"/>
                      <a:pt x="4" y="171"/>
                    </a:cubicBezTo>
                    <a:cubicBezTo>
                      <a:pt x="4" y="170"/>
                      <a:pt x="5" y="170"/>
                      <a:pt x="5" y="169"/>
                    </a:cubicBezTo>
                    <a:cubicBezTo>
                      <a:pt x="5" y="169"/>
                      <a:pt x="5" y="168"/>
                      <a:pt x="5" y="168"/>
                    </a:cubicBezTo>
                    <a:cubicBezTo>
                      <a:pt x="5" y="167"/>
                      <a:pt x="5" y="166"/>
                      <a:pt x="5" y="165"/>
                    </a:cubicBezTo>
                    <a:cubicBezTo>
                      <a:pt x="5" y="164"/>
                      <a:pt x="4" y="165"/>
                      <a:pt x="4" y="166"/>
                    </a:cubicBezTo>
                    <a:cubicBezTo>
                      <a:pt x="2" y="167"/>
                      <a:pt x="3" y="165"/>
                      <a:pt x="3" y="165"/>
                    </a:cubicBezTo>
                    <a:cubicBezTo>
                      <a:pt x="3" y="164"/>
                      <a:pt x="2" y="165"/>
                      <a:pt x="2" y="165"/>
                    </a:cubicBezTo>
                    <a:cubicBezTo>
                      <a:pt x="2" y="165"/>
                      <a:pt x="2" y="165"/>
                      <a:pt x="2" y="164"/>
                    </a:cubicBezTo>
                    <a:cubicBezTo>
                      <a:pt x="1" y="165"/>
                      <a:pt x="1" y="164"/>
                      <a:pt x="1" y="163"/>
                    </a:cubicBezTo>
                    <a:cubicBezTo>
                      <a:pt x="1" y="162"/>
                      <a:pt x="1" y="162"/>
                      <a:pt x="1" y="160"/>
                    </a:cubicBezTo>
                    <a:cubicBezTo>
                      <a:pt x="1" y="160"/>
                      <a:pt x="1" y="159"/>
                      <a:pt x="1" y="159"/>
                    </a:cubicBezTo>
                    <a:cubicBezTo>
                      <a:pt x="1" y="158"/>
                      <a:pt x="0" y="158"/>
                      <a:pt x="0" y="157"/>
                    </a:cubicBezTo>
                    <a:cubicBezTo>
                      <a:pt x="0" y="157"/>
                      <a:pt x="0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3" y="155"/>
                      <a:pt x="1" y="157"/>
                      <a:pt x="3" y="158"/>
                    </a:cubicBezTo>
                    <a:cubicBezTo>
                      <a:pt x="4" y="158"/>
                      <a:pt x="4" y="155"/>
                      <a:pt x="4" y="155"/>
                    </a:cubicBezTo>
                    <a:cubicBezTo>
                      <a:pt x="5" y="153"/>
                      <a:pt x="5" y="153"/>
                      <a:pt x="5" y="152"/>
                    </a:cubicBezTo>
                    <a:cubicBezTo>
                      <a:pt x="4" y="151"/>
                      <a:pt x="4" y="150"/>
                      <a:pt x="4" y="149"/>
                    </a:cubicBezTo>
                    <a:cubicBezTo>
                      <a:pt x="4" y="148"/>
                      <a:pt x="5" y="148"/>
                      <a:pt x="5" y="147"/>
                    </a:cubicBezTo>
                    <a:cubicBezTo>
                      <a:pt x="6" y="147"/>
                      <a:pt x="5" y="146"/>
                      <a:pt x="5" y="145"/>
                    </a:cubicBezTo>
                    <a:cubicBezTo>
                      <a:pt x="6" y="144"/>
                      <a:pt x="7" y="144"/>
                      <a:pt x="7" y="144"/>
                    </a:cubicBezTo>
                    <a:cubicBezTo>
                      <a:pt x="8" y="144"/>
                      <a:pt x="9" y="143"/>
                      <a:pt x="9" y="142"/>
                    </a:cubicBezTo>
                    <a:cubicBezTo>
                      <a:pt x="10" y="142"/>
                      <a:pt x="10" y="141"/>
                      <a:pt x="10" y="140"/>
                    </a:cubicBezTo>
                    <a:cubicBezTo>
                      <a:pt x="10" y="139"/>
                      <a:pt x="10" y="138"/>
                      <a:pt x="10" y="137"/>
                    </a:cubicBezTo>
                    <a:cubicBezTo>
                      <a:pt x="10" y="135"/>
                      <a:pt x="9" y="133"/>
                      <a:pt x="8" y="132"/>
                    </a:cubicBezTo>
                    <a:cubicBezTo>
                      <a:pt x="8" y="131"/>
                      <a:pt x="8" y="130"/>
                      <a:pt x="8" y="129"/>
                    </a:cubicBezTo>
                    <a:cubicBezTo>
                      <a:pt x="9" y="129"/>
                      <a:pt x="10" y="129"/>
                      <a:pt x="11" y="129"/>
                    </a:cubicBezTo>
                    <a:cubicBezTo>
                      <a:pt x="11" y="128"/>
                      <a:pt x="11" y="128"/>
                      <a:pt x="11" y="127"/>
                    </a:cubicBezTo>
                    <a:cubicBezTo>
                      <a:pt x="12" y="126"/>
                      <a:pt x="12" y="126"/>
                      <a:pt x="12" y="125"/>
                    </a:cubicBezTo>
                    <a:cubicBezTo>
                      <a:pt x="12" y="124"/>
                      <a:pt x="11" y="122"/>
                      <a:pt x="10" y="122"/>
                    </a:cubicBezTo>
                    <a:cubicBezTo>
                      <a:pt x="9" y="121"/>
                      <a:pt x="9" y="121"/>
                      <a:pt x="8" y="121"/>
                    </a:cubicBezTo>
                    <a:cubicBezTo>
                      <a:pt x="8" y="120"/>
                      <a:pt x="7" y="119"/>
                      <a:pt x="7" y="118"/>
                    </a:cubicBezTo>
                    <a:cubicBezTo>
                      <a:pt x="7" y="117"/>
                      <a:pt x="8" y="117"/>
                      <a:pt x="8" y="116"/>
                    </a:cubicBezTo>
                    <a:cubicBezTo>
                      <a:pt x="8" y="115"/>
                      <a:pt x="8" y="114"/>
                      <a:pt x="8" y="113"/>
                    </a:cubicBezTo>
                    <a:cubicBezTo>
                      <a:pt x="8" y="111"/>
                      <a:pt x="8" y="110"/>
                      <a:pt x="7" y="108"/>
                    </a:cubicBezTo>
                    <a:cubicBezTo>
                      <a:pt x="7" y="107"/>
                      <a:pt x="7" y="107"/>
                      <a:pt x="7" y="106"/>
                    </a:cubicBezTo>
                    <a:cubicBezTo>
                      <a:pt x="7" y="105"/>
                      <a:pt x="7" y="104"/>
                      <a:pt x="7" y="103"/>
                    </a:cubicBezTo>
                    <a:cubicBezTo>
                      <a:pt x="7" y="103"/>
                      <a:pt x="7" y="102"/>
                      <a:pt x="7" y="101"/>
                    </a:cubicBezTo>
                    <a:cubicBezTo>
                      <a:pt x="7" y="101"/>
                      <a:pt x="8" y="100"/>
                      <a:pt x="7" y="99"/>
                    </a:cubicBezTo>
                    <a:cubicBezTo>
                      <a:pt x="7" y="98"/>
                      <a:pt x="6" y="97"/>
                      <a:pt x="7" y="95"/>
                    </a:cubicBezTo>
                    <a:cubicBezTo>
                      <a:pt x="7" y="94"/>
                      <a:pt x="8" y="94"/>
                      <a:pt x="8" y="93"/>
                    </a:cubicBezTo>
                    <a:cubicBezTo>
                      <a:pt x="8" y="92"/>
                      <a:pt x="7" y="92"/>
                      <a:pt x="8" y="91"/>
                    </a:cubicBezTo>
                    <a:cubicBezTo>
                      <a:pt x="9" y="90"/>
                      <a:pt x="9" y="88"/>
                      <a:pt x="10" y="87"/>
                    </a:cubicBezTo>
                    <a:cubicBezTo>
                      <a:pt x="11" y="86"/>
                      <a:pt x="13" y="85"/>
                      <a:pt x="14" y="84"/>
                    </a:cubicBezTo>
                    <a:cubicBezTo>
                      <a:pt x="15" y="84"/>
                      <a:pt x="16" y="84"/>
                      <a:pt x="17" y="84"/>
                    </a:cubicBezTo>
                    <a:cubicBezTo>
                      <a:pt x="17" y="85"/>
                      <a:pt x="17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1" y="83"/>
                      <a:pt x="21" y="82"/>
                    </a:cubicBezTo>
                    <a:cubicBezTo>
                      <a:pt x="21" y="81"/>
                      <a:pt x="21" y="80"/>
                      <a:pt x="21" y="79"/>
                    </a:cubicBezTo>
                    <a:cubicBezTo>
                      <a:pt x="20" y="78"/>
                      <a:pt x="20" y="78"/>
                      <a:pt x="19" y="78"/>
                    </a:cubicBezTo>
                    <a:cubicBezTo>
                      <a:pt x="18" y="77"/>
                      <a:pt x="17" y="76"/>
                      <a:pt x="18" y="75"/>
                    </a:cubicBezTo>
                    <a:cubicBezTo>
                      <a:pt x="18" y="74"/>
                      <a:pt x="19" y="74"/>
                      <a:pt x="19" y="73"/>
                    </a:cubicBezTo>
                    <a:cubicBezTo>
                      <a:pt x="19" y="73"/>
                      <a:pt x="20" y="72"/>
                      <a:pt x="20" y="71"/>
                    </a:cubicBezTo>
                    <a:cubicBezTo>
                      <a:pt x="21" y="70"/>
                      <a:pt x="22" y="68"/>
                      <a:pt x="22" y="67"/>
                    </a:cubicBezTo>
                    <a:cubicBezTo>
                      <a:pt x="22" y="66"/>
                      <a:pt x="22" y="66"/>
                      <a:pt x="23" y="65"/>
                    </a:cubicBezTo>
                    <a:cubicBezTo>
                      <a:pt x="23" y="64"/>
                      <a:pt x="23" y="63"/>
                      <a:pt x="23" y="62"/>
                    </a:cubicBezTo>
                    <a:cubicBezTo>
                      <a:pt x="23" y="61"/>
                      <a:pt x="23" y="60"/>
                      <a:pt x="23" y="60"/>
                    </a:cubicBezTo>
                    <a:cubicBezTo>
                      <a:pt x="23" y="59"/>
                      <a:pt x="24" y="58"/>
                      <a:pt x="24" y="57"/>
                    </a:cubicBezTo>
                    <a:cubicBezTo>
                      <a:pt x="24" y="56"/>
                      <a:pt x="24" y="54"/>
                      <a:pt x="23" y="53"/>
                    </a:cubicBezTo>
                    <a:cubicBezTo>
                      <a:pt x="23" y="51"/>
                      <a:pt x="24" y="51"/>
                      <a:pt x="26" y="51"/>
                    </a:cubicBezTo>
                    <a:cubicBezTo>
                      <a:pt x="27" y="51"/>
                      <a:pt x="27" y="51"/>
                      <a:pt x="28" y="50"/>
                    </a:cubicBezTo>
                    <a:cubicBezTo>
                      <a:pt x="28" y="50"/>
                      <a:pt x="29" y="50"/>
                      <a:pt x="29" y="49"/>
                    </a:cubicBezTo>
                    <a:cubicBezTo>
                      <a:pt x="30" y="48"/>
                      <a:pt x="29" y="46"/>
                      <a:pt x="29" y="45"/>
                    </a:cubicBezTo>
                    <a:cubicBezTo>
                      <a:pt x="30" y="44"/>
                      <a:pt x="30" y="44"/>
                      <a:pt x="31" y="43"/>
                    </a:cubicBezTo>
                    <a:cubicBezTo>
                      <a:pt x="31" y="43"/>
                      <a:pt x="31" y="42"/>
                      <a:pt x="32" y="41"/>
                    </a:cubicBezTo>
                    <a:cubicBezTo>
                      <a:pt x="32" y="40"/>
                      <a:pt x="33" y="38"/>
                      <a:pt x="34" y="37"/>
                    </a:cubicBezTo>
                    <a:cubicBezTo>
                      <a:pt x="36" y="36"/>
                      <a:pt x="36" y="35"/>
                      <a:pt x="36" y="34"/>
                    </a:cubicBezTo>
                    <a:cubicBezTo>
                      <a:pt x="36" y="32"/>
                      <a:pt x="34" y="31"/>
                      <a:pt x="34" y="29"/>
                    </a:cubicBezTo>
                    <a:cubicBezTo>
                      <a:pt x="33" y="28"/>
                      <a:pt x="35" y="28"/>
                      <a:pt x="36" y="27"/>
                    </a:cubicBezTo>
                    <a:cubicBezTo>
                      <a:pt x="37" y="26"/>
                      <a:pt x="37" y="24"/>
                      <a:pt x="38" y="22"/>
                    </a:cubicBezTo>
                    <a:cubicBezTo>
                      <a:pt x="38" y="21"/>
                      <a:pt x="40" y="20"/>
                      <a:pt x="41" y="19"/>
                    </a:cubicBezTo>
                    <a:cubicBezTo>
                      <a:pt x="41" y="18"/>
                      <a:pt x="41" y="18"/>
                      <a:pt x="42" y="17"/>
                    </a:cubicBezTo>
                    <a:cubicBezTo>
                      <a:pt x="42" y="17"/>
                      <a:pt x="43" y="18"/>
                      <a:pt x="44" y="18"/>
                    </a:cubicBezTo>
                    <a:cubicBezTo>
                      <a:pt x="44" y="19"/>
                      <a:pt x="45" y="19"/>
                      <a:pt x="46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7" y="18"/>
                      <a:pt x="47" y="17"/>
                      <a:pt x="48" y="16"/>
                    </a:cubicBezTo>
                    <a:cubicBezTo>
                      <a:pt x="48" y="16"/>
                      <a:pt x="48" y="15"/>
                      <a:pt x="48" y="14"/>
                    </a:cubicBezTo>
                    <a:cubicBezTo>
                      <a:pt x="48" y="13"/>
                      <a:pt x="48" y="12"/>
                      <a:pt x="48" y="11"/>
                    </a:cubicBezTo>
                    <a:cubicBezTo>
                      <a:pt x="48" y="11"/>
                      <a:pt x="47" y="10"/>
                      <a:pt x="48" y="9"/>
                    </a:cubicBezTo>
                    <a:cubicBezTo>
                      <a:pt x="48" y="9"/>
                      <a:pt x="49" y="9"/>
                      <a:pt x="49" y="9"/>
                    </a:cubicBezTo>
                    <a:cubicBezTo>
                      <a:pt x="50" y="9"/>
                      <a:pt x="50" y="9"/>
                      <a:pt x="51" y="9"/>
                    </a:cubicBezTo>
                    <a:cubicBezTo>
                      <a:pt x="51" y="10"/>
                      <a:pt x="52" y="10"/>
                      <a:pt x="53" y="10"/>
                    </a:cubicBezTo>
                    <a:cubicBezTo>
                      <a:pt x="54" y="10"/>
                      <a:pt x="54" y="10"/>
                      <a:pt x="55" y="10"/>
                    </a:cubicBezTo>
                    <a:cubicBezTo>
                      <a:pt x="56" y="11"/>
                      <a:pt x="57" y="11"/>
                      <a:pt x="57" y="11"/>
                    </a:cubicBezTo>
                    <a:cubicBezTo>
                      <a:pt x="58" y="12"/>
                      <a:pt x="59" y="12"/>
                      <a:pt x="60" y="12"/>
                    </a:cubicBezTo>
                    <a:cubicBezTo>
                      <a:pt x="60" y="12"/>
                      <a:pt x="61" y="12"/>
                      <a:pt x="61" y="11"/>
                    </a:cubicBezTo>
                    <a:cubicBezTo>
                      <a:pt x="62" y="10"/>
                      <a:pt x="61" y="10"/>
                      <a:pt x="61" y="10"/>
                    </a:cubicBezTo>
                    <a:cubicBezTo>
                      <a:pt x="60" y="10"/>
                      <a:pt x="59" y="10"/>
                      <a:pt x="60" y="9"/>
                    </a:cubicBezTo>
                    <a:cubicBezTo>
                      <a:pt x="60" y="8"/>
                      <a:pt x="61" y="8"/>
                      <a:pt x="61" y="8"/>
                    </a:cubicBezTo>
                    <a:cubicBezTo>
                      <a:pt x="62" y="7"/>
                      <a:pt x="63" y="5"/>
                      <a:pt x="63" y="4"/>
                    </a:cubicBezTo>
                    <a:cubicBezTo>
                      <a:pt x="63" y="3"/>
                      <a:pt x="62" y="2"/>
                      <a:pt x="62" y="2"/>
                    </a:cubicBezTo>
                    <a:cubicBezTo>
                      <a:pt x="61" y="1"/>
                      <a:pt x="61" y="1"/>
                      <a:pt x="61" y="0"/>
                    </a:cubicBezTo>
                    <a:cubicBezTo>
                      <a:pt x="63" y="0"/>
                      <a:pt x="64" y="0"/>
                      <a:pt x="66" y="1"/>
                    </a:cubicBezTo>
                    <a:cubicBezTo>
                      <a:pt x="67" y="1"/>
                      <a:pt x="67" y="1"/>
                      <a:pt x="66" y="2"/>
                    </a:cubicBezTo>
                    <a:cubicBezTo>
                      <a:pt x="66" y="3"/>
                      <a:pt x="66" y="2"/>
                      <a:pt x="66" y="3"/>
                    </a:cubicBezTo>
                    <a:cubicBezTo>
                      <a:pt x="67" y="3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5"/>
                    </a:cubicBezTo>
                    <a:cubicBezTo>
                      <a:pt x="69" y="5"/>
                      <a:pt x="69" y="5"/>
                      <a:pt x="70" y="6"/>
                    </a:cubicBezTo>
                    <a:cubicBezTo>
                      <a:pt x="70" y="6"/>
                      <a:pt x="70" y="6"/>
                      <a:pt x="70" y="7"/>
                    </a:cubicBezTo>
                    <a:cubicBezTo>
                      <a:pt x="70" y="7"/>
                      <a:pt x="71" y="7"/>
                      <a:pt x="71" y="7"/>
                    </a:cubicBezTo>
                    <a:cubicBezTo>
                      <a:pt x="71" y="7"/>
                      <a:pt x="71" y="8"/>
                      <a:pt x="72" y="8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4" y="10"/>
                      <a:pt x="74" y="11"/>
                      <a:pt x="75" y="11"/>
                    </a:cubicBezTo>
                    <a:cubicBezTo>
                      <a:pt x="75" y="11"/>
                      <a:pt x="76" y="10"/>
                      <a:pt x="76" y="11"/>
                    </a:cubicBezTo>
                    <a:cubicBezTo>
                      <a:pt x="77" y="11"/>
                      <a:pt x="77" y="11"/>
                      <a:pt x="78" y="12"/>
                    </a:cubicBezTo>
                    <a:cubicBezTo>
                      <a:pt x="79" y="12"/>
                      <a:pt x="79" y="13"/>
                      <a:pt x="80" y="13"/>
                    </a:cubicBezTo>
                    <a:cubicBezTo>
                      <a:pt x="80" y="14"/>
                      <a:pt x="81" y="14"/>
                      <a:pt x="81" y="15"/>
                    </a:cubicBezTo>
                    <a:cubicBezTo>
                      <a:pt x="81" y="15"/>
                      <a:pt x="81" y="16"/>
                      <a:pt x="82" y="17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83" y="17"/>
                      <a:pt x="83" y="18"/>
                      <a:pt x="83" y="18"/>
                    </a:cubicBezTo>
                    <a:cubicBezTo>
                      <a:pt x="83" y="19"/>
                      <a:pt x="84" y="19"/>
                      <a:pt x="84" y="19"/>
                    </a:cubicBezTo>
                    <a:cubicBezTo>
                      <a:pt x="85" y="20"/>
                      <a:pt x="85" y="20"/>
                      <a:pt x="84" y="21"/>
                    </a:cubicBezTo>
                    <a:cubicBezTo>
                      <a:pt x="84" y="21"/>
                      <a:pt x="83" y="22"/>
                      <a:pt x="83" y="23"/>
                    </a:cubicBezTo>
                    <a:cubicBezTo>
                      <a:pt x="83" y="23"/>
                      <a:pt x="83" y="24"/>
                      <a:pt x="84" y="25"/>
                    </a:cubicBezTo>
                    <a:cubicBezTo>
                      <a:pt x="84" y="25"/>
                      <a:pt x="84" y="26"/>
                      <a:pt x="84" y="26"/>
                    </a:cubicBezTo>
                    <a:cubicBezTo>
                      <a:pt x="84" y="27"/>
                      <a:pt x="83" y="28"/>
                      <a:pt x="84" y="29"/>
                    </a:cubicBezTo>
                    <a:cubicBezTo>
                      <a:pt x="84" y="29"/>
                      <a:pt x="85" y="29"/>
                      <a:pt x="85" y="30"/>
                    </a:cubicBezTo>
                    <a:cubicBezTo>
                      <a:pt x="85" y="30"/>
                      <a:pt x="85" y="31"/>
                      <a:pt x="85" y="31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4" y="32"/>
                      <a:pt x="84" y="33"/>
                      <a:pt x="84" y="33"/>
                    </a:cubicBezTo>
                    <a:cubicBezTo>
                      <a:pt x="84" y="33"/>
                      <a:pt x="84" y="33"/>
                      <a:pt x="84" y="34"/>
                    </a:cubicBezTo>
                    <a:cubicBezTo>
                      <a:pt x="84" y="34"/>
                      <a:pt x="85" y="35"/>
                      <a:pt x="85" y="35"/>
                    </a:cubicBezTo>
                    <a:cubicBezTo>
                      <a:pt x="85" y="36"/>
                      <a:pt x="85" y="37"/>
                      <a:pt x="85" y="37"/>
                    </a:cubicBezTo>
                    <a:cubicBezTo>
                      <a:pt x="86" y="38"/>
                      <a:pt x="87" y="39"/>
                      <a:pt x="87" y="40"/>
                    </a:cubicBezTo>
                    <a:cubicBezTo>
                      <a:pt x="85" y="41"/>
                      <a:pt x="86" y="43"/>
                      <a:pt x="86" y="44"/>
                    </a:cubicBezTo>
                    <a:cubicBezTo>
                      <a:pt x="86" y="44"/>
                      <a:pt x="86" y="45"/>
                      <a:pt x="85" y="45"/>
                    </a:cubicBezTo>
                    <a:cubicBezTo>
                      <a:pt x="85" y="46"/>
                      <a:pt x="84" y="46"/>
                      <a:pt x="84" y="47"/>
                    </a:cubicBezTo>
                    <a:cubicBezTo>
                      <a:pt x="85" y="47"/>
                      <a:pt x="85" y="49"/>
                      <a:pt x="85" y="49"/>
                    </a:cubicBezTo>
                    <a:cubicBezTo>
                      <a:pt x="85" y="50"/>
                      <a:pt x="85" y="50"/>
                      <a:pt x="85" y="51"/>
                    </a:cubicBezTo>
                    <a:cubicBezTo>
                      <a:pt x="85" y="51"/>
                      <a:pt x="86" y="51"/>
                      <a:pt x="86" y="51"/>
                    </a:cubicBezTo>
                    <a:cubicBezTo>
                      <a:pt x="86" y="51"/>
                      <a:pt x="86" y="52"/>
                      <a:pt x="87" y="52"/>
                    </a:cubicBezTo>
                    <a:cubicBezTo>
                      <a:pt x="87" y="53"/>
                      <a:pt x="87" y="53"/>
                      <a:pt x="87" y="54"/>
                    </a:cubicBezTo>
                    <a:cubicBezTo>
                      <a:pt x="87" y="55"/>
                      <a:pt x="88" y="55"/>
                      <a:pt x="88" y="56"/>
                    </a:cubicBezTo>
                    <a:close/>
                    <a:moveTo>
                      <a:pt x="36" y="189"/>
                    </a:moveTo>
                    <a:cubicBezTo>
                      <a:pt x="35" y="190"/>
                      <a:pt x="36" y="192"/>
                      <a:pt x="37" y="191"/>
                    </a:cubicBezTo>
                    <a:cubicBezTo>
                      <a:pt x="37" y="190"/>
                      <a:pt x="37" y="189"/>
                      <a:pt x="37" y="188"/>
                    </a:cubicBezTo>
                    <a:cubicBezTo>
                      <a:pt x="37" y="188"/>
                      <a:pt x="38" y="187"/>
                      <a:pt x="38" y="186"/>
                    </a:cubicBezTo>
                    <a:cubicBezTo>
                      <a:pt x="38" y="184"/>
                      <a:pt x="39" y="183"/>
                      <a:pt x="39" y="182"/>
                    </a:cubicBezTo>
                    <a:cubicBezTo>
                      <a:pt x="39" y="181"/>
                      <a:pt x="39" y="180"/>
                      <a:pt x="40" y="180"/>
                    </a:cubicBezTo>
                    <a:cubicBezTo>
                      <a:pt x="40" y="179"/>
                      <a:pt x="40" y="178"/>
                      <a:pt x="40" y="177"/>
                    </a:cubicBezTo>
                    <a:cubicBezTo>
                      <a:pt x="39" y="178"/>
                      <a:pt x="39" y="178"/>
                      <a:pt x="39" y="179"/>
                    </a:cubicBezTo>
                    <a:cubicBezTo>
                      <a:pt x="39" y="180"/>
                      <a:pt x="39" y="181"/>
                      <a:pt x="38" y="182"/>
                    </a:cubicBezTo>
                    <a:cubicBezTo>
                      <a:pt x="38" y="183"/>
                      <a:pt x="38" y="183"/>
                      <a:pt x="37" y="183"/>
                    </a:cubicBezTo>
                    <a:cubicBezTo>
                      <a:pt x="37" y="184"/>
                      <a:pt x="37" y="184"/>
                      <a:pt x="37" y="185"/>
                    </a:cubicBezTo>
                    <a:cubicBezTo>
                      <a:pt x="36" y="186"/>
                      <a:pt x="36" y="187"/>
                      <a:pt x="36" y="188"/>
                    </a:cubicBezTo>
                    <a:cubicBezTo>
                      <a:pt x="36" y="189"/>
                      <a:pt x="36" y="189"/>
                      <a:pt x="36" y="189"/>
                    </a:cubicBezTo>
                    <a:close/>
                    <a:moveTo>
                      <a:pt x="49" y="181"/>
                    </a:moveTo>
                    <a:cubicBezTo>
                      <a:pt x="49" y="180"/>
                      <a:pt x="50" y="179"/>
                      <a:pt x="51" y="179"/>
                    </a:cubicBezTo>
                    <a:cubicBezTo>
                      <a:pt x="51" y="178"/>
                      <a:pt x="51" y="178"/>
                      <a:pt x="51" y="178"/>
                    </a:cubicBezTo>
                    <a:cubicBezTo>
                      <a:pt x="51" y="177"/>
                      <a:pt x="52" y="177"/>
                      <a:pt x="52" y="177"/>
                    </a:cubicBezTo>
                    <a:cubicBezTo>
                      <a:pt x="54" y="176"/>
                      <a:pt x="52" y="176"/>
                      <a:pt x="52" y="176"/>
                    </a:cubicBezTo>
                    <a:cubicBezTo>
                      <a:pt x="51" y="176"/>
                      <a:pt x="52" y="175"/>
                      <a:pt x="52" y="175"/>
                    </a:cubicBezTo>
                    <a:cubicBezTo>
                      <a:pt x="52" y="174"/>
                      <a:pt x="52" y="174"/>
                      <a:pt x="52" y="174"/>
                    </a:cubicBezTo>
                    <a:cubicBezTo>
                      <a:pt x="52" y="174"/>
                      <a:pt x="52" y="173"/>
                      <a:pt x="52" y="173"/>
                    </a:cubicBezTo>
                    <a:cubicBezTo>
                      <a:pt x="52" y="173"/>
                      <a:pt x="53" y="173"/>
                      <a:pt x="53" y="172"/>
                    </a:cubicBezTo>
                    <a:cubicBezTo>
                      <a:pt x="53" y="172"/>
                      <a:pt x="53" y="172"/>
                      <a:pt x="53" y="172"/>
                    </a:cubicBezTo>
                    <a:cubicBezTo>
                      <a:pt x="53" y="171"/>
                      <a:pt x="53" y="171"/>
                      <a:pt x="54" y="171"/>
                    </a:cubicBezTo>
                    <a:cubicBezTo>
                      <a:pt x="54" y="171"/>
                      <a:pt x="54" y="171"/>
                      <a:pt x="54" y="170"/>
                    </a:cubicBezTo>
                    <a:cubicBezTo>
                      <a:pt x="55" y="170"/>
                      <a:pt x="55" y="170"/>
                      <a:pt x="55" y="170"/>
                    </a:cubicBezTo>
                    <a:cubicBezTo>
                      <a:pt x="55" y="169"/>
                      <a:pt x="55" y="169"/>
                      <a:pt x="54" y="169"/>
                    </a:cubicBezTo>
                    <a:cubicBezTo>
                      <a:pt x="54" y="169"/>
                      <a:pt x="53" y="171"/>
                      <a:pt x="52" y="170"/>
                    </a:cubicBezTo>
                    <a:cubicBezTo>
                      <a:pt x="52" y="171"/>
                      <a:pt x="52" y="171"/>
                      <a:pt x="52" y="171"/>
                    </a:cubicBezTo>
                    <a:cubicBezTo>
                      <a:pt x="52" y="171"/>
                      <a:pt x="51" y="170"/>
                      <a:pt x="51" y="170"/>
                    </a:cubicBezTo>
                    <a:cubicBezTo>
                      <a:pt x="51" y="170"/>
                      <a:pt x="51" y="171"/>
                      <a:pt x="51" y="171"/>
                    </a:cubicBezTo>
                    <a:cubicBezTo>
                      <a:pt x="51" y="171"/>
                      <a:pt x="51" y="171"/>
                      <a:pt x="50" y="171"/>
                    </a:cubicBezTo>
                    <a:cubicBezTo>
                      <a:pt x="50" y="172"/>
                      <a:pt x="49" y="172"/>
                      <a:pt x="49" y="173"/>
                    </a:cubicBezTo>
                    <a:cubicBezTo>
                      <a:pt x="48" y="174"/>
                      <a:pt x="48" y="174"/>
                      <a:pt x="47" y="175"/>
                    </a:cubicBezTo>
                    <a:cubicBezTo>
                      <a:pt x="47" y="176"/>
                      <a:pt x="48" y="176"/>
                      <a:pt x="48" y="177"/>
                    </a:cubicBezTo>
                    <a:cubicBezTo>
                      <a:pt x="48" y="178"/>
                      <a:pt x="47" y="178"/>
                      <a:pt x="47" y="178"/>
                    </a:cubicBezTo>
                    <a:cubicBezTo>
                      <a:pt x="47" y="179"/>
                      <a:pt x="48" y="179"/>
                      <a:pt x="48" y="179"/>
                    </a:cubicBezTo>
                    <a:cubicBezTo>
                      <a:pt x="48" y="180"/>
                      <a:pt x="48" y="181"/>
                      <a:pt x="48" y="182"/>
                    </a:cubicBezTo>
                    <a:cubicBezTo>
                      <a:pt x="47" y="182"/>
                      <a:pt x="47" y="183"/>
                      <a:pt x="48" y="183"/>
                    </a:cubicBezTo>
                    <a:cubicBezTo>
                      <a:pt x="49" y="183"/>
                      <a:pt x="49" y="181"/>
                      <a:pt x="49" y="181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0" name="Freeform 790">
                <a:extLst>
                  <a:ext uri="{FF2B5EF4-FFF2-40B4-BE49-F238E27FC236}">
                    <a16:creationId xmlns:a16="http://schemas.microsoft.com/office/drawing/2014/main" id="{CBB927C1-3F6A-1E27-C4E6-37D0EEA2BF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2775" y="2166938"/>
                <a:ext cx="365125" cy="842963"/>
              </a:xfrm>
              <a:custGeom>
                <a:avLst/>
                <a:gdLst>
                  <a:gd name="T0" fmla="*/ 85 w 88"/>
                  <a:gd name="T1" fmla="*/ 56 h 202"/>
                  <a:gd name="T2" fmla="*/ 81 w 88"/>
                  <a:gd name="T3" fmla="*/ 57 h 202"/>
                  <a:gd name="T4" fmla="*/ 77 w 88"/>
                  <a:gd name="T5" fmla="*/ 57 h 202"/>
                  <a:gd name="T6" fmla="*/ 75 w 88"/>
                  <a:gd name="T7" fmla="*/ 60 h 202"/>
                  <a:gd name="T8" fmla="*/ 73 w 88"/>
                  <a:gd name="T9" fmla="*/ 61 h 202"/>
                  <a:gd name="T10" fmla="*/ 71 w 88"/>
                  <a:gd name="T11" fmla="*/ 67 h 202"/>
                  <a:gd name="T12" fmla="*/ 67 w 88"/>
                  <a:gd name="T13" fmla="*/ 73 h 202"/>
                  <a:gd name="T14" fmla="*/ 70 w 88"/>
                  <a:gd name="T15" fmla="*/ 76 h 202"/>
                  <a:gd name="T16" fmla="*/ 69 w 88"/>
                  <a:gd name="T17" fmla="*/ 80 h 202"/>
                  <a:gd name="T18" fmla="*/ 65 w 88"/>
                  <a:gd name="T19" fmla="*/ 89 h 202"/>
                  <a:gd name="T20" fmla="*/ 60 w 88"/>
                  <a:gd name="T21" fmla="*/ 91 h 202"/>
                  <a:gd name="T22" fmla="*/ 54 w 88"/>
                  <a:gd name="T23" fmla="*/ 96 h 202"/>
                  <a:gd name="T24" fmla="*/ 50 w 88"/>
                  <a:gd name="T25" fmla="*/ 99 h 202"/>
                  <a:gd name="T26" fmla="*/ 48 w 88"/>
                  <a:gd name="T27" fmla="*/ 103 h 202"/>
                  <a:gd name="T28" fmla="*/ 46 w 88"/>
                  <a:gd name="T29" fmla="*/ 108 h 202"/>
                  <a:gd name="T30" fmla="*/ 43 w 88"/>
                  <a:gd name="T31" fmla="*/ 111 h 202"/>
                  <a:gd name="T32" fmla="*/ 42 w 88"/>
                  <a:gd name="T33" fmla="*/ 118 h 202"/>
                  <a:gd name="T34" fmla="*/ 41 w 88"/>
                  <a:gd name="T35" fmla="*/ 122 h 202"/>
                  <a:gd name="T36" fmla="*/ 41 w 88"/>
                  <a:gd name="T37" fmla="*/ 134 h 202"/>
                  <a:gd name="T38" fmla="*/ 47 w 88"/>
                  <a:gd name="T39" fmla="*/ 137 h 202"/>
                  <a:gd name="T40" fmla="*/ 50 w 88"/>
                  <a:gd name="T41" fmla="*/ 139 h 202"/>
                  <a:gd name="T42" fmla="*/ 52 w 88"/>
                  <a:gd name="T43" fmla="*/ 146 h 202"/>
                  <a:gd name="T44" fmla="*/ 43 w 88"/>
                  <a:gd name="T45" fmla="*/ 149 h 202"/>
                  <a:gd name="T46" fmla="*/ 35 w 88"/>
                  <a:gd name="T47" fmla="*/ 150 h 202"/>
                  <a:gd name="T48" fmla="*/ 42 w 88"/>
                  <a:gd name="T49" fmla="*/ 153 h 202"/>
                  <a:gd name="T50" fmla="*/ 48 w 88"/>
                  <a:gd name="T51" fmla="*/ 152 h 202"/>
                  <a:gd name="T52" fmla="*/ 45 w 88"/>
                  <a:gd name="T53" fmla="*/ 154 h 202"/>
                  <a:gd name="T54" fmla="*/ 36 w 88"/>
                  <a:gd name="T55" fmla="*/ 161 h 202"/>
                  <a:gd name="T56" fmla="*/ 39 w 88"/>
                  <a:gd name="T57" fmla="*/ 166 h 202"/>
                  <a:gd name="T58" fmla="*/ 36 w 88"/>
                  <a:gd name="T59" fmla="*/ 170 h 202"/>
                  <a:gd name="T60" fmla="*/ 37 w 88"/>
                  <a:gd name="T61" fmla="*/ 177 h 202"/>
                  <a:gd name="T62" fmla="*/ 36 w 88"/>
                  <a:gd name="T63" fmla="*/ 185 h 202"/>
                  <a:gd name="T64" fmla="*/ 32 w 88"/>
                  <a:gd name="T65" fmla="*/ 192 h 202"/>
                  <a:gd name="T66" fmla="*/ 24 w 88"/>
                  <a:gd name="T67" fmla="*/ 194 h 202"/>
                  <a:gd name="T68" fmla="*/ 16 w 88"/>
                  <a:gd name="T69" fmla="*/ 201 h 202"/>
                  <a:gd name="T70" fmla="*/ 9 w 88"/>
                  <a:gd name="T71" fmla="*/ 190 h 202"/>
                  <a:gd name="T72" fmla="*/ 8 w 88"/>
                  <a:gd name="T73" fmla="*/ 182 h 202"/>
                  <a:gd name="T74" fmla="*/ 4 w 88"/>
                  <a:gd name="T75" fmla="*/ 172 h 202"/>
                  <a:gd name="T76" fmla="*/ 2 w 88"/>
                  <a:gd name="T77" fmla="*/ 165 h 202"/>
                  <a:gd name="T78" fmla="*/ 3 w 88"/>
                  <a:gd name="T79" fmla="*/ 158 h 202"/>
                  <a:gd name="T80" fmla="*/ 10 w 88"/>
                  <a:gd name="T81" fmla="*/ 140 h 202"/>
                  <a:gd name="T82" fmla="*/ 8 w 88"/>
                  <a:gd name="T83" fmla="*/ 121 h 202"/>
                  <a:gd name="T84" fmla="*/ 7 w 88"/>
                  <a:gd name="T85" fmla="*/ 99 h 202"/>
                  <a:gd name="T86" fmla="*/ 19 w 88"/>
                  <a:gd name="T87" fmla="*/ 85 h 202"/>
                  <a:gd name="T88" fmla="*/ 23 w 88"/>
                  <a:gd name="T89" fmla="*/ 65 h 202"/>
                  <a:gd name="T90" fmla="*/ 29 w 88"/>
                  <a:gd name="T91" fmla="*/ 45 h 202"/>
                  <a:gd name="T92" fmla="*/ 41 w 88"/>
                  <a:gd name="T93" fmla="*/ 19 h 202"/>
                  <a:gd name="T94" fmla="*/ 48 w 88"/>
                  <a:gd name="T95" fmla="*/ 9 h 202"/>
                  <a:gd name="T96" fmla="*/ 61 w 88"/>
                  <a:gd name="T97" fmla="*/ 10 h 202"/>
                  <a:gd name="T98" fmla="*/ 66 w 88"/>
                  <a:gd name="T99" fmla="*/ 3 h 202"/>
                  <a:gd name="T100" fmla="*/ 75 w 88"/>
                  <a:gd name="T101" fmla="*/ 11 h 202"/>
                  <a:gd name="T102" fmla="*/ 84 w 88"/>
                  <a:gd name="T103" fmla="*/ 19 h 202"/>
                  <a:gd name="T104" fmla="*/ 85 w 88"/>
                  <a:gd name="T105" fmla="*/ 32 h 202"/>
                  <a:gd name="T106" fmla="*/ 84 w 88"/>
                  <a:gd name="T107" fmla="*/ 47 h 202"/>
                  <a:gd name="T108" fmla="*/ 37 w 88"/>
                  <a:gd name="T109" fmla="*/ 191 h 202"/>
                  <a:gd name="T110" fmla="*/ 37 w 88"/>
                  <a:gd name="T111" fmla="*/ 183 h 202"/>
                  <a:gd name="T112" fmla="*/ 52 w 88"/>
                  <a:gd name="T113" fmla="*/ 176 h 202"/>
                  <a:gd name="T114" fmla="*/ 55 w 88"/>
                  <a:gd name="T115" fmla="*/ 170 h 202"/>
                  <a:gd name="T116" fmla="*/ 47 w 88"/>
                  <a:gd name="T117" fmla="*/ 17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8" h="202">
                    <a:moveTo>
                      <a:pt x="88" y="56"/>
                    </a:moveTo>
                    <a:cubicBezTo>
                      <a:pt x="88" y="56"/>
                      <a:pt x="88" y="57"/>
                      <a:pt x="88" y="57"/>
                    </a:cubicBezTo>
                    <a:cubicBezTo>
                      <a:pt x="88" y="57"/>
                      <a:pt x="88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6" y="57"/>
                      <a:pt x="87" y="57"/>
                      <a:pt x="86" y="58"/>
                    </a:cubicBezTo>
                    <a:cubicBezTo>
                      <a:pt x="87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5" y="57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57"/>
                      <a:pt x="85" y="57"/>
                      <a:pt x="84" y="5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6"/>
                      <a:pt x="83" y="56"/>
                      <a:pt x="83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3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6"/>
                      <a:pt x="82" y="56"/>
                    </a:cubicBezTo>
                    <a:cubicBezTo>
                      <a:pt x="81" y="57"/>
                      <a:pt x="82" y="57"/>
                      <a:pt x="81" y="57"/>
                    </a:cubicBezTo>
                    <a:cubicBezTo>
                      <a:pt x="81" y="58"/>
                      <a:pt x="81" y="58"/>
                      <a:pt x="81" y="59"/>
                    </a:cubicBezTo>
                    <a:cubicBezTo>
                      <a:pt x="81" y="58"/>
                      <a:pt x="81" y="58"/>
                      <a:pt x="81" y="57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79" y="56"/>
                      <a:pt x="79" y="55"/>
                      <a:pt x="78" y="55"/>
                    </a:cubicBezTo>
                    <a:cubicBezTo>
                      <a:pt x="78" y="56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6"/>
                      <a:pt x="77" y="56"/>
                    </a:cubicBezTo>
                    <a:cubicBezTo>
                      <a:pt x="76" y="56"/>
                      <a:pt x="76" y="56"/>
                      <a:pt x="76" y="57"/>
                    </a:cubicBezTo>
                    <a:cubicBezTo>
                      <a:pt x="75" y="57"/>
                      <a:pt x="76" y="57"/>
                      <a:pt x="76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6" y="59"/>
                      <a:pt x="76" y="59"/>
                    </a:cubicBezTo>
                    <a:cubicBezTo>
                      <a:pt x="76" y="60"/>
                      <a:pt x="75" y="60"/>
                      <a:pt x="75" y="60"/>
                    </a:cubicBezTo>
                    <a:cubicBezTo>
                      <a:pt x="75" y="60"/>
                      <a:pt x="76" y="60"/>
                      <a:pt x="76" y="61"/>
                    </a:cubicBezTo>
                    <a:cubicBezTo>
                      <a:pt x="75" y="61"/>
                      <a:pt x="74" y="60"/>
                      <a:pt x="74" y="60"/>
                    </a:cubicBezTo>
                    <a:cubicBezTo>
                      <a:pt x="73" y="59"/>
                      <a:pt x="73" y="58"/>
                      <a:pt x="72" y="58"/>
                    </a:cubicBezTo>
                    <a:cubicBezTo>
                      <a:pt x="72" y="58"/>
                      <a:pt x="72" y="58"/>
                      <a:pt x="72" y="59"/>
                    </a:cubicBezTo>
                    <a:cubicBezTo>
                      <a:pt x="73" y="59"/>
                      <a:pt x="73" y="60"/>
                      <a:pt x="73" y="60"/>
                    </a:cubicBezTo>
                    <a:cubicBezTo>
                      <a:pt x="73" y="60"/>
                      <a:pt x="74" y="60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4" y="63"/>
                      <a:pt x="73" y="63"/>
                      <a:pt x="73" y="63"/>
                    </a:cubicBezTo>
                    <a:cubicBezTo>
                      <a:pt x="72" y="63"/>
                      <a:pt x="71" y="63"/>
                      <a:pt x="71" y="63"/>
                    </a:cubicBezTo>
                    <a:cubicBezTo>
                      <a:pt x="70" y="63"/>
                      <a:pt x="70" y="64"/>
                      <a:pt x="70" y="64"/>
                    </a:cubicBezTo>
                    <a:cubicBezTo>
                      <a:pt x="70" y="64"/>
                      <a:pt x="69" y="64"/>
                      <a:pt x="69" y="64"/>
                    </a:cubicBezTo>
                    <a:cubicBezTo>
                      <a:pt x="68" y="65"/>
                      <a:pt x="69" y="65"/>
                      <a:pt x="70" y="65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0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70"/>
                    </a:cubicBezTo>
                    <a:cubicBezTo>
                      <a:pt x="69" y="70"/>
                      <a:pt x="69" y="70"/>
                      <a:pt x="69" y="71"/>
                    </a:cubicBezTo>
                    <a:cubicBezTo>
                      <a:pt x="69" y="71"/>
                      <a:pt x="68" y="70"/>
                      <a:pt x="68" y="71"/>
                    </a:cubicBezTo>
                    <a:cubicBezTo>
                      <a:pt x="68" y="72"/>
                      <a:pt x="68" y="72"/>
                      <a:pt x="68" y="73"/>
                    </a:cubicBezTo>
                    <a:cubicBezTo>
                      <a:pt x="67" y="72"/>
                      <a:pt x="67" y="72"/>
                      <a:pt x="67" y="73"/>
                    </a:cubicBezTo>
                    <a:cubicBezTo>
                      <a:pt x="67" y="73"/>
                      <a:pt x="68" y="73"/>
                      <a:pt x="68" y="73"/>
                    </a:cubicBezTo>
                    <a:cubicBezTo>
                      <a:pt x="68" y="73"/>
                      <a:pt x="69" y="73"/>
                      <a:pt x="69" y="74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69" y="74"/>
                      <a:pt x="69" y="75"/>
                      <a:pt x="69" y="75"/>
                    </a:cubicBezTo>
                    <a:cubicBezTo>
                      <a:pt x="68" y="75"/>
                      <a:pt x="68" y="74"/>
                      <a:pt x="68" y="74"/>
                    </a:cubicBezTo>
                    <a:cubicBezTo>
                      <a:pt x="67" y="75"/>
                      <a:pt x="68" y="75"/>
                      <a:pt x="68" y="76"/>
                    </a:cubicBezTo>
                    <a:cubicBezTo>
                      <a:pt x="69" y="76"/>
                      <a:pt x="69" y="76"/>
                      <a:pt x="69" y="77"/>
                    </a:cubicBezTo>
                    <a:cubicBezTo>
                      <a:pt x="69" y="76"/>
                      <a:pt x="69" y="76"/>
                      <a:pt x="70" y="76"/>
                    </a:cubicBezTo>
                    <a:cubicBezTo>
                      <a:pt x="70" y="76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69" y="78"/>
                      <a:pt x="70" y="78"/>
                      <a:pt x="70" y="78"/>
                    </a:cubicBezTo>
                    <a:cubicBezTo>
                      <a:pt x="70" y="78"/>
                      <a:pt x="70" y="77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71" y="78"/>
                      <a:pt x="71" y="78"/>
                    </a:cubicBezTo>
                    <a:cubicBezTo>
                      <a:pt x="71" y="78"/>
                      <a:pt x="70" y="79"/>
                      <a:pt x="70" y="79"/>
                    </a:cubicBezTo>
                    <a:cubicBezTo>
                      <a:pt x="70" y="80"/>
                      <a:pt x="69" y="81"/>
                      <a:pt x="69" y="80"/>
                    </a:cubicBezTo>
                    <a:cubicBezTo>
                      <a:pt x="69" y="80"/>
                      <a:pt x="69" y="80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8" y="81"/>
                      <a:pt x="68" y="82"/>
                      <a:pt x="68" y="82"/>
                    </a:cubicBezTo>
                    <a:cubicBezTo>
                      <a:pt x="67" y="82"/>
                      <a:pt x="67" y="82"/>
                      <a:pt x="67" y="83"/>
                    </a:cubicBezTo>
                    <a:cubicBezTo>
                      <a:pt x="67" y="83"/>
                      <a:pt x="66" y="84"/>
                      <a:pt x="66" y="84"/>
                    </a:cubicBezTo>
                    <a:cubicBezTo>
                      <a:pt x="66" y="85"/>
                      <a:pt x="66" y="86"/>
                      <a:pt x="65" y="87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65" y="88"/>
                      <a:pt x="65" y="88"/>
                      <a:pt x="65" y="89"/>
                    </a:cubicBezTo>
                    <a:cubicBezTo>
                      <a:pt x="65" y="89"/>
                      <a:pt x="65" y="88"/>
                      <a:pt x="64" y="88"/>
                    </a:cubicBezTo>
                    <a:cubicBezTo>
                      <a:pt x="64" y="88"/>
                      <a:pt x="64" y="89"/>
                      <a:pt x="64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9"/>
                      <a:pt x="63" y="91"/>
                      <a:pt x="62" y="90"/>
                    </a:cubicBezTo>
                    <a:cubicBezTo>
                      <a:pt x="62" y="90"/>
                      <a:pt x="62" y="89"/>
                      <a:pt x="62" y="90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0" y="91"/>
                      <a:pt x="59" y="92"/>
                      <a:pt x="59" y="92"/>
                    </a:cubicBezTo>
                    <a:cubicBezTo>
                      <a:pt x="58" y="93"/>
                      <a:pt x="58" y="95"/>
                      <a:pt x="57" y="93"/>
                    </a:cubicBezTo>
                    <a:cubicBezTo>
                      <a:pt x="57" y="93"/>
                      <a:pt x="57" y="92"/>
                      <a:pt x="56" y="92"/>
                    </a:cubicBezTo>
                    <a:cubicBezTo>
                      <a:pt x="56" y="92"/>
                      <a:pt x="57" y="94"/>
                      <a:pt x="57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5" y="94"/>
                      <a:pt x="55" y="95"/>
                      <a:pt x="55" y="95"/>
                    </a:cubicBezTo>
                    <a:cubicBezTo>
                      <a:pt x="55" y="96"/>
                      <a:pt x="55" y="96"/>
                      <a:pt x="54" y="96"/>
                    </a:cubicBezTo>
                    <a:cubicBezTo>
                      <a:pt x="54" y="96"/>
                      <a:pt x="54" y="97"/>
                      <a:pt x="54" y="97"/>
                    </a:cubicBezTo>
                    <a:cubicBezTo>
                      <a:pt x="53" y="97"/>
                      <a:pt x="54" y="98"/>
                      <a:pt x="53" y="98"/>
                    </a:cubicBezTo>
                    <a:cubicBezTo>
                      <a:pt x="53" y="98"/>
                      <a:pt x="53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3" y="97"/>
                      <a:pt x="52" y="98"/>
                    </a:cubicBezTo>
                    <a:cubicBezTo>
                      <a:pt x="52" y="98"/>
                      <a:pt x="51" y="98"/>
                      <a:pt x="51" y="98"/>
                    </a:cubicBezTo>
                    <a:cubicBezTo>
                      <a:pt x="51" y="98"/>
                      <a:pt x="51" y="98"/>
                      <a:pt x="51" y="99"/>
                    </a:cubicBezTo>
                    <a:cubicBezTo>
                      <a:pt x="51" y="99"/>
                      <a:pt x="50" y="99"/>
                      <a:pt x="50" y="99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49" y="100"/>
                      <a:pt x="49" y="100"/>
                      <a:pt x="48" y="101"/>
                    </a:cubicBezTo>
                    <a:cubicBezTo>
                      <a:pt x="49" y="101"/>
                      <a:pt x="50" y="101"/>
                      <a:pt x="50" y="101"/>
                    </a:cubicBezTo>
                    <a:cubicBezTo>
                      <a:pt x="50" y="101"/>
                      <a:pt x="49" y="101"/>
                      <a:pt x="49" y="102"/>
                    </a:cubicBezTo>
                    <a:cubicBezTo>
                      <a:pt x="50" y="102"/>
                      <a:pt x="50" y="102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3"/>
                      <a:pt x="49" y="102"/>
                      <a:pt x="48" y="103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48" y="104"/>
                      <a:pt x="47" y="103"/>
                      <a:pt x="47" y="103"/>
                    </a:cubicBezTo>
                    <a:cubicBezTo>
                      <a:pt x="46" y="104"/>
                      <a:pt x="46" y="101"/>
                      <a:pt x="45" y="101"/>
                    </a:cubicBezTo>
                    <a:cubicBezTo>
                      <a:pt x="45" y="102"/>
                      <a:pt x="45" y="102"/>
                      <a:pt x="46" y="103"/>
                    </a:cubicBezTo>
                    <a:cubicBezTo>
                      <a:pt x="46" y="104"/>
                      <a:pt x="47" y="105"/>
                      <a:pt x="47" y="105"/>
                    </a:cubicBezTo>
                    <a:cubicBezTo>
                      <a:pt x="46" y="105"/>
                      <a:pt x="46" y="105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7" y="107"/>
                      <a:pt x="46" y="107"/>
                      <a:pt x="46" y="107"/>
                    </a:cubicBezTo>
                    <a:cubicBezTo>
                      <a:pt x="46" y="107"/>
                      <a:pt x="46" y="108"/>
                      <a:pt x="46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5" y="108"/>
                      <a:pt x="45" y="108"/>
                      <a:pt x="44" y="108"/>
                    </a:cubicBezTo>
                    <a:cubicBezTo>
                      <a:pt x="44" y="108"/>
                      <a:pt x="45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2" y="108"/>
                      <a:pt x="42" y="108"/>
                      <a:pt x="42" y="109"/>
                    </a:cubicBezTo>
                    <a:cubicBezTo>
                      <a:pt x="42" y="109"/>
                      <a:pt x="42" y="110"/>
                      <a:pt x="42" y="110"/>
                    </a:cubicBezTo>
                    <a:cubicBezTo>
                      <a:pt x="42" y="110"/>
                      <a:pt x="43" y="110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4" y="111"/>
                      <a:pt x="44" y="112"/>
                    </a:cubicBezTo>
                    <a:cubicBezTo>
                      <a:pt x="44" y="112"/>
                      <a:pt x="44" y="112"/>
                      <a:pt x="43" y="112"/>
                    </a:cubicBezTo>
                    <a:cubicBezTo>
                      <a:pt x="43" y="113"/>
                      <a:pt x="43" y="113"/>
                      <a:pt x="43" y="113"/>
                    </a:cubicBezTo>
                    <a:cubicBezTo>
                      <a:pt x="43" y="114"/>
                      <a:pt x="43" y="115"/>
                      <a:pt x="43" y="115"/>
                    </a:cubicBezTo>
                    <a:cubicBezTo>
                      <a:pt x="43" y="115"/>
                      <a:pt x="42" y="116"/>
                      <a:pt x="42" y="116"/>
                    </a:cubicBezTo>
                    <a:cubicBezTo>
                      <a:pt x="42" y="117"/>
                      <a:pt x="42" y="116"/>
                      <a:pt x="42" y="117"/>
                    </a:cubicBezTo>
                    <a:cubicBezTo>
                      <a:pt x="42" y="117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9"/>
                      <a:pt x="43" y="119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2" y="119"/>
                      <a:pt x="42" y="119"/>
                    </a:cubicBezTo>
                    <a:cubicBezTo>
                      <a:pt x="41" y="119"/>
                      <a:pt x="42" y="120"/>
                      <a:pt x="42" y="120"/>
                    </a:cubicBezTo>
                    <a:cubicBezTo>
                      <a:pt x="41" y="120"/>
                      <a:pt x="42" y="121"/>
                      <a:pt x="41" y="121"/>
                    </a:cubicBezTo>
                    <a:cubicBezTo>
                      <a:pt x="40" y="122"/>
                      <a:pt x="41" y="122"/>
                      <a:pt x="41" y="122"/>
                    </a:cubicBezTo>
                    <a:cubicBezTo>
                      <a:pt x="41" y="123"/>
                      <a:pt x="41" y="123"/>
                      <a:pt x="41" y="124"/>
                    </a:cubicBezTo>
                    <a:cubicBezTo>
                      <a:pt x="42" y="125"/>
                      <a:pt x="41" y="125"/>
                      <a:pt x="41" y="126"/>
                    </a:cubicBezTo>
                    <a:cubicBezTo>
                      <a:pt x="41" y="126"/>
                      <a:pt x="41" y="126"/>
                      <a:pt x="41" y="127"/>
                    </a:cubicBezTo>
                    <a:cubicBezTo>
                      <a:pt x="41" y="127"/>
                      <a:pt x="41" y="127"/>
                      <a:pt x="41" y="128"/>
                    </a:cubicBezTo>
                    <a:cubicBezTo>
                      <a:pt x="41" y="128"/>
                      <a:pt x="41" y="129"/>
                      <a:pt x="41" y="129"/>
                    </a:cubicBezTo>
                    <a:cubicBezTo>
                      <a:pt x="41" y="130"/>
                      <a:pt x="41" y="130"/>
                      <a:pt x="42" y="131"/>
                    </a:cubicBezTo>
                    <a:cubicBezTo>
                      <a:pt x="42" y="132"/>
                      <a:pt x="42" y="133"/>
                      <a:pt x="42" y="133"/>
                    </a:cubicBezTo>
                    <a:cubicBezTo>
                      <a:pt x="42" y="133"/>
                      <a:pt x="41" y="133"/>
                      <a:pt x="41" y="134"/>
                    </a:cubicBezTo>
                    <a:cubicBezTo>
                      <a:pt x="41" y="134"/>
                      <a:pt x="42" y="135"/>
                      <a:pt x="42" y="135"/>
                    </a:cubicBezTo>
                    <a:cubicBezTo>
                      <a:pt x="43" y="135"/>
                      <a:pt x="43" y="134"/>
                      <a:pt x="44" y="134"/>
                    </a:cubicBezTo>
                    <a:cubicBezTo>
                      <a:pt x="44" y="135"/>
                      <a:pt x="44" y="135"/>
                      <a:pt x="44" y="136"/>
                    </a:cubicBezTo>
                    <a:cubicBezTo>
                      <a:pt x="44" y="136"/>
                      <a:pt x="44" y="137"/>
                      <a:pt x="45" y="136"/>
                    </a:cubicBezTo>
                    <a:cubicBezTo>
                      <a:pt x="45" y="136"/>
                      <a:pt x="45" y="135"/>
                      <a:pt x="45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7" y="136"/>
                      <a:pt x="46" y="136"/>
                      <a:pt x="46" y="136"/>
                    </a:cubicBezTo>
                    <a:cubicBezTo>
                      <a:pt x="47" y="136"/>
                      <a:pt x="47" y="137"/>
                      <a:pt x="47" y="137"/>
                    </a:cubicBezTo>
                    <a:cubicBezTo>
                      <a:pt x="47" y="137"/>
                      <a:pt x="48" y="137"/>
                      <a:pt x="48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9" y="139"/>
                      <a:pt x="49" y="138"/>
                      <a:pt x="49" y="137"/>
                    </a:cubicBezTo>
                    <a:cubicBezTo>
                      <a:pt x="49" y="137"/>
                      <a:pt x="49" y="136"/>
                      <a:pt x="49" y="136"/>
                    </a:cubicBezTo>
                    <a:cubicBezTo>
                      <a:pt x="50" y="137"/>
                      <a:pt x="50" y="138"/>
                      <a:pt x="50" y="138"/>
                    </a:cubicBezTo>
                    <a:cubicBezTo>
                      <a:pt x="50" y="138"/>
                      <a:pt x="51" y="138"/>
                      <a:pt x="50" y="139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49" y="139"/>
                      <a:pt x="51" y="139"/>
                      <a:pt x="50" y="140"/>
                    </a:cubicBezTo>
                    <a:cubicBezTo>
                      <a:pt x="50" y="140"/>
                      <a:pt x="49" y="140"/>
                      <a:pt x="50" y="140"/>
                    </a:cubicBezTo>
                    <a:cubicBezTo>
                      <a:pt x="50" y="141"/>
                      <a:pt x="50" y="141"/>
                      <a:pt x="50" y="141"/>
                    </a:cubicBezTo>
                    <a:cubicBezTo>
                      <a:pt x="50" y="141"/>
                      <a:pt x="50" y="141"/>
                      <a:pt x="50" y="142"/>
                    </a:cubicBezTo>
                    <a:cubicBezTo>
                      <a:pt x="51" y="142"/>
                      <a:pt x="51" y="141"/>
                      <a:pt x="51" y="141"/>
                    </a:cubicBezTo>
                    <a:cubicBezTo>
                      <a:pt x="52" y="141"/>
                      <a:pt x="52" y="143"/>
                      <a:pt x="53" y="144"/>
                    </a:cubicBezTo>
                    <a:cubicBezTo>
                      <a:pt x="53" y="144"/>
                      <a:pt x="54" y="145"/>
                      <a:pt x="53" y="145"/>
                    </a:cubicBezTo>
                    <a:cubicBezTo>
                      <a:pt x="53" y="145"/>
                      <a:pt x="52" y="145"/>
                      <a:pt x="52" y="146"/>
                    </a:cubicBezTo>
                    <a:cubicBezTo>
                      <a:pt x="52" y="146"/>
                      <a:pt x="53" y="146"/>
                      <a:pt x="54" y="146"/>
                    </a:cubicBezTo>
                    <a:cubicBezTo>
                      <a:pt x="54" y="147"/>
                      <a:pt x="53" y="147"/>
                      <a:pt x="53" y="147"/>
                    </a:cubicBezTo>
                    <a:cubicBezTo>
                      <a:pt x="52" y="147"/>
                      <a:pt x="52" y="148"/>
                      <a:pt x="51" y="148"/>
                    </a:cubicBezTo>
                    <a:cubicBezTo>
                      <a:pt x="50" y="148"/>
                      <a:pt x="50" y="150"/>
                      <a:pt x="49" y="150"/>
                    </a:cubicBezTo>
                    <a:cubicBezTo>
                      <a:pt x="49" y="150"/>
                      <a:pt x="49" y="150"/>
                      <a:pt x="48" y="151"/>
                    </a:cubicBezTo>
                    <a:cubicBezTo>
                      <a:pt x="48" y="151"/>
                      <a:pt x="47" y="151"/>
                      <a:pt x="47" y="152"/>
                    </a:cubicBezTo>
                    <a:cubicBezTo>
                      <a:pt x="45" y="152"/>
                      <a:pt x="45" y="150"/>
                      <a:pt x="44" y="150"/>
                    </a:cubicBezTo>
                    <a:cubicBezTo>
                      <a:pt x="44" y="149"/>
                      <a:pt x="44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2" y="149"/>
                      <a:pt x="43" y="149"/>
                      <a:pt x="42" y="150"/>
                    </a:cubicBezTo>
                    <a:cubicBezTo>
                      <a:pt x="41" y="150"/>
                      <a:pt x="41" y="149"/>
                      <a:pt x="40" y="149"/>
                    </a:cubicBezTo>
                    <a:cubicBezTo>
                      <a:pt x="40" y="148"/>
                      <a:pt x="40" y="148"/>
                      <a:pt x="39" y="149"/>
                    </a:cubicBezTo>
                    <a:cubicBezTo>
                      <a:pt x="39" y="148"/>
                      <a:pt x="38" y="149"/>
                      <a:pt x="38" y="149"/>
                    </a:cubicBezTo>
                    <a:cubicBezTo>
                      <a:pt x="37" y="149"/>
                      <a:pt x="36" y="147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50"/>
                      <a:pt x="35" y="150"/>
                      <a:pt x="35" y="150"/>
                    </a:cubicBezTo>
                    <a:cubicBezTo>
                      <a:pt x="35" y="150"/>
                      <a:pt x="33" y="149"/>
                      <a:pt x="33" y="149"/>
                    </a:cubicBezTo>
                    <a:cubicBezTo>
                      <a:pt x="32" y="150"/>
                      <a:pt x="34" y="150"/>
                      <a:pt x="35" y="150"/>
                    </a:cubicBezTo>
                    <a:cubicBezTo>
                      <a:pt x="36" y="150"/>
                      <a:pt x="37" y="150"/>
                      <a:pt x="38" y="150"/>
                    </a:cubicBezTo>
                    <a:cubicBezTo>
                      <a:pt x="38" y="151"/>
                      <a:pt x="39" y="152"/>
                      <a:pt x="39" y="151"/>
                    </a:cubicBezTo>
                    <a:cubicBezTo>
                      <a:pt x="39" y="150"/>
                      <a:pt x="38" y="150"/>
                      <a:pt x="38" y="150"/>
                    </a:cubicBezTo>
                    <a:cubicBezTo>
                      <a:pt x="39" y="149"/>
                      <a:pt x="40" y="151"/>
                      <a:pt x="40" y="151"/>
                    </a:cubicBezTo>
                    <a:cubicBezTo>
                      <a:pt x="41" y="151"/>
                      <a:pt x="41" y="151"/>
                      <a:pt x="41" y="152"/>
                    </a:cubicBezTo>
                    <a:cubicBezTo>
                      <a:pt x="42" y="152"/>
                      <a:pt x="42" y="152"/>
                      <a:pt x="42" y="153"/>
                    </a:cubicBezTo>
                    <a:cubicBezTo>
                      <a:pt x="42" y="153"/>
                      <a:pt x="42" y="152"/>
                      <a:pt x="43" y="152"/>
                    </a:cubicBezTo>
                    <a:cubicBezTo>
                      <a:pt x="43" y="152"/>
                      <a:pt x="43" y="153"/>
                      <a:pt x="44" y="153"/>
                    </a:cubicBezTo>
                    <a:cubicBezTo>
                      <a:pt x="44" y="153"/>
                      <a:pt x="44" y="153"/>
                      <a:pt x="45" y="153"/>
                    </a:cubicBezTo>
                    <a:cubicBezTo>
                      <a:pt x="45" y="153"/>
                      <a:pt x="45" y="153"/>
                      <a:pt x="46" y="153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48" y="152"/>
                      <a:pt x="48" y="153"/>
                      <a:pt x="48" y="153"/>
                    </a:cubicBezTo>
                    <a:cubicBezTo>
                      <a:pt x="49" y="153"/>
                      <a:pt x="49" y="153"/>
                      <a:pt x="49" y="154"/>
                    </a:cubicBezTo>
                    <a:cubicBezTo>
                      <a:pt x="49" y="154"/>
                      <a:pt x="49" y="155"/>
                      <a:pt x="49" y="155"/>
                    </a:cubicBezTo>
                    <a:cubicBezTo>
                      <a:pt x="48" y="155"/>
                      <a:pt x="48" y="155"/>
                      <a:pt x="47" y="155"/>
                    </a:cubicBezTo>
                    <a:cubicBezTo>
                      <a:pt x="47" y="156"/>
                      <a:pt x="47" y="156"/>
                      <a:pt x="46" y="156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6"/>
                      <a:pt x="45" y="155"/>
                      <a:pt x="45" y="154"/>
                    </a:cubicBezTo>
                    <a:cubicBezTo>
                      <a:pt x="44" y="155"/>
                      <a:pt x="44" y="156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44" y="158"/>
                      <a:pt x="44" y="158"/>
                      <a:pt x="43" y="158"/>
                    </a:cubicBezTo>
                    <a:cubicBezTo>
                      <a:pt x="43" y="159"/>
                      <a:pt x="42" y="160"/>
                      <a:pt x="41" y="159"/>
                    </a:cubicBezTo>
                    <a:cubicBezTo>
                      <a:pt x="40" y="160"/>
                      <a:pt x="40" y="160"/>
                      <a:pt x="40" y="160"/>
                    </a:cubicBezTo>
                    <a:cubicBezTo>
                      <a:pt x="40" y="161"/>
                      <a:pt x="40" y="161"/>
                      <a:pt x="40" y="161"/>
                    </a:cubicBezTo>
                    <a:cubicBezTo>
                      <a:pt x="39" y="161"/>
                      <a:pt x="39" y="161"/>
                      <a:pt x="38" y="161"/>
                    </a:cubicBezTo>
                    <a:cubicBezTo>
                      <a:pt x="37" y="161"/>
                      <a:pt x="36" y="161"/>
                      <a:pt x="36" y="161"/>
                    </a:cubicBezTo>
                    <a:cubicBezTo>
                      <a:pt x="35" y="161"/>
                      <a:pt x="34" y="161"/>
                      <a:pt x="35" y="161"/>
                    </a:cubicBezTo>
                    <a:cubicBezTo>
                      <a:pt x="35" y="161"/>
                      <a:pt x="37" y="161"/>
                      <a:pt x="37" y="161"/>
                    </a:cubicBezTo>
                    <a:cubicBezTo>
                      <a:pt x="38" y="162"/>
                      <a:pt x="39" y="162"/>
                      <a:pt x="39" y="162"/>
                    </a:cubicBezTo>
                    <a:cubicBezTo>
                      <a:pt x="40" y="164"/>
                      <a:pt x="37" y="163"/>
                      <a:pt x="36" y="163"/>
                    </a:cubicBezTo>
                    <a:cubicBezTo>
                      <a:pt x="36" y="163"/>
                      <a:pt x="38" y="164"/>
                      <a:pt x="38" y="164"/>
                    </a:cubicBezTo>
                    <a:cubicBezTo>
                      <a:pt x="38" y="164"/>
                      <a:pt x="39" y="164"/>
                      <a:pt x="39" y="165"/>
                    </a:cubicBezTo>
                    <a:cubicBezTo>
                      <a:pt x="39" y="165"/>
                      <a:pt x="39" y="165"/>
                      <a:pt x="38" y="165"/>
                    </a:cubicBezTo>
                    <a:cubicBezTo>
                      <a:pt x="38" y="166"/>
                      <a:pt x="38" y="166"/>
                      <a:pt x="39" y="166"/>
                    </a:cubicBezTo>
                    <a:cubicBezTo>
                      <a:pt x="39" y="167"/>
                      <a:pt x="39" y="167"/>
                      <a:pt x="38" y="167"/>
                    </a:cubicBezTo>
                    <a:cubicBezTo>
                      <a:pt x="38" y="167"/>
                      <a:pt x="38" y="166"/>
                      <a:pt x="37" y="166"/>
                    </a:cubicBezTo>
                    <a:cubicBezTo>
                      <a:pt x="37" y="167"/>
                      <a:pt x="38" y="168"/>
                      <a:pt x="38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8" y="170"/>
                      <a:pt x="38" y="170"/>
                      <a:pt x="38" y="170"/>
                    </a:cubicBezTo>
                    <a:cubicBezTo>
                      <a:pt x="37" y="171"/>
                      <a:pt x="37" y="170"/>
                      <a:pt x="37" y="169"/>
                    </a:cubicBezTo>
                    <a:cubicBezTo>
                      <a:pt x="36" y="170"/>
                      <a:pt x="37" y="170"/>
                      <a:pt x="37" y="170"/>
                    </a:cubicBezTo>
                    <a:cubicBezTo>
                      <a:pt x="37" y="170"/>
                      <a:pt x="36" y="170"/>
                      <a:pt x="36" y="170"/>
                    </a:cubicBezTo>
                    <a:cubicBezTo>
                      <a:pt x="36" y="171"/>
                      <a:pt x="37" y="171"/>
                      <a:pt x="37" y="172"/>
                    </a:cubicBezTo>
                    <a:cubicBezTo>
                      <a:pt x="37" y="172"/>
                      <a:pt x="38" y="173"/>
                      <a:pt x="38" y="173"/>
                    </a:cubicBezTo>
                    <a:cubicBezTo>
                      <a:pt x="38" y="173"/>
                      <a:pt x="37" y="173"/>
                      <a:pt x="37" y="173"/>
                    </a:cubicBezTo>
                    <a:cubicBezTo>
                      <a:pt x="37" y="173"/>
                      <a:pt x="37" y="174"/>
                      <a:pt x="37" y="174"/>
                    </a:cubicBezTo>
                    <a:cubicBezTo>
                      <a:pt x="37" y="174"/>
                      <a:pt x="36" y="174"/>
                      <a:pt x="36" y="174"/>
                    </a:cubicBezTo>
                    <a:cubicBezTo>
                      <a:pt x="36" y="175"/>
                      <a:pt x="37" y="175"/>
                      <a:pt x="37" y="175"/>
                    </a:cubicBezTo>
                    <a:cubicBezTo>
                      <a:pt x="38" y="175"/>
                      <a:pt x="38" y="176"/>
                      <a:pt x="38" y="176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7" y="177"/>
                      <a:pt x="37" y="178"/>
                    </a:cubicBezTo>
                    <a:cubicBezTo>
                      <a:pt x="36" y="178"/>
                      <a:pt x="36" y="179"/>
                      <a:pt x="36" y="180"/>
                    </a:cubicBezTo>
                    <a:cubicBezTo>
                      <a:pt x="36" y="180"/>
                      <a:pt x="38" y="181"/>
                      <a:pt x="36" y="181"/>
                    </a:cubicBezTo>
                    <a:cubicBezTo>
                      <a:pt x="36" y="182"/>
                      <a:pt x="36" y="183"/>
                      <a:pt x="36" y="183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6" y="185"/>
                      <a:pt x="36" y="185"/>
                      <a:pt x="36" y="186"/>
                    </a:cubicBezTo>
                    <a:cubicBezTo>
                      <a:pt x="35" y="186"/>
                      <a:pt x="35" y="186"/>
                      <a:pt x="35" y="187"/>
                    </a:cubicBezTo>
                    <a:cubicBezTo>
                      <a:pt x="34" y="187"/>
                      <a:pt x="35" y="187"/>
                      <a:pt x="34" y="187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34" y="188"/>
                      <a:pt x="34" y="189"/>
                      <a:pt x="34" y="189"/>
                    </a:cubicBezTo>
                    <a:cubicBezTo>
                      <a:pt x="34" y="190"/>
                      <a:pt x="34" y="190"/>
                      <a:pt x="33" y="190"/>
                    </a:cubicBezTo>
                    <a:cubicBezTo>
                      <a:pt x="33" y="191"/>
                      <a:pt x="33" y="191"/>
                      <a:pt x="33" y="192"/>
                    </a:cubicBezTo>
                    <a:cubicBezTo>
                      <a:pt x="32" y="192"/>
                      <a:pt x="32" y="193"/>
                      <a:pt x="32" y="192"/>
                    </a:cubicBezTo>
                    <a:cubicBezTo>
                      <a:pt x="31" y="192"/>
                      <a:pt x="30" y="191"/>
                      <a:pt x="30" y="192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9" y="192"/>
                      <a:pt x="29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7" y="192"/>
                      <a:pt x="27" y="192"/>
                    </a:cubicBezTo>
                    <a:cubicBezTo>
                      <a:pt x="27" y="192"/>
                      <a:pt x="26" y="192"/>
                      <a:pt x="26" y="192"/>
                    </a:cubicBezTo>
                    <a:cubicBezTo>
                      <a:pt x="25" y="192"/>
                      <a:pt x="25" y="192"/>
                      <a:pt x="24" y="192"/>
                    </a:cubicBezTo>
                    <a:cubicBezTo>
                      <a:pt x="24" y="192"/>
                      <a:pt x="25" y="193"/>
                      <a:pt x="24" y="194"/>
                    </a:cubicBezTo>
                    <a:cubicBezTo>
                      <a:pt x="24" y="194"/>
                      <a:pt x="23" y="193"/>
                      <a:pt x="23" y="193"/>
                    </a:cubicBezTo>
                    <a:cubicBezTo>
                      <a:pt x="23" y="193"/>
                      <a:pt x="23" y="194"/>
                      <a:pt x="23" y="194"/>
                    </a:cubicBezTo>
                    <a:cubicBezTo>
                      <a:pt x="22" y="195"/>
                      <a:pt x="21" y="196"/>
                      <a:pt x="21" y="197"/>
                    </a:cubicBezTo>
                    <a:cubicBezTo>
                      <a:pt x="21" y="198"/>
                      <a:pt x="22" y="199"/>
                      <a:pt x="22" y="200"/>
                    </a:cubicBezTo>
                    <a:cubicBezTo>
                      <a:pt x="22" y="200"/>
                      <a:pt x="21" y="201"/>
                      <a:pt x="21" y="201"/>
                    </a:cubicBezTo>
                    <a:cubicBezTo>
                      <a:pt x="20" y="202"/>
                      <a:pt x="20" y="201"/>
                      <a:pt x="19" y="201"/>
                    </a:cubicBezTo>
                    <a:cubicBezTo>
                      <a:pt x="19" y="201"/>
                      <a:pt x="19" y="201"/>
                      <a:pt x="18" y="201"/>
                    </a:cubicBezTo>
                    <a:cubicBezTo>
                      <a:pt x="17" y="201"/>
                      <a:pt x="17" y="201"/>
                      <a:pt x="16" y="201"/>
                    </a:cubicBezTo>
                    <a:cubicBezTo>
                      <a:pt x="15" y="202"/>
                      <a:pt x="13" y="202"/>
                      <a:pt x="13" y="201"/>
                    </a:cubicBezTo>
                    <a:cubicBezTo>
                      <a:pt x="13" y="200"/>
                      <a:pt x="12" y="199"/>
                      <a:pt x="13" y="199"/>
                    </a:cubicBezTo>
                    <a:cubicBezTo>
                      <a:pt x="13" y="198"/>
                      <a:pt x="13" y="198"/>
                      <a:pt x="13" y="198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2" y="197"/>
                      <a:pt x="12" y="196"/>
                      <a:pt x="12" y="196"/>
                    </a:cubicBezTo>
                    <a:cubicBezTo>
                      <a:pt x="12" y="195"/>
                      <a:pt x="12" y="195"/>
                      <a:pt x="11" y="195"/>
                    </a:cubicBezTo>
                    <a:cubicBezTo>
                      <a:pt x="11" y="194"/>
                      <a:pt x="11" y="193"/>
                      <a:pt x="11" y="192"/>
                    </a:cubicBezTo>
                    <a:cubicBezTo>
                      <a:pt x="10" y="192"/>
                      <a:pt x="10" y="191"/>
                      <a:pt x="9" y="190"/>
                    </a:cubicBezTo>
                    <a:cubicBezTo>
                      <a:pt x="10" y="190"/>
                      <a:pt x="11" y="191"/>
                      <a:pt x="11" y="191"/>
                    </a:cubicBezTo>
                    <a:cubicBezTo>
                      <a:pt x="12" y="191"/>
                      <a:pt x="12" y="191"/>
                      <a:pt x="11" y="190"/>
                    </a:cubicBezTo>
                    <a:cubicBezTo>
                      <a:pt x="11" y="190"/>
                      <a:pt x="10" y="189"/>
                      <a:pt x="11" y="188"/>
                    </a:cubicBezTo>
                    <a:cubicBezTo>
                      <a:pt x="11" y="188"/>
                      <a:pt x="12" y="189"/>
                      <a:pt x="12" y="188"/>
                    </a:cubicBezTo>
                    <a:cubicBezTo>
                      <a:pt x="12" y="187"/>
                      <a:pt x="12" y="187"/>
                      <a:pt x="12" y="186"/>
                    </a:cubicBezTo>
                    <a:cubicBezTo>
                      <a:pt x="12" y="186"/>
                      <a:pt x="12" y="186"/>
                      <a:pt x="11" y="186"/>
                    </a:cubicBezTo>
                    <a:cubicBezTo>
                      <a:pt x="10" y="186"/>
                      <a:pt x="10" y="185"/>
                      <a:pt x="10" y="184"/>
                    </a:cubicBezTo>
                    <a:cubicBezTo>
                      <a:pt x="10" y="183"/>
                      <a:pt x="9" y="183"/>
                      <a:pt x="8" y="182"/>
                    </a:cubicBezTo>
                    <a:cubicBezTo>
                      <a:pt x="8" y="182"/>
                      <a:pt x="8" y="182"/>
                      <a:pt x="8" y="181"/>
                    </a:cubicBezTo>
                    <a:cubicBezTo>
                      <a:pt x="8" y="181"/>
                      <a:pt x="8" y="180"/>
                      <a:pt x="7" y="180"/>
                    </a:cubicBezTo>
                    <a:cubicBezTo>
                      <a:pt x="7" y="179"/>
                      <a:pt x="7" y="178"/>
                      <a:pt x="7" y="177"/>
                    </a:cubicBezTo>
                    <a:cubicBezTo>
                      <a:pt x="7" y="177"/>
                      <a:pt x="7" y="176"/>
                      <a:pt x="6" y="176"/>
                    </a:cubicBezTo>
                    <a:cubicBezTo>
                      <a:pt x="6" y="176"/>
                      <a:pt x="6" y="177"/>
                      <a:pt x="6" y="177"/>
                    </a:cubicBezTo>
                    <a:cubicBezTo>
                      <a:pt x="6" y="176"/>
                      <a:pt x="6" y="176"/>
                      <a:pt x="5" y="175"/>
                    </a:cubicBezTo>
                    <a:cubicBezTo>
                      <a:pt x="5" y="174"/>
                      <a:pt x="5" y="173"/>
                      <a:pt x="5" y="173"/>
                    </a:cubicBezTo>
                    <a:cubicBezTo>
                      <a:pt x="5" y="173"/>
                      <a:pt x="4" y="173"/>
                      <a:pt x="4" y="172"/>
                    </a:cubicBezTo>
                    <a:cubicBezTo>
                      <a:pt x="4" y="172"/>
                      <a:pt x="5" y="172"/>
                      <a:pt x="5" y="172"/>
                    </a:cubicBezTo>
                    <a:cubicBezTo>
                      <a:pt x="5" y="171"/>
                      <a:pt x="4" y="171"/>
                      <a:pt x="4" y="171"/>
                    </a:cubicBezTo>
                    <a:cubicBezTo>
                      <a:pt x="4" y="170"/>
                      <a:pt x="5" y="170"/>
                      <a:pt x="5" y="169"/>
                    </a:cubicBezTo>
                    <a:cubicBezTo>
                      <a:pt x="5" y="169"/>
                      <a:pt x="5" y="168"/>
                      <a:pt x="5" y="168"/>
                    </a:cubicBezTo>
                    <a:cubicBezTo>
                      <a:pt x="5" y="167"/>
                      <a:pt x="5" y="166"/>
                      <a:pt x="5" y="165"/>
                    </a:cubicBezTo>
                    <a:cubicBezTo>
                      <a:pt x="5" y="164"/>
                      <a:pt x="4" y="165"/>
                      <a:pt x="4" y="166"/>
                    </a:cubicBezTo>
                    <a:cubicBezTo>
                      <a:pt x="2" y="167"/>
                      <a:pt x="3" y="165"/>
                      <a:pt x="3" y="165"/>
                    </a:cubicBezTo>
                    <a:cubicBezTo>
                      <a:pt x="3" y="164"/>
                      <a:pt x="2" y="165"/>
                      <a:pt x="2" y="165"/>
                    </a:cubicBezTo>
                    <a:cubicBezTo>
                      <a:pt x="2" y="165"/>
                      <a:pt x="2" y="165"/>
                      <a:pt x="2" y="164"/>
                    </a:cubicBezTo>
                    <a:cubicBezTo>
                      <a:pt x="1" y="165"/>
                      <a:pt x="1" y="164"/>
                      <a:pt x="1" y="163"/>
                    </a:cubicBezTo>
                    <a:cubicBezTo>
                      <a:pt x="1" y="162"/>
                      <a:pt x="1" y="162"/>
                      <a:pt x="1" y="160"/>
                    </a:cubicBezTo>
                    <a:cubicBezTo>
                      <a:pt x="1" y="160"/>
                      <a:pt x="1" y="159"/>
                      <a:pt x="1" y="159"/>
                    </a:cubicBezTo>
                    <a:cubicBezTo>
                      <a:pt x="1" y="158"/>
                      <a:pt x="0" y="158"/>
                      <a:pt x="0" y="157"/>
                    </a:cubicBezTo>
                    <a:cubicBezTo>
                      <a:pt x="0" y="157"/>
                      <a:pt x="0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3" y="155"/>
                      <a:pt x="1" y="157"/>
                      <a:pt x="3" y="158"/>
                    </a:cubicBezTo>
                    <a:cubicBezTo>
                      <a:pt x="4" y="158"/>
                      <a:pt x="4" y="155"/>
                      <a:pt x="4" y="155"/>
                    </a:cubicBezTo>
                    <a:cubicBezTo>
                      <a:pt x="5" y="153"/>
                      <a:pt x="5" y="153"/>
                      <a:pt x="5" y="152"/>
                    </a:cubicBezTo>
                    <a:cubicBezTo>
                      <a:pt x="4" y="151"/>
                      <a:pt x="4" y="150"/>
                      <a:pt x="4" y="149"/>
                    </a:cubicBezTo>
                    <a:cubicBezTo>
                      <a:pt x="4" y="148"/>
                      <a:pt x="5" y="148"/>
                      <a:pt x="5" y="147"/>
                    </a:cubicBezTo>
                    <a:cubicBezTo>
                      <a:pt x="6" y="147"/>
                      <a:pt x="5" y="146"/>
                      <a:pt x="5" y="145"/>
                    </a:cubicBezTo>
                    <a:cubicBezTo>
                      <a:pt x="6" y="144"/>
                      <a:pt x="7" y="144"/>
                      <a:pt x="7" y="144"/>
                    </a:cubicBezTo>
                    <a:cubicBezTo>
                      <a:pt x="8" y="144"/>
                      <a:pt x="9" y="143"/>
                      <a:pt x="9" y="142"/>
                    </a:cubicBezTo>
                    <a:cubicBezTo>
                      <a:pt x="10" y="142"/>
                      <a:pt x="10" y="141"/>
                      <a:pt x="10" y="140"/>
                    </a:cubicBezTo>
                    <a:cubicBezTo>
                      <a:pt x="10" y="139"/>
                      <a:pt x="10" y="138"/>
                      <a:pt x="10" y="137"/>
                    </a:cubicBezTo>
                    <a:cubicBezTo>
                      <a:pt x="10" y="135"/>
                      <a:pt x="9" y="133"/>
                      <a:pt x="8" y="132"/>
                    </a:cubicBezTo>
                    <a:cubicBezTo>
                      <a:pt x="8" y="131"/>
                      <a:pt x="8" y="130"/>
                      <a:pt x="8" y="129"/>
                    </a:cubicBezTo>
                    <a:cubicBezTo>
                      <a:pt x="9" y="129"/>
                      <a:pt x="10" y="129"/>
                      <a:pt x="11" y="129"/>
                    </a:cubicBezTo>
                    <a:cubicBezTo>
                      <a:pt x="11" y="128"/>
                      <a:pt x="11" y="128"/>
                      <a:pt x="11" y="127"/>
                    </a:cubicBezTo>
                    <a:cubicBezTo>
                      <a:pt x="12" y="126"/>
                      <a:pt x="12" y="126"/>
                      <a:pt x="12" y="125"/>
                    </a:cubicBezTo>
                    <a:cubicBezTo>
                      <a:pt x="12" y="124"/>
                      <a:pt x="11" y="122"/>
                      <a:pt x="10" y="122"/>
                    </a:cubicBezTo>
                    <a:cubicBezTo>
                      <a:pt x="9" y="121"/>
                      <a:pt x="9" y="121"/>
                      <a:pt x="8" y="121"/>
                    </a:cubicBezTo>
                    <a:cubicBezTo>
                      <a:pt x="8" y="120"/>
                      <a:pt x="7" y="119"/>
                      <a:pt x="7" y="118"/>
                    </a:cubicBezTo>
                    <a:cubicBezTo>
                      <a:pt x="7" y="117"/>
                      <a:pt x="8" y="117"/>
                      <a:pt x="8" y="116"/>
                    </a:cubicBezTo>
                    <a:cubicBezTo>
                      <a:pt x="8" y="115"/>
                      <a:pt x="8" y="114"/>
                      <a:pt x="8" y="113"/>
                    </a:cubicBezTo>
                    <a:cubicBezTo>
                      <a:pt x="8" y="111"/>
                      <a:pt x="8" y="110"/>
                      <a:pt x="7" y="108"/>
                    </a:cubicBezTo>
                    <a:cubicBezTo>
                      <a:pt x="7" y="107"/>
                      <a:pt x="7" y="107"/>
                      <a:pt x="7" y="106"/>
                    </a:cubicBezTo>
                    <a:cubicBezTo>
                      <a:pt x="7" y="105"/>
                      <a:pt x="7" y="104"/>
                      <a:pt x="7" y="103"/>
                    </a:cubicBezTo>
                    <a:cubicBezTo>
                      <a:pt x="7" y="103"/>
                      <a:pt x="7" y="102"/>
                      <a:pt x="7" y="101"/>
                    </a:cubicBezTo>
                    <a:cubicBezTo>
                      <a:pt x="7" y="101"/>
                      <a:pt x="8" y="100"/>
                      <a:pt x="7" y="99"/>
                    </a:cubicBezTo>
                    <a:cubicBezTo>
                      <a:pt x="7" y="98"/>
                      <a:pt x="6" y="97"/>
                      <a:pt x="7" y="95"/>
                    </a:cubicBezTo>
                    <a:cubicBezTo>
                      <a:pt x="7" y="94"/>
                      <a:pt x="8" y="94"/>
                      <a:pt x="8" y="93"/>
                    </a:cubicBezTo>
                    <a:cubicBezTo>
                      <a:pt x="8" y="92"/>
                      <a:pt x="7" y="92"/>
                      <a:pt x="8" y="91"/>
                    </a:cubicBezTo>
                    <a:cubicBezTo>
                      <a:pt x="9" y="90"/>
                      <a:pt x="9" y="88"/>
                      <a:pt x="10" y="87"/>
                    </a:cubicBezTo>
                    <a:cubicBezTo>
                      <a:pt x="11" y="86"/>
                      <a:pt x="13" y="85"/>
                      <a:pt x="14" y="84"/>
                    </a:cubicBezTo>
                    <a:cubicBezTo>
                      <a:pt x="15" y="84"/>
                      <a:pt x="16" y="84"/>
                      <a:pt x="17" y="84"/>
                    </a:cubicBezTo>
                    <a:cubicBezTo>
                      <a:pt x="17" y="85"/>
                      <a:pt x="17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1" y="83"/>
                      <a:pt x="21" y="82"/>
                    </a:cubicBezTo>
                    <a:cubicBezTo>
                      <a:pt x="21" y="81"/>
                      <a:pt x="21" y="80"/>
                      <a:pt x="21" y="79"/>
                    </a:cubicBezTo>
                    <a:cubicBezTo>
                      <a:pt x="20" y="78"/>
                      <a:pt x="20" y="78"/>
                      <a:pt x="19" y="78"/>
                    </a:cubicBezTo>
                    <a:cubicBezTo>
                      <a:pt x="18" y="77"/>
                      <a:pt x="17" y="76"/>
                      <a:pt x="18" y="75"/>
                    </a:cubicBezTo>
                    <a:cubicBezTo>
                      <a:pt x="18" y="74"/>
                      <a:pt x="19" y="74"/>
                      <a:pt x="19" y="73"/>
                    </a:cubicBezTo>
                    <a:cubicBezTo>
                      <a:pt x="19" y="73"/>
                      <a:pt x="20" y="72"/>
                      <a:pt x="20" y="71"/>
                    </a:cubicBezTo>
                    <a:cubicBezTo>
                      <a:pt x="21" y="70"/>
                      <a:pt x="22" y="68"/>
                      <a:pt x="22" y="67"/>
                    </a:cubicBezTo>
                    <a:cubicBezTo>
                      <a:pt x="22" y="66"/>
                      <a:pt x="22" y="66"/>
                      <a:pt x="23" y="65"/>
                    </a:cubicBezTo>
                    <a:cubicBezTo>
                      <a:pt x="23" y="64"/>
                      <a:pt x="23" y="63"/>
                      <a:pt x="23" y="62"/>
                    </a:cubicBezTo>
                    <a:cubicBezTo>
                      <a:pt x="23" y="61"/>
                      <a:pt x="23" y="60"/>
                      <a:pt x="23" y="60"/>
                    </a:cubicBezTo>
                    <a:cubicBezTo>
                      <a:pt x="23" y="59"/>
                      <a:pt x="24" y="58"/>
                      <a:pt x="24" y="57"/>
                    </a:cubicBezTo>
                    <a:cubicBezTo>
                      <a:pt x="24" y="56"/>
                      <a:pt x="24" y="54"/>
                      <a:pt x="23" y="53"/>
                    </a:cubicBezTo>
                    <a:cubicBezTo>
                      <a:pt x="23" y="51"/>
                      <a:pt x="24" y="51"/>
                      <a:pt x="26" y="51"/>
                    </a:cubicBezTo>
                    <a:cubicBezTo>
                      <a:pt x="27" y="51"/>
                      <a:pt x="27" y="51"/>
                      <a:pt x="28" y="50"/>
                    </a:cubicBezTo>
                    <a:cubicBezTo>
                      <a:pt x="28" y="50"/>
                      <a:pt x="29" y="50"/>
                      <a:pt x="29" y="49"/>
                    </a:cubicBezTo>
                    <a:cubicBezTo>
                      <a:pt x="30" y="48"/>
                      <a:pt x="29" y="46"/>
                      <a:pt x="29" y="45"/>
                    </a:cubicBezTo>
                    <a:cubicBezTo>
                      <a:pt x="30" y="44"/>
                      <a:pt x="30" y="44"/>
                      <a:pt x="31" y="43"/>
                    </a:cubicBezTo>
                    <a:cubicBezTo>
                      <a:pt x="31" y="43"/>
                      <a:pt x="31" y="42"/>
                      <a:pt x="32" y="41"/>
                    </a:cubicBezTo>
                    <a:cubicBezTo>
                      <a:pt x="32" y="40"/>
                      <a:pt x="33" y="38"/>
                      <a:pt x="34" y="37"/>
                    </a:cubicBezTo>
                    <a:cubicBezTo>
                      <a:pt x="36" y="36"/>
                      <a:pt x="36" y="35"/>
                      <a:pt x="36" y="34"/>
                    </a:cubicBezTo>
                    <a:cubicBezTo>
                      <a:pt x="36" y="32"/>
                      <a:pt x="34" y="31"/>
                      <a:pt x="34" y="29"/>
                    </a:cubicBezTo>
                    <a:cubicBezTo>
                      <a:pt x="33" y="28"/>
                      <a:pt x="35" y="28"/>
                      <a:pt x="36" y="27"/>
                    </a:cubicBezTo>
                    <a:cubicBezTo>
                      <a:pt x="37" y="26"/>
                      <a:pt x="37" y="24"/>
                      <a:pt x="38" y="22"/>
                    </a:cubicBezTo>
                    <a:cubicBezTo>
                      <a:pt x="38" y="21"/>
                      <a:pt x="40" y="20"/>
                      <a:pt x="41" y="19"/>
                    </a:cubicBezTo>
                    <a:cubicBezTo>
                      <a:pt x="41" y="18"/>
                      <a:pt x="41" y="18"/>
                      <a:pt x="42" y="17"/>
                    </a:cubicBezTo>
                    <a:cubicBezTo>
                      <a:pt x="42" y="17"/>
                      <a:pt x="43" y="18"/>
                      <a:pt x="44" y="18"/>
                    </a:cubicBezTo>
                    <a:cubicBezTo>
                      <a:pt x="44" y="19"/>
                      <a:pt x="45" y="19"/>
                      <a:pt x="46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7" y="18"/>
                      <a:pt x="47" y="17"/>
                      <a:pt x="48" y="16"/>
                    </a:cubicBezTo>
                    <a:cubicBezTo>
                      <a:pt x="48" y="16"/>
                      <a:pt x="48" y="15"/>
                      <a:pt x="48" y="14"/>
                    </a:cubicBezTo>
                    <a:cubicBezTo>
                      <a:pt x="48" y="13"/>
                      <a:pt x="48" y="12"/>
                      <a:pt x="48" y="11"/>
                    </a:cubicBezTo>
                    <a:cubicBezTo>
                      <a:pt x="48" y="11"/>
                      <a:pt x="47" y="10"/>
                      <a:pt x="48" y="9"/>
                    </a:cubicBezTo>
                    <a:cubicBezTo>
                      <a:pt x="48" y="9"/>
                      <a:pt x="49" y="9"/>
                      <a:pt x="49" y="9"/>
                    </a:cubicBezTo>
                    <a:cubicBezTo>
                      <a:pt x="50" y="9"/>
                      <a:pt x="50" y="9"/>
                      <a:pt x="51" y="9"/>
                    </a:cubicBezTo>
                    <a:cubicBezTo>
                      <a:pt x="51" y="10"/>
                      <a:pt x="52" y="10"/>
                      <a:pt x="53" y="10"/>
                    </a:cubicBezTo>
                    <a:cubicBezTo>
                      <a:pt x="54" y="10"/>
                      <a:pt x="54" y="10"/>
                      <a:pt x="55" y="10"/>
                    </a:cubicBezTo>
                    <a:cubicBezTo>
                      <a:pt x="56" y="11"/>
                      <a:pt x="57" y="11"/>
                      <a:pt x="57" y="11"/>
                    </a:cubicBezTo>
                    <a:cubicBezTo>
                      <a:pt x="58" y="12"/>
                      <a:pt x="59" y="12"/>
                      <a:pt x="60" y="12"/>
                    </a:cubicBezTo>
                    <a:cubicBezTo>
                      <a:pt x="60" y="12"/>
                      <a:pt x="61" y="12"/>
                      <a:pt x="61" y="11"/>
                    </a:cubicBezTo>
                    <a:cubicBezTo>
                      <a:pt x="62" y="10"/>
                      <a:pt x="61" y="10"/>
                      <a:pt x="61" y="10"/>
                    </a:cubicBezTo>
                    <a:cubicBezTo>
                      <a:pt x="60" y="10"/>
                      <a:pt x="59" y="10"/>
                      <a:pt x="60" y="9"/>
                    </a:cubicBezTo>
                    <a:cubicBezTo>
                      <a:pt x="60" y="8"/>
                      <a:pt x="61" y="8"/>
                      <a:pt x="61" y="8"/>
                    </a:cubicBezTo>
                    <a:cubicBezTo>
                      <a:pt x="62" y="7"/>
                      <a:pt x="63" y="5"/>
                      <a:pt x="63" y="4"/>
                    </a:cubicBezTo>
                    <a:cubicBezTo>
                      <a:pt x="63" y="3"/>
                      <a:pt x="62" y="2"/>
                      <a:pt x="62" y="2"/>
                    </a:cubicBezTo>
                    <a:cubicBezTo>
                      <a:pt x="61" y="1"/>
                      <a:pt x="61" y="1"/>
                      <a:pt x="61" y="0"/>
                    </a:cubicBezTo>
                    <a:cubicBezTo>
                      <a:pt x="63" y="0"/>
                      <a:pt x="64" y="0"/>
                      <a:pt x="66" y="1"/>
                    </a:cubicBezTo>
                    <a:cubicBezTo>
                      <a:pt x="67" y="1"/>
                      <a:pt x="67" y="1"/>
                      <a:pt x="66" y="2"/>
                    </a:cubicBezTo>
                    <a:cubicBezTo>
                      <a:pt x="66" y="3"/>
                      <a:pt x="66" y="2"/>
                      <a:pt x="66" y="3"/>
                    </a:cubicBezTo>
                    <a:cubicBezTo>
                      <a:pt x="67" y="3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5"/>
                    </a:cubicBezTo>
                    <a:cubicBezTo>
                      <a:pt x="69" y="5"/>
                      <a:pt x="69" y="5"/>
                      <a:pt x="70" y="6"/>
                    </a:cubicBezTo>
                    <a:cubicBezTo>
                      <a:pt x="70" y="6"/>
                      <a:pt x="70" y="6"/>
                      <a:pt x="70" y="7"/>
                    </a:cubicBezTo>
                    <a:cubicBezTo>
                      <a:pt x="70" y="7"/>
                      <a:pt x="71" y="7"/>
                      <a:pt x="71" y="7"/>
                    </a:cubicBezTo>
                    <a:cubicBezTo>
                      <a:pt x="71" y="7"/>
                      <a:pt x="71" y="8"/>
                      <a:pt x="72" y="8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4" y="10"/>
                      <a:pt x="74" y="11"/>
                      <a:pt x="75" y="11"/>
                    </a:cubicBezTo>
                    <a:cubicBezTo>
                      <a:pt x="75" y="11"/>
                      <a:pt x="76" y="10"/>
                      <a:pt x="76" y="11"/>
                    </a:cubicBezTo>
                    <a:cubicBezTo>
                      <a:pt x="77" y="11"/>
                      <a:pt x="77" y="11"/>
                      <a:pt x="78" y="12"/>
                    </a:cubicBezTo>
                    <a:cubicBezTo>
                      <a:pt x="79" y="12"/>
                      <a:pt x="79" y="13"/>
                      <a:pt x="80" y="13"/>
                    </a:cubicBezTo>
                    <a:cubicBezTo>
                      <a:pt x="80" y="14"/>
                      <a:pt x="81" y="14"/>
                      <a:pt x="81" y="15"/>
                    </a:cubicBezTo>
                    <a:cubicBezTo>
                      <a:pt x="81" y="15"/>
                      <a:pt x="81" y="16"/>
                      <a:pt x="82" y="17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83" y="17"/>
                      <a:pt x="83" y="18"/>
                      <a:pt x="83" y="18"/>
                    </a:cubicBezTo>
                    <a:cubicBezTo>
                      <a:pt x="83" y="19"/>
                      <a:pt x="84" y="19"/>
                      <a:pt x="84" y="19"/>
                    </a:cubicBezTo>
                    <a:cubicBezTo>
                      <a:pt x="85" y="20"/>
                      <a:pt x="85" y="20"/>
                      <a:pt x="84" y="21"/>
                    </a:cubicBezTo>
                    <a:cubicBezTo>
                      <a:pt x="84" y="21"/>
                      <a:pt x="83" y="22"/>
                      <a:pt x="83" y="23"/>
                    </a:cubicBezTo>
                    <a:cubicBezTo>
                      <a:pt x="83" y="23"/>
                      <a:pt x="83" y="24"/>
                      <a:pt x="84" y="25"/>
                    </a:cubicBezTo>
                    <a:cubicBezTo>
                      <a:pt x="84" y="25"/>
                      <a:pt x="84" y="26"/>
                      <a:pt x="84" y="26"/>
                    </a:cubicBezTo>
                    <a:cubicBezTo>
                      <a:pt x="84" y="27"/>
                      <a:pt x="83" y="28"/>
                      <a:pt x="84" y="29"/>
                    </a:cubicBezTo>
                    <a:cubicBezTo>
                      <a:pt x="84" y="29"/>
                      <a:pt x="85" y="29"/>
                      <a:pt x="85" y="30"/>
                    </a:cubicBezTo>
                    <a:cubicBezTo>
                      <a:pt x="85" y="30"/>
                      <a:pt x="85" y="31"/>
                      <a:pt x="85" y="31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4" y="32"/>
                      <a:pt x="84" y="33"/>
                      <a:pt x="84" y="33"/>
                    </a:cubicBezTo>
                    <a:cubicBezTo>
                      <a:pt x="84" y="33"/>
                      <a:pt x="84" y="33"/>
                      <a:pt x="84" y="34"/>
                    </a:cubicBezTo>
                    <a:cubicBezTo>
                      <a:pt x="84" y="34"/>
                      <a:pt x="85" y="35"/>
                      <a:pt x="85" y="35"/>
                    </a:cubicBezTo>
                    <a:cubicBezTo>
                      <a:pt x="85" y="36"/>
                      <a:pt x="85" y="37"/>
                      <a:pt x="85" y="37"/>
                    </a:cubicBezTo>
                    <a:cubicBezTo>
                      <a:pt x="86" y="38"/>
                      <a:pt x="87" y="39"/>
                      <a:pt x="87" y="40"/>
                    </a:cubicBezTo>
                    <a:cubicBezTo>
                      <a:pt x="85" y="41"/>
                      <a:pt x="86" y="43"/>
                      <a:pt x="86" y="44"/>
                    </a:cubicBezTo>
                    <a:cubicBezTo>
                      <a:pt x="86" y="44"/>
                      <a:pt x="86" y="45"/>
                      <a:pt x="85" y="45"/>
                    </a:cubicBezTo>
                    <a:cubicBezTo>
                      <a:pt x="85" y="46"/>
                      <a:pt x="84" y="46"/>
                      <a:pt x="84" y="47"/>
                    </a:cubicBezTo>
                    <a:cubicBezTo>
                      <a:pt x="85" y="47"/>
                      <a:pt x="85" y="49"/>
                      <a:pt x="85" y="49"/>
                    </a:cubicBezTo>
                    <a:cubicBezTo>
                      <a:pt x="85" y="50"/>
                      <a:pt x="85" y="50"/>
                      <a:pt x="85" y="51"/>
                    </a:cubicBezTo>
                    <a:cubicBezTo>
                      <a:pt x="85" y="51"/>
                      <a:pt x="86" y="51"/>
                      <a:pt x="86" y="51"/>
                    </a:cubicBezTo>
                    <a:cubicBezTo>
                      <a:pt x="86" y="51"/>
                      <a:pt x="86" y="52"/>
                      <a:pt x="87" y="52"/>
                    </a:cubicBezTo>
                    <a:cubicBezTo>
                      <a:pt x="87" y="53"/>
                      <a:pt x="87" y="53"/>
                      <a:pt x="87" y="54"/>
                    </a:cubicBezTo>
                    <a:cubicBezTo>
                      <a:pt x="87" y="55"/>
                      <a:pt x="88" y="55"/>
                      <a:pt x="88" y="56"/>
                    </a:cubicBezTo>
                    <a:close/>
                    <a:moveTo>
                      <a:pt x="36" y="189"/>
                    </a:moveTo>
                    <a:cubicBezTo>
                      <a:pt x="35" y="190"/>
                      <a:pt x="36" y="192"/>
                      <a:pt x="37" y="191"/>
                    </a:cubicBezTo>
                    <a:cubicBezTo>
                      <a:pt x="37" y="190"/>
                      <a:pt x="37" y="189"/>
                      <a:pt x="37" y="188"/>
                    </a:cubicBezTo>
                    <a:cubicBezTo>
                      <a:pt x="37" y="188"/>
                      <a:pt x="38" y="187"/>
                      <a:pt x="38" y="186"/>
                    </a:cubicBezTo>
                    <a:cubicBezTo>
                      <a:pt x="38" y="184"/>
                      <a:pt x="39" y="183"/>
                      <a:pt x="39" y="182"/>
                    </a:cubicBezTo>
                    <a:cubicBezTo>
                      <a:pt x="39" y="181"/>
                      <a:pt x="39" y="180"/>
                      <a:pt x="40" y="180"/>
                    </a:cubicBezTo>
                    <a:cubicBezTo>
                      <a:pt x="40" y="179"/>
                      <a:pt x="40" y="178"/>
                      <a:pt x="40" y="177"/>
                    </a:cubicBezTo>
                    <a:cubicBezTo>
                      <a:pt x="39" y="178"/>
                      <a:pt x="39" y="178"/>
                      <a:pt x="39" y="179"/>
                    </a:cubicBezTo>
                    <a:cubicBezTo>
                      <a:pt x="39" y="180"/>
                      <a:pt x="39" y="181"/>
                      <a:pt x="38" y="182"/>
                    </a:cubicBezTo>
                    <a:cubicBezTo>
                      <a:pt x="38" y="183"/>
                      <a:pt x="38" y="183"/>
                      <a:pt x="37" y="183"/>
                    </a:cubicBezTo>
                    <a:cubicBezTo>
                      <a:pt x="37" y="184"/>
                      <a:pt x="37" y="184"/>
                      <a:pt x="37" y="185"/>
                    </a:cubicBezTo>
                    <a:cubicBezTo>
                      <a:pt x="36" y="186"/>
                      <a:pt x="36" y="187"/>
                      <a:pt x="36" y="188"/>
                    </a:cubicBezTo>
                    <a:cubicBezTo>
                      <a:pt x="36" y="189"/>
                      <a:pt x="36" y="189"/>
                      <a:pt x="36" y="189"/>
                    </a:cubicBezTo>
                    <a:close/>
                    <a:moveTo>
                      <a:pt x="49" y="181"/>
                    </a:moveTo>
                    <a:cubicBezTo>
                      <a:pt x="49" y="180"/>
                      <a:pt x="50" y="179"/>
                      <a:pt x="51" y="179"/>
                    </a:cubicBezTo>
                    <a:cubicBezTo>
                      <a:pt x="51" y="178"/>
                      <a:pt x="51" y="178"/>
                      <a:pt x="51" y="178"/>
                    </a:cubicBezTo>
                    <a:cubicBezTo>
                      <a:pt x="51" y="177"/>
                      <a:pt x="52" y="177"/>
                      <a:pt x="52" y="177"/>
                    </a:cubicBezTo>
                    <a:cubicBezTo>
                      <a:pt x="54" y="176"/>
                      <a:pt x="52" y="176"/>
                      <a:pt x="52" y="176"/>
                    </a:cubicBezTo>
                    <a:cubicBezTo>
                      <a:pt x="51" y="176"/>
                      <a:pt x="52" y="175"/>
                      <a:pt x="52" y="175"/>
                    </a:cubicBezTo>
                    <a:cubicBezTo>
                      <a:pt x="52" y="174"/>
                      <a:pt x="52" y="174"/>
                      <a:pt x="52" y="174"/>
                    </a:cubicBezTo>
                    <a:cubicBezTo>
                      <a:pt x="52" y="174"/>
                      <a:pt x="52" y="173"/>
                      <a:pt x="52" y="173"/>
                    </a:cubicBezTo>
                    <a:cubicBezTo>
                      <a:pt x="52" y="173"/>
                      <a:pt x="53" y="173"/>
                      <a:pt x="53" y="172"/>
                    </a:cubicBezTo>
                    <a:cubicBezTo>
                      <a:pt x="53" y="172"/>
                      <a:pt x="53" y="172"/>
                      <a:pt x="53" y="172"/>
                    </a:cubicBezTo>
                    <a:cubicBezTo>
                      <a:pt x="53" y="171"/>
                      <a:pt x="53" y="171"/>
                      <a:pt x="54" y="171"/>
                    </a:cubicBezTo>
                    <a:cubicBezTo>
                      <a:pt x="54" y="171"/>
                      <a:pt x="54" y="171"/>
                      <a:pt x="54" y="170"/>
                    </a:cubicBezTo>
                    <a:cubicBezTo>
                      <a:pt x="55" y="170"/>
                      <a:pt x="55" y="170"/>
                      <a:pt x="55" y="170"/>
                    </a:cubicBezTo>
                    <a:cubicBezTo>
                      <a:pt x="55" y="169"/>
                      <a:pt x="55" y="169"/>
                      <a:pt x="54" y="169"/>
                    </a:cubicBezTo>
                    <a:cubicBezTo>
                      <a:pt x="54" y="169"/>
                      <a:pt x="53" y="171"/>
                      <a:pt x="52" y="170"/>
                    </a:cubicBezTo>
                    <a:cubicBezTo>
                      <a:pt x="52" y="171"/>
                      <a:pt x="52" y="171"/>
                      <a:pt x="52" y="171"/>
                    </a:cubicBezTo>
                    <a:cubicBezTo>
                      <a:pt x="52" y="171"/>
                      <a:pt x="51" y="170"/>
                      <a:pt x="51" y="170"/>
                    </a:cubicBezTo>
                    <a:cubicBezTo>
                      <a:pt x="51" y="170"/>
                      <a:pt x="51" y="171"/>
                      <a:pt x="51" y="171"/>
                    </a:cubicBezTo>
                    <a:cubicBezTo>
                      <a:pt x="51" y="171"/>
                      <a:pt x="51" y="171"/>
                      <a:pt x="50" y="171"/>
                    </a:cubicBezTo>
                    <a:cubicBezTo>
                      <a:pt x="50" y="172"/>
                      <a:pt x="49" y="172"/>
                      <a:pt x="49" y="173"/>
                    </a:cubicBezTo>
                    <a:cubicBezTo>
                      <a:pt x="48" y="174"/>
                      <a:pt x="48" y="174"/>
                      <a:pt x="47" y="175"/>
                    </a:cubicBezTo>
                    <a:cubicBezTo>
                      <a:pt x="47" y="176"/>
                      <a:pt x="48" y="176"/>
                      <a:pt x="48" y="177"/>
                    </a:cubicBezTo>
                    <a:cubicBezTo>
                      <a:pt x="48" y="178"/>
                      <a:pt x="47" y="178"/>
                      <a:pt x="47" y="178"/>
                    </a:cubicBezTo>
                    <a:cubicBezTo>
                      <a:pt x="47" y="179"/>
                      <a:pt x="48" y="179"/>
                      <a:pt x="48" y="179"/>
                    </a:cubicBezTo>
                    <a:cubicBezTo>
                      <a:pt x="48" y="180"/>
                      <a:pt x="48" y="181"/>
                      <a:pt x="48" y="182"/>
                    </a:cubicBezTo>
                    <a:cubicBezTo>
                      <a:pt x="47" y="182"/>
                      <a:pt x="47" y="183"/>
                      <a:pt x="48" y="183"/>
                    </a:cubicBezTo>
                    <a:cubicBezTo>
                      <a:pt x="49" y="183"/>
                      <a:pt x="49" y="181"/>
                      <a:pt x="49" y="181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1" name="Freeform 791">
                <a:extLst>
                  <a:ext uri="{FF2B5EF4-FFF2-40B4-BE49-F238E27FC236}">
                    <a16:creationId xmlns:a16="http://schemas.microsoft.com/office/drawing/2014/main" id="{EE7143F6-1C44-9D54-2701-010085E5F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1276" y="3508375"/>
                <a:ext cx="384175" cy="287338"/>
              </a:xfrm>
              <a:custGeom>
                <a:avLst/>
                <a:gdLst>
                  <a:gd name="T0" fmla="*/ 79 w 92"/>
                  <a:gd name="T1" fmla="*/ 21 h 69"/>
                  <a:gd name="T2" fmla="*/ 68 w 92"/>
                  <a:gd name="T3" fmla="*/ 29 h 69"/>
                  <a:gd name="T4" fmla="*/ 60 w 92"/>
                  <a:gd name="T5" fmla="*/ 40 h 69"/>
                  <a:gd name="T6" fmla="*/ 63 w 92"/>
                  <a:gd name="T7" fmla="*/ 47 h 69"/>
                  <a:gd name="T8" fmla="*/ 57 w 92"/>
                  <a:gd name="T9" fmla="*/ 53 h 69"/>
                  <a:gd name="T10" fmla="*/ 54 w 92"/>
                  <a:gd name="T11" fmla="*/ 56 h 69"/>
                  <a:gd name="T12" fmla="*/ 48 w 92"/>
                  <a:gd name="T13" fmla="*/ 63 h 69"/>
                  <a:gd name="T14" fmla="*/ 40 w 92"/>
                  <a:gd name="T15" fmla="*/ 63 h 69"/>
                  <a:gd name="T16" fmla="*/ 30 w 92"/>
                  <a:gd name="T17" fmla="*/ 65 h 69"/>
                  <a:gd name="T18" fmla="*/ 24 w 92"/>
                  <a:gd name="T19" fmla="*/ 69 h 69"/>
                  <a:gd name="T20" fmla="*/ 20 w 92"/>
                  <a:gd name="T21" fmla="*/ 65 h 69"/>
                  <a:gd name="T22" fmla="*/ 16 w 92"/>
                  <a:gd name="T23" fmla="*/ 60 h 69"/>
                  <a:gd name="T24" fmla="*/ 12 w 92"/>
                  <a:gd name="T25" fmla="*/ 55 h 69"/>
                  <a:gd name="T26" fmla="*/ 15 w 92"/>
                  <a:gd name="T27" fmla="*/ 50 h 69"/>
                  <a:gd name="T28" fmla="*/ 13 w 92"/>
                  <a:gd name="T29" fmla="*/ 47 h 69"/>
                  <a:gd name="T30" fmla="*/ 15 w 92"/>
                  <a:gd name="T31" fmla="*/ 43 h 69"/>
                  <a:gd name="T32" fmla="*/ 13 w 92"/>
                  <a:gd name="T33" fmla="*/ 41 h 69"/>
                  <a:gd name="T34" fmla="*/ 15 w 92"/>
                  <a:gd name="T35" fmla="*/ 37 h 69"/>
                  <a:gd name="T36" fmla="*/ 15 w 92"/>
                  <a:gd name="T37" fmla="*/ 33 h 69"/>
                  <a:gd name="T38" fmla="*/ 16 w 92"/>
                  <a:gd name="T39" fmla="*/ 31 h 69"/>
                  <a:gd name="T40" fmla="*/ 16 w 92"/>
                  <a:gd name="T41" fmla="*/ 29 h 69"/>
                  <a:gd name="T42" fmla="*/ 17 w 92"/>
                  <a:gd name="T43" fmla="*/ 25 h 69"/>
                  <a:gd name="T44" fmla="*/ 18 w 92"/>
                  <a:gd name="T45" fmla="*/ 20 h 69"/>
                  <a:gd name="T46" fmla="*/ 17 w 92"/>
                  <a:gd name="T47" fmla="*/ 17 h 69"/>
                  <a:gd name="T48" fmla="*/ 15 w 92"/>
                  <a:gd name="T49" fmla="*/ 17 h 69"/>
                  <a:gd name="T50" fmla="*/ 12 w 92"/>
                  <a:gd name="T51" fmla="*/ 19 h 69"/>
                  <a:gd name="T52" fmla="*/ 9 w 92"/>
                  <a:gd name="T53" fmla="*/ 18 h 69"/>
                  <a:gd name="T54" fmla="*/ 7 w 92"/>
                  <a:gd name="T55" fmla="*/ 16 h 69"/>
                  <a:gd name="T56" fmla="*/ 3 w 92"/>
                  <a:gd name="T57" fmla="*/ 16 h 69"/>
                  <a:gd name="T58" fmla="*/ 3 w 92"/>
                  <a:gd name="T59" fmla="*/ 13 h 69"/>
                  <a:gd name="T60" fmla="*/ 1 w 92"/>
                  <a:gd name="T61" fmla="*/ 11 h 69"/>
                  <a:gd name="T62" fmla="*/ 1 w 92"/>
                  <a:gd name="T63" fmla="*/ 10 h 69"/>
                  <a:gd name="T64" fmla="*/ 1 w 92"/>
                  <a:gd name="T65" fmla="*/ 7 h 69"/>
                  <a:gd name="T66" fmla="*/ 3 w 92"/>
                  <a:gd name="T67" fmla="*/ 5 h 69"/>
                  <a:gd name="T68" fmla="*/ 6 w 92"/>
                  <a:gd name="T69" fmla="*/ 4 h 69"/>
                  <a:gd name="T70" fmla="*/ 10 w 92"/>
                  <a:gd name="T71" fmla="*/ 1 h 69"/>
                  <a:gd name="T72" fmla="*/ 15 w 92"/>
                  <a:gd name="T73" fmla="*/ 3 h 69"/>
                  <a:gd name="T74" fmla="*/ 23 w 92"/>
                  <a:gd name="T75" fmla="*/ 2 h 69"/>
                  <a:gd name="T76" fmla="*/ 28 w 92"/>
                  <a:gd name="T77" fmla="*/ 3 h 69"/>
                  <a:gd name="T78" fmla="*/ 39 w 92"/>
                  <a:gd name="T79" fmla="*/ 3 h 69"/>
                  <a:gd name="T80" fmla="*/ 42 w 92"/>
                  <a:gd name="T81" fmla="*/ 4 h 69"/>
                  <a:gd name="T82" fmla="*/ 45 w 92"/>
                  <a:gd name="T83" fmla="*/ 4 h 69"/>
                  <a:gd name="T84" fmla="*/ 50 w 92"/>
                  <a:gd name="T85" fmla="*/ 5 h 69"/>
                  <a:gd name="T86" fmla="*/ 52 w 92"/>
                  <a:gd name="T87" fmla="*/ 7 h 69"/>
                  <a:gd name="T88" fmla="*/ 57 w 92"/>
                  <a:gd name="T89" fmla="*/ 9 h 69"/>
                  <a:gd name="T90" fmla="*/ 63 w 92"/>
                  <a:gd name="T91" fmla="*/ 10 h 69"/>
                  <a:gd name="T92" fmla="*/ 68 w 92"/>
                  <a:gd name="T93" fmla="*/ 10 h 69"/>
                  <a:gd name="T94" fmla="*/ 72 w 92"/>
                  <a:gd name="T95" fmla="*/ 13 h 69"/>
                  <a:gd name="T96" fmla="*/ 76 w 92"/>
                  <a:gd name="T97" fmla="*/ 14 h 69"/>
                  <a:gd name="T98" fmla="*/ 80 w 92"/>
                  <a:gd name="T99" fmla="*/ 14 h 69"/>
                  <a:gd name="T100" fmla="*/ 83 w 92"/>
                  <a:gd name="T101" fmla="*/ 13 h 69"/>
                  <a:gd name="T102" fmla="*/ 84 w 92"/>
                  <a:gd name="T103" fmla="*/ 15 h 69"/>
                  <a:gd name="T104" fmla="*/ 73 w 92"/>
                  <a:gd name="T105" fmla="*/ 42 h 69"/>
                  <a:gd name="T106" fmla="*/ 72 w 92"/>
                  <a:gd name="T107" fmla="*/ 45 h 69"/>
                  <a:gd name="T108" fmla="*/ 81 w 92"/>
                  <a:gd name="T109" fmla="*/ 39 h 69"/>
                  <a:gd name="T110" fmla="*/ 84 w 92"/>
                  <a:gd name="T111" fmla="*/ 40 h 69"/>
                  <a:gd name="T112" fmla="*/ 84 w 92"/>
                  <a:gd name="T113" fmla="*/ 36 h 69"/>
                  <a:gd name="T114" fmla="*/ 80 w 92"/>
                  <a:gd name="T115" fmla="*/ 37 h 69"/>
                  <a:gd name="T116" fmla="*/ 88 w 92"/>
                  <a:gd name="T117" fmla="*/ 35 h 69"/>
                  <a:gd name="T118" fmla="*/ 88 w 92"/>
                  <a:gd name="T1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2" h="69">
                    <a:moveTo>
                      <a:pt x="84" y="16"/>
                    </a:moveTo>
                    <a:cubicBezTo>
                      <a:pt x="85" y="16"/>
                      <a:pt x="84" y="18"/>
                      <a:pt x="84" y="18"/>
                    </a:cubicBezTo>
                    <a:cubicBezTo>
                      <a:pt x="83" y="19"/>
                      <a:pt x="82" y="19"/>
                      <a:pt x="82" y="20"/>
                    </a:cubicBezTo>
                    <a:cubicBezTo>
                      <a:pt x="81" y="20"/>
                      <a:pt x="80" y="20"/>
                      <a:pt x="79" y="21"/>
                    </a:cubicBezTo>
                    <a:cubicBezTo>
                      <a:pt x="78" y="21"/>
                      <a:pt x="77" y="22"/>
                      <a:pt x="77" y="23"/>
                    </a:cubicBezTo>
                    <a:cubicBezTo>
                      <a:pt x="75" y="24"/>
                      <a:pt x="74" y="24"/>
                      <a:pt x="72" y="25"/>
                    </a:cubicBezTo>
                    <a:cubicBezTo>
                      <a:pt x="70" y="25"/>
                      <a:pt x="68" y="25"/>
                      <a:pt x="67" y="28"/>
                    </a:cubicBezTo>
                    <a:cubicBezTo>
                      <a:pt x="68" y="28"/>
                      <a:pt x="69" y="29"/>
                      <a:pt x="68" y="29"/>
                    </a:cubicBezTo>
                    <a:cubicBezTo>
                      <a:pt x="67" y="30"/>
                      <a:pt x="66" y="30"/>
                      <a:pt x="65" y="31"/>
                    </a:cubicBezTo>
                    <a:cubicBezTo>
                      <a:pt x="65" y="32"/>
                      <a:pt x="64" y="33"/>
                      <a:pt x="63" y="33"/>
                    </a:cubicBezTo>
                    <a:cubicBezTo>
                      <a:pt x="63" y="34"/>
                      <a:pt x="62" y="36"/>
                      <a:pt x="61" y="37"/>
                    </a:cubicBezTo>
                    <a:cubicBezTo>
                      <a:pt x="61" y="37"/>
                      <a:pt x="60" y="38"/>
                      <a:pt x="60" y="40"/>
                    </a:cubicBezTo>
                    <a:cubicBezTo>
                      <a:pt x="60" y="40"/>
                      <a:pt x="60" y="41"/>
                      <a:pt x="61" y="41"/>
                    </a:cubicBezTo>
                    <a:cubicBezTo>
                      <a:pt x="61" y="42"/>
                      <a:pt x="61" y="43"/>
                      <a:pt x="61" y="43"/>
                    </a:cubicBezTo>
                    <a:cubicBezTo>
                      <a:pt x="61" y="44"/>
                      <a:pt x="63" y="44"/>
                      <a:pt x="63" y="45"/>
                    </a:cubicBezTo>
                    <a:cubicBezTo>
                      <a:pt x="64" y="46"/>
                      <a:pt x="63" y="46"/>
                      <a:pt x="63" y="47"/>
                    </a:cubicBezTo>
                    <a:cubicBezTo>
                      <a:pt x="62" y="47"/>
                      <a:pt x="61" y="48"/>
                      <a:pt x="61" y="48"/>
                    </a:cubicBezTo>
                    <a:cubicBezTo>
                      <a:pt x="60" y="49"/>
                      <a:pt x="59" y="49"/>
                      <a:pt x="59" y="50"/>
                    </a:cubicBezTo>
                    <a:cubicBezTo>
                      <a:pt x="58" y="50"/>
                      <a:pt x="57" y="51"/>
                      <a:pt x="57" y="52"/>
                    </a:cubicBezTo>
                    <a:cubicBezTo>
                      <a:pt x="57" y="52"/>
                      <a:pt x="57" y="52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7" y="54"/>
                      <a:pt x="57" y="55"/>
                      <a:pt x="57" y="55"/>
                    </a:cubicBezTo>
                    <a:cubicBezTo>
                      <a:pt x="57" y="56"/>
                      <a:pt x="56" y="56"/>
                      <a:pt x="56" y="56"/>
                    </a:cubicBezTo>
                    <a:cubicBezTo>
                      <a:pt x="55" y="56"/>
                      <a:pt x="54" y="56"/>
                      <a:pt x="54" y="56"/>
                    </a:cubicBezTo>
                    <a:cubicBezTo>
                      <a:pt x="53" y="56"/>
                      <a:pt x="52" y="57"/>
                      <a:pt x="51" y="57"/>
                    </a:cubicBezTo>
                    <a:cubicBezTo>
                      <a:pt x="51" y="58"/>
                      <a:pt x="50" y="59"/>
                      <a:pt x="50" y="59"/>
                    </a:cubicBezTo>
                    <a:cubicBezTo>
                      <a:pt x="49" y="60"/>
                      <a:pt x="49" y="61"/>
                      <a:pt x="49" y="62"/>
                    </a:cubicBezTo>
                    <a:cubicBezTo>
                      <a:pt x="48" y="62"/>
                      <a:pt x="48" y="63"/>
                      <a:pt x="48" y="63"/>
                    </a:cubicBezTo>
                    <a:cubicBezTo>
                      <a:pt x="47" y="63"/>
                      <a:pt x="46" y="62"/>
                      <a:pt x="46" y="62"/>
                    </a:cubicBezTo>
                    <a:cubicBezTo>
                      <a:pt x="45" y="62"/>
                      <a:pt x="45" y="62"/>
                      <a:pt x="45" y="63"/>
                    </a:cubicBezTo>
                    <a:cubicBezTo>
                      <a:pt x="44" y="64"/>
                      <a:pt x="43" y="63"/>
                      <a:pt x="42" y="63"/>
                    </a:cubicBezTo>
                    <a:cubicBezTo>
                      <a:pt x="42" y="63"/>
                      <a:pt x="41" y="63"/>
                      <a:pt x="40" y="63"/>
                    </a:cubicBezTo>
                    <a:cubicBezTo>
                      <a:pt x="39" y="63"/>
                      <a:pt x="38" y="63"/>
                      <a:pt x="37" y="63"/>
                    </a:cubicBezTo>
                    <a:cubicBezTo>
                      <a:pt x="36" y="63"/>
                      <a:pt x="35" y="63"/>
                      <a:pt x="34" y="63"/>
                    </a:cubicBezTo>
                    <a:cubicBezTo>
                      <a:pt x="34" y="63"/>
                      <a:pt x="33" y="63"/>
                      <a:pt x="32" y="63"/>
                    </a:cubicBezTo>
                    <a:cubicBezTo>
                      <a:pt x="31" y="64"/>
                      <a:pt x="31" y="64"/>
                      <a:pt x="30" y="65"/>
                    </a:cubicBezTo>
                    <a:cubicBezTo>
                      <a:pt x="29" y="65"/>
                      <a:pt x="28" y="65"/>
                      <a:pt x="27" y="65"/>
                    </a:cubicBezTo>
                    <a:cubicBezTo>
                      <a:pt x="27" y="65"/>
                      <a:pt x="26" y="66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5" y="68"/>
                      <a:pt x="25" y="69"/>
                      <a:pt x="24" y="69"/>
                    </a:cubicBezTo>
                    <a:cubicBezTo>
                      <a:pt x="24" y="69"/>
                      <a:pt x="23" y="69"/>
                      <a:pt x="23" y="68"/>
                    </a:cubicBezTo>
                    <a:cubicBezTo>
                      <a:pt x="22" y="68"/>
                      <a:pt x="22" y="68"/>
                      <a:pt x="21" y="67"/>
                    </a:cubicBezTo>
                    <a:cubicBezTo>
                      <a:pt x="21" y="67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1" y="64"/>
                      <a:pt x="19" y="64"/>
                      <a:pt x="19" y="63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1"/>
                      <a:pt x="18" y="61"/>
                      <a:pt x="18" y="61"/>
                    </a:cubicBezTo>
                    <a:cubicBezTo>
                      <a:pt x="17" y="60"/>
                      <a:pt x="17" y="60"/>
                      <a:pt x="16" y="60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5" y="58"/>
                      <a:pt x="13" y="59"/>
                      <a:pt x="12" y="59"/>
                    </a:cubicBezTo>
                    <a:cubicBezTo>
                      <a:pt x="12" y="58"/>
                      <a:pt x="12" y="57"/>
                      <a:pt x="12" y="57"/>
                    </a:cubicBezTo>
                    <a:cubicBezTo>
                      <a:pt x="12" y="56"/>
                      <a:pt x="12" y="56"/>
                      <a:pt x="12" y="55"/>
                    </a:cubicBezTo>
                    <a:cubicBezTo>
                      <a:pt x="12" y="55"/>
                      <a:pt x="12" y="54"/>
                      <a:pt x="13" y="54"/>
                    </a:cubicBezTo>
                    <a:cubicBezTo>
                      <a:pt x="13" y="53"/>
                      <a:pt x="13" y="52"/>
                      <a:pt x="13" y="52"/>
                    </a:cubicBezTo>
                    <a:cubicBezTo>
                      <a:pt x="14" y="52"/>
                      <a:pt x="15" y="52"/>
                      <a:pt x="15" y="51"/>
                    </a:cubicBezTo>
                    <a:cubicBezTo>
                      <a:pt x="15" y="51"/>
                      <a:pt x="16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51"/>
                      <a:pt x="14" y="50"/>
                      <a:pt x="13" y="49"/>
                    </a:cubicBezTo>
                    <a:cubicBezTo>
                      <a:pt x="13" y="49"/>
                      <a:pt x="13" y="48"/>
                      <a:pt x="13" y="48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6"/>
                    </a:cubicBezTo>
                    <a:cubicBezTo>
                      <a:pt x="13" y="45"/>
                      <a:pt x="14" y="45"/>
                      <a:pt x="14" y="45"/>
                    </a:cubicBezTo>
                    <a:cubicBezTo>
                      <a:pt x="15" y="45"/>
                      <a:pt x="15" y="44"/>
                      <a:pt x="15" y="44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4" y="42"/>
                      <a:pt x="14" y="43"/>
                      <a:pt x="14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39"/>
                      <a:pt x="11" y="38"/>
                      <a:pt x="12" y="38"/>
                    </a:cubicBezTo>
                    <a:cubicBezTo>
                      <a:pt x="12" y="37"/>
                      <a:pt x="14" y="38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6"/>
                      <a:pt x="15" y="36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6" y="34"/>
                      <a:pt x="15" y="34"/>
                      <a:pt x="15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7"/>
                    </a:cubicBezTo>
                    <a:cubicBezTo>
                      <a:pt x="16" y="27"/>
                      <a:pt x="15" y="26"/>
                      <a:pt x="16" y="26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7" y="25"/>
                      <a:pt x="16" y="25"/>
                      <a:pt x="17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0" y="22"/>
                      <a:pt x="20" y="21"/>
                      <a:pt x="20" y="21"/>
                    </a:cubicBezTo>
                    <a:cubicBezTo>
                      <a:pt x="20" y="19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8" y="18"/>
                      <a:pt x="18" y="17"/>
                      <a:pt x="18" y="17"/>
                    </a:cubicBezTo>
                    <a:cubicBezTo>
                      <a:pt x="18" y="17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2" y="19"/>
                      <a:pt x="11" y="18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10" y="19"/>
                      <a:pt x="9" y="18"/>
                      <a:pt x="9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4" y="16"/>
                      <a:pt x="3" y="17"/>
                      <a:pt x="2" y="18"/>
                    </a:cubicBezTo>
                    <a:cubicBezTo>
                      <a:pt x="2" y="17"/>
                      <a:pt x="2" y="16"/>
                      <a:pt x="3" y="16"/>
                    </a:cubicBezTo>
                    <a:cubicBezTo>
                      <a:pt x="3" y="15"/>
                      <a:pt x="4" y="15"/>
                      <a:pt x="4" y="14"/>
                    </a:cubicBezTo>
                    <a:cubicBezTo>
                      <a:pt x="4" y="14"/>
                      <a:pt x="3" y="15"/>
                      <a:pt x="3" y="15"/>
                    </a:cubicBezTo>
                    <a:cubicBezTo>
                      <a:pt x="2" y="14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2" y="13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1"/>
                      <a:pt x="10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4" y="2"/>
                      <a:pt x="14" y="2"/>
                      <a:pt x="15" y="3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7" y="3"/>
                      <a:pt x="17" y="2"/>
                    </a:cubicBezTo>
                    <a:cubicBezTo>
                      <a:pt x="19" y="2"/>
                      <a:pt x="20" y="3"/>
                      <a:pt x="22" y="2"/>
                    </a:cubicBezTo>
                    <a:cubicBezTo>
                      <a:pt x="22" y="2"/>
                      <a:pt x="22" y="2"/>
                      <a:pt x="23" y="2"/>
                    </a:cubicBezTo>
                    <a:cubicBezTo>
                      <a:pt x="23" y="2"/>
                      <a:pt x="23" y="2"/>
                      <a:pt x="24" y="2"/>
                    </a:cubicBezTo>
                    <a:cubicBezTo>
                      <a:pt x="24" y="2"/>
                      <a:pt x="24" y="3"/>
                      <a:pt x="25" y="3"/>
                    </a:cubicBezTo>
                    <a:cubicBezTo>
                      <a:pt x="25" y="3"/>
                      <a:pt x="25" y="2"/>
                      <a:pt x="26" y="3"/>
                    </a:cubicBezTo>
                    <a:cubicBezTo>
                      <a:pt x="27" y="3"/>
                      <a:pt x="27" y="3"/>
                      <a:pt x="28" y="3"/>
                    </a:cubicBezTo>
                    <a:cubicBezTo>
                      <a:pt x="29" y="3"/>
                      <a:pt x="30" y="4"/>
                      <a:pt x="31" y="4"/>
                    </a:cubicBezTo>
                    <a:cubicBezTo>
                      <a:pt x="33" y="4"/>
                      <a:pt x="35" y="3"/>
                      <a:pt x="37" y="3"/>
                    </a:cubicBezTo>
                    <a:cubicBezTo>
                      <a:pt x="37" y="4"/>
                      <a:pt x="38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1" y="4"/>
                      <a:pt x="41" y="4"/>
                    </a:cubicBezTo>
                    <a:cubicBezTo>
                      <a:pt x="41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3"/>
                      <a:pt x="44" y="3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6" y="4"/>
                    </a:cubicBezTo>
                    <a:cubicBezTo>
                      <a:pt x="46" y="5"/>
                      <a:pt x="47" y="5"/>
                      <a:pt x="48" y="5"/>
                    </a:cubicBezTo>
                    <a:cubicBezTo>
                      <a:pt x="48" y="5"/>
                      <a:pt x="49" y="5"/>
                      <a:pt x="50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50" y="5"/>
                      <a:pt x="51" y="5"/>
                      <a:pt x="51" y="5"/>
                    </a:cubicBezTo>
                    <a:cubicBezTo>
                      <a:pt x="52" y="6"/>
                      <a:pt x="52" y="5"/>
                      <a:pt x="52" y="5"/>
                    </a:cubicBezTo>
                    <a:cubicBezTo>
                      <a:pt x="53" y="5"/>
                      <a:pt x="53" y="6"/>
                      <a:pt x="53" y="6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3" y="8"/>
                      <a:pt x="53" y="7"/>
                      <a:pt x="53" y="7"/>
                    </a:cubicBezTo>
                    <a:cubicBezTo>
                      <a:pt x="54" y="7"/>
                      <a:pt x="54" y="7"/>
                      <a:pt x="55" y="8"/>
                    </a:cubicBezTo>
                    <a:cubicBezTo>
                      <a:pt x="55" y="8"/>
                      <a:pt x="56" y="8"/>
                      <a:pt x="56" y="8"/>
                    </a:cubicBezTo>
                    <a:cubicBezTo>
                      <a:pt x="57" y="8"/>
                      <a:pt x="57" y="8"/>
                      <a:pt x="57" y="9"/>
                    </a:cubicBezTo>
                    <a:cubicBezTo>
                      <a:pt x="58" y="9"/>
                      <a:pt x="58" y="10"/>
                      <a:pt x="59" y="10"/>
                    </a:cubicBezTo>
                    <a:cubicBezTo>
                      <a:pt x="60" y="10"/>
                      <a:pt x="60" y="9"/>
                      <a:pt x="60" y="9"/>
                    </a:cubicBezTo>
                    <a:cubicBezTo>
                      <a:pt x="61" y="9"/>
                      <a:pt x="61" y="10"/>
                      <a:pt x="61" y="10"/>
                    </a:cubicBezTo>
                    <a:cubicBezTo>
                      <a:pt x="62" y="11"/>
                      <a:pt x="62" y="11"/>
                      <a:pt x="63" y="10"/>
                    </a:cubicBezTo>
                    <a:cubicBezTo>
                      <a:pt x="63" y="10"/>
                      <a:pt x="64" y="11"/>
                      <a:pt x="64" y="11"/>
                    </a:cubicBezTo>
                    <a:cubicBezTo>
                      <a:pt x="64" y="11"/>
                      <a:pt x="65" y="10"/>
                      <a:pt x="65" y="10"/>
                    </a:cubicBezTo>
                    <a:cubicBezTo>
                      <a:pt x="66" y="11"/>
                      <a:pt x="66" y="11"/>
                      <a:pt x="67" y="10"/>
                    </a:cubicBezTo>
                    <a:cubicBezTo>
                      <a:pt x="67" y="9"/>
                      <a:pt x="68" y="9"/>
                      <a:pt x="68" y="10"/>
                    </a:cubicBezTo>
                    <a:cubicBezTo>
                      <a:pt x="69" y="10"/>
                      <a:pt x="69" y="10"/>
                      <a:pt x="70" y="10"/>
                    </a:cubicBezTo>
                    <a:cubicBezTo>
                      <a:pt x="70" y="10"/>
                      <a:pt x="71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2"/>
                      <a:pt x="71" y="13"/>
                      <a:pt x="72" y="13"/>
                    </a:cubicBezTo>
                    <a:cubicBezTo>
                      <a:pt x="73" y="13"/>
                      <a:pt x="74" y="13"/>
                      <a:pt x="74" y="12"/>
                    </a:cubicBezTo>
                    <a:cubicBezTo>
                      <a:pt x="74" y="13"/>
                      <a:pt x="75" y="13"/>
                      <a:pt x="76" y="13"/>
                    </a:cubicBezTo>
                    <a:cubicBezTo>
                      <a:pt x="76" y="13"/>
                      <a:pt x="75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8" y="13"/>
                      <a:pt x="78" y="13"/>
                    </a:cubicBezTo>
                    <a:cubicBezTo>
                      <a:pt x="79" y="13"/>
                      <a:pt x="79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4" y="14"/>
                      <a:pt x="84" y="14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6"/>
                      <a:pt x="84" y="15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lose/>
                    <a:moveTo>
                      <a:pt x="72" y="45"/>
                    </a:moveTo>
                    <a:cubicBezTo>
                      <a:pt x="72" y="44"/>
                      <a:pt x="74" y="43"/>
                      <a:pt x="73" y="42"/>
                    </a:cubicBezTo>
                    <a:cubicBezTo>
                      <a:pt x="73" y="42"/>
                      <a:pt x="72" y="43"/>
                      <a:pt x="71" y="43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0" y="44"/>
                      <a:pt x="70" y="44"/>
                      <a:pt x="71" y="44"/>
                    </a:cubicBezTo>
                    <a:cubicBezTo>
                      <a:pt x="71" y="45"/>
                      <a:pt x="72" y="45"/>
                      <a:pt x="72" y="45"/>
                    </a:cubicBezTo>
                    <a:cubicBezTo>
                      <a:pt x="72" y="44"/>
                      <a:pt x="72" y="45"/>
                      <a:pt x="72" y="45"/>
                    </a:cubicBezTo>
                    <a:close/>
                    <a:moveTo>
                      <a:pt x="79" y="39"/>
                    </a:moveTo>
                    <a:cubicBezTo>
                      <a:pt x="79" y="39"/>
                      <a:pt x="79" y="39"/>
                      <a:pt x="80" y="39"/>
                    </a:cubicBezTo>
                    <a:cubicBezTo>
                      <a:pt x="80" y="39"/>
                      <a:pt x="80" y="39"/>
                      <a:pt x="81" y="39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2" y="40"/>
                      <a:pt x="82" y="40"/>
                      <a:pt x="82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4" y="41"/>
                      <a:pt x="84" y="40"/>
                      <a:pt x="84" y="40"/>
                    </a:cubicBezTo>
                    <a:cubicBezTo>
                      <a:pt x="85" y="39"/>
                      <a:pt x="85" y="39"/>
                      <a:pt x="85" y="38"/>
                    </a:cubicBezTo>
                    <a:cubicBezTo>
                      <a:pt x="85" y="38"/>
                      <a:pt x="86" y="37"/>
                      <a:pt x="86" y="37"/>
                    </a:cubicBezTo>
                    <a:cubicBezTo>
                      <a:pt x="85" y="36"/>
                      <a:pt x="84" y="38"/>
                      <a:pt x="83" y="37"/>
                    </a:cubicBezTo>
                    <a:cubicBezTo>
                      <a:pt x="83" y="36"/>
                      <a:pt x="84" y="36"/>
                      <a:pt x="84" y="36"/>
                    </a:cubicBezTo>
                    <a:cubicBezTo>
                      <a:pt x="84" y="36"/>
                      <a:pt x="83" y="36"/>
                      <a:pt x="83" y="36"/>
                    </a:cubicBezTo>
                    <a:cubicBezTo>
                      <a:pt x="83" y="35"/>
                      <a:pt x="84" y="35"/>
                      <a:pt x="83" y="35"/>
                    </a:cubicBezTo>
                    <a:cubicBezTo>
                      <a:pt x="83" y="35"/>
                      <a:pt x="82" y="36"/>
                      <a:pt x="82" y="36"/>
                    </a:cubicBezTo>
                    <a:cubicBezTo>
                      <a:pt x="81" y="36"/>
                      <a:pt x="81" y="36"/>
                      <a:pt x="80" y="37"/>
                    </a:cubicBezTo>
                    <a:cubicBezTo>
                      <a:pt x="80" y="37"/>
                      <a:pt x="78" y="38"/>
                      <a:pt x="78" y="39"/>
                    </a:cubicBezTo>
                    <a:cubicBezTo>
                      <a:pt x="78" y="39"/>
                      <a:pt x="78" y="39"/>
                      <a:pt x="79" y="39"/>
                    </a:cubicBezTo>
                    <a:close/>
                    <a:moveTo>
                      <a:pt x="88" y="34"/>
                    </a:moveTo>
                    <a:cubicBezTo>
                      <a:pt x="88" y="35"/>
                      <a:pt x="88" y="35"/>
                      <a:pt x="88" y="35"/>
                    </a:cubicBezTo>
                    <a:cubicBezTo>
                      <a:pt x="89" y="35"/>
                      <a:pt x="89" y="35"/>
                      <a:pt x="90" y="36"/>
                    </a:cubicBezTo>
                    <a:cubicBezTo>
                      <a:pt x="90" y="36"/>
                      <a:pt x="91" y="36"/>
                      <a:pt x="91" y="36"/>
                    </a:cubicBezTo>
                    <a:cubicBezTo>
                      <a:pt x="92" y="36"/>
                      <a:pt x="91" y="35"/>
                      <a:pt x="91" y="35"/>
                    </a:cubicBezTo>
                    <a:cubicBezTo>
                      <a:pt x="90" y="34"/>
                      <a:pt x="89" y="34"/>
                      <a:pt x="88" y="34"/>
                    </a:cubicBezTo>
                    <a:cubicBezTo>
                      <a:pt x="88" y="35"/>
                      <a:pt x="89" y="34"/>
                      <a:pt x="88" y="3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2" name="Freeform 792">
                <a:extLst>
                  <a:ext uri="{FF2B5EF4-FFF2-40B4-BE49-F238E27FC236}">
                    <a16:creationId xmlns:a16="http://schemas.microsoft.com/office/drawing/2014/main" id="{AFA92EF5-353F-2FCF-672D-9DCA19530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4688" y="3387725"/>
                <a:ext cx="87312" cy="63500"/>
              </a:xfrm>
              <a:custGeom>
                <a:avLst/>
                <a:gdLst>
                  <a:gd name="T0" fmla="*/ 3 w 21"/>
                  <a:gd name="T1" fmla="*/ 14 h 15"/>
                  <a:gd name="T2" fmla="*/ 4 w 21"/>
                  <a:gd name="T3" fmla="*/ 13 h 15"/>
                  <a:gd name="T4" fmla="*/ 7 w 21"/>
                  <a:gd name="T5" fmla="*/ 13 h 15"/>
                  <a:gd name="T6" fmla="*/ 8 w 21"/>
                  <a:gd name="T7" fmla="*/ 12 h 15"/>
                  <a:gd name="T8" fmla="*/ 11 w 21"/>
                  <a:gd name="T9" fmla="*/ 13 h 15"/>
                  <a:gd name="T10" fmla="*/ 14 w 21"/>
                  <a:gd name="T11" fmla="*/ 14 h 15"/>
                  <a:gd name="T12" fmla="*/ 13 w 21"/>
                  <a:gd name="T13" fmla="*/ 12 h 15"/>
                  <a:gd name="T14" fmla="*/ 14 w 21"/>
                  <a:gd name="T15" fmla="*/ 12 h 15"/>
                  <a:gd name="T16" fmla="*/ 14 w 21"/>
                  <a:gd name="T17" fmla="*/ 11 h 15"/>
                  <a:gd name="T18" fmla="*/ 16 w 21"/>
                  <a:gd name="T19" fmla="*/ 10 h 15"/>
                  <a:gd name="T20" fmla="*/ 16 w 21"/>
                  <a:gd name="T21" fmla="*/ 8 h 15"/>
                  <a:gd name="T22" fmla="*/ 16 w 21"/>
                  <a:gd name="T23" fmla="*/ 7 h 15"/>
                  <a:gd name="T24" fmla="*/ 16 w 21"/>
                  <a:gd name="T25" fmla="*/ 7 h 15"/>
                  <a:gd name="T26" fmla="*/ 18 w 21"/>
                  <a:gd name="T27" fmla="*/ 6 h 15"/>
                  <a:gd name="T28" fmla="*/ 18 w 21"/>
                  <a:gd name="T29" fmla="*/ 5 h 15"/>
                  <a:gd name="T30" fmla="*/ 19 w 21"/>
                  <a:gd name="T31" fmla="*/ 5 h 15"/>
                  <a:gd name="T32" fmla="*/ 20 w 21"/>
                  <a:gd name="T33" fmla="*/ 5 h 15"/>
                  <a:gd name="T34" fmla="*/ 20 w 21"/>
                  <a:gd name="T35" fmla="*/ 4 h 15"/>
                  <a:gd name="T36" fmla="*/ 21 w 21"/>
                  <a:gd name="T37" fmla="*/ 4 h 15"/>
                  <a:gd name="T38" fmla="*/ 21 w 21"/>
                  <a:gd name="T39" fmla="*/ 2 h 15"/>
                  <a:gd name="T40" fmla="*/ 21 w 21"/>
                  <a:gd name="T41" fmla="*/ 2 h 15"/>
                  <a:gd name="T42" fmla="*/ 20 w 21"/>
                  <a:gd name="T43" fmla="*/ 1 h 15"/>
                  <a:gd name="T44" fmla="*/ 20 w 21"/>
                  <a:gd name="T45" fmla="*/ 0 h 15"/>
                  <a:gd name="T46" fmla="*/ 19 w 21"/>
                  <a:gd name="T47" fmla="*/ 0 h 15"/>
                  <a:gd name="T48" fmla="*/ 18 w 21"/>
                  <a:gd name="T49" fmla="*/ 1 h 15"/>
                  <a:gd name="T50" fmla="*/ 18 w 21"/>
                  <a:gd name="T51" fmla="*/ 1 h 15"/>
                  <a:gd name="T52" fmla="*/ 15 w 21"/>
                  <a:gd name="T53" fmla="*/ 2 h 15"/>
                  <a:gd name="T54" fmla="*/ 13 w 21"/>
                  <a:gd name="T55" fmla="*/ 2 h 15"/>
                  <a:gd name="T56" fmla="*/ 11 w 21"/>
                  <a:gd name="T57" fmla="*/ 2 h 15"/>
                  <a:gd name="T58" fmla="*/ 7 w 21"/>
                  <a:gd name="T59" fmla="*/ 5 h 15"/>
                  <a:gd name="T60" fmla="*/ 2 w 21"/>
                  <a:gd name="T61" fmla="*/ 3 h 15"/>
                  <a:gd name="T62" fmla="*/ 1 w 21"/>
                  <a:gd name="T63" fmla="*/ 5 h 15"/>
                  <a:gd name="T64" fmla="*/ 0 w 21"/>
                  <a:gd name="T65" fmla="*/ 6 h 15"/>
                  <a:gd name="T66" fmla="*/ 2 w 21"/>
                  <a:gd name="T67" fmla="*/ 6 h 15"/>
                  <a:gd name="T68" fmla="*/ 1 w 21"/>
                  <a:gd name="T69" fmla="*/ 8 h 15"/>
                  <a:gd name="T70" fmla="*/ 2 w 21"/>
                  <a:gd name="T71" fmla="*/ 9 h 15"/>
                  <a:gd name="T72" fmla="*/ 2 w 21"/>
                  <a:gd name="T73" fmla="*/ 11 h 15"/>
                  <a:gd name="T74" fmla="*/ 3 w 21"/>
                  <a:gd name="T75" fmla="*/ 12 h 15"/>
                  <a:gd name="T76" fmla="*/ 3 w 21"/>
                  <a:gd name="T77" fmla="*/ 13 h 15"/>
                  <a:gd name="T78" fmla="*/ 2 w 21"/>
                  <a:gd name="T79" fmla="*/ 13 h 15"/>
                  <a:gd name="T80" fmla="*/ 1 w 21"/>
                  <a:gd name="T81" fmla="*/ 13 h 15"/>
                  <a:gd name="T82" fmla="*/ 3 w 21"/>
                  <a:gd name="T8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" h="15">
                    <a:moveTo>
                      <a:pt x="3" y="14"/>
                    </a:moveTo>
                    <a:cubicBezTo>
                      <a:pt x="3" y="14"/>
                      <a:pt x="4" y="14"/>
                      <a:pt x="4" y="13"/>
                    </a:cubicBezTo>
                    <a:cubicBezTo>
                      <a:pt x="5" y="13"/>
                      <a:pt x="6" y="14"/>
                      <a:pt x="7" y="13"/>
                    </a:cubicBezTo>
                    <a:cubicBezTo>
                      <a:pt x="8" y="13"/>
                      <a:pt x="8" y="12"/>
                      <a:pt x="8" y="12"/>
                    </a:cubicBezTo>
                    <a:cubicBezTo>
                      <a:pt x="8" y="12"/>
                      <a:pt x="10" y="14"/>
                      <a:pt x="11" y="13"/>
                    </a:cubicBezTo>
                    <a:cubicBezTo>
                      <a:pt x="11" y="13"/>
                      <a:pt x="13" y="15"/>
                      <a:pt x="14" y="14"/>
                    </a:cubicBezTo>
                    <a:cubicBezTo>
                      <a:pt x="14" y="13"/>
                      <a:pt x="13" y="13"/>
                      <a:pt x="13" y="12"/>
                    </a:cubicBezTo>
                    <a:cubicBezTo>
                      <a:pt x="13" y="12"/>
                      <a:pt x="14" y="12"/>
                      <a:pt x="14" y="12"/>
                    </a:cubicBezTo>
                    <a:cubicBezTo>
                      <a:pt x="13" y="11"/>
                      <a:pt x="14" y="11"/>
                      <a:pt x="14" y="11"/>
                    </a:cubicBezTo>
                    <a:cubicBezTo>
                      <a:pt x="15" y="10"/>
                      <a:pt x="15" y="11"/>
                      <a:pt x="16" y="10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6" y="8"/>
                      <a:pt x="15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8" y="6"/>
                      <a:pt x="18" y="6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0" y="1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9" y="3"/>
                      <a:pt x="9" y="5"/>
                      <a:pt x="7" y="5"/>
                    </a:cubicBezTo>
                    <a:cubicBezTo>
                      <a:pt x="6" y="4"/>
                      <a:pt x="4" y="3"/>
                      <a:pt x="2" y="3"/>
                    </a:cubicBezTo>
                    <a:cubicBezTo>
                      <a:pt x="4" y="4"/>
                      <a:pt x="2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3" y="7"/>
                      <a:pt x="1" y="7"/>
                      <a:pt x="1" y="8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0"/>
                      <a:pt x="4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2" y="14"/>
                      <a:pt x="2" y="14"/>
                      <a:pt x="3" y="1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3" name="Freeform 793">
                <a:extLst>
                  <a:ext uri="{FF2B5EF4-FFF2-40B4-BE49-F238E27FC236}">
                    <a16:creationId xmlns:a16="http://schemas.microsoft.com/office/drawing/2014/main" id="{5B967552-201D-CD3A-E524-8171FD8E1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9938" y="3271838"/>
                <a:ext cx="161925" cy="79375"/>
              </a:xfrm>
              <a:custGeom>
                <a:avLst/>
                <a:gdLst>
                  <a:gd name="T0" fmla="*/ 5 w 39"/>
                  <a:gd name="T1" fmla="*/ 17 h 19"/>
                  <a:gd name="T2" fmla="*/ 8 w 39"/>
                  <a:gd name="T3" fmla="*/ 19 h 19"/>
                  <a:gd name="T4" fmla="*/ 10 w 39"/>
                  <a:gd name="T5" fmla="*/ 19 h 19"/>
                  <a:gd name="T6" fmla="*/ 12 w 39"/>
                  <a:gd name="T7" fmla="*/ 19 h 19"/>
                  <a:gd name="T8" fmla="*/ 14 w 39"/>
                  <a:gd name="T9" fmla="*/ 19 h 19"/>
                  <a:gd name="T10" fmla="*/ 14 w 39"/>
                  <a:gd name="T11" fmla="*/ 18 h 19"/>
                  <a:gd name="T12" fmla="*/ 15 w 39"/>
                  <a:gd name="T13" fmla="*/ 16 h 19"/>
                  <a:gd name="T14" fmla="*/ 18 w 39"/>
                  <a:gd name="T15" fmla="*/ 15 h 19"/>
                  <a:gd name="T16" fmla="*/ 19 w 39"/>
                  <a:gd name="T17" fmla="*/ 15 h 19"/>
                  <a:gd name="T18" fmla="*/ 20 w 39"/>
                  <a:gd name="T19" fmla="*/ 15 h 19"/>
                  <a:gd name="T20" fmla="*/ 24 w 39"/>
                  <a:gd name="T21" fmla="*/ 14 h 19"/>
                  <a:gd name="T22" fmla="*/ 24 w 39"/>
                  <a:gd name="T23" fmla="*/ 13 h 19"/>
                  <a:gd name="T24" fmla="*/ 25 w 39"/>
                  <a:gd name="T25" fmla="*/ 11 h 19"/>
                  <a:gd name="T26" fmla="*/ 27 w 39"/>
                  <a:gd name="T27" fmla="*/ 11 h 19"/>
                  <a:gd name="T28" fmla="*/ 29 w 39"/>
                  <a:gd name="T29" fmla="*/ 12 h 19"/>
                  <a:gd name="T30" fmla="*/ 30 w 39"/>
                  <a:gd name="T31" fmla="*/ 12 h 19"/>
                  <a:gd name="T32" fmla="*/ 31 w 39"/>
                  <a:gd name="T33" fmla="*/ 11 h 19"/>
                  <a:gd name="T34" fmla="*/ 32 w 39"/>
                  <a:gd name="T35" fmla="*/ 11 h 19"/>
                  <a:gd name="T36" fmla="*/ 34 w 39"/>
                  <a:gd name="T37" fmla="*/ 13 h 19"/>
                  <a:gd name="T38" fmla="*/ 36 w 39"/>
                  <a:gd name="T39" fmla="*/ 13 h 19"/>
                  <a:gd name="T40" fmla="*/ 38 w 39"/>
                  <a:gd name="T41" fmla="*/ 9 h 19"/>
                  <a:gd name="T42" fmla="*/ 39 w 39"/>
                  <a:gd name="T43" fmla="*/ 6 h 19"/>
                  <a:gd name="T44" fmla="*/ 39 w 39"/>
                  <a:gd name="T45" fmla="*/ 6 h 19"/>
                  <a:gd name="T46" fmla="*/ 36 w 39"/>
                  <a:gd name="T47" fmla="*/ 4 h 19"/>
                  <a:gd name="T48" fmla="*/ 35 w 39"/>
                  <a:gd name="T49" fmla="*/ 3 h 19"/>
                  <a:gd name="T50" fmla="*/ 34 w 39"/>
                  <a:gd name="T51" fmla="*/ 3 h 19"/>
                  <a:gd name="T52" fmla="*/ 34 w 39"/>
                  <a:gd name="T53" fmla="*/ 3 h 19"/>
                  <a:gd name="T54" fmla="*/ 33 w 39"/>
                  <a:gd name="T55" fmla="*/ 3 h 19"/>
                  <a:gd name="T56" fmla="*/ 32 w 39"/>
                  <a:gd name="T57" fmla="*/ 2 h 19"/>
                  <a:gd name="T58" fmla="*/ 29 w 39"/>
                  <a:gd name="T59" fmla="*/ 2 h 19"/>
                  <a:gd name="T60" fmla="*/ 29 w 39"/>
                  <a:gd name="T61" fmla="*/ 3 h 19"/>
                  <a:gd name="T62" fmla="*/ 28 w 39"/>
                  <a:gd name="T63" fmla="*/ 3 h 19"/>
                  <a:gd name="T64" fmla="*/ 26 w 39"/>
                  <a:gd name="T65" fmla="*/ 3 h 19"/>
                  <a:gd name="T66" fmla="*/ 26 w 39"/>
                  <a:gd name="T67" fmla="*/ 3 h 19"/>
                  <a:gd name="T68" fmla="*/ 25 w 39"/>
                  <a:gd name="T69" fmla="*/ 2 h 19"/>
                  <a:gd name="T70" fmla="*/ 24 w 39"/>
                  <a:gd name="T71" fmla="*/ 3 h 19"/>
                  <a:gd name="T72" fmla="*/ 23 w 39"/>
                  <a:gd name="T73" fmla="*/ 4 h 19"/>
                  <a:gd name="T74" fmla="*/ 22 w 39"/>
                  <a:gd name="T75" fmla="*/ 4 h 19"/>
                  <a:gd name="T76" fmla="*/ 21 w 39"/>
                  <a:gd name="T77" fmla="*/ 4 h 19"/>
                  <a:gd name="T78" fmla="*/ 20 w 39"/>
                  <a:gd name="T79" fmla="*/ 5 h 19"/>
                  <a:gd name="T80" fmla="*/ 20 w 39"/>
                  <a:gd name="T81" fmla="*/ 3 h 19"/>
                  <a:gd name="T82" fmla="*/ 19 w 39"/>
                  <a:gd name="T83" fmla="*/ 2 h 19"/>
                  <a:gd name="T84" fmla="*/ 19 w 39"/>
                  <a:gd name="T85" fmla="*/ 2 h 19"/>
                  <a:gd name="T86" fmla="*/ 18 w 39"/>
                  <a:gd name="T87" fmla="*/ 0 h 19"/>
                  <a:gd name="T88" fmla="*/ 18 w 39"/>
                  <a:gd name="T89" fmla="*/ 1 h 19"/>
                  <a:gd name="T90" fmla="*/ 17 w 39"/>
                  <a:gd name="T91" fmla="*/ 1 h 19"/>
                  <a:gd name="T92" fmla="*/ 16 w 39"/>
                  <a:gd name="T93" fmla="*/ 2 h 19"/>
                  <a:gd name="T94" fmla="*/ 15 w 39"/>
                  <a:gd name="T95" fmla="*/ 3 h 19"/>
                  <a:gd name="T96" fmla="*/ 14 w 39"/>
                  <a:gd name="T97" fmla="*/ 1 h 19"/>
                  <a:gd name="T98" fmla="*/ 13 w 39"/>
                  <a:gd name="T99" fmla="*/ 2 h 19"/>
                  <a:gd name="T100" fmla="*/ 12 w 39"/>
                  <a:gd name="T101" fmla="*/ 2 h 19"/>
                  <a:gd name="T102" fmla="*/ 11 w 39"/>
                  <a:gd name="T103" fmla="*/ 3 h 19"/>
                  <a:gd name="T104" fmla="*/ 9 w 39"/>
                  <a:gd name="T105" fmla="*/ 5 h 19"/>
                  <a:gd name="T106" fmla="*/ 8 w 39"/>
                  <a:gd name="T107" fmla="*/ 7 h 19"/>
                  <a:gd name="T108" fmla="*/ 5 w 39"/>
                  <a:gd name="T109" fmla="*/ 8 h 19"/>
                  <a:gd name="T110" fmla="*/ 2 w 39"/>
                  <a:gd name="T111" fmla="*/ 8 h 19"/>
                  <a:gd name="T112" fmla="*/ 1 w 39"/>
                  <a:gd name="T113" fmla="*/ 10 h 19"/>
                  <a:gd name="T114" fmla="*/ 1 w 39"/>
                  <a:gd name="T115" fmla="*/ 13 h 19"/>
                  <a:gd name="T116" fmla="*/ 2 w 39"/>
                  <a:gd name="T117" fmla="*/ 16 h 19"/>
                  <a:gd name="T118" fmla="*/ 5 w 39"/>
                  <a:gd name="T11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19">
                    <a:moveTo>
                      <a:pt x="5" y="17"/>
                    </a:moveTo>
                    <a:cubicBezTo>
                      <a:pt x="6" y="18"/>
                      <a:pt x="7" y="19"/>
                      <a:pt x="8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4" y="16"/>
                      <a:pt x="15" y="16"/>
                    </a:cubicBezTo>
                    <a:cubicBezTo>
                      <a:pt x="16" y="16"/>
                      <a:pt x="17" y="16"/>
                      <a:pt x="18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4"/>
                      <a:pt x="20" y="15"/>
                      <a:pt x="20" y="15"/>
                    </a:cubicBezTo>
                    <a:cubicBezTo>
                      <a:pt x="21" y="16"/>
                      <a:pt x="23" y="15"/>
                      <a:pt x="24" y="14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5" y="12"/>
                      <a:pt x="25" y="12"/>
                      <a:pt x="25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8" y="11"/>
                      <a:pt x="28" y="12"/>
                      <a:pt x="29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0" y="12"/>
                      <a:pt x="31" y="11"/>
                      <a:pt x="31" y="11"/>
                    </a:cubicBezTo>
                    <a:cubicBezTo>
                      <a:pt x="31" y="11"/>
                      <a:pt x="32" y="11"/>
                      <a:pt x="32" y="11"/>
                    </a:cubicBezTo>
                    <a:cubicBezTo>
                      <a:pt x="32" y="12"/>
                      <a:pt x="33" y="12"/>
                      <a:pt x="34" y="13"/>
                    </a:cubicBezTo>
                    <a:cubicBezTo>
                      <a:pt x="34" y="14"/>
                      <a:pt x="35" y="13"/>
                      <a:pt x="36" y="13"/>
                    </a:cubicBezTo>
                    <a:cubicBezTo>
                      <a:pt x="36" y="11"/>
                      <a:pt x="37" y="10"/>
                      <a:pt x="38" y="9"/>
                    </a:cubicBezTo>
                    <a:cubicBezTo>
                      <a:pt x="38" y="8"/>
                      <a:pt x="38" y="7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6" y="5"/>
                      <a:pt x="36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1" y="2"/>
                      <a:pt x="30" y="2"/>
                      <a:pt x="29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2" y="4"/>
                      <a:pt x="23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0" y="5"/>
                    </a:cubicBezTo>
                    <a:cubicBezTo>
                      <a:pt x="20" y="4"/>
                      <a:pt x="21" y="3"/>
                      <a:pt x="20" y="3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9" y="1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1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4" y="8"/>
                      <a:pt x="3" y="8"/>
                      <a:pt x="2" y="8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1" y="11"/>
                      <a:pt x="0" y="12"/>
                      <a:pt x="1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3" y="16"/>
                      <a:pt x="4" y="17"/>
                      <a:pt x="5" y="1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4" name="Freeform 794">
                <a:extLst>
                  <a:ext uri="{FF2B5EF4-FFF2-40B4-BE49-F238E27FC236}">
                    <a16:creationId xmlns:a16="http://schemas.microsoft.com/office/drawing/2014/main" id="{AA463CBA-6064-F7E7-09D0-464D586E0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775" y="3330575"/>
                <a:ext cx="265112" cy="187325"/>
              </a:xfrm>
              <a:custGeom>
                <a:avLst/>
                <a:gdLst>
                  <a:gd name="T0" fmla="*/ 60 w 64"/>
                  <a:gd name="T1" fmla="*/ 29 h 45"/>
                  <a:gd name="T2" fmla="*/ 55 w 64"/>
                  <a:gd name="T3" fmla="*/ 29 h 45"/>
                  <a:gd name="T4" fmla="*/ 54 w 64"/>
                  <a:gd name="T5" fmla="*/ 25 h 45"/>
                  <a:gd name="T6" fmla="*/ 54 w 64"/>
                  <a:gd name="T7" fmla="*/ 22 h 45"/>
                  <a:gd name="T8" fmla="*/ 54 w 64"/>
                  <a:gd name="T9" fmla="*/ 19 h 45"/>
                  <a:gd name="T10" fmla="*/ 53 w 64"/>
                  <a:gd name="T11" fmla="*/ 13 h 45"/>
                  <a:gd name="T12" fmla="*/ 51 w 64"/>
                  <a:gd name="T13" fmla="*/ 10 h 45"/>
                  <a:gd name="T14" fmla="*/ 49 w 64"/>
                  <a:gd name="T15" fmla="*/ 8 h 45"/>
                  <a:gd name="T16" fmla="*/ 47 w 64"/>
                  <a:gd name="T17" fmla="*/ 2 h 45"/>
                  <a:gd name="T18" fmla="*/ 44 w 64"/>
                  <a:gd name="T19" fmla="*/ 0 h 45"/>
                  <a:gd name="T20" fmla="*/ 41 w 64"/>
                  <a:gd name="T21" fmla="*/ 1 h 45"/>
                  <a:gd name="T22" fmla="*/ 35 w 64"/>
                  <a:gd name="T23" fmla="*/ 3 h 45"/>
                  <a:gd name="T24" fmla="*/ 33 w 64"/>
                  <a:gd name="T25" fmla="*/ 5 h 45"/>
                  <a:gd name="T26" fmla="*/ 29 w 64"/>
                  <a:gd name="T27" fmla="*/ 3 h 45"/>
                  <a:gd name="T28" fmla="*/ 26 w 64"/>
                  <a:gd name="T29" fmla="*/ 3 h 45"/>
                  <a:gd name="T30" fmla="*/ 24 w 64"/>
                  <a:gd name="T31" fmla="*/ 3 h 45"/>
                  <a:gd name="T32" fmla="*/ 21 w 64"/>
                  <a:gd name="T33" fmla="*/ 2 h 45"/>
                  <a:gd name="T34" fmla="*/ 18 w 64"/>
                  <a:gd name="T35" fmla="*/ 4 h 45"/>
                  <a:gd name="T36" fmla="*/ 14 w 64"/>
                  <a:gd name="T37" fmla="*/ 5 h 45"/>
                  <a:gd name="T38" fmla="*/ 12 w 64"/>
                  <a:gd name="T39" fmla="*/ 8 h 45"/>
                  <a:gd name="T40" fmla="*/ 12 w 64"/>
                  <a:gd name="T41" fmla="*/ 9 h 45"/>
                  <a:gd name="T42" fmla="*/ 10 w 64"/>
                  <a:gd name="T43" fmla="*/ 12 h 45"/>
                  <a:gd name="T44" fmla="*/ 9 w 64"/>
                  <a:gd name="T45" fmla="*/ 15 h 45"/>
                  <a:gd name="T46" fmla="*/ 7 w 64"/>
                  <a:gd name="T47" fmla="*/ 17 h 45"/>
                  <a:gd name="T48" fmla="*/ 7 w 64"/>
                  <a:gd name="T49" fmla="*/ 19 h 45"/>
                  <a:gd name="T50" fmla="*/ 4 w 64"/>
                  <a:gd name="T51" fmla="*/ 20 h 45"/>
                  <a:gd name="T52" fmla="*/ 3 w 64"/>
                  <a:gd name="T53" fmla="*/ 21 h 45"/>
                  <a:gd name="T54" fmla="*/ 1 w 64"/>
                  <a:gd name="T55" fmla="*/ 23 h 45"/>
                  <a:gd name="T56" fmla="*/ 4 w 64"/>
                  <a:gd name="T57" fmla="*/ 25 h 45"/>
                  <a:gd name="T58" fmla="*/ 4 w 64"/>
                  <a:gd name="T59" fmla="*/ 27 h 45"/>
                  <a:gd name="T60" fmla="*/ 6 w 64"/>
                  <a:gd name="T61" fmla="*/ 29 h 45"/>
                  <a:gd name="T62" fmla="*/ 9 w 64"/>
                  <a:gd name="T63" fmla="*/ 31 h 45"/>
                  <a:gd name="T64" fmla="*/ 8 w 64"/>
                  <a:gd name="T65" fmla="*/ 32 h 45"/>
                  <a:gd name="T66" fmla="*/ 8 w 64"/>
                  <a:gd name="T67" fmla="*/ 33 h 45"/>
                  <a:gd name="T68" fmla="*/ 11 w 64"/>
                  <a:gd name="T69" fmla="*/ 35 h 45"/>
                  <a:gd name="T70" fmla="*/ 13 w 64"/>
                  <a:gd name="T71" fmla="*/ 37 h 45"/>
                  <a:gd name="T72" fmla="*/ 16 w 64"/>
                  <a:gd name="T73" fmla="*/ 35 h 45"/>
                  <a:gd name="T74" fmla="*/ 16 w 64"/>
                  <a:gd name="T75" fmla="*/ 36 h 45"/>
                  <a:gd name="T76" fmla="*/ 16 w 64"/>
                  <a:gd name="T77" fmla="*/ 38 h 45"/>
                  <a:gd name="T78" fmla="*/ 17 w 64"/>
                  <a:gd name="T79" fmla="*/ 39 h 45"/>
                  <a:gd name="T80" fmla="*/ 19 w 64"/>
                  <a:gd name="T81" fmla="*/ 41 h 45"/>
                  <a:gd name="T82" fmla="*/ 21 w 64"/>
                  <a:gd name="T83" fmla="*/ 43 h 45"/>
                  <a:gd name="T84" fmla="*/ 24 w 64"/>
                  <a:gd name="T85" fmla="*/ 43 h 45"/>
                  <a:gd name="T86" fmla="*/ 27 w 64"/>
                  <a:gd name="T87" fmla="*/ 44 h 45"/>
                  <a:gd name="T88" fmla="*/ 31 w 64"/>
                  <a:gd name="T89" fmla="*/ 44 h 45"/>
                  <a:gd name="T90" fmla="*/ 36 w 64"/>
                  <a:gd name="T91" fmla="*/ 45 h 45"/>
                  <a:gd name="T92" fmla="*/ 39 w 64"/>
                  <a:gd name="T93" fmla="*/ 43 h 45"/>
                  <a:gd name="T94" fmla="*/ 44 w 64"/>
                  <a:gd name="T95" fmla="*/ 41 h 45"/>
                  <a:gd name="T96" fmla="*/ 49 w 64"/>
                  <a:gd name="T97" fmla="*/ 41 h 45"/>
                  <a:gd name="T98" fmla="*/ 51 w 64"/>
                  <a:gd name="T99" fmla="*/ 42 h 45"/>
                  <a:gd name="T100" fmla="*/ 53 w 64"/>
                  <a:gd name="T101" fmla="*/ 43 h 45"/>
                  <a:gd name="T102" fmla="*/ 57 w 64"/>
                  <a:gd name="T103" fmla="*/ 44 h 45"/>
                  <a:gd name="T104" fmla="*/ 57 w 64"/>
                  <a:gd name="T105" fmla="*/ 41 h 45"/>
                  <a:gd name="T106" fmla="*/ 58 w 64"/>
                  <a:gd name="T107" fmla="*/ 38 h 45"/>
                  <a:gd name="T108" fmla="*/ 58 w 64"/>
                  <a:gd name="T109" fmla="*/ 36 h 45"/>
                  <a:gd name="T110" fmla="*/ 59 w 64"/>
                  <a:gd name="T111" fmla="*/ 32 h 45"/>
                  <a:gd name="T112" fmla="*/ 61 w 64"/>
                  <a:gd name="T113" fmla="*/ 34 h 45"/>
                  <a:gd name="T114" fmla="*/ 64 w 64"/>
                  <a:gd name="T115" fmla="*/ 32 h 45"/>
                  <a:gd name="T116" fmla="*/ 63 w 64"/>
                  <a:gd name="T117" fmla="*/ 2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4" h="45">
                    <a:moveTo>
                      <a:pt x="63" y="28"/>
                    </a:moveTo>
                    <a:cubicBezTo>
                      <a:pt x="62" y="28"/>
                      <a:pt x="61" y="28"/>
                      <a:pt x="60" y="29"/>
                    </a:cubicBezTo>
                    <a:cubicBezTo>
                      <a:pt x="59" y="29"/>
                      <a:pt x="58" y="29"/>
                      <a:pt x="58" y="30"/>
                    </a:cubicBezTo>
                    <a:cubicBezTo>
                      <a:pt x="57" y="30"/>
                      <a:pt x="56" y="30"/>
                      <a:pt x="55" y="29"/>
                    </a:cubicBezTo>
                    <a:cubicBezTo>
                      <a:pt x="55" y="28"/>
                      <a:pt x="53" y="27"/>
                      <a:pt x="54" y="26"/>
                    </a:cubicBezTo>
                    <a:cubicBezTo>
                      <a:pt x="54" y="26"/>
                      <a:pt x="54" y="25"/>
                      <a:pt x="54" y="25"/>
                    </a:cubicBezTo>
                    <a:cubicBezTo>
                      <a:pt x="54" y="24"/>
                      <a:pt x="54" y="24"/>
                      <a:pt x="54" y="23"/>
                    </a:cubicBezTo>
                    <a:cubicBezTo>
                      <a:pt x="54" y="23"/>
                      <a:pt x="54" y="22"/>
                      <a:pt x="54" y="22"/>
                    </a:cubicBezTo>
                    <a:cubicBezTo>
                      <a:pt x="54" y="21"/>
                      <a:pt x="54" y="20"/>
                      <a:pt x="54" y="20"/>
                    </a:cubicBezTo>
                    <a:cubicBezTo>
                      <a:pt x="54" y="20"/>
                      <a:pt x="54" y="19"/>
                      <a:pt x="54" y="19"/>
                    </a:cubicBezTo>
                    <a:cubicBezTo>
                      <a:pt x="55" y="18"/>
                      <a:pt x="54" y="18"/>
                      <a:pt x="54" y="17"/>
                    </a:cubicBezTo>
                    <a:cubicBezTo>
                      <a:pt x="54" y="16"/>
                      <a:pt x="54" y="14"/>
                      <a:pt x="53" y="13"/>
                    </a:cubicBezTo>
                    <a:cubicBezTo>
                      <a:pt x="53" y="13"/>
                      <a:pt x="53" y="12"/>
                      <a:pt x="52" y="12"/>
                    </a:cubicBezTo>
                    <a:cubicBezTo>
                      <a:pt x="52" y="11"/>
                      <a:pt x="52" y="11"/>
                      <a:pt x="51" y="10"/>
                    </a:cubicBezTo>
                    <a:cubicBezTo>
                      <a:pt x="51" y="10"/>
                      <a:pt x="50" y="10"/>
                      <a:pt x="50" y="9"/>
                    </a:cubicBezTo>
                    <a:cubicBezTo>
                      <a:pt x="50" y="9"/>
                      <a:pt x="50" y="8"/>
                      <a:pt x="49" y="8"/>
                    </a:cubicBezTo>
                    <a:cubicBezTo>
                      <a:pt x="49" y="7"/>
                      <a:pt x="48" y="6"/>
                      <a:pt x="48" y="6"/>
                    </a:cubicBezTo>
                    <a:cubicBezTo>
                      <a:pt x="47" y="4"/>
                      <a:pt x="47" y="3"/>
                      <a:pt x="47" y="2"/>
                    </a:cubicBezTo>
                    <a:cubicBezTo>
                      <a:pt x="46" y="1"/>
                      <a:pt x="45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2" y="0"/>
                    </a:cubicBezTo>
                    <a:cubicBezTo>
                      <a:pt x="42" y="0"/>
                      <a:pt x="42" y="0"/>
                      <a:pt x="41" y="1"/>
                    </a:cubicBezTo>
                    <a:cubicBezTo>
                      <a:pt x="41" y="2"/>
                      <a:pt x="40" y="3"/>
                      <a:pt x="39" y="3"/>
                    </a:cubicBezTo>
                    <a:cubicBezTo>
                      <a:pt x="38" y="3"/>
                      <a:pt x="37" y="3"/>
                      <a:pt x="35" y="3"/>
                    </a:cubicBezTo>
                    <a:cubicBezTo>
                      <a:pt x="35" y="4"/>
                      <a:pt x="34" y="4"/>
                      <a:pt x="34" y="4"/>
                    </a:cubicBezTo>
                    <a:cubicBezTo>
                      <a:pt x="34" y="4"/>
                      <a:pt x="33" y="5"/>
                      <a:pt x="33" y="5"/>
                    </a:cubicBezTo>
                    <a:cubicBezTo>
                      <a:pt x="32" y="6"/>
                      <a:pt x="31" y="4"/>
                      <a:pt x="30" y="4"/>
                    </a:cubicBezTo>
                    <a:cubicBezTo>
                      <a:pt x="30" y="3"/>
                      <a:pt x="29" y="3"/>
                      <a:pt x="29" y="3"/>
                    </a:cubicBezTo>
                    <a:cubicBezTo>
                      <a:pt x="28" y="3"/>
                      <a:pt x="28" y="4"/>
                      <a:pt x="27" y="4"/>
                    </a:cubicBezTo>
                    <a:cubicBezTo>
                      <a:pt x="27" y="4"/>
                      <a:pt x="27" y="3"/>
                      <a:pt x="26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3" y="2"/>
                      <a:pt x="23" y="3"/>
                      <a:pt x="22" y="3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0" y="1"/>
                      <a:pt x="20" y="3"/>
                      <a:pt x="18" y="3"/>
                    </a:cubicBezTo>
                    <a:cubicBezTo>
                      <a:pt x="18" y="3"/>
                      <a:pt x="18" y="4"/>
                      <a:pt x="18" y="4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6"/>
                      <a:pt x="14" y="6"/>
                      <a:pt x="14" y="7"/>
                    </a:cubicBezTo>
                    <a:cubicBezTo>
                      <a:pt x="13" y="7"/>
                      <a:pt x="13" y="7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0" y="12"/>
                    </a:cubicBezTo>
                    <a:cubicBezTo>
                      <a:pt x="10" y="13"/>
                      <a:pt x="10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8" y="16"/>
                      <a:pt x="7" y="17"/>
                    </a:cubicBezTo>
                    <a:cubicBezTo>
                      <a:pt x="7" y="17"/>
                      <a:pt x="7" y="17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20"/>
                      <a:pt x="6" y="20"/>
                      <a:pt x="5" y="20"/>
                    </a:cubicBezTo>
                    <a:cubicBezTo>
                      <a:pt x="5" y="20"/>
                      <a:pt x="5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5"/>
                      <a:pt x="4" y="25"/>
                    </a:cubicBezTo>
                    <a:cubicBezTo>
                      <a:pt x="5" y="25"/>
                      <a:pt x="4" y="26"/>
                      <a:pt x="4" y="26"/>
                    </a:cubicBezTo>
                    <a:cubicBezTo>
                      <a:pt x="4" y="26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5" y="28"/>
                      <a:pt x="5" y="28"/>
                      <a:pt x="6" y="29"/>
                    </a:cubicBezTo>
                    <a:cubicBezTo>
                      <a:pt x="6" y="29"/>
                      <a:pt x="7" y="30"/>
                      <a:pt x="8" y="30"/>
                    </a:cubicBezTo>
                    <a:cubicBezTo>
                      <a:pt x="8" y="30"/>
                      <a:pt x="9" y="30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9" y="32"/>
                      <a:pt x="9" y="33"/>
                    </a:cubicBezTo>
                    <a:cubicBezTo>
                      <a:pt x="9" y="33"/>
                      <a:pt x="8" y="33"/>
                      <a:pt x="8" y="33"/>
                    </a:cubicBezTo>
                    <a:cubicBezTo>
                      <a:pt x="8" y="34"/>
                      <a:pt x="9" y="34"/>
                      <a:pt x="9" y="34"/>
                    </a:cubicBezTo>
                    <a:cubicBezTo>
                      <a:pt x="10" y="34"/>
                      <a:pt x="10" y="35"/>
                      <a:pt x="11" y="35"/>
                    </a:cubicBezTo>
                    <a:cubicBezTo>
                      <a:pt x="11" y="35"/>
                      <a:pt x="12" y="35"/>
                      <a:pt x="12" y="35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8" y="36"/>
                      <a:pt x="18" y="36"/>
                    </a:cubicBezTo>
                    <a:cubicBezTo>
                      <a:pt x="18" y="36"/>
                      <a:pt x="17" y="36"/>
                      <a:pt x="16" y="36"/>
                    </a:cubicBezTo>
                    <a:cubicBezTo>
                      <a:pt x="16" y="36"/>
                      <a:pt x="16" y="37"/>
                      <a:pt x="16" y="37"/>
                    </a:cubicBezTo>
                    <a:cubicBezTo>
                      <a:pt x="15" y="37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7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9" y="40"/>
                      <a:pt x="19" y="41"/>
                    </a:cubicBezTo>
                    <a:cubicBezTo>
                      <a:pt x="20" y="41"/>
                      <a:pt x="18" y="41"/>
                      <a:pt x="18" y="42"/>
                    </a:cubicBezTo>
                    <a:cubicBezTo>
                      <a:pt x="18" y="43"/>
                      <a:pt x="20" y="43"/>
                      <a:pt x="21" y="43"/>
                    </a:cubicBezTo>
                    <a:cubicBezTo>
                      <a:pt x="21" y="43"/>
                      <a:pt x="22" y="43"/>
                      <a:pt x="22" y="43"/>
                    </a:cubicBezTo>
                    <a:cubicBezTo>
                      <a:pt x="23" y="43"/>
                      <a:pt x="23" y="43"/>
                      <a:pt x="24" y="43"/>
                    </a:cubicBezTo>
                    <a:cubicBezTo>
                      <a:pt x="24" y="43"/>
                      <a:pt x="25" y="43"/>
                      <a:pt x="25" y="43"/>
                    </a:cubicBezTo>
                    <a:cubicBezTo>
                      <a:pt x="26" y="43"/>
                      <a:pt x="26" y="44"/>
                      <a:pt x="27" y="44"/>
                    </a:cubicBezTo>
                    <a:cubicBezTo>
                      <a:pt x="28" y="44"/>
                      <a:pt x="29" y="43"/>
                      <a:pt x="30" y="44"/>
                    </a:cubicBezTo>
                    <a:cubicBezTo>
                      <a:pt x="30" y="44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3" y="44"/>
                    </a:cubicBezTo>
                    <a:cubicBezTo>
                      <a:pt x="34" y="44"/>
                      <a:pt x="34" y="45"/>
                      <a:pt x="36" y="45"/>
                    </a:cubicBezTo>
                    <a:cubicBezTo>
                      <a:pt x="36" y="45"/>
                      <a:pt x="38" y="44"/>
                      <a:pt x="38" y="44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0" y="42"/>
                      <a:pt x="40" y="42"/>
                      <a:pt x="41" y="42"/>
                    </a:cubicBezTo>
                    <a:cubicBezTo>
                      <a:pt x="41" y="41"/>
                      <a:pt x="43" y="41"/>
                      <a:pt x="44" y="41"/>
                    </a:cubicBezTo>
                    <a:cubicBezTo>
                      <a:pt x="44" y="40"/>
                      <a:pt x="46" y="40"/>
                      <a:pt x="47" y="40"/>
                    </a:cubicBezTo>
                    <a:cubicBezTo>
                      <a:pt x="48" y="40"/>
                      <a:pt x="48" y="41"/>
                      <a:pt x="49" y="41"/>
                    </a:cubicBezTo>
                    <a:cubicBezTo>
                      <a:pt x="50" y="41"/>
                      <a:pt x="50" y="41"/>
                      <a:pt x="51" y="4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2"/>
                      <a:pt x="52" y="41"/>
                      <a:pt x="52" y="42"/>
                    </a:cubicBezTo>
                    <a:cubicBezTo>
                      <a:pt x="53" y="42"/>
                      <a:pt x="53" y="43"/>
                      <a:pt x="53" y="43"/>
                    </a:cubicBezTo>
                    <a:cubicBezTo>
                      <a:pt x="54" y="44"/>
                      <a:pt x="55" y="44"/>
                      <a:pt x="56" y="44"/>
                    </a:cubicBezTo>
                    <a:cubicBezTo>
                      <a:pt x="56" y="44"/>
                      <a:pt x="57" y="44"/>
                      <a:pt x="57" y="44"/>
                    </a:cubicBezTo>
                    <a:cubicBezTo>
                      <a:pt x="57" y="44"/>
                      <a:pt x="57" y="43"/>
                      <a:pt x="57" y="43"/>
                    </a:cubicBezTo>
                    <a:cubicBezTo>
                      <a:pt x="57" y="42"/>
                      <a:pt x="57" y="42"/>
                      <a:pt x="57" y="41"/>
                    </a:cubicBezTo>
                    <a:cubicBezTo>
                      <a:pt x="57" y="40"/>
                      <a:pt x="57" y="40"/>
                      <a:pt x="57" y="39"/>
                    </a:cubicBezTo>
                    <a:cubicBezTo>
                      <a:pt x="57" y="39"/>
                      <a:pt x="57" y="39"/>
                      <a:pt x="58" y="38"/>
                    </a:cubicBezTo>
                    <a:cubicBezTo>
                      <a:pt x="58" y="37"/>
                      <a:pt x="59" y="37"/>
                      <a:pt x="59" y="36"/>
                    </a:cubicBezTo>
                    <a:cubicBezTo>
                      <a:pt x="58" y="36"/>
                      <a:pt x="58" y="37"/>
                      <a:pt x="58" y="36"/>
                    </a:cubicBezTo>
                    <a:cubicBezTo>
                      <a:pt x="58" y="35"/>
                      <a:pt x="59" y="35"/>
                      <a:pt x="59" y="34"/>
                    </a:cubicBezTo>
                    <a:cubicBezTo>
                      <a:pt x="59" y="33"/>
                      <a:pt x="58" y="33"/>
                      <a:pt x="59" y="32"/>
                    </a:cubicBezTo>
                    <a:cubicBezTo>
                      <a:pt x="59" y="32"/>
                      <a:pt x="60" y="32"/>
                      <a:pt x="60" y="32"/>
                    </a:cubicBezTo>
                    <a:cubicBezTo>
                      <a:pt x="61" y="33"/>
                      <a:pt x="60" y="33"/>
                      <a:pt x="61" y="34"/>
                    </a:cubicBezTo>
                    <a:cubicBezTo>
                      <a:pt x="61" y="34"/>
                      <a:pt x="63" y="34"/>
                      <a:pt x="63" y="34"/>
                    </a:cubicBezTo>
                    <a:cubicBezTo>
                      <a:pt x="64" y="33"/>
                      <a:pt x="64" y="33"/>
                      <a:pt x="64" y="32"/>
                    </a:cubicBezTo>
                    <a:cubicBezTo>
                      <a:pt x="64" y="31"/>
                      <a:pt x="64" y="30"/>
                      <a:pt x="64" y="29"/>
                    </a:cubicBezTo>
                    <a:cubicBezTo>
                      <a:pt x="64" y="29"/>
                      <a:pt x="63" y="28"/>
                      <a:pt x="63" y="2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5" name="Freeform 795">
                <a:extLst>
                  <a:ext uri="{FF2B5EF4-FFF2-40B4-BE49-F238E27FC236}">
                    <a16:creationId xmlns:a16="http://schemas.microsoft.com/office/drawing/2014/main" id="{D467E412-7B0F-818F-7608-8046E36CD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338" y="3575050"/>
                <a:ext cx="92075" cy="187325"/>
              </a:xfrm>
              <a:custGeom>
                <a:avLst/>
                <a:gdLst>
                  <a:gd name="T0" fmla="*/ 14 w 22"/>
                  <a:gd name="T1" fmla="*/ 41 h 45"/>
                  <a:gd name="T2" fmla="*/ 15 w 22"/>
                  <a:gd name="T3" fmla="*/ 38 h 45"/>
                  <a:gd name="T4" fmla="*/ 17 w 22"/>
                  <a:gd name="T5" fmla="*/ 35 h 45"/>
                  <a:gd name="T6" fmla="*/ 17 w 22"/>
                  <a:gd name="T7" fmla="*/ 34 h 45"/>
                  <a:gd name="T8" fmla="*/ 15 w 22"/>
                  <a:gd name="T9" fmla="*/ 32 h 45"/>
                  <a:gd name="T10" fmla="*/ 15 w 22"/>
                  <a:gd name="T11" fmla="*/ 30 h 45"/>
                  <a:gd name="T12" fmla="*/ 17 w 22"/>
                  <a:gd name="T13" fmla="*/ 28 h 45"/>
                  <a:gd name="T14" fmla="*/ 16 w 22"/>
                  <a:gd name="T15" fmla="*/ 27 h 45"/>
                  <a:gd name="T16" fmla="*/ 15 w 22"/>
                  <a:gd name="T17" fmla="*/ 26 h 45"/>
                  <a:gd name="T18" fmla="*/ 15 w 22"/>
                  <a:gd name="T19" fmla="*/ 24 h 45"/>
                  <a:gd name="T20" fmla="*/ 14 w 22"/>
                  <a:gd name="T21" fmla="*/ 22 h 45"/>
                  <a:gd name="T22" fmla="*/ 17 w 22"/>
                  <a:gd name="T23" fmla="*/ 21 h 45"/>
                  <a:gd name="T24" fmla="*/ 18 w 22"/>
                  <a:gd name="T25" fmla="*/ 19 h 45"/>
                  <a:gd name="T26" fmla="*/ 18 w 22"/>
                  <a:gd name="T27" fmla="*/ 17 h 45"/>
                  <a:gd name="T28" fmla="*/ 18 w 22"/>
                  <a:gd name="T29" fmla="*/ 15 h 45"/>
                  <a:gd name="T30" fmla="*/ 18 w 22"/>
                  <a:gd name="T31" fmla="*/ 14 h 45"/>
                  <a:gd name="T32" fmla="*/ 18 w 22"/>
                  <a:gd name="T33" fmla="*/ 13 h 45"/>
                  <a:gd name="T34" fmla="*/ 18 w 22"/>
                  <a:gd name="T35" fmla="*/ 11 h 45"/>
                  <a:gd name="T36" fmla="*/ 18 w 22"/>
                  <a:gd name="T37" fmla="*/ 10 h 45"/>
                  <a:gd name="T38" fmla="*/ 19 w 22"/>
                  <a:gd name="T39" fmla="*/ 8 h 45"/>
                  <a:gd name="T40" fmla="*/ 22 w 22"/>
                  <a:gd name="T41" fmla="*/ 5 h 45"/>
                  <a:gd name="T42" fmla="*/ 20 w 22"/>
                  <a:gd name="T43" fmla="*/ 2 h 45"/>
                  <a:gd name="T44" fmla="*/ 20 w 22"/>
                  <a:gd name="T45" fmla="*/ 2 h 45"/>
                  <a:gd name="T46" fmla="*/ 18 w 22"/>
                  <a:gd name="T47" fmla="*/ 1 h 45"/>
                  <a:gd name="T48" fmla="*/ 17 w 22"/>
                  <a:gd name="T49" fmla="*/ 1 h 45"/>
                  <a:gd name="T50" fmla="*/ 16 w 22"/>
                  <a:gd name="T51" fmla="*/ 1 h 45"/>
                  <a:gd name="T52" fmla="*/ 15 w 22"/>
                  <a:gd name="T53" fmla="*/ 2 h 45"/>
                  <a:gd name="T54" fmla="*/ 13 w 22"/>
                  <a:gd name="T55" fmla="*/ 3 h 45"/>
                  <a:gd name="T56" fmla="*/ 12 w 22"/>
                  <a:gd name="T57" fmla="*/ 2 h 45"/>
                  <a:gd name="T58" fmla="*/ 10 w 22"/>
                  <a:gd name="T59" fmla="*/ 3 h 45"/>
                  <a:gd name="T60" fmla="*/ 10 w 22"/>
                  <a:gd name="T61" fmla="*/ 1 h 45"/>
                  <a:gd name="T62" fmla="*/ 9 w 22"/>
                  <a:gd name="T63" fmla="*/ 0 h 45"/>
                  <a:gd name="T64" fmla="*/ 4 w 22"/>
                  <a:gd name="T65" fmla="*/ 2 h 45"/>
                  <a:gd name="T66" fmla="*/ 5 w 22"/>
                  <a:gd name="T67" fmla="*/ 4 h 45"/>
                  <a:gd name="T68" fmla="*/ 5 w 22"/>
                  <a:gd name="T69" fmla="*/ 7 h 45"/>
                  <a:gd name="T70" fmla="*/ 6 w 22"/>
                  <a:gd name="T71" fmla="*/ 13 h 45"/>
                  <a:gd name="T72" fmla="*/ 3 w 22"/>
                  <a:gd name="T73" fmla="*/ 22 h 45"/>
                  <a:gd name="T74" fmla="*/ 1 w 22"/>
                  <a:gd name="T75" fmla="*/ 25 h 45"/>
                  <a:gd name="T76" fmla="*/ 1 w 22"/>
                  <a:gd name="T77" fmla="*/ 30 h 45"/>
                  <a:gd name="T78" fmla="*/ 2 w 22"/>
                  <a:gd name="T79" fmla="*/ 33 h 45"/>
                  <a:gd name="T80" fmla="*/ 5 w 22"/>
                  <a:gd name="T81" fmla="*/ 33 h 45"/>
                  <a:gd name="T82" fmla="*/ 5 w 22"/>
                  <a:gd name="T83" fmla="*/ 41 h 45"/>
                  <a:gd name="T84" fmla="*/ 4 w 22"/>
                  <a:gd name="T85" fmla="*/ 45 h 45"/>
                  <a:gd name="T86" fmla="*/ 8 w 22"/>
                  <a:gd name="T87" fmla="*/ 44 h 45"/>
                  <a:gd name="T88" fmla="*/ 12 w 22"/>
                  <a:gd name="T89" fmla="*/ 44 h 45"/>
                  <a:gd name="T90" fmla="*/ 17 w 22"/>
                  <a:gd name="T91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45">
                    <a:moveTo>
                      <a:pt x="14" y="43"/>
                    </a:moveTo>
                    <a:cubicBezTo>
                      <a:pt x="14" y="42"/>
                      <a:pt x="14" y="41"/>
                      <a:pt x="14" y="41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7" y="35"/>
                    </a:cubicBezTo>
                    <a:cubicBezTo>
                      <a:pt x="17" y="35"/>
                      <a:pt x="18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6" y="35"/>
                      <a:pt x="16" y="34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0"/>
                    </a:cubicBezTo>
                    <a:cubicBezTo>
                      <a:pt x="15" y="29"/>
                      <a:pt x="16" y="29"/>
                      <a:pt x="16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6"/>
                      <a:pt x="17" y="27"/>
                      <a:pt x="16" y="27"/>
                    </a:cubicBezTo>
                    <a:cubicBezTo>
                      <a:pt x="16" y="26"/>
                      <a:pt x="16" y="27"/>
                      <a:pt x="16" y="26"/>
                    </a:cubicBezTo>
                    <a:cubicBezTo>
                      <a:pt x="16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3"/>
                      <a:pt x="13" y="22"/>
                      <a:pt x="14" y="22"/>
                    </a:cubicBezTo>
                    <a:cubicBezTo>
                      <a:pt x="14" y="21"/>
                      <a:pt x="16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7" y="10"/>
                      <a:pt x="18" y="10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9" y="9"/>
                      <a:pt x="18" y="9"/>
                      <a:pt x="19" y="9"/>
                    </a:cubicBezTo>
                    <a:cubicBezTo>
                      <a:pt x="19" y="9"/>
                      <a:pt x="19" y="8"/>
                      <a:pt x="19" y="8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10" y="1"/>
                    </a:cubicBezTo>
                    <a:cubicBezTo>
                      <a:pt x="10" y="0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5" y="14"/>
                      <a:pt x="4" y="16"/>
                      <a:pt x="4" y="17"/>
                    </a:cubicBezTo>
                    <a:cubicBezTo>
                      <a:pt x="4" y="19"/>
                      <a:pt x="3" y="21"/>
                      <a:pt x="3" y="22"/>
                    </a:cubicBezTo>
                    <a:cubicBezTo>
                      <a:pt x="3" y="23"/>
                      <a:pt x="2" y="23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0" y="29"/>
                      <a:pt x="1" y="30"/>
                    </a:cubicBezTo>
                    <a:cubicBezTo>
                      <a:pt x="1" y="30"/>
                      <a:pt x="1" y="30"/>
                      <a:pt x="2" y="31"/>
                    </a:cubicBezTo>
                    <a:cubicBezTo>
                      <a:pt x="3" y="31"/>
                      <a:pt x="2" y="32"/>
                      <a:pt x="2" y="33"/>
                    </a:cubicBezTo>
                    <a:cubicBezTo>
                      <a:pt x="3" y="33"/>
                      <a:pt x="3" y="32"/>
                      <a:pt x="4" y="32"/>
                    </a:cubicBezTo>
                    <a:cubicBezTo>
                      <a:pt x="4" y="32"/>
                      <a:pt x="5" y="33"/>
                      <a:pt x="5" y="33"/>
                    </a:cubicBezTo>
                    <a:cubicBezTo>
                      <a:pt x="5" y="35"/>
                      <a:pt x="4" y="36"/>
                      <a:pt x="5" y="37"/>
                    </a:cubicBezTo>
                    <a:cubicBezTo>
                      <a:pt x="5" y="38"/>
                      <a:pt x="5" y="40"/>
                      <a:pt x="5" y="41"/>
                    </a:cubicBezTo>
                    <a:cubicBezTo>
                      <a:pt x="4" y="42"/>
                      <a:pt x="4" y="43"/>
                      <a:pt x="4" y="43"/>
                    </a:cubicBezTo>
                    <a:cubicBezTo>
                      <a:pt x="4" y="44"/>
                      <a:pt x="3" y="44"/>
                      <a:pt x="4" y="45"/>
                    </a:cubicBezTo>
                    <a:cubicBezTo>
                      <a:pt x="5" y="44"/>
                      <a:pt x="6" y="44"/>
                      <a:pt x="7" y="44"/>
                    </a:cubicBezTo>
                    <a:cubicBezTo>
                      <a:pt x="7" y="44"/>
                      <a:pt x="8" y="44"/>
                      <a:pt x="8" y="44"/>
                    </a:cubicBezTo>
                    <a:cubicBezTo>
                      <a:pt x="9" y="44"/>
                      <a:pt x="9" y="44"/>
                      <a:pt x="10" y="44"/>
                    </a:cubicBezTo>
                    <a:cubicBezTo>
                      <a:pt x="11" y="45"/>
                      <a:pt x="11" y="45"/>
                      <a:pt x="12" y="44"/>
                    </a:cubicBezTo>
                    <a:cubicBezTo>
                      <a:pt x="13" y="44"/>
                      <a:pt x="13" y="43"/>
                      <a:pt x="14" y="43"/>
                    </a:cubicBezTo>
                    <a:cubicBezTo>
                      <a:pt x="15" y="43"/>
                      <a:pt x="16" y="43"/>
                      <a:pt x="17" y="43"/>
                    </a:cubicBezTo>
                    <a:cubicBezTo>
                      <a:pt x="16" y="43"/>
                      <a:pt x="15" y="43"/>
                      <a:pt x="14" y="4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6" name="Freeform 797">
                <a:extLst>
                  <a:ext uri="{FF2B5EF4-FFF2-40B4-BE49-F238E27FC236}">
                    <a16:creationId xmlns:a16="http://schemas.microsoft.com/office/drawing/2014/main" id="{F588F697-6287-D90F-32EB-6AB4CE16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9338" y="3321050"/>
                <a:ext cx="95250" cy="120650"/>
              </a:xfrm>
              <a:custGeom>
                <a:avLst/>
                <a:gdLst>
                  <a:gd name="T0" fmla="*/ 12 w 23"/>
                  <a:gd name="T1" fmla="*/ 28 h 29"/>
                  <a:gd name="T2" fmla="*/ 14 w 23"/>
                  <a:gd name="T3" fmla="*/ 25 h 29"/>
                  <a:gd name="T4" fmla="*/ 15 w 23"/>
                  <a:gd name="T5" fmla="*/ 24 h 29"/>
                  <a:gd name="T6" fmla="*/ 15 w 23"/>
                  <a:gd name="T7" fmla="*/ 22 h 29"/>
                  <a:gd name="T8" fmla="*/ 17 w 23"/>
                  <a:gd name="T9" fmla="*/ 19 h 29"/>
                  <a:gd name="T10" fmla="*/ 18 w 23"/>
                  <a:gd name="T11" fmla="*/ 20 h 29"/>
                  <a:gd name="T12" fmla="*/ 20 w 23"/>
                  <a:gd name="T13" fmla="*/ 21 h 29"/>
                  <a:gd name="T14" fmla="*/ 21 w 23"/>
                  <a:gd name="T15" fmla="*/ 21 h 29"/>
                  <a:gd name="T16" fmla="*/ 22 w 23"/>
                  <a:gd name="T17" fmla="*/ 19 h 29"/>
                  <a:gd name="T18" fmla="*/ 21 w 23"/>
                  <a:gd name="T19" fmla="*/ 16 h 29"/>
                  <a:gd name="T20" fmla="*/ 20 w 23"/>
                  <a:gd name="T21" fmla="*/ 14 h 29"/>
                  <a:gd name="T22" fmla="*/ 19 w 23"/>
                  <a:gd name="T23" fmla="*/ 13 h 29"/>
                  <a:gd name="T24" fmla="*/ 19 w 23"/>
                  <a:gd name="T25" fmla="*/ 12 h 29"/>
                  <a:gd name="T26" fmla="*/ 17 w 23"/>
                  <a:gd name="T27" fmla="*/ 10 h 29"/>
                  <a:gd name="T28" fmla="*/ 17 w 23"/>
                  <a:gd name="T29" fmla="*/ 8 h 29"/>
                  <a:gd name="T30" fmla="*/ 17 w 23"/>
                  <a:gd name="T31" fmla="*/ 7 h 29"/>
                  <a:gd name="T32" fmla="*/ 16 w 23"/>
                  <a:gd name="T33" fmla="*/ 5 h 29"/>
                  <a:gd name="T34" fmla="*/ 14 w 23"/>
                  <a:gd name="T35" fmla="*/ 4 h 29"/>
                  <a:gd name="T36" fmla="*/ 12 w 23"/>
                  <a:gd name="T37" fmla="*/ 3 h 29"/>
                  <a:gd name="T38" fmla="*/ 11 w 23"/>
                  <a:gd name="T39" fmla="*/ 3 h 29"/>
                  <a:gd name="T40" fmla="*/ 10 w 23"/>
                  <a:gd name="T41" fmla="*/ 2 h 29"/>
                  <a:gd name="T42" fmla="*/ 10 w 23"/>
                  <a:gd name="T43" fmla="*/ 2 h 29"/>
                  <a:gd name="T44" fmla="*/ 9 w 23"/>
                  <a:gd name="T45" fmla="*/ 1 h 29"/>
                  <a:gd name="T46" fmla="*/ 7 w 23"/>
                  <a:gd name="T47" fmla="*/ 0 h 29"/>
                  <a:gd name="T48" fmla="*/ 5 w 23"/>
                  <a:gd name="T49" fmla="*/ 0 h 29"/>
                  <a:gd name="T50" fmla="*/ 4 w 23"/>
                  <a:gd name="T51" fmla="*/ 1 h 29"/>
                  <a:gd name="T52" fmla="*/ 2 w 23"/>
                  <a:gd name="T53" fmla="*/ 1 h 29"/>
                  <a:gd name="T54" fmla="*/ 0 w 23"/>
                  <a:gd name="T55" fmla="*/ 2 h 29"/>
                  <a:gd name="T56" fmla="*/ 4 w 23"/>
                  <a:gd name="T57" fmla="*/ 7 h 29"/>
                  <a:gd name="T58" fmla="*/ 6 w 23"/>
                  <a:gd name="T59" fmla="*/ 10 h 29"/>
                  <a:gd name="T60" fmla="*/ 8 w 23"/>
                  <a:gd name="T61" fmla="*/ 13 h 29"/>
                  <a:gd name="T62" fmla="*/ 10 w 23"/>
                  <a:gd name="T63" fmla="*/ 19 h 29"/>
                  <a:gd name="T64" fmla="*/ 10 w 23"/>
                  <a:gd name="T65" fmla="*/ 22 h 29"/>
                  <a:gd name="T66" fmla="*/ 10 w 23"/>
                  <a:gd name="T67" fmla="*/ 28 h 29"/>
                  <a:gd name="T68" fmla="*/ 12 w 23"/>
                  <a:gd name="T6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9">
                    <a:moveTo>
                      <a:pt x="12" y="29"/>
                    </a:moveTo>
                    <a:cubicBezTo>
                      <a:pt x="13" y="29"/>
                      <a:pt x="12" y="28"/>
                      <a:pt x="12" y="28"/>
                    </a:cubicBezTo>
                    <a:cubicBezTo>
                      <a:pt x="13" y="28"/>
                      <a:pt x="13" y="27"/>
                      <a:pt x="13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2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5" y="20"/>
                      <a:pt x="16" y="19"/>
                      <a:pt x="17" y="19"/>
                    </a:cubicBezTo>
                    <a:cubicBezTo>
                      <a:pt x="17" y="20"/>
                      <a:pt x="17" y="20"/>
                      <a:pt x="17" y="21"/>
                    </a:cubicBezTo>
                    <a:cubicBezTo>
                      <a:pt x="17" y="21"/>
                      <a:pt x="18" y="20"/>
                      <a:pt x="18" y="20"/>
                    </a:cubicBezTo>
                    <a:cubicBezTo>
                      <a:pt x="18" y="21"/>
                      <a:pt x="19" y="20"/>
                      <a:pt x="19" y="20"/>
                    </a:cubicBezTo>
                    <a:cubicBezTo>
                      <a:pt x="19" y="20"/>
                      <a:pt x="20" y="21"/>
                      <a:pt x="20" y="21"/>
                    </a:cubicBezTo>
                    <a:cubicBezTo>
                      <a:pt x="20" y="21"/>
                      <a:pt x="21" y="20"/>
                      <a:pt x="21" y="20"/>
                    </a:cubicBezTo>
                    <a:cubicBezTo>
                      <a:pt x="21" y="20"/>
                      <a:pt x="21" y="21"/>
                      <a:pt x="21" y="21"/>
                    </a:cubicBezTo>
                    <a:cubicBezTo>
                      <a:pt x="22" y="21"/>
                      <a:pt x="23" y="21"/>
                      <a:pt x="23" y="21"/>
                    </a:cubicBezTo>
                    <a:cubicBezTo>
                      <a:pt x="23" y="20"/>
                      <a:pt x="22" y="20"/>
                      <a:pt x="22" y="19"/>
                    </a:cubicBezTo>
                    <a:cubicBezTo>
                      <a:pt x="22" y="19"/>
                      <a:pt x="22" y="17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8" y="12"/>
                      <a:pt x="18" y="12"/>
                      <a:pt x="18" y="11"/>
                    </a:cubicBezTo>
                    <a:cubicBezTo>
                      <a:pt x="18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6" y="9"/>
                      <a:pt x="17" y="8"/>
                      <a:pt x="17" y="8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3" y="4"/>
                      <a:pt x="3" y="5"/>
                    </a:cubicBezTo>
                    <a:cubicBezTo>
                      <a:pt x="3" y="5"/>
                      <a:pt x="3" y="6"/>
                      <a:pt x="4" y="7"/>
                    </a:cubicBezTo>
                    <a:cubicBezTo>
                      <a:pt x="4" y="7"/>
                      <a:pt x="4" y="8"/>
                      <a:pt x="5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7" y="12"/>
                      <a:pt x="7" y="12"/>
                      <a:pt x="8" y="13"/>
                    </a:cubicBezTo>
                    <a:cubicBezTo>
                      <a:pt x="8" y="14"/>
                      <a:pt x="9" y="14"/>
                      <a:pt x="9" y="15"/>
                    </a:cubicBezTo>
                    <a:cubicBezTo>
                      <a:pt x="10" y="16"/>
                      <a:pt x="11" y="17"/>
                      <a:pt x="10" y="19"/>
                    </a:cubicBezTo>
                    <a:cubicBezTo>
                      <a:pt x="10" y="19"/>
                      <a:pt x="11" y="20"/>
                      <a:pt x="10" y="21"/>
                    </a:cubicBezTo>
                    <a:cubicBezTo>
                      <a:pt x="10" y="21"/>
                      <a:pt x="10" y="22"/>
                      <a:pt x="10" y="22"/>
                    </a:cubicBezTo>
                    <a:cubicBezTo>
                      <a:pt x="10" y="23"/>
                      <a:pt x="10" y="25"/>
                      <a:pt x="10" y="26"/>
                    </a:cubicBezTo>
                    <a:cubicBezTo>
                      <a:pt x="10" y="27"/>
                      <a:pt x="10" y="27"/>
                      <a:pt x="10" y="28"/>
                    </a:cubicBezTo>
                    <a:cubicBezTo>
                      <a:pt x="9" y="29"/>
                      <a:pt x="9" y="29"/>
                      <a:pt x="10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7" name="Freeform 798">
                <a:extLst>
                  <a:ext uri="{FF2B5EF4-FFF2-40B4-BE49-F238E27FC236}">
                    <a16:creationId xmlns:a16="http://schemas.microsoft.com/office/drawing/2014/main" id="{D1B8E063-70E3-B0D9-695B-4B910A8A6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0088" y="3784600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1 w 1"/>
                  <a:gd name="T29" fmla="*/ 0 h 1"/>
                  <a:gd name="T30" fmla="*/ 1 w 1"/>
                  <a:gd name="T31" fmla="*/ 1 h 1"/>
                  <a:gd name="T32" fmla="*/ 1 w 1"/>
                  <a:gd name="T33" fmla="*/ 1 h 1"/>
                  <a:gd name="T34" fmla="*/ 1 w 1"/>
                  <a:gd name="T35" fmla="*/ 1 h 1"/>
                  <a:gd name="T36" fmla="*/ 1 w 1"/>
                  <a:gd name="T37" fmla="*/ 1 h 1"/>
                  <a:gd name="T38" fmla="*/ 1 w 1"/>
                  <a:gd name="T39" fmla="*/ 1 h 1"/>
                  <a:gd name="T40" fmla="*/ 1 w 1"/>
                  <a:gd name="T41" fmla="*/ 1 h 1"/>
                  <a:gd name="T42" fmla="*/ 1 w 1"/>
                  <a:gd name="T43" fmla="*/ 1 h 1"/>
                  <a:gd name="T44" fmla="*/ 1 w 1"/>
                  <a:gd name="T45" fmla="*/ 1 h 1"/>
                  <a:gd name="T46" fmla="*/ 1 w 1"/>
                  <a:gd name="T47" fmla="*/ 1 h 1"/>
                  <a:gd name="T48" fmla="*/ 1 w 1"/>
                  <a:gd name="T49" fmla="*/ 1 h 1"/>
                  <a:gd name="T50" fmla="*/ 0 w 1"/>
                  <a:gd name="T51" fmla="*/ 1 h 1"/>
                  <a:gd name="T52" fmla="*/ 0 w 1"/>
                  <a:gd name="T53" fmla="*/ 1 h 1"/>
                  <a:gd name="T54" fmla="*/ 0 w 1"/>
                  <a:gd name="T55" fmla="*/ 1 h 1"/>
                  <a:gd name="T56" fmla="*/ 0 w 1"/>
                  <a:gd name="T57" fmla="*/ 1 h 1"/>
                  <a:gd name="T58" fmla="*/ 0 w 1"/>
                  <a:gd name="T59" fmla="*/ 1 h 1"/>
                  <a:gd name="T60" fmla="*/ 0 w 1"/>
                  <a:gd name="T6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8" name="Freeform 799">
                <a:extLst>
                  <a:ext uri="{FF2B5EF4-FFF2-40B4-BE49-F238E27FC236}">
                    <a16:creationId xmlns:a16="http://schemas.microsoft.com/office/drawing/2014/main" id="{C7A35C15-3AAA-1194-F655-72C48439D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3263" y="37877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9" name="Freeform 800">
                <a:extLst>
                  <a:ext uri="{FF2B5EF4-FFF2-40B4-BE49-F238E27FC236}">
                    <a16:creationId xmlns:a16="http://schemas.microsoft.com/office/drawing/2014/main" id="{7A095932-292C-1C1B-7DA0-6F9347B6A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3263" y="3787775"/>
                <a:ext cx="9525" cy="7938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2 w 2"/>
                  <a:gd name="T33" fmla="*/ 2 h 2"/>
                  <a:gd name="T34" fmla="*/ 2 w 2"/>
                  <a:gd name="T35" fmla="*/ 1 h 2"/>
                  <a:gd name="T36" fmla="*/ 2 w 2"/>
                  <a:gd name="T37" fmla="*/ 1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2 h 2"/>
                  <a:gd name="T46" fmla="*/ 2 w 2"/>
                  <a:gd name="T47" fmla="*/ 2 h 2"/>
                  <a:gd name="T48" fmla="*/ 2 w 2"/>
                  <a:gd name="T49" fmla="*/ 2 h 2"/>
                  <a:gd name="T50" fmla="*/ 2 w 2"/>
                  <a:gd name="T51" fmla="*/ 2 h 2"/>
                  <a:gd name="T52" fmla="*/ 2 w 2"/>
                  <a:gd name="T53" fmla="*/ 2 h 2"/>
                  <a:gd name="T54" fmla="*/ 2 w 2"/>
                  <a:gd name="T55" fmla="*/ 2 h 2"/>
                  <a:gd name="T56" fmla="*/ 2 w 2"/>
                  <a:gd name="T57" fmla="*/ 2 h 2"/>
                  <a:gd name="T58" fmla="*/ 2 w 2"/>
                  <a:gd name="T59" fmla="*/ 2 h 2"/>
                  <a:gd name="T60" fmla="*/ 2 w 2"/>
                  <a:gd name="T61" fmla="*/ 2 h 2"/>
                  <a:gd name="T62" fmla="*/ 2 w 2"/>
                  <a:gd name="T63" fmla="*/ 2 h 2"/>
                  <a:gd name="T64" fmla="*/ 2 w 2"/>
                  <a:gd name="T65" fmla="*/ 2 h 2"/>
                  <a:gd name="T66" fmla="*/ 2 w 2"/>
                  <a:gd name="T67" fmla="*/ 2 h 2"/>
                  <a:gd name="T68" fmla="*/ 2 w 2"/>
                  <a:gd name="T69" fmla="*/ 2 h 2"/>
                  <a:gd name="T70" fmla="*/ 2 w 2"/>
                  <a:gd name="T71" fmla="*/ 2 h 2"/>
                  <a:gd name="T72" fmla="*/ 1 w 2"/>
                  <a:gd name="T73" fmla="*/ 2 h 2"/>
                  <a:gd name="T74" fmla="*/ 1 w 2"/>
                  <a:gd name="T75" fmla="*/ 2 h 2"/>
                  <a:gd name="T76" fmla="*/ 1 w 2"/>
                  <a:gd name="T77" fmla="*/ 2 h 2"/>
                  <a:gd name="T78" fmla="*/ 1 w 2"/>
                  <a:gd name="T79" fmla="*/ 2 h 2"/>
                  <a:gd name="T80" fmla="*/ 1 w 2"/>
                  <a:gd name="T81" fmla="*/ 2 h 2"/>
                  <a:gd name="T82" fmla="*/ 1 w 2"/>
                  <a:gd name="T83" fmla="*/ 2 h 2"/>
                  <a:gd name="T84" fmla="*/ 0 w 2"/>
                  <a:gd name="T85" fmla="*/ 2 h 2"/>
                  <a:gd name="T86" fmla="*/ 0 w 2"/>
                  <a:gd name="T87" fmla="*/ 1 h 2"/>
                  <a:gd name="T88" fmla="*/ 0 w 2"/>
                  <a:gd name="T89" fmla="*/ 1 h 2"/>
                  <a:gd name="T90" fmla="*/ 0 w 2"/>
                  <a:gd name="T91" fmla="*/ 1 h 2"/>
                  <a:gd name="T92" fmla="*/ 0 w 2"/>
                  <a:gd name="T93" fmla="*/ 1 h 2"/>
                  <a:gd name="T94" fmla="*/ 0 w 2"/>
                  <a:gd name="T95" fmla="*/ 1 h 2"/>
                  <a:gd name="T96" fmla="*/ 0 w 2"/>
                  <a:gd name="T97" fmla="*/ 1 h 2"/>
                  <a:gd name="T98" fmla="*/ 0 w 2"/>
                  <a:gd name="T99" fmla="*/ 1 h 2"/>
                  <a:gd name="T100" fmla="*/ 0 w 2"/>
                  <a:gd name="T101" fmla="*/ 1 h 2"/>
                  <a:gd name="T102" fmla="*/ 0 w 2"/>
                  <a:gd name="T103" fmla="*/ 0 h 2"/>
                  <a:gd name="T104" fmla="*/ 0 w 2"/>
                  <a:gd name="T10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0" name="Freeform 801">
                <a:extLst>
                  <a:ext uri="{FF2B5EF4-FFF2-40B4-BE49-F238E27FC236}">
                    <a16:creationId xmlns:a16="http://schemas.microsoft.com/office/drawing/2014/main" id="{BE99A47E-9F6D-158C-240A-665BAD2B66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5288" y="3092450"/>
                <a:ext cx="107950" cy="128588"/>
              </a:xfrm>
              <a:custGeom>
                <a:avLst/>
                <a:gdLst>
                  <a:gd name="T0" fmla="*/ 17 w 26"/>
                  <a:gd name="T1" fmla="*/ 31 h 31"/>
                  <a:gd name="T2" fmla="*/ 16 w 26"/>
                  <a:gd name="T3" fmla="*/ 30 h 31"/>
                  <a:gd name="T4" fmla="*/ 16 w 26"/>
                  <a:gd name="T5" fmla="*/ 27 h 31"/>
                  <a:gd name="T6" fmla="*/ 15 w 26"/>
                  <a:gd name="T7" fmla="*/ 26 h 31"/>
                  <a:gd name="T8" fmla="*/ 12 w 26"/>
                  <a:gd name="T9" fmla="*/ 25 h 31"/>
                  <a:gd name="T10" fmla="*/ 11 w 26"/>
                  <a:gd name="T11" fmla="*/ 23 h 31"/>
                  <a:gd name="T12" fmla="*/ 10 w 26"/>
                  <a:gd name="T13" fmla="*/ 23 h 31"/>
                  <a:gd name="T14" fmla="*/ 8 w 26"/>
                  <a:gd name="T15" fmla="*/ 23 h 31"/>
                  <a:gd name="T16" fmla="*/ 6 w 26"/>
                  <a:gd name="T17" fmla="*/ 25 h 31"/>
                  <a:gd name="T18" fmla="*/ 5 w 26"/>
                  <a:gd name="T19" fmla="*/ 26 h 31"/>
                  <a:gd name="T20" fmla="*/ 2 w 26"/>
                  <a:gd name="T21" fmla="*/ 26 h 31"/>
                  <a:gd name="T22" fmla="*/ 0 w 26"/>
                  <a:gd name="T23" fmla="*/ 26 h 31"/>
                  <a:gd name="T24" fmla="*/ 1 w 26"/>
                  <a:gd name="T25" fmla="*/ 24 h 31"/>
                  <a:gd name="T26" fmla="*/ 4 w 26"/>
                  <a:gd name="T27" fmla="*/ 25 h 31"/>
                  <a:gd name="T28" fmla="*/ 5 w 26"/>
                  <a:gd name="T29" fmla="*/ 25 h 31"/>
                  <a:gd name="T30" fmla="*/ 5 w 26"/>
                  <a:gd name="T31" fmla="*/ 22 h 31"/>
                  <a:gd name="T32" fmla="*/ 2 w 26"/>
                  <a:gd name="T33" fmla="*/ 21 h 31"/>
                  <a:gd name="T34" fmla="*/ 5 w 26"/>
                  <a:gd name="T35" fmla="*/ 22 h 31"/>
                  <a:gd name="T36" fmla="*/ 4 w 26"/>
                  <a:gd name="T37" fmla="*/ 20 h 31"/>
                  <a:gd name="T38" fmla="*/ 4 w 26"/>
                  <a:gd name="T39" fmla="*/ 19 h 31"/>
                  <a:gd name="T40" fmla="*/ 5 w 26"/>
                  <a:gd name="T41" fmla="*/ 17 h 31"/>
                  <a:gd name="T42" fmla="*/ 8 w 26"/>
                  <a:gd name="T43" fmla="*/ 14 h 31"/>
                  <a:gd name="T44" fmla="*/ 9 w 26"/>
                  <a:gd name="T45" fmla="*/ 7 h 31"/>
                  <a:gd name="T46" fmla="*/ 12 w 26"/>
                  <a:gd name="T47" fmla="*/ 7 h 31"/>
                  <a:gd name="T48" fmla="*/ 14 w 26"/>
                  <a:gd name="T49" fmla="*/ 6 h 31"/>
                  <a:gd name="T50" fmla="*/ 17 w 26"/>
                  <a:gd name="T51" fmla="*/ 3 h 31"/>
                  <a:gd name="T52" fmla="*/ 23 w 26"/>
                  <a:gd name="T53" fmla="*/ 2 h 31"/>
                  <a:gd name="T54" fmla="*/ 25 w 26"/>
                  <a:gd name="T55" fmla="*/ 4 h 31"/>
                  <a:gd name="T56" fmla="*/ 26 w 26"/>
                  <a:gd name="T57" fmla="*/ 4 h 31"/>
                  <a:gd name="T58" fmla="*/ 25 w 26"/>
                  <a:gd name="T59" fmla="*/ 8 h 31"/>
                  <a:gd name="T60" fmla="*/ 23 w 26"/>
                  <a:gd name="T61" fmla="*/ 11 h 31"/>
                  <a:gd name="T62" fmla="*/ 25 w 26"/>
                  <a:gd name="T63" fmla="*/ 13 h 31"/>
                  <a:gd name="T64" fmla="*/ 23 w 26"/>
                  <a:gd name="T65" fmla="*/ 16 h 31"/>
                  <a:gd name="T66" fmla="*/ 23 w 26"/>
                  <a:gd name="T67" fmla="*/ 18 h 31"/>
                  <a:gd name="T68" fmla="*/ 20 w 26"/>
                  <a:gd name="T69" fmla="*/ 19 h 31"/>
                  <a:gd name="T70" fmla="*/ 17 w 26"/>
                  <a:gd name="T71" fmla="*/ 20 h 31"/>
                  <a:gd name="T72" fmla="*/ 19 w 26"/>
                  <a:gd name="T73" fmla="*/ 25 h 31"/>
                  <a:gd name="T74" fmla="*/ 18 w 26"/>
                  <a:gd name="T75" fmla="*/ 27 h 31"/>
                  <a:gd name="T76" fmla="*/ 17 w 26"/>
                  <a:gd name="T77" fmla="*/ 28 h 31"/>
                  <a:gd name="T78" fmla="*/ 17 w 26"/>
                  <a:gd name="T79" fmla="*/ 31 h 31"/>
                  <a:gd name="T80" fmla="*/ 2 w 26"/>
                  <a:gd name="T81" fmla="*/ 24 h 31"/>
                  <a:gd name="T82" fmla="*/ 4 w 26"/>
                  <a:gd name="T83" fmla="*/ 24 h 31"/>
                  <a:gd name="T84" fmla="*/ 4 w 26"/>
                  <a:gd name="T85" fmla="*/ 23 h 31"/>
                  <a:gd name="T86" fmla="*/ 3 w 26"/>
                  <a:gd name="T87" fmla="*/ 22 h 31"/>
                  <a:gd name="T88" fmla="*/ 0 w 26"/>
                  <a:gd name="T89" fmla="*/ 23 h 31"/>
                  <a:gd name="T90" fmla="*/ 11 w 26"/>
                  <a:gd name="T91" fmla="*/ 5 h 31"/>
                  <a:gd name="T92" fmla="*/ 10 w 26"/>
                  <a:gd name="T93" fmla="*/ 6 h 31"/>
                  <a:gd name="T94" fmla="*/ 9 w 26"/>
                  <a:gd name="T95" fmla="*/ 6 h 31"/>
                  <a:gd name="T96" fmla="*/ 9 w 26"/>
                  <a:gd name="T97" fmla="*/ 6 h 31"/>
                  <a:gd name="T98" fmla="*/ 11 w 26"/>
                  <a:gd name="T99" fmla="*/ 3 h 31"/>
                  <a:gd name="T100" fmla="*/ 11 w 26"/>
                  <a:gd name="T101" fmla="*/ 4 h 31"/>
                  <a:gd name="T102" fmla="*/ 13 w 26"/>
                  <a:gd name="T103" fmla="*/ 2 h 31"/>
                  <a:gd name="T104" fmla="*/ 17 w 26"/>
                  <a:gd name="T105" fmla="*/ 1 h 31"/>
                  <a:gd name="T106" fmla="*/ 12 w 26"/>
                  <a:gd name="T107" fmla="*/ 3 h 31"/>
                  <a:gd name="T108" fmla="*/ 19 w 26"/>
                  <a:gd name="T109" fmla="*/ 1 h 31"/>
                  <a:gd name="T110" fmla="*/ 19 w 26"/>
                  <a:gd name="T111" fmla="*/ 1 h 31"/>
                  <a:gd name="T112" fmla="*/ 19 w 26"/>
                  <a:gd name="T113" fmla="*/ 1 h 31"/>
                  <a:gd name="T114" fmla="*/ 21 w 26"/>
                  <a:gd name="T115" fmla="*/ 1 h 31"/>
                  <a:gd name="T116" fmla="*/ 23 w 26"/>
                  <a:gd name="T117" fmla="*/ 0 h 31"/>
                  <a:gd name="T118" fmla="*/ 23 w 26"/>
                  <a:gd name="T1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" h="31">
                    <a:moveTo>
                      <a:pt x="17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6" y="31"/>
                    </a:cubicBezTo>
                    <a:cubicBezTo>
                      <a:pt x="15" y="31"/>
                      <a:pt x="15" y="30"/>
                      <a:pt x="16" y="30"/>
                    </a:cubicBezTo>
                    <a:cubicBezTo>
                      <a:pt x="16" y="29"/>
                      <a:pt x="16" y="29"/>
                      <a:pt x="16" y="28"/>
                    </a:cubicBezTo>
                    <a:cubicBezTo>
                      <a:pt x="17" y="27"/>
                      <a:pt x="17" y="27"/>
                      <a:pt x="16" y="27"/>
                    </a:cubicBezTo>
                    <a:cubicBezTo>
                      <a:pt x="16" y="26"/>
                      <a:pt x="15" y="27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4" y="25"/>
                      <a:pt x="14" y="26"/>
                      <a:pt x="13" y="26"/>
                    </a:cubicBezTo>
                    <a:cubicBezTo>
                      <a:pt x="12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1" y="25"/>
                    </a:cubicBezTo>
                    <a:cubicBezTo>
                      <a:pt x="11" y="24"/>
                      <a:pt x="11" y="24"/>
                      <a:pt x="11" y="23"/>
                    </a:cubicBezTo>
                    <a:cubicBezTo>
                      <a:pt x="11" y="24"/>
                      <a:pt x="11" y="24"/>
                      <a:pt x="10" y="24"/>
                    </a:cubicBezTo>
                    <a:cubicBezTo>
                      <a:pt x="9" y="24"/>
                      <a:pt x="10" y="23"/>
                      <a:pt x="10" y="23"/>
                    </a:cubicBezTo>
                    <a:cubicBezTo>
                      <a:pt x="9" y="23"/>
                      <a:pt x="9" y="24"/>
                      <a:pt x="8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7" y="23"/>
                      <a:pt x="7" y="24"/>
                      <a:pt x="7" y="24"/>
                    </a:cubicBezTo>
                    <a:cubicBezTo>
                      <a:pt x="7" y="25"/>
                      <a:pt x="7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5" y="26"/>
                      <a:pt x="5" y="26"/>
                    </a:cubicBezTo>
                    <a:cubicBezTo>
                      <a:pt x="4" y="26"/>
                      <a:pt x="4" y="27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5"/>
                      <a:pt x="1" y="24"/>
                      <a:pt x="1" y="24"/>
                    </a:cubicBezTo>
                    <a:cubicBezTo>
                      <a:pt x="1" y="24"/>
                      <a:pt x="2" y="24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4"/>
                      <a:pt x="4" y="24"/>
                      <a:pt x="5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5" y="23"/>
                      <a:pt x="5" y="22"/>
                    </a:cubicBezTo>
                    <a:cubicBezTo>
                      <a:pt x="4" y="22"/>
                      <a:pt x="4" y="21"/>
                      <a:pt x="3" y="21"/>
                    </a:cubicBezTo>
                    <a:cubicBezTo>
                      <a:pt x="3" y="21"/>
                      <a:pt x="2" y="22"/>
                      <a:pt x="2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20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19"/>
                      <a:pt x="4" y="20"/>
                      <a:pt x="4" y="19"/>
                    </a:cubicBezTo>
                    <a:cubicBezTo>
                      <a:pt x="5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6" y="17"/>
                      <a:pt x="6" y="17"/>
                      <a:pt x="6" y="16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2" y="7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2"/>
                      <a:pt x="20" y="2"/>
                      <a:pt x="21" y="2"/>
                    </a:cubicBezTo>
                    <a:cubicBezTo>
                      <a:pt x="22" y="2"/>
                      <a:pt x="23" y="1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5" y="3"/>
                      <a:pt x="25" y="3"/>
                      <a:pt x="25" y="4"/>
                    </a:cubicBezTo>
                    <a:cubicBezTo>
                      <a:pt x="25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6" y="6"/>
                    </a:cubicBezTo>
                    <a:cubicBezTo>
                      <a:pt x="26" y="7"/>
                      <a:pt x="26" y="7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4" y="11"/>
                      <a:pt x="24" y="11"/>
                      <a:pt x="23" y="11"/>
                    </a:cubicBezTo>
                    <a:cubicBezTo>
                      <a:pt x="23" y="11"/>
                      <a:pt x="22" y="11"/>
                      <a:pt x="22" y="12"/>
                    </a:cubicBezTo>
                    <a:cubicBezTo>
                      <a:pt x="22" y="14"/>
                      <a:pt x="24" y="12"/>
                      <a:pt x="25" y="13"/>
                    </a:cubicBezTo>
                    <a:cubicBezTo>
                      <a:pt x="25" y="14"/>
                      <a:pt x="24" y="14"/>
                      <a:pt x="24" y="15"/>
                    </a:cubicBezTo>
                    <a:cubicBezTo>
                      <a:pt x="24" y="16"/>
                      <a:pt x="24" y="16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7"/>
                      <a:pt x="23" y="17"/>
                      <a:pt x="23" y="18"/>
                    </a:cubicBezTo>
                    <a:cubicBezTo>
                      <a:pt x="23" y="18"/>
                      <a:pt x="23" y="19"/>
                      <a:pt x="22" y="19"/>
                    </a:cubicBezTo>
                    <a:cubicBezTo>
                      <a:pt x="22" y="19"/>
                      <a:pt x="21" y="19"/>
                      <a:pt x="20" y="19"/>
                    </a:cubicBezTo>
                    <a:cubicBezTo>
                      <a:pt x="20" y="19"/>
                      <a:pt x="19" y="19"/>
                      <a:pt x="18" y="19"/>
                    </a:cubicBezTo>
                    <a:cubicBezTo>
                      <a:pt x="18" y="19"/>
                      <a:pt x="17" y="20"/>
                      <a:pt x="17" y="20"/>
                    </a:cubicBezTo>
                    <a:cubicBezTo>
                      <a:pt x="17" y="21"/>
                      <a:pt x="18" y="22"/>
                      <a:pt x="19" y="23"/>
                    </a:cubicBezTo>
                    <a:cubicBezTo>
                      <a:pt x="19" y="23"/>
                      <a:pt x="19" y="24"/>
                      <a:pt x="19" y="25"/>
                    </a:cubicBezTo>
                    <a:cubicBezTo>
                      <a:pt x="19" y="25"/>
                      <a:pt x="18" y="26"/>
                      <a:pt x="18" y="26"/>
                    </a:cubicBezTo>
                    <a:cubicBezTo>
                      <a:pt x="18" y="27"/>
                      <a:pt x="19" y="27"/>
                      <a:pt x="18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9"/>
                      <a:pt x="18" y="29"/>
                      <a:pt x="18" y="29"/>
                    </a:cubicBezTo>
                    <a:cubicBezTo>
                      <a:pt x="19" y="30"/>
                      <a:pt x="18" y="30"/>
                      <a:pt x="17" y="31"/>
                    </a:cubicBezTo>
                    <a:close/>
                    <a:moveTo>
                      <a:pt x="0" y="23"/>
                    </a:moveTo>
                    <a:cubicBezTo>
                      <a:pt x="0" y="24"/>
                      <a:pt x="2" y="23"/>
                      <a:pt x="2" y="24"/>
                    </a:cubicBezTo>
                    <a:cubicBezTo>
                      <a:pt x="2" y="24"/>
                      <a:pt x="3" y="24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5" y="24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2"/>
                      <a:pt x="3" y="22"/>
                    </a:cubicBezTo>
                    <a:cubicBezTo>
                      <a:pt x="3" y="22"/>
                      <a:pt x="2" y="23"/>
                      <a:pt x="1" y="22"/>
                    </a:cubicBezTo>
                    <a:cubicBezTo>
                      <a:pt x="1" y="22"/>
                      <a:pt x="0" y="22"/>
                      <a:pt x="0" y="23"/>
                    </a:cubicBezTo>
                    <a:close/>
                    <a:moveTo>
                      <a:pt x="11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13" y="2"/>
                    </a:move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8" y="2"/>
                      <a:pt x="17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2"/>
                      <a:pt x="12" y="2"/>
                      <a:pt x="12" y="3"/>
                    </a:cubicBezTo>
                    <a:cubicBezTo>
                      <a:pt x="13" y="3"/>
                      <a:pt x="13" y="3"/>
                      <a:pt x="13" y="2"/>
                    </a:cubicBezTo>
                    <a:close/>
                    <a:moveTo>
                      <a:pt x="19" y="1"/>
                    </a:moveTo>
                    <a:cubicBezTo>
                      <a:pt x="18" y="2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21" y="0"/>
                    </a:moveTo>
                    <a:cubicBezTo>
                      <a:pt x="20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1" name="Freeform 802">
                <a:extLst>
                  <a:ext uri="{FF2B5EF4-FFF2-40B4-BE49-F238E27FC236}">
                    <a16:creationId xmlns:a16="http://schemas.microsoft.com/office/drawing/2014/main" id="{93593AD9-C5CD-4323-908A-CC61D37CF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963" y="3251200"/>
                <a:ext cx="20637" cy="28575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2 h 7"/>
                  <a:gd name="T4" fmla="*/ 2 w 5"/>
                  <a:gd name="T5" fmla="*/ 0 h 7"/>
                  <a:gd name="T6" fmla="*/ 2 w 5"/>
                  <a:gd name="T7" fmla="*/ 0 h 7"/>
                  <a:gd name="T8" fmla="*/ 2 w 5"/>
                  <a:gd name="T9" fmla="*/ 0 h 7"/>
                  <a:gd name="T10" fmla="*/ 3 w 5"/>
                  <a:gd name="T11" fmla="*/ 2 h 7"/>
                  <a:gd name="T12" fmla="*/ 4 w 5"/>
                  <a:gd name="T13" fmla="*/ 3 h 7"/>
                  <a:gd name="T14" fmla="*/ 5 w 5"/>
                  <a:gd name="T15" fmla="*/ 5 h 7"/>
                  <a:gd name="T16" fmla="*/ 4 w 5"/>
                  <a:gd name="T17" fmla="*/ 7 h 7"/>
                  <a:gd name="T18" fmla="*/ 2 w 5"/>
                  <a:gd name="T19" fmla="*/ 7 h 7"/>
                  <a:gd name="T20" fmla="*/ 0 w 5"/>
                  <a:gd name="T21" fmla="*/ 6 h 7"/>
                  <a:gd name="T22" fmla="*/ 1 w 5"/>
                  <a:gd name="T23" fmla="*/ 5 h 7"/>
                  <a:gd name="T24" fmla="*/ 0 w 5"/>
                  <a:gd name="T25" fmla="*/ 4 h 7"/>
                  <a:gd name="T26" fmla="*/ 0 w 5"/>
                  <a:gd name="T27" fmla="*/ 3 h 7"/>
                  <a:gd name="T28" fmla="*/ 0 w 5"/>
                  <a:gd name="T2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1" y="7"/>
                      <a:pt x="1" y="7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2" name="Freeform 803">
                <a:extLst>
                  <a:ext uri="{FF2B5EF4-FFF2-40B4-BE49-F238E27FC236}">
                    <a16:creationId xmlns:a16="http://schemas.microsoft.com/office/drawing/2014/main" id="{A42F1C58-ECE8-C12E-681A-098EF0142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0588" y="2954338"/>
                <a:ext cx="163512" cy="125413"/>
              </a:xfrm>
              <a:custGeom>
                <a:avLst/>
                <a:gdLst>
                  <a:gd name="T0" fmla="*/ 20 w 39"/>
                  <a:gd name="T1" fmla="*/ 29 h 30"/>
                  <a:gd name="T2" fmla="*/ 22 w 39"/>
                  <a:gd name="T3" fmla="*/ 29 h 30"/>
                  <a:gd name="T4" fmla="*/ 24 w 39"/>
                  <a:gd name="T5" fmla="*/ 29 h 30"/>
                  <a:gd name="T6" fmla="*/ 25 w 39"/>
                  <a:gd name="T7" fmla="*/ 27 h 30"/>
                  <a:gd name="T8" fmla="*/ 28 w 39"/>
                  <a:gd name="T9" fmla="*/ 26 h 30"/>
                  <a:gd name="T10" fmla="*/ 30 w 39"/>
                  <a:gd name="T11" fmla="*/ 25 h 30"/>
                  <a:gd name="T12" fmla="*/ 31 w 39"/>
                  <a:gd name="T13" fmla="*/ 25 h 30"/>
                  <a:gd name="T14" fmla="*/ 32 w 39"/>
                  <a:gd name="T15" fmla="*/ 21 h 30"/>
                  <a:gd name="T16" fmla="*/ 33 w 39"/>
                  <a:gd name="T17" fmla="*/ 18 h 30"/>
                  <a:gd name="T18" fmla="*/ 37 w 39"/>
                  <a:gd name="T19" fmla="*/ 15 h 30"/>
                  <a:gd name="T20" fmla="*/ 39 w 39"/>
                  <a:gd name="T21" fmla="*/ 14 h 30"/>
                  <a:gd name="T22" fmla="*/ 37 w 39"/>
                  <a:gd name="T23" fmla="*/ 13 h 30"/>
                  <a:gd name="T24" fmla="*/ 36 w 39"/>
                  <a:gd name="T25" fmla="*/ 8 h 30"/>
                  <a:gd name="T26" fmla="*/ 32 w 39"/>
                  <a:gd name="T27" fmla="*/ 4 h 30"/>
                  <a:gd name="T28" fmla="*/ 27 w 39"/>
                  <a:gd name="T29" fmla="*/ 2 h 30"/>
                  <a:gd name="T30" fmla="*/ 25 w 39"/>
                  <a:gd name="T31" fmla="*/ 0 h 30"/>
                  <a:gd name="T32" fmla="*/ 23 w 39"/>
                  <a:gd name="T33" fmla="*/ 2 h 30"/>
                  <a:gd name="T34" fmla="*/ 21 w 39"/>
                  <a:gd name="T35" fmla="*/ 2 h 30"/>
                  <a:gd name="T36" fmla="*/ 18 w 39"/>
                  <a:gd name="T37" fmla="*/ 1 h 30"/>
                  <a:gd name="T38" fmla="*/ 16 w 39"/>
                  <a:gd name="T39" fmla="*/ 1 h 30"/>
                  <a:gd name="T40" fmla="*/ 13 w 39"/>
                  <a:gd name="T41" fmla="*/ 0 h 30"/>
                  <a:gd name="T42" fmla="*/ 10 w 39"/>
                  <a:gd name="T43" fmla="*/ 0 h 30"/>
                  <a:gd name="T44" fmla="*/ 7 w 39"/>
                  <a:gd name="T45" fmla="*/ 0 h 30"/>
                  <a:gd name="T46" fmla="*/ 2 w 39"/>
                  <a:gd name="T47" fmla="*/ 2 h 30"/>
                  <a:gd name="T48" fmla="*/ 0 w 39"/>
                  <a:gd name="T49" fmla="*/ 4 h 30"/>
                  <a:gd name="T50" fmla="*/ 0 w 39"/>
                  <a:gd name="T51" fmla="*/ 11 h 30"/>
                  <a:gd name="T52" fmla="*/ 1 w 39"/>
                  <a:gd name="T53" fmla="*/ 9 h 30"/>
                  <a:gd name="T54" fmla="*/ 1 w 39"/>
                  <a:gd name="T55" fmla="*/ 13 h 30"/>
                  <a:gd name="T56" fmla="*/ 3 w 39"/>
                  <a:gd name="T57" fmla="*/ 14 h 30"/>
                  <a:gd name="T58" fmla="*/ 4 w 39"/>
                  <a:gd name="T59" fmla="*/ 14 h 30"/>
                  <a:gd name="T60" fmla="*/ 5 w 39"/>
                  <a:gd name="T61" fmla="*/ 15 h 30"/>
                  <a:gd name="T62" fmla="*/ 8 w 39"/>
                  <a:gd name="T63" fmla="*/ 17 h 30"/>
                  <a:gd name="T64" fmla="*/ 9 w 39"/>
                  <a:gd name="T65" fmla="*/ 16 h 30"/>
                  <a:gd name="T66" fmla="*/ 11 w 39"/>
                  <a:gd name="T67" fmla="*/ 17 h 30"/>
                  <a:gd name="T68" fmla="*/ 11 w 39"/>
                  <a:gd name="T69" fmla="*/ 21 h 30"/>
                  <a:gd name="T70" fmla="*/ 12 w 39"/>
                  <a:gd name="T71" fmla="*/ 24 h 30"/>
                  <a:gd name="T72" fmla="*/ 13 w 39"/>
                  <a:gd name="T73" fmla="*/ 24 h 30"/>
                  <a:gd name="T74" fmla="*/ 15 w 39"/>
                  <a:gd name="T75" fmla="*/ 25 h 30"/>
                  <a:gd name="T76" fmla="*/ 18 w 39"/>
                  <a:gd name="T7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30">
                    <a:moveTo>
                      <a:pt x="18" y="29"/>
                    </a:moveTo>
                    <a:cubicBezTo>
                      <a:pt x="18" y="29"/>
                      <a:pt x="19" y="29"/>
                      <a:pt x="20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2" y="29"/>
                    </a:cubicBezTo>
                    <a:cubicBezTo>
                      <a:pt x="22" y="30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8"/>
                      <a:pt x="25" y="28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7"/>
                      <a:pt x="28" y="27"/>
                      <a:pt x="28" y="26"/>
                    </a:cubicBezTo>
                    <a:cubicBezTo>
                      <a:pt x="28" y="25"/>
                      <a:pt x="29" y="26"/>
                      <a:pt x="29" y="26"/>
                    </a:cubicBezTo>
                    <a:cubicBezTo>
                      <a:pt x="29" y="26"/>
                      <a:pt x="30" y="25"/>
                      <a:pt x="30" y="25"/>
                    </a:cubicBezTo>
                    <a:cubicBezTo>
                      <a:pt x="30" y="26"/>
                      <a:pt x="30" y="27"/>
                      <a:pt x="31" y="27"/>
                    </a:cubicBezTo>
                    <a:cubicBezTo>
                      <a:pt x="32" y="26"/>
                      <a:pt x="31" y="25"/>
                      <a:pt x="31" y="25"/>
                    </a:cubicBezTo>
                    <a:cubicBezTo>
                      <a:pt x="30" y="24"/>
                      <a:pt x="31" y="23"/>
                      <a:pt x="31" y="22"/>
                    </a:cubicBezTo>
                    <a:cubicBezTo>
                      <a:pt x="32" y="22"/>
                      <a:pt x="32" y="21"/>
                      <a:pt x="32" y="21"/>
                    </a:cubicBezTo>
                    <a:cubicBezTo>
                      <a:pt x="32" y="20"/>
                      <a:pt x="32" y="20"/>
                      <a:pt x="32" y="19"/>
                    </a:cubicBezTo>
                    <a:cubicBezTo>
                      <a:pt x="32" y="18"/>
                      <a:pt x="32" y="18"/>
                      <a:pt x="33" y="18"/>
                    </a:cubicBezTo>
                    <a:cubicBezTo>
                      <a:pt x="35" y="17"/>
                      <a:pt x="34" y="17"/>
                      <a:pt x="35" y="16"/>
                    </a:cubicBezTo>
                    <a:cubicBezTo>
                      <a:pt x="36" y="15"/>
                      <a:pt x="36" y="15"/>
                      <a:pt x="37" y="15"/>
                    </a:cubicBezTo>
                    <a:cubicBezTo>
                      <a:pt x="38" y="16"/>
                      <a:pt x="38" y="15"/>
                      <a:pt x="38" y="14"/>
                    </a:cubicBezTo>
                    <a:cubicBezTo>
                      <a:pt x="38" y="14"/>
                      <a:pt x="39" y="14"/>
                      <a:pt x="39" y="14"/>
                    </a:cubicBezTo>
                    <a:cubicBezTo>
                      <a:pt x="39" y="13"/>
                      <a:pt x="38" y="13"/>
                      <a:pt x="38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2"/>
                      <a:pt x="37" y="11"/>
                      <a:pt x="37" y="10"/>
                    </a:cubicBezTo>
                    <a:cubicBezTo>
                      <a:pt x="38" y="9"/>
                      <a:pt x="38" y="9"/>
                      <a:pt x="36" y="8"/>
                    </a:cubicBezTo>
                    <a:cubicBezTo>
                      <a:pt x="35" y="8"/>
                      <a:pt x="35" y="7"/>
                      <a:pt x="34" y="6"/>
                    </a:cubicBezTo>
                    <a:cubicBezTo>
                      <a:pt x="34" y="5"/>
                      <a:pt x="33" y="5"/>
                      <a:pt x="32" y="4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29" y="3"/>
                      <a:pt x="28" y="3"/>
                      <a:pt x="27" y="2"/>
                    </a:cubicBezTo>
                    <a:cubicBezTo>
                      <a:pt x="27" y="1"/>
                      <a:pt x="26" y="1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5" y="1"/>
                      <a:pt x="24" y="1"/>
                    </a:cubicBezTo>
                    <a:cubicBezTo>
                      <a:pt x="24" y="1"/>
                      <a:pt x="24" y="2"/>
                      <a:pt x="23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5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2"/>
                      <a:pt x="1" y="11"/>
                    </a:cubicBezTo>
                    <a:cubicBezTo>
                      <a:pt x="1" y="10"/>
                      <a:pt x="0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7" y="16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11" y="17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3" y="19"/>
                      <a:pt x="11" y="20"/>
                      <a:pt x="11" y="21"/>
                    </a:cubicBezTo>
                    <a:cubicBezTo>
                      <a:pt x="11" y="22"/>
                      <a:pt x="11" y="22"/>
                      <a:pt x="11" y="23"/>
                    </a:cubicBezTo>
                    <a:cubicBezTo>
                      <a:pt x="11" y="23"/>
                      <a:pt x="11" y="24"/>
                      <a:pt x="12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3" y="24"/>
                    </a:cubicBezTo>
                    <a:cubicBezTo>
                      <a:pt x="13" y="24"/>
                      <a:pt x="13" y="25"/>
                      <a:pt x="14" y="25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6" y="26"/>
                      <a:pt x="16" y="28"/>
                      <a:pt x="16" y="29"/>
                    </a:cubicBezTo>
                    <a:cubicBezTo>
                      <a:pt x="17" y="29"/>
                      <a:pt x="17" y="29"/>
                      <a:pt x="18" y="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3" name="Freeform 804">
                <a:extLst>
                  <a:ext uri="{FF2B5EF4-FFF2-40B4-BE49-F238E27FC236}">
                    <a16:creationId xmlns:a16="http://schemas.microsoft.com/office/drawing/2014/main" id="{AA0378E2-B2AA-657A-784C-888F3521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7413" y="2867025"/>
                <a:ext cx="203200" cy="125413"/>
              </a:xfrm>
              <a:custGeom>
                <a:avLst/>
                <a:gdLst>
                  <a:gd name="T0" fmla="*/ 42 w 49"/>
                  <a:gd name="T1" fmla="*/ 28 h 30"/>
                  <a:gd name="T2" fmla="*/ 45 w 49"/>
                  <a:gd name="T3" fmla="*/ 28 h 30"/>
                  <a:gd name="T4" fmla="*/ 47 w 49"/>
                  <a:gd name="T5" fmla="*/ 25 h 30"/>
                  <a:gd name="T6" fmla="*/ 49 w 49"/>
                  <a:gd name="T7" fmla="*/ 21 h 30"/>
                  <a:gd name="T8" fmla="*/ 48 w 49"/>
                  <a:gd name="T9" fmla="*/ 19 h 30"/>
                  <a:gd name="T10" fmla="*/ 47 w 49"/>
                  <a:gd name="T11" fmla="*/ 16 h 30"/>
                  <a:gd name="T12" fmla="*/ 45 w 49"/>
                  <a:gd name="T13" fmla="*/ 16 h 30"/>
                  <a:gd name="T14" fmla="*/ 46 w 49"/>
                  <a:gd name="T15" fmla="*/ 12 h 30"/>
                  <a:gd name="T16" fmla="*/ 47 w 49"/>
                  <a:gd name="T17" fmla="*/ 10 h 30"/>
                  <a:gd name="T18" fmla="*/ 45 w 49"/>
                  <a:gd name="T19" fmla="*/ 8 h 30"/>
                  <a:gd name="T20" fmla="*/ 42 w 49"/>
                  <a:gd name="T21" fmla="*/ 7 h 30"/>
                  <a:gd name="T22" fmla="*/ 40 w 49"/>
                  <a:gd name="T23" fmla="*/ 7 h 30"/>
                  <a:gd name="T24" fmla="*/ 37 w 49"/>
                  <a:gd name="T25" fmla="*/ 6 h 30"/>
                  <a:gd name="T26" fmla="*/ 35 w 49"/>
                  <a:gd name="T27" fmla="*/ 4 h 30"/>
                  <a:gd name="T28" fmla="*/ 33 w 49"/>
                  <a:gd name="T29" fmla="*/ 3 h 30"/>
                  <a:gd name="T30" fmla="*/ 31 w 49"/>
                  <a:gd name="T31" fmla="*/ 2 h 30"/>
                  <a:gd name="T32" fmla="*/ 30 w 49"/>
                  <a:gd name="T33" fmla="*/ 1 h 30"/>
                  <a:gd name="T34" fmla="*/ 29 w 49"/>
                  <a:gd name="T35" fmla="*/ 1 h 30"/>
                  <a:gd name="T36" fmla="*/ 27 w 49"/>
                  <a:gd name="T37" fmla="*/ 1 h 30"/>
                  <a:gd name="T38" fmla="*/ 25 w 49"/>
                  <a:gd name="T39" fmla="*/ 2 h 30"/>
                  <a:gd name="T40" fmla="*/ 23 w 49"/>
                  <a:gd name="T41" fmla="*/ 5 h 30"/>
                  <a:gd name="T42" fmla="*/ 22 w 49"/>
                  <a:gd name="T43" fmla="*/ 12 h 30"/>
                  <a:gd name="T44" fmla="*/ 18 w 49"/>
                  <a:gd name="T45" fmla="*/ 14 h 30"/>
                  <a:gd name="T46" fmla="*/ 16 w 49"/>
                  <a:gd name="T47" fmla="*/ 11 h 30"/>
                  <a:gd name="T48" fmla="*/ 12 w 49"/>
                  <a:gd name="T49" fmla="*/ 7 h 30"/>
                  <a:gd name="T50" fmla="*/ 11 w 49"/>
                  <a:gd name="T51" fmla="*/ 5 h 30"/>
                  <a:gd name="T52" fmla="*/ 8 w 49"/>
                  <a:gd name="T53" fmla="*/ 6 h 30"/>
                  <a:gd name="T54" fmla="*/ 4 w 49"/>
                  <a:gd name="T55" fmla="*/ 9 h 30"/>
                  <a:gd name="T56" fmla="*/ 3 w 49"/>
                  <a:gd name="T57" fmla="*/ 14 h 30"/>
                  <a:gd name="T58" fmla="*/ 1 w 49"/>
                  <a:gd name="T59" fmla="*/ 17 h 30"/>
                  <a:gd name="T60" fmla="*/ 1 w 49"/>
                  <a:gd name="T61" fmla="*/ 20 h 30"/>
                  <a:gd name="T62" fmla="*/ 1 w 49"/>
                  <a:gd name="T63" fmla="*/ 23 h 30"/>
                  <a:gd name="T64" fmla="*/ 3 w 49"/>
                  <a:gd name="T65" fmla="*/ 23 h 30"/>
                  <a:gd name="T66" fmla="*/ 9 w 49"/>
                  <a:gd name="T67" fmla="*/ 21 h 30"/>
                  <a:gd name="T68" fmla="*/ 12 w 49"/>
                  <a:gd name="T69" fmla="*/ 22 h 30"/>
                  <a:gd name="T70" fmla="*/ 15 w 49"/>
                  <a:gd name="T71" fmla="*/ 22 h 30"/>
                  <a:gd name="T72" fmla="*/ 18 w 49"/>
                  <a:gd name="T73" fmla="*/ 22 h 30"/>
                  <a:gd name="T74" fmla="*/ 20 w 49"/>
                  <a:gd name="T75" fmla="*/ 22 h 30"/>
                  <a:gd name="T76" fmla="*/ 23 w 49"/>
                  <a:gd name="T77" fmla="*/ 23 h 30"/>
                  <a:gd name="T78" fmla="*/ 26 w 49"/>
                  <a:gd name="T79" fmla="*/ 21 h 30"/>
                  <a:gd name="T80" fmla="*/ 28 w 49"/>
                  <a:gd name="T81" fmla="*/ 23 h 30"/>
                  <a:gd name="T82" fmla="*/ 33 w 49"/>
                  <a:gd name="T83" fmla="*/ 26 h 30"/>
                  <a:gd name="T84" fmla="*/ 36 w 49"/>
                  <a:gd name="T85" fmla="*/ 28 h 30"/>
                  <a:gd name="T86" fmla="*/ 38 w 49"/>
                  <a:gd name="T8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30">
                    <a:moveTo>
                      <a:pt x="41" y="28"/>
                    </a:moveTo>
                    <a:cubicBezTo>
                      <a:pt x="41" y="28"/>
                      <a:pt x="42" y="28"/>
                      <a:pt x="42" y="28"/>
                    </a:cubicBezTo>
                    <a:cubicBezTo>
                      <a:pt x="43" y="28"/>
                      <a:pt x="43" y="29"/>
                      <a:pt x="43" y="28"/>
                    </a:cubicBezTo>
                    <a:cubicBezTo>
                      <a:pt x="44" y="28"/>
                      <a:pt x="45" y="29"/>
                      <a:pt x="45" y="28"/>
                    </a:cubicBezTo>
                    <a:cubicBezTo>
                      <a:pt x="46" y="27"/>
                      <a:pt x="46" y="27"/>
                      <a:pt x="46" y="26"/>
                    </a:cubicBezTo>
                    <a:cubicBezTo>
                      <a:pt x="47" y="26"/>
                      <a:pt x="47" y="25"/>
                      <a:pt x="47" y="25"/>
                    </a:cubicBezTo>
                    <a:cubicBezTo>
                      <a:pt x="48" y="24"/>
                      <a:pt x="49" y="24"/>
                      <a:pt x="49" y="23"/>
                    </a:cubicBezTo>
                    <a:cubicBezTo>
                      <a:pt x="49" y="22"/>
                      <a:pt x="49" y="22"/>
                      <a:pt x="49" y="21"/>
                    </a:cubicBezTo>
                    <a:cubicBezTo>
                      <a:pt x="49" y="20"/>
                      <a:pt x="49" y="20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8"/>
                      <a:pt x="48" y="18"/>
                      <a:pt x="48" y="17"/>
                    </a:cubicBezTo>
                    <a:cubicBezTo>
                      <a:pt x="47" y="17"/>
                      <a:pt x="47" y="17"/>
                      <a:pt x="47" y="16"/>
                    </a:cubicBezTo>
                    <a:cubicBezTo>
                      <a:pt x="47" y="16"/>
                      <a:pt x="47" y="16"/>
                      <a:pt x="47" y="15"/>
                    </a:cubicBezTo>
                    <a:cubicBezTo>
                      <a:pt x="46" y="15"/>
                      <a:pt x="46" y="16"/>
                      <a:pt x="45" y="16"/>
                    </a:cubicBezTo>
                    <a:cubicBezTo>
                      <a:pt x="46" y="15"/>
                      <a:pt x="46" y="15"/>
                      <a:pt x="46" y="14"/>
                    </a:cubicBezTo>
                    <a:cubicBezTo>
                      <a:pt x="46" y="13"/>
                      <a:pt x="46" y="13"/>
                      <a:pt x="46" y="12"/>
                    </a:cubicBezTo>
                    <a:cubicBezTo>
                      <a:pt x="46" y="12"/>
                      <a:pt x="47" y="12"/>
                      <a:pt x="47" y="12"/>
                    </a:cubicBezTo>
                    <a:cubicBezTo>
                      <a:pt x="47" y="11"/>
                      <a:pt x="47" y="11"/>
                      <a:pt x="47" y="10"/>
                    </a:cubicBezTo>
                    <a:cubicBezTo>
                      <a:pt x="47" y="10"/>
                      <a:pt x="46" y="9"/>
                      <a:pt x="46" y="9"/>
                    </a:cubicBezTo>
                    <a:cubicBezTo>
                      <a:pt x="45" y="9"/>
                      <a:pt x="45" y="9"/>
                      <a:pt x="45" y="8"/>
                    </a:cubicBezTo>
                    <a:cubicBezTo>
                      <a:pt x="45" y="7"/>
                      <a:pt x="45" y="7"/>
                      <a:pt x="44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2" y="6"/>
                      <a:pt x="41" y="6"/>
                    </a:cubicBezTo>
                    <a:cubicBezTo>
                      <a:pt x="40" y="6"/>
                      <a:pt x="40" y="6"/>
                      <a:pt x="40" y="7"/>
                    </a:cubicBezTo>
                    <a:cubicBezTo>
                      <a:pt x="39" y="7"/>
                      <a:pt x="39" y="7"/>
                      <a:pt x="38" y="7"/>
                    </a:cubicBezTo>
                    <a:cubicBezTo>
                      <a:pt x="38" y="7"/>
                      <a:pt x="37" y="7"/>
                      <a:pt x="37" y="6"/>
                    </a:cubicBezTo>
                    <a:cubicBezTo>
                      <a:pt x="36" y="6"/>
                      <a:pt x="36" y="5"/>
                      <a:pt x="36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3"/>
                      <a:pt x="35" y="3"/>
                      <a:pt x="34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2"/>
                      <a:pt x="32" y="2"/>
                    </a:cubicBezTo>
                    <a:cubicBezTo>
                      <a:pt x="32" y="3"/>
                      <a:pt x="31" y="2"/>
                      <a:pt x="31" y="2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29" y="1"/>
                      <a:pt x="30" y="1"/>
                      <a:pt x="29" y="1"/>
                    </a:cubicBezTo>
                    <a:cubicBezTo>
                      <a:pt x="29" y="2"/>
                      <a:pt x="29" y="1"/>
                      <a:pt x="29" y="0"/>
                    </a:cubicBezTo>
                    <a:cubicBezTo>
                      <a:pt x="28" y="0"/>
                      <a:pt x="28" y="1"/>
                      <a:pt x="27" y="1"/>
                    </a:cubicBezTo>
                    <a:cubicBezTo>
                      <a:pt x="27" y="1"/>
                      <a:pt x="26" y="1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4" y="3"/>
                      <a:pt x="23" y="3"/>
                    </a:cubicBezTo>
                    <a:cubicBezTo>
                      <a:pt x="23" y="3"/>
                      <a:pt x="23" y="4"/>
                      <a:pt x="23" y="5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9"/>
                      <a:pt x="24" y="11"/>
                      <a:pt x="22" y="12"/>
                    </a:cubicBezTo>
                    <a:cubicBezTo>
                      <a:pt x="22" y="13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8" y="14"/>
                    </a:cubicBezTo>
                    <a:cubicBezTo>
                      <a:pt x="18" y="13"/>
                      <a:pt x="17" y="13"/>
                      <a:pt x="16" y="13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0"/>
                      <a:pt x="15" y="9"/>
                      <a:pt x="14" y="9"/>
                    </a:cubicBezTo>
                    <a:cubicBezTo>
                      <a:pt x="14" y="8"/>
                      <a:pt x="13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12" y="5"/>
                      <a:pt x="11" y="5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7" y="6"/>
                      <a:pt x="6" y="6"/>
                      <a:pt x="5" y="7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3" y="12"/>
                      <a:pt x="4" y="13"/>
                      <a:pt x="3" y="14"/>
                    </a:cubicBezTo>
                    <a:cubicBezTo>
                      <a:pt x="3" y="15"/>
                      <a:pt x="2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0" y="22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2" y="25"/>
                      <a:pt x="2" y="24"/>
                      <a:pt x="3" y="23"/>
                    </a:cubicBezTo>
                    <a:cubicBezTo>
                      <a:pt x="4" y="23"/>
                      <a:pt x="5" y="22"/>
                      <a:pt x="6" y="22"/>
                    </a:cubicBezTo>
                    <a:cubicBezTo>
                      <a:pt x="7" y="22"/>
                      <a:pt x="8" y="21"/>
                      <a:pt x="9" y="21"/>
                    </a:cubicBezTo>
                    <a:cubicBezTo>
                      <a:pt x="9" y="21"/>
                      <a:pt x="10" y="21"/>
                      <a:pt x="11" y="21"/>
                    </a:cubicBezTo>
                    <a:cubicBezTo>
                      <a:pt x="11" y="21"/>
                      <a:pt x="11" y="22"/>
                      <a:pt x="12" y="22"/>
                    </a:cubicBezTo>
                    <a:cubicBezTo>
                      <a:pt x="13" y="22"/>
                      <a:pt x="13" y="21"/>
                      <a:pt x="14" y="21"/>
                    </a:cubicBezTo>
                    <a:cubicBezTo>
                      <a:pt x="15" y="22"/>
                      <a:pt x="15" y="23"/>
                      <a:pt x="15" y="22"/>
                    </a:cubicBezTo>
                    <a:cubicBezTo>
                      <a:pt x="16" y="22"/>
                      <a:pt x="16" y="21"/>
                      <a:pt x="17" y="22"/>
                    </a:cubicBezTo>
                    <a:cubicBezTo>
                      <a:pt x="17" y="22"/>
                      <a:pt x="18" y="22"/>
                      <a:pt x="18" y="22"/>
                    </a:cubicBezTo>
                    <a:cubicBezTo>
                      <a:pt x="18" y="22"/>
                      <a:pt x="19" y="21"/>
                      <a:pt x="19" y="22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5" y="22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8" y="22"/>
                      <a:pt x="28" y="23"/>
                    </a:cubicBezTo>
                    <a:cubicBezTo>
                      <a:pt x="29" y="24"/>
                      <a:pt x="30" y="24"/>
                      <a:pt x="31" y="24"/>
                    </a:cubicBezTo>
                    <a:cubicBezTo>
                      <a:pt x="32" y="24"/>
                      <a:pt x="33" y="25"/>
                      <a:pt x="33" y="26"/>
                    </a:cubicBezTo>
                    <a:cubicBezTo>
                      <a:pt x="34" y="26"/>
                      <a:pt x="34" y="26"/>
                      <a:pt x="35" y="27"/>
                    </a:cubicBezTo>
                    <a:cubicBezTo>
                      <a:pt x="35" y="27"/>
                      <a:pt x="35" y="28"/>
                      <a:pt x="36" y="28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7" y="30"/>
                      <a:pt x="38" y="29"/>
                      <a:pt x="38" y="30"/>
                    </a:cubicBezTo>
                    <a:cubicBezTo>
                      <a:pt x="39" y="30"/>
                      <a:pt x="40" y="29"/>
                      <a:pt x="41" y="2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4" name="Freeform 805">
                <a:extLst>
                  <a:ext uri="{FF2B5EF4-FFF2-40B4-BE49-F238E27FC236}">
                    <a16:creationId xmlns:a16="http://schemas.microsoft.com/office/drawing/2014/main" id="{A22340EF-970A-9BEC-9B24-218AF5B22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7363" y="3379788"/>
                <a:ext cx="333375" cy="395288"/>
              </a:xfrm>
              <a:custGeom>
                <a:avLst/>
                <a:gdLst>
                  <a:gd name="T0" fmla="*/ 58 w 80"/>
                  <a:gd name="T1" fmla="*/ 90 h 95"/>
                  <a:gd name="T2" fmla="*/ 54 w 80"/>
                  <a:gd name="T3" fmla="*/ 94 h 95"/>
                  <a:gd name="T4" fmla="*/ 39 w 80"/>
                  <a:gd name="T5" fmla="*/ 84 h 95"/>
                  <a:gd name="T6" fmla="*/ 45 w 80"/>
                  <a:gd name="T7" fmla="*/ 81 h 95"/>
                  <a:gd name="T8" fmla="*/ 51 w 80"/>
                  <a:gd name="T9" fmla="*/ 83 h 95"/>
                  <a:gd name="T10" fmla="*/ 58 w 80"/>
                  <a:gd name="T11" fmla="*/ 81 h 95"/>
                  <a:gd name="T12" fmla="*/ 59 w 80"/>
                  <a:gd name="T13" fmla="*/ 83 h 95"/>
                  <a:gd name="T14" fmla="*/ 45 w 80"/>
                  <a:gd name="T15" fmla="*/ 8 h 95"/>
                  <a:gd name="T16" fmla="*/ 39 w 80"/>
                  <a:gd name="T17" fmla="*/ 3 h 95"/>
                  <a:gd name="T18" fmla="*/ 35 w 80"/>
                  <a:gd name="T19" fmla="*/ 1 h 95"/>
                  <a:gd name="T20" fmla="*/ 26 w 80"/>
                  <a:gd name="T21" fmla="*/ 2 h 95"/>
                  <a:gd name="T22" fmla="*/ 23 w 80"/>
                  <a:gd name="T23" fmla="*/ 5 h 95"/>
                  <a:gd name="T24" fmla="*/ 23 w 80"/>
                  <a:gd name="T25" fmla="*/ 8 h 95"/>
                  <a:gd name="T26" fmla="*/ 17 w 80"/>
                  <a:gd name="T27" fmla="*/ 9 h 95"/>
                  <a:gd name="T28" fmla="*/ 15 w 80"/>
                  <a:gd name="T29" fmla="*/ 10 h 95"/>
                  <a:gd name="T30" fmla="*/ 11 w 80"/>
                  <a:gd name="T31" fmla="*/ 6 h 95"/>
                  <a:gd name="T32" fmla="*/ 8 w 80"/>
                  <a:gd name="T33" fmla="*/ 11 h 95"/>
                  <a:gd name="T34" fmla="*/ 2 w 80"/>
                  <a:gd name="T35" fmla="*/ 14 h 95"/>
                  <a:gd name="T36" fmla="*/ 2 w 80"/>
                  <a:gd name="T37" fmla="*/ 18 h 95"/>
                  <a:gd name="T38" fmla="*/ 1 w 80"/>
                  <a:gd name="T39" fmla="*/ 20 h 95"/>
                  <a:gd name="T40" fmla="*/ 3 w 80"/>
                  <a:gd name="T41" fmla="*/ 23 h 95"/>
                  <a:gd name="T42" fmla="*/ 2 w 80"/>
                  <a:gd name="T43" fmla="*/ 25 h 95"/>
                  <a:gd name="T44" fmla="*/ 6 w 80"/>
                  <a:gd name="T45" fmla="*/ 28 h 95"/>
                  <a:gd name="T46" fmla="*/ 6 w 80"/>
                  <a:gd name="T47" fmla="*/ 30 h 95"/>
                  <a:gd name="T48" fmla="*/ 13 w 80"/>
                  <a:gd name="T49" fmla="*/ 27 h 95"/>
                  <a:gd name="T50" fmla="*/ 21 w 80"/>
                  <a:gd name="T51" fmla="*/ 29 h 95"/>
                  <a:gd name="T52" fmla="*/ 26 w 80"/>
                  <a:gd name="T53" fmla="*/ 39 h 95"/>
                  <a:gd name="T54" fmla="*/ 30 w 80"/>
                  <a:gd name="T55" fmla="*/ 44 h 95"/>
                  <a:gd name="T56" fmla="*/ 38 w 80"/>
                  <a:gd name="T57" fmla="*/ 51 h 95"/>
                  <a:gd name="T58" fmla="*/ 44 w 80"/>
                  <a:gd name="T59" fmla="*/ 55 h 95"/>
                  <a:gd name="T60" fmla="*/ 52 w 80"/>
                  <a:gd name="T61" fmla="*/ 59 h 95"/>
                  <a:gd name="T62" fmla="*/ 60 w 80"/>
                  <a:gd name="T63" fmla="*/ 65 h 95"/>
                  <a:gd name="T64" fmla="*/ 63 w 80"/>
                  <a:gd name="T65" fmla="*/ 77 h 95"/>
                  <a:gd name="T66" fmla="*/ 61 w 80"/>
                  <a:gd name="T67" fmla="*/ 83 h 95"/>
                  <a:gd name="T68" fmla="*/ 67 w 80"/>
                  <a:gd name="T69" fmla="*/ 78 h 95"/>
                  <a:gd name="T70" fmla="*/ 70 w 80"/>
                  <a:gd name="T71" fmla="*/ 71 h 95"/>
                  <a:gd name="T72" fmla="*/ 68 w 80"/>
                  <a:gd name="T73" fmla="*/ 65 h 95"/>
                  <a:gd name="T74" fmla="*/ 71 w 80"/>
                  <a:gd name="T75" fmla="*/ 62 h 95"/>
                  <a:gd name="T76" fmla="*/ 77 w 80"/>
                  <a:gd name="T77" fmla="*/ 67 h 95"/>
                  <a:gd name="T78" fmla="*/ 75 w 80"/>
                  <a:gd name="T79" fmla="*/ 60 h 95"/>
                  <a:gd name="T80" fmla="*/ 63 w 80"/>
                  <a:gd name="T81" fmla="*/ 53 h 95"/>
                  <a:gd name="T82" fmla="*/ 59 w 80"/>
                  <a:gd name="T83" fmla="*/ 49 h 95"/>
                  <a:gd name="T84" fmla="*/ 49 w 80"/>
                  <a:gd name="T85" fmla="*/ 39 h 95"/>
                  <a:gd name="T86" fmla="*/ 40 w 80"/>
                  <a:gd name="T87" fmla="*/ 29 h 95"/>
                  <a:gd name="T88" fmla="*/ 39 w 80"/>
                  <a:gd name="T89" fmla="*/ 22 h 95"/>
                  <a:gd name="T90" fmla="*/ 37 w 80"/>
                  <a:gd name="T91" fmla="*/ 17 h 95"/>
                  <a:gd name="T92" fmla="*/ 43 w 80"/>
                  <a:gd name="T93" fmla="*/ 14 h 95"/>
                  <a:gd name="T94" fmla="*/ 21 w 80"/>
                  <a:gd name="T95" fmla="*/ 60 h 95"/>
                  <a:gd name="T96" fmla="*/ 19 w 80"/>
                  <a:gd name="T97" fmla="*/ 55 h 95"/>
                  <a:gd name="T98" fmla="*/ 14 w 80"/>
                  <a:gd name="T99" fmla="*/ 57 h 95"/>
                  <a:gd name="T100" fmla="*/ 10 w 80"/>
                  <a:gd name="T101" fmla="*/ 61 h 95"/>
                  <a:gd name="T102" fmla="*/ 12 w 80"/>
                  <a:gd name="T103" fmla="*/ 67 h 95"/>
                  <a:gd name="T104" fmla="*/ 12 w 80"/>
                  <a:gd name="T105" fmla="*/ 69 h 95"/>
                  <a:gd name="T106" fmla="*/ 14 w 80"/>
                  <a:gd name="T107" fmla="*/ 75 h 95"/>
                  <a:gd name="T108" fmla="*/ 20 w 80"/>
                  <a:gd name="T109" fmla="*/ 73 h 95"/>
                  <a:gd name="T110" fmla="*/ 21 w 80"/>
                  <a:gd name="T111" fmla="*/ 6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0" h="95">
                    <a:moveTo>
                      <a:pt x="59" y="83"/>
                    </a:moveTo>
                    <a:cubicBezTo>
                      <a:pt x="59" y="84"/>
                      <a:pt x="58" y="84"/>
                      <a:pt x="58" y="85"/>
                    </a:cubicBezTo>
                    <a:cubicBezTo>
                      <a:pt x="57" y="87"/>
                      <a:pt x="57" y="88"/>
                      <a:pt x="57" y="89"/>
                    </a:cubicBezTo>
                    <a:cubicBezTo>
                      <a:pt x="57" y="89"/>
                      <a:pt x="58" y="89"/>
                      <a:pt x="58" y="89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8" y="90"/>
                      <a:pt x="58" y="91"/>
                      <a:pt x="59" y="91"/>
                    </a:cubicBezTo>
                    <a:cubicBezTo>
                      <a:pt x="58" y="92"/>
                      <a:pt x="58" y="92"/>
                      <a:pt x="57" y="93"/>
                    </a:cubicBezTo>
                    <a:cubicBezTo>
                      <a:pt x="57" y="93"/>
                      <a:pt x="57" y="94"/>
                      <a:pt x="57" y="94"/>
                    </a:cubicBezTo>
                    <a:cubicBezTo>
                      <a:pt x="57" y="95"/>
                      <a:pt x="56" y="94"/>
                      <a:pt x="56" y="94"/>
                    </a:cubicBezTo>
                    <a:cubicBezTo>
                      <a:pt x="55" y="94"/>
                      <a:pt x="54" y="94"/>
                      <a:pt x="54" y="94"/>
                    </a:cubicBezTo>
                    <a:cubicBezTo>
                      <a:pt x="53" y="93"/>
                      <a:pt x="53" y="92"/>
                      <a:pt x="52" y="92"/>
                    </a:cubicBezTo>
                    <a:cubicBezTo>
                      <a:pt x="51" y="91"/>
                      <a:pt x="49" y="91"/>
                      <a:pt x="48" y="90"/>
                    </a:cubicBezTo>
                    <a:cubicBezTo>
                      <a:pt x="47" y="89"/>
                      <a:pt x="45" y="89"/>
                      <a:pt x="44" y="88"/>
                    </a:cubicBezTo>
                    <a:cubicBezTo>
                      <a:pt x="43" y="87"/>
                      <a:pt x="42" y="87"/>
                      <a:pt x="41" y="87"/>
                    </a:cubicBezTo>
                    <a:cubicBezTo>
                      <a:pt x="40" y="86"/>
                      <a:pt x="39" y="86"/>
                      <a:pt x="39" y="84"/>
                    </a:cubicBezTo>
                    <a:cubicBezTo>
                      <a:pt x="39" y="84"/>
                      <a:pt x="39" y="83"/>
                      <a:pt x="40" y="83"/>
                    </a:cubicBezTo>
                    <a:cubicBezTo>
                      <a:pt x="40" y="83"/>
                      <a:pt x="40" y="83"/>
                      <a:pt x="41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2" y="82"/>
                      <a:pt x="42" y="83"/>
                      <a:pt x="43" y="83"/>
                    </a:cubicBezTo>
                    <a:cubicBezTo>
                      <a:pt x="43" y="82"/>
                      <a:pt x="44" y="81"/>
                      <a:pt x="45" y="81"/>
                    </a:cubicBezTo>
                    <a:cubicBezTo>
                      <a:pt x="45" y="81"/>
                      <a:pt x="45" y="82"/>
                      <a:pt x="45" y="82"/>
                    </a:cubicBezTo>
                    <a:cubicBezTo>
                      <a:pt x="46" y="82"/>
                      <a:pt x="46" y="82"/>
                      <a:pt x="47" y="82"/>
                    </a:cubicBezTo>
                    <a:cubicBezTo>
                      <a:pt x="47" y="83"/>
                      <a:pt x="47" y="83"/>
                      <a:pt x="48" y="83"/>
                    </a:cubicBezTo>
                    <a:cubicBezTo>
                      <a:pt x="48" y="83"/>
                      <a:pt x="49" y="83"/>
                      <a:pt x="49" y="83"/>
                    </a:cubicBezTo>
                    <a:cubicBezTo>
                      <a:pt x="50" y="83"/>
                      <a:pt x="50" y="83"/>
                      <a:pt x="51" y="83"/>
                    </a:cubicBezTo>
                    <a:cubicBezTo>
                      <a:pt x="51" y="83"/>
                      <a:pt x="52" y="83"/>
                      <a:pt x="52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2"/>
                      <a:pt x="55" y="82"/>
                    </a:cubicBezTo>
                    <a:cubicBezTo>
                      <a:pt x="56" y="82"/>
                      <a:pt x="56" y="82"/>
                      <a:pt x="57" y="82"/>
                    </a:cubicBezTo>
                    <a:cubicBezTo>
                      <a:pt x="57" y="82"/>
                      <a:pt x="57" y="82"/>
                      <a:pt x="58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60" y="81"/>
                      <a:pt x="60" y="81"/>
                    </a:cubicBezTo>
                    <a:cubicBezTo>
                      <a:pt x="60" y="82"/>
                      <a:pt x="60" y="83"/>
                      <a:pt x="59" y="83"/>
                    </a:cubicBezTo>
                    <a:cubicBezTo>
                      <a:pt x="59" y="83"/>
                      <a:pt x="60" y="83"/>
                      <a:pt x="59" y="83"/>
                    </a:cubicBezTo>
                    <a:close/>
                    <a:moveTo>
                      <a:pt x="47" y="11"/>
                    </a:moveTo>
                    <a:cubicBezTo>
                      <a:pt x="47" y="11"/>
                      <a:pt x="46" y="11"/>
                      <a:pt x="46" y="10"/>
                    </a:cubicBezTo>
                    <a:cubicBezTo>
                      <a:pt x="46" y="10"/>
                      <a:pt x="47" y="10"/>
                      <a:pt x="47" y="9"/>
                    </a:cubicBezTo>
                    <a:cubicBezTo>
                      <a:pt x="48" y="8"/>
                      <a:pt x="46" y="9"/>
                      <a:pt x="45" y="8"/>
                    </a:cubicBezTo>
                    <a:cubicBezTo>
                      <a:pt x="45" y="7"/>
                      <a:pt x="50" y="6"/>
                      <a:pt x="47" y="5"/>
                    </a:cubicBezTo>
                    <a:cubicBezTo>
                      <a:pt x="46" y="5"/>
                      <a:pt x="45" y="5"/>
                      <a:pt x="43" y="5"/>
                    </a:cubicBezTo>
                    <a:cubicBezTo>
                      <a:pt x="43" y="5"/>
                      <a:pt x="43" y="5"/>
                      <a:pt x="42" y="4"/>
                    </a:cubicBezTo>
                    <a:cubicBezTo>
                      <a:pt x="41" y="4"/>
                      <a:pt x="41" y="4"/>
                      <a:pt x="40" y="4"/>
                    </a:cubicBezTo>
                    <a:cubicBezTo>
                      <a:pt x="40" y="4"/>
                      <a:pt x="39" y="4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8" y="3"/>
                      <a:pt x="38" y="2"/>
                      <a:pt x="38" y="2"/>
                    </a:cubicBezTo>
                    <a:cubicBezTo>
                      <a:pt x="38" y="2"/>
                      <a:pt x="37" y="2"/>
                      <a:pt x="37" y="1"/>
                    </a:cubicBezTo>
                    <a:cubicBezTo>
                      <a:pt x="37" y="1"/>
                      <a:pt x="37" y="0"/>
                      <a:pt x="37" y="0"/>
                    </a:cubicBezTo>
                    <a:cubicBezTo>
                      <a:pt x="36" y="0"/>
                      <a:pt x="36" y="1"/>
                      <a:pt x="35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9" y="3"/>
                      <a:pt x="28" y="3"/>
                      <a:pt x="28" y="2"/>
                    </a:cubicBezTo>
                    <a:cubicBezTo>
                      <a:pt x="27" y="2"/>
                      <a:pt x="27" y="2"/>
                      <a:pt x="26" y="2"/>
                    </a:cubicBezTo>
                    <a:cubicBezTo>
                      <a:pt x="26" y="3"/>
                      <a:pt x="25" y="3"/>
                      <a:pt x="25" y="4"/>
                    </a:cubicBezTo>
                    <a:cubicBezTo>
                      <a:pt x="25" y="4"/>
                      <a:pt x="26" y="5"/>
                      <a:pt x="25" y="5"/>
                    </a:cubicBezTo>
                    <a:cubicBezTo>
                      <a:pt x="25" y="6"/>
                      <a:pt x="25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4" y="8"/>
                      <a:pt x="24" y="8"/>
                    </a:cubicBezTo>
                    <a:cubicBezTo>
                      <a:pt x="24" y="9"/>
                      <a:pt x="23" y="8"/>
                      <a:pt x="23" y="8"/>
                    </a:cubicBezTo>
                    <a:cubicBezTo>
                      <a:pt x="22" y="7"/>
                      <a:pt x="22" y="7"/>
                      <a:pt x="21" y="7"/>
                    </a:cubicBezTo>
                    <a:cubicBezTo>
                      <a:pt x="20" y="7"/>
                      <a:pt x="20" y="8"/>
                      <a:pt x="19" y="7"/>
                    </a:cubicBezTo>
                    <a:cubicBezTo>
                      <a:pt x="19" y="6"/>
                      <a:pt x="18" y="5"/>
                      <a:pt x="18" y="6"/>
                    </a:cubicBezTo>
                    <a:cubicBezTo>
                      <a:pt x="17" y="6"/>
                      <a:pt x="18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5" y="10"/>
                      <a:pt x="16" y="11"/>
                    </a:cubicBezTo>
                    <a:cubicBezTo>
                      <a:pt x="16" y="11"/>
                      <a:pt x="17" y="12"/>
                      <a:pt x="16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0"/>
                    </a:cubicBezTo>
                    <a:cubicBezTo>
                      <a:pt x="14" y="10"/>
                      <a:pt x="15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10"/>
                    </a:cubicBezTo>
                    <a:cubicBezTo>
                      <a:pt x="9" y="10"/>
                      <a:pt x="9" y="11"/>
                      <a:pt x="8" y="11"/>
                    </a:cubicBezTo>
                    <a:cubicBezTo>
                      <a:pt x="8" y="12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1" y="19"/>
                      <a:pt x="2" y="19"/>
                      <a:pt x="1" y="19"/>
                    </a:cubicBezTo>
                    <a:cubicBezTo>
                      <a:pt x="1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2"/>
                      <a:pt x="2" y="21"/>
                      <a:pt x="2" y="22"/>
                    </a:cubicBezTo>
                    <a:cubicBezTo>
                      <a:pt x="3" y="22"/>
                      <a:pt x="2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5" y="29"/>
                      <a:pt x="6" y="28"/>
                      <a:pt x="6" y="28"/>
                    </a:cubicBezTo>
                    <a:cubicBezTo>
                      <a:pt x="6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9"/>
                    </a:cubicBezTo>
                    <a:cubicBezTo>
                      <a:pt x="7" y="29"/>
                      <a:pt x="7" y="29"/>
                      <a:pt x="7" y="30"/>
                    </a:cubicBezTo>
                    <a:cubicBezTo>
                      <a:pt x="7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8" y="31"/>
                      <a:pt x="9" y="31"/>
                    </a:cubicBezTo>
                    <a:cubicBezTo>
                      <a:pt x="10" y="30"/>
                      <a:pt x="10" y="29"/>
                      <a:pt x="10" y="28"/>
                    </a:cubicBezTo>
                    <a:cubicBezTo>
                      <a:pt x="11" y="28"/>
                      <a:pt x="11" y="28"/>
                      <a:pt x="12" y="28"/>
                    </a:cubicBezTo>
                    <a:cubicBezTo>
                      <a:pt x="12" y="28"/>
                      <a:pt x="12" y="27"/>
                      <a:pt x="13" y="27"/>
                    </a:cubicBezTo>
                    <a:cubicBezTo>
                      <a:pt x="13" y="26"/>
                      <a:pt x="13" y="26"/>
                      <a:pt x="14" y="26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7" y="26"/>
                      <a:pt x="17" y="27"/>
                    </a:cubicBezTo>
                    <a:cubicBezTo>
                      <a:pt x="18" y="27"/>
                      <a:pt x="18" y="26"/>
                      <a:pt x="18" y="27"/>
                    </a:cubicBezTo>
                    <a:cubicBezTo>
                      <a:pt x="19" y="27"/>
                      <a:pt x="20" y="28"/>
                      <a:pt x="21" y="29"/>
                    </a:cubicBezTo>
                    <a:cubicBezTo>
                      <a:pt x="22" y="29"/>
                      <a:pt x="23" y="29"/>
                      <a:pt x="24" y="30"/>
                    </a:cubicBezTo>
                    <a:cubicBezTo>
                      <a:pt x="25" y="31"/>
                      <a:pt x="24" y="33"/>
                      <a:pt x="25" y="34"/>
                    </a:cubicBezTo>
                    <a:cubicBezTo>
                      <a:pt x="25" y="35"/>
                      <a:pt x="26" y="35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6" y="38"/>
                      <a:pt x="26" y="38"/>
                      <a:pt x="26" y="39"/>
                    </a:cubicBezTo>
                    <a:cubicBezTo>
                      <a:pt x="26" y="39"/>
                      <a:pt x="27" y="39"/>
                      <a:pt x="27" y="39"/>
                    </a:cubicBezTo>
                    <a:cubicBezTo>
                      <a:pt x="28" y="40"/>
                      <a:pt x="27" y="40"/>
                      <a:pt x="28" y="41"/>
                    </a:cubicBezTo>
                    <a:cubicBezTo>
                      <a:pt x="28" y="41"/>
                      <a:pt x="29" y="41"/>
                      <a:pt x="29" y="41"/>
                    </a:cubicBezTo>
                    <a:cubicBezTo>
                      <a:pt x="29" y="42"/>
                      <a:pt x="30" y="42"/>
                      <a:pt x="30" y="42"/>
                    </a:cubicBezTo>
                    <a:cubicBezTo>
                      <a:pt x="31" y="43"/>
                      <a:pt x="30" y="43"/>
                      <a:pt x="30" y="44"/>
                    </a:cubicBezTo>
                    <a:cubicBezTo>
                      <a:pt x="30" y="45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3" y="45"/>
                    </a:cubicBezTo>
                    <a:cubicBezTo>
                      <a:pt x="34" y="45"/>
                      <a:pt x="34" y="46"/>
                      <a:pt x="35" y="47"/>
                    </a:cubicBezTo>
                    <a:cubicBezTo>
                      <a:pt x="36" y="48"/>
                      <a:pt x="37" y="48"/>
                      <a:pt x="37" y="49"/>
                    </a:cubicBezTo>
                    <a:cubicBezTo>
                      <a:pt x="38" y="50"/>
                      <a:pt x="38" y="50"/>
                      <a:pt x="38" y="51"/>
                    </a:cubicBezTo>
                    <a:cubicBezTo>
                      <a:pt x="38" y="51"/>
                      <a:pt x="39" y="51"/>
                      <a:pt x="40" y="52"/>
                    </a:cubicBezTo>
                    <a:cubicBezTo>
                      <a:pt x="40" y="52"/>
                      <a:pt x="40" y="53"/>
                      <a:pt x="41" y="53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2" y="54"/>
                      <a:pt x="43" y="54"/>
                      <a:pt x="43" y="54"/>
                    </a:cubicBezTo>
                    <a:cubicBezTo>
                      <a:pt x="43" y="55"/>
                      <a:pt x="43" y="55"/>
                      <a:pt x="44" y="55"/>
                    </a:cubicBezTo>
                    <a:cubicBezTo>
                      <a:pt x="44" y="54"/>
                      <a:pt x="45" y="54"/>
                      <a:pt x="45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7" y="55"/>
                      <a:pt x="47" y="55"/>
                    </a:cubicBezTo>
                    <a:cubicBezTo>
                      <a:pt x="49" y="55"/>
                      <a:pt x="49" y="57"/>
                      <a:pt x="49" y="58"/>
                    </a:cubicBezTo>
                    <a:cubicBezTo>
                      <a:pt x="50" y="59"/>
                      <a:pt x="51" y="58"/>
                      <a:pt x="52" y="59"/>
                    </a:cubicBezTo>
                    <a:cubicBezTo>
                      <a:pt x="53" y="59"/>
                      <a:pt x="51" y="60"/>
                      <a:pt x="52" y="60"/>
                    </a:cubicBezTo>
                    <a:cubicBezTo>
                      <a:pt x="53" y="60"/>
                      <a:pt x="54" y="60"/>
                      <a:pt x="55" y="60"/>
                    </a:cubicBezTo>
                    <a:cubicBezTo>
                      <a:pt x="56" y="61"/>
                      <a:pt x="56" y="62"/>
                      <a:pt x="56" y="63"/>
                    </a:cubicBezTo>
                    <a:cubicBezTo>
                      <a:pt x="56" y="64"/>
                      <a:pt x="56" y="64"/>
                      <a:pt x="57" y="65"/>
                    </a:cubicBezTo>
                    <a:cubicBezTo>
                      <a:pt x="58" y="65"/>
                      <a:pt x="59" y="66"/>
                      <a:pt x="60" y="65"/>
                    </a:cubicBezTo>
                    <a:cubicBezTo>
                      <a:pt x="61" y="65"/>
                      <a:pt x="62" y="68"/>
                      <a:pt x="62" y="70"/>
                    </a:cubicBezTo>
                    <a:cubicBezTo>
                      <a:pt x="62" y="70"/>
                      <a:pt x="63" y="71"/>
                      <a:pt x="63" y="71"/>
                    </a:cubicBezTo>
                    <a:cubicBezTo>
                      <a:pt x="63" y="72"/>
                      <a:pt x="63" y="73"/>
                      <a:pt x="63" y="74"/>
                    </a:cubicBezTo>
                    <a:cubicBezTo>
                      <a:pt x="64" y="74"/>
                      <a:pt x="65" y="76"/>
                      <a:pt x="64" y="77"/>
                    </a:cubicBezTo>
                    <a:cubicBezTo>
                      <a:pt x="64" y="77"/>
                      <a:pt x="63" y="77"/>
                      <a:pt x="63" y="77"/>
                    </a:cubicBezTo>
                    <a:cubicBezTo>
                      <a:pt x="62" y="77"/>
                      <a:pt x="62" y="77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3" y="79"/>
                      <a:pt x="62" y="79"/>
                      <a:pt x="62" y="80"/>
                    </a:cubicBezTo>
                    <a:cubicBezTo>
                      <a:pt x="62" y="81"/>
                      <a:pt x="61" y="81"/>
                      <a:pt x="61" y="81"/>
                    </a:cubicBezTo>
                    <a:cubicBezTo>
                      <a:pt x="61" y="82"/>
                      <a:pt x="61" y="83"/>
                      <a:pt x="61" y="83"/>
                    </a:cubicBezTo>
                    <a:cubicBezTo>
                      <a:pt x="61" y="84"/>
                      <a:pt x="62" y="84"/>
                      <a:pt x="63" y="84"/>
                    </a:cubicBezTo>
                    <a:cubicBezTo>
                      <a:pt x="63" y="84"/>
                      <a:pt x="63" y="84"/>
                      <a:pt x="64" y="83"/>
                    </a:cubicBezTo>
                    <a:cubicBezTo>
                      <a:pt x="64" y="83"/>
                      <a:pt x="64" y="82"/>
                      <a:pt x="64" y="82"/>
                    </a:cubicBezTo>
                    <a:cubicBezTo>
                      <a:pt x="65" y="81"/>
                      <a:pt x="65" y="81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7"/>
                      <a:pt x="67" y="76"/>
                      <a:pt x="68" y="76"/>
                    </a:cubicBezTo>
                    <a:cubicBezTo>
                      <a:pt x="68" y="75"/>
                      <a:pt x="69" y="75"/>
                      <a:pt x="70" y="75"/>
                    </a:cubicBezTo>
                    <a:cubicBezTo>
                      <a:pt x="70" y="75"/>
                      <a:pt x="71" y="76"/>
                      <a:pt x="71" y="75"/>
                    </a:cubicBezTo>
                    <a:cubicBezTo>
                      <a:pt x="71" y="74"/>
                      <a:pt x="71" y="73"/>
                      <a:pt x="71" y="72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69" y="70"/>
                      <a:pt x="69" y="69"/>
                      <a:pt x="68" y="69"/>
                    </a:cubicBezTo>
                    <a:cubicBezTo>
                      <a:pt x="67" y="69"/>
                      <a:pt x="66" y="69"/>
                      <a:pt x="66" y="68"/>
                    </a:cubicBezTo>
                    <a:cubicBezTo>
                      <a:pt x="66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5"/>
                      <a:pt x="67" y="65"/>
                      <a:pt x="68" y="65"/>
                    </a:cubicBezTo>
                    <a:cubicBezTo>
                      <a:pt x="68" y="64"/>
                      <a:pt x="68" y="64"/>
                      <a:pt x="68" y="63"/>
                    </a:cubicBezTo>
                    <a:cubicBezTo>
                      <a:pt x="68" y="63"/>
                      <a:pt x="69" y="63"/>
                      <a:pt x="69" y="62"/>
                    </a:cubicBezTo>
                    <a:cubicBezTo>
                      <a:pt x="69" y="62"/>
                      <a:pt x="69" y="62"/>
                      <a:pt x="70" y="61"/>
                    </a:cubicBezTo>
                    <a:cubicBezTo>
                      <a:pt x="70" y="61"/>
                      <a:pt x="71" y="61"/>
                      <a:pt x="72" y="61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2"/>
                      <a:pt x="72" y="63"/>
                      <a:pt x="72" y="63"/>
                    </a:cubicBezTo>
                    <a:cubicBezTo>
                      <a:pt x="73" y="63"/>
                      <a:pt x="74" y="63"/>
                      <a:pt x="75" y="63"/>
                    </a:cubicBezTo>
                    <a:cubicBezTo>
                      <a:pt x="75" y="63"/>
                      <a:pt x="76" y="63"/>
                      <a:pt x="76" y="63"/>
                    </a:cubicBezTo>
                    <a:cubicBezTo>
                      <a:pt x="76" y="64"/>
                      <a:pt x="76" y="64"/>
                      <a:pt x="76" y="65"/>
                    </a:cubicBezTo>
                    <a:cubicBezTo>
                      <a:pt x="77" y="65"/>
                      <a:pt x="77" y="66"/>
                      <a:pt x="77" y="67"/>
                    </a:cubicBezTo>
                    <a:cubicBezTo>
                      <a:pt x="78" y="67"/>
                      <a:pt x="79" y="68"/>
                      <a:pt x="79" y="67"/>
                    </a:cubicBezTo>
                    <a:cubicBezTo>
                      <a:pt x="79" y="67"/>
                      <a:pt x="79" y="66"/>
                      <a:pt x="80" y="66"/>
                    </a:cubicBezTo>
                    <a:cubicBezTo>
                      <a:pt x="80" y="66"/>
                      <a:pt x="80" y="65"/>
                      <a:pt x="80" y="65"/>
                    </a:cubicBezTo>
                    <a:cubicBezTo>
                      <a:pt x="80" y="63"/>
                      <a:pt x="78" y="62"/>
                      <a:pt x="77" y="61"/>
                    </a:cubicBezTo>
                    <a:cubicBezTo>
                      <a:pt x="77" y="60"/>
                      <a:pt x="76" y="60"/>
                      <a:pt x="75" y="60"/>
                    </a:cubicBezTo>
                    <a:cubicBezTo>
                      <a:pt x="74" y="59"/>
                      <a:pt x="74" y="59"/>
                      <a:pt x="73" y="59"/>
                    </a:cubicBezTo>
                    <a:cubicBezTo>
                      <a:pt x="72" y="58"/>
                      <a:pt x="72" y="57"/>
                      <a:pt x="71" y="57"/>
                    </a:cubicBezTo>
                    <a:cubicBezTo>
                      <a:pt x="70" y="56"/>
                      <a:pt x="69" y="56"/>
                      <a:pt x="68" y="56"/>
                    </a:cubicBezTo>
                    <a:cubicBezTo>
                      <a:pt x="67" y="55"/>
                      <a:pt x="66" y="55"/>
                      <a:pt x="66" y="54"/>
                    </a:cubicBezTo>
                    <a:cubicBezTo>
                      <a:pt x="65" y="54"/>
                      <a:pt x="64" y="54"/>
                      <a:pt x="63" y="53"/>
                    </a:cubicBezTo>
                    <a:cubicBezTo>
                      <a:pt x="63" y="53"/>
                      <a:pt x="62" y="52"/>
                      <a:pt x="63" y="51"/>
                    </a:cubicBezTo>
                    <a:cubicBezTo>
                      <a:pt x="63" y="51"/>
                      <a:pt x="64" y="51"/>
                      <a:pt x="64" y="50"/>
                    </a:cubicBezTo>
                    <a:cubicBezTo>
                      <a:pt x="65" y="50"/>
                      <a:pt x="64" y="49"/>
                      <a:pt x="64" y="49"/>
                    </a:cubicBezTo>
                    <a:cubicBezTo>
                      <a:pt x="63" y="49"/>
                      <a:pt x="63" y="49"/>
                      <a:pt x="62" y="49"/>
                    </a:cubicBezTo>
                    <a:cubicBezTo>
                      <a:pt x="61" y="49"/>
                      <a:pt x="60" y="49"/>
                      <a:pt x="59" y="49"/>
                    </a:cubicBezTo>
                    <a:cubicBezTo>
                      <a:pt x="58" y="49"/>
                      <a:pt x="57" y="48"/>
                      <a:pt x="56" y="48"/>
                    </a:cubicBezTo>
                    <a:cubicBezTo>
                      <a:pt x="55" y="48"/>
                      <a:pt x="55" y="47"/>
                      <a:pt x="55" y="47"/>
                    </a:cubicBezTo>
                    <a:cubicBezTo>
                      <a:pt x="54" y="47"/>
                      <a:pt x="54" y="47"/>
                      <a:pt x="54" y="46"/>
                    </a:cubicBezTo>
                    <a:cubicBezTo>
                      <a:pt x="53" y="46"/>
                      <a:pt x="53" y="45"/>
                      <a:pt x="52" y="45"/>
                    </a:cubicBezTo>
                    <a:cubicBezTo>
                      <a:pt x="50" y="43"/>
                      <a:pt x="49" y="41"/>
                      <a:pt x="49" y="39"/>
                    </a:cubicBezTo>
                    <a:cubicBezTo>
                      <a:pt x="48" y="38"/>
                      <a:pt x="48" y="37"/>
                      <a:pt x="48" y="36"/>
                    </a:cubicBezTo>
                    <a:cubicBezTo>
                      <a:pt x="48" y="35"/>
                      <a:pt x="48" y="34"/>
                      <a:pt x="47" y="34"/>
                    </a:cubicBezTo>
                    <a:cubicBezTo>
                      <a:pt x="46" y="33"/>
                      <a:pt x="45" y="33"/>
                      <a:pt x="44" y="32"/>
                    </a:cubicBezTo>
                    <a:cubicBezTo>
                      <a:pt x="44" y="31"/>
                      <a:pt x="43" y="31"/>
                      <a:pt x="42" y="30"/>
                    </a:cubicBezTo>
                    <a:cubicBezTo>
                      <a:pt x="41" y="30"/>
                      <a:pt x="41" y="30"/>
                      <a:pt x="40" y="29"/>
                    </a:cubicBezTo>
                    <a:cubicBezTo>
                      <a:pt x="39" y="28"/>
                      <a:pt x="39" y="27"/>
                      <a:pt x="38" y="26"/>
                    </a:cubicBezTo>
                    <a:cubicBezTo>
                      <a:pt x="38" y="25"/>
                      <a:pt x="38" y="24"/>
                      <a:pt x="38" y="23"/>
                    </a:cubicBezTo>
                    <a:cubicBezTo>
                      <a:pt x="38" y="23"/>
                      <a:pt x="38" y="22"/>
                      <a:pt x="38" y="22"/>
                    </a:cubicBezTo>
                    <a:cubicBezTo>
                      <a:pt x="38" y="22"/>
                      <a:pt x="39" y="21"/>
                      <a:pt x="39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40" y="21"/>
                      <a:pt x="40" y="20"/>
                      <a:pt x="39" y="20"/>
                    </a:cubicBezTo>
                    <a:cubicBezTo>
                      <a:pt x="39" y="20"/>
                      <a:pt x="38" y="19"/>
                      <a:pt x="38" y="19"/>
                    </a:cubicBezTo>
                    <a:cubicBezTo>
                      <a:pt x="38" y="19"/>
                      <a:pt x="38" y="18"/>
                      <a:pt x="38" y="18"/>
                    </a:cubicBezTo>
                    <a:cubicBezTo>
                      <a:pt x="38" y="18"/>
                      <a:pt x="37" y="19"/>
                      <a:pt x="37" y="18"/>
                    </a:cubicBezTo>
                    <a:cubicBezTo>
                      <a:pt x="37" y="18"/>
                      <a:pt x="37" y="17"/>
                      <a:pt x="37" y="17"/>
                    </a:cubicBezTo>
                    <a:cubicBezTo>
                      <a:pt x="38" y="16"/>
                      <a:pt x="38" y="15"/>
                      <a:pt x="39" y="15"/>
                    </a:cubicBezTo>
                    <a:cubicBezTo>
                      <a:pt x="39" y="15"/>
                      <a:pt x="39" y="15"/>
                      <a:pt x="39" y="16"/>
                    </a:cubicBezTo>
                    <a:cubicBezTo>
                      <a:pt x="40" y="16"/>
                      <a:pt x="41" y="15"/>
                      <a:pt x="41" y="15"/>
                    </a:cubicBezTo>
                    <a:cubicBezTo>
                      <a:pt x="42" y="15"/>
                      <a:pt x="42" y="14"/>
                      <a:pt x="42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4" y="14"/>
                      <a:pt x="43" y="13"/>
                      <a:pt x="44" y="13"/>
                    </a:cubicBezTo>
                    <a:cubicBezTo>
                      <a:pt x="45" y="13"/>
                      <a:pt x="46" y="13"/>
                      <a:pt x="45" y="14"/>
                    </a:cubicBezTo>
                    <a:cubicBezTo>
                      <a:pt x="46" y="14"/>
                      <a:pt x="46" y="13"/>
                      <a:pt x="47" y="13"/>
                    </a:cubicBezTo>
                    <a:cubicBezTo>
                      <a:pt x="47" y="12"/>
                      <a:pt x="47" y="12"/>
                      <a:pt x="47" y="11"/>
                    </a:cubicBezTo>
                    <a:close/>
                    <a:moveTo>
                      <a:pt x="21" y="60"/>
                    </a:moveTo>
                    <a:cubicBezTo>
                      <a:pt x="21" y="59"/>
                      <a:pt x="21" y="59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19" y="57"/>
                      <a:pt x="20" y="56"/>
                      <a:pt x="19" y="56"/>
                    </a:cubicBezTo>
                    <a:cubicBezTo>
                      <a:pt x="19" y="56"/>
                      <a:pt x="20" y="55"/>
                      <a:pt x="19" y="55"/>
                    </a:cubicBezTo>
                    <a:cubicBezTo>
                      <a:pt x="19" y="55"/>
                      <a:pt x="19" y="55"/>
                      <a:pt x="18" y="55"/>
                    </a:cubicBezTo>
                    <a:cubicBezTo>
                      <a:pt x="18" y="55"/>
                      <a:pt x="18" y="55"/>
                      <a:pt x="17" y="55"/>
                    </a:cubicBezTo>
                    <a:cubicBezTo>
                      <a:pt x="17" y="55"/>
                      <a:pt x="17" y="55"/>
                      <a:pt x="16" y="56"/>
                    </a:cubicBezTo>
                    <a:cubicBezTo>
                      <a:pt x="16" y="56"/>
                      <a:pt x="16" y="57"/>
                      <a:pt x="15" y="57"/>
                    </a:cubicBezTo>
                    <a:cubicBezTo>
                      <a:pt x="15" y="57"/>
                      <a:pt x="14" y="58"/>
                      <a:pt x="14" y="57"/>
                    </a:cubicBezTo>
                    <a:cubicBezTo>
                      <a:pt x="13" y="58"/>
                      <a:pt x="12" y="59"/>
                      <a:pt x="11" y="58"/>
                    </a:cubicBezTo>
                    <a:cubicBezTo>
                      <a:pt x="10" y="57"/>
                      <a:pt x="12" y="57"/>
                      <a:pt x="11" y="56"/>
                    </a:cubicBezTo>
                    <a:cubicBezTo>
                      <a:pt x="11" y="56"/>
                      <a:pt x="11" y="57"/>
                      <a:pt x="10" y="58"/>
                    </a:cubicBezTo>
                    <a:cubicBezTo>
                      <a:pt x="10" y="58"/>
                      <a:pt x="10" y="59"/>
                      <a:pt x="10" y="59"/>
                    </a:cubicBezTo>
                    <a:cubicBezTo>
                      <a:pt x="10" y="60"/>
                      <a:pt x="10" y="60"/>
                      <a:pt x="10" y="61"/>
                    </a:cubicBezTo>
                    <a:cubicBezTo>
                      <a:pt x="11" y="60"/>
                      <a:pt x="11" y="61"/>
                      <a:pt x="12" y="61"/>
                    </a:cubicBezTo>
                    <a:cubicBezTo>
                      <a:pt x="12" y="62"/>
                      <a:pt x="12" y="63"/>
                      <a:pt x="12" y="63"/>
                    </a:cubicBezTo>
                    <a:cubicBezTo>
                      <a:pt x="12" y="64"/>
                      <a:pt x="13" y="65"/>
                      <a:pt x="12" y="65"/>
                    </a:cubicBez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8"/>
                      <a:pt x="13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1"/>
                      <a:pt x="12" y="72"/>
                      <a:pt x="12" y="73"/>
                    </a:cubicBezTo>
                    <a:cubicBezTo>
                      <a:pt x="12" y="74"/>
                      <a:pt x="13" y="74"/>
                      <a:pt x="13" y="74"/>
                    </a:cubicBezTo>
                    <a:cubicBezTo>
                      <a:pt x="13" y="75"/>
                      <a:pt x="13" y="76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15" y="76"/>
                      <a:pt x="15" y="76"/>
                      <a:pt x="15" y="75"/>
                    </a:cubicBezTo>
                    <a:cubicBezTo>
                      <a:pt x="16" y="74"/>
                      <a:pt x="16" y="73"/>
                      <a:pt x="16" y="72"/>
                    </a:cubicBezTo>
                    <a:cubicBezTo>
                      <a:pt x="17" y="72"/>
                      <a:pt x="17" y="73"/>
                      <a:pt x="17" y="73"/>
                    </a:cubicBezTo>
                    <a:cubicBezTo>
                      <a:pt x="18" y="73"/>
                      <a:pt x="18" y="73"/>
                      <a:pt x="19" y="74"/>
                    </a:cubicBezTo>
                    <a:cubicBezTo>
                      <a:pt x="20" y="74"/>
                      <a:pt x="20" y="73"/>
                      <a:pt x="20" y="73"/>
                    </a:cubicBezTo>
                    <a:cubicBezTo>
                      <a:pt x="20" y="72"/>
                      <a:pt x="20" y="72"/>
                      <a:pt x="20" y="71"/>
                    </a:cubicBezTo>
                    <a:cubicBezTo>
                      <a:pt x="20" y="71"/>
                      <a:pt x="20" y="70"/>
                      <a:pt x="20" y="69"/>
                    </a:cubicBezTo>
                    <a:cubicBezTo>
                      <a:pt x="20" y="68"/>
                      <a:pt x="21" y="66"/>
                      <a:pt x="20" y="65"/>
                    </a:cubicBezTo>
                    <a:cubicBezTo>
                      <a:pt x="20" y="63"/>
                      <a:pt x="21" y="63"/>
                      <a:pt x="21" y="62"/>
                    </a:cubicBezTo>
                    <a:cubicBezTo>
                      <a:pt x="22" y="61"/>
                      <a:pt x="21" y="60"/>
                      <a:pt x="21" y="6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5" name="Freeform 806">
                <a:extLst>
                  <a:ext uri="{FF2B5EF4-FFF2-40B4-BE49-F238E27FC236}">
                    <a16:creationId xmlns:a16="http://schemas.microsoft.com/office/drawing/2014/main" id="{E0ECDF49-4E92-8834-02D6-C027D1C28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763" y="3009900"/>
                <a:ext cx="128587" cy="182563"/>
              </a:xfrm>
              <a:custGeom>
                <a:avLst/>
                <a:gdLst>
                  <a:gd name="T0" fmla="*/ 30 w 31"/>
                  <a:gd name="T1" fmla="*/ 22 h 44"/>
                  <a:gd name="T2" fmla="*/ 29 w 31"/>
                  <a:gd name="T3" fmla="*/ 18 h 44"/>
                  <a:gd name="T4" fmla="*/ 29 w 31"/>
                  <a:gd name="T5" fmla="*/ 14 h 44"/>
                  <a:gd name="T6" fmla="*/ 27 w 31"/>
                  <a:gd name="T7" fmla="*/ 15 h 44"/>
                  <a:gd name="T8" fmla="*/ 26 w 31"/>
                  <a:gd name="T9" fmla="*/ 13 h 44"/>
                  <a:gd name="T10" fmla="*/ 23 w 31"/>
                  <a:gd name="T11" fmla="*/ 11 h 44"/>
                  <a:gd name="T12" fmla="*/ 23 w 31"/>
                  <a:gd name="T13" fmla="*/ 13 h 44"/>
                  <a:gd name="T14" fmla="*/ 22 w 31"/>
                  <a:gd name="T15" fmla="*/ 14 h 44"/>
                  <a:gd name="T16" fmla="*/ 20 w 31"/>
                  <a:gd name="T17" fmla="*/ 14 h 44"/>
                  <a:gd name="T18" fmla="*/ 18 w 31"/>
                  <a:gd name="T19" fmla="*/ 12 h 44"/>
                  <a:gd name="T20" fmla="*/ 17 w 31"/>
                  <a:gd name="T21" fmla="*/ 10 h 44"/>
                  <a:gd name="T22" fmla="*/ 18 w 31"/>
                  <a:gd name="T23" fmla="*/ 9 h 44"/>
                  <a:gd name="T24" fmla="*/ 18 w 31"/>
                  <a:gd name="T25" fmla="*/ 7 h 44"/>
                  <a:gd name="T26" fmla="*/ 20 w 31"/>
                  <a:gd name="T27" fmla="*/ 6 h 44"/>
                  <a:gd name="T28" fmla="*/ 21 w 31"/>
                  <a:gd name="T29" fmla="*/ 4 h 44"/>
                  <a:gd name="T30" fmla="*/ 23 w 31"/>
                  <a:gd name="T31" fmla="*/ 3 h 44"/>
                  <a:gd name="T32" fmla="*/ 22 w 31"/>
                  <a:gd name="T33" fmla="*/ 0 h 44"/>
                  <a:gd name="T34" fmla="*/ 20 w 31"/>
                  <a:gd name="T35" fmla="*/ 3 h 44"/>
                  <a:gd name="T36" fmla="*/ 20 w 31"/>
                  <a:gd name="T37" fmla="*/ 2 h 44"/>
                  <a:gd name="T38" fmla="*/ 18 w 31"/>
                  <a:gd name="T39" fmla="*/ 2 h 44"/>
                  <a:gd name="T40" fmla="*/ 15 w 31"/>
                  <a:gd name="T41" fmla="*/ 5 h 44"/>
                  <a:gd name="T42" fmla="*/ 13 w 31"/>
                  <a:gd name="T43" fmla="*/ 6 h 44"/>
                  <a:gd name="T44" fmla="*/ 15 w 31"/>
                  <a:gd name="T45" fmla="*/ 8 h 44"/>
                  <a:gd name="T46" fmla="*/ 14 w 31"/>
                  <a:gd name="T47" fmla="*/ 12 h 44"/>
                  <a:gd name="T48" fmla="*/ 12 w 31"/>
                  <a:gd name="T49" fmla="*/ 12 h 44"/>
                  <a:gd name="T50" fmla="*/ 8 w 31"/>
                  <a:gd name="T51" fmla="*/ 12 h 44"/>
                  <a:gd name="T52" fmla="*/ 4 w 31"/>
                  <a:gd name="T53" fmla="*/ 12 h 44"/>
                  <a:gd name="T54" fmla="*/ 5 w 31"/>
                  <a:gd name="T55" fmla="*/ 15 h 44"/>
                  <a:gd name="T56" fmla="*/ 7 w 31"/>
                  <a:gd name="T57" fmla="*/ 17 h 44"/>
                  <a:gd name="T58" fmla="*/ 5 w 31"/>
                  <a:gd name="T59" fmla="*/ 20 h 44"/>
                  <a:gd name="T60" fmla="*/ 3 w 31"/>
                  <a:gd name="T61" fmla="*/ 20 h 44"/>
                  <a:gd name="T62" fmla="*/ 4 w 31"/>
                  <a:gd name="T63" fmla="*/ 22 h 44"/>
                  <a:gd name="T64" fmla="*/ 5 w 31"/>
                  <a:gd name="T65" fmla="*/ 23 h 44"/>
                  <a:gd name="T66" fmla="*/ 9 w 31"/>
                  <a:gd name="T67" fmla="*/ 24 h 44"/>
                  <a:gd name="T68" fmla="*/ 10 w 31"/>
                  <a:gd name="T69" fmla="*/ 25 h 44"/>
                  <a:gd name="T70" fmla="*/ 8 w 31"/>
                  <a:gd name="T71" fmla="*/ 28 h 44"/>
                  <a:gd name="T72" fmla="*/ 4 w 31"/>
                  <a:gd name="T73" fmla="*/ 32 h 44"/>
                  <a:gd name="T74" fmla="*/ 10 w 31"/>
                  <a:gd name="T75" fmla="*/ 30 h 44"/>
                  <a:gd name="T76" fmla="*/ 9 w 31"/>
                  <a:gd name="T77" fmla="*/ 32 h 44"/>
                  <a:gd name="T78" fmla="*/ 5 w 31"/>
                  <a:gd name="T79" fmla="*/ 34 h 44"/>
                  <a:gd name="T80" fmla="*/ 4 w 31"/>
                  <a:gd name="T81" fmla="*/ 35 h 44"/>
                  <a:gd name="T82" fmla="*/ 3 w 31"/>
                  <a:gd name="T83" fmla="*/ 36 h 44"/>
                  <a:gd name="T84" fmla="*/ 2 w 31"/>
                  <a:gd name="T85" fmla="*/ 38 h 44"/>
                  <a:gd name="T86" fmla="*/ 3 w 31"/>
                  <a:gd name="T87" fmla="*/ 40 h 44"/>
                  <a:gd name="T88" fmla="*/ 3 w 31"/>
                  <a:gd name="T89" fmla="*/ 42 h 44"/>
                  <a:gd name="T90" fmla="*/ 6 w 31"/>
                  <a:gd name="T91" fmla="*/ 42 h 44"/>
                  <a:gd name="T92" fmla="*/ 6 w 31"/>
                  <a:gd name="T93" fmla="*/ 43 h 44"/>
                  <a:gd name="T94" fmla="*/ 10 w 31"/>
                  <a:gd name="T95" fmla="*/ 43 h 44"/>
                  <a:gd name="T96" fmla="*/ 12 w 31"/>
                  <a:gd name="T97" fmla="*/ 42 h 44"/>
                  <a:gd name="T98" fmla="*/ 15 w 31"/>
                  <a:gd name="T99" fmla="*/ 41 h 44"/>
                  <a:gd name="T100" fmla="*/ 18 w 31"/>
                  <a:gd name="T101" fmla="*/ 39 h 44"/>
                  <a:gd name="T102" fmla="*/ 23 w 31"/>
                  <a:gd name="T103" fmla="*/ 36 h 44"/>
                  <a:gd name="T104" fmla="*/ 25 w 31"/>
                  <a:gd name="T105" fmla="*/ 36 h 44"/>
                  <a:gd name="T106" fmla="*/ 29 w 31"/>
                  <a:gd name="T107" fmla="*/ 33 h 44"/>
                  <a:gd name="T108" fmla="*/ 30 w 31"/>
                  <a:gd name="T109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" h="44">
                    <a:moveTo>
                      <a:pt x="30" y="25"/>
                    </a:move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0"/>
                      <a:pt x="30" y="20"/>
                      <a:pt x="30" y="19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6"/>
                      <a:pt x="28" y="16"/>
                      <a:pt x="28" y="15"/>
                    </a:cubicBezTo>
                    <a:cubicBezTo>
                      <a:pt x="29" y="15"/>
                      <a:pt x="29" y="16"/>
                      <a:pt x="30" y="16"/>
                    </a:cubicBezTo>
                    <a:cubicBezTo>
                      <a:pt x="30" y="15"/>
                      <a:pt x="29" y="15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2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2" y="1"/>
                      <a:pt x="21" y="0"/>
                      <a:pt x="21" y="1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3"/>
                      <a:pt x="20" y="5"/>
                      <a:pt x="20" y="4"/>
                    </a:cubicBezTo>
                    <a:cubicBezTo>
                      <a:pt x="19" y="4"/>
                      <a:pt x="20" y="3"/>
                      <a:pt x="20" y="3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20" y="1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1"/>
                      <a:pt x="14" y="3"/>
                      <a:pt x="14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5"/>
                    </a:cubicBezTo>
                    <a:cubicBezTo>
                      <a:pt x="13" y="5"/>
                      <a:pt x="15" y="6"/>
                      <a:pt x="14" y="7"/>
                    </a:cubicBezTo>
                    <a:cubicBezTo>
                      <a:pt x="14" y="7"/>
                      <a:pt x="13" y="6"/>
                      <a:pt x="13" y="6"/>
                    </a:cubicBezTo>
                    <a:cubicBezTo>
                      <a:pt x="13" y="7"/>
                      <a:pt x="12" y="7"/>
                      <a:pt x="12" y="8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5" y="8"/>
                      <a:pt x="14" y="9"/>
                      <a:pt x="15" y="8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7" y="9"/>
                      <a:pt x="14" y="10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3"/>
                      <a:pt x="10" y="14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7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6"/>
                      <a:pt x="7" y="16"/>
                      <a:pt x="7" y="17"/>
                    </a:cubicBezTo>
                    <a:cubicBezTo>
                      <a:pt x="7" y="18"/>
                      <a:pt x="6" y="18"/>
                      <a:pt x="5" y="18"/>
                    </a:cubicBezTo>
                    <a:cubicBezTo>
                      <a:pt x="5" y="18"/>
                      <a:pt x="4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20"/>
                      <a:pt x="5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0"/>
                      <a:pt x="3" y="20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ubicBezTo>
                      <a:pt x="4" y="23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6" y="22"/>
                      <a:pt x="6" y="22"/>
                    </a:cubicBezTo>
                    <a:cubicBezTo>
                      <a:pt x="7" y="22"/>
                      <a:pt x="6" y="24"/>
                      <a:pt x="7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5"/>
                      <a:pt x="9" y="26"/>
                      <a:pt x="9" y="25"/>
                    </a:cubicBezTo>
                    <a:cubicBezTo>
                      <a:pt x="9" y="25"/>
                      <a:pt x="8" y="27"/>
                      <a:pt x="8" y="27"/>
                    </a:cubicBezTo>
                    <a:cubicBezTo>
                      <a:pt x="8" y="27"/>
                      <a:pt x="8" y="27"/>
                      <a:pt x="7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9"/>
                      <a:pt x="7" y="29"/>
                    </a:cubicBezTo>
                    <a:cubicBezTo>
                      <a:pt x="7" y="29"/>
                      <a:pt x="7" y="29"/>
                      <a:pt x="7" y="30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5" y="31"/>
                      <a:pt x="5" y="31"/>
                      <a:pt x="4" y="32"/>
                    </a:cubicBezTo>
                    <a:cubicBezTo>
                      <a:pt x="6" y="32"/>
                      <a:pt x="6" y="31"/>
                      <a:pt x="7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8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11" y="29"/>
                    </a:cubicBezTo>
                    <a:cubicBezTo>
                      <a:pt x="11" y="29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1"/>
                    </a:cubicBezTo>
                    <a:cubicBezTo>
                      <a:pt x="11" y="31"/>
                      <a:pt x="10" y="31"/>
                      <a:pt x="9" y="32"/>
                    </a:cubicBezTo>
                    <a:cubicBezTo>
                      <a:pt x="8" y="32"/>
                      <a:pt x="7" y="31"/>
                      <a:pt x="7" y="32"/>
                    </a:cubicBezTo>
                    <a:cubicBezTo>
                      <a:pt x="6" y="32"/>
                      <a:pt x="7" y="32"/>
                      <a:pt x="6" y="32"/>
                    </a:cubicBezTo>
                    <a:cubicBezTo>
                      <a:pt x="6" y="33"/>
                      <a:pt x="5" y="33"/>
                      <a:pt x="5" y="33"/>
                    </a:cubicBezTo>
                    <a:cubicBezTo>
                      <a:pt x="4" y="34"/>
                      <a:pt x="5" y="33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2" y="35"/>
                      <a:pt x="0" y="36"/>
                      <a:pt x="1" y="37"/>
                    </a:cubicBezTo>
                    <a:cubicBezTo>
                      <a:pt x="1" y="37"/>
                      <a:pt x="2" y="36"/>
                      <a:pt x="2" y="36"/>
                    </a:cubicBezTo>
                    <a:cubicBezTo>
                      <a:pt x="2" y="36"/>
                      <a:pt x="3" y="36"/>
                      <a:pt x="3" y="36"/>
                    </a:cubicBezTo>
                    <a:cubicBezTo>
                      <a:pt x="3" y="36"/>
                      <a:pt x="4" y="36"/>
                      <a:pt x="4" y="36"/>
                    </a:cubicBezTo>
                    <a:cubicBezTo>
                      <a:pt x="4" y="36"/>
                      <a:pt x="5" y="36"/>
                      <a:pt x="5" y="36"/>
                    </a:cubicBezTo>
                    <a:cubicBezTo>
                      <a:pt x="5" y="37"/>
                      <a:pt x="4" y="37"/>
                      <a:pt x="4" y="37"/>
                    </a:cubicBezTo>
                    <a:cubicBezTo>
                      <a:pt x="3" y="37"/>
                      <a:pt x="2" y="37"/>
                      <a:pt x="2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2" y="40"/>
                    </a:cubicBezTo>
                    <a:cubicBezTo>
                      <a:pt x="2" y="40"/>
                      <a:pt x="2" y="3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4" y="41"/>
                      <a:pt x="4" y="40"/>
                      <a:pt x="5" y="40"/>
                    </a:cubicBezTo>
                    <a:cubicBezTo>
                      <a:pt x="5" y="40"/>
                      <a:pt x="6" y="39"/>
                      <a:pt x="6" y="39"/>
                    </a:cubicBezTo>
                    <a:cubicBezTo>
                      <a:pt x="6" y="40"/>
                      <a:pt x="3" y="41"/>
                      <a:pt x="3" y="42"/>
                    </a:cubicBezTo>
                    <a:cubicBezTo>
                      <a:pt x="4" y="42"/>
                      <a:pt x="5" y="42"/>
                      <a:pt x="6" y="41"/>
                    </a:cubicBezTo>
                    <a:cubicBezTo>
                      <a:pt x="6" y="41"/>
                      <a:pt x="7" y="40"/>
                      <a:pt x="7" y="40"/>
                    </a:cubicBezTo>
                    <a:cubicBezTo>
                      <a:pt x="8" y="40"/>
                      <a:pt x="8" y="41"/>
                      <a:pt x="7" y="42"/>
                    </a:cubicBezTo>
                    <a:cubicBezTo>
                      <a:pt x="7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7" y="42"/>
                    </a:cubicBezTo>
                    <a:cubicBezTo>
                      <a:pt x="6" y="42"/>
                      <a:pt x="6" y="43"/>
                      <a:pt x="6" y="43"/>
                    </a:cubicBezTo>
                    <a:cubicBezTo>
                      <a:pt x="6" y="43"/>
                      <a:pt x="5" y="43"/>
                      <a:pt x="5" y="44"/>
                    </a:cubicBezTo>
                    <a:cubicBezTo>
                      <a:pt x="5" y="44"/>
                      <a:pt x="6" y="43"/>
                      <a:pt x="6" y="43"/>
                    </a:cubicBezTo>
                    <a:cubicBezTo>
                      <a:pt x="6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8" y="43"/>
                    </a:cubicBezTo>
                    <a:cubicBezTo>
                      <a:pt x="8" y="43"/>
                      <a:pt x="8" y="43"/>
                      <a:pt x="9" y="43"/>
                    </a:cubicBezTo>
                    <a:cubicBezTo>
                      <a:pt x="9" y="43"/>
                      <a:pt x="9" y="43"/>
                      <a:pt x="10" y="43"/>
                    </a:cubicBezTo>
                    <a:cubicBezTo>
                      <a:pt x="10" y="43"/>
                      <a:pt x="10" y="43"/>
                      <a:pt x="11" y="43"/>
                    </a:cubicBezTo>
                    <a:cubicBezTo>
                      <a:pt x="11" y="43"/>
                      <a:pt x="11" y="42"/>
                      <a:pt x="11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2" y="42"/>
                      <a:pt x="13" y="42"/>
                    </a:cubicBezTo>
                    <a:cubicBezTo>
                      <a:pt x="13" y="42"/>
                      <a:pt x="13" y="42"/>
                      <a:pt x="14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5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7" y="40"/>
                    </a:cubicBezTo>
                    <a:cubicBezTo>
                      <a:pt x="17" y="40"/>
                      <a:pt x="17" y="39"/>
                      <a:pt x="18" y="39"/>
                    </a:cubicBezTo>
                    <a:cubicBezTo>
                      <a:pt x="18" y="39"/>
                      <a:pt x="18" y="39"/>
                      <a:pt x="19" y="38"/>
                    </a:cubicBezTo>
                    <a:cubicBezTo>
                      <a:pt x="19" y="38"/>
                      <a:pt x="20" y="38"/>
                      <a:pt x="20" y="38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6"/>
                      <a:pt x="23" y="36"/>
                      <a:pt x="23" y="36"/>
                    </a:cubicBezTo>
                    <a:cubicBezTo>
                      <a:pt x="23" y="36"/>
                      <a:pt x="24" y="36"/>
                      <a:pt x="24" y="36"/>
                    </a:cubicBezTo>
                    <a:cubicBezTo>
                      <a:pt x="24" y="36"/>
                      <a:pt x="24" y="35"/>
                      <a:pt x="24" y="35"/>
                    </a:cubicBezTo>
                    <a:cubicBezTo>
                      <a:pt x="24" y="35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5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9" y="35"/>
                    </a:cubicBezTo>
                    <a:cubicBezTo>
                      <a:pt x="29" y="35"/>
                      <a:pt x="27" y="34"/>
                      <a:pt x="28" y="34"/>
                    </a:cubicBezTo>
                    <a:cubicBezTo>
                      <a:pt x="28" y="34"/>
                      <a:pt x="29" y="33"/>
                      <a:pt x="29" y="33"/>
                    </a:cubicBezTo>
                    <a:cubicBezTo>
                      <a:pt x="29" y="32"/>
                      <a:pt x="29" y="32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6"/>
                      <a:pt x="31" y="26"/>
                      <a:pt x="30" y="2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6" name="Freeform 807">
                <a:extLst>
                  <a:ext uri="{FF2B5EF4-FFF2-40B4-BE49-F238E27FC236}">
                    <a16:creationId xmlns:a16="http://schemas.microsoft.com/office/drawing/2014/main" id="{4BCFFBA6-4825-3995-BD1A-FF88AB5E0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4063" y="3317875"/>
                <a:ext cx="190500" cy="115888"/>
              </a:xfrm>
              <a:custGeom>
                <a:avLst/>
                <a:gdLst>
                  <a:gd name="T0" fmla="*/ 7 w 46"/>
                  <a:gd name="T1" fmla="*/ 24 h 28"/>
                  <a:gd name="T2" fmla="*/ 9 w 46"/>
                  <a:gd name="T3" fmla="*/ 26 h 28"/>
                  <a:gd name="T4" fmla="*/ 16 w 46"/>
                  <a:gd name="T5" fmla="*/ 27 h 28"/>
                  <a:gd name="T6" fmla="*/ 19 w 46"/>
                  <a:gd name="T7" fmla="*/ 26 h 28"/>
                  <a:gd name="T8" fmla="*/ 22 w 46"/>
                  <a:gd name="T9" fmla="*/ 25 h 28"/>
                  <a:gd name="T10" fmla="*/ 24 w 46"/>
                  <a:gd name="T11" fmla="*/ 24 h 28"/>
                  <a:gd name="T12" fmla="*/ 28 w 46"/>
                  <a:gd name="T13" fmla="*/ 24 h 28"/>
                  <a:gd name="T14" fmla="*/ 30 w 46"/>
                  <a:gd name="T15" fmla="*/ 24 h 28"/>
                  <a:gd name="T16" fmla="*/ 33 w 46"/>
                  <a:gd name="T17" fmla="*/ 23 h 28"/>
                  <a:gd name="T18" fmla="*/ 34 w 46"/>
                  <a:gd name="T19" fmla="*/ 20 h 28"/>
                  <a:gd name="T20" fmla="*/ 36 w 46"/>
                  <a:gd name="T21" fmla="*/ 19 h 28"/>
                  <a:gd name="T22" fmla="*/ 37 w 46"/>
                  <a:gd name="T23" fmla="*/ 15 h 28"/>
                  <a:gd name="T24" fmla="*/ 39 w 46"/>
                  <a:gd name="T25" fmla="*/ 13 h 28"/>
                  <a:gd name="T26" fmla="*/ 40 w 46"/>
                  <a:gd name="T27" fmla="*/ 10 h 28"/>
                  <a:gd name="T28" fmla="*/ 41 w 46"/>
                  <a:gd name="T29" fmla="*/ 8 h 28"/>
                  <a:gd name="T30" fmla="*/ 42 w 46"/>
                  <a:gd name="T31" fmla="*/ 8 h 28"/>
                  <a:gd name="T32" fmla="*/ 45 w 46"/>
                  <a:gd name="T33" fmla="*/ 6 h 28"/>
                  <a:gd name="T34" fmla="*/ 44 w 46"/>
                  <a:gd name="T35" fmla="*/ 5 h 28"/>
                  <a:gd name="T36" fmla="*/ 42 w 46"/>
                  <a:gd name="T37" fmla="*/ 3 h 28"/>
                  <a:gd name="T38" fmla="*/ 40 w 46"/>
                  <a:gd name="T39" fmla="*/ 2 h 28"/>
                  <a:gd name="T40" fmla="*/ 38 w 46"/>
                  <a:gd name="T41" fmla="*/ 2 h 28"/>
                  <a:gd name="T42" fmla="*/ 35 w 46"/>
                  <a:gd name="T43" fmla="*/ 0 h 28"/>
                  <a:gd name="T44" fmla="*/ 33 w 46"/>
                  <a:gd name="T45" fmla="*/ 1 h 28"/>
                  <a:gd name="T46" fmla="*/ 29 w 46"/>
                  <a:gd name="T47" fmla="*/ 0 h 28"/>
                  <a:gd name="T48" fmla="*/ 27 w 46"/>
                  <a:gd name="T49" fmla="*/ 3 h 28"/>
                  <a:gd name="T50" fmla="*/ 23 w 46"/>
                  <a:gd name="T51" fmla="*/ 4 h 28"/>
                  <a:gd name="T52" fmla="*/ 18 w 46"/>
                  <a:gd name="T53" fmla="*/ 5 h 28"/>
                  <a:gd name="T54" fmla="*/ 16 w 46"/>
                  <a:gd name="T55" fmla="*/ 8 h 28"/>
                  <a:gd name="T56" fmla="*/ 10 w 46"/>
                  <a:gd name="T57" fmla="*/ 7 h 28"/>
                  <a:gd name="T58" fmla="*/ 6 w 46"/>
                  <a:gd name="T59" fmla="*/ 9 h 28"/>
                  <a:gd name="T60" fmla="*/ 3 w 46"/>
                  <a:gd name="T61" fmla="*/ 8 h 28"/>
                  <a:gd name="T62" fmla="*/ 4 w 46"/>
                  <a:gd name="T63" fmla="*/ 11 h 28"/>
                  <a:gd name="T64" fmla="*/ 2 w 46"/>
                  <a:gd name="T65" fmla="*/ 13 h 28"/>
                  <a:gd name="T66" fmla="*/ 2 w 46"/>
                  <a:gd name="T67" fmla="*/ 15 h 28"/>
                  <a:gd name="T68" fmla="*/ 0 w 46"/>
                  <a:gd name="T69" fmla="*/ 17 h 28"/>
                  <a:gd name="T70" fmla="*/ 1 w 46"/>
                  <a:gd name="T71" fmla="*/ 18 h 28"/>
                  <a:gd name="T72" fmla="*/ 2 w 46"/>
                  <a:gd name="T73" fmla="*/ 19 h 28"/>
                  <a:gd name="T74" fmla="*/ 2 w 46"/>
                  <a:gd name="T7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" h="28">
                    <a:moveTo>
                      <a:pt x="5" y="23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5"/>
                      <a:pt x="8" y="25"/>
                      <a:pt x="8" y="26"/>
                    </a:cubicBezTo>
                    <a:cubicBezTo>
                      <a:pt x="8" y="26"/>
                      <a:pt x="9" y="26"/>
                      <a:pt x="9" y="26"/>
                    </a:cubicBezTo>
                    <a:cubicBezTo>
                      <a:pt x="10" y="27"/>
                      <a:pt x="11" y="27"/>
                      <a:pt x="13" y="27"/>
                    </a:cubicBezTo>
                    <a:cubicBezTo>
                      <a:pt x="14" y="27"/>
                      <a:pt x="15" y="28"/>
                      <a:pt x="16" y="27"/>
                    </a:cubicBezTo>
                    <a:cubicBezTo>
                      <a:pt x="16" y="27"/>
                      <a:pt x="17" y="27"/>
                      <a:pt x="18" y="26"/>
                    </a:cubicBezTo>
                    <a:cubicBezTo>
                      <a:pt x="18" y="26"/>
                      <a:pt x="19" y="26"/>
                      <a:pt x="19" y="26"/>
                    </a:cubicBezTo>
                    <a:cubicBezTo>
                      <a:pt x="20" y="25"/>
                      <a:pt x="20" y="26"/>
                      <a:pt x="21" y="26"/>
                    </a:cubicBezTo>
                    <a:cubicBezTo>
                      <a:pt x="21" y="25"/>
                      <a:pt x="21" y="25"/>
                      <a:pt x="22" y="25"/>
                    </a:cubicBezTo>
                    <a:cubicBezTo>
                      <a:pt x="22" y="25"/>
                      <a:pt x="22" y="24"/>
                      <a:pt x="23" y="24"/>
                    </a:cubicBezTo>
                    <a:cubicBezTo>
                      <a:pt x="23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7" y="24"/>
                      <a:pt x="28" y="24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4"/>
                      <a:pt x="31" y="23"/>
                      <a:pt x="31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3"/>
                      <a:pt x="34" y="22"/>
                      <a:pt x="34" y="21"/>
                    </a:cubicBezTo>
                    <a:cubicBezTo>
                      <a:pt x="34" y="21"/>
                      <a:pt x="34" y="21"/>
                      <a:pt x="34" y="20"/>
                    </a:cubicBezTo>
                    <a:cubicBezTo>
                      <a:pt x="34" y="20"/>
                      <a:pt x="35" y="20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7" y="16"/>
                      <a:pt x="37" y="15"/>
                    </a:cubicBezTo>
                    <a:cubicBezTo>
                      <a:pt x="37" y="15"/>
                      <a:pt x="38" y="14"/>
                      <a:pt x="38" y="14"/>
                    </a:cubicBezTo>
                    <a:cubicBezTo>
                      <a:pt x="38" y="14"/>
                      <a:pt x="38" y="13"/>
                      <a:pt x="39" y="13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40" y="10"/>
                    </a:cubicBezTo>
                    <a:cubicBezTo>
                      <a:pt x="40" y="10"/>
                      <a:pt x="40" y="10"/>
                      <a:pt x="41" y="10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4" y="8"/>
                    </a:cubicBezTo>
                    <a:cubicBezTo>
                      <a:pt x="45" y="8"/>
                      <a:pt x="46" y="7"/>
                      <a:pt x="45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4"/>
                      <a:pt x="43" y="4"/>
                    </a:cubicBezTo>
                    <a:cubicBezTo>
                      <a:pt x="43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2"/>
                    </a:cubicBezTo>
                    <a:cubicBezTo>
                      <a:pt x="41" y="2"/>
                      <a:pt x="41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8" y="3"/>
                      <a:pt x="38" y="2"/>
                    </a:cubicBezTo>
                    <a:cubicBezTo>
                      <a:pt x="37" y="1"/>
                      <a:pt x="36" y="1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5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0"/>
                      <a:pt x="31" y="0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6" y="4"/>
                      <a:pt x="25" y="5"/>
                      <a:pt x="24" y="4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2" y="4"/>
                      <a:pt x="22" y="5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6"/>
                      <a:pt x="18" y="7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3" y="8"/>
                      <a:pt x="11" y="8"/>
                      <a:pt x="10" y="7"/>
                    </a:cubicBezTo>
                    <a:cubicBezTo>
                      <a:pt x="9" y="7"/>
                      <a:pt x="8" y="6"/>
                      <a:pt x="6" y="5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10"/>
                      <a:pt x="4" y="9"/>
                      <a:pt x="4" y="11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1" y="16"/>
                      <a:pt x="0" y="17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5" y="22"/>
                      <a:pt x="5" y="2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7" name="Freeform 808">
                <a:extLst>
                  <a:ext uri="{FF2B5EF4-FFF2-40B4-BE49-F238E27FC236}">
                    <a16:creationId xmlns:a16="http://schemas.microsoft.com/office/drawing/2014/main" id="{16904032-B947-AB92-A470-235DAD99AD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1438" y="2725738"/>
                <a:ext cx="287337" cy="538163"/>
              </a:xfrm>
              <a:custGeom>
                <a:avLst/>
                <a:gdLst>
                  <a:gd name="T0" fmla="*/ 57 w 69"/>
                  <a:gd name="T1" fmla="*/ 88 h 129"/>
                  <a:gd name="T2" fmla="*/ 52 w 69"/>
                  <a:gd name="T3" fmla="*/ 79 h 129"/>
                  <a:gd name="T4" fmla="*/ 36 w 69"/>
                  <a:gd name="T5" fmla="*/ 58 h 129"/>
                  <a:gd name="T6" fmla="*/ 35 w 69"/>
                  <a:gd name="T7" fmla="*/ 54 h 129"/>
                  <a:gd name="T8" fmla="*/ 34 w 69"/>
                  <a:gd name="T9" fmla="*/ 39 h 129"/>
                  <a:gd name="T10" fmla="*/ 27 w 69"/>
                  <a:gd name="T11" fmla="*/ 39 h 129"/>
                  <a:gd name="T12" fmla="*/ 33 w 69"/>
                  <a:gd name="T13" fmla="*/ 30 h 129"/>
                  <a:gd name="T14" fmla="*/ 24 w 69"/>
                  <a:gd name="T15" fmla="*/ 29 h 129"/>
                  <a:gd name="T16" fmla="*/ 18 w 69"/>
                  <a:gd name="T17" fmla="*/ 32 h 129"/>
                  <a:gd name="T18" fmla="*/ 17 w 69"/>
                  <a:gd name="T19" fmla="*/ 37 h 129"/>
                  <a:gd name="T20" fmla="*/ 16 w 69"/>
                  <a:gd name="T21" fmla="*/ 43 h 129"/>
                  <a:gd name="T22" fmla="*/ 16 w 69"/>
                  <a:gd name="T23" fmla="*/ 45 h 129"/>
                  <a:gd name="T24" fmla="*/ 16 w 69"/>
                  <a:gd name="T25" fmla="*/ 51 h 129"/>
                  <a:gd name="T26" fmla="*/ 19 w 69"/>
                  <a:gd name="T27" fmla="*/ 53 h 129"/>
                  <a:gd name="T28" fmla="*/ 15 w 69"/>
                  <a:gd name="T29" fmla="*/ 65 h 129"/>
                  <a:gd name="T30" fmla="*/ 20 w 69"/>
                  <a:gd name="T31" fmla="*/ 56 h 129"/>
                  <a:gd name="T32" fmla="*/ 22 w 69"/>
                  <a:gd name="T33" fmla="*/ 59 h 129"/>
                  <a:gd name="T34" fmla="*/ 20 w 69"/>
                  <a:gd name="T35" fmla="*/ 71 h 129"/>
                  <a:gd name="T36" fmla="*/ 24 w 69"/>
                  <a:gd name="T37" fmla="*/ 72 h 129"/>
                  <a:gd name="T38" fmla="*/ 32 w 69"/>
                  <a:gd name="T39" fmla="*/ 72 h 129"/>
                  <a:gd name="T40" fmla="*/ 33 w 69"/>
                  <a:gd name="T41" fmla="*/ 85 h 129"/>
                  <a:gd name="T42" fmla="*/ 25 w 69"/>
                  <a:gd name="T43" fmla="*/ 91 h 129"/>
                  <a:gd name="T44" fmla="*/ 21 w 69"/>
                  <a:gd name="T45" fmla="*/ 96 h 129"/>
                  <a:gd name="T46" fmla="*/ 19 w 69"/>
                  <a:gd name="T47" fmla="*/ 105 h 129"/>
                  <a:gd name="T48" fmla="*/ 20 w 69"/>
                  <a:gd name="T49" fmla="*/ 109 h 129"/>
                  <a:gd name="T50" fmla="*/ 28 w 69"/>
                  <a:gd name="T51" fmla="*/ 110 h 129"/>
                  <a:gd name="T52" fmla="*/ 25 w 69"/>
                  <a:gd name="T53" fmla="*/ 116 h 129"/>
                  <a:gd name="T54" fmla="*/ 14 w 69"/>
                  <a:gd name="T55" fmla="*/ 127 h 129"/>
                  <a:gd name="T56" fmla="*/ 24 w 69"/>
                  <a:gd name="T57" fmla="*/ 123 h 129"/>
                  <a:gd name="T58" fmla="*/ 34 w 69"/>
                  <a:gd name="T59" fmla="*/ 120 h 129"/>
                  <a:gd name="T60" fmla="*/ 48 w 69"/>
                  <a:gd name="T61" fmla="*/ 119 h 129"/>
                  <a:gd name="T62" fmla="*/ 68 w 69"/>
                  <a:gd name="T63" fmla="*/ 113 h 129"/>
                  <a:gd name="T64" fmla="*/ 63 w 69"/>
                  <a:gd name="T65" fmla="*/ 107 h 129"/>
                  <a:gd name="T66" fmla="*/ 45 w 69"/>
                  <a:gd name="T67" fmla="*/ 121 h 129"/>
                  <a:gd name="T68" fmla="*/ 34 w 69"/>
                  <a:gd name="T69" fmla="*/ 22 h 129"/>
                  <a:gd name="T70" fmla="*/ 12 w 69"/>
                  <a:gd name="T71" fmla="*/ 47 h 129"/>
                  <a:gd name="T72" fmla="*/ 19 w 69"/>
                  <a:gd name="T73" fmla="*/ 60 h 129"/>
                  <a:gd name="T74" fmla="*/ 10 w 69"/>
                  <a:gd name="T75" fmla="*/ 51 h 129"/>
                  <a:gd name="T76" fmla="*/ 49 w 69"/>
                  <a:gd name="T77" fmla="*/ 2 h 129"/>
                  <a:gd name="T78" fmla="*/ 6 w 69"/>
                  <a:gd name="T79" fmla="*/ 41 h 129"/>
                  <a:gd name="T80" fmla="*/ 32 w 69"/>
                  <a:gd name="T81" fmla="*/ 24 h 129"/>
                  <a:gd name="T82" fmla="*/ 32 w 69"/>
                  <a:gd name="T83" fmla="*/ 22 h 129"/>
                  <a:gd name="T84" fmla="*/ 16 w 69"/>
                  <a:gd name="T85" fmla="*/ 44 h 129"/>
                  <a:gd name="T86" fmla="*/ 10 w 69"/>
                  <a:gd name="T87" fmla="*/ 41 h 129"/>
                  <a:gd name="T88" fmla="*/ 14 w 69"/>
                  <a:gd name="T89" fmla="*/ 45 h 129"/>
                  <a:gd name="T90" fmla="*/ 10 w 69"/>
                  <a:gd name="T91" fmla="*/ 60 h 129"/>
                  <a:gd name="T92" fmla="*/ 15 w 69"/>
                  <a:gd name="T93" fmla="*/ 57 h 129"/>
                  <a:gd name="T94" fmla="*/ 12 w 69"/>
                  <a:gd name="T95" fmla="*/ 54 h 129"/>
                  <a:gd name="T96" fmla="*/ 45 w 69"/>
                  <a:gd name="T97" fmla="*/ 7 h 129"/>
                  <a:gd name="T98" fmla="*/ 47 w 69"/>
                  <a:gd name="T99" fmla="*/ 5 h 129"/>
                  <a:gd name="T100" fmla="*/ 45 w 69"/>
                  <a:gd name="T101" fmla="*/ 5 h 129"/>
                  <a:gd name="T102" fmla="*/ 47 w 69"/>
                  <a:gd name="T103" fmla="*/ 4 h 129"/>
                  <a:gd name="T104" fmla="*/ 6 w 69"/>
                  <a:gd name="T105" fmla="*/ 40 h 129"/>
                  <a:gd name="T106" fmla="*/ 9 w 69"/>
                  <a:gd name="T107" fmla="*/ 36 h 129"/>
                  <a:gd name="T108" fmla="*/ 12 w 69"/>
                  <a:gd name="T109" fmla="*/ 33 h 129"/>
                  <a:gd name="T110" fmla="*/ 7 w 69"/>
                  <a:gd name="T111" fmla="*/ 33 h 129"/>
                  <a:gd name="T112" fmla="*/ 25 w 69"/>
                  <a:gd name="T113" fmla="*/ 82 h 129"/>
                  <a:gd name="T114" fmla="*/ 2 w 69"/>
                  <a:gd name="T115" fmla="*/ 77 h 129"/>
                  <a:gd name="T116" fmla="*/ 7 w 69"/>
                  <a:gd name="T117" fmla="*/ 79 h 129"/>
                  <a:gd name="T118" fmla="*/ 18 w 69"/>
                  <a:gd name="T119" fmla="*/ 78 h 129"/>
                  <a:gd name="T120" fmla="*/ 17 w 69"/>
                  <a:gd name="T121" fmla="*/ 7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" h="129">
                    <a:moveTo>
                      <a:pt x="50" y="119"/>
                    </a:moveTo>
                    <a:cubicBezTo>
                      <a:pt x="50" y="119"/>
                      <a:pt x="50" y="119"/>
                      <a:pt x="50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50" y="119"/>
                      <a:pt x="50" y="119"/>
                      <a:pt x="50" y="119"/>
                    </a:cubicBezTo>
                    <a:close/>
                    <a:moveTo>
                      <a:pt x="63" y="111"/>
                    </a:moveTo>
                    <a:cubicBezTo>
                      <a:pt x="62" y="111"/>
                      <a:pt x="62" y="111"/>
                      <a:pt x="62" y="111"/>
                    </a:cubicBezTo>
                    <a:cubicBezTo>
                      <a:pt x="63" y="112"/>
                      <a:pt x="63" y="112"/>
                      <a:pt x="63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1"/>
                      <a:pt x="64" y="111"/>
                      <a:pt x="64" y="111"/>
                    </a:cubicBezTo>
                    <a:lnTo>
                      <a:pt x="63" y="111"/>
                    </a:lnTo>
                    <a:close/>
                    <a:moveTo>
                      <a:pt x="69" y="101"/>
                    </a:moveTo>
                    <a:cubicBezTo>
                      <a:pt x="69" y="100"/>
                      <a:pt x="69" y="99"/>
                      <a:pt x="69" y="99"/>
                    </a:cubicBezTo>
                    <a:cubicBezTo>
                      <a:pt x="69" y="95"/>
                      <a:pt x="66" y="93"/>
                      <a:pt x="63" y="93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2" y="93"/>
                      <a:pt x="61" y="93"/>
                      <a:pt x="60" y="93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59" y="94"/>
                      <a:pt x="59" y="95"/>
                      <a:pt x="59" y="96"/>
                    </a:cubicBezTo>
                    <a:cubicBezTo>
                      <a:pt x="58" y="96"/>
                      <a:pt x="58" y="96"/>
                      <a:pt x="58" y="96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57" y="94"/>
                      <a:pt x="57" y="93"/>
                      <a:pt x="58" y="92"/>
                    </a:cubicBezTo>
                    <a:cubicBezTo>
                      <a:pt x="59" y="91"/>
                      <a:pt x="58" y="89"/>
                      <a:pt x="57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6" y="87"/>
                      <a:pt x="55" y="86"/>
                      <a:pt x="54" y="86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2" y="85"/>
                      <a:pt x="53" y="85"/>
                      <a:pt x="53" y="85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6" y="85"/>
                      <a:pt x="55" y="83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0" y="75"/>
                      <a:pt x="48" y="75"/>
                      <a:pt x="47" y="75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6" y="73"/>
                      <a:pt x="45" y="72"/>
                      <a:pt x="45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0"/>
                      <a:pt x="44" y="69"/>
                      <a:pt x="44" y="68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5"/>
                      <a:pt x="44" y="64"/>
                      <a:pt x="43" y="64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2"/>
                      <a:pt x="41" y="62"/>
                      <a:pt x="41" y="61"/>
                    </a:cubicBezTo>
                    <a:cubicBezTo>
                      <a:pt x="40" y="61"/>
                      <a:pt x="40" y="60"/>
                      <a:pt x="40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4" y="59"/>
                      <a:pt x="34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59"/>
                      <a:pt x="31" y="59"/>
                      <a:pt x="30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30" y="58"/>
                      <a:pt x="31" y="58"/>
                      <a:pt x="31" y="59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5" y="56"/>
                      <a:pt x="35" y="56"/>
                      <a:pt x="35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4" y="54"/>
                      <a:pt x="33" y="54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3"/>
                      <a:pt x="37" y="52"/>
                      <a:pt x="37" y="52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9" y="49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7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0" y="44"/>
                      <a:pt x="41" y="43"/>
                    </a:cubicBezTo>
                    <a:cubicBezTo>
                      <a:pt x="41" y="43"/>
                      <a:pt x="42" y="42"/>
                      <a:pt x="42" y="42"/>
                    </a:cubicBezTo>
                    <a:cubicBezTo>
                      <a:pt x="42" y="41"/>
                      <a:pt x="42" y="41"/>
                      <a:pt x="42" y="40"/>
                    </a:cubicBezTo>
                    <a:cubicBezTo>
                      <a:pt x="41" y="40"/>
                      <a:pt x="41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9"/>
                      <a:pt x="35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2" y="39"/>
                      <a:pt x="32" y="39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30" y="34"/>
                      <a:pt x="31" y="33"/>
                      <a:pt x="32" y="3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29"/>
                      <a:pt x="34" y="29"/>
                      <a:pt x="34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29" y="29"/>
                      <a:pt x="29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30"/>
                      <a:pt x="24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9" y="35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7" y="43"/>
                      <a:pt x="17" y="43"/>
                      <a:pt x="16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50"/>
                      <a:pt x="13" y="50"/>
                      <a:pt x="13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4" y="50"/>
                      <a:pt x="14" y="51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6" y="53"/>
                    </a:cubicBezTo>
                    <a:cubicBezTo>
                      <a:pt x="17" y="52"/>
                      <a:pt x="18" y="51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2"/>
                      <a:pt x="17" y="52"/>
                      <a:pt x="17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6" y="55"/>
                      <a:pt x="16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6" y="56"/>
                      <a:pt x="16" y="56"/>
                      <a:pt x="16" y="57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6" y="57"/>
                      <a:pt x="16" y="58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7" y="61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1" y="59"/>
                      <a:pt x="21" y="58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1" y="57"/>
                      <a:pt x="21" y="58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60"/>
                      <a:pt x="22" y="59"/>
                      <a:pt x="22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7"/>
                      <a:pt x="21" y="68"/>
                      <a:pt x="20" y="69"/>
                    </a:cubicBezTo>
                    <a:cubicBezTo>
                      <a:pt x="19" y="69"/>
                      <a:pt x="19" y="70"/>
                      <a:pt x="20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2"/>
                      <a:pt x="19" y="73"/>
                      <a:pt x="20" y="73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1" y="71"/>
                      <a:pt x="32" y="71"/>
                      <a:pt x="33" y="71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0" y="74"/>
                      <a:pt x="30" y="74"/>
                      <a:pt x="30" y="74"/>
                    </a:cubicBezTo>
                    <a:cubicBezTo>
                      <a:pt x="30" y="74"/>
                      <a:pt x="30" y="75"/>
                      <a:pt x="29" y="76"/>
                    </a:cubicBezTo>
                    <a:cubicBezTo>
                      <a:pt x="30" y="77"/>
                      <a:pt x="31" y="78"/>
                      <a:pt x="31" y="78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1"/>
                      <a:pt x="34" y="80"/>
                      <a:pt x="34" y="79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4" y="82"/>
                      <a:pt x="34" y="82"/>
                      <a:pt x="34" y="82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3" y="84"/>
                      <a:pt x="33" y="85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4" y="86"/>
                      <a:pt x="33" y="86"/>
                      <a:pt x="33" y="87"/>
                    </a:cubicBezTo>
                    <a:cubicBezTo>
                      <a:pt x="33" y="88"/>
                      <a:pt x="34" y="89"/>
                      <a:pt x="35" y="90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3" y="90"/>
                      <a:pt x="33" y="90"/>
                      <a:pt x="33" y="90"/>
                    </a:cubicBezTo>
                    <a:cubicBezTo>
                      <a:pt x="33" y="90"/>
                      <a:pt x="33" y="91"/>
                      <a:pt x="33" y="91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7" y="90"/>
                      <a:pt x="27" y="91"/>
                      <a:pt x="26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5" y="90"/>
                      <a:pt x="25" y="89"/>
                      <a:pt x="25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9"/>
                      <a:pt x="22" y="89"/>
                      <a:pt x="22" y="89"/>
                    </a:cubicBezTo>
                    <a:cubicBezTo>
                      <a:pt x="22" y="89"/>
                      <a:pt x="22" y="90"/>
                      <a:pt x="22" y="90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3" y="94"/>
                      <a:pt x="23" y="94"/>
                      <a:pt x="22" y="94"/>
                    </a:cubicBezTo>
                    <a:cubicBezTo>
                      <a:pt x="22" y="95"/>
                      <a:pt x="21" y="95"/>
                      <a:pt x="21" y="96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8"/>
                      <a:pt x="25" y="98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6" y="101"/>
                      <a:pt x="25" y="102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1" y="104"/>
                      <a:pt x="21" y="104"/>
                      <a:pt x="20" y="104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6"/>
                      <a:pt x="17" y="106"/>
                      <a:pt x="17" y="106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9"/>
                      <a:pt x="17" y="109"/>
                      <a:pt x="17" y="109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8" y="108"/>
                      <a:pt x="19" y="109"/>
                      <a:pt x="19" y="108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5" y="109"/>
                      <a:pt x="25" y="109"/>
                      <a:pt x="25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5" y="110"/>
                      <a:pt x="25" y="110"/>
                      <a:pt x="25" y="110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5" y="110"/>
                      <a:pt x="25" y="110"/>
                      <a:pt x="25" y="110"/>
                    </a:cubicBezTo>
                    <a:cubicBezTo>
                      <a:pt x="26" y="110"/>
                      <a:pt x="26" y="110"/>
                      <a:pt x="26" y="110"/>
                    </a:cubicBezTo>
                    <a:cubicBezTo>
                      <a:pt x="26" y="110"/>
                      <a:pt x="26" y="110"/>
                      <a:pt x="26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1" y="112"/>
                      <a:pt x="32" y="112"/>
                      <a:pt x="32" y="112"/>
                    </a:cubicBez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1"/>
                      <a:pt x="34" y="111"/>
                      <a:pt x="34" y="110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5" y="111"/>
                      <a:pt x="35" y="110"/>
                      <a:pt x="36" y="110"/>
                    </a:cubicBezTo>
                    <a:cubicBezTo>
                      <a:pt x="36" y="110"/>
                      <a:pt x="36" y="110"/>
                      <a:pt x="36" y="110"/>
                    </a:cubicBezTo>
                    <a:cubicBezTo>
                      <a:pt x="38" y="108"/>
                      <a:pt x="38" y="108"/>
                      <a:pt x="38" y="108"/>
                    </a:cubicBezTo>
                    <a:cubicBezTo>
                      <a:pt x="38" y="108"/>
                      <a:pt x="38" y="108"/>
                      <a:pt x="38" y="108"/>
                    </a:cubicBezTo>
                    <a:cubicBezTo>
                      <a:pt x="37" y="109"/>
                      <a:pt x="37" y="110"/>
                      <a:pt x="36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2"/>
                      <a:pt x="34" y="113"/>
                      <a:pt x="34" y="113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5"/>
                      <a:pt x="34" y="115"/>
                      <a:pt x="34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3" y="115"/>
                      <a:pt x="32" y="115"/>
                      <a:pt x="31" y="115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0" y="114"/>
                      <a:pt x="29" y="114"/>
                      <a:pt x="28" y="114"/>
                    </a:cubicBezTo>
                    <a:cubicBezTo>
                      <a:pt x="27" y="114"/>
                      <a:pt x="26" y="114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3" y="117"/>
                      <a:pt x="23" y="117"/>
                      <a:pt x="22" y="117"/>
                    </a:cubicBezTo>
                    <a:cubicBezTo>
                      <a:pt x="22" y="117"/>
                      <a:pt x="22" y="118"/>
                      <a:pt x="22" y="119"/>
                    </a:cubicBezTo>
                    <a:cubicBezTo>
                      <a:pt x="21" y="120"/>
                      <a:pt x="21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19" y="122"/>
                      <a:pt x="19" y="122"/>
                      <a:pt x="19" y="122"/>
                    </a:cubicBezTo>
                    <a:cubicBezTo>
                      <a:pt x="19" y="122"/>
                      <a:pt x="19" y="122"/>
                      <a:pt x="19" y="122"/>
                    </a:cubicBezTo>
                    <a:cubicBezTo>
                      <a:pt x="19" y="122"/>
                      <a:pt x="19" y="122"/>
                      <a:pt x="19" y="122"/>
                    </a:cubicBezTo>
                    <a:cubicBezTo>
                      <a:pt x="19" y="122"/>
                      <a:pt x="19" y="122"/>
                      <a:pt x="19" y="122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8" y="123"/>
                      <a:pt x="18" y="123"/>
                      <a:pt x="18" y="123"/>
                    </a:cubicBezTo>
                    <a:cubicBezTo>
                      <a:pt x="17" y="124"/>
                      <a:pt x="17" y="124"/>
                      <a:pt x="17" y="124"/>
                    </a:cubicBezTo>
                    <a:cubicBezTo>
                      <a:pt x="17" y="124"/>
                      <a:pt x="17" y="124"/>
                      <a:pt x="17" y="124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4" y="128"/>
                      <a:pt x="14" y="128"/>
                      <a:pt x="14" y="128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7" y="128"/>
                      <a:pt x="17" y="128"/>
                      <a:pt x="17" y="128"/>
                    </a:cubicBezTo>
                    <a:cubicBezTo>
                      <a:pt x="17" y="128"/>
                      <a:pt x="17" y="128"/>
                      <a:pt x="17" y="128"/>
                    </a:cubicBezTo>
                    <a:cubicBezTo>
                      <a:pt x="18" y="128"/>
                      <a:pt x="18" y="128"/>
                      <a:pt x="18" y="128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6"/>
                      <a:pt x="19" y="126"/>
                      <a:pt x="19" y="126"/>
                    </a:cubicBezTo>
                    <a:cubicBezTo>
                      <a:pt x="19" y="126"/>
                      <a:pt x="19" y="126"/>
                      <a:pt x="19" y="126"/>
                    </a:cubicBezTo>
                    <a:cubicBezTo>
                      <a:pt x="20" y="126"/>
                      <a:pt x="20" y="126"/>
                      <a:pt x="20" y="126"/>
                    </a:cubicBezTo>
                    <a:cubicBezTo>
                      <a:pt x="20" y="125"/>
                      <a:pt x="20" y="125"/>
                      <a:pt x="20" y="125"/>
                    </a:cubicBezTo>
                    <a:cubicBezTo>
                      <a:pt x="21" y="124"/>
                      <a:pt x="21" y="124"/>
                      <a:pt x="21" y="124"/>
                    </a:cubicBezTo>
                    <a:cubicBezTo>
                      <a:pt x="21" y="125"/>
                      <a:pt x="21" y="125"/>
                      <a:pt x="21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123"/>
                      <a:pt x="24" y="123"/>
                      <a:pt x="24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5"/>
                      <a:pt x="25" y="125"/>
                      <a:pt x="25" y="125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5"/>
                      <a:pt x="29" y="125"/>
                      <a:pt x="29" y="125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30" y="123"/>
                      <a:pt x="30" y="123"/>
                      <a:pt x="30" y="123"/>
                    </a:cubicBezTo>
                    <a:cubicBezTo>
                      <a:pt x="30" y="123"/>
                      <a:pt x="30" y="123"/>
                      <a:pt x="30" y="123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4" y="120"/>
                      <a:pt x="34" y="120"/>
                      <a:pt x="34" y="120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6" y="120"/>
                      <a:pt x="37" y="121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9" y="121"/>
                      <a:pt x="40" y="121"/>
                      <a:pt x="41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46" y="119"/>
                      <a:pt x="46" y="119"/>
                      <a:pt x="47" y="119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46" y="118"/>
                      <a:pt x="46" y="118"/>
                      <a:pt x="46" y="118"/>
                    </a:cubicBezTo>
                    <a:cubicBezTo>
                      <a:pt x="47" y="118"/>
                      <a:pt x="47" y="119"/>
                      <a:pt x="48" y="119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50" y="119"/>
                      <a:pt x="50" y="119"/>
                      <a:pt x="50" y="119"/>
                    </a:cubicBezTo>
                    <a:cubicBezTo>
                      <a:pt x="50" y="119"/>
                      <a:pt x="50" y="119"/>
                      <a:pt x="50" y="119"/>
                    </a:cubicBezTo>
                    <a:cubicBezTo>
                      <a:pt x="50" y="119"/>
                      <a:pt x="50" y="119"/>
                      <a:pt x="50" y="119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52" y="119"/>
                      <a:pt x="53" y="119"/>
                      <a:pt x="55" y="118"/>
                    </a:cubicBezTo>
                    <a:cubicBezTo>
                      <a:pt x="56" y="119"/>
                      <a:pt x="58" y="119"/>
                      <a:pt x="59" y="119"/>
                    </a:cubicBezTo>
                    <a:cubicBezTo>
                      <a:pt x="60" y="118"/>
                      <a:pt x="60" y="118"/>
                      <a:pt x="60" y="11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4" y="117"/>
                      <a:pt x="64" y="117"/>
                      <a:pt x="64" y="117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5"/>
                      <a:pt x="65" y="115"/>
                      <a:pt x="65" y="115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66" y="111"/>
                      <a:pt x="65" y="112"/>
                      <a:pt x="64" y="112"/>
                    </a:cubicBezTo>
                    <a:cubicBezTo>
                      <a:pt x="63" y="112"/>
                      <a:pt x="63" y="112"/>
                      <a:pt x="63" y="112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1" y="112"/>
                      <a:pt x="61" y="112"/>
                      <a:pt x="61" y="112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3" y="108"/>
                      <a:pt x="63" y="108"/>
                      <a:pt x="62" y="108"/>
                    </a:cubicBezTo>
                    <a:cubicBezTo>
                      <a:pt x="62" y="108"/>
                      <a:pt x="62" y="108"/>
                      <a:pt x="62" y="108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6" y="104"/>
                      <a:pt x="66" y="105"/>
                      <a:pt x="67" y="105"/>
                    </a:cubicBezTo>
                    <a:cubicBezTo>
                      <a:pt x="67" y="105"/>
                      <a:pt x="67" y="104"/>
                      <a:pt x="68" y="104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69" y="103"/>
                      <a:pt x="69" y="102"/>
                      <a:pt x="69" y="101"/>
                    </a:cubicBezTo>
                    <a:cubicBezTo>
                      <a:pt x="69" y="100"/>
                      <a:pt x="69" y="102"/>
                      <a:pt x="69" y="101"/>
                    </a:cubicBezTo>
                    <a:close/>
                    <a:moveTo>
                      <a:pt x="47" y="119"/>
                    </a:move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8" y="120"/>
                      <a:pt x="48" y="120"/>
                      <a:pt x="48" y="120"/>
                    </a:cubicBezTo>
                    <a:lnTo>
                      <a:pt x="47" y="119"/>
                    </a:lnTo>
                    <a:close/>
                    <a:moveTo>
                      <a:pt x="22" y="91"/>
                    </a:move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2" y="90"/>
                      <a:pt x="22" y="90"/>
                      <a:pt x="22" y="90"/>
                    </a:cubicBezTo>
                    <a:lnTo>
                      <a:pt x="22" y="91"/>
                    </a:lnTo>
                    <a:close/>
                    <a:moveTo>
                      <a:pt x="34" y="26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lose/>
                    <a:moveTo>
                      <a:pt x="36" y="22"/>
                    </a:moveTo>
                    <a:cubicBezTo>
                      <a:pt x="36" y="23"/>
                      <a:pt x="36" y="23"/>
                      <a:pt x="36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6" y="22"/>
                      <a:pt x="36" y="22"/>
                      <a:pt x="36" y="22"/>
                    </a:cubicBezTo>
                    <a:close/>
                    <a:moveTo>
                      <a:pt x="34" y="22"/>
                    </a:move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lnTo>
                      <a:pt x="34" y="22"/>
                    </a:lnTo>
                    <a:close/>
                    <a:moveTo>
                      <a:pt x="36" y="22"/>
                    </a:move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lnTo>
                      <a:pt x="36" y="22"/>
                    </a:lnTo>
                    <a:close/>
                    <a:moveTo>
                      <a:pt x="34" y="21"/>
                    </a:move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1"/>
                      <a:pt x="34" y="21"/>
                      <a:pt x="34" y="21"/>
                    </a:cubicBezTo>
                    <a:close/>
                    <a:moveTo>
                      <a:pt x="12" y="47"/>
                    </a:move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7"/>
                    </a:cubicBezTo>
                    <a:close/>
                    <a:moveTo>
                      <a:pt x="14" y="43"/>
                    </a:move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lose/>
                    <a:moveTo>
                      <a:pt x="14" y="42"/>
                    </a:move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lose/>
                    <a:moveTo>
                      <a:pt x="19" y="61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lnTo>
                      <a:pt x="19" y="61"/>
                    </a:lnTo>
                    <a:close/>
                    <a:moveTo>
                      <a:pt x="12" y="58"/>
                    </a:move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lnTo>
                      <a:pt x="12" y="58"/>
                    </a:lnTo>
                    <a:close/>
                    <a:moveTo>
                      <a:pt x="16" y="56"/>
                    </a:move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lose/>
                    <a:moveTo>
                      <a:pt x="12" y="53"/>
                    </a:move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lose/>
                    <a:moveTo>
                      <a:pt x="7" y="53"/>
                    </a:move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7" y="52"/>
                      <a:pt x="7" y="52"/>
                      <a:pt x="7" y="52"/>
                    </a:cubicBezTo>
                    <a:lnTo>
                      <a:pt x="7" y="53"/>
                    </a:lnTo>
                    <a:close/>
                    <a:moveTo>
                      <a:pt x="10" y="51"/>
                    </a:move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0" y="51"/>
                      <a:pt x="10" y="51"/>
                      <a:pt x="10" y="51"/>
                    </a:cubicBezTo>
                    <a:close/>
                    <a:moveTo>
                      <a:pt x="46" y="8"/>
                    </a:moveTo>
                    <a:cubicBezTo>
                      <a:pt x="46" y="8"/>
                      <a:pt x="46" y="8"/>
                      <a:pt x="46" y="8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lnTo>
                      <a:pt x="46" y="8"/>
                    </a:lnTo>
                    <a:close/>
                    <a:moveTo>
                      <a:pt x="47" y="7"/>
                    </a:move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lose/>
                    <a:moveTo>
                      <a:pt x="48" y="5"/>
                    </a:move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lnTo>
                      <a:pt x="48" y="5"/>
                    </a:lnTo>
                    <a:close/>
                    <a:moveTo>
                      <a:pt x="49" y="2"/>
                    </a:moveTo>
                    <a:cubicBezTo>
                      <a:pt x="48" y="2"/>
                      <a:pt x="48" y="2"/>
                      <a:pt x="48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lose/>
                    <a:moveTo>
                      <a:pt x="48" y="1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1"/>
                      <a:pt x="48" y="1"/>
                    </a:cubicBezTo>
                    <a:cubicBezTo>
                      <a:pt x="49" y="1"/>
                      <a:pt x="49" y="1"/>
                      <a:pt x="49" y="1"/>
                    </a:cubicBezTo>
                    <a:lnTo>
                      <a:pt x="48" y="1"/>
                    </a:lnTo>
                    <a:close/>
                    <a:moveTo>
                      <a:pt x="4" y="46"/>
                    </a:moveTo>
                    <a:cubicBezTo>
                      <a:pt x="4" y="46"/>
                      <a:pt x="4" y="46"/>
                      <a:pt x="4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4" y="46"/>
                      <a:pt x="4" y="46"/>
                      <a:pt x="4" y="46"/>
                    </a:cubicBezTo>
                    <a:close/>
                    <a:moveTo>
                      <a:pt x="6" y="41"/>
                    </a:move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lose/>
                    <a:moveTo>
                      <a:pt x="9" y="33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lnTo>
                      <a:pt x="9" y="33"/>
                    </a:lnTo>
                    <a:close/>
                    <a:moveTo>
                      <a:pt x="32" y="27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6"/>
                      <a:pt x="32" y="26"/>
                      <a:pt x="32" y="26"/>
                    </a:cubicBezTo>
                    <a:lnTo>
                      <a:pt x="32" y="27"/>
                    </a:lnTo>
                    <a:close/>
                    <a:moveTo>
                      <a:pt x="32" y="24"/>
                    </a:move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lose/>
                    <a:moveTo>
                      <a:pt x="36" y="22"/>
                    </a:move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lnTo>
                      <a:pt x="36" y="22"/>
                    </a:lnTo>
                    <a:close/>
                    <a:moveTo>
                      <a:pt x="14" y="46"/>
                    </a:move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1"/>
                      <a:pt x="13" y="41"/>
                      <a:pt x="13" y="40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lose/>
                    <a:moveTo>
                      <a:pt x="18" y="62"/>
                    </a:move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8" y="62"/>
                      <a:pt x="18" y="62"/>
                      <a:pt x="18" y="62"/>
                    </a:cubicBezTo>
                    <a:close/>
                    <a:moveTo>
                      <a:pt x="13" y="61"/>
                    </a:move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0"/>
                      <a:pt x="12" y="60"/>
                      <a:pt x="12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3" y="62"/>
                      <a:pt x="13" y="62"/>
                      <a:pt x="13" y="62"/>
                    </a:cubicBezTo>
                    <a:lnTo>
                      <a:pt x="13" y="61"/>
                    </a:lnTo>
                    <a:close/>
                    <a:moveTo>
                      <a:pt x="13" y="61"/>
                    </a:moveTo>
                    <a:cubicBezTo>
                      <a:pt x="13" y="61"/>
                      <a:pt x="13" y="61"/>
                      <a:pt x="13" y="6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4" y="59"/>
                      <a:pt x="15" y="58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4" y="58"/>
                      <a:pt x="14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1"/>
                    </a:cubicBezTo>
                    <a:close/>
                    <a:moveTo>
                      <a:pt x="15" y="52"/>
                    </a:moveTo>
                    <a:cubicBezTo>
                      <a:pt x="14" y="52"/>
                      <a:pt x="14" y="52"/>
                      <a:pt x="14" y="52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2" y="55"/>
                      <a:pt x="12" y="55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5" y="53"/>
                      <a:pt x="15" y="53"/>
                      <a:pt x="15" y="53"/>
                    </a:cubicBezTo>
                    <a:lnTo>
                      <a:pt x="15" y="52"/>
                    </a:lnTo>
                    <a:close/>
                    <a:moveTo>
                      <a:pt x="44" y="7"/>
                    </a:move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9"/>
                      <a:pt x="46" y="9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3"/>
                      <a:pt x="46" y="3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7"/>
                      <a:pt x="44" y="7"/>
                      <a:pt x="44" y="7"/>
                    </a:cubicBezTo>
                    <a:close/>
                    <a:moveTo>
                      <a:pt x="47" y="4"/>
                    </a:move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7" y="3"/>
                      <a:pt x="47" y="4"/>
                    </a:cubicBezTo>
                    <a:close/>
                    <a:moveTo>
                      <a:pt x="6" y="43"/>
                    </a:moveTo>
                    <a:cubicBezTo>
                      <a:pt x="6" y="43"/>
                      <a:pt x="6" y="43"/>
                      <a:pt x="6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6" y="44"/>
                      <a:pt x="6" y="44"/>
                      <a:pt x="6" y="44"/>
                    </a:cubicBezTo>
                    <a:lnTo>
                      <a:pt x="6" y="43"/>
                    </a:lnTo>
                    <a:close/>
                    <a:moveTo>
                      <a:pt x="6" y="40"/>
                    </a:move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30"/>
                      <a:pt x="11" y="30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7"/>
                      <a:pt x="10" y="37"/>
                      <a:pt x="10" y="37"/>
                    </a:cubicBezTo>
                    <a:lnTo>
                      <a:pt x="9" y="36"/>
                    </a:lnTo>
                    <a:close/>
                    <a:moveTo>
                      <a:pt x="24" y="80"/>
                    </a:moveTo>
                    <a:cubicBezTo>
                      <a:pt x="24" y="81"/>
                      <a:pt x="23" y="81"/>
                      <a:pt x="23" y="81"/>
                    </a:cubicBezTo>
                    <a:cubicBezTo>
                      <a:pt x="23" y="81"/>
                      <a:pt x="23" y="82"/>
                      <a:pt x="22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2"/>
                      <a:pt x="24" y="82"/>
                      <a:pt x="25" y="82"/>
                    </a:cubicBezTo>
                    <a:cubicBezTo>
                      <a:pt x="25" y="82"/>
                      <a:pt x="26" y="81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4" y="79"/>
                      <a:pt x="24" y="79"/>
                      <a:pt x="24" y="79"/>
                    </a:cubicBezTo>
                    <a:lnTo>
                      <a:pt x="24" y="80"/>
                    </a:lnTo>
                    <a:close/>
                    <a:moveTo>
                      <a:pt x="6" y="71"/>
                    </a:move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80"/>
                      <a:pt x="9" y="81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0" y="83"/>
                      <a:pt x="10" y="83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3" y="82"/>
                      <a:pt x="13" y="82"/>
                      <a:pt x="14" y="83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16" y="83"/>
                      <a:pt x="16" y="82"/>
                    </a:cubicBezTo>
                    <a:cubicBezTo>
                      <a:pt x="16" y="82"/>
                      <a:pt x="16" y="81"/>
                      <a:pt x="16" y="81"/>
                    </a:cubicBezTo>
                    <a:cubicBezTo>
                      <a:pt x="16" y="81"/>
                      <a:pt x="17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79"/>
                      <a:pt x="18" y="78"/>
                      <a:pt x="18" y="78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9" y="79"/>
                      <a:pt x="19" y="80"/>
                      <a:pt x="19" y="80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19" y="78"/>
                      <a:pt x="19" y="78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3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9" y="70"/>
                      <a:pt x="9" y="70"/>
                      <a:pt x="9" y="69"/>
                    </a:cubicBezTo>
                    <a:cubicBezTo>
                      <a:pt x="9" y="70"/>
                      <a:pt x="9" y="70"/>
                      <a:pt x="9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7" y="71"/>
                      <a:pt x="7" y="71"/>
                      <a:pt x="7" y="71"/>
                    </a:cubicBezTo>
                    <a:lnTo>
                      <a:pt x="6" y="7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8" name="Freeform 809">
                <a:extLst>
                  <a:ext uri="{FF2B5EF4-FFF2-40B4-BE49-F238E27FC236}">
                    <a16:creationId xmlns:a16="http://schemas.microsoft.com/office/drawing/2014/main" id="{6F006421-C816-64F3-BA23-11C00B5C42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9313" y="3587750"/>
                <a:ext cx="241300" cy="250825"/>
              </a:xfrm>
              <a:custGeom>
                <a:avLst/>
                <a:gdLst>
                  <a:gd name="T0" fmla="*/ 31 w 58"/>
                  <a:gd name="T1" fmla="*/ 13 h 60"/>
                  <a:gd name="T2" fmla="*/ 20 w 58"/>
                  <a:gd name="T3" fmla="*/ 12 h 60"/>
                  <a:gd name="T4" fmla="*/ 23 w 58"/>
                  <a:gd name="T5" fmla="*/ 27 h 60"/>
                  <a:gd name="T6" fmla="*/ 24 w 58"/>
                  <a:gd name="T7" fmla="*/ 39 h 60"/>
                  <a:gd name="T8" fmla="*/ 17 w 58"/>
                  <a:gd name="T9" fmla="*/ 42 h 60"/>
                  <a:gd name="T10" fmla="*/ 18 w 58"/>
                  <a:gd name="T11" fmla="*/ 31 h 60"/>
                  <a:gd name="T12" fmla="*/ 11 w 58"/>
                  <a:gd name="T13" fmla="*/ 30 h 60"/>
                  <a:gd name="T14" fmla="*/ 5 w 58"/>
                  <a:gd name="T15" fmla="*/ 22 h 60"/>
                  <a:gd name="T16" fmla="*/ 13 w 58"/>
                  <a:gd name="T17" fmla="*/ 8 h 60"/>
                  <a:gd name="T18" fmla="*/ 34 w 58"/>
                  <a:gd name="T19" fmla="*/ 3 h 60"/>
                  <a:gd name="T20" fmla="*/ 50 w 58"/>
                  <a:gd name="T21" fmla="*/ 55 h 60"/>
                  <a:gd name="T22" fmla="*/ 42 w 58"/>
                  <a:gd name="T23" fmla="*/ 47 h 60"/>
                  <a:gd name="T24" fmla="*/ 38 w 58"/>
                  <a:gd name="T25" fmla="*/ 44 h 60"/>
                  <a:gd name="T26" fmla="*/ 35 w 58"/>
                  <a:gd name="T27" fmla="*/ 43 h 60"/>
                  <a:gd name="T28" fmla="*/ 38 w 58"/>
                  <a:gd name="T29" fmla="*/ 42 h 60"/>
                  <a:gd name="T30" fmla="*/ 42 w 58"/>
                  <a:gd name="T31" fmla="*/ 41 h 60"/>
                  <a:gd name="T32" fmla="*/ 33 w 58"/>
                  <a:gd name="T33" fmla="*/ 40 h 60"/>
                  <a:gd name="T34" fmla="*/ 49 w 58"/>
                  <a:gd name="T35" fmla="*/ 39 h 60"/>
                  <a:gd name="T36" fmla="*/ 48 w 58"/>
                  <a:gd name="T37" fmla="*/ 38 h 60"/>
                  <a:gd name="T38" fmla="*/ 47 w 58"/>
                  <a:gd name="T39" fmla="*/ 36 h 60"/>
                  <a:gd name="T40" fmla="*/ 52 w 58"/>
                  <a:gd name="T41" fmla="*/ 52 h 60"/>
                  <a:gd name="T42" fmla="*/ 58 w 58"/>
                  <a:gd name="T43" fmla="*/ 48 h 60"/>
                  <a:gd name="T44" fmla="*/ 57 w 58"/>
                  <a:gd name="T45" fmla="*/ 49 h 60"/>
                  <a:gd name="T46" fmla="*/ 40 w 58"/>
                  <a:gd name="T47" fmla="*/ 46 h 60"/>
                  <a:gd name="T48" fmla="*/ 46 w 58"/>
                  <a:gd name="T49" fmla="*/ 46 h 60"/>
                  <a:gd name="T50" fmla="*/ 56 w 58"/>
                  <a:gd name="T51" fmla="*/ 44 h 60"/>
                  <a:gd name="T52" fmla="*/ 40 w 58"/>
                  <a:gd name="T53" fmla="*/ 45 h 60"/>
                  <a:gd name="T54" fmla="*/ 50 w 58"/>
                  <a:gd name="T55" fmla="*/ 43 h 60"/>
                  <a:gd name="T56" fmla="*/ 50 w 58"/>
                  <a:gd name="T57" fmla="*/ 42 h 60"/>
                  <a:gd name="T58" fmla="*/ 38 w 58"/>
                  <a:gd name="T59" fmla="*/ 41 h 60"/>
                  <a:gd name="T60" fmla="*/ 33 w 58"/>
                  <a:gd name="T61" fmla="*/ 38 h 60"/>
                  <a:gd name="T62" fmla="*/ 40 w 58"/>
                  <a:gd name="T63" fmla="*/ 38 h 60"/>
                  <a:gd name="T64" fmla="*/ 39 w 58"/>
                  <a:gd name="T65" fmla="*/ 37 h 60"/>
                  <a:gd name="T66" fmla="*/ 33 w 58"/>
                  <a:gd name="T67" fmla="*/ 36 h 60"/>
                  <a:gd name="T68" fmla="*/ 36 w 58"/>
                  <a:gd name="T69" fmla="*/ 35 h 60"/>
                  <a:gd name="T70" fmla="*/ 40 w 58"/>
                  <a:gd name="T71" fmla="*/ 28 h 60"/>
                  <a:gd name="T72" fmla="*/ 45 w 58"/>
                  <a:gd name="T73" fmla="*/ 36 h 60"/>
                  <a:gd name="T74" fmla="*/ 50 w 58"/>
                  <a:gd name="T75" fmla="*/ 35 h 60"/>
                  <a:gd name="T76" fmla="*/ 43 w 58"/>
                  <a:gd name="T77" fmla="*/ 29 h 60"/>
                  <a:gd name="T78" fmla="*/ 44 w 58"/>
                  <a:gd name="T79" fmla="*/ 31 h 60"/>
                  <a:gd name="T80" fmla="*/ 42 w 58"/>
                  <a:gd name="T81" fmla="*/ 22 h 60"/>
                  <a:gd name="T82" fmla="*/ 47 w 58"/>
                  <a:gd name="T83" fmla="*/ 24 h 60"/>
                  <a:gd name="T84" fmla="*/ 38 w 58"/>
                  <a:gd name="T85" fmla="*/ 16 h 60"/>
                  <a:gd name="T86" fmla="*/ 38 w 58"/>
                  <a:gd name="T87" fmla="*/ 17 h 60"/>
                  <a:gd name="T88" fmla="*/ 33 w 58"/>
                  <a:gd name="T89" fmla="*/ 34 h 60"/>
                  <a:gd name="T90" fmla="*/ 33 w 58"/>
                  <a:gd name="T91" fmla="*/ 25 h 60"/>
                  <a:gd name="T92" fmla="*/ 24 w 58"/>
                  <a:gd name="T93" fmla="*/ 25 h 60"/>
                  <a:gd name="T94" fmla="*/ 28 w 58"/>
                  <a:gd name="T95" fmla="*/ 29 h 60"/>
                  <a:gd name="T96" fmla="*/ 32 w 58"/>
                  <a:gd name="T97" fmla="*/ 32 h 60"/>
                  <a:gd name="T98" fmla="*/ 31 w 58"/>
                  <a:gd name="T99" fmla="*/ 31 h 60"/>
                  <a:gd name="T100" fmla="*/ 30 w 58"/>
                  <a:gd name="T101" fmla="*/ 59 h 60"/>
                  <a:gd name="T102" fmla="*/ 27 w 58"/>
                  <a:gd name="T103" fmla="*/ 56 h 60"/>
                  <a:gd name="T104" fmla="*/ 37 w 58"/>
                  <a:gd name="T105" fmla="*/ 59 h 60"/>
                  <a:gd name="T106" fmla="*/ 45 w 58"/>
                  <a:gd name="T107" fmla="*/ 56 h 60"/>
                  <a:gd name="T108" fmla="*/ 41 w 58"/>
                  <a:gd name="T109" fmla="*/ 56 h 60"/>
                  <a:gd name="T110" fmla="*/ 31 w 58"/>
                  <a:gd name="T111" fmla="*/ 55 h 60"/>
                  <a:gd name="T112" fmla="*/ 28 w 58"/>
                  <a:gd name="T113" fmla="*/ 53 h 60"/>
                  <a:gd name="T114" fmla="*/ 10 w 58"/>
                  <a:gd name="T115" fmla="*/ 36 h 60"/>
                  <a:gd name="T116" fmla="*/ 6 w 58"/>
                  <a:gd name="T117" fmla="*/ 32 h 60"/>
                  <a:gd name="T118" fmla="*/ 2 w 58"/>
                  <a:gd name="T119" fmla="*/ 17 h 60"/>
                  <a:gd name="T120" fmla="*/ 24 w 58"/>
                  <a:gd name="T121" fmla="*/ 4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" h="60">
                    <a:moveTo>
                      <a:pt x="44" y="9"/>
                    </a:moveTo>
                    <a:cubicBezTo>
                      <a:pt x="44" y="9"/>
                      <a:pt x="44" y="9"/>
                      <a:pt x="44" y="9"/>
                    </a:cubicBezTo>
                    <a:cubicBezTo>
                      <a:pt x="44" y="8"/>
                      <a:pt x="42" y="8"/>
                      <a:pt x="42" y="8"/>
                    </a:cubicBezTo>
                    <a:cubicBezTo>
                      <a:pt x="40" y="8"/>
                      <a:pt x="39" y="8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6" y="7"/>
                      <a:pt x="36" y="7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4" y="8"/>
                      <a:pt x="34" y="7"/>
                      <a:pt x="33" y="7"/>
                    </a:cubicBezTo>
                    <a:cubicBezTo>
                      <a:pt x="32" y="7"/>
                      <a:pt x="32" y="8"/>
                      <a:pt x="32" y="9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29" y="9"/>
                      <a:pt x="28" y="8"/>
                      <a:pt x="28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9" y="11"/>
                      <a:pt x="29" y="11"/>
                    </a:cubicBezTo>
                    <a:cubicBezTo>
                      <a:pt x="30" y="11"/>
                      <a:pt x="28" y="12"/>
                      <a:pt x="29" y="12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2"/>
                      <a:pt x="31" y="13"/>
                      <a:pt x="31" y="13"/>
                    </a:cubicBezTo>
                    <a:cubicBezTo>
                      <a:pt x="31" y="13"/>
                      <a:pt x="32" y="13"/>
                      <a:pt x="32" y="14"/>
                    </a:cubicBezTo>
                    <a:cubicBezTo>
                      <a:pt x="32" y="14"/>
                      <a:pt x="33" y="15"/>
                      <a:pt x="32" y="15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3"/>
                      <a:pt x="30" y="13"/>
                      <a:pt x="30" y="13"/>
                    </a:cubicBezTo>
                    <a:cubicBezTo>
                      <a:pt x="29" y="13"/>
                      <a:pt x="28" y="12"/>
                      <a:pt x="28" y="13"/>
                    </a:cubicBezTo>
                    <a:cubicBezTo>
                      <a:pt x="28" y="14"/>
                      <a:pt x="29" y="14"/>
                      <a:pt x="29" y="15"/>
                    </a:cubicBezTo>
                    <a:cubicBezTo>
                      <a:pt x="30" y="15"/>
                      <a:pt x="30" y="16"/>
                      <a:pt x="29" y="16"/>
                    </a:cubicBezTo>
                    <a:cubicBezTo>
                      <a:pt x="28" y="15"/>
                      <a:pt x="28" y="14"/>
                      <a:pt x="27" y="14"/>
                    </a:cubicBezTo>
                    <a:cubicBezTo>
                      <a:pt x="26" y="14"/>
                      <a:pt x="25" y="13"/>
                      <a:pt x="26" y="14"/>
                    </a:cubicBezTo>
                    <a:cubicBezTo>
                      <a:pt x="26" y="15"/>
                      <a:pt x="27" y="16"/>
                      <a:pt x="28" y="17"/>
                    </a:cubicBezTo>
                    <a:cubicBezTo>
                      <a:pt x="27" y="17"/>
                      <a:pt x="26" y="16"/>
                      <a:pt x="26" y="16"/>
                    </a:cubicBezTo>
                    <a:cubicBezTo>
                      <a:pt x="25" y="16"/>
                      <a:pt x="25" y="15"/>
                      <a:pt x="25" y="14"/>
                    </a:cubicBezTo>
                    <a:cubicBezTo>
                      <a:pt x="25" y="13"/>
                      <a:pt x="24" y="13"/>
                      <a:pt x="23" y="12"/>
                    </a:cubicBezTo>
                    <a:cubicBezTo>
                      <a:pt x="22" y="12"/>
                      <a:pt x="22" y="12"/>
                      <a:pt x="23" y="11"/>
                    </a:cubicBezTo>
                    <a:cubicBezTo>
                      <a:pt x="23" y="11"/>
                      <a:pt x="23" y="10"/>
                      <a:pt x="22" y="10"/>
                    </a:cubicBezTo>
                    <a:cubicBezTo>
                      <a:pt x="22" y="10"/>
                      <a:pt x="22" y="11"/>
                      <a:pt x="21" y="11"/>
                    </a:cubicBezTo>
                    <a:cubicBezTo>
                      <a:pt x="21" y="12"/>
                      <a:pt x="20" y="11"/>
                      <a:pt x="20" y="12"/>
                    </a:cubicBezTo>
                    <a:cubicBezTo>
                      <a:pt x="21" y="12"/>
                      <a:pt x="21" y="12"/>
                      <a:pt x="21" y="13"/>
                    </a:cubicBezTo>
                    <a:cubicBezTo>
                      <a:pt x="21" y="13"/>
                      <a:pt x="21" y="13"/>
                      <a:pt x="20" y="14"/>
                    </a:cubicBezTo>
                    <a:cubicBezTo>
                      <a:pt x="20" y="15"/>
                      <a:pt x="20" y="15"/>
                      <a:pt x="21" y="16"/>
                    </a:cubicBezTo>
                    <a:cubicBezTo>
                      <a:pt x="21" y="16"/>
                      <a:pt x="21" y="17"/>
                      <a:pt x="22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3" y="20"/>
                      <a:pt x="24" y="20"/>
                      <a:pt x="25" y="21"/>
                    </a:cubicBezTo>
                    <a:cubicBezTo>
                      <a:pt x="25" y="22"/>
                      <a:pt x="26" y="22"/>
                      <a:pt x="25" y="23"/>
                    </a:cubicBezTo>
                    <a:cubicBezTo>
                      <a:pt x="25" y="23"/>
                      <a:pt x="24" y="24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1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3" y="24"/>
                      <a:pt x="23" y="25"/>
                    </a:cubicBezTo>
                    <a:cubicBezTo>
                      <a:pt x="22" y="26"/>
                      <a:pt x="21" y="25"/>
                      <a:pt x="20" y="25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6"/>
                      <a:pt x="21" y="26"/>
                      <a:pt x="22" y="26"/>
                    </a:cubicBezTo>
                    <a:cubicBezTo>
                      <a:pt x="22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4" y="27"/>
                    </a:cubicBezTo>
                    <a:cubicBezTo>
                      <a:pt x="24" y="28"/>
                      <a:pt x="24" y="27"/>
                      <a:pt x="25" y="28"/>
                    </a:cubicBezTo>
                    <a:cubicBezTo>
                      <a:pt x="25" y="28"/>
                      <a:pt x="25" y="28"/>
                      <a:pt x="26" y="29"/>
                    </a:cubicBezTo>
                    <a:cubicBezTo>
                      <a:pt x="26" y="29"/>
                      <a:pt x="26" y="29"/>
                      <a:pt x="27" y="29"/>
                    </a:cubicBezTo>
                    <a:cubicBezTo>
                      <a:pt x="27" y="29"/>
                      <a:pt x="27" y="29"/>
                      <a:pt x="27" y="30"/>
                    </a:cubicBezTo>
                    <a:cubicBezTo>
                      <a:pt x="28" y="31"/>
                      <a:pt x="30" y="30"/>
                      <a:pt x="30" y="32"/>
                    </a:cubicBezTo>
                    <a:cubicBezTo>
                      <a:pt x="30" y="33"/>
                      <a:pt x="30" y="33"/>
                      <a:pt x="30" y="34"/>
                    </a:cubicBezTo>
                    <a:cubicBezTo>
                      <a:pt x="30" y="34"/>
                      <a:pt x="31" y="35"/>
                      <a:pt x="30" y="36"/>
                    </a:cubicBezTo>
                    <a:cubicBezTo>
                      <a:pt x="30" y="36"/>
                      <a:pt x="29" y="35"/>
                      <a:pt x="29" y="35"/>
                    </a:cubicBezTo>
                    <a:cubicBezTo>
                      <a:pt x="29" y="34"/>
                      <a:pt x="28" y="34"/>
                      <a:pt x="28" y="34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3"/>
                      <a:pt x="25" y="33"/>
                      <a:pt x="24" y="33"/>
                    </a:cubicBezTo>
                    <a:cubicBezTo>
                      <a:pt x="22" y="34"/>
                      <a:pt x="24" y="34"/>
                      <a:pt x="24" y="35"/>
                    </a:cubicBezTo>
                    <a:cubicBezTo>
                      <a:pt x="24" y="36"/>
                      <a:pt x="24" y="37"/>
                      <a:pt x="25" y="37"/>
                    </a:cubicBezTo>
                    <a:cubicBezTo>
                      <a:pt x="25" y="37"/>
                      <a:pt x="26" y="37"/>
                      <a:pt x="26" y="38"/>
                    </a:cubicBezTo>
                    <a:cubicBezTo>
                      <a:pt x="26" y="38"/>
                      <a:pt x="25" y="38"/>
                      <a:pt x="25" y="38"/>
                    </a:cubicBezTo>
                    <a:cubicBezTo>
                      <a:pt x="25" y="38"/>
                      <a:pt x="24" y="40"/>
                      <a:pt x="24" y="39"/>
                    </a:cubicBezTo>
                    <a:cubicBezTo>
                      <a:pt x="23" y="39"/>
                      <a:pt x="24" y="38"/>
                      <a:pt x="24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1" y="38"/>
                      <a:pt x="22" y="38"/>
                      <a:pt x="22" y="39"/>
                    </a:cubicBezTo>
                    <a:cubicBezTo>
                      <a:pt x="22" y="40"/>
                      <a:pt x="23" y="41"/>
                      <a:pt x="23" y="41"/>
                    </a:cubicBezTo>
                    <a:cubicBezTo>
                      <a:pt x="23" y="41"/>
                      <a:pt x="24" y="43"/>
                      <a:pt x="24" y="44"/>
                    </a:cubicBezTo>
                    <a:cubicBezTo>
                      <a:pt x="24" y="44"/>
                      <a:pt x="24" y="44"/>
                      <a:pt x="24" y="45"/>
                    </a:cubicBezTo>
                    <a:cubicBezTo>
                      <a:pt x="24" y="46"/>
                      <a:pt x="24" y="46"/>
                      <a:pt x="24" y="47"/>
                    </a:cubicBezTo>
                    <a:cubicBezTo>
                      <a:pt x="24" y="47"/>
                      <a:pt x="23" y="46"/>
                      <a:pt x="23" y="45"/>
                    </a:cubicBezTo>
                    <a:cubicBezTo>
                      <a:pt x="23" y="45"/>
                      <a:pt x="22" y="45"/>
                      <a:pt x="22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3"/>
                      <a:pt x="22" y="43"/>
                      <a:pt x="21" y="43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20" y="44"/>
                      <a:pt x="20" y="44"/>
                      <a:pt x="20" y="45"/>
                    </a:cubicBezTo>
                    <a:cubicBezTo>
                      <a:pt x="20" y="45"/>
                      <a:pt x="20" y="46"/>
                      <a:pt x="20" y="46"/>
                    </a:cubicBezTo>
                    <a:cubicBezTo>
                      <a:pt x="19" y="46"/>
                      <a:pt x="19" y="45"/>
                      <a:pt x="19" y="44"/>
                    </a:cubicBezTo>
                    <a:cubicBezTo>
                      <a:pt x="19" y="43"/>
                      <a:pt x="18" y="43"/>
                      <a:pt x="17" y="42"/>
                    </a:cubicBezTo>
                    <a:cubicBezTo>
                      <a:pt x="17" y="42"/>
                      <a:pt x="17" y="41"/>
                      <a:pt x="16" y="41"/>
                    </a:cubicBezTo>
                    <a:cubicBezTo>
                      <a:pt x="16" y="42"/>
                      <a:pt x="16" y="43"/>
                      <a:pt x="16" y="44"/>
                    </a:cubicBezTo>
                    <a:cubicBezTo>
                      <a:pt x="16" y="44"/>
                      <a:pt x="16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3"/>
                      <a:pt x="15" y="42"/>
                      <a:pt x="14" y="42"/>
                    </a:cubicBezTo>
                    <a:cubicBezTo>
                      <a:pt x="14" y="42"/>
                      <a:pt x="14" y="42"/>
                      <a:pt x="14" y="41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5" y="38"/>
                      <a:pt x="14" y="38"/>
                      <a:pt x="13" y="37"/>
                    </a:cubicBezTo>
                    <a:cubicBezTo>
                      <a:pt x="13" y="36"/>
                      <a:pt x="12" y="36"/>
                      <a:pt x="12" y="36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1" y="35"/>
                      <a:pt x="11" y="35"/>
                      <a:pt x="10" y="34"/>
                    </a:cubicBezTo>
                    <a:cubicBezTo>
                      <a:pt x="10" y="34"/>
                      <a:pt x="11" y="33"/>
                      <a:pt x="12" y="33"/>
                    </a:cubicBezTo>
                    <a:cubicBezTo>
                      <a:pt x="12" y="32"/>
                      <a:pt x="12" y="31"/>
                      <a:pt x="13" y="31"/>
                    </a:cubicBezTo>
                    <a:cubicBezTo>
                      <a:pt x="14" y="31"/>
                      <a:pt x="14" y="32"/>
                      <a:pt x="15" y="31"/>
                    </a:cubicBezTo>
                    <a:cubicBezTo>
                      <a:pt x="15" y="30"/>
                      <a:pt x="16" y="30"/>
                      <a:pt x="17" y="31"/>
                    </a:cubicBezTo>
                    <a:cubicBezTo>
                      <a:pt x="17" y="31"/>
                      <a:pt x="18" y="31"/>
                      <a:pt x="18" y="31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1" y="32"/>
                      <a:pt x="21" y="33"/>
                    </a:cubicBezTo>
                    <a:cubicBezTo>
                      <a:pt x="21" y="33"/>
                      <a:pt x="22" y="33"/>
                      <a:pt x="22" y="34"/>
                    </a:cubicBezTo>
                    <a:cubicBezTo>
                      <a:pt x="23" y="34"/>
                      <a:pt x="22" y="32"/>
                      <a:pt x="23" y="32"/>
                    </a:cubicBezTo>
                    <a:cubicBezTo>
                      <a:pt x="23" y="32"/>
                      <a:pt x="25" y="33"/>
                      <a:pt x="24" y="32"/>
                    </a:cubicBezTo>
                    <a:cubicBezTo>
                      <a:pt x="24" y="31"/>
                      <a:pt x="22" y="31"/>
                      <a:pt x="22" y="31"/>
                    </a:cubicBezTo>
                    <a:cubicBezTo>
                      <a:pt x="22" y="31"/>
                      <a:pt x="21" y="30"/>
                      <a:pt x="21" y="30"/>
                    </a:cubicBezTo>
                    <a:cubicBezTo>
                      <a:pt x="20" y="30"/>
                      <a:pt x="21" y="30"/>
                      <a:pt x="20" y="31"/>
                    </a:cubicBezTo>
                    <a:cubicBezTo>
                      <a:pt x="20" y="30"/>
                      <a:pt x="20" y="30"/>
                      <a:pt x="19" y="30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30"/>
                      <a:pt x="16" y="30"/>
                      <a:pt x="16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4" y="30"/>
                      <a:pt x="14" y="30"/>
                    </a:cubicBezTo>
                    <a:cubicBezTo>
                      <a:pt x="12" y="30"/>
                      <a:pt x="13" y="29"/>
                      <a:pt x="12" y="29"/>
                    </a:cubicBezTo>
                    <a:cubicBezTo>
                      <a:pt x="11" y="30"/>
                      <a:pt x="12" y="30"/>
                      <a:pt x="11" y="30"/>
                    </a:cubicBezTo>
                    <a:cubicBezTo>
                      <a:pt x="10" y="31"/>
                      <a:pt x="11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6"/>
                      <a:pt x="8" y="26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1" y="26"/>
                      <a:pt x="11" y="25"/>
                    </a:cubicBezTo>
                    <a:cubicBezTo>
                      <a:pt x="11" y="24"/>
                      <a:pt x="11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8" y="24"/>
                    </a:cubicBezTo>
                    <a:cubicBezTo>
                      <a:pt x="8" y="24"/>
                      <a:pt x="8" y="24"/>
                      <a:pt x="7" y="24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5" y="20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8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5" y="15"/>
                      <a:pt x="6" y="15"/>
                      <a:pt x="7" y="15"/>
                    </a:cubicBezTo>
                    <a:cubicBezTo>
                      <a:pt x="8" y="15"/>
                      <a:pt x="8" y="14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9" y="6"/>
                    </a:cubicBezTo>
                    <a:cubicBezTo>
                      <a:pt x="20" y="6"/>
                      <a:pt x="20" y="6"/>
                      <a:pt x="21" y="5"/>
                    </a:cubicBezTo>
                    <a:cubicBezTo>
                      <a:pt x="21" y="4"/>
                      <a:pt x="23" y="4"/>
                      <a:pt x="24" y="4"/>
                    </a:cubicBezTo>
                    <a:cubicBezTo>
                      <a:pt x="24" y="4"/>
                      <a:pt x="25" y="4"/>
                      <a:pt x="25" y="3"/>
                    </a:cubicBezTo>
                    <a:cubicBezTo>
                      <a:pt x="26" y="3"/>
                      <a:pt x="27" y="4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5" y="3"/>
                      <a:pt x="35" y="4"/>
                    </a:cubicBezTo>
                    <a:cubicBezTo>
                      <a:pt x="36" y="3"/>
                      <a:pt x="38" y="4"/>
                      <a:pt x="38" y="5"/>
                    </a:cubicBezTo>
                    <a:cubicBezTo>
                      <a:pt x="39" y="5"/>
                      <a:pt x="41" y="4"/>
                      <a:pt x="42" y="4"/>
                    </a:cubicBezTo>
                    <a:cubicBezTo>
                      <a:pt x="43" y="4"/>
                      <a:pt x="45" y="4"/>
                      <a:pt x="45" y="2"/>
                    </a:cubicBezTo>
                    <a:cubicBezTo>
                      <a:pt x="45" y="2"/>
                      <a:pt x="44" y="2"/>
                      <a:pt x="44" y="1"/>
                    </a:cubicBezTo>
                    <a:cubicBezTo>
                      <a:pt x="44" y="1"/>
                      <a:pt x="44" y="0"/>
                      <a:pt x="45" y="0"/>
                    </a:cubicBezTo>
                    <a:cubicBezTo>
                      <a:pt x="46" y="0"/>
                      <a:pt x="47" y="1"/>
                      <a:pt x="47" y="2"/>
                    </a:cubicBezTo>
                    <a:cubicBezTo>
                      <a:pt x="48" y="2"/>
                      <a:pt x="48" y="3"/>
                      <a:pt x="48" y="3"/>
                    </a:cubicBezTo>
                    <a:cubicBezTo>
                      <a:pt x="48" y="4"/>
                      <a:pt x="47" y="4"/>
                      <a:pt x="47" y="4"/>
                    </a:cubicBezTo>
                    <a:cubicBezTo>
                      <a:pt x="47" y="4"/>
                      <a:pt x="46" y="5"/>
                      <a:pt x="46" y="5"/>
                    </a:cubicBezTo>
                    <a:cubicBezTo>
                      <a:pt x="45" y="5"/>
                      <a:pt x="45" y="6"/>
                      <a:pt x="46" y="6"/>
                    </a:cubicBezTo>
                    <a:cubicBezTo>
                      <a:pt x="46" y="7"/>
                      <a:pt x="46" y="7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4" y="9"/>
                      <a:pt x="44" y="9"/>
                      <a:pt x="44" y="9"/>
                    </a:cubicBezTo>
                    <a:close/>
                    <a:moveTo>
                      <a:pt x="51" y="55"/>
                    </a:move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5"/>
                      <a:pt x="50" y="55"/>
                      <a:pt x="51" y="55"/>
                    </a:cubicBezTo>
                    <a:cubicBezTo>
                      <a:pt x="50" y="55"/>
                      <a:pt x="50" y="55"/>
                      <a:pt x="50" y="55"/>
                    </a:cubicBezTo>
                    <a:lnTo>
                      <a:pt x="51" y="55"/>
                    </a:lnTo>
                    <a:close/>
                    <a:moveTo>
                      <a:pt x="54" y="48"/>
                    </a:moveTo>
                    <a:cubicBezTo>
                      <a:pt x="54" y="48"/>
                      <a:pt x="54" y="48"/>
                      <a:pt x="54" y="48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4" y="48"/>
                      <a:pt x="54" y="48"/>
                      <a:pt x="54" y="48"/>
                    </a:cubicBezTo>
                    <a:close/>
                    <a:moveTo>
                      <a:pt x="55" y="47"/>
                    </a:move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lnTo>
                      <a:pt x="55" y="47"/>
                    </a:lnTo>
                    <a:close/>
                    <a:moveTo>
                      <a:pt x="42" y="47"/>
                    </a:move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7"/>
                      <a:pt x="43" y="47"/>
                      <a:pt x="43" y="47"/>
                    </a:cubicBezTo>
                    <a:lnTo>
                      <a:pt x="42" y="47"/>
                    </a:lnTo>
                    <a:close/>
                    <a:moveTo>
                      <a:pt x="52" y="45"/>
                    </a:move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lnTo>
                      <a:pt x="52" y="45"/>
                    </a:lnTo>
                    <a:close/>
                    <a:moveTo>
                      <a:pt x="37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38" y="44"/>
                    </a:move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lnTo>
                      <a:pt x="38" y="44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4" y="43"/>
                    </a:move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3"/>
                      <a:pt x="34" y="43"/>
                      <a:pt x="34" y="43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43"/>
                    </a:move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lnTo>
                      <a:pt x="42" y="43"/>
                    </a:lnTo>
                    <a:close/>
                    <a:moveTo>
                      <a:pt x="51" y="42"/>
                    </a:move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lose/>
                    <a:moveTo>
                      <a:pt x="37" y="42"/>
                    </a:moveTo>
                    <a:cubicBezTo>
                      <a:pt x="38" y="42"/>
                      <a:pt x="38" y="42"/>
                      <a:pt x="3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lnTo>
                      <a:pt x="37" y="42"/>
                    </a:lnTo>
                    <a:close/>
                    <a:moveTo>
                      <a:pt x="35" y="42"/>
                    </a:move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3"/>
                    </a:cubicBezTo>
                    <a:cubicBezTo>
                      <a:pt x="36" y="42"/>
                      <a:pt x="36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lose/>
                    <a:moveTo>
                      <a:pt x="51" y="41"/>
                    </a:move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lose/>
                    <a:moveTo>
                      <a:pt x="42" y="41"/>
                    </a:move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1"/>
                      <a:pt x="42" y="41"/>
                      <a:pt x="42" y="41"/>
                    </a:cubicBezTo>
                    <a:close/>
                    <a:moveTo>
                      <a:pt x="49" y="40"/>
                    </a:move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lose/>
                    <a:moveTo>
                      <a:pt x="33" y="40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lnTo>
                      <a:pt x="33" y="40"/>
                    </a:lnTo>
                    <a:close/>
                    <a:moveTo>
                      <a:pt x="51" y="39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lose/>
                    <a:moveTo>
                      <a:pt x="48" y="39"/>
                    </a:move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lose/>
                    <a:moveTo>
                      <a:pt x="47" y="39"/>
                    </a:move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lose/>
                    <a:moveTo>
                      <a:pt x="48" y="38"/>
                    </a:move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lose/>
                    <a:moveTo>
                      <a:pt x="50" y="38"/>
                    </a:move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49" y="38"/>
                      <a:pt x="49" y="38"/>
                      <a:pt x="49" y="38"/>
                    </a:cubicBezTo>
                    <a:lnTo>
                      <a:pt x="50" y="38"/>
                    </a:lnTo>
                    <a:close/>
                    <a:moveTo>
                      <a:pt x="46" y="37"/>
                    </a:move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lose/>
                    <a:moveTo>
                      <a:pt x="35" y="37"/>
                    </a:move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lose/>
                    <a:moveTo>
                      <a:pt x="47" y="36"/>
                    </a:move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lnTo>
                      <a:pt x="47" y="36"/>
                    </a:lnTo>
                    <a:close/>
                    <a:moveTo>
                      <a:pt x="52" y="54"/>
                    </a:move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4"/>
                      <a:pt x="52" y="53"/>
                      <a:pt x="51" y="53"/>
                    </a:cubicBezTo>
                    <a:cubicBezTo>
                      <a:pt x="51" y="53"/>
                      <a:pt x="52" y="53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1" y="52"/>
                      <a:pt x="51" y="52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lose/>
                    <a:moveTo>
                      <a:pt x="58" y="48"/>
                    </a:move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7" y="46"/>
                      <a:pt x="57" y="47"/>
                      <a:pt x="56" y="47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50"/>
                      <a:pt x="55" y="50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6" y="51"/>
                      <a:pt x="57" y="50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lnTo>
                      <a:pt x="58" y="48"/>
                    </a:ln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6"/>
                      <a:pt x="40" y="46"/>
                      <a:pt x="40" y="46"/>
                    </a:cubicBezTo>
                    <a:close/>
                    <a:moveTo>
                      <a:pt x="52" y="46"/>
                    </a:move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2" y="46"/>
                      <a:pt x="52" y="46"/>
                      <a:pt x="52" y="46"/>
                    </a:cubicBezTo>
                    <a:close/>
                    <a:moveTo>
                      <a:pt x="46" y="45"/>
                    </a:move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lose/>
                    <a:moveTo>
                      <a:pt x="55" y="45"/>
                    </a:moveTo>
                    <a:cubicBezTo>
                      <a:pt x="55" y="45"/>
                      <a:pt x="55" y="45"/>
                      <a:pt x="55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5"/>
                      <a:pt x="55" y="45"/>
                      <a:pt x="55" y="45"/>
                    </a:cubicBezTo>
                    <a:close/>
                    <a:moveTo>
                      <a:pt x="34" y="45"/>
                    </a:moveTo>
                    <a:cubicBezTo>
                      <a:pt x="34" y="45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3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4" y="45"/>
                    </a:cubicBezTo>
                    <a:close/>
                    <a:moveTo>
                      <a:pt x="39" y="44"/>
                    </a:move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5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39" y="44"/>
                      <a:pt x="39" y="44"/>
                      <a:pt x="39" y="44"/>
                    </a:cubicBezTo>
                    <a:close/>
                    <a:moveTo>
                      <a:pt x="50" y="44"/>
                    </a:move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1" y="42"/>
                      <a:pt x="50" y="43"/>
                      <a:pt x="50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lose/>
                    <a:moveTo>
                      <a:pt x="42" y="44"/>
                    </a:move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4"/>
                      <a:pt x="43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2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lnTo>
                      <a:pt x="42" y="44"/>
                    </a:lnTo>
                    <a:close/>
                    <a:moveTo>
                      <a:pt x="50" y="41"/>
                    </a:move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lose/>
                    <a:moveTo>
                      <a:pt x="38" y="41"/>
                    </a:move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9" y="42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8" y="41"/>
                      <a:pt x="38" y="41"/>
                      <a:pt x="38" y="41"/>
                    </a:cubicBezTo>
                    <a:close/>
                    <a:moveTo>
                      <a:pt x="40" y="42"/>
                    </a:move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1" y="42"/>
                      <a:pt x="41" y="41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40"/>
                      <a:pt x="40" y="41"/>
                      <a:pt x="39" y="41"/>
                    </a:cubicBezTo>
                    <a:cubicBezTo>
                      <a:pt x="40" y="42"/>
                      <a:pt x="40" y="42"/>
                      <a:pt x="40" y="42"/>
                    </a:cubicBezTo>
                    <a:close/>
                    <a:moveTo>
                      <a:pt x="33" y="38"/>
                    </a:move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9" y="38"/>
                    </a:move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8"/>
                      <a:pt x="37" y="38"/>
                      <a:pt x="37" y="38"/>
                    </a:cubicBezTo>
                    <a:close/>
                    <a:moveTo>
                      <a:pt x="38" y="37"/>
                    </a:move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3" y="36"/>
                    </a:move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lose/>
                    <a:moveTo>
                      <a:pt x="37" y="36"/>
                    </a:move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44" y="28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lnTo>
                      <a:pt x="44" y="28"/>
                    </a:lnTo>
                    <a:close/>
                    <a:moveTo>
                      <a:pt x="40" y="28"/>
                    </a:move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lose/>
                    <a:moveTo>
                      <a:pt x="40" y="28"/>
                    </a:move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lnTo>
                      <a:pt x="40" y="28"/>
                    </a:lnTo>
                    <a:close/>
                    <a:moveTo>
                      <a:pt x="37" y="20"/>
                    </a:moveTo>
                    <a:cubicBezTo>
                      <a:pt x="37" y="20"/>
                      <a:pt x="37" y="20"/>
                      <a:pt x="37" y="20"/>
                    </a:cubicBezTo>
                    <a:cubicBezTo>
                      <a:pt x="36" y="20"/>
                      <a:pt x="36" y="20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lose/>
                    <a:moveTo>
                      <a:pt x="43" y="37"/>
                    </a:moveTo>
                    <a:cubicBezTo>
                      <a:pt x="44" y="37"/>
                      <a:pt x="45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4" y="36"/>
                      <a:pt x="44" y="36"/>
                      <a:pt x="43" y="37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5"/>
                      <a:pt x="49" y="34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6"/>
                      <a:pt x="49" y="35"/>
                      <a:pt x="50" y="35"/>
                    </a:cubicBezTo>
                    <a:close/>
                    <a:moveTo>
                      <a:pt x="44" y="29"/>
                    </a:move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29"/>
                      <a:pt x="44" y="29"/>
                    </a:cubicBezTo>
                    <a:close/>
                    <a:moveTo>
                      <a:pt x="47" y="23"/>
                    </a:move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2"/>
                      <a:pt x="44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3" y="23"/>
                      <a:pt x="43" y="23"/>
                    </a:cubicBezTo>
                    <a:cubicBezTo>
                      <a:pt x="44" y="24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5" y="24"/>
                    </a:cubicBezTo>
                    <a:cubicBezTo>
                      <a:pt x="46" y="24"/>
                      <a:pt x="46" y="25"/>
                      <a:pt x="47" y="24"/>
                    </a:cubicBezTo>
                    <a:cubicBezTo>
                      <a:pt x="47" y="24"/>
                      <a:pt x="46" y="24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lnTo>
                      <a:pt x="47" y="23"/>
                    </a:lnTo>
                    <a:close/>
                    <a:moveTo>
                      <a:pt x="39" y="18"/>
                    </a:move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lnTo>
                      <a:pt x="39" y="18"/>
                    </a:lnTo>
                    <a:close/>
                    <a:moveTo>
                      <a:pt x="32" y="34"/>
                    </a:move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4"/>
                    </a:cubicBezTo>
                    <a:lnTo>
                      <a:pt x="32" y="34"/>
                    </a:lnTo>
                    <a:close/>
                    <a:moveTo>
                      <a:pt x="33" y="26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lose/>
                    <a:moveTo>
                      <a:pt x="34" y="26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lose/>
                    <a:moveTo>
                      <a:pt x="28" y="27"/>
                    </a:move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6" y="26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3" y="26"/>
                      <a:pt x="23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5"/>
                    </a:cubicBezTo>
                    <a:cubicBezTo>
                      <a:pt x="24" y="25"/>
                      <a:pt x="24" y="26"/>
                      <a:pt x="24" y="26"/>
                    </a:cubicBezTo>
                    <a:cubicBezTo>
                      <a:pt x="25" y="26"/>
                      <a:pt x="25" y="26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9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1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4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2" y="31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8"/>
                      <a:pt x="29" y="27"/>
                      <a:pt x="28" y="27"/>
                    </a:cubicBezTo>
                    <a:close/>
                    <a:moveTo>
                      <a:pt x="31" y="60"/>
                    </a:moveTo>
                    <a:cubicBezTo>
                      <a:pt x="31" y="59"/>
                      <a:pt x="31" y="59"/>
                      <a:pt x="31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lose/>
                    <a:moveTo>
                      <a:pt x="41" y="59"/>
                    </a:move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lose/>
                    <a:moveTo>
                      <a:pt x="44" y="59"/>
                    </a:move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lose/>
                    <a:moveTo>
                      <a:pt x="38" y="54"/>
                    </a:move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lnTo>
                      <a:pt x="38" y="54"/>
                    </a:lnTo>
                    <a:close/>
                    <a:moveTo>
                      <a:pt x="27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6"/>
                      <a:pt x="29" y="57"/>
                      <a:pt x="30" y="56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7"/>
                      <a:pt x="32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4" y="57"/>
                    </a:cubicBezTo>
                    <a:cubicBezTo>
                      <a:pt x="34" y="57"/>
                      <a:pt x="34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6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9" y="58"/>
                      <a:pt x="39" y="58"/>
                      <a:pt x="40" y="58"/>
                    </a:cubicBezTo>
                    <a:cubicBezTo>
                      <a:pt x="41" y="58"/>
                      <a:pt x="42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3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1" y="57"/>
                    </a:cubicBezTo>
                    <a:cubicBezTo>
                      <a:pt x="41" y="57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5"/>
                    </a:cubicBezTo>
                    <a:cubicBezTo>
                      <a:pt x="41" y="56"/>
                      <a:pt x="41" y="55"/>
                      <a:pt x="40" y="56"/>
                    </a:cubicBezTo>
                    <a:cubicBezTo>
                      <a:pt x="40" y="56"/>
                      <a:pt x="40" y="56"/>
                      <a:pt x="39" y="56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6"/>
                      <a:pt x="38" y="55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4" y="55"/>
                      <a:pt x="34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4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29" y="54"/>
                      <a:pt x="29" y="54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3"/>
                      <a:pt x="27" y="53"/>
                    </a:cubicBezTo>
                    <a:cubicBezTo>
                      <a:pt x="27" y="53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lose/>
                    <a:moveTo>
                      <a:pt x="7" y="34"/>
                    </a:moveTo>
                    <a:cubicBezTo>
                      <a:pt x="7" y="34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6"/>
                      <a:pt x="10" y="3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8" y="35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lose/>
                    <a:moveTo>
                      <a:pt x="6" y="32"/>
                    </a:moveTo>
                    <a:cubicBezTo>
                      <a:pt x="6" y="33"/>
                      <a:pt x="7" y="32"/>
                      <a:pt x="7" y="32"/>
                    </a:cubicBezTo>
                    <a:cubicBezTo>
                      <a:pt x="8" y="32"/>
                      <a:pt x="8" y="33"/>
                      <a:pt x="8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7" y="30"/>
                      <a:pt x="7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29"/>
                      <a:pt x="7" y="29"/>
                    </a:cubicBezTo>
                    <a:cubicBezTo>
                      <a:pt x="7" y="29"/>
                      <a:pt x="7" y="30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0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lose/>
                    <a:moveTo>
                      <a:pt x="7" y="27"/>
                    </a:moveTo>
                    <a:cubicBezTo>
                      <a:pt x="7" y="28"/>
                      <a:pt x="6" y="28"/>
                      <a:pt x="7" y="28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8" y="27"/>
                      <a:pt x="8" y="27"/>
                    </a:cubicBezTo>
                    <a:cubicBezTo>
                      <a:pt x="8" y="27"/>
                      <a:pt x="8" y="26"/>
                      <a:pt x="7" y="26"/>
                    </a:cubicBezTo>
                    <a:cubicBezTo>
                      <a:pt x="7" y="26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lose/>
                    <a:moveTo>
                      <a:pt x="2" y="17"/>
                    </a:moveTo>
                    <a:cubicBezTo>
                      <a:pt x="1" y="18"/>
                      <a:pt x="0" y="17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3" y="20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2" y="18"/>
                      <a:pt x="2" y="17"/>
                    </a:cubicBezTo>
                    <a:cubicBezTo>
                      <a:pt x="1" y="18"/>
                      <a:pt x="2" y="17"/>
                      <a:pt x="2" y="17"/>
                    </a:cubicBezTo>
                    <a:close/>
                    <a:moveTo>
                      <a:pt x="34" y="9"/>
                    </a:moveTo>
                    <a:cubicBezTo>
                      <a:pt x="34" y="9"/>
                      <a:pt x="33" y="9"/>
                      <a:pt x="33" y="10"/>
                    </a:cubicBezTo>
                    <a:cubicBezTo>
                      <a:pt x="33" y="10"/>
                      <a:pt x="34" y="10"/>
                      <a:pt x="34" y="10"/>
                    </a:cubicBezTo>
                    <a:cubicBezTo>
                      <a:pt x="34" y="11"/>
                      <a:pt x="35" y="11"/>
                      <a:pt x="35" y="10"/>
                    </a:cubicBezTo>
                    <a:cubicBezTo>
                      <a:pt x="36" y="10"/>
                      <a:pt x="35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lose/>
                    <a:moveTo>
                      <a:pt x="40" y="11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2"/>
                      <a:pt x="41" y="12"/>
                      <a:pt x="41" y="12"/>
                    </a:cubicBezTo>
                    <a:cubicBezTo>
                      <a:pt x="42" y="12"/>
                      <a:pt x="41" y="11"/>
                      <a:pt x="40" y="11"/>
                    </a:cubicBezTo>
                    <a:cubicBezTo>
                      <a:pt x="40" y="11"/>
                      <a:pt x="41" y="11"/>
                      <a:pt x="40" y="11"/>
                    </a:cubicBezTo>
                    <a:close/>
                    <a:moveTo>
                      <a:pt x="22" y="47"/>
                    </a:moveTo>
                    <a:cubicBezTo>
                      <a:pt x="22" y="48"/>
                      <a:pt x="23" y="48"/>
                      <a:pt x="23" y="48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7"/>
                      <a:pt x="23" y="47"/>
                      <a:pt x="23" y="47"/>
                    </a:cubicBezTo>
                    <a:cubicBezTo>
                      <a:pt x="23" y="47"/>
                      <a:pt x="23" y="47"/>
                      <a:pt x="22" y="4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9" name="Freeform 810">
                <a:extLst>
                  <a:ext uri="{FF2B5EF4-FFF2-40B4-BE49-F238E27FC236}">
                    <a16:creationId xmlns:a16="http://schemas.microsoft.com/office/drawing/2014/main" id="{B955AC71-2269-2E1A-2E46-0DB3508F9A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1963" y="3030538"/>
                <a:ext cx="261937" cy="341313"/>
              </a:xfrm>
              <a:custGeom>
                <a:avLst/>
                <a:gdLst>
                  <a:gd name="T0" fmla="*/ 51 w 63"/>
                  <a:gd name="T1" fmla="*/ 7 h 82"/>
                  <a:gd name="T2" fmla="*/ 50 w 63"/>
                  <a:gd name="T3" fmla="*/ 5 h 82"/>
                  <a:gd name="T4" fmla="*/ 51 w 63"/>
                  <a:gd name="T5" fmla="*/ 3 h 82"/>
                  <a:gd name="T6" fmla="*/ 53 w 63"/>
                  <a:gd name="T7" fmla="*/ 5 h 82"/>
                  <a:gd name="T8" fmla="*/ 45 w 63"/>
                  <a:gd name="T9" fmla="*/ 6 h 82"/>
                  <a:gd name="T10" fmla="*/ 55 w 63"/>
                  <a:gd name="T11" fmla="*/ 11 h 82"/>
                  <a:gd name="T12" fmla="*/ 57 w 63"/>
                  <a:gd name="T13" fmla="*/ 11 h 82"/>
                  <a:gd name="T14" fmla="*/ 18 w 63"/>
                  <a:gd name="T15" fmla="*/ 78 h 82"/>
                  <a:gd name="T16" fmla="*/ 29 w 63"/>
                  <a:gd name="T17" fmla="*/ 81 h 82"/>
                  <a:gd name="T18" fmla="*/ 33 w 63"/>
                  <a:gd name="T19" fmla="*/ 79 h 82"/>
                  <a:gd name="T20" fmla="*/ 43 w 63"/>
                  <a:gd name="T21" fmla="*/ 79 h 82"/>
                  <a:gd name="T22" fmla="*/ 49 w 63"/>
                  <a:gd name="T23" fmla="*/ 78 h 82"/>
                  <a:gd name="T24" fmla="*/ 53 w 63"/>
                  <a:gd name="T25" fmla="*/ 69 h 82"/>
                  <a:gd name="T26" fmla="*/ 50 w 63"/>
                  <a:gd name="T27" fmla="*/ 64 h 82"/>
                  <a:gd name="T28" fmla="*/ 45 w 63"/>
                  <a:gd name="T29" fmla="*/ 57 h 82"/>
                  <a:gd name="T30" fmla="*/ 44 w 63"/>
                  <a:gd name="T31" fmla="*/ 52 h 82"/>
                  <a:gd name="T32" fmla="*/ 52 w 63"/>
                  <a:gd name="T33" fmla="*/ 47 h 82"/>
                  <a:gd name="T34" fmla="*/ 60 w 63"/>
                  <a:gd name="T35" fmla="*/ 44 h 82"/>
                  <a:gd name="T36" fmla="*/ 60 w 63"/>
                  <a:gd name="T37" fmla="*/ 36 h 82"/>
                  <a:gd name="T38" fmla="*/ 60 w 63"/>
                  <a:gd name="T39" fmla="*/ 30 h 82"/>
                  <a:gd name="T40" fmla="*/ 58 w 63"/>
                  <a:gd name="T41" fmla="*/ 19 h 82"/>
                  <a:gd name="T42" fmla="*/ 54 w 63"/>
                  <a:gd name="T43" fmla="*/ 11 h 82"/>
                  <a:gd name="T44" fmla="*/ 51 w 63"/>
                  <a:gd name="T45" fmla="*/ 8 h 82"/>
                  <a:gd name="T46" fmla="*/ 48 w 63"/>
                  <a:gd name="T47" fmla="*/ 6 h 82"/>
                  <a:gd name="T48" fmla="*/ 44 w 63"/>
                  <a:gd name="T49" fmla="*/ 7 h 82"/>
                  <a:gd name="T50" fmla="*/ 39 w 63"/>
                  <a:gd name="T51" fmla="*/ 10 h 82"/>
                  <a:gd name="T52" fmla="*/ 37 w 63"/>
                  <a:gd name="T53" fmla="*/ 11 h 82"/>
                  <a:gd name="T54" fmla="*/ 34 w 63"/>
                  <a:gd name="T55" fmla="*/ 10 h 82"/>
                  <a:gd name="T56" fmla="*/ 36 w 63"/>
                  <a:gd name="T57" fmla="*/ 4 h 82"/>
                  <a:gd name="T58" fmla="*/ 35 w 63"/>
                  <a:gd name="T59" fmla="*/ 6 h 82"/>
                  <a:gd name="T60" fmla="*/ 30 w 63"/>
                  <a:gd name="T61" fmla="*/ 7 h 82"/>
                  <a:gd name="T62" fmla="*/ 28 w 63"/>
                  <a:gd name="T63" fmla="*/ 2 h 82"/>
                  <a:gd name="T64" fmla="*/ 26 w 63"/>
                  <a:gd name="T65" fmla="*/ 1 h 82"/>
                  <a:gd name="T66" fmla="*/ 20 w 63"/>
                  <a:gd name="T67" fmla="*/ 2 h 82"/>
                  <a:gd name="T68" fmla="*/ 20 w 63"/>
                  <a:gd name="T69" fmla="*/ 6 h 82"/>
                  <a:gd name="T70" fmla="*/ 22 w 63"/>
                  <a:gd name="T71" fmla="*/ 9 h 82"/>
                  <a:gd name="T72" fmla="*/ 23 w 63"/>
                  <a:gd name="T73" fmla="*/ 12 h 82"/>
                  <a:gd name="T74" fmla="*/ 27 w 63"/>
                  <a:gd name="T75" fmla="*/ 16 h 82"/>
                  <a:gd name="T76" fmla="*/ 19 w 63"/>
                  <a:gd name="T77" fmla="*/ 13 h 82"/>
                  <a:gd name="T78" fmla="*/ 17 w 63"/>
                  <a:gd name="T79" fmla="*/ 15 h 82"/>
                  <a:gd name="T80" fmla="*/ 15 w 63"/>
                  <a:gd name="T81" fmla="*/ 14 h 82"/>
                  <a:gd name="T82" fmla="*/ 9 w 63"/>
                  <a:gd name="T83" fmla="*/ 16 h 82"/>
                  <a:gd name="T84" fmla="*/ 10 w 63"/>
                  <a:gd name="T85" fmla="*/ 19 h 82"/>
                  <a:gd name="T86" fmla="*/ 7 w 63"/>
                  <a:gd name="T87" fmla="*/ 26 h 82"/>
                  <a:gd name="T88" fmla="*/ 6 w 63"/>
                  <a:gd name="T89" fmla="*/ 32 h 82"/>
                  <a:gd name="T90" fmla="*/ 2 w 63"/>
                  <a:gd name="T91" fmla="*/ 37 h 82"/>
                  <a:gd name="T92" fmla="*/ 2 w 63"/>
                  <a:gd name="T93" fmla="*/ 43 h 82"/>
                  <a:gd name="T94" fmla="*/ 3 w 63"/>
                  <a:gd name="T95" fmla="*/ 49 h 82"/>
                  <a:gd name="T96" fmla="*/ 3 w 63"/>
                  <a:gd name="T97" fmla="*/ 52 h 82"/>
                  <a:gd name="T98" fmla="*/ 2 w 63"/>
                  <a:gd name="T99" fmla="*/ 60 h 82"/>
                  <a:gd name="T100" fmla="*/ 8 w 63"/>
                  <a:gd name="T101" fmla="*/ 63 h 82"/>
                  <a:gd name="T102" fmla="*/ 15 w 63"/>
                  <a:gd name="T103" fmla="*/ 65 h 82"/>
                  <a:gd name="T104" fmla="*/ 14 w 63"/>
                  <a:gd name="T105" fmla="*/ 69 h 82"/>
                  <a:gd name="T106" fmla="*/ 12 w 63"/>
                  <a:gd name="T107" fmla="*/ 78 h 82"/>
                  <a:gd name="T108" fmla="*/ 8 w 63"/>
                  <a:gd name="T109" fmla="*/ 14 h 82"/>
                  <a:gd name="T110" fmla="*/ 12 w 63"/>
                  <a:gd name="T111" fmla="*/ 13 h 82"/>
                  <a:gd name="T112" fmla="*/ 14 w 63"/>
                  <a:gd name="T113" fmla="*/ 1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82">
                    <a:moveTo>
                      <a:pt x="53" y="5"/>
                    </a:moveTo>
                    <a:cubicBezTo>
                      <a:pt x="53" y="6"/>
                      <a:pt x="54" y="6"/>
                      <a:pt x="54" y="6"/>
                    </a:cubicBezTo>
                    <a:cubicBezTo>
                      <a:pt x="54" y="7"/>
                      <a:pt x="54" y="7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2" y="6"/>
                      <a:pt x="52" y="7"/>
                      <a:pt x="51" y="7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3"/>
                    </a:cubicBezTo>
                    <a:cubicBezTo>
                      <a:pt x="51" y="3"/>
                      <a:pt x="51" y="2"/>
                      <a:pt x="51" y="2"/>
                    </a:cubicBezTo>
                    <a:cubicBezTo>
                      <a:pt x="51" y="2"/>
                      <a:pt x="51" y="3"/>
                      <a:pt x="51" y="3"/>
                    </a:cubicBezTo>
                    <a:cubicBezTo>
                      <a:pt x="52" y="3"/>
                      <a:pt x="52" y="4"/>
                      <a:pt x="52" y="4"/>
                    </a:cubicBezTo>
                    <a:cubicBezTo>
                      <a:pt x="52" y="5"/>
                      <a:pt x="51" y="5"/>
                      <a:pt x="52" y="5"/>
                    </a:cubicBezTo>
                    <a:cubicBezTo>
                      <a:pt x="53" y="5"/>
                      <a:pt x="52" y="4"/>
                      <a:pt x="52" y="4"/>
                    </a:cubicBezTo>
                    <a:cubicBezTo>
                      <a:pt x="53" y="3"/>
                      <a:pt x="53" y="4"/>
                      <a:pt x="53" y="4"/>
                    </a:cubicBezTo>
                    <a:cubicBezTo>
                      <a:pt x="54" y="4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lose/>
                    <a:moveTo>
                      <a:pt x="46" y="6"/>
                    </a:moveTo>
                    <a:cubicBezTo>
                      <a:pt x="47" y="5"/>
                      <a:pt x="47" y="6"/>
                      <a:pt x="47" y="6"/>
                    </a:cubicBezTo>
                    <a:cubicBezTo>
                      <a:pt x="48" y="6"/>
                      <a:pt x="48" y="6"/>
                      <a:pt x="48" y="5"/>
                    </a:cubicBezTo>
                    <a:cubicBezTo>
                      <a:pt x="48" y="5"/>
                      <a:pt x="45" y="5"/>
                      <a:pt x="45" y="6"/>
                    </a:cubicBezTo>
                    <a:cubicBezTo>
                      <a:pt x="45" y="6"/>
                      <a:pt x="46" y="6"/>
                      <a:pt x="46" y="6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6" y="10"/>
                      <a:pt x="56" y="10"/>
                    </a:cubicBezTo>
                    <a:cubicBezTo>
                      <a:pt x="56" y="10"/>
                      <a:pt x="55" y="9"/>
                      <a:pt x="55" y="9"/>
                    </a:cubicBezTo>
                    <a:cubicBezTo>
                      <a:pt x="54" y="9"/>
                      <a:pt x="55" y="10"/>
                      <a:pt x="55" y="11"/>
                    </a:cubicBezTo>
                    <a:cubicBezTo>
                      <a:pt x="55" y="11"/>
                      <a:pt x="56" y="11"/>
                      <a:pt x="55" y="11"/>
                    </a:cubicBezTo>
                    <a:cubicBezTo>
                      <a:pt x="55" y="12"/>
                      <a:pt x="54" y="12"/>
                      <a:pt x="55" y="12"/>
                    </a:cubicBezTo>
                    <a:cubicBezTo>
                      <a:pt x="56" y="12"/>
                      <a:pt x="56" y="11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13" y="79"/>
                    </a:moveTo>
                    <a:cubicBezTo>
                      <a:pt x="14" y="79"/>
                      <a:pt x="14" y="79"/>
                      <a:pt x="15" y="79"/>
                    </a:cubicBezTo>
                    <a:cubicBezTo>
                      <a:pt x="15" y="79"/>
                      <a:pt x="16" y="79"/>
                      <a:pt x="16" y="79"/>
                    </a:cubicBezTo>
                    <a:cubicBezTo>
                      <a:pt x="17" y="78"/>
                      <a:pt x="18" y="79"/>
                      <a:pt x="19" y="79"/>
                    </a:cubicBezTo>
                    <a:cubicBezTo>
                      <a:pt x="19" y="78"/>
                      <a:pt x="18" y="78"/>
                      <a:pt x="18" y="78"/>
                    </a:cubicBezTo>
                    <a:cubicBezTo>
                      <a:pt x="18" y="76"/>
                      <a:pt x="20" y="77"/>
                      <a:pt x="20" y="78"/>
                    </a:cubicBezTo>
                    <a:cubicBezTo>
                      <a:pt x="21" y="78"/>
                      <a:pt x="23" y="78"/>
                      <a:pt x="24" y="78"/>
                    </a:cubicBezTo>
                    <a:cubicBezTo>
                      <a:pt x="24" y="79"/>
                      <a:pt x="25" y="79"/>
                      <a:pt x="26" y="79"/>
                    </a:cubicBezTo>
                    <a:cubicBezTo>
                      <a:pt x="26" y="79"/>
                      <a:pt x="27" y="79"/>
                      <a:pt x="28" y="80"/>
                    </a:cubicBezTo>
                    <a:cubicBezTo>
                      <a:pt x="28" y="80"/>
                      <a:pt x="29" y="80"/>
                      <a:pt x="29" y="81"/>
                    </a:cubicBezTo>
                    <a:cubicBezTo>
                      <a:pt x="29" y="81"/>
                      <a:pt x="30" y="81"/>
                      <a:pt x="30" y="81"/>
                    </a:cubicBezTo>
                    <a:cubicBezTo>
                      <a:pt x="30" y="81"/>
                      <a:pt x="30" y="82"/>
                      <a:pt x="30" y="82"/>
                    </a:cubicBezTo>
                    <a:cubicBezTo>
                      <a:pt x="30" y="82"/>
                      <a:pt x="31" y="82"/>
                      <a:pt x="31" y="81"/>
                    </a:cubicBezTo>
                    <a:cubicBezTo>
                      <a:pt x="32" y="81"/>
                      <a:pt x="31" y="80"/>
                      <a:pt x="31" y="80"/>
                    </a:cubicBezTo>
                    <a:cubicBezTo>
                      <a:pt x="31" y="79"/>
                      <a:pt x="32" y="79"/>
                      <a:pt x="33" y="79"/>
                    </a:cubicBezTo>
                    <a:cubicBezTo>
                      <a:pt x="34" y="79"/>
                      <a:pt x="35" y="80"/>
                      <a:pt x="35" y="81"/>
                    </a:cubicBezTo>
                    <a:cubicBezTo>
                      <a:pt x="35" y="81"/>
                      <a:pt x="36" y="81"/>
                      <a:pt x="37" y="81"/>
                    </a:cubicBezTo>
                    <a:cubicBezTo>
                      <a:pt x="37" y="80"/>
                      <a:pt x="38" y="80"/>
                      <a:pt x="38" y="80"/>
                    </a:cubicBezTo>
                    <a:cubicBezTo>
                      <a:pt x="39" y="79"/>
                      <a:pt x="40" y="79"/>
                      <a:pt x="42" y="79"/>
                    </a:cubicBezTo>
                    <a:cubicBezTo>
                      <a:pt x="42" y="79"/>
                      <a:pt x="43" y="79"/>
                      <a:pt x="43" y="79"/>
                    </a:cubicBezTo>
                    <a:cubicBezTo>
                      <a:pt x="44" y="78"/>
                      <a:pt x="43" y="78"/>
                      <a:pt x="44" y="78"/>
                    </a:cubicBezTo>
                    <a:cubicBezTo>
                      <a:pt x="45" y="78"/>
                      <a:pt x="46" y="79"/>
                      <a:pt x="46" y="78"/>
                    </a:cubicBezTo>
                    <a:cubicBezTo>
                      <a:pt x="47" y="78"/>
                      <a:pt x="47" y="78"/>
                      <a:pt x="47" y="79"/>
                    </a:cubicBezTo>
                    <a:cubicBezTo>
                      <a:pt x="48" y="79"/>
                      <a:pt x="48" y="79"/>
                      <a:pt x="48" y="80"/>
                    </a:cubicBezTo>
                    <a:cubicBezTo>
                      <a:pt x="49" y="80"/>
                      <a:pt x="49" y="79"/>
                      <a:pt x="49" y="78"/>
                    </a:cubicBezTo>
                    <a:cubicBezTo>
                      <a:pt x="49" y="77"/>
                      <a:pt x="48" y="78"/>
                      <a:pt x="48" y="77"/>
                    </a:cubicBezTo>
                    <a:cubicBezTo>
                      <a:pt x="48" y="76"/>
                      <a:pt x="48" y="76"/>
                      <a:pt x="48" y="75"/>
                    </a:cubicBezTo>
                    <a:cubicBezTo>
                      <a:pt x="47" y="74"/>
                      <a:pt x="47" y="74"/>
                      <a:pt x="48" y="73"/>
                    </a:cubicBezTo>
                    <a:cubicBezTo>
                      <a:pt x="49" y="72"/>
                      <a:pt x="50" y="72"/>
                      <a:pt x="51" y="71"/>
                    </a:cubicBezTo>
                    <a:cubicBezTo>
                      <a:pt x="52" y="70"/>
                      <a:pt x="51" y="69"/>
                      <a:pt x="53" y="69"/>
                    </a:cubicBezTo>
                    <a:cubicBezTo>
                      <a:pt x="54" y="69"/>
                      <a:pt x="54" y="68"/>
                      <a:pt x="54" y="67"/>
                    </a:cubicBezTo>
                    <a:cubicBezTo>
                      <a:pt x="54" y="67"/>
                      <a:pt x="54" y="66"/>
                      <a:pt x="53" y="66"/>
                    </a:cubicBezTo>
                    <a:cubicBezTo>
                      <a:pt x="53" y="65"/>
                      <a:pt x="52" y="65"/>
                      <a:pt x="52" y="65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51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49" y="63"/>
                      <a:pt x="49" y="61"/>
                      <a:pt x="48" y="6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0"/>
                      <a:pt x="46" y="60"/>
                      <a:pt x="46" y="59"/>
                    </a:cubicBezTo>
                    <a:cubicBezTo>
                      <a:pt x="46" y="58"/>
                      <a:pt x="45" y="58"/>
                      <a:pt x="45" y="57"/>
                    </a:cubicBezTo>
                    <a:cubicBezTo>
                      <a:pt x="45" y="57"/>
                      <a:pt x="45" y="57"/>
                      <a:pt x="45" y="56"/>
                    </a:cubicBezTo>
                    <a:cubicBezTo>
                      <a:pt x="46" y="55"/>
                      <a:pt x="44" y="54"/>
                      <a:pt x="44" y="54"/>
                    </a:cubicBezTo>
                    <a:cubicBezTo>
                      <a:pt x="43" y="53"/>
                      <a:pt x="43" y="53"/>
                      <a:pt x="43" y="52"/>
                    </a:cubicBezTo>
                    <a:cubicBezTo>
                      <a:pt x="43" y="52"/>
                      <a:pt x="42" y="51"/>
                      <a:pt x="43" y="51"/>
                    </a:cubicBezTo>
                    <a:cubicBezTo>
                      <a:pt x="44" y="51"/>
                      <a:pt x="43" y="53"/>
                      <a:pt x="44" y="52"/>
                    </a:cubicBezTo>
                    <a:cubicBezTo>
                      <a:pt x="45" y="51"/>
                      <a:pt x="45" y="50"/>
                      <a:pt x="46" y="50"/>
                    </a:cubicBezTo>
                    <a:cubicBezTo>
                      <a:pt x="46" y="50"/>
                      <a:pt x="47" y="50"/>
                      <a:pt x="48" y="50"/>
                    </a:cubicBezTo>
                    <a:cubicBezTo>
                      <a:pt x="48" y="50"/>
                      <a:pt x="49" y="49"/>
                      <a:pt x="49" y="49"/>
                    </a:cubicBezTo>
                    <a:cubicBezTo>
                      <a:pt x="50" y="49"/>
                      <a:pt x="50" y="48"/>
                      <a:pt x="51" y="48"/>
                    </a:cubicBezTo>
                    <a:cubicBezTo>
                      <a:pt x="51" y="48"/>
                      <a:pt x="52" y="48"/>
                      <a:pt x="52" y="47"/>
                    </a:cubicBezTo>
                    <a:cubicBezTo>
                      <a:pt x="53" y="47"/>
                      <a:pt x="53" y="47"/>
                      <a:pt x="54" y="46"/>
                    </a:cubicBezTo>
                    <a:cubicBezTo>
                      <a:pt x="55" y="46"/>
                      <a:pt x="56" y="46"/>
                      <a:pt x="56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8" y="44"/>
                      <a:pt x="57" y="44"/>
                      <a:pt x="57" y="43"/>
                    </a:cubicBezTo>
                    <a:cubicBezTo>
                      <a:pt x="58" y="43"/>
                      <a:pt x="59" y="43"/>
                      <a:pt x="60" y="44"/>
                    </a:cubicBezTo>
                    <a:cubicBezTo>
                      <a:pt x="60" y="45"/>
                      <a:pt x="60" y="46"/>
                      <a:pt x="61" y="45"/>
                    </a:cubicBezTo>
                    <a:cubicBezTo>
                      <a:pt x="62" y="45"/>
                      <a:pt x="62" y="43"/>
                      <a:pt x="62" y="42"/>
                    </a:cubicBezTo>
                    <a:cubicBezTo>
                      <a:pt x="63" y="41"/>
                      <a:pt x="62" y="40"/>
                      <a:pt x="62" y="39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0" y="37"/>
                      <a:pt x="60" y="36"/>
                      <a:pt x="60" y="36"/>
                    </a:cubicBezTo>
                    <a:cubicBezTo>
                      <a:pt x="60" y="35"/>
                      <a:pt x="59" y="34"/>
                      <a:pt x="60" y="34"/>
                    </a:cubicBezTo>
                    <a:cubicBezTo>
                      <a:pt x="60" y="34"/>
                      <a:pt x="60" y="34"/>
                      <a:pt x="60" y="33"/>
                    </a:cubicBezTo>
                    <a:cubicBezTo>
                      <a:pt x="60" y="33"/>
                      <a:pt x="61" y="33"/>
                      <a:pt x="61" y="33"/>
                    </a:cubicBezTo>
                    <a:cubicBezTo>
                      <a:pt x="61" y="32"/>
                      <a:pt x="60" y="32"/>
                      <a:pt x="60" y="31"/>
                    </a:cubicBezTo>
                    <a:cubicBezTo>
                      <a:pt x="60" y="31"/>
                      <a:pt x="60" y="31"/>
                      <a:pt x="60" y="30"/>
                    </a:cubicBezTo>
                    <a:cubicBezTo>
                      <a:pt x="60" y="30"/>
                      <a:pt x="59" y="29"/>
                      <a:pt x="59" y="29"/>
                    </a:cubicBezTo>
                    <a:cubicBezTo>
                      <a:pt x="59" y="28"/>
                      <a:pt x="60" y="27"/>
                      <a:pt x="60" y="26"/>
                    </a:cubicBezTo>
                    <a:cubicBezTo>
                      <a:pt x="59" y="25"/>
                      <a:pt x="58" y="24"/>
                      <a:pt x="57" y="24"/>
                    </a:cubicBezTo>
                    <a:cubicBezTo>
                      <a:pt x="56" y="23"/>
                      <a:pt x="57" y="22"/>
                      <a:pt x="58" y="22"/>
                    </a:cubicBezTo>
                    <a:cubicBezTo>
                      <a:pt x="58" y="21"/>
                      <a:pt x="58" y="20"/>
                      <a:pt x="58" y="19"/>
                    </a:cubicBezTo>
                    <a:cubicBezTo>
                      <a:pt x="59" y="18"/>
                      <a:pt x="58" y="17"/>
                      <a:pt x="58" y="16"/>
                    </a:cubicBezTo>
                    <a:cubicBezTo>
                      <a:pt x="58" y="15"/>
                      <a:pt x="57" y="14"/>
                      <a:pt x="57" y="13"/>
                    </a:cubicBezTo>
                    <a:cubicBezTo>
                      <a:pt x="57" y="14"/>
                      <a:pt x="54" y="13"/>
                      <a:pt x="54" y="12"/>
                    </a:cubicBezTo>
                    <a:cubicBezTo>
                      <a:pt x="54" y="12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4" y="11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4" y="9"/>
                      <a:pt x="53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1" y="9"/>
                      <a:pt x="51" y="8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8" y="6"/>
                    </a:cubicBezTo>
                    <a:cubicBezTo>
                      <a:pt x="48" y="6"/>
                      <a:pt x="48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6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3" y="8"/>
                    </a:cubicBezTo>
                    <a:cubicBezTo>
                      <a:pt x="43" y="8"/>
                      <a:pt x="43" y="9"/>
                      <a:pt x="43" y="9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9"/>
                      <a:pt x="41" y="9"/>
                      <a:pt x="41" y="9"/>
                    </a:cubicBezTo>
                    <a:cubicBezTo>
                      <a:pt x="40" y="9"/>
                      <a:pt x="40" y="9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2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0"/>
                      <a:pt x="37" y="10"/>
                    </a:cubicBezTo>
                    <a:cubicBezTo>
                      <a:pt x="37" y="10"/>
                      <a:pt x="36" y="10"/>
                      <a:pt x="36" y="10"/>
                    </a:cubicBezTo>
                    <a:cubicBezTo>
                      <a:pt x="36" y="10"/>
                      <a:pt x="35" y="11"/>
                      <a:pt x="35" y="11"/>
                    </a:cubicBezTo>
                    <a:cubicBezTo>
                      <a:pt x="35" y="11"/>
                      <a:pt x="34" y="10"/>
                      <a:pt x="34" y="10"/>
                    </a:cubicBezTo>
                    <a:cubicBezTo>
                      <a:pt x="33" y="9"/>
                      <a:pt x="35" y="9"/>
                      <a:pt x="36" y="8"/>
                    </a:cubicBezTo>
                    <a:cubicBezTo>
                      <a:pt x="36" y="7"/>
                      <a:pt x="36" y="7"/>
                      <a:pt x="36" y="6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8" y="5"/>
                      <a:pt x="38" y="5"/>
                      <a:pt x="37" y="5"/>
                    </a:cubicBezTo>
                    <a:cubicBezTo>
                      <a:pt x="37" y="4"/>
                      <a:pt x="36" y="4"/>
                      <a:pt x="36" y="4"/>
                    </a:cubicBezTo>
                    <a:cubicBezTo>
                      <a:pt x="36" y="4"/>
                      <a:pt x="35" y="5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5"/>
                      <a:pt x="37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3" y="7"/>
                      <a:pt x="33" y="6"/>
                      <a:pt x="32" y="6"/>
                    </a:cubicBezTo>
                    <a:cubicBezTo>
                      <a:pt x="32" y="6"/>
                      <a:pt x="31" y="5"/>
                      <a:pt x="31" y="5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29" y="6"/>
                      <a:pt x="30" y="5"/>
                      <a:pt x="30" y="5"/>
                    </a:cubicBezTo>
                    <a:cubicBezTo>
                      <a:pt x="29" y="5"/>
                      <a:pt x="29" y="5"/>
                      <a:pt x="28" y="5"/>
                    </a:cubicBezTo>
                    <a:cubicBezTo>
                      <a:pt x="28" y="5"/>
                      <a:pt x="27" y="5"/>
                      <a:pt x="28" y="5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3"/>
                      <a:pt x="28" y="3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1" y="6"/>
                      <a:pt x="20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9" y="8"/>
                      <a:pt x="21" y="7"/>
                      <a:pt x="22" y="7"/>
                    </a:cubicBezTo>
                    <a:cubicBezTo>
                      <a:pt x="22" y="8"/>
                      <a:pt x="20" y="8"/>
                      <a:pt x="21" y="9"/>
                    </a:cubicBezTo>
                    <a:cubicBezTo>
                      <a:pt x="21" y="9"/>
                      <a:pt x="21" y="9"/>
                      <a:pt x="22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0"/>
                      <a:pt x="22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2" y="11"/>
                      <a:pt x="22" y="12"/>
                      <a:pt x="23" y="12"/>
                    </a:cubicBezTo>
                    <a:cubicBezTo>
                      <a:pt x="24" y="12"/>
                      <a:pt x="24" y="12"/>
                      <a:pt x="25" y="12"/>
                    </a:cubicBezTo>
                    <a:cubicBezTo>
                      <a:pt x="25" y="13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8" y="16"/>
                      <a:pt x="27" y="16"/>
                    </a:cubicBezTo>
                    <a:cubicBezTo>
                      <a:pt x="27" y="16"/>
                      <a:pt x="26" y="15"/>
                      <a:pt x="26" y="15"/>
                    </a:cubicBezTo>
                    <a:cubicBezTo>
                      <a:pt x="25" y="14"/>
                      <a:pt x="24" y="12"/>
                      <a:pt x="23" y="12"/>
                    </a:cubicBezTo>
                    <a:cubicBezTo>
                      <a:pt x="22" y="12"/>
                      <a:pt x="21" y="13"/>
                      <a:pt x="20" y="12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9" y="12"/>
                      <a:pt x="19" y="12"/>
                      <a:pt x="19" y="13"/>
                    </a:cubicBezTo>
                    <a:cubicBezTo>
                      <a:pt x="19" y="13"/>
                      <a:pt x="18" y="14"/>
                      <a:pt x="19" y="15"/>
                    </a:cubicBezTo>
                    <a:cubicBezTo>
                      <a:pt x="19" y="15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5"/>
                      <a:pt x="17" y="14"/>
                      <a:pt x="17" y="15"/>
                    </a:cubicBezTo>
                    <a:cubicBezTo>
                      <a:pt x="17" y="15"/>
                      <a:pt x="18" y="17"/>
                      <a:pt x="17" y="17"/>
                    </a:cubicBezTo>
                    <a:cubicBezTo>
                      <a:pt x="17" y="17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5"/>
                    </a:cubicBezTo>
                    <a:cubicBezTo>
                      <a:pt x="16" y="15"/>
                      <a:pt x="16" y="15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2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9" y="16"/>
                      <a:pt x="9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10" y="20"/>
                      <a:pt x="10" y="20"/>
                      <a:pt x="10" y="21"/>
                    </a:cubicBezTo>
                    <a:cubicBezTo>
                      <a:pt x="10" y="22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5"/>
                    </a:cubicBezTo>
                    <a:cubicBezTo>
                      <a:pt x="9" y="25"/>
                      <a:pt x="9" y="25"/>
                      <a:pt x="8" y="26"/>
                    </a:cubicBezTo>
                    <a:cubicBezTo>
                      <a:pt x="8" y="26"/>
                      <a:pt x="7" y="25"/>
                      <a:pt x="7" y="26"/>
                    </a:cubicBezTo>
                    <a:cubicBezTo>
                      <a:pt x="6" y="26"/>
                      <a:pt x="6" y="27"/>
                      <a:pt x="6" y="27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9" y="28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7" y="31"/>
                      <a:pt x="6" y="32"/>
                      <a:pt x="6" y="32"/>
                    </a:cubicBezTo>
                    <a:cubicBezTo>
                      <a:pt x="7" y="33"/>
                      <a:pt x="7" y="33"/>
                      <a:pt x="6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5"/>
                      <a:pt x="3" y="34"/>
                      <a:pt x="2" y="34"/>
                    </a:cubicBezTo>
                    <a:cubicBezTo>
                      <a:pt x="2" y="34"/>
                      <a:pt x="1" y="35"/>
                      <a:pt x="1" y="35"/>
                    </a:cubicBezTo>
                    <a:cubicBezTo>
                      <a:pt x="1" y="36"/>
                      <a:pt x="2" y="37"/>
                      <a:pt x="2" y="37"/>
                    </a:cubicBezTo>
                    <a:cubicBezTo>
                      <a:pt x="3" y="38"/>
                      <a:pt x="3" y="39"/>
                      <a:pt x="3" y="40"/>
                    </a:cubicBezTo>
                    <a:cubicBezTo>
                      <a:pt x="3" y="40"/>
                      <a:pt x="2" y="41"/>
                      <a:pt x="2" y="41"/>
                    </a:cubicBezTo>
                    <a:cubicBezTo>
                      <a:pt x="2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2" y="45"/>
                      <a:pt x="2" y="46"/>
                      <a:pt x="1" y="46"/>
                    </a:cubicBezTo>
                    <a:cubicBezTo>
                      <a:pt x="2" y="47"/>
                      <a:pt x="3" y="47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50"/>
                    </a:cubicBezTo>
                    <a:cubicBezTo>
                      <a:pt x="4" y="50"/>
                      <a:pt x="4" y="51"/>
                      <a:pt x="4" y="51"/>
                    </a:cubicBezTo>
                    <a:cubicBezTo>
                      <a:pt x="4" y="51"/>
                      <a:pt x="3" y="51"/>
                      <a:pt x="3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53"/>
                      <a:pt x="2" y="53"/>
                      <a:pt x="1" y="53"/>
                    </a:cubicBezTo>
                    <a:cubicBezTo>
                      <a:pt x="1" y="54"/>
                      <a:pt x="0" y="54"/>
                      <a:pt x="0" y="55"/>
                    </a:cubicBezTo>
                    <a:cubicBezTo>
                      <a:pt x="0" y="56"/>
                      <a:pt x="0" y="56"/>
                      <a:pt x="0" y="57"/>
                    </a:cubicBezTo>
                    <a:cubicBezTo>
                      <a:pt x="1" y="58"/>
                      <a:pt x="1" y="58"/>
                      <a:pt x="0" y="59"/>
                    </a:cubicBezTo>
                    <a:cubicBezTo>
                      <a:pt x="1" y="60"/>
                      <a:pt x="1" y="60"/>
                      <a:pt x="2" y="60"/>
                    </a:cubicBezTo>
                    <a:cubicBezTo>
                      <a:pt x="2" y="60"/>
                      <a:pt x="3" y="60"/>
                      <a:pt x="3" y="60"/>
                    </a:cubicBezTo>
                    <a:cubicBezTo>
                      <a:pt x="4" y="60"/>
                      <a:pt x="5" y="60"/>
                      <a:pt x="5" y="60"/>
                    </a:cubicBezTo>
                    <a:cubicBezTo>
                      <a:pt x="6" y="61"/>
                      <a:pt x="5" y="61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7" y="63"/>
                      <a:pt x="7" y="63"/>
                      <a:pt x="8" y="63"/>
                    </a:cubicBezTo>
                    <a:cubicBezTo>
                      <a:pt x="9" y="63"/>
                      <a:pt x="9" y="63"/>
                      <a:pt x="10" y="63"/>
                    </a:cubicBezTo>
                    <a:cubicBezTo>
                      <a:pt x="10" y="63"/>
                      <a:pt x="11" y="63"/>
                      <a:pt x="11" y="63"/>
                    </a:cubicBezTo>
                    <a:cubicBezTo>
                      <a:pt x="12" y="63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4" y="64"/>
                    </a:cubicBezTo>
                    <a:cubicBezTo>
                      <a:pt x="15" y="64"/>
                      <a:pt x="15" y="64"/>
                      <a:pt x="15" y="65"/>
                    </a:cubicBezTo>
                    <a:cubicBezTo>
                      <a:pt x="16" y="65"/>
                      <a:pt x="17" y="65"/>
                      <a:pt x="17" y="65"/>
                    </a:cubicBezTo>
                    <a:cubicBezTo>
                      <a:pt x="16" y="65"/>
                      <a:pt x="16" y="66"/>
                      <a:pt x="16" y="66"/>
                    </a:cubicBezTo>
                    <a:cubicBezTo>
                      <a:pt x="16" y="67"/>
                      <a:pt x="15" y="67"/>
                      <a:pt x="15" y="67"/>
                    </a:cubicBezTo>
                    <a:cubicBezTo>
                      <a:pt x="15" y="68"/>
                      <a:pt x="14" y="68"/>
                      <a:pt x="14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2"/>
                      <a:pt x="12" y="73"/>
                      <a:pt x="12" y="74"/>
                    </a:cubicBezTo>
                    <a:cubicBezTo>
                      <a:pt x="13" y="75"/>
                      <a:pt x="12" y="76"/>
                      <a:pt x="12" y="77"/>
                    </a:cubicBezTo>
                    <a:cubicBezTo>
                      <a:pt x="12" y="77"/>
                      <a:pt x="12" y="78"/>
                      <a:pt x="12" y="78"/>
                    </a:cubicBezTo>
                    <a:cubicBezTo>
                      <a:pt x="12" y="78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lose/>
                    <a:moveTo>
                      <a:pt x="8" y="14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9" y="14"/>
                      <a:pt x="8" y="14"/>
                    </a:cubicBezTo>
                    <a:close/>
                    <a:moveTo>
                      <a:pt x="11" y="14"/>
                    </a:moveTo>
                    <a:cubicBezTo>
                      <a:pt x="11" y="14"/>
                      <a:pt x="12" y="14"/>
                      <a:pt x="12" y="13"/>
                    </a:cubicBezTo>
                    <a:cubicBezTo>
                      <a:pt x="11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1" y="14"/>
                    </a:cubicBezTo>
                    <a:close/>
                    <a:moveTo>
                      <a:pt x="13" y="13"/>
                    </a:moveTo>
                    <a:cubicBezTo>
                      <a:pt x="13" y="13"/>
                      <a:pt x="12" y="13"/>
                      <a:pt x="12" y="13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0" name="Freeform 811">
                <a:extLst>
                  <a:ext uri="{FF2B5EF4-FFF2-40B4-BE49-F238E27FC236}">
                    <a16:creationId xmlns:a16="http://schemas.microsoft.com/office/drawing/2014/main" id="{FF4FF71C-B9C7-5111-D008-CE489C3AF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9313" y="2084388"/>
                <a:ext cx="336550" cy="687388"/>
              </a:xfrm>
              <a:custGeom>
                <a:avLst/>
                <a:gdLst>
                  <a:gd name="T0" fmla="*/ 51 w 81"/>
                  <a:gd name="T1" fmla="*/ 156 h 165"/>
                  <a:gd name="T2" fmla="*/ 46 w 81"/>
                  <a:gd name="T3" fmla="*/ 158 h 165"/>
                  <a:gd name="T4" fmla="*/ 43 w 81"/>
                  <a:gd name="T5" fmla="*/ 159 h 165"/>
                  <a:gd name="T6" fmla="*/ 34 w 81"/>
                  <a:gd name="T7" fmla="*/ 161 h 165"/>
                  <a:gd name="T8" fmla="*/ 27 w 81"/>
                  <a:gd name="T9" fmla="*/ 163 h 165"/>
                  <a:gd name="T10" fmla="*/ 24 w 81"/>
                  <a:gd name="T11" fmla="*/ 164 h 165"/>
                  <a:gd name="T12" fmla="*/ 21 w 81"/>
                  <a:gd name="T13" fmla="*/ 159 h 165"/>
                  <a:gd name="T14" fmla="*/ 16 w 81"/>
                  <a:gd name="T15" fmla="*/ 156 h 165"/>
                  <a:gd name="T16" fmla="*/ 13 w 81"/>
                  <a:gd name="T17" fmla="*/ 153 h 165"/>
                  <a:gd name="T18" fmla="*/ 13 w 81"/>
                  <a:gd name="T19" fmla="*/ 146 h 165"/>
                  <a:gd name="T20" fmla="*/ 13 w 81"/>
                  <a:gd name="T21" fmla="*/ 142 h 165"/>
                  <a:gd name="T22" fmla="*/ 13 w 81"/>
                  <a:gd name="T23" fmla="*/ 138 h 165"/>
                  <a:gd name="T24" fmla="*/ 12 w 81"/>
                  <a:gd name="T25" fmla="*/ 130 h 165"/>
                  <a:gd name="T26" fmla="*/ 10 w 81"/>
                  <a:gd name="T27" fmla="*/ 124 h 165"/>
                  <a:gd name="T28" fmla="*/ 13 w 81"/>
                  <a:gd name="T29" fmla="*/ 117 h 165"/>
                  <a:gd name="T30" fmla="*/ 19 w 81"/>
                  <a:gd name="T31" fmla="*/ 114 h 165"/>
                  <a:gd name="T32" fmla="*/ 23 w 81"/>
                  <a:gd name="T33" fmla="*/ 108 h 165"/>
                  <a:gd name="T34" fmla="*/ 29 w 81"/>
                  <a:gd name="T35" fmla="*/ 101 h 165"/>
                  <a:gd name="T36" fmla="*/ 32 w 81"/>
                  <a:gd name="T37" fmla="*/ 97 h 165"/>
                  <a:gd name="T38" fmla="*/ 37 w 81"/>
                  <a:gd name="T39" fmla="*/ 91 h 165"/>
                  <a:gd name="T40" fmla="*/ 38 w 81"/>
                  <a:gd name="T41" fmla="*/ 87 h 165"/>
                  <a:gd name="T42" fmla="*/ 38 w 81"/>
                  <a:gd name="T43" fmla="*/ 81 h 165"/>
                  <a:gd name="T44" fmla="*/ 35 w 81"/>
                  <a:gd name="T45" fmla="*/ 75 h 165"/>
                  <a:gd name="T46" fmla="*/ 30 w 81"/>
                  <a:gd name="T47" fmla="*/ 75 h 165"/>
                  <a:gd name="T48" fmla="*/ 28 w 81"/>
                  <a:gd name="T49" fmla="*/ 65 h 165"/>
                  <a:gd name="T50" fmla="*/ 28 w 81"/>
                  <a:gd name="T51" fmla="*/ 52 h 165"/>
                  <a:gd name="T52" fmla="*/ 27 w 81"/>
                  <a:gd name="T53" fmla="*/ 41 h 165"/>
                  <a:gd name="T54" fmla="*/ 20 w 81"/>
                  <a:gd name="T55" fmla="*/ 31 h 165"/>
                  <a:gd name="T56" fmla="*/ 12 w 81"/>
                  <a:gd name="T57" fmla="*/ 25 h 165"/>
                  <a:gd name="T58" fmla="*/ 11 w 81"/>
                  <a:gd name="T59" fmla="*/ 19 h 165"/>
                  <a:gd name="T60" fmla="*/ 18 w 81"/>
                  <a:gd name="T61" fmla="*/ 21 h 165"/>
                  <a:gd name="T62" fmla="*/ 27 w 81"/>
                  <a:gd name="T63" fmla="*/ 27 h 165"/>
                  <a:gd name="T64" fmla="*/ 36 w 81"/>
                  <a:gd name="T65" fmla="*/ 28 h 165"/>
                  <a:gd name="T66" fmla="*/ 42 w 81"/>
                  <a:gd name="T67" fmla="*/ 20 h 165"/>
                  <a:gd name="T68" fmla="*/ 45 w 81"/>
                  <a:gd name="T69" fmla="*/ 7 h 165"/>
                  <a:gd name="T70" fmla="*/ 57 w 81"/>
                  <a:gd name="T71" fmla="*/ 2 h 165"/>
                  <a:gd name="T72" fmla="*/ 66 w 81"/>
                  <a:gd name="T73" fmla="*/ 12 h 165"/>
                  <a:gd name="T74" fmla="*/ 61 w 81"/>
                  <a:gd name="T75" fmla="*/ 34 h 165"/>
                  <a:gd name="T76" fmla="*/ 70 w 81"/>
                  <a:gd name="T77" fmla="*/ 48 h 165"/>
                  <a:gd name="T78" fmla="*/ 68 w 81"/>
                  <a:gd name="T79" fmla="*/ 68 h 165"/>
                  <a:gd name="T80" fmla="*/ 69 w 81"/>
                  <a:gd name="T81" fmla="*/ 80 h 165"/>
                  <a:gd name="T82" fmla="*/ 68 w 81"/>
                  <a:gd name="T83" fmla="*/ 89 h 165"/>
                  <a:gd name="T84" fmla="*/ 70 w 81"/>
                  <a:gd name="T85" fmla="*/ 98 h 165"/>
                  <a:gd name="T86" fmla="*/ 74 w 81"/>
                  <a:gd name="T87" fmla="*/ 102 h 165"/>
                  <a:gd name="T88" fmla="*/ 74 w 81"/>
                  <a:gd name="T89" fmla="*/ 114 h 165"/>
                  <a:gd name="T90" fmla="*/ 80 w 81"/>
                  <a:gd name="T91" fmla="*/ 123 h 165"/>
                  <a:gd name="T92" fmla="*/ 70 w 81"/>
                  <a:gd name="T93" fmla="*/ 140 h 165"/>
                  <a:gd name="T94" fmla="*/ 61 w 81"/>
                  <a:gd name="T95" fmla="*/ 149 h 165"/>
                  <a:gd name="T96" fmla="*/ 0 w 81"/>
                  <a:gd name="T97" fmla="*/ 160 h 165"/>
                  <a:gd name="T98" fmla="*/ 3 w 81"/>
                  <a:gd name="T99" fmla="*/ 162 h 165"/>
                  <a:gd name="T100" fmla="*/ 5 w 81"/>
                  <a:gd name="T101" fmla="*/ 159 h 165"/>
                  <a:gd name="T102" fmla="*/ 19 w 81"/>
                  <a:gd name="T103" fmla="*/ 162 h 165"/>
                  <a:gd name="T104" fmla="*/ 20 w 81"/>
                  <a:gd name="T105" fmla="*/ 161 h 165"/>
                  <a:gd name="T106" fmla="*/ 36 w 81"/>
                  <a:gd name="T107" fmla="*/ 89 h 165"/>
                  <a:gd name="T108" fmla="*/ 12 w 81"/>
                  <a:gd name="T109" fmla="*/ 11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1" h="165">
                    <a:moveTo>
                      <a:pt x="56" y="156"/>
                    </a:moveTo>
                    <a:cubicBezTo>
                      <a:pt x="55" y="155"/>
                      <a:pt x="55" y="155"/>
                      <a:pt x="55" y="156"/>
                    </a:cubicBezTo>
                    <a:cubicBezTo>
                      <a:pt x="55" y="156"/>
                      <a:pt x="55" y="157"/>
                      <a:pt x="55" y="156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3" y="156"/>
                      <a:pt x="53" y="157"/>
                      <a:pt x="53" y="157"/>
                    </a:cubicBezTo>
                    <a:cubicBezTo>
                      <a:pt x="53" y="157"/>
                      <a:pt x="53" y="156"/>
                      <a:pt x="52" y="156"/>
                    </a:cubicBezTo>
                    <a:cubicBezTo>
                      <a:pt x="52" y="156"/>
                      <a:pt x="51" y="156"/>
                      <a:pt x="51" y="156"/>
                    </a:cubicBezTo>
                    <a:cubicBezTo>
                      <a:pt x="50" y="156"/>
                      <a:pt x="50" y="156"/>
                      <a:pt x="50" y="157"/>
                    </a:cubicBezTo>
                    <a:cubicBezTo>
                      <a:pt x="50" y="157"/>
                      <a:pt x="49" y="157"/>
                      <a:pt x="49" y="157"/>
                    </a:cubicBezTo>
                    <a:cubicBezTo>
                      <a:pt x="49" y="156"/>
                      <a:pt x="48" y="157"/>
                      <a:pt x="48" y="157"/>
                    </a:cubicBezTo>
                    <a:cubicBezTo>
                      <a:pt x="48" y="157"/>
                      <a:pt x="47" y="157"/>
                      <a:pt x="47" y="157"/>
                    </a:cubicBezTo>
                    <a:cubicBezTo>
                      <a:pt x="47" y="157"/>
                      <a:pt x="47" y="158"/>
                      <a:pt x="47" y="158"/>
                    </a:cubicBezTo>
                    <a:cubicBezTo>
                      <a:pt x="47" y="158"/>
                      <a:pt x="47" y="157"/>
                      <a:pt x="47" y="157"/>
                    </a:cubicBezTo>
                    <a:cubicBezTo>
                      <a:pt x="46" y="157"/>
                      <a:pt x="46" y="158"/>
                      <a:pt x="46" y="158"/>
                    </a:cubicBezTo>
                    <a:cubicBezTo>
                      <a:pt x="46" y="158"/>
                      <a:pt x="45" y="157"/>
                      <a:pt x="45" y="157"/>
                    </a:cubicBezTo>
                    <a:cubicBezTo>
                      <a:pt x="45" y="157"/>
                      <a:pt x="45" y="158"/>
                      <a:pt x="44" y="157"/>
                    </a:cubicBezTo>
                    <a:cubicBezTo>
                      <a:pt x="44" y="157"/>
                      <a:pt x="43" y="157"/>
                      <a:pt x="43" y="157"/>
                    </a:cubicBezTo>
                    <a:cubicBezTo>
                      <a:pt x="43" y="157"/>
                      <a:pt x="44" y="158"/>
                      <a:pt x="44" y="159"/>
                    </a:cubicBezTo>
                    <a:cubicBezTo>
                      <a:pt x="44" y="159"/>
                      <a:pt x="44" y="158"/>
                      <a:pt x="43" y="158"/>
                    </a:cubicBezTo>
                    <a:cubicBezTo>
                      <a:pt x="43" y="158"/>
                      <a:pt x="43" y="158"/>
                      <a:pt x="42" y="158"/>
                    </a:cubicBezTo>
                    <a:cubicBezTo>
                      <a:pt x="42" y="158"/>
                      <a:pt x="43" y="159"/>
                      <a:pt x="43" y="159"/>
                    </a:cubicBezTo>
                    <a:cubicBezTo>
                      <a:pt x="42" y="159"/>
                      <a:pt x="42" y="159"/>
                      <a:pt x="42" y="159"/>
                    </a:cubicBezTo>
                    <a:cubicBezTo>
                      <a:pt x="41" y="159"/>
                      <a:pt x="41" y="160"/>
                      <a:pt x="41" y="160"/>
                    </a:cubicBezTo>
                    <a:cubicBezTo>
                      <a:pt x="40" y="160"/>
                      <a:pt x="40" y="160"/>
                      <a:pt x="39" y="160"/>
                    </a:cubicBezTo>
                    <a:cubicBezTo>
                      <a:pt x="38" y="160"/>
                      <a:pt x="38" y="161"/>
                      <a:pt x="37" y="160"/>
                    </a:cubicBezTo>
                    <a:cubicBezTo>
                      <a:pt x="37" y="160"/>
                      <a:pt x="37" y="161"/>
                      <a:pt x="37" y="161"/>
                    </a:cubicBezTo>
                    <a:cubicBezTo>
                      <a:pt x="36" y="161"/>
                      <a:pt x="35" y="161"/>
                      <a:pt x="35" y="160"/>
                    </a:cubicBezTo>
                    <a:cubicBezTo>
                      <a:pt x="35" y="161"/>
                      <a:pt x="34" y="162"/>
                      <a:pt x="34" y="161"/>
                    </a:cubicBezTo>
                    <a:cubicBezTo>
                      <a:pt x="34" y="161"/>
                      <a:pt x="33" y="164"/>
                      <a:pt x="33" y="162"/>
                    </a:cubicBezTo>
                    <a:cubicBezTo>
                      <a:pt x="32" y="163"/>
                      <a:pt x="33" y="162"/>
                      <a:pt x="32" y="162"/>
                    </a:cubicBezTo>
                    <a:cubicBezTo>
                      <a:pt x="32" y="162"/>
                      <a:pt x="31" y="163"/>
                      <a:pt x="31" y="162"/>
                    </a:cubicBezTo>
                    <a:cubicBezTo>
                      <a:pt x="30" y="163"/>
                      <a:pt x="30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8" y="163"/>
                      <a:pt x="27" y="163"/>
                      <a:pt x="27" y="163"/>
                    </a:cubicBezTo>
                    <a:cubicBezTo>
                      <a:pt x="26" y="163"/>
                      <a:pt x="27" y="163"/>
                      <a:pt x="27" y="162"/>
                    </a:cubicBezTo>
                    <a:cubicBezTo>
                      <a:pt x="26" y="162"/>
                      <a:pt x="26" y="163"/>
                      <a:pt x="26" y="163"/>
                    </a:cubicBezTo>
                    <a:cubicBezTo>
                      <a:pt x="25" y="164"/>
                      <a:pt x="25" y="164"/>
                      <a:pt x="25" y="165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4" y="165"/>
                      <a:pt x="23" y="165"/>
                      <a:pt x="23" y="165"/>
                    </a:cubicBezTo>
                    <a:cubicBezTo>
                      <a:pt x="22" y="165"/>
                      <a:pt x="24" y="165"/>
                      <a:pt x="24" y="164"/>
                    </a:cubicBezTo>
                    <a:cubicBezTo>
                      <a:pt x="24" y="164"/>
                      <a:pt x="24" y="164"/>
                      <a:pt x="24" y="164"/>
                    </a:cubicBezTo>
                    <a:cubicBezTo>
                      <a:pt x="24" y="163"/>
                      <a:pt x="25" y="163"/>
                      <a:pt x="25" y="163"/>
                    </a:cubicBezTo>
                    <a:cubicBezTo>
                      <a:pt x="25" y="162"/>
                      <a:pt x="24" y="163"/>
                      <a:pt x="24" y="162"/>
                    </a:cubicBezTo>
                    <a:cubicBezTo>
                      <a:pt x="23" y="162"/>
                      <a:pt x="23" y="161"/>
                      <a:pt x="23" y="162"/>
                    </a:cubicBezTo>
                    <a:cubicBezTo>
                      <a:pt x="22" y="161"/>
                      <a:pt x="22" y="160"/>
                      <a:pt x="23" y="160"/>
                    </a:cubicBezTo>
                    <a:cubicBezTo>
                      <a:pt x="23" y="159"/>
                      <a:pt x="24" y="159"/>
                      <a:pt x="23" y="158"/>
                    </a:cubicBezTo>
                    <a:cubicBezTo>
                      <a:pt x="23" y="159"/>
                      <a:pt x="22" y="159"/>
                      <a:pt x="21" y="160"/>
                    </a:cubicBezTo>
                    <a:cubicBezTo>
                      <a:pt x="21" y="160"/>
                      <a:pt x="20" y="160"/>
                      <a:pt x="21" y="159"/>
                    </a:cubicBezTo>
                    <a:cubicBezTo>
                      <a:pt x="21" y="159"/>
                      <a:pt x="20" y="160"/>
                      <a:pt x="20" y="159"/>
                    </a:cubicBezTo>
                    <a:cubicBezTo>
                      <a:pt x="19" y="159"/>
                      <a:pt x="20" y="158"/>
                      <a:pt x="20" y="158"/>
                    </a:cubicBezTo>
                    <a:cubicBezTo>
                      <a:pt x="20" y="158"/>
                      <a:pt x="20" y="158"/>
                      <a:pt x="19" y="158"/>
                    </a:cubicBezTo>
                    <a:cubicBezTo>
                      <a:pt x="19" y="158"/>
                      <a:pt x="18" y="158"/>
                      <a:pt x="18" y="158"/>
                    </a:cubicBezTo>
                    <a:cubicBezTo>
                      <a:pt x="18" y="157"/>
                      <a:pt x="18" y="157"/>
                      <a:pt x="17" y="157"/>
                    </a:cubicBezTo>
                    <a:cubicBezTo>
                      <a:pt x="17" y="157"/>
                      <a:pt x="17" y="157"/>
                      <a:pt x="16" y="157"/>
                    </a:cubicBezTo>
                    <a:cubicBezTo>
                      <a:pt x="16" y="156"/>
                      <a:pt x="16" y="156"/>
                      <a:pt x="16" y="156"/>
                    </a:cubicBezTo>
                    <a:cubicBezTo>
                      <a:pt x="15" y="156"/>
                      <a:pt x="15" y="156"/>
                      <a:pt x="15" y="156"/>
                    </a:cubicBezTo>
                    <a:cubicBezTo>
                      <a:pt x="15" y="155"/>
                      <a:pt x="15" y="154"/>
                      <a:pt x="14" y="155"/>
                    </a:cubicBezTo>
                    <a:cubicBezTo>
                      <a:pt x="14" y="156"/>
                      <a:pt x="14" y="156"/>
                      <a:pt x="13" y="156"/>
                    </a:cubicBezTo>
                    <a:cubicBezTo>
                      <a:pt x="13" y="156"/>
                      <a:pt x="13" y="156"/>
                      <a:pt x="13" y="155"/>
                    </a:cubicBezTo>
                    <a:cubicBezTo>
                      <a:pt x="13" y="155"/>
                      <a:pt x="12" y="155"/>
                      <a:pt x="12" y="154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2" y="154"/>
                      <a:pt x="13" y="154"/>
                      <a:pt x="13" y="153"/>
                    </a:cubicBezTo>
                    <a:cubicBezTo>
                      <a:pt x="12" y="153"/>
                      <a:pt x="12" y="153"/>
                      <a:pt x="12" y="152"/>
                    </a:cubicBezTo>
                    <a:cubicBezTo>
                      <a:pt x="12" y="151"/>
                      <a:pt x="12" y="151"/>
                      <a:pt x="12" y="151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2" y="150"/>
                      <a:pt x="12" y="149"/>
                      <a:pt x="12" y="149"/>
                    </a:cubicBezTo>
                    <a:cubicBezTo>
                      <a:pt x="12" y="148"/>
                      <a:pt x="13" y="149"/>
                      <a:pt x="13" y="148"/>
                    </a:cubicBezTo>
                    <a:cubicBezTo>
                      <a:pt x="13" y="147"/>
                      <a:pt x="12" y="147"/>
                      <a:pt x="12" y="146"/>
                    </a:cubicBezTo>
                    <a:cubicBezTo>
                      <a:pt x="12" y="147"/>
                      <a:pt x="13" y="147"/>
                      <a:pt x="13" y="146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3" y="146"/>
                      <a:pt x="13" y="146"/>
                      <a:pt x="13" y="145"/>
                    </a:cubicBezTo>
                    <a:cubicBezTo>
                      <a:pt x="13" y="145"/>
                      <a:pt x="13" y="145"/>
                      <a:pt x="13" y="145"/>
                    </a:cubicBezTo>
                    <a:cubicBezTo>
                      <a:pt x="13" y="145"/>
                      <a:pt x="13" y="144"/>
                      <a:pt x="13" y="144"/>
                    </a:cubicBezTo>
                    <a:cubicBezTo>
                      <a:pt x="13" y="144"/>
                      <a:pt x="12" y="143"/>
                      <a:pt x="13" y="143"/>
                    </a:cubicBezTo>
                    <a:cubicBezTo>
                      <a:pt x="13" y="143"/>
                      <a:pt x="13" y="143"/>
                      <a:pt x="13" y="143"/>
                    </a:cubicBezTo>
                    <a:cubicBezTo>
                      <a:pt x="13" y="142"/>
                      <a:pt x="13" y="143"/>
                      <a:pt x="13" y="142"/>
                    </a:cubicBezTo>
                    <a:cubicBezTo>
                      <a:pt x="14" y="142"/>
                      <a:pt x="13" y="142"/>
                      <a:pt x="13" y="142"/>
                    </a:cubicBezTo>
                    <a:cubicBezTo>
                      <a:pt x="13" y="142"/>
                      <a:pt x="13" y="141"/>
                      <a:pt x="14" y="14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3" y="140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0"/>
                    </a:cubicBezTo>
                    <a:cubicBezTo>
                      <a:pt x="13" y="140"/>
                      <a:pt x="14" y="140"/>
                      <a:pt x="13" y="139"/>
                    </a:cubicBezTo>
                    <a:cubicBezTo>
                      <a:pt x="13" y="139"/>
                      <a:pt x="13" y="138"/>
                      <a:pt x="13" y="138"/>
                    </a:cubicBezTo>
                    <a:cubicBezTo>
                      <a:pt x="13" y="137"/>
                      <a:pt x="12" y="137"/>
                      <a:pt x="12" y="136"/>
                    </a:cubicBezTo>
                    <a:cubicBezTo>
                      <a:pt x="12" y="136"/>
                      <a:pt x="11" y="135"/>
                      <a:pt x="12" y="135"/>
                    </a:cubicBezTo>
                    <a:cubicBezTo>
                      <a:pt x="12" y="135"/>
                      <a:pt x="11" y="135"/>
                      <a:pt x="11" y="135"/>
                    </a:cubicBezTo>
                    <a:cubicBezTo>
                      <a:pt x="12" y="134"/>
                      <a:pt x="11" y="134"/>
                      <a:pt x="12" y="133"/>
                    </a:cubicBezTo>
                    <a:cubicBezTo>
                      <a:pt x="12" y="133"/>
                      <a:pt x="12" y="132"/>
                      <a:pt x="12" y="131"/>
                    </a:cubicBezTo>
                    <a:cubicBezTo>
                      <a:pt x="12" y="131"/>
                      <a:pt x="12" y="132"/>
                      <a:pt x="12" y="132"/>
                    </a:cubicBezTo>
                    <a:cubicBezTo>
                      <a:pt x="12" y="131"/>
                      <a:pt x="12" y="131"/>
                      <a:pt x="12" y="130"/>
                    </a:cubicBezTo>
                    <a:cubicBezTo>
                      <a:pt x="12" y="130"/>
                      <a:pt x="11" y="130"/>
                      <a:pt x="11" y="130"/>
                    </a:cubicBezTo>
                    <a:cubicBezTo>
                      <a:pt x="10" y="131"/>
                      <a:pt x="11" y="129"/>
                      <a:pt x="11" y="128"/>
                    </a:cubicBezTo>
                    <a:cubicBezTo>
                      <a:pt x="11" y="128"/>
                      <a:pt x="11" y="127"/>
                      <a:pt x="11" y="127"/>
                    </a:cubicBezTo>
                    <a:cubicBezTo>
                      <a:pt x="11" y="126"/>
                      <a:pt x="10" y="127"/>
                      <a:pt x="10" y="127"/>
                    </a:cubicBezTo>
                    <a:cubicBezTo>
                      <a:pt x="10" y="126"/>
                      <a:pt x="10" y="126"/>
                      <a:pt x="10" y="125"/>
                    </a:cubicBezTo>
                    <a:cubicBezTo>
                      <a:pt x="10" y="125"/>
                      <a:pt x="11" y="125"/>
                      <a:pt x="11" y="125"/>
                    </a:cubicBezTo>
                    <a:cubicBezTo>
                      <a:pt x="11" y="125"/>
                      <a:pt x="10" y="124"/>
                      <a:pt x="10" y="124"/>
                    </a:cubicBezTo>
                    <a:cubicBezTo>
                      <a:pt x="11" y="124"/>
                      <a:pt x="11" y="123"/>
                      <a:pt x="11" y="123"/>
                    </a:cubicBezTo>
                    <a:cubicBezTo>
                      <a:pt x="12" y="123"/>
                      <a:pt x="12" y="122"/>
                      <a:pt x="13" y="122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3" y="121"/>
                      <a:pt x="13" y="120"/>
                      <a:pt x="13" y="120"/>
                    </a:cubicBezTo>
                    <a:cubicBezTo>
                      <a:pt x="13" y="120"/>
                      <a:pt x="14" y="120"/>
                      <a:pt x="14" y="120"/>
                    </a:cubicBezTo>
                    <a:cubicBezTo>
                      <a:pt x="14" y="120"/>
                      <a:pt x="14" y="119"/>
                      <a:pt x="13" y="119"/>
                    </a:cubicBezTo>
                    <a:cubicBezTo>
                      <a:pt x="13" y="118"/>
                      <a:pt x="13" y="117"/>
                      <a:pt x="13" y="117"/>
                    </a:cubicBezTo>
                    <a:cubicBezTo>
                      <a:pt x="13" y="117"/>
                      <a:pt x="14" y="117"/>
                      <a:pt x="14" y="117"/>
                    </a:cubicBezTo>
                    <a:cubicBezTo>
                      <a:pt x="15" y="117"/>
                      <a:pt x="15" y="117"/>
                      <a:pt x="16" y="117"/>
                    </a:cubicBezTo>
                    <a:cubicBezTo>
                      <a:pt x="16" y="117"/>
                      <a:pt x="16" y="118"/>
                      <a:pt x="16" y="118"/>
                    </a:cubicBezTo>
                    <a:cubicBezTo>
                      <a:pt x="17" y="119"/>
                      <a:pt x="16" y="118"/>
                      <a:pt x="17" y="118"/>
                    </a:cubicBezTo>
                    <a:cubicBezTo>
                      <a:pt x="17" y="117"/>
                      <a:pt x="19" y="117"/>
                      <a:pt x="19" y="116"/>
                    </a:cubicBezTo>
                    <a:cubicBezTo>
                      <a:pt x="19" y="115"/>
                      <a:pt x="18" y="114"/>
                      <a:pt x="18" y="114"/>
                    </a:cubicBezTo>
                    <a:cubicBezTo>
                      <a:pt x="18" y="113"/>
                      <a:pt x="18" y="113"/>
                      <a:pt x="19" y="114"/>
                    </a:cubicBezTo>
                    <a:cubicBezTo>
                      <a:pt x="19" y="114"/>
                      <a:pt x="19" y="114"/>
                      <a:pt x="19" y="113"/>
                    </a:cubicBezTo>
                    <a:cubicBezTo>
                      <a:pt x="20" y="113"/>
                      <a:pt x="20" y="112"/>
                      <a:pt x="20" y="112"/>
                    </a:cubicBezTo>
                    <a:cubicBezTo>
                      <a:pt x="20" y="111"/>
                      <a:pt x="20" y="111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1" y="111"/>
                      <a:pt x="21" y="111"/>
                      <a:pt x="22" y="111"/>
                    </a:cubicBezTo>
                    <a:cubicBezTo>
                      <a:pt x="22" y="110"/>
                      <a:pt x="22" y="110"/>
                      <a:pt x="22" y="109"/>
                    </a:cubicBezTo>
                    <a:cubicBezTo>
                      <a:pt x="23" y="109"/>
                      <a:pt x="23" y="109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5" y="107"/>
                      <a:pt x="25" y="107"/>
                      <a:pt x="26" y="107"/>
                    </a:cubicBezTo>
                    <a:cubicBezTo>
                      <a:pt x="26" y="106"/>
                      <a:pt x="25" y="105"/>
                      <a:pt x="26" y="105"/>
                    </a:cubicBezTo>
                    <a:cubicBezTo>
                      <a:pt x="26" y="105"/>
                      <a:pt x="26" y="105"/>
                      <a:pt x="27" y="105"/>
                    </a:cubicBezTo>
                    <a:cubicBezTo>
                      <a:pt x="27" y="105"/>
                      <a:pt x="27" y="104"/>
                      <a:pt x="27" y="104"/>
                    </a:cubicBezTo>
                    <a:cubicBezTo>
                      <a:pt x="28" y="103"/>
                      <a:pt x="28" y="103"/>
                      <a:pt x="28" y="102"/>
                    </a:cubicBezTo>
                    <a:cubicBezTo>
                      <a:pt x="29" y="102"/>
                      <a:pt x="29" y="102"/>
                      <a:pt x="29" y="101"/>
                    </a:cubicBezTo>
                    <a:cubicBezTo>
                      <a:pt x="30" y="101"/>
                      <a:pt x="30" y="101"/>
                      <a:pt x="30" y="100"/>
                    </a:cubicBezTo>
                    <a:cubicBezTo>
                      <a:pt x="30" y="100"/>
                      <a:pt x="30" y="99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31" y="98"/>
                      <a:pt x="31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3" y="96"/>
                      <a:pt x="32" y="95"/>
                      <a:pt x="33" y="95"/>
                    </a:cubicBezTo>
                    <a:cubicBezTo>
                      <a:pt x="33" y="95"/>
                      <a:pt x="33" y="95"/>
                      <a:pt x="34" y="94"/>
                    </a:cubicBezTo>
                    <a:cubicBezTo>
                      <a:pt x="34" y="94"/>
                      <a:pt x="34" y="94"/>
                      <a:pt x="34" y="93"/>
                    </a:cubicBezTo>
                    <a:cubicBezTo>
                      <a:pt x="34" y="93"/>
                      <a:pt x="34" y="92"/>
                      <a:pt x="34" y="93"/>
                    </a:cubicBezTo>
                    <a:cubicBezTo>
                      <a:pt x="35" y="93"/>
                      <a:pt x="35" y="92"/>
                      <a:pt x="35" y="92"/>
                    </a:cubicBezTo>
                    <a:cubicBezTo>
                      <a:pt x="35" y="92"/>
                      <a:pt x="36" y="91"/>
                      <a:pt x="37" y="91"/>
                    </a:cubicBezTo>
                    <a:cubicBezTo>
                      <a:pt x="38" y="91"/>
                      <a:pt x="38" y="93"/>
                      <a:pt x="38" y="93"/>
                    </a:cubicBezTo>
                    <a:cubicBezTo>
                      <a:pt x="40" y="92"/>
                      <a:pt x="38" y="91"/>
                      <a:pt x="38" y="91"/>
                    </a:cubicBezTo>
                    <a:cubicBezTo>
                      <a:pt x="38" y="91"/>
                      <a:pt x="38" y="90"/>
                      <a:pt x="38" y="90"/>
                    </a:cubicBezTo>
                    <a:cubicBezTo>
                      <a:pt x="39" y="90"/>
                      <a:pt x="39" y="90"/>
                      <a:pt x="39" y="90"/>
                    </a:cubicBezTo>
                    <a:cubicBezTo>
                      <a:pt x="40" y="90"/>
                      <a:pt x="40" y="90"/>
                      <a:pt x="39" y="90"/>
                    </a:cubicBezTo>
                    <a:cubicBezTo>
                      <a:pt x="39" y="89"/>
                      <a:pt x="39" y="89"/>
                      <a:pt x="39" y="88"/>
                    </a:cubicBezTo>
                    <a:cubicBezTo>
                      <a:pt x="38" y="88"/>
                      <a:pt x="38" y="88"/>
                      <a:pt x="38" y="87"/>
                    </a:cubicBezTo>
                    <a:cubicBezTo>
                      <a:pt x="38" y="87"/>
                      <a:pt x="39" y="87"/>
                      <a:pt x="39" y="86"/>
                    </a:cubicBezTo>
                    <a:cubicBezTo>
                      <a:pt x="39" y="86"/>
                      <a:pt x="39" y="86"/>
                      <a:pt x="39" y="85"/>
                    </a:cubicBezTo>
                    <a:cubicBezTo>
                      <a:pt x="39" y="85"/>
                      <a:pt x="39" y="85"/>
                      <a:pt x="39" y="84"/>
                    </a:cubicBezTo>
                    <a:cubicBezTo>
                      <a:pt x="39" y="84"/>
                      <a:pt x="38" y="84"/>
                      <a:pt x="38" y="84"/>
                    </a:cubicBezTo>
                    <a:cubicBezTo>
                      <a:pt x="39" y="83"/>
                      <a:pt x="39" y="83"/>
                      <a:pt x="39" y="82"/>
                    </a:cubicBezTo>
                    <a:cubicBezTo>
                      <a:pt x="39" y="82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1"/>
                      <a:pt x="37" y="81"/>
                      <a:pt x="37" y="80"/>
                    </a:cubicBezTo>
                    <a:cubicBezTo>
                      <a:pt x="37" y="80"/>
                      <a:pt x="37" y="80"/>
                      <a:pt x="36" y="80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5" y="79"/>
                      <a:pt x="35" y="79"/>
                      <a:pt x="35" y="80"/>
                    </a:cubicBezTo>
                    <a:cubicBezTo>
                      <a:pt x="35" y="79"/>
                      <a:pt x="34" y="78"/>
                      <a:pt x="34" y="78"/>
                    </a:cubicBezTo>
                    <a:cubicBezTo>
                      <a:pt x="34" y="77"/>
                      <a:pt x="34" y="77"/>
                      <a:pt x="34" y="76"/>
                    </a:cubicBezTo>
                    <a:cubicBezTo>
                      <a:pt x="34" y="76"/>
                      <a:pt x="35" y="75"/>
                      <a:pt x="35" y="75"/>
                    </a:cubicBezTo>
                    <a:cubicBezTo>
                      <a:pt x="34" y="75"/>
                      <a:pt x="34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3" y="78"/>
                    </a:cubicBezTo>
                    <a:cubicBezTo>
                      <a:pt x="33" y="77"/>
                      <a:pt x="32" y="77"/>
                      <a:pt x="32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6"/>
                      <a:pt x="31" y="76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3"/>
                      <a:pt x="30" y="72"/>
                      <a:pt x="30" y="72"/>
                    </a:cubicBezTo>
                    <a:cubicBezTo>
                      <a:pt x="29" y="72"/>
                      <a:pt x="29" y="71"/>
                      <a:pt x="29" y="71"/>
                    </a:cubicBezTo>
                    <a:cubicBezTo>
                      <a:pt x="29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69"/>
                    </a:cubicBezTo>
                    <a:cubicBezTo>
                      <a:pt x="28" y="69"/>
                      <a:pt x="28" y="67"/>
                      <a:pt x="27" y="67"/>
                    </a:cubicBezTo>
                    <a:cubicBezTo>
                      <a:pt x="27" y="66"/>
                      <a:pt x="28" y="66"/>
                      <a:pt x="28" y="65"/>
                    </a:cubicBezTo>
                    <a:cubicBezTo>
                      <a:pt x="29" y="65"/>
                      <a:pt x="29" y="65"/>
                      <a:pt x="29" y="64"/>
                    </a:cubicBezTo>
                    <a:cubicBezTo>
                      <a:pt x="29" y="63"/>
                      <a:pt x="28" y="61"/>
                      <a:pt x="30" y="60"/>
                    </a:cubicBezTo>
                    <a:cubicBezTo>
                      <a:pt x="30" y="59"/>
                      <a:pt x="29" y="58"/>
                      <a:pt x="29" y="57"/>
                    </a:cubicBezTo>
                    <a:cubicBezTo>
                      <a:pt x="28" y="57"/>
                      <a:pt x="28" y="56"/>
                      <a:pt x="28" y="55"/>
                    </a:cubicBezTo>
                    <a:cubicBezTo>
                      <a:pt x="28" y="55"/>
                      <a:pt x="27" y="54"/>
                      <a:pt x="27" y="54"/>
                    </a:cubicBezTo>
                    <a:cubicBezTo>
                      <a:pt x="27" y="54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8" y="52"/>
                    </a:cubicBezTo>
                    <a:cubicBezTo>
                      <a:pt x="28" y="52"/>
                      <a:pt x="28" y="52"/>
                      <a:pt x="28" y="51"/>
                    </a:cubicBezTo>
                    <a:cubicBezTo>
                      <a:pt x="28" y="51"/>
                      <a:pt x="28" y="50"/>
                      <a:pt x="28" y="50"/>
                    </a:cubicBezTo>
                    <a:cubicBezTo>
                      <a:pt x="28" y="49"/>
                      <a:pt x="27" y="49"/>
                      <a:pt x="27" y="49"/>
                    </a:cubicBezTo>
                    <a:cubicBezTo>
                      <a:pt x="26" y="48"/>
                      <a:pt x="27" y="47"/>
                      <a:pt x="27" y="46"/>
                    </a:cubicBezTo>
                    <a:cubicBezTo>
                      <a:pt x="27" y="46"/>
                      <a:pt x="27" y="45"/>
                      <a:pt x="27" y="45"/>
                    </a:cubicBezTo>
                    <a:cubicBezTo>
                      <a:pt x="26" y="44"/>
                      <a:pt x="26" y="43"/>
                      <a:pt x="26" y="43"/>
                    </a:cubicBezTo>
                    <a:cubicBezTo>
                      <a:pt x="26" y="42"/>
                      <a:pt x="27" y="42"/>
                      <a:pt x="27" y="41"/>
                    </a:cubicBezTo>
                    <a:cubicBezTo>
                      <a:pt x="28" y="40"/>
                      <a:pt x="28" y="40"/>
                      <a:pt x="27" y="40"/>
                    </a:cubicBezTo>
                    <a:cubicBezTo>
                      <a:pt x="27" y="39"/>
                      <a:pt x="26" y="39"/>
                      <a:pt x="26" y="38"/>
                    </a:cubicBezTo>
                    <a:cubicBezTo>
                      <a:pt x="26" y="38"/>
                      <a:pt x="26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4" y="36"/>
                      <a:pt x="24" y="36"/>
                      <a:pt x="24" y="35"/>
                    </a:cubicBezTo>
                    <a:cubicBezTo>
                      <a:pt x="24" y="34"/>
                      <a:pt x="24" y="34"/>
                      <a:pt x="23" y="33"/>
                    </a:cubicBezTo>
                    <a:cubicBezTo>
                      <a:pt x="22" y="33"/>
                      <a:pt x="21" y="32"/>
                      <a:pt x="20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8" y="30"/>
                      <a:pt x="17" y="31"/>
                      <a:pt x="17" y="30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5" y="28"/>
                      <a:pt x="15" y="29"/>
                      <a:pt x="14" y="28"/>
                    </a:cubicBezTo>
                    <a:cubicBezTo>
                      <a:pt x="14" y="27"/>
                      <a:pt x="14" y="27"/>
                      <a:pt x="13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5"/>
                      <a:pt x="11" y="25"/>
                    </a:cubicBezTo>
                    <a:cubicBezTo>
                      <a:pt x="11" y="24"/>
                      <a:pt x="11" y="24"/>
                      <a:pt x="10" y="23"/>
                    </a:cubicBezTo>
                    <a:cubicBezTo>
                      <a:pt x="10" y="23"/>
                      <a:pt x="9" y="23"/>
                      <a:pt x="9" y="22"/>
                    </a:cubicBezTo>
                    <a:cubicBezTo>
                      <a:pt x="9" y="22"/>
                      <a:pt x="10" y="22"/>
                      <a:pt x="9" y="21"/>
                    </a:cubicBezTo>
                    <a:cubicBezTo>
                      <a:pt x="9" y="21"/>
                      <a:pt x="8" y="20"/>
                      <a:pt x="7" y="20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10" y="20"/>
                      <a:pt x="10" y="20"/>
                      <a:pt x="11" y="19"/>
                    </a:cubicBezTo>
                    <a:cubicBezTo>
                      <a:pt x="11" y="18"/>
                      <a:pt x="10" y="17"/>
                      <a:pt x="10" y="17"/>
                    </a:cubicBezTo>
                    <a:cubicBezTo>
                      <a:pt x="11" y="16"/>
                      <a:pt x="11" y="16"/>
                      <a:pt x="12" y="15"/>
                    </a:cubicBezTo>
                    <a:cubicBezTo>
                      <a:pt x="12" y="15"/>
                      <a:pt x="13" y="15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5" y="17"/>
                    </a:cubicBezTo>
                    <a:cubicBezTo>
                      <a:pt x="15" y="18"/>
                      <a:pt x="16" y="19"/>
                      <a:pt x="16" y="20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8" y="22"/>
                      <a:pt x="18" y="22"/>
                      <a:pt x="18" y="23"/>
                    </a:cubicBezTo>
                    <a:cubicBezTo>
                      <a:pt x="19" y="24"/>
                      <a:pt x="19" y="25"/>
                      <a:pt x="19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2" y="27"/>
                      <a:pt x="22" y="27"/>
                      <a:pt x="23" y="27"/>
                    </a:cubicBezTo>
                    <a:cubicBezTo>
                      <a:pt x="23" y="27"/>
                      <a:pt x="23" y="27"/>
                      <a:pt x="24" y="27"/>
                    </a:cubicBezTo>
                    <a:cubicBezTo>
                      <a:pt x="24" y="28"/>
                      <a:pt x="25" y="28"/>
                      <a:pt x="25" y="27"/>
                    </a:cubicBezTo>
                    <a:cubicBezTo>
                      <a:pt x="26" y="27"/>
                      <a:pt x="26" y="27"/>
                      <a:pt x="27" y="27"/>
                    </a:cubicBezTo>
                    <a:cubicBezTo>
                      <a:pt x="28" y="26"/>
                      <a:pt x="28" y="26"/>
                      <a:pt x="28" y="25"/>
                    </a:cubicBezTo>
                    <a:cubicBezTo>
                      <a:pt x="29" y="25"/>
                      <a:pt x="29" y="24"/>
                      <a:pt x="29" y="25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6"/>
                      <a:pt x="32" y="26"/>
                      <a:pt x="33" y="26"/>
                    </a:cubicBezTo>
                    <a:cubicBezTo>
                      <a:pt x="33" y="27"/>
                      <a:pt x="34" y="27"/>
                      <a:pt x="34" y="27"/>
                    </a:cubicBezTo>
                    <a:cubicBezTo>
                      <a:pt x="35" y="28"/>
                      <a:pt x="35" y="28"/>
                      <a:pt x="36" y="28"/>
                    </a:cubicBezTo>
                    <a:cubicBezTo>
                      <a:pt x="36" y="29"/>
                      <a:pt x="36" y="29"/>
                      <a:pt x="36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8" y="27"/>
                      <a:pt x="38" y="27"/>
                      <a:pt x="38" y="26"/>
                    </a:cubicBezTo>
                    <a:cubicBezTo>
                      <a:pt x="38" y="24"/>
                      <a:pt x="39" y="23"/>
                      <a:pt x="40" y="23"/>
                    </a:cubicBezTo>
                    <a:cubicBezTo>
                      <a:pt x="40" y="23"/>
                      <a:pt x="41" y="23"/>
                      <a:pt x="41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2" y="15"/>
                      <a:pt x="42" y="15"/>
                      <a:pt x="43" y="14"/>
                    </a:cubicBezTo>
                    <a:cubicBezTo>
                      <a:pt x="43" y="13"/>
                      <a:pt x="42" y="13"/>
                      <a:pt x="43" y="12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8"/>
                      <a:pt x="44" y="7"/>
                    </a:cubicBezTo>
                    <a:cubicBezTo>
                      <a:pt x="44" y="7"/>
                      <a:pt x="45" y="7"/>
                      <a:pt x="45" y="7"/>
                    </a:cubicBezTo>
                    <a:cubicBezTo>
                      <a:pt x="46" y="6"/>
                      <a:pt x="46" y="5"/>
                      <a:pt x="46" y="5"/>
                    </a:cubicBezTo>
                    <a:cubicBezTo>
                      <a:pt x="47" y="3"/>
                      <a:pt x="48" y="3"/>
                      <a:pt x="49" y="3"/>
                    </a:cubicBezTo>
                    <a:cubicBezTo>
                      <a:pt x="50" y="3"/>
                      <a:pt x="50" y="3"/>
                      <a:pt x="51" y="3"/>
                    </a:cubicBezTo>
                    <a:cubicBezTo>
                      <a:pt x="52" y="3"/>
                      <a:pt x="52" y="3"/>
                      <a:pt x="53" y="2"/>
                    </a:cubicBezTo>
                    <a:cubicBezTo>
                      <a:pt x="53" y="2"/>
                      <a:pt x="54" y="1"/>
                      <a:pt x="54" y="0"/>
                    </a:cubicBezTo>
                    <a:cubicBezTo>
                      <a:pt x="55" y="0"/>
                      <a:pt x="55" y="0"/>
                      <a:pt x="56" y="0"/>
                    </a:cubicBezTo>
                    <a:cubicBezTo>
                      <a:pt x="56" y="0"/>
                      <a:pt x="56" y="1"/>
                      <a:pt x="57" y="2"/>
                    </a:cubicBezTo>
                    <a:cubicBezTo>
                      <a:pt x="57" y="2"/>
                      <a:pt x="57" y="2"/>
                      <a:pt x="58" y="3"/>
                    </a:cubicBezTo>
                    <a:cubicBezTo>
                      <a:pt x="58" y="3"/>
                      <a:pt x="58" y="3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5"/>
                      <a:pt x="59" y="5"/>
                    </a:cubicBezTo>
                    <a:cubicBezTo>
                      <a:pt x="60" y="6"/>
                      <a:pt x="61" y="6"/>
                      <a:pt x="62" y="7"/>
                    </a:cubicBezTo>
                    <a:cubicBezTo>
                      <a:pt x="63" y="7"/>
                      <a:pt x="64" y="8"/>
                      <a:pt x="65" y="9"/>
                    </a:cubicBezTo>
                    <a:cubicBezTo>
                      <a:pt x="65" y="10"/>
                      <a:pt x="66" y="11"/>
                      <a:pt x="66" y="12"/>
                    </a:cubicBezTo>
                    <a:cubicBezTo>
                      <a:pt x="66" y="13"/>
                      <a:pt x="65" y="14"/>
                      <a:pt x="64" y="15"/>
                    </a:cubicBezTo>
                    <a:cubicBezTo>
                      <a:pt x="64" y="16"/>
                      <a:pt x="61" y="19"/>
                      <a:pt x="63" y="20"/>
                    </a:cubicBezTo>
                    <a:cubicBezTo>
                      <a:pt x="62" y="21"/>
                      <a:pt x="61" y="22"/>
                      <a:pt x="60" y="22"/>
                    </a:cubicBezTo>
                    <a:cubicBezTo>
                      <a:pt x="59" y="23"/>
                      <a:pt x="61" y="23"/>
                      <a:pt x="62" y="23"/>
                    </a:cubicBezTo>
                    <a:cubicBezTo>
                      <a:pt x="63" y="24"/>
                      <a:pt x="62" y="25"/>
                      <a:pt x="61" y="26"/>
                    </a:cubicBezTo>
                    <a:cubicBezTo>
                      <a:pt x="61" y="27"/>
                      <a:pt x="60" y="29"/>
                      <a:pt x="60" y="30"/>
                    </a:cubicBezTo>
                    <a:cubicBezTo>
                      <a:pt x="60" y="31"/>
                      <a:pt x="61" y="33"/>
                      <a:pt x="61" y="34"/>
                    </a:cubicBezTo>
                    <a:cubicBezTo>
                      <a:pt x="61" y="36"/>
                      <a:pt x="62" y="36"/>
                      <a:pt x="64" y="37"/>
                    </a:cubicBezTo>
                    <a:cubicBezTo>
                      <a:pt x="65" y="37"/>
                      <a:pt x="66" y="38"/>
                      <a:pt x="66" y="39"/>
                    </a:cubicBezTo>
                    <a:cubicBezTo>
                      <a:pt x="67" y="39"/>
                      <a:pt x="67" y="40"/>
                      <a:pt x="67" y="41"/>
                    </a:cubicBezTo>
                    <a:cubicBezTo>
                      <a:pt x="68" y="42"/>
                      <a:pt x="68" y="42"/>
                      <a:pt x="69" y="43"/>
                    </a:cubicBezTo>
                    <a:cubicBezTo>
                      <a:pt x="69" y="43"/>
                      <a:pt x="70" y="44"/>
                      <a:pt x="70" y="44"/>
                    </a:cubicBezTo>
                    <a:cubicBezTo>
                      <a:pt x="70" y="45"/>
                      <a:pt x="70" y="45"/>
                      <a:pt x="70" y="46"/>
                    </a:cubicBezTo>
                    <a:cubicBezTo>
                      <a:pt x="70" y="47"/>
                      <a:pt x="70" y="47"/>
                      <a:pt x="70" y="48"/>
                    </a:cubicBezTo>
                    <a:cubicBezTo>
                      <a:pt x="70" y="49"/>
                      <a:pt x="69" y="49"/>
                      <a:pt x="69" y="50"/>
                    </a:cubicBezTo>
                    <a:cubicBezTo>
                      <a:pt x="68" y="50"/>
                      <a:pt x="67" y="52"/>
                      <a:pt x="66" y="53"/>
                    </a:cubicBezTo>
                    <a:cubicBezTo>
                      <a:pt x="66" y="54"/>
                      <a:pt x="65" y="56"/>
                      <a:pt x="64" y="57"/>
                    </a:cubicBezTo>
                    <a:cubicBezTo>
                      <a:pt x="64" y="59"/>
                      <a:pt x="64" y="60"/>
                      <a:pt x="65" y="61"/>
                    </a:cubicBezTo>
                    <a:cubicBezTo>
                      <a:pt x="66" y="62"/>
                      <a:pt x="66" y="62"/>
                      <a:pt x="66" y="63"/>
                    </a:cubicBezTo>
                    <a:cubicBezTo>
                      <a:pt x="66" y="64"/>
                      <a:pt x="67" y="64"/>
                      <a:pt x="67" y="65"/>
                    </a:cubicBezTo>
                    <a:cubicBezTo>
                      <a:pt x="67" y="66"/>
                      <a:pt x="67" y="67"/>
                      <a:pt x="68" y="68"/>
                    </a:cubicBezTo>
                    <a:cubicBezTo>
                      <a:pt x="68" y="70"/>
                      <a:pt x="69" y="70"/>
                      <a:pt x="70" y="72"/>
                    </a:cubicBezTo>
                    <a:cubicBezTo>
                      <a:pt x="70" y="72"/>
                      <a:pt x="70" y="73"/>
                      <a:pt x="70" y="74"/>
                    </a:cubicBezTo>
                    <a:cubicBezTo>
                      <a:pt x="70" y="75"/>
                      <a:pt x="71" y="75"/>
                      <a:pt x="71" y="76"/>
                    </a:cubicBezTo>
                    <a:cubicBezTo>
                      <a:pt x="71" y="77"/>
                      <a:pt x="71" y="78"/>
                      <a:pt x="71" y="78"/>
                    </a:cubicBezTo>
                    <a:cubicBezTo>
                      <a:pt x="71" y="79"/>
                      <a:pt x="71" y="79"/>
                      <a:pt x="70" y="79"/>
                    </a:cubicBezTo>
                    <a:cubicBezTo>
                      <a:pt x="70" y="79"/>
                      <a:pt x="69" y="79"/>
                      <a:pt x="69" y="79"/>
                    </a:cubicBezTo>
                    <a:cubicBezTo>
                      <a:pt x="68" y="80"/>
                      <a:pt x="69" y="80"/>
                      <a:pt x="69" y="80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3"/>
                      <a:pt x="69" y="84"/>
                      <a:pt x="68" y="85"/>
                    </a:cubicBezTo>
                    <a:cubicBezTo>
                      <a:pt x="68" y="85"/>
                      <a:pt x="67" y="86"/>
                      <a:pt x="68" y="86"/>
                    </a:cubicBezTo>
                    <a:cubicBezTo>
                      <a:pt x="69" y="87"/>
                      <a:pt x="69" y="86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8" y="88"/>
                      <a:pt x="68" y="89"/>
                    </a:cubicBezTo>
                    <a:cubicBezTo>
                      <a:pt x="68" y="89"/>
                      <a:pt x="67" y="90"/>
                      <a:pt x="68" y="90"/>
                    </a:cubicBezTo>
                    <a:cubicBezTo>
                      <a:pt x="68" y="91"/>
                      <a:pt x="68" y="92"/>
                      <a:pt x="69" y="92"/>
                    </a:cubicBezTo>
                    <a:cubicBezTo>
                      <a:pt x="69" y="93"/>
                      <a:pt x="70" y="93"/>
                      <a:pt x="71" y="93"/>
                    </a:cubicBezTo>
                    <a:cubicBezTo>
                      <a:pt x="71" y="93"/>
                      <a:pt x="71" y="94"/>
                      <a:pt x="71" y="95"/>
                    </a:cubicBezTo>
                    <a:cubicBezTo>
                      <a:pt x="71" y="95"/>
                      <a:pt x="72" y="95"/>
                      <a:pt x="72" y="95"/>
                    </a:cubicBezTo>
                    <a:cubicBezTo>
                      <a:pt x="72" y="96"/>
                      <a:pt x="71" y="96"/>
                      <a:pt x="71" y="96"/>
                    </a:cubicBezTo>
                    <a:cubicBezTo>
                      <a:pt x="70" y="97"/>
                      <a:pt x="70" y="97"/>
                      <a:pt x="70" y="98"/>
                    </a:cubicBezTo>
                    <a:cubicBezTo>
                      <a:pt x="71" y="98"/>
                      <a:pt x="71" y="98"/>
                      <a:pt x="71" y="98"/>
                    </a:cubicBezTo>
                    <a:cubicBezTo>
                      <a:pt x="71" y="99"/>
                      <a:pt x="71" y="99"/>
                      <a:pt x="71" y="100"/>
                    </a:cubicBezTo>
                    <a:cubicBezTo>
                      <a:pt x="71" y="100"/>
                      <a:pt x="72" y="100"/>
                      <a:pt x="72" y="101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3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3"/>
                      <a:pt x="74" y="103"/>
                      <a:pt x="74" y="104"/>
                    </a:cubicBezTo>
                    <a:cubicBezTo>
                      <a:pt x="74" y="105"/>
                      <a:pt x="74" y="105"/>
                      <a:pt x="74" y="106"/>
                    </a:cubicBezTo>
                    <a:cubicBezTo>
                      <a:pt x="73" y="106"/>
                      <a:pt x="73" y="107"/>
                      <a:pt x="72" y="108"/>
                    </a:cubicBezTo>
                    <a:cubicBezTo>
                      <a:pt x="72" y="108"/>
                      <a:pt x="72" y="108"/>
                      <a:pt x="72" y="108"/>
                    </a:cubicBezTo>
                    <a:cubicBezTo>
                      <a:pt x="72" y="109"/>
                      <a:pt x="71" y="109"/>
                      <a:pt x="71" y="109"/>
                    </a:cubicBezTo>
                    <a:cubicBezTo>
                      <a:pt x="69" y="110"/>
                      <a:pt x="72" y="111"/>
                      <a:pt x="72" y="112"/>
                    </a:cubicBezTo>
                    <a:cubicBezTo>
                      <a:pt x="73" y="113"/>
                      <a:pt x="73" y="113"/>
                      <a:pt x="74" y="114"/>
                    </a:cubicBezTo>
                    <a:cubicBezTo>
                      <a:pt x="75" y="114"/>
                      <a:pt x="76" y="114"/>
                      <a:pt x="76" y="115"/>
                    </a:cubicBezTo>
                    <a:cubicBezTo>
                      <a:pt x="77" y="115"/>
                      <a:pt x="77" y="116"/>
                      <a:pt x="77" y="116"/>
                    </a:cubicBezTo>
                    <a:cubicBezTo>
                      <a:pt x="78" y="117"/>
                      <a:pt x="78" y="117"/>
                      <a:pt x="79" y="118"/>
                    </a:cubicBezTo>
                    <a:cubicBezTo>
                      <a:pt x="79" y="118"/>
                      <a:pt x="79" y="119"/>
                      <a:pt x="79" y="119"/>
                    </a:cubicBezTo>
                    <a:cubicBezTo>
                      <a:pt x="79" y="119"/>
                      <a:pt x="79" y="120"/>
                      <a:pt x="80" y="120"/>
                    </a:cubicBezTo>
                    <a:cubicBezTo>
                      <a:pt x="80" y="120"/>
                      <a:pt x="81" y="122"/>
                      <a:pt x="81" y="122"/>
                    </a:cubicBezTo>
                    <a:cubicBezTo>
                      <a:pt x="81" y="123"/>
                      <a:pt x="80" y="123"/>
                      <a:pt x="80" y="123"/>
                    </a:cubicBezTo>
                    <a:cubicBezTo>
                      <a:pt x="80" y="124"/>
                      <a:pt x="80" y="124"/>
                      <a:pt x="80" y="125"/>
                    </a:cubicBezTo>
                    <a:cubicBezTo>
                      <a:pt x="80" y="126"/>
                      <a:pt x="79" y="126"/>
                      <a:pt x="79" y="127"/>
                    </a:cubicBezTo>
                    <a:cubicBezTo>
                      <a:pt x="79" y="128"/>
                      <a:pt x="78" y="129"/>
                      <a:pt x="77" y="129"/>
                    </a:cubicBezTo>
                    <a:cubicBezTo>
                      <a:pt x="77" y="130"/>
                      <a:pt x="77" y="131"/>
                      <a:pt x="76" y="131"/>
                    </a:cubicBezTo>
                    <a:cubicBezTo>
                      <a:pt x="76" y="132"/>
                      <a:pt x="75" y="132"/>
                      <a:pt x="75" y="133"/>
                    </a:cubicBezTo>
                    <a:cubicBezTo>
                      <a:pt x="74" y="134"/>
                      <a:pt x="74" y="134"/>
                      <a:pt x="73" y="135"/>
                    </a:cubicBezTo>
                    <a:cubicBezTo>
                      <a:pt x="72" y="137"/>
                      <a:pt x="71" y="138"/>
                      <a:pt x="70" y="140"/>
                    </a:cubicBezTo>
                    <a:cubicBezTo>
                      <a:pt x="69" y="140"/>
                      <a:pt x="69" y="141"/>
                      <a:pt x="68" y="142"/>
                    </a:cubicBezTo>
                    <a:cubicBezTo>
                      <a:pt x="68" y="142"/>
                      <a:pt x="68" y="142"/>
                      <a:pt x="67" y="143"/>
                    </a:cubicBezTo>
                    <a:cubicBezTo>
                      <a:pt x="67" y="143"/>
                      <a:pt x="67" y="143"/>
                      <a:pt x="67" y="144"/>
                    </a:cubicBezTo>
                    <a:cubicBezTo>
                      <a:pt x="67" y="144"/>
                      <a:pt x="66" y="144"/>
                      <a:pt x="66" y="144"/>
                    </a:cubicBezTo>
                    <a:cubicBezTo>
                      <a:pt x="66" y="145"/>
                      <a:pt x="65" y="145"/>
                      <a:pt x="65" y="146"/>
                    </a:cubicBezTo>
                    <a:cubicBezTo>
                      <a:pt x="65" y="146"/>
                      <a:pt x="64" y="147"/>
                      <a:pt x="63" y="148"/>
                    </a:cubicBezTo>
                    <a:cubicBezTo>
                      <a:pt x="62" y="148"/>
                      <a:pt x="62" y="149"/>
                      <a:pt x="61" y="149"/>
                    </a:cubicBezTo>
                    <a:cubicBezTo>
                      <a:pt x="61" y="150"/>
                      <a:pt x="60" y="150"/>
                      <a:pt x="60" y="151"/>
                    </a:cubicBezTo>
                    <a:cubicBezTo>
                      <a:pt x="59" y="152"/>
                      <a:pt x="58" y="152"/>
                      <a:pt x="58" y="153"/>
                    </a:cubicBezTo>
                    <a:cubicBezTo>
                      <a:pt x="57" y="154"/>
                      <a:pt x="56" y="155"/>
                      <a:pt x="56" y="156"/>
                    </a:cubicBezTo>
                    <a:cubicBezTo>
                      <a:pt x="56" y="155"/>
                      <a:pt x="56" y="155"/>
                      <a:pt x="56" y="156"/>
                    </a:cubicBezTo>
                    <a:close/>
                    <a:moveTo>
                      <a:pt x="2" y="160"/>
                    </a:moveTo>
                    <a:cubicBezTo>
                      <a:pt x="1" y="160"/>
                      <a:pt x="1" y="160"/>
                      <a:pt x="1" y="159"/>
                    </a:cubicBezTo>
                    <a:cubicBezTo>
                      <a:pt x="1" y="160"/>
                      <a:pt x="1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" y="161"/>
                      <a:pt x="1" y="161"/>
                      <a:pt x="1" y="162"/>
                    </a:cubicBezTo>
                    <a:cubicBezTo>
                      <a:pt x="1" y="162"/>
                      <a:pt x="2" y="162"/>
                      <a:pt x="2" y="162"/>
                    </a:cubicBezTo>
                    <a:cubicBezTo>
                      <a:pt x="2" y="162"/>
                      <a:pt x="2" y="162"/>
                      <a:pt x="2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3" y="160"/>
                      <a:pt x="3" y="160"/>
                      <a:pt x="2" y="160"/>
                    </a:cubicBezTo>
                    <a:cubicBezTo>
                      <a:pt x="2" y="160"/>
                      <a:pt x="2" y="160"/>
                      <a:pt x="2" y="160"/>
                    </a:cubicBezTo>
                    <a:close/>
                    <a:moveTo>
                      <a:pt x="3" y="159"/>
                    </a:moveTo>
                    <a:cubicBezTo>
                      <a:pt x="3" y="160"/>
                      <a:pt x="3" y="160"/>
                      <a:pt x="3" y="160"/>
                    </a:cubicBezTo>
                    <a:cubicBezTo>
                      <a:pt x="4" y="160"/>
                      <a:pt x="4" y="161"/>
                      <a:pt x="4" y="161"/>
                    </a:cubicBezTo>
                    <a:cubicBezTo>
                      <a:pt x="5" y="160"/>
                      <a:pt x="5" y="159"/>
                      <a:pt x="5" y="159"/>
                    </a:cubicBezTo>
                    <a:cubicBezTo>
                      <a:pt x="4" y="159"/>
                      <a:pt x="4" y="158"/>
                      <a:pt x="4" y="158"/>
                    </a:cubicBezTo>
                    <a:cubicBezTo>
                      <a:pt x="3" y="158"/>
                      <a:pt x="3" y="158"/>
                      <a:pt x="3" y="158"/>
                    </a:cubicBezTo>
                    <a:cubicBezTo>
                      <a:pt x="2" y="158"/>
                      <a:pt x="3" y="158"/>
                      <a:pt x="3" y="158"/>
                    </a:cubicBezTo>
                    <a:cubicBezTo>
                      <a:pt x="2" y="157"/>
                      <a:pt x="2" y="158"/>
                      <a:pt x="2" y="158"/>
                    </a:cubicBezTo>
                    <a:cubicBezTo>
                      <a:pt x="2" y="158"/>
                      <a:pt x="2" y="158"/>
                      <a:pt x="2" y="159"/>
                    </a:cubicBezTo>
                    <a:cubicBezTo>
                      <a:pt x="3" y="159"/>
                      <a:pt x="3" y="159"/>
                      <a:pt x="3" y="159"/>
                    </a:cubicBezTo>
                    <a:close/>
                    <a:moveTo>
                      <a:pt x="19" y="162"/>
                    </a:moveTo>
                    <a:cubicBezTo>
                      <a:pt x="19" y="162"/>
                      <a:pt x="19" y="163"/>
                      <a:pt x="19" y="163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0" y="163"/>
                      <a:pt x="21" y="162"/>
                      <a:pt x="21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2" y="163"/>
                      <a:pt x="22" y="161"/>
                      <a:pt x="22" y="161"/>
                    </a:cubicBezTo>
                    <a:cubicBezTo>
                      <a:pt x="21" y="160"/>
                      <a:pt x="20" y="161"/>
                      <a:pt x="20" y="161"/>
                    </a:cubicBezTo>
                    <a:cubicBezTo>
                      <a:pt x="20" y="161"/>
                      <a:pt x="20" y="161"/>
                      <a:pt x="20" y="161"/>
                    </a:cubicBezTo>
                    <a:cubicBezTo>
                      <a:pt x="20" y="162"/>
                      <a:pt x="20" y="162"/>
                      <a:pt x="19" y="162"/>
                    </a:cubicBezTo>
                    <a:close/>
                    <a:moveTo>
                      <a:pt x="34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5" y="90"/>
                      <a:pt x="35" y="91"/>
                      <a:pt x="35" y="91"/>
                    </a:cubicBezTo>
                    <a:cubicBezTo>
                      <a:pt x="35" y="91"/>
                      <a:pt x="35" y="90"/>
                      <a:pt x="35" y="90"/>
                    </a:cubicBezTo>
                    <a:cubicBezTo>
                      <a:pt x="36" y="90"/>
                      <a:pt x="35" y="90"/>
                      <a:pt x="35" y="89"/>
                    </a:cubicBezTo>
                    <a:cubicBezTo>
                      <a:pt x="35" y="89"/>
                      <a:pt x="35" y="89"/>
                      <a:pt x="36" y="89"/>
                    </a:cubicBezTo>
                    <a:cubicBezTo>
                      <a:pt x="36" y="89"/>
                      <a:pt x="37" y="90"/>
                      <a:pt x="37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6" y="89"/>
                      <a:pt x="35" y="89"/>
                    </a:cubicBezTo>
                    <a:cubicBezTo>
                      <a:pt x="34" y="89"/>
                      <a:pt x="34" y="89"/>
                      <a:pt x="34" y="90"/>
                    </a:cubicBezTo>
                    <a:cubicBezTo>
                      <a:pt x="34" y="90"/>
                      <a:pt x="34" y="90"/>
                      <a:pt x="34" y="90"/>
                    </a:cubicBezTo>
                    <a:close/>
                    <a:moveTo>
                      <a:pt x="11" y="117"/>
                    </a:moveTo>
                    <a:cubicBezTo>
                      <a:pt x="10" y="117"/>
                      <a:pt x="11" y="118"/>
                      <a:pt x="12" y="118"/>
                    </a:cubicBezTo>
                    <a:cubicBezTo>
                      <a:pt x="12" y="118"/>
                      <a:pt x="13" y="117"/>
                      <a:pt x="12" y="117"/>
                    </a:cubicBezTo>
                    <a:cubicBezTo>
                      <a:pt x="12" y="116"/>
                      <a:pt x="11" y="118"/>
                      <a:pt x="11" y="117"/>
                    </a:cubicBezTo>
                    <a:cubicBezTo>
                      <a:pt x="11" y="116"/>
                      <a:pt x="11" y="116"/>
                      <a:pt x="11" y="11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1" name="Freeform 812">
                <a:extLst>
                  <a:ext uri="{FF2B5EF4-FFF2-40B4-BE49-F238E27FC236}">
                    <a16:creationId xmlns:a16="http://schemas.microsoft.com/office/drawing/2014/main" id="{935A73D7-F74E-55FB-2D8E-3D08316FB7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6688" y="3208338"/>
                <a:ext cx="403225" cy="396875"/>
              </a:xfrm>
              <a:custGeom>
                <a:avLst/>
                <a:gdLst>
                  <a:gd name="T0" fmla="*/ 85 w 97"/>
                  <a:gd name="T1" fmla="*/ 27 h 95"/>
                  <a:gd name="T2" fmla="*/ 83 w 97"/>
                  <a:gd name="T3" fmla="*/ 36 h 95"/>
                  <a:gd name="T4" fmla="*/ 79 w 97"/>
                  <a:gd name="T5" fmla="*/ 37 h 95"/>
                  <a:gd name="T6" fmla="*/ 78 w 97"/>
                  <a:gd name="T7" fmla="*/ 41 h 95"/>
                  <a:gd name="T8" fmla="*/ 73 w 97"/>
                  <a:gd name="T9" fmla="*/ 46 h 95"/>
                  <a:gd name="T10" fmla="*/ 74 w 97"/>
                  <a:gd name="T11" fmla="*/ 48 h 95"/>
                  <a:gd name="T12" fmla="*/ 78 w 97"/>
                  <a:gd name="T13" fmla="*/ 51 h 95"/>
                  <a:gd name="T14" fmla="*/ 80 w 97"/>
                  <a:gd name="T15" fmla="*/ 58 h 95"/>
                  <a:gd name="T16" fmla="*/ 77 w 97"/>
                  <a:gd name="T17" fmla="*/ 61 h 95"/>
                  <a:gd name="T18" fmla="*/ 79 w 97"/>
                  <a:gd name="T19" fmla="*/ 64 h 95"/>
                  <a:gd name="T20" fmla="*/ 79 w 97"/>
                  <a:gd name="T21" fmla="*/ 68 h 95"/>
                  <a:gd name="T22" fmla="*/ 84 w 97"/>
                  <a:gd name="T23" fmla="*/ 70 h 95"/>
                  <a:gd name="T24" fmla="*/ 79 w 97"/>
                  <a:gd name="T25" fmla="*/ 75 h 95"/>
                  <a:gd name="T26" fmla="*/ 76 w 97"/>
                  <a:gd name="T27" fmla="*/ 78 h 95"/>
                  <a:gd name="T28" fmla="*/ 71 w 97"/>
                  <a:gd name="T29" fmla="*/ 79 h 95"/>
                  <a:gd name="T30" fmla="*/ 66 w 97"/>
                  <a:gd name="T31" fmla="*/ 76 h 95"/>
                  <a:gd name="T32" fmla="*/ 63 w 97"/>
                  <a:gd name="T33" fmla="*/ 76 h 95"/>
                  <a:gd name="T34" fmla="*/ 55 w 97"/>
                  <a:gd name="T35" fmla="*/ 77 h 95"/>
                  <a:gd name="T36" fmla="*/ 53 w 97"/>
                  <a:gd name="T37" fmla="*/ 83 h 95"/>
                  <a:gd name="T38" fmla="*/ 50 w 97"/>
                  <a:gd name="T39" fmla="*/ 86 h 95"/>
                  <a:gd name="T40" fmla="*/ 42 w 97"/>
                  <a:gd name="T41" fmla="*/ 85 h 95"/>
                  <a:gd name="T42" fmla="*/ 35 w 97"/>
                  <a:gd name="T43" fmla="*/ 83 h 95"/>
                  <a:gd name="T44" fmla="*/ 27 w 97"/>
                  <a:gd name="T45" fmla="*/ 81 h 95"/>
                  <a:gd name="T46" fmla="*/ 21 w 97"/>
                  <a:gd name="T47" fmla="*/ 77 h 95"/>
                  <a:gd name="T48" fmla="*/ 21 w 97"/>
                  <a:gd name="T49" fmla="*/ 76 h 95"/>
                  <a:gd name="T50" fmla="*/ 24 w 97"/>
                  <a:gd name="T51" fmla="*/ 64 h 95"/>
                  <a:gd name="T52" fmla="*/ 28 w 97"/>
                  <a:gd name="T53" fmla="*/ 61 h 95"/>
                  <a:gd name="T54" fmla="*/ 24 w 97"/>
                  <a:gd name="T55" fmla="*/ 55 h 95"/>
                  <a:gd name="T56" fmla="*/ 25 w 97"/>
                  <a:gd name="T57" fmla="*/ 52 h 95"/>
                  <a:gd name="T58" fmla="*/ 24 w 97"/>
                  <a:gd name="T59" fmla="*/ 48 h 95"/>
                  <a:gd name="T60" fmla="*/ 20 w 97"/>
                  <a:gd name="T61" fmla="*/ 46 h 95"/>
                  <a:gd name="T62" fmla="*/ 17 w 97"/>
                  <a:gd name="T63" fmla="*/ 40 h 95"/>
                  <a:gd name="T64" fmla="*/ 16 w 97"/>
                  <a:gd name="T65" fmla="*/ 39 h 95"/>
                  <a:gd name="T66" fmla="*/ 14 w 97"/>
                  <a:gd name="T67" fmla="*/ 37 h 95"/>
                  <a:gd name="T68" fmla="*/ 9 w 97"/>
                  <a:gd name="T69" fmla="*/ 34 h 95"/>
                  <a:gd name="T70" fmla="*/ 4 w 97"/>
                  <a:gd name="T71" fmla="*/ 33 h 95"/>
                  <a:gd name="T72" fmla="*/ 3 w 97"/>
                  <a:gd name="T73" fmla="*/ 30 h 95"/>
                  <a:gd name="T74" fmla="*/ 3 w 97"/>
                  <a:gd name="T75" fmla="*/ 29 h 95"/>
                  <a:gd name="T76" fmla="*/ 0 w 97"/>
                  <a:gd name="T77" fmla="*/ 26 h 95"/>
                  <a:gd name="T78" fmla="*/ 5 w 97"/>
                  <a:gd name="T79" fmla="*/ 25 h 95"/>
                  <a:gd name="T80" fmla="*/ 11 w 97"/>
                  <a:gd name="T81" fmla="*/ 23 h 95"/>
                  <a:gd name="T82" fmla="*/ 16 w 97"/>
                  <a:gd name="T83" fmla="*/ 25 h 95"/>
                  <a:gd name="T84" fmla="*/ 20 w 97"/>
                  <a:gd name="T85" fmla="*/ 25 h 95"/>
                  <a:gd name="T86" fmla="*/ 22 w 97"/>
                  <a:gd name="T87" fmla="*/ 22 h 95"/>
                  <a:gd name="T88" fmla="*/ 20 w 97"/>
                  <a:gd name="T89" fmla="*/ 17 h 95"/>
                  <a:gd name="T90" fmla="*/ 22 w 97"/>
                  <a:gd name="T91" fmla="*/ 14 h 95"/>
                  <a:gd name="T92" fmla="*/ 25 w 97"/>
                  <a:gd name="T93" fmla="*/ 17 h 95"/>
                  <a:gd name="T94" fmla="*/ 34 w 97"/>
                  <a:gd name="T95" fmla="*/ 17 h 95"/>
                  <a:gd name="T96" fmla="*/ 33 w 97"/>
                  <a:gd name="T97" fmla="*/ 15 h 95"/>
                  <a:gd name="T98" fmla="*/ 44 w 97"/>
                  <a:gd name="T99" fmla="*/ 9 h 95"/>
                  <a:gd name="T100" fmla="*/ 43 w 97"/>
                  <a:gd name="T101" fmla="*/ 4 h 95"/>
                  <a:gd name="T102" fmla="*/ 50 w 97"/>
                  <a:gd name="T103" fmla="*/ 2 h 95"/>
                  <a:gd name="T104" fmla="*/ 56 w 97"/>
                  <a:gd name="T105" fmla="*/ 6 h 95"/>
                  <a:gd name="T106" fmla="*/ 60 w 97"/>
                  <a:gd name="T107" fmla="*/ 11 h 95"/>
                  <a:gd name="T108" fmla="*/ 65 w 97"/>
                  <a:gd name="T109" fmla="*/ 12 h 95"/>
                  <a:gd name="T110" fmla="*/ 68 w 97"/>
                  <a:gd name="T111" fmla="*/ 15 h 95"/>
                  <a:gd name="T112" fmla="*/ 74 w 97"/>
                  <a:gd name="T113" fmla="*/ 17 h 95"/>
                  <a:gd name="T114" fmla="*/ 83 w 97"/>
                  <a:gd name="T115" fmla="*/ 21 h 95"/>
                  <a:gd name="T116" fmla="*/ 97 w 97"/>
                  <a:gd name="T117" fmla="*/ 86 h 95"/>
                  <a:gd name="T118" fmla="*/ 95 w 97"/>
                  <a:gd name="T119" fmla="*/ 83 h 95"/>
                  <a:gd name="T120" fmla="*/ 90 w 97"/>
                  <a:gd name="T121" fmla="*/ 86 h 95"/>
                  <a:gd name="T122" fmla="*/ 91 w 97"/>
                  <a:gd name="T123" fmla="*/ 91 h 95"/>
                  <a:gd name="T124" fmla="*/ 94 w 97"/>
                  <a:gd name="T12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" h="95">
                    <a:moveTo>
                      <a:pt x="88" y="22"/>
                    </a:moveTo>
                    <a:cubicBezTo>
                      <a:pt x="87" y="22"/>
                      <a:pt x="87" y="23"/>
                      <a:pt x="87" y="23"/>
                    </a:cubicBezTo>
                    <a:cubicBezTo>
                      <a:pt x="87" y="24"/>
                      <a:pt x="86" y="24"/>
                      <a:pt x="86" y="24"/>
                    </a:cubicBezTo>
                    <a:cubicBezTo>
                      <a:pt x="86" y="25"/>
                      <a:pt x="85" y="25"/>
                      <a:pt x="85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29"/>
                      <a:pt x="83" y="30"/>
                      <a:pt x="83" y="31"/>
                    </a:cubicBezTo>
                    <a:cubicBezTo>
                      <a:pt x="84" y="32"/>
                      <a:pt x="83" y="33"/>
                      <a:pt x="83" y="34"/>
                    </a:cubicBezTo>
                    <a:cubicBezTo>
                      <a:pt x="83" y="34"/>
                      <a:pt x="83" y="35"/>
                      <a:pt x="83" y="35"/>
                    </a:cubicBezTo>
                    <a:cubicBezTo>
                      <a:pt x="83" y="35"/>
                      <a:pt x="84" y="36"/>
                      <a:pt x="84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3" y="36"/>
                      <a:pt x="83" y="37"/>
                      <a:pt x="83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79" y="38"/>
                      <a:pt x="78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40"/>
                      <a:pt x="78" y="40"/>
                      <a:pt x="78" y="40"/>
                    </a:cubicBezTo>
                    <a:cubicBezTo>
                      <a:pt x="78" y="40"/>
                      <a:pt x="78" y="41"/>
                      <a:pt x="78" y="41"/>
                    </a:cubicBezTo>
                    <a:cubicBezTo>
                      <a:pt x="77" y="41"/>
                      <a:pt x="77" y="41"/>
                      <a:pt x="77" y="42"/>
                    </a:cubicBezTo>
                    <a:cubicBezTo>
                      <a:pt x="77" y="42"/>
                      <a:pt x="76" y="42"/>
                      <a:pt x="75" y="42"/>
                    </a:cubicBezTo>
                    <a:cubicBezTo>
                      <a:pt x="75" y="42"/>
                      <a:pt x="76" y="43"/>
                      <a:pt x="76" y="43"/>
                    </a:cubicBezTo>
                    <a:cubicBezTo>
                      <a:pt x="76" y="43"/>
                      <a:pt x="76" y="44"/>
                      <a:pt x="76" y="44"/>
                    </a:cubicBezTo>
                    <a:cubicBezTo>
                      <a:pt x="75" y="45"/>
                      <a:pt x="74" y="45"/>
                      <a:pt x="74" y="45"/>
                    </a:cubicBezTo>
                    <a:cubicBezTo>
                      <a:pt x="74" y="46"/>
                      <a:pt x="74" y="46"/>
                      <a:pt x="73" y="46"/>
                    </a:cubicBezTo>
                    <a:cubicBezTo>
                      <a:pt x="73" y="46"/>
                      <a:pt x="73" y="47"/>
                      <a:pt x="73" y="47"/>
                    </a:cubicBezTo>
                    <a:cubicBezTo>
                      <a:pt x="73" y="48"/>
                      <a:pt x="73" y="48"/>
                      <a:pt x="74" y="48"/>
                    </a:cubicBezTo>
                    <a:cubicBezTo>
                      <a:pt x="74" y="48"/>
                      <a:pt x="74" y="48"/>
                      <a:pt x="73" y="49"/>
                    </a:cubicBezTo>
                    <a:cubicBezTo>
                      <a:pt x="73" y="49"/>
                      <a:pt x="73" y="49"/>
                      <a:pt x="72" y="50"/>
                    </a:cubicBezTo>
                    <a:cubicBezTo>
                      <a:pt x="72" y="51"/>
                      <a:pt x="75" y="50"/>
                      <a:pt x="75" y="49"/>
                    </a:cubicBezTo>
                    <a:cubicBezTo>
                      <a:pt x="75" y="49"/>
                      <a:pt x="74" y="49"/>
                      <a:pt x="74" y="48"/>
                    </a:cubicBezTo>
                    <a:cubicBezTo>
                      <a:pt x="74" y="48"/>
                      <a:pt x="74" y="48"/>
                      <a:pt x="75" y="48"/>
                    </a:cubicBezTo>
                    <a:cubicBezTo>
                      <a:pt x="75" y="48"/>
                      <a:pt x="76" y="47"/>
                      <a:pt x="76" y="47"/>
                    </a:cubicBezTo>
                    <a:cubicBezTo>
                      <a:pt x="76" y="47"/>
                      <a:pt x="77" y="47"/>
                      <a:pt x="78" y="47"/>
                    </a:cubicBezTo>
                    <a:cubicBezTo>
                      <a:pt x="78" y="48"/>
                      <a:pt x="78" y="48"/>
                      <a:pt x="78" y="49"/>
                    </a:cubicBezTo>
                    <a:cubicBezTo>
                      <a:pt x="79" y="49"/>
                      <a:pt x="78" y="50"/>
                      <a:pt x="78" y="50"/>
                    </a:cubicBezTo>
                    <a:cubicBezTo>
                      <a:pt x="78" y="51"/>
                      <a:pt x="79" y="50"/>
                      <a:pt x="78" y="51"/>
                    </a:cubicBezTo>
                    <a:cubicBezTo>
                      <a:pt x="79" y="51"/>
                      <a:pt x="80" y="51"/>
                      <a:pt x="79" y="52"/>
                    </a:cubicBezTo>
                    <a:cubicBezTo>
                      <a:pt x="79" y="53"/>
                      <a:pt x="78" y="53"/>
                      <a:pt x="78" y="54"/>
                    </a:cubicBezTo>
                    <a:cubicBezTo>
                      <a:pt x="78" y="55"/>
                      <a:pt x="79" y="54"/>
                      <a:pt x="79" y="55"/>
                    </a:cubicBezTo>
                    <a:cubicBezTo>
                      <a:pt x="79" y="55"/>
                      <a:pt x="79" y="56"/>
                      <a:pt x="79" y="56"/>
                    </a:cubicBezTo>
                    <a:cubicBezTo>
                      <a:pt x="80" y="56"/>
                      <a:pt x="80" y="57"/>
                      <a:pt x="80" y="57"/>
                    </a:cubicBezTo>
                    <a:cubicBezTo>
                      <a:pt x="80" y="57"/>
                      <a:pt x="80" y="57"/>
                      <a:pt x="80" y="58"/>
                    </a:cubicBezTo>
                    <a:cubicBezTo>
                      <a:pt x="80" y="58"/>
                      <a:pt x="80" y="58"/>
                      <a:pt x="80" y="59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79" y="59"/>
                      <a:pt x="79" y="59"/>
                      <a:pt x="79" y="60"/>
                    </a:cubicBezTo>
                    <a:cubicBezTo>
                      <a:pt x="78" y="60"/>
                      <a:pt x="79" y="60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7" y="60"/>
                      <a:pt x="77" y="60"/>
                      <a:pt x="77" y="61"/>
                    </a:cubicBezTo>
                    <a:cubicBezTo>
                      <a:pt x="77" y="61"/>
                      <a:pt x="77" y="61"/>
                      <a:pt x="78" y="61"/>
                    </a:cubicBezTo>
                    <a:cubicBezTo>
                      <a:pt x="78" y="61"/>
                      <a:pt x="78" y="61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79" y="62"/>
                      <a:pt x="79" y="63"/>
                    </a:cubicBezTo>
                    <a:cubicBezTo>
                      <a:pt x="79" y="63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79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79" y="65"/>
                      <a:pt x="78" y="66"/>
                      <a:pt x="78" y="66"/>
                    </a:cubicBezTo>
                    <a:cubicBezTo>
                      <a:pt x="78" y="66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7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8"/>
                      <a:pt x="81" y="69"/>
                      <a:pt x="82" y="69"/>
                    </a:cubicBezTo>
                    <a:cubicBezTo>
                      <a:pt x="82" y="70"/>
                      <a:pt x="83" y="69"/>
                      <a:pt x="83" y="69"/>
                    </a:cubicBezTo>
                    <a:cubicBezTo>
                      <a:pt x="83" y="69"/>
                      <a:pt x="84" y="69"/>
                      <a:pt x="84" y="69"/>
                    </a:cubicBezTo>
                    <a:cubicBezTo>
                      <a:pt x="84" y="69"/>
                      <a:pt x="84" y="69"/>
                      <a:pt x="84" y="69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1"/>
                      <a:pt x="83" y="71"/>
                      <a:pt x="83" y="71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73"/>
                      <a:pt x="82" y="73"/>
                      <a:pt x="81" y="73"/>
                    </a:cubicBezTo>
                    <a:cubicBezTo>
                      <a:pt x="81" y="73"/>
                      <a:pt x="80" y="74"/>
                      <a:pt x="80" y="74"/>
                    </a:cubicBezTo>
                    <a:cubicBezTo>
                      <a:pt x="80" y="74"/>
                      <a:pt x="80" y="75"/>
                      <a:pt x="80" y="75"/>
                    </a:cubicBezTo>
                    <a:cubicBezTo>
                      <a:pt x="80" y="75"/>
                      <a:pt x="79" y="75"/>
                      <a:pt x="79" y="75"/>
                    </a:cubicBezTo>
                    <a:cubicBezTo>
                      <a:pt x="79" y="75"/>
                      <a:pt x="79" y="76"/>
                      <a:pt x="79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7" y="76"/>
                      <a:pt x="77" y="76"/>
                      <a:pt x="77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7"/>
                      <a:pt x="77" y="77"/>
                      <a:pt x="77" y="78"/>
                    </a:cubicBezTo>
                    <a:cubicBezTo>
                      <a:pt x="77" y="78"/>
                      <a:pt x="76" y="78"/>
                      <a:pt x="76" y="78"/>
                    </a:cubicBezTo>
                    <a:cubicBezTo>
                      <a:pt x="76" y="78"/>
                      <a:pt x="75" y="78"/>
                      <a:pt x="75" y="79"/>
                    </a:cubicBezTo>
                    <a:cubicBezTo>
                      <a:pt x="75" y="79"/>
                      <a:pt x="75" y="79"/>
                      <a:pt x="74" y="79"/>
                    </a:cubicBezTo>
                    <a:cubicBezTo>
                      <a:pt x="74" y="79"/>
                      <a:pt x="74" y="78"/>
                      <a:pt x="74" y="79"/>
                    </a:cubicBezTo>
                    <a:cubicBezTo>
                      <a:pt x="74" y="79"/>
                      <a:pt x="75" y="80"/>
                      <a:pt x="74" y="80"/>
                    </a:cubicBezTo>
                    <a:cubicBezTo>
                      <a:pt x="74" y="80"/>
                      <a:pt x="73" y="79"/>
                      <a:pt x="73" y="79"/>
                    </a:cubicBezTo>
                    <a:cubicBezTo>
                      <a:pt x="72" y="79"/>
                      <a:pt x="72" y="80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8"/>
                      <a:pt x="71" y="78"/>
                      <a:pt x="70" y="78"/>
                    </a:cubicBezTo>
                    <a:cubicBezTo>
                      <a:pt x="70" y="78"/>
                      <a:pt x="69" y="78"/>
                      <a:pt x="68" y="78"/>
                    </a:cubicBezTo>
                    <a:cubicBezTo>
                      <a:pt x="68" y="77"/>
                      <a:pt x="68" y="76"/>
                      <a:pt x="68" y="76"/>
                    </a:cubicBezTo>
                    <a:cubicBezTo>
                      <a:pt x="68" y="76"/>
                      <a:pt x="67" y="77"/>
                      <a:pt x="67" y="77"/>
                    </a:cubicBezTo>
                    <a:cubicBezTo>
                      <a:pt x="67" y="77"/>
                      <a:pt x="66" y="76"/>
                      <a:pt x="66" y="76"/>
                    </a:cubicBezTo>
                    <a:cubicBezTo>
                      <a:pt x="67" y="76"/>
                      <a:pt x="67" y="76"/>
                      <a:pt x="67" y="75"/>
                    </a:cubicBezTo>
                    <a:cubicBezTo>
                      <a:pt x="67" y="75"/>
                      <a:pt x="66" y="74"/>
                      <a:pt x="66" y="75"/>
                    </a:cubicBezTo>
                    <a:cubicBezTo>
                      <a:pt x="66" y="75"/>
                      <a:pt x="66" y="75"/>
                      <a:pt x="66" y="76"/>
                    </a:cubicBezTo>
                    <a:cubicBezTo>
                      <a:pt x="66" y="76"/>
                      <a:pt x="66" y="76"/>
                      <a:pt x="65" y="76"/>
                    </a:cubicBezTo>
                    <a:cubicBezTo>
                      <a:pt x="65" y="76"/>
                      <a:pt x="65" y="77"/>
                      <a:pt x="64" y="76"/>
                    </a:cubicBezTo>
                    <a:cubicBezTo>
                      <a:pt x="63" y="77"/>
                      <a:pt x="63" y="76"/>
                      <a:pt x="63" y="76"/>
                    </a:cubicBezTo>
                    <a:cubicBezTo>
                      <a:pt x="63" y="75"/>
                      <a:pt x="63" y="75"/>
                      <a:pt x="62" y="75"/>
                    </a:cubicBezTo>
                    <a:cubicBezTo>
                      <a:pt x="62" y="75"/>
                      <a:pt x="61" y="75"/>
                      <a:pt x="60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59" y="74"/>
                      <a:pt x="58" y="75"/>
                      <a:pt x="57" y="76"/>
                    </a:cubicBezTo>
                    <a:cubicBezTo>
                      <a:pt x="57" y="76"/>
                      <a:pt x="57" y="76"/>
                      <a:pt x="56" y="77"/>
                    </a:cubicBezTo>
                    <a:cubicBezTo>
                      <a:pt x="56" y="77"/>
                      <a:pt x="56" y="77"/>
                      <a:pt x="55" y="77"/>
                    </a:cubicBezTo>
                    <a:cubicBezTo>
                      <a:pt x="54" y="77"/>
                      <a:pt x="54" y="78"/>
                      <a:pt x="54" y="79"/>
                    </a:cubicBezTo>
                    <a:cubicBezTo>
                      <a:pt x="53" y="79"/>
                      <a:pt x="53" y="80"/>
                      <a:pt x="53" y="80"/>
                    </a:cubicBezTo>
                    <a:cubicBezTo>
                      <a:pt x="53" y="80"/>
                      <a:pt x="53" y="81"/>
                      <a:pt x="53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3" y="82"/>
                      <a:pt x="53" y="81"/>
                      <a:pt x="53" y="82"/>
                    </a:cubicBezTo>
                    <a:cubicBezTo>
                      <a:pt x="53" y="82"/>
                      <a:pt x="53" y="82"/>
                      <a:pt x="53" y="83"/>
                    </a:cubicBezTo>
                    <a:cubicBezTo>
                      <a:pt x="53" y="83"/>
                      <a:pt x="53" y="83"/>
                      <a:pt x="53" y="84"/>
                    </a:cubicBezTo>
                    <a:cubicBezTo>
                      <a:pt x="53" y="84"/>
                      <a:pt x="54" y="84"/>
                      <a:pt x="54" y="85"/>
                    </a:cubicBezTo>
                    <a:cubicBezTo>
                      <a:pt x="53" y="85"/>
                      <a:pt x="53" y="85"/>
                      <a:pt x="52" y="85"/>
                    </a:cubicBezTo>
                    <a:cubicBezTo>
                      <a:pt x="52" y="85"/>
                      <a:pt x="52" y="85"/>
                      <a:pt x="51" y="85"/>
                    </a:cubicBezTo>
                    <a:cubicBezTo>
                      <a:pt x="51" y="85"/>
                      <a:pt x="51" y="85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49" y="86"/>
                      <a:pt x="49" y="86"/>
                    </a:cubicBezTo>
                    <a:cubicBezTo>
                      <a:pt x="48" y="85"/>
                      <a:pt x="48" y="85"/>
                      <a:pt x="47" y="85"/>
                    </a:cubicBezTo>
                    <a:cubicBezTo>
                      <a:pt x="47" y="85"/>
                      <a:pt x="46" y="86"/>
                      <a:pt x="46" y="86"/>
                    </a:cubicBezTo>
                    <a:cubicBezTo>
                      <a:pt x="45" y="86"/>
                      <a:pt x="46" y="85"/>
                      <a:pt x="45" y="85"/>
                    </a:cubicBezTo>
                    <a:cubicBezTo>
                      <a:pt x="45" y="85"/>
                      <a:pt x="44" y="85"/>
                      <a:pt x="44" y="84"/>
                    </a:cubicBezTo>
                    <a:cubicBezTo>
                      <a:pt x="44" y="85"/>
                      <a:pt x="43" y="85"/>
                      <a:pt x="42" y="85"/>
                    </a:cubicBezTo>
                    <a:cubicBezTo>
                      <a:pt x="41" y="85"/>
                      <a:pt x="42" y="84"/>
                      <a:pt x="42" y="83"/>
                    </a:cubicBezTo>
                    <a:cubicBezTo>
                      <a:pt x="42" y="83"/>
                      <a:pt x="42" y="83"/>
                      <a:pt x="42" y="83"/>
                    </a:cubicBezTo>
                    <a:cubicBezTo>
                      <a:pt x="41" y="83"/>
                      <a:pt x="40" y="82"/>
                      <a:pt x="40" y="82"/>
                    </a:cubicBezTo>
                    <a:cubicBezTo>
                      <a:pt x="39" y="82"/>
                      <a:pt x="39" y="82"/>
                      <a:pt x="38" y="82"/>
                    </a:cubicBezTo>
                    <a:cubicBezTo>
                      <a:pt x="38" y="81"/>
                      <a:pt x="37" y="81"/>
                      <a:pt x="37" y="82"/>
                    </a:cubicBezTo>
                    <a:cubicBezTo>
                      <a:pt x="36" y="83"/>
                      <a:pt x="36" y="83"/>
                      <a:pt x="35" y="83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4" y="83"/>
                      <a:pt x="33" y="82"/>
                      <a:pt x="33" y="82"/>
                    </a:cubicBezTo>
                    <a:cubicBezTo>
                      <a:pt x="32" y="83"/>
                      <a:pt x="32" y="83"/>
                      <a:pt x="31" y="82"/>
                    </a:cubicBezTo>
                    <a:cubicBezTo>
                      <a:pt x="31" y="82"/>
                      <a:pt x="31" y="81"/>
                      <a:pt x="30" y="81"/>
                    </a:cubicBezTo>
                    <a:cubicBezTo>
                      <a:pt x="30" y="81"/>
                      <a:pt x="30" y="82"/>
                      <a:pt x="29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27" y="80"/>
                      <a:pt x="26" y="80"/>
                      <a:pt x="25" y="80"/>
                    </a:cubicBezTo>
                    <a:cubicBezTo>
                      <a:pt x="24" y="80"/>
                      <a:pt x="24" y="79"/>
                      <a:pt x="23" y="79"/>
                    </a:cubicBezTo>
                    <a:cubicBezTo>
                      <a:pt x="23" y="79"/>
                      <a:pt x="23" y="80"/>
                      <a:pt x="22" y="79"/>
                    </a:cubicBezTo>
                    <a:cubicBezTo>
                      <a:pt x="22" y="79"/>
                      <a:pt x="23" y="79"/>
                      <a:pt x="23" y="78"/>
                    </a:cubicBezTo>
                    <a:cubicBezTo>
                      <a:pt x="23" y="78"/>
                      <a:pt x="23" y="77"/>
                      <a:pt x="22" y="77"/>
                    </a:cubicBezTo>
                    <a:cubicBezTo>
                      <a:pt x="22" y="77"/>
                      <a:pt x="22" y="78"/>
                      <a:pt x="21" y="77"/>
                    </a:cubicBezTo>
                    <a:cubicBezTo>
                      <a:pt x="21" y="77"/>
                      <a:pt x="20" y="77"/>
                      <a:pt x="20" y="77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1" y="76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2" y="75"/>
                      <a:pt x="22" y="75"/>
                      <a:pt x="22" y="74"/>
                    </a:cubicBezTo>
                    <a:cubicBezTo>
                      <a:pt x="23" y="72"/>
                      <a:pt x="23" y="71"/>
                      <a:pt x="23" y="69"/>
                    </a:cubicBezTo>
                    <a:cubicBezTo>
                      <a:pt x="24" y="68"/>
                      <a:pt x="24" y="68"/>
                      <a:pt x="24" y="67"/>
                    </a:cubicBezTo>
                    <a:cubicBezTo>
                      <a:pt x="24" y="66"/>
                      <a:pt x="24" y="65"/>
                      <a:pt x="24" y="65"/>
                    </a:cubicBezTo>
                    <a:cubicBezTo>
                      <a:pt x="25" y="64"/>
                      <a:pt x="25" y="65"/>
                      <a:pt x="25" y="64"/>
                    </a:cubicBezTo>
                    <a:cubicBezTo>
                      <a:pt x="25" y="63"/>
                      <a:pt x="24" y="63"/>
                      <a:pt x="24" y="64"/>
                    </a:cubicBezTo>
                    <a:cubicBezTo>
                      <a:pt x="24" y="64"/>
                      <a:pt x="24" y="62"/>
                      <a:pt x="24" y="62"/>
                    </a:cubicBezTo>
                    <a:cubicBezTo>
                      <a:pt x="24" y="61"/>
                      <a:pt x="24" y="60"/>
                      <a:pt x="24" y="60"/>
                    </a:cubicBezTo>
                    <a:cubicBezTo>
                      <a:pt x="24" y="59"/>
                      <a:pt x="24" y="58"/>
                      <a:pt x="24" y="57"/>
                    </a:cubicBezTo>
                    <a:cubicBezTo>
                      <a:pt x="24" y="57"/>
                      <a:pt x="24" y="56"/>
                      <a:pt x="25" y="56"/>
                    </a:cubicBezTo>
                    <a:cubicBezTo>
                      <a:pt x="26" y="56"/>
                      <a:pt x="27" y="58"/>
                      <a:pt x="27" y="59"/>
                    </a:cubicBezTo>
                    <a:cubicBezTo>
                      <a:pt x="27" y="59"/>
                      <a:pt x="28" y="60"/>
                      <a:pt x="28" y="61"/>
                    </a:cubicBezTo>
                    <a:cubicBezTo>
                      <a:pt x="28" y="61"/>
                      <a:pt x="28" y="61"/>
                      <a:pt x="29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1"/>
                      <a:pt x="28" y="60"/>
                    </a:cubicBezTo>
                    <a:cubicBezTo>
                      <a:pt x="28" y="60"/>
                      <a:pt x="28" y="59"/>
                      <a:pt x="28" y="58"/>
                    </a:cubicBezTo>
                    <a:cubicBezTo>
                      <a:pt x="27" y="57"/>
                      <a:pt x="27" y="57"/>
                      <a:pt x="26" y="56"/>
                    </a:cubicBezTo>
                    <a:cubicBezTo>
                      <a:pt x="26" y="55"/>
                      <a:pt x="25" y="55"/>
                      <a:pt x="24" y="55"/>
                    </a:cubicBezTo>
                    <a:cubicBezTo>
                      <a:pt x="24" y="54"/>
                      <a:pt x="24" y="53"/>
                      <a:pt x="24" y="52"/>
                    </a:cubicBezTo>
                    <a:cubicBezTo>
                      <a:pt x="24" y="52"/>
                      <a:pt x="22" y="51"/>
                      <a:pt x="23" y="51"/>
                    </a:cubicBezTo>
                    <a:cubicBezTo>
                      <a:pt x="23" y="51"/>
                      <a:pt x="24" y="52"/>
                      <a:pt x="24" y="52"/>
                    </a:cubicBezTo>
                    <a:cubicBezTo>
                      <a:pt x="24" y="53"/>
                      <a:pt x="25" y="54"/>
                      <a:pt x="26" y="54"/>
                    </a:cubicBezTo>
                    <a:cubicBezTo>
                      <a:pt x="26" y="54"/>
                      <a:pt x="25" y="54"/>
                      <a:pt x="25" y="53"/>
                    </a:cubicBezTo>
                    <a:cubicBezTo>
                      <a:pt x="25" y="53"/>
                      <a:pt x="25" y="53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4" y="50"/>
                      <a:pt x="24" y="49"/>
                    </a:cubicBezTo>
                    <a:cubicBezTo>
                      <a:pt x="24" y="49"/>
                      <a:pt x="25" y="49"/>
                      <a:pt x="25" y="49"/>
                    </a:cubicBezTo>
                    <a:cubicBezTo>
                      <a:pt x="25" y="48"/>
                      <a:pt x="24" y="48"/>
                      <a:pt x="24" y="48"/>
                    </a:cubicBezTo>
                    <a:cubicBezTo>
                      <a:pt x="24" y="48"/>
                      <a:pt x="24" y="49"/>
                      <a:pt x="24" y="49"/>
                    </a:cubicBezTo>
                    <a:cubicBezTo>
                      <a:pt x="24" y="49"/>
                      <a:pt x="24" y="48"/>
                      <a:pt x="23" y="48"/>
                    </a:cubicBezTo>
                    <a:cubicBezTo>
                      <a:pt x="23" y="48"/>
                      <a:pt x="23" y="48"/>
                      <a:pt x="22" y="48"/>
                    </a:cubicBezTo>
                    <a:cubicBezTo>
                      <a:pt x="22" y="48"/>
                      <a:pt x="22" y="48"/>
                      <a:pt x="22" y="47"/>
                    </a:cubicBezTo>
                    <a:cubicBezTo>
                      <a:pt x="22" y="47"/>
                      <a:pt x="21" y="47"/>
                      <a:pt x="21" y="47"/>
                    </a:cubicBezTo>
                    <a:cubicBezTo>
                      <a:pt x="21" y="47"/>
                      <a:pt x="20" y="47"/>
                      <a:pt x="20" y="46"/>
                    </a:cubicBezTo>
                    <a:cubicBezTo>
                      <a:pt x="20" y="46"/>
                      <a:pt x="20" y="45"/>
                      <a:pt x="20" y="45"/>
                    </a:cubicBezTo>
                    <a:cubicBezTo>
                      <a:pt x="19" y="44"/>
                      <a:pt x="18" y="44"/>
                      <a:pt x="18" y="42"/>
                    </a:cubicBezTo>
                    <a:cubicBezTo>
                      <a:pt x="18" y="42"/>
                      <a:pt x="19" y="42"/>
                      <a:pt x="19" y="41"/>
                    </a:cubicBezTo>
                    <a:cubicBezTo>
                      <a:pt x="19" y="41"/>
                      <a:pt x="19" y="41"/>
                      <a:pt x="18" y="41"/>
                    </a:cubicBezTo>
                    <a:cubicBezTo>
                      <a:pt x="18" y="40"/>
                      <a:pt x="17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8" y="39"/>
                      <a:pt x="17" y="39"/>
                      <a:pt x="18" y="39"/>
                    </a:cubicBezTo>
                    <a:cubicBezTo>
                      <a:pt x="18" y="39"/>
                      <a:pt x="20" y="39"/>
                      <a:pt x="19" y="39"/>
                    </a:cubicBezTo>
                    <a:cubicBezTo>
                      <a:pt x="19" y="38"/>
                      <a:pt x="18" y="38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8"/>
                      <a:pt x="15" y="39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7"/>
                    </a:cubicBezTo>
                    <a:cubicBezTo>
                      <a:pt x="15" y="37"/>
                      <a:pt x="15" y="36"/>
                      <a:pt x="15" y="37"/>
                    </a:cubicBezTo>
                    <a:cubicBezTo>
                      <a:pt x="15" y="37"/>
                      <a:pt x="15" y="37"/>
                      <a:pt x="14" y="37"/>
                    </a:cubicBezTo>
                    <a:cubicBezTo>
                      <a:pt x="14" y="37"/>
                      <a:pt x="13" y="37"/>
                      <a:pt x="13" y="37"/>
                    </a:cubicBezTo>
                    <a:cubicBezTo>
                      <a:pt x="13" y="36"/>
                      <a:pt x="12" y="36"/>
                      <a:pt x="11" y="36"/>
                    </a:cubicBezTo>
                    <a:cubicBezTo>
                      <a:pt x="11" y="37"/>
                      <a:pt x="12" y="37"/>
                      <a:pt x="11" y="37"/>
                    </a:cubicBezTo>
                    <a:cubicBezTo>
                      <a:pt x="11" y="37"/>
                      <a:pt x="11" y="36"/>
                      <a:pt x="11" y="35"/>
                    </a:cubicBezTo>
                    <a:cubicBezTo>
                      <a:pt x="10" y="35"/>
                      <a:pt x="10" y="35"/>
                      <a:pt x="9" y="35"/>
                    </a:cubicBezTo>
                    <a:cubicBezTo>
                      <a:pt x="9" y="35"/>
                      <a:pt x="9" y="34"/>
                      <a:pt x="9" y="34"/>
                    </a:cubicBezTo>
                    <a:cubicBezTo>
                      <a:pt x="9" y="34"/>
                      <a:pt x="9" y="34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4" y="33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4"/>
                      <a:pt x="3" y="34"/>
                      <a:pt x="3" y="33"/>
                    </a:cubicBezTo>
                    <a:cubicBezTo>
                      <a:pt x="3" y="33"/>
                      <a:pt x="2" y="32"/>
                      <a:pt x="2" y="32"/>
                    </a:cubicBezTo>
                    <a:cubicBezTo>
                      <a:pt x="1" y="31"/>
                      <a:pt x="0" y="31"/>
                      <a:pt x="1" y="31"/>
                    </a:cubicBezTo>
                    <a:cubicBezTo>
                      <a:pt x="1" y="31"/>
                      <a:pt x="5" y="31"/>
                      <a:pt x="3" y="30"/>
                    </a:cubicBezTo>
                    <a:cubicBezTo>
                      <a:pt x="3" y="30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1" y="30"/>
                      <a:pt x="2" y="30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8"/>
                      <a:pt x="2" y="29"/>
                      <a:pt x="2" y="29"/>
                    </a:cubicBezTo>
                    <a:cubicBezTo>
                      <a:pt x="2" y="29"/>
                      <a:pt x="3" y="29"/>
                      <a:pt x="3" y="29"/>
                    </a:cubicBezTo>
                    <a:cubicBezTo>
                      <a:pt x="3" y="28"/>
                      <a:pt x="3" y="29"/>
                      <a:pt x="2" y="28"/>
                    </a:cubicBezTo>
                    <a:cubicBezTo>
                      <a:pt x="2" y="28"/>
                      <a:pt x="3" y="27"/>
                      <a:pt x="3" y="27"/>
                    </a:cubicBezTo>
                    <a:cubicBezTo>
                      <a:pt x="3" y="27"/>
                      <a:pt x="2" y="28"/>
                      <a:pt x="2" y="28"/>
                    </a:cubicBezTo>
                    <a:cubicBezTo>
                      <a:pt x="2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6" y="25"/>
                      <a:pt x="6" y="24"/>
                      <a:pt x="7" y="24"/>
                    </a:cubicBezTo>
                    <a:cubicBezTo>
                      <a:pt x="7" y="24"/>
                      <a:pt x="8" y="25"/>
                      <a:pt x="8" y="25"/>
                    </a:cubicBezTo>
                    <a:cubicBezTo>
                      <a:pt x="8" y="24"/>
                      <a:pt x="8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0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2" y="23"/>
                    </a:cubicBezTo>
                    <a:cubicBezTo>
                      <a:pt x="12" y="23"/>
                      <a:pt x="12" y="24"/>
                      <a:pt x="13" y="24"/>
                    </a:cubicBezTo>
                    <a:cubicBezTo>
                      <a:pt x="13" y="25"/>
                      <a:pt x="13" y="26"/>
                      <a:pt x="14" y="26"/>
                    </a:cubicBezTo>
                    <a:cubicBezTo>
                      <a:pt x="14" y="27"/>
                      <a:pt x="14" y="27"/>
                      <a:pt x="15" y="26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7" y="25"/>
                      <a:pt x="16" y="25"/>
                      <a:pt x="17" y="25"/>
                    </a:cubicBezTo>
                    <a:cubicBezTo>
                      <a:pt x="17" y="25"/>
                      <a:pt x="17" y="26"/>
                      <a:pt x="17" y="26"/>
                    </a:cubicBezTo>
                    <a:cubicBezTo>
                      <a:pt x="18" y="26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9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20" y="24"/>
                      <a:pt x="20" y="25"/>
                      <a:pt x="20" y="25"/>
                    </a:cubicBezTo>
                    <a:cubicBezTo>
                      <a:pt x="21" y="26"/>
                      <a:pt x="21" y="25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2" y="25"/>
                      <a:pt x="22" y="24"/>
                    </a:cubicBezTo>
                    <a:cubicBezTo>
                      <a:pt x="22" y="24"/>
                      <a:pt x="22" y="24"/>
                      <a:pt x="22" y="23"/>
                    </a:cubicBezTo>
                    <a:cubicBezTo>
                      <a:pt x="22" y="23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2" y="20"/>
                    </a:cubicBezTo>
                    <a:cubicBezTo>
                      <a:pt x="22" y="20"/>
                      <a:pt x="21" y="20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6"/>
                    </a:cubicBezTo>
                    <a:cubicBezTo>
                      <a:pt x="20" y="16"/>
                      <a:pt x="20" y="16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20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2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6"/>
                      <a:pt x="24" y="16"/>
                    </a:cubicBezTo>
                    <a:cubicBezTo>
                      <a:pt x="24" y="16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7"/>
                      <a:pt x="25" y="17"/>
                    </a:cubicBezTo>
                    <a:cubicBezTo>
                      <a:pt x="26" y="17"/>
                      <a:pt x="26" y="18"/>
                      <a:pt x="27" y="18"/>
                    </a:cubicBezTo>
                    <a:cubicBezTo>
                      <a:pt x="27" y="18"/>
                      <a:pt x="28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0" y="18"/>
                      <a:pt x="30" y="19"/>
                      <a:pt x="31" y="19"/>
                    </a:cubicBezTo>
                    <a:cubicBezTo>
                      <a:pt x="31" y="19"/>
                      <a:pt x="32" y="18"/>
                      <a:pt x="33" y="18"/>
                    </a:cubicBezTo>
                    <a:cubicBezTo>
                      <a:pt x="33" y="18"/>
                      <a:pt x="34" y="17"/>
                      <a:pt x="34" y="17"/>
                    </a:cubicBezTo>
                    <a:cubicBezTo>
                      <a:pt x="35" y="17"/>
                      <a:pt x="36" y="17"/>
                      <a:pt x="36" y="16"/>
                    </a:cubicBezTo>
                    <a:cubicBezTo>
                      <a:pt x="36" y="16"/>
                      <a:pt x="35" y="17"/>
                      <a:pt x="35" y="17"/>
                    </a:cubicBezTo>
                    <a:cubicBezTo>
                      <a:pt x="35" y="17"/>
                      <a:pt x="34" y="17"/>
                      <a:pt x="34" y="17"/>
                    </a:cubicBezTo>
                    <a:cubicBezTo>
                      <a:pt x="34" y="17"/>
                      <a:pt x="33" y="17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5" y="13"/>
                      <a:pt x="37" y="13"/>
                      <a:pt x="38" y="12"/>
                    </a:cubicBezTo>
                    <a:cubicBezTo>
                      <a:pt x="39" y="12"/>
                      <a:pt x="40" y="12"/>
                      <a:pt x="41" y="11"/>
                    </a:cubicBezTo>
                    <a:cubicBezTo>
                      <a:pt x="42" y="10"/>
                      <a:pt x="42" y="10"/>
                      <a:pt x="42" y="9"/>
                    </a:cubicBezTo>
                    <a:cubicBezTo>
                      <a:pt x="43" y="8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7"/>
                    </a:cubicBezTo>
                    <a:cubicBezTo>
                      <a:pt x="43" y="7"/>
                      <a:pt x="43" y="8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5"/>
                      <a:pt x="43" y="4"/>
                    </a:cubicBezTo>
                    <a:cubicBezTo>
                      <a:pt x="43" y="4"/>
                      <a:pt x="43" y="3"/>
                      <a:pt x="43" y="3"/>
                    </a:cubicBezTo>
                    <a:cubicBezTo>
                      <a:pt x="43" y="2"/>
                      <a:pt x="43" y="2"/>
                      <a:pt x="44" y="2"/>
                    </a:cubicBezTo>
                    <a:cubicBezTo>
                      <a:pt x="44" y="1"/>
                      <a:pt x="45" y="1"/>
                      <a:pt x="45" y="1"/>
                    </a:cubicBezTo>
                    <a:cubicBezTo>
                      <a:pt x="47" y="0"/>
                      <a:pt x="48" y="0"/>
                      <a:pt x="49" y="0"/>
                    </a:cubicBezTo>
                    <a:cubicBezTo>
                      <a:pt x="49" y="0"/>
                      <a:pt x="49" y="0"/>
                      <a:pt x="50" y="1"/>
                    </a:cubicBezTo>
                    <a:cubicBezTo>
                      <a:pt x="50" y="1"/>
                      <a:pt x="50" y="1"/>
                      <a:pt x="50" y="2"/>
                    </a:cubicBezTo>
                    <a:cubicBezTo>
                      <a:pt x="50" y="3"/>
                      <a:pt x="50" y="2"/>
                      <a:pt x="51" y="3"/>
                    </a:cubicBezTo>
                    <a:cubicBezTo>
                      <a:pt x="51" y="3"/>
                      <a:pt x="51" y="4"/>
                      <a:pt x="51" y="4"/>
                    </a:cubicBezTo>
                    <a:cubicBezTo>
                      <a:pt x="52" y="4"/>
                      <a:pt x="52" y="4"/>
                      <a:pt x="52" y="3"/>
                    </a:cubicBezTo>
                    <a:cubicBezTo>
                      <a:pt x="53" y="3"/>
                      <a:pt x="53" y="3"/>
                      <a:pt x="54" y="4"/>
                    </a:cubicBezTo>
                    <a:cubicBezTo>
                      <a:pt x="54" y="4"/>
                      <a:pt x="54" y="5"/>
                      <a:pt x="54" y="6"/>
                    </a:cubicBezTo>
                    <a:cubicBezTo>
                      <a:pt x="55" y="6"/>
                      <a:pt x="56" y="6"/>
                      <a:pt x="56" y="6"/>
                    </a:cubicBezTo>
                    <a:cubicBezTo>
                      <a:pt x="57" y="6"/>
                      <a:pt x="57" y="8"/>
                      <a:pt x="57" y="8"/>
                    </a:cubicBezTo>
                    <a:cubicBezTo>
                      <a:pt x="58" y="8"/>
                      <a:pt x="59" y="8"/>
                      <a:pt x="59" y="8"/>
                    </a:cubicBezTo>
                    <a:cubicBezTo>
                      <a:pt x="60" y="8"/>
                      <a:pt x="60" y="8"/>
                      <a:pt x="60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9"/>
                      <a:pt x="60" y="9"/>
                      <a:pt x="60" y="10"/>
                    </a:cubicBezTo>
                    <a:cubicBezTo>
                      <a:pt x="60" y="10"/>
                      <a:pt x="61" y="10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2" y="12"/>
                      <a:pt x="63" y="12"/>
                      <a:pt x="63" y="11"/>
                    </a:cubicBezTo>
                    <a:cubicBezTo>
                      <a:pt x="64" y="12"/>
                      <a:pt x="64" y="9"/>
                      <a:pt x="65" y="10"/>
                    </a:cubicBezTo>
                    <a:cubicBezTo>
                      <a:pt x="65" y="10"/>
                      <a:pt x="64" y="11"/>
                      <a:pt x="64" y="11"/>
                    </a:cubicBezTo>
                    <a:cubicBezTo>
                      <a:pt x="64" y="12"/>
                      <a:pt x="65" y="12"/>
                      <a:pt x="65" y="12"/>
                    </a:cubicBezTo>
                    <a:cubicBezTo>
                      <a:pt x="65" y="12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6" y="13"/>
                      <a:pt x="66" y="13"/>
                      <a:pt x="66" y="14"/>
                    </a:cubicBezTo>
                    <a:cubicBezTo>
                      <a:pt x="66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8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9" y="15"/>
                      <a:pt x="69" y="15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70" y="16"/>
                      <a:pt x="71" y="16"/>
                    </a:cubicBezTo>
                    <a:cubicBezTo>
                      <a:pt x="72" y="16"/>
                      <a:pt x="72" y="17"/>
                      <a:pt x="72" y="17"/>
                    </a:cubicBezTo>
                    <a:cubicBezTo>
                      <a:pt x="73" y="17"/>
                      <a:pt x="73" y="17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7"/>
                      <a:pt x="76" y="17"/>
                      <a:pt x="76" y="18"/>
                    </a:cubicBezTo>
                    <a:cubicBezTo>
                      <a:pt x="77" y="18"/>
                      <a:pt x="77" y="18"/>
                      <a:pt x="77" y="19"/>
                    </a:cubicBezTo>
                    <a:cubicBezTo>
                      <a:pt x="77" y="19"/>
                      <a:pt x="78" y="20"/>
                      <a:pt x="78" y="20"/>
                    </a:cubicBezTo>
                    <a:cubicBezTo>
                      <a:pt x="79" y="20"/>
                      <a:pt x="80" y="20"/>
                      <a:pt x="80" y="20"/>
                    </a:cubicBezTo>
                    <a:cubicBezTo>
                      <a:pt x="80" y="20"/>
                      <a:pt x="82" y="20"/>
                      <a:pt x="82" y="20"/>
                    </a:cubicBezTo>
                    <a:cubicBezTo>
                      <a:pt x="83" y="20"/>
                      <a:pt x="83" y="21"/>
                      <a:pt x="83" y="21"/>
                    </a:cubicBezTo>
                    <a:cubicBezTo>
                      <a:pt x="84" y="21"/>
                      <a:pt x="84" y="21"/>
                      <a:pt x="85" y="21"/>
                    </a:cubicBezTo>
                    <a:cubicBezTo>
                      <a:pt x="86" y="21"/>
                      <a:pt x="86" y="21"/>
                      <a:pt x="86" y="22"/>
                    </a:cubicBezTo>
                    <a:cubicBezTo>
                      <a:pt x="87" y="22"/>
                      <a:pt x="88" y="22"/>
                      <a:pt x="88" y="22"/>
                    </a:cubicBezTo>
                    <a:cubicBezTo>
                      <a:pt x="88" y="22"/>
                      <a:pt x="88" y="22"/>
                      <a:pt x="88" y="22"/>
                    </a:cubicBezTo>
                    <a:close/>
                    <a:moveTo>
                      <a:pt x="96" y="89"/>
                    </a:moveTo>
                    <a:cubicBezTo>
                      <a:pt x="97" y="88"/>
                      <a:pt x="97" y="87"/>
                      <a:pt x="97" y="86"/>
                    </a:cubicBezTo>
                    <a:cubicBezTo>
                      <a:pt x="97" y="86"/>
                      <a:pt x="97" y="85"/>
                      <a:pt x="96" y="84"/>
                    </a:cubicBezTo>
                    <a:cubicBezTo>
                      <a:pt x="96" y="84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1"/>
                      <a:pt x="96" y="80"/>
                      <a:pt x="96" y="80"/>
                    </a:cubicBezTo>
                    <a:cubicBezTo>
                      <a:pt x="95" y="80"/>
                      <a:pt x="95" y="81"/>
                      <a:pt x="95" y="82"/>
                    </a:cubicBezTo>
                    <a:cubicBezTo>
                      <a:pt x="95" y="82"/>
                      <a:pt x="96" y="82"/>
                      <a:pt x="95" y="83"/>
                    </a:cubicBezTo>
                    <a:cubicBezTo>
                      <a:pt x="95" y="83"/>
                      <a:pt x="94" y="82"/>
                      <a:pt x="94" y="82"/>
                    </a:cubicBezTo>
                    <a:cubicBezTo>
                      <a:pt x="94" y="82"/>
                      <a:pt x="93" y="83"/>
                      <a:pt x="92" y="83"/>
                    </a:cubicBezTo>
                    <a:cubicBezTo>
                      <a:pt x="92" y="83"/>
                      <a:pt x="91" y="84"/>
                      <a:pt x="91" y="84"/>
                    </a:cubicBezTo>
                    <a:cubicBezTo>
                      <a:pt x="91" y="84"/>
                      <a:pt x="91" y="84"/>
                      <a:pt x="91" y="85"/>
                    </a:cubicBezTo>
                    <a:cubicBezTo>
                      <a:pt x="91" y="85"/>
                      <a:pt x="90" y="85"/>
                      <a:pt x="90" y="85"/>
                    </a:cubicBezTo>
                    <a:cubicBezTo>
                      <a:pt x="90" y="85"/>
                      <a:pt x="90" y="85"/>
                      <a:pt x="90" y="86"/>
                    </a:cubicBezTo>
                    <a:cubicBezTo>
                      <a:pt x="90" y="86"/>
                      <a:pt x="91" y="86"/>
                      <a:pt x="91" y="86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0" y="88"/>
                      <a:pt x="91" y="88"/>
                      <a:pt x="91" y="88"/>
                    </a:cubicBezTo>
                    <a:cubicBezTo>
                      <a:pt x="91" y="89"/>
                      <a:pt x="91" y="89"/>
                      <a:pt x="90" y="89"/>
                    </a:cubicBezTo>
                    <a:cubicBezTo>
                      <a:pt x="90" y="90"/>
                      <a:pt x="91" y="90"/>
                      <a:pt x="91" y="90"/>
                    </a:cubicBezTo>
                    <a:cubicBezTo>
                      <a:pt x="92" y="90"/>
                      <a:pt x="91" y="90"/>
                      <a:pt x="91" y="91"/>
                    </a:cubicBezTo>
                    <a:cubicBezTo>
                      <a:pt x="91" y="91"/>
                      <a:pt x="92" y="91"/>
                      <a:pt x="92" y="92"/>
                    </a:cubicBezTo>
                    <a:cubicBezTo>
                      <a:pt x="92" y="92"/>
                      <a:pt x="91" y="92"/>
                      <a:pt x="91" y="93"/>
                    </a:cubicBezTo>
                    <a:cubicBezTo>
                      <a:pt x="92" y="93"/>
                      <a:pt x="92" y="93"/>
                      <a:pt x="92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4" y="94"/>
                    </a:cubicBezTo>
                    <a:cubicBezTo>
                      <a:pt x="94" y="95"/>
                      <a:pt x="94" y="95"/>
                      <a:pt x="94" y="94"/>
                    </a:cubicBezTo>
                    <a:cubicBezTo>
                      <a:pt x="95" y="94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5" y="92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1"/>
                      <a:pt x="96" y="90"/>
                      <a:pt x="96" y="8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2" name="Freeform 813">
                <a:extLst>
                  <a:ext uri="{FF2B5EF4-FFF2-40B4-BE49-F238E27FC236}">
                    <a16:creationId xmlns:a16="http://schemas.microsoft.com/office/drawing/2014/main" id="{610EB30F-B087-3387-A41A-D16B6FCB83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2076" y="2620963"/>
                <a:ext cx="33337" cy="63500"/>
              </a:xfrm>
              <a:custGeom>
                <a:avLst/>
                <a:gdLst>
                  <a:gd name="T0" fmla="*/ 3 w 8"/>
                  <a:gd name="T1" fmla="*/ 6 h 15"/>
                  <a:gd name="T2" fmla="*/ 0 w 8"/>
                  <a:gd name="T3" fmla="*/ 4 h 15"/>
                  <a:gd name="T4" fmla="*/ 2 w 8"/>
                  <a:gd name="T5" fmla="*/ 4 h 15"/>
                  <a:gd name="T6" fmla="*/ 3 w 8"/>
                  <a:gd name="T7" fmla="*/ 6 h 15"/>
                  <a:gd name="T8" fmla="*/ 3 w 8"/>
                  <a:gd name="T9" fmla="*/ 6 h 15"/>
                  <a:gd name="T10" fmla="*/ 4 w 8"/>
                  <a:gd name="T11" fmla="*/ 6 h 15"/>
                  <a:gd name="T12" fmla="*/ 5 w 8"/>
                  <a:gd name="T13" fmla="*/ 7 h 15"/>
                  <a:gd name="T14" fmla="*/ 2 w 8"/>
                  <a:gd name="T15" fmla="*/ 2 h 15"/>
                  <a:gd name="T16" fmla="*/ 3 w 8"/>
                  <a:gd name="T17" fmla="*/ 4 h 15"/>
                  <a:gd name="T18" fmla="*/ 4 w 8"/>
                  <a:gd name="T19" fmla="*/ 6 h 15"/>
                  <a:gd name="T20" fmla="*/ 4 w 8"/>
                  <a:gd name="T21" fmla="*/ 6 h 15"/>
                  <a:gd name="T22" fmla="*/ 3 w 8"/>
                  <a:gd name="T23" fmla="*/ 1 h 15"/>
                  <a:gd name="T24" fmla="*/ 4 w 8"/>
                  <a:gd name="T25" fmla="*/ 3 h 15"/>
                  <a:gd name="T26" fmla="*/ 6 w 8"/>
                  <a:gd name="T27" fmla="*/ 5 h 15"/>
                  <a:gd name="T28" fmla="*/ 4 w 8"/>
                  <a:gd name="T29" fmla="*/ 2 h 15"/>
                  <a:gd name="T30" fmla="*/ 3 w 8"/>
                  <a:gd name="T31" fmla="*/ 1 h 15"/>
                  <a:gd name="T32" fmla="*/ 3 w 8"/>
                  <a:gd name="T33" fmla="*/ 1 h 15"/>
                  <a:gd name="T34" fmla="*/ 5 w 8"/>
                  <a:gd name="T35" fmla="*/ 2 h 15"/>
                  <a:gd name="T36" fmla="*/ 6 w 8"/>
                  <a:gd name="T37" fmla="*/ 3 h 15"/>
                  <a:gd name="T38" fmla="*/ 7 w 8"/>
                  <a:gd name="T39" fmla="*/ 3 h 15"/>
                  <a:gd name="T40" fmla="*/ 8 w 8"/>
                  <a:gd name="T41" fmla="*/ 2 h 15"/>
                  <a:gd name="T42" fmla="*/ 7 w 8"/>
                  <a:gd name="T43" fmla="*/ 2 h 15"/>
                  <a:gd name="T44" fmla="*/ 7 w 8"/>
                  <a:gd name="T45" fmla="*/ 1 h 15"/>
                  <a:gd name="T46" fmla="*/ 6 w 8"/>
                  <a:gd name="T47" fmla="*/ 1 h 15"/>
                  <a:gd name="T48" fmla="*/ 6 w 8"/>
                  <a:gd name="T49" fmla="*/ 2 h 15"/>
                  <a:gd name="T50" fmla="*/ 6 w 8"/>
                  <a:gd name="T51" fmla="*/ 2 h 15"/>
                  <a:gd name="T52" fmla="*/ 5 w 8"/>
                  <a:gd name="T53" fmla="*/ 1 h 15"/>
                  <a:gd name="T54" fmla="*/ 5 w 8"/>
                  <a:gd name="T55" fmla="*/ 2 h 15"/>
                  <a:gd name="T56" fmla="*/ 5 w 8"/>
                  <a:gd name="T57" fmla="*/ 2 h 15"/>
                  <a:gd name="T58" fmla="*/ 4 w 8"/>
                  <a:gd name="T59" fmla="*/ 12 h 15"/>
                  <a:gd name="T60" fmla="*/ 5 w 8"/>
                  <a:gd name="T61" fmla="*/ 15 h 15"/>
                  <a:gd name="T62" fmla="*/ 5 w 8"/>
                  <a:gd name="T63" fmla="*/ 13 h 15"/>
                  <a:gd name="T64" fmla="*/ 4 w 8"/>
                  <a:gd name="T65" fmla="*/ 11 h 15"/>
                  <a:gd name="T66" fmla="*/ 4 w 8"/>
                  <a:gd name="T67" fmla="*/ 12 h 15"/>
                  <a:gd name="T68" fmla="*/ 4 w 8"/>
                  <a:gd name="T69" fmla="*/ 12 h 15"/>
                  <a:gd name="T70" fmla="*/ 4 w 8"/>
                  <a:gd name="T71" fmla="*/ 8 h 15"/>
                  <a:gd name="T72" fmla="*/ 5 w 8"/>
                  <a:gd name="T73" fmla="*/ 9 h 15"/>
                  <a:gd name="T74" fmla="*/ 6 w 8"/>
                  <a:gd name="T75" fmla="*/ 10 h 15"/>
                  <a:gd name="T76" fmla="*/ 5 w 8"/>
                  <a:gd name="T77" fmla="*/ 8 h 15"/>
                  <a:gd name="T78" fmla="*/ 4 w 8"/>
                  <a:gd name="T79" fmla="*/ 8 h 15"/>
                  <a:gd name="T80" fmla="*/ 4 w 8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5">
                    <a:moveTo>
                      <a:pt x="3" y="6"/>
                    </a:moveTo>
                    <a:cubicBezTo>
                      <a:pt x="2" y="6"/>
                      <a:pt x="0" y="6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2" y="6"/>
                      <a:pt x="2" y="5"/>
                      <a:pt x="3" y="6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3" y="2"/>
                      <a:pt x="2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3" y="5"/>
                      <a:pt x="4" y="6"/>
                    </a:cubicBezTo>
                    <a:close/>
                    <a:moveTo>
                      <a:pt x="3" y="1"/>
                    </a:moveTo>
                    <a:cubicBezTo>
                      <a:pt x="2" y="1"/>
                      <a:pt x="4" y="3"/>
                      <a:pt x="4" y="3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6" y="4"/>
                      <a:pt x="5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  <a:moveTo>
                      <a:pt x="5" y="2"/>
                    </a:moveTo>
                    <a:cubicBezTo>
                      <a:pt x="6" y="2"/>
                      <a:pt x="6" y="3"/>
                      <a:pt x="6" y="3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7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  <a:moveTo>
                      <a:pt x="4" y="12"/>
                    </a:moveTo>
                    <a:cubicBezTo>
                      <a:pt x="4" y="13"/>
                      <a:pt x="4" y="14"/>
                      <a:pt x="5" y="15"/>
                    </a:cubicBezTo>
                    <a:cubicBezTo>
                      <a:pt x="6" y="15"/>
                      <a:pt x="5" y="14"/>
                      <a:pt x="5" y="13"/>
                    </a:cubicBezTo>
                    <a:cubicBezTo>
                      <a:pt x="5" y="13"/>
                      <a:pt x="4" y="12"/>
                      <a:pt x="4" y="11"/>
                    </a:cubicBezTo>
                    <a:cubicBezTo>
                      <a:pt x="3" y="11"/>
                      <a:pt x="3" y="12"/>
                      <a:pt x="4" y="12"/>
                    </a:cubicBezTo>
                    <a:cubicBezTo>
                      <a:pt x="4" y="13"/>
                      <a:pt x="4" y="12"/>
                      <a:pt x="4" y="12"/>
                    </a:cubicBezTo>
                    <a:close/>
                    <a:moveTo>
                      <a:pt x="4" y="8"/>
                    </a:move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3" name="Freeform 814">
                <a:extLst>
                  <a:ext uri="{FF2B5EF4-FFF2-40B4-BE49-F238E27FC236}">
                    <a16:creationId xmlns:a16="http://schemas.microsoft.com/office/drawing/2014/main" id="{50A59E06-7118-945E-C0A5-545EB6298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91225" y="2779713"/>
                <a:ext cx="179387" cy="117475"/>
              </a:xfrm>
              <a:custGeom>
                <a:avLst/>
                <a:gdLst>
                  <a:gd name="T0" fmla="*/ 2 w 43"/>
                  <a:gd name="T1" fmla="*/ 19 h 28"/>
                  <a:gd name="T2" fmla="*/ 1 w 43"/>
                  <a:gd name="T3" fmla="*/ 16 h 28"/>
                  <a:gd name="T4" fmla="*/ 3 w 43"/>
                  <a:gd name="T5" fmla="*/ 15 h 28"/>
                  <a:gd name="T6" fmla="*/ 4 w 43"/>
                  <a:gd name="T7" fmla="*/ 15 h 28"/>
                  <a:gd name="T8" fmla="*/ 7 w 43"/>
                  <a:gd name="T9" fmla="*/ 14 h 28"/>
                  <a:gd name="T10" fmla="*/ 10 w 43"/>
                  <a:gd name="T11" fmla="*/ 16 h 28"/>
                  <a:gd name="T12" fmla="*/ 8 w 43"/>
                  <a:gd name="T13" fmla="*/ 18 h 28"/>
                  <a:gd name="T14" fmla="*/ 3 w 43"/>
                  <a:gd name="T15" fmla="*/ 22 h 28"/>
                  <a:gd name="T16" fmla="*/ 3 w 43"/>
                  <a:gd name="T17" fmla="*/ 21 h 28"/>
                  <a:gd name="T18" fmla="*/ 7 w 43"/>
                  <a:gd name="T19" fmla="*/ 12 h 28"/>
                  <a:gd name="T20" fmla="*/ 8 w 43"/>
                  <a:gd name="T21" fmla="*/ 10 h 28"/>
                  <a:gd name="T22" fmla="*/ 6 w 43"/>
                  <a:gd name="T23" fmla="*/ 8 h 28"/>
                  <a:gd name="T24" fmla="*/ 4 w 43"/>
                  <a:gd name="T25" fmla="*/ 11 h 28"/>
                  <a:gd name="T26" fmla="*/ 9 w 43"/>
                  <a:gd name="T27" fmla="*/ 9 h 28"/>
                  <a:gd name="T28" fmla="*/ 9 w 43"/>
                  <a:gd name="T29" fmla="*/ 9 h 28"/>
                  <a:gd name="T30" fmla="*/ 9 w 43"/>
                  <a:gd name="T31" fmla="*/ 14 h 28"/>
                  <a:gd name="T32" fmla="*/ 37 w 43"/>
                  <a:gd name="T33" fmla="*/ 27 h 28"/>
                  <a:gd name="T34" fmla="*/ 40 w 43"/>
                  <a:gd name="T35" fmla="*/ 23 h 28"/>
                  <a:gd name="T36" fmla="*/ 39 w 43"/>
                  <a:gd name="T37" fmla="*/ 20 h 28"/>
                  <a:gd name="T38" fmla="*/ 38 w 43"/>
                  <a:gd name="T39" fmla="*/ 11 h 28"/>
                  <a:gd name="T40" fmla="*/ 42 w 43"/>
                  <a:gd name="T41" fmla="*/ 5 h 28"/>
                  <a:gd name="T42" fmla="*/ 42 w 43"/>
                  <a:gd name="T43" fmla="*/ 3 h 28"/>
                  <a:gd name="T44" fmla="*/ 34 w 43"/>
                  <a:gd name="T45" fmla="*/ 2 h 28"/>
                  <a:gd name="T46" fmla="*/ 29 w 43"/>
                  <a:gd name="T47" fmla="*/ 1 h 28"/>
                  <a:gd name="T48" fmla="*/ 27 w 43"/>
                  <a:gd name="T49" fmla="*/ 2 h 28"/>
                  <a:gd name="T50" fmla="*/ 26 w 43"/>
                  <a:gd name="T51" fmla="*/ 2 h 28"/>
                  <a:gd name="T52" fmla="*/ 24 w 43"/>
                  <a:gd name="T53" fmla="*/ 3 h 28"/>
                  <a:gd name="T54" fmla="*/ 23 w 43"/>
                  <a:gd name="T55" fmla="*/ 2 h 28"/>
                  <a:gd name="T56" fmla="*/ 20 w 43"/>
                  <a:gd name="T57" fmla="*/ 2 h 28"/>
                  <a:gd name="T58" fmla="*/ 18 w 43"/>
                  <a:gd name="T59" fmla="*/ 1 h 28"/>
                  <a:gd name="T60" fmla="*/ 17 w 43"/>
                  <a:gd name="T61" fmla="*/ 4 h 28"/>
                  <a:gd name="T62" fmla="*/ 15 w 43"/>
                  <a:gd name="T63" fmla="*/ 4 h 28"/>
                  <a:gd name="T64" fmla="*/ 13 w 43"/>
                  <a:gd name="T65" fmla="*/ 5 h 28"/>
                  <a:gd name="T66" fmla="*/ 12 w 43"/>
                  <a:gd name="T67" fmla="*/ 6 h 28"/>
                  <a:gd name="T68" fmla="*/ 12 w 43"/>
                  <a:gd name="T69" fmla="*/ 10 h 28"/>
                  <a:gd name="T70" fmla="*/ 12 w 43"/>
                  <a:gd name="T71" fmla="*/ 12 h 28"/>
                  <a:gd name="T72" fmla="*/ 13 w 43"/>
                  <a:gd name="T73" fmla="*/ 13 h 28"/>
                  <a:gd name="T74" fmla="*/ 13 w 43"/>
                  <a:gd name="T75" fmla="*/ 15 h 28"/>
                  <a:gd name="T76" fmla="*/ 16 w 43"/>
                  <a:gd name="T77" fmla="*/ 19 h 28"/>
                  <a:gd name="T78" fmla="*/ 18 w 43"/>
                  <a:gd name="T79" fmla="*/ 18 h 28"/>
                  <a:gd name="T80" fmla="*/ 17 w 43"/>
                  <a:gd name="T81" fmla="*/ 24 h 28"/>
                  <a:gd name="T82" fmla="*/ 20 w 43"/>
                  <a:gd name="T83" fmla="*/ 23 h 28"/>
                  <a:gd name="T84" fmla="*/ 23 w 43"/>
                  <a:gd name="T85" fmla="*/ 22 h 28"/>
                  <a:gd name="T86" fmla="*/ 24 w 43"/>
                  <a:gd name="T87" fmla="*/ 22 h 28"/>
                  <a:gd name="T88" fmla="*/ 27 w 43"/>
                  <a:gd name="T89" fmla="*/ 24 h 28"/>
                  <a:gd name="T90" fmla="*/ 30 w 43"/>
                  <a:gd name="T91" fmla="*/ 26 h 28"/>
                  <a:gd name="T92" fmla="*/ 34 w 43"/>
                  <a:gd name="T93" fmla="*/ 27 h 28"/>
                  <a:gd name="T94" fmla="*/ 37 w 43"/>
                  <a:gd name="T9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28">
                    <a:moveTo>
                      <a:pt x="3" y="21"/>
                    </a:moveTo>
                    <a:cubicBezTo>
                      <a:pt x="3" y="20"/>
                      <a:pt x="2" y="20"/>
                      <a:pt x="2" y="20"/>
                    </a:cubicBezTo>
                    <a:cubicBezTo>
                      <a:pt x="2" y="20"/>
                      <a:pt x="2" y="19"/>
                      <a:pt x="2" y="19"/>
                    </a:cubicBezTo>
                    <a:cubicBezTo>
                      <a:pt x="1" y="19"/>
                      <a:pt x="0" y="19"/>
                      <a:pt x="1" y="18"/>
                    </a:cubicBezTo>
                    <a:cubicBezTo>
                      <a:pt x="1" y="18"/>
                      <a:pt x="2" y="18"/>
                      <a:pt x="1" y="17"/>
                    </a:cubicBezTo>
                    <a:cubicBezTo>
                      <a:pt x="1" y="16"/>
                      <a:pt x="0" y="16"/>
                      <a:pt x="1" y="16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6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4" y="15"/>
                      <a:pt x="3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6" y="20"/>
                      <a:pt x="6" y="19"/>
                    </a:cubicBezTo>
                    <a:cubicBezTo>
                      <a:pt x="5" y="19"/>
                      <a:pt x="4" y="19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2" y="23"/>
                      <a:pt x="1" y="23"/>
                      <a:pt x="1" y="22"/>
                    </a:cubicBezTo>
                    <a:cubicBezTo>
                      <a:pt x="1" y="21"/>
                      <a:pt x="2" y="21"/>
                      <a:pt x="3" y="21"/>
                    </a:cubicBezTo>
                    <a:cubicBezTo>
                      <a:pt x="3" y="20"/>
                      <a:pt x="2" y="21"/>
                      <a:pt x="3" y="21"/>
                    </a:cubicBezTo>
                    <a:close/>
                    <a:moveTo>
                      <a:pt x="5" y="13"/>
                    </a:moveTo>
                    <a:cubicBezTo>
                      <a:pt x="5" y="14"/>
                      <a:pt x="6" y="13"/>
                      <a:pt x="6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8"/>
                      <a:pt x="6" y="8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10"/>
                      <a:pt x="3" y="9"/>
                      <a:pt x="2" y="10"/>
                    </a:cubicBezTo>
                    <a:cubicBezTo>
                      <a:pt x="1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  <a:moveTo>
                      <a:pt x="9" y="9"/>
                    </a:moveTo>
                    <a:cubicBezTo>
                      <a:pt x="8" y="9"/>
                      <a:pt x="10" y="10"/>
                      <a:pt x="10" y="10"/>
                    </a:cubicBezTo>
                    <a:cubicBezTo>
                      <a:pt x="11" y="9"/>
                      <a:pt x="9" y="8"/>
                      <a:pt x="9" y="9"/>
                    </a:cubicBezTo>
                    <a:cubicBezTo>
                      <a:pt x="9" y="9"/>
                      <a:pt x="9" y="8"/>
                      <a:pt x="9" y="9"/>
                    </a:cubicBezTo>
                    <a:close/>
                    <a:moveTo>
                      <a:pt x="9" y="14"/>
                    </a:moveTo>
                    <a:cubicBezTo>
                      <a:pt x="9" y="15"/>
                      <a:pt x="11" y="16"/>
                      <a:pt x="11" y="15"/>
                    </a:cubicBezTo>
                    <a:cubicBezTo>
                      <a:pt x="11" y="14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lose/>
                    <a:moveTo>
                      <a:pt x="37" y="27"/>
                    </a:moveTo>
                    <a:cubicBezTo>
                      <a:pt x="38" y="27"/>
                      <a:pt x="38" y="26"/>
                      <a:pt x="38" y="26"/>
                    </a:cubicBezTo>
                    <a:cubicBezTo>
                      <a:pt x="39" y="26"/>
                      <a:pt x="39" y="25"/>
                      <a:pt x="39" y="25"/>
                    </a:cubicBezTo>
                    <a:cubicBezTo>
                      <a:pt x="39" y="24"/>
                      <a:pt x="41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2"/>
                      <a:pt x="40" y="22"/>
                    </a:cubicBezTo>
                    <a:cubicBezTo>
                      <a:pt x="39" y="21"/>
                      <a:pt x="39" y="20"/>
                      <a:pt x="39" y="20"/>
                    </a:cubicBezTo>
                    <a:cubicBezTo>
                      <a:pt x="38" y="19"/>
                      <a:pt x="39" y="18"/>
                      <a:pt x="39" y="18"/>
                    </a:cubicBezTo>
                    <a:cubicBezTo>
                      <a:pt x="39" y="17"/>
                      <a:pt x="39" y="16"/>
                      <a:pt x="38" y="15"/>
                    </a:cubicBezTo>
                    <a:cubicBezTo>
                      <a:pt x="38" y="14"/>
                      <a:pt x="37" y="12"/>
                      <a:pt x="38" y="11"/>
                    </a:cubicBezTo>
                    <a:cubicBezTo>
                      <a:pt x="39" y="10"/>
                      <a:pt x="40" y="9"/>
                      <a:pt x="40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41" y="5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3" y="4"/>
                      <a:pt x="42" y="3"/>
                      <a:pt x="42" y="3"/>
                    </a:cubicBezTo>
                    <a:cubicBezTo>
                      <a:pt x="41" y="4"/>
                      <a:pt x="39" y="4"/>
                      <a:pt x="38" y="4"/>
                    </a:cubicBezTo>
                    <a:cubicBezTo>
                      <a:pt x="37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2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1" y="2"/>
                      <a:pt x="31" y="2"/>
                      <a:pt x="30" y="1"/>
                    </a:cubicBezTo>
                    <a:cubicBezTo>
                      <a:pt x="30" y="1"/>
                      <a:pt x="29" y="2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1"/>
                      <a:pt x="27" y="0"/>
                      <a:pt x="26" y="1"/>
                    </a:cubicBezTo>
                    <a:cubicBezTo>
                      <a:pt x="26" y="1"/>
                      <a:pt x="27" y="2"/>
                      <a:pt x="26" y="2"/>
                    </a:cubicBezTo>
                    <a:cubicBezTo>
                      <a:pt x="25" y="2"/>
                      <a:pt x="26" y="1"/>
                      <a:pt x="25" y="1"/>
                    </a:cubicBezTo>
                    <a:cubicBezTo>
                      <a:pt x="25" y="1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3"/>
                    </a:cubicBezTo>
                    <a:cubicBezTo>
                      <a:pt x="24" y="3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3"/>
                      <a:pt x="21" y="2"/>
                      <a:pt x="20" y="2"/>
                    </a:cubicBezTo>
                    <a:cubicBezTo>
                      <a:pt x="20" y="2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4"/>
                      <a:pt x="19" y="2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9" y="3"/>
                      <a:pt x="18" y="4"/>
                      <a:pt x="18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6" y="5"/>
                      <a:pt x="16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6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3" y="9"/>
                      <a:pt x="12" y="10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11"/>
                      <a:pt x="12" y="11"/>
                      <a:pt x="12" y="12"/>
                    </a:cubicBezTo>
                    <a:cubicBezTo>
                      <a:pt x="12" y="12"/>
                      <a:pt x="11" y="12"/>
                      <a:pt x="12" y="12"/>
                    </a:cubicBezTo>
                    <a:cubicBezTo>
                      <a:pt x="12" y="12"/>
                      <a:pt x="13" y="11"/>
                      <a:pt x="14" y="12"/>
                    </a:cubicBezTo>
                    <a:cubicBezTo>
                      <a:pt x="14" y="12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4"/>
                      <a:pt x="12" y="14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6"/>
                      <a:pt x="13" y="16"/>
                      <a:pt x="13" y="17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7" y="19"/>
                      <a:pt x="17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8" y="17"/>
                      <a:pt x="18" y="17"/>
                      <a:pt x="18" y="18"/>
                    </a:cubicBezTo>
                    <a:cubicBezTo>
                      <a:pt x="19" y="18"/>
                      <a:pt x="18" y="18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7" y="23"/>
                      <a:pt x="17" y="24"/>
                    </a:cubicBezTo>
                    <a:cubicBezTo>
                      <a:pt x="18" y="24"/>
                      <a:pt x="18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2"/>
                      <a:pt x="21" y="22"/>
                      <a:pt x="21" y="22"/>
                    </a:cubicBezTo>
                    <a:cubicBezTo>
                      <a:pt x="22" y="22"/>
                      <a:pt x="22" y="21"/>
                      <a:pt x="23" y="21"/>
                    </a:cubicBezTo>
                    <a:cubicBezTo>
                      <a:pt x="23" y="22"/>
                      <a:pt x="23" y="23"/>
                      <a:pt x="23" y="22"/>
                    </a:cubicBezTo>
                    <a:cubicBezTo>
                      <a:pt x="24" y="22"/>
                      <a:pt x="23" y="22"/>
                      <a:pt x="24" y="21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6" y="24"/>
                      <a:pt x="26" y="23"/>
                    </a:cubicBezTo>
                    <a:cubicBezTo>
                      <a:pt x="27" y="23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9" y="24"/>
                      <a:pt x="28" y="24"/>
                      <a:pt x="29" y="25"/>
                    </a:cubicBezTo>
                    <a:cubicBezTo>
                      <a:pt x="29" y="25"/>
                      <a:pt x="29" y="26"/>
                      <a:pt x="30" y="26"/>
                    </a:cubicBezTo>
                    <a:cubicBezTo>
                      <a:pt x="30" y="27"/>
                      <a:pt x="30" y="27"/>
                      <a:pt x="31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3" y="28"/>
                      <a:pt x="33" y="28"/>
                      <a:pt x="34" y="27"/>
                    </a:cubicBezTo>
                    <a:cubicBezTo>
                      <a:pt x="35" y="27"/>
                      <a:pt x="35" y="27"/>
                      <a:pt x="36" y="28"/>
                    </a:cubicBezTo>
                    <a:cubicBezTo>
                      <a:pt x="36" y="28"/>
                      <a:pt x="36" y="28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4" name="Freeform 815">
                <a:extLst>
                  <a:ext uri="{FF2B5EF4-FFF2-40B4-BE49-F238E27FC236}">
                    <a16:creationId xmlns:a16="http://schemas.microsoft.com/office/drawing/2014/main" id="{BA5663FF-A394-79E7-4B78-B08EFCE07A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8638" y="2884488"/>
                <a:ext cx="195262" cy="161925"/>
              </a:xfrm>
              <a:custGeom>
                <a:avLst/>
                <a:gdLst>
                  <a:gd name="T0" fmla="*/ 3 w 47"/>
                  <a:gd name="T1" fmla="*/ 8 h 39"/>
                  <a:gd name="T2" fmla="*/ 15 w 47"/>
                  <a:gd name="T3" fmla="*/ 2 h 39"/>
                  <a:gd name="T4" fmla="*/ 16 w 47"/>
                  <a:gd name="T5" fmla="*/ 8 h 39"/>
                  <a:gd name="T6" fmla="*/ 11 w 47"/>
                  <a:gd name="T7" fmla="*/ 9 h 39"/>
                  <a:gd name="T8" fmla="*/ 5 w 47"/>
                  <a:gd name="T9" fmla="*/ 10 h 39"/>
                  <a:gd name="T10" fmla="*/ 2 w 47"/>
                  <a:gd name="T11" fmla="*/ 14 h 39"/>
                  <a:gd name="T12" fmla="*/ 5 w 47"/>
                  <a:gd name="T13" fmla="*/ 12 h 39"/>
                  <a:gd name="T14" fmla="*/ 19 w 47"/>
                  <a:gd name="T15" fmla="*/ 7 h 39"/>
                  <a:gd name="T16" fmla="*/ 19 w 47"/>
                  <a:gd name="T17" fmla="*/ 7 h 39"/>
                  <a:gd name="T18" fmla="*/ 17 w 47"/>
                  <a:gd name="T19" fmla="*/ 33 h 39"/>
                  <a:gd name="T20" fmla="*/ 16 w 47"/>
                  <a:gd name="T21" fmla="*/ 28 h 39"/>
                  <a:gd name="T22" fmla="*/ 11 w 47"/>
                  <a:gd name="T23" fmla="*/ 29 h 39"/>
                  <a:gd name="T24" fmla="*/ 13 w 47"/>
                  <a:gd name="T25" fmla="*/ 32 h 39"/>
                  <a:gd name="T26" fmla="*/ 24 w 47"/>
                  <a:gd name="T27" fmla="*/ 33 h 39"/>
                  <a:gd name="T28" fmla="*/ 28 w 47"/>
                  <a:gd name="T29" fmla="*/ 31 h 39"/>
                  <a:gd name="T30" fmla="*/ 30 w 47"/>
                  <a:gd name="T31" fmla="*/ 25 h 39"/>
                  <a:gd name="T32" fmla="*/ 25 w 47"/>
                  <a:gd name="T33" fmla="*/ 23 h 39"/>
                  <a:gd name="T34" fmla="*/ 24 w 47"/>
                  <a:gd name="T35" fmla="*/ 25 h 39"/>
                  <a:gd name="T36" fmla="*/ 25 w 47"/>
                  <a:gd name="T37" fmla="*/ 22 h 39"/>
                  <a:gd name="T38" fmla="*/ 22 w 47"/>
                  <a:gd name="T39" fmla="*/ 25 h 39"/>
                  <a:gd name="T40" fmla="*/ 19 w 47"/>
                  <a:gd name="T41" fmla="*/ 26 h 39"/>
                  <a:gd name="T42" fmla="*/ 21 w 47"/>
                  <a:gd name="T43" fmla="*/ 29 h 39"/>
                  <a:gd name="T44" fmla="*/ 19 w 47"/>
                  <a:gd name="T45" fmla="*/ 33 h 39"/>
                  <a:gd name="T46" fmla="*/ 19 w 47"/>
                  <a:gd name="T47" fmla="*/ 33 h 39"/>
                  <a:gd name="T48" fmla="*/ 10 w 47"/>
                  <a:gd name="T49" fmla="*/ 33 h 39"/>
                  <a:gd name="T50" fmla="*/ 16 w 47"/>
                  <a:gd name="T51" fmla="*/ 36 h 39"/>
                  <a:gd name="T52" fmla="*/ 17 w 47"/>
                  <a:gd name="T53" fmla="*/ 23 h 39"/>
                  <a:gd name="T54" fmla="*/ 17 w 47"/>
                  <a:gd name="T55" fmla="*/ 28 h 39"/>
                  <a:gd name="T56" fmla="*/ 30 w 47"/>
                  <a:gd name="T57" fmla="*/ 34 h 39"/>
                  <a:gd name="T58" fmla="*/ 24 w 47"/>
                  <a:gd name="T59" fmla="*/ 35 h 39"/>
                  <a:gd name="T60" fmla="*/ 27 w 47"/>
                  <a:gd name="T61" fmla="*/ 36 h 39"/>
                  <a:gd name="T62" fmla="*/ 20 w 47"/>
                  <a:gd name="T63" fmla="*/ 35 h 39"/>
                  <a:gd name="T64" fmla="*/ 22 w 47"/>
                  <a:gd name="T65" fmla="*/ 38 h 39"/>
                  <a:gd name="T66" fmla="*/ 23 w 47"/>
                  <a:gd name="T67" fmla="*/ 36 h 39"/>
                  <a:gd name="T68" fmla="*/ 46 w 47"/>
                  <a:gd name="T69" fmla="*/ 33 h 39"/>
                  <a:gd name="T70" fmla="*/ 45 w 47"/>
                  <a:gd name="T71" fmla="*/ 30 h 39"/>
                  <a:gd name="T72" fmla="*/ 6 w 47"/>
                  <a:gd name="T73" fmla="*/ 35 h 39"/>
                  <a:gd name="T74" fmla="*/ 10 w 47"/>
                  <a:gd name="T75" fmla="*/ 35 h 39"/>
                  <a:gd name="T76" fmla="*/ 11 w 47"/>
                  <a:gd name="T77" fmla="*/ 31 h 39"/>
                  <a:gd name="T78" fmla="*/ 9 w 47"/>
                  <a:gd name="T79" fmla="*/ 28 h 39"/>
                  <a:gd name="T80" fmla="*/ 12 w 47"/>
                  <a:gd name="T81" fmla="*/ 25 h 39"/>
                  <a:gd name="T82" fmla="*/ 14 w 47"/>
                  <a:gd name="T83" fmla="*/ 22 h 39"/>
                  <a:gd name="T84" fmla="*/ 17 w 47"/>
                  <a:gd name="T85" fmla="*/ 19 h 39"/>
                  <a:gd name="T86" fmla="*/ 16 w 47"/>
                  <a:gd name="T87" fmla="*/ 16 h 39"/>
                  <a:gd name="T88" fmla="*/ 13 w 47"/>
                  <a:gd name="T89" fmla="*/ 14 h 39"/>
                  <a:gd name="T90" fmla="*/ 13 w 47"/>
                  <a:gd name="T91" fmla="*/ 9 h 39"/>
                  <a:gd name="T92" fmla="*/ 8 w 47"/>
                  <a:gd name="T93" fmla="*/ 14 h 39"/>
                  <a:gd name="T94" fmla="*/ 6 w 47"/>
                  <a:gd name="T95" fmla="*/ 12 h 39"/>
                  <a:gd name="T96" fmla="*/ 3 w 47"/>
                  <a:gd name="T97" fmla="*/ 14 h 39"/>
                  <a:gd name="T98" fmla="*/ 0 w 47"/>
                  <a:gd name="T99" fmla="*/ 15 h 39"/>
                  <a:gd name="T100" fmla="*/ 2 w 47"/>
                  <a:gd name="T101" fmla="*/ 23 h 39"/>
                  <a:gd name="T102" fmla="*/ 0 w 47"/>
                  <a:gd name="T103" fmla="*/ 22 h 39"/>
                  <a:gd name="T104" fmla="*/ 1 w 47"/>
                  <a:gd name="T105" fmla="*/ 27 h 39"/>
                  <a:gd name="T106" fmla="*/ 4 w 47"/>
                  <a:gd name="T107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" h="39">
                    <a:moveTo>
                      <a:pt x="2" y="14"/>
                    </a:moveTo>
                    <a:cubicBezTo>
                      <a:pt x="1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2" y="10"/>
                      <a:pt x="3" y="9"/>
                      <a:pt x="3" y="8"/>
                    </a:cubicBezTo>
                    <a:cubicBezTo>
                      <a:pt x="4" y="8"/>
                      <a:pt x="4" y="9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8" y="8"/>
                      <a:pt x="9" y="8"/>
                      <a:pt x="10" y="7"/>
                    </a:cubicBezTo>
                    <a:cubicBezTo>
                      <a:pt x="11" y="6"/>
                      <a:pt x="11" y="4"/>
                      <a:pt x="12" y="3"/>
                    </a:cubicBezTo>
                    <a:cubicBezTo>
                      <a:pt x="13" y="2"/>
                      <a:pt x="14" y="2"/>
                      <a:pt x="15" y="2"/>
                    </a:cubicBezTo>
                    <a:cubicBezTo>
                      <a:pt x="15" y="1"/>
                      <a:pt x="16" y="0"/>
                      <a:pt x="17" y="0"/>
                    </a:cubicBezTo>
                    <a:cubicBezTo>
                      <a:pt x="17" y="0"/>
                      <a:pt x="16" y="1"/>
                      <a:pt x="16" y="2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10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9" y="9"/>
                      <a:pt x="8" y="10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3"/>
                      <a:pt x="2" y="14"/>
                    </a:cubicBezTo>
                    <a:cubicBezTo>
                      <a:pt x="2" y="13"/>
                      <a:pt x="2" y="13"/>
                      <a:pt x="2" y="14"/>
                    </a:cubicBezTo>
                    <a:close/>
                    <a:moveTo>
                      <a:pt x="5" y="11"/>
                    </a:move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3" y="12"/>
                      <a:pt x="2" y="13"/>
                      <a:pt x="3" y="13"/>
                    </a:cubicBezTo>
                    <a:cubicBezTo>
                      <a:pt x="4" y="14"/>
                      <a:pt x="5" y="13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lose/>
                    <a:moveTo>
                      <a:pt x="19" y="7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0" y="6"/>
                      <a:pt x="21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19" y="7"/>
                      <a:pt x="19" y="6"/>
                      <a:pt x="19" y="7"/>
                    </a:cubicBezTo>
                    <a:close/>
                    <a:moveTo>
                      <a:pt x="13" y="32"/>
                    </a:move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6" y="27"/>
                      <a:pt x="16" y="27"/>
                      <a:pt x="15" y="27"/>
                    </a:cubicBezTo>
                    <a:cubicBezTo>
                      <a:pt x="15" y="26"/>
                      <a:pt x="14" y="27"/>
                      <a:pt x="14" y="27"/>
                    </a:cubicBezTo>
                    <a:cubicBezTo>
                      <a:pt x="13" y="27"/>
                      <a:pt x="12" y="28"/>
                      <a:pt x="12" y="28"/>
                    </a:cubicBezTo>
                    <a:cubicBezTo>
                      <a:pt x="12" y="28"/>
                      <a:pt x="12" y="27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11" y="29"/>
                      <a:pt x="11" y="29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3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lose/>
                    <a:moveTo>
                      <a:pt x="22" y="31"/>
                    </a:moveTo>
                    <a:cubicBezTo>
                      <a:pt x="23" y="31"/>
                      <a:pt x="23" y="32"/>
                      <a:pt x="24" y="32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5" y="32"/>
                      <a:pt x="25" y="32"/>
                    </a:cubicBezTo>
                    <a:cubicBezTo>
                      <a:pt x="24" y="32"/>
                      <a:pt x="24" y="33"/>
                      <a:pt x="24" y="33"/>
                    </a:cubicBezTo>
                    <a:cubicBezTo>
                      <a:pt x="24" y="33"/>
                      <a:pt x="25" y="34"/>
                      <a:pt x="25" y="34"/>
                    </a:cubicBezTo>
                    <a:cubicBezTo>
                      <a:pt x="26" y="34"/>
                      <a:pt x="27" y="34"/>
                      <a:pt x="27" y="34"/>
                    </a:cubicBezTo>
                    <a:cubicBezTo>
                      <a:pt x="27" y="34"/>
                      <a:pt x="27" y="33"/>
                      <a:pt x="27" y="32"/>
                    </a:cubicBezTo>
                    <a:cubicBezTo>
                      <a:pt x="27" y="32"/>
                      <a:pt x="26" y="32"/>
                      <a:pt x="27" y="32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8" y="31"/>
                      <a:pt x="30" y="31"/>
                      <a:pt x="29" y="29"/>
                    </a:cubicBezTo>
                    <a:cubicBezTo>
                      <a:pt x="29" y="29"/>
                      <a:pt x="28" y="29"/>
                      <a:pt x="28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9" y="27"/>
                      <a:pt x="29" y="26"/>
                      <a:pt x="29" y="26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2"/>
                      <a:pt x="31" y="22"/>
                      <a:pt x="30" y="21"/>
                    </a:cubicBezTo>
                    <a:cubicBezTo>
                      <a:pt x="30" y="21"/>
                      <a:pt x="29" y="21"/>
                      <a:pt x="29" y="20"/>
                    </a:cubicBezTo>
                    <a:cubicBezTo>
                      <a:pt x="28" y="20"/>
                      <a:pt x="27" y="21"/>
                      <a:pt x="27" y="21"/>
                    </a:cubicBezTo>
                    <a:cubicBezTo>
                      <a:pt x="26" y="22"/>
                      <a:pt x="25" y="22"/>
                      <a:pt x="25" y="23"/>
                    </a:cubicBezTo>
                    <a:cubicBezTo>
                      <a:pt x="25" y="23"/>
                      <a:pt x="26" y="23"/>
                      <a:pt x="26" y="24"/>
                    </a:cubicBezTo>
                    <a:cubicBezTo>
                      <a:pt x="26" y="24"/>
                      <a:pt x="26" y="24"/>
                      <a:pt x="25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4"/>
                    </a:cubicBezTo>
                    <a:cubicBezTo>
                      <a:pt x="24" y="24"/>
                      <a:pt x="24" y="25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3"/>
                      <a:pt x="24" y="23"/>
                    </a:cubicBezTo>
                    <a:cubicBezTo>
                      <a:pt x="24" y="23"/>
                      <a:pt x="25" y="23"/>
                      <a:pt x="25" y="22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2" y="22"/>
                      <a:pt x="21" y="22"/>
                      <a:pt x="21" y="22"/>
                    </a:cubicBezTo>
                    <a:cubicBezTo>
                      <a:pt x="21" y="23"/>
                      <a:pt x="24" y="22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6"/>
                      <a:pt x="20" y="25"/>
                      <a:pt x="20" y="25"/>
                    </a:cubicBezTo>
                    <a:cubicBezTo>
                      <a:pt x="20" y="25"/>
                      <a:pt x="19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20" y="26"/>
                    </a:cubicBezTo>
                    <a:cubicBezTo>
                      <a:pt x="20" y="26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8"/>
                      <a:pt x="20" y="27"/>
                      <a:pt x="20" y="28"/>
                    </a:cubicBezTo>
                    <a:cubicBezTo>
                      <a:pt x="20" y="28"/>
                      <a:pt x="21" y="28"/>
                      <a:pt x="21" y="29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lose/>
                    <a:moveTo>
                      <a:pt x="19" y="33"/>
                    </a:move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8" y="34"/>
                      <a:pt x="18" y="34"/>
                    </a:cubicBezTo>
                    <a:cubicBezTo>
                      <a:pt x="17" y="35"/>
                      <a:pt x="17" y="35"/>
                      <a:pt x="17" y="36"/>
                    </a:cubicBezTo>
                    <a:cubicBezTo>
                      <a:pt x="17" y="37"/>
                      <a:pt x="17" y="37"/>
                      <a:pt x="18" y="36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3"/>
                    </a:cubicBezTo>
                    <a:close/>
                    <a:moveTo>
                      <a:pt x="12" y="34"/>
                    </a:moveTo>
                    <a:cubicBezTo>
                      <a:pt x="12" y="35"/>
                      <a:pt x="11" y="35"/>
                      <a:pt x="12" y="35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3" y="34"/>
                      <a:pt x="12" y="33"/>
                      <a:pt x="11" y="33"/>
                    </a:cubicBezTo>
                    <a:cubicBezTo>
                      <a:pt x="11" y="33"/>
                      <a:pt x="11" y="32"/>
                      <a:pt x="10" y="33"/>
                    </a:cubicBezTo>
                    <a:cubicBezTo>
                      <a:pt x="10" y="33"/>
                      <a:pt x="11" y="34"/>
                      <a:pt x="12" y="34"/>
                    </a:cubicBezTo>
                    <a:cubicBezTo>
                      <a:pt x="12" y="35"/>
                      <a:pt x="11" y="34"/>
                      <a:pt x="12" y="34"/>
                    </a:cubicBezTo>
                    <a:close/>
                    <a:moveTo>
                      <a:pt x="14" y="35"/>
                    </a:moveTo>
                    <a:cubicBezTo>
                      <a:pt x="14" y="35"/>
                      <a:pt x="15" y="35"/>
                      <a:pt x="15" y="35"/>
                    </a:cubicBezTo>
                    <a:cubicBezTo>
                      <a:pt x="15" y="36"/>
                      <a:pt x="16" y="36"/>
                      <a:pt x="16" y="36"/>
                    </a:cubicBezTo>
                    <a:cubicBezTo>
                      <a:pt x="16" y="35"/>
                      <a:pt x="14" y="34"/>
                      <a:pt x="14" y="35"/>
                    </a:cubicBezTo>
                    <a:cubicBezTo>
                      <a:pt x="14" y="35"/>
                      <a:pt x="14" y="34"/>
                      <a:pt x="14" y="35"/>
                    </a:cubicBezTo>
                    <a:close/>
                    <a:moveTo>
                      <a:pt x="16" y="24"/>
                    </a:moveTo>
                    <a:cubicBezTo>
                      <a:pt x="16" y="25"/>
                      <a:pt x="17" y="25"/>
                      <a:pt x="17" y="24"/>
                    </a:cubicBezTo>
                    <a:cubicBezTo>
                      <a:pt x="17" y="24"/>
                      <a:pt x="17" y="24"/>
                      <a:pt x="17" y="23"/>
                    </a:cubicBezTo>
                    <a:cubicBezTo>
                      <a:pt x="17" y="23"/>
                      <a:pt x="16" y="22"/>
                      <a:pt x="16" y="22"/>
                    </a:cubicBezTo>
                    <a:cubicBezTo>
                      <a:pt x="16" y="22"/>
                      <a:pt x="16" y="23"/>
                      <a:pt x="16" y="24"/>
                    </a:cubicBezTo>
                    <a:cubicBezTo>
                      <a:pt x="16" y="24"/>
                      <a:pt x="16" y="23"/>
                      <a:pt x="16" y="24"/>
                    </a:cubicBezTo>
                    <a:close/>
                    <a:moveTo>
                      <a:pt x="17" y="27"/>
                    </a:moveTo>
                    <a:cubicBezTo>
                      <a:pt x="17" y="27"/>
                      <a:pt x="16" y="29"/>
                      <a:pt x="17" y="28"/>
                    </a:cubicBezTo>
                    <a:cubicBezTo>
                      <a:pt x="18" y="28"/>
                      <a:pt x="18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lose/>
                    <a:moveTo>
                      <a:pt x="27" y="35"/>
                    </a:moveTo>
                    <a:cubicBezTo>
                      <a:pt x="28" y="36"/>
                      <a:pt x="28" y="34"/>
                      <a:pt x="29" y="34"/>
                    </a:cubicBezTo>
                    <a:cubicBezTo>
                      <a:pt x="29" y="34"/>
                      <a:pt x="30" y="35"/>
                      <a:pt x="30" y="34"/>
                    </a:cubicBezTo>
                    <a:cubicBezTo>
                      <a:pt x="29" y="33"/>
                      <a:pt x="28" y="33"/>
                      <a:pt x="28" y="33"/>
                    </a:cubicBezTo>
                    <a:cubicBezTo>
                      <a:pt x="28" y="33"/>
                      <a:pt x="28" y="34"/>
                      <a:pt x="28" y="34"/>
                    </a:cubicBezTo>
                    <a:cubicBezTo>
                      <a:pt x="27" y="34"/>
                      <a:pt x="27" y="34"/>
                      <a:pt x="27" y="35"/>
                    </a:cubicBezTo>
                    <a:cubicBezTo>
                      <a:pt x="27" y="35"/>
                      <a:pt x="27" y="34"/>
                      <a:pt x="27" y="35"/>
                    </a:cubicBezTo>
                    <a:close/>
                    <a:moveTo>
                      <a:pt x="24" y="35"/>
                    </a:moveTo>
                    <a:cubicBezTo>
                      <a:pt x="24" y="35"/>
                      <a:pt x="25" y="36"/>
                      <a:pt x="25" y="37"/>
                    </a:cubicBezTo>
                    <a:cubicBezTo>
                      <a:pt x="25" y="37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6" y="39"/>
                    </a:cubicBezTo>
                    <a:cubicBezTo>
                      <a:pt x="26" y="39"/>
                      <a:pt x="26" y="37"/>
                      <a:pt x="26" y="37"/>
                    </a:cubicBezTo>
                    <a:cubicBezTo>
                      <a:pt x="26" y="37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6" y="35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4" y="34"/>
                      <a:pt x="24" y="34"/>
                      <a:pt x="24" y="35"/>
                    </a:cubicBezTo>
                    <a:close/>
                    <a:moveTo>
                      <a:pt x="21" y="34"/>
                    </a:moveTo>
                    <a:cubicBezTo>
                      <a:pt x="20" y="34"/>
                      <a:pt x="20" y="34"/>
                      <a:pt x="20" y="35"/>
                    </a:cubicBezTo>
                    <a:cubicBezTo>
                      <a:pt x="19" y="35"/>
                      <a:pt x="20" y="35"/>
                      <a:pt x="20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19" y="36"/>
                      <a:pt x="20" y="37"/>
                    </a:cubicBezTo>
                    <a:cubicBezTo>
                      <a:pt x="20" y="37"/>
                      <a:pt x="20" y="37"/>
                      <a:pt x="21" y="37"/>
                    </a:cubicBezTo>
                    <a:cubicBezTo>
                      <a:pt x="21" y="37"/>
                      <a:pt x="21" y="37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8"/>
                      <a:pt x="25" y="38"/>
                      <a:pt x="25" y="37"/>
                    </a:cubicBezTo>
                    <a:cubicBezTo>
                      <a:pt x="25" y="37"/>
                      <a:pt x="24" y="35"/>
                      <a:pt x="24" y="35"/>
                    </a:cubicBezTo>
                    <a:cubicBezTo>
                      <a:pt x="23" y="35"/>
                      <a:pt x="23" y="36"/>
                      <a:pt x="23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5"/>
                      <a:pt x="21" y="35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lose/>
                    <a:moveTo>
                      <a:pt x="44" y="33"/>
                    </a:moveTo>
                    <a:cubicBezTo>
                      <a:pt x="45" y="33"/>
                      <a:pt x="45" y="33"/>
                      <a:pt x="46" y="33"/>
                    </a:cubicBezTo>
                    <a:cubicBezTo>
                      <a:pt x="46" y="33"/>
                      <a:pt x="46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7" y="32"/>
                      <a:pt x="47" y="32"/>
                    </a:cubicBezTo>
                    <a:cubicBezTo>
                      <a:pt x="47" y="32"/>
                      <a:pt x="46" y="31"/>
                      <a:pt x="46" y="31"/>
                    </a:cubicBezTo>
                    <a:cubicBezTo>
                      <a:pt x="46" y="31"/>
                      <a:pt x="45" y="30"/>
                      <a:pt x="45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3"/>
                      <a:pt x="44" y="33"/>
                    </a:cubicBezTo>
                    <a:close/>
                    <a:moveTo>
                      <a:pt x="6" y="35"/>
                    </a:move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9" y="36"/>
                      <a:pt x="9" y="36"/>
                    </a:cubicBezTo>
                    <a:cubicBezTo>
                      <a:pt x="9" y="36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0" y="35"/>
                      <a:pt x="11" y="35"/>
                    </a:cubicBezTo>
                    <a:cubicBezTo>
                      <a:pt x="11" y="35"/>
                      <a:pt x="11" y="34"/>
                      <a:pt x="11" y="34"/>
                    </a:cubicBezTo>
                    <a:cubicBezTo>
                      <a:pt x="11" y="33"/>
                      <a:pt x="10" y="33"/>
                      <a:pt x="9" y="33"/>
                    </a:cubicBezTo>
                    <a:cubicBezTo>
                      <a:pt x="9" y="33"/>
                      <a:pt x="10" y="32"/>
                      <a:pt x="9" y="32"/>
                    </a:cubicBezTo>
                    <a:cubicBezTo>
                      <a:pt x="9" y="31"/>
                      <a:pt x="10" y="32"/>
                      <a:pt x="11" y="31"/>
                    </a:cubicBezTo>
                    <a:cubicBezTo>
                      <a:pt x="11" y="31"/>
                      <a:pt x="10" y="30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8"/>
                      <a:pt x="10" y="28"/>
                      <a:pt x="11" y="27"/>
                    </a:cubicBezTo>
                    <a:cubicBezTo>
                      <a:pt x="11" y="27"/>
                      <a:pt x="11" y="27"/>
                      <a:pt x="12" y="27"/>
                    </a:cubicBezTo>
                    <a:cubicBezTo>
                      <a:pt x="12" y="26"/>
                      <a:pt x="10" y="26"/>
                      <a:pt x="10" y="26"/>
                    </a:cubicBezTo>
                    <a:cubicBezTo>
                      <a:pt x="10" y="25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5"/>
                    </a:cubicBezTo>
                    <a:cubicBezTo>
                      <a:pt x="12" y="25"/>
                      <a:pt x="13" y="25"/>
                      <a:pt x="13" y="25"/>
                    </a:cubicBezTo>
                    <a:cubicBezTo>
                      <a:pt x="13" y="25"/>
                      <a:pt x="13" y="24"/>
                      <a:pt x="13" y="24"/>
                    </a:cubicBezTo>
                    <a:cubicBezTo>
                      <a:pt x="13" y="24"/>
                      <a:pt x="12" y="24"/>
                      <a:pt x="12" y="24"/>
                    </a:cubicBezTo>
                    <a:cubicBezTo>
                      <a:pt x="13" y="24"/>
                      <a:pt x="13" y="23"/>
                      <a:pt x="14" y="24"/>
                    </a:cubicBezTo>
                    <a:cubicBezTo>
                      <a:pt x="14" y="24"/>
                      <a:pt x="14" y="22"/>
                      <a:pt x="14" y="22"/>
                    </a:cubicBezTo>
                    <a:cubicBezTo>
                      <a:pt x="14" y="21"/>
                      <a:pt x="14" y="20"/>
                      <a:pt x="15" y="19"/>
                    </a:cubicBezTo>
                    <a:cubicBezTo>
                      <a:pt x="15" y="19"/>
                      <a:pt x="15" y="18"/>
                      <a:pt x="16" y="19"/>
                    </a:cubicBezTo>
                    <a:cubicBezTo>
                      <a:pt x="16" y="19"/>
                      <a:pt x="15" y="19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2"/>
                      <a:pt x="16" y="19"/>
                      <a:pt x="17" y="19"/>
                    </a:cubicBezTo>
                    <a:cubicBezTo>
                      <a:pt x="17" y="19"/>
                      <a:pt x="17" y="19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9" y="18"/>
                      <a:pt x="19" y="17"/>
                    </a:cubicBezTo>
                    <a:cubicBezTo>
                      <a:pt x="19" y="16"/>
                      <a:pt x="18" y="16"/>
                      <a:pt x="17" y="16"/>
                    </a:cubicBezTo>
                    <a:cubicBezTo>
                      <a:pt x="17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6"/>
                      <a:pt x="14" y="16"/>
                    </a:cubicBezTo>
                    <a:cubicBezTo>
                      <a:pt x="14" y="15"/>
                      <a:pt x="16" y="14"/>
                      <a:pt x="15" y="13"/>
                    </a:cubicBezTo>
                    <a:cubicBezTo>
                      <a:pt x="14" y="13"/>
                      <a:pt x="14" y="13"/>
                      <a:pt x="13" y="14"/>
                    </a:cubicBezTo>
                    <a:cubicBezTo>
                      <a:pt x="13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2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1" y="9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8" y="9"/>
                      <a:pt x="7" y="10"/>
                      <a:pt x="7" y="12"/>
                    </a:cubicBezTo>
                    <a:cubicBezTo>
                      <a:pt x="7" y="13"/>
                      <a:pt x="8" y="13"/>
                      <a:pt x="8" y="14"/>
                    </a:cubicBezTo>
                    <a:cubicBezTo>
                      <a:pt x="8" y="14"/>
                      <a:pt x="8" y="16"/>
                      <a:pt x="8" y="15"/>
                    </a:cubicBezTo>
                    <a:cubicBezTo>
                      <a:pt x="7" y="15"/>
                      <a:pt x="8" y="14"/>
                      <a:pt x="7" y="14"/>
                    </a:cubicBezTo>
                    <a:cubicBezTo>
                      <a:pt x="7" y="14"/>
                      <a:pt x="6" y="16"/>
                      <a:pt x="6" y="15"/>
                    </a:cubicBezTo>
                    <a:cubicBezTo>
                      <a:pt x="6" y="14"/>
                      <a:pt x="7" y="13"/>
                      <a:pt x="7" y="13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2" y="14"/>
                      <a:pt x="3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3"/>
                      <a:pt x="1" y="23"/>
                      <a:pt x="0" y="23"/>
                    </a:cubicBezTo>
                    <a:cubicBezTo>
                      <a:pt x="0" y="22"/>
                      <a:pt x="0" y="21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29"/>
                      <a:pt x="2" y="28"/>
                      <a:pt x="3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1"/>
                      <a:pt x="4" y="32"/>
                      <a:pt x="4" y="33"/>
                    </a:cubicBezTo>
                    <a:cubicBezTo>
                      <a:pt x="4" y="33"/>
                      <a:pt x="4" y="35"/>
                      <a:pt x="4" y="35"/>
                    </a:cubicBezTo>
                    <a:cubicBezTo>
                      <a:pt x="4" y="35"/>
                      <a:pt x="5" y="35"/>
                      <a:pt x="6" y="3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5" name="Freeform 816">
                <a:extLst>
                  <a:ext uri="{FF2B5EF4-FFF2-40B4-BE49-F238E27FC236}">
                    <a16:creationId xmlns:a16="http://schemas.microsoft.com/office/drawing/2014/main" id="{F2D570A6-85CB-DC82-6953-B3C2F1105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588" y="3208338"/>
                <a:ext cx="192087" cy="112713"/>
              </a:xfrm>
              <a:custGeom>
                <a:avLst/>
                <a:gdLst>
                  <a:gd name="T0" fmla="*/ 17 w 46"/>
                  <a:gd name="T1" fmla="*/ 25 h 27"/>
                  <a:gd name="T2" fmla="*/ 19 w 46"/>
                  <a:gd name="T3" fmla="*/ 25 h 27"/>
                  <a:gd name="T4" fmla="*/ 20 w 46"/>
                  <a:gd name="T5" fmla="*/ 22 h 27"/>
                  <a:gd name="T6" fmla="*/ 25 w 46"/>
                  <a:gd name="T7" fmla="*/ 23 h 27"/>
                  <a:gd name="T8" fmla="*/ 28 w 46"/>
                  <a:gd name="T9" fmla="*/ 24 h 27"/>
                  <a:gd name="T10" fmla="*/ 32 w 46"/>
                  <a:gd name="T11" fmla="*/ 24 h 27"/>
                  <a:gd name="T12" fmla="*/ 34 w 46"/>
                  <a:gd name="T13" fmla="*/ 23 h 27"/>
                  <a:gd name="T14" fmla="*/ 40 w 46"/>
                  <a:gd name="T15" fmla="*/ 22 h 27"/>
                  <a:gd name="T16" fmla="*/ 43 w 46"/>
                  <a:gd name="T17" fmla="*/ 18 h 27"/>
                  <a:gd name="T18" fmla="*/ 45 w 46"/>
                  <a:gd name="T19" fmla="*/ 17 h 27"/>
                  <a:gd name="T20" fmla="*/ 45 w 46"/>
                  <a:gd name="T21" fmla="*/ 15 h 27"/>
                  <a:gd name="T22" fmla="*/ 44 w 46"/>
                  <a:gd name="T23" fmla="*/ 12 h 27"/>
                  <a:gd name="T24" fmla="*/ 41 w 46"/>
                  <a:gd name="T25" fmla="*/ 11 h 27"/>
                  <a:gd name="T26" fmla="*/ 39 w 46"/>
                  <a:gd name="T27" fmla="*/ 10 h 27"/>
                  <a:gd name="T28" fmla="*/ 39 w 46"/>
                  <a:gd name="T29" fmla="*/ 8 h 27"/>
                  <a:gd name="T30" fmla="*/ 35 w 46"/>
                  <a:gd name="T31" fmla="*/ 7 h 27"/>
                  <a:gd name="T32" fmla="*/ 33 w 46"/>
                  <a:gd name="T33" fmla="*/ 8 h 27"/>
                  <a:gd name="T34" fmla="*/ 31 w 46"/>
                  <a:gd name="T35" fmla="*/ 10 h 27"/>
                  <a:gd name="T36" fmla="*/ 30 w 46"/>
                  <a:gd name="T37" fmla="*/ 8 h 27"/>
                  <a:gd name="T38" fmla="*/ 30 w 46"/>
                  <a:gd name="T39" fmla="*/ 5 h 27"/>
                  <a:gd name="T40" fmla="*/ 26 w 46"/>
                  <a:gd name="T41" fmla="*/ 4 h 27"/>
                  <a:gd name="T42" fmla="*/ 22 w 46"/>
                  <a:gd name="T43" fmla="*/ 2 h 27"/>
                  <a:gd name="T44" fmla="*/ 19 w 46"/>
                  <a:gd name="T45" fmla="*/ 2 h 27"/>
                  <a:gd name="T46" fmla="*/ 15 w 46"/>
                  <a:gd name="T47" fmla="*/ 0 h 27"/>
                  <a:gd name="T48" fmla="*/ 13 w 46"/>
                  <a:gd name="T49" fmla="*/ 3 h 27"/>
                  <a:gd name="T50" fmla="*/ 9 w 46"/>
                  <a:gd name="T51" fmla="*/ 5 h 27"/>
                  <a:gd name="T52" fmla="*/ 8 w 46"/>
                  <a:gd name="T53" fmla="*/ 6 h 27"/>
                  <a:gd name="T54" fmla="*/ 4 w 46"/>
                  <a:gd name="T55" fmla="*/ 7 h 27"/>
                  <a:gd name="T56" fmla="*/ 2 w 46"/>
                  <a:gd name="T57" fmla="*/ 9 h 27"/>
                  <a:gd name="T58" fmla="*/ 1 w 46"/>
                  <a:gd name="T59" fmla="*/ 10 h 27"/>
                  <a:gd name="T60" fmla="*/ 3 w 46"/>
                  <a:gd name="T61" fmla="*/ 15 h 27"/>
                  <a:gd name="T62" fmla="*/ 5 w 46"/>
                  <a:gd name="T63" fmla="*/ 18 h 27"/>
                  <a:gd name="T64" fmla="*/ 7 w 46"/>
                  <a:gd name="T65" fmla="*/ 20 h 27"/>
                  <a:gd name="T66" fmla="*/ 9 w 46"/>
                  <a:gd name="T67" fmla="*/ 21 h 27"/>
                  <a:gd name="T68" fmla="*/ 12 w 46"/>
                  <a:gd name="T69" fmla="*/ 24 h 27"/>
                  <a:gd name="T70" fmla="*/ 14 w 46"/>
                  <a:gd name="T7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" h="27">
                    <a:moveTo>
                      <a:pt x="14" y="26"/>
                    </a:moveTo>
                    <a:cubicBezTo>
                      <a:pt x="15" y="27"/>
                      <a:pt x="16" y="25"/>
                      <a:pt x="17" y="25"/>
                    </a:cubicBezTo>
                    <a:cubicBezTo>
                      <a:pt x="17" y="25"/>
                      <a:pt x="17" y="26"/>
                      <a:pt x="18" y="26"/>
                    </a:cubicBezTo>
                    <a:cubicBezTo>
                      <a:pt x="18" y="26"/>
                      <a:pt x="18" y="25"/>
                      <a:pt x="19" y="25"/>
                    </a:cubicBezTo>
                    <a:cubicBezTo>
                      <a:pt x="19" y="24"/>
                      <a:pt x="20" y="24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3" y="22"/>
                      <a:pt x="24" y="23"/>
                      <a:pt x="25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9" y="24"/>
                      <a:pt x="30" y="23"/>
                      <a:pt x="31" y="24"/>
                    </a:cubicBezTo>
                    <a:cubicBezTo>
                      <a:pt x="31" y="24"/>
                      <a:pt x="32" y="24"/>
                      <a:pt x="32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5"/>
                      <a:pt x="34" y="24"/>
                      <a:pt x="34" y="23"/>
                    </a:cubicBezTo>
                    <a:cubicBezTo>
                      <a:pt x="35" y="23"/>
                      <a:pt x="36" y="23"/>
                      <a:pt x="37" y="23"/>
                    </a:cubicBezTo>
                    <a:cubicBezTo>
                      <a:pt x="38" y="23"/>
                      <a:pt x="39" y="22"/>
                      <a:pt x="40" y="22"/>
                    </a:cubicBezTo>
                    <a:cubicBezTo>
                      <a:pt x="41" y="21"/>
                      <a:pt x="41" y="20"/>
                      <a:pt x="41" y="20"/>
                    </a:cubicBezTo>
                    <a:cubicBezTo>
                      <a:pt x="41" y="19"/>
                      <a:pt x="42" y="19"/>
                      <a:pt x="43" y="18"/>
                    </a:cubicBezTo>
                    <a:cubicBezTo>
                      <a:pt x="43" y="18"/>
                      <a:pt x="43" y="17"/>
                      <a:pt x="44" y="17"/>
                    </a:cubicBezTo>
                    <a:cubicBezTo>
                      <a:pt x="44" y="17"/>
                      <a:pt x="45" y="17"/>
                      <a:pt x="45" y="17"/>
                    </a:cubicBezTo>
                    <a:cubicBezTo>
                      <a:pt x="45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5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4" y="13"/>
                      <a:pt x="45" y="12"/>
                      <a:pt x="44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40" y="10"/>
                      <a:pt x="41" y="11"/>
                      <a:pt x="40" y="11"/>
                    </a:cubicBezTo>
                    <a:cubicBezTo>
                      <a:pt x="39" y="11"/>
                      <a:pt x="39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9"/>
                      <a:pt x="39" y="9"/>
                      <a:pt x="39" y="8"/>
                    </a:cubicBezTo>
                    <a:cubicBezTo>
                      <a:pt x="38" y="8"/>
                      <a:pt x="37" y="9"/>
                      <a:pt x="36" y="8"/>
                    </a:cubicBezTo>
                    <a:cubicBezTo>
                      <a:pt x="36" y="8"/>
                      <a:pt x="35" y="8"/>
                      <a:pt x="35" y="7"/>
                    </a:cubicBezTo>
                    <a:cubicBezTo>
                      <a:pt x="34" y="7"/>
                      <a:pt x="33" y="6"/>
                      <a:pt x="33" y="7"/>
                    </a:cubicBezTo>
                    <a:cubicBezTo>
                      <a:pt x="32" y="7"/>
                      <a:pt x="33" y="8"/>
                      <a:pt x="33" y="8"/>
                    </a:cubicBezTo>
                    <a:cubicBezTo>
                      <a:pt x="34" y="9"/>
                      <a:pt x="33" y="9"/>
                      <a:pt x="32" y="9"/>
                    </a:cubicBezTo>
                    <a:cubicBezTo>
                      <a:pt x="32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7" y="6"/>
                      <a:pt x="30" y="6"/>
                      <a:pt x="30" y="5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2" y="1"/>
                      <a:pt x="21" y="0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3"/>
                      <a:pt x="18" y="2"/>
                      <a:pt x="18" y="1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1"/>
                      <a:pt x="16" y="1"/>
                      <a:pt x="16" y="2"/>
                    </a:cubicBezTo>
                    <a:cubicBezTo>
                      <a:pt x="16" y="2"/>
                      <a:pt x="14" y="3"/>
                      <a:pt x="13" y="3"/>
                    </a:cubicBezTo>
                    <a:cubicBezTo>
                      <a:pt x="13" y="3"/>
                      <a:pt x="12" y="3"/>
                      <a:pt x="11" y="4"/>
                    </a:cubicBezTo>
                    <a:cubicBezTo>
                      <a:pt x="10" y="4"/>
                      <a:pt x="10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4" y="13"/>
                      <a:pt x="3" y="14"/>
                      <a:pt x="3" y="15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4" y="17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9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8" y="21"/>
                      <a:pt x="8" y="20"/>
                      <a:pt x="9" y="21"/>
                    </a:cubicBezTo>
                    <a:cubicBezTo>
                      <a:pt x="9" y="21"/>
                      <a:pt x="10" y="22"/>
                      <a:pt x="10" y="22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3" y="24"/>
                      <a:pt x="13" y="25"/>
                      <a:pt x="14" y="26"/>
                    </a:cubicBezTo>
                    <a:cubicBezTo>
                      <a:pt x="15" y="26"/>
                      <a:pt x="13" y="25"/>
                      <a:pt x="14" y="2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6" name="Freeform 817">
                <a:extLst>
                  <a:ext uri="{FF2B5EF4-FFF2-40B4-BE49-F238E27FC236}">
                    <a16:creationId xmlns:a16="http://schemas.microsoft.com/office/drawing/2014/main" id="{5D60C2A4-8AA2-7A6E-095E-620F0F7CF8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9450" y="3400425"/>
                <a:ext cx="165100" cy="163513"/>
              </a:xfrm>
              <a:custGeom>
                <a:avLst/>
                <a:gdLst>
                  <a:gd name="T0" fmla="*/ 32 w 40"/>
                  <a:gd name="T1" fmla="*/ 37 h 39"/>
                  <a:gd name="T2" fmla="*/ 24 w 40"/>
                  <a:gd name="T3" fmla="*/ 31 h 39"/>
                  <a:gd name="T4" fmla="*/ 16 w 40"/>
                  <a:gd name="T5" fmla="*/ 27 h 39"/>
                  <a:gd name="T6" fmla="*/ 12 w 40"/>
                  <a:gd name="T7" fmla="*/ 22 h 39"/>
                  <a:gd name="T8" fmla="*/ 12 w 40"/>
                  <a:gd name="T9" fmla="*/ 21 h 39"/>
                  <a:gd name="T10" fmla="*/ 8 w 40"/>
                  <a:gd name="T11" fmla="*/ 17 h 39"/>
                  <a:gd name="T12" fmla="*/ 6 w 40"/>
                  <a:gd name="T13" fmla="*/ 12 h 39"/>
                  <a:gd name="T14" fmla="*/ 4 w 40"/>
                  <a:gd name="T15" fmla="*/ 15 h 39"/>
                  <a:gd name="T16" fmla="*/ 2 w 40"/>
                  <a:gd name="T17" fmla="*/ 15 h 39"/>
                  <a:gd name="T18" fmla="*/ 1 w 40"/>
                  <a:gd name="T19" fmla="*/ 13 h 39"/>
                  <a:gd name="T20" fmla="*/ 3 w 40"/>
                  <a:gd name="T21" fmla="*/ 10 h 39"/>
                  <a:gd name="T22" fmla="*/ 10 w 40"/>
                  <a:gd name="T23" fmla="*/ 10 h 39"/>
                  <a:gd name="T24" fmla="*/ 13 w 40"/>
                  <a:gd name="T25" fmla="*/ 9 h 39"/>
                  <a:gd name="T26" fmla="*/ 15 w 40"/>
                  <a:gd name="T27" fmla="*/ 5 h 39"/>
                  <a:gd name="T28" fmla="*/ 17 w 40"/>
                  <a:gd name="T29" fmla="*/ 3 h 39"/>
                  <a:gd name="T30" fmla="*/ 19 w 40"/>
                  <a:gd name="T31" fmla="*/ 2 h 39"/>
                  <a:gd name="T32" fmla="*/ 23 w 40"/>
                  <a:gd name="T33" fmla="*/ 2 h 39"/>
                  <a:gd name="T34" fmla="*/ 26 w 40"/>
                  <a:gd name="T35" fmla="*/ 6 h 39"/>
                  <a:gd name="T36" fmla="*/ 34 w 40"/>
                  <a:gd name="T37" fmla="*/ 7 h 39"/>
                  <a:gd name="T38" fmla="*/ 36 w 40"/>
                  <a:gd name="T39" fmla="*/ 8 h 39"/>
                  <a:gd name="T40" fmla="*/ 38 w 40"/>
                  <a:gd name="T41" fmla="*/ 10 h 39"/>
                  <a:gd name="T42" fmla="*/ 39 w 40"/>
                  <a:gd name="T43" fmla="*/ 13 h 39"/>
                  <a:gd name="T44" fmla="*/ 37 w 40"/>
                  <a:gd name="T45" fmla="*/ 16 h 39"/>
                  <a:gd name="T46" fmla="*/ 32 w 40"/>
                  <a:gd name="T47" fmla="*/ 13 h 39"/>
                  <a:gd name="T48" fmla="*/ 28 w 40"/>
                  <a:gd name="T49" fmla="*/ 14 h 39"/>
                  <a:gd name="T50" fmla="*/ 25 w 40"/>
                  <a:gd name="T51" fmla="*/ 13 h 39"/>
                  <a:gd name="T52" fmla="*/ 21 w 40"/>
                  <a:gd name="T53" fmla="*/ 13 h 39"/>
                  <a:gd name="T54" fmla="*/ 18 w 40"/>
                  <a:gd name="T55" fmla="*/ 14 h 39"/>
                  <a:gd name="T56" fmla="*/ 16 w 40"/>
                  <a:gd name="T57" fmla="*/ 18 h 39"/>
                  <a:gd name="T58" fmla="*/ 17 w 40"/>
                  <a:gd name="T59" fmla="*/ 20 h 39"/>
                  <a:gd name="T60" fmla="*/ 19 w 40"/>
                  <a:gd name="T61" fmla="*/ 23 h 39"/>
                  <a:gd name="T62" fmla="*/ 25 w 40"/>
                  <a:gd name="T63" fmla="*/ 30 h 39"/>
                  <a:gd name="T64" fmla="*/ 29 w 40"/>
                  <a:gd name="T65" fmla="*/ 35 h 39"/>
                  <a:gd name="T66" fmla="*/ 33 w 40"/>
                  <a:gd name="T67" fmla="*/ 38 h 39"/>
                  <a:gd name="T68" fmla="*/ 7 w 40"/>
                  <a:gd name="T69" fmla="*/ 15 h 39"/>
                  <a:gd name="T70" fmla="*/ 8 w 40"/>
                  <a:gd name="T71" fmla="*/ 14 h 39"/>
                  <a:gd name="T72" fmla="*/ 6 w 40"/>
                  <a:gd name="T73" fmla="*/ 14 h 39"/>
                  <a:gd name="T74" fmla="*/ 6 w 40"/>
                  <a:gd name="T75" fmla="*/ 17 h 39"/>
                  <a:gd name="T76" fmla="*/ 7 w 40"/>
                  <a:gd name="T77" fmla="*/ 18 h 39"/>
                  <a:gd name="T78" fmla="*/ 7 w 40"/>
                  <a:gd name="T79" fmla="*/ 16 h 39"/>
                  <a:gd name="T80" fmla="*/ 9 w 40"/>
                  <a:gd name="T81" fmla="*/ 19 h 39"/>
                  <a:gd name="T82" fmla="*/ 11 w 40"/>
                  <a:gd name="T83" fmla="*/ 20 h 39"/>
                  <a:gd name="T84" fmla="*/ 9 w 40"/>
                  <a:gd name="T85" fmla="*/ 23 h 39"/>
                  <a:gd name="T86" fmla="*/ 10 w 40"/>
                  <a:gd name="T87" fmla="*/ 24 h 39"/>
                  <a:gd name="T88" fmla="*/ 19 w 40"/>
                  <a:gd name="T89" fmla="*/ 30 h 39"/>
                  <a:gd name="T90" fmla="*/ 23 w 40"/>
                  <a:gd name="T91" fmla="*/ 31 h 39"/>
                  <a:gd name="T92" fmla="*/ 21 w 40"/>
                  <a:gd name="T93" fmla="*/ 34 h 39"/>
                  <a:gd name="T94" fmla="*/ 23 w 40"/>
                  <a:gd name="T95" fmla="*/ 34 h 39"/>
                  <a:gd name="T96" fmla="*/ 25 w 40"/>
                  <a:gd name="T97" fmla="*/ 34 h 39"/>
                  <a:gd name="T98" fmla="*/ 25 w 40"/>
                  <a:gd name="T99" fmla="*/ 34 h 39"/>
                  <a:gd name="T100" fmla="*/ 18 w 40"/>
                  <a:gd name="T101" fmla="*/ 33 h 39"/>
                  <a:gd name="T102" fmla="*/ 18 w 40"/>
                  <a:gd name="T103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39">
                    <a:moveTo>
                      <a:pt x="33" y="38"/>
                    </a:moveTo>
                    <a:cubicBezTo>
                      <a:pt x="33" y="38"/>
                      <a:pt x="33" y="39"/>
                      <a:pt x="33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32" y="37"/>
                      <a:pt x="31" y="37"/>
                      <a:pt x="30" y="37"/>
                    </a:cubicBezTo>
                    <a:cubicBezTo>
                      <a:pt x="29" y="36"/>
                      <a:pt x="29" y="35"/>
                      <a:pt x="28" y="34"/>
                    </a:cubicBezTo>
                    <a:cubicBezTo>
                      <a:pt x="26" y="33"/>
                      <a:pt x="25" y="32"/>
                      <a:pt x="24" y="31"/>
                    </a:cubicBezTo>
                    <a:cubicBezTo>
                      <a:pt x="23" y="30"/>
                      <a:pt x="22" y="30"/>
                      <a:pt x="21" y="29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6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4" y="26"/>
                    </a:cubicBezTo>
                    <a:cubicBezTo>
                      <a:pt x="13" y="25"/>
                      <a:pt x="12" y="24"/>
                      <a:pt x="12" y="23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3" y="22"/>
                    </a:cubicBezTo>
                    <a:cubicBezTo>
                      <a:pt x="13" y="21"/>
                      <a:pt x="12" y="21"/>
                      <a:pt x="12" y="21"/>
                    </a:cubicBezTo>
                    <a:cubicBezTo>
                      <a:pt x="11" y="20"/>
                      <a:pt x="11" y="20"/>
                      <a:pt x="10" y="19"/>
                    </a:cubicBezTo>
                    <a:cubicBezTo>
                      <a:pt x="10" y="18"/>
                      <a:pt x="10" y="18"/>
                      <a:pt x="9" y="18"/>
                    </a:cubicBezTo>
                    <a:cubicBezTo>
                      <a:pt x="9" y="18"/>
                      <a:pt x="8" y="17"/>
                      <a:pt x="8" y="17"/>
                    </a:cubicBezTo>
                    <a:cubicBezTo>
                      <a:pt x="9" y="18"/>
                      <a:pt x="10" y="17"/>
                      <a:pt x="10" y="16"/>
                    </a:cubicBezTo>
                    <a:cubicBezTo>
                      <a:pt x="10" y="15"/>
                      <a:pt x="9" y="14"/>
                      <a:pt x="8" y="14"/>
                    </a:cubicBezTo>
                    <a:cubicBezTo>
                      <a:pt x="8" y="13"/>
                      <a:pt x="7" y="12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4" y="16"/>
                      <a:pt x="3" y="17"/>
                    </a:cubicBezTo>
                    <a:cubicBezTo>
                      <a:pt x="2" y="18"/>
                      <a:pt x="2" y="16"/>
                      <a:pt x="2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1" y="11"/>
                      <a:pt x="4" y="12"/>
                      <a:pt x="3" y="10"/>
                    </a:cubicBezTo>
                    <a:cubicBezTo>
                      <a:pt x="4" y="10"/>
                      <a:pt x="5" y="11"/>
                      <a:pt x="6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9" y="11"/>
                      <a:pt x="10" y="10"/>
                    </a:cubicBezTo>
                    <a:cubicBezTo>
                      <a:pt x="10" y="10"/>
                      <a:pt x="12" y="12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4" y="7"/>
                      <a:pt x="14" y="8"/>
                      <a:pt x="15" y="7"/>
                    </a:cubicBezTo>
                    <a:cubicBezTo>
                      <a:pt x="15" y="6"/>
                      <a:pt x="15" y="6"/>
                      <a:pt x="15" y="5"/>
                    </a:cubicBezTo>
                    <a:cubicBezTo>
                      <a:pt x="15" y="5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1" y="1"/>
                      <a:pt x="22" y="1"/>
                      <a:pt x="23" y="2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5"/>
                      <a:pt x="26" y="5"/>
                      <a:pt x="26" y="6"/>
                    </a:cubicBezTo>
                    <a:cubicBezTo>
                      <a:pt x="27" y="6"/>
                      <a:pt x="28" y="7"/>
                      <a:pt x="28" y="7"/>
                    </a:cubicBezTo>
                    <a:cubicBezTo>
                      <a:pt x="29" y="7"/>
                      <a:pt x="30" y="7"/>
                      <a:pt x="31" y="7"/>
                    </a:cubicBezTo>
                    <a:cubicBezTo>
                      <a:pt x="32" y="8"/>
                      <a:pt x="33" y="8"/>
                      <a:pt x="34" y="7"/>
                    </a:cubicBezTo>
                    <a:cubicBezTo>
                      <a:pt x="34" y="7"/>
                      <a:pt x="35" y="7"/>
                      <a:pt x="36" y="6"/>
                    </a:cubicBezTo>
                    <a:cubicBezTo>
                      <a:pt x="36" y="6"/>
                      <a:pt x="37" y="5"/>
                      <a:pt x="38" y="5"/>
                    </a:cubicBezTo>
                    <a:cubicBezTo>
                      <a:pt x="37" y="6"/>
                      <a:pt x="36" y="7"/>
                      <a:pt x="36" y="8"/>
                    </a:cubicBezTo>
                    <a:cubicBezTo>
                      <a:pt x="36" y="8"/>
                      <a:pt x="37" y="8"/>
                      <a:pt x="37" y="9"/>
                    </a:cubicBezTo>
                    <a:cubicBezTo>
                      <a:pt x="37" y="9"/>
                      <a:pt x="36" y="10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38" y="11"/>
                      <a:pt x="37" y="11"/>
                      <a:pt x="37" y="11"/>
                    </a:cubicBezTo>
                    <a:cubicBezTo>
                      <a:pt x="37" y="11"/>
                      <a:pt x="37" y="12"/>
                      <a:pt x="37" y="12"/>
                    </a:cubicBezTo>
                    <a:cubicBezTo>
                      <a:pt x="38" y="12"/>
                      <a:pt x="39" y="12"/>
                      <a:pt x="39" y="13"/>
                    </a:cubicBezTo>
                    <a:cubicBezTo>
                      <a:pt x="40" y="13"/>
                      <a:pt x="40" y="13"/>
                      <a:pt x="39" y="14"/>
                    </a:cubicBezTo>
                    <a:cubicBezTo>
                      <a:pt x="38" y="14"/>
                      <a:pt x="38" y="14"/>
                      <a:pt x="38" y="15"/>
                    </a:cubicBezTo>
                    <a:cubicBezTo>
                      <a:pt x="38" y="15"/>
                      <a:pt x="38" y="16"/>
                      <a:pt x="37" y="16"/>
                    </a:cubicBezTo>
                    <a:cubicBezTo>
                      <a:pt x="36" y="17"/>
                      <a:pt x="36" y="15"/>
                      <a:pt x="35" y="15"/>
                    </a:cubicBezTo>
                    <a:cubicBezTo>
                      <a:pt x="35" y="14"/>
                      <a:pt x="35" y="14"/>
                      <a:pt x="34" y="14"/>
                    </a:cubicBezTo>
                    <a:cubicBezTo>
                      <a:pt x="33" y="14"/>
                      <a:pt x="33" y="14"/>
                      <a:pt x="32" y="13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3"/>
                      <a:pt x="30" y="14"/>
                      <a:pt x="30" y="14"/>
                    </a:cubicBezTo>
                    <a:cubicBezTo>
                      <a:pt x="29" y="14"/>
                      <a:pt x="29" y="14"/>
                      <a:pt x="28" y="14"/>
                    </a:cubicBezTo>
                    <a:cubicBezTo>
                      <a:pt x="28" y="13"/>
                      <a:pt x="28" y="13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4"/>
                      <a:pt x="26" y="13"/>
                      <a:pt x="25" y="13"/>
                    </a:cubicBezTo>
                    <a:cubicBezTo>
                      <a:pt x="25" y="13"/>
                      <a:pt x="25" y="14"/>
                      <a:pt x="24" y="13"/>
                    </a:cubicBezTo>
                    <a:cubicBezTo>
                      <a:pt x="24" y="13"/>
                      <a:pt x="24" y="12"/>
                      <a:pt x="23" y="13"/>
                    </a:cubicBezTo>
                    <a:cubicBezTo>
                      <a:pt x="22" y="13"/>
                      <a:pt x="22" y="13"/>
                      <a:pt x="21" y="13"/>
                    </a:cubicBezTo>
                    <a:cubicBezTo>
                      <a:pt x="21" y="13"/>
                      <a:pt x="20" y="13"/>
                      <a:pt x="20" y="14"/>
                    </a:cubicBezTo>
                    <a:cubicBezTo>
                      <a:pt x="19" y="14"/>
                      <a:pt x="19" y="15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8" y="14"/>
                      <a:pt x="17" y="14"/>
                      <a:pt x="17" y="13"/>
                    </a:cubicBezTo>
                    <a:cubicBezTo>
                      <a:pt x="15" y="12"/>
                      <a:pt x="16" y="15"/>
                      <a:pt x="15" y="17"/>
                    </a:cubicBezTo>
                    <a:cubicBezTo>
                      <a:pt x="15" y="17"/>
                      <a:pt x="15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1"/>
                      <a:pt x="18" y="22"/>
                      <a:pt x="19" y="23"/>
                    </a:cubicBezTo>
                    <a:cubicBezTo>
                      <a:pt x="19" y="24"/>
                      <a:pt x="21" y="26"/>
                      <a:pt x="22" y="27"/>
                    </a:cubicBezTo>
                    <a:cubicBezTo>
                      <a:pt x="23" y="28"/>
                      <a:pt x="23" y="29"/>
                      <a:pt x="24" y="29"/>
                    </a:cubicBezTo>
                    <a:cubicBezTo>
                      <a:pt x="25" y="29"/>
                      <a:pt x="25" y="29"/>
                      <a:pt x="25" y="30"/>
                    </a:cubicBezTo>
                    <a:cubicBezTo>
                      <a:pt x="26" y="30"/>
                      <a:pt x="26" y="30"/>
                      <a:pt x="26" y="31"/>
                    </a:cubicBezTo>
                    <a:cubicBezTo>
                      <a:pt x="26" y="32"/>
                      <a:pt x="27" y="32"/>
                      <a:pt x="28" y="33"/>
                    </a:cubicBezTo>
                    <a:cubicBezTo>
                      <a:pt x="28" y="34"/>
                      <a:pt x="29" y="34"/>
                      <a:pt x="29" y="35"/>
                    </a:cubicBezTo>
                    <a:cubicBezTo>
                      <a:pt x="30" y="35"/>
                      <a:pt x="30" y="35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7"/>
                      <a:pt x="34" y="37"/>
                      <a:pt x="33" y="38"/>
                    </a:cubicBezTo>
                    <a:close/>
                    <a:moveTo>
                      <a:pt x="8" y="14"/>
                    </a:moveTo>
                    <a:cubicBezTo>
                      <a:pt x="8" y="13"/>
                      <a:pt x="7" y="14"/>
                      <a:pt x="7" y="14"/>
                    </a:cubicBezTo>
                    <a:cubicBezTo>
                      <a:pt x="6" y="15"/>
                      <a:pt x="7" y="14"/>
                      <a:pt x="7" y="15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lose/>
                    <a:moveTo>
                      <a:pt x="7" y="16"/>
                    </a:moveTo>
                    <a:cubicBezTo>
                      <a:pt x="7" y="16"/>
                      <a:pt x="6" y="15"/>
                      <a:pt x="6" y="15"/>
                    </a:cubicBezTo>
                    <a:cubicBezTo>
                      <a:pt x="6" y="14"/>
                      <a:pt x="5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8"/>
                      <a:pt x="6" y="19"/>
                      <a:pt x="6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  <a:moveTo>
                      <a:pt x="9" y="19"/>
                    </a:moveTo>
                    <a:cubicBezTo>
                      <a:pt x="9" y="19"/>
                      <a:pt x="9" y="18"/>
                      <a:pt x="9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9" y="20"/>
                      <a:pt x="10" y="20"/>
                      <a:pt x="10" y="20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2"/>
                      <a:pt x="11" y="21"/>
                      <a:pt x="11" y="20"/>
                    </a:cubicBezTo>
                    <a:cubicBezTo>
                      <a:pt x="10" y="20"/>
                      <a:pt x="10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lose/>
                    <a:moveTo>
                      <a:pt x="9" y="23"/>
                    </a:moveTo>
                    <a:cubicBezTo>
                      <a:pt x="9" y="23"/>
                      <a:pt x="12" y="27"/>
                      <a:pt x="12" y="27"/>
                    </a:cubicBezTo>
                    <a:cubicBezTo>
                      <a:pt x="13" y="26"/>
                      <a:pt x="12" y="25"/>
                      <a:pt x="11" y="25"/>
                    </a:cubicBezTo>
                    <a:cubicBezTo>
                      <a:pt x="11" y="25"/>
                      <a:pt x="11" y="24"/>
                      <a:pt x="10" y="24"/>
                    </a:cubicBezTo>
                    <a:cubicBezTo>
                      <a:pt x="10" y="24"/>
                      <a:pt x="10" y="23"/>
                      <a:pt x="9" y="23"/>
                    </a:cubicBezTo>
                    <a:cubicBezTo>
                      <a:pt x="9" y="23"/>
                      <a:pt x="10" y="23"/>
                      <a:pt x="9" y="23"/>
                    </a:cubicBezTo>
                    <a:close/>
                    <a:moveTo>
                      <a:pt x="19" y="30"/>
                    </a:moveTo>
                    <a:cubicBezTo>
                      <a:pt x="18" y="30"/>
                      <a:pt x="19" y="30"/>
                      <a:pt x="19" y="31"/>
                    </a:cubicBezTo>
                    <a:cubicBezTo>
                      <a:pt x="19" y="31"/>
                      <a:pt x="20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23" y="30"/>
                      <a:pt x="20" y="30"/>
                      <a:pt x="20" y="30"/>
                    </a:cubicBezTo>
                    <a:cubicBezTo>
                      <a:pt x="20" y="30"/>
                      <a:pt x="19" y="30"/>
                      <a:pt x="19" y="30"/>
                    </a:cubicBezTo>
                    <a:close/>
                    <a:moveTo>
                      <a:pt x="21" y="34"/>
                    </a:moveTo>
                    <a:cubicBezTo>
                      <a:pt x="22" y="35"/>
                      <a:pt x="23" y="35"/>
                      <a:pt x="24" y="34"/>
                    </a:cubicBezTo>
                    <a:cubicBezTo>
                      <a:pt x="24" y="34"/>
                      <a:pt x="25" y="35"/>
                      <a:pt x="25" y="34"/>
                    </a:cubicBezTo>
                    <a:cubicBezTo>
                      <a:pt x="24" y="34"/>
                      <a:pt x="24" y="34"/>
                      <a:pt x="23" y="34"/>
                    </a:cubicBezTo>
                    <a:cubicBezTo>
                      <a:pt x="23" y="34"/>
                      <a:pt x="21" y="34"/>
                      <a:pt x="21" y="34"/>
                    </a:cubicBezTo>
                    <a:cubicBezTo>
                      <a:pt x="22" y="34"/>
                      <a:pt x="21" y="34"/>
                      <a:pt x="21" y="34"/>
                    </a:cubicBezTo>
                    <a:close/>
                    <a:moveTo>
                      <a:pt x="25" y="34"/>
                    </a:moveTo>
                    <a:cubicBezTo>
                      <a:pt x="26" y="34"/>
                      <a:pt x="27" y="36"/>
                      <a:pt x="28" y="36"/>
                    </a:cubicBezTo>
                    <a:cubicBezTo>
                      <a:pt x="28" y="35"/>
                      <a:pt x="27" y="34"/>
                      <a:pt x="26" y="34"/>
                    </a:cubicBezTo>
                    <a:cubicBezTo>
                      <a:pt x="26" y="34"/>
                      <a:pt x="26" y="33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4"/>
                      <a:pt x="25" y="34"/>
                      <a:pt x="25" y="34"/>
                    </a:cubicBezTo>
                    <a:close/>
                    <a:moveTo>
                      <a:pt x="18" y="33"/>
                    </a:moveTo>
                    <a:cubicBezTo>
                      <a:pt x="18" y="33"/>
                      <a:pt x="17" y="33"/>
                      <a:pt x="17" y="34"/>
                    </a:cubicBezTo>
                    <a:cubicBezTo>
                      <a:pt x="18" y="34"/>
                      <a:pt x="19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7" name="Freeform 818">
                <a:extLst>
                  <a:ext uri="{FF2B5EF4-FFF2-40B4-BE49-F238E27FC236}">
                    <a16:creationId xmlns:a16="http://schemas.microsoft.com/office/drawing/2014/main" id="{21F1CF16-DC20-FDC1-E251-8B8BEF183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3925" y="3492500"/>
                <a:ext cx="184150" cy="115888"/>
              </a:xfrm>
              <a:custGeom>
                <a:avLst/>
                <a:gdLst>
                  <a:gd name="T0" fmla="*/ 39 w 44"/>
                  <a:gd name="T1" fmla="*/ 4 h 28"/>
                  <a:gd name="T2" fmla="*/ 37 w 44"/>
                  <a:gd name="T3" fmla="*/ 3 h 28"/>
                  <a:gd name="T4" fmla="*/ 35 w 44"/>
                  <a:gd name="T5" fmla="*/ 2 h 28"/>
                  <a:gd name="T6" fmla="*/ 29 w 44"/>
                  <a:gd name="T7" fmla="*/ 2 h 28"/>
                  <a:gd name="T8" fmla="*/ 25 w 44"/>
                  <a:gd name="T9" fmla="*/ 4 h 28"/>
                  <a:gd name="T10" fmla="*/ 20 w 44"/>
                  <a:gd name="T11" fmla="*/ 5 h 28"/>
                  <a:gd name="T12" fmla="*/ 16 w 44"/>
                  <a:gd name="T13" fmla="*/ 5 h 28"/>
                  <a:gd name="T14" fmla="*/ 11 w 44"/>
                  <a:gd name="T15" fmla="*/ 4 h 28"/>
                  <a:gd name="T16" fmla="*/ 4 w 44"/>
                  <a:gd name="T17" fmla="*/ 3 h 28"/>
                  <a:gd name="T18" fmla="*/ 4 w 44"/>
                  <a:gd name="T19" fmla="*/ 1 h 28"/>
                  <a:gd name="T20" fmla="*/ 2 w 44"/>
                  <a:gd name="T21" fmla="*/ 2 h 28"/>
                  <a:gd name="T22" fmla="*/ 2 w 44"/>
                  <a:gd name="T23" fmla="*/ 6 h 28"/>
                  <a:gd name="T24" fmla="*/ 3 w 44"/>
                  <a:gd name="T25" fmla="*/ 8 h 28"/>
                  <a:gd name="T26" fmla="*/ 5 w 44"/>
                  <a:gd name="T27" fmla="*/ 10 h 28"/>
                  <a:gd name="T28" fmla="*/ 4 w 44"/>
                  <a:gd name="T29" fmla="*/ 12 h 28"/>
                  <a:gd name="T30" fmla="*/ 1 w 44"/>
                  <a:gd name="T31" fmla="*/ 13 h 28"/>
                  <a:gd name="T32" fmla="*/ 1 w 44"/>
                  <a:gd name="T33" fmla="*/ 16 h 28"/>
                  <a:gd name="T34" fmla="*/ 1 w 44"/>
                  <a:gd name="T35" fmla="*/ 18 h 28"/>
                  <a:gd name="T36" fmla="*/ 4 w 44"/>
                  <a:gd name="T37" fmla="*/ 22 h 28"/>
                  <a:gd name="T38" fmla="*/ 4 w 44"/>
                  <a:gd name="T39" fmla="*/ 27 h 28"/>
                  <a:gd name="T40" fmla="*/ 8 w 44"/>
                  <a:gd name="T41" fmla="*/ 26 h 28"/>
                  <a:gd name="T42" fmla="*/ 12 w 44"/>
                  <a:gd name="T43" fmla="*/ 25 h 28"/>
                  <a:gd name="T44" fmla="*/ 14 w 44"/>
                  <a:gd name="T45" fmla="*/ 25 h 28"/>
                  <a:gd name="T46" fmla="*/ 15 w 44"/>
                  <a:gd name="T47" fmla="*/ 25 h 28"/>
                  <a:gd name="T48" fmla="*/ 16 w 44"/>
                  <a:gd name="T49" fmla="*/ 26 h 28"/>
                  <a:gd name="T50" fmla="*/ 20 w 44"/>
                  <a:gd name="T51" fmla="*/ 28 h 28"/>
                  <a:gd name="T52" fmla="*/ 24 w 44"/>
                  <a:gd name="T53" fmla="*/ 27 h 28"/>
                  <a:gd name="T54" fmla="*/ 26 w 44"/>
                  <a:gd name="T55" fmla="*/ 24 h 28"/>
                  <a:gd name="T56" fmla="*/ 29 w 44"/>
                  <a:gd name="T57" fmla="*/ 23 h 28"/>
                  <a:gd name="T58" fmla="*/ 33 w 44"/>
                  <a:gd name="T59" fmla="*/ 20 h 28"/>
                  <a:gd name="T60" fmla="*/ 34 w 44"/>
                  <a:gd name="T61" fmla="*/ 20 h 28"/>
                  <a:gd name="T62" fmla="*/ 36 w 44"/>
                  <a:gd name="T63" fmla="*/ 22 h 28"/>
                  <a:gd name="T64" fmla="*/ 37 w 44"/>
                  <a:gd name="T65" fmla="*/ 21 h 28"/>
                  <a:gd name="T66" fmla="*/ 38 w 44"/>
                  <a:gd name="T67" fmla="*/ 19 h 28"/>
                  <a:gd name="T68" fmla="*/ 35 w 44"/>
                  <a:gd name="T69" fmla="*/ 17 h 28"/>
                  <a:gd name="T70" fmla="*/ 37 w 44"/>
                  <a:gd name="T71" fmla="*/ 15 h 28"/>
                  <a:gd name="T72" fmla="*/ 38 w 44"/>
                  <a:gd name="T73" fmla="*/ 11 h 28"/>
                  <a:gd name="T74" fmla="*/ 42 w 44"/>
                  <a:gd name="T75" fmla="*/ 8 h 28"/>
                  <a:gd name="T76" fmla="*/ 41 w 44"/>
                  <a:gd name="T77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4" h="28">
                    <a:moveTo>
                      <a:pt x="41" y="5"/>
                    </a:moveTo>
                    <a:cubicBezTo>
                      <a:pt x="40" y="5"/>
                      <a:pt x="39" y="5"/>
                      <a:pt x="39" y="4"/>
                    </a:cubicBezTo>
                    <a:cubicBezTo>
                      <a:pt x="38" y="3"/>
                      <a:pt x="39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2"/>
                      <a:pt x="34" y="2"/>
                      <a:pt x="34" y="2"/>
                    </a:cubicBezTo>
                    <a:cubicBezTo>
                      <a:pt x="32" y="1"/>
                      <a:pt x="31" y="1"/>
                      <a:pt x="29" y="2"/>
                    </a:cubicBezTo>
                    <a:cubicBezTo>
                      <a:pt x="28" y="2"/>
                      <a:pt x="28" y="2"/>
                      <a:pt x="27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4" y="5"/>
                      <a:pt x="24" y="5"/>
                      <a:pt x="23" y="5"/>
                    </a:cubicBezTo>
                    <a:cubicBezTo>
                      <a:pt x="22" y="6"/>
                      <a:pt x="21" y="6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3" y="5"/>
                      <a:pt x="12" y="4"/>
                      <a:pt x="11" y="4"/>
                    </a:cubicBezTo>
                    <a:cubicBezTo>
                      <a:pt x="9" y="4"/>
                      <a:pt x="8" y="3"/>
                      <a:pt x="6" y="4"/>
                    </a:cubicBezTo>
                    <a:cubicBezTo>
                      <a:pt x="6" y="4"/>
                      <a:pt x="3" y="4"/>
                      <a:pt x="4" y="3"/>
                    </a:cubicBezTo>
                    <a:cubicBezTo>
                      <a:pt x="4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4"/>
                      <a:pt x="2" y="14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3" y="20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4" y="23"/>
                      <a:pt x="5" y="23"/>
                      <a:pt x="5" y="24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7" y="27"/>
                      <a:pt x="7" y="26"/>
                      <a:pt x="8" y="26"/>
                    </a:cubicBezTo>
                    <a:cubicBezTo>
                      <a:pt x="9" y="26"/>
                      <a:pt x="9" y="27"/>
                      <a:pt x="10" y="26"/>
                    </a:cubicBezTo>
                    <a:cubicBezTo>
                      <a:pt x="11" y="26"/>
                      <a:pt x="11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3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7" y="26"/>
                      <a:pt x="17" y="27"/>
                    </a:cubicBezTo>
                    <a:cubicBezTo>
                      <a:pt x="18" y="26"/>
                      <a:pt x="20" y="27"/>
                      <a:pt x="20" y="28"/>
                    </a:cubicBezTo>
                    <a:cubicBezTo>
                      <a:pt x="21" y="28"/>
                      <a:pt x="22" y="27"/>
                      <a:pt x="22" y="27"/>
                    </a:cubicBezTo>
                    <a:cubicBezTo>
                      <a:pt x="23" y="27"/>
                      <a:pt x="24" y="27"/>
                      <a:pt x="24" y="27"/>
                    </a:cubicBezTo>
                    <a:cubicBezTo>
                      <a:pt x="26" y="27"/>
                      <a:pt x="27" y="26"/>
                      <a:pt x="27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0" y="21"/>
                      <a:pt x="32" y="22"/>
                      <a:pt x="33" y="20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5" y="20"/>
                      <a:pt x="35" y="21"/>
                      <a:pt x="35" y="21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9" y="21"/>
                    </a:cubicBezTo>
                    <a:cubicBezTo>
                      <a:pt x="39" y="20"/>
                      <a:pt x="38" y="20"/>
                      <a:pt x="38" y="19"/>
                    </a:cubicBezTo>
                    <a:cubicBezTo>
                      <a:pt x="37" y="19"/>
                      <a:pt x="37" y="18"/>
                      <a:pt x="37" y="18"/>
                    </a:cubicBezTo>
                    <a:cubicBezTo>
                      <a:pt x="36" y="17"/>
                      <a:pt x="36" y="17"/>
                      <a:pt x="35" y="17"/>
                    </a:cubicBezTo>
                    <a:cubicBezTo>
                      <a:pt x="35" y="17"/>
                      <a:pt x="35" y="16"/>
                      <a:pt x="36" y="16"/>
                    </a:cubicBezTo>
                    <a:cubicBezTo>
                      <a:pt x="36" y="16"/>
                      <a:pt x="37" y="15"/>
                      <a:pt x="37" y="15"/>
                    </a:cubicBezTo>
                    <a:cubicBezTo>
                      <a:pt x="37" y="15"/>
                      <a:pt x="38" y="14"/>
                      <a:pt x="38" y="14"/>
                    </a:cubicBezTo>
                    <a:cubicBezTo>
                      <a:pt x="38" y="13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9" y="10"/>
                    </a:cubicBezTo>
                    <a:cubicBezTo>
                      <a:pt x="40" y="8"/>
                      <a:pt x="40" y="8"/>
                      <a:pt x="42" y="8"/>
                    </a:cubicBezTo>
                    <a:cubicBezTo>
                      <a:pt x="44" y="8"/>
                      <a:pt x="43" y="6"/>
                      <a:pt x="43" y="5"/>
                    </a:cubicBezTo>
                    <a:cubicBezTo>
                      <a:pt x="42" y="5"/>
                      <a:pt x="41" y="5"/>
                      <a:pt x="41" y="5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8" name="Freeform 819">
                <a:extLst>
                  <a:ext uri="{FF2B5EF4-FFF2-40B4-BE49-F238E27FC236}">
                    <a16:creationId xmlns:a16="http://schemas.microsoft.com/office/drawing/2014/main" id="{2A955F21-704B-E3C6-5255-0C9E26BE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476" y="3187700"/>
                <a:ext cx="107950" cy="87313"/>
              </a:xfrm>
              <a:custGeom>
                <a:avLst/>
                <a:gdLst>
                  <a:gd name="T0" fmla="*/ 6 w 26"/>
                  <a:gd name="T1" fmla="*/ 3 h 21"/>
                  <a:gd name="T2" fmla="*/ 8 w 26"/>
                  <a:gd name="T3" fmla="*/ 3 h 21"/>
                  <a:gd name="T4" fmla="*/ 11 w 26"/>
                  <a:gd name="T5" fmla="*/ 3 h 21"/>
                  <a:gd name="T6" fmla="*/ 12 w 26"/>
                  <a:gd name="T7" fmla="*/ 2 h 21"/>
                  <a:gd name="T8" fmla="*/ 13 w 26"/>
                  <a:gd name="T9" fmla="*/ 1 h 21"/>
                  <a:gd name="T10" fmla="*/ 14 w 26"/>
                  <a:gd name="T11" fmla="*/ 1 h 21"/>
                  <a:gd name="T12" fmla="*/ 16 w 26"/>
                  <a:gd name="T13" fmla="*/ 1 h 21"/>
                  <a:gd name="T14" fmla="*/ 17 w 26"/>
                  <a:gd name="T15" fmla="*/ 2 h 21"/>
                  <a:gd name="T16" fmla="*/ 19 w 26"/>
                  <a:gd name="T17" fmla="*/ 3 h 21"/>
                  <a:gd name="T18" fmla="*/ 21 w 26"/>
                  <a:gd name="T19" fmla="*/ 3 h 21"/>
                  <a:gd name="T20" fmla="*/ 22 w 26"/>
                  <a:gd name="T21" fmla="*/ 6 h 21"/>
                  <a:gd name="T22" fmla="*/ 21 w 26"/>
                  <a:gd name="T23" fmla="*/ 7 h 21"/>
                  <a:gd name="T24" fmla="*/ 24 w 26"/>
                  <a:gd name="T25" fmla="*/ 9 h 21"/>
                  <a:gd name="T26" fmla="*/ 26 w 26"/>
                  <a:gd name="T27" fmla="*/ 12 h 21"/>
                  <a:gd name="T28" fmla="*/ 24 w 26"/>
                  <a:gd name="T29" fmla="*/ 15 h 21"/>
                  <a:gd name="T30" fmla="*/ 22 w 26"/>
                  <a:gd name="T31" fmla="*/ 17 h 21"/>
                  <a:gd name="T32" fmla="*/ 22 w 26"/>
                  <a:gd name="T33" fmla="*/ 21 h 21"/>
                  <a:gd name="T34" fmla="*/ 20 w 26"/>
                  <a:gd name="T35" fmla="*/ 21 h 21"/>
                  <a:gd name="T36" fmla="*/ 19 w 26"/>
                  <a:gd name="T37" fmla="*/ 20 h 21"/>
                  <a:gd name="T38" fmla="*/ 17 w 26"/>
                  <a:gd name="T39" fmla="*/ 19 h 21"/>
                  <a:gd name="T40" fmla="*/ 16 w 26"/>
                  <a:gd name="T41" fmla="*/ 18 h 21"/>
                  <a:gd name="T42" fmla="*/ 15 w 26"/>
                  <a:gd name="T43" fmla="*/ 16 h 21"/>
                  <a:gd name="T44" fmla="*/ 14 w 26"/>
                  <a:gd name="T45" fmla="*/ 16 h 21"/>
                  <a:gd name="T46" fmla="*/ 11 w 26"/>
                  <a:gd name="T47" fmla="*/ 17 h 21"/>
                  <a:gd name="T48" fmla="*/ 11 w 26"/>
                  <a:gd name="T49" fmla="*/ 15 h 21"/>
                  <a:gd name="T50" fmla="*/ 11 w 26"/>
                  <a:gd name="T51" fmla="*/ 14 h 21"/>
                  <a:gd name="T52" fmla="*/ 8 w 26"/>
                  <a:gd name="T53" fmla="*/ 13 h 21"/>
                  <a:gd name="T54" fmla="*/ 5 w 26"/>
                  <a:gd name="T55" fmla="*/ 11 h 21"/>
                  <a:gd name="T56" fmla="*/ 3 w 26"/>
                  <a:gd name="T57" fmla="*/ 8 h 21"/>
                  <a:gd name="T58" fmla="*/ 2 w 26"/>
                  <a:gd name="T59" fmla="*/ 8 h 21"/>
                  <a:gd name="T60" fmla="*/ 1 w 26"/>
                  <a:gd name="T61" fmla="*/ 6 h 21"/>
                  <a:gd name="T62" fmla="*/ 2 w 26"/>
                  <a:gd name="T63" fmla="*/ 4 h 21"/>
                  <a:gd name="T64" fmla="*/ 6 w 26"/>
                  <a:gd name="T6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" h="21">
                    <a:moveTo>
                      <a:pt x="6" y="2"/>
                    </a:move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0"/>
                      <a:pt x="16" y="0"/>
                    </a:cubicBezTo>
                    <a:cubicBezTo>
                      <a:pt x="16" y="0"/>
                      <a:pt x="15" y="1"/>
                      <a:pt x="16" y="1"/>
                    </a:cubicBezTo>
                    <a:cubicBezTo>
                      <a:pt x="17" y="1"/>
                      <a:pt x="17" y="1"/>
                      <a:pt x="17" y="0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1" y="3"/>
                    </a:cubicBezTo>
                    <a:cubicBezTo>
                      <a:pt x="21" y="3"/>
                      <a:pt x="22" y="3"/>
                      <a:pt x="22" y="4"/>
                    </a:cubicBezTo>
                    <a:cubicBezTo>
                      <a:pt x="23" y="4"/>
                      <a:pt x="22" y="5"/>
                      <a:pt x="22" y="6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1" y="8"/>
                      <a:pt x="22" y="8"/>
                      <a:pt x="23" y="8"/>
                    </a:cubicBezTo>
                    <a:cubicBezTo>
                      <a:pt x="23" y="8"/>
                      <a:pt x="24" y="8"/>
                      <a:pt x="24" y="9"/>
                    </a:cubicBezTo>
                    <a:cubicBezTo>
                      <a:pt x="25" y="9"/>
                      <a:pt x="25" y="10"/>
                      <a:pt x="25" y="11"/>
                    </a:cubicBezTo>
                    <a:cubicBezTo>
                      <a:pt x="25" y="11"/>
                      <a:pt x="26" y="11"/>
                      <a:pt x="26" y="12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5" y="14"/>
                      <a:pt x="25" y="14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2" y="16"/>
                      <a:pt x="22" y="17"/>
                      <a:pt x="22" y="17"/>
                    </a:cubicBezTo>
                    <a:cubicBezTo>
                      <a:pt x="22" y="18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2" y="21"/>
                    </a:cubicBezTo>
                    <a:cubicBezTo>
                      <a:pt x="22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8" y="20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5" y="16"/>
                    </a:cubicBezTo>
                    <a:cubicBezTo>
                      <a:pt x="15" y="16"/>
                      <a:pt x="16" y="15"/>
                      <a:pt x="16" y="15"/>
                    </a:cubicBezTo>
                    <a:cubicBezTo>
                      <a:pt x="15" y="14"/>
                      <a:pt x="15" y="17"/>
                      <a:pt x="14" y="16"/>
                    </a:cubicBezTo>
                    <a:cubicBezTo>
                      <a:pt x="14" y="17"/>
                      <a:pt x="13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8" y="13"/>
                    </a:cubicBezTo>
                    <a:cubicBezTo>
                      <a:pt x="8" y="13"/>
                      <a:pt x="8" y="12"/>
                      <a:pt x="7" y="11"/>
                    </a:cubicBezTo>
                    <a:cubicBezTo>
                      <a:pt x="7" y="11"/>
                      <a:pt x="6" y="11"/>
                      <a:pt x="5" y="11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5" y="1"/>
                      <a:pt x="6" y="2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9" name="Freeform 820">
                <a:extLst>
                  <a:ext uri="{FF2B5EF4-FFF2-40B4-BE49-F238E27FC236}">
                    <a16:creationId xmlns:a16="http://schemas.microsoft.com/office/drawing/2014/main" id="{49A7EC3E-1CB4-A73D-01DB-572A42A81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476" y="3187700"/>
                <a:ext cx="107950" cy="87313"/>
              </a:xfrm>
              <a:custGeom>
                <a:avLst/>
                <a:gdLst>
                  <a:gd name="T0" fmla="*/ 6 w 26"/>
                  <a:gd name="T1" fmla="*/ 3 h 21"/>
                  <a:gd name="T2" fmla="*/ 8 w 26"/>
                  <a:gd name="T3" fmla="*/ 3 h 21"/>
                  <a:gd name="T4" fmla="*/ 11 w 26"/>
                  <a:gd name="T5" fmla="*/ 3 h 21"/>
                  <a:gd name="T6" fmla="*/ 12 w 26"/>
                  <a:gd name="T7" fmla="*/ 2 h 21"/>
                  <a:gd name="T8" fmla="*/ 13 w 26"/>
                  <a:gd name="T9" fmla="*/ 1 h 21"/>
                  <a:gd name="T10" fmla="*/ 14 w 26"/>
                  <a:gd name="T11" fmla="*/ 1 h 21"/>
                  <a:gd name="T12" fmla="*/ 16 w 26"/>
                  <a:gd name="T13" fmla="*/ 1 h 21"/>
                  <a:gd name="T14" fmla="*/ 17 w 26"/>
                  <a:gd name="T15" fmla="*/ 2 h 21"/>
                  <a:gd name="T16" fmla="*/ 19 w 26"/>
                  <a:gd name="T17" fmla="*/ 3 h 21"/>
                  <a:gd name="T18" fmla="*/ 21 w 26"/>
                  <a:gd name="T19" fmla="*/ 3 h 21"/>
                  <a:gd name="T20" fmla="*/ 22 w 26"/>
                  <a:gd name="T21" fmla="*/ 6 h 21"/>
                  <a:gd name="T22" fmla="*/ 21 w 26"/>
                  <a:gd name="T23" fmla="*/ 7 h 21"/>
                  <a:gd name="T24" fmla="*/ 24 w 26"/>
                  <a:gd name="T25" fmla="*/ 9 h 21"/>
                  <a:gd name="T26" fmla="*/ 26 w 26"/>
                  <a:gd name="T27" fmla="*/ 12 h 21"/>
                  <a:gd name="T28" fmla="*/ 24 w 26"/>
                  <a:gd name="T29" fmla="*/ 15 h 21"/>
                  <a:gd name="T30" fmla="*/ 22 w 26"/>
                  <a:gd name="T31" fmla="*/ 17 h 21"/>
                  <a:gd name="T32" fmla="*/ 22 w 26"/>
                  <a:gd name="T33" fmla="*/ 21 h 21"/>
                  <a:gd name="T34" fmla="*/ 20 w 26"/>
                  <a:gd name="T35" fmla="*/ 21 h 21"/>
                  <a:gd name="T36" fmla="*/ 19 w 26"/>
                  <a:gd name="T37" fmla="*/ 20 h 21"/>
                  <a:gd name="T38" fmla="*/ 17 w 26"/>
                  <a:gd name="T39" fmla="*/ 19 h 21"/>
                  <a:gd name="T40" fmla="*/ 16 w 26"/>
                  <a:gd name="T41" fmla="*/ 18 h 21"/>
                  <a:gd name="T42" fmla="*/ 15 w 26"/>
                  <a:gd name="T43" fmla="*/ 16 h 21"/>
                  <a:gd name="T44" fmla="*/ 14 w 26"/>
                  <a:gd name="T45" fmla="*/ 16 h 21"/>
                  <a:gd name="T46" fmla="*/ 11 w 26"/>
                  <a:gd name="T47" fmla="*/ 17 h 21"/>
                  <a:gd name="T48" fmla="*/ 11 w 26"/>
                  <a:gd name="T49" fmla="*/ 15 h 21"/>
                  <a:gd name="T50" fmla="*/ 11 w 26"/>
                  <a:gd name="T51" fmla="*/ 14 h 21"/>
                  <a:gd name="T52" fmla="*/ 8 w 26"/>
                  <a:gd name="T53" fmla="*/ 13 h 21"/>
                  <a:gd name="T54" fmla="*/ 5 w 26"/>
                  <a:gd name="T55" fmla="*/ 11 h 21"/>
                  <a:gd name="T56" fmla="*/ 3 w 26"/>
                  <a:gd name="T57" fmla="*/ 8 h 21"/>
                  <a:gd name="T58" fmla="*/ 2 w 26"/>
                  <a:gd name="T59" fmla="*/ 8 h 21"/>
                  <a:gd name="T60" fmla="*/ 1 w 26"/>
                  <a:gd name="T61" fmla="*/ 6 h 21"/>
                  <a:gd name="T62" fmla="*/ 2 w 26"/>
                  <a:gd name="T63" fmla="*/ 4 h 21"/>
                  <a:gd name="T64" fmla="*/ 6 w 26"/>
                  <a:gd name="T6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" h="21">
                    <a:moveTo>
                      <a:pt x="6" y="2"/>
                    </a:move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0"/>
                      <a:pt x="16" y="0"/>
                    </a:cubicBezTo>
                    <a:cubicBezTo>
                      <a:pt x="16" y="0"/>
                      <a:pt x="15" y="1"/>
                      <a:pt x="16" y="1"/>
                    </a:cubicBezTo>
                    <a:cubicBezTo>
                      <a:pt x="17" y="1"/>
                      <a:pt x="17" y="1"/>
                      <a:pt x="17" y="0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1" y="3"/>
                    </a:cubicBezTo>
                    <a:cubicBezTo>
                      <a:pt x="21" y="3"/>
                      <a:pt x="22" y="3"/>
                      <a:pt x="22" y="4"/>
                    </a:cubicBezTo>
                    <a:cubicBezTo>
                      <a:pt x="23" y="4"/>
                      <a:pt x="22" y="5"/>
                      <a:pt x="22" y="6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1" y="8"/>
                      <a:pt x="22" y="8"/>
                      <a:pt x="23" y="8"/>
                    </a:cubicBezTo>
                    <a:cubicBezTo>
                      <a:pt x="23" y="8"/>
                      <a:pt x="24" y="8"/>
                      <a:pt x="24" y="9"/>
                    </a:cubicBezTo>
                    <a:cubicBezTo>
                      <a:pt x="25" y="9"/>
                      <a:pt x="25" y="10"/>
                      <a:pt x="25" y="11"/>
                    </a:cubicBezTo>
                    <a:cubicBezTo>
                      <a:pt x="25" y="11"/>
                      <a:pt x="26" y="11"/>
                      <a:pt x="26" y="12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5" y="14"/>
                      <a:pt x="25" y="14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2" y="16"/>
                      <a:pt x="22" y="17"/>
                      <a:pt x="22" y="17"/>
                    </a:cubicBezTo>
                    <a:cubicBezTo>
                      <a:pt x="22" y="18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2" y="21"/>
                    </a:cubicBezTo>
                    <a:cubicBezTo>
                      <a:pt x="22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8" y="20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5" y="16"/>
                    </a:cubicBezTo>
                    <a:cubicBezTo>
                      <a:pt x="15" y="16"/>
                      <a:pt x="16" y="15"/>
                      <a:pt x="16" y="15"/>
                    </a:cubicBezTo>
                    <a:cubicBezTo>
                      <a:pt x="15" y="14"/>
                      <a:pt x="15" y="17"/>
                      <a:pt x="14" y="16"/>
                    </a:cubicBezTo>
                    <a:cubicBezTo>
                      <a:pt x="14" y="17"/>
                      <a:pt x="13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8" y="13"/>
                    </a:cubicBezTo>
                    <a:cubicBezTo>
                      <a:pt x="8" y="13"/>
                      <a:pt x="8" y="12"/>
                      <a:pt x="7" y="11"/>
                    </a:cubicBezTo>
                    <a:cubicBezTo>
                      <a:pt x="7" y="11"/>
                      <a:pt x="6" y="11"/>
                      <a:pt x="5" y="11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5" y="1"/>
                      <a:pt x="6" y="2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0" name="Freeform 821">
                <a:extLst>
                  <a:ext uri="{FF2B5EF4-FFF2-40B4-BE49-F238E27FC236}">
                    <a16:creationId xmlns:a16="http://schemas.microsoft.com/office/drawing/2014/main" id="{DD21A0CE-227F-ADB6-F0F3-DC0394043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4563" y="2967038"/>
                <a:ext cx="274637" cy="233363"/>
              </a:xfrm>
              <a:custGeom>
                <a:avLst/>
                <a:gdLst>
                  <a:gd name="T0" fmla="*/ 8 w 66"/>
                  <a:gd name="T1" fmla="*/ 51 h 56"/>
                  <a:gd name="T2" fmla="*/ 15 w 66"/>
                  <a:gd name="T3" fmla="*/ 48 h 56"/>
                  <a:gd name="T4" fmla="*/ 23 w 66"/>
                  <a:gd name="T5" fmla="*/ 50 h 56"/>
                  <a:gd name="T6" fmla="*/ 27 w 66"/>
                  <a:gd name="T7" fmla="*/ 50 h 56"/>
                  <a:gd name="T8" fmla="*/ 30 w 66"/>
                  <a:gd name="T9" fmla="*/ 52 h 56"/>
                  <a:gd name="T10" fmla="*/ 33 w 66"/>
                  <a:gd name="T11" fmla="*/ 52 h 56"/>
                  <a:gd name="T12" fmla="*/ 36 w 66"/>
                  <a:gd name="T13" fmla="*/ 53 h 56"/>
                  <a:gd name="T14" fmla="*/ 40 w 66"/>
                  <a:gd name="T15" fmla="*/ 52 h 56"/>
                  <a:gd name="T16" fmla="*/ 43 w 66"/>
                  <a:gd name="T17" fmla="*/ 54 h 56"/>
                  <a:gd name="T18" fmla="*/ 47 w 66"/>
                  <a:gd name="T19" fmla="*/ 54 h 56"/>
                  <a:gd name="T20" fmla="*/ 51 w 66"/>
                  <a:gd name="T21" fmla="*/ 52 h 56"/>
                  <a:gd name="T22" fmla="*/ 54 w 66"/>
                  <a:gd name="T23" fmla="*/ 47 h 56"/>
                  <a:gd name="T24" fmla="*/ 59 w 66"/>
                  <a:gd name="T25" fmla="*/ 47 h 56"/>
                  <a:gd name="T26" fmla="*/ 58 w 66"/>
                  <a:gd name="T27" fmla="*/ 42 h 56"/>
                  <a:gd name="T28" fmla="*/ 58 w 66"/>
                  <a:gd name="T29" fmla="*/ 40 h 56"/>
                  <a:gd name="T30" fmla="*/ 56 w 66"/>
                  <a:gd name="T31" fmla="*/ 35 h 56"/>
                  <a:gd name="T32" fmla="*/ 60 w 66"/>
                  <a:gd name="T33" fmla="*/ 36 h 56"/>
                  <a:gd name="T34" fmla="*/ 65 w 66"/>
                  <a:gd name="T35" fmla="*/ 33 h 56"/>
                  <a:gd name="T36" fmla="*/ 64 w 66"/>
                  <a:gd name="T37" fmla="*/ 29 h 56"/>
                  <a:gd name="T38" fmla="*/ 60 w 66"/>
                  <a:gd name="T39" fmla="*/ 28 h 56"/>
                  <a:gd name="T40" fmla="*/ 57 w 66"/>
                  <a:gd name="T41" fmla="*/ 23 h 56"/>
                  <a:gd name="T42" fmla="*/ 55 w 66"/>
                  <a:gd name="T43" fmla="*/ 19 h 56"/>
                  <a:gd name="T44" fmla="*/ 53 w 66"/>
                  <a:gd name="T45" fmla="*/ 16 h 56"/>
                  <a:gd name="T46" fmla="*/ 54 w 66"/>
                  <a:gd name="T47" fmla="*/ 13 h 56"/>
                  <a:gd name="T48" fmla="*/ 53 w 66"/>
                  <a:gd name="T49" fmla="*/ 10 h 56"/>
                  <a:gd name="T50" fmla="*/ 54 w 66"/>
                  <a:gd name="T51" fmla="*/ 8 h 56"/>
                  <a:gd name="T52" fmla="*/ 51 w 66"/>
                  <a:gd name="T53" fmla="*/ 6 h 56"/>
                  <a:gd name="T54" fmla="*/ 46 w 66"/>
                  <a:gd name="T55" fmla="*/ 5 h 56"/>
                  <a:gd name="T56" fmla="*/ 44 w 66"/>
                  <a:gd name="T57" fmla="*/ 2 h 56"/>
                  <a:gd name="T58" fmla="*/ 38 w 66"/>
                  <a:gd name="T59" fmla="*/ 1 h 56"/>
                  <a:gd name="T60" fmla="*/ 33 w 66"/>
                  <a:gd name="T61" fmla="*/ 1 h 56"/>
                  <a:gd name="T62" fmla="*/ 29 w 66"/>
                  <a:gd name="T63" fmla="*/ 4 h 56"/>
                  <a:gd name="T64" fmla="*/ 24 w 66"/>
                  <a:gd name="T65" fmla="*/ 6 h 56"/>
                  <a:gd name="T66" fmla="*/ 25 w 66"/>
                  <a:gd name="T67" fmla="*/ 11 h 56"/>
                  <a:gd name="T68" fmla="*/ 22 w 66"/>
                  <a:gd name="T69" fmla="*/ 13 h 56"/>
                  <a:gd name="T70" fmla="*/ 19 w 66"/>
                  <a:gd name="T71" fmla="*/ 17 h 56"/>
                  <a:gd name="T72" fmla="*/ 18 w 66"/>
                  <a:gd name="T73" fmla="*/ 23 h 56"/>
                  <a:gd name="T74" fmla="*/ 16 w 66"/>
                  <a:gd name="T75" fmla="*/ 23 h 56"/>
                  <a:gd name="T76" fmla="*/ 12 w 66"/>
                  <a:gd name="T77" fmla="*/ 26 h 56"/>
                  <a:gd name="T78" fmla="*/ 7 w 66"/>
                  <a:gd name="T79" fmla="*/ 26 h 56"/>
                  <a:gd name="T80" fmla="*/ 4 w 66"/>
                  <a:gd name="T81" fmla="*/ 30 h 56"/>
                  <a:gd name="T82" fmla="*/ 6 w 66"/>
                  <a:gd name="T83" fmla="*/ 41 h 56"/>
                  <a:gd name="T84" fmla="*/ 4 w 66"/>
                  <a:gd name="T85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" h="56">
                    <a:moveTo>
                      <a:pt x="6" y="52"/>
                    </a:moveTo>
                    <a:cubicBezTo>
                      <a:pt x="6" y="52"/>
                      <a:pt x="7" y="52"/>
                      <a:pt x="7" y="52"/>
                    </a:cubicBezTo>
                    <a:cubicBezTo>
                      <a:pt x="8" y="52"/>
                      <a:pt x="8" y="51"/>
                      <a:pt x="8" y="51"/>
                    </a:cubicBezTo>
                    <a:cubicBezTo>
                      <a:pt x="9" y="49"/>
                      <a:pt x="9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3" y="49"/>
                      <a:pt x="14" y="48"/>
                      <a:pt x="15" y="48"/>
                    </a:cubicBezTo>
                    <a:cubicBezTo>
                      <a:pt x="15" y="48"/>
                      <a:pt x="16" y="48"/>
                      <a:pt x="17" y="48"/>
                    </a:cubicBezTo>
                    <a:cubicBezTo>
                      <a:pt x="18" y="48"/>
                      <a:pt x="19" y="49"/>
                      <a:pt x="20" y="49"/>
                    </a:cubicBezTo>
                    <a:cubicBezTo>
                      <a:pt x="21" y="49"/>
                      <a:pt x="22" y="49"/>
                      <a:pt x="23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0"/>
                      <a:pt x="25" y="50"/>
                      <a:pt x="26" y="50"/>
                    </a:cubicBezTo>
                    <a:cubicBezTo>
                      <a:pt x="26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1"/>
                    </a:cubicBezTo>
                    <a:cubicBezTo>
                      <a:pt x="29" y="52"/>
                      <a:pt x="30" y="53"/>
                      <a:pt x="30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2" y="53"/>
                      <a:pt x="31" y="54"/>
                      <a:pt x="32" y="53"/>
                    </a:cubicBezTo>
                    <a:cubicBezTo>
                      <a:pt x="33" y="53"/>
                      <a:pt x="32" y="52"/>
                      <a:pt x="33" y="52"/>
                    </a:cubicBezTo>
                    <a:cubicBezTo>
                      <a:pt x="33" y="52"/>
                      <a:pt x="34" y="53"/>
                      <a:pt x="34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6" y="52"/>
                      <a:pt x="36" y="53"/>
                      <a:pt x="36" y="53"/>
                    </a:cubicBezTo>
                    <a:cubicBezTo>
                      <a:pt x="37" y="53"/>
                      <a:pt x="37" y="52"/>
                      <a:pt x="38" y="53"/>
                    </a:cubicBezTo>
                    <a:cubicBezTo>
                      <a:pt x="38" y="53"/>
                      <a:pt x="38" y="54"/>
                      <a:pt x="39" y="54"/>
                    </a:cubicBezTo>
                    <a:cubicBezTo>
                      <a:pt x="39" y="53"/>
                      <a:pt x="39" y="53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3" y="52"/>
                      <a:pt x="42" y="55"/>
                      <a:pt x="43" y="54"/>
                    </a:cubicBezTo>
                    <a:cubicBezTo>
                      <a:pt x="44" y="54"/>
                      <a:pt x="44" y="53"/>
                      <a:pt x="45" y="53"/>
                    </a:cubicBezTo>
                    <a:cubicBezTo>
                      <a:pt x="45" y="53"/>
                      <a:pt x="46" y="54"/>
                      <a:pt x="46" y="54"/>
                    </a:cubicBezTo>
                    <a:cubicBezTo>
                      <a:pt x="46" y="54"/>
                      <a:pt x="47" y="54"/>
                      <a:pt x="47" y="54"/>
                    </a:cubicBezTo>
                    <a:cubicBezTo>
                      <a:pt x="48" y="53"/>
                      <a:pt x="49" y="53"/>
                      <a:pt x="49" y="54"/>
                    </a:cubicBezTo>
                    <a:cubicBezTo>
                      <a:pt x="50" y="55"/>
                      <a:pt x="50" y="56"/>
                      <a:pt x="50" y="56"/>
                    </a:cubicBezTo>
                    <a:cubicBezTo>
                      <a:pt x="52" y="56"/>
                      <a:pt x="51" y="53"/>
                      <a:pt x="51" y="52"/>
                    </a:cubicBezTo>
                    <a:cubicBezTo>
                      <a:pt x="51" y="51"/>
                      <a:pt x="51" y="51"/>
                      <a:pt x="52" y="50"/>
                    </a:cubicBezTo>
                    <a:cubicBezTo>
                      <a:pt x="52" y="49"/>
                      <a:pt x="53" y="49"/>
                      <a:pt x="53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5" y="47"/>
                      <a:pt x="55" y="47"/>
                      <a:pt x="56" y="47"/>
                    </a:cubicBezTo>
                    <a:cubicBezTo>
                      <a:pt x="56" y="47"/>
                      <a:pt x="56" y="47"/>
                      <a:pt x="57" y="47"/>
                    </a:cubicBezTo>
                    <a:cubicBezTo>
                      <a:pt x="57" y="46"/>
                      <a:pt x="58" y="47"/>
                      <a:pt x="59" y="47"/>
                    </a:cubicBezTo>
                    <a:cubicBezTo>
                      <a:pt x="59" y="47"/>
                      <a:pt x="59" y="46"/>
                      <a:pt x="59" y="45"/>
                    </a:cubicBezTo>
                    <a:cubicBezTo>
                      <a:pt x="58" y="45"/>
                      <a:pt x="58" y="45"/>
                      <a:pt x="58" y="44"/>
                    </a:cubicBezTo>
                    <a:cubicBezTo>
                      <a:pt x="58" y="43"/>
                      <a:pt x="58" y="43"/>
                      <a:pt x="58" y="42"/>
                    </a:cubicBezTo>
                    <a:cubicBezTo>
                      <a:pt x="58" y="42"/>
                      <a:pt x="58" y="42"/>
                      <a:pt x="58" y="41"/>
                    </a:cubicBezTo>
                    <a:cubicBezTo>
                      <a:pt x="58" y="41"/>
                      <a:pt x="58" y="41"/>
                      <a:pt x="57" y="41"/>
                    </a:cubicBezTo>
                    <a:cubicBezTo>
                      <a:pt x="57" y="40"/>
                      <a:pt x="58" y="40"/>
                      <a:pt x="58" y="40"/>
                    </a:cubicBezTo>
                    <a:cubicBezTo>
                      <a:pt x="58" y="39"/>
                      <a:pt x="57" y="39"/>
                      <a:pt x="57" y="38"/>
                    </a:cubicBezTo>
                    <a:cubicBezTo>
                      <a:pt x="56" y="38"/>
                      <a:pt x="56" y="37"/>
                      <a:pt x="56" y="36"/>
                    </a:cubicBezTo>
                    <a:cubicBezTo>
                      <a:pt x="56" y="36"/>
                      <a:pt x="56" y="36"/>
                      <a:pt x="56" y="35"/>
                    </a:cubicBezTo>
                    <a:cubicBezTo>
                      <a:pt x="57" y="35"/>
                      <a:pt x="57" y="35"/>
                      <a:pt x="57" y="34"/>
                    </a:cubicBezTo>
                    <a:cubicBezTo>
                      <a:pt x="57" y="34"/>
                      <a:pt x="58" y="34"/>
                      <a:pt x="59" y="34"/>
                    </a:cubicBezTo>
                    <a:cubicBezTo>
                      <a:pt x="59" y="35"/>
                      <a:pt x="59" y="35"/>
                      <a:pt x="60" y="36"/>
                    </a:cubicBezTo>
                    <a:cubicBezTo>
                      <a:pt x="62" y="36"/>
                      <a:pt x="63" y="35"/>
                      <a:pt x="64" y="34"/>
                    </a:cubicBezTo>
                    <a:cubicBezTo>
                      <a:pt x="64" y="34"/>
                      <a:pt x="64" y="34"/>
                      <a:pt x="64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3"/>
                      <a:pt x="65" y="32"/>
                      <a:pt x="65" y="31"/>
                    </a:cubicBezTo>
                    <a:cubicBezTo>
                      <a:pt x="64" y="31"/>
                      <a:pt x="63" y="30"/>
                      <a:pt x="63" y="30"/>
                    </a:cubicBezTo>
                    <a:cubicBezTo>
                      <a:pt x="64" y="29"/>
                      <a:pt x="64" y="30"/>
                      <a:pt x="64" y="29"/>
                    </a:cubicBezTo>
                    <a:cubicBezTo>
                      <a:pt x="64" y="29"/>
                      <a:pt x="64" y="29"/>
                      <a:pt x="63" y="29"/>
                    </a:cubicBezTo>
                    <a:cubicBezTo>
                      <a:pt x="63" y="28"/>
                      <a:pt x="63" y="28"/>
                      <a:pt x="62" y="28"/>
                    </a:cubicBezTo>
                    <a:cubicBezTo>
                      <a:pt x="61" y="27"/>
                      <a:pt x="61" y="28"/>
                      <a:pt x="60" y="28"/>
                    </a:cubicBezTo>
                    <a:cubicBezTo>
                      <a:pt x="59" y="28"/>
                      <a:pt x="60" y="26"/>
                      <a:pt x="60" y="26"/>
                    </a:cubicBezTo>
                    <a:cubicBezTo>
                      <a:pt x="60" y="25"/>
                      <a:pt x="59" y="24"/>
                      <a:pt x="59" y="24"/>
                    </a:cubicBezTo>
                    <a:cubicBezTo>
                      <a:pt x="58" y="24"/>
                      <a:pt x="57" y="23"/>
                      <a:pt x="57" y="23"/>
                    </a:cubicBezTo>
                    <a:cubicBezTo>
                      <a:pt x="56" y="22"/>
                      <a:pt x="56" y="21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8"/>
                      <a:pt x="55" y="18"/>
                      <a:pt x="54" y="18"/>
                    </a:cubicBezTo>
                    <a:cubicBezTo>
                      <a:pt x="54" y="18"/>
                      <a:pt x="54" y="17"/>
                      <a:pt x="54" y="17"/>
                    </a:cubicBezTo>
                    <a:cubicBezTo>
                      <a:pt x="54" y="17"/>
                      <a:pt x="53" y="17"/>
                      <a:pt x="53" y="16"/>
                    </a:cubicBezTo>
                    <a:cubicBezTo>
                      <a:pt x="52" y="16"/>
                      <a:pt x="53" y="14"/>
                      <a:pt x="53" y="15"/>
                    </a:cubicBezTo>
                    <a:cubicBezTo>
                      <a:pt x="53" y="14"/>
                      <a:pt x="53" y="14"/>
                      <a:pt x="54" y="14"/>
                    </a:cubicBezTo>
                    <a:cubicBezTo>
                      <a:pt x="54" y="14"/>
                      <a:pt x="54" y="14"/>
                      <a:pt x="54" y="13"/>
                    </a:cubicBezTo>
                    <a:cubicBezTo>
                      <a:pt x="54" y="13"/>
                      <a:pt x="54" y="13"/>
                      <a:pt x="54" y="12"/>
                    </a:cubicBezTo>
                    <a:cubicBezTo>
                      <a:pt x="54" y="12"/>
                      <a:pt x="54" y="11"/>
                      <a:pt x="53" y="11"/>
                    </a:cubicBezTo>
                    <a:cubicBezTo>
                      <a:pt x="53" y="11"/>
                      <a:pt x="53" y="11"/>
                      <a:pt x="53" y="10"/>
                    </a:cubicBezTo>
                    <a:cubicBezTo>
                      <a:pt x="53" y="10"/>
                      <a:pt x="53" y="10"/>
                      <a:pt x="54" y="9"/>
                    </a:cubicBezTo>
                    <a:cubicBezTo>
                      <a:pt x="54" y="9"/>
                      <a:pt x="53" y="9"/>
                      <a:pt x="53" y="8"/>
                    </a:cubicBezTo>
                    <a:cubicBezTo>
                      <a:pt x="53" y="8"/>
                      <a:pt x="53" y="8"/>
                      <a:pt x="54" y="8"/>
                    </a:cubicBezTo>
                    <a:cubicBezTo>
                      <a:pt x="54" y="7"/>
                      <a:pt x="53" y="7"/>
                      <a:pt x="53" y="7"/>
                    </a:cubicBezTo>
                    <a:cubicBezTo>
                      <a:pt x="52" y="7"/>
                      <a:pt x="52" y="6"/>
                      <a:pt x="52" y="6"/>
                    </a:cubicBezTo>
                    <a:cubicBezTo>
                      <a:pt x="52" y="6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1" y="4"/>
                      <a:pt x="50" y="4"/>
                    </a:cubicBezTo>
                    <a:cubicBezTo>
                      <a:pt x="49" y="4"/>
                      <a:pt x="46" y="3"/>
                      <a:pt x="46" y="5"/>
                    </a:cubicBezTo>
                    <a:cubicBezTo>
                      <a:pt x="44" y="4"/>
                      <a:pt x="44" y="5"/>
                      <a:pt x="43" y="6"/>
                    </a:cubicBezTo>
                    <a:cubicBezTo>
                      <a:pt x="43" y="5"/>
                      <a:pt x="43" y="4"/>
                      <a:pt x="43" y="4"/>
                    </a:cubicBezTo>
                    <a:cubicBezTo>
                      <a:pt x="43" y="3"/>
                      <a:pt x="44" y="3"/>
                      <a:pt x="44" y="2"/>
                    </a:cubicBezTo>
                    <a:cubicBezTo>
                      <a:pt x="43" y="2"/>
                      <a:pt x="42" y="2"/>
                      <a:pt x="42" y="2"/>
                    </a:cubicBezTo>
                    <a:cubicBezTo>
                      <a:pt x="40" y="1"/>
                      <a:pt x="40" y="2"/>
                      <a:pt x="39" y="3"/>
                    </a:cubicBezTo>
                    <a:cubicBezTo>
                      <a:pt x="38" y="3"/>
                      <a:pt x="38" y="2"/>
                      <a:pt x="38" y="1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5" y="2"/>
                      <a:pt x="35" y="1"/>
                      <a:pt x="35" y="0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1" y="3"/>
                    </a:cubicBezTo>
                    <a:cubicBezTo>
                      <a:pt x="31" y="3"/>
                      <a:pt x="31" y="4"/>
                      <a:pt x="31" y="4"/>
                    </a:cubicBezTo>
                    <a:cubicBezTo>
                      <a:pt x="30" y="5"/>
                      <a:pt x="30" y="4"/>
                      <a:pt x="29" y="4"/>
                    </a:cubicBezTo>
                    <a:cubicBezTo>
                      <a:pt x="29" y="5"/>
                      <a:pt x="28" y="4"/>
                      <a:pt x="27" y="4"/>
                    </a:cubicBezTo>
                    <a:cubicBezTo>
                      <a:pt x="27" y="4"/>
                      <a:pt x="26" y="5"/>
                      <a:pt x="26" y="5"/>
                    </a:cubicBezTo>
                    <a:cubicBezTo>
                      <a:pt x="26" y="5"/>
                      <a:pt x="25" y="6"/>
                      <a:pt x="24" y="6"/>
                    </a:cubicBezTo>
                    <a:cubicBezTo>
                      <a:pt x="25" y="7"/>
                      <a:pt x="24" y="8"/>
                      <a:pt x="24" y="9"/>
                    </a:cubicBezTo>
                    <a:cubicBezTo>
                      <a:pt x="23" y="11"/>
                      <a:pt x="25" y="10"/>
                      <a:pt x="26" y="10"/>
                    </a:cubicBezTo>
                    <a:cubicBezTo>
                      <a:pt x="26" y="11"/>
                      <a:pt x="25" y="11"/>
                      <a:pt x="25" y="11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3"/>
                      <a:pt x="23" y="12"/>
                      <a:pt x="23" y="12"/>
                    </a:cubicBezTo>
                    <a:cubicBezTo>
                      <a:pt x="22" y="12"/>
                      <a:pt x="22" y="13"/>
                      <a:pt x="22" y="13"/>
                    </a:cubicBezTo>
                    <a:cubicBezTo>
                      <a:pt x="22" y="14"/>
                      <a:pt x="21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7" y="21"/>
                      <a:pt x="18" y="22"/>
                    </a:cubicBezTo>
                    <a:cubicBezTo>
                      <a:pt x="18" y="22"/>
                      <a:pt x="18" y="22"/>
                      <a:pt x="18" y="23"/>
                    </a:cubicBezTo>
                    <a:cubicBezTo>
                      <a:pt x="19" y="23"/>
                      <a:pt x="18" y="24"/>
                      <a:pt x="18" y="24"/>
                    </a:cubicBezTo>
                    <a:cubicBezTo>
                      <a:pt x="17" y="24"/>
                      <a:pt x="17" y="23"/>
                      <a:pt x="17" y="22"/>
                    </a:cubicBezTo>
                    <a:cubicBezTo>
                      <a:pt x="17" y="22"/>
                      <a:pt x="16" y="23"/>
                      <a:pt x="16" y="23"/>
                    </a:cubicBezTo>
                    <a:cubicBezTo>
                      <a:pt x="16" y="23"/>
                      <a:pt x="15" y="22"/>
                      <a:pt x="15" y="23"/>
                    </a:cubicBezTo>
                    <a:cubicBezTo>
                      <a:pt x="15" y="24"/>
                      <a:pt x="14" y="24"/>
                      <a:pt x="13" y="24"/>
                    </a:cubicBezTo>
                    <a:cubicBezTo>
                      <a:pt x="12" y="24"/>
                      <a:pt x="13" y="26"/>
                      <a:pt x="12" y="26"/>
                    </a:cubicBezTo>
                    <a:cubicBezTo>
                      <a:pt x="11" y="26"/>
                      <a:pt x="10" y="26"/>
                      <a:pt x="10" y="26"/>
                    </a:cubicBezTo>
                    <a:cubicBezTo>
                      <a:pt x="9" y="27"/>
                      <a:pt x="9" y="26"/>
                      <a:pt x="8" y="26"/>
                    </a:cubicBezTo>
                    <a:cubicBezTo>
                      <a:pt x="8" y="26"/>
                      <a:pt x="7" y="26"/>
                      <a:pt x="7" y="26"/>
                    </a:cubicBezTo>
                    <a:cubicBezTo>
                      <a:pt x="6" y="26"/>
                      <a:pt x="6" y="26"/>
                      <a:pt x="5" y="26"/>
                    </a:cubicBezTo>
                    <a:cubicBezTo>
                      <a:pt x="5" y="26"/>
                      <a:pt x="4" y="26"/>
                      <a:pt x="3" y="26"/>
                    </a:cubicBezTo>
                    <a:cubicBezTo>
                      <a:pt x="3" y="28"/>
                      <a:pt x="4" y="29"/>
                      <a:pt x="4" y="30"/>
                    </a:cubicBezTo>
                    <a:cubicBezTo>
                      <a:pt x="5" y="32"/>
                      <a:pt x="6" y="33"/>
                      <a:pt x="6" y="34"/>
                    </a:cubicBezTo>
                    <a:cubicBezTo>
                      <a:pt x="6" y="36"/>
                      <a:pt x="6" y="37"/>
                      <a:pt x="7" y="38"/>
                    </a:cubicBezTo>
                    <a:cubicBezTo>
                      <a:pt x="7" y="39"/>
                      <a:pt x="7" y="40"/>
                      <a:pt x="6" y="41"/>
                    </a:cubicBezTo>
                    <a:cubicBezTo>
                      <a:pt x="5" y="42"/>
                      <a:pt x="0" y="43"/>
                      <a:pt x="2" y="45"/>
                    </a:cubicBezTo>
                    <a:cubicBezTo>
                      <a:pt x="3" y="46"/>
                      <a:pt x="4" y="46"/>
                      <a:pt x="4" y="47"/>
                    </a:cubicBezTo>
                    <a:cubicBezTo>
                      <a:pt x="5" y="49"/>
                      <a:pt x="4" y="50"/>
                      <a:pt x="4" y="52"/>
                    </a:cubicBezTo>
                    <a:cubicBezTo>
                      <a:pt x="4" y="52"/>
                      <a:pt x="5" y="51"/>
                      <a:pt x="6" y="5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1" name="Freeform 822">
                <a:extLst>
                  <a:ext uri="{FF2B5EF4-FFF2-40B4-BE49-F238E27FC236}">
                    <a16:creationId xmlns:a16="http://schemas.microsoft.com/office/drawing/2014/main" id="{9FE7AB11-2C67-839E-C4F6-C0888BF4D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738" y="3300413"/>
                <a:ext cx="211137" cy="107950"/>
              </a:xfrm>
              <a:custGeom>
                <a:avLst/>
                <a:gdLst>
                  <a:gd name="T0" fmla="*/ 34 w 51"/>
                  <a:gd name="T1" fmla="*/ 25 h 26"/>
                  <a:gd name="T2" fmla="*/ 40 w 51"/>
                  <a:gd name="T3" fmla="*/ 23 h 26"/>
                  <a:gd name="T4" fmla="*/ 44 w 51"/>
                  <a:gd name="T5" fmla="*/ 22 h 26"/>
                  <a:gd name="T6" fmla="*/ 44 w 51"/>
                  <a:gd name="T7" fmla="*/ 21 h 26"/>
                  <a:gd name="T8" fmla="*/ 47 w 51"/>
                  <a:gd name="T9" fmla="*/ 19 h 26"/>
                  <a:gd name="T10" fmla="*/ 47 w 51"/>
                  <a:gd name="T11" fmla="*/ 17 h 26"/>
                  <a:gd name="T12" fmla="*/ 48 w 51"/>
                  <a:gd name="T13" fmla="*/ 16 h 26"/>
                  <a:gd name="T14" fmla="*/ 47 w 51"/>
                  <a:gd name="T15" fmla="*/ 13 h 26"/>
                  <a:gd name="T16" fmla="*/ 50 w 51"/>
                  <a:gd name="T17" fmla="*/ 13 h 26"/>
                  <a:gd name="T18" fmla="*/ 50 w 51"/>
                  <a:gd name="T19" fmla="*/ 7 h 26"/>
                  <a:gd name="T20" fmla="*/ 50 w 51"/>
                  <a:gd name="T21" fmla="*/ 3 h 26"/>
                  <a:gd name="T22" fmla="*/ 49 w 51"/>
                  <a:gd name="T23" fmla="*/ 2 h 26"/>
                  <a:gd name="T24" fmla="*/ 45 w 51"/>
                  <a:gd name="T25" fmla="*/ 2 h 26"/>
                  <a:gd name="T26" fmla="*/ 42 w 51"/>
                  <a:gd name="T27" fmla="*/ 1 h 26"/>
                  <a:gd name="T28" fmla="*/ 37 w 51"/>
                  <a:gd name="T29" fmla="*/ 0 h 26"/>
                  <a:gd name="T30" fmla="*/ 36 w 51"/>
                  <a:gd name="T31" fmla="*/ 2 h 26"/>
                  <a:gd name="T32" fmla="*/ 34 w 51"/>
                  <a:gd name="T33" fmla="*/ 3 h 26"/>
                  <a:gd name="T34" fmla="*/ 29 w 51"/>
                  <a:gd name="T35" fmla="*/ 2 h 26"/>
                  <a:gd name="T36" fmla="*/ 27 w 51"/>
                  <a:gd name="T37" fmla="*/ 4 h 26"/>
                  <a:gd name="T38" fmla="*/ 24 w 51"/>
                  <a:gd name="T39" fmla="*/ 7 h 26"/>
                  <a:gd name="T40" fmla="*/ 23 w 51"/>
                  <a:gd name="T41" fmla="*/ 10 h 26"/>
                  <a:gd name="T42" fmla="*/ 24 w 51"/>
                  <a:gd name="T43" fmla="*/ 13 h 26"/>
                  <a:gd name="T44" fmla="*/ 23 w 51"/>
                  <a:gd name="T45" fmla="*/ 14 h 26"/>
                  <a:gd name="T46" fmla="*/ 19 w 51"/>
                  <a:gd name="T47" fmla="*/ 13 h 26"/>
                  <a:gd name="T48" fmla="*/ 17 w 51"/>
                  <a:gd name="T49" fmla="*/ 14 h 26"/>
                  <a:gd name="T50" fmla="*/ 12 w 51"/>
                  <a:gd name="T51" fmla="*/ 16 h 26"/>
                  <a:gd name="T52" fmla="*/ 8 w 51"/>
                  <a:gd name="T53" fmla="*/ 14 h 26"/>
                  <a:gd name="T54" fmla="*/ 6 w 51"/>
                  <a:gd name="T55" fmla="*/ 16 h 26"/>
                  <a:gd name="T56" fmla="*/ 5 w 51"/>
                  <a:gd name="T57" fmla="*/ 16 h 26"/>
                  <a:gd name="T58" fmla="*/ 1 w 51"/>
                  <a:gd name="T59" fmla="*/ 14 h 26"/>
                  <a:gd name="T60" fmla="*/ 0 w 51"/>
                  <a:gd name="T61" fmla="*/ 17 h 26"/>
                  <a:gd name="T62" fmla="*/ 2 w 51"/>
                  <a:gd name="T63" fmla="*/ 19 h 26"/>
                  <a:gd name="T64" fmla="*/ 3 w 51"/>
                  <a:gd name="T65" fmla="*/ 21 h 26"/>
                  <a:gd name="T66" fmla="*/ 7 w 51"/>
                  <a:gd name="T67" fmla="*/ 21 h 26"/>
                  <a:gd name="T68" fmla="*/ 11 w 51"/>
                  <a:gd name="T69" fmla="*/ 22 h 26"/>
                  <a:gd name="T70" fmla="*/ 14 w 51"/>
                  <a:gd name="T71" fmla="*/ 20 h 26"/>
                  <a:gd name="T72" fmla="*/ 18 w 51"/>
                  <a:gd name="T73" fmla="*/ 19 h 26"/>
                  <a:gd name="T74" fmla="*/ 19 w 51"/>
                  <a:gd name="T75" fmla="*/ 21 h 26"/>
                  <a:gd name="T76" fmla="*/ 21 w 51"/>
                  <a:gd name="T77" fmla="*/ 23 h 26"/>
                  <a:gd name="T78" fmla="*/ 24 w 51"/>
                  <a:gd name="T79" fmla="*/ 24 h 26"/>
                  <a:gd name="T80" fmla="*/ 28 w 51"/>
                  <a:gd name="T81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" h="26">
                    <a:moveTo>
                      <a:pt x="31" y="25"/>
                    </a:moveTo>
                    <a:cubicBezTo>
                      <a:pt x="32" y="25"/>
                      <a:pt x="33" y="26"/>
                      <a:pt x="34" y="25"/>
                    </a:cubicBezTo>
                    <a:cubicBezTo>
                      <a:pt x="36" y="25"/>
                      <a:pt x="36" y="23"/>
                      <a:pt x="38" y="23"/>
                    </a:cubicBezTo>
                    <a:cubicBezTo>
                      <a:pt x="38" y="23"/>
                      <a:pt x="39" y="23"/>
                      <a:pt x="40" y="23"/>
                    </a:cubicBezTo>
                    <a:cubicBezTo>
                      <a:pt x="41" y="23"/>
                      <a:pt x="41" y="23"/>
                      <a:pt x="42" y="23"/>
                    </a:cubicBezTo>
                    <a:cubicBezTo>
                      <a:pt x="42" y="23"/>
                      <a:pt x="43" y="23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5" y="20"/>
                      <a:pt x="46" y="20"/>
                    </a:cubicBezTo>
                    <a:cubicBezTo>
                      <a:pt x="46" y="20"/>
                      <a:pt x="47" y="20"/>
                      <a:pt x="47" y="19"/>
                    </a:cubicBezTo>
                    <a:cubicBezTo>
                      <a:pt x="48" y="18"/>
                      <a:pt x="47" y="18"/>
                      <a:pt x="47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8" y="16"/>
                      <a:pt x="48" y="16"/>
                    </a:cubicBezTo>
                    <a:cubicBezTo>
                      <a:pt x="48" y="16"/>
                      <a:pt x="48" y="15"/>
                      <a:pt x="49" y="15"/>
                    </a:cubicBezTo>
                    <a:cubicBezTo>
                      <a:pt x="49" y="13"/>
                      <a:pt x="47" y="14"/>
                      <a:pt x="47" y="13"/>
                    </a:cubicBezTo>
                    <a:cubicBezTo>
                      <a:pt x="48" y="13"/>
                      <a:pt x="48" y="12"/>
                      <a:pt x="48" y="12"/>
                    </a:cubicBezTo>
                    <a:cubicBezTo>
                      <a:pt x="49" y="12"/>
                      <a:pt x="50" y="13"/>
                      <a:pt x="50" y="13"/>
                    </a:cubicBezTo>
                    <a:cubicBezTo>
                      <a:pt x="51" y="13"/>
                      <a:pt x="51" y="12"/>
                      <a:pt x="51" y="11"/>
                    </a:cubicBezTo>
                    <a:cubicBezTo>
                      <a:pt x="51" y="10"/>
                      <a:pt x="51" y="8"/>
                      <a:pt x="50" y="7"/>
                    </a:cubicBezTo>
                    <a:cubicBezTo>
                      <a:pt x="50" y="7"/>
                      <a:pt x="50" y="6"/>
                      <a:pt x="50" y="6"/>
                    </a:cubicBezTo>
                    <a:cubicBezTo>
                      <a:pt x="50" y="5"/>
                      <a:pt x="50" y="4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49" y="2"/>
                    </a:cubicBezTo>
                    <a:cubicBezTo>
                      <a:pt x="49" y="2"/>
                      <a:pt x="48" y="2"/>
                      <a:pt x="48" y="2"/>
                    </a:cubicBezTo>
                    <a:cubicBezTo>
                      <a:pt x="47" y="1"/>
                      <a:pt x="46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1" y="1"/>
                      <a:pt x="40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1"/>
                      <a:pt x="37" y="1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6" y="2"/>
                      <a:pt x="36" y="3"/>
                      <a:pt x="35" y="4"/>
                    </a:cubicBezTo>
                    <a:cubicBezTo>
                      <a:pt x="35" y="4"/>
                      <a:pt x="34" y="3"/>
                      <a:pt x="34" y="3"/>
                    </a:cubicBezTo>
                    <a:cubicBezTo>
                      <a:pt x="33" y="3"/>
                      <a:pt x="33" y="4"/>
                      <a:pt x="32" y="4"/>
                    </a:cubicBezTo>
                    <a:cubicBezTo>
                      <a:pt x="31" y="4"/>
                      <a:pt x="30" y="3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8" y="4"/>
                      <a:pt x="28" y="4"/>
                      <a:pt x="27" y="4"/>
                    </a:cubicBezTo>
                    <a:cubicBezTo>
                      <a:pt x="27" y="4"/>
                      <a:pt x="27" y="5"/>
                      <a:pt x="26" y="5"/>
                    </a:cubicBezTo>
                    <a:cubicBezTo>
                      <a:pt x="26" y="7"/>
                      <a:pt x="25" y="7"/>
                      <a:pt x="24" y="7"/>
                    </a:cubicBezTo>
                    <a:cubicBezTo>
                      <a:pt x="23" y="8"/>
                      <a:pt x="22" y="8"/>
                      <a:pt x="22" y="9"/>
                    </a:cubicBezTo>
                    <a:cubicBezTo>
                      <a:pt x="22" y="9"/>
                      <a:pt x="23" y="10"/>
                      <a:pt x="23" y="10"/>
                    </a:cubicBezTo>
                    <a:cubicBezTo>
                      <a:pt x="23" y="10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4" y="13"/>
                    </a:cubicBezTo>
                    <a:cubicBezTo>
                      <a:pt x="24" y="13"/>
                      <a:pt x="24" y="13"/>
                      <a:pt x="24" y="14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22" y="14"/>
                      <a:pt x="22" y="13"/>
                      <a:pt x="21" y="13"/>
                    </a:cubicBezTo>
                    <a:cubicBezTo>
                      <a:pt x="21" y="14"/>
                      <a:pt x="20" y="13"/>
                      <a:pt x="19" y="13"/>
                    </a:cubicBezTo>
                    <a:cubicBezTo>
                      <a:pt x="19" y="13"/>
                      <a:pt x="19" y="13"/>
                      <a:pt x="18" y="13"/>
                    </a:cubicBezTo>
                    <a:cubicBezTo>
                      <a:pt x="18" y="14"/>
                      <a:pt x="17" y="14"/>
                      <a:pt x="17" y="14"/>
                    </a:cubicBezTo>
                    <a:cubicBezTo>
                      <a:pt x="15" y="14"/>
                      <a:pt x="14" y="14"/>
                      <a:pt x="13" y="15"/>
                    </a:cubicBezTo>
                    <a:cubicBezTo>
                      <a:pt x="13" y="15"/>
                      <a:pt x="12" y="15"/>
                      <a:pt x="12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9" y="15"/>
                      <a:pt x="9" y="14"/>
                      <a:pt x="8" y="14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7"/>
                      <a:pt x="5" y="17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0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2" y="19"/>
                      <a:pt x="2" y="19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4" y="21"/>
                      <a:pt x="5" y="21"/>
                      <a:pt x="6" y="20"/>
                    </a:cubicBezTo>
                    <a:cubicBezTo>
                      <a:pt x="6" y="19"/>
                      <a:pt x="7" y="20"/>
                      <a:pt x="7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2"/>
                      <a:pt x="10" y="22"/>
                      <a:pt x="11" y="22"/>
                    </a:cubicBezTo>
                    <a:cubicBezTo>
                      <a:pt x="11" y="21"/>
                      <a:pt x="11" y="20"/>
                      <a:pt x="12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4" y="20"/>
                      <a:pt x="15" y="20"/>
                      <a:pt x="16" y="20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9" y="21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3"/>
                      <a:pt x="23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6" y="24"/>
                      <a:pt x="27" y="24"/>
                      <a:pt x="28" y="24"/>
                    </a:cubicBezTo>
                    <a:cubicBezTo>
                      <a:pt x="29" y="24"/>
                      <a:pt x="30" y="25"/>
                      <a:pt x="31" y="2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2" name="Freeform 823">
                <a:extLst>
                  <a:ext uri="{FF2B5EF4-FFF2-40B4-BE49-F238E27FC236}">
                    <a16:creationId xmlns:a16="http://schemas.microsoft.com/office/drawing/2014/main" id="{F5696C44-FAE5-43D1-723D-372D27315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738" y="3371850"/>
                <a:ext cx="3175" cy="7938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3" name="Freeform 841">
                <a:extLst>
                  <a:ext uri="{FF2B5EF4-FFF2-40B4-BE49-F238E27FC236}">
                    <a16:creationId xmlns:a16="http://schemas.microsoft.com/office/drawing/2014/main" id="{0B3D00D8-5A21-454B-5DB6-5F4D59F8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8575" y="3892550"/>
                <a:ext cx="7937" cy="20638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0 h 5"/>
                  <a:gd name="T4" fmla="*/ 0 w 2"/>
                  <a:gd name="T5" fmla="*/ 1 h 5"/>
                  <a:gd name="T6" fmla="*/ 1 w 2"/>
                  <a:gd name="T7" fmla="*/ 5 h 5"/>
                  <a:gd name="T8" fmla="*/ 2 w 2"/>
                  <a:gd name="T9" fmla="*/ 4 h 5"/>
                  <a:gd name="T10" fmla="*/ 2 w 2"/>
                  <a:gd name="T11" fmla="*/ 1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34" name="Africa">
              <a:extLst>
                <a:ext uri="{FF2B5EF4-FFF2-40B4-BE49-F238E27FC236}">
                  <a16:creationId xmlns:a16="http://schemas.microsoft.com/office/drawing/2014/main" id="{6B297CF9-77C8-50C6-E3AE-782434AB2874}"/>
                </a:ext>
              </a:extLst>
            </p:cNvPr>
            <p:cNvGrpSpPr/>
            <p:nvPr/>
          </p:nvGrpSpPr>
          <p:grpSpPr>
            <a:xfrm>
              <a:off x="4224520" y="3666081"/>
              <a:ext cx="1620802" cy="1512311"/>
              <a:chOff x="4659313" y="3754438"/>
              <a:chExt cx="2347912" cy="2190750"/>
            </a:xfrm>
            <a:solidFill>
              <a:schemeClr val="bg1">
                <a:lumMod val="85000"/>
              </a:schemeClr>
            </a:solidFill>
          </p:grpSpPr>
          <p:sp>
            <p:nvSpPr>
              <p:cNvPr id="235" name="Freeform 875">
                <a:extLst>
                  <a:ext uri="{FF2B5EF4-FFF2-40B4-BE49-F238E27FC236}">
                    <a16:creationId xmlns:a16="http://schemas.microsoft.com/office/drawing/2014/main" id="{4749C67E-659E-874C-199A-117D7B5B6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7913" y="4600575"/>
                <a:ext cx="33337" cy="25400"/>
              </a:xfrm>
              <a:custGeom>
                <a:avLst/>
                <a:gdLst>
                  <a:gd name="T0" fmla="*/ 0 w 21"/>
                  <a:gd name="T1" fmla="*/ 3 h 16"/>
                  <a:gd name="T2" fmla="*/ 3 w 21"/>
                  <a:gd name="T3" fmla="*/ 10 h 16"/>
                  <a:gd name="T4" fmla="*/ 6 w 21"/>
                  <a:gd name="T5" fmla="*/ 16 h 16"/>
                  <a:gd name="T6" fmla="*/ 16 w 21"/>
                  <a:gd name="T7" fmla="*/ 16 h 16"/>
                  <a:gd name="T8" fmla="*/ 21 w 21"/>
                  <a:gd name="T9" fmla="*/ 10 h 16"/>
                  <a:gd name="T10" fmla="*/ 21 w 21"/>
                  <a:gd name="T11" fmla="*/ 0 h 16"/>
                  <a:gd name="T12" fmla="*/ 0 w 21"/>
                  <a:gd name="T13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0" y="3"/>
                    </a:moveTo>
                    <a:lnTo>
                      <a:pt x="3" y="10"/>
                    </a:lnTo>
                    <a:lnTo>
                      <a:pt x="6" y="16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6" name="Freeform 876">
                <a:extLst>
                  <a:ext uri="{FF2B5EF4-FFF2-40B4-BE49-F238E27FC236}">
                    <a16:creationId xmlns:a16="http://schemas.microsoft.com/office/drawing/2014/main" id="{F4256035-7C78-78B7-458D-04F93DEEE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676" y="4075113"/>
                <a:ext cx="238125" cy="200025"/>
              </a:xfrm>
              <a:custGeom>
                <a:avLst/>
                <a:gdLst>
                  <a:gd name="T0" fmla="*/ 26 w 57"/>
                  <a:gd name="T1" fmla="*/ 0 h 48"/>
                  <a:gd name="T2" fmla="*/ 25 w 57"/>
                  <a:gd name="T3" fmla="*/ 4 h 48"/>
                  <a:gd name="T4" fmla="*/ 21 w 57"/>
                  <a:gd name="T5" fmla="*/ 10 h 48"/>
                  <a:gd name="T6" fmla="*/ 18 w 57"/>
                  <a:gd name="T7" fmla="*/ 13 h 48"/>
                  <a:gd name="T8" fmla="*/ 16 w 57"/>
                  <a:gd name="T9" fmla="*/ 21 h 48"/>
                  <a:gd name="T10" fmla="*/ 14 w 57"/>
                  <a:gd name="T11" fmla="*/ 24 h 48"/>
                  <a:gd name="T12" fmla="*/ 8 w 57"/>
                  <a:gd name="T13" fmla="*/ 31 h 48"/>
                  <a:gd name="T14" fmla="*/ 5 w 57"/>
                  <a:gd name="T15" fmla="*/ 38 h 48"/>
                  <a:gd name="T16" fmla="*/ 2 w 57"/>
                  <a:gd name="T17" fmla="*/ 42 h 48"/>
                  <a:gd name="T18" fmla="*/ 2 w 57"/>
                  <a:gd name="T19" fmla="*/ 42 h 48"/>
                  <a:gd name="T20" fmla="*/ 1 w 57"/>
                  <a:gd name="T21" fmla="*/ 48 h 48"/>
                  <a:gd name="T22" fmla="*/ 27 w 57"/>
                  <a:gd name="T23" fmla="*/ 47 h 48"/>
                  <a:gd name="T24" fmla="*/ 26 w 57"/>
                  <a:gd name="T25" fmla="*/ 36 h 48"/>
                  <a:gd name="T26" fmla="*/ 30 w 57"/>
                  <a:gd name="T27" fmla="*/ 33 h 48"/>
                  <a:gd name="T28" fmla="*/ 34 w 57"/>
                  <a:gd name="T29" fmla="*/ 32 h 48"/>
                  <a:gd name="T30" fmla="*/ 34 w 57"/>
                  <a:gd name="T31" fmla="*/ 13 h 48"/>
                  <a:gd name="T32" fmla="*/ 57 w 57"/>
                  <a:gd name="T33" fmla="*/ 13 h 48"/>
                  <a:gd name="T34" fmla="*/ 57 w 57"/>
                  <a:gd name="T35" fmla="*/ 3 h 48"/>
                  <a:gd name="T36" fmla="*/ 57 w 57"/>
                  <a:gd name="T37" fmla="*/ 0 h 48"/>
                  <a:gd name="T38" fmla="*/ 27 w 57"/>
                  <a:gd name="T39" fmla="*/ 0 h 48"/>
                  <a:gd name="T40" fmla="*/ 26 w 57"/>
                  <a:gd name="T4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48">
                    <a:moveTo>
                      <a:pt x="26" y="0"/>
                    </a:moveTo>
                    <a:cubicBezTo>
                      <a:pt x="26" y="0"/>
                      <a:pt x="26" y="3"/>
                      <a:pt x="25" y="4"/>
                    </a:cubicBezTo>
                    <a:cubicBezTo>
                      <a:pt x="25" y="7"/>
                      <a:pt x="23" y="9"/>
                      <a:pt x="21" y="10"/>
                    </a:cubicBezTo>
                    <a:cubicBezTo>
                      <a:pt x="20" y="11"/>
                      <a:pt x="18" y="11"/>
                      <a:pt x="18" y="13"/>
                    </a:cubicBezTo>
                    <a:cubicBezTo>
                      <a:pt x="17" y="16"/>
                      <a:pt x="15" y="18"/>
                      <a:pt x="16" y="21"/>
                    </a:cubicBezTo>
                    <a:cubicBezTo>
                      <a:pt x="16" y="23"/>
                      <a:pt x="15" y="24"/>
                      <a:pt x="14" y="24"/>
                    </a:cubicBezTo>
                    <a:cubicBezTo>
                      <a:pt x="12" y="27"/>
                      <a:pt x="10" y="28"/>
                      <a:pt x="8" y="31"/>
                    </a:cubicBezTo>
                    <a:cubicBezTo>
                      <a:pt x="7" y="33"/>
                      <a:pt x="6" y="35"/>
                      <a:pt x="5" y="38"/>
                    </a:cubicBezTo>
                    <a:cubicBezTo>
                      <a:pt x="5" y="39"/>
                      <a:pt x="5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4"/>
                      <a:pt x="0" y="46"/>
                      <a:pt x="1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7" name="Freeform 878">
                <a:extLst>
                  <a:ext uri="{FF2B5EF4-FFF2-40B4-BE49-F238E27FC236}">
                    <a16:creationId xmlns:a16="http://schemas.microsoft.com/office/drawing/2014/main" id="{4353638E-5F2E-327E-A2BB-1FE067E6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063" y="5337175"/>
                <a:ext cx="220662" cy="204788"/>
              </a:xfrm>
              <a:custGeom>
                <a:avLst/>
                <a:gdLst>
                  <a:gd name="T0" fmla="*/ 48 w 53"/>
                  <a:gd name="T1" fmla="*/ 40 h 49"/>
                  <a:gd name="T2" fmla="*/ 49 w 53"/>
                  <a:gd name="T3" fmla="*/ 38 h 49"/>
                  <a:gd name="T4" fmla="*/ 49 w 53"/>
                  <a:gd name="T5" fmla="*/ 36 h 49"/>
                  <a:gd name="T6" fmla="*/ 53 w 53"/>
                  <a:gd name="T7" fmla="*/ 31 h 49"/>
                  <a:gd name="T8" fmla="*/ 53 w 53"/>
                  <a:gd name="T9" fmla="*/ 30 h 49"/>
                  <a:gd name="T10" fmla="*/ 53 w 53"/>
                  <a:gd name="T11" fmla="*/ 30 h 49"/>
                  <a:gd name="T12" fmla="*/ 51 w 53"/>
                  <a:gd name="T13" fmla="*/ 29 h 49"/>
                  <a:gd name="T14" fmla="*/ 51 w 53"/>
                  <a:gd name="T15" fmla="*/ 27 h 49"/>
                  <a:gd name="T16" fmla="*/ 52 w 53"/>
                  <a:gd name="T17" fmla="*/ 25 h 49"/>
                  <a:gd name="T18" fmla="*/ 50 w 53"/>
                  <a:gd name="T19" fmla="*/ 24 h 49"/>
                  <a:gd name="T20" fmla="*/ 50 w 53"/>
                  <a:gd name="T21" fmla="*/ 23 h 49"/>
                  <a:gd name="T22" fmla="*/ 52 w 53"/>
                  <a:gd name="T23" fmla="*/ 22 h 49"/>
                  <a:gd name="T24" fmla="*/ 52 w 53"/>
                  <a:gd name="T25" fmla="*/ 21 h 49"/>
                  <a:gd name="T26" fmla="*/ 52 w 53"/>
                  <a:gd name="T27" fmla="*/ 21 h 49"/>
                  <a:gd name="T28" fmla="*/ 52 w 53"/>
                  <a:gd name="T29" fmla="*/ 21 h 49"/>
                  <a:gd name="T30" fmla="*/ 53 w 53"/>
                  <a:gd name="T31" fmla="*/ 20 h 49"/>
                  <a:gd name="T32" fmla="*/ 52 w 53"/>
                  <a:gd name="T33" fmla="*/ 18 h 49"/>
                  <a:gd name="T34" fmla="*/ 52 w 53"/>
                  <a:gd name="T35" fmla="*/ 17 h 49"/>
                  <a:gd name="T36" fmla="*/ 52 w 53"/>
                  <a:gd name="T37" fmla="*/ 16 h 49"/>
                  <a:gd name="T38" fmla="*/ 52 w 53"/>
                  <a:gd name="T39" fmla="*/ 16 h 49"/>
                  <a:gd name="T40" fmla="*/ 52 w 53"/>
                  <a:gd name="T41" fmla="*/ 14 h 49"/>
                  <a:gd name="T42" fmla="*/ 52 w 53"/>
                  <a:gd name="T43" fmla="*/ 14 h 49"/>
                  <a:gd name="T44" fmla="*/ 52 w 53"/>
                  <a:gd name="T45" fmla="*/ 12 h 49"/>
                  <a:gd name="T46" fmla="*/ 51 w 53"/>
                  <a:gd name="T47" fmla="*/ 9 h 49"/>
                  <a:gd name="T48" fmla="*/ 52 w 53"/>
                  <a:gd name="T49" fmla="*/ 7 h 49"/>
                  <a:gd name="T50" fmla="*/ 51 w 53"/>
                  <a:gd name="T51" fmla="*/ 7 h 49"/>
                  <a:gd name="T52" fmla="*/ 48 w 53"/>
                  <a:gd name="T53" fmla="*/ 6 h 49"/>
                  <a:gd name="T54" fmla="*/ 45 w 53"/>
                  <a:gd name="T55" fmla="*/ 6 h 49"/>
                  <a:gd name="T56" fmla="*/ 40 w 53"/>
                  <a:gd name="T57" fmla="*/ 3 h 49"/>
                  <a:gd name="T58" fmla="*/ 35 w 53"/>
                  <a:gd name="T59" fmla="*/ 3 h 49"/>
                  <a:gd name="T60" fmla="*/ 35 w 53"/>
                  <a:gd name="T61" fmla="*/ 0 h 49"/>
                  <a:gd name="T62" fmla="*/ 29 w 53"/>
                  <a:gd name="T63" fmla="*/ 0 h 49"/>
                  <a:gd name="T64" fmla="*/ 25 w 53"/>
                  <a:gd name="T65" fmla="*/ 2 h 49"/>
                  <a:gd name="T66" fmla="*/ 24 w 53"/>
                  <a:gd name="T67" fmla="*/ 6 h 49"/>
                  <a:gd name="T68" fmla="*/ 17 w 53"/>
                  <a:gd name="T69" fmla="*/ 9 h 49"/>
                  <a:gd name="T70" fmla="*/ 12 w 53"/>
                  <a:gd name="T71" fmla="*/ 17 h 49"/>
                  <a:gd name="T72" fmla="*/ 10 w 53"/>
                  <a:gd name="T73" fmla="*/ 17 h 49"/>
                  <a:gd name="T74" fmla="*/ 9 w 53"/>
                  <a:gd name="T75" fmla="*/ 17 h 49"/>
                  <a:gd name="T76" fmla="*/ 6 w 53"/>
                  <a:gd name="T77" fmla="*/ 16 h 49"/>
                  <a:gd name="T78" fmla="*/ 4 w 53"/>
                  <a:gd name="T79" fmla="*/ 17 h 49"/>
                  <a:gd name="T80" fmla="*/ 3 w 53"/>
                  <a:gd name="T81" fmla="*/ 15 h 49"/>
                  <a:gd name="T82" fmla="*/ 0 w 53"/>
                  <a:gd name="T83" fmla="*/ 15 h 49"/>
                  <a:gd name="T84" fmla="*/ 0 w 53"/>
                  <a:gd name="T85" fmla="*/ 17 h 49"/>
                  <a:gd name="T86" fmla="*/ 5 w 53"/>
                  <a:gd name="T87" fmla="*/ 24 h 49"/>
                  <a:gd name="T88" fmla="*/ 6 w 53"/>
                  <a:gd name="T89" fmla="*/ 28 h 49"/>
                  <a:gd name="T90" fmla="*/ 9 w 53"/>
                  <a:gd name="T91" fmla="*/ 30 h 49"/>
                  <a:gd name="T92" fmla="*/ 13 w 53"/>
                  <a:gd name="T93" fmla="*/ 32 h 49"/>
                  <a:gd name="T94" fmla="*/ 14 w 53"/>
                  <a:gd name="T95" fmla="*/ 35 h 49"/>
                  <a:gd name="T96" fmla="*/ 16 w 53"/>
                  <a:gd name="T97" fmla="*/ 35 h 49"/>
                  <a:gd name="T98" fmla="*/ 16 w 53"/>
                  <a:gd name="T99" fmla="*/ 39 h 49"/>
                  <a:gd name="T100" fmla="*/ 19 w 53"/>
                  <a:gd name="T101" fmla="*/ 43 h 49"/>
                  <a:gd name="T102" fmla="*/ 25 w 53"/>
                  <a:gd name="T103" fmla="*/ 44 h 49"/>
                  <a:gd name="T104" fmla="*/ 25 w 53"/>
                  <a:gd name="T105" fmla="*/ 46 h 49"/>
                  <a:gd name="T106" fmla="*/ 28 w 53"/>
                  <a:gd name="T107" fmla="*/ 47 h 49"/>
                  <a:gd name="T108" fmla="*/ 30 w 53"/>
                  <a:gd name="T109" fmla="*/ 47 h 49"/>
                  <a:gd name="T110" fmla="*/ 34 w 53"/>
                  <a:gd name="T111" fmla="*/ 48 h 49"/>
                  <a:gd name="T112" fmla="*/ 39 w 53"/>
                  <a:gd name="T113" fmla="*/ 48 h 49"/>
                  <a:gd name="T114" fmla="*/ 41 w 53"/>
                  <a:gd name="T115" fmla="*/ 49 h 49"/>
                  <a:gd name="T116" fmla="*/ 49 w 53"/>
                  <a:gd name="T117" fmla="*/ 41 h 49"/>
                  <a:gd name="T118" fmla="*/ 48 w 53"/>
                  <a:gd name="T11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" h="49">
                    <a:moveTo>
                      <a:pt x="48" y="40"/>
                    </a:move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18"/>
                      <a:pt x="52" y="18"/>
                    </a:cubicBezTo>
                    <a:cubicBezTo>
                      <a:pt x="52" y="18"/>
                      <a:pt x="52" y="17"/>
                      <a:pt x="52" y="17"/>
                    </a:cubicBezTo>
                    <a:cubicBezTo>
                      <a:pt x="52" y="17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9" y="41"/>
                      <a:pt x="49" y="41"/>
                      <a:pt x="49" y="41"/>
                    </a:cubicBezTo>
                    <a:lnTo>
                      <a:pt x="48" y="4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8" name="Freeform 879">
                <a:extLst>
                  <a:ext uri="{FF2B5EF4-FFF2-40B4-BE49-F238E27FC236}">
                    <a16:creationId xmlns:a16="http://schemas.microsoft.com/office/drawing/2014/main" id="{D12438B4-1CAF-62D0-9D01-2F62B3B1F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5988" y="5126038"/>
                <a:ext cx="328612" cy="282575"/>
              </a:xfrm>
              <a:custGeom>
                <a:avLst/>
                <a:gdLst>
                  <a:gd name="T0" fmla="*/ 67 w 79"/>
                  <a:gd name="T1" fmla="*/ 5 h 68"/>
                  <a:gd name="T2" fmla="*/ 64 w 79"/>
                  <a:gd name="T3" fmla="*/ 2 h 68"/>
                  <a:gd name="T4" fmla="*/ 59 w 79"/>
                  <a:gd name="T5" fmla="*/ 0 h 68"/>
                  <a:gd name="T6" fmla="*/ 47 w 79"/>
                  <a:gd name="T7" fmla="*/ 2 h 68"/>
                  <a:gd name="T8" fmla="*/ 47 w 79"/>
                  <a:gd name="T9" fmla="*/ 3 h 68"/>
                  <a:gd name="T10" fmla="*/ 45 w 79"/>
                  <a:gd name="T11" fmla="*/ 10 h 68"/>
                  <a:gd name="T12" fmla="*/ 45 w 79"/>
                  <a:gd name="T13" fmla="*/ 11 h 68"/>
                  <a:gd name="T14" fmla="*/ 44 w 79"/>
                  <a:gd name="T15" fmla="*/ 14 h 68"/>
                  <a:gd name="T16" fmla="*/ 45 w 79"/>
                  <a:gd name="T17" fmla="*/ 16 h 68"/>
                  <a:gd name="T18" fmla="*/ 43 w 79"/>
                  <a:gd name="T19" fmla="*/ 25 h 68"/>
                  <a:gd name="T20" fmla="*/ 47 w 79"/>
                  <a:gd name="T21" fmla="*/ 28 h 68"/>
                  <a:gd name="T22" fmla="*/ 50 w 79"/>
                  <a:gd name="T23" fmla="*/ 27 h 68"/>
                  <a:gd name="T24" fmla="*/ 53 w 79"/>
                  <a:gd name="T25" fmla="*/ 36 h 68"/>
                  <a:gd name="T26" fmla="*/ 52 w 79"/>
                  <a:gd name="T27" fmla="*/ 35 h 68"/>
                  <a:gd name="T28" fmla="*/ 52 w 79"/>
                  <a:gd name="T29" fmla="*/ 34 h 68"/>
                  <a:gd name="T30" fmla="*/ 49 w 79"/>
                  <a:gd name="T31" fmla="*/ 36 h 68"/>
                  <a:gd name="T32" fmla="*/ 46 w 79"/>
                  <a:gd name="T33" fmla="*/ 34 h 68"/>
                  <a:gd name="T34" fmla="*/ 44 w 79"/>
                  <a:gd name="T35" fmla="*/ 31 h 68"/>
                  <a:gd name="T36" fmla="*/ 42 w 79"/>
                  <a:gd name="T37" fmla="*/ 29 h 68"/>
                  <a:gd name="T38" fmla="*/ 38 w 79"/>
                  <a:gd name="T39" fmla="*/ 27 h 68"/>
                  <a:gd name="T40" fmla="*/ 35 w 79"/>
                  <a:gd name="T41" fmla="*/ 23 h 68"/>
                  <a:gd name="T42" fmla="*/ 34 w 79"/>
                  <a:gd name="T43" fmla="*/ 25 h 68"/>
                  <a:gd name="T44" fmla="*/ 27 w 79"/>
                  <a:gd name="T45" fmla="*/ 25 h 68"/>
                  <a:gd name="T46" fmla="*/ 24 w 79"/>
                  <a:gd name="T47" fmla="*/ 24 h 68"/>
                  <a:gd name="T48" fmla="*/ 23 w 79"/>
                  <a:gd name="T49" fmla="*/ 20 h 68"/>
                  <a:gd name="T50" fmla="*/ 16 w 79"/>
                  <a:gd name="T51" fmla="*/ 22 h 68"/>
                  <a:gd name="T52" fmla="*/ 15 w 79"/>
                  <a:gd name="T53" fmla="*/ 21 h 68"/>
                  <a:gd name="T54" fmla="*/ 14 w 79"/>
                  <a:gd name="T55" fmla="*/ 18 h 68"/>
                  <a:gd name="T56" fmla="*/ 14 w 79"/>
                  <a:gd name="T57" fmla="*/ 21 h 68"/>
                  <a:gd name="T58" fmla="*/ 14 w 79"/>
                  <a:gd name="T59" fmla="*/ 23 h 68"/>
                  <a:gd name="T60" fmla="*/ 13 w 79"/>
                  <a:gd name="T61" fmla="*/ 27 h 68"/>
                  <a:gd name="T62" fmla="*/ 13 w 79"/>
                  <a:gd name="T63" fmla="*/ 31 h 68"/>
                  <a:gd name="T64" fmla="*/ 0 w 79"/>
                  <a:gd name="T65" fmla="*/ 32 h 68"/>
                  <a:gd name="T66" fmla="*/ 4 w 79"/>
                  <a:gd name="T67" fmla="*/ 60 h 68"/>
                  <a:gd name="T68" fmla="*/ 15 w 79"/>
                  <a:gd name="T69" fmla="*/ 64 h 68"/>
                  <a:gd name="T70" fmla="*/ 22 w 79"/>
                  <a:gd name="T71" fmla="*/ 66 h 68"/>
                  <a:gd name="T72" fmla="*/ 26 w 79"/>
                  <a:gd name="T73" fmla="*/ 68 h 68"/>
                  <a:gd name="T74" fmla="*/ 31 w 79"/>
                  <a:gd name="T75" fmla="*/ 68 h 68"/>
                  <a:gd name="T76" fmla="*/ 34 w 79"/>
                  <a:gd name="T77" fmla="*/ 68 h 68"/>
                  <a:gd name="T78" fmla="*/ 46 w 79"/>
                  <a:gd name="T79" fmla="*/ 57 h 68"/>
                  <a:gd name="T80" fmla="*/ 51 w 79"/>
                  <a:gd name="T81" fmla="*/ 51 h 68"/>
                  <a:gd name="T82" fmla="*/ 56 w 79"/>
                  <a:gd name="T83" fmla="*/ 47 h 68"/>
                  <a:gd name="T84" fmla="*/ 72 w 79"/>
                  <a:gd name="T85" fmla="*/ 36 h 68"/>
                  <a:gd name="T86" fmla="*/ 74 w 79"/>
                  <a:gd name="T87" fmla="*/ 31 h 68"/>
                  <a:gd name="T88" fmla="*/ 77 w 79"/>
                  <a:gd name="T89" fmla="*/ 28 h 68"/>
                  <a:gd name="T90" fmla="*/ 77 w 79"/>
                  <a:gd name="T91" fmla="*/ 24 h 68"/>
                  <a:gd name="T92" fmla="*/ 76 w 79"/>
                  <a:gd name="T93" fmla="*/ 21 h 68"/>
                  <a:gd name="T94" fmla="*/ 76 w 79"/>
                  <a:gd name="T95" fmla="*/ 18 h 68"/>
                  <a:gd name="T96" fmla="*/ 79 w 79"/>
                  <a:gd name="T97" fmla="*/ 14 h 68"/>
                  <a:gd name="T98" fmla="*/ 77 w 79"/>
                  <a:gd name="T99" fmla="*/ 12 h 68"/>
                  <a:gd name="T100" fmla="*/ 76 w 79"/>
                  <a:gd name="T101" fmla="*/ 9 h 68"/>
                  <a:gd name="T102" fmla="*/ 74 w 79"/>
                  <a:gd name="T103" fmla="*/ 8 h 68"/>
                  <a:gd name="T104" fmla="*/ 68 w 79"/>
                  <a:gd name="T105" fmla="*/ 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68">
                    <a:moveTo>
                      <a:pt x="68" y="6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4" y="23"/>
                      <a:pt x="14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1" y="6"/>
                      <a:pt x="71" y="6"/>
                      <a:pt x="71" y="6"/>
                    </a:cubicBezTo>
                    <a:lnTo>
                      <a:pt x="68" y="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9" name="Freeform 880">
                <a:extLst>
                  <a:ext uri="{FF2B5EF4-FFF2-40B4-BE49-F238E27FC236}">
                    <a16:creationId xmlns:a16="http://schemas.microsoft.com/office/drawing/2014/main" id="{EE70742C-B436-8CB9-9E70-5EF6928C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1888" y="4770438"/>
                <a:ext cx="150812" cy="158750"/>
              </a:xfrm>
              <a:custGeom>
                <a:avLst/>
                <a:gdLst>
                  <a:gd name="T0" fmla="*/ 79 w 95"/>
                  <a:gd name="T1" fmla="*/ 66 h 100"/>
                  <a:gd name="T2" fmla="*/ 84 w 95"/>
                  <a:gd name="T3" fmla="*/ 58 h 100"/>
                  <a:gd name="T4" fmla="*/ 87 w 95"/>
                  <a:gd name="T5" fmla="*/ 56 h 100"/>
                  <a:gd name="T6" fmla="*/ 92 w 95"/>
                  <a:gd name="T7" fmla="*/ 53 h 100"/>
                  <a:gd name="T8" fmla="*/ 95 w 95"/>
                  <a:gd name="T9" fmla="*/ 48 h 100"/>
                  <a:gd name="T10" fmla="*/ 95 w 95"/>
                  <a:gd name="T11" fmla="*/ 42 h 100"/>
                  <a:gd name="T12" fmla="*/ 95 w 95"/>
                  <a:gd name="T13" fmla="*/ 37 h 100"/>
                  <a:gd name="T14" fmla="*/ 95 w 95"/>
                  <a:gd name="T15" fmla="*/ 32 h 100"/>
                  <a:gd name="T16" fmla="*/ 84 w 95"/>
                  <a:gd name="T17" fmla="*/ 19 h 100"/>
                  <a:gd name="T18" fmla="*/ 84 w 95"/>
                  <a:gd name="T19" fmla="*/ 11 h 100"/>
                  <a:gd name="T20" fmla="*/ 82 w 95"/>
                  <a:gd name="T21" fmla="*/ 8 h 100"/>
                  <a:gd name="T22" fmla="*/ 82 w 95"/>
                  <a:gd name="T23" fmla="*/ 6 h 100"/>
                  <a:gd name="T24" fmla="*/ 79 w 95"/>
                  <a:gd name="T25" fmla="*/ 6 h 100"/>
                  <a:gd name="T26" fmla="*/ 76 w 95"/>
                  <a:gd name="T27" fmla="*/ 3 h 100"/>
                  <a:gd name="T28" fmla="*/ 76 w 95"/>
                  <a:gd name="T29" fmla="*/ 0 h 100"/>
                  <a:gd name="T30" fmla="*/ 69 w 95"/>
                  <a:gd name="T31" fmla="*/ 8 h 100"/>
                  <a:gd name="T32" fmla="*/ 58 w 95"/>
                  <a:gd name="T33" fmla="*/ 6 h 100"/>
                  <a:gd name="T34" fmla="*/ 48 w 95"/>
                  <a:gd name="T35" fmla="*/ 8 h 100"/>
                  <a:gd name="T36" fmla="*/ 45 w 95"/>
                  <a:gd name="T37" fmla="*/ 14 h 100"/>
                  <a:gd name="T38" fmla="*/ 40 w 95"/>
                  <a:gd name="T39" fmla="*/ 11 h 100"/>
                  <a:gd name="T40" fmla="*/ 37 w 95"/>
                  <a:gd name="T41" fmla="*/ 8 h 100"/>
                  <a:gd name="T42" fmla="*/ 34 w 95"/>
                  <a:gd name="T43" fmla="*/ 11 h 100"/>
                  <a:gd name="T44" fmla="*/ 27 w 95"/>
                  <a:gd name="T45" fmla="*/ 8 h 100"/>
                  <a:gd name="T46" fmla="*/ 21 w 95"/>
                  <a:gd name="T47" fmla="*/ 14 h 100"/>
                  <a:gd name="T48" fmla="*/ 21 w 95"/>
                  <a:gd name="T49" fmla="*/ 16 h 100"/>
                  <a:gd name="T50" fmla="*/ 19 w 95"/>
                  <a:gd name="T51" fmla="*/ 21 h 100"/>
                  <a:gd name="T52" fmla="*/ 21 w 95"/>
                  <a:gd name="T53" fmla="*/ 24 h 100"/>
                  <a:gd name="T54" fmla="*/ 21 w 95"/>
                  <a:gd name="T55" fmla="*/ 27 h 100"/>
                  <a:gd name="T56" fmla="*/ 19 w 95"/>
                  <a:gd name="T57" fmla="*/ 32 h 100"/>
                  <a:gd name="T58" fmla="*/ 24 w 95"/>
                  <a:gd name="T59" fmla="*/ 32 h 100"/>
                  <a:gd name="T60" fmla="*/ 29 w 95"/>
                  <a:gd name="T61" fmla="*/ 37 h 100"/>
                  <a:gd name="T62" fmla="*/ 6 w 95"/>
                  <a:gd name="T63" fmla="*/ 61 h 100"/>
                  <a:gd name="T64" fmla="*/ 0 w 95"/>
                  <a:gd name="T65" fmla="*/ 77 h 100"/>
                  <a:gd name="T66" fmla="*/ 0 w 95"/>
                  <a:gd name="T67" fmla="*/ 100 h 100"/>
                  <a:gd name="T68" fmla="*/ 8 w 95"/>
                  <a:gd name="T69" fmla="*/ 100 h 100"/>
                  <a:gd name="T70" fmla="*/ 13 w 95"/>
                  <a:gd name="T71" fmla="*/ 95 h 100"/>
                  <a:gd name="T72" fmla="*/ 76 w 95"/>
                  <a:gd name="T73" fmla="*/ 95 h 100"/>
                  <a:gd name="T74" fmla="*/ 76 w 95"/>
                  <a:gd name="T75" fmla="*/ 74 h 100"/>
                  <a:gd name="T76" fmla="*/ 79 w 95"/>
                  <a:gd name="T77" fmla="*/ 6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100">
                    <a:moveTo>
                      <a:pt x="79" y="66"/>
                    </a:moveTo>
                    <a:lnTo>
                      <a:pt x="84" y="58"/>
                    </a:lnTo>
                    <a:lnTo>
                      <a:pt x="87" y="56"/>
                    </a:lnTo>
                    <a:lnTo>
                      <a:pt x="92" y="53"/>
                    </a:lnTo>
                    <a:lnTo>
                      <a:pt x="95" y="48"/>
                    </a:lnTo>
                    <a:lnTo>
                      <a:pt x="95" y="42"/>
                    </a:lnTo>
                    <a:lnTo>
                      <a:pt x="95" y="37"/>
                    </a:lnTo>
                    <a:lnTo>
                      <a:pt x="95" y="32"/>
                    </a:lnTo>
                    <a:lnTo>
                      <a:pt x="84" y="19"/>
                    </a:lnTo>
                    <a:lnTo>
                      <a:pt x="84" y="11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79" y="6"/>
                    </a:lnTo>
                    <a:lnTo>
                      <a:pt x="76" y="3"/>
                    </a:lnTo>
                    <a:lnTo>
                      <a:pt x="76" y="0"/>
                    </a:lnTo>
                    <a:lnTo>
                      <a:pt x="69" y="8"/>
                    </a:lnTo>
                    <a:lnTo>
                      <a:pt x="58" y="6"/>
                    </a:lnTo>
                    <a:lnTo>
                      <a:pt x="48" y="8"/>
                    </a:lnTo>
                    <a:lnTo>
                      <a:pt x="45" y="14"/>
                    </a:lnTo>
                    <a:lnTo>
                      <a:pt x="40" y="11"/>
                    </a:lnTo>
                    <a:lnTo>
                      <a:pt x="37" y="8"/>
                    </a:lnTo>
                    <a:lnTo>
                      <a:pt x="34" y="11"/>
                    </a:lnTo>
                    <a:lnTo>
                      <a:pt x="27" y="8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19" y="21"/>
                    </a:lnTo>
                    <a:lnTo>
                      <a:pt x="21" y="24"/>
                    </a:lnTo>
                    <a:lnTo>
                      <a:pt x="21" y="27"/>
                    </a:lnTo>
                    <a:lnTo>
                      <a:pt x="19" y="32"/>
                    </a:lnTo>
                    <a:lnTo>
                      <a:pt x="24" y="32"/>
                    </a:lnTo>
                    <a:lnTo>
                      <a:pt x="29" y="37"/>
                    </a:lnTo>
                    <a:lnTo>
                      <a:pt x="6" y="61"/>
                    </a:lnTo>
                    <a:lnTo>
                      <a:pt x="0" y="77"/>
                    </a:lnTo>
                    <a:lnTo>
                      <a:pt x="0" y="100"/>
                    </a:lnTo>
                    <a:lnTo>
                      <a:pt x="8" y="100"/>
                    </a:lnTo>
                    <a:lnTo>
                      <a:pt x="13" y="95"/>
                    </a:lnTo>
                    <a:lnTo>
                      <a:pt x="76" y="95"/>
                    </a:lnTo>
                    <a:lnTo>
                      <a:pt x="76" y="74"/>
                    </a:lnTo>
                    <a:lnTo>
                      <a:pt x="79" y="6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0" name="Freeform 881">
                <a:extLst>
                  <a:ext uri="{FF2B5EF4-FFF2-40B4-BE49-F238E27FC236}">
                    <a16:creationId xmlns:a16="http://schemas.microsoft.com/office/drawing/2014/main" id="{8A875091-E956-7EF9-7660-425420BC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754438"/>
                <a:ext cx="117475" cy="238125"/>
              </a:xfrm>
              <a:custGeom>
                <a:avLst/>
                <a:gdLst>
                  <a:gd name="T0" fmla="*/ 19 w 28"/>
                  <a:gd name="T1" fmla="*/ 51 h 57"/>
                  <a:gd name="T2" fmla="*/ 18 w 28"/>
                  <a:gd name="T3" fmla="*/ 48 h 57"/>
                  <a:gd name="T4" fmla="*/ 23 w 28"/>
                  <a:gd name="T5" fmla="*/ 42 h 57"/>
                  <a:gd name="T6" fmla="*/ 28 w 28"/>
                  <a:gd name="T7" fmla="*/ 40 h 57"/>
                  <a:gd name="T8" fmla="*/ 28 w 28"/>
                  <a:gd name="T9" fmla="*/ 34 h 57"/>
                  <a:gd name="T10" fmla="*/ 24 w 28"/>
                  <a:gd name="T11" fmla="*/ 31 h 57"/>
                  <a:gd name="T12" fmla="*/ 23 w 28"/>
                  <a:gd name="T13" fmla="*/ 30 h 57"/>
                  <a:gd name="T14" fmla="*/ 25 w 28"/>
                  <a:gd name="T15" fmla="*/ 29 h 57"/>
                  <a:gd name="T16" fmla="*/ 23 w 28"/>
                  <a:gd name="T17" fmla="*/ 29 h 57"/>
                  <a:gd name="T18" fmla="*/ 19 w 28"/>
                  <a:gd name="T19" fmla="*/ 28 h 57"/>
                  <a:gd name="T20" fmla="*/ 25 w 28"/>
                  <a:gd name="T21" fmla="*/ 19 h 57"/>
                  <a:gd name="T22" fmla="*/ 22 w 28"/>
                  <a:gd name="T23" fmla="*/ 12 h 57"/>
                  <a:gd name="T24" fmla="*/ 25 w 28"/>
                  <a:gd name="T25" fmla="*/ 4 h 57"/>
                  <a:gd name="T26" fmla="*/ 24 w 28"/>
                  <a:gd name="T27" fmla="*/ 2 h 57"/>
                  <a:gd name="T28" fmla="*/ 19 w 28"/>
                  <a:gd name="T29" fmla="*/ 2 h 57"/>
                  <a:gd name="T30" fmla="*/ 12 w 28"/>
                  <a:gd name="T31" fmla="*/ 1 h 57"/>
                  <a:gd name="T32" fmla="*/ 8 w 28"/>
                  <a:gd name="T33" fmla="*/ 3 h 57"/>
                  <a:gd name="T34" fmla="*/ 7 w 28"/>
                  <a:gd name="T35" fmla="*/ 4 h 57"/>
                  <a:gd name="T36" fmla="*/ 5 w 28"/>
                  <a:gd name="T37" fmla="*/ 6 h 57"/>
                  <a:gd name="T38" fmla="*/ 6 w 28"/>
                  <a:gd name="T39" fmla="*/ 8 h 57"/>
                  <a:gd name="T40" fmla="*/ 6 w 28"/>
                  <a:gd name="T41" fmla="*/ 9 h 57"/>
                  <a:gd name="T42" fmla="*/ 6 w 28"/>
                  <a:gd name="T43" fmla="*/ 11 h 57"/>
                  <a:gd name="T44" fmla="*/ 6 w 28"/>
                  <a:gd name="T45" fmla="*/ 12 h 57"/>
                  <a:gd name="T46" fmla="*/ 6 w 28"/>
                  <a:gd name="T47" fmla="*/ 14 h 57"/>
                  <a:gd name="T48" fmla="*/ 6 w 28"/>
                  <a:gd name="T49" fmla="*/ 16 h 57"/>
                  <a:gd name="T50" fmla="*/ 6 w 28"/>
                  <a:gd name="T51" fmla="*/ 19 h 57"/>
                  <a:gd name="T52" fmla="*/ 0 w 28"/>
                  <a:gd name="T53" fmla="*/ 26 h 57"/>
                  <a:gd name="T54" fmla="*/ 2 w 28"/>
                  <a:gd name="T55" fmla="*/ 31 h 57"/>
                  <a:gd name="T56" fmla="*/ 4 w 28"/>
                  <a:gd name="T57" fmla="*/ 34 h 57"/>
                  <a:gd name="T58" fmla="*/ 6 w 28"/>
                  <a:gd name="T59" fmla="*/ 39 h 57"/>
                  <a:gd name="T60" fmla="*/ 14 w 28"/>
                  <a:gd name="T61" fmla="*/ 57 h 57"/>
                  <a:gd name="T62" fmla="*/ 19 w 28"/>
                  <a:gd name="T63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57">
                    <a:moveTo>
                      <a:pt x="19" y="54"/>
                    </a:move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0"/>
                    </a:cubicBezTo>
                    <a:cubicBezTo>
                      <a:pt x="19" y="50"/>
                      <a:pt x="18" y="48"/>
                      <a:pt x="18" y="48"/>
                    </a:cubicBezTo>
                    <a:cubicBezTo>
                      <a:pt x="18" y="48"/>
                      <a:pt x="18" y="47"/>
                      <a:pt x="18" y="47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6" y="34"/>
                      <a:pt x="26" y="34"/>
                      <a:pt x="26" y="32"/>
                    </a:cubicBezTo>
                    <a:cubicBezTo>
                      <a:pt x="25" y="31"/>
                      <a:pt x="25" y="31"/>
                      <a:pt x="24" y="31"/>
                    </a:cubicBezTo>
                    <a:cubicBezTo>
                      <a:pt x="24" y="32"/>
                      <a:pt x="23" y="32"/>
                      <a:pt x="23" y="32"/>
                    </a:cubicBezTo>
                    <a:cubicBezTo>
                      <a:pt x="22" y="31"/>
                      <a:pt x="23" y="31"/>
                      <a:pt x="23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29"/>
                    </a:cubicBezTo>
                    <a:cubicBezTo>
                      <a:pt x="25" y="29"/>
                      <a:pt x="24" y="29"/>
                      <a:pt x="24" y="29"/>
                    </a:cubicBezTo>
                    <a:cubicBezTo>
                      <a:pt x="24" y="28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2" y="31"/>
                      <a:pt x="19" y="30"/>
                      <a:pt x="19" y="28"/>
                    </a:cubicBezTo>
                    <a:cubicBezTo>
                      <a:pt x="18" y="27"/>
                      <a:pt x="18" y="25"/>
                      <a:pt x="20" y="25"/>
                    </a:cubicBezTo>
                    <a:cubicBezTo>
                      <a:pt x="22" y="23"/>
                      <a:pt x="24" y="21"/>
                      <a:pt x="25" y="19"/>
                    </a:cubicBezTo>
                    <a:cubicBezTo>
                      <a:pt x="25" y="17"/>
                      <a:pt x="24" y="16"/>
                      <a:pt x="25" y="15"/>
                    </a:cubicBezTo>
                    <a:cubicBezTo>
                      <a:pt x="24" y="14"/>
                      <a:pt x="23" y="13"/>
                      <a:pt x="22" y="12"/>
                    </a:cubicBezTo>
                    <a:cubicBezTo>
                      <a:pt x="21" y="11"/>
                      <a:pt x="21" y="9"/>
                      <a:pt x="22" y="8"/>
                    </a:cubicBezTo>
                    <a:cubicBezTo>
                      <a:pt x="24" y="7"/>
                      <a:pt x="24" y="5"/>
                      <a:pt x="25" y="4"/>
                    </a:cubicBezTo>
                    <a:cubicBezTo>
                      <a:pt x="26" y="3"/>
                      <a:pt x="26" y="3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3" y="4"/>
                      <a:pt x="22" y="4"/>
                      <a:pt x="20" y="5"/>
                    </a:cubicBezTo>
                    <a:cubicBezTo>
                      <a:pt x="20" y="4"/>
                      <a:pt x="20" y="3"/>
                      <a:pt x="19" y="2"/>
                    </a:cubicBezTo>
                    <a:cubicBezTo>
                      <a:pt x="19" y="2"/>
                      <a:pt x="20" y="1"/>
                      <a:pt x="19" y="1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2" y="31"/>
                      <a:pt x="2" y="31"/>
                    </a:cubicBezTo>
                    <a:cubicBezTo>
                      <a:pt x="2" y="31"/>
                      <a:pt x="2" y="33"/>
                      <a:pt x="2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7" y="56"/>
                      <a:pt x="17" y="56"/>
                      <a:pt x="17" y="56"/>
                    </a:cubicBezTo>
                    <a:lnTo>
                      <a:pt x="19" y="5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1" name="Freeform 882">
                <a:extLst>
                  <a:ext uri="{FF2B5EF4-FFF2-40B4-BE49-F238E27FC236}">
                    <a16:creationId xmlns:a16="http://schemas.microsoft.com/office/drawing/2014/main" id="{5706A0B3-B586-EB5E-5E27-C4F812DC9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100" y="4575175"/>
                <a:ext cx="53975" cy="146050"/>
              </a:xfrm>
              <a:custGeom>
                <a:avLst/>
                <a:gdLst>
                  <a:gd name="T0" fmla="*/ 0 w 13"/>
                  <a:gd name="T1" fmla="*/ 0 h 35"/>
                  <a:gd name="T2" fmla="*/ 0 w 13"/>
                  <a:gd name="T3" fmla="*/ 1 h 35"/>
                  <a:gd name="T4" fmla="*/ 0 w 13"/>
                  <a:gd name="T5" fmla="*/ 3 h 35"/>
                  <a:gd name="T6" fmla="*/ 3 w 13"/>
                  <a:gd name="T7" fmla="*/ 5 h 35"/>
                  <a:gd name="T8" fmla="*/ 3 w 13"/>
                  <a:gd name="T9" fmla="*/ 9 h 35"/>
                  <a:gd name="T10" fmla="*/ 2 w 13"/>
                  <a:gd name="T11" fmla="*/ 11 h 35"/>
                  <a:gd name="T12" fmla="*/ 4 w 13"/>
                  <a:gd name="T13" fmla="*/ 11 h 35"/>
                  <a:gd name="T14" fmla="*/ 4 w 13"/>
                  <a:gd name="T15" fmla="*/ 15 h 35"/>
                  <a:gd name="T16" fmla="*/ 3 w 13"/>
                  <a:gd name="T17" fmla="*/ 16 h 35"/>
                  <a:gd name="T18" fmla="*/ 5 w 13"/>
                  <a:gd name="T19" fmla="*/ 19 h 35"/>
                  <a:gd name="T20" fmla="*/ 4 w 13"/>
                  <a:gd name="T21" fmla="*/ 20 h 35"/>
                  <a:gd name="T22" fmla="*/ 5 w 13"/>
                  <a:gd name="T23" fmla="*/ 23 h 35"/>
                  <a:gd name="T24" fmla="*/ 4 w 13"/>
                  <a:gd name="T25" fmla="*/ 24 h 35"/>
                  <a:gd name="T26" fmla="*/ 5 w 13"/>
                  <a:gd name="T27" fmla="*/ 26 h 35"/>
                  <a:gd name="T28" fmla="*/ 4 w 13"/>
                  <a:gd name="T29" fmla="*/ 28 h 35"/>
                  <a:gd name="T30" fmla="*/ 4 w 13"/>
                  <a:gd name="T31" fmla="*/ 29 h 35"/>
                  <a:gd name="T32" fmla="*/ 4 w 13"/>
                  <a:gd name="T33" fmla="*/ 30 h 35"/>
                  <a:gd name="T34" fmla="*/ 9 w 13"/>
                  <a:gd name="T35" fmla="*/ 35 h 35"/>
                  <a:gd name="T36" fmla="*/ 11 w 13"/>
                  <a:gd name="T37" fmla="*/ 34 h 35"/>
                  <a:gd name="T38" fmla="*/ 11 w 13"/>
                  <a:gd name="T39" fmla="*/ 33 h 35"/>
                  <a:gd name="T40" fmla="*/ 13 w 13"/>
                  <a:gd name="T41" fmla="*/ 32 h 35"/>
                  <a:gd name="T42" fmla="*/ 11 w 13"/>
                  <a:gd name="T43" fmla="*/ 30 h 35"/>
                  <a:gd name="T44" fmla="*/ 12 w 13"/>
                  <a:gd name="T45" fmla="*/ 14 h 35"/>
                  <a:gd name="T46" fmla="*/ 10 w 13"/>
                  <a:gd name="T47" fmla="*/ 12 h 35"/>
                  <a:gd name="T48" fmla="*/ 10 w 13"/>
                  <a:gd name="T49" fmla="*/ 8 h 35"/>
                  <a:gd name="T50" fmla="*/ 6 w 13"/>
                  <a:gd name="T51" fmla="*/ 5 h 35"/>
                  <a:gd name="T52" fmla="*/ 6 w 13"/>
                  <a:gd name="T53" fmla="*/ 4 h 35"/>
                  <a:gd name="T54" fmla="*/ 7 w 13"/>
                  <a:gd name="T55" fmla="*/ 1 h 35"/>
                  <a:gd name="T56" fmla="*/ 4 w 13"/>
                  <a:gd name="T57" fmla="*/ 1 h 35"/>
                  <a:gd name="T58" fmla="*/ 0 w 13"/>
                  <a:gd name="T5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3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0" y="3"/>
                      <a:pt x="3" y="5"/>
                      <a:pt x="3" y="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4" y="24"/>
                      <a:pt x="4" y="24"/>
                    </a:cubicBezTo>
                    <a:cubicBezTo>
                      <a:pt x="4" y="24"/>
                      <a:pt x="5" y="26"/>
                      <a:pt x="5" y="26"/>
                    </a:cubicBezTo>
                    <a:cubicBezTo>
                      <a:pt x="5" y="26"/>
                      <a:pt x="4" y="27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4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2" name="Freeform 883">
                <a:extLst>
                  <a:ext uri="{FF2B5EF4-FFF2-40B4-BE49-F238E27FC236}">
                    <a16:creationId xmlns:a16="http://schemas.microsoft.com/office/drawing/2014/main" id="{85F943A5-7991-6A6E-2096-0BD449C8A4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3950" y="4921250"/>
                <a:ext cx="312737" cy="303213"/>
              </a:xfrm>
              <a:custGeom>
                <a:avLst/>
                <a:gdLst>
                  <a:gd name="T0" fmla="*/ 70 w 75"/>
                  <a:gd name="T1" fmla="*/ 37 h 73"/>
                  <a:gd name="T2" fmla="*/ 67 w 75"/>
                  <a:gd name="T3" fmla="*/ 33 h 73"/>
                  <a:gd name="T4" fmla="*/ 69 w 75"/>
                  <a:gd name="T5" fmla="*/ 34 h 73"/>
                  <a:gd name="T6" fmla="*/ 71 w 75"/>
                  <a:gd name="T7" fmla="*/ 28 h 73"/>
                  <a:gd name="T8" fmla="*/ 72 w 75"/>
                  <a:gd name="T9" fmla="*/ 28 h 73"/>
                  <a:gd name="T10" fmla="*/ 70 w 75"/>
                  <a:gd name="T11" fmla="*/ 48 h 73"/>
                  <a:gd name="T12" fmla="*/ 72 w 75"/>
                  <a:gd name="T13" fmla="*/ 46 h 73"/>
                  <a:gd name="T14" fmla="*/ 56 w 75"/>
                  <a:gd name="T15" fmla="*/ 13 h 73"/>
                  <a:gd name="T16" fmla="*/ 7 w 75"/>
                  <a:gd name="T17" fmla="*/ 0 h 73"/>
                  <a:gd name="T18" fmla="*/ 10 w 75"/>
                  <a:gd name="T19" fmla="*/ 5 h 73"/>
                  <a:gd name="T20" fmla="*/ 9 w 75"/>
                  <a:gd name="T21" fmla="*/ 9 h 73"/>
                  <a:gd name="T22" fmla="*/ 7 w 75"/>
                  <a:gd name="T23" fmla="*/ 11 h 73"/>
                  <a:gd name="T24" fmla="*/ 10 w 75"/>
                  <a:gd name="T25" fmla="*/ 13 h 73"/>
                  <a:gd name="T26" fmla="*/ 6 w 75"/>
                  <a:gd name="T27" fmla="*/ 18 h 73"/>
                  <a:gd name="T28" fmla="*/ 3 w 75"/>
                  <a:gd name="T29" fmla="*/ 23 h 73"/>
                  <a:gd name="T30" fmla="*/ 0 w 75"/>
                  <a:gd name="T31" fmla="*/ 27 h 73"/>
                  <a:gd name="T32" fmla="*/ 1 w 75"/>
                  <a:gd name="T33" fmla="*/ 33 h 73"/>
                  <a:gd name="T34" fmla="*/ 6 w 75"/>
                  <a:gd name="T35" fmla="*/ 41 h 73"/>
                  <a:gd name="T36" fmla="*/ 11 w 75"/>
                  <a:gd name="T37" fmla="*/ 51 h 73"/>
                  <a:gd name="T38" fmla="*/ 15 w 75"/>
                  <a:gd name="T39" fmla="*/ 54 h 73"/>
                  <a:gd name="T40" fmla="*/ 18 w 75"/>
                  <a:gd name="T41" fmla="*/ 55 h 73"/>
                  <a:gd name="T42" fmla="*/ 24 w 75"/>
                  <a:gd name="T43" fmla="*/ 57 h 73"/>
                  <a:gd name="T44" fmla="*/ 31 w 75"/>
                  <a:gd name="T45" fmla="*/ 58 h 73"/>
                  <a:gd name="T46" fmla="*/ 35 w 75"/>
                  <a:gd name="T47" fmla="*/ 62 h 73"/>
                  <a:gd name="T48" fmla="*/ 35 w 75"/>
                  <a:gd name="T49" fmla="*/ 64 h 73"/>
                  <a:gd name="T50" fmla="*/ 35 w 75"/>
                  <a:gd name="T51" fmla="*/ 67 h 73"/>
                  <a:gd name="T52" fmla="*/ 37 w 75"/>
                  <a:gd name="T53" fmla="*/ 70 h 73"/>
                  <a:gd name="T54" fmla="*/ 38 w 75"/>
                  <a:gd name="T55" fmla="*/ 72 h 73"/>
                  <a:gd name="T56" fmla="*/ 44 w 75"/>
                  <a:gd name="T57" fmla="*/ 71 h 73"/>
                  <a:gd name="T58" fmla="*/ 46 w 75"/>
                  <a:gd name="T59" fmla="*/ 73 h 73"/>
                  <a:gd name="T60" fmla="*/ 50 w 75"/>
                  <a:gd name="T61" fmla="*/ 72 h 73"/>
                  <a:gd name="T62" fmla="*/ 59 w 75"/>
                  <a:gd name="T63" fmla="*/ 69 h 73"/>
                  <a:gd name="T64" fmla="*/ 72 w 75"/>
                  <a:gd name="T65" fmla="*/ 66 h 73"/>
                  <a:gd name="T66" fmla="*/ 75 w 75"/>
                  <a:gd name="T67" fmla="*/ 64 h 73"/>
                  <a:gd name="T68" fmla="*/ 71 w 75"/>
                  <a:gd name="T69" fmla="*/ 60 h 73"/>
                  <a:gd name="T70" fmla="*/ 68 w 75"/>
                  <a:gd name="T71" fmla="*/ 49 h 73"/>
                  <a:gd name="T72" fmla="*/ 68 w 75"/>
                  <a:gd name="T73" fmla="*/ 45 h 73"/>
                  <a:gd name="T74" fmla="*/ 68 w 75"/>
                  <a:gd name="T75" fmla="*/ 40 h 73"/>
                  <a:gd name="T76" fmla="*/ 65 w 75"/>
                  <a:gd name="T77" fmla="*/ 36 h 73"/>
                  <a:gd name="T78" fmla="*/ 66 w 75"/>
                  <a:gd name="T79" fmla="*/ 28 h 73"/>
                  <a:gd name="T80" fmla="*/ 56 w 75"/>
                  <a:gd name="T81" fmla="*/ 1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5" h="73">
                    <a:moveTo>
                      <a:pt x="69" y="34"/>
                    </a:moveTo>
                    <a:cubicBezTo>
                      <a:pt x="69" y="35"/>
                      <a:pt x="69" y="36"/>
                      <a:pt x="70" y="37"/>
                    </a:cubicBezTo>
                    <a:cubicBezTo>
                      <a:pt x="68" y="37"/>
                      <a:pt x="68" y="36"/>
                      <a:pt x="67" y="35"/>
                    </a:cubicBezTo>
                    <a:cubicBezTo>
                      <a:pt x="67" y="35"/>
                      <a:pt x="67" y="34"/>
                      <a:pt x="67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9" y="33"/>
                      <a:pt x="69" y="34"/>
                      <a:pt x="69" y="34"/>
                    </a:cubicBezTo>
                    <a:close/>
                    <a:moveTo>
                      <a:pt x="71" y="27"/>
                    </a:moveTo>
                    <a:cubicBezTo>
                      <a:pt x="71" y="27"/>
                      <a:pt x="71" y="27"/>
                      <a:pt x="71" y="28"/>
                    </a:cubicBezTo>
                    <a:cubicBezTo>
                      <a:pt x="71" y="28"/>
                      <a:pt x="71" y="29"/>
                      <a:pt x="71" y="30"/>
                    </a:cubicBezTo>
                    <a:cubicBezTo>
                      <a:pt x="71" y="29"/>
                      <a:pt x="71" y="28"/>
                      <a:pt x="72" y="28"/>
                    </a:cubicBezTo>
                    <a:cubicBezTo>
                      <a:pt x="72" y="28"/>
                      <a:pt x="72" y="27"/>
                      <a:pt x="71" y="27"/>
                    </a:cubicBezTo>
                    <a:close/>
                    <a:moveTo>
                      <a:pt x="70" y="48"/>
                    </a:move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71" y="47"/>
                      <a:pt x="72" y="46"/>
                    </a:cubicBezTo>
                    <a:cubicBezTo>
                      <a:pt x="71" y="47"/>
                      <a:pt x="70" y="47"/>
                      <a:pt x="70" y="48"/>
                    </a:cubicBezTo>
                    <a:close/>
                    <a:moveTo>
                      <a:pt x="56" y="13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1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67"/>
                      <a:pt x="36" y="68"/>
                      <a:pt x="36" y="69"/>
                    </a:cubicBezTo>
                    <a:cubicBezTo>
                      <a:pt x="36" y="69"/>
                      <a:pt x="37" y="70"/>
                      <a:pt x="37" y="70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4" y="63"/>
                      <a:pt x="73" y="62"/>
                      <a:pt x="72" y="62"/>
                    </a:cubicBezTo>
                    <a:cubicBezTo>
                      <a:pt x="71" y="62"/>
                      <a:pt x="71" y="61"/>
                      <a:pt x="71" y="60"/>
                    </a:cubicBezTo>
                    <a:cubicBezTo>
                      <a:pt x="70" y="58"/>
                      <a:pt x="70" y="55"/>
                      <a:pt x="69" y="53"/>
                    </a:cubicBezTo>
                    <a:cubicBezTo>
                      <a:pt x="68" y="52"/>
                      <a:pt x="67" y="51"/>
                      <a:pt x="68" y="49"/>
                    </a:cubicBezTo>
                    <a:cubicBezTo>
                      <a:pt x="69" y="48"/>
                      <a:pt x="69" y="47"/>
                      <a:pt x="68" y="46"/>
                    </a:cubicBezTo>
                    <a:cubicBezTo>
                      <a:pt x="67" y="46"/>
                      <a:pt x="67" y="45"/>
                      <a:pt x="68" y="45"/>
                    </a:cubicBezTo>
                    <a:cubicBezTo>
                      <a:pt x="68" y="44"/>
                      <a:pt x="68" y="43"/>
                      <a:pt x="69" y="42"/>
                    </a:cubicBezTo>
                    <a:cubicBezTo>
                      <a:pt x="69" y="41"/>
                      <a:pt x="69" y="40"/>
                      <a:pt x="68" y="40"/>
                    </a:cubicBezTo>
                    <a:cubicBezTo>
                      <a:pt x="67" y="39"/>
                      <a:pt x="66" y="38"/>
                      <a:pt x="65" y="37"/>
                    </a:cubicBezTo>
                    <a:cubicBezTo>
                      <a:pt x="65" y="37"/>
                      <a:pt x="65" y="36"/>
                      <a:pt x="65" y="36"/>
                    </a:cubicBezTo>
                    <a:cubicBezTo>
                      <a:pt x="64" y="35"/>
                      <a:pt x="65" y="34"/>
                      <a:pt x="65" y="32"/>
                    </a:cubicBezTo>
                    <a:cubicBezTo>
                      <a:pt x="65" y="31"/>
                      <a:pt x="67" y="30"/>
                      <a:pt x="66" y="28"/>
                    </a:cubicBezTo>
                    <a:cubicBezTo>
                      <a:pt x="68" y="27"/>
                      <a:pt x="67" y="26"/>
                      <a:pt x="67" y="25"/>
                    </a:cubicBezTo>
                    <a:cubicBezTo>
                      <a:pt x="56" y="17"/>
                      <a:pt x="56" y="17"/>
                      <a:pt x="56" y="17"/>
                    </a:cubicBezTo>
                    <a:lnTo>
                      <a:pt x="56" y="1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3" name="Freeform 884">
                <a:extLst>
                  <a:ext uri="{FF2B5EF4-FFF2-40B4-BE49-F238E27FC236}">
                    <a16:creationId xmlns:a16="http://schemas.microsoft.com/office/drawing/2014/main" id="{EEDDD65F-3EE0-6D9A-E4D5-E5ADC6985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2050" y="5641975"/>
                <a:ext cx="36512" cy="53975"/>
              </a:xfrm>
              <a:custGeom>
                <a:avLst/>
                <a:gdLst>
                  <a:gd name="T0" fmla="*/ 1 w 9"/>
                  <a:gd name="T1" fmla="*/ 5 h 13"/>
                  <a:gd name="T2" fmla="*/ 1 w 9"/>
                  <a:gd name="T3" fmla="*/ 7 h 13"/>
                  <a:gd name="T4" fmla="*/ 1 w 9"/>
                  <a:gd name="T5" fmla="*/ 8 h 13"/>
                  <a:gd name="T6" fmla="*/ 0 w 9"/>
                  <a:gd name="T7" fmla="*/ 9 h 13"/>
                  <a:gd name="T8" fmla="*/ 1 w 9"/>
                  <a:gd name="T9" fmla="*/ 9 h 13"/>
                  <a:gd name="T10" fmla="*/ 3 w 9"/>
                  <a:gd name="T11" fmla="*/ 12 h 13"/>
                  <a:gd name="T12" fmla="*/ 5 w 9"/>
                  <a:gd name="T13" fmla="*/ 12 h 13"/>
                  <a:gd name="T14" fmla="*/ 8 w 9"/>
                  <a:gd name="T15" fmla="*/ 12 h 13"/>
                  <a:gd name="T16" fmla="*/ 9 w 9"/>
                  <a:gd name="T17" fmla="*/ 13 h 13"/>
                  <a:gd name="T18" fmla="*/ 9 w 9"/>
                  <a:gd name="T19" fmla="*/ 9 h 13"/>
                  <a:gd name="T20" fmla="*/ 9 w 9"/>
                  <a:gd name="T21" fmla="*/ 9 h 13"/>
                  <a:gd name="T22" fmla="*/ 9 w 9"/>
                  <a:gd name="T23" fmla="*/ 3 h 13"/>
                  <a:gd name="T24" fmla="*/ 8 w 9"/>
                  <a:gd name="T25" fmla="*/ 2 h 13"/>
                  <a:gd name="T26" fmla="*/ 4 w 9"/>
                  <a:gd name="T27" fmla="*/ 0 h 13"/>
                  <a:gd name="T28" fmla="*/ 1 w 9"/>
                  <a:gd name="T2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7" y="12"/>
                      <a:pt x="8" y="12"/>
                    </a:cubicBezTo>
                    <a:cubicBezTo>
                      <a:pt x="8" y="12"/>
                      <a:pt x="9" y="13"/>
                      <a:pt x="9" y="13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1" y="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4" name="Freeform 885">
                <a:extLst>
                  <a:ext uri="{FF2B5EF4-FFF2-40B4-BE49-F238E27FC236}">
                    <a16:creationId xmlns:a16="http://schemas.microsoft.com/office/drawing/2014/main" id="{DC3B23DC-25CE-A980-7354-21C380265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8050" y="4246563"/>
                <a:ext cx="474662" cy="374650"/>
              </a:xfrm>
              <a:custGeom>
                <a:avLst/>
                <a:gdLst>
                  <a:gd name="T0" fmla="*/ 109 w 114"/>
                  <a:gd name="T1" fmla="*/ 26 h 90"/>
                  <a:gd name="T2" fmla="*/ 106 w 114"/>
                  <a:gd name="T3" fmla="*/ 15 h 90"/>
                  <a:gd name="T4" fmla="*/ 105 w 114"/>
                  <a:gd name="T5" fmla="*/ 7 h 90"/>
                  <a:gd name="T6" fmla="*/ 103 w 114"/>
                  <a:gd name="T7" fmla="*/ 1 h 90"/>
                  <a:gd name="T8" fmla="*/ 82 w 114"/>
                  <a:gd name="T9" fmla="*/ 4 h 90"/>
                  <a:gd name="T10" fmla="*/ 77 w 114"/>
                  <a:gd name="T11" fmla="*/ 1 h 90"/>
                  <a:gd name="T12" fmla="*/ 66 w 114"/>
                  <a:gd name="T13" fmla="*/ 0 h 90"/>
                  <a:gd name="T14" fmla="*/ 22 w 114"/>
                  <a:gd name="T15" fmla="*/ 1 h 90"/>
                  <a:gd name="T16" fmla="*/ 15 w 114"/>
                  <a:gd name="T17" fmla="*/ 16 h 90"/>
                  <a:gd name="T18" fmla="*/ 15 w 114"/>
                  <a:gd name="T19" fmla="*/ 47 h 90"/>
                  <a:gd name="T20" fmla="*/ 8 w 114"/>
                  <a:gd name="T21" fmla="*/ 48 h 90"/>
                  <a:gd name="T22" fmla="*/ 9 w 114"/>
                  <a:gd name="T23" fmla="*/ 49 h 90"/>
                  <a:gd name="T24" fmla="*/ 7 w 114"/>
                  <a:gd name="T25" fmla="*/ 52 h 90"/>
                  <a:gd name="T26" fmla="*/ 5 w 114"/>
                  <a:gd name="T27" fmla="*/ 54 h 90"/>
                  <a:gd name="T28" fmla="*/ 5 w 114"/>
                  <a:gd name="T29" fmla="*/ 57 h 90"/>
                  <a:gd name="T30" fmla="*/ 2 w 114"/>
                  <a:gd name="T31" fmla="*/ 60 h 90"/>
                  <a:gd name="T32" fmla="*/ 0 w 114"/>
                  <a:gd name="T33" fmla="*/ 67 h 90"/>
                  <a:gd name="T34" fmla="*/ 3 w 114"/>
                  <a:gd name="T35" fmla="*/ 67 h 90"/>
                  <a:gd name="T36" fmla="*/ 4 w 114"/>
                  <a:gd name="T37" fmla="*/ 70 h 90"/>
                  <a:gd name="T38" fmla="*/ 6 w 114"/>
                  <a:gd name="T39" fmla="*/ 72 h 90"/>
                  <a:gd name="T40" fmla="*/ 8 w 114"/>
                  <a:gd name="T41" fmla="*/ 77 h 90"/>
                  <a:gd name="T42" fmla="*/ 12 w 114"/>
                  <a:gd name="T43" fmla="*/ 86 h 90"/>
                  <a:gd name="T44" fmla="*/ 15 w 114"/>
                  <a:gd name="T45" fmla="*/ 89 h 90"/>
                  <a:gd name="T46" fmla="*/ 22 w 114"/>
                  <a:gd name="T47" fmla="*/ 87 h 90"/>
                  <a:gd name="T48" fmla="*/ 28 w 114"/>
                  <a:gd name="T49" fmla="*/ 84 h 90"/>
                  <a:gd name="T50" fmla="*/ 32 w 114"/>
                  <a:gd name="T51" fmla="*/ 90 h 90"/>
                  <a:gd name="T52" fmla="*/ 42 w 114"/>
                  <a:gd name="T53" fmla="*/ 89 h 90"/>
                  <a:gd name="T54" fmla="*/ 49 w 114"/>
                  <a:gd name="T55" fmla="*/ 85 h 90"/>
                  <a:gd name="T56" fmla="*/ 53 w 114"/>
                  <a:gd name="T57" fmla="*/ 88 h 90"/>
                  <a:gd name="T58" fmla="*/ 56 w 114"/>
                  <a:gd name="T59" fmla="*/ 84 h 90"/>
                  <a:gd name="T60" fmla="*/ 65 w 114"/>
                  <a:gd name="T61" fmla="*/ 88 h 90"/>
                  <a:gd name="T62" fmla="*/ 73 w 114"/>
                  <a:gd name="T63" fmla="*/ 79 h 90"/>
                  <a:gd name="T64" fmla="*/ 70 w 114"/>
                  <a:gd name="T65" fmla="*/ 73 h 90"/>
                  <a:gd name="T66" fmla="*/ 75 w 114"/>
                  <a:gd name="T67" fmla="*/ 71 h 90"/>
                  <a:gd name="T68" fmla="*/ 77 w 114"/>
                  <a:gd name="T69" fmla="*/ 75 h 90"/>
                  <a:gd name="T70" fmla="*/ 83 w 114"/>
                  <a:gd name="T71" fmla="*/ 85 h 90"/>
                  <a:gd name="T72" fmla="*/ 82 w 114"/>
                  <a:gd name="T73" fmla="*/ 90 h 90"/>
                  <a:gd name="T74" fmla="*/ 85 w 114"/>
                  <a:gd name="T75" fmla="*/ 86 h 90"/>
                  <a:gd name="T76" fmla="*/ 85 w 114"/>
                  <a:gd name="T77" fmla="*/ 84 h 90"/>
                  <a:gd name="T78" fmla="*/ 87 w 114"/>
                  <a:gd name="T79" fmla="*/ 80 h 90"/>
                  <a:gd name="T80" fmla="*/ 90 w 114"/>
                  <a:gd name="T81" fmla="*/ 80 h 90"/>
                  <a:gd name="T82" fmla="*/ 95 w 114"/>
                  <a:gd name="T83" fmla="*/ 68 h 90"/>
                  <a:gd name="T84" fmla="*/ 100 w 114"/>
                  <a:gd name="T85" fmla="*/ 57 h 90"/>
                  <a:gd name="T86" fmla="*/ 103 w 114"/>
                  <a:gd name="T87" fmla="*/ 43 h 90"/>
                  <a:gd name="T88" fmla="*/ 104 w 114"/>
                  <a:gd name="T89" fmla="*/ 37 h 90"/>
                  <a:gd name="T90" fmla="*/ 107 w 114"/>
                  <a:gd name="T91" fmla="*/ 35 h 90"/>
                  <a:gd name="T92" fmla="*/ 114 w 114"/>
                  <a:gd name="T93" fmla="*/ 3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" h="90">
                    <a:moveTo>
                      <a:pt x="110" y="27"/>
                    </a:moveTo>
                    <a:cubicBezTo>
                      <a:pt x="110" y="26"/>
                      <a:pt x="109" y="26"/>
                      <a:pt x="109" y="26"/>
                    </a:cubicBezTo>
                    <a:cubicBezTo>
                      <a:pt x="108" y="26"/>
                      <a:pt x="107" y="26"/>
                      <a:pt x="107" y="25"/>
                    </a:cubicBezTo>
                    <a:cubicBezTo>
                      <a:pt x="106" y="22"/>
                      <a:pt x="105" y="19"/>
                      <a:pt x="106" y="15"/>
                    </a:cubicBezTo>
                    <a:cubicBezTo>
                      <a:pt x="106" y="13"/>
                      <a:pt x="105" y="10"/>
                      <a:pt x="105" y="8"/>
                    </a:cubicBezTo>
                    <a:cubicBezTo>
                      <a:pt x="105" y="8"/>
                      <a:pt x="105" y="7"/>
                      <a:pt x="105" y="7"/>
                    </a:cubicBezTo>
                    <a:cubicBezTo>
                      <a:pt x="104" y="6"/>
                      <a:pt x="103" y="5"/>
                      <a:pt x="103" y="3"/>
                    </a:cubicBezTo>
                    <a:cubicBezTo>
                      <a:pt x="103" y="2"/>
                      <a:pt x="104" y="2"/>
                      <a:pt x="103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8" y="48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8" y="49"/>
                      <a:pt x="9" y="49"/>
                      <a:pt x="9" y="49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5" y="56"/>
                      <a:pt x="5" y="57"/>
                    </a:cubicBezTo>
                    <a:cubicBezTo>
                      <a:pt x="5" y="57"/>
                      <a:pt x="5" y="58"/>
                      <a:pt x="5" y="58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7"/>
                      <a:pt x="83" y="87"/>
                      <a:pt x="83" y="87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4" y="90"/>
                      <a:pt x="84" y="90"/>
                      <a:pt x="84" y="90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5" y="84"/>
                      <a:pt x="85" y="84"/>
                      <a:pt x="85" y="84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9" y="82"/>
                      <a:pt x="89" y="82"/>
                      <a:pt x="89" y="82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1"/>
                      <a:pt x="100" y="51"/>
                      <a:pt x="100" y="51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3" y="30"/>
                      <a:pt x="111" y="28"/>
                      <a:pt x="110" y="2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5" name="Freeform 886">
                <a:extLst>
                  <a:ext uri="{FF2B5EF4-FFF2-40B4-BE49-F238E27FC236}">
                    <a16:creationId xmlns:a16="http://schemas.microsoft.com/office/drawing/2014/main" id="{7655774D-D519-EB7C-5137-49CE762A6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4088" y="4541838"/>
                <a:ext cx="352425" cy="250825"/>
              </a:xfrm>
              <a:custGeom>
                <a:avLst/>
                <a:gdLst>
                  <a:gd name="T0" fmla="*/ 188 w 222"/>
                  <a:gd name="T1" fmla="*/ 37 h 158"/>
                  <a:gd name="T2" fmla="*/ 173 w 222"/>
                  <a:gd name="T3" fmla="*/ 11 h 158"/>
                  <a:gd name="T4" fmla="*/ 167 w 222"/>
                  <a:gd name="T5" fmla="*/ 0 h 158"/>
                  <a:gd name="T6" fmla="*/ 154 w 222"/>
                  <a:gd name="T7" fmla="*/ 5 h 158"/>
                  <a:gd name="T8" fmla="*/ 162 w 222"/>
                  <a:gd name="T9" fmla="*/ 21 h 158"/>
                  <a:gd name="T10" fmla="*/ 141 w 222"/>
                  <a:gd name="T11" fmla="*/ 45 h 158"/>
                  <a:gd name="T12" fmla="*/ 118 w 222"/>
                  <a:gd name="T13" fmla="*/ 34 h 158"/>
                  <a:gd name="T14" fmla="*/ 110 w 222"/>
                  <a:gd name="T15" fmla="*/ 45 h 158"/>
                  <a:gd name="T16" fmla="*/ 94 w 222"/>
                  <a:gd name="T17" fmla="*/ 53 h 158"/>
                  <a:gd name="T18" fmla="*/ 81 w 222"/>
                  <a:gd name="T19" fmla="*/ 47 h 158"/>
                  <a:gd name="T20" fmla="*/ 55 w 222"/>
                  <a:gd name="T21" fmla="*/ 50 h 158"/>
                  <a:gd name="T22" fmla="*/ 44 w 222"/>
                  <a:gd name="T23" fmla="*/ 34 h 158"/>
                  <a:gd name="T24" fmla="*/ 28 w 222"/>
                  <a:gd name="T25" fmla="*/ 42 h 158"/>
                  <a:gd name="T26" fmla="*/ 10 w 222"/>
                  <a:gd name="T27" fmla="*/ 47 h 158"/>
                  <a:gd name="T28" fmla="*/ 5 w 222"/>
                  <a:gd name="T29" fmla="*/ 53 h 158"/>
                  <a:gd name="T30" fmla="*/ 5 w 222"/>
                  <a:gd name="T31" fmla="*/ 58 h 158"/>
                  <a:gd name="T32" fmla="*/ 15 w 222"/>
                  <a:gd name="T33" fmla="*/ 63 h 158"/>
                  <a:gd name="T34" fmla="*/ 13 w 222"/>
                  <a:gd name="T35" fmla="*/ 71 h 158"/>
                  <a:gd name="T36" fmla="*/ 26 w 222"/>
                  <a:gd name="T37" fmla="*/ 74 h 158"/>
                  <a:gd name="T38" fmla="*/ 34 w 222"/>
                  <a:gd name="T39" fmla="*/ 87 h 158"/>
                  <a:gd name="T40" fmla="*/ 49 w 222"/>
                  <a:gd name="T41" fmla="*/ 100 h 158"/>
                  <a:gd name="T42" fmla="*/ 52 w 222"/>
                  <a:gd name="T43" fmla="*/ 105 h 158"/>
                  <a:gd name="T44" fmla="*/ 55 w 222"/>
                  <a:gd name="T45" fmla="*/ 110 h 158"/>
                  <a:gd name="T46" fmla="*/ 73 w 222"/>
                  <a:gd name="T47" fmla="*/ 131 h 158"/>
                  <a:gd name="T48" fmla="*/ 78 w 222"/>
                  <a:gd name="T49" fmla="*/ 139 h 158"/>
                  <a:gd name="T50" fmla="*/ 97 w 222"/>
                  <a:gd name="T51" fmla="*/ 139 h 158"/>
                  <a:gd name="T52" fmla="*/ 107 w 222"/>
                  <a:gd name="T53" fmla="*/ 142 h 158"/>
                  <a:gd name="T54" fmla="*/ 115 w 222"/>
                  <a:gd name="T55" fmla="*/ 139 h 158"/>
                  <a:gd name="T56" fmla="*/ 120 w 222"/>
                  <a:gd name="T57" fmla="*/ 147 h 158"/>
                  <a:gd name="T58" fmla="*/ 128 w 222"/>
                  <a:gd name="T59" fmla="*/ 150 h 158"/>
                  <a:gd name="T60" fmla="*/ 131 w 222"/>
                  <a:gd name="T61" fmla="*/ 155 h 158"/>
                  <a:gd name="T62" fmla="*/ 139 w 222"/>
                  <a:gd name="T63" fmla="*/ 152 h 158"/>
                  <a:gd name="T64" fmla="*/ 149 w 222"/>
                  <a:gd name="T65" fmla="*/ 152 h 158"/>
                  <a:gd name="T66" fmla="*/ 157 w 222"/>
                  <a:gd name="T67" fmla="*/ 158 h 158"/>
                  <a:gd name="T68" fmla="*/ 170 w 222"/>
                  <a:gd name="T69" fmla="*/ 150 h 158"/>
                  <a:gd name="T70" fmla="*/ 188 w 222"/>
                  <a:gd name="T71" fmla="*/ 144 h 158"/>
                  <a:gd name="T72" fmla="*/ 204 w 222"/>
                  <a:gd name="T73" fmla="*/ 134 h 158"/>
                  <a:gd name="T74" fmla="*/ 215 w 222"/>
                  <a:gd name="T75" fmla="*/ 131 h 158"/>
                  <a:gd name="T76" fmla="*/ 217 w 222"/>
                  <a:gd name="T77" fmla="*/ 137 h 158"/>
                  <a:gd name="T78" fmla="*/ 220 w 222"/>
                  <a:gd name="T79" fmla="*/ 134 h 158"/>
                  <a:gd name="T80" fmla="*/ 222 w 222"/>
                  <a:gd name="T81" fmla="*/ 123 h 158"/>
                  <a:gd name="T82" fmla="*/ 207 w 222"/>
                  <a:gd name="T83" fmla="*/ 113 h 158"/>
                  <a:gd name="T84" fmla="*/ 196 w 222"/>
                  <a:gd name="T85" fmla="*/ 97 h 158"/>
                  <a:gd name="T86" fmla="*/ 186 w 222"/>
                  <a:gd name="T87" fmla="*/ 84 h 158"/>
                  <a:gd name="T88" fmla="*/ 175 w 222"/>
                  <a:gd name="T89" fmla="*/ 74 h 158"/>
                  <a:gd name="T90" fmla="*/ 183 w 222"/>
                  <a:gd name="T91" fmla="*/ 68 h 158"/>
                  <a:gd name="T92" fmla="*/ 191 w 222"/>
                  <a:gd name="T93" fmla="*/ 66 h 158"/>
                  <a:gd name="T94" fmla="*/ 186 w 222"/>
                  <a:gd name="T95" fmla="*/ 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2" h="158">
                    <a:moveTo>
                      <a:pt x="188" y="42"/>
                    </a:moveTo>
                    <a:lnTo>
                      <a:pt x="188" y="37"/>
                    </a:lnTo>
                    <a:lnTo>
                      <a:pt x="175" y="26"/>
                    </a:lnTo>
                    <a:lnTo>
                      <a:pt x="173" y="11"/>
                    </a:lnTo>
                    <a:lnTo>
                      <a:pt x="175" y="0"/>
                    </a:lnTo>
                    <a:lnTo>
                      <a:pt x="167" y="0"/>
                    </a:lnTo>
                    <a:lnTo>
                      <a:pt x="167" y="5"/>
                    </a:lnTo>
                    <a:lnTo>
                      <a:pt x="154" y="5"/>
                    </a:lnTo>
                    <a:lnTo>
                      <a:pt x="160" y="11"/>
                    </a:lnTo>
                    <a:lnTo>
                      <a:pt x="162" y="21"/>
                    </a:lnTo>
                    <a:lnTo>
                      <a:pt x="154" y="29"/>
                    </a:lnTo>
                    <a:lnTo>
                      <a:pt x="141" y="45"/>
                    </a:lnTo>
                    <a:lnTo>
                      <a:pt x="133" y="47"/>
                    </a:lnTo>
                    <a:lnTo>
                      <a:pt x="118" y="34"/>
                    </a:lnTo>
                    <a:lnTo>
                      <a:pt x="110" y="40"/>
                    </a:lnTo>
                    <a:lnTo>
                      <a:pt x="110" y="45"/>
                    </a:lnTo>
                    <a:lnTo>
                      <a:pt x="99" y="47"/>
                    </a:lnTo>
                    <a:lnTo>
                      <a:pt x="94" y="53"/>
                    </a:lnTo>
                    <a:lnTo>
                      <a:pt x="84" y="53"/>
                    </a:lnTo>
                    <a:lnTo>
                      <a:pt x="81" y="47"/>
                    </a:lnTo>
                    <a:lnTo>
                      <a:pt x="63" y="50"/>
                    </a:lnTo>
                    <a:lnTo>
                      <a:pt x="55" y="50"/>
                    </a:lnTo>
                    <a:lnTo>
                      <a:pt x="44" y="37"/>
                    </a:lnTo>
                    <a:lnTo>
                      <a:pt x="44" y="34"/>
                    </a:lnTo>
                    <a:lnTo>
                      <a:pt x="31" y="34"/>
                    </a:lnTo>
                    <a:lnTo>
                      <a:pt x="28" y="42"/>
                    </a:lnTo>
                    <a:lnTo>
                      <a:pt x="26" y="45"/>
                    </a:lnTo>
                    <a:lnTo>
                      <a:pt x="10" y="47"/>
                    </a:lnTo>
                    <a:lnTo>
                      <a:pt x="5" y="45"/>
                    </a:lnTo>
                    <a:lnTo>
                      <a:pt x="5" y="53"/>
                    </a:lnTo>
                    <a:lnTo>
                      <a:pt x="0" y="58"/>
                    </a:lnTo>
                    <a:lnTo>
                      <a:pt x="5" y="58"/>
                    </a:lnTo>
                    <a:lnTo>
                      <a:pt x="2" y="63"/>
                    </a:lnTo>
                    <a:lnTo>
                      <a:pt x="15" y="63"/>
                    </a:lnTo>
                    <a:lnTo>
                      <a:pt x="15" y="66"/>
                    </a:lnTo>
                    <a:lnTo>
                      <a:pt x="13" y="71"/>
                    </a:lnTo>
                    <a:lnTo>
                      <a:pt x="15" y="74"/>
                    </a:lnTo>
                    <a:lnTo>
                      <a:pt x="26" y="74"/>
                    </a:lnTo>
                    <a:lnTo>
                      <a:pt x="34" y="79"/>
                    </a:lnTo>
                    <a:lnTo>
                      <a:pt x="34" y="87"/>
                    </a:lnTo>
                    <a:lnTo>
                      <a:pt x="47" y="95"/>
                    </a:lnTo>
                    <a:lnTo>
                      <a:pt x="49" y="100"/>
                    </a:lnTo>
                    <a:lnTo>
                      <a:pt x="55" y="100"/>
                    </a:lnTo>
                    <a:lnTo>
                      <a:pt x="52" y="105"/>
                    </a:lnTo>
                    <a:lnTo>
                      <a:pt x="57" y="108"/>
                    </a:lnTo>
                    <a:lnTo>
                      <a:pt x="55" y="110"/>
                    </a:lnTo>
                    <a:lnTo>
                      <a:pt x="68" y="118"/>
                    </a:lnTo>
                    <a:lnTo>
                      <a:pt x="73" y="131"/>
                    </a:lnTo>
                    <a:lnTo>
                      <a:pt x="78" y="134"/>
                    </a:lnTo>
                    <a:lnTo>
                      <a:pt x="78" y="139"/>
                    </a:lnTo>
                    <a:lnTo>
                      <a:pt x="89" y="144"/>
                    </a:lnTo>
                    <a:lnTo>
                      <a:pt x="97" y="139"/>
                    </a:lnTo>
                    <a:lnTo>
                      <a:pt x="104" y="142"/>
                    </a:lnTo>
                    <a:lnTo>
                      <a:pt x="107" y="142"/>
                    </a:lnTo>
                    <a:lnTo>
                      <a:pt x="110" y="137"/>
                    </a:lnTo>
                    <a:lnTo>
                      <a:pt x="115" y="139"/>
                    </a:lnTo>
                    <a:lnTo>
                      <a:pt x="115" y="142"/>
                    </a:lnTo>
                    <a:lnTo>
                      <a:pt x="120" y="147"/>
                    </a:lnTo>
                    <a:lnTo>
                      <a:pt x="120" y="150"/>
                    </a:lnTo>
                    <a:lnTo>
                      <a:pt x="128" y="150"/>
                    </a:lnTo>
                    <a:lnTo>
                      <a:pt x="128" y="155"/>
                    </a:lnTo>
                    <a:lnTo>
                      <a:pt x="131" y="155"/>
                    </a:lnTo>
                    <a:lnTo>
                      <a:pt x="133" y="158"/>
                    </a:lnTo>
                    <a:lnTo>
                      <a:pt x="139" y="152"/>
                    </a:lnTo>
                    <a:lnTo>
                      <a:pt x="146" y="155"/>
                    </a:lnTo>
                    <a:lnTo>
                      <a:pt x="149" y="152"/>
                    </a:lnTo>
                    <a:lnTo>
                      <a:pt x="152" y="155"/>
                    </a:lnTo>
                    <a:lnTo>
                      <a:pt x="157" y="158"/>
                    </a:lnTo>
                    <a:lnTo>
                      <a:pt x="160" y="152"/>
                    </a:lnTo>
                    <a:lnTo>
                      <a:pt x="170" y="150"/>
                    </a:lnTo>
                    <a:lnTo>
                      <a:pt x="181" y="152"/>
                    </a:lnTo>
                    <a:lnTo>
                      <a:pt x="188" y="144"/>
                    </a:lnTo>
                    <a:lnTo>
                      <a:pt x="199" y="137"/>
                    </a:lnTo>
                    <a:lnTo>
                      <a:pt x="204" y="134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31"/>
                    </a:lnTo>
                    <a:lnTo>
                      <a:pt x="217" y="137"/>
                    </a:lnTo>
                    <a:lnTo>
                      <a:pt x="222" y="137"/>
                    </a:lnTo>
                    <a:lnTo>
                      <a:pt x="220" y="134"/>
                    </a:lnTo>
                    <a:lnTo>
                      <a:pt x="222" y="131"/>
                    </a:lnTo>
                    <a:lnTo>
                      <a:pt x="222" y="123"/>
                    </a:lnTo>
                    <a:lnTo>
                      <a:pt x="212" y="123"/>
                    </a:lnTo>
                    <a:lnTo>
                      <a:pt x="207" y="113"/>
                    </a:lnTo>
                    <a:lnTo>
                      <a:pt x="207" y="105"/>
                    </a:lnTo>
                    <a:lnTo>
                      <a:pt x="196" y="97"/>
                    </a:lnTo>
                    <a:lnTo>
                      <a:pt x="194" y="95"/>
                    </a:lnTo>
                    <a:lnTo>
                      <a:pt x="186" y="84"/>
                    </a:lnTo>
                    <a:lnTo>
                      <a:pt x="170" y="79"/>
                    </a:lnTo>
                    <a:lnTo>
                      <a:pt x="175" y="74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6" y="71"/>
                    </a:lnTo>
                    <a:lnTo>
                      <a:pt x="191" y="66"/>
                    </a:lnTo>
                    <a:lnTo>
                      <a:pt x="191" y="50"/>
                    </a:lnTo>
                    <a:lnTo>
                      <a:pt x="186" y="50"/>
                    </a:lnTo>
                    <a:lnTo>
                      <a:pt x="188" y="4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6" name="Freeform 887">
                <a:extLst>
                  <a:ext uri="{FF2B5EF4-FFF2-40B4-BE49-F238E27FC236}">
                    <a16:creationId xmlns:a16="http://schemas.microsoft.com/office/drawing/2014/main" id="{430EE6B9-5536-5A04-24A0-2A69C317E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37238" y="5534025"/>
                <a:ext cx="466725" cy="411163"/>
              </a:xfrm>
              <a:custGeom>
                <a:avLst/>
                <a:gdLst>
                  <a:gd name="T0" fmla="*/ 106 w 112"/>
                  <a:gd name="T1" fmla="*/ 35 h 99"/>
                  <a:gd name="T2" fmla="*/ 105 w 112"/>
                  <a:gd name="T3" fmla="*/ 38 h 99"/>
                  <a:gd name="T4" fmla="*/ 98 w 112"/>
                  <a:gd name="T5" fmla="*/ 35 h 99"/>
                  <a:gd name="T6" fmla="*/ 98 w 112"/>
                  <a:gd name="T7" fmla="*/ 33 h 99"/>
                  <a:gd name="T8" fmla="*/ 105 w 112"/>
                  <a:gd name="T9" fmla="*/ 28 h 99"/>
                  <a:gd name="T10" fmla="*/ 101 w 112"/>
                  <a:gd name="T11" fmla="*/ 2 h 99"/>
                  <a:gd name="T12" fmla="*/ 90 w 112"/>
                  <a:gd name="T13" fmla="*/ 0 h 99"/>
                  <a:gd name="T14" fmla="*/ 85 w 112"/>
                  <a:gd name="T15" fmla="*/ 2 h 99"/>
                  <a:gd name="T16" fmla="*/ 73 w 112"/>
                  <a:gd name="T17" fmla="*/ 10 h 99"/>
                  <a:gd name="T18" fmla="*/ 68 w 112"/>
                  <a:gd name="T19" fmla="*/ 18 h 99"/>
                  <a:gd name="T20" fmla="*/ 62 w 112"/>
                  <a:gd name="T21" fmla="*/ 26 h 99"/>
                  <a:gd name="T22" fmla="*/ 52 w 112"/>
                  <a:gd name="T23" fmla="*/ 26 h 99"/>
                  <a:gd name="T24" fmla="*/ 45 w 112"/>
                  <a:gd name="T25" fmla="*/ 23 h 99"/>
                  <a:gd name="T26" fmla="*/ 38 w 112"/>
                  <a:gd name="T27" fmla="*/ 34 h 99"/>
                  <a:gd name="T28" fmla="*/ 34 w 112"/>
                  <a:gd name="T29" fmla="*/ 35 h 99"/>
                  <a:gd name="T30" fmla="*/ 29 w 112"/>
                  <a:gd name="T31" fmla="*/ 35 h 99"/>
                  <a:gd name="T32" fmla="*/ 30 w 112"/>
                  <a:gd name="T33" fmla="*/ 29 h 99"/>
                  <a:gd name="T34" fmla="*/ 28 w 112"/>
                  <a:gd name="T35" fmla="*/ 23 h 99"/>
                  <a:gd name="T36" fmla="*/ 24 w 112"/>
                  <a:gd name="T37" fmla="*/ 47 h 99"/>
                  <a:gd name="T38" fmla="*/ 17 w 112"/>
                  <a:gd name="T39" fmla="*/ 50 h 99"/>
                  <a:gd name="T40" fmla="*/ 12 w 112"/>
                  <a:gd name="T41" fmla="*/ 51 h 99"/>
                  <a:gd name="T42" fmla="*/ 7 w 112"/>
                  <a:gd name="T43" fmla="*/ 46 h 99"/>
                  <a:gd name="T44" fmla="*/ 3 w 112"/>
                  <a:gd name="T45" fmla="*/ 46 h 99"/>
                  <a:gd name="T46" fmla="*/ 0 w 112"/>
                  <a:gd name="T47" fmla="*/ 49 h 99"/>
                  <a:gd name="T48" fmla="*/ 6 w 112"/>
                  <a:gd name="T49" fmla="*/ 62 h 99"/>
                  <a:gd name="T50" fmla="*/ 13 w 112"/>
                  <a:gd name="T51" fmla="*/ 81 h 99"/>
                  <a:gd name="T52" fmla="*/ 10 w 112"/>
                  <a:gd name="T53" fmla="*/ 84 h 99"/>
                  <a:gd name="T54" fmla="*/ 14 w 112"/>
                  <a:gd name="T55" fmla="*/ 90 h 99"/>
                  <a:gd name="T56" fmla="*/ 16 w 112"/>
                  <a:gd name="T57" fmla="*/ 92 h 99"/>
                  <a:gd name="T58" fmla="*/ 19 w 112"/>
                  <a:gd name="T59" fmla="*/ 95 h 99"/>
                  <a:gd name="T60" fmla="*/ 24 w 112"/>
                  <a:gd name="T61" fmla="*/ 98 h 99"/>
                  <a:gd name="T62" fmla="*/ 28 w 112"/>
                  <a:gd name="T63" fmla="*/ 96 h 99"/>
                  <a:gd name="T64" fmla="*/ 31 w 112"/>
                  <a:gd name="T65" fmla="*/ 95 h 99"/>
                  <a:gd name="T66" fmla="*/ 37 w 112"/>
                  <a:gd name="T67" fmla="*/ 95 h 99"/>
                  <a:gd name="T68" fmla="*/ 39 w 112"/>
                  <a:gd name="T69" fmla="*/ 93 h 99"/>
                  <a:gd name="T70" fmla="*/ 46 w 112"/>
                  <a:gd name="T71" fmla="*/ 92 h 99"/>
                  <a:gd name="T72" fmla="*/ 50 w 112"/>
                  <a:gd name="T73" fmla="*/ 92 h 99"/>
                  <a:gd name="T74" fmla="*/ 59 w 112"/>
                  <a:gd name="T75" fmla="*/ 92 h 99"/>
                  <a:gd name="T76" fmla="*/ 63 w 112"/>
                  <a:gd name="T77" fmla="*/ 91 h 99"/>
                  <a:gd name="T78" fmla="*/ 66 w 112"/>
                  <a:gd name="T79" fmla="*/ 90 h 99"/>
                  <a:gd name="T80" fmla="*/ 73 w 112"/>
                  <a:gd name="T81" fmla="*/ 87 h 99"/>
                  <a:gd name="T82" fmla="*/ 78 w 112"/>
                  <a:gd name="T83" fmla="*/ 84 h 99"/>
                  <a:gd name="T84" fmla="*/ 92 w 112"/>
                  <a:gd name="T85" fmla="*/ 69 h 99"/>
                  <a:gd name="T86" fmla="*/ 106 w 112"/>
                  <a:gd name="T87" fmla="*/ 51 h 99"/>
                  <a:gd name="T88" fmla="*/ 110 w 112"/>
                  <a:gd name="T89" fmla="*/ 44 h 99"/>
                  <a:gd name="T90" fmla="*/ 112 w 112"/>
                  <a:gd name="T91" fmla="*/ 35 h 99"/>
                  <a:gd name="T92" fmla="*/ 86 w 112"/>
                  <a:gd name="T93" fmla="*/ 59 h 99"/>
                  <a:gd name="T94" fmla="*/ 77 w 112"/>
                  <a:gd name="T95" fmla="*/ 64 h 99"/>
                  <a:gd name="T96" fmla="*/ 72 w 112"/>
                  <a:gd name="T97" fmla="*/ 56 h 99"/>
                  <a:gd name="T98" fmla="*/ 77 w 112"/>
                  <a:gd name="T99" fmla="*/ 51 h 99"/>
                  <a:gd name="T100" fmla="*/ 83 w 112"/>
                  <a:gd name="T101" fmla="*/ 48 h 99"/>
                  <a:gd name="T102" fmla="*/ 88 w 112"/>
                  <a:gd name="T103" fmla="*/ 5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2" h="99">
                    <a:moveTo>
                      <a:pt x="112" y="35"/>
                    </a:move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6" y="39"/>
                      <a:pt x="105" y="38"/>
                      <a:pt x="105" y="38"/>
                    </a:cubicBezTo>
                    <a:cubicBezTo>
                      <a:pt x="104" y="38"/>
                      <a:pt x="102" y="38"/>
                      <a:pt x="102" y="38"/>
                    </a:cubicBezTo>
                    <a:cubicBezTo>
                      <a:pt x="100" y="38"/>
                      <a:pt x="100" y="38"/>
                      <a:pt x="100" y="38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8" y="34"/>
                      <a:pt x="98" y="34"/>
                      <a:pt x="98" y="34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16"/>
                      <a:pt x="105" y="16"/>
                      <a:pt x="105" y="16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7" y="50"/>
                      <a:pt x="17" y="50"/>
                    </a:cubicBezTo>
                    <a:cubicBezTo>
                      <a:pt x="16" y="50"/>
                      <a:pt x="15" y="51"/>
                      <a:pt x="15" y="51"/>
                    </a:cubicBezTo>
                    <a:cubicBezTo>
                      <a:pt x="15" y="51"/>
                      <a:pt x="13" y="51"/>
                      <a:pt x="13" y="51"/>
                    </a:cubicBezTo>
                    <a:cubicBezTo>
                      <a:pt x="13" y="51"/>
                      <a:pt x="12" y="51"/>
                      <a:pt x="12" y="51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6"/>
                      <a:pt x="3" y="46"/>
                    </a:cubicBezTo>
                    <a:cubicBezTo>
                      <a:pt x="3" y="46"/>
                      <a:pt x="2" y="47"/>
                      <a:pt x="2" y="47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1" y="51"/>
                      <a:pt x="2" y="52"/>
                    </a:cubicBezTo>
                    <a:cubicBezTo>
                      <a:pt x="4" y="54"/>
                      <a:pt x="5" y="56"/>
                      <a:pt x="5" y="58"/>
                    </a:cubicBezTo>
                    <a:cubicBezTo>
                      <a:pt x="5" y="60"/>
                      <a:pt x="6" y="61"/>
                      <a:pt x="6" y="62"/>
                    </a:cubicBezTo>
                    <a:cubicBezTo>
                      <a:pt x="7" y="64"/>
                      <a:pt x="9" y="65"/>
                      <a:pt x="9" y="67"/>
                    </a:cubicBezTo>
                    <a:cubicBezTo>
                      <a:pt x="9" y="69"/>
                      <a:pt x="10" y="70"/>
                      <a:pt x="11" y="71"/>
                    </a:cubicBezTo>
                    <a:cubicBezTo>
                      <a:pt x="14" y="74"/>
                      <a:pt x="14" y="78"/>
                      <a:pt x="13" y="81"/>
                    </a:cubicBezTo>
                    <a:cubicBezTo>
                      <a:pt x="13" y="81"/>
                      <a:pt x="12" y="82"/>
                      <a:pt x="12" y="82"/>
                    </a:cubicBezTo>
                    <a:cubicBezTo>
                      <a:pt x="11" y="82"/>
                      <a:pt x="10" y="82"/>
                      <a:pt x="10" y="82"/>
                    </a:cubicBezTo>
                    <a:cubicBezTo>
                      <a:pt x="10" y="82"/>
                      <a:pt x="10" y="84"/>
                      <a:pt x="10" y="84"/>
                    </a:cubicBezTo>
                    <a:cubicBezTo>
                      <a:pt x="10" y="85"/>
                      <a:pt x="12" y="86"/>
                      <a:pt x="12" y="87"/>
                    </a:cubicBezTo>
                    <a:cubicBezTo>
                      <a:pt x="13" y="87"/>
                      <a:pt x="13" y="87"/>
                      <a:pt x="13" y="88"/>
                    </a:cubicBezTo>
                    <a:cubicBezTo>
                      <a:pt x="13" y="89"/>
                      <a:pt x="14" y="90"/>
                      <a:pt x="14" y="90"/>
                    </a:cubicBezTo>
                    <a:cubicBezTo>
                      <a:pt x="14" y="91"/>
                      <a:pt x="14" y="90"/>
                      <a:pt x="14" y="91"/>
                    </a:cubicBezTo>
                    <a:cubicBezTo>
                      <a:pt x="13" y="92"/>
                      <a:pt x="14" y="93"/>
                      <a:pt x="14" y="93"/>
                    </a:cubicBezTo>
                    <a:cubicBezTo>
                      <a:pt x="15" y="93"/>
                      <a:pt x="16" y="92"/>
                      <a:pt x="16" y="92"/>
                    </a:cubicBezTo>
                    <a:cubicBezTo>
                      <a:pt x="16" y="92"/>
                      <a:pt x="17" y="93"/>
                      <a:pt x="17" y="94"/>
                    </a:cubicBezTo>
                    <a:cubicBezTo>
                      <a:pt x="17" y="94"/>
                      <a:pt x="17" y="95"/>
                      <a:pt x="18" y="95"/>
                    </a:cubicBezTo>
                    <a:cubicBezTo>
                      <a:pt x="18" y="95"/>
                      <a:pt x="19" y="94"/>
                      <a:pt x="19" y="95"/>
                    </a:cubicBezTo>
                    <a:cubicBezTo>
                      <a:pt x="20" y="96"/>
                      <a:pt x="20" y="97"/>
                      <a:pt x="21" y="97"/>
                    </a:cubicBezTo>
                    <a:cubicBezTo>
                      <a:pt x="21" y="98"/>
                      <a:pt x="21" y="98"/>
                      <a:pt x="22" y="98"/>
                    </a:cubicBezTo>
                    <a:cubicBezTo>
                      <a:pt x="23" y="98"/>
                      <a:pt x="23" y="98"/>
                      <a:pt x="24" y="98"/>
                    </a:cubicBezTo>
                    <a:cubicBezTo>
                      <a:pt x="24" y="99"/>
                      <a:pt x="24" y="99"/>
                      <a:pt x="25" y="98"/>
                    </a:cubicBezTo>
                    <a:cubicBezTo>
                      <a:pt x="26" y="98"/>
                      <a:pt x="26" y="98"/>
                      <a:pt x="27" y="97"/>
                    </a:cubicBezTo>
                    <a:cubicBezTo>
                      <a:pt x="27" y="97"/>
                      <a:pt x="27" y="96"/>
                      <a:pt x="28" y="96"/>
                    </a:cubicBezTo>
                    <a:cubicBezTo>
                      <a:pt x="29" y="96"/>
                      <a:pt x="30" y="96"/>
                      <a:pt x="30" y="96"/>
                    </a:cubicBezTo>
                    <a:cubicBezTo>
                      <a:pt x="30" y="96"/>
                      <a:pt x="30" y="95"/>
                      <a:pt x="31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2" y="95"/>
                      <a:pt x="33" y="95"/>
                      <a:pt x="34" y="95"/>
                    </a:cubicBezTo>
                    <a:cubicBezTo>
                      <a:pt x="34" y="95"/>
                      <a:pt x="33" y="95"/>
                      <a:pt x="34" y="95"/>
                    </a:cubicBezTo>
                    <a:cubicBezTo>
                      <a:pt x="36" y="95"/>
                      <a:pt x="35" y="96"/>
                      <a:pt x="37" y="95"/>
                    </a:cubicBezTo>
                    <a:cubicBezTo>
                      <a:pt x="37" y="94"/>
                      <a:pt x="37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3"/>
                      <a:pt x="39" y="94"/>
                      <a:pt x="39" y="93"/>
                    </a:cubicBezTo>
                    <a:cubicBezTo>
                      <a:pt x="39" y="93"/>
                      <a:pt x="39" y="93"/>
                      <a:pt x="40" y="92"/>
                    </a:cubicBezTo>
                    <a:cubicBezTo>
                      <a:pt x="40" y="92"/>
                      <a:pt x="40" y="92"/>
                      <a:pt x="41" y="92"/>
                    </a:cubicBezTo>
                    <a:cubicBezTo>
                      <a:pt x="42" y="92"/>
                      <a:pt x="44" y="92"/>
                      <a:pt x="46" y="92"/>
                    </a:cubicBezTo>
                    <a:cubicBezTo>
                      <a:pt x="46" y="92"/>
                      <a:pt x="47" y="92"/>
                      <a:pt x="47" y="93"/>
                    </a:cubicBezTo>
                    <a:cubicBezTo>
                      <a:pt x="47" y="93"/>
                      <a:pt x="48" y="92"/>
                      <a:pt x="48" y="92"/>
                    </a:cubicBezTo>
                    <a:cubicBezTo>
                      <a:pt x="49" y="92"/>
                      <a:pt x="49" y="92"/>
                      <a:pt x="50" y="92"/>
                    </a:cubicBezTo>
                    <a:cubicBezTo>
                      <a:pt x="51" y="92"/>
                      <a:pt x="53" y="92"/>
                      <a:pt x="54" y="93"/>
                    </a:cubicBezTo>
                    <a:cubicBezTo>
                      <a:pt x="55" y="93"/>
                      <a:pt x="56" y="94"/>
                      <a:pt x="57" y="94"/>
                    </a:cubicBezTo>
                    <a:cubicBezTo>
                      <a:pt x="57" y="93"/>
                      <a:pt x="58" y="92"/>
                      <a:pt x="59" y="92"/>
                    </a:cubicBezTo>
                    <a:cubicBezTo>
                      <a:pt x="59" y="92"/>
                      <a:pt x="60" y="92"/>
                      <a:pt x="61" y="92"/>
                    </a:cubicBezTo>
                    <a:cubicBezTo>
                      <a:pt x="61" y="92"/>
                      <a:pt x="62" y="92"/>
                      <a:pt x="62" y="92"/>
                    </a:cubicBezTo>
                    <a:cubicBezTo>
                      <a:pt x="63" y="92"/>
                      <a:pt x="63" y="91"/>
                      <a:pt x="63" y="91"/>
                    </a:cubicBezTo>
                    <a:cubicBezTo>
                      <a:pt x="63" y="90"/>
                      <a:pt x="64" y="89"/>
                      <a:pt x="65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8" y="90"/>
                      <a:pt x="69" y="90"/>
                    </a:cubicBezTo>
                    <a:cubicBezTo>
                      <a:pt x="69" y="90"/>
                      <a:pt x="70" y="90"/>
                      <a:pt x="71" y="89"/>
                    </a:cubicBezTo>
                    <a:cubicBezTo>
                      <a:pt x="72" y="88"/>
                      <a:pt x="73" y="88"/>
                      <a:pt x="73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5" y="87"/>
                      <a:pt x="76" y="86"/>
                      <a:pt x="76" y="86"/>
                    </a:cubicBezTo>
                    <a:cubicBezTo>
                      <a:pt x="77" y="85"/>
                      <a:pt x="78" y="84"/>
                      <a:pt x="78" y="84"/>
                    </a:cubicBezTo>
                    <a:cubicBezTo>
                      <a:pt x="82" y="81"/>
                      <a:pt x="82" y="81"/>
                      <a:pt x="82" y="81"/>
                    </a:cubicBezTo>
                    <a:cubicBezTo>
                      <a:pt x="85" y="78"/>
                      <a:pt x="90" y="71"/>
                      <a:pt x="90" y="71"/>
                    </a:cubicBezTo>
                    <a:cubicBezTo>
                      <a:pt x="90" y="71"/>
                      <a:pt x="92" y="70"/>
                      <a:pt x="92" y="69"/>
                    </a:cubicBezTo>
                    <a:cubicBezTo>
                      <a:pt x="95" y="67"/>
                      <a:pt x="96" y="64"/>
                      <a:pt x="98" y="61"/>
                    </a:cubicBezTo>
                    <a:cubicBezTo>
                      <a:pt x="99" y="59"/>
                      <a:pt x="102" y="54"/>
                      <a:pt x="103" y="53"/>
                    </a:cubicBezTo>
                    <a:cubicBezTo>
                      <a:pt x="103" y="52"/>
                      <a:pt x="104" y="52"/>
                      <a:pt x="106" y="51"/>
                    </a:cubicBezTo>
                    <a:cubicBezTo>
                      <a:pt x="107" y="51"/>
                      <a:pt x="108" y="49"/>
                      <a:pt x="109" y="48"/>
                    </a:cubicBezTo>
                    <a:cubicBezTo>
                      <a:pt x="109" y="47"/>
                      <a:pt x="110" y="47"/>
                      <a:pt x="110" y="46"/>
                    </a:cubicBezTo>
                    <a:cubicBezTo>
                      <a:pt x="110" y="46"/>
                      <a:pt x="111" y="45"/>
                      <a:pt x="110" y="44"/>
                    </a:cubicBezTo>
                    <a:cubicBezTo>
                      <a:pt x="110" y="44"/>
                      <a:pt x="111" y="43"/>
                      <a:pt x="111" y="42"/>
                    </a:cubicBezTo>
                    <a:cubicBezTo>
                      <a:pt x="111" y="41"/>
                      <a:pt x="111" y="40"/>
                      <a:pt x="111" y="39"/>
                    </a:cubicBezTo>
                    <a:cubicBezTo>
                      <a:pt x="112" y="38"/>
                      <a:pt x="112" y="37"/>
                      <a:pt x="112" y="35"/>
                    </a:cubicBezTo>
                    <a:close/>
                    <a:moveTo>
                      <a:pt x="88" y="55"/>
                    </a:move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8" y="53"/>
                      <a:pt x="88" y="53"/>
                      <a:pt x="88" y="53"/>
                    </a:cubicBezTo>
                    <a:lnTo>
                      <a:pt x="88" y="5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7" name="Freeform 888">
                <a:extLst>
                  <a:ext uri="{FF2B5EF4-FFF2-40B4-BE49-F238E27FC236}">
                    <a16:creationId xmlns:a16="http://schemas.microsoft.com/office/drawing/2014/main" id="{D83A1FE2-36D7-EE28-B863-5EB00658D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2563" y="4549775"/>
                <a:ext cx="292100" cy="387350"/>
              </a:xfrm>
              <a:custGeom>
                <a:avLst/>
                <a:gdLst>
                  <a:gd name="T0" fmla="*/ 68 w 70"/>
                  <a:gd name="T1" fmla="*/ 1 h 93"/>
                  <a:gd name="T2" fmla="*/ 67 w 70"/>
                  <a:gd name="T3" fmla="*/ 1 h 93"/>
                  <a:gd name="T4" fmla="*/ 65 w 70"/>
                  <a:gd name="T5" fmla="*/ 2 h 93"/>
                  <a:gd name="T6" fmla="*/ 61 w 70"/>
                  <a:gd name="T7" fmla="*/ 4 h 93"/>
                  <a:gd name="T8" fmla="*/ 59 w 70"/>
                  <a:gd name="T9" fmla="*/ 4 h 93"/>
                  <a:gd name="T10" fmla="*/ 53 w 70"/>
                  <a:gd name="T11" fmla="*/ 5 h 93"/>
                  <a:gd name="T12" fmla="*/ 51 w 70"/>
                  <a:gd name="T13" fmla="*/ 5 h 93"/>
                  <a:gd name="T14" fmla="*/ 45 w 70"/>
                  <a:gd name="T15" fmla="*/ 6 h 93"/>
                  <a:gd name="T16" fmla="*/ 41 w 70"/>
                  <a:gd name="T17" fmla="*/ 8 h 93"/>
                  <a:gd name="T18" fmla="*/ 36 w 70"/>
                  <a:gd name="T19" fmla="*/ 9 h 93"/>
                  <a:gd name="T20" fmla="*/ 31 w 70"/>
                  <a:gd name="T21" fmla="*/ 9 h 93"/>
                  <a:gd name="T22" fmla="*/ 26 w 70"/>
                  <a:gd name="T23" fmla="*/ 12 h 93"/>
                  <a:gd name="T24" fmla="*/ 18 w 70"/>
                  <a:gd name="T25" fmla="*/ 7 h 93"/>
                  <a:gd name="T26" fmla="*/ 15 w 70"/>
                  <a:gd name="T27" fmla="*/ 4 h 93"/>
                  <a:gd name="T28" fmla="*/ 15 w 70"/>
                  <a:gd name="T29" fmla="*/ 4 h 93"/>
                  <a:gd name="T30" fmla="*/ 11 w 70"/>
                  <a:gd name="T31" fmla="*/ 9 h 93"/>
                  <a:gd name="T32" fmla="*/ 17 w 70"/>
                  <a:gd name="T33" fmla="*/ 18 h 93"/>
                  <a:gd name="T34" fmla="*/ 20 w 70"/>
                  <a:gd name="T35" fmla="*/ 20 h 93"/>
                  <a:gd name="T36" fmla="*/ 40 w 70"/>
                  <a:gd name="T37" fmla="*/ 27 h 93"/>
                  <a:gd name="T38" fmla="*/ 47 w 70"/>
                  <a:gd name="T39" fmla="*/ 27 h 93"/>
                  <a:gd name="T40" fmla="*/ 27 w 70"/>
                  <a:gd name="T41" fmla="*/ 48 h 93"/>
                  <a:gd name="T42" fmla="*/ 20 w 70"/>
                  <a:gd name="T43" fmla="*/ 48 h 93"/>
                  <a:gd name="T44" fmla="*/ 14 w 70"/>
                  <a:gd name="T45" fmla="*/ 50 h 93"/>
                  <a:gd name="T46" fmla="*/ 12 w 70"/>
                  <a:gd name="T47" fmla="*/ 53 h 93"/>
                  <a:gd name="T48" fmla="*/ 7 w 70"/>
                  <a:gd name="T49" fmla="*/ 53 h 93"/>
                  <a:gd name="T50" fmla="*/ 6 w 70"/>
                  <a:gd name="T51" fmla="*/ 55 h 93"/>
                  <a:gd name="T52" fmla="*/ 0 w 70"/>
                  <a:gd name="T53" fmla="*/ 63 h 93"/>
                  <a:gd name="T54" fmla="*/ 0 w 70"/>
                  <a:gd name="T55" fmla="*/ 87 h 93"/>
                  <a:gd name="T56" fmla="*/ 4 w 70"/>
                  <a:gd name="T57" fmla="*/ 93 h 93"/>
                  <a:gd name="T58" fmla="*/ 8 w 70"/>
                  <a:gd name="T59" fmla="*/ 88 h 93"/>
                  <a:gd name="T60" fmla="*/ 12 w 70"/>
                  <a:gd name="T61" fmla="*/ 84 h 93"/>
                  <a:gd name="T62" fmla="*/ 24 w 70"/>
                  <a:gd name="T63" fmla="*/ 72 h 93"/>
                  <a:gd name="T64" fmla="*/ 24 w 70"/>
                  <a:gd name="T65" fmla="*/ 72 h 93"/>
                  <a:gd name="T66" fmla="*/ 33 w 70"/>
                  <a:gd name="T67" fmla="*/ 67 h 93"/>
                  <a:gd name="T68" fmla="*/ 33 w 70"/>
                  <a:gd name="T69" fmla="*/ 66 h 93"/>
                  <a:gd name="T70" fmla="*/ 33 w 70"/>
                  <a:gd name="T71" fmla="*/ 67 h 93"/>
                  <a:gd name="T72" fmla="*/ 36 w 70"/>
                  <a:gd name="T73" fmla="*/ 64 h 93"/>
                  <a:gd name="T74" fmla="*/ 44 w 70"/>
                  <a:gd name="T75" fmla="*/ 56 h 93"/>
                  <a:gd name="T76" fmla="*/ 51 w 70"/>
                  <a:gd name="T77" fmla="*/ 47 h 93"/>
                  <a:gd name="T78" fmla="*/ 56 w 70"/>
                  <a:gd name="T79" fmla="*/ 38 h 93"/>
                  <a:gd name="T80" fmla="*/ 57 w 70"/>
                  <a:gd name="T81" fmla="*/ 36 h 93"/>
                  <a:gd name="T82" fmla="*/ 60 w 70"/>
                  <a:gd name="T83" fmla="*/ 31 h 93"/>
                  <a:gd name="T84" fmla="*/ 60 w 70"/>
                  <a:gd name="T85" fmla="*/ 28 h 93"/>
                  <a:gd name="T86" fmla="*/ 64 w 70"/>
                  <a:gd name="T87" fmla="*/ 22 h 93"/>
                  <a:gd name="T88" fmla="*/ 67 w 70"/>
                  <a:gd name="T89" fmla="*/ 13 h 93"/>
                  <a:gd name="T90" fmla="*/ 68 w 70"/>
                  <a:gd name="T91" fmla="*/ 12 h 93"/>
                  <a:gd name="T92" fmla="*/ 69 w 70"/>
                  <a:gd name="T93" fmla="*/ 9 h 93"/>
                  <a:gd name="T94" fmla="*/ 69 w 70"/>
                  <a:gd name="T95" fmla="*/ 4 h 93"/>
                  <a:gd name="T96" fmla="*/ 68 w 70"/>
                  <a:gd name="T97" fmla="*/ 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93">
                    <a:moveTo>
                      <a:pt x="68" y="1"/>
                    </a:moveTo>
                    <a:cubicBezTo>
                      <a:pt x="68" y="1"/>
                      <a:pt x="68" y="1"/>
                      <a:pt x="67" y="1"/>
                    </a:cubicBezTo>
                    <a:cubicBezTo>
                      <a:pt x="66" y="0"/>
                      <a:pt x="66" y="1"/>
                      <a:pt x="65" y="2"/>
                    </a:cubicBezTo>
                    <a:cubicBezTo>
                      <a:pt x="64" y="3"/>
                      <a:pt x="63" y="4"/>
                      <a:pt x="61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7" y="4"/>
                      <a:pt x="55" y="6"/>
                      <a:pt x="53" y="5"/>
                    </a:cubicBezTo>
                    <a:cubicBezTo>
                      <a:pt x="52" y="5"/>
                      <a:pt x="51" y="5"/>
                      <a:pt x="51" y="5"/>
                    </a:cubicBezTo>
                    <a:cubicBezTo>
                      <a:pt x="49" y="7"/>
                      <a:pt x="47" y="6"/>
                      <a:pt x="45" y="6"/>
                    </a:cubicBezTo>
                    <a:cubicBezTo>
                      <a:pt x="43" y="6"/>
                      <a:pt x="42" y="7"/>
                      <a:pt x="41" y="8"/>
                    </a:cubicBezTo>
                    <a:cubicBezTo>
                      <a:pt x="39" y="9"/>
                      <a:pt x="38" y="10"/>
                      <a:pt x="36" y="9"/>
                    </a:cubicBezTo>
                    <a:cubicBezTo>
                      <a:pt x="34" y="8"/>
                      <a:pt x="33" y="8"/>
                      <a:pt x="31" y="9"/>
                    </a:cubicBezTo>
                    <a:cubicBezTo>
                      <a:pt x="30" y="11"/>
                      <a:pt x="28" y="11"/>
                      <a:pt x="26" y="12"/>
                    </a:cubicBezTo>
                    <a:cubicBezTo>
                      <a:pt x="22" y="12"/>
                      <a:pt x="20" y="9"/>
                      <a:pt x="18" y="7"/>
                    </a:cubicBezTo>
                    <a:cubicBezTo>
                      <a:pt x="17" y="6"/>
                      <a:pt x="17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5" y="92"/>
                      <a:pt x="7" y="90"/>
                      <a:pt x="8" y="88"/>
                    </a:cubicBezTo>
                    <a:cubicBezTo>
                      <a:pt x="9" y="87"/>
                      <a:pt x="10" y="85"/>
                      <a:pt x="12" y="84"/>
                    </a:cubicBezTo>
                    <a:cubicBezTo>
                      <a:pt x="15" y="79"/>
                      <a:pt x="19" y="76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7" y="70"/>
                      <a:pt x="30" y="69"/>
                      <a:pt x="33" y="67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6"/>
                      <a:pt x="33" y="66"/>
                      <a:pt x="33" y="67"/>
                    </a:cubicBezTo>
                    <a:cubicBezTo>
                      <a:pt x="34" y="66"/>
                      <a:pt x="35" y="65"/>
                      <a:pt x="36" y="64"/>
                    </a:cubicBezTo>
                    <a:cubicBezTo>
                      <a:pt x="40" y="62"/>
                      <a:pt x="42" y="59"/>
                      <a:pt x="44" y="56"/>
                    </a:cubicBezTo>
                    <a:cubicBezTo>
                      <a:pt x="47" y="53"/>
                      <a:pt x="49" y="50"/>
                      <a:pt x="51" y="47"/>
                    </a:cubicBezTo>
                    <a:cubicBezTo>
                      <a:pt x="53" y="44"/>
                      <a:pt x="55" y="41"/>
                      <a:pt x="56" y="38"/>
                    </a:cubicBezTo>
                    <a:cubicBezTo>
                      <a:pt x="56" y="37"/>
                      <a:pt x="56" y="36"/>
                      <a:pt x="57" y="36"/>
                    </a:cubicBezTo>
                    <a:cubicBezTo>
                      <a:pt x="58" y="34"/>
                      <a:pt x="59" y="32"/>
                      <a:pt x="60" y="31"/>
                    </a:cubicBezTo>
                    <a:cubicBezTo>
                      <a:pt x="60" y="30"/>
                      <a:pt x="60" y="29"/>
                      <a:pt x="60" y="28"/>
                    </a:cubicBezTo>
                    <a:cubicBezTo>
                      <a:pt x="62" y="27"/>
                      <a:pt x="63" y="24"/>
                      <a:pt x="64" y="22"/>
                    </a:cubicBezTo>
                    <a:cubicBezTo>
                      <a:pt x="67" y="19"/>
                      <a:pt x="67" y="17"/>
                      <a:pt x="67" y="13"/>
                    </a:cubicBezTo>
                    <a:cubicBezTo>
                      <a:pt x="67" y="13"/>
                      <a:pt x="67" y="12"/>
                      <a:pt x="68" y="12"/>
                    </a:cubicBezTo>
                    <a:cubicBezTo>
                      <a:pt x="69" y="11"/>
                      <a:pt x="69" y="10"/>
                      <a:pt x="69" y="9"/>
                    </a:cubicBezTo>
                    <a:cubicBezTo>
                      <a:pt x="69" y="7"/>
                      <a:pt x="68" y="6"/>
                      <a:pt x="69" y="4"/>
                    </a:cubicBezTo>
                    <a:cubicBezTo>
                      <a:pt x="70" y="2"/>
                      <a:pt x="70" y="2"/>
                      <a:pt x="68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8" name="Freeform 889">
                <a:extLst>
                  <a:ext uri="{FF2B5EF4-FFF2-40B4-BE49-F238E27FC236}">
                    <a16:creationId xmlns:a16="http://schemas.microsoft.com/office/drawing/2014/main" id="{A0C3827F-38C1-227A-0448-D0D5415B4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7450" y="4605338"/>
                <a:ext cx="87312" cy="90488"/>
              </a:xfrm>
              <a:custGeom>
                <a:avLst/>
                <a:gdLst>
                  <a:gd name="T0" fmla="*/ 5 w 21"/>
                  <a:gd name="T1" fmla="*/ 17 h 22"/>
                  <a:gd name="T2" fmla="*/ 4 w 21"/>
                  <a:gd name="T3" fmla="*/ 18 h 22"/>
                  <a:gd name="T4" fmla="*/ 5 w 21"/>
                  <a:gd name="T5" fmla="*/ 17 h 22"/>
                  <a:gd name="T6" fmla="*/ 19 w 21"/>
                  <a:gd name="T7" fmla="*/ 10 h 22"/>
                  <a:gd name="T8" fmla="*/ 19 w 21"/>
                  <a:gd name="T9" fmla="*/ 9 h 22"/>
                  <a:gd name="T10" fmla="*/ 19 w 21"/>
                  <a:gd name="T11" fmla="*/ 7 h 22"/>
                  <a:gd name="T12" fmla="*/ 14 w 21"/>
                  <a:gd name="T13" fmla="*/ 0 h 22"/>
                  <a:gd name="T14" fmla="*/ 5 w 21"/>
                  <a:gd name="T15" fmla="*/ 2 h 22"/>
                  <a:gd name="T16" fmla="*/ 4 w 21"/>
                  <a:gd name="T17" fmla="*/ 5 h 22"/>
                  <a:gd name="T18" fmla="*/ 3 w 21"/>
                  <a:gd name="T19" fmla="*/ 5 h 22"/>
                  <a:gd name="T20" fmla="*/ 2 w 21"/>
                  <a:gd name="T21" fmla="*/ 7 h 22"/>
                  <a:gd name="T22" fmla="*/ 1 w 21"/>
                  <a:gd name="T23" fmla="*/ 7 h 22"/>
                  <a:gd name="T24" fmla="*/ 0 w 21"/>
                  <a:gd name="T25" fmla="*/ 8 h 22"/>
                  <a:gd name="T26" fmla="*/ 1 w 21"/>
                  <a:gd name="T27" fmla="*/ 8 h 22"/>
                  <a:gd name="T28" fmla="*/ 1 w 21"/>
                  <a:gd name="T29" fmla="*/ 12 h 22"/>
                  <a:gd name="T30" fmla="*/ 2 w 21"/>
                  <a:gd name="T31" fmla="*/ 13 h 22"/>
                  <a:gd name="T32" fmla="*/ 4 w 21"/>
                  <a:gd name="T33" fmla="*/ 15 h 22"/>
                  <a:gd name="T34" fmla="*/ 5 w 21"/>
                  <a:gd name="T35" fmla="*/ 17 h 22"/>
                  <a:gd name="T36" fmla="*/ 6 w 21"/>
                  <a:gd name="T37" fmla="*/ 18 h 22"/>
                  <a:gd name="T38" fmla="*/ 7 w 21"/>
                  <a:gd name="T39" fmla="*/ 18 h 22"/>
                  <a:gd name="T40" fmla="*/ 7 w 21"/>
                  <a:gd name="T41" fmla="*/ 19 h 22"/>
                  <a:gd name="T42" fmla="*/ 13 w 21"/>
                  <a:gd name="T43" fmla="*/ 22 h 22"/>
                  <a:gd name="T44" fmla="*/ 15 w 21"/>
                  <a:gd name="T45" fmla="*/ 18 h 22"/>
                  <a:gd name="T46" fmla="*/ 18 w 21"/>
                  <a:gd name="T47" fmla="*/ 16 h 22"/>
                  <a:gd name="T48" fmla="*/ 19 w 21"/>
                  <a:gd name="T49" fmla="*/ 13 h 22"/>
                  <a:gd name="T50" fmla="*/ 21 w 21"/>
                  <a:gd name="T51" fmla="*/ 13 h 22"/>
                  <a:gd name="T52" fmla="*/ 21 w 21"/>
                  <a:gd name="T53" fmla="*/ 11 h 22"/>
                  <a:gd name="T54" fmla="*/ 18 w 21"/>
                  <a:gd name="T55" fmla="*/ 12 h 22"/>
                  <a:gd name="T56" fmla="*/ 19 w 21"/>
                  <a:gd name="T5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22">
                    <a:moveTo>
                      <a:pt x="5" y="17"/>
                    </a:moveTo>
                    <a:cubicBezTo>
                      <a:pt x="5" y="19"/>
                      <a:pt x="5" y="19"/>
                      <a:pt x="4" y="18"/>
                    </a:cubicBezTo>
                    <a:cubicBezTo>
                      <a:pt x="4" y="17"/>
                      <a:pt x="5" y="18"/>
                      <a:pt x="5" y="17"/>
                    </a:cubicBezTo>
                    <a:close/>
                    <a:moveTo>
                      <a:pt x="19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10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3" y="13"/>
                      <a:pt x="4" y="14"/>
                      <a:pt x="4" y="15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8" y="18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20"/>
                      <a:pt x="11" y="21"/>
                      <a:pt x="13" y="22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lnTo>
                      <a:pt x="19" y="1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9" name="Freeform 890">
                <a:extLst>
                  <a:ext uri="{FF2B5EF4-FFF2-40B4-BE49-F238E27FC236}">
                    <a16:creationId xmlns:a16="http://schemas.microsoft.com/office/drawing/2014/main" id="{42AA2177-6AD3-D078-0BBE-BCE93FFA5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738" y="4413250"/>
                <a:ext cx="169862" cy="128588"/>
              </a:xfrm>
              <a:custGeom>
                <a:avLst/>
                <a:gdLst>
                  <a:gd name="T0" fmla="*/ 40 w 41"/>
                  <a:gd name="T1" fmla="*/ 27 h 31"/>
                  <a:gd name="T2" fmla="*/ 41 w 41"/>
                  <a:gd name="T3" fmla="*/ 26 h 31"/>
                  <a:gd name="T4" fmla="*/ 39 w 41"/>
                  <a:gd name="T5" fmla="*/ 23 h 31"/>
                  <a:gd name="T6" fmla="*/ 37 w 41"/>
                  <a:gd name="T7" fmla="*/ 24 h 31"/>
                  <a:gd name="T8" fmla="*/ 36 w 41"/>
                  <a:gd name="T9" fmla="*/ 21 h 31"/>
                  <a:gd name="T10" fmla="*/ 37 w 41"/>
                  <a:gd name="T11" fmla="*/ 19 h 31"/>
                  <a:gd name="T12" fmla="*/ 36 w 41"/>
                  <a:gd name="T13" fmla="*/ 17 h 31"/>
                  <a:gd name="T14" fmla="*/ 34 w 41"/>
                  <a:gd name="T15" fmla="*/ 16 h 31"/>
                  <a:gd name="T16" fmla="*/ 34 w 41"/>
                  <a:gd name="T17" fmla="*/ 13 h 31"/>
                  <a:gd name="T18" fmla="*/ 31 w 41"/>
                  <a:gd name="T19" fmla="*/ 11 h 31"/>
                  <a:gd name="T20" fmla="*/ 30 w 41"/>
                  <a:gd name="T21" fmla="*/ 8 h 31"/>
                  <a:gd name="T22" fmla="*/ 27 w 41"/>
                  <a:gd name="T23" fmla="*/ 7 h 31"/>
                  <a:gd name="T24" fmla="*/ 27 w 41"/>
                  <a:gd name="T25" fmla="*/ 4 h 31"/>
                  <a:gd name="T26" fmla="*/ 26 w 41"/>
                  <a:gd name="T27" fmla="*/ 4 h 31"/>
                  <a:gd name="T28" fmla="*/ 23 w 41"/>
                  <a:gd name="T29" fmla="*/ 3 h 31"/>
                  <a:gd name="T30" fmla="*/ 20 w 41"/>
                  <a:gd name="T31" fmla="*/ 0 h 31"/>
                  <a:gd name="T32" fmla="*/ 16 w 41"/>
                  <a:gd name="T33" fmla="*/ 0 h 31"/>
                  <a:gd name="T34" fmla="*/ 11 w 41"/>
                  <a:gd name="T35" fmla="*/ 2 h 31"/>
                  <a:gd name="T36" fmla="*/ 7 w 41"/>
                  <a:gd name="T37" fmla="*/ 1 h 31"/>
                  <a:gd name="T38" fmla="*/ 6 w 41"/>
                  <a:gd name="T39" fmla="*/ 3 h 31"/>
                  <a:gd name="T40" fmla="*/ 6 w 41"/>
                  <a:gd name="T41" fmla="*/ 4 h 31"/>
                  <a:gd name="T42" fmla="*/ 6 w 41"/>
                  <a:gd name="T43" fmla="*/ 5 h 31"/>
                  <a:gd name="T44" fmla="*/ 3 w 41"/>
                  <a:gd name="T45" fmla="*/ 12 h 31"/>
                  <a:gd name="T46" fmla="*/ 0 w 41"/>
                  <a:gd name="T47" fmla="*/ 14 h 31"/>
                  <a:gd name="T48" fmla="*/ 4 w 41"/>
                  <a:gd name="T49" fmla="*/ 19 h 31"/>
                  <a:gd name="T50" fmla="*/ 6 w 41"/>
                  <a:gd name="T51" fmla="*/ 22 h 31"/>
                  <a:gd name="T52" fmla="*/ 12 w 41"/>
                  <a:gd name="T53" fmla="*/ 22 h 31"/>
                  <a:gd name="T54" fmla="*/ 13 w 41"/>
                  <a:gd name="T55" fmla="*/ 20 h 31"/>
                  <a:gd name="T56" fmla="*/ 15 w 41"/>
                  <a:gd name="T57" fmla="*/ 20 h 31"/>
                  <a:gd name="T58" fmla="*/ 20 w 41"/>
                  <a:gd name="T59" fmla="*/ 23 h 31"/>
                  <a:gd name="T60" fmla="*/ 23 w 41"/>
                  <a:gd name="T61" fmla="*/ 21 h 31"/>
                  <a:gd name="T62" fmla="*/ 24 w 41"/>
                  <a:gd name="T63" fmla="*/ 23 h 31"/>
                  <a:gd name="T64" fmla="*/ 20 w 41"/>
                  <a:gd name="T65" fmla="*/ 24 h 31"/>
                  <a:gd name="T66" fmla="*/ 15 w 41"/>
                  <a:gd name="T67" fmla="*/ 21 h 31"/>
                  <a:gd name="T68" fmla="*/ 14 w 41"/>
                  <a:gd name="T69" fmla="*/ 23 h 31"/>
                  <a:gd name="T70" fmla="*/ 10 w 41"/>
                  <a:gd name="T71" fmla="*/ 23 h 31"/>
                  <a:gd name="T72" fmla="*/ 10 w 41"/>
                  <a:gd name="T73" fmla="*/ 25 h 31"/>
                  <a:gd name="T74" fmla="*/ 5 w 41"/>
                  <a:gd name="T75" fmla="*/ 25 h 31"/>
                  <a:gd name="T76" fmla="*/ 4 w 41"/>
                  <a:gd name="T77" fmla="*/ 26 h 31"/>
                  <a:gd name="T78" fmla="*/ 5 w 41"/>
                  <a:gd name="T79" fmla="*/ 30 h 31"/>
                  <a:gd name="T80" fmla="*/ 11 w 41"/>
                  <a:gd name="T81" fmla="*/ 30 h 31"/>
                  <a:gd name="T82" fmla="*/ 14 w 41"/>
                  <a:gd name="T83" fmla="*/ 28 h 31"/>
                  <a:gd name="T84" fmla="*/ 25 w 41"/>
                  <a:gd name="T85" fmla="*/ 28 h 31"/>
                  <a:gd name="T86" fmla="*/ 28 w 41"/>
                  <a:gd name="T87" fmla="*/ 28 h 31"/>
                  <a:gd name="T88" fmla="*/ 29 w 41"/>
                  <a:gd name="T89" fmla="*/ 29 h 31"/>
                  <a:gd name="T90" fmla="*/ 30 w 41"/>
                  <a:gd name="T91" fmla="*/ 29 h 31"/>
                  <a:gd name="T92" fmla="*/ 34 w 41"/>
                  <a:gd name="T93" fmla="*/ 31 h 31"/>
                  <a:gd name="T94" fmla="*/ 35 w 41"/>
                  <a:gd name="T95" fmla="*/ 30 h 31"/>
                  <a:gd name="T96" fmla="*/ 40 w 41"/>
                  <a:gd name="T97" fmla="*/ 30 h 31"/>
                  <a:gd name="T98" fmla="*/ 40 w 41"/>
                  <a:gd name="T99" fmla="*/ 28 h 31"/>
                  <a:gd name="T100" fmla="*/ 40 w 41"/>
                  <a:gd name="T10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1" h="31">
                    <a:moveTo>
                      <a:pt x="40" y="27"/>
                    </a:moveTo>
                    <a:cubicBezTo>
                      <a:pt x="41" y="26"/>
                      <a:pt x="41" y="26"/>
                      <a:pt x="41" y="26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8"/>
                      <a:pt x="4" y="9"/>
                      <a:pt x="3" y="12"/>
                    </a:cubicBezTo>
                    <a:cubicBezTo>
                      <a:pt x="2" y="12"/>
                      <a:pt x="1" y="13"/>
                      <a:pt x="0" y="14"/>
                    </a:cubicBezTo>
                    <a:cubicBezTo>
                      <a:pt x="2" y="15"/>
                      <a:pt x="3" y="17"/>
                      <a:pt x="4" y="19"/>
                    </a:cubicBezTo>
                    <a:cubicBezTo>
                      <a:pt x="5" y="20"/>
                      <a:pt x="5" y="21"/>
                      <a:pt x="6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5"/>
                      <a:pt x="3" y="25"/>
                      <a:pt x="4" y="26"/>
                    </a:cubicBezTo>
                    <a:cubicBezTo>
                      <a:pt x="5" y="27"/>
                      <a:pt x="5" y="29"/>
                      <a:pt x="5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28"/>
                      <a:pt x="40" y="28"/>
                      <a:pt x="40" y="28"/>
                    </a:cubicBezTo>
                    <a:lnTo>
                      <a:pt x="40" y="27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0" name="Freeform 891">
                <a:extLst>
                  <a:ext uri="{FF2B5EF4-FFF2-40B4-BE49-F238E27FC236}">
                    <a16:creationId xmlns:a16="http://schemas.microsoft.com/office/drawing/2014/main" id="{7E9F172D-A532-6A77-0B9F-2E655267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425" y="4883150"/>
                <a:ext cx="7937" cy="476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1" name="Freeform 892">
                <a:extLst>
                  <a:ext uri="{FF2B5EF4-FFF2-40B4-BE49-F238E27FC236}">
                    <a16:creationId xmlns:a16="http://schemas.microsoft.com/office/drawing/2014/main" id="{EE65D1DD-E6C3-44FB-D5C0-52ACE7703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4921250"/>
                <a:ext cx="57150" cy="49213"/>
              </a:xfrm>
              <a:custGeom>
                <a:avLst/>
                <a:gdLst>
                  <a:gd name="T0" fmla="*/ 15 w 36"/>
                  <a:gd name="T1" fmla="*/ 5 h 31"/>
                  <a:gd name="T2" fmla="*/ 10 w 36"/>
                  <a:gd name="T3" fmla="*/ 8 h 31"/>
                  <a:gd name="T4" fmla="*/ 5 w 36"/>
                  <a:gd name="T5" fmla="*/ 13 h 31"/>
                  <a:gd name="T6" fmla="*/ 5 w 36"/>
                  <a:gd name="T7" fmla="*/ 18 h 31"/>
                  <a:gd name="T8" fmla="*/ 0 w 36"/>
                  <a:gd name="T9" fmla="*/ 24 h 31"/>
                  <a:gd name="T10" fmla="*/ 2 w 36"/>
                  <a:gd name="T11" fmla="*/ 29 h 31"/>
                  <a:gd name="T12" fmla="*/ 2 w 36"/>
                  <a:gd name="T13" fmla="*/ 29 h 31"/>
                  <a:gd name="T14" fmla="*/ 5 w 36"/>
                  <a:gd name="T15" fmla="*/ 26 h 31"/>
                  <a:gd name="T16" fmla="*/ 10 w 36"/>
                  <a:gd name="T17" fmla="*/ 29 h 31"/>
                  <a:gd name="T18" fmla="*/ 10 w 36"/>
                  <a:gd name="T19" fmla="*/ 31 h 31"/>
                  <a:gd name="T20" fmla="*/ 15 w 36"/>
                  <a:gd name="T21" fmla="*/ 31 h 31"/>
                  <a:gd name="T22" fmla="*/ 21 w 36"/>
                  <a:gd name="T23" fmla="*/ 29 h 31"/>
                  <a:gd name="T24" fmla="*/ 21 w 36"/>
                  <a:gd name="T25" fmla="*/ 24 h 31"/>
                  <a:gd name="T26" fmla="*/ 23 w 36"/>
                  <a:gd name="T27" fmla="*/ 24 h 31"/>
                  <a:gd name="T28" fmla="*/ 28 w 36"/>
                  <a:gd name="T29" fmla="*/ 21 h 31"/>
                  <a:gd name="T30" fmla="*/ 31 w 36"/>
                  <a:gd name="T31" fmla="*/ 24 h 31"/>
                  <a:gd name="T32" fmla="*/ 34 w 36"/>
                  <a:gd name="T33" fmla="*/ 24 h 31"/>
                  <a:gd name="T34" fmla="*/ 36 w 36"/>
                  <a:gd name="T35" fmla="*/ 18 h 31"/>
                  <a:gd name="T36" fmla="*/ 36 w 36"/>
                  <a:gd name="T37" fmla="*/ 13 h 31"/>
                  <a:gd name="T38" fmla="*/ 36 w 36"/>
                  <a:gd name="T39" fmla="*/ 10 h 31"/>
                  <a:gd name="T40" fmla="*/ 28 w 36"/>
                  <a:gd name="T41" fmla="*/ 0 h 31"/>
                  <a:gd name="T42" fmla="*/ 23 w 36"/>
                  <a:gd name="T43" fmla="*/ 5 h 31"/>
                  <a:gd name="T44" fmla="*/ 15 w 36"/>
                  <a:gd name="T45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1">
                    <a:moveTo>
                      <a:pt x="15" y="5"/>
                    </a:moveTo>
                    <a:lnTo>
                      <a:pt x="10" y="8"/>
                    </a:lnTo>
                    <a:lnTo>
                      <a:pt x="5" y="13"/>
                    </a:lnTo>
                    <a:lnTo>
                      <a:pt x="5" y="18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5" y="26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29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8" y="21"/>
                    </a:lnTo>
                    <a:lnTo>
                      <a:pt x="31" y="24"/>
                    </a:lnTo>
                    <a:lnTo>
                      <a:pt x="34" y="24"/>
                    </a:lnTo>
                    <a:lnTo>
                      <a:pt x="36" y="18"/>
                    </a:lnTo>
                    <a:lnTo>
                      <a:pt x="36" y="13"/>
                    </a:lnTo>
                    <a:lnTo>
                      <a:pt x="36" y="10"/>
                    </a:lnTo>
                    <a:lnTo>
                      <a:pt x="28" y="0"/>
                    </a:lnTo>
                    <a:lnTo>
                      <a:pt x="23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2" name="Freeform 893">
                <a:extLst>
                  <a:ext uri="{FF2B5EF4-FFF2-40B4-BE49-F238E27FC236}">
                    <a16:creationId xmlns:a16="http://schemas.microsoft.com/office/drawing/2014/main" id="{B524D3E1-740C-5E8D-C7A0-E37500C2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475" y="4492625"/>
                <a:ext cx="336550" cy="277813"/>
              </a:xfrm>
              <a:custGeom>
                <a:avLst/>
                <a:gdLst>
                  <a:gd name="T0" fmla="*/ 66 w 81"/>
                  <a:gd name="T1" fmla="*/ 6 h 67"/>
                  <a:gd name="T2" fmla="*/ 54 w 81"/>
                  <a:gd name="T3" fmla="*/ 4 h 67"/>
                  <a:gd name="T4" fmla="*/ 47 w 81"/>
                  <a:gd name="T5" fmla="*/ 8 h 67"/>
                  <a:gd name="T6" fmla="*/ 35 w 81"/>
                  <a:gd name="T7" fmla="*/ 4 h 67"/>
                  <a:gd name="T8" fmla="*/ 24 w 81"/>
                  <a:gd name="T9" fmla="*/ 2 h 67"/>
                  <a:gd name="T10" fmla="*/ 17 w 81"/>
                  <a:gd name="T11" fmla="*/ 2 h 67"/>
                  <a:gd name="T12" fmla="*/ 14 w 81"/>
                  <a:gd name="T13" fmla="*/ 1 h 67"/>
                  <a:gd name="T14" fmla="*/ 9 w 81"/>
                  <a:gd name="T15" fmla="*/ 7 h 67"/>
                  <a:gd name="T16" fmla="*/ 6 w 81"/>
                  <a:gd name="T17" fmla="*/ 15 h 67"/>
                  <a:gd name="T18" fmla="*/ 5 w 81"/>
                  <a:gd name="T19" fmla="*/ 18 h 67"/>
                  <a:gd name="T20" fmla="*/ 7 w 81"/>
                  <a:gd name="T21" fmla="*/ 20 h 67"/>
                  <a:gd name="T22" fmla="*/ 7 w 81"/>
                  <a:gd name="T23" fmla="*/ 25 h 67"/>
                  <a:gd name="T24" fmla="*/ 6 w 81"/>
                  <a:gd name="T25" fmla="*/ 26 h 67"/>
                  <a:gd name="T26" fmla="*/ 4 w 81"/>
                  <a:gd name="T27" fmla="*/ 29 h 67"/>
                  <a:gd name="T28" fmla="*/ 0 w 81"/>
                  <a:gd name="T29" fmla="*/ 34 h 67"/>
                  <a:gd name="T30" fmla="*/ 0 w 81"/>
                  <a:gd name="T31" fmla="*/ 44 h 67"/>
                  <a:gd name="T32" fmla="*/ 4 w 81"/>
                  <a:gd name="T33" fmla="*/ 52 h 67"/>
                  <a:gd name="T34" fmla="*/ 7 w 81"/>
                  <a:gd name="T35" fmla="*/ 53 h 67"/>
                  <a:gd name="T36" fmla="*/ 17 w 81"/>
                  <a:gd name="T37" fmla="*/ 58 h 67"/>
                  <a:gd name="T38" fmla="*/ 22 w 81"/>
                  <a:gd name="T39" fmla="*/ 60 h 67"/>
                  <a:gd name="T40" fmla="*/ 18 w 81"/>
                  <a:gd name="T41" fmla="*/ 60 h 67"/>
                  <a:gd name="T42" fmla="*/ 22 w 81"/>
                  <a:gd name="T43" fmla="*/ 66 h 67"/>
                  <a:gd name="T44" fmla="*/ 24 w 81"/>
                  <a:gd name="T45" fmla="*/ 67 h 67"/>
                  <a:gd name="T46" fmla="*/ 25 w 81"/>
                  <a:gd name="T47" fmla="*/ 67 h 67"/>
                  <a:gd name="T48" fmla="*/ 31 w 81"/>
                  <a:gd name="T49" fmla="*/ 66 h 67"/>
                  <a:gd name="T50" fmla="*/ 36 w 81"/>
                  <a:gd name="T51" fmla="*/ 66 h 67"/>
                  <a:gd name="T52" fmla="*/ 39 w 81"/>
                  <a:gd name="T53" fmla="*/ 64 h 67"/>
                  <a:gd name="T54" fmla="*/ 41 w 81"/>
                  <a:gd name="T55" fmla="*/ 56 h 67"/>
                  <a:gd name="T56" fmla="*/ 47 w 81"/>
                  <a:gd name="T57" fmla="*/ 51 h 67"/>
                  <a:gd name="T58" fmla="*/ 50 w 81"/>
                  <a:gd name="T59" fmla="*/ 48 h 67"/>
                  <a:gd name="T60" fmla="*/ 53 w 81"/>
                  <a:gd name="T61" fmla="*/ 49 h 67"/>
                  <a:gd name="T62" fmla="*/ 56 w 81"/>
                  <a:gd name="T63" fmla="*/ 50 h 67"/>
                  <a:gd name="T64" fmla="*/ 57 w 81"/>
                  <a:gd name="T65" fmla="*/ 51 h 67"/>
                  <a:gd name="T66" fmla="*/ 60 w 81"/>
                  <a:gd name="T67" fmla="*/ 48 h 67"/>
                  <a:gd name="T68" fmla="*/ 62 w 81"/>
                  <a:gd name="T69" fmla="*/ 44 h 67"/>
                  <a:gd name="T70" fmla="*/ 65 w 81"/>
                  <a:gd name="T71" fmla="*/ 38 h 67"/>
                  <a:gd name="T72" fmla="*/ 69 w 81"/>
                  <a:gd name="T73" fmla="*/ 32 h 67"/>
                  <a:gd name="T74" fmla="*/ 71 w 81"/>
                  <a:gd name="T75" fmla="*/ 27 h 67"/>
                  <a:gd name="T76" fmla="*/ 75 w 81"/>
                  <a:gd name="T77" fmla="*/ 20 h 67"/>
                  <a:gd name="T78" fmla="*/ 78 w 81"/>
                  <a:gd name="T79" fmla="*/ 19 h 67"/>
                  <a:gd name="T80" fmla="*/ 80 w 81"/>
                  <a:gd name="T81" fmla="*/ 15 h 67"/>
                  <a:gd name="T82" fmla="*/ 81 w 81"/>
                  <a:gd name="T83" fmla="*/ 12 h 67"/>
                  <a:gd name="T84" fmla="*/ 78 w 81"/>
                  <a:gd name="T85" fmla="*/ 11 h 67"/>
                  <a:gd name="T86" fmla="*/ 74 w 81"/>
                  <a:gd name="T8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1" h="67">
                    <a:moveTo>
                      <a:pt x="69" y="3"/>
                    </a:moveTo>
                    <a:cubicBezTo>
                      <a:pt x="66" y="6"/>
                      <a:pt x="66" y="6"/>
                      <a:pt x="66" y="6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7"/>
                      <a:pt x="6" y="17"/>
                    </a:cubicBezTo>
                    <a:cubicBezTo>
                      <a:pt x="6" y="17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3"/>
                      <a:pt x="3" y="52"/>
                      <a:pt x="4" y="52"/>
                    </a:cubicBezTo>
                    <a:cubicBezTo>
                      <a:pt x="5" y="53"/>
                      <a:pt x="5" y="52"/>
                      <a:pt x="5" y="51"/>
                    </a:cubicBezTo>
                    <a:cubicBezTo>
                      <a:pt x="6" y="51"/>
                      <a:pt x="6" y="53"/>
                      <a:pt x="7" y="53"/>
                    </a:cubicBezTo>
                    <a:cubicBezTo>
                      <a:pt x="10" y="52"/>
                      <a:pt x="12" y="53"/>
                      <a:pt x="15" y="55"/>
                    </a:cubicBezTo>
                    <a:cubicBezTo>
                      <a:pt x="16" y="56"/>
                      <a:pt x="17" y="57"/>
                      <a:pt x="17" y="58"/>
                    </a:cubicBezTo>
                    <a:cubicBezTo>
                      <a:pt x="18" y="59"/>
                      <a:pt x="18" y="60"/>
                      <a:pt x="19" y="60"/>
                    </a:cubicBezTo>
                    <a:cubicBezTo>
                      <a:pt x="20" y="60"/>
                      <a:pt x="21" y="59"/>
                      <a:pt x="22" y="60"/>
                    </a:cubicBezTo>
                    <a:cubicBezTo>
                      <a:pt x="21" y="60"/>
                      <a:pt x="20" y="60"/>
                      <a:pt x="19" y="60"/>
                    </a:cubicBezTo>
                    <a:cubicBezTo>
                      <a:pt x="19" y="60"/>
                      <a:pt x="18" y="60"/>
                      <a:pt x="18" y="60"/>
                    </a:cubicBezTo>
                    <a:cubicBezTo>
                      <a:pt x="19" y="63"/>
                      <a:pt x="19" y="65"/>
                      <a:pt x="21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3" y="64"/>
                      <a:pt x="24" y="64"/>
                    </a:cubicBezTo>
                    <a:cubicBezTo>
                      <a:pt x="24" y="65"/>
                      <a:pt x="23" y="66"/>
                      <a:pt x="24" y="67"/>
                    </a:cubicBezTo>
                    <a:cubicBezTo>
                      <a:pt x="24" y="67"/>
                      <a:pt x="24" y="66"/>
                      <a:pt x="24" y="66"/>
                    </a:cubicBezTo>
                    <a:cubicBezTo>
                      <a:pt x="25" y="66"/>
                      <a:pt x="24" y="66"/>
                      <a:pt x="25" y="67"/>
                    </a:cubicBezTo>
                    <a:cubicBezTo>
                      <a:pt x="25" y="67"/>
                      <a:pt x="26" y="67"/>
                      <a:pt x="26" y="67"/>
                    </a:cubicBezTo>
                    <a:cubicBezTo>
                      <a:pt x="28" y="67"/>
                      <a:pt x="29" y="67"/>
                      <a:pt x="31" y="66"/>
                    </a:cubicBezTo>
                    <a:cubicBezTo>
                      <a:pt x="32" y="65"/>
                      <a:pt x="32" y="67"/>
                      <a:pt x="33" y="66"/>
                    </a:cubicBezTo>
                    <a:cubicBezTo>
                      <a:pt x="34" y="65"/>
                      <a:pt x="35" y="66"/>
                      <a:pt x="36" y="66"/>
                    </a:cubicBezTo>
                    <a:cubicBezTo>
                      <a:pt x="37" y="65"/>
                      <a:pt x="38" y="65"/>
                      <a:pt x="38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41" y="61"/>
                      <a:pt x="41" y="61"/>
                      <a:pt x="41" y="61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4" y="2"/>
                      <a:pt x="74" y="2"/>
                      <a:pt x="74" y="2"/>
                    </a:cubicBezTo>
                    <a:lnTo>
                      <a:pt x="69" y="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3" name="Freeform 894">
                <a:extLst>
                  <a:ext uri="{FF2B5EF4-FFF2-40B4-BE49-F238E27FC236}">
                    <a16:creationId xmlns:a16="http://schemas.microsoft.com/office/drawing/2014/main" id="{DF2601A1-C1E3-137A-5A78-1401C08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5275" y="4205288"/>
                <a:ext cx="450850" cy="349250"/>
              </a:xfrm>
              <a:custGeom>
                <a:avLst/>
                <a:gdLst>
                  <a:gd name="T0" fmla="*/ 92 w 108"/>
                  <a:gd name="T1" fmla="*/ 65 h 84"/>
                  <a:gd name="T2" fmla="*/ 97 w 108"/>
                  <a:gd name="T3" fmla="*/ 57 h 84"/>
                  <a:gd name="T4" fmla="*/ 105 w 108"/>
                  <a:gd name="T5" fmla="*/ 49 h 84"/>
                  <a:gd name="T6" fmla="*/ 105 w 108"/>
                  <a:gd name="T7" fmla="*/ 34 h 84"/>
                  <a:gd name="T8" fmla="*/ 106 w 108"/>
                  <a:gd name="T9" fmla="*/ 26 h 84"/>
                  <a:gd name="T10" fmla="*/ 108 w 108"/>
                  <a:gd name="T11" fmla="*/ 23 h 84"/>
                  <a:gd name="T12" fmla="*/ 105 w 108"/>
                  <a:gd name="T13" fmla="*/ 22 h 84"/>
                  <a:gd name="T14" fmla="*/ 104 w 108"/>
                  <a:gd name="T15" fmla="*/ 20 h 84"/>
                  <a:gd name="T16" fmla="*/ 105 w 108"/>
                  <a:gd name="T17" fmla="*/ 19 h 84"/>
                  <a:gd name="T18" fmla="*/ 103 w 108"/>
                  <a:gd name="T19" fmla="*/ 15 h 84"/>
                  <a:gd name="T20" fmla="*/ 103 w 108"/>
                  <a:gd name="T21" fmla="*/ 11 h 84"/>
                  <a:gd name="T22" fmla="*/ 101 w 108"/>
                  <a:gd name="T23" fmla="*/ 4 h 84"/>
                  <a:gd name="T24" fmla="*/ 96 w 108"/>
                  <a:gd name="T25" fmla="*/ 7 h 84"/>
                  <a:gd name="T26" fmla="*/ 92 w 108"/>
                  <a:gd name="T27" fmla="*/ 3 h 84"/>
                  <a:gd name="T28" fmla="*/ 81 w 108"/>
                  <a:gd name="T29" fmla="*/ 0 h 84"/>
                  <a:gd name="T30" fmla="*/ 50 w 108"/>
                  <a:gd name="T31" fmla="*/ 20 h 84"/>
                  <a:gd name="T32" fmla="*/ 39 w 108"/>
                  <a:gd name="T33" fmla="*/ 30 h 84"/>
                  <a:gd name="T34" fmla="*/ 28 w 108"/>
                  <a:gd name="T35" fmla="*/ 32 h 84"/>
                  <a:gd name="T36" fmla="*/ 28 w 108"/>
                  <a:gd name="T37" fmla="*/ 52 h 84"/>
                  <a:gd name="T38" fmla="*/ 26 w 108"/>
                  <a:gd name="T39" fmla="*/ 56 h 84"/>
                  <a:gd name="T40" fmla="*/ 23 w 108"/>
                  <a:gd name="T41" fmla="*/ 59 h 84"/>
                  <a:gd name="T42" fmla="*/ 9 w 108"/>
                  <a:gd name="T43" fmla="*/ 60 h 84"/>
                  <a:gd name="T44" fmla="*/ 6 w 108"/>
                  <a:gd name="T45" fmla="*/ 62 h 84"/>
                  <a:gd name="T46" fmla="*/ 1 w 108"/>
                  <a:gd name="T47" fmla="*/ 62 h 84"/>
                  <a:gd name="T48" fmla="*/ 1 w 108"/>
                  <a:gd name="T49" fmla="*/ 64 h 84"/>
                  <a:gd name="T50" fmla="*/ 0 w 108"/>
                  <a:gd name="T51" fmla="*/ 65 h 84"/>
                  <a:gd name="T52" fmla="*/ 3 w 108"/>
                  <a:gd name="T53" fmla="*/ 70 h 84"/>
                  <a:gd name="T54" fmla="*/ 8 w 108"/>
                  <a:gd name="T55" fmla="*/ 73 h 84"/>
                  <a:gd name="T56" fmla="*/ 6 w 108"/>
                  <a:gd name="T57" fmla="*/ 73 h 84"/>
                  <a:gd name="T58" fmla="*/ 6 w 108"/>
                  <a:gd name="T59" fmla="*/ 75 h 84"/>
                  <a:gd name="T60" fmla="*/ 12 w 108"/>
                  <a:gd name="T61" fmla="*/ 78 h 84"/>
                  <a:gd name="T62" fmla="*/ 13 w 108"/>
                  <a:gd name="T63" fmla="*/ 78 h 84"/>
                  <a:gd name="T64" fmla="*/ 14 w 108"/>
                  <a:gd name="T65" fmla="*/ 78 h 84"/>
                  <a:gd name="T66" fmla="*/ 15 w 108"/>
                  <a:gd name="T67" fmla="*/ 80 h 84"/>
                  <a:gd name="T68" fmla="*/ 13 w 108"/>
                  <a:gd name="T69" fmla="*/ 80 h 84"/>
                  <a:gd name="T70" fmla="*/ 16 w 108"/>
                  <a:gd name="T71" fmla="*/ 83 h 84"/>
                  <a:gd name="T72" fmla="*/ 15 w 108"/>
                  <a:gd name="T73" fmla="*/ 81 h 84"/>
                  <a:gd name="T74" fmla="*/ 18 w 108"/>
                  <a:gd name="T75" fmla="*/ 80 h 84"/>
                  <a:gd name="T76" fmla="*/ 24 w 108"/>
                  <a:gd name="T77" fmla="*/ 84 h 84"/>
                  <a:gd name="T78" fmla="*/ 24 w 108"/>
                  <a:gd name="T79" fmla="*/ 79 h 84"/>
                  <a:gd name="T80" fmla="*/ 27 w 108"/>
                  <a:gd name="T81" fmla="*/ 76 h 84"/>
                  <a:gd name="T82" fmla="*/ 27 w 108"/>
                  <a:gd name="T83" fmla="*/ 72 h 84"/>
                  <a:gd name="T84" fmla="*/ 32 w 108"/>
                  <a:gd name="T85" fmla="*/ 70 h 84"/>
                  <a:gd name="T86" fmla="*/ 34 w 108"/>
                  <a:gd name="T87" fmla="*/ 71 h 84"/>
                  <a:gd name="T88" fmla="*/ 35 w 108"/>
                  <a:gd name="T89" fmla="*/ 71 h 84"/>
                  <a:gd name="T90" fmla="*/ 37 w 108"/>
                  <a:gd name="T91" fmla="*/ 69 h 84"/>
                  <a:gd name="T92" fmla="*/ 42 w 108"/>
                  <a:gd name="T93" fmla="*/ 71 h 84"/>
                  <a:gd name="T94" fmla="*/ 47 w 108"/>
                  <a:gd name="T95" fmla="*/ 76 h 84"/>
                  <a:gd name="T96" fmla="*/ 53 w 108"/>
                  <a:gd name="T97" fmla="*/ 73 h 84"/>
                  <a:gd name="T98" fmla="*/ 60 w 108"/>
                  <a:gd name="T99" fmla="*/ 77 h 84"/>
                  <a:gd name="T100" fmla="*/ 65 w 108"/>
                  <a:gd name="T101" fmla="*/ 77 h 84"/>
                  <a:gd name="T102" fmla="*/ 68 w 108"/>
                  <a:gd name="T103" fmla="*/ 74 h 84"/>
                  <a:gd name="T104" fmla="*/ 72 w 108"/>
                  <a:gd name="T105" fmla="*/ 73 h 84"/>
                  <a:gd name="T106" fmla="*/ 78 w 108"/>
                  <a:gd name="T107" fmla="*/ 73 h 84"/>
                  <a:gd name="T108" fmla="*/ 84 w 108"/>
                  <a:gd name="T109" fmla="*/ 75 h 84"/>
                  <a:gd name="T110" fmla="*/ 87 w 108"/>
                  <a:gd name="T111" fmla="*/ 72 h 84"/>
                  <a:gd name="T112" fmla="*/ 92 w 108"/>
                  <a:gd name="T113" fmla="*/ 71 h 84"/>
                  <a:gd name="T114" fmla="*/ 91 w 108"/>
                  <a:gd name="T115" fmla="*/ 65 h 84"/>
                  <a:gd name="T116" fmla="*/ 92 w 108"/>
                  <a:gd name="T117" fmla="*/ 6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8" h="84">
                    <a:moveTo>
                      <a:pt x="92" y="65"/>
                    </a:moveTo>
                    <a:cubicBezTo>
                      <a:pt x="97" y="57"/>
                      <a:pt x="97" y="57"/>
                      <a:pt x="97" y="57"/>
                    </a:cubicBezTo>
                    <a:cubicBezTo>
                      <a:pt x="105" y="49"/>
                      <a:pt x="105" y="49"/>
                      <a:pt x="105" y="49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08" y="23"/>
                      <a:pt x="105" y="22"/>
                      <a:pt x="105" y="22"/>
                    </a:cubicBezTo>
                    <a:cubicBezTo>
                      <a:pt x="105" y="22"/>
                      <a:pt x="104" y="20"/>
                      <a:pt x="104" y="20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6" y="83"/>
                      <a:pt x="16" y="83"/>
                      <a:pt x="16" y="83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92" y="71"/>
                      <a:pt x="92" y="71"/>
                      <a:pt x="92" y="71"/>
                    </a:cubicBezTo>
                    <a:cubicBezTo>
                      <a:pt x="91" y="65"/>
                      <a:pt x="91" y="65"/>
                      <a:pt x="91" y="65"/>
                    </a:cubicBezTo>
                    <a:lnTo>
                      <a:pt x="92" y="6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4" name="Freeform 895">
                <a:extLst>
                  <a:ext uri="{FF2B5EF4-FFF2-40B4-BE49-F238E27FC236}">
                    <a16:creationId xmlns:a16="http://schemas.microsoft.com/office/drawing/2014/main" id="{FDAE34D8-BE08-8F6D-2020-9CFB715C4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3888" y="5380038"/>
                <a:ext cx="384175" cy="365125"/>
              </a:xfrm>
              <a:custGeom>
                <a:avLst/>
                <a:gdLst>
                  <a:gd name="T0" fmla="*/ 35 w 92"/>
                  <a:gd name="T1" fmla="*/ 83 h 88"/>
                  <a:gd name="T2" fmla="*/ 35 w 92"/>
                  <a:gd name="T3" fmla="*/ 81 h 88"/>
                  <a:gd name="T4" fmla="*/ 36 w 92"/>
                  <a:gd name="T5" fmla="*/ 81 h 88"/>
                  <a:gd name="T6" fmla="*/ 39 w 92"/>
                  <a:gd name="T7" fmla="*/ 83 h 88"/>
                  <a:gd name="T8" fmla="*/ 39 w 92"/>
                  <a:gd name="T9" fmla="*/ 87 h 88"/>
                  <a:gd name="T10" fmla="*/ 42 w 92"/>
                  <a:gd name="T11" fmla="*/ 87 h 88"/>
                  <a:gd name="T12" fmla="*/ 44 w 92"/>
                  <a:gd name="T13" fmla="*/ 88 h 88"/>
                  <a:gd name="T14" fmla="*/ 45 w 92"/>
                  <a:gd name="T15" fmla="*/ 88 h 88"/>
                  <a:gd name="T16" fmla="*/ 47 w 92"/>
                  <a:gd name="T17" fmla="*/ 88 h 88"/>
                  <a:gd name="T18" fmla="*/ 49 w 92"/>
                  <a:gd name="T19" fmla="*/ 87 h 88"/>
                  <a:gd name="T20" fmla="*/ 51 w 92"/>
                  <a:gd name="T21" fmla="*/ 88 h 88"/>
                  <a:gd name="T22" fmla="*/ 53 w 92"/>
                  <a:gd name="T23" fmla="*/ 85 h 88"/>
                  <a:gd name="T24" fmla="*/ 56 w 92"/>
                  <a:gd name="T25" fmla="*/ 84 h 88"/>
                  <a:gd name="T26" fmla="*/ 56 w 92"/>
                  <a:gd name="T27" fmla="*/ 36 h 88"/>
                  <a:gd name="T28" fmla="*/ 63 w 92"/>
                  <a:gd name="T29" fmla="*/ 35 h 88"/>
                  <a:gd name="T30" fmla="*/ 63 w 92"/>
                  <a:gd name="T31" fmla="*/ 9 h 88"/>
                  <a:gd name="T32" fmla="*/ 79 w 92"/>
                  <a:gd name="T33" fmla="*/ 7 h 88"/>
                  <a:gd name="T34" fmla="*/ 81 w 92"/>
                  <a:gd name="T35" fmla="*/ 10 h 88"/>
                  <a:gd name="T36" fmla="*/ 85 w 92"/>
                  <a:gd name="T37" fmla="*/ 7 h 88"/>
                  <a:gd name="T38" fmla="*/ 87 w 92"/>
                  <a:gd name="T39" fmla="*/ 7 h 88"/>
                  <a:gd name="T40" fmla="*/ 87 w 92"/>
                  <a:gd name="T41" fmla="*/ 7 h 88"/>
                  <a:gd name="T42" fmla="*/ 90 w 92"/>
                  <a:gd name="T43" fmla="*/ 5 h 88"/>
                  <a:gd name="T44" fmla="*/ 92 w 92"/>
                  <a:gd name="T45" fmla="*/ 5 h 88"/>
                  <a:gd name="T46" fmla="*/ 90 w 92"/>
                  <a:gd name="T47" fmla="*/ 4 h 88"/>
                  <a:gd name="T48" fmla="*/ 85 w 92"/>
                  <a:gd name="T49" fmla="*/ 3 h 88"/>
                  <a:gd name="T50" fmla="*/ 79 w 92"/>
                  <a:gd name="T51" fmla="*/ 4 h 88"/>
                  <a:gd name="T52" fmla="*/ 64 w 92"/>
                  <a:gd name="T53" fmla="*/ 7 h 88"/>
                  <a:gd name="T54" fmla="*/ 61 w 92"/>
                  <a:gd name="T55" fmla="*/ 7 h 88"/>
                  <a:gd name="T56" fmla="*/ 58 w 92"/>
                  <a:gd name="T57" fmla="*/ 6 h 88"/>
                  <a:gd name="T58" fmla="*/ 48 w 92"/>
                  <a:gd name="T59" fmla="*/ 6 h 88"/>
                  <a:gd name="T60" fmla="*/ 45 w 92"/>
                  <a:gd name="T61" fmla="*/ 3 h 88"/>
                  <a:gd name="T62" fmla="*/ 15 w 92"/>
                  <a:gd name="T63" fmla="*/ 3 h 88"/>
                  <a:gd name="T64" fmla="*/ 11 w 92"/>
                  <a:gd name="T65" fmla="*/ 0 h 88"/>
                  <a:gd name="T66" fmla="*/ 9 w 92"/>
                  <a:gd name="T67" fmla="*/ 0 h 88"/>
                  <a:gd name="T68" fmla="*/ 5 w 92"/>
                  <a:gd name="T69" fmla="*/ 2 h 88"/>
                  <a:gd name="T70" fmla="*/ 4 w 92"/>
                  <a:gd name="T71" fmla="*/ 1 h 88"/>
                  <a:gd name="T72" fmla="*/ 2 w 92"/>
                  <a:gd name="T73" fmla="*/ 1 h 88"/>
                  <a:gd name="T74" fmla="*/ 1 w 92"/>
                  <a:gd name="T75" fmla="*/ 1 h 88"/>
                  <a:gd name="T76" fmla="*/ 1 w 92"/>
                  <a:gd name="T77" fmla="*/ 2 h 88"/>
                  <a:gd name="T78" fmla="*/ 1 w 92"/>
                  <a:gd name="T79" fmla="*/ 2 h 88"/>
                  <a:gd name="T80" fmla="*/ 1 w 92"/>
                  <a:gd name="T81" fmla="*/ 6 h 88"/>
                  <a:gd name="T82" fmla="*/ 1 w 92"/>
                  <a:gd name="T83" fmla="*/ 7 h 88"/>
                  <a:gd name="T84" fmla="*/ 1 w 92"/>
                  <a:gd name="T85" fmla="*/ 9 h 88"/>
                  <a:gd name="T86" fmla="*/ 5 w 92"/>
                  <a:gd name="T87" fmla="*/ 13 h 88"/>
                  <a:gd name="T88" fmla="*/ 8 w 92"/>
                  <a:gd name="T89" fmla="*/ 19 h 88"/>
                  <a:gd name="T90" fmla="*/ 11 w 92"/>
                  <a:gd name="T91" fmla="*/ 23 h 88"/>
                  <a:gd name="T92" fmla="*/ 11 w 92"/>
                  <a:gd name="T93" fmla="*/ 25 h 88"/>
                  <a:gd name="T94" fmla="*/ 16 w 92"/>
                  <a:gd name="T95" fmla="*/ 34 h 88"/>
                  <a:gd name="T96" fmla="*/ 18 w 92"/>
                  <a:gd name="T97" fmla="*/ 37 h 88"/>
                  <a:gd name="T98" fmla="*/ 20 w 92"/>
                  <a:gd name="T99" fmla="*/ 43 h 88"/>
                  <a:gd name="T100" fmla="*/ 20 w 92"/>
                  <a:gd name="T101" fmla="*/ 47 h 88"/>
                  <a:gd name="T102" fmla="*/ 20 w 92"/>
                  <a:gd name="T103" fmla="*/ 51 h 88"/>
                  <a:gd name="T104" fmla="*/ 19 w 92"/>
                  <a:gd name="T105" fmla="*/ 52 h 88"/>
                  <a:gd name="T106" fmla="*/ 22 w 92"/>
                  <a:gd name="T107" fmla="*/ 58 h 88"/>
                  <a:gd name="T108" fmla="*/ 22 w 92"/>
                  <a:gd name="T109" fmla="*/ 60 h 88"/>
                  <a:gd name="T110" fmla="*/ 22 w 92"/>
                  <a:gd name="T111" fmla="*/ 66 h 88"/>
                  <a:gd name="T112" fmla="*/ 24 w 92"/>
                  <a:gd name="T113" fmla="*/ 70 h 88"/>
                  <a:gd name="T114" fmla="*/ 25 w 92"/>
                  <a:gd name="T115" fmla="*/ 76 h 88"/>
                  <a:gd name="T116" fmla="*/ 32 w 92"/>
                  <a:gd name="T117" fmla="*/ 86 h 88"/>
                  <a:gd name="T118" fmla="*/ 34 w 92"/>
                  <a:gd name="T119" fmla="*/ 84 h 88"/>
                  <a:gd name="T120" fmla="*/ 35 w 92"/>
                  <a:gd name="T121" fmla="*/ 8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2" h="88">
                    <a:moveTo>
                      <a:pt x="35" y="83"/>
                    </a:moveTo>
                    <a:cubicBezTo>
                      <a:pt x="35" y="83"/>
                      <a:pt x="35" y="81"/>
                      <a:pt x="35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5" y="88"/>
                      <a:pt x="45" y="88"/>
                    </a:cubicBezTo>
                    <a:cubicBezTo>
                      <a:pt x="45" y="88"/>
                      <a:pt x="47" y="88"/>
                      <a:pt x="47" y="88"/>
                    </a:cubicBezTo>
                    <a:cubicBezTo>
                      <a:pt x="47" y="88"/>
                      <a:pt x="48" y="87"/>
                      <a:pt x="49" y="87"/>
                    </a:cubicBezTo>
                    <a:cubicBezTo>
                      <a:pt x="49" y="87"/>
                      <a:pt x="51" y="88"/>
                      <a:pt x="51" y="88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5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10"/>
                      <a:pt x="4" y="11"/>
                      <a:pt x="5" y="13"/>
                    </a:cubicBezTo>
                    <a:cubicBezTo>
                      <a:pt x="6" y="14"/>
                      <a:pt x="7" y="17"/>
                      <a:pt x="8" y="19"/>
                    </a:cubicBezTo>
                    <a:cubicBezTo>
                      <a:pt x="9" y="20"/>
                      <a:pt x="9" y="22"/>
                      <a:pt x="11" y="23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12" y="28"/>
                      <a:pt x="14" y="31"/>
                      <a:pt x="16" y="34"/>
                    </a:cubicBezTo>
                    <a:cubicBezTo>
                      <a:pt x="16" y="35"/>
                      <a:pt x="17" y="36"/>
                      <a:pt x="18" y="37"/>
                    </a:cubicBezTo>
                    <a:cubicBezTo>
                      <a:pt x="19" y="39"/>
                      <a:pt x="21" y="40"/>
                      <a:pt x="20" y="43"/>
                    </a:cubicBezTo>
                    <a:cubicBezTo>
                      <a:pt x="19" y="44"/>
                      <a:pt x="19" y="45"/>
                      <a:pt x="20" y="47"/>
                    </a:cubicBezTo>
                    <a:cubicBezTo>
                      <a:pt x="20" y="48"/>
                      <a:pt x="20" y="49"/>
                      <a:pt x="20" y="51"/>
                    </a:cubicBezTo>
                    <a:cubicBezTo>
                      <a:pt x="19" y="51"/>
                      <a:pt x="19" y="52"/>
                      <a:pt x="19" y="52"/>
                    </a:cubicBezTo>
                    <a:cubicBezTo>
                      <a:pt x="20" y="54"/>
                      <a:pt x="21" y="56"/>
                      <a:pt x="22" y="58"/>
                    </a:cubicBezTo>
                    <a:cubicBezTo>
                      <a:pt x="22" y="59"/>
                      <a:pt x="22" y="59"/>
                      <a:pt x="22" y="60"/>
                    </a:cubicBezTo>
                    <a:cubicBezTo>
                      <a:pt x="22" y="62"/>
                      <a:pt x="22" y="64"/>
                      <a:pt x="22" y="66"/>
                    </a:cubicBezTo>
                    <a:cubicBezTo>
                      <a:pt x="23" y="67"/>
                      <a:pt x="24" y="69"/>
                      <a:pt x="24" y="70"/>
                    </a:cubicBezTo>
                    <a:cubicBezTo>
                      <a:pt x="24" y="72"/>
                      <a:pt x="24" y="74"/>
                      <a:pt x="25" y="76"/>
                    </a:cubicBezTo>
                    <a:cubicBezTo>
                      <a:pt x="26" y="80"/>
                      <a:pt x="29" y="83"/>
                      <a:pt x="32" y="86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5" y="83"/>
                      <a:pt x="35" y="8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5" name="Freeform 896">
                <a:extLst>
                  <a:ext uri="{FF2B5EF4-FFF2-40B4-BE49-F238E27FC236}">
                    <a16:creationId xmlns:a16="http://schemas.microsoft.com/office/drawing/2014/main" id="{BD0D7520-3418-6D88-8E70-34EEB3073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9350" y="5187950"/>
                <a:ext cx="303212" cy="490538"/>
              </a:xfrm>
              <a:custGeom>
                <a:avLst/>
                <a:gdLst>
                  <a:gd name="T0" fmla="*/ 53 w 73"/>
                  <a:gd name="T1" fmla="*/ 5 h 118"/>
                  <a:gd name="T2" fmla="*/ 44 w 73"/>
                  <a:gd name="T3" fmla="*/ 8 h 118"/>
                  <a:gd name="T4" fmla="*/ 40 w 73"/>
                  <a:gd name="T5" fmla="*/ 9 h 118"/>
                  <a:gd name="T6" fmla="*/ 38 w 73"/>
                  <a:gd name="T7" fmla="*/ 7 h 118"/>
                  <a:gd name="T8" fmla="*/ 30 w 73"/>
                  <a:gd name="T9" fmla="*/ 8 h 118"/>
                  <a:gd name="T10" fmla="*/ 29 w 73"/>
                  <a:gd name="T11" fmla="*/ 20 h 118"/>
                  <a:gd name="T12" fmla="*/ 38 w 73"/>
                  <a:gd name="T13" fmla="*/ 29 h 118"/>
                  <a:gd name="T14" fmla="*/ 37 w 73"/>
                  <a:gd name="T15" fmla="*/ 33 h 118"/>
                  <a:gd name="T16" fmla="*/ 35 w 73"/>
                  <a:gd name="T17" fmla="*/ 39 h 118"/>
                  <a:gd name="T18" fmla="*/ 34 w 73"/>
                  <a:gd name="T19" fmla="*/ 44 h 118"/>
                  <a:gd name="T20" fmla="*/ 33 w 73"/>
                  <a:gd name="T21" fmla="*/ 47 h 118"/>
                  <a:gd name="T22" fmla="*/ 30 w 73"/>
                  <a:gd name="T23" fmla="*/ 42 h 118"/>
                  <a:gd name="T24" fmla="*/ 29 w 73"/>
                  <a:gd name="T25" fmla="*/ 33 h 118"/>
                  <a:gd name="T26" fmla="*/ 28 w 73"/>
                  <a:gd name="T27" fmla="*/ 28 h 118"/>
                  <a:gd name="T28" fmla="*/ 23 w 73"/>
                  <a:gd name="T29" fmla="*/ 29 h 118"/>
                  <a:gd name="T30" fmla="*/ 19 w 73"/>
                  <a:gd name="T31" fmla="*/ 25 h 118"/>
                  <a:gd name="T32" fmla="*/ 1 w 73"/>
                  <a:gd name="T33" fmla="*/ 36 h 118"/>
                  <a:gd name="T34" fmla="*/ 6 w 73"/>
                  <a:gd name="T35" fmla="*/ 39 h 118"/>
                  <a:gd name="T36" fmla="*/ 14 w 73"/>
                  <a:gd name="T37" fmla="*/ 42 h 118"/>
                  <a:gd name="T38" fmla="*/ 18 w 73"/>
                  <a:gd name="T39" fmla="*/ 43 h 118"/>
                  <a:gd name="T40" fmla="*/ 18 w 73"/>
                  <a:gd name="T41" fmla="*/ 48 h 118"/>
                  <a:gd name="T42" fmla="*/ 18 w 73"/>
                  <a:gd name="T43" fmla="*/ 50 h 118"/>
                  <a:gd name="T44" fmla="*/ 18 w 73"/>
                  <a:gd name="T45" fmla="*/ 52 h 118"/>
                  <a:gd name="T46" fmla="*/ 18 w 73"/>
                  <a:gd name="T47" fmla="*/ 54 h 118"/>
                  <a:gd name="T48" fmla="*/ 18 w 73"/>
                  <a:gd name="T49" fmla="*/ 57 h 118"/>
                  <a:gd name="T50" fmla="*/ 18 w 73"/>
                  <a:gd name="T51" fmla="*/ 57 h 118"/>
                  <a:gd name="T52" fmla="*/ 16 w 73"/>
                  <a:gd name="T53" fmla="*/ 59 h 118"/>
                  <a:gd name="T54" fmla="*/ 18 w 73"/>
                  <a:gd name="T55" fmla="*/ 61 h 118"/>
                  <a:gd name="T56" fmla="*/ 17 w 73"/>
                  <a:gd name="T57" fmla="*/ 65 h 118"/>
                  <a:gd name="T58" fmla="*/ 19 w 73"/>
                  <a:gd name="T59" fmla="*/ 66 h 118"/>
                  <a:gd name="T60" fmla="*/ 15 w 73"/>
                  <a:gd name="T61" fmla="*/ 72 h 118"/>
                  <a:gd name="T62" fmla="*/ 14 w 73"/>
                  <a:gd name="T63" fmla="*/ 76 h 118"/>
                  <a:gd name="T64" fmla="*/ 7 w 73"/>
                  <a:gd name="T65" fmla="*/ 85 h 118"/>
                  <a:gd name="T66" fmla="*/ 11 w 73"/>
                  <a:gd name="T67" fmla="*/ 99 h 118"/>
                  <a:gd name="T68" fmla="*/ 12 w 73"/>
                  <a:gd name="T69" fmla="*/ 112 h 118"/>
                  <a:gd name="T70" fmla="*/ 18 w 73"/>
                  <a:gd name="T71" fmla="*/ 118 h 118"/>
                  <a:gd name="T72" fmla="*/ 18 w 73"/>
                  <a:gd name="T73" fmla="*/ 114 h 118"/>
                  <a:gd name="T74" fmla="*/ 17 w 73"/>
                  <a:gd name="T75" fmla="*/ 111 h 118"/>
                  <a:gd name="T76" fmla="*/ 22 w 73"/>
                  <a:gd name="T77" fmla="*/ 106 h 118"/>
                  <a:gd name="T78" fmla="*/ 36 w 73"/>
                  <a:gd name="T79" fmla="*/ 96 h 118"/>
                  <a:gd name="T80" fmla="*/ 36 w 73"/>
                  <a:gd name="T81" fmla="*/ 93 h 118"/>
                  <a:gd name="T82" fmla="*/ 37 w 73"/>
                  <a:gd name="T83" fmla="*/ 86 h 118"/>
                  <a:gd name="T84" fmla="*/ 35 w 73"/>
                  <a:gd name="T85" fmla="*/ 83 h 118"/>
                  <a:gd name="T86" fmla="*/ 33 w 73"/>
                  <a:gd name="T87" fmla="*/ 75 h 118"/>
                  <a:gd name="T88" fmla="*/ 31 w 73"/>
                  <a:gd name="T89" fmla="*/ 70 h 118"/>
                  <a:gd name="T90" fmla="*/ 33 w 73"/>
                  <a:gd name="T91" fmla="*/ 66 h 118"/>
                  <a:gd name="T92" fmla="*/ 34 w 73"/>
                  <a:gd name="T93" fmla="*/ 65 h 118"/>
                  <a:gd name="T94" fmla="*/ 42 w 73"/>
                  <a:gd name="T95" fmla="*/ 59 h 118"/>
                  <a:gd name="T96" fmla="*/ 48 w 73"/>
                  <a:gd name="T97" fmla="*/ 52 h 118"/>
                  <a:gd name="T98" fmla="*/ 59 w 73"/>
                  <a:gd name="T99" fmla="*/ 47 h 118"/>
                  <a:gd name="T100" fmla="*/ 64 w 73"/>
                  <a:gd name="T101" fmla="*/ 44 h 118"/>
                  <a:gd name="T102" fmla="*/ 67 w 73"/>
                  <a:gd name="T103" fmla="*/ 39 h 118"/>
                  <a:gd name="T104" fmla="*/ 72 w 73"/>
                  <a:gd name="T105" fmla="*/ 31 h 118"/>
                  <a:gd name="T106" fmla="*/ 70 w 73"/>
                  <a:gd name="T107" fmla="*/ 26 h 118"/>
                  <a:gd name="T108" fmla="*/ 69 w 73"/>
                  <a:gd name="T109" fmla="*/ 7 h 118"/>
                  <a:gd name="T110" fmla="*/ 69 w 73"/>
                  <a:gd name="T111" fmla="*/ 0 h 118"/>
                  <a:gd name="T112" fmla="*/ 56 w 73"/>
                  <a:gd name="T113" fmla="*/ 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3" h="118">
                    <a:moveTo>
                      <a:pt x="56" y="7"/>
                    </a:moveTo>
                    <a:cubicBezTo>
                      <a:pt x="53" y="5"/>
                      <a:pt x="53" y="5"/>
                      <a:pt x="53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0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3"/>
                      <a:pt x="18" y="53"/>
                    </a:cubicBezTo>
                    <a:cubicBezTo>
                      <a:pt x="18" y="53"/>
                      <a:pt x="18" y="54"/>
                      <a:pt x="18" y="54"/>
                    </a:cubicBezTo>
                    <a:cubicBezTo>
                      <a:pt x="18" y="54"/>
                      <a:pt x="19" y="56"/>
                      <a:pt x="19" y="56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8"/>
                      <a:pt x="12" y="118"/>
                      <a:pt x="12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9" y="117"/>
                      <a:pt x="19" y="116"/>
                      <a:pt x="18" y="115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7" y="114"/>
                      <a:pt x="17" y="113"/>
                      <a:pt x="17" y="113"/>
                    </a:cubicBezTo>
                    <a:cubicBezTo>
                      <a:pt x="17" y="112"/>
                      <a:pt x="17" y="111"/>
                      <a:pt x="17" y="111"/>
                    </a:cubicBezTo>
                    <a:cubicBezTo>
                      <a:pt x="18" y="109"/>
                      <a:pt x="20" y="108"/>
                      <a:pt x="20" y="107"/>
                    </a:cubicBezTo>
                    <a:cubicBezTo>
                      <a:pt x="21" y="107"/>
                      <a:pt x="21" y="107"/>
                      <a:pt x="22" y="106"/>
                    </a:cubicBezTo>
                    <a:cubicBezTo>
                      <a:pt x="24" y="106"/>
                      <a:pt x="25" y="105"/>
                      <a:pt x="27" y="104"/>
                    </a:cubicBezTo>
                    <a:cubicBezTo>
                      <a:pt x="31" y="103"/>
                      <a:pt x="35" y="102"/>
                      <a:pt x="36" y="96"/>
                    </a:cubicBezTo>
                    <a:cubicBezTo>
                      <a:pt x="34" y="97"/>
                      <a:pt x="35" y="95"/>
                      <a:pt x="35" y="94"/>
                    </a:cubicBezTo>
                    <a:cubicBezTo>
                      <a:pt x="36" y="94"/>
                      <a:pt x="36" y="94"/>
                      <a:pt x="36" y="93"/>
                    </a:cubicBezTo>
                    <a:cubicBezTo>
                      <a:pt x="36" y="92"/>
                      <a:pt x="36" y="91"/>
                      <a:pt x="36" y="90"/>
                    </a:cubicBezTo>
                    <a:cubicBezTo>
                      <a:pt x="37" y="89"/>
                      <a:pt x="37" y="88"/>
                      <a:pt x="37" y="86"/>
                    </a:cubicBezTo>
                    <a:cubicBezTo>
                      <a:pt x="37" y="85"/>
                      <a:pt x="37" y="84"/>
                      <a:pt x="35" y="84"/>
                    </a:cubicBezTo>
                    <a:cubicBezTo>
                      <a:pt x="35" y="84"/>
                      <a:pt x="35" y="83"/>
                      <a:pt x="35" y="83"/>
                    </a:cubicBezTo>
                    <a:cubicBezTo>
                      <a:pt x="35" y="82"/>
                      <a:pt x="35" y="80"/>
                      <a:pt x="34" y="80"/>
                    </a:cubicBezTo>
                    <a:cubicBezTo>
                      <a:pt x="33" y="78"/>
                      <a:pt x="33" y="77"/>
                      <a:pt x="33" y="75"/>
                    </a:cubicBezTo>
                    <a:cubicBezTo>
                      <a:pt x="33" y="74"/>
                      <a:pt x="33" y="73"/>
                      <a:pt x="32" y="73"/>
                    </a:cubicBezTo>
                    <a:cubicBezTo>
                      <a:pt x="31" y="73"/>
                      <a:pt x="31" y="71"/>
                      <a:pt x="31" y="70"/>
                    </a:cubicBezTo>
                    <a:cubicBezTo>
                      <a:pt x="31" y="70"/>
                      <a:pt x="31" y="70"/>
                      <a:pt x="31" y="69"/>
                    </a:cubicBezTo>
                    <a:cubicBezTo>
                      <a:pt x="31" y="68"/>
                      <a:pt x="32" y="67"/>
                      <a:pt x="33" y="66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4" y="66"/>
                      <a:pt x="34" y="65"/>
                      <a:pt x="34" y="65"/>
                    </a:cubicBezTo>
                    <a:cubicBezTo>
                      <a:pt x="36" y="64"/>
                      <a:pt x="37" y="61"/>
                      <a:pt x="40" y="60"/>
                    </a:cubicBezTo>
                    <a:cubicBezTo>
                      <a:pt x="41" y="60"/>
                      <a:pt x="41" y="60"/>
                      <a:pt x="42" y="59"/>
                    </a:cubicBezTo>
                    <a:cubicBezTo>
                      <a:pt x="42" y="58"/>
                      <a:pt x="44" y="57"/>
                      <a:pt x="45" y="55"/>
                    </a:cubicBezTo>
                    <a:cubicBezTo>
                      <a:pt x="45" y="54"/>
                      <a:pt x="47" y="53"/>
                      <a:pt x="48" y="52"/>
                    </a:cubicBezTo>
                    <a:cubicBezTo>
                      <a:pt x="49" y="51"/>
                      <a:pt x="51" y="50"/>
                      <a:pt x="53" y="49"/>
                    </a:cubicBezTo>
                    <a:cubicBezTo>
                      <a:pt x="55" y="48"/>
                      <a:pt x="57" y="47"/>
                      <a:pt x="59" y="47"/>
                    </a:cubicBezTo>
                    <a:cubicBezTo>
                      <a:pt x="59" y="46"/>
                      <a:pt x="61" y="47"/>
                      <a:pt x="61" y="46"/>
                    </a:cubicBezTo>
                    <a:cubicBezTo>
                      <a:pt x="62" y="45"/>
                      <a:pt x="63" y="44"/>
                      <a:pt x="64" y="44"/>
                    </a:cubicBezTo>
                    <a:cubicBezTo>
                      <a:pt x="65" y="43"/>
                      <a:pt x="66" y="43"/>
                      <a:pt x="66" y="41"/>
                    </a:cubicBezTo>
                    <a:cubicBezTo>
                      <a:pt x="67" y="41"/>
                      <a:pt x="67" y="40"/>
                      <a:pt x="67" y="39"/>
                    </a:cubicBezTo>
                    <a:cubicBezTo>
                      <a:pt x="69" y="38"/>
                      <a:pt x="71" y="36"/>
                      <a:pt x="71" y="34"/>
                    </a:cubicBezTo>
                    <a:cubicBezTo>
                      <a:pt x="71" y="33"/>
                      <a:pt x="71" y="32"/>
                      <a:pt x="72" y="31"/>
                    </a:cubicBezTo>
                    <a:cubicBezTo>
                      <a:pt x="72" y="30"/>
                      <a:pt x="73" y="29"/>
                      <a:pt x="72" y="29"/>
                    </a:cubicBezTo>
                    <a:cubicBezTo>
                      <a:pt x="71" y="28"/>
                      <a:pt x="71" y="27"/>
                      <a:pt x="70" y="26"/>
                    </a:cubicBezTo>
                    <a:cubicBezTo>
                      <a:pt x="70" y="21"/>
                      <a:pt x="70" y="16"/>
                      <a:pt x="70" y="11"/>
                    </a:cubicBezTo>
                    <a:cubicBezTo>
                      <a:pt x="70" y="10"/>
                      <a:pt x="70" y="9"/>
                      <a:pt x="69" y="7"/>
                    </a:cubicBezTo>
                    <a:cubicBezTo>
                      <a:pt x="69" y="7"/>
                      <a:pt x="69" y="6"/>
                      <a:pt x="70" y="6"/>
                    </a:cubicBezTo>
                    <a:cubicBezTo>
                      <a:pt x="71" y="4"/>
                      <a:pt x="70" y="1"/>
                      <a:pt x="69" y="0"/>
                    </a:cubicBezTo>
                    <a:cubicBezTo>
                      <a:pt x="66" y="2"/>
                      <a:pt x="66" y="2"/>
                      <a:pt x="66" y="2"/>
                    </a:cubicBezTo>
                    <a:lnTo>
                      <a:pt x="56" y="7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6" name="Freeform 897">
                <a:extLst>
                  <a:ext uri="{FF2B5EF4-FFF2-40B4-BE49-F238E27FC236}">
                    <a16:creationId xmlns:a16="http://schemas.microsoft.com/office/drawing/2014/main" id="{42D345AA-1D55-3C2A-374D-6336D4DD3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388" y="3805238"/>
                <a:ext cx="341312" cy="269875"/>
              </a:xfrm>
              <a:custGeom>
                <a:avLst/>
                <a:gdLst>
                  <a:gd name="T0" fmla="*/ 82 w 82"/>
                  <a:gd name="T1" fmla="*/ 27 h 65"/>
                  <a:gd name="T2" fmla="*/ 79 w 82"/>
                  <a:gd name="T3" fmla="*/ 25 h 65"/>
                  <a:gd name="T4" fmla="*/ 77 w 82"/>
                  <a:gd name="T5" fmla="*/ 21 h 65"/>
                  <a:gd name="T6" fmla="*/ 77 w 82"/>
                  <a:gd name="T7" fmla="*/ 20 h 65"/>
                  <a:gd name="T8" fmla="*/ 77 w 82"/>
                  <a:gd name="T9" fmla="*/ 20 h 65"/>
                  <a:gd name="T10" fmla="*/ 78 w 82"/>
                  <a:gd name="T11" fmla="*/ 19 h 65"/>
                  <a:gd name="T12" fmla="*/ 77 w 82"/>
                  <a:gd name="T13" fmla="*/ 18 h 65"/>
                  <a:gd name="T14" fmla="*/ 77 w 82"/>
                  <a:gd name="T15" fmla="*/ 11 h 65"/>
                  <a:gd name="T16" fmla="*/ 76 w 82"/>
                  <a:gd name="T17" fmla="*/ 10 h 65"/>
                  <a:gd name="T18" fmla="*/ 77 w 82"/>
                  <a:gd name="T19" fmla="*/ 9 h 65"/>
                  <a:gd name="T20" fmla="*/ 74 w 82"/>
                  <a:gd name="T21" fmla="*/ 7 h 65"/>
                  <a:gd name="T22" fmla="*/ 74 w 82"/>
                  <a:gd name="T23" fmla="*/ 7 h 65"/>
                  <a:gd name="T24" fmla="*/ 73 w 82"/>
                  <a:gd name="T25" fmla="*/ 6 h 65"/>
                  <a:gd name="T26" fmla="*/ 69 w 82"/>
                  <a:gd name="T27" fmla="*/ 4 h 65"/>
                  <a:gd name="T28" fmla="*/ 67 w 82"/>
                  <a:gd name="T29" fmla="*/ 6 h 65"/>
                  <a:gd name="T30" fmla="*/ 66 w 82"/>
                  <a:gd name="T31" fmla="*/ 6 h 65"/>
                  <a:gd name="T32" fmla="*/ 60 w 82"/>
                  <a:gd name="T33" fmla="*/ 6 h 65"/>
                  <a:gd name="T34" fmla="*/ 59 w 82"/>
                  <a:gd name="T35" fmla="*/ 6 h 65"/>
                  <a:gd name="T36" fmla="*/ 57 w 82"/>
                  <a:gd name="T37" fmla="*/ 6 h 65"/>
                  <a:gd name="T38" fmla="*/ 53 w 82"/>
                  <a:gd name="T39" fmla="*/ 0 h 65"/>
                  <a:gd name="T40" fmla="*/ 53 w 82"/>
                  <a:gd name="T41" fmla="*/ 0 h 65"/>
                  <a:gd name="T42" fmla="*/ 48 w 82"/>
                  <a:gd name="T43" fmla="*/ 3 h 65"/>
                  <a:gd name="T44" fmla="*/ 45 w 82"/>
                  <a:gd name="T45" fmla="*/ 11 h 65"/>
                  <a:gd name="T46" fmla="*/ 42 w 82"/>
                  <a:gd name="T47" fmla="*/ 16 h 65"/>
                  <a:gd name="T48" fmla="*/ 37 w 82"/>
                  <a:gd name="T49" fmla="*/ 19 h 65"/>
                  <a:gd name="T50" fmla="*/ 33 w 82"/>
                  <a:gd name="T51" fmla="*/ 21 h 65"/>
                  <a:gd name="T52" fmla="*/ 31 w 82"/>
                  <a:gd name="T53" fmla="*/ 22 h 65"/>
                  <a:gd name="T54" fmla="*/ 27 w 82"/>
                  <a:gd name="T55" fmla="*/ 26 h 65"/>
                  <a:gd name="T56" fmla="*/ 26 w 82"/>
                  <a:gd name="T57" fmla="*/ 29 h 65"/>
                  <a:gd name="T58" fmla="*/ 26 w 82"/>
                  <a:gd name="T59" fmla="*/ 32 h 65"/>
                  <a:gd name="T60" fmla="*/ 23 w 82"/>
                  <a:gd name="T61" fmla="*/ 35 h 65"/>
                  <a:gd name="T62" fmla="*/ 23 w 82"/>
                  <a:gd name="T63" fmla="*/ 43 h 65"/>
                  <a:gd name="T64" fmla="*/ 24 w 82"/>
                  <a:gd name="T65" fmla="*/ 47 h 65"/>
                  <a:gd name="T66" fmla="*/ 23 w 82"/>
                  <a:gd name="T67" fmla="*/ 48 h 65"/>
                  <a:gd name="T68" fmla="*/ 19 w 82"/>
                  <a:gd name="T69" fmla="*/ 54 h 65"/>
                  <a:gd name="T70" fmla="*/ 12 w 82"/>
                  <a:gd name="T71" fmla="*/ 60 h 65"/>
                  <a:gd name="T72" fmla="*/ 5 w 82"/>
                  <a:gd name="T73" fmla="*/ 63 h 65"/>
                  <a:gd name="T74" fmla="*/ 0 w 82"/>
                  <a:gd name="T75" fmla="*/ 65 h 65"/>
                  <a:gd name="T76" fmla="*/ 30 w 82"/>
                  <a:gd name="T77" fmla="*/ 65 h 65"/>
                  <a:gd name="T78" fmla="*/ 30 w 82"/>
                  <a:gd name="T79" fmla="*/ 57 h 65"/>
                  <a:gd name="T80" fmla="*/ 36 w 82"/>
                  <a:gd name="T81" fmla="*/ 52 h 65"/>
                  <a:gd name="T82" fmla="*/ 40 w 82"/>
                  <a:gd name="T83" fmla="*/ 51 h 65"/>
                  <a:gd name="T84" fmla="*/ 43 w 82"/>
                  <a:gd name="T85" fmla="*/ 51 h 65"/>
                  <a:gd name="T86" fmla="*/ 49 w 82"/>
                  <a:gd name="T87" fmla="*/ 50 h 65"/>
                  <a:gd name="T88" fmla="*/ 51 w 82"/>
                  <a:gd name="T89" fmla="*/ 51 h 65"/>
                  <a:gd name="T90" fmla="*/ 55 w 82"/>
                  <a:gd name="T91" fmla="*/ 46 h 65"/>
                  <a:gd name="T92" fmla="*/ 59 w 82"/>
                  <a:gd name="T93" fmla="*/ 43 h 65"/>
                  <a:gd name="T94" fmla="*/ 64 w 82"/>
                  <a:gd name="T95" fmla="*/ 42 h 65"/>
                  <a:gd name="T96" fmla="*/ 64 w 82"/>
                  <a:gd name="T97" fmla="*/ 40 h 65"/>
                  <a:gd name="T98" fmla="*/ 64 w 82"/>
                  <a:gd name="T99" fmla="*/ 39 h 65"/>
                  <a:gd name="T100" fmla="*/ 63 w 82"/>
                  <a:gd name="T101" fmla="*/ 37 h 65"/>
                  <a:gd name="T102" fmla="*/ 64 w 82"/>
                  <a:gd name="T103" fmla="*/ 34 h 65"/>
                  <a:gd name="T104" fmla="*/ 69 w 82"/>
                  <a:gd name="T105" fmla="*/ 33 h 65"/>
                  <a:gd name="T106" fmla="*/ 69 w 82"/>
                  <a:gd name="T107" fmla="*/ 30 h 65"/>
                  <a:gd name="T108" fmla="*/ 77 w 82"/>
                  <a:gd name="T109" fmla="*/ 30 h 65"/>
                  <a:gd name="T110" fmla="*/ 81 w 82"/>
                  <a:gd name="T111" fmla="*/ 31 h 65"/>
                  <a:gd name="T112" fmla="*/ 81 w 82"/>
                  <a:gd name="T113" fmla="*/ 30 h 65"/>
                  <a:gd name="T114" fmla="*/ 80 w 82"/>
                  <a:gd name="T115" fmla="*/ 29 h 65"/>
                  <a:gd name="T116" fmla="*/ 82 w 82"/>
                  <a:gd name="T117" fmla="*/ 2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2" h="65">
                    <a:moveTo>
                      <a:pt x="82" y="27"/>
                    </a:moveTo>
                    <a:cubicBezTo>
                      <a:pt x="79" y="25"/>
                      <a:pt x="79" y="25"/>
                      <a:pt x="79" y="25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0" y="7"/>
                      <a:pt x="70" y="7"/>
                      <a:pt x="69" y="4"/>
                    </a:cubicBezTo>
                    <a:cubicBezTo>
                      <a:pt x="68" y="5"/>
                      <a:pt x="68" y="6"/>
                      <a:pt x="67" y="6"/>
                    </a:cubicBezTo>
                    <a:cubicBezTo>
                      <a:pt x="67" y="6"/>
                      <a:pt x="66" y="6"/>
                      <a:pt x="66" y="6"/>
                    </a:cubicBezTo>
                    <a:cubicBezTo>
                      <a:pt x="64" y="6"/>
                      <a:pt x="62" y="5"/>
                      <a:pt x="60" y="6"/>
                    </a:cubicBezTo>
                    <a:cubicBezTo>
                      <a:pt x="60" y="7"/>
                      <a:pt x="59" y="7"/>
                      <a:pt x="59" y="6"/>
                    </a:cubicBezTo>
                    <a:cubicBezTo>
                      <a:pt x="58" y="6"/>
                      <a:pt x="57" y="6"/>
                      <a:pt x="57" y="6"/>
                    </a:cubicBezTo>
                    <a:cubicBezTo>
                      <a:pt x="56" y="4"/>
                      <a:pt x="53" y="3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48" y="2"/>
                      <a:pt x="48" y="3"/>
                    </a:cubicBezTo>
                    <a:cubicBezTo>
                      <a:pt x="48" y="5"/>
                      <a:pt x="47" y="8"/>
                      <a:pt x="45" y="11"/>
                    </a:cubicBezTo>
                    <a:cubicBezTo>
                      <a:pt x="44" y="13"/>
                      <a:pt x="44" y="15"/>
                      <a:pt x="42" y="16"/>
                    </a:cubicBezTo>
                    <a:cubicBezTo>
                      <a:pt x="41" y="17"/>
                      <a:pt x="39" y="18"/>
                      <a:pt x="37" y="19"/>
                    </a:cubicBezTo>
                    <a:cubicBezTo>
                      <a:pt x="36" y="20"/>
                      <a:pt x="34" y="20"/>
                      <a:pt x="33" y="21"/>
                    </a:cubicBezTo>
                    <a:cubicBezTo>
                      <a:pt x="32" y="21"/>
                      <a:pt x="31" y="21"/>
                      <a:pt x="31" y="22"/>
                    </a:cubicBezTo>
                    <a:cubicBezTo>
                      <a:pt x="30" y="24"/>
                      <a:pt x="29" y="25"/>
                      <a:pt x="27" y="26"/>
                    </a:cubicBezTo>
                    <a:cubicBezTo>
                      <a:pt x="27" y="27"/>
                      <a:pt x="26" y="28"/>
                      <a:pt x="26" y="29"/>
                    </a:cubicBezTo>
                    <a:cubicBezTo>
                      <a:pt x="26" y="30"/>
                      <a:pt x="26" y="31"/>
                      <a:pt x="26" y="32"/>
                    </a:cubicBezTo>
                    <a:cubicBezTo>
                      <a:pt x="24" y="33"/>
                      <a:pt x="24" y="34"/>
                      <a:pt x="23" y="35"/>
                    </a:cubicBezTo>
                    <a:cubicBezTo>
                      <a:pt x="22" y="38"/>
                      <a:pt x="22" y="41"/>
                      <a:pt x="23" y="43"/>
                    </a:cubicBezTo>
                    <a:cubicBezTo>
                      <a:pt x="23" y="44"/>
                      <a:pt x="24" y="45"/>
                      <a:pt x="24" y="47"/>
                    </a:cubicBezTo>
                    <a:cubicBezTo>
                      <a:pt x="23" y="47"/>
                      <a:pt x="23" y="48"/>
                      <a:pt x="23" y="48"/>
                    </a:cubicBezTo>
                    <a:cubicBezTo>
                      <a:pt x="21" y="50"/>
                      <a:pt x="21" y="52"/>
                      <a:pt x="19" y="54"/>
                    </a:cubicBezTo>
                    <a:cubicBezTo>
                      <a:pt x="17" y="56"/>
                      <a:pt x="13" y="57"/>
                      <a:pt x="12" y="60"/>
                    </a:cubicBezTo>
                    <a:cubicBezTo>
                      <a:pt x="9" y="61"/>
                      <a:pt x="7" y="63"/>
                      <a:pt x="5" y="63"/>
                    </a:cubicBezTo>
                    <a:cubicBezTo>
                      <a:pt x="3" y="63"/>
                      <a:pt x="1" y="63"/>
                      <a:pt x="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9" y="43"/>
                      <a:pt x="59" y="43"/>
                    </a:cubicBezTo>
                    <a:cubicBezTo>
                      <a:pt x="60" y="43"/>
                      <a:pt x="64" y="42"/>
                      <a:pt x="64" y="42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0" y="29"/>
                      <a:pt x="80" y="29"/>
                      <a:pt x="80" y="29"/>
                    </a:cubicBezTo>
                    <a:lnTo>
                      <a:pt x="82" y="27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7" name="Freeform 898">
                <a:extLst>
                  <a:ext uri="{FF2B5EF4-FFF2-40B4-BE49-F238E27FC236}">
                    <a16:creationId xmlns:a16="http://schemas.microsoft.com/office/drawing/2014/main" id="{4F3B6B4C-D585-AD40-0F54-253325C32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525" y="5470525"/>
                <a:ext cx="12700" cy="17463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3 h 4"/>
                  <a:gd name="T6" fmla="*/ 1 w 3"/>
                  <a:gd name="T7" fmla="*/ 4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8" name="Freeform 899">
                <a:extLst>
                  <a:ext uri="{FF2B5EF4-FFF2-40B4-BE49-F238E27FC236}">
                    <a16:creationId xmlns:a16="http://schemas.microsoft.com/office/drawing/2014/main" id="{F9832EDD-E855-4BFF-0179-08F68C3AC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675" y="4087813"/>
                <a:ext cx="346075" cy="379413"/>
              </a:xfrm>
              <a:custGeom>
                <a:avLst/>
                <a:gdLst>
                  <a:gd name="T0" fmla="*/ 35 w 83"/>
                  <a:gd name="T1" fmla="*/ 91 h 91"/>
                  <a:gd name="T2" fmla="*/ 35 w 83"/>
                  <a:gd name="T3" fmla="*/ 89 h 91"/>
                  <a:gd name="T4" fmla="*/ 35 w 83"/>
                  <a:gd name="T5" fmla="*/ 87 h 91"/>
                  <a:gd name="T6" fmla="*/ 36 w 83"/>
                  <a:gd name="T7" fmla="*/ 86 h 91"/>
                  <a:gd name="T8" fmla="*/ 38 w 83"/>
                  <a:gd name="T9" fmla="*/ 85 h 91"/>
                  <a:gd name="T10" fmla="*/ 41 w 83"/>
                  <a:gd name="T11" fmla="*/ 89 h 91"/>
                  <a:gd name="T12" fmla="*/ 43 w 83"/>
                  <a:gd name="T13" fmla="*/ 87 h 91"/>
                  <a:gd name="T14" fmla="*/ 52 w 83"/>
                  <a:gd name="T15" fmla="*/ 87 h 91"/>
                  <a:gd name="T16" fmla="*/ 52 w 83"/>
                  <a:gd name="T17" fmla="*/ 85 h 91"/>
                  <a:gd name="T18" fmla="*/ 52 w 83"/>
                  <a:gd name="T19" fmla="*/ 86 h 91"/>
                  <a:gd name="T20" fmla="*/ 78 w 83"/>
                  <a:gd name="T21" fmla="*/ 86 h 91"/>
                  <a:gd name="T22" fmla="*/ 79 w 83"/>
                  <a:gd name="T23" fmla="*/ 81 h 91"/>
                  <a:gd name="T24" fmla="*/ 79 w 83"/>
                  <a:gd name="T25" fmla="*/ 80 h 91"/>
                  <a:gd name="T26" fmla="*/ 77 w 83"/>
                  <a:gd name="T27" fmla="*/ 79 h 91"/>
                  <a:gd name="T28" fmla="*/ 71 w 83"/>
                  <a:gd name="T29" fmla="*/ 17 h 91"/>
                  <a:gd name="T30" fmla="*/ 83 w 83"/>
                  <a:gd name="T31" fmla="*/ 17 h 91"/>
                  <a:gd name="T32" fmla="*/ 57 w 83"/>
                  <a:gd name="T33" fmla="*/ 0 h 91"/>
                  <a:gd name="T34" fmla="*/ 57 w 83"/>
                  <a:gd name="T35" fmla="*/ 10 h 91"/>
                  <a:gd name="T36" fmla="*/ 34 w 83"/>
                  <a:gd name="T37" fmla="*/ 10 h 91"/>
                  <a:gd name="T38" fmla="*/ 34 w 83"/>
                  <a:gd name="T39" fmla="*/ 29 h 91"/>
                  <a:gd name="T40" fmla="*/ 30 w 83"/>
                  <a:gd name="T41" fmla="*/ 30 h 91"/>
                  <a:gd name="T42" fmla="*/ 26 w 83"/>
                  <a:gd name="T43" fmla="*/ 33 h 91"/>
                  <a:gd name="T44" fmla="*/ 27 w 83"/>
                  <a:gd name="T45" fmla="*/ 44 h 91"/>
                  <a:gd name="T46" fmla="*/ 1 w 83"/>
                  <a:gd name="T47" fmla="*/ 45 h 91"/>
                  <a:gd name="T48" fmla="*/ 0 w 83"/>
                  <a:gd name="T49" fmla="*/ 49 h 91"/>
                  <a:gd name="T50" fmla="*/ 1 w 83"/>
                  <a:gd name="T51" fmla="*/ 47 h 91"/>
                  <a:gd name="T52" fmla="*/ 1 w 83"/>
                  <a:gd name="T53" fmla="*/ 47 h 91"/>
                  <a:gd name="T54" fmla="*/ 5 w 83"/>
                  <a:gd name="T55" fmla="*/ 52 h 91"/>
                  <a:gd name="T56" fmla="*/ 5 w 83"/>
                  <a:gd name="T57" fmla="*/ 58 h 91"/>
                  <a:gd name="T58" fmla="*/ 5 w 83"/>
                  <a:gd name="T59" fmla="*/ 59 h 91"/>
                  <a:gd name="T60" fmla="*/ 5 w 83"/>
                  <a:gd name="T61" fmla="*/ 61 h 91"/>
                  <a:gd name="T62" fmla="*/ 6 w 83"/>
                  <a:gd name="T63" fmla="*/ 62 h 91"/>
                  <a:gd name="T64" fmla="*/ 7 w 83"/>
                  <a:gd name="T65" fmla="*/ 65 h 91"/>
                  <a:gd name="T66" fmla="*/ 7 w 83"/>
                  <a:gd name="T67" fmla="*/ 73 h 91"/>
                  <a:gd name="T68" fmla="*/ 6 w 83"/>
                  <a:gd name="T69" fmla="*/ 74 h 91"/>
                  <a:gd name="T70" fmla="*/ 5 w 83"/>
                  <a:gd name="T71" fmla="*/ 78 h 91"/>
                  <a:gd name="T72" fmla="*/ 4 w 83"/>
                  <a:gd name="T73" fmla="*/ 81 h 91"/>
                  <a:gd name="T74" fmla="*/ 5 w 83"/>
                  <a:gd name="T75" fmla="*/ 79 h 91"/>
                  <a:gd name="T76" fmla="*/ 9 w 83"/>
                  <a:gd name="T77" fmla="*/ 80 h 91"/>
                  <a:gd name="T78" fmla="*/ 14 w 83"/>
                  <a:gd name="T79" fmla="*/ 78 h 91"/>
                  <a:gd name="T80" fmla="*/ 18 w 83"/>
                  <a:gd name="T81" fmla="*/ 78 h 91"/>
                  <a:gd name="T82" fmla="*/ 21 w 83"/>
                  <a:gd name="T83" fmla="*/ 81 h 91"/>
                  <a:gd name="T84" fmla="*/ 24 w 83"/>
                  <a:gd name="T85" fmla="*/ 82 h 91"/>
                  <a:gd name="T86" fmla="*/ 25 w 83"/>
                  <a:gd name="T87" fmla="*/ 82 h 91"/>
                  <a:gd name="T88" fmla="*/ 25 w 83"/>
                  <a:gd name="T89" fmla="*/ 85 h 91"/>
                  <a:gd name="T90" fmla="*/ 28 w 83"/>
                  <a:gd name="T91" fmla="*/ 86 h 91"/>
                  <a:gd name="T92" fmla="*/ 29 w 83"/>
                  <a:gd name="T93" fmla="*/ 89 h 91"/>
                  <a:gd name="T94" fmla="*/ 32 w 83"/>
                  <a:gd name="T95" fmla="*/ 91 h 91"/>
                  <a:gd name="T96" fmla="*/ 34 w 83"/>
                  <a:gd name="T97" fmla="*/ 91 h 91"/>
                  <a:gd name="T98" fmla="*/ 35 w 83"/>
                  <a:gd name="T9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" h="91">
                    <a:moveTo>
                      <a:pt x="35" y="91"/>
                    </a:moveTo>
                    <a:cubicBezTo>
                      <a:pt x="35" y="91"/>
                      <a:pt x="35" y="89"/>
                      <a:pt x="35" y="89"/>
                    </a:cubicBezTo>
                    <a:cubicBezTo>
                      <a:pt x="35" y="89"/>
                      <a:pt x="35" y="88"/>
                      <a:pt x="35" y="87"/>
                    </a:cubicBezTo>
                    <a:cubicBezTo>
                      <a:pt x="36" y="87"/>
                      <a:pt x="36" y="86"/>
                      <a:pt x="36" y="86"/>
                    </a:cubicBezTo>
                    <a:cubicBezTo>
                      <a:pt x="38" y="85"/>
                      <a:pt x="38" y="85"/>
                      <a:pt x="38" y="85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79" y="80"/>
                      <a:pt x="79" y="80"/>
                    </a:cubicBezTo>
                    <a:cubicBezTo>
                      <a:pt x="79" y="80"/>
                      <a:pt x="77" y="79"/>
                      <a:pt x="77" y="7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6"/>
                      <a:pt x="0" y="47"/>
                      <a:pt x="0" y="49"/>
                    </a:cubicBezTo>
                    <a:cubicBezTo>
                      <a:pt x="1" y="48"/>
                      <a:pt x="0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9"/>
                      <a:pt x="4" y="50"/>
                      <a:pt x="5" y="52"/>
                    </a:cubicBezTo>
                    <a:cubicBezTo>
                      <a:pt x="6" y="54"/>
                      <a:pt x="6" y="56"/>
                      <a:pt x="5" y="58"/>
                    </a:cubicBezTo>
                    <a:cubicBezTo>
                      <a:pt x="4" y="58"/>
                      <a:pt x="4" y="58"/>
                      <a:pt x="5" y="59"/>
                    </a:cubicBezTo>
                    <a:cubicBezTo>
                      <a:pt x="4" y="60"/>
                      <a:pt x="4" y="61"/>
                      <a:pt x="5" y="61"/>
                    </a:cubicBezTo>
                    <a:cubicBezTo>
                      <a:pt x="6" y="61"/>
                      <a:pt x="6" y="62"/>
                      <a:pt x="6" y="62"/>
                    </a:cubicBezTo>
                    <a:cubicBezTo>
                      <a:pt x="6" y="63"/>
                      <a:pt x="7" y="64"/>
                      <a:pt x="7" y="65"/>
                    </a:cubicBezTo>
                    <a:cubicBezTo>
                      <a:pt x="7" y="68"/>
                      <a:pt x="7" y="70"/>
                      <a:pt x="7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6" y="75"/>
                      <a:pt x="5" y="77"/>
                      <a:pt x="5" y="78"/>
                    </a:cubicBezTo>
                    <a:cubicBezTo>
                      <a:pt x="5" y="79"/>
                      <a:pt x="4" y="80"/>
                      <a:pt x="4" y="81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4" y="91"/>
                      <a:pt x="34" y="91"/>
                      <a:pt x="34" y="91"/>
                    </a:cubicBezTo>
                    <a:lnTo>
                      <a:pt x="35" y="9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9" name="Freeform 900">
                <a:extLst>
                  <a:ext uri="{FF2B5EF4-FFF2-40B4-BE49-F238E27FC236}">
                    <a16:creationId xmlns:a16="http://schemas.microsoft.com/office/drawing/2014/main" id="{9593F598-1DC6-773A-D2CC-AC1B93756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025" y="4159250"/>
                <a:ext cx="466725" cy="446088"/>
              </a:xfrm>
              <a:custGeom>
                <a:avLst/>
                <a:gdLst>
                  <a:gd name="T0" fmla="*/ 107 w 112"/>
                  <a:gd name="T1" fmla="*/ 70 h 107"/>
                  <a:gd name="T2" fmla="*/ 112 w 112"/>
                  <a:gd name="T3" fmla="*/ 63 h 107"/>
                  <a:gd name="T4" fmla="*/ 106 w 112"/>
                  <a:gd name="T5" fmla="*/ 44 h 107"/>
                  <a:gd name="T6" fmla="*/ 105 w 112"/>
                  <a:gd name="T7" fmla="*/ 38 h 107"/>
                  <a:gd name="T8" fmla="*/ 100 w 112"/>
                  <a:gd name="T9" fmla="*/ 37 h 107"/>
                  <a:gd name="T10" fmla="*/ 99 w 112"/>
                  <a:gd name="T11" fmla="*/ 35 h 107"/>
                  <a:gd name="T12" fmla="*/ 94 w 112"/>
                  <a:gd name="T13" fmla="*/ 33 h 107"/>
                  <a:gd name="T14" fmla="*/ 91 w 112"/>
                  <a:gd name="T15" fmla="*/ 29 h 107"/>
                  <a:gd name="T16" fmla="*/ 39 w 112"/>
                  <a:gd name="T17" fmla="*/ 0 h 107"/>
                  <a:gd name="T18" fmla="*/ 47 w 112"/>
                  <a:gd name="T19" fmla="*/ 63 h 107"/>
                  <a:gd name="T20" fmla="*/ 46 w 112"/>
                  <a:gd name="T21" fmla="*/ 69 h 107"/>
                  <a:gd name="T22" fmla="*/ 20 w 112"/>
                  <a:gd name="T23" fmla="*/ 68 h 107"/>
                  <a:gd name="T24" fmla="*/ 11 w 112"/>
                  <a:gd name="T25" fmla="*/ 70 h 107"/>
                  <a:gd name="T26" fmla="*/ 6 w 112"/>
                  <a:gd name="T27" fmla="*/ 68 h 107"/>
                  <a:gd name="T28" fmla="*/ 3 w 112"/>
                  <a:gd name="T29" fmla="*/ 70 h 107"/>
                  <a:gd name="T30" fmla="*/ 3 w 112"/>
                  <a:gd name="T31" fmla="*/ 74 h 107"/>
                  <a:gd name="T32" fmla="*/ 0 w 112"/>
                  <a:gd name="T33" fmla="*/ 74 h 107"/>
                  <a:gd name="T34" fmla="*/ 2 w 112"/>
                  <a:gd name="T35" fmla="*/ 78 h 107"/>
                  <a:gd name="T36" fmla="*/ 2 w 112"/>
                  <a:gd name="T37" fmla="*/ 82 h 107"/>
                  <a:gd name="T38" fmla="*/ 5 w 112"/>
                  <a:gd name="T39" fmla="*/ 84 h 107"/>
                  <a:gd name="T40" fmla="*/ 6 w 112"/>
                  <a:gd name="T41" fmla="*/ 88 h 107"/>
                  <a:gd name="T42" fmla="*/ 6 w 112"/>
                  <a:gd name="T43" fmla="*/ 91 h 107"/>
                  <a:gd name="T44" fmla="*/ 7 w 112"/>
                  <a:gd name="T45" fmla="*/ 94 h 107"/>
                  <a:gd name="T46" fmla="*/ 11 w 112"/>
                  <a:gd name="T47" fmla="*/ 94 h 107"/>
                  <a:gd name="T48" fmla="*/ 13 w 112"/>
                  <a:gd name="T49" fmla="*/ 92 h 107"/>
                  <a:gd name="T50" fmla="*/ 18 w 112"/>
                  <a:gd name="T51" fmla="*/ 93 h 107"/>
                  <a:gd name="T52" fmla="*/ 20 w 112"/>
                  <a:gd name="T53" fmla="*/ 92 h 107"/>
                  <a:gd name="T54" fmla="*/ 20 w 112"/>
                  <a:gd name="T55" fmla="*/ 90 h 107"/>
                  <a:gd name="T56" fmla="*/ 24 w 112"/>
                  <a:gd name="T57" fmla="*/ 94 h 107"/>
                  <a:gd name="T58" fmla="*/ 23 w 112"/>
                  <a:gd name="T59" fmla="*/ 96 h 107"/>
                  <a:gd name="T60" fmla="*/ 24 w 112"/>
                  <a:gd name="T61" fmla="*/ 101 h 107"/>
                  <a:gd name="T62" fmla="*/ 27 w 112"/>
                  <a:gd name="T63" fmla="*/ 103 h 107"/>
                  <a:gd name="T64" fmla="*/ 29 w 112"/>
                  <a:gd name="T65" fmla="*/ 107 h 107"/>
                  <a:gd name="T66" fmla="*/ 35 w 112"/>
                  <a:gd name="T67" fmla="*/ 107 h 107"/>
                  <a:gd name="T68" fmla="*/ 38 w 112"/>
                  <a:gd name="T69" fmla="*/ 105 h 107"/>
                  <a:gd name="T70" fmla="*/ 40 w 112"/>
                  <a:gd name="T71" fmla="*/ 104 h 107"/>
                  <a:gd name="T72" fmla="*/ 41 w 112"/>
                  <a:gd name="T73" fmla="*/ 102 h 107"/>
                  <a:gd name="T74" fmla="*/ 43 w 112"/>
                  <a:gd name="T75" fmla="*/ 106 h 107"/>
                  <a:gd name="T76" fmla="*/ 46 w 112"/>
                  <a:gd name="T77" fmla="*/ 104 h 107"/>
                  <a:gd name="T78" fmla="*/ 47 w 112"/>
                  <a:gd name="T79" fmla="*/ 101 h 107"/>
                  <a:gd name="T80" fmla="*/ 48 w 112"/>
                  <a:gd name="T81" fmla="*/ 98 h 107"/>
                  <a:gd name="T82" fmla="*/ 47 w 112"/>
                  <a:gd name="T83" fmla="*/ 95 h 107"/>
                  <a:gd name="T84" fmla="*/ 54 w 112"/>
                  <a:gd name="T85" fmla="*/ 91 h 107"/>
                  <a:gd name="T86" fmla="*/ 55 w 112"/>
                  <a:gd name="T87" fmla="*/ 89 h 107"/>
                  <a:gd name="T88" fmla="*/ 54 w 112"/>
                  <a:gd name="T89" fmla="*/ 86 h 107"/>
                  <a:gd name="T90" fmla="*/ 57 w 112"/>
                  <a:gd name="T91" fmla="*/ 84 h 107"/>
                  <a:gd name="T92" fmla="*/ 60 w 112"/>
                  <a:gd name="T93" fmla="*/ 85 h 107"/>
                  <a:gd name="T94" fmla="*/ 61 w 112"/>
                  <a:gd name="T95" fmla="*/ 82 h 107"/>
                  <a:gd name="T96" fmla="*/ 64 w 112"/>
                  <a:gd name="T97" fmla="*/ 80 h 107"/>
                  <a:gd name="T98" fmla="*/ 66 w 112"/>
                  <a:gd name="T99" fmla="*/ 78 h 107"/>
                  <a:gd name="T100" fmla="*/ 70 w 112"/>
                  <a:gd name="T101" fmla="*/ 78 h 107"/>
                  <a:gd name="T102" fmla="*/ 76 w 112"/>
                  <a:gd name="T103" fmla="*/ 74 h 107"/>
                  <a:gd name="T104" fmla="*/ 85 w 112"/>
                  <a:gd name="T105" fmla="*/ 73 h 107"/>
                  <a:gd name="T106" fmla="*/ 93 w 112"/>
                  <a:gd name="T107" fmla="*/ 7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107">
                    <a:moveTo>
                      <a:pt x="93" y="71"/>
                    </a:moveTo>
                    <a:cubicBezTo>
                      <a:pt x="107" y="70"/>
                      <a:pt x="107" y="70"/>
                      <a:pt x="107" y="70"/>
                    </a:cubicBezTo>
                    <a:cubicBezTo>
                      <a:pt x="110" y="67"/>
                      <a:pt x="110" y="67"/>
                      <a:pt x="110" y="67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06" y="44"/>
                      <a:pt x="106" y="44"/>
                      <a:pt x="106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2"/>
                      <a:pt x="47" y="63"/>
                      <a:pt x="47" y="63"/>
                    </a:cubicBezTo>
                    <a:cubicBezTo>
                      <a:pt x="47" y="63"/>
                      <a:pt x="47" y="64"/>
                      <a:pt x="47" y="64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9"/>
                      <a:pt x="4" y="70"/>
                      <a:pt x="3" y="70"/>
                    </a:cubicBezTo>
                    <a:cubicBezTo>
                      <a:pt x="3" y="71"/>
                      <a:pt x="3" y="72"/>
                      <a:pt x="3" y="72"/>
                    </a:cubicBezTo>
                    <a:cubicBezTo>
                      <a:pt x="3" y="72"/>
                      <a:pt x="3" y="74"/>
                      <a:pt x="3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20" y="90"/>
                      <a:pt x="20" y="90"/>
                      <a:pt x="20" y="90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3" y="106"/>
                      <a:pt x="43" y="106"/>
                      <a:pt x="43" y="106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46" y="104"/>
                      <a:pt x="46" y="104"/>
                      <a:pt x="46" y="104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7" y="102"/>
                      <a:pt x="47" y="101"/>
                    </a:cubicBezTo>
                    <a:cubicBezTo>
                      <a:pt x="47" y="101"/>
                      <a:pt x="46" y="100"/>
                      <a:pt x="46" y="100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7" y="95"/>
                      <a:pt x="47" y="95"/>
                      <a:pt x="47" y="95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60" y="86"/>
                      <a:pt x="60" y="86"/>
                      <a:pt x="60" y="86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1"/>
                      <a:pt x="64" y="80"/>
                    </a:cubicBezTo>
                    <a:cubicBezTo>
                      <a:pt x="64" y="80"/>
                      <a:pt x="64" y="79"/>
                      <a:pt x="64" y="79"/>
                    </a:cubicBezTo>
                    <a:cubicBezTo>
                      <a:pt x="64" y="79"/>
                      <a:pt x="66" y="78"/>
                      <a:pt x="66" y="78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90" y="73"/>
                      <a:pt x="90" y="73"/>
                      <a:pt x="90" y="73"/>
                    </a:cubicBezTo>
                    <a:lnTo>
                      <a:pt x="93" y="7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0" name="Freeform 901">
                <a:extLst>
                  <a:ext uri="{FF2B5EF4-FFF2-40B4-BE49-F238E27FC236}">
                    <a16:creationId xmlns:a16="http://schemas.microsoft.com/office/drawing/2014/main" id="{B0B3ABD1-05FF-FF28-68D7-6D787748F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025" y="5157788"/>
                <a:ext cx="90487" cy="225425"/>
              </a:xfrm>
              <a:custGeom>
                <a:avLst/>
                <a:gdLst>
                  <a:gd name="T0" fmla="*/ 15 w 22"/>
                  <a:gd name="T1" fmla="*/ 13 h 54"/>
                  <a:gd name="T2" fmla="*/ 14 w 22"/>
                  <a:gd name="T3" fmla="*/ 12 h 54"/>
                  <a:gd name="T4" fmla="*/ 13 w 22"/>
                  <a:gd name="T5" fmla="*/ 10 h 54"/>
                  <a:gd name="T6" fmla="*/ 13 w 22"/>
                  <a:gd name="T7" fmla="*/ 9 h 54"/>
                  <a:gd name="T8" fmla="*/ 13 w 22"/>
                  <a:gd name="T9" fmla="*/ 7 h 54"/>
                  <a:gd name="T10" fmla="*/ 13 w 22"/>
                  <a:gd name="T11" fmla="*/ 6 h 54"/>
                  <a:gd name="T12" fmla="*/ 13 w 22"/>
                  <a:gd name="T13" fmla="*/ 5 h 54"/>
                  <a:gd name="T14" fmla="*/ 12 w 22"/>
                  <a:gd name="T15" fmla="*/ 3 h 54"/>
                  <a:gd name="T16" fmla="*/ 9 w 22"/>
                  <a:gd name="T17" fmla="*/ 1 h 54"/>
                  <a:gd name="T18" fmla="*/ 9 w 22"/>
                  <a:gd name="T19" fmla="*/ 2 h 54"/>
                  <a:gd name="T20" fmla="*/ 2 w 22"/>
                  <a:gd name="T21" fmla="*/ 0 h 54"/>
                  <a:gd name="T22" fmla="*/ 3 w 22"/>
                  <a:gd name="T23" fmla="*/ 1 h 54"/>
                  <a:gd name="T24" fmla="*/ 4 w 22"/>
                  <a:gd name="T25" fmla="*/ 1 h 54"/>
                  <a:gd name="T26" fmla="*/ 5 w 22"/>
                  <a:gd name="T27" fmla="*/ 2 h 54"/>
                  <a:gd name="T28" fmla="*/ 5 w 22"/>
                  <a:gd name="T29" fmla="*/ 4 h 54"/>
                  <a:gd name="T30" fmla="*/ 4 w 22"/>
                  <a:gd name="T31" fmla="*/ 4 h 54"/>
                  <a:gd name="T32" fmla="*/ 7 w 22"/>
                  <a:gd name="T33" fmla="*/ 6 h 54"/>
                  <a:gd name="T34" fmla="*/ 7 w 22"/>
                  <a:gd name="T35" fmla="*/ 8 h 54"/>
                  <a:gd name="T36" fmla="*/ 4 w 22"/>
                  <a:gd name="T37" fmla="*/ 10 h 54"/>
                  <a:gd name="T38" fmla="*/ 5 w 22"/>
                  <a:gd name="T39" fmla="*/ 12 h 54"/>
                  <a:gd name="T40" fmla="*/ 4 w 22"/>
                  <a:gd name="T41" fmla="*/ 13 h 54"/>
                  <a:gd name="T42" fmla="*/ 4 w 22"/>
                  <a:gd name="T43" fmla="*/ 14 h 54"/>
                  <a:gd name="T44" fmla="*/ 5 w 22"/>
                  <a:gd name="T45" fmla="*/ 16 h 54"/>
                  <a:gd name="T46" fmla="*/ 4 w 22"/>
                  <a:gd name="T47" fmla="*/ 18 h 54"/>
                  <a:gd name="T48" fmla="*/ 5 w 22"/>
                  <a:gd name="T49" fmla="*/ 20 h 54"/>
                  <a:gd name="T50" fmla="*/ 6 w 22"/>
                  <a:gd name="T51" fmla="*/ 20 h 54"/>
                  <a:gd name="T52" fmla="*/ 2 w 22"/>
                  <a:gd name="T53" fmla="*/ 23 h 54"/>
                  <a:gd name="T54" fmla="*/ 3 w 22"/>
                  <a:gd name="T55" fmla="*/ 26 h 54"/>
                  <a:gd name="T56" fmla="*/ 0 w 22"/>
                  <a:gd name="T57" fmla="*/ 28 h 54"/>
                  <a:gd name="T58" fmla="*/ 3 w 22"/>
                  <a:gd name="T59" fmla="*/ 32 h 54"/>
                  <a:gd name="T60" fmla="*/ 4 w 22"/>
                  <a:gd name="T61" fmla="*/ 32 h 54"/>
                  <a:gd name="T62" fmla="*/ 7 w 22"/>
                  <a:gd name="T63" fmla="*/ 36 h 54"/>
                  <a:gd name="T64" fmla="*/ 8 w 22"/>
                  <a:gd name="T65" fmla="*/ 35 h 54"/>
                  <a:gd name="T66" fmla="*/ 12 w 22"/>
                  <a:gd name="T67" fmla="*/ 35 h 54"/>
                  <a:gd name="T68" fmla="*/ 13 w 22"/>
                  <a:gd name="T69" fmla="*/ 36 h 54"/>
                  <a:gd name="T70" fmla="*/ 13 w 22"/>
                  <a:gd name="T71" fmla="*/ 40 h 54"/>
                  <a:gd name="T72" fmla="*/ 11 w 22"/>
                  <a:gd name="T73" fmla="*/ 45 h 54"/>
                  <a:gd name="T74" fmla="*/ 14 w 22"/>
                  <a:gd name="T75" fmla="*/ 49 h 54"/>
                  <a:gd name="T76" fmla="*/ 17 w 22"/>
                  <a:gd name="T77" fmla="*/ 52 h 54"/>
                  <a:gd name="T78" fmla="*/ 17 w 22"/>
                  <a:gd name="T79" fmla="*/ 54 h 54"/>
                  <a:gd name="T80" fmla="*/ 18 w 22"/>
                  <a:gd name="T81" fmla="*/ 54 h 54"/>
                  <a:gd name="T82" fmla="*/ 18 w 22"/>
                  <a:gd name="T83" fmla="*/ 51 h 54"/>
                  <a:gd name="T84" fmla="*/ 17 w 22"/>
                  <a:gd name="T85" fmla="*/ 49 h 54"/>
                  <a:gd name="T86" fmla="*/ 19 w 22"/>
                  <a:gd name="T87" fmla="*/ 46 h 54"/>
                  <a:gd name="T88" fmla="*/ 21 w 22"/>
                  <a:gd name="T89" fmla="*/ 46 h 54"/>
                  <a:gd name="T90" fmla="*/ 21 w 22"/>
                  <a:gd name="T91" fmla="*/ 40 h 54"/>
                  <a:gd name="T92" fmla="*/ 22 w 22"/>
                  <a:gd name="T93" fmla="*/ 39 h 54"/>
                  <a:gd name="T94" fmla="*/ 22 w 22"/>
                  <a:gd name="T95" fmla="*/ 36 h 54"/>
                  <a:gd name="T96" fmla="*/ 17 w 22"/>
                  <a:gd name="T97" fmla="*/ 29 h 54"/>
                  <a:gd name="T98" fmla="*/ 13 w 22"/>
                  <a:gd name="T99" fmla="*/ 27 h 54"/>
                  <a:gd name="T100" fmla="*/ 12 w 22"/>
                  <a:gd name="T101" fmla="*/ 19 h 54"/>
                  <a:gd name="T102" fmla="*/ 14 w 22"/>
                  <a:gd name="T103" fmla="*/ 15 h 54"/>
                  <a:gd name="T104" fmla="*/ 16 w 22"/>
                  <a:gd name="T105" fmla="*/ 15 h 54"/>
                  <a:gd name="T106" fmla="*/ 16 w 22"/>
                  <a:gd name="T107" fmla="*/ 14 h 54"/>
                  <a:gd name="T108" fmla="*/ 15 w 22"/>
                  <a:gd name="T10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54">
                    <a:moveTo>
                      <a:pt x="15" y="13"/>
                    </a:moveTo>
                    <a:cubicBezTo>
                      <a:pt x="15" y="13"/>
                      <a:pt x="14" y="12"/>
                      <a:pt x="14" y="12"/>
                    </a:cubicBezTo>
                    <a:cubicBezTo>
                      <a:pt x="14" y="11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lnTo>
                      <a:pt x="15" y="1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1" name="Freeform 902">
                <a:extLst>
                  <a:ext uri="{FF2B5EF4-FFF2-40B4-BE49-F238E27FC236}">
                    <a16:creationId xmlns:a16="http://schemas.microsoft.com/office/drawing/2014/main" id="{9A4B85F8-49D4-51E3-0EAA-0D97AB43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9238" y="5233988"/>
                <a:ext cx="204787" cy="412750"/>
              </a:xfrm>
              <a:custGeom>
                <a:avLst/>
                <a:gdLst>
                  <a:gd name="T0" fmla="*/ 45 w 49"/>
                  <a:gd name="T1" fmla="*/ 8 h 99"/>
                  <a:gd name="T2" fmla="*/ 42 w 49"/>
                  <a:gd name="T3" fmla="*/ 5 h 99"/>
                  <a:gd name="T4" fmla="*/ 40 w 49"/>
                  <a:gd name="T5" fmla="*/ 0 h 99"/>
                  <a:gd name="T6" fmla="*/ 38 w 49"/>
                  <a:gd name="T7" fmla="*/ 3 h 99"/>
                  <a:gd name="T8" fmla="*/ 38 w 49"/>
                  <a:gd name="T9" fmla="*/ 10 h 99"/>
                  <a:gd name="T10" fmla="*/ 34 w 49"/>
                  <a:gd name="T11" fmla="*/ 12 h 99"/>
                  <a:gd name="T12" fmla="*/ 33 w 49"/>
                  <a:gd name="T13" fmla="*/ 12 h 99"/>
                  <a:gd name="T14" fmla="*/ 31 w 49"/>
                  <a:gd name="T15" fmla="*/ 12 h 99"/>
                  <a:gd name="T16" fmla="*/ 32 w 49"/>
                  <a:gd name="T17" fmla="*/ 16 h 99"/>
                  <a:gd name="T18" fmla="*/ 28 w 49"/>
                  <a:gd name="T19" fmla="*/ 22 h 99"/>
                  <a:gd name="T20" fmla="*/ 26 w 49"/>
                  <a:gd name="T21" fmla="*/ 23 h 99"/>
                  <a:gd name="T22" fmla="*/ 21 w 49"/>
                  <a:gd name="T23" fmla="*/ 27 h 99"/>
                  <a:gd name="T24" fmla="*/ 18 w 49"/>
                  <a:gd name="T25" fmla="*/ 27 h 99"/>
                  <a:gd name="T26" fmla="*/ 14 w 49"/>
                  <a:gd name="T27" fmla="*/ 28 h 99"/>
                  <a:gd name="T28" fmla="*/ 9 w 49"/>
                  <a:gd name="T29" fmla="*/ 30 h 99"/>
                  <a:gd name="T30" fmla="*/ 6 w 49"/>
                  <a:gd name="T31" fmla="*/ 36 h 99"/>
                  <a:gd name="T32" fmla="*/ 5 w 49"/>
                  <a:gd name="T33" fmla="*/ 45 h 99"/>
                  <a:gd name="T34" fmla="*/ 6 w 49"/>
                  <a:gd name="T35" fmla="*/ 49 h 99"/>
                  <a:gd name="T36" fmla="*/ 8 w 49"/>
                  <a:gd name="T37" fmla="*/ 54 h 99"/>
                  <a:gd name="T38" fmla="*/ 4 w 49"/>
                  <a:gd name="T39" fmla="*/ 65 h 99"/>
                  <a:gd name="T40" fmla="*/ 0 w 49"/>
                  <a:gd name="T41" fmla="*/ 72 h 99"/>
                  <a:gd name="T42" fmla="*/ 3 w 49"/>
                  <a:gd name="T43" fmla="*/ 83 h 99"/>
                  <a:gd name="T44" fmla="*/ 4 w 49"/>
                  <a:gd name="T45" fmla="*/ 91 h 99"/>
                  <a:gd name="T46" fmla="*/ 8 w 49"/>
                  <a:gd name="T47" fmla="*/ 96 h 99"/>
                  <a:gd name="T48" fmla="*/ 16 w 49"/>
                  <a:gd name="T49" fmla="*/ 97 h 99"/>
                  <a:gd name="T50" fmla="*/ 27 w 49"/>
                  <a:gd name="T51" fmla="*/ 91 h 99"/>
                  <a:gd name="T52" fmla="*/ 29 w 49"/>
                  <a:gd name="T53" fmla="*/ 82 h 99"/>
                  <a:gd name="T54" fmla="*/ 33 w 49"/>
                  <a:gd name="T55" fmla="*/ 69 h 99"/>
                  <a:gd name="T56" fmla="*/ 36 w 49"/>
                  <a:gd name="T57" fmla="*/ 60 h 99"/>
                  <a:gd name="T58" fmla="*/ 38 w 49"/>
                  <a:gd name="T59" fmla="*/ 56 h 99"/>
                  <a:gd name="T60" fmla="*/ 42 w 49"/>
                  <a:gd name="T61" fmla="*/ 40 h 99"/>
                  <a:gd name="T62" fmla="*/ 44 w 49"/>
                  <a:gd name="T63" fmla="*/ 34 h 99"/>
                  <a:gd name="T64" fmla="*/ 43 w 49"/>
                  <a:gd name="T65" fmla="*/ 26 h 99"/>
                  <a:gd name="T66" fmla="*/ 45 w 49"/>
                  <a:gd name="T67" fmla="*/ 25 h 99"/>
                  <a:gd name="T68" fmla="*/ 47 w 49"/>
                  <a:gd name="T69" fmla="*/ 28 h 99"/>
                  <a:gd name="T70" fmla="*/ 47 w 49"/>
                  <a:gd name="T71" fmla="*/ 1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9" h="99">
                    <a:moveTo>
                      <a:pt x="47" y="17"/>
                    </a:moveTo>
                    <a:cubicBezTo>
                      <a:pt x="47" y="14"/>
                      <a:pt x="46" y="11"/>
                      <a:pt x="45" y="8"/>
                    </a:cubicBezTo>
                    <a:cubicBezTo>
                      <a:pt x="45" y="7"/>
                      <a:pt x="44" y="7"/>
                      <a:pt x="44" y="6"/>
                    </a:cubicBezTo>
                    <a:cubicBezTo>
                      <a:pt x="43" y="7"/>
                      <a:pt x="43" y="5"/>
                      <a:pt x="42" y="5"/>
                    </a:cubicBezTo>
                    <a:cubicBezTo>
                      <a:pt x="42" y="4"/>
                      <a:pt x="41" y="3"/>
                      <a:pt x="41" y="1"/>
                    </a:cubicBezTo>
                    <a:cubicBezTo>
                      <a:pt x="41" y="1"/>
                      <a:pt x="41" y="0"/>
                      <a:pt x="40" y="0"/>
                    </a:cubicBezTo>
                    <a:cubicBezTo>
                      <a:pt x="40" y="0"/>
                      <a:pt x="40" y="1"/>
                      <a:pt x="40" y="1"/>
                    </a:cubicBezTo>
                    <a:cubicBezTo>
                      <a:pt x="40" y="2"/>
                      <a:pt x="39" y="3"/>
                      <a:pt x="38" y="3"/>
                    </a:cubicBezTo>
                    <a:cubicBezTo>
                      <a:pt x="38" y="3"/>
                      <a:pt x="38" y="3"/>
                      <a:pt x="38" y="4"/>
                    </a:cubicBezTo>
                    <a:cubicBezTo>
                      <a:pt x="38" y="6"/>
                      <a:pt x="38" y="8"/>
                      <a:pt x="38" y="10"/>
                    </a:cubicBezTo>
                    <a:cubicBezTo>
                      <a:pt x="37" y="10"/>
                      <a:pt x="36" y="10"/>
                      <a:pt x="36" y="10"/>
                    </a:cubicBezTo>
                    <a:cubicBezTo>
                      <a:pt x="35" y="11"/>
                      <a:pt x="34" y="11"/>
                      <a:pt x="34" y="12"/>
                    </a:cubicBezTo>
                    <a:cubicBezTo>
                      <a:pt x="34" y="12"/>
                      <a:pt x="34" y="13"/>
                      <a:pt x="33" y="13"/>
                    </a:cubicBezTo>
                    <a:cubicBezTo>
                      <a:pt x="33" y="13"/>
                      <a:pt x="33" y="12"/>
                      <a:pt x="33" y="12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1" y="11"/>
                      <a:pt x="31" y="11"/>
                      <a:pt x="31" y="12"/>
                    </a:cubicBezTo>
                    <a:cubicBezTo>
                      <a:pt x="31" y="13"/>
                      <a:pt x="31" y="13"/>
                      <a:pt x="31" y="14"/>
                    </a:cubicBezTo>
                    <a:cubicBezTo>
                      <a:pt x="32" y="15"/>
                      <a:pt x="32" y="15"/>
                      <a:pt x="32" y="16"/>
                    </a:cubicBezTo>
                    <a:cubicBezTo>
                      <a:pt x="30" y="16"/>
                      <a:pt x="30" y="17"/>
                      <a:pt x="30" y="19"/>
                    </a:cubicBezTo>
                    <a:cubicBezTo>
                      <a:pt x="30" y="20"/>
                      <a:pt x="29" y="21"/>
                      <a:pt x="28" y="22"/>
                    </a:cubicBezTo>
                    <a:cubicBezTo>
                      <a:pt x="28" y="21"/>
                      <a:pt x="29" y="20"/>
                      <a:pt x="28" y="19"/>
                    </a:cubicBezTo>
                    <a:cubicBezTo>
                      <a:pt x="28" y="21"/>
                      <a:pt x="26" y="21"/>
                      <a:pt x="26" y="23"/>
                    </a:cubicBezTo>
                    <a:cubicBezTo>
                      <a:pt x="24" y="23"/>
                      <a:pt x="23" y="24"/>
                      <a:pt x="21" y="25"/>
                    </a:cubicBezTo>
                    <a:cubicBezTo>
                      <a:pt x="21" y="25"/>
                      <a:pt x="21" y="26"/>
                      <a:pt x="21" y="27"/>
                    </a:cubicBezTo>
                    <a:cubicBezTo>
                      <a:pt x="21" y="27"/>
                      <a:pt x="21" y="27"/>
                      <a:pt x="20" y="27"/>
                    </a:cubicBezTo>
                    <a:cubicBezTo>
                      <a:pt x="20" y="26"/>
                      <a:pt x="19" y="27"/>
                      <a:pt x="18" y="27"/>
                    </a:cubicBezTo>
                    <a:cubicBezTo>
                      <a:pt x="17" y="27"/>
                      <a:pt x="16" y="28"/>
                      <a:pt x="15" y="28"/>
                    </a:cubicBezTo>
                    <a:cubicBezTo>
                      <a:pt x="14" y="29"/>
                      <a:pt x="14" y="29"/>
                      <a:pt x="14" y="28"/>
                    </a:cubicBezTo>
                    <a:cubicBezTo>
                      <a:pt x="13" y="27"/>
                      <a:pt x="13" y="28"/>
                      <a:pt x="12" y="29"/>
                    </a:cubicBezTo>
                    <a:cubicBezTo>
                      <a:pt x="12" y="30"/>
                      <a:pt x="11" y="31"/>
                      <a:pt x="9" y="30"/>
                    </a:cubicBezTo>
                    <a:cubicBezTo>
                      <a:pt x="7" y="29"/>
                      <a:pt x="7" y="30"/>
                      <a:pt x="8" y="31"/>
                    </a:cubicBezTo>
                    <a:cubicBezTo>
                      <a:pt x="8" y="33"/>
                      <a:pt x="7" y="35"/>
                      <a:pt x="6" y="36"/>
                    </a:cubicBezTo>
                    <a:cubicBezTo>
                      <a:pt x="5" y="38"/>
                      <a:pt x="4" y="39"/>
                      <a:pt x="5" y="41"/>
                    </a:cubicBezTo>
                    <a:cubicBezTo>
                      <a:pt x="5" y="42"/>
                      <a:pt x="5" y="44"/>
                      <a:pt x="5" y="45"/>
                    </a:cubicBezTo>
                    <a:cubicBezTo>
                      <a:pt x="5" y="46"/>
                      <a:pt x="6" y="46"/>
                      <a:pt x="6" y="47"/>
                    </a:cubicBezTo>
                    <a:cubicBezTo>
                      <a:pt x="6" y="48"/>
                      <a:pt x="7" y="48"/>
                      <a:pt x="6" y="49"/>
                    </a:cubicBezTo>
                    <a:cubicBezTo>
                      <a:pt x="6" y="50"/>
                      <a:pt x="7" y="51"/>
                      <a:pt x="8" y="52"/>
                    </a:cubicBezTo>
                    <a:cubicBezTo>
                      <a:pt x="7" y="53"/>
                      <a:pt x="8" y="54"/>
                      <a:pt x="8" y="54"/>
                    </a:cubicBezTo>
                    <a:cubicBezTo>
                      <a:pt x="9" y="56"/>
                      <a:pt x="7" y="57"/>
                      <a:pt x="7" y="59"/>
                    </a:cubicBezTo>
                    <a:cubicBezTo>
                      <a:pt x="6" y="61"/>
                      <a:pt x="4" y="63"/>
                      <a:pt x="4" y="65"/>
                    </a:cubicBezTo>
                    <a:cubicBezTo>
                      <a:pt x="1" y="66"/>
                      <a:pt x="1" y="68"/>
                      <a:pt x="0" y="70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5"/>
                      <a:pt x="0" y="77"/>
                      <a:pt x="2" y="80"/>
                    </a:cubicBezTo>
                    <a:cubicBezTo>
                      <a:pt x="3" y="81"/>
                      <a:pt x="3" y="82"/>
                      <a:pt x="3" y="83"/>
                    </a:cubicBezTo>
                    <a:cubicBezTo>
                      <a:pt x="2" y="86"/>
                      <a:pt x="1" y="88"/>
                      <a:pt x="4" y="90"/>
                    </a:cubicBezTo>
                    <a:cubicBezTo>
                      <a:pt x="4" y="90"/>
                      <a:pt x="4" y="91"/>
                      <a:pt x="4" y="91"/>
                    </a:cubicBezTo>
                    <a:cubicBezTo>
                      <a:pt x="5" y="93"/>
                      <a:pt x="5" y="94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10" y="96"/>
                      <a:pt x="10" y="96"/>
                      <a:pt x="11" y="97"/>
                    </a:cubicBezTo>
                    <a:cubicBezTo>
                      <a:pt x="13" y="99"/>
                      <a:pt x="14" y="99"/>
                      <a:pt x="16" y="97"/>
                    </a:cubicBezTo>
                    <a:cubicBezTo>
                      <a:pt x="18" y="96"/>
                      <a:pt x="20" y="95"/>
                      <a:pt x="22" y="95"/>
                    </a:cubicBezTo>
                    <a:cubicBezTo>
                      <a:pt x="24" y="95"/>
                      <a:pt x="26" y="93"/>
                      <a:pt x="27" y="91"/>
                    </a:cubicBezTo>
                    <a:cubicBezTo>
                      <a:pt x="27" y="90"/>
                      <a:pt x="27" y="89"/>
                      <a:pt x="28" y="88"/>
                    </a:cubicBezTo>
                    <a:cubicBezTo>
                      <a:pt x="29" y="86"/>
                      <a:pt x="29" y="84"/>
                      <a:pt x="29" y="82"/>
                    </a:cubicBezTo>
                    <a:cubicBezTo>
                      <a:pt x="31" y="81"/>
                      <a:pt x="30" y="79"/>
                      <a:pt x="31" y="77"/>
                    </a:cubicBezTo>
                    <a:cubicBezTo>
                      <a:pt x="31" y="74"/>
                      <a:pt x="32" y="72"/>
                      <a:pt x="33" y="69"/>
                    </a:cubicBezTo>
                    <a:cubicBezTo>
                      <a:pt x="34" y="67"/>
                      <a:pt x="35" y="65"/>
                      <a:pt x="35" y="64"/>
                    </a:cubicBezTo>
                    <a:cubicBezTo>
                      <a:pt x="35" y="62"/>
                      <a:pt x="35" y="61"/>
                      <a:pt x="36" y="60"/>
                    </a:cubicBezTo>
                    <a:cubicBezTo>
                      <a:pt x="37" y="60"/>
                      <a:pt x="36" y="59"/>
                      <a:pt x="37" y="58"/>
                    </a:cubicBezTo>
                    <a:cubicBezTo>
                      <a:pt x="37" y="57"/>
                      <a:pt x="38" y="57"/>
                      <a:pt x="38" y="56"/>
                    </a:cubicBezTo>
                    <a:cubicBezTo>
                      <a:pt x="38" y="53"/>
                      <a:pt x="39" y="50"/>
                      <a:pt x="40" y="48"/>
                    </a:cubicBezTo>
                    <a:cubicBezTo>
                      <a:pt x="41" y="45"/>
                      <a:pt x="41" y="43"/>
                      <a:pt x="42" y="40"/>
                    </a:cubicBezTo>
                    <a:cubicBezTo>
                      <a:pt x="42" y="40"/>
                      <a:pt x="42" y="40"/>
                      <a:pt x="42" y="39"/>
                    </a:cubicBezTo>
                    <a:cubicBezTo>
                      <a:pt x="41" y="37"/>
                      <a:pt x="42" y="36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5" y="31"/>
                      <a:pt x="43" y="28"/>
                      <a:pt x="43" y="26"/>
                    </a:cubicBezTo>
                    <a:cubicBezTo>
                      <a:pt x="43" y="25"/>
                      <a:pt x="43" y="25"/>
                      <a:pt x="44" y="24"/>
                    </a:cubicBezTo>
                    <a:cubicBezTo>
                      <a:pt x="45" y="24"/>
                      <a:pt x="45" y="25"/>
                      <a:pt x="45" y="25"/>
                    </a:cubicBezTo>
                    <a:cubicBezTo>
                      <a:pt x="45" y="26"/>
                      <a:pt x="45" y="26"/>
                      <a:pt x="45" y="27"/>
                    </a:cubicBezTo>
                    <a:cubicBezTo>
                      <a:pt x="45" y="28"/>
                      <a:pt x="46" y="28"/>
                      <a:pt x="47" y="28"/>
                    </a:cubicBezTo>
                    <a:cubicBezTo>
                      <a:pt x="48" y="27"/>
                      <a:pt x="49" y="23"/>
                      <a:pt x="48" y="22"/>
                    </a:cubicBezTo>
                    <a:cubicBezTo>
                      <a:pt x="47" y="21"/>
                      <a:pt x="46" y="19"/>
                      <a:pt x="47" y="1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2" name="Freeform 903">
                <a:extLst>
                  <a:ext uri="{FF2B5EF4-FFF2-40B4-BE49-F238E27FC236}">
                    <a16:creationId xmlns:a16="http://schemas.microsoft.com/office/drawing/2014/main" id="{5879940C-7BAD-EE8D-482E-677BBC002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800" y="3895725"/>
                <a:ext cx="444500" cy="433388"/>
              </a:xfrm>
              <a:custGeom>
                <a:avLst/>
                <a:gdLst>
                  <a:gd name="T0" fmla="*/ 45 w 107"/>
                  <a:gd name="T1" fmla="*/ 75 h 104"/>
                  <a:gd name="T2" fmla="*/ 99 w 107"/>
                  <a:gd name="T3" fmla="*/ 104 h 104"/>
                  <a:gd name="T4" fmla="*/ 106 w 107"/>
                  <a:gd name="T5" fmla="*/ 100 h 104"/>
                  <a:gd name="T6" fmla="*/ 104 w 107"/>
                  <a:gd name="T7" fmla="*/ 24 h 104"/>
                  <a:gd name="T8" fmla="*/ 105 w 107"/>
                  <a:gd name="T9" fmla="*/ 14 h 104"/>
                  <a:gd name="T10" fmla="*/ 104 w 107"/>
                  <a:gd name="T11" fmla="*/ 10 h 104"/>
                  <a:gd name="T12" fmla="*/ 95 w 107"/>
                  <a:gd name="T13" fmla="*/ 8 h 104"/>
                  <a:gd name="T14" fmla="*/ 92 w 107"/>
                  <a:gd name="T15" fmla="*/ 4 h 104"/>
                  <a:gd name="T16" fmla="*/ 89 w 107"/>
                  <a:gd name="T17" fmla="*/ 3 h 104"/>
                  <a:gd name="T18" fmla="*/ 82 w 107"/>
                  <a:gd name="T19" fmla="*/ 4 h 104"/>
                  <a:gd name="T20" fmla="*/ 74 w 107"/>
                  <a:gd name="T21" fmla="*/ 8 h 104"/>
                  <a:gd name="T22" fmla="*/ 74 w 107"/>
                  <a:gd name="T23" fmla="*/ 16 h 104"/>
                  <a:gd name="T24" fmla="*/ 69 w 107"/>
                  <a:gd name="T25" fmla="*/ 23 h 104"/>
                  <a:gd name="T26" fmla="*/ 57 w 107"/>
                  <a:gd name="T27" fmla="*/ 18 h 104"/>
                  <a:gd name="T28" fmla="*/ 44 w 107"/>
                  <a:gd name="T29" fmla="*/ 15 h 104"/>
                  <a:gd name="T30" fmla="*/ 39 w 107"/>
                  <a:gd name="T31" fmla="*/ 6 h 104"/>
                  <a:gd name="T32" fmla="*/ 25 w 107"/>
                  <a:gd name="T33" fmla="*/ 3 h 104"/>
                  <a:gd name="T34" fmla="*/ 15 w 107"/>
                  <a:gd name="T35" fmla="*/ 0 h 104"/>
                  <a:gd name="T36" fmla="*/ 14 w 107"/>
                  <a:gd name="T37" fmla="*/ 4 h 104"/>
                  <a:gd name="T38" fmla="*/ 14 w 107"/>
                  <a:gd name="T39" fmla="*/ 6 h 104"/>
                  <a:gd name="T40" fmla="*/ 5 w 107"/>
                  <a:gd name="T41" fmla="*/ 13 h 104"/>
                  <a:gd name="T42" fmla="*/ 6 w 107"/>
                  <a:gd name="T43" fmla="*/ 16 h 104"/>
                  <a:gd name="T44" fmla="*/ 6 w 107"/>
                  <a:gd name="T45" fmla="*/ 20 h 104"/>
                  <a:gd name="T46" fmla="*/ 1 w 107"/>
                  <a:gd name="T47" fmla="*/ 23 h 104"/>
                  <a:gd name="T48" fmla="*/ 0 w 107"/>
                  <a:gd name="T49" fmla="*/ 25 h 104"/>
                  <a:gd name="T50" fmla="*/ 4 w 107"/>
                  <a:gd name="T51" fmla="*/ 42 h 104"/>
                  <a:gd name="T52" fmla="*/ 4 w 107"/>
                  <a:gd name="T53" fmla="*/ 49 h 104"/>
                  <a:gd name="T54" fmla="*/ 3 w 107"/>
                  <a:gd name="T55" fmla="*/ 52 h 104"/>
                  <a:gd name="T56" fmla="*/ 0 w 107"/>
                  <a:gd name="T57" fmla="*/ 54 h 104"/>
                  <a:gd name="T58" fmla="*/ 5 w 107"/>
                  <a:gd name="T59" fmla="*/ 65 h 104"/>
                  <a:gd name="T60" fmla="*/ 11 w 107"/>
                  <a:gd name="T61" fmla="*/ 67 h 104"/>
                  <a:gd name="T62" fmla="*/ 15 w 107"/>
                  <a:gd name="T63" fmla="*/ 69 h 104"/>
                  <a:gd name="T64" fmla="*/ 29 w 107"/>
                  <a:gd name="T65" fmla="*/ 7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4">
                    <a:moveTo>
                      <a:pt x="33" y="81"/>
                    </a:moveTo>
                    <a:cubicBezTo>
                      <a:pt x="45" y="75"/>
                      <a:pt x="45" y="75"/>
                      <a:pt x="45" y="75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99" y="104"/>
                      <a:pt x="99" y="104"/>
                      <a:pt x="99" y="104"/>
                    </a:cubicBezTo>
                    <a:cubicBezTo>
                      <a:pt x="99" y="100"/>
                      <a:pt x="99" y="100"/>
                      <a:pt x="99" y="100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0"/>
                      <a:pt x="106" y="10"/>
                      <a:pt x="104" y="10"/>
                    </a:cubicBezTo>
                    <a:cubicBezTo>
                      <a:pt x="103" y="10"/>
                      <a:pt x="101" y="10"/>
                      <a:pt x="100" y="9"/>
                    </a:cubicBezTo>
                    <a:cubicBezTo>
                      <a:pt x="99" y="8"/>
                      <a:pt x="97" y="8"/>
                      <a:pt x="95" y="8"/>
                    </a:cubicBezTo>
                    <a:cubicBezTo>
                      <a:pt x="95" y="8"/>
                      <a:pt x="94" y="8"/>
                      <a:pt x="94" y="7"/>
                    </a:cubicBezTo>
                    <a:cubicBezTo>
                      <a:pt x="95" y="5"/>
                      <a:pt x="93" y="5"/>
                      <a:pt x="92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0" y="3"/>
                      <a:pt x="90" y="3"/>
                      <a:pt x="89" y="3"/>
                    </a:cubicBezTo>
                    <a:cubicBezTo>
                      <a:pt x="87" y="3"/>
                      <a:pt x="85" y="2"/>
                      <a:pt x="82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0" y="4"/>
                      <a:pt x="78" y="5"/>
                      <a:pt x="76" y="6"/>
                    </a:cubicBezTo>
                    <a:cubicBezTo>
                      <a:pt x="76" y="7"/>
                      <a:pt x="75" y="7"/>
                      <a:pt x="74" y="8"/>
                    </a:cubicBezTo>
                    <a:cubicBezTo>
                      <a:pt x="74" y="8"/>
                      <a:pt x="72" y="11"/>
                      <a:pt x="72" y="12"/>
                    </a:cubicBezTo>
                    <a:cubicBezTo>
                      <a:pt x="73" y="13"/>
                      <a:pt x="73" y="15"/>
                      <a:pt x="74" y="16"/>
                    </a:cubicBezTo>
                    <a:cubicBezTo>
                      <a:pt x="74" y="17"/>
                      <a:pt x="74" y="17"/>
                      <a:pt x="74" y="18"/>
                    </a:cubicBezTo>
                    <a:cubicBezTo>
                      <a:pt x="73" y="20"/>
                      <a:pt x="71" y="22"/>
                      <a:pt x="69" y="23"/>
                    </a:cubicBezTo>
                    <a:cubicBezTo>
                      <a:pt x="68" y="24"/>
                      <a:pt x="67" y="24"/>
                      <a:pt x="66" y="23"/>
                    </a:cubicBezTo>
                    <a:cubicBezTo>
                      <a:pt x="62" y="22"/>
                      <a:pt x="60" y="19"/>
                      <a:pt x="57" y="18"/>
                    </a:cubicBezTo>
                    <a:cubicBezTo>
                      <a:pt x="54" y="17"/>
                      <a:pt x="51" y="16"/>
                      <a:pt x="48" y="16"/>
                    </a:cubicBezTo>
                    <a:cubicBezTo>
                      <a:pt x="47" y="16"/>
                      <a:pt x="45" y="16"/>
                      <a:pt x="44" y="15"/>
                    </a:cubicBezTo>
                    <a:cubicBezTo>
                      <a:pt x="42" y="14"/>
                      <a:pt x="41" y="12"/>
                      <a:pt x="41" y="9"/>
                    </a:cubicBezTo>
                    <a:cubicBezTo>
                      <a:pt x="41" y="8"/>
                      <a:pt x="40" y="6"/>
                      <a:pt x="39" y="6"/>
                    </a:cubicBezTo>
                    <a:cubicBezTo>
                      <a:pt x="37" y="7"/>
                      <a:pt x="36" y="6"/>
                      <a:pt x="34" y="5"/>
                    </a:cubicBezTo>
                    <a:cubicBezTo>
                      <a:pt x="31" y="3"/>
                      <a:pt x="28" y="3"/>
                      <a:pt x="25" y="3"/>
                    </a:cubicBezTo>
                    <a:cubicBezTo>
                      <a:pt x="23" y="3"/>
                      <a:pt x="21" y="4"/>
                      <a:pt x="19" y="2"/>
                    </a:cubicBezTo>
                    <a:cubicBezTo>
                      <a:pt x="18" y="1"/>
                      <a:pt x="17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1" y="53"/>
                      <a:pt x="1" y="53"/>
                    </a:cubicBezTo>
                    <a:cubicBezTo>
                      <a:pt x="1" y="53"/>
                      <a:pt x="0" y="54"/>
                      <a:pt x="0" y="54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29" y="77"/>
                      <a:pt x="29" y="77"/>
                      <a:pt x="29" y="77"/>
                    </a:cubicBezTo>
                    <a:lnTo>
                      <a:pt x="33" y="8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3" name="Freeform 904">
                <a:extLst>
                  <a:ext uri="{FF2B5EF4-FFF2-40B4-BE49-F238E27FC236}">
                    <a16:creationId xmlns:a16="http://schemas.microsoft.com/office/drawing/2014/main" id="{25BDF6EA-16EF-B0AB-5C2D-843E8E5EE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425" y="4646613"/>
                <a:ext cx="112712" cy="120650"/>
              </a:xfrm>
              <a:custGeom>
                <a:avLst/>
                <a:gdLst>
                  <a:gd name="T0" fmla="*/ 27 w 27"/>
                  <a:gd name="T1" fmla="*/ 23 h 29"/>
                  <a:gd name="T2" fmla="*/ 27 w 27"/>
                  <a:gd name="T3" fmla="*/ 19 h 29"/>
                  <a:gd name="T4" fmla="*/ 25 w 27"/>
                  <a:gd name="T5" fmla="*/ 18 h 29"/>
                  <a:gd name="T6" fmla="*/ 24 w 27"/>
                  <a:gd name="T7" fmla="*/ 16 h 29"/>
                  <a:gd name="T8" fmla="*/ 22 w 27"/>
                  <a:gd name="T9" fmla="*/ 16 h 29"/>
                  <a:gd name="T10" fmla="*/ 19 w 27"/>
                  <a:gd name="T11" fmla="*/ 14 h 29"/>
                  <a:gd name="T12" fmla="*/ 21 w 27"/>
                  <a:gd name="T13" fmla="*/ 11 h 29"/>
                  <a:gd name="T14" fmla="*/ 20 w 27"/>
                  <a:gd name="T15" fmla="*/ 6 h 29"/>
                  <a:gd name="T16" fmla="*/ 19 w 27"/>
                  <a:gd name="T17" fmla="*/ 6 h 29"/>
                  <a:gd name="T18" fmla="*/ 18 w 27"/>
                  <a:gd name="T19" fmla="*/ 9 h 29"/>
                  <a:gd name="T20" fmla="*/ 16 w 27"/>
                  <a:gd name="T21" fmla="*/ 10 h 29"/>
                  <a:gd name="T22" fmla="*/ 15 w 27"/>
                  <a:gd name="T23" fmla="*/ 8 h 29"/>
                  <a:gd name="T24" fmla="*/ 13 w 27"/>
                  <a:gd name="T25" fmla="*/ 8 h 29"/>
                  <a:gd name="T26" fmla="*/ 14 w 27"/>
                  <a:gd name="T27" fmla="*/ 7 h 29"/>
                  <a:gd name="T28" fmla="*/ 13 w 27"/>
                  <a:gd name="T29" fmla="*/ 2 h 29"/>
                  <a:gd name="T30" fmla="*/ 11 w 27"/>
                  <a:gd name="T31" fmla="*/ 0 h 29"/>
                  <a:gd name="T32" fmla="*/ 9 w 27"/>
                  <a:gd name="T33" fmla="*/ 1 h 29"/>
                  <a:gd name="T34" fmla="*/ 8 w 27"/>
                  <a:gd name="T35" fmla="*/ 1 h 29"/>
                  <a:gd name="T36" fmla="*/ 8 w 27"/>
                  <a:gd name="T37" fmla="*/ 3 h 29"/>
                  <a:gd name="T38" fmla="*/ 6 w 27"/>
                  <a:gd name="T39" fmla="*/ 3 h 29"/>
                  <a:gd name="T40" fmla="*/ 5 w 27"/>
                  <a:gd name="T41" fmla="*/ 6 h 29"/>
                  <a:gd name="T42" fmla="*/ 2 w 27"/>
                  <a:gd name="T43" fmla="*/ 8 h 29"/>
                  <a:gd name="T44" fmla="*/ 0 w 27"/>
                  <a:gd name="T45" fmla="*/ 12 h 29"/>
                  <a:gd name="T46" fmla="*/ 0 w 27"/>
                  <a:gd name="T47" fmla="*/ 12 h 29"/>
                  <a:gd name="T48" fmla="*/ 4 w 27"/>
                  <a:gd name="T49" fmla="*/ 15 h 29"/>
                  <a:gd name="T50" fmla="*/ 7 w 27"/>
                  <a:gd name="T51" fmla="*/ 17 h 29"/>
                  <a:gd name="T52" fmla="*/ 18 w 27"/>
                  <a:gd name="T53" fmla="*/ 26 h 29"/>
                  <a:gd name="T54" fmla="*/ 27 w 27"/>
                  <a:gd name="T55" fmla="*/ 29 h 29"/>
                  <a:gd name="T56" fmla="*/ 26 w 27"/>
                  <a:gd name="T57" fmla="*/ 26 h 29"/>
                  <a:gd name="T58" fmla="*/ 27 w 27"/>
                  <a:gd name="T5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29">
                    <a:moveTo>
                      <a:pt x="27" y="23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2" y="14"/>
                      <a:pt x="4" y="15"/>
                    </a:cubicBezTo>
                    <a:cubicBezTo>
                      <a:pt x="5" y="16"/>
                      <a:pt x="5" y="18"/>
                      <a:pt x="7" y="17"/>
                    </a:cubicBezTo>
                    <a:cubicBezTo>
                      <a:pt x="11" y="20"/>
                      <a:pt x="14" y="24"/>
                      <a:pt x="18" y="26"/>
                    </a:cubicBezTo>
                    <a:cubicBezTo>
                      <a:pt x="21" y="28"/>
                      <a:pt x="24" y="29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lnTo>
                      <a:pt x="27" y="2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4" name="Freeform 905">
                <a:extLst>
                  <a:ext uri="{FF2B5EF4-FFF2-40B4-BE49-F238E27FC236}">
                    <a16:creationId xmlns:a16="http://schemas.microsoft.com/office/drawing/2014/main" id="{598AAC2F-2785-C117-FC64-CA2E0C176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7275" y="5734050"/>
                <a:ext cx="66675" cy="69850"/>
              </a:xfrm>
              <a:custGeom>
                <a:avLst/>
                <a:gdLst>
                  <a:gd name="T0" fmla="*/ 24 w 42"/>
                  <a:gd name="T1" fmla="*/ 34 h 44"/>
                  <a:gd name="T2" fmla="*/ 19 w 42"/>
                  <a:gd name="T3" fmla="*/ 44 h 44"/>
                  <a:gd name="T4" fmla="*/ 13 w 42"/>
                  <a:gd name="T5" fmla="*/ 42 h 44"/>
                  <a:gd name="T6" fmla="*/ 5 w 42"/>
                  <a:gd name="T7" fmla="*/ 36 h 44"/>
                  <a:gd name="T8" fmla="*/ 5 w 42"/>
                  <a:gd name="T9" fmla="*/ 31 h 44"/>
                  <a:gd name="T10" fmla="*/ 0 w 42"/>
                  <a:gd name="T11" fmla="*/ 21 h 44"/>
                  <a:gd name="T12" fmla="*/ 5 w 42"/>
                  <a:gd name="T13" fmla="*/ 18 h 44"/>
                  <a:gd name="T14" fmla="*/ 11 w 42"/>
                  <a:gd name="T15" fmla="*/ 10 h 44"/>
                  <a:gd name="T16" fmla="*/ 13 w 42"/>
                  <a:gd name="T17" fmla="*/ 7 h 44"/>
                  <a:gd name="T18" fmla="*/ 19 w 42"/>
                  <a:gd name="T19" fmla="*/ 7 h 44"/>
                  <a:gd name="T20" fmla="*/ 21 w 42"/>
                  <a:gd name="T21" fmla="*/ 2 h 44"/>
                  <a:gd name="T22" fmla="*/ 29 w 42"/>
                  <a:gd name="T23" fmla="*/ 0 h 44"/>
                  <a:gd name="T24" fmla="*/ 32 w 42"/>
                  <a:gd name="T25" fmla="*/ 5 h 44"/>
                  <a:gd name="T26" fmla="*/ 42 w 42"/>
                  <a:gd name="T27" fmla="*/ 13 h 44"/>
                  <a:gd name="T28" fmla="*/ 42 w 42"/>
                  <a:gd name="T29" fmla="*/ 18 h 44"/>
                  <a:gd name="T30" fmla="*/ 37 w 42"/>
                  <a:gd name="T31" fmla="*/ 23 h 44"/>
                  <a:gd name="T32" fmla="*/ 37 w 42"/>
                  <a:gd name="T33" fmla="*/ 28 h 44"/>
                  <a:gd name="T34" fmla="*/ 24 w 42"/>
                  <a:gd name="T35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44">
                    <a:moveTo>
                      <a:pt x="24" y="34"/>
                    </a:moveTo>
                    <a:lnTo>
                      <a:pt x="19" y="44"/>
                    </a:lnTo>
                    <a:lnTo>
                      <a:pt x="13" y="42"/>
                    </a:lnTo>
                    <a:lnTo>
                      <a:pt x="5" y="36"/>
                    </a:lnTo>
                    <a:lnTo>
                      <a:pt x="5" y="31"/>
                    </a:lnTo>
                    <a:lnTo>
                      <a:pt x="0" y="21"/>
                    </a:lnTo>
                    <a:lnTo>
                      <a:pt x="5" y="18"/>
                    </a:lnTo>
                    <a:lnTo>
                      <a:pt x="11" y="10"/>
                    </a:lnTo>
                    <a:lnTo>
                      <a:pt x="13" y="7"/>
                    </a:lnTo>
                    <a:lnTo>
                      <a:pt x="19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2" y="5"/>
                    </a:lnTo>
                    <a:lnTo>
                      <a:pt x="42" y="13"/>
                    </a:lnTo>
                    <a:lnTo>
                      <a:pt x="42" y="18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24" y="3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5" name="Freeform 906">
                <a:extLst>
                  <a:ext uri="{FF2B5EF4-FFF2-40B4-BE49-F238E27FC236}">
                    <a16:creationId xmlns:a16="http://schemas.microsoft.com/office/drawing/2014/main" id="{DDDE1B98-37DF-792B-BB65-FC07B9F4C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538" y="4746625"/>
                <a:ext cx="225425" cy="279400"/>
              </a:xfrm>
              <a:custGeom>
                <a:avLst/>
                <a:gdLst>
                  <a:gd name="T0" fmla="*/ 48 w 54"/>
                  <a:gd name="T1" fmla="*/ 16 h 67"/>
                  <a:gd name="T2" fmla="*/ 54 w 54"/>
                  <a:gd name="T3" fmla="*/ 8 h 67"/>
                  <a:gd name="T4" fmla="*/ 49 w 54"/>
                  <a:gd name="T5" fmla="*/ 8 h 67"/>
                  <a:gd name="T6" fmla="*/ 46 w 54"/>
                  <a:gd name="T7" fmla="*/ 5 h 67"/>
                  <a:gd name="T8" fmla="*/ 40 w 54"/>
                  <a:gd name="T9" fmla="*/ 8 h 67"/>
                  <a:gd name="T10" fmla="*/ 38 w 54"/>
                  <a:gd name="T11" fmla="*/ 11 h 67"/>
                  <a:gd name="T12" fmla="*/ 32 w 54"/>
                  <a:gd name="T13" fmla="*/ 10 h 67"/>
                  <a:gd name="T14" fmla="*/ 28 w 54"/>
                  <a:gd name="T15" fmla="*/ 10 h 67"/>
                  <a:gd name="T16" fmla="*/ 20 w 54"/>
                  <a:gd name="T17" fmla="*/ 5 h 67"/>
                  <a:gd name="T18" fmla="*/ 14 w 54"/>
                  <a:gd name="T19" fmla="*/ 4 h 67"/>
                  <a:gd name="T20" fmla="*/ 13 w 54"/>
                  <a:gd name="T21" fmla="*/ 3 h 67"/>
                  <a:gd name="T22" fmla="*/ 11 w 54"/>
                  <a:gd name="T23" fmla="*/ 3 h 67"/>
                  <a:gd name="T24" fmla="*/ 10 w 54"/>
                  <a:gd name="T25" fmla="*/ 1 h 67"/>
                  <a:gd name="T26" fmla="*/ 10 w 54"/>
                  <a:gd name="T27" fmla="*/ 1 h 67"/>
                  <a:gd name="T28" fmla="*/ 10 w 54"/>
                  <a:gd name="T29" fmla="*/ 0 h 67"/>
                  <a:gd name="T30" fmla="*/ 6 w 54"/>
                  <a:gd name="T31" fmla="*/ 2 h 67"/>
                  <a:gd name="T32" fmla="*/ 4 w 54"/>
                  <a:gd name="T33" fmla="*/ 3 h 67"/>
                  <a:gd name="T34" fmla="*/ 0 w 54"/>
                  <a:gd name="T35" fmla="*/ 6 h 67"/>
                  <a:gd name="T36" fmla="*/ 0 w 54"/>
                  <a:gd name="T37" fmla="*/ 7 h 67"/>
                  <a:gd name="T38" fmla="*/ 1 w 54"/>
                  <a:gd name="T39" fmla="*/ 8 h 67"/>
                  <a:gd name="T40" fmla="*/ 2 w 54"/>
                  <a:gd name="T41" fmla="*/ 8 h 67"/>
                  <a:gd name="T42" fmla="*/ 2 w 54"/>
                  <a:gd name="T43" fmla="*/ 9 h 67"/>
                  <a:gd name="T44" fmla="*/ 3 w 54"/>
                  <a:gd name="T45" fmla="*/ 10 h 67"/>
                  <a:gd name="T46" fmla="*/ 3 w 54"/>
                  <a:gd name="T47" fmla="*/ 13 h 67"/>
                  <a:gd name="T48" fmla="*/ 7 w 54"/>
                  <a:gd name="T49" fmla="*/ 18 h 67"/>
                  <a:gd name="T50" fmla="*/ 7 w 54"/>
                  <a:gd name="T51" fmla="*/ 20 h 67"/>
                  <a:gd name="T52" fmla="*/ 7 w 54"/>
                  <a:gd name="T53" fmla="*/ 22 h 67"/>
                  <a:gd name="T54" fmla="*/ 7 w 54"/>
                  <a:gd name="T55" fmla="*/ 24 h 67"/>
                  <a:gd name="T56" fmla="*/ 6 w 54"/>
                  <a:gd name="T57" fmla="*/ 26 h 67"/>
                  <a:gd name="T58" fmla="*/ 4 w 54"/>
                  <a:gd name="T59" fmla="*/ 27 h 67"/>
                  <a:gd name="T60" fmla="*/ 3 w 54"/>
                  <a:gd name="T61" fmla="*/ 28 h 67"/>
                  <a:gd name="T62" fmla="*/ 1 w 54"/>
                  <a:gd name="T63" fmla="*/ 31 h 67"/>
                  <a:gd name="T64" fmla="*/ 0 w 54"/>
                  <a:gd name="T65" fmla="*/ 34 h 67"/>
                  <a:gd name="T66" fmla="*/ 0 w 54"/>
                  <a:gd name="T67" fmla="*/ 42 h 67"/>
                  <a:gd name="T68" fmla="*/ 25 w 54"/>
                  <a:gd name="T69" fmla="*/ 55 h 67"/>
                  <a:gd name="T70" fmla="*/ 25 w 54"/>
                  <a:gd name="T71" fmla="*/ 59 h 67"/>
                  <a:gd name="T72" fmla="*/ 36 w 54"/>
                  <a:gd name="T73" fmla="*/ 67 h 67"/>
                  <a:gd name="T74" fmla="*/ 38 w 54"/>
                  <a:gd name="T75" fmla="*/ 65 h 67"/>
                  <a:gd name="T76" fmla="*/ 41 w 54"/>
                  <a:gd name="T77" fmla="*/ 59 h 67"/>
                  <a:gd name="T78" fmla="*/ 43 w 54"/>
                  <a:gd name="T79" fmla="*/ 54 h 67"/>
                  <a:gd name="T80" fmla="*/ 45 w 54"/>
                  <a:gd name="T81" fmla="*/ 52 h 67"/>
                  <a:gd name="T82" fmla="*/ 48 w 54"/>
                  <a:gd name="T83" fmla="*/ 50 h 67"/>
                  <a:gd name="T84" fmla="*/ 49 w 54"/>
                  <a:gd name="T85" fmla="*/ 49 h 67"/>
                  <a:gd name="T86" fmla="*/ 52 w 54"/>
                  <a:gd name="T87" fmla="*/ 46 h 67"/>
                  <a:gd name="T88" fmla="*/ 48 w 54"/>
                  <a:gd name="T89" fmla="*/ 40 h 67"/>
                  <a:gd name="T90" fmla="*/ 48 w 54"/>
                  <a:gd name="T91" fmla="*/ 1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67">
                    <a:moveTo>
                      <a:pt x="48" y="16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7" y="67"/>
                      <a:pt x="38" y="66"/>
                      <a:pt x="38" y="65"/>
                    </a:cubicBezTo>
                    <a:cubicBezTo>
                      <a:pt x="40" y="63"/>
                      <a:pt x="40" y="61"/>
                      <a:pt x="41" y="59"/>
                    </a:cubicBezTo>
                    <a:cubicBezTo>
                      <a:pt x="42" y="57"/>
                      <a:pt x="43" y="55"/>
                      <a:pt x="43" y="54"/>
                    </a:cubicBezTo>
                    <a:cubicBezTo>
                      <a:pt x="44" y="53"/>
                      <a:pt x="44" y="52"/>
                      <a:pt x="45" y="52"/>
                    </a:cubicBezTo>
                    <a:cubicBezTo>
                      <a:pt x="47" y="53"/>
                      <a:pt x="47" y="52"/>
                      <a:pt x="48" y="50"/>
                    </a:cubicBezTo>
                    <a:cubicBezTo>
                      <a:pt x="48" y="50"/>
                      <a:pt x="48" y="49"/>
                      <a:pt x="49" y="49"/>
                    </a:cubicBezTo>
                    <a:cubicBezTo>
                      <a:pt x="51" y="49"/>
                      <a:pt x="51" y="48"/>
                      <a:pt x="52" y="46"/>
                    </a:cubicBezTo>
                    <a:cubicBezTo>
                      <a:pt x="48" y="40"/>
                      <a:pt x="48" y="40"/>
                      <a:pt x="48" y="40"/>
                    </a:cubicBezTo>
                    <a:lnTo>
                      <a:pt x="48" y="1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6" name="Freeform 907">
                <a:extLst>
                  <a:ext uri="{FF2B5EF4-FFF2-40B4-BE49-F238E27FC236}">
                    <a16:creationId xmlns:a16="http://schemas.microsoft.com/office/drawing/2014/main" id="{FEA5C072-9DD9-EB59-FC33-B64F5EBCA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0" y="4583113"/>
                <a:ext cx="169862" cy="187325"/>
              </a:xfrm>
              <a:custGeom>
                <a:avLst/>
                <a:gdLst>
                  <a:gd name="T0" fmla="*/ 32 w 41"/>
                  <a:gd name="T1" fmla="*/ 6 h 45"/>
                  <a:gd name="T2" fmla="*/ 29 w 41"/>
                  <a:gd name="T3" fmla="*/ 8 h 45"/>
                  <a:gd name="T4" fmla="*/ 28 w 41"/>
                  <a:gd name="T5" fmla="*/ 7 h 45"/>
                  <a:gd name="T6" fmla="*/ 25 w 41"/>
                  <a:gd name="T7" fmla="*/ 6 h 45"/>
                  <a:gd name="T8" fmla="*/ 22 w 41"/>
                  <a:gd name="T9" fmla="*/ 3 h 45"/>
                  <a:gd name="T10" fmla="*/ 19 w 41"/>
                  <a:gd name="T11" fmla="*/ 2 h 45"/>
                  <a:gd name="T12" fmla="*/ 17 w 41"/>
                  <a:gd name="T13" fmla="*/ 4 h 45"/>
                  <a:gd name="T14" fmla="*/ 15 w 41"/>
                  <a:gd name="T15" fmla="*/ 1 h 45"/>
                  <a:gd name="T16" fmla="*/ 13 w 41"/>
                  <a:gd name="T17" fmla="*/ 1 h 45"/>
                  <a:gd name="T18" fmla="*/ 11 w 41"/>
                  <a:gd name="T19" fmla="*/ 3 h 45"/>
                  <a:gd name="T20" fmla="*/ 7 w 41"/>
                  <a:gd name="T21" fmla="*/ 2 h 45"/>
                  <a:gd name="T22" fmla="*/ 3 w 41"/>
                  <a:gd name="T23" fmla="*/ 9 h 45"/>
                  <a:gd name="T24" fmla="*/ 5 w 41"/>
                  <a:gd name="T25" fmla="*/ 9 h 45"/>
                  <a:gd name="T26" fmla="*/ 6 w 41"/>
                  <a:gd name="T27" fmla="*/ 12 h 45"/>
                  <a:gd name="T28" fmla="*/ 6 w 41"/>
                  <a:gd name="T29" fmla="*/ 15 h 45"/>
                  <a:gd name="T30" fmla="*/ 5 w 41"/>
                  <a:gd name="T31" fmla="*/ 16 h 45"/>
                  <a:gd name="T32" fmla="*/ 2 w 41"/>
                  <a:gd name="T33" fmla="*/ 18 h 45"/>
                  <a:gd name="T34" fmla="*/ 5 w 41"/>
                  <a:gd name="T35" fmla="*/ 19 h 45"/>
                  <a:gd name="T36" fmla="*/ 3 w 41"/>
                  <a:gd name="T37" fmla="*/ 22 h 45"/>
                  <a:gd name="T38" fmla="*/ 2 w 41"/>
                  <a:gd name="T39" fmla="*/ 26 h 45"/>
                  <a:gd name="T40" fmla="*/ 3 w 41"/>
                  <a:gd name="T41" fmla="*/ 31 h 45"/>
                  <a:gd name="T42" fmla="*/ 6 w 41"/>
                  <a:gd name="T43" fmla="*/ 33 h 45"/>
                  <a:gd name="T44" fmla="*/ 8 w 41"/>
                  <a:gd name="T45" fmla="*/ 38 h 45"/>
                  <a:gd name="T46" fmla="*/ 8 w 41"/>
                  <a:gd name="T47" fmla="*/ 44 h 45"/>
                  <a:gd name="T48" fmla="*/ 9 w 41"/>
                  <a:gd name="T49" fmla="*/ 44 h 45"/>
                  <a:gd name="T50" fmla="*/ 28 w 41"/>
                  <a:gd name="T51" fmla="*/ 39 h 45"/>
                  <a:gd name="T52" fmla="*/ 30 w 41"/>
                  <a:gd name="T53" fmla="*/ 38 h 45"/>
                  <a:gd name="T54" fmla="*/ 40 w 41"/>
                  <a:gd name="T55" fmla="*/ 39 h 45"/>
                  <a:gd name="T56" fmla="*/ 40 w 41"/>
                  <a:gd name="T57" fmla="*/ 35 h 45"/>
                  <a:gd name="T58" fmla="*/ 36 w 41"/>
                  <a:gd name="T59" fmla="*/ 30 h 45"/>
                  <a:gd name="T60" fmla="*/ 38 w 41"/>
                  <a:gd name="T61" fmla="*/ 24 h 45"/>
                  <a:gd name="T62" fmla="*/ 41 w 41"/>
                  <a:gd name="T63" fmla="*/ 18 h 45"/>
                  <a:gd name="T64" fmla="*/ 39 w 41"/>
                  <a:gd name="T65" fmla="*/ 12 h 45"/>
                  <a:gd name="T66" fmla="*/ 40 w 41"/>
                  <a:gd name="T67" fmla="*/ 9 h 45"/>
                  <a:gd name="T68" fmla="*/ 39 w 41"/>
                  <a:gd name="T6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45">
                    <a:moveTo>
                      <a:pt x="37" y="6"/>
                    </a:moveTo>
                    <a:cubicBezTo>
                      <a:pt x="32" y="6"/>
                      <a:pt x="32" y="6"/>
                      <a:pt x="32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5"/>
                      <a:pt x="8" y="45"/>
                    </a:cubicBezTo>
                    <a:cubicBezTo>
                      <a:pt x="8" y="44"/>
                      <a:pt x="8" y="44"/>
                      <a:pt x="9" y="44"/>
                    </a:cubicBezTo>
                    <a:cubicBezTo>
                      <a:pt x="11" y="44"/>
                      <a:pt x="12" y="43"/>
                      <a:pt x="14" y="42"/>
                    </a:cubicBezTo>
                    <a:cubicBezTo>
                      <a:pt x="18" y="40"/>
                      <a:pt x="23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9" y="38"/>
                      <a:pt x="29" y="38"/>
                      <a:pt x="30" y="38"/>
                    </a:cubicBezTo>
                    <a:cubicBezTo>
                      <a:pt x="32" y="38"/>
                      <a:pt x="35" y="40"/>
                      <a:pt x="37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lnTo>
                      <a:pt x="37" y="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7" name="Freeform 908">
                <a:extLst>
                  <a:ext uri="{FF2B5EF4-FFF2-40B4-BE49-F238E27FC236}">
                    <a16:creationId xmlns:a16="http://schemas.microsoft.com/office/drawing/2014/main" id="{8794A3C5-0CDF-B4E8-B77E-670C6481D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613" y="4529138"/>
                <a:ext cx="88900" cy="50800"/>
              </a:xfrm>
              <a:custGeom>
                <a:avLst/>
                <a:gdLst>
                  <a:gd name="T0" fmla="*/ 6 w 21"/>
                  <a:gd name="T1" fmla="*/ 12 h 12"/>
                  <a:gd name="T2" fmla="*/ 5 w 21"/>
                  <a:gd name="T3" fmla="*/ 12 h 12"/>
                  <a:gd name="T4" fmla="*/ 5 w 21"/>
                  <a:gd name="T5" fmla="*/ 11 h 12"/>
                  <a:gd name="T6" fmla="*/ 5 w 21"/>
                  <a:gd name="T7" fmla="*/ 11 h 12"/>
                  <a:gd name="T8" fmla="*/ 6 w 21"/>
                  <a:gd name="T9" fmla="*/ 12 h 12"/>
                  <a:gd name="T10" fmla="*/ 7 w 21"/>
                  <a:gd name="T11" fmla="*/ 2 h 12"/>
                  <a:gd name="T12" fmla="*/ 1 w 21"/>
                  <a:gd name="T13" fmla="*/ 2 h 12"/>
                  <a:gd name="T14" fmla="*/ 0 w 21"/>
                  <a:gd name="T15" fmla="*/ 3 h 12"/>
                  <a:gd name="T16" fmla="*/ 1 w 21"/>
                  <a:gd name="T17" fmla="*/ 3 h 12"/>
                  <a:gd name="T18" fmla="*/ 3 w 21"/>
                  <a:gd name="T19" fmla="*/ 4 h 12"/>
                  <a:gd name="T20" fmla="*/ 4 w 21"/>
                  <a:gd name="T21" fmla="*/ 4 h 12"/>
                  <a:gd name="T22" fmla="*/ 6 w 21"/>
                  <a:gd name="T23" fmla="*/ 6 h 12"/>
                  <a:gd name="T24" fmla="*/ 8 w 21"/>
                  <a:gd name="T25" fmla="*/ 6 h 12"/>
                  <a:gd name="T26" fmla="*/ 9 w 21"/>
                  <a:gd name="T27" fmla="*/ 6 h 12"/>
                  <a:gd name="T28" fmla="*/ 10 w 21"/>
                  <a:gd name="T29" fmla="*/ 8 h 12"/>
                  <a:gd name="T30" fmla="*/ 10 w 21"/>
                  <a:gd name="T31" fmla="*/ 9 h 12"/>
                  <a:gd name="T32" fmla="*/ 9 w 21"/>
                  <a:gd name="T33" fmla="*/ 10 h 12"/>
                  <a:gd name="T34" fmla="*/ 11 w 21"/>
                  <a:gd name="T35" fmla="*/ 12 h 12"/>
                  <a:gd name="T36" fmla="*/ 14 w 21"/>
                  <a:gd name="T37" fmla="*/ 8 h 12"/>
                  <a:gd name="T38" fmla="*/ 14 w 21"/>
                  <a:gd name="T39" fmla="*/ 8 h 12"/>
                  <a:gd name="T40" fmla="*/ 17 w 21"/>
                  <a:gd name="T41" fmla="*/ 7 h 12"/>
                  <a:gd name="T42" fmla="*/ 21 w 21"/>
                  <a:gd name="T43" fmla="*/ 7 h 12"/>
                  <a:gd name="T44" fmla="*/ 21 w 21"/>
                  <a:gd name="T45" fmla="*/ 4 h 12"/>
                  <a:gd name="T46" fmla="*/ 19 w 21"/>
                  <a:gd name="T47" fmla="*/ 4 h 12"/>
                  <a:gd name="T48" fmla="*/ 21 w 21"/>
                  <a:gd name="T49" fmla="*/ 2 h 12"/>
                  <a:gd name="T50" fmla="*/ 21 w 21"/>
                  <a:gd name="T51" fmla="*/ 1 h 12"/>
                  <a:gd name="T52" fmla="*/ 21 w 21"/>
                  <a:gd name="T53" fmla="*/ 0 h 12"/>
                  <a:gd name="T54" fmla="*/ 10 w 21"/>
                  <a:gd name="T55" fmla="*/ 0 h 12"/>
                  <a:gd name="T56" fmla="*/ 7 w 21"/>
                  <a:gd name="T5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12">
                    <a:moveTo>
                      <a:pt x="6" y="12"/>
                    </a:move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2"/>
                    </a:cubicBezTo>
                    <a:close/>
                    <a:moveTo>
                      <a:pt x="7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1"/>
                      <a:pt x="11" y="11"/>
                      <a:pt x="11" y="12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8" name="Freeform 909">
                <a:extLst>
                  <a:ext uri="{FF2B5EF4-FFF2-40B4-BE49-F238E27FC236}">
                    <a16:creationId xmlns:a16="http://schemas.microsoft.com/office/drawing/2014/main" id="{72CC4C03-DE92-B1E9-A555-708B6662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650" y="4529138"/>
                <a:ext cx="207962" cy="158750"/>
              </a:xfrm>
              <a:custGeom>
                <a:avLst/>
                <a:gdLst>
                  <a:gd name="T0" fmla="*/ 46 w 50"/>
                  <a:gd name="T1" fmla="*/ 12 h 38"/>
                  <a:gd name="T2" fmla="*/ 46 w 50"/>
                  <a:gd name="T3" fmla="*/ 9 h 38"/>
                  <a:gd name="T4" fmla="*/ 42 w 50"/>
                  <a:gd name="T5" fmla="*/ 6 h 38"/>
                  <a:gd name="T6" fmla="*/ 41 w 50"/>
                  <a:gd name="T7" fmla="*/ 1 h 38"/>
                  <a:gd name="T8" fmla="*/ 39 w 50"/>
                  <a:gd name="T9" fmla="*/ 2 h 38"/>
                  <a:gd name="T10" fmla="*/ 37 w 50"/>
                  <a:gd name="T11" fmla="*/ 3 h 38"/>
                  <a:gd name="T12" fmla="*/ 36 w 50"/>
                  <a:gd name="T13" fmla="*/ 4 h 38"/>
                  <a:gd name="T14" fmla="*/ 31 w 50"/>
                  <a:gd name="T15" fmla="*/ 5 h 38"/>
                  <a:gd name="T16" fmla="*/ 28 w 50"/>
                  <a:gd name="T17" fmla="*/ 3 h 38"/>
                  <a:gd name="T18" fmla="*/ 24 w 50"/>
                  <a:gd name="T19" fmla="*/ 3 h 38"/>
                  <a:gd name="T20" fmla="*/ 20 w 50"/>
                  <a:gd name="T21" fmla="*/ 2 h 38"/>
                  <a:gd name="T22" fmla="*/ 15 w 50"/>
                  <a:gd name="T23" fmla="*/ 1 h 38"/>
                  <a:gd name="T24" fmla="*/ 13 w 50"/>
                  <a:gd name="T25" fmla="*/ 0 h 38"/>
                  <a:gd name="T26" fmla="*/ 10 w 50"/>
                  <a:gd name="T27" fmla="*/ 1 h 38"/>
                  <a:gd name="T28" fmla="*/ 8 w 50"/>
                  <a:gd name="T29" fmla="*/ 4 h 38"/>
                  <a:gd name="T30" fmla="*/ 10 w 50"/>
                  <a:gd name="T31" fmla="*/ 7 h 38"/>
                  <a:gd name="T32" fmla="*/ 3 w 50"/>
                  <a:gd name="T33" fmla="*/ 8 h 38"/>
                  <a:gd name="T34" fmla="*/ 0 w 50"/>
                  <a:gd name="T35" fmla="*/ 12 h 38"/>
                  <a:gd name="T36" fmla="*/ 2 w 50"/>
                  <a:gd name="T37" fmla="*/ 13 h 38"/>
                  <a:gd name="T38" fmla="*/ 7 w 50"/>
                  <a:gd name="T39" fmla="*/ 18 h 38"/>
                  <a:gd name="T40" fmla="*/ 13 w 50"/>
                  <a:gd name="T41" fmla="*/ 25 h 38"/>
                  <a:gd name="T42" fmla="*/ 15 w 50"/>
                  <a:gd name="T43" fmla="*/ 23 h 38"/>
                  <a:gd name="T44" fmla="*/ 17 w 50"/>
                  <a:gd name="T45" fmla="*/ 20 h 38"/>
                  <a:gd name="T46" fmla="*/ 31 w 50"/>
                  <a:gd name="T47" fmla="*/ 25 h 38"/>
                  <a:gd name="T48" fmla="*/ 31 w 50"/>
                  <a:gd name="T49" fmla="*/ 28 h 38"/>
                  <a:gd name="T50" fmla="*/ 33 w 50"/>
                  <a:gd name="T51" fmla="*/ 29 h 38"/>
                  <a:gd name="T52" fmla="*/ 36 w 50"/>
                  <a:gd name="T53" fmla="*/ 28 h 38"/>
                  <a:gd name="T54" fmla="*/ 39 w 50"/>
                  <a:gd name="T55" fmla="*/ 35 h 38"/>
                  <a:gd name="T56" fmla="*/ 40 w 50"/>
                  <a:gd name="T57" fmla="*/ 36 h 38"/>
                  <a:gd name="T58" fmla="*/ 43 w 50"/>
                  <a:gd name="T59" fmla="*/ 37 h 38"/>
                  <a:gd name="T60" fmla="*/ 45 w 50"/>
                  <a:gd name="T61" fmla="*/ 34 h 38"/>
                  <a:gd name="T62" fmla="*/ 47 w 50"/>
                  <a:gd name="T63" fmla="*/ 35 h 38"/>
                  <a:gd name="T64" fmla="*/ 49 w 50"/>
                  <a:gd name="T65" fmla="*/ 32 h 38"/>
                  <a:gd name="T66" fmla="*/ 46 w 50"/>
                  <a:gd name="T67" fmla="*/ 31 h 38"/>
                  <a:gd name="T68" fmla="*/ 49 w 50"/>
                  <a:gd name="T69" fmla="*/ 29 h 38"/>
                  <a:gd name="T70" fmla="*/ 50 w 50"/>
                  <a:gd name="T71" fmla="*/ 28 h 38"/>
                  <a:gd name="T72" fmla="*/ 50 w 50"/>
                  <a:gd name="T73" fmla="*/ 25 h 38"/>
                  <a:gd name="T74" fmla="*/ 49 w 50"/>
                  <a:gd name="T75" fmla="*/ 22 h 38"/>
                  <a:gd name="T76" fmla="*/ 47 w 50"/>
                  <a:gd name="T77" fmla="*/ 22 h 38"/>
                  <a:gd name="T78" fmla="*/ 48 w 50"/>
                  <a:gd name="T79" fmla="*/ 18 h 38"/>
                  <a:gd name="T80" fmla="*/ 46 w 50"/>
                  <a:gd name="T81" fmla="*/ 1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" h="38">
                    <a:moveTo>
                      <a:pt x="46" y="14"/>
                    </a:moveTo>
                    <a:cubicBezTo>
                      <a:pt x="46" y="12"/>
                      <a:pt x="46" y="12"/>
                      <a:pt x="46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4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8" y="19"/>
                      <a:pt x="10" y="21"/>
                      <a:pt x="11" y="22"/>
                    </a:cubicBezTo>
                    <a:cubicBezTo>
                      <a:pt x="12" y="23"/>
                      <a:pt x="13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6"/>
                      <a:pt x="48" y="16"/>
                      <a:pt x="48" y="16"/>
                    </a:cubicBezTo>
                    <a:lnTo>
                      <a:pt x="46" y="1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9" name="Freeform 910">
                <a:extLst>
                  <a:ext uri="{FF2B5EF4-FFF2-40B4-BE49-F238E27FC236}">
                    <a16:creationId xmlns:a16="http://schemas.microsoft.com/office/drawing/2014/main" id="{1706A3F6-4083-5B02-BFF1-5050CF2E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025" y="4575175"/>
                <a:ext cx="128587" cy="187325"/>
              </a:xfrm>
              <a:custGeom>
                <a:avLst/>
                <a:gdLst>
                  <a:gd name="T0" fmla="*/ 17 w 31"/>
                  <a:gd name="T1" fmla="*/ 0 h 45"/>
                  <a:gd name="T2" fmla="*/ 3 w 31"/>
                  <a:gd name="T3" fmla="*/ 0 h 45"/>
                  <a:gd name="T4" fmla="*/ 3 w 31"/>
                  <a:gd name="T5" fmla="*/ 3 h 45"/>
                  <a:gd name="T6" fmla="*/ 4 w 31"/>
                  <a:gd name="T7" fmla="*/ 4 h 45"/>
                  <a:gd name="T8" fmla="*/ 3 w 31"/>
                  <a:gd name="T9" fmla="*/ 6 h 45"/>
                  <a:gd name="T10" fmla="*/ 4 w 31"/>
                  <a:gd name="T11" fmla="*/ 9 h 45"/>
                  <a:gd name="T12" fmla="*/ 4 w 31"/>
                  <a:gd name="T13" fmla="*/ 11 h 45"/>
                  <a:gd name="T14" fmla="*/ 4 w 31"/>
                  <a:gd name="T15" fmla="*/ 13 h 45"/>
                  <a:gd name="T16" fmla="*/ 3 w 31"/>
                  <a:gd name="T17" fmla="*/ 14 h 45"/>
                  <a:gd name="T18" fmla="*/ 5 w 31"/>
                  <a:gd name="T19" fmla="*/ 16 h 45"/>
                  <a:gd name="T20" fmla="*/ 5 w 31"/>
                  <a:gd name="T21" fmla="*/ 20 h 45"/>
                  <a:gd name="T22" fmla="*/ 3 w 31"/>
                  <a:gd name="T23" fmla="*/ 22 h 45"/>
                  <a:gd name="T24" fmla="*/ 2 w 31"/>
                  <a:gd name="T25" fmla="*/ 26 h 45"/>
                  <a:gd name="T26" fmla="*/ 0 w 31"/>
                  <a:gd name="T27" fmla="*/ 29 h 45"/>
                  <a:gd name="T28" fmla="*/ 0 w 31"/>
                  <a:gd name="T29" fmla="*/ 32 h 45"/>
                  <a:gd name="T30" fmla="*/ 2 w 31"/>
                  <a:gd name="T31" fmla="*/ 37 h 45"/>
                  <a:gd name="T32" fmla="*/ 4 w 31"/>
                  <a:gd name="T33" fmla="*/ 37 h 45"/>
                  <a:gd name="T34" fmla="*/ 4 w 31"/>
                  <a:gd name="T35" fmla="*/ 39 h 45"/>
                  <a:gd name="T36" fmla="*/ 4 w 31"/>
                  <a:gd name="T37" fmla="*/ 41 h 45"/>
                  <a:gd name="T38" fmla="*/ 1 w 31"/>
                  <a:gd name="T39" fmla="*/ 41 h 45"/>
                  <a:gd name="T40" fmla="*/ 3 w 31"/>
                  <a:gd name="T41" fmla="*/ 42 h 45"/>
                  <a:gd name="T42" fmla="*/ 6 w 31"/>
                  <a:gd name="T43" fmla="*/ 42 h 45"/>
                  <a:gd name="T44" fmla="*/ 6 w 31"/>
                  <a:gd name="T45" fmla="*/ 42 h 45"/>
                  <a:gd name="T46" fmla="*/ 11 w 31"/>
                  <a:gd name="T47" fmla="*/ 43 h 45"/>
                  <a:gd name="T48" fmla="*/ 15 w 31"/>
                  <a:gd name="T49" fmla="*/ 41 h 45"/>
                  <a:gd name="T50" fmla="*/ 19 w 31"/>
                  <a:gd name="T51" fmla="*/ 40 h 45"/>
                  <a:gd name="T52" fmla="*/ 21 w 31"/>
                  <a:gd name="T53" fmla="*/ 39 h 45"/>
                  <a:gd name="T54" fmla="*/ 28 w 31"/>
                  <a:gd name="T55" fmla="*/ 37 h 45"/>
                  <a:gd name="T56" fmla="*/ 29 w 31"/>
                  <a:gd name="T57" fmla="*/ 37 h 45"/>
                  <a:gd name="T58" fmla="*/ 31 w 31"/>
                  <a:gd name="T59" fmla="*/ 35 h 45"/>
                  <a:gd name="T60" fmla="*/ 31 w 31"/>
                  <a:gd name="T61" fmla="*/ 35 h 45"/>
                  <a:gd name="T62" fmla="*/ 26 w 31"/>
                  <a:gd name="T63" fmla="*/ 30 h 45"/>
                  <a:gd name="T64" fmla="*/ 26 w 31"/>
                  <a:gd name="T65" fmla="*/ 29 h 45"/>
                  <a:gd name="T66" fmla="*/ 26 w 31"/>
                  <a:gd name="T67" fmla="*/ 28 h 45"/>
                  <a:gd name="T68" fmla="*/ 27 w 31"/>
                  <a:gd name="T69" fmla="*/ 26 h 45"/>
                  <a:gd name="T70" fmla="*/ 26 w 31"/>
                  <a:gd name="T71" fmla="*/ 24 h 45"/>
                  <a:gd name="T72" fmla="*/ 27 w 31"/>
                  <a:gd name="T73" fmla="*/ 23 h 45"/>
                  <a:gd name="T74" fmla="*/ 26 w 31"/>
                  <a:gd name="T75" fmla="*/ 20 h 45"/>
                  <a:gd name="T76" fmla="*/ 27 w 31"/>
                  <a:gd name="T77" fmla="*/ 19 h 45"/>
                  <a:gd name="T78" fmla="*/ 25 w 31"/>
                  <a:gd name="T79" fmla="*/ 16 h 45"/>
                  <a:gd name="T80" fmla="*/ 26 w 31"/>
                  <a:gd name="T81" fmla="*/ 15 h 45"/>
                  <a:gd name="T82" fmla="*/ 26 w 31"/>
                  <a:gd name="T83" fmla="*/ 11 h 45"/>
                  <a:gd name="T84" fmla="*/ 24 w 31"/>
                  <a:gd name="T85" fmla="*/ 11 h 45"/>
                  <a:gd name="T86" fmla="*/ 25 w 31"/>
                  <a:gd name="T87" fmla="*/ 9 h 45"/>
                  <a:gd name="T88" fmla="*/ 25 w 31"/>
                  <a:gd name="T89" fmla="*/ 5 h 45"/>
                  <a:gd name="T90" fmla="*/ 22 w 31"/>
                  <a:gd name="T91" fmla="*/ 3 h 45"/>
                  <a:gd name="T92" fmla="*/ 22 w 31"/>
                  <a:gd name="T93" fmla="*/ 1 h 45"/>
                  <a:gd name="T94" fmla="*/ 22 w 31"/>
                  <a:gd name="T95" fmla="*/ 0 h 45"/>
                  <a:gd name="T96" fmla="*/ 18 w 31"/>
                  <a:gd name="T97" fmla="*/ 0 h 45"/>
                  <a:gd name="T98" fmla="*/ 17 w 31"/>
                  <a:gd name="T9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45">
                    <a:moveTo>
                      <a:pt x="1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2"/>
                      <a:pt x="2" y="42"/>
                      <a:pt x="3" y="42"/>
                    </a:cubicBezTo>
                    <a:cubicBezTo>
                      <a:pt x="4" y="42"/>
                      <a:pt x="5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3"/>
                      <a:pt x="9" y="45"/>
                      <a:pt x="11" y="43"/>
                    </a:cubicBezTo>
                    <a:cubicBezTo>
                      <a:pt x="12" y="42"/>
                      <a:pt x="14" y="43"/>
                      <a:pt x="15" y="41"/>
                    </a:cubicBezTo>
                    <a:cubicBezTo>
                      <a:pt x="16" y="41"/>
                      <a:pt x="18" y="41"/>
                      <a:pt x="19" y="40"/>
                    </a:cubicBezTo>
                    <a:cubicBezTo>
                      <a:pt x="20" y="40"/>
                      <a:pt x="20" y="39"/>
                      <a:pt x="21" y="39"/>
                    </a:cubicBezTo>
                    <a:cubicBezTo>
                      <a:pt x="23" y="38"/>
                      <a:pt x="25" y="36"/>
                      <a:pt x="28" y="37"/>
                    </a:cubicBezTo>
                    <a:cubicBezTo>
                      <a:pt x="28" y="37"/>
                      <a:pt x="29" y="37"/>
                      <a:pt x="29" y="37"/>
                    </a:cubicBezTo>
                    <a:cubicBezTo>
                      <a:pt x="29" y="35"/>
                      <a:pt x="30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8"/>
                      <a:pt x="26" y="28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7" y="26"/>
                      <a:pt x="26" y="24"/>
                      <a:pt x="26" y="24"/>
                    </a:cubicBezTo>
                    <a:cubicBezTo>
                      <a:pt x="26" y="24"/>
                      <a:pt x="27" y="23"/>
                      <a:pt x="27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4" y="11"/>
                      <a:pt x="24" y="11"/>
                    </a:cubicBezTo>
                    <a:cubicBezTo>
                      <a:pt x="24" y="11"/>
                      <a:pt x="25" y="9"/>
                      <a:pt x="25" y="9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2" y="3"/>
                      <a:pt x="22" y="3"/>
                    </a:cubicBezTo>
                    <a:cubicBezTo>
                      <a:pt x="22" y="3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7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0" name="Freeform 911">
                <a:extLst>
                  <a:ext uri="{FF2B5EF4-FFF2-40B4-BE49-F238E27FC236}">
                    <a16:creationId xmlns:a16="http://schemas.microsoft.com/office/drawing/2014/main" id="{03BCAC4D-E5D1-8862-C944-3914F9760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613" y="4495800"/>
                <a:ext cx="84137" cy="20638"/>
              </a:xfrm>
              <a:custGeom>
                <a:avLst/>
                <a:gdLst>
                  <a:gd name="T0" fmla="*/ 6 w 20"/>
                  <a:gd name="T1" fmla="*/ 3 h 5"/>
                  <a:gd name="T2" fmla="*/ 10 w 20"/>
                  <a:gd name="T3" fmla="*/ 3 h 5"/>
                  <a:gd name="T4" fmla="*/ 11 w 20"/>
                  <a:gd name="T5" fmla="*/ 1 h 5"/>
                  <a:gd name="T6" fmla="*/ 16 w 20"/>
                  <a:gd name="T7" fmla="*/ 4 h 5"/>
                  <a:gd name="T8" fmla="*/ 20 w 20"/>
                  <a:gd name="T9" fmla="*/ 3 h 5"/>
                  <a:gd name="T10" fmla="*/ 19 w 20"/>
                  <a:gd name="T11" fmla="*/ 1 h 5"/>
                  <a:gd name="T12" fmla="*/ 16 w 20"/>
                  <a:gd name="T13" fmla="*/ 3 h 5"/>
                  <a:gd name="T14" fmla="*/ 11 w 20"/>
                  <a:gd name="T15" fmla="*/ 0 h 5"/>
                  <a:gd name="T16" fmla="*/ 9 w 20"/>
                  <a:gd name="T17" fmla="*/ 0 h 5"/>
                  <a:gd name="T18" fmla="*/ 8 w 20"/>
                  <a:gd name="T19" fmla="*/ 2 h 5"/>
                  <a:gd name="T20" fmla="*/ 2 w 20"/>
                  <a:gd name="T21" fmla="*/ 2 h 5"/>
                  <a:gd name="T22" fmla="*/ 1 w 20"/>
                  <a:gd name="T23" fmla="*/ 2 h 5"/>
                  <a:gd name="T24" fmla="*/ 1 w 20"/>
                  <a:gd name="T25" fmla="*/ 5 h 5"/>
                  <a:gd name="T26" fmla="*/ 6 w 20"/>
                  <a:gd name="T27" fmla="*/ 5 h 5"/>
                  <a:gd name="T28" fmla="*/ 6 w 20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5">
                    <a:moveTo>
                      <a:pt x="6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1" y="5"/>
                    </a:cubicBezTo>
                    <a:cubicBezTo>
                      <a:pt x="6" y="5"/>
                      <a:pt x="6" y="5"/>
                      <a:pt x="6" y="5"/>
                    </a:cubicBezTo>
                    <a:lnTo>
                      <a:pt x="6" y="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1" name="Freeform 912">
                <a:extLst>
                  <a:ext uri="{FF2B5EF4-FFF2-40B4-BE49-F238E27FC236}">
                    <a16:creationId xmlns:a16="http://schemas.microsoft.com/office/drawing/2014/main" id="{BD0A4BC2-B36C-918E-9ED8-E9886530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75" y="4826000"/>
                <a:ext cx="153987" cy="174625"/>
              </a:xfrm>
              <a:custGeom>
                <a:avLst/>
                <a:gdLst>
                  <a:gd name="T0" fmla="*/ 18 w 37"/>
                  <a:gd name="T1" fmla="*/ 41 h 42"/>
                  <a:gd name="T2" fmla="*/ 19 w 37"/>
                  <a:gd name="T3" fmla="*/ 38 h 42"/>
                  <a:gd name="T4" fmla="*/ 19 w 37"/>
                  <a:gd name="T5" fmla="*/ 36 h 42"/>
                  <a:gd name="T6" fmla="*/ 17 w 37"/>
                  <a:gd name="T7" fmla="*/ 32 h 42"/>
                  <a:gd name="T8" fmla="*/ 20 w 37"/>
                  <a:gd name="T9" fmla="*/ 32 h 42"/>
                  <a:gd name="T10" fmla="*/ 23 w 37"/>
                  <a:gd name="T11" fmla="*/ 32 h 42"/>
                  <a:gd name="T12" fmla="*/ 23 w 37"/>
                  <a:gd name="T13" fmla="*/ 28 h 42"/>
                  <a:gd name="T14" fmla="*/ 27 w 37"/>
                  <a:gd name="T15" fmla="*/ 32 h 42"/>
                  <a:gd name="T16" fmla="*/ 32 w 37"/>
                  <a:gd name="T17" fmla="*/ 30 h 42"/>
                  <a:gd name="T18" fmla="*/ 34 w 37"/>
                  <a:gd name="T19" fmla="*/ 32 h 42"/>
                  <a:gd name="T20" fmla="*/ 35 w 37"/>
                  <a:gd name="T21" fmla="*/ 31 h 42"/>
                  <a:gd name="T22" fmla="*/ 37 w 37"/>
                  <a:gd name="T23" fmla="*/ 27 h 42"/>
                  <a:gd name="T24" fmla="*/ 36 w 37"/>
                  <a:gd name="T25" fmla="*/ 24 h 42"/>
                  <a:gd name="T26" fmla="*/ 37 w 37"/>
                  <a:gd name="T27" fmla="*/ 20 h 42"/>
                  <a:gd name="T28" fmla="*/ 35 w 37"/>
                  <a:gd name="T29" fmla="*/ 19 h 42"/>
                  <a:gd name="T30" fmla="*/ 33 w 37"/>
                  <a:gd name="T31" fmla="*/ 17 h 42"/>
                  <a:gd name="T32" fmla="*/ 33 w 37"/>
                  <a:gd name="T33" fmla="*/ 13 h 42"/>
                  <a:gd name="T34" fmla="*/ 35 w 37"/>
                  <a:gd name="T35" fmla="*/ 6 h 42"/>
                  <a:gd name="T36" fmla="*/ 28 w 37"/>
                  <a:gd name="T37" fmla="*/ 7 h 42"/>
                  <a:gd name="T38" fmla="*/ 28 w 37"/>
                  <a:gd name="T39" fmla="*/ 5 h 42"/>
                  <a:gd name="T40" fmla="*/ 29 w 37"/>
                  <a:gd name="T41" fmla="*/ 1 h 42"/>
                  <a:gd name="T42" fmla="*/ 16 w 37"/>
                  <a:gd name="T43" fmla="*/ 0 h 42"/>
                  <a:gd name="T44" fmla="*/ 15 w 37"/>
                  <a:gd name="T45" fmla="*/ 9 h 42"/>
                  <a:gd name="T46" fmla="*/ 4 w 37"/>
                  <a:gd name="T47" fmla="*/ 9 h 42"/>
                  <a:gd name="T48" fmla="*/ 4 w 37"/>
                  <a:gd name="T49" fmla="*/ 11 h 42"/>
                  <a:gd name="T50" fmla="*/ 3 w 37"/>
                  <a:gd name="T51" fmla="*/ 14 h 42"/>
                  <a:gd name="T52" fmla="*/ 4 w 37"/>
                  <a:gd name="T53" fmla="*/ 15 h 42"/>
                  <a:gd name="T54" fmla="*/ 1 w 37"/>
                  <a:gd name="T55" fmla="*/ 22 h 42"/>
                  <a:gd name="T56" fmla="*/ 2 w 37"/>
                  <a:gd name="T57" fmla="*/ 24 h 42"/>
                  <a:gd name="T58" fmla="*/ 3 w 37"/>
                  <a:gd name="T59" fmla="*/ 30 h 42"/>
                  <a:gd name="T60" fmla="*/ 9 w 37"/>
                  <a:gd name="T61" fmla="*/ 37 h 42"/>
                  <a:gd name="T62" fmla="*/ 14 w 37"/>
                  <a:gd name="T63" fmla="*/ 42 h 42"/>
                  <a:gd name="T64" fmla="*/ 18 w 37"/>
                  <a:gd name="T65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42">
                    <a:moveTo>
                      <a:pt x="18" y="41"/>
                    </a:move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1"/>
                      <a:pt x="35" y="31"/>
                    </a:cubicBezTo>
                    <a:cubicBezTo>
                      <a:pt x="35" y="31"/>
                      <a:pt x="35" y="30"/>
                      <a:pt x="35" y="30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6" y="24"/>
                      <a:pt x="36" y="24"/>
                    </a:cubicBezTo>
                    <a:cubicBezTo>
                      <a:pt x="36" y="24"/>
                      <a:pt x="37" y="22"/>
                      <a:pt x="37" y="22"/>
                    </a:cubicBezTo>
                    <a:cubicBezTo>
                      <a:pt x="37" y="22"/>
                      <a:pt x="37" y="20"/>
                      <a:pt x="37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3" y="14"/>
                      <a:pt x="4" y="15"/>
                      <a:pt x="5" y="15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8"/>
                      <a:pt x="2" y="20"/>
                      <a:pt x="1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1" y="24"/>
                      <a:pt x="0" y="24"/>
                    </a:cubicBezTo>
                    <a:cubicBezTo>
                      <a:pt x="1" y="26"/>
                      <a:pt x="2" y="28"/>
                      <a:pt x="3" y="30"/>
                    </a:cubicBezTo>
                    <a:cubicBezTo>
                      <a:pt x="3" y="31"/>
                      <a:pt x="4" y="32"/>
                      <a:pt x="5" y="33"/>
                    </a:cubicBezTo>
                    <a:cubicBezTo>
                      <a:pt x="7" y="35"/>
                      <a:pt x="8" y="36"/>
                      <a:pt x="9" y="37"/>
                    </a:cubicBezTo>
                    <a:cubicBezTo>
                      <a:pt x="10" y="37"/>
                      <a:pt x="11" y="39"/>
                      <a:pt x="11" y="40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6" y="39"/>
                      <a:pt x="16" y="39"/>
                      <a:pt x="16" y="39"/>
                    </a:cubicBezTo>
                    <a:lnTo>
                      <a:pt x="18" y="4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2" name="Freeform 913">
                <a:extLst>
                  <a:ext uri="{FF2B5EF4-FFF2-40B4-BE49-F238E27FC236}">
                    <a16:creationId xmlns:a16="http://schemas.microsoft.com/office/drawing/2014/main" id="{8A0F4091-0189-2FA5-2922-66EC878B1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3963" y="4462463"/>
                <a:ext cx="423862" cy="330200"/>
              </a:xfrm>
              <a:custGeom>
                <a:avLst/>
                <a:gdLst>
                  <a:gd name="T0" fmla="*/ 197 w 267"/>
                  <a:gd name="T1" fmla="*/ 108 h 208"/>
                  <a:gd name="T2" fmla="*/ 173 w 267"/>
                  <a:gd name="T3" fmla="*/ 79 h 208"/>
                  <a:gd name="T4" fmla="*/ 173 w 267"/>
                  <a:gd name="T5" fmla="*/ 71 h 208"/>
                  <a:gd name="T6" fmla="*/ 157 w 267"/>
                  <a:gd name="T7" fmla="*/ 74 h 208"/>
                  <a:gd name="T8" fmla="*/ 168 w 267"/>
                  <a:gd name="T9" fmla="*/ 45 h 208"/>
                  <a:gd name="T10" fmla="*/ 147 w 267"/>
                  <a:gd name="T11" fmla="*/ 24 h 208"/>
                  <a:gd name="T12" fmla="*/ 129 w 267"/>
                  <a:gd name="T13" fmla="*/ 11 h 208"/>
                  <a:gd name="T14" fmla="*/ 126 w 267"/>
                  <a:gd name="T15" fmla="*/ 11 h 208"/>
                  <a:gd name="T16" fmla="*/ 118 w 267"/>
                  <a:gd name="T17" fmla="*/ 8 h 208"/>
                  <a:gd name="T18" fmla="*/ 113 w 267"/>
                  <a:gd name="T19" fmla="*/ 11 h 208"/>
                  <a:gd name="T20" fmla="*/ 108 w 267"/>
                  <a:gd name="T21" fmla="*/ 6 h 208"/>
                  <a:gd name="T22" fmla="*/ 100 w 267"/>
                  <a:gd name="T23" fmla="*/ 11 h 208"/>
                  <a:gd name="T24" fmla="*/ 92 w 267"/>
                  <a:gd name="T25" fmla="*/ 6 h 208"/>
                  <a:gd name="T26" fmla="*/ 81 w 267"/>
                  <a:gd name="T27" fmla="*/ 13 h 208"/>
                  <a:gd name="T28" fmla="*/ 73 w 267"/>
                  <a:gd name="T29" fmla="*/ 13 h 208"/>
                  <a:gd name="T30" fmla="*/ 58 w 267"/>
                  <a:gd name="T31" fmla="*/ 42 h 208"/>
                  <a:gd name="T32" fmla="*/ 37 w 267"/>
                  <a:gd name="T33" fmla="*/ 58 h 208"/>
                  <a:gd name="T34" fmla="*/ 34 w 267"/>
                  <a:gd name="T35" fmla="*/ 79 h 208"/>
                  <a:gd name="T36" fmla="*/ 24 w 267"/>
                  <a:gd name="T37" fmla="*/ 82 h 208"/>
                  <a:gd name="T38" fmla="*/ 24 w 267"/>
                  <a:gd name="T39" fmla="*/ 87 h 208"/>
                  <a:gd name="T40" fmla="*/ 21 w 267"/>
                  <a:gd name="T41" fmla="*/ 100 h 208"/>
                  <a:gd name="T42" fmla="*/ 16 w 267"/>
                  <a:gd name="T43" fmla="*/ 121 h 208"/>
                  <a:gd name="T44" fmla="*/ 5 w 267"/>
                  <a:gd name="T45" fmla="*/ 118 h 208"/>
                  <a:gd name="T46" fmla="*/ 0 w 267"/>
                  <a:gd name="T47" fmla="*/ 129 h 208"/>
                  <a:gd name="T48" fmla="*/ 24 w 267"/>
                  <a:gd name="T49" fmla="*/ 145 h 208"/>
                  <a:gd name="T50" fmla="*/ 37 w 267"/>
                  <a:gd name="T51" fmla="*/ 155 h 208"/>
                  <a:gd name="T52" fmla="*/ 42 w 267"/>
                  <a:gd name="T53" fmla="*/ 173 h 208"/>
                  <a:gd name="T54" fmla="*/ 52 w 267"/>
                  <a:gd name="T55" fmla="*/ 181 h 208"/>
                  <a:gd name="T56" fmla="*/ 52 w 267"/>
                  <a:gd name="T57" fmla="*/ 187 h 208"/>
                  <a:gd name="T58" fmla="*/ 71 w 267"/>
                  <a:gd name="T59" fmla="*/ 192 h 208"/>
                  <a:gd name="T60" fmla="*/ 102 w 267"/>
                  <a:gd name="T61" fmla="*/ 205 h 208"/>
                  <a:gd name="T62" fmla="*/ 123 w 267"/>
                  <a:gd name="T63" fmla="*/ 200 h 208"/>
                  <a:gd name="T64" fmla="*/ 147 w 267"/>
                  <a:gd name="T65" fmla="*/ 200 h 208"/>
                  <a:gd name="T66" fmla="*/ 163 w 267"/>
                  <a:gd name="T67" fmla="*/ 194 h 208"/>
                  <a:gd name="T68" fmla="*/ 181 w 267"/>
                  <a:gd name="T69" fmla="*/ 187 h 208"/>
                  <a:gd name="T70" fmla="*/ 215 w 267"/>
                  <a:gd name="T71" fmla="*/ 181 h 208"/>
                  <a:gd name="T72" fmla="*/ 249 w 267"/>
                  <a:gd name="T73" fmla="*/ 12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7" h="208">
                    <a:moveTo>
                      <a:pt x="249" y="126"/>
                    </a:moveTo>
                    <a:lnTo>
                      <a:pt x="197" y="108"/>
                    </a:lnTo>
                    <a:lnTo>
                      <a:pt x="189" y="103"/>
                    </a:lnTo>
                    <a:lnTo>
                      <a:pt x="173" y="79"/>
                    </a:lnTo>
                    <a:lnTo>
                      <a:pt x="178" y="74"/>
                    </a:lnTo>
                    <a:lnTo>
                      <a:pt x="173" y="71"/>
                    </a:lnTo>
                    <a:lnTo>
                      <a:pt x="165" y="74"/>
                    </a:lnTo>
                    <a:lnTo>
                      <a:pt x="157" y="74"/>
                    </a:lnTo>
                    <a:lnTo>
                      <a:pt x="157" y="58"/>
                    </a:lnTo>
                    <a:lnTo>
                      <a:pt x="168" y="45"/>
                    </a:lnTo>
                    <a:lnTo>
                      <a:pt x="155" y="29"/>
                    </a:lnTo>
                    <a:lnTo>
                      <a:pt x="147" y="24"/>
                    </a:lnTo>
                    <a:lnTo>
                      <a:pt x="142" y="13"/>
                    </a:lnTo>
                    <a:lnTo>
                      <a:pt x="129" y="11"/>
                    </a:lnTo>
                    <a:lnTo>
                      <a:pt x="129" y="8"/>
                    </a:lnTo>
                    <a:lnTo>
                      <a:pt x="126" y="11"/>
                    </a:lnTo>
                    <a:lnTo>
                      <a:pt x="118" y="6"/>
                    </a:lnTo>
                    <a:lnTo>
                      <a:pt x="118" y="8"/>
                    </a:lnTo>
                    <a:lnTo>
                      <a:pt x="115" y="8"/>
                    </a:lnTo>
                    <a:lnTo>
                      <a:pt x="113" y="11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05" y="8"/>
                    </a:lnTo>
                    <a:lnTo>
                      <a:pt x="100" y="11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89" y="0"/>
                    </a:lnTo>
                    <a:lnTo>
                      <a:pt x="81" y="13"/>
                    </a:lnTo>
                    <a:lnTo>
                      <a:pt x="79" y="8"/>
                    </a:lnTo>
                    <a:lnTo>
                      <a:pt x="73" y="13"/>
                    </a:lnTo>
                    <a:lnTo>
                      <a:pt x="63" y="13"/>
                    </a:lnTo>
                    <a:lnTo>
                      <a:pt x="58" y="42"/>
                    </a:lnTo>
                    <a:lnTo>
                      <a:pt x="50" y="42"/>
                    </a:lnTo>
                    <a:lnTo>
                      <a:pt x="37" y="58"/>
                    </a:lnTo>
                    <a:lnTo>
                      <a:pt x="37" y="74"/>
                    </a:lnTo>
                    <a:lnTo>
                      <a:pt x="34" y="79"/>
                    </a:lnTo>
                    <a:lnTo>
                      <a:pt x="29" y="74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4" y="87"/>
                    </a:lnTo>
                    <a:lnTo>
                      <a:pt x="24" y="90"/>
                    </a:lnTo>
                    <a:lnTo>
                      <a:pt x="21" y="100"/>
                    </a:lnTo>
                    <a:lnTo>
                      <a:pt x="21" y="116"/>
                    </a:lnTo>
                    <a:lnTo>
                      <a:pt x="16" y="121"/>
                    </a:lnTo>
                    <a:lnTo>
                      <a:pt x="13" y="118"/>
                    </a:lnTo>
                    <a:lnTo>
                      <a:pt x="5" y="118"/>
                    </a:lnTo>
                    <a:lnTo>
                      <a:pt x="5" y="124"/>
                    </a:lnTo>
                    <a:lnTo>
                      <a:pt x="0" y="129"/>
                    </a:lnTo>
                    <a:lnTo>
                      <a:pt x="16" y="134"/>
                    </a:lnTo>
                    <a:lnTo>
                      <a:pt x="24" y="145"/>
                    </a:lnTo>
                    <a:lnTo>
                      <a:pt x="26" y="147"/>
                    </a:lnTo>
                    <a:lnTo>
                      <a:pt x="37" y="155"/>
                    </a:lnTo>
                    <a:lnTo>
                      <a:pt x="37" y="163"/>
                    </a:lnTo>
                    <a:lnTo>
                      <a:pt x="42" y="173"/>
                    </a:lnTo>
                    <a:lnTo>
                      <a:pt x="52" y="173"/>
                    </a:lnTo>
                    <a:lnTo>
                      <a:pt x="52" y="181"/>
                    </a:lnTo>
                    <a:lnTo>
                      <a:pt x="50" y="184"/>
                    </a:lnTo>
                    <a:lnTo>
                      <a:pt x="52" y="187"/>
                    </a:lnTo>
                    <a:lnTo>
                      <a:pt x="55" y="189"/>
                    </a:lnTo>
                    <a:lnTo>
                      <a:pt x="71" y="192"/>
                    </a:lnTo>
                    <a:lnTo>
                      <a:pt x="92" y="205"/>
                    </a:lnTo>
                    <a:lnTo>
                      <a:pt x="102" y="205"/>
                    </a:lnTo>
                    <a:lnTo>
                      <a:pt x="118" y="208"/>
                    </a:lnTo>
                    <a:lnTo>
                      <a:pt x="123" y="200"/>
                    </a:lnTo>
                    <a:lnTo>
                      <a:pt x="139" y="192"/>
                    </a:lnTo>
                    <a:lnTo>
                      <a:pt x="147" y="200"/>
                    </a:lnTo>
                    <a:lnTo>
                      <a:pt x="160" y="200"/>
                    </a:lnTo>
                    <a:lnTo>
                      <a:pt x="163" y="194"/>
                    </a:lnTo>
                    <a:lnTo>
                      <a:pt x="176" y="194"/>
                    </a:lnTo>
                    <a:lnTo>
                      <a:pt x="181" y="187"/>
                    </a:lnTo>
                    <a:lnTo>
                      <a:pt x="197" y="181"/>
                    </a:lnTo>
                    <a:lnTo>
                      <a:pt x="215" y="181"/>
                    </a:lnTo>
                    <a:lnTo>
                      <a:pt x="267" y="126"/>
                    </a:lnTo>
                    <a:lnTo>
                      <a:pt x="249" y="12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3" name="Freeform 914">
                <a:extLst>
                  <a:ext uri="{FF2B5EF4-FFF2-40B4-BE49-F238E27FC236}">
                    <a16:creationId xmlns:a16="http://schemas.microsoft.com/office/drawing/2014/main" id="{573686DF-69FD-6DEB-7CC2-EF819F6239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3975" y="4371975"/>
                <a:ext cx="187325" cy="166688"/>
              </a:xfrm>
              <a:custGeom>
                <a:avLst/>
                <a:gdLst>
                  <a:gd name="T0" fmla="*/ 24 w 45"/>
                  <a:gd name="T1" fmla="*/ 17 h 40"/>
                  <a:gd name="T2" fmla="*/ 25 w 45"/>
                  <a:gd name="T3" fmla="*/ 17 h 40"/>
                  <a:gd name="T4" fmla="*/ 26 w 45"/>
                  <a:gd name="T5" fmla="*/ 18 h 40"/>
                  <a:gd name="T6" fmla="*/ 26 w 45"/>
                  <a:gd name="T7" fmla="*/ 18 h 40"/>
                  <a:gd name="T8" fmla="*/ 24 w 45"/>
                  <a:gd name="T9" fmla="*/ 17 h 40"/>
                  <a:gd name="T10" fmla="*/ 42 w 45"/>
                  <a:gd name="T11" fmla="*/ 35 h 40"/>
                  <a:gd name="T12" fmla="*/ 40 w 45"/>
                  <a:gd name="T13" fmla="*/ 33 h 40"/>
                  <a:gd name="T14" fmla="*/ 37 w 45"/>
                  <a:gd name="T15" fmla="*/ 30 h 40"/>
                  <a:gd name="T16" fmla="*/ 36 w 45"/>
                  <a:gd name="T17" fmla="*/ 29 h 40"/>
                  <a:gd name="T18" fmla="*/ 34 w 45"/>
                  <a:gd name="T19" fmla="*/ 27 h 40"/>
                  <a:gd name="T20" fmla="*/ 31 w 45"/>
                  <a:gd name="T21" fmla="*/ 25 h 40"/>
                  <a:gd name="T22" fmla="*/ 30 w 45"/>
                  <a:gd name="T23" fmla="*/ 24 h 40"/>
                  <a:gd name="T24" fmla="*/ 26 w 45"/>
                  <a:gd name="T25" fmla="*/ 23 h 40"/>
                  <a:gd name="T26" fmla="*/ 25 w 45"/>
                  <a:gd name="T27" fmla="*/ 20 h 40"/>
                  <a:gd name="T28" fmla="*/ 24 w 45"/>
                  <a:gd name="T29" fmla="*/ 19 h 40"/>
                  <a:gd name="T30" fmla="*/ 24 w 45"/>
                  <a:gd name="T31" fmla="*/ 21 h 40"/>
                  <a:gd name="T32" fmla="*/ 23 w 45"/>
                  <a:gd name="T33" fmla="*/ 21 h 40"/>
                  <a:gd name="T34" fmla="*/ 23 w 45"/>
                  <a:gd name="T35" fmla="*/ 21 h 40"/>
                  <a:gd name="T36" fmla="*/ 20 w 45"/>
                  <a:gd name="T37" fmla="*/ 17 h 40"/>
                  <a:gd name="T38" fmla="*/ 19 w 45"/>
                  <a:gd name="T39" fmla="*/ 15 h 40"/>
                  <a:gd name="T40" fmla="*/ 18 w 45"/>
                  <a:gd name="T41" fmla="*/ 7 h 40"/>
                  <a:gd name="T42" fmla="*/ 14 w 45"/>
                  <a:gd name="T43" fmla="*/ 1 h 40"/>
                  <a:gd name="T44" fmla="*/ 14 w 45"/>
                  <a:gd name="T45" fmla="*/ 0 h 40"/>
                  <a:gd name="T46" fmla="*/ 12 w 45"/>
                  <a:gd name="T47" fmla="*/ 4 h 40"/>
                  <a:gd name="T48" fmla="*/ 7 w 45"/>
                  <a:gd name="T49" fmla="*/ 5 h 40"/>
                  <a:gd name="T50" fmla="*/ 6 w 45"/>
                  <a:gd name="T51" fmla="*/ 7 h 40"/>
                  <a:gd name="T52" fmla="*/ 4 w 45"/>
                  <a:gd name="T53" fmla="*/ 7 h 40"/>
                  <a:gd name="T54" fmla="*/ 3 w 45"/>
                  <a:gd name="T55" fmla="*/ 11 h 40"/>
                  <a:gd name="T56" fmla="*/ 3 w 45"/>
                  <a:gd name="T57" fmla="*/ 13 h 40"/>
                  <a:gd name="T58" fmla="*/ 0 w 45"/>
                  <a:gd name="T59" fmla="*/ 21 h 40"/>
                  <a:gd name="T60" fmla="*/ 0 w 45"/>
                  <a:gd name="T61" fmla="*/ 27 h 40"/>
                  <a:gd name="T62" fmla="*/ 4 w 45"/>
                  <a:gd name="T63" fmla="*/ 27 h 40"/>
                  <a:gd name="T64" fmla="*/ 6 w 45"/>
                  <a:gd name="T65" fmla="*/ 25 h 40"/>
                  <a:gd name="T66" fmla="*/ 7 w 45"/>
                  <a:gd name="T67" fmla="*/ 27 h 40"/>
                  <a:gd name="T68" fmla="*/ 10 w 45"/>
                  <a:gd name="T69" fmla="*/ 22 h 40"/>
                  <a:gd name="T70" fmla="*/ 11 w 45"/>
                  <a:gd name="T71" fmla="*/ 24 h 40"/>
                  <a:gd name="T72" fmla="*/ 12 w 45"/>
                  <a:gd name="T73" fmla="*/ 24 h 40"/>
                  <a:gd name="T74" fmla="*/ 14 w 45"/>
                  <a:gd name="T75" fmla="*/ 26 h 40"/>
                  <a:gd name="T76" fmla="*/ 16 w 45"/>
                  <a:gd name="T77" fmla="*/ 25 h 40"/>
                  <a:gd name="T78" fmla="*/ 17 w 45"/>
                  <a:gd name="T79" fmla="*/ 24 h 40"/>
                  <a:gd name="T80" fmla="*/ 18 w 45"/>
                  <a:gd name="T81" fmla="*/ 24 h 40"/>
                  <a:gd name="T82" fmla="*/ 19 w 45"/>
                  <a:gd name="T83" fmla="*/ 26 h 40"/>
                  <a:gd name="T84" fmla="*/ 20 w 45"/>
                  <a:gd name="T85" fmla="*/ 25 h 40"/>
                  <a:gd name="T86" fmla="*/ 21 w 45"/>
                  <a:gd name="T87" fmla="*/ 25 h 40"/>
                  <a:gd name="T88" fmla="*/ 21 w 45"/>
                  <a:gd name="T89" fmla="*/ 24 h 40"/>
                  <a:gd name="T90" fmla="*/ 24 w 45"/>
                  <a:gd name="T91" fmla="*/ 26 h 40"/>
                  <a:gd name="T92" fmla="*/ 25 w 45"/>
                  <a:gd name="T93" fmla="*/ 25 h 40"/>
                  <a:gd name="T94" fmla="*/ 25 w 45"/>
                  <a:gd name="T95" fmla="*/ 26 h 40"/>
                  <a:gd name="T96" fmla="*/ 30 w 45"/>
                  <a:gd name="T97" fmla="*/ 27 h 40"/>
                  <a:gd name="T98" fmla="*/ 32 w 45"/>
                  <a:gd name="T99" fmla="*/ 31 h 40"/>
                  <a:gd name="T100" fmla="*/ 35 w 45"/>
                  <a:gd name="T101" fmla="*/ 33 h 40"/>
                  <a:gd name="T102" fmla="*/ 40 w 45"/>
                  <a:gd name="T103" fmla="*/ 39 h 40"/>
                  <a:gd name="T104" fmla="*/ 42 w 45"/>
                  <a:gd name="T105" fmla="*/ 40 h 40"/>
                  <a:gd name="T106" fmla="*/ 45 w 45"/>
                  <a:gd name="T107" fmla="*/ 38 h 40"/>
                  <a:gd name="T108" fmla="*/ 42 w 45"/>
                  <a:gd name="T109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40">
                    <a:moveTo>
                      <a:pt x="24" y="17"/>
                    </a:moveTo>
                    <a:cubicBezTo>
                      <a:pt x="24" y="17"/>
                      <a:pt x="24" y="17"/>
                      <a:pt x="25" y="17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4" y="18"/>
                      <a:pt x="24" y="17"/>
                    </a:cubicBezTo>
                    <a:close/>
                    <a:moveTo>
                      <a:pt x="42" y="35"/>
                    </a:moveTo>
                    <a:cubicBezTo>
                      <a:pt x="41" y="35"/>
                      <a:pt x="40" y="34"/>
                      <a:pt x="40" y="33"/>
                    </a:cubicBezTo>
                    <a:cubicBezTo>
                      <a:pt x="40" y="32"/>
                      <a:pt x="39" y="31"/>
                      <a:pt x="37" y="30"/>
                    </a:cubicBezTo>
                    <a:cubicBezTo>
                      <a:pt x="37" y="30"/>
                      <a:pt x="36" y="29"/>
                      <a:pt x="36" y="29"/>
                    </a:cubicBezTo>
                    <a:cubicBezTo>
                      <a:pt x="35" y="28"/>
                      <a:pt x="35" y="28"/>
                      <a:pt x="34" y="27"/>
                    </a:cubicBezTo>
                    <a:cubicBezTo>
                      <a:pt x="34" y="26"/>
                      <a:pt x="33" y="25"/>
                      <a:pt x="31" y="25"/>
                    </a:cubicBezTo>
                    <a:cubicBezTo>
                      <a:pt x="31" y="25"/>
                      <a:pt x="30" y="24"/>
                      <a:pt x="30" y="24"/>
                    </a:cubicBezTo>
                    <a:cubicBezTo>
                      <a:pt x="29" y="22"/>
                      <a:pt x="28" y="22"/>
                      <a:pt x="26" y="23"/>
                    </a:cubicBezTo>
                    <a:cubicBezTo>
                      <a:pt x="26" y="22"/>
                      <a:pt x="25" y="21"/>
                      <a:pt x="25" y="20"/>
                    </a:cubicBezTo>
                    <a:cubicBezTo>
                      <a:pt x="25" y="20"/>
                      <a:pt x="25" y="19"/>
                      <a:pt x="24" y="19"/>
                    </a:cubicBezTo>
                    <a:cubicBezTo>
                      <a:pt x="23" y="20"/>
                      <a:pt x="24" y="20"/>
                      <a:pt x="24" y="21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19"/>
                      <a:pt x="20" y="18"/>
                      <a:pt x="20" y="17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3"/>
                      <a:pt x="18" y="10"/>
                      <a:pt x="18" y="7"/>
                    </a:cubicBezTo>
                    <a:cubicBezTo>
                      <a:pt x="17" y="5"/>
                      <a:pt x="16" y="3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37"/>
                      <a:pt x="43" y="36"/>
                      <a:pt x="42" y="3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4" name="Freeform 915">
                <a:extLst>
                  <a:ext uri="{FF2B5EF4-FFF2-40B4-BE49-F238E27FC236}">
                    <a16:creationId xmlns:a16="http://schemas.microsoft.com/office/drawing/2014/main" id="{608CCBDF-6A1F-98F0-E210-BD81BAA5C1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16575" y="4787900"/>
                <a:ext cx="76200" cy="74613"/>
              </a:xfrm>
              <a:custGeom>
                <a:avLst/>
                <a:gdLst>
                  <a:gd name="T0" fmla="*/ 3 w 18"/>
                  <a:gd name="T1" fmla="*/ 1 h 18"/>
                  <a:gd name="T2" fmla="*/ 1 w 18"/>
                  <a:gd name="T3" fmla="*/ 3 h 18"/>
                  <a:gd name="T4" fmla="*/ 0 w 18"/>
                  <a:gd name="T5" fmla="*/ 2 h 18"/>
                  <a:gd name="T6" fmla="*/ 2 w 18"/>
                  <a:gd name="T7" fmla="*/ 0 h 18"/>
                  <a:gd name="T8" fmla="*/ 3 w 18"/>
                  <a:gd name="T9" fmla="*/ 1 h 18"/>
                  <a:gd name="T10" fmla="*/ 8 w 18"/>
                  <a:gd name="T11" fmla="*/ 9 h 18"/>
                  <a:gd name="T12" fmla="*/ 9 w 18"/>
                  <a:gd name="T13" fmla="*/ 10 h 18"/>
                  <a:gd name="T14" fmla="*/ 7 w 18"/>
                  <a:gd name="T15" fmla="*/ 15 h 18"/>
                  <a:gd name="T16" fmla="*/ 6 w 18"/>
                  <a:gd name="T17" fmla="*/ 17 h 18"/>
                  <a:gd name="T18" fmla="*/ 6 w 18"/>
                  <a:gd name="T19" fmla="*/ 18 h 18"/>
                  <a:gd name="T20" fmla="*/ 18 w 18"/>
                  <a:gd name="T21" fmla="*/ 18 h 18"/>
                  <a:gd name="T22" fmla="*/ 18 w 18"/>
                  <a:gd name="T23" fmla="*/ 10 h 18"/>
                  <a:gd name="T24" fmla="*/ 9 w 18"/>
                  <a:gd name="T25" fmla="*/ 10 h 18"/>
                  <a:gd name="T26" fmla="*/ 8 w 18"/>
                  <a:gd name="T2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3" y="1"/>
                    </a:moveTo>
                    <a:cubicBezTo>
                      <a:pt x="2" y="1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  <a:moveTo>
                      <a:pt x="8" y="9"/>
                    </a:moveTo>
                    <a:cubicBezTo>
                      <a:pt x="8" y="9"/>
                      <a:pt x="9" y="10"/>
                      <a:pt x="9" y="10"/>
                    </a:cubicBezTo>
                    <a:cubicBezTo>
                      <a:pt x="9" y="12"/>
                      <a:pt x="9" y="13"/>
                      <a:pt x="7" y="15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8" y="9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5" name="Freeform 916">
                <a:extLst>
                  <a:ext uri="{FF2B5EF4-FFF2-40B4-BE49-F238E27FC236}">
                    <a16:creationId xmlns:a16="http://schemas.microsoft.com/office/drawing/2014/main" id="{6865C7BB-8D53-9278-85A0-27F00CD0B2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0600" y="3946525"/>
                <a:ext cx="346075" cy="315913"/>
              </a:xfrm>
              <a:custGeom>
                <a:avLst/>
                <a:gdLst>
                  <a:gd name="T0" fmla="*/ 64 w 83"/>
                  <a:gd name="T1" fmla="*/ 73 h 76"/>
                  <a:gd name="T2" fmla="*/ 60 w 83"/>
                  <a:gd name="T3" fmla="*/ 76 h 76"/>
                  <a:gd name="T4" fmla="*/ 83 w 83"/>
                  <a:gd name="T5" fmla="*/ 73 h 76"/>
                  <a:gd name="T6" fmla="*/ 77 w 83"/>
                  <a:gd name="T7" fmla="*/ 69 h 76"/>
                  <a:gd name="T8" fmla="*/ 75 w 83"/>
                  <a:gd name="T9" fmla="*/ 65 h 76"/>
                  <a:gd name="T10" fmla="*/ 69 w 83"/>
                  <a:gd name="T11" fmla="*/ 67 h 76"/>
                  <a:gd name="T12" fmla="*/ 65 w 83"/>
                  <a:gd name="T13" fmla="*/ 72 h 76"/>
                  <a:gd name="T14" fmla="*/ 64 w 83"/>
                  <a:gd name="T15" fmla="*/ 73 h 76"/>
                  <a:gd name="T16" fmla="*/ 83 w 83"/>
                  <a:gd name="T17" fmla="*/ 73 h 76"/>
                  <a:gd name="T18" fmla="*/ 68 w 83"/>
                  <a:gd name="T19" fmla="*/ 71 h 76"/>
                  <a:gd name="T20" fmla="*/ 71 w 83"/>
                  <a:gd name="T21" fmla="*/ 68 h 76"/>
                  <a:gd name="T22" fmla="*/ 74 w 83"/>
                  <a:gd name="T23" fmla="*/ 63 h 76"/>
                  <a:gd name="T24" fmla="*/ 74 w 83"/>
                  <a:gd name="T25" fmla="*/ 58 h 76"/>
                  <a:gd name="T26" fmla="*/ 69 w 83"/>
                  <a:gd name="T27" fmla="*/ 50 h 76"/>
                  <a:gd name="T28" fmla="*/ 63 w 83"/>
                  <a:gd name="T29" fmla="*/ 36 h 76"/>
                  <a:gd name="T30" fmla="*/ 59 w 83"/>
                  <a:gd name="T31" fmla="*/ 29 h 76"/>
                  <a:gd name="T32" fmla="*/ 53 w 83"/>
                  <a:gd name="T33" fmla="*/ 17 h 76"/>
                  <a:gd name="T34" fmla="*/ 55 w 83"/>
                  <a:gd name="T35" fmla="*/ 16 h 76"/>
                  <a:gd name="T36" fmla="*/ 57 w 83"/>
                  <a:gd name="T37" fmla="*/ 20 h 76"/>
                  <a:gd name="T38" fmla="*/ 60 w 83"/>
                  <a:gd name="T39" fmla="*/ 26 h 76"/>
                  <a:gd name="T40" fmla="*/ 66 w 83"/>
                  <a:gd name="T41" fmla="*/ 30 h 76"/>
                  <a:gd name="T42" fmla="*/ 68 w 83"/>
                  <a:gd name="T43" fmla="*/ 23 h 76"/>
                  <a:gd name="T44" fmla="*/ 70 w 83"/>
                  <a:gd name="T45" fmla="*/ 18 h 76"/>
                  <a:gd name="T46" fmla="*/ 60 w 83"/>
                  <a:gd name="T47" fmla="*/ 4 h 76"/>
                  <a:gd name="T48" fmla="*/ 54 w 83"/>
                  <a:gd name="T49" fmla="*/ 5 h 76"/>
                  <a:gd name="T50" fmla="*/ 48 w 83"/>
                  <a:gd name="T51" fmla="*/ 2 h 76"/>
                  <a:gd name="T52" fmla="*/ 43 w 83"/>
                  <a:gd name="T53" fmla="*/ 2 h 76"/>
                  <a:gd name="T54" fmla="*/ 36 w 83"/>
                  <a:gd name="T55" fmla="*/ 4 h 76"/>
                  <a:gd name="T56" fmla="*/ 33 w 83"/>
                  <a:gd name="T57" fmla="*/ 6 h 76"/>
                  <a:gd name="T58" fmla="*/ 24 w 83"/>
                  <a:gd name="T59" fmla="*/ 5 h 76"/>
                  <a:gd name="T60" fmla="*/ 19 w 83"/>
                  <a:gd name="T61" fmla="*/ 4 h 76"/>
                  <a:gd name="T62" fmla="*/ 12 w 83"/>
                  <a:gd name="T63" fmla="*/ 2 h 76"/>
                  <a:gd name="T64" fmla="*/ 4 w 83"/>
                  <a:gd name="T65" fmla="*/ 0 h 76"/>
                  <a:gd name="T66" fmla="*/ 1 w 83"/>
                  <a:gd name="T67" fmla="*/ 2 h 76"/>
                  <a:gd name="T68" fmla="*/ 0 w 83"/>
                  <a:gd name="T69" fmla="*/ 12 h 76"/>
                  <a:gd name="T70" fmla="*/ 2 w 83"/>
                  <a:gd name="T71" fmla="*/ 73 h 76"/>
                  <a:gd name="T72" fmla="*/ 46 w 83"/>
                  <a:gd name="T73" fmla="*/ 72 h 76"/>
                  <a:gd name="T74" fmla="*/ 57 w 83"/>
                  <a:gd name="T75" fmla="*/ 73 h 76"/>
                  <a:gd name="T76" fmla="*/ 64 w 83"/>
                  <a:gd name="T77" fmla="*/ 7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3" h="76">
                    <a:moveTo>
                      <a:pt x="57" y="73"/>
                    </a:moveTo>
                    <a:cubicBezTo>
                      <a:pt x="64" y="73"/>
                      <a:pt x="64" y="73"/>
                      <a:pt x="64" y="73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0" y="76"/>
                      <a:pt x="60" y="76"/>
                      <a:pt x="60" y="76"/>
                    </a:cubicBezTo>
                    <a:lnTo>
                      <a:pt x="57" y="73"/>
                    </a:lnTo>
                    <a:close/>
                    <a:moveTo>
                      <a:pt x="83" y="73"/>
                    </a:moveTo>
                    <a:cubicBezTo>
                      <a:pt x="81" y="72"/>
                      <a:pt x="80" y="71"/>
                      <a:pt x="79" y="69"/>
                    </a:cubicBezTo>
                    <a:cubicBezTo>
                      <a:pt x="78" y="69"/>
                      <a:pt x="78" y="69"/>
                      <a:pt x="77" y="69"/>
                    </a:cubicBezTo>
                    <a:cubicBezTo>
                      <a:pt x="76" y="69"/>
                      <a:pt x="75" y="68"/>
                      <a:pt x="75" y="66"/>
                    </a:cubicBezTo>
                    <a:cubicBezTo>
                      <a:pt x="75" y="66"/>
                      <a:pt x="75" y="66"/>
                      <a:pt x="75" y="65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83" y="73"/>
                      <a:pt x="83" y="73"/>
                      <a:pt x="83" y="73"/>
                    </a:cubicBezTo>
                    <a:close/>
                    <a:moveTo>
                      <a:pt x="65" y="72"/>
                    </a:moveTo>
                    <a:cubicBezTo>
                      <a:pt x="68" y="71"/>
                      <a:pt x="68" y="71"/>
                      <a:pt x="68" y="71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4" y="65"/>
                      <a:pt x="74" y="64"/>
                      <a:pt x="74" y="63"/>
                    </a:cubicBezTo>
                    <a:cubicBezTo>
                      <a:pt x="73" y="62"/>
                      <a:pt x="74" y="60"/>
                      <a:pt x="76" y="60"/>
                    </a:cubicBezTo>
                    <a:cubicBezTo>
                      <a:pt x="75" y="59"/>
                      <a:pt x="74" y="59"/>
                      <a:pt x="74" y="58"/>
                    </a:cubicBezTo>
                    <a:cubicBezTo>
                      <a:pt x="73" y="57"/>
                      <a:pt x="72" y="56"/>
                      <a:pt x="72" y="55"/>
                    </a:cubicBezTo>
                    <a:cubicBezTo>
                      <a:pt x="71" y="53"/>
                      <a:pt x="70" y="51"/>
                      <a:pt x="69" y="50"/>
                    </a:cubicBezTo>
                    <a:cubicBezTo>
                      <a:pt x="68" y="48"/>
                      <a:pt x="67" y="46"/>
                      <a:pt x="66" y="44"/>
                    </a:cubicBezTo>
                    <a:cubicBezTo>
                      <a:pt x="65" y="42"/>
                      <a:pt x="63" y="39"/>
                      <a:pt x="63" y="36"/>
                    </a:cubicBezTo>
                    <a:cubicBezTo>
                      <a:pt x="62" y="34"/>
                      <a:pt x="61" y="33"/>
                      <a:pt x="61" y="31"/>
                    </a:cubicBezTo>
                    <a:cubicBezTo>
                      <a:pt x="61" y="30"/>
                      <a:pt x="60" y="29"/>
                      <a:pt x="59" y="29"/>
                    </a:cubicBezTo>
                    <a:cubicBezTo>
                      <a:pt x="58" y="27"/>
                      <a:pt x="57" y="25"/>
                      <a:pt x="55" y="23"/>
                    </a:cubicBezTo>
                    <a:cubicBezTo>
                      <a:pt x="55" y="21"/>
                      <a:pt x="55" y="19"/>
                      <a:pt x="53" y="17"/>
                    </a:cubicBezTo>
                    <a:cubicBezTo>
                      <a:pt x="52" y="17"/>
                      <a:pt x="53" y="15"/>
                      <a:pt x="54" y="15"/>
                    </a:cubicBezTo>
                    <a:cubicBezTo>
                      <a:pt x="55" y="14"/>
                      <a:pt x="55" y="16"/>
                      <a:pt x="55" y="16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5" y="18"/>
                      <a:pt x="56" y="19"/>
                      <a:pt x="57" y="20"/>
                    </a:cubicBezTo>
                    <a:cubicBezTo>
                      <a:pt x="57" y="21"/>
                      <a:pt x="58" y="21"/>
                      <a:pt x="58" y="22"/>
                    </a:cubicBezTo>
                    <a:cubicBezTo>
                      <a:pt x="58" y="24"/>
                      <a:pt x="59" y="25"/>
                      <a:pt x="60" y="26"/>
                    </a:cubicBezTo>
                    <a:cubicBezTo>
                      <a:pt x="61" y="27"/>
                      <a:pt x="61" y="28"/>
                      <a:pt x="62" y="29"/>
                    </a:cubicBezTo>
                    <a:cubicBezTo>
                      <a:pt x="63" y="31"/>
                      <a:pt x="65" y="31"/>
                      <a:pt x="66" y="30"/>
                    </a:cubicBezTo>
                    <a:cubicBezTo>
                      <a:pt x="67" y="30"/>
                      <a:pt x="67" y="29"/>
                      <a:pt x="67" y="29"/>
                    </a:cubicBezTo>
                    <a:cubicBezTo>
                      <a:pt x="67" y="27"/>
                      <a:pt x="67" y="25"/>
                      <a:pt x="68" y="23"/>
                    </a:cubicBezTo>
                    <a:cubicBezTo>
                      <a:pt x="68" y="21"/>
                      <a:pt x="69" y="19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69" y="15"/>
                      <a:pt x="66" y="6"/>
                      <a:pt x="65" y="3"/>
                    </a:cubicBezTo>
                    <a:cubicBezTo>
                      <a:pt x="63" y="3"/>
                      <a:pt x="62" y="6"/>
                      <a:pt x="60" y="4"/>
                    </a:cubicBezTo>
                    <a:cubicBezTo>
                      <a:pt x="60" y="4"/>
                      <a:pt x="59" y="5"/>
                      <a:pt x="59" y="5"/>
                    </a:cubicBezTo>
                    <a:cubicBezTo>
                      <a:pt x="57" y="5"/>
                      <a:pt x="56" y="7"/>
                      <a:pt x="54" y="5"/>
                    </a:cubicBezTo>
                    <a:cubicBezTo>
                      <a:pt x="53" y="4"/>
                      <a:pt x="53" y="4"/>
                      <a:pt x="52" y="4"/>
                    </a:cubicBezTo>
                    <a:cubicBezTo>
                      <a:pt x="51" y="3"/>
                      <a:pt x="50" y="1"/>
                      <a:pt x="48" y="2"/>
                    </a:cubicBezTo>
                    <a:cubicBezTo>
                      <a:pt x="47" y="2"/>
                      <a:pt x="46" y="2"/>
                      <a:pt x="46" y="2"/>
                    </a:cubicBezTo>
                    <a:cubicBezTo>
                      <a:pt x="45" y="1"/>
                      <a:pt x="44" y="1"/>
                      <a:pt x="43" y="2"/>
                    </a:cubicBezTo>
                    <a:cubicBezTo>
                      <a:pt x="43" y="3"/>
                      <a:pt x="42" y="3"/>
                      <a:pt x="41" y="3"/>
                    </a:cubicBezTo>
                    <a:cubicBezTo>
                      <a:pt x="39" y="2"/>
                      <a:pt x="38" y="3"/>
                      <a:pt x="36" y="4"/>
                    </a:cubicBezTo>
                    <a:cubicBezTo>
                      <a:pt x="35" y="4"/>
                      <a:pt x="35" y="5"/>
                      <a:pt x="34" y="5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2" y="7"/>
                      <a:pt x="30" y="8"/>
                      <a:pt x="29" y="7"/>
                    </a:cubicBezTo>
                    <a:cubicBezTo>
                      <a:pt x="28" y="6"/>
                      <a:pt x="26" y="5"/>
                      <a:pt x="24" y="5"/>
                    </a:cubicBezTo>
                    <a:cubicBezTo>
                      <a:pt x="23" y="5"/>
                      <a:pt x="21" y="4"/>
                      <a:pt x="20" y="4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9" y="2"/>
                      <a:pt x="17" y="3"/>
                      <a:pt x="16" y="2"/>
                    </a:cubicBezTo>
                    <a:cubicBezTo>
                      <a:pt x="15" y="2"/>
                      <a:pt x="13" y="2"/>
                      <a:pt x="12" y="2"/>
                    </a:cubicBezTo>
                    <a:cubicBezTo>
                      <a:pt x="11" y="1"/>
                      <a:pt x="8" y="0"/>
                      <a:pt x="6" y="2"/>
                    </a:cubicBezTo>
                    <a:cubicBezTo>
                      <a:pt x="5" y="3"/>
                      <a:pt x="4" y="2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lnTo>
                      <a:pt x="65" y="7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6" name="Freeform 917">
                <a:extLst>
                  <a:ext uri="{FF2B5EF4-FFF2-40B4-BE49-F238E27FC236}">
                    <a16:creationId xmlns:a16="http://schemas.microsoft.com/office/drawing/2014/main" id="{E945C53B-0F83-8A96-2F8B-57B952E6E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3200" y="4529138"/>
                <a:ext cx="50800" cy="50800"/>
              </a:xfrm>
              <a:custGeom>
                <a:avLst/>
                <a:gdLst>
                  <a:gd name="T0" fmla="*/ 4 w 12"/>
                  <a:gd name="T1" fmla="*/ 1 h 12"/>
                  <a:gd name="T2" fmla="*/ 0 w 12"/>
                  <a:gd name="T3" fmla="*/ 6 h 12"/>
                  <a:gd name="T4" fmla="*/ 0 w 12"/>
                  <a:gd name="T5" fmla="*/ 12 h 12"/>
                  <a:gd name="T6" fmla="*/ 3 w 12"/>
                  <a:gd name="T7" fmla="*/ 12 h 12"/>
                  <a:gd name="T8" fmla="*/ 6 w 12"/>
                  <a:gd name="T9" fmla="*/ 11 h 12"/>
                  <a:gd name="T10" fmla="*/ 8 w 12"/>
                  <a:gd name="T11" fmla="*/ 12 h 12"/>
                  <a:gd name="T12" fmla="*/ 10 w 12"/>
                  <a:gd name="T13" fmla="*/ 9 h 12"/>
                  <a:gd name="T14" fmla="*/ 8 w 12"/>
                  <a:gd name="T15" fmla="*/ 8 h 12"/>
                  <a:gd name="T16" fmla="*/ 7 w 12"/>
                  <a:gd name="T17" fmla="*/ 8 h 12"/>
                  <a:gd name="T18" fmla="*/ 8 w 12"/>
                  <a:gd name="T19" fmla="*/ 7 h 12"/>
                  <a:gd name="T20" fmla="*/ 11 w 12"/>
                  <a:gd name="T21" fmla="*/ 5 h 12"/>
                  <a:gd name="T22" fmla="*/ 9 w 12"/>
                  <a:gd name="T23" fmla="*/ 0 h 12"/>
                  <a:gd name="T24" fmla="*/ 9 w 12"/>
                  <a:gd name="T25" fmla="*/ 0 h 12"/>
                  <a:gd name="T26" fmla="*/ 6 w 12"/>
                  <a:gd name="T27" fmla="*/ 2 h 12"/>
                  <a:gd name="T28" fmla="*/ 4 w 12"/>
                  <a:gd name="T2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2">
                    <a:moveTo>
                      <a:pt x="4" y="1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10" y="6"/>
                      <a:pt x="11" y="5"/>
                    </a:cubicBezTo>
                    <a:cubicBezTo>
                      <a:pt x="12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7" name="Freeform 918">
                <a:extLst>
                  <a:ext uri="{FF2B5EF4-FFF2-40B4-BE49-F238E27FC236}">
                    <a16:creationId xmlns:a16="http://schemas.microsoft.com/office/drawing/2014/main" id="{7DD6E561-D1EF-00B2-0C2B-228E852AF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8013" y="4787900"/>
                <a:ext cx="212725" cy="246063"/>
              </a:xfrm>
              <a:custGeom>
                <a:avLst/>
                <a:gdLst>
                  <a:gd name="T0" fmla="*/ 43 w 51"/>
                  <a:gd name="T1" fmla="*/ 0 h 59"/>
                  <a:gd name="T2" fmla="*/ 37 w 51"/>
                  <a:gd name="T3" fmla="*/ 5 h 59"/>
                  <a:gd name="T4" fmla="*/ 33 w 51"/>
                  <a:gd name="T5" fmla="*/ 10 h 59"/>
                  <a:gd name="T6" fmla="*/ 31 w 51"/>
                  <a:gd name="T7" fmla="*/ 12 h 59"/>
                  <a:gd name="T8" fmla="*/ 23 w 51"/>
                  <a:gd name="T9" fmla="*/ 10 h 59"/>
                  <a:gd name="T10" fmla="*/ 14 w 51"/>
                  <a:gd name="T11" fmla="*/ 12 h 59"/>
                  <a:gd name="T12" fmla="*/ 15 w 51"/>
                  <a:gd name="T13" fmla="*/ 15 h 59"/>
                  <a:gd name="T14" fmla="*/ 14 w 51"/>
                  <a:gd name="T15" fmla="*/ 17 h 59"/>
                  <a:gd name="T16" fmla="*/ 23 w 51"/>
                  <a:gd name="T17" fmla="*/ 19 h 59"/>
                  <a:gd name="T18" fmla="*/ 19 w 51"/>
                  <a:gd name="T19" fmla="*/ 24 h 59"/>
                  <a:gd name="T20" fmla="*/ 20 w 51"/>
                  <a:gd name="T21" fmla="*/ 26 h 59"/>
                  <a:gd name="T22" fmla="*/ 22 w 51"/>
                  <a:gd name="T23" fmla="*/ 28 h 59"/>
                  <a:gd name="T24" fmla="*/ 23 w 51"/>
                  <a:gd name="T25" fmla="*/ 31 h 59"/>
                  <a:gd name="T26" fmla="*/ 23 w 51"/>
                  <a:gd name="T27" fmla="*/ 34 h 59"/>
                  <a:gd name="T28" fmla="*/ 21 w 51"/>
                  <a:gd name="T29" fmla="*/ 39 h 59"/>
                  <a:gd name="T30" fmla="*/ 21 w 51"/>
                  <a:gd name="T31" fmla="*/ 41 h 59"/>
                  <a:gd name="T32" fmla="*/ 19 w 51"/>
                  <a:gd name="T33" fmla="*/ 42 h 59"/>
                  <a:gd name="T34" fmla="*/ 16 w 51"/>
                  <a:gd name="T35" fmla="*/ 41 h 59"/>
                  <a:gd name="T36" fmla="*/ 11 w 51"/>
                  <a:gd name="T37" fmla="*/ 37 h 59"/>
                  <a:gd name="T38" fmla="*/ 9 w 51"/>
                  <a:gd name="T39" fmla="*/ 39 h 59"/>
                  <a:gd name="T40" fmla="*/ 7 w 51"/>
                  <a:gd name="T41" fmla="*/ 41 h 59"/>
                  <a:gd name="T42" fmla="*/ 4 w 51"/>
                  <a:gd name="T43" fmla="*/ 42 h 59"/>
                  <a:gd name="T44" fmla="*/ 3 w 51"/>
                  <a:gd name="T45" fmla="*/ 44 h 59"/>
                  <a:gd name="T46" fmla="*/ 4 w 51"/>
                  <a:gd name="T47" fmla="*/ 46 h 59"/>
                  <a:gd name="T48" fmla="*/ 5 w 51"/>
                  <a:gd name="T49" fmla="*/ 49 h 59"/>
                  <a:gd name="T50" fmla="*/ 4 w 51"/>
                  <a:gd name="T51" fmla="*/ 50 h 59"/>
                  <a:gd name="T52" fmla="*/ 0 w 51"/>
                  <a:gd name="T53" fmla="*/ 51 h 59"/>
                  <a:gd name="T54" fmla="*/ 3 w 51"/>
                  <a:gd name="T55" fmla="*/ 54 h 59"/>
                  <a:gd name="T56" fmla="*/ 5 w 51"/>
                  <a:gd name="T57" fmla="*/ 56 h 59"/>
                  <a:gd name="T58" fmla="*/ 6 w 51"/>
                  <a:gd name="T59" fmla="*/ 59 h 59"/>
                  <a:gd name="T60" fmla="*/ 11 w 51"/>
                  <a:gd name="T61" fmla="*/ 56 h 59"/>
                  <a:gd name="T62" fmla="*/ 12 w 51"/>
                  <a:gd name="T63" fmla="*/ 55 h 59"/>
                  <a:gd name="T64" fmla="*/ 14 w 51"/>
                  <a:gd name="T65" fmla="*/ 56 h 59"/>
                  <a:gd name="T66" fmla="*/ 18 w 51"/>
                  <a:gd name="T67" fmla="*/ 57 h 59"/>
                  <a:gd name="T68" fmla="*/ 18 w 51"/>
                  <a:gd name="T69" fmla="*/ 55 h 59"/>
                  <a:gd name="T70" fmla="*/ 22 w 51"/>
                  <a:gd name="T71" fmla="*/ 58 h 59"/>
                  <a:gd name="T72" fmla="*/ 28 w 51"/>
                  <a:gd name="T73" fmla="*/ 54 h 59"/>
                  <a:gd name="T74" fmla="*/ 30 w 51"/>
                  <a:gd name="T75" fmla="*/ 53 h 59"/>
                  <a:gd name="T76" fmla="*/ 33 w 51"/>
                  <a:gd name="T77" fmla="*/ 51 h 59"/>
                  <a:gd name="T78" fmla="*/ 35 w 51"/>
                  <a:gd name="T79" fmla="*/ 42 h 59"/>
                  <a:gd name="T80" fmla="*/ 35 w 51"/>
                  <a:gd name="T81" fmla="*/ 39 h 59"/>
                  <a:gd name="T82" fmla="*/ 39 w 51"/>
                  <a:gd name="T83" fmla="*/ 34 h 59"/>
                  <a:gd name="T84" fmla="*/ 43 w 51"/>
                  <a:gd name="T85" fmla="*/ 30 h 59"/>
                  <a:gd name="T86" fmla="*/ 45 w 51"/>
                  <a:gd name="T87" fmla="*/ 25 h 59"/>
                  <a:gd name="T88" fmla="*/ 46 w 51"/>
                  <a:gd name="T89" fmla="*/ 18 h 59"/>
                  <a:gd name="T90" fmla="*/ 47 w 51"/>
                  <a:gd name="T91" fmla="*/ 9 h 59"/>
                  <a:gd name="T92" fmla="*/ 51 w 51"/>
                  <a:gd name="T93" fmla="*/ 1 h 59"/>
                  <a:gd name="T94" fmla="*/ 49 w 51"/>
                  <a:gd name="T9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" h="59">
                    <a:moveTo>
                      <a:pt x="48" y="1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31"/>
                      <a:pt x="23" y="31"/>
                    </a:cubicBezTo>
                    <a:cubicBezTo>
                      <a:pt x="23" y="31"/>
                      <a:pt x="22" y="33"/>
                      <a:pt x="22" y="33"/>
                    </a:cubicBezTo>
                    <a:cubicBezTo>
                      <a:pt x="22" y="33"/>
                      <a:pt x="23" y="34"/>
                      <a:pt x="23" y="34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1" y="52"/>
                    </a:cubicBezTo>
                    <a:cubicBezTo>
                      <a:pt x="1" y="53"/>
                      <a:pt x="3" y="53"/>
                      <a:pt x="3" y="54"/>
                    </a:cubicBezTo>
                    <a:cubicBezTo>
                      <a:pt x="3" y="55"/>
                      <a:pt x="4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7"/>
                      <a:pt x="5" y="58"/>
                      <a:pt x="5" y="58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9" y="34"/>
                      <a:pt x="39" y="34"/>
                    </a:cubicBezTo>
                    <a:cubicBezTo>
                      <a:pt x="39" y="34"/>
                      <a:pt x="40" y="32"/>
                      <a:pt x="40" y="32"/>
                    </a:cubicBezTo>
                    <a:cubicBezTo>
                      <a:pt x="40" y="32"/>
                      <a:pt x="43" y="30"/>
                      <a:pt x="43" y="30"/>
                    </a:cubicBezTo>
                    <a:cubicBezTo>
                      <a:pt x="43" y="30"/>
                      <a:pt x="45" y="28"/>
                      <a:pt x="45" y="28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48" y="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8" name="Freeform 919">
                <a:extLst>
                  <a:ext uri="{FF2B5EF4-FFF2-40B4-BE49-F238E27FC236}">
                    <a16:creationId xmlns:a16="http://schemas.microsoft.com/office/drawing/2014/main" id="{9EB8DB3A-FADB-ACD7-F376-6E05C2B2B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588" y="4737100"/>
                <a:ext cx="541337" cy="538163"/>
              </a:xfrm>
              <a:custGeom>
                <a:avLst/>
                <a:gdLst>
                  <a:gd name="T0" fmla="*/ 122 w 130"/>
                  <a:gd name="T1" fmla="*/ 10 h 129"/>
                  <a:gd name="T2" fmla="*/ 120 w 130"/>
                  <a:gd name="T3" fmla="*/ 6 h 129"/>
                  <a:gd name="T4" fmla="*/ 116 w 130"/>
                  <a:gd name="T5" fmla="*/ 7 h 129"/>
                  <a:gd name="T6" fmla="*/ 106 w 130"/>
                  <a:gd name="T7" fmla="*/ 6 h 129"/>
                  <a:gd name="T8" fmla="*/ 101 w 130"/>
                  <a:gd name="T9" fmla="*/ 1 h 129"/>
                  <a:gd name="T10" fmla="*/ 95 w 130"/>
                  <a:gd name="T11" fmla="*/ 1 h 129"/>
                  <a:gd name="T12" fmla="*/ 89 w 130"/>
                  <a:gd name="T13" fmla="*/ 0 h 129"/>
                  <a:gd name="T14" fmla="*/ 85 w 130"/>
                  <a:gd name="T15" fmla="*/ 4 h 129"/>
                  <a:gd name="T16" fmla="*/ 76 w 130"/>
                  <a:gd name="T17" fmla="*/ 6 h 129"/>
                  <a:gd name="T18" fmla="*/ 62 w 130"/>
                  <a:gd name="T19" fmla="*/ 8 h 129"/>
                  <a:gd name="T20" fmla="*/ 50 w 130"/>
                  <a:gd name="T21" fmla="*/ 2 h 129"/>
                  <a:gd name="T22" fmla="*/ 43 w 130"/>
                  <a:gd name="T23" fmla="*/ 7 h 129"/>
                  <a:gd name="T24" fmla="*/ 44 w 130"/>
                  <a:gd name="T25" fmla="*/ 15 h 129"/>
                  <a:gd name="T26" fmla="*/ 39 w 130"/>
                  <a:gd name="T27" fmla="*/ 30 h 129"/>
                  <a:gd name="T28" fmla="*/ 38 w 130"/>
                  <a:gd name="T29" fmla="*/ 40 h 129"/>
                  <a:gd name="T30" fmla="*/ 32 w 130"/>
                  <a:gd name="T31" fmla="*/ 46 h 129"/>
                  <a:gd name="T32" fmla="*/ 27 w 130"/>
                  <a:gd name="T33" fmla="*/ 53 h 129"/>
                  <a:gd name="T34" fmla="*/ 26 w 130"/>
                  <a:gd name="T35" fmla="*/ 63 h 129"/>
                  <a:gd name="T36" fmla="*/ 22 w 130"/>
                  <a:gd name="T37" fmla="*/ 66 h 129"/>
                  <a:gd name="T38" fmla="*/ 15 w 130"/>
                  <a:gd name="T39" fmla="*/ 70 h 129"/>
                  <a:gd name="T40" fmla="*/ 11 w 130"/>
                  <a:gd name="T41" fmla="*/ 67 h 129"/>
                  <a:gd name="T42" fmla="*/ 7 w 130"/>
                  <a:gd name="T43" fmla="*/ 68 h 129"/>
                  <a:gd name="T44" fmla="*/ 2 w 130"/>
                  <a:gd name="T45" fmla="*/ 76 h 129"/>
                  <a:gd name="T46" fmla="*/ 1 w 130"/>
                  <a:gd name="T47" fmla="*/ 77 h 129"/>
                  <a:gd name="T48" fmla="*/ 29 w 130"/>
                  <a:gd name="T49" fmla="*/ 76 h 129"/>
                  <a:gd name="T50" fmla="*/ 32 w 130"/>
                  <a:gd name="T51" fmla="*/ 85 h 129"/>
                  <a:gd name="T52" fmla="*/ 40 w 130"/>
                  <a:gd name="T53" fmla="*/ 92 h 129"/>
                  <a:gd name="T54" fmla="*/ 49 w 130"/>
                  <a:gd name="T55" fmla="*/ 91 h 129"/>
                  <a:gd name="T56" fmla="*/ 57 w 130"/>
                  <a:gd name="T57" fmla="*/ 86 h 129"/>
                  <a:gd name="T58" fmla="*/ 66 w 130"/>
                  <a:gd name="T59" fmla="*/ 94 h 129"/>
                  <a:gd name="T60" fmla="*/ 65 w 130"/>
                  <a:gd name="T61" fmla="*/ 101 h 129"/>
                  <a:gd name="T62" fmla="*/ 69 w 130"/>
                  <a:gd name="T63" fmla="*/ 110 h 129"/>
                  <a:gd name="T64" fmla="*/ 68 w 130"/>
                  <a:gd name="T65" fmla="*/ 113 h 129"/>
                  <a:gd name="T66" fmla="*/ 72 w 130"/>
                  <a:gd name="T67" fmla="*/ 112 h 129"/>
                  <a:gd name="T68" fmla="*/ 76 w 130"/>
                  <a:gd name="T69" fmla="*/ 111 h 129"/>
                  <a:gd name="T70" fmla="*/ 79 w 130"/>
                  <a:gd name="T71" fmla="*/ 112 h 129"/>
                  <a:gd name="T72" fmla="*/ 82 w 130"/>
                  <a:gd name="T73" fmla="*/ 114 h 129"/>
                  <a:gd name="T74" fmla="*/ 84 w 130"/>
                  <a:gd name="T75" fmla="*/ 115 h 129"/>
                  <a:gd name="T76" fmla="*/ 91 w 130"/>
                  <a:gd name="T77" fmla="*/ 117 h 129"/>
                  <a:gd name="T78" fmla="*/ 100 w 130"/>
                  <a:gd name="T79" fmla="*/ 118 h 129"/>
                  <a:gd name="T80" fmla="*/ 102 w 130"/>
                  <a:gd name="T81" fmla="*/ 116 h 129"/>
                  <a:gd name="T82" fmla="*/ 107 w 130"/>
                  <a:gd name="T83" fmla="*/ 120 h 129"/>
                  <a:gd name="T84" fmla="*/ 111 w 130"/>
                  <a:gd name="T85" fmla="*/ 124 h 129"/>
                  <a:gd name="T86" fmla="*/ 115 w 130"/>
                  <a:gd name="T87" fmla="*/ 129 h 129"/>
                  <a:gd name="T88" fmla="*/ 119 w 130"/>
                  <a:gd name="T89" fmla="*/ 127 h 129"/>
                  <a:gd name="T90" fmla="*/ 119 w 130"/>
                  <a:gd name="T91" fmla="*/ 129 h 129"/>
                  <a:gd name="T92" fmla="*/ 117 w 130"/>
                  <a:gd name="T93" fmla="*/ 120 h 129"/>
                  <a:gd name="T94" fmla="*/ 113 w 130"/>
                  <a:gd name="T95" fmla="*/ 119 h 129"/>
                  <a:gd name="T96" fmla="*/ 112 w 130"/>
                  <a:gd name="T97" fmla="*/ 109 h 129"/>
                  <a:gd name="T98" fmla="*/ 112 w 130"/>
                  <a:gd name="T99" fmla="*/ 106 h 129"/>
                  <a:gd name="T100" fmla="*/ 112 w 130"/>
                  <a:gd name="T101" fmla="*/ 103 h 129"/>
                  <a:gd name="T102" fmla="*/ 114 w 130"/>
                  <a:gd name="T103" fmla="*/ 95 h 129"/>
                  <a:gd name="T104" fmla="*/ 126 w 130"/>
                  <a:gd name="T105" fmla="*/ 93 h 129"/>
                  <a:gd name="T106" fmla="*/ 118 w 130"/>
                  <a:gd name="T107" fmla="*/ 77 h 129"/>
                  <a:gd name="T108" fmla="*/ 117 w 130"/>
                  <a:gd name="T109" fmla="*/ 67 h 129"/>
                  <a:gd name="T110" fmla="*/ 114 w 130"/>
                  <a:gd name="T111" fmla="*/ 55 h 129"/>
                  <a:gd name="T112" fmla="*/ 115 w 130"/>
                  <a:gd name="T113" fmla="*/ 51 h 129"/>
                  <a:gd name="T114" fmla="*/ 119 w 130"/>
                  <a:gd name="T115" fmla="*/ 46 h 129"/>
                  <a:gd name="T116" fmla="*/ 130 w 130"/>
                  <a:gd name="T117" fmla="*/ 22 h 129"/>
                  <a:gd name="T118" fmla="*/ 127 w 130"/>
                  <a:gd name="T119" fmla="*/ 18 h 129"/>
                  <a:gd name="T120" fmla="*/ 127 w 130"/>
                  <a:gd name="T121" fmla="*/ 14 h 129"/>
                  <a:gd name="T122" fmla="*/ 125 w 130"/>
                  <a:gd name="T123" fmla="*/ 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" h="129">
                    <a:moveTo>
                      <a:pt x="125" y="12"/>
                    </a:moveTo>
                    <a:cubicBezTo>
                      <a:pt x="125" y="10"/>
                      <a:pt x="125" y="10"/>
                      <a:pt x="125" y="10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0" y="7"/>
                      <a:pt x="120" y="7"/>
                      <a:pt x="120" y="7"/>
                    </a:cubicBezTo>
                    <a:cubicBezTo>
                      <a:pt x="120" y="6"/>
                      <a:pt x="120" y="6"/>
                      <a:pt x="120" y="6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3" y="2"/>
                      <a:pt x="102" y="1"/>
                      <a:pt x="101" y="1"/>
                    </a:cubicBezTo>
                    <a:cubicBezTo>
                      <a:pt x="101" y="1"/>
                      <a:pt x="100" y="3"/>
                      <a:pt x="100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6" y="42"/>
                      <a:pt x="36" y="42"/>
                    </a:cubicBezTo>
                    <a:cubicBezTo>
                      <a:pt x="36" y="42"/>
                      <a:pt x="33" y="44"/>
                      <a:pt x="33" y="44"/>
                    </a:cubicBezTo>
                    <a:cubicBezTo>
                      <a:pt x="33" y="44"/>
                      <a:pt x="32" y="46"/>
                      <a:pt x="32" y="46"/>
                    </a:cubicBezTo>
                    <a:cubicBezTo>
                      <a:pt x="32" y="46"/>
                      <a:pt x="30" y="50"/>
                      <a:pt x="30" y="50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6"/>
                      <a:pt x="0" y="76"/>
                      <a:pt x="1" y="77"/>
                    </a:cubicBezTo>
                    <a:cubicBezTo>
                      <a:pt x="1" y="77"/>
                      <a:pt x="2" y="77"/>
                      <a:pt x="2" y="78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9" y="107"/>
                      <a:pt x="69" y="107"/>
                      <a:pt x="69" y="107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9" y="114"/>
                      <a:pt x="69" y="114"/>
                      <a:pt x="69" y="114"/>
                    </a:cubicBezTo>
                    <a:cubicBezTo>
                      <a:pt x="70" y="112"/>
                      <a:pt x="70" y="112"/>
                      <a:pt x="70" y="112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75" y="112"/>
                      <a:pt x="75" y="112"/>
                      <a:pt x="75" y="112"/>
                    </a:cubicBezTo>
                    <a:cubicBezTo>
                      <a:pt x="76" y="111"/>
                      <a:pt x="76" y="111"/>
                      <a:pt x="76" y="111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7" y="111"/>
                      <a:pt x="78" y="112"/>
                      <a:pt x="78" y="112"/>
                    </a:cubicBezTo>
                    <a:cubicBezTo>
                      <a:pt x="78" y="112"/>
                      <a:pt x="79" y="112"/>
                      <a:pt x="79" y="112"/>
                    </a:cubicBezTo>
                    <a:cubicBezTo>
                      <a:pt x="81" y="111"/>
                      <a:pt x="81" y="111"/>
                      <a:pt x="81" y="111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2" y="114"/>
                      <a:pt x="82" y="114"/>
                      <a:pt x="82" y="114"/>
                    </a:cubicBezTo>
                    <a:cubicBezTo>
                      <a:pt x="82" y="115"/>
                      <a:pt x="82" y="115"/>
                      <a:pt x="82" y="115"/>
                    </a:cubicBezTo>
                    <a:cubicBezTo>
                      <a:pt x="83" y="115"/>
                      <a:pt x="83" y="115"/>
                      <a:pt x="83" y="115"/>
                    </a:cubicBezTo>
                    <a:cubicBezTo>
                      <a:pt x="84" y="115"/>
                      <a:pt x="84" y="115"/>
                      <a:pt x="84" y="115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100" y="118"/>
                      <a:pt x="100" y="118"/>
                      <a:pt x="100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105" y="120"/>
                      <a:pt x="105" y="120"/>
                      <a:pt x="105" y="120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11" y="124"/>
                      <a:pt x="111" y="124"/>
                      <a:pt x="111" y="124"/>
                    </a:cubicBezTo>
                    <a:cubicBezTo>
                      <a:pt x="113" y="125"/>
                      <a:pt x="113" y="125"/>
                      <a:pt x="113" y="125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5" y="129"/>
                      <a:pt x="115" y="129"/>
                      <a:pt x="115" y="129"/>
                    </a:cubicBezTo>
                    <a:cubicBezTo>
                      <a:pt x="116" y="129"/>
                      <a:pt x="116" y="129"/>
                      <a:pt x="116" y="129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19" y="128"/>
                      <a:pt x="119" y="128"/>
                      <a:pt x="119" y="128"/>
                    </a:cubicBezTo>
                    <a:cubicBezTo>
                      <a:pt x="119" y="128"/>
                      <a:pt x="119" y="128"/>
                      <a:pt x="119" y="128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29"/>
                      <a:pt x="120" y="129"/>
                      <a:pt x="120" y="129"/>
                    </a:cubicBezTo>
                    <a:cubicBezTo>
                      <a:pt x="120" y="120"/>
                      <a:pt x="120" y="120"/>
                      <a:pt x="120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2"/>
                      <a:pt x="117" y="122"/>
                      <a:pt x="117" y="122"/>
                    </a:cubicBezTo>
                    <a:cubicBezTo>
                      <a:pt x="114" y="121"/>
                      <a:pt x="114" y="121"/>
                      <a:pt x="114" y="121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0" y="118"/>
                      <a:pt x="110" y="118"/>
                      <a:pt x="110" y="118"/>
                    </a:cubicBezTo>
                    <a:cubicBezTo>
                      <a:pt x="110" y="115"/>
                      <a:pt x="110" y="115"/>
                      <a:pt x="110" y="115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2" y="108"/>
                      <a:pt x="112" y="108"/>
                      <a:pt x="112" y="108"/>
                    </a:cubicBezTo>
                    <a:cubicBezTo>
                      <a:pt x="111" y="107"/>
                      <a:pt x="111" y="107"/>
                      <a:pt x="111" y="107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3"/>
                      <a:pt x="112" y="103"/>
                      <a:pt x="112" y="103"/>
                    </a:cubicBezTo>
                    <a:cubicBezTo>
                      <a:pt x="110" y="100"/>
                      <a:pt x="110" y="100"/>
                      <a:pt x="110" y="100"/>
                    </a:cubicBezTo>
                    <a:cubicBezTo>
                      <a:pt x="114" y="96"/>
                      <a:pt x="114" y="96"/>
                      <a:pt x="114" y="96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126" y="93"/>
                      <a:pt x="126" y="93"/>
                      <a:pt x="126" y="93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8" y="79"/>
                      <a:pt x="118" y="79"/>
                      <a:pt x="118" y="79"/>
                    </a:cubicBezTo>
                    <a:cubicBezTo>
                      <a:pt x="118" y="77"/>
                      <a:pt x="118" y="77"/>
                      <a:pt x="118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6" y="63"/>
                      <a:pt x="116" y="63"/>
                      <a:pt x="116" y="63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4" y="55"/>
                      <a:pt x="114" y="55"/>
                      <a:pt x="114" y="55"/>
                    </a:cubicBezTo>
                    <a:cubicBezTo>
                      <a:pt x="114" y="55"/>
                      <a:pt x="114" y="55"/>
                      <a:pt x="114" y="55"/>
                    </a:cubicBezTo>
                    <a:cubicBezTo>
                      <a:pt x="113" y="53"/>
                      <a:pt x="113" y="53"/>
                      <a:pt x="113" y="53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5" y="49"/>
                      <a:pt x="115" y="49"/>
                      <a:pt x="115" y="49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1" y="31"/>
                      <a:pt x="121" y="31"/>
                      <a:pt x="121" y="31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7" y="18"/>
                      <a:pt x="127" y="18"/>
                      <a:pt x="127" y="18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4"/>
                      <a:pt x="127" y="14"/>
                      <a:pt x="127" y="14"/>
                    </a:cubicBezTo>
                    <a:cubicBezTo>
                      <a:pt x="127" y="13"/>
                      <a:pt x="127" y="13"/>
                      <a:pt x="127" y="13"/>
                    </a:cubicBezTo>
                    <a:cubicBezTo>
                      <a:pt x="126" y="12"/>
                      <a:pt x="126" y="12"/>
                      <a:pt x="126" y="12"/>
                    </a:cubicBezTo>
                    <a:lnTo>
                      <a:pt x="125" y="1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9" name="Freeform 920">
                <a:extLst>
                  <a:ext uri="{FF2B5EF4-FFF2-40B4-BE49-F238E27FC236}">
                    <a16:creationId xmlns:a16="http://schemas.microsoft.com/office/drawing/2014/main" id="{18B1D5A3-7127-FE6C-629E-79ADD50D3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96063" y="5221288"/>
                <a:ext cx="57150" cy="41275"/>
              </a:xfrm>
              <a:custGeom>
                <a:avLst/>
                <a:gdLst>
                  <a:gd name="T0" fmla="*/ 1 w 14"/>
                  <a:gd name="T1" fmla="*/ 3 h 10"/>
                  <a:gd name="T2" fmla="*/ 1 w 14"/>
                  <a:gd name="T3" fmla="*/ 2 h 10"/>
                  <a:gd name="T4" fmla="*/ 1 w 14"/>
                  <a:gd name="T5" fmla="*/ 0 h 10"/>
                  <a:gd name="T6" fmla="*/ 2 w 14"/>
                  <a:gd name="T7" fmla="*/ 2 h 10"/>
                  <a:gd name="T8" fmla="*/ 2 w 14"/>
                  <a:gd name="T9" fmla="*/ 3 h 10"/>
                  <a:gd name="T10" fmla="*/ 1 w 14"/>
                  <a:gd name="T11" fmla="*/ 3 h 10"/>
                  <a:gd name="T12" fmla="*/ 9 w 14"/>
                  <a:gd name="T13" fmla="*/ 5 h 10"/>
                  <a:gd name="T14" fmla="*/ 9 w 14"/>
                  <a:gd name="T15" fmla="*/ 5 h 10"/>
                  <a:gd name="T16" fmla="*/ 9 w 14"/>
                  <a:gd name="T17" fmla="*/ 4 h 10"/>
                  <a:gd name="T18" fmla="*/ 8 w 14"/>
                  <a:gd name="T19" fmla="*/ 5 h 10"/>
                  <a:gd name="T20" fmla="*/ 9 w 14"/>
                  <a:gd name="T21" fmla="*/ 5 h 10"/>
                  <a:gd name="T22" fmla="*/ 14 w 14"/>
                  <a:gd name="T23" fmla="*/ 10 h 10"/>
                  <a:gd name="T24" fmla="*/ 14 w 14"/>
                  <a:gd name="T25" fmla="*/ 9 h 10"/>
                  <a:gd name="T26" fmla="*/ 14 w 14"/>
                  <a:gd name="T27" fmla="*/ 9 h 10"/>
                  <a:gd name="T28" fmla="*/ 14 w 14"/>
                  <a:gd name="T29" fmla="*/ 9 h 10"/>
                  <a:gd name="T30" fmla="*/ 14 w 14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0">
                    <a:moveTo>
                      <a:pt x="1" y="3"/>
                    </a:moveTo>
                    <a:cubicBezTo>
                      <a:pt x="1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lose/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10"/>
                      <a:pt x="14" y="10"/>
                      <a:pt x="14" y="1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0" name="Freeform 921">
                <a:extLst>
                  <a:ext uri="{FF2B5EF4-FFF2-40B4-BE49-F238E27FC236}">
                    <a16:creationId xmlns:a16="http://schemas.microsoft.com/office/drawing/2014/main" id="{AD150318-6644-A812-D0CE-4F8B34034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4688" y="4208463"/>
                <a:ext cx="295275" cy="471488"/>
              </a:xfrm>
              <a:custGeom>
                <a:avLst/>
                <a:gdLst>
                  <a:gd name="T0" fmla="*/ 62 w 71"/>
                  <a:gd name="T1" fmla="*/ 81 h 113"/>
                  <a:gd name="T2" fmla="*/ 60 w 71"/>
                  <a:gd name="T3" fmla="*/ 79 h 113"/>
                  <a:gd name="T4" fmla="*/ 59 w 71"/>
                  <a:gd name="T5" fmla="*/ 76 h 113"/>
                  <a:gd name="T6" fmla="*/ 56 w 71"/>
                  <a:gd name="T7" fmla="*/ 76 h 113"/>
                  <a:gd name="T8" fmla="*/ 58 w 71"/>
                  <a:gd name="T9" fmla="*/ 69 h 113"/>
                  <a:gd name="T10" fmla="*/ 61 w 71"/>
                  <a:gd name="T11" fmla="*/ 66 h 113"/>
                  <a:gd name="T12" fmla="*/ 61 w 71"/>
                  <a:gd name="T13" fmla="*/ 63 h 113"/>
                  <a:gd name="T14" fmla="*/ 63 w 71"/>
                  <a:gd name="T15" fmla="*/ 61 h 113"/>
                  <a:gd name="T16" fmla="*/ 65 w 71"/>
                  <a:gd name="T17" fmla="*/ 58 h 113"/>
                  <a:gd name="T18" fmla="*/ 64 w 71"/>
                  <a:gd name="T19" fmla="*/ 57 h 113"/>
                  <a:gd name="T20" fmla="*/ 71 w 71"/>
                  <a:gd name="T21" fmla="*/ 56 h 113"/>
                  <a:gd name="T22" fmla="*/ 45 w 71"/>
                  <a:gd name="T23" fmla="*/ 14 h 113"/>
                  <a:gd name="T24" fmla="*/ 10 w 71"/>
                  <a:gd name="T25" fmla="*/ 3 h 113"/>
                  <a:gd name="T26" fmla="*/ 12 w 71"/>
                  <a:gd name="T27" fmla="*/ 14 h 113"/>
                  <a:gd name="T28" fmla="*/ 13 w 71"/>
                  <a:gd name="T29" fmla="*/ 19 h 113"/>
                  <a:gd name="T30" fmla="*/ 17 w 71"/>
                  <a:gd name="T31" fmla="*/ 22 h 113"/>
                  <a:gd name="T32" fmla="*/ 14 w 71"/>
                  <a:gd name="T33" fmla="*/ 33 h 113"/>
                  <a:gd name="T34" fmla="*/ 6 w 71"/>
                  <a:gd name="T35" fmla="*/ 56 h 113"/>
                  <a:gd name="T36" fmla="*/ 0 w 71"/>
                  <a:gd name="T37" fmla="*/ 64 h 113"/>
                  <a:gd name="T38" fmla="*/ 4 w 71"/>
                  <a:gd name="T39" fmla="*/ 74 h 113"/>
                  <a:gd name="T40" fmla="*/ 7 w 71"/>
                  <a:gd name="T41" fmla="*/ 76 h 113"/>
                  <a:gd name="T42" fmla="*/ 10 w 71"/>
                  <a:gd name="T43" fmla="*/ 80 h 113"/>
                  <a:gd name="T44" fmla="*/ 11 w 71"/>
                  <a:gd name="T45" fmla="*/ 92 h 113"/>
                  <a:gd name="T46" fmla="*/ 5 w 71"/>
                  <a:gd name="T47" fmla="*/ 95 h 113"/>
                  <a:gd name="T48" fmla="*/ 7 w 71"/>
                  <a:gd name="T49" fmla="*/ 102 h 113"/>
                  <a:gd name="T50" fmla="*/ 14 w 71"/>
                  <a:gd name="T51" fmla="*/ 111 h 113"/>
                  <a:gd name="T52" fmla="*/ 17 w 71"/>
                  <a:gd name="T53" fmla="*/ 113 h 113"/>
                  <a:gd name="T54" fmla="*/ 23 w 71"/>
                  <a:gd name="T55" fmla="*/ 113 h 113"/>
                  <a:gd name="T56" fmla="*/ 35 w 71"/>
                  <a:gd name="T57" fmla="*/ 109 h 113"/>
                  <a:gd name="T58" fmla="*/ 38 w 71"/>
                  <a:gd name="T59" fmla="*/ 104 h 113"/>
                  <a:gd name="T60" fmla="*/ 38 w 71"/>
                  <a:gd name="T61" fmla="*/ 102 h 113"/>
                  <a:gd name="T62" fmla="*/ 48 w 71"/>
                  <a:gd name="T63" fmla="*/ 100 h 113"/>
                  <a:gd name="T64" fmla="*/ 53 w 71"/>
                  <a:gd name="T65" fmla="*/ 95 h 113"/>
                  <a:gd name="T66" fmla="*/ 56 w 71"/>
                  <a:gd name="T67" fmla="*/ 92 h 113"/>
                  <a:gd name="T68" fmla="*/ 60 w 71"/>
                  <a:gd name="T69" fmla="*/ 89 h 113"/>
                  <a:gd name="T70" fmla="*/ 64 w 71"/>
                  <a:gd name="T71" fmla="*/ 89 h 113"/>
                  <a:gd name="T72" fmla="*/ 62 w 71"/>
                  <a:gd name="T73" fmla="*/ 8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1" h="113">
                    <a:moveTo>
                      <a:pt x="62" y="84"/>
                    </a:moveTo>
                    <a:cubicBezTo>
                      <a:pt x="62" y="81"/>
                      <a:pt x="62" y="81"/>
                      <a:pt x="62" y="81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1" y="66"/>
                    </a:cubicBezTo>
                    <a:cubicBezTo>
                      <a:pt x="61" y="65"/>
                      <a:pt x="60" y="64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4" y="58"/>
                      <a:pt x="64" y="58"/>
                    </a:cubicBezTo>
                    <a:cubicBezTo>
                      <a:pt x="64" y="58"/>
                      <a:pt x="64" y="57"/>
                      <a:pt x="64" y="57"/>
                    </a:cubicBezTo>
                    <a:cubicBezTo>
                      <a:pt x="64" y="57"/>
                      <a:pt x="66" y="56"/>
                      <a:pt x="66" y="56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4" y="21"/>
                      <a:pt x="14" y="21"/>
                    </a:cubicBezTo>
                    <a:cubicBezTo>
                      <a:pt x="14" y="21"/>
                      <a:pt x="17" y="22"/>
                      <a:pt x="17" y="22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8" y="109"/>
                      <a:pt x="28" y="109"/>
                      <a:pt x="28" y="109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4"/>
                      <a:pt x="38" y="104"/>
                      <a:pt x="38" y="104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47" y="101"/>
                      <a:pt x="47" y="101"/>
                      <a:pt x="47" y="101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6" y="94"/>
                      <a:pt x="56" y="93"/>
                      <a:pt x="56" y="92"/>
                    </a:cubicBezTo>
                    <a:cubicBezTo>
                      <a:pt x="56" y="92"/>
                      <a:pt x="56" y="90"/>
                      <a:pt x="56" y="90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4" y="86"/>
                      <a:pt x="64" y="86"/>
                      <a:pt x="64" y="86"/>
                    </a:cubicBezTo>
                    <a:lnTo>
                      <a:pt x="62" y="8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1" name="Freeform 922">
                <a:extLst>
                  <a:ext uri="{FF2B5EF4-FFF2-40B4-BE49-F238E27FC236}">
                    <a16:creationId xmlns:a16="http://schemas.microsoft.com/office/drawing/2014/main" id="{F4E6F604-BA5A-94B7-60B5-4F37F8AF6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0088" y="4575175"/>
                <a:ext cx="369887" cy="250825"/>
              </a:xfrm>
              <a:custGeom>
                <a:avLst/>
                <a:gdLst>
                  <a:gd name="T0" fmla="*/ 83 w 89"/>
                  <a:gd name="T1" fmla="*/ 33 h 60"/>
                  <a:gd name="T2" fmla="*/ 82 w 89"/>
                  <a:gd name="T3" fmla="*/ 30 h 60"/>
                  <a:gd name="T4" fmla="*/ 79 w 89"/>
                  <a:gd name="T5" fmla="*/ 28 h 60"/>
                  <a:gd name="T6" fmla="*/ 74 w 89"/>
                  <a:gd name="T7" fmla="*/ 22 h 60"/>
                  <a:gd name="T8" fmla="*/ 67 w 89"/>
                  <a:gd name="T9" fmla="*/ 20 h 60"/>
                  <a:gd name="T10" fmla="*/ 67 w 89"/>
                  <a:gd name="T11" fmla="*/ 17 h 60"/>
                  <a:gd name="T12" fmla="*/ 62 w 89"/>
                  <a:gd name="T13" fmla="*/ 16 h 60"/>
                  <a:gd name="T14" fmla="*/ 61 w 89"/>
                  <a:gd name="T15" fmla="*/ 14 h 60"/>
                  <a:gd name="T16" fmla="*/ 63 w 89"/>
                  <a:gd name="T17" fmla="*/ 9 h 60"/>
                  <a:gd name="T18" fmla="*/ 58 w 89"/>
                  <a:gd name="T19" fmla="*/ 1 h 60"/>
                  <a:gd name="T20" fmla="*/ 54 w 89"/>
                  <a:gd name="T21" fmla="*/ 1 h 60"/>
                  <a:gd name="T22" fmla="*/ 50 w 89"/>
                  <a:gd name="T23" fmla="*/ 4 h 60"/>
                  <a:gd name="T24" fmla="*/ 47 w 89"/>
                  <a:gd name="T25" fmla="*/ 7 h 60"/>
                  <a:gd name="T26" fmla="*/ 42 w 89"/>
                  <a:gd name="T27" fmla="*/ 12 h 60"/>
                  <a:gd name="T28" fmla="*/ 32 w 89"/>
                  <a:gd name="T29" fmla="*/ 14 h 60"/>
                  <a:gd name="T30" fmla="*/ 32 w 89"/>
                  <a:gd name="T31" fmla="*/ 16 h 60"/>
                  <a:gd name="T32" fmla="*/ 29 w 89"/>
                  <a:gd name="T33" fmla="*/ 21 h 60"/>
                  <a:gd name="T34" fmla="*/ 17 w 89"/>
                  <a:gd name="T35" fmla="*/ 25 h 60"/>
                  <a:gd name="T36" fmla="*/ 11 w 89"/>
                  <a:gd name="T37" fmla="*/ 25 h 60"/>
                  <a:gd name="T38" fmla="*/ 6 w 89"/>
                  <a:gd name="T39" fmla="*/ 26 h 60"/>
                  <a:gd name="T40" fmla="*/ 3 w 89"/>
                  <a:gd name="T41" fmla="*/ 33 h 60"/>
                  <a:gd name="T42" fmla="*/ 2 w 89"/>
                  <a:gd name="T43" fmla="*/ 36 h 60"/>
                  <a:gd name="T44" fmla="*/ 2 w 89"/>
                  <a:gd name="T45" fmla="*/ 41 h 60"/>
                  <a:gd name="T46" fmla="*/ 5 w 89"/>
                  <a:gd name="T47" fmla="*/ 47 h 60"/>
                  <a:gd name="T48" fmla="*/ 11 w 89"/>
                  <a:gd name="T49" fmla="*/ 55 h 60"/>
                  <a:gd name="T50" fmla="*/ 15 w 89"/>
                  <a:gd name="T51" fmla="*/ 56 h 60"/>
                  <a:gd name="T52" fmla="*/ 21 w 89"/>
                  <a:gd name="T53" fmla="*/ 51 h 60"/>
                  <a:gd name="T54" fmla="*/ 27 w 89"/>
                  <a:gd name="T55" fmla="*/ 51 h 60"/>
                  <a:gd name="T56" fmla="*/ 28 w 89"/>
                  <a:gd name="T57" fmla="*/ 46 h 60"/>
                  <a:gd name="T58" fmla="*/ 32 w 89"/>
                  <a:gd name="T59" fmla="*/ 42 h 60"/>
                  <a:gd name="T60" fmla="*/ 39 w 89"/>
                  <a:gd name="T61" fmla="*/ 42 h 60"/>
                  <a:gd name="T62" fmla="*/ 47 w 89"/>
                  <a:gd name="T63" fmla="*/ 47 h 60"/>
                  <a:gd name="T64" fmla="*/ 58 w 89"/>
                  <a:gd name="T65" fmla="*/ 43 h 60"/>
                  <a:gd name="T66" fmla="*/ 67 w 89"/>
                  <a:gd name="T67" fmla="*/ 42 h 60"/>
                  <a:gd name="T68" fmla="*/ 70 w 89"/>
                  <a:gd name="T69" fmla="*/ 43 h 60"/>
                  <a:gd name="T70" fmla="*/ 74 w 89"/>
                  <a:gd name="T71" fmla="*/ 41 h 60"/>
                  <a:gd name="T72" fmla="*/ 76 w 89"/>
                  <a:gd name="T73" fmla="*/ 39 h 60"/>
                  <a:gd name="T74" fmla="*/ 80 w 89"/>
                  <a:gd name="T75" fmla="*/ 40 h 60"/>
                  <a:gd name="T76" fmla="*/ 85 w 89"/>
                  <a:gd name="T77" fmla="*/ 42 h 60"/>
                  <a:gd name="T78" fmla="*/ 88 w 89"/>
                  <a:gd name="T79" fmla="*/ 41 h 60"/>
                  <a:gd name="T80" fmla="*/ 87 w 89"/>
                  <a:gd name="T81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" h="60">
                    <a:moveTo>
                      <a:pt x="82" y="34"/>
                    </a:move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4"/>
                      <a:pt x="50" y="4"/>
                    </a:cubicBezTo>
                    <a:cubicBezTo>
                      <a:pt x="50" y="5"/>
                      <a:pt x="50" y="6"/>
                      <a:pt x="50" y="6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6" y="40"/>
                      <a:pt x="86" y="40"/>
                    </a:cubicBezTo>
                    <a:cubicBezTo>
                      <a:pt x="87" y="40"/>
                      <a:pt x="88" y="41"/>
                      <a:pt x="88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7" y="37"/>
                      <a:pt x="87" y="37"/>
                      <a:pt x="87" y="37"/>
                    </a:cubicBezTo>
                    <a:lnTo>
                      <a:pt x="82" y="3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2" name="Freeform 923">
                <a:extLst>
                  <a:ext uri="{FF2B5EF4-FFF2-40B4-BE49-F238E27FC236}">
                    <a16:creationId xmlns:a16="http://schemas.microsoft.com/office/drawing/2014/main" id="{A29558C9-7763-2E2E-026A-B6923A650F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9313" y="4400550"/>
                <a:ext cx="76200" cy="71438"/>
              </a:xfrm>
              <a:custGeom>
                <a:avLst/>
                <a:gdLst>
                  <a:gd name="T0" fmla="*/ 12 w 18"/>
                  <a:gd name="T1" fmla="*/ 15 h 17"/>
                  <a:gd name="T2" fmla="*/ 12 w 18"/>
                  <a:gd name="T3" fmla="*/ 16 h 17"/>
                  <a:gd name="T4" fmla="*/ 11 w 18"/>
                  <a:gd name="T5" fmla="*/ 15 h 17"/>
                  <a:gd name="T6" fmla="*/ 11 w 18"/>
                  <a:gd name="T7" fmla="*/ 14 h 17"/>
                  <a:gd name="T8" fmla="*/ 12 w 18"/>
                  <a:gd name="T9" fmla="*/ 15 h 17"/>
                  <a:gd name="T10" fmla="*/ 2 w 18"/>
                  <a:gd name="T11" fmla="*/ 0 h 17"/>
                  <a:gd name="T12" fmla="*/ 0 w 18"/>
                  <a:gd name="T13" fmla="*/ 1 h 17"/>
                  <a:gd name="T14" fmla="*/ 1 w 18"/>
                  <a:gd name="T15" fmla="*/ 2 h 17"/>
                  <a:gd name="T16" fmla="*/ 2 w 18"/>
                  <a:gd name="T17" fmla="*/ 1 h 17"/>
                  <a:gd name="T18" fmla="*/ 2 w 18"/>
                  <a:gd name="T19" fmla="*/ 0 h 17"/>
                  <a:gd name="T20" fmla="*/ 17 w 18"/>
                  <a:gd name="T21" fmla="*/ 7 h 17"/>
                  <a:gd name="T22" fmla="*/ 17 w 18"/>
                  <a:gd name="T23" fmla="*/ 8 h 17"/>
                  <a:gd name="T24" fmla="*/ 17 w 18"/>
                  <a:gd name="T25" fmla="*/ 8 h 17"/>
                  <a:gd name="T26" fmla="*/ 18 w 18"/>
                  <a:gd name="T27" fmla="*/ 8 h 17"/>
                  <a:gd name="T28" fmla="*/ 17 w 18"/>
                  <a:gd name="T29" fmla="*/ 7 h 17"/>
                  <a:gd name="T30" fmla="*/ 7 w 18"/>
                  <a:gd name="T31" fmla="*/ 16 h 17"/>
                  <a:gd name="T32" fmla="*/ 6 w 18"/>
                  <a:gd name="T33" fmla="*/ 16 h 17"/>
                  <a:gd name="T34" fmla="*/ 7 w 18"/>
                  <a:gd name="T35" fmla="*/ 17 h 17"/>
                  <a:gd name="T36" fmla="*/ 7 w 18"/>
                  <a:gd name="T37" fmla="*/ 16 h 17"/>
                  <a:gd name="T38" fmla="*/ 7 w 18"/>
                  <a:gd name="T39" fmla="*/ 16 h 17"/>
                  <a:gd name="T40" fmla="*/ 2 w 18"/>
                  <a:gd name="T41" fmla="*/ 2 h 17"/>
                  <a:gd name="T42" fmla="*/ 2 w 18"/>
                  <a:gd name="T43" fmla="*/ 3 h 17"/>
                  <a:gd name="T44" fmla="*/ 3 w 18"/>
                  <a:gd name="T45" fmla="*/ 3 h 17"/>
                  <a:gd name="T46" fmla="*/ 3 w 18"/>
                  <a:gd name="T47" fmla="*/ 2 h 17"/>
                  <a:gd name="T48" fmla="*/ 2 w 18"/>
                  <a:gd name="T49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7">
                    <a:moveTo>
                      <a:pt x="12" y="15"/>
                    </a:moveTo>
                    <a:cubicBezTo>
                      <a:pt x="12" y="15"/>
                      <a:pt x="12" y="16"/>
                      <a:pt x="12" y="16"/>
                    </a:cubicBezTo>
                    <a:cubicBezTo>
                      <a:pt x="11" y="16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5"/>
                    </a:cubicBezTo>
                    <a:close/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7" y="7"/>
                    </a:moveTo>
                    <a:cubicBezTo>
                      <a:pt x="17" y="7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7" y="7"/>
                    </a:cubicBezTo>
                    <a:close/>
                    <a:moveTo>
                      <a:pt x="7" y="16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3" name="Freeform 924">
                <a:extLst>
                  <a:ext uri="{FF2B5EF4-FFF2-40B4-BE49-F238E27FC236}">
                    <a16:creationId xmlns:a16="http://schemas.microsoft.com/office/drawing/2014/main" id="{1A9E009D-B18F-688D-084D-70605D240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3400" y="4516438"/>
                <a:ext cx="220662" cy="325438"/>
              </a:xfrm>
              <a:custGeom>
                <a:avLst/>
                <a:gdLst>
                  <a:gd name="T0" fmla="*/ 45 w 53"/>
                  <a:gd name="T1" fmla="*/ 61 h 78"/>
                  <a:gd name="T2" fmla="*/ 42 w 53"/>
                  <a:gd name="T3" fmla="*/ 55 h 78"/>
                  <a:gd name="T4" fmla="*/ 42 w 53"/>
                  <a:gd name="T5" fmla="*/ 50 h 78"/>
                  <a:gd name="T6" fmla="*/ 43 w 53"/>
                  <a:gd name="T7" fmla="*/ 47 h 78"/>
                  <a:gd name="T8" fmla="*/ 46 w 53"/>
                  <a:gd name="T9" fmla="*/ 40 h 78"/>
                  <a:gd name="T10" fmla="*/ 48 w 53"/>
                  <a:gd name="T11" fmla="*/ 37 h 78"/>
                  <a:gd name="T12" fmla="*/ 41 w 53"/>
                  <a:gd name="T13" fmla="*/ 28 h 78"/>
                  <a:gd name="T14" fmla="*/ 39 w 53"/>
                  <a:gd name="T15" fmla="*/ 21 h 78"/>
                  <a:gd name="T16" fmla="*/ 45 w 53"/>
                  <a:gd name="T17" fmla="*/ 18 h 78"/>
                  <a:gd name="T18" fmla="*/ 44 w 53"/>
                  <a:gd name="T19" fmla="*/ 6 h 78"/>
                  <a:gd name="T20" fmla="*/ 41 w 53"/>
                  <a:gd name="T21" fmla="*/ 2 h 78"/>
                  <a:gd name="T22" fmla="*/ 38 w 53"/>
                  <a:gd name="T23" fmla="*/ 0 h 78"/>
                  <a:gd name="T24" fmla="*/ 40 w 53"/>
                  <a:gd name="T25" fmla="*/ 5 h 78"/>
                  <a:gd name="T26" fmla="*/ 42 w 53"/>
                  <a:gd name="T27" fmla="*/ 7 h 78"/>
                  <a:gd name="T28" fmla="*/ 42 w 53"/>
                  <a:gd name="T29" fmla="*/ 11 h 78"/>
                  <a:gd name="T30" fmla="*/ 37 w 53"/>
                  <a:gd name="T31" fmla="*/ 12 h 78"/>
                  <a:gd name="T32" fmla="*/ 34 w 53"/>
                  <a:gd name="T33" fmla="*/ 20 h 78"/>
                  <a:gd name="T34" fmla="*/ 32 w 53"/>
                  <a:gd name="T35" fmla="*/ 24 h 78"/>
                  <a:gd name="T36" fmla="*/ 29 w 53"/>
                  <a:gd name="T37" fmla="*/ 30 h 78"/>
                  <a:gd name="T38" fmla="*/ 26 w 53"/>
                  <a:gd name="T39" fmla="*/ 35 h 78"/>
                  <a:gd name="T40" fmla="*/ 23 w 53"/>
                  <a:gd name="T41" fmla="*/ 41 h 78"/>
                  <a:gd name="T42" fmla="*/ 20 w 53"/>
                  <a:gd name="T43" fmla="*/ 45 h 78"/>
                  <a:gd name="T44" fmla="*/ 18 w 53"/>
                  <a:gd name="T45" fmla="*/ 44 h 78"/>
                  <a:gd name="T46" fmla="*/ 14 w 53"/>
                  <a:gd name="T47" fmla="*/ 41 h 78"/>
                  <a:gd name="T48" fmla="*/ 12 w 53"/>
                  <a:gd name="T49" fmla="*/ 43 h 78"/>
                  <a:gd name="T50" fmla="*/ 9 w 53"/>
                  <a:gd name="T51" fmla="*/ 43 h 78"/>
                  <a:gd name="T52" fmla="*/ 7 w 53"/>
                  <a:gd name="T53" fmla="*/ 45 h 78"/>
                  <a:gd name="T54" fmla="*/ 2 w 53"/>
                  <a:gd name="T55" fmla="*/ 55 h 78"/>
                  <a:gd name="T56" fmla="*/ 1 w 53"/>
                  <a:gd name="T57" fmla="*/ 58 h 78"/>
                  <a:gd name="T58" fmla="*/ 4 w 53"/>
                  <a:gd name="T59" fmla="*/ 61 h 78"/>
                  <a:gd name="T60" fmla="*/ 8 w 53"/>
                  <a:gd name="T61" fmla="*/ 63 h 78"/>
                  <a:gd name="T62" fmla="*/ 11 w 53"/>
                  <a:gd name="T63" fmla="*/ 69 h 78"/>
                  <a:gd name="T64" fmla="*/ 9 w 53"/>
                  <a:gd name="T65" fmla="*/ 74 h 78"/>
                  <a:gd name="T66" fmla="*/ 19 w 53"/>
                  <a:gd name="T67" fmla="*/ 75 h 78"/>
                  <a:gd name="T68" fmla="*/ 32 w 53"/>
                  <a:gd name="T69" fmla="*/ 74 h 78"/>
                  <a:gd name="T70" fmla="*/ 41 w 53"/>
                  <a:gd name="T71" fmla="*/ 75 h 78"/>
                  <a:gd name="T72" fmla="*/ 49 w 53"/>
                  <a:gd name="T73" fmla="*/ 77 h 78"/>
                  <a:gd name="T74" fmla="*/ 51 w 53"/>
                  <a:gd name="T75" fmla="*/ 75 h 78"/>
                  <a:gd name="T76" fmla="*/ 51 w 53"/>
                  <a:gd name="T77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78">
                    <a:moveTo>
                      <a:pt x="46" y="65"/>
                    </a:moveTo>
                    <a:cubicBezTo>
                      <a:pt x="45" y="61"/>
                      <a:pt x="45" y="61"/>
                      <a:pt x="45" y="61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1" y="59"/>
                      <a:pt x="1" y="58"/>
                    </a:cubicBezTo>
                    <a:cubicBezTo>
                      <a:pt x="1" y="59"/>
                      <a:pt x="1" y="60"/>
                      <a:pt x="2" y="60"/>
                    </a:cubicBezTo>
                    <a:cubicBezTo>
                      <a:pt x="3" y="59"/>
                      <a:pt x="4" y="60"/>
                      <a:pt x="4" y="61"/>
                    </a:cubicBezTo>
                    <a:cubicBezTo>
                      <a:pt x="4" y="62"/>
                      <a:pt x="5" y="63"/>
                      <a:pt x="6" y="64"/>
                    </a:cubicBezTo>
                    <a:cubicBezTo>
                      <a:pt x="7" y="64"/>
                      <a:pt x="7" y="63"/>
                      <a:pt x="8" y="63"/>
                    </a:cubicBezTo>
                    <a:cubicBezTo>
                      <a:pt x="9" y="64"/>
                      <a:pt x="8" y="65"/>
                      <a:pt x="9" y="65"/>
                    </a:cubicBezTo>
                    <a:cubicBezTo>
                      <a:pt x="10" y="66"/>
                      <a:pt x="10" y="68"/>
                      <a:pt x="11" y="69"/>
                    </a:cubicBezTo>
                    <a:cubicBezTo>
                      <a:pt x="11" y="71"/>
                      <a:pt x="10" y="72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1" y="69"/>
                      <a:pt x="51" y="69"/>
                      <a:pt x="51" y="69"/>
                    </a:cubicBezTo>
                    <a:lnTo>
                      <a:pt x="46" y="6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4" name="Freeform 925">
                <a:extLst>
                  <a:ext uri="{FF2B5EF4-FFF2-40B4-BE49-F238E27FC236}">
                    <a16:creationId xmlns:a16="http://schemas.microsoft.com/office/drawing/2014/main" id="{03A539E7-20F6-51D7-E8B9-9566774B7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250" y="4954588"/>
                <a:ext cx="53975" cy="61913"/>
              </a:xfrm>
              <a:custGeom>
                <a:avLst/>
                <a:gdLst>
                  <a:gd name="T0" fmla="*/ 8 w 13"/>
                  <a:gd name="T1" fmla="*/ 1 h 15"/>
                  <a:gd name="T2" fmla="*/ 7 w 13"/>
                  <a:gd name="T3" fmla="*/ 1 h 15"/>
                  <a:gd name="T4" fmla="*/ 7 w 13"/>
                  <a:gd name="T5" fmla="*/ 3 h 15"/>
                  <a:gd name="T6" fmla="*/ 5 w 13"/>
                  <a:gd name="T7" fmla="*/ 4 h 15"/>
                  <a:gd name="T8" fmla="*/ 3 w 13"/>
                  <a:gd name="T9" fmla="*/ 4 h 15"/>
                  <a:gd name="T10" fmla="*/ 3 w 13"/>
                  <a:gd name="T11" fmla="*/ 3 h 15"/>
                  <a:gd name="T12" fmla="*/ 1 w 13"/>
                  <a:gd name="T13" fmla="*/ 2 h 15"/>
                  <a:gd name="T14" fmla="*/ 0 w 13"/>
                  <a:gd name="T15" fmla="*/ 3 h 15"/>
                  <a:gd name="T16" fmla="*/ 2 w 13"/>
                  <a:gd name="T17" fmla="*/ 6 h 15"/>
                  <a:gd name="T18" fmla="*/ 2 w 13"/>
                  <a:gd name="T19" fmla="*/ 11 h 15"/>
                  <a:gd name="T20" fmla="*/ 3 w 13"/>
                  <a:gd name="T21" fmla="*/ 15 h 15"/>
                  <a:gd name="T22" fmla="*/ 6 w 13"/>
                  <a:gd name="T23" fmla="*/ 15 h 15"/>
                  <a:gd name="T24" fmla="*/ 9 w 13"/>
                  <a:gd name="T25" fmla="*/ 11 h 15"/>
                  <a:gd name="T26" fmla="*/ 9 w 13"/>
                  <a:gd name="T27" fmla="*/ 10 h 15"/>
                  <a:gd name="T28" fmla="*/ 13 w 13"/>
                  <a:gd name="T29" fmla="*/ 7 h 15"/>
                  <a:gd name="T30" fmla="*/ 13 w 13"/>
                  <a:gd name="T31" fmla="*/ 5 h 15"/>
                  <a:gd name="T32" fmla="*/ 10 w 13"/>
                  <a:gd name="T33" fmla="*/ 4 h 15"/>
                  <a:gd name="T34" fmla="*/ 10 w 13"/>
                  <a:gd name="T35" fmla="*/ 3 h 15"/>
                  <a:gd name="T36" fmla="*/ 11 w 13"/>
                  <a:gd name="T37" fmla="*/ 1 h 15"/>
                  <a:gd name="T38" fmla="*/ 10 w 13"/>
                  <a:gd name="T39" fmla="*/ 0 h 15"/>
                  <a:gd name="T40" fmla="*/ 8 w 13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5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5" name="Freeform 926">
                <a:extLst>
                  <a:ext uri="{FF2B5EF4-FFF2-40B4-BE49-F238E27FC236}">
                    <a16:creationId xmlns:a16="http://schemas.microsoft.com/office/drawing/2014/main" id="{49EACBDE-FBED-8D44-2C2B-B18E1CDC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113" y="4459288"/>
                <a:ext cx="223837" cy="161925"/>
              </a:xfrm>
              <a:custGeom>
                <a:avLst/>
                <a:gdLst>
                  <a:gd name="T0" fmla="*/ 52 w 54"/>
                  <a:gd name="T1" fmla="*/ 17 h 39"/>
                  <a:gd name="T2" fmla="*/ 50 w 54"/>
                  <a:gd name="T3" fmla="*/ 17 h 39"/>
                  <a:gd name="T4" fmla="*/ 44 w 54"/>
                  <a:gd name="T5" fmla="*/ 12 h 39"/>
                  <a:gd name="T6" fmla="*/ 41 w 54"/>
                  <a:gd name="T7" fmla="*/ 9 h 39"/>
                  <a:gd name="T8" fmla="*/ 39 w 54"/>
                  <a:gd name="T9" fmla="*/ 3 h 39"/>
                  <a:gd name="T10" fmla="*/ 33 w 54"/>
                  <a:gd name="T11" fmla="*/ 0 h 39"/>
                  <a:gd name="T12" fmla="*/ 24 w 54"/>
                  <a:gd name="T13" fmla="*/ 4 h 39"/>
                  <a:gd name="T14" fmla="*/ 23 w 54"/>
                  <a:gd name="T15" fmla="*/ 7 h 39"/>
                  <a:gd name="T16" fmla="*/ 18 w 54"/>
                  <a:gd name="T17" fmla="*/ 7 h 39"/>
                  <a:gd name="T18" fmla="*/ 18 w 54"/>
                  <a:gd name="T19" fmla="*/ 10 h 39"/>
                  <a:gd name="T20" fmla="*/ 15 w 54"/>
                  <a:gd name="T21" fmla="*/ 13 h 39"/>
                  <a:gd name="T22" fmla="*/ 14 w 54"/>
                  <a:gd name="T23" fmla="*/ 14 h 39"/>
                  <a:gd name="T24" fmla="*/ 11 w 54"/>
                  <a:gd name="T25" fmla="*/ 11 h 39"/>
                  <a:gd name="T26" fmla="*/ 8 w 54"/>
                  <a:gd name="T27" fmla="*/ 15 h 39"/>
                  <a:gd name="T28" fmla="*/ 7 w 54"/>
                  <a:gd name="T29" fmla="*/ 17 h 39"/>
                  <a:gd name="T30" fmla="*/ 6 w 54"/>
                  <a:gd name="T31" fmla="*/ 21 h 39"/>
                  <a:gd name="T32" fmla="*/ 2 w 54"/>
                  <a:gd name="T33" fmla="*/ 24 h 39"/>
                  <a:gd name="T34" fmla="*/ 0 w 54"/>
                  <a:gd name="T35" fmla="*/ 28 h 39"/>
                  <a:gd name="T36" fmla="*/ 0 w 54"/>
                  <a:gd name="T37" fmla="*/ 31 h 39"/>
                  <a:gd name="T38" fmla="*/ 1 w 54"/>
                  <a:gd name="T39" fmla="*/ 33 h 39"/>
                  <a:gd name="T40" fmla="*/ 4 w 54"/>
                  <a:gd name="T41" fmla="*/ 36 h 39"/>
                  <a:gd name="T42" fmla="*/ 7 w 54"/>
                  <a:gd name="T43" fmla="*/ 37 h 39"/>
                  <a:gd name="T44" fmla="*/ 8 w 54"/>
                  <a:gd name="T45" fmla="*/ 38 h 39"/>
                  <a:gd name="T46" fmla="*/ 11 w 54"/>
                  <a:gd name="T47" fmla="*/ 36 h 39"/>
                  <a:gd name="T48" fmla="*/ 18 w 54"/>
                  <a:gd name="T49" fmla="*/ 39 h 39"/>
                  <a:gd name="T50" fmla="*/ 19 w 54"/>
                  <a:gd name="T51" fmla="*/ 37 h 39"/>
                  <a:gd name="T52" fmla="*/ 19 w 54"/>
                  <a:gd name="T53" fmla="*/ 32 h 39"/>
                  <a:gd name="T54" fmla="*/ 18 w 54"/>
                  <a:gd name="T55" fmla="*/ 28 h 39"/>
                  <a:gd name="T56" fmla="*/ 33 w 54"/>
                  <a:gd name="T57" fmla="*/ 28 h 39"/>
                  <a:gd name="T58" fmla="*/ 41 w 54"/>
                  <a:gd name="T59" fmla="*/ 29 h 39"/>
                  <a:gd name="T60" fmla="*/ 45 w 54"/>
                  <a:gd name="T61" fmla="*/ 28 h 39"/>
                  <a:gd name="T62" fmla="*/ 47 w 54"/>
                  <a:gd name="T63" fmla="*/ 27 h 39"/>
                  <a:gd name="T64" fmla="*/ 51 w 54"/>
                  <a:gd name="T65" fmla="*/ 25 h 39"/>
                  <a:gd name="T66" fmla="*/ 51 w 54"/>
                  <a:gd name="T67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39">
                    <a:moveTo>
                      <a:pt x="53" y="19"/>
                    </a:move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18" y="7"/>
                      <a:pt x="18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30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8"/>
                      <a:pt x="7" y="38"/>
                    </a:cubicBezTo>
                    <a:cubicBezTo>
                      <a:pt x="7" y="38"/>
                      <a:pt x="8" y="38"/>
                      <a:pt x="8" y="38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7" y="27"/>
                      <a:pt x="47" y="27"/>
                    </a:cubicBezTo>
                    <a:cubicBezTo>
                      <a:pt x="47" y="27"/>
                      <a:pt x="47" y="25"/>
                      <a:pt x="47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1" y="19"/>
                      <a:pt x="51" y="19"/>
                      <a:pt x="51" y="19"/>
                    </a:cubicBezTo>
                    <a:lnTo>
                      <a:pt x="53" y="19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6" name="Freeform 927">
                <a:extLst>
                  <a:ext uri="{FF2B5EF4-FFF2-40B4-BE49-F238E27FC236}">
                    <a16:creationId xmlns:a16="http://schemas.microsoft.com/office/drawing/2014/main" id="{39CC3A37-C5FE-0795-02EC-3AE30DC53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7250" y="5400675"/>
                <a:ext cx="266700" cy="277813"/>
              </a:xfrm>
              <a:custGeom>
                <a:avLst/>
                <a:gdLst>
                  <a:gd name="T0" fmla="*/ 160 w 168"/>
                  <a:gd name="T1" fmla="*/ 76 h 175"/>
                  <a:gd name="T2" fmla="*/ 145 w 168"/>
                  <a:gd name="T3" fmla="*/ 73 h 175"/>
                  <a:gd name="T4" fmla="*/ 137 w 168"/>
                  <a:gd name="T5" fmla="*/ 63 h 175"/>
                  <a:gd name="T6" fmla="*/ 137 w 168"/>
                  <a:gd name="T7" fmla="*/ 52 h 175"/>
                  <a:gd name="T8" fmla="*/ 131 w 168"/>
                  <a:gd name="T9" fmla="*/ 52 h 175"/>
                  <a:gd name="T10" fmla="*/ 129 w 168"/>
                  <a:gd name="T11" fmla="*/ 44 h 175"/>
                  <a:gd name="T12" fmla="*/ 118 w 168"/>
                  <a:gd name="T13" fmla="*/ 39 h 175"/>
                  <a:gd name="T14" fmla="*/ 110 w 168"/>
                  <a:gd name="T15" fmla="*/ 34 h 175"/>
                  <a:gd name="T16" fmla="*/ 108 w 168"/>
                  <a:gd name="T17" fmla="*/ 23 h 175"/>
                  <a:gd name="T18" fmla="*/ 95 w 168"/>
                  <a:gd name="T19" fmla="*/ 5 h 175"/>
                  <a:gd name="T20" fmla="*/ 95 w 168"/>
                  <a:gd name="T21" fmla="*/ 0 h 175"/>
                  <a:gd name="T22" fmla="*/ 89 w 168"/>
                  <a:gd name="T23" fmla="*/ 0 h 175"/>
                  <a:gd name="T24" fmla="*/ 82 w 168"/>
                  <a:gd name="T25" fmla="*/ 5 h 175"/>
                  <a:gd name="T26" fmla="*/ 82 w 168"/>
                  <a:gd name="T27" fmla="*/ 5 h 175"/>
                  <a:gd name="T28" fmla="*/ 76 w 168"/>
                  <a:gd name="T29" fmla="*/ 5 h 175"/>
                  <a:gd name="T30" fmla="*/ 66 w 168"/>
                  <a:gd name="T31" fmla="*/ 13 h 175"/>
                  <a:gd name="T32" fmla="*/ 61 w 168"/>
                  <a:gd name="T33" fmla="*/ 5 h 175"/>
                  <a:gd name="T34" fmla="*/ 19 w 168"/>
                  <a:gd name="T35" fmla="*/ 10 h 175"/>
                  <a:gd name="T36" fmla="*/ 19 w 168"/>
                  <a:gd name="T37" fmla="*/ 78 h 175"/>
                  <a:gd name="T38" fmla="*/ 0 w 168"/>
                  <a:gd name="T39" fmla="*/ 81 h 175"/>
                  <a:gd name="T40" fmla="*/ 0 w 168"/>
                  <a:gd name="T41" fmla="*/ 134 h 175"/>
                  <a:gd name="T42" fmla="*/ 8 w 168"/>
                  <a:gd name="T43" fmla="*/ 139 h 175"/>
                  <a:gd name="T44" fmla="*/ 11 w 168"/>
                  <a:gd name="T45" fmla="*/ 144 h 175"/>
                  <a:gd name="T46" fmla="*/ 13 w 168"/>
                  <a:gd name="T47" fmla="*/ 149 h 175"/>
                  <a:gd name="T48" fmla="*/ 16 w 168"/>
                  <a:gd name="T49" fmla="*/ 157 h 175"/>
                  <a:gd name="T50" fmla="*/ 16 w 168"/>
                  <a:gd name="T51" fmla="*/ 160 h 175"/>
                  <a:gd name="T52" fmla="*/ 11 w 168"/>
                  <a:gd name="T53" fmla="*/ 170 h 175"/>
                  <a:gd name="T54" fmla="*/ 13 w 168"/>
                  <a:gd name="T55" fmla="*/ 175 h 175"/>
                  <a:gd name="T56" fmla="*/ 13 w 168"/>
                  <a:gd name="T57" fmla="*/ 175 h 175"/>
                  <a:gd name="T58" fmla="*/ 16 w 168"/>
                  <a:gd name="T59" fmla="*/ 175 h 175"/>
                  <a:gd name="T60" fmla="*/ 24 w 168"/>
                  <a:gd name="T61" fmla="*/ 175 h 175"/>
                  <a:gd name="T62" fmla="*/ 27 w 168"/>
                  <a:gd name="T63" fmla="*/ 175 h 175"/>
                  <a:gd name="T64" fmla="*/ 32 w 168"/>
                  <a:gd name="T65" fmla="*/ 175 h 175"/>
                  <a:gd name="T66" fmla="*/ 32 w 168"/>
                  <a:gd name="T67" fmla="*/ 173 h 175"/>
                  <a:gd name="T68" fmla="*/ 37 w 168"/>
                  <a:gd name="T69" fmla="*/ 173 h 175"/>
                  <a:gd name="T70" fmla="*/ 47 w 168"/>
                  <a:gd name="T71" fmla="*/ 160 h 175"/>
                  <a:gd name="T72" fmla="*/ 50 w 168"/>
                  <a:gd name="T73" fmla="*/ 149 h 175"/>
                  <a:gd name="T74" fmla="*/ 55 w 168"/>
                  <a:gd name="T75" fmla="*/ 144 h 175"/>
                  <a:gd name="T76" fmla="*/ 63 w 168"/>
                  <a:gd name="T77" fmla="*/ 144 h 175"/>
                  <a:gd name="T78" fmla="*/ 71 w 168"/>
                  <a:gd name="T79" fmla="*/ 152 h 175"/>
                  <a:gd name="T80" fmla="*/ 74 w 168"/>
                  <a:gd name="T81" fmla="*/ 152 h 175"/>
                  <a:gd name="T82" fmla="*/ 74 w 168"/>
                  <a:gd name="T83" fmla="*/ 149 h 175"/>
                  <a:gd name="T84" fmla="*/ 84 w 168"/>
                  <a:gd name="T85" fmla="*/ 155 h 175"/>
                  <a:gd name="T86" fmla="*/ 100 w 168"/>
                  <a:gd name="T87" fmla="*/ 152 h 175"/>
                  <a:gd name="T88" fmla="*/ 105 w 168"/>
                  <a:gd name="T89" fmla="*/ 139 h 175"/>
                  <a:gd name="T90" fmla="*/ 105 w 168"/>
                  <a:gd name="T91" fmla="*/ 134 h 175"/>
                  <a:gd name="T92" fmla="*/ 116 w 168"/>
                  <a:gd name="T93" fmla="*/ 131 h 175"/>
                  <a:gd name="T94" fmla="*/ 124 w 168"/>
                  <a:gd name="T95" fmla="*/ 123 h 175"/>
                  <a:gd name="T96" fmla="*/ 126 w 168"/>
                  <a:gd name="T97" fmla="*/ 113 h 175"/>
                  <a:gd name="T98" fmla="*/ 129 w 168"/>
                  <a:gd name="T99" fmla="*/ 110 h 175"/>
                  <a:gd name="T100" fmla="*/ 139 w 168"/>
                  <a:gd name="T101" fmla="*/ 105 h 175"/>
                  <a:gd name="T102" fmla="*/ 150 w 168"/>
                  <a:gd name="T103" fmla="*/ 92 h 175"/>
                  <a:gd name="T104" fmla="*/ 160 w 168"/>
                  <a:gd name="T105" fmla="*/ 89 h 175"/>
                  <a:gd name="T106" fmla="*/ 163 w 168"/>
                  <a:gd name="T107" fmla="*/ 84 h 175"/>
                  <a:gd name="T108" fmla="*/ 168 w 168"/>
                  <a:gd name="T109" fmla="*/ 84 h 175"/>
                  <a:gd name="T110" fmla="*/ 160 w 168"/>
                  <a:gd name="T111" fmla="*/ 81 h 175"/>
                  <a:gd name="T112" fmla="*/ 160 w 168"/>
                  <a:gd name="T113" fmla="*/ 7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8" h="175">
                    <a:moveTo>
                      <a:pt x="160" y="76"/>
                    </a:moveTo>
                    <a:lnTo>
                      <a:pt x="145" y="73"/>
                    </a:lnTo>
                    <a:lnTo>
                      <a:pt x="137" y="63"/>
                    </a:lnTo>
                    <a:lnTo>
                      <a:pt x="137" y="52"/>
                    </a:lnTo>
                    <a:lnTo>
                      <a:pt x="131" y="52"/>
                    </a:lnTo>
                    <a:lnTo>
                      <a:pt x="129" y="44"/>
                    </a:lnTo>
                    <a:lnTo>
                      <a:pt x="118" y="39"/>
                    </a:lnTo>
                    <a:lnTo>
                      <a:pt x="110" y="34"/>
                    </a:lnTo>
                    <a:lnTo>
                      <a:pt x="108" y="23"/>
                    </a:lnTo>
                    <a:lnTo>
                      <a:pt x="95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82" y="5"/>
                    </a:lnTo>
                    <a:lnTo>
                      <a:pt x="82" y="5"/>
                    </a:lnTo>
                    <a:lnTo>
                      <a:pt x="76" y="5"/>
                    </a:lnTo>
                    <a:lnTo>
                      <a:pt x="66" y="13"/>
                    </a:lnTo>
                    <a:lnTo>
                      <a:pt x="61" y="5"/>
                    </a:lnTo>
                    <a:lnTo>
                      <a:pt x="19" y="10"/>
                    </a:lnTo>
                    <a:lnTo>
                      <a:pt x="19" y="78"/>
                    </a:lnTo>
                    <a:lnTo>
                      <a:pt x="0" y="81"/>
                    </a:lnTo>
                    <a:lnTo>
                      <a:pt x="0" y="134"/>
                    </a:lnTo>
                    <a:lnTo>
                      <a:pt x="8" y="139"/>
                    </a:lnTo>
                    <a:lnTo>
                      <a:pt x="11" y="144"/>
                    </a:lnTo>
                    <a:lnTo>
                      <a:pt x="13" y="149"/>
                    </a:lnTo>
                    <a:lnTo>
                      <a:pt x="16" y="157"/>
                    </a:lnTo>
                    <a:lnTo>
                      <a:pt x="16" y="160"/>
                    </a:lnTo>
                    <a:lnTo>
                      <a:pt x="11" y="170"/>
                    </a:lnTo>
                    <a:lnTo>
                      <a:pt x="13" y="175"/>
                    </a:lnTo>
                    <a:lnTo>
                      <a:pt x="13" y="175"/>
                    </a:lnTo>
                    <a:lnTo>
                      <a:pt x="16" y="175"/>
                    </a:lnTo>
                    <a:lnTo>
                      <a:pt x="24" y="175"/>
                    </a:lnTo>
                    <a:lnTo>
                      <a:pt x="27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7" y="173"/>
                    </a:lnTo>
                    <a:lnTo>
                      <a:pt x="47" y="160"/>
                    </a:lnTo>
                    <a:lnTo>
                      <a:pt x="50" y="149"/>
                    </a:lnTo>
                    <a:lnTo>
                      <a:pt x="55" y="144"/>
                    </a:lnTo>
                    <a:lnTo>
                      <a:pt x="63" y="144"/>
                    </a:lnTo>
                    <a:lnTo>
                      <a:pt x="71" y="152"/>
                    </a:lnTo>
                    <a:lnTo>
                      <a:pt x="74" y="152"/>
                    </a:lnTo>
                    <a:lnTo>
                      <a:pt x="74" y="149"/>
                    </a:lnTo>
                    <a:lnTo>
                      <a:pt x="84" y="155"/>
                    </a:lnTo>
                    <a:lnTo>
                      <a:pt x="100" y="152"/>
                    </a:lnTo>
                    <a:lnTo>
                      <a:pt x="105" y="139"/>
                    </a:lnTo>
                    <a:lnTo>
                      <a:pt x="105" y="134"/>
                    </a:lnTo>
                    <a:lnTo>
                      <a:pt x="116" y="131"/>
                    </a:lnTo>
                    <a:lnTo>
                      <a:pt x="124" y="123"/>
                    </a:lnTo>
                    <a:lnTo>
                      <a:pt x="126" y="113"/>
                    </a:lnTo>
                    <a:lnTo>
                      <a:pt x="129" y="110"/>
                    </a:lnTo>
                    <a:lnTo>
                      <a:pt x="139" y="105"/>
                    </a:lnTo>
                    <a:lnTo>
                      <a:pt x="150" y="92"/>
                    </a:lnTo>
                    <a:lnTo>
                      <a:pt x="160" y="89"/>
                    </a:lnTo>
                    <a:lnTo>
                      <a:pt x="163" y="84"/>
                    </a:lnTo>
                    <a:lnTo>
                      <a:pt x="168" y="84"/>
                    </a:lnTo>
                    <a:lnTo>
                      <a:pt x="160" y="81"/>
                    </a:lnTo>
                    <a:lnTo>
                      <a:pt x="160" y="7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7" name="Freeform 928">
                <a:extLst>
                  <a:ext uri="{FF2B5EF4-FFF2-40B4-BE49-F238E27FC236}">
                    <a16:creationId xmlns:a16="http://schemas.microsoft.com/office/drawing/2014/main" id="{CE28E821-4BC8-A193-CEC3-E9E122F3E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5913" y="4538663"/>
                <a:ext cx="84137" cy="177800"/>
              </a:xfrm>
              <a:custGeom>
                <a:avLst/>
                <a:gdLst>
                  <a:gd name="T0" fmla="*/ 10 w 20"/>
                  <a:gd name="T1" fmla="*/ 1 h 43"/>
                  <a:gd name="T2" fmla="*/ 11 w 20"/>
                  <a:gd name="T3" fmla="*/ 3 h 43"/>
                  <a:gd name="T4" fmla="*/ 8 w 20"/>
                  <a:gd name="T5" fmla="*/ 6 h 43"/>
                  <a:gd name="T6" fmla="*/ 4 w 20"/>
                  <a:gd name="T7" fmla="*/ 6 h 43"/>
                  <a:gd name="T8" fmla="*/ 4 w 20"/>
                  <a:gd name="T9" fmla="*/ 8 h 43"/>
                  <a:gd name="T10" fmla="*/ 2 w 20"/>
                  <a:gd name="T11" fmla="*/ 8 h 43"/>
                  <a:gd name="T12" fmla="*/ 2 w 20"/>
                  <a:gd name="T13" fmla="*/ 9 h 43"/>
                  <a:gd name="T14" fmla="*/ 1 w 20"/>
                  <a:gd name="T15" fmla="*/ 10 h 43"/>
                  <a:gd name="T16" fmla="*/ 0 w 20"/>
                  <a:gd name="T17" fmla="*/ 13 h 43"/>
                  <a:gd name="T18" fmla="*/ 0 w 20"/>
                  <a:gd name="T19" fmla="*/ 14 h 43"/>
                  <a:gd name="T20" fmla="*/ 4 w 20"/>
                  <a:gd name="T21" fmla="*/ 17 h 43"/>
                  <a:gd name="T22" fmla="*/ 4 w 20"/>
                  <a:gd name="T23" fmla="*/ 21 h 43"/>
                  <a:gd name="T24" fmla="*/ 6 w 20"/>
                  <a:gd name="T25" fmla="*/ 23 h 43"/>
                  <a:gd name="T26" fmla="*/ 5 w 20"/>
                  <a:gd name="T27" fmla="*/ 39 h 43"/>
                  <a:gd name="T28" fmla="*/ 7 w 20"/>
                  <a:gd name="T29" fmla="*/ 41 h 43"/>
                  <a:gd name="T30" fmla="*/ 5 w 20"/>
                  <a:gd name="T31" fmla="*/ 42 h 43"/>
                  <a:gd name="T32" fmla="*/ 5 w 20"/>
                  <a:gd name="T33" fmla="*/ 43 h 43"/>
                  <a:gd name="T34" fmla="*/ 7 w 20"/>
                  <a:gd name="T35" fmla="*/ 42 h 43"/>
                  <a:gd name="T36" fmla="*/ 9 w 20"/>
                  <a:gd name="T37" fmla="*/ 42 h 43"/>
                  <a:gd name="T38" fmla="*/ 13 w 20"/>
                  <a:gd name="T39" fmla="*/ 42 h 43"/>
                  <a:gd name="T40" fmla="*/ 13 w 20"/>
                  <a:gd name="T41" fmla="*/ 33 h 43"/>
                  <a:gd name="T42" fmla="*/ 13 w 20"/>
                  <a:gd name="T43" fmla="*/ 31 h 43"/>
                  <a:gd name="T44" fmla="*/ 13 w 20"/>
                  <a:gd name="T45" fmla="*/ 23 h 43"/>
                  <a:gd name="T46" fmla="*/ 16 w 20"/>
                  <a:gd name="T47" fmla="*/ 23 h 43"/>
                  <a:gd name="T48" fmla="*/ 17 w 20"/>
                  <a:gd name="T49" fmla="*/ 18 h 43"/>
                  <a:gd name="T50" fmla="*/ 19 w 20"/>
                  <a:gd name="T51" fmla="*/ 17 h 43"/>
                  <a:gd name="T52" fmla="*/ 19 w 20"/>
                  <a:gd name="T53" fmla="*/ 15 h 43"/>
                  <a:gd name="T54" fmla="*/ 19 w 20"/>
                  <a:gd name="T55" fmla="*/ 14 h 43"/>
                  <a:gd name="T56" fmla="*/ 20 w 20"/>
                  <a:gd name="T57" fmla="*/ 14 h 43"/>
                  <a:gd name="T58" fmla="*/ 20 w 20"/>
                  <a:gd name="T59" fmla="*/ 11 h 43"/>
                  <a:gd name="T60" fmla="*/ 20 w 20"/>
                  <a:gd name="T61" fmla="*/ 9 h 43"/>
                  <a:gd name="T62" fmla="*/ 18 w 20"/>
                  <a:gd name="T63" fmla="*/ 8 h 43"/>
                  <a:gd name="T64" fmla="*/ 18 w 20"/>
                  <a:gd name="T65" fmla="*/ 7 h 43"/>
                  <a:gd name="T66" fmla="*/ 19 w 20"/>
                  <a:gd name="T67" fmla="*/ 6 h 43"/>
                  <a:gd name="T68" fmla="*/ 19 w 20"/>
                  <a:gd name="T69" fmla="*/ 4 h 43"/>
                  <a:gd name="T70" fmla="*/ 13 w 20"/>
                  <a:gd name="T71" fmla="*/ 0 h 43"/>
                  <a:gd name="T72" fmla="*/ 10 w 20"/>
                  <a:gd name="T7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43">
                    <a:moveTo>
                      <a:pt x="10" y="1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8"/>
                      <a:pt x="4" y="8"/>
                    </a:cubicBezTo>
                    <a:cubicBezTo>
                      <a:pt x="4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7" y="42"/>
                    </a:cubicBezTo>
                    <a:cubicBezTo>
                      <a:pt x="7" y="43"/>
                      <a:pt x="8" y="43"/>
                      <a:pt x="9" y="42"/>
                    </a:cubicBezTo>
                    <a:cubicBezTo>
                      <a:pt x="10" y="42"/>
                      <a:pt x="12" y="42"/>
                      <a:pt x="13" y="42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9" y="6"/>
                      <a:pt x="19" y="6"/>
                    </a:cubicBezTo>
                    <a:cubicBezTo>
                      <a:pt x="19" y="6"/>
                      <a:pt x="19" y="4"/>
                      <a:pt x="19" y="4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8" name="Freeform 929">
                <a:extLst>
                  <a:ext uri="{FF2B5EF4-FFF2-40B4-BE49-F238E27FC236}">
                    <a16:creationId xmlns:a16="http://schemas.microsoft.com/office/drawing/2014/main" id="{8589BD24-D090-4633-CA6B-599F926C41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888" y="5013325"/>
                <a:ext cx="350837" cy="395288"/>
              </a:xfrm>
              <a:custGeom>
                <a:avLst/>
                <a:gdLst>
                  <a:gd name="T0" fmla="*/ 9 w 84"/>
                  <a:gd name="T1" fmla="*/ 2 h 95"/>
                  <a:gd name="T2" fmla="*/ 5 w 84"/>
                  <a:gd name="T3" fmla="*/ 6 h 95"/>
                  <a:gd name="T4" fmla="*/ 4 w 84"/>
                  <a:gd name="T5" fmla="*/ 10 h 95"/>
                  <a:gd name="T6" fmla="*/ 2 w 84"/>
                  <a:gd name="T7" fmla="*/ 5 h 95"/>
                  <a:gd name="T8" fmla="*/ 7 w 84"/>
                  <a:gd name="T9" fmla="*/ 2 h 95"/>
                  <a:gd name="T10" fmla="*/ 8 w 84"/>
                  <a:gd name="T11" fmla="*/ 1 h 95"/>
                  <a:gd name="T12" fmla="*/ 70 w 84"/>
                  <a:gd name="T13" fmla="*/ 59 h 95"/>
                  <a:gd name="T14" fmla="*/ 83 w 84"/>
                  <a:gd name="T15" fmla="*/ 58 h 95"/>
                  <a:gd name="T16" fmla="*/ 83 w 84"/>
                  <a:gd name="T17" fmla="*/ 54 h 95"/>
                  <a:gd name="T18" fmla="*/ 84 w 84"/>
                  <a:gd name="T19" fmla="*/ 50 h 95"/>
                  <a:gd name="T20" fmla="*/ 84 w 84"/>
                  <a:gd name="T21" fmla="*/ 48 h 95"/>
                  <a:gd name="T22" fmla="*/ 84 w 84"/>
                  <a:gd name="T23" fmla="*/ 45 h 95"/>
                  <a:gd name="T24" fmla="*/ 81 w 84"/>
                  <a:gd name="T25" fmla="*/ 46 h 95"/>
                  <a:gd name="T26" fmla="*/ 79 w 84"/>
                  <a:gd name="T27" fmla="*/ 45 h 95"/>
                  <a:gd name="T28" fmla="*/ 75 w 84"/>
                  <a:gd name="T29" fmla="*/ 46 h 95"/>
                  <a:gd name="T30" fmla="*/ 73 w 84"/>
                  <a:gd name="T31" fmla="*/ 46 h 95"/>
                  <a:gd name="T32" fmla="*/ 71 w 84"/>
                  <a:gd name="T33" fmla="*/ 47 h 95"/>
                  <a:gd name="T34" fmla="*/ 71 w 84"/>
                  <a:gd name="T35" fmla="*/ 45 h 95"/>
                  <a:gd name="T36" fmla="*/ 72 w 84"/>
                  <a:gd name="T37" fmla="*/ 41 h 95"/>
                  <a:gd name="T38" fmla="*/ 68 w 84"/>
                  <a:gd name="T39" fmla="*/ 35 h 95"/>
                  <a:gd name="T40" fmla="*/ 69 w 84"/>
                  <a:gd name="T41" fmla="*/ 33 h 95"/>
                  <a:gd name="T42" fmla="*/ 68 w 84"/>
                  <a:gd name="T43" fmla="*/ 25 h 95"/>
                  <a:gd name="T44" fmla="*/ 60 w 84"/>
                  <a:gd name="T45" fmla="*/ 20 h 95"/>
                  <a:gd name="T46" fmla="*/ 53 w 84"/>
                  <a:gd name="T47" fmla="*/ 18 h 95"/>
                  <a:gd name="T48" fmla="*/ 49 w 84"/>
                  <a:gd name="T49" fmla="*/ 25 h 95"/>
                  <a:gd name="T50" fmla="*/ 43 w 84"/>
                  <a:gd name="T51" fmla="*/ 26 h 95"/>
                  <a:gd name="T52" fmla="*/ 37 w 84"/>
                  <a:gd name="T53" fmla="*/ 22 h 95"/>
                  <a:gd name="T54" fmla="*/ 34 w 84"/>
                  <a:gd name="T55" fmla="*/ 14 h 95"/>
                  <a:gd name="T56" fmla="*/ 32 w 84"/>
                  <a:gd name="T57" fmla="*/ 10 h 95"/>
                  <a:gd name="T58" fmla="*/ 5 w 84"/>
                  <a:gd name="T59" fmla="*/ 12 h 95"/>
                  <a:gd name="T60" fmla="*/ 5 w 84"/>
                  <a:gd name="T61" fmla="*/ 13 h 95"/>
                  <a:gd name="T62" fmla="*/ 8 w 84"/>
                  <a:gd name="T63" fmla="*/ 19 h 95"/>
                  <a:gd name="T64" fmla="*/ 9 w 84"/>
                  <a:gd name="T65" fmla="*/ 22 h 95"/>
                  <a:gd name="T66" fmla="*/ 12 w 84"/>
                  <a:gd name="T67" fmla="*/ 31 h 95"/>
                  <a:gd name="T68" fmla="*/ 10 w 84"/>
                  <a:gd name="T69" fmla="*/ 35 h 95"/>
                  <a:gd name="T70" fmla="*/ 14 w 84"/>
                  <a:gd name="T71" fmla="*/ 43 h 95"/>
                  <a:gd name="T72" fmla="*/ 15 w 84"/>
                  <a:gd name="T73" fmla="*/ 49 h 95"/>
                  <a:gd name="T74" fmla="*/ 15 w 84"/>
                  <a:gd name="T75" fmla="*/ 52 h 95"/>
                  <a:gd name="T76" fmla="*/ 14 w 84"/>
                  <a:gd name="T77" fmla="*/ 55 h 95"/>
                  <a:gd name="T78" fmla="*/ 9 w 84"/>
                  <a:gd name="T79" fmla="*/ 59 h 95"/>
                  <a:gd name="T80" fmla="*/ 6 w 84"/>
                  <a:gd name="T81" fmla="*/ 64 h 95"/>
                  <a:gd name="T82" fmla="*/ 5 w 84"/>
                  <a:gd name="T83" fmla="*/ 71 h 95"/>
                  <a:gd name="T84" fmla="*/ 3 w 84"/>
                  <a:gd name="T85" fmla="*/ 77 h 95"/>
                  <a:gd name="T86" fmla="*/ 1 w 84"/>
                  <a:gd name="T87" fmla="*/ 80 h 95"/>
                  <a:gd name="T88" fmla="*/ 1 w 84"/>
                  <a:gd name="T89" fmla="*/ 88 h 95"/>
                  <a:gd name="T90" fmla="*/ 2 w 84"/>
                  <a:gd name="T91" fmla="*/ 89 h 95"/>
                  <a:gd name="T92" fmla="*/ 5 w 84"/>
                  <a:gd name="T93" fmla="*/ 90 h 95"/>
                  <a:gd name="T94" fmla="*/ 11 w 84"/>
                  <a:gd name="T95" fmla="*/ 88 h 95"/>
                  <a:gd name="T96" fmla="*/ 45 w 84"/>
                  <a:gd name="T97" fmla="*/ 91 h 95"/>
                  <a:gd name="T98" fmla="*/ 58 w 84"/>
                  <a:gd name="T99" fmla="*/ 94 h 95"/>
                  <a:gd name="T100" fmla="*/ 64 w 84"/>
                  <a:gd name="T101" fmla="*/ 95 h 95"/>
                  <a:gd name="T102" fmla="*/ 74 w 84"/>
                  <a:gd name="T103" fmla="*/ 8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4" h="95">
                    <a:moveTo>
                      <a:pt x="8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  <a:moveTo>
                      <a:pt x="70" y="82"/>
                    </a:moveTo>
                    <a:cubicBezTo>
                      <a:pt x="70" y="59"/>
                      <a:pt x="70" y="59"/>
                      <a:pt x="70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4" y="50"/>
                      <a:pt x="84" y="49"/>
                      <a:pt x="84" y="49"/>
                    </a:cubicBezTo>
                    <a:cubicBezTo>
                      <a:pt x="84" y="49"/>
                      <a:pt x="84" y="48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1" y="46"/>
                      <a:pt x="81" y="46"/>
                    </a:cubicBezTo>
                    <a:cubicBezTo>
                      <a:pt x="81" y="46"/>
                      <a:pt x="80" y="45"/>
                      <a:pt x="80" y="45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6" y="16"/>
                      <a:pt x="7" y="18"/>
                      <a:pt x="8" y="19"/>
                    </a:cubicBezTo>
                    <a:cubicBezTo>
                      <a:pt x="8" y="20"/>
                      <a:pt x="8" y="21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4"/>
                      <a:pt x="10" y="26"/>
                      <a:pt x="12" y="28"/>
                    </a:cubicBezTo>
                    <a:cubicBezTo>
                      <a:pt x="12" y="29"/>
                      <a:pt x="12" y="30"/>
                      <a:pt x="12" y="31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0" y="32"/>
                      <a:pt x="9" y="33"/>
                      <a:pt x="10" y="35"/>
                    </a:cubicBezTo>
                    <a:cubicBezTo>
                      <a:pt x="10" y="35"/>
                      <a:pt x="10" y="36"/>
                      <a:pt x="10" y="36"/>
                    </a:cubicBezTo>
                    <a:cubicBezTo>
                      <a:pt x="11" y="39"/>
                      <a:pt x="12" y="41"/>
                      <a:pt x="14" y="43"/>
                    </a:cubicBezTo>
                    <a:cubicBezTo>
                      <a:pt x="14" y="44"/>
                      <a:pt x="14" y="45"/>
                      <a:pt x="15" y="46"/>
                    </a:cubicBezTo>
                    <a:cubicBezTo>
                      <a:pt x="15" y="47"/>
                      <a:pt x="15" y="48"/>
                      <a:pt x="15" y="49"/>
                    </a:cubicBezTo>
                    <a:cubicBezTo>
                      <a:pt x="14" y="50"/>
                      <a:pt x="14" y="51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4" y="53"/>
                      <a:pt x="14" y="54"/>
                      <a:pt x="14" y="54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2" y="56"/>
                      <a:pt x="12" y="58"/>
                      <a:pt x="10" y="58"/>
                    </a:cubicBezTo>
                    <a:cubicBezTo>
                      <a:pt x="9" y="58"/>
                      <a:pt x="9" y="59"/>
                      <a:pt x="9" y="59"/>
                    </a:cubicBezTo>
                    <a:cubicBezTo>
                      <a:pt x="9" y="60"/>
                      <a:pt x="8" y="61"/>
                      <a:pt x="7" y="62"/>
                    </a:cubicBezTo>
                    <a:cubicBezTo>
                      <a:pt x="6" y="63"/>
                      <a:pt x="6" y="63"/>
                      <a:pt x="6" y="64"/>
                    </a:cubicBezTo>
                    <a:cubicBezTo>
                      <a:pt x="6" y="65"/>
                      <a:pt x="6" y="67"/>
                      <a:pt x="5" y="68"/>
                    </a:cubicBezTo>
                    <a:cubicBezTo>
                      <a:pt x="4" y="69"/>
                      <a:pt x="5" y="70"/>
                      <a:pt x="5" y="71"/>
                    </a:cubicBezTo>
                    <a:cubicBezTo>
                      <a:pt x="4" y="72"/>
                      <a:pt x="4" y="73"/>
                      <a:pt x="4" y="75"/>
                    </a:cubicBezTo>
                    <a:cubicBezTo>
                      <a:pt x="3" y="75"/>
                      <a:pt x="3" y="76"/>
                      <a:pt x="3" y="77"/>
                    </a:cubicBezTo>
                    <a:cubicBezTo>
                      <a:pt x="2" y="77"/>
                      <a:pt x="2" y="78"/>
                      <a:pt x="2" y="79"/>
                    </a:cubicBezTo>
                    <a:cubicBezTo>
                      <a:pt x="2" y="79"/>
                      <a:pt x="2" y="79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3"/>
                      <a:pt x="1" y="85"/>
                      <a:pt x="1" y="88"/>
                    </a:cubicBezTo>
                    <a:cubicBezTo>
                      <a:pt x="0" y="88"/>
                      <a:pt x="0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9" y="88"/>
                      <a:pt x="9" y="88"/>
                      <a:pt x="9" y="88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4" y="87"/>
                      <a:pt x="74" y="87"/>
                      <a:pt x="74" y="87"/>
                    </a:cubicBezTo>
                    <a:lnTo>
                      <a:pt x="70" y="8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9" name="Freeform 930">
                <a:extLst>
                  <a:ext uri="{FF2B5EF4-FFF2-40B4-BE49-F238E27FC236}">
                    <a16:creationId xmlns:a16="http://schemas.microsoft.com/office/drawing/2014/main" id="{BF3E1760-746D-C9DD-162B-1460A178B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0" y="3762375"/>
                <a:ext cx="582612" cy="579438"/>
              </a:xfrm>
              <a:custGeom>
                <a:avLst/>
                <a:gdLst>
                  <a:gd name="T0" fmla="*/ 140 w 140"/>
                  <a:gd name="T1" fmla="*/ 106 h 139"/>
                  <a:gd name="T2" fmla="*/ 136 w 140"/>
                  <a:gd name="T3" fmla="*/ 101 h 139"/>
                  <a:gd name="T4" fmla="*/ 129 w 140"/>
                  <a:gd name="T5" fmla="*/ 99 h 139"/>
                  <a:gd name="T6" fmla="*/ 126 w 140"/>
                  <a:gd name="T7" fmla="*/ 92 h 139"/>
                  <a:gd name="T8" fmla="*/ 123 w 140"/>
                  <a:gd name="T9" fmla="*/ 85 h 139"/>
                  <a:gd name="T10" fmla="*/ 125 w 140"/>
                  <a:gd name="T11" fmla="*/ 83 h 139"/>
                  <a:gd name="T12" fmla="*/ 125 w 140"/>
                  <a:gd name="T13" fmla="*/ 78 h 139"/>
                  <a:gd name="T14" fmla="*/ 125 w 140"/>
                  <a:gd name="T15" fmla="*/ 64 h 139"/>
                  <a:gd name="T16" fmla="*/ 122 w 140"/>
                  <a:gd name="T17" fmla="*/ 56 h 139"/>
                  <a:gd name="T18" fmla="*/ 120 w 140"/>
                  <a:gd name="T19" fmla="*/ 41 h 139"/>
                  <a:gd name="T20" fmla="*/ 115 w 140"/>
                  <a:gd name="T21" fmla="*/ 34 h 139"/>
                  <a:gd name="T22" fmla="*/ 111 w 140"/>
                  <a:gd name="T23" fmla="*/ 31 h 139"/>
                  <a:gd name="T24" fmla="*/ 109 w 140"/>
                  <a:gd name="T25" fmla="*/ 27 h 139"/>
                  <a:gd name="T26" fmla="*/ 115 w 140"/>
                  <a:gd name="T27" fmla="*/ 20 h 139"/>
                  <a:gd name="T28" fmla="*/ 116 w 140"/>
                  <a:gd name="T29" fmla="*/ 15 h 139"/>
                  <a:gd name="T30" fmla="*/ 115 w 140"/>
                  <a:gd name="T31" fmla="*/ 13 h 139"/>
                  <a:gd name="T32" fmla="*/ 115 w 140"/>
                  <a:gd name="T33" fmla="*/ 11 h 139"/>
                  <a:gd name="T34" fmla="*/ 114 w 140"/>
                  <a:gd name="T35" fmla="*/ 10 h 139"/>
                  <a:gd name="T36" fmla="*/ 115 w 140"/>
                  <a:gd name="T37" fmla="*/ 8 h 139"/>
                  <a:gd name="T38" fmla="*/ 115 w 140"/>
                  <a:gd name="T39" fmla="*/ 7 h 139"/>
                  <a:gd name="T40" fmla="*/ 115 w 140"/>
                  <a:gd name="T41" fmla="*/ 5 h 139"/>
                  <a:gd name="T42" fmla="*/ 116 w 140"/>
                  <a:gd name="T43" fmla="*/ 3 h 139"/>
                  <a:gd name="T44" fmla="*/ 113 w 140"/>
                  <a:gd name="T45" fmla="*/ 2 h 139"/>
                  <a:gd name="T46" fmla="*/ 108 w 140"/>
                  <a:gd name="T47" fmla="*/ 1 h 139"/>
                  <a:gd name="T48" fmla="*/ 105 w 140"/>
                  <a:gd name="T49" fmla="*/ 1 h 139"/>
                  <a:gd name="T50" fmla="*/ 102 w 140"/>
                  <a:gd name="T51" fmla="*/ 1 h 139"/>
                  <a:gd name="T52" fmla="*/ 97 w 140"/>
                  <a:gd name="T53" fmla="*/ 3 h 139"/>
                  <a:gd name="T54" fmla="*/ 91 w 140"/>
                  <a:gd name="T55" fmla="*/ 2 h 139"/>
                  <a:gd name="T56" fmla="*/ 79 w 140"/>
                  <a:gd name="T57" fmla="*/ 3 h 139"/>
                  <a:gd name="T58" fmla="*/ 73 w 140"/>
                  <a:gd name="T59" fmla="*/ 4 h 139"/>
                  <a:gd name="T60" fmla="*/ 60 w 140"/>
                  <a:gd name="T61" fmla="*/ 10 h 139"/>
                  <a:gd name="T62" fmla="*/ 56 w 140"/>
                  <a:gd name="T63" fmla="*/ 10 h 139"/>
                  <a:gd name="T64" fmla="*/ 51 w 140"/>
                  <a:gd name="T65" fmla="*/ 14 h 139"/>
                  <a:gd name="T66" fmla="*/ 44 w 140"/>
                  <a:gd name="T67" fmla="*/ 17 h 139"/>
                  <a:gd name="T68" fmla="*/ 46 w 140"/>
                  <a:gd name="T69" fmla="*/ 20 h 139"/>
                  <a:gd name="T70" fmla="*/ 47 w 140"/>
                  <a:gd name="T71" fmla="*/ 28 h 139"/>
                  <a:gd name="T72" fmla="*/ 47 w 140"/>
                  <a:gd name="T73" fmla="*/ 30 h 139"/>
                  <a:gd name="T74" fmla="*/ 47 w 140"/>
                  <a:gd name="T75" fmla="*/ 31 h 139"/>
                  <a:gd name="T76" fmla="*/ 52 w 140"/>
                  <a:gd name="T77" fmla="*/ 37 h 139"/>
                  <a:gd name="T78" fmla="*/ 51 w 140"/>
                  <a:gd name="T79" fmla="*/ 40 h 139"/>
                  <a:gd name="T80" fmla="*/ 47 w 140"/>
                  <a:gd name="T81" fmla="*/ 40 h 139"/>
                  <a:gd name="T82" fmla="*/ 39 w 140"/>
                  <a:gd name="T83" fmla="*/ 43 h 139"/>
                  <a:gd name="T84" fmla="*/ 33 w 140"/>
                  <a:gd name="T85" fmla="*/ 47 h 139"/>
                  <a:gd name="T86" fmla="*/ 34 w 140"/>
                  <a:gd name="T87" fmla="*/ 50 h 139"/>
                  <a:gd name="T88" fmla="*/ 29 w 140"/>
                  <a:gd name="T89" fmla="*/ 53 h 139"/>
                  <a:gd name="T90" fmla="*/ 21 w 140"/>
                  <a:gd name="T91" fmla="*/ 61 h 139"/>
                  <a:gd name="T92" fmla="*/ 13 w 140"/>
                  <a:gd name="T93" fmla="*/ 61 h 139"/>
                  <a:gd name="T94" fmla="*/ 6 w 140"/>
                  <a:gd name="T95" fmla="*/ 62 h 139"/>
                  <a:gd name="T96" fmla="*/ 0 w 140"/>
                  <a:gd name="T97" fmla="*/ 78 h 139"/>
                  <a:gd name="T98" fmla="*/ 66 w 140"/>
                  <a:gd name="T99" fmla="*/ 124 h 139"/>
                  <a:gd name="T100" fmla="*/ 69 w 140"/>
                  <a:gd name="T101" fmla="*/ 128 h 139"/>
                  <a:gd name="T102" fmla="*/ 74 w 140"/>
                  <a:gd name="T103" fmla="*/ 130 h 139"/>
                  <a:gd name="T104" fmla="*/ 75 w 140"/>
                  <a:gd name="T105" fmla="*/ 132 h 139"/>
                  <a:gd name="T106" fmla="*/ 80 w 140"/>
                  <a:gd name="T107" fmla="*/ 133 h 139"/>
                  <a:gd name="T108" fmla="*/ 81 w 140"/>
                  <a:gd name="T109" fmla="*/ 139 h 139"/>
                  <a:gd name="T110" fmla="*/ 98 w 140"/>
                  <a:gd name="T111" fmla="*/ 13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39">
                    <a:moveTo>
                      <a:pt x="109" y="126"/>
                    </a:move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7" y="101"/>
                      <a:pt x="137" y="101"/>
                      <a:pt x="137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3" y="99"/>
                      <a:pt x="133" y="99"/>
                      <a:pt x="133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6" y="92"/>
                      <a:pt x="126" y="92"/>
                      <a:pt x="126" y="92"/>
                    </a:cubicBezTo>
                    <a:cubicBezTo>
                      <a:pt x="122" y="86"/>
                      <a:pt x="122" y="86"/>
                      <a:pt x="122" y="86"/>
                    </a:cubicBezTo>
                    <a:cubicBezTo>
                      <a:pt x="122" y="86"/>
                      <a:pt x="123" y="85"/>
                      <a:pt x="123" y="85"/>
                    </a:cubicBezTo>
                    <a:cubicBezTo>
                      <a:pt x="123" y="85"/>
                      <a:pt x="125" y="84"/>
                      <a:pt x="125" y="84"/>
                    </a:cubicBezTo>
                    <a:cubicBezTo>
                      <a:pt x="125" y="83"/>
                      <a:pt x="125" y="83"/>
                      <a:pt x="125" y="83"/>
                    </a:cubicBezTo>
                    <a:cubicBezTo>
                      <a:pt x="126" y="81"/>
                      <a:pt x="126" y="81"/>
                      <a:pt x="126" y="81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6" y="74"/>
                      <a:pt x="126" y="74"/>
                      <a:pt x="126" y="7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56"/>
                      <a:pt x="122" y="56"/>
                      <a:pt x="122" y="56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1" y="31"/>
                      <a:pt x="111" y="31"/>
                      <a:pt x="111" y="31"/>
                    </a:cubicBezTo>
                    <a:cubicBezTo>
                      <a:pt x="111" y="31"/>
                      <a:pt x="111" y="29"/>
                      <a:pt x="111" y="29"/>
                    </a:cubicBezTo>
                    <a:cubicBezTo>
                      <a:pt x="111" y="29"/>
                      <a:pt x="109" y="27"/>
                      <a:pt x="109" y="27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5" y="14"/>
                      <a:pt x="115" y="14"/>
                      <a:pt x="115" y="14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5" y="12"/>
                      <a:pt x="115" y="11"/>
                      <a:pt x="115" y="11"/>
                    </a:cubicBezTo>
                    <a:cubicBezTo>
                      <a:pt x="115" y="11"/>
                      <a:pt x="115" y="10"/>
                      <a:pt x="115" y="10"/>
                    </a:cubicBezTo>
                    <a:cubicBezTo>
                      <a:pt x="115" y="10"/>
                      <a:pt x="115" y="10"/>
                      <a:pt x="114" y="10"/>
                    </a:cubicBezTo>
                    <a:cubicBezTo>
                      <a:pt x="114" y="9"/>
                      <a:pt x="115" y="9"/>
                      <a:pt x="115" y="9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5" y="7"/>
                      <a:pt x="115" y="7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15" y="7"/>
                      <a:pt x="115" y="6"/>
                      <a:pt x="115" y="6"/>
                    </a:cubicBezTo>
                    <a:cubicBezTo>
                      <a:pt x="115" y="6"/>
                      <a:pt x="116" y="5"/>
                      <a:pt x="115" y="5"/>
                    </a:cubicBezTo>
                    <a:cubicBezTo>
                      <a:pt x="115" y="5"/>
                      <a:pt x="114" y="4"/>
                      <a:pt x="114" y="4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2"/>
                      <a:pt x="114" y="1"/>
                      <a:pt x="113" y="2"/>
                    </a:cubicBezTo>
                    <a:cubicBezTo>
                      <a:pt x="113" y="2"/>
                      <a:pt x="112" y="2"/>
                      <a:pt x="112" y="2"/>
                    </a:cubicBezTo>
                    <a:cubicBezTo>
                      <a:pt x="110" y="0"/>
                      <a:pt x="109" y="0"/>
                      <a:pt x="108" y="1"/>
                    </a:cubicBezTo>
                    <a:cubicBezTo>
                      <a:pt x="107" y="2"/>
                      <a:pt x="106" y="1"/>
                      <a:pt x="106" y="2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4" y="1"/>
                      <a:pt x="104" y="1"/>
                      <a:pt x="103" y="0"/>
                    </a:cubicBezTo>
                    <a:cubicBezTo>
                      <a:pt x="103" y="0"/>
                      <a:pt x="102" y="0"/>
                      <a:pt x="102" y="1"/>
                    </a:cubicBezTo>
                    <a:cubicBezTo>
                      <a:pt x="102" y="2"/>
                      <a:pt x="101" y="1"/>
                      <a:pt x="100" y="2"/>
                    </a:cubicBezTo>
                    <a:cubicBezTo>
                      <a:pt x="99" y="2"/>
                      <a:pt x="98" y="2"/>
                      <a:pt x="97" y="3"/>
                    </a:cubicBezTo>
                    <a:cubicBezTo>
                      <a:pt x="97" y="4"/>
                      <a:pt x="95" y="4"/>
                      <a:pt x="94" y="4"/>
                    </a:cubicBezTo>
                    <a:cubicBezTo>
                      <a:pt x="93" y="3"/>
                      <a:pt x="92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87" y="1"/>
                      <a:pt x="83" y="3"/>
                      <a:pt x="79" y="3"/>
                    </a:cubicBezTo>
                    <a:cubicBezTo>
                      <a:pt x="78" y="3"/>
                      <a:pt x="78" y="3"/>
                      <a:pt x="78" y="4"/>
                    </a:cubicBezTo>
                    <a:cubicBezTo>
                      <a:pt x="76" y="4"/>
                      <a:pt x="74" y="4"/>
                      <a:pt x="73" y="4"/>
                    </a:cubicBezTo>
                    <a:cubicBezTo>
                      <a:pt x="70" y="5"/>
                      <a:pt x="67" y="4"/>
                      <a:pt x="64" y="6"/>
                    </a:cubicBezTo>
                    <a:cubicBezTo>
                      <a:pt x="63" y="7"/>
                      <a:pt x="61" y="8"/>
                      <a:pt x="60" y="10"/>
                    </a:cubicBezTo>
                    <a:cubicBezTo>
                      <a:pt x="59" y="10"/>
                      <a:pt x="58" y="12"/>
                      <a:pt x="57" y="10"/>
                    </a:cubicBezTo>
                    <a:cubicBezTo>
                      <a:pt x="57" y="10"/>
                      <a:pt x="56" y="9"/>
                      <a:pt x="56" y="10"/>
                    </a:cubicBezTo>
                    <a:cubicBezTo>
                      <a:pt x="55" y="11"/>
                      <a:pt x="55" y="12"/>
                      <a:pt x="54" y="11"/>
                    </a:cubicBezTo>
                    <a:cubicBezTo>
                      <a:pt x="52" y="11"/>
                      <a:pt x="52" y="13"/>
                      <a:pt x="51" y="14"/>
                    </a:cubicBezTo>
                    <a:cubicBezTo>
                      <a:pt x="49" y="15"/>
                      <a:pt x="47" y="17"/>
                      <a:pt x="45" y="17"/>
                    </a:cubicBezTo>
                    <a:cubicBezTo>
                      <a:pt x="45" y="17"/>
                      <a:pt x="44" y="17"/>
                      <a:pt x="44" y="17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0" y="53"/>
                      <a:pt x="29" y="53"/>
                    </a:cubicBezTo>
                    <a:cubicBezTo>
                      <a:pt x="29" y="53"/>
                      <a:pt x="25" y="56"/>
                      <a:pt x="25" y="56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6" y="127"/>
                      <a:pt x="66" y="127"/>
                      <a:pt x="66" y="127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1" y="130"/>
                      <a:pt x="71" y="130"/>
                      <a:pt x="71" y="130"/>
                    </a:cubicBezTo>
                    <a:cubicBezTo>
                      <a:pt x="74" y="130"/>
                      <a:pt x="74" y="130"/>
                      <a:pt x="74" y="130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9"/>
                      <a:pt x="80" y="139"/>
                      <a:pt x="80" y="139"/>
                    </a:cubicBezTo>
                    <a:cubicBezTo>
                      <a:pt x="81" y="139"/>
                      <a:pt x="81" y="139"/>
                      <a:pt x="81" y="139"/>
                    </a:cubicBezTo>
                    <a:cubicBezTo>
                      <a:pt x="87" y="138"/>
                      <a:pt x="87" y="138"/>
                      <a:pt x="87" y="138"/>
                    </a:cubicBezTo>
                    <a:cubicBezTo>
                      <a:pt x="98" y="136"/>
                      <a:pt x="98" y="136"/>
                      <a:pt x="98" y="136"/>
                    </a:cubicBezTo>
                    <a:lnTo>
                      <a:pt x="109" y="12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74A9B0-C5B0-01F6-BFF1-DB2AB0C42178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21</a:t>
            </a:fld>
            <a:r>
              <a:rPr lang="en-US"/>
              <a:t>      </a:t>
            </a:r>
            <a:fld id="{6A3613E0-6AFD-4FB9-87A3-BA6B8871892D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643717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Appendix: Resources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66ED8AF1-6FB4-9754-BC8B-D6EADA0A2883}"/>
              </a:ext>
            </a:extLst>
          </p:cNvPr>
          <p:cNvSpPr txBox="1">
            <a:spLocks/>
          </p:cNvSpPr>
          <p:nvPr/>
        </p:nvSpPr>
        <p:spPr>
          <a:xfrm>
            <a:off x="831850" y="3734872"/>
            <a:ext cx="7973103" cy="59054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>
                <a:solidFill>
                  <a:schemeClr val="bg1"/>
                </a:solidFill>
              </a:rPr>
              <a:t>Copy and paste these directly into your slides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5B0D46A-6CB9-B919-0527-650D5614984E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22</a:t>
            </a:fld>
            <a:r>
              <a:rPr lang="en-US"/>
              <a:t>      </a:t>
            </a:r>
            <a:fld id="{180ADEA9-0735-4634-9D0B-01368E0BF666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544740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F2DE00-2703-8333-6A52-A1DC1FE0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Approved Icons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40581F6-AA01-E8AE-203E-262AF89581B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Dark icons for a light background</a:t>
            </a:r>
          </a:p>
        </p:txBody>
      </p:sp>
      <p:pic>
        <p:nvPicPr>
          <p:cNvPr id="7" name="Content Placeholder 53">
            <a:extLst>
              <a:ext uri="{FF2B5EF4-FFF2-40B4-BE49-F238E27FC236}">
                <a16:creationId xmlns:a16="http://schemas.microsoft.com/office/drawing/2014/main" id="{60E32E60-BC54-AF78-8C9C-123CBE0FFF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4031" y="1665287"/>
            <a:ext cx="457200" cy="457200"/>
          </a:xfrm>
          <a:prstGeom prst="rect">
            <a:avLst/>
          </a:prstGeom>
        </p:spPr>
      </p:pic>
      <p:pic>
        <p:nvPicPr>
          <p:cNvPr id="58" name="Content Placeholder 55">
            <a:extLst>
              <a:ext uri="{FF2B5EF4-FFF2-40B4-BE49-F238E27FC236}">
                <a16:creationId xmlns:a16="http://schemas.microsoft.com/office/drawing/2014/main" id="{32FE3494-D7D5-6896-DD60-9D859B2005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64481" y="1665287"/>
            <a:ext cx="457200" cy="457200"/>
          </a:xfrm>
          <a:prstGeom prst="rect">
            <a:avLst/>
          </a:prstGeom>
        </p:spPr>
      </p:pic>
      <p:pic>
        <p:nvPicPr>
          <p:cNvPr id="59" name="Content Placeholder 57">
            <a:extLst>
              <a:ext uri="{FF2B5EF4-FFF2-40B4-BE49-F238E27FC236}">
                <a16:creationId xmlns:a16="http://schemas.microsoft.com/office/drawing/2014/main" id="{F1A3E90F-6C7E-2D9C-BBEF-41010E170A1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624931" y="1665287"/>
            <a:ext cx="457200" cy="457200"/>
          </a:xfrm>
          <a:prstGeom prst="rect">
            <a:avLst/>
          </a:prstGeom>
        </p:spPr>
      </p:pic>
      <p:pic>
        <p:nvPicPr>
          <p:cNvPr id="60" name="Content Placeholder 59">
            <a:extLst>
              <a:ext uri="{FF2B5EF4-FFF2-40B4-BE49-F238E27FC236}">
                <a16:creationId xmlns:a16="http://schemas.microsoft.com/office/drawing/2014/main" id="{A2DC9703-3567-11FD-A0E6-ED55E696675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85381" y="1654175"/>
            <a:ext cx="457200" cy="457200"/>
          </a:xfrm>
          <a:prstGeom prst="rect">
            <a:avLst/>
          </a:prstGeom>
        </p:spPr>
      </p:pic>
      <p:pic>
        <p:nvPicPr>
          <p:cNvPr id="61" name="Content Placeholder 61">
            <a:extLst>
              <a:ext uri="{FF2B5EF4-FFF2-40B4-BE49-F238E27FC236}">
                <a16:creationId xmlns:a16="http://schemas.microsoft.com/office/drawing/2014/main" id="{7B017F47-D435-0D60-A874-014DBA393F7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747419" y="1654175"/>
            <a:ext cx="457200" cy="457200"/>
          </a:xfrm>
          <a:prstGeom prst="rect">
            <a:avLst/>
          </a:prstGeom>
        </p:spPr>
      </p:pic>
      <p:pic>
        <p:nvPicPr>
          <p:cNvPr id="62" name="Content Placeholder 63">
            <a:extLst>
              <a:ext uri="{FF2B5EF4-FFF2-40B4-BE49-F238E27FC236}">
                <a16:creationId xmlns:a16="http://schemas.microsoft.com/office/drawing/2014/main" id="{43867836-4662-D6B5-DF36-38F4A4109B2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807869" y="1665287"/>
            <a:ext cx="457200" cy="457200"/>
          </a:xfrm>
          <a:prstGeom prst="rect">
            <a:avLst/>
          </a:prstGeom>
        </p:spPr>
      </p:pic>
      <p:pic>
        <p:nvPicPr>
          <p:cNvPr id="63" name="Content Placeholder 65">
            <a:extLst>
              <a:ext uri="{FF2B5EF4-FFF2-40B4-BE49-F238E27FC236}">
                <a16:creationId xmlns:a16="http://schemas.microsoft.com/office/drawing/2014/main" id="{A4A97607-EA0A-5841-A53A-13D1D7CDEA4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868319" y="1665287"/>
            <a:ext cx="457200" cy="457200"/>
          </a:xfrm>
          <a:prstGeom prst="rect">
            <a:avLst/>
          </a:prstGeom>
        </p:spPr>
      </p:pic>
      <p:pic>
        <p:nvPicPr>
          <p:cNvPr id="64" name="Content Placeholder 67">
            <a:extLst>
              <a:ext uri="{FF2B5EF4-FFF2-40B4-BE49-F238E27FC236}">
                <a16:creationId xmlns:a16="http://schemas.microsoft.com/office/drawing/2014/main" id="{432B1EC5-4F3F-97F1-25F5-3FEF8DE20C1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7966869" y="1684337"/>
            <a:ext cx="426720" cy="457200"/>
          </a:xfrm>
          <a:prstGeom prst="rect">
            <a:avLst/>
          </a:prstGeom>
        </p:spPr>
      </p:pic>
      <p:pic>
        <p:nvPicPr>
          <p:cNvPr id="65" name="Content Placeholder 69">
            <a:extLst>
              <a:ext uri="{FF2B5EF4-FFF2-40B4-BE49-F238E27FC236}">
                <a16:creationId xmlns:a16="http://schemas.microsoft.com/office/drawing/2014/main" id="{D0694231-6B64-40E7-240A-EAA7B2613C6C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989219" y="1654175"/>
            <a:ext cx="457200" cy="457200"/>
          </a:xfrm>
          <a:prstGeom prst="rect">
            <a:avLst/>
          </a:prstGeom>
        </p:spPr>
      </p:pic>
      <p:pic>
        <p:nvPicPr>
          <p:cNvPr id="66" name="Content Placeholder 71">
            <a:extLst>
              <a:ext uri="{FF2B5EF4-FFF2-40B4-BE49-F238E27FC236}">
                <a16:creationId xmlns:a16="http://schemas.microsoft.com/office/drawing/2014/main" id="{48BAE11A-0C24-932C-11D5-05C8C878B8C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0049669" y="1665287"/>
            <a:ext cx="457200" cy="457200"/>
          </a:xfrm>
          <a:prstGeom prst="rect">
            <a:avLst/>
          </a:prstGeom>
        </p:spPr>
      </p:pic>
      <p:pic>
        <p:nvPicPr>
          <p:cNvPr id="67" name="Content Placeholder 73">
            <a:extLst>
              <a:ext uri="{FF2B5EF4-FFF2-40B4-BE49-F238E27FC236}">
                <a16:creationId xmlns:a16="http://schemas.microsoft.com/office/drawing/2014/main" id="{787CF2A3-1FE3-506B-9C4B-F0398D02D9BC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504031" y="2624137"/>
            <a:ext cx="457200" cy="457200"/>
          </a:xfrm>
          <a:prstGeom prst="rect">
            <a:avLst/>
          </a:prstGeom>
        </p:spPr>
      </p:pic>
      <p:pic>
        <p:nvPicPr>
          <p:cNvPr id="68" name="Content Placeholder 75">
            <a:extLst>
              <a:ext uri="{FF2B5EF4-FFF2-40B4-BE49-F238E27FC236}">
                <a16:creationId xmlns:a16="http://schemas.microsoft.com/office/drawing/2014/main" id="{AAF1119C-5080-CB66-7B65-6589FFB12838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564481" y="2624137"/>
            <a:ext cx="457200" cy="457200"/>
          </a:xfrm>
          <a:prstGeom prst="rect">
            <a:avLst/>
          </a:prstGeom>
        </p:spPr>
      </p:pic>
      <p:pic>
        <p:nvPicPr>
          <p:cNvPr id="69" name="Content Placeholder 77">
            <a:extLst>
              <a:ext uri="{FF2B5EF4-FFF2-40B4-BE49-F238E27FC236}">
                <a16:creationId xmlns:a16="http://schemas.microsoft.com/office/drawing/2014/main" id="{C4F1AE20-D6A6-7522-B014-D7FA5805C536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2624931" y="2624137"/>
            <a:ext cx="457200" cy="457200"/>
          </a:xfrm>
          <a:prstGeom prst="rect">
            <a:avLst/>
          </a:prstGeom>
        </p:spPr>
      </p:pic>
      <p:pic>
        <p:nvPicPr>
          <p:cNvPr id="70" name="Content Placeholder 79">
            <a:extLst>
              <a:ext uri="{FF2B5EF4-FFF2-40B4-BE49-F238E27FC236}">
                <a16:creationId xmlns:a16="http://schemas.microsoft.com/office/drawing/2014/main" id="{980A9C79-45D6-0C2B-D4A5-78C47CC73E36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3685381" y="2614612"/>
            <a:ext cx="457200" cy="457200"/>
          </a:xfrm>
          <a:prstGeom prst="rect">
            <a:avLst/>
          </a:prstGeom>
        </p:spPr>
      </p:pic>
      <p:pic>
        <p:nvPicPr>
          <p:cNvPr id="71" name="Content Placeholder 81">
            <a:extLst>
              <a:ext uri="{FF2B5EF4-FFF2-40B4-BE49-F238E27FC236}">
                <a16:creationId xmlns:a16="http://schemas.microsoft.com/office/drawing/2014/main" id="{08F23F6C-692B-38A8-49F7-E39CC3BC3A7A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747419" y="2614612"/>
            <a:ext cx="457200" cy="457200"/>
          </a:xfrm>
          <a:prstGeom prst="rect">
            <a:avLst/>
          </a:prstGeom>
        </p:spPr>
      </p:pic>
      <p:pic>
        <p:nvPicPr>
          <p:cNvPr id="72" name="Content Placeholder 83">
            <a:extLst>
              <a:ext uri="{FF2B5EF4-FFF2-40B4-BE49-F238E27FC236}">
                <a16:creationId xmlns:a16="http://schemas.microsoft.com/office/drawing/2014/main" id="{F80DF3F4-2150-B4D6-2C3E-E2E120B78C45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5807869" y="2624137"/>
            <a:ext cx="457200" cy="457200"/>
          </a:xfrm>
          <a:prstGeom prst="rect">
            <a:avLst/>
          </a:prstGeom>
        </p:spPr>
      </p:pic>
      <p:pic>
        <p:nvPicPr>
          <p:cNvPr id="73" name="Content Placeholder 85">
            <a:extLst>
              <a:ext uri="{FF2B5EF4-FFF2-40B4-BE49-F238E27FC236}">
                <a16:creationId xmlns:a16="http://schemas.microsoft.com/office/drawing/2014/main" id="{0B98C69A-D427-0B7B-F337-641E48DAE26D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6868319" y="2624137"/>
            <a:ext cx="457200" cy="457200"/>
          </a:xfrm>
          <a:prstGeom prst="rect">
            <a:avLst/>
          </a:prstGeom>
        </p:spPr>
      </p:pic>
      <p:pic>
        <p:nvPicPr>
          <p:cNvPr id="74" name="Content Placeholder 87">
            <a:extLst>
              <a:ext uri="{FF2B5EF4-FFF2-40B4-BE49-F238E27FC236}">
                <a16:creationId xmlns:a16="http://schemas.microsoft.com/office/drawing/2014/main" id="{0ACE2465-AADD-151A-991C-AC80ACC07A99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7928769" y="2624137"/>
            <a:ext cx="457200" cy="457200"/>
          </a:xfrm>
          <a:prstGeom prst="rect">
            <a:avLst/>
          </a:prstGeom>
        </p:spPr>
      </p:pic>
      <p:pic>
        <p:nvPicPr>
          <p:cNvPr id="75" name="Content Placeholder 89">
            <a:extLst>
              <a:ext uri="{FF2B5EF4-FFF2-40B4-BE49-F238E27FC236}">
                <a16:creationId xmlns:a16="http://schemas.microsoft.com/office/drawing/2014/main" id="{9AADD422-8750-90AF-4B13-32A8678EAB63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8989219" y="2614612"/>
            <a:ext cx="457200" cy="457200"/>
          </a:xfrm>
          <a:prstGeom prst="rect">
            <a:avLst/>
          </a:prstGeom>
        </p:spPr>
      </p:pic>
      <p:pic>
        <p:nvPicPr>
          <p:cNvPr id="76" name="Content Placeholder 91">
            <a:extLst>
              <a:ext uri="{FF2B5EF4-FFF2-40B4-BE49-F238E27FC236}">
                <a16:creationId xmlns:a16="http://schemas.microsoft.com/office/drawing/2014/main" id="{AC98C136-24BF-A075-A2ED-F26B03896B80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10049669" y="2624137"/>
            <a:ext cx="457200" cy="457200"/>
          </a:xfrm>
          <a:prstGeom prst="rect">
            <a:avLst/>
          </a:prstGeom>
        </p:spPr>
      </p:pic>
      <p:pic>
        <p:nvPicPr>
          <p:cNvPr id="77" name="Content Placeholder 93">
            <a:extLst>
              <a:ext uri="{FF2B5EF4-FFF2-40B4-BE49-F238E27FC236}">
                <a16:creationId xmlns:a16="http://schemas.microsoft.com/office/drawing/2014/main" id="{61FB2768-D2F1-28B7-2806-8253003F4417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04031" y="3586162"/>
            <a:ext cx="457200" cy="457200"/>
          </a:xfrm>
          <a:prstGeom prst="rect">
            <a:avLst/>
          </a:prstGeom>
        </p:spPr>
      </p:pic>
      <p:pic>
        <p:nvPicPr>
          <p:cNvPr id="78" name="Content Placeholder 95">
            <a:extLst>
              <a:ext uri="{FF2B5EF4-FFF2-40B4-BE49-F238E27FC236}">
                <a16:creationId xmlns:a16="http://schemas.microsoft.com/office/drawing/2014/main" id="{1A9CD61C-C2AC-E16A-AC69-B8AEC3A70C66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1564481" y="3586162"/>
            <a:ext cx="457200" cy="457200"/>
          </a:xfrm>
          <a:prstGeom prst="rect">
            <a:avLst/>
          </a:prstGeom>
        </p:spPr>
      </p:pic>
      <p:pic>
        <p:nvPicPr>
          <p:cNvPr id="79" name="Content Placeholder 97">
            <a:extLst>
              <a:ext uri="{FF2B5EF4-FFF2-40B4-BE49-F238E27FC236}">
                <a16:creationId xmlns:a16="http://schemas.microsoft.com/office/drawing/2014/main" id="{1604BB4C-344A-F440-D234-95FFE22AFB61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2624931" y="3586162"/>
            <a:ext cx="457200" cy="457200"/>
          </a:xfrm>
          <a:prstGeom prst="rect">
            <a:avLst/>
          </a:prstGeom>
        </p:spPr>
      </p:pic>
      <p:pic>
        <p:nvPicPr>
          <p:cNvPr id="80" name="Content Placeholder 99">
            <a:extLst>
              <a:ext uri="{FF2B5EF4-FFF2-40B4-BE49-F238E27FC236}">
                <a16:creationId xmlns:a16="http://schemas.microsoft.com/office/drawing/2014/main" id="{EE7FC685-E3B9-2484-4EB2-6E05249E524E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3685381" y="3575050"/>
            <a:ext cx="457200" cy="457200"/>
          </a:xfrm>
          <a:prstGeom prst="rect">
            <a:avLst/>
          </a:prstGeom>
        </p:spPr>
      </p:pic>
      <p:pic>
        <p:nvPicPr>
          <p:cNvPr id="81" name="Content Placeholder 101">
            <a:extLst>
              <a:ext uri="{FF2B5EF4-FFF2-40B4-BE49-F238E27FC236}">
                <a16:creationId xmlns:a16="http://schemas.microsoft.com/office/drawing/2014/main" id="{7074E817-E8EC-686E-A2A1-B53582DDD4D6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4747419" y="3575050"/>
            <a:ext cx="457200" cy="457200"/>
          </a:xfrm>
          <a:prstGeom prst="rect">
            <a:avLst/>
          </a:prstGeom>
        </p:spPr>
      </p:pic>
      <p:pic>
        <p:nvPicPr>
          <p:cNvPr id="82" name="Content Placeholder 103">
            <a:extLst>
              <a:ext uri="{FF2B5EF4-FFF2-40B4-BE49-F238E27FC236}">
                <a16:creationId xmlns:a16="http://schemas.microsoft.com/office/drawing/2014/main" id="{55B83496-6B78-E8B2-12CE-88A3D347D31F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5807869" y="3586162"/>
            <a:ext cx="457200" cy="457200"/>
          </a:xfrm>
          <a:prstGeom prst="rect">
            <a:avLst/>
          </a:prstGeom>
        </p:spPr>
      </p:pic>
      <p:pic>
        <p:nvPicPr>
          <p:cNvPr id="83" name="Content Placeholder 105">
            <a:extLst>
              <a:ext uri="{FF2B5EF4-FFF2-40B4-BE49-F238E27FC236}">
                <a16:creationId xmlns:a16="http://schemas.microsoft.com/office/drawing/2014/main" id="{4706CE2C-C36A-BF9C-7D85-B962C1A26A21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6868319" y="3586162"/>
            <a:ext cx="457200" cy="457200"/>
          </a:xfrm>
          <a:prstGeom prst="rect">
            <a:avLst/>
          </a:prstGeom>
        </p:spPr>
      </p:pic>
      <p:pic>
        <p:nvPicPr>
          <p:cNvPr id="84" name="Content Placeholder 107">
            <a:extLst>
              <a:ext uri="{FF2B5EF4-FFF2-40B4-BE49-F238E27FC236}">
                <a16:creationId xmlns:a16="http://schemas.microsoft.com/office/drawing/2014/main" id="{B7767C15-A206-BAD7-AE8B-F941501EF1E7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7928769" y="3586162"/>
            <a:ext cx="457200" cy="457200"/>
          </a:xfrm>
          <a:prstGeom prst="rect">
            <a:avLst/>
          </a:prstGeom>
        </p:spPr>
      </p:pic>
      <p:pic>
        <p:nvPicPr>
          <p:cNvPr id="85" name="Content Placeholder 109">
            <a:extLst>
              <a:ext uri="{FF2B5EF4-FFF2-40B4-BE49-F238E27FC236}">
                <a16:creationId xmlns:a16="http://schemas.microsoft.com/office/drawing/2014/main" id="{28F78CB3-1004-8D98-CBBA-8AEBE705CA42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8989219" y="3575050"/>
            <a:ext cx="457200" cy="457200"/>
          </a:xfrm>
          <a:prstGeom prst="rect">
            <a:avLst/>
          </a:prstGeom>
        </p:spPr>
      </p:pic>
      <p:pic>
        <p:nvPicPr>
          <p:cNvPr id="86" name="Content Placeholder 111">
            <a:extLst>
              <a:ext uri="{FF2B5EF4-FFF2-40B4-BE49-F238E27FC236}">
                <a16:creationId xmlns:a16="http://schemas.microsoft.com/office/drawing/2014/main" id="{3F48952C-902B-C05A-3E5D-4267125CBF45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10049669" y="3586162"/>
            <a:ext cx="457200" cy="457200"/>
          </a:xfrm>
          <a:prstGeom prst="rect">
            <a:avLst/>
          </a:prstGeom>
        </p:spPr>
      </p:pic>
      <p:pic>
        <p:nvPicPr>
          <p:cNvPr id="87" name="Content Placeholder 113">
            <a:extLst>
              <a:ext uri="{FF2B5EF4-FFF2-40B4-BE49-F238E27FC236}">
                <a16:creationId xmlns:a16="http://schemas.microsoft.com/office/drawing/2014/main" id="{959EB7CB-24B9-F766-18A0-2E2958D9987F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504031" y="4548187"/>
            <a:ext cx="457200" cy="457200"/>
          </a:xfrm>
          <a:prstGeom prst="rect">
            <a:avLst/>
          </a:prstGeom>
        </p:spPr>
      </p:pic>
      <p:pic>
        <p:nvPicPr>
          <p:cNvPr id="88" name="Content Placeholder 115">
            <a:extLst>
              <a:ext uri="{FF2B5EF4-FFF2-40B4-BE49-F238E27FC236}">
                <a16:creationId xmlns:a16="http://schemas.microsoft.com/office/drawing/2014/main" id="{98416725-7F24-23D5-F1ED-5A4A8906D28A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1564481" y="4548187"/>
            <a:ext cx="457200" cy="457200"/>
          </a:xfrm>
          <a:prstGeom prst="rect">
            <a:avLst/>
          </a:prstGeom>
        </p:spPr>
      </p:pic>
      <p:pic>
        <p:nvPicPr>
          <p:cNvPr id="89" name="Content Placeholder 117">
            <a:extLst>
              <a:ext uri="{FF2B5EF4-FFF2-40B4-BE49-F238E27FC236}">
                <a16:creationId xmlns:a16="http://schemas.microsoft.com/office/drawing/2014/main" id="{2418A464-589E-1F2B-97D4-367C7AC08C74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2624931" y="4548187"/>
            <a:ext cx="457200" cy="457200"/>
          </a:xfrm>
          <a:prstGeom prst="rect">
            <a:avLst/>
          </a:prstGeom>
        </p:spPr>
      </p:pic>
      <p:pic>
        <p:nvPicPr>
          <p:cNvPr id="90" name="Content Placeholder 119">
            <a:extLst>
              <a:ext uri="{FF2B5EF4-FFF2-40B4-BE49-F238E27FC236}">
                <a16:creationId xmlns:a16="http://schemas.microsoft.com/office/drawing/2014/main" id="{5099928C-CEBC-5F5A-350D-47F2E38A02ED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3685381" y="4537075"/>
            <a:ext cx="457200" cy="457200"/>
          </a:xfrm>
          <a:prstGeom prst="rect">
            <a:avLst/>
          </a:prstGeom>
        </p:spPr>
      </p:pic>
      <p:pic>
        <p:nvPicPr>
          <p:cNvPr id="91" name="Content Placeholder 121">
            <a:extLst>
              <a:ext uri="{FF2B5EF4-FFF2-40B4-BE49-F238E27FC236}">
                <a16:creationId xmlns:a16="http://schemas.microsoft.com/office/drawing/2014/main" id="{CB591D81-A99F-2236-52A0-F6113C261E01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4747419" y="4537075"/>
            <a:ext cx="457200" cy="457200"/>
          </a:xfrm>
          <a:prstGeom prst="rect">
            <a:avLst/>
          </a:prstGeom>
        </p:spPr>
      </p:pic>
      <p:pic>
        <p:nvPicPr>
          <p:cNvPr id="92" name="Content Placeholder 123">
            <a:extLst>
              <a:ext uri="{FF2B5EF4-FFF2-40B4-BE49-F238E27FC236}">
                <a16:creationId xmlns:a16="http://schemas.microsoft.com/office/drawing/2014/main" id="{ED5D201D-C029-8805-57ED-AD7EF37316E7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5807869" y="4548187"/>
            <a:ext cx="457200" cy="457200"/>
          </a:xfrm>
          <a:prstGeom prst="rect">
            <a:avLst/>
          </a:prstGeom>
        </p:spPr>
      </p:pic>
      <p:pic>
        <p:nvPicPr>
          <p:cNvPr id="93" name="Content Placeholder 125">
            <a:extLst>
              <a:ext uri="{FF2B5EF4-FFF2-40B4-BE49-F238E27FC236}">
                <a16:creationId xmlns:a16="http://schemas.microsoft.com/office/drawing/2014/main" id="{500EB949-7CB0-84D7-E27D-E5C350AAE0A2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6868319" y="4548187"/>
            <a:ext cx="457200" cy="457200"/>
          </a:xfrm>
          <a:prstGeom prst="rect">
            <a:avLst/>
          </a:prstGeom>
        </p:spPr>
      </p:pic>
      <p:pic>
        <p:nvPicPr>
          <p:cNvPr id="94" name="Content Placeholder 127">
            <a:extLst>
              <a:ext uri="{FF2B5EF4-FFF2-40B4-BE49-F238E27FC236}">
                <a16:creationId xmlns:a16="http://schemas.microsoft.com/office/drawing/2014/main" id="{A3B1A4C4-F027-532D-DFED-E2504DE9D41F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7928769" y="4548187"/>
            <a:ext cx="457200" cy="457200"/>
          </a:xfrm>
          <a:prstGeom prst="rect">
            <a:avLst/>
          </a:prstGeom>
        </p:spPr>
      </p:pic>
      <p:pic>
        <p:nvPicPr>
          <p:cNvPr id="95" name="Content Placeholder 129">
            <a:extLst>
              <a:ext uri="{FF2B5EF4-FFF2-40B4-BE49-F238E27FC236}">
                <a16:creationId xmlns:a16="http://schemas.microsoft.com/office/drawing/2014/main" id="{2EF6AC2C-F80D-C29A-D3B2-D28C9413BF0A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8989219" y="4537075"/>
            <a:ext cx="457200" cy="457200"/>
          </a:xfrm>
          <a:prstGeom prst="rect">
            <a:avLst/>
          </a:prstGeom>
        </p:spPr>
      </p:pic>
      <p:pic>
        <p:nvPicPr>
          <p:cNvPr id="96" name="Content Placeholder 131">
            <a:extLst>
              <a:ext uri="{FF2B5EF4-FFF2-40B4-BE49-F238E27FC236}">
                <a16:creationId xmlns:a16="http://schemas.microsoft.com/office/drawing/2014/main" id="{B36E0451-A789-E703-AC4B-D37217EE937B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10049669" y="4548187"/>
            <a:ext cx="457200" cy="457200"/>
          </a:xfrm>
          <a:prstGeom prst="rect">
            <a:avLst/>
          </a:prstGeom>
        </p:spPr>
      </p:pic>
      <p:pic>
        <p:nvPicPr>
          <p:cNvPr id="97" name="Content Placeholder 133">
            <a:extLst>
              <a:ext uri="{FF2B5EF4-FFF2-40B4-BE49-F238E27FC236}">
                <a16:creationId xmlns:a16="http://schemas.microsoft.com/office/drawing/2014/main" id="{FA843288-5778-86C1-07E6-EC0F95AB8EA3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504031" y="5508625"/>
            <a:ext cx="457200" cy="457200"/>
          </a:xfrm>
          <a:prstGeom prst="rect">
            <a:avLst/>
          </a:prstGeom>
        </p:spPr>
      </p:pic>
      <p:pic>
        <p:nvPicPr>
          <p:cNvPr id="98" name="Content Placeholder 135">
            <a:extLst>
              <a:ext uri="{FF2B5EF4-FFF2-40B4-BE49-F238E27FC236}">
                <a16:creationId xmlns:a16="http://schemas.microsoft.com/office/drawing/2014/main" id="{B3F75BD3-454C-730D-C598-CFECECABCDA0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1564481" y="5508625"/>
            <a:ext cx="457200" cy="457200"/>
          </a:xfrm>
          <a:prstGeom prst="rect">
            <a:avLst/>
          </a:prstGeom>
        </p:spPr>
      </p:pic>
      <p:pic>
        <p:nvPicPr>
          <p:cNvPr id="99" name="Content Placeholder 137">
            <a:extLst>
              <a:ext uri="{FF2B5EF4-FFF2-40B4-BE49-F238E27FC236}">
                <a16:creationId xmlns:a16="http://schemas.microsoft.com/office/drawing/2014/main" id="{4B028D95-0CAC-1DE2-F77A-D558DD69D4FD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2624931" y="5508625"/>
            <a:ext cx="457200" cy="457200"/>
          </a:xfrm>
          <a:prstGeom prst="rect">
            <a:avLst/>
          </a:prstGeom>
        </p:spPr>
      </p:pic>
      <p:pic>
        <p:nvPicPr>
          <p:cNvPr id="100" name="Content Placeholder 139">
            <a:extLst>
              <a:ext uri="{FF2B5EF4-FFF2-40B4-BE49-F238E27FC236}">
                <a16:creationId xmlns:a16="http://schemas.microsoft.com/office/drawing/2014/main" id="{CC5DEF91-D17D-1A2F-9978-92CD5B4DFE88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3685381" y="5499100"/>
            <a:ext cx="457200" cy="457200"/>
          </a:xfrm>
          <a:prstGeom prst="rect">
            <a:avLst/>
          </a:prstGeom>
        </p:spPr>
      </p:pic>
      <p:pic>
        <p:nvPicPr>
          <p:cNvPr id="101" name="Content Placeholder 141">
            <a:extLst>
              <a:ext uri="{FF2B5EF4-FFF2-40B4-BE49-F238E27FC236}">
                <a16:creationId xmlns:a16="http://schemas.microsoft.com/office/drawing/2014/main" id="{1A7D2DA8-0598-F3CF-1481-87F1E8B68F10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4747419" y="5499100"/>
            <a:ext cx="457200" cy="457200"/>
          </a:xfrm>
          <a:prstGeom prst="rect">
            <a:avLst/>
          </a:prstGeom>
        </p:spPr>
      </p:pic>
      <p:pic>
        <p:nvPicPr>
          <p:cNvPr id="102" name="Content Placeholder 143">
            <a:extLst>
              <a:ext uri="{FF2B5EF4-FFF2-40B4-BE49-F238E27FC236}">
                <a16:creationId xmlns:a16="http://schemas.microsoft.com/office/drawing/2014/main" id="{5A073CF4-1C82-16C1-83F6-61E0ABFA4D49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5807869" y="5508625"/>
            <a:ext cx="457200" cy="457200"/>
          </a:xfrm>
          <a:prstGeom prst="rect">
            <a:avLst/>
          </a:prstGeom>
        </p:spPr>
      </p:pic>
      <p:pic>
        <p:nvPicPr>
          <p:cNvPr id="103" name="Content Placeholder 145">
            <a:extLst>
              <a:ext uri="{FF2B5EF4-FFF2-40B4-BE49-F238E27FC236}">
                <a16:creationId xmlns:a16="http://schemas.microsoft.com/office/drawing/2014/main" id="{EA39F198-5E54-6772-D3F3-7A7B9BC0B764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6868319" y="5508625"/>
            <a:ext cx="457200" cy="457200"/>
          </a:xfrm>
          <a:prstGeom prst="rect">
            <a:avLst/>
          </a:prstGeom>
        </p:spPr>
      </p:pic>
      <p:pic>
        <p:nvPicPr>
          <p:cNvPr id="104" name="Content Placeholder 147">
            <a:extLst>
              <a:ext uri="{FF2B5EF4-FFF2-40B4-BE49-F238E27FC236}">
                <a16:creationId xmlns:a16="http://schemas.microsoft.com/office/drawing/2014/main" id="{396BD111-9099-67BD-AEFC-99AB20E64A17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928769" y="5508625"/>
            <a:ext cx="457200" cy="457200"/>
          </a:xfrm>
          <a:prstGeom prst="rect">
            <a:avLst/>
          </a:prstGeom>
        </p:spPr>
      </p:pic>
      <p:pic>
        <p:nvPicPr>
          <p:cNvPr id="105" name="Content Placeholder 149">
            <a:extLst>
              <a:ext uri="{FF2B5EF4-FFF2-40B4-BE49-F238E27FC236}">
                <a16:creationId xmlns:a16="http://schemas.microsoft.com/office/drawing/2014/main" id="{63DA46B3-9E2D-AE52-4B9D-EB4EF1D14544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8989219" y="5499100"/>
            <a:ext cx="457200" cy="457200"/>
          </a:xfrm>
          <a:prstGeom prst="rect">
            <a:avLst/>
          </a:prstGeom>
        </p:spPr>
      </p:pic>
      <p:pic>
        <p:nvPicPr>
          <p:cNvPr id="106" name="Content Placeholder 151">
            <a:extLst>
              <a:ext uri="{FF2B5EF4-FFF2-40B4-BE49-F238E27FC236}">
                <a16:creationId xmlns:a16="http://schemas.microsoft.com/office/drawing/2014/main" id="{598EED54-8D9A-7113-9364-ACF3BD20AE58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10049669" y="5508625"/>
            <a:ext cx="457200" cy="457200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F029D86-869A-AE1B-9E31-77806905FDD0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23</a:t>
            </a:fld>
            <a:r>
              <a:rPr lang="en-US"/>
              <a:t>      </a:t>
            </a:r>
            <a:fld id="{A78C54B4-AD47-49DA-B22D-8F3EA007FDF1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401306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F2DE00-2703-8333-6A52-A1DC1FE0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Approved Icons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40581F6-AA01-E8AE-203E-262AF89581B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Dark icons for a light background</a:t>
            </a:r>
          </a:p>
        </p:txBody>
      </p:sp>
      <p:pic>
        <p:nvPicPr>
          <p:cNvPr id="8" name="Content Placeholder 63">
            <a:extLst>
              <a:ext uri="{FF2B5EF4-FFF2-40B4-BE49-F238E27FC236}">
                <a16:creationId xmlns:a16="http://schemas.microsoft.com/office/drawing/2014/main" id="{99A23EDD-715B-FF41-3976-337662CF49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4506" y="1655762"/>
            <a:ext cx="457200" cy="457200"/>
          </a:xfrm>
          <a:prstGeom prst="rect">
            <a:avLst/>
          </a:prstGeom>
        </p:spPr>
      </p:pic>
      <p:pic>
        <p:nvPicPr>
          <p:cNvPr id="9" name="Content Placeholder 65">
            <a:extLst>
              <a:ext uri="{FF2B5EF4-FFF2-40B4-BE49-F238E27FC236}">
                <a16:creationId xmlns:a16="http://schemas.microsoft.com/office/drawing/2014/main" id="{6847AFE5-08DA-099C-54F7-F7D08398D3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54956" y="1655762"/>
            <a:ext cx="457200" cy="457200"/>
          </a:xfrm>
          <a:prstGeom prst="rect">
            <a:avLst/>
          </a:prstGeom>
        </p:spPr>
      </p:pic>
      <p:pic>
        <p:nvPicPr>
          <p:cNvPr id="10" name="Content Placeholder 67">
            <a:extLst>
              <a:ext uri="{FF2B5EF4-FFF2-40B4-BE49-F238E27FC236}">
                <a16:creationId xmlns:a16="http://schemas.microsoft.com/office/drawing/2014/main" id="{4A3968D4-5CF2-59A8-D3C8-424CCF5B555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615406" y="1655762"/>
            <a:ext cx="457200" cy="457200"/>
          </a:xfrm>
          <a:prstGeom prst="rect">
            <a:avLst/>
          </a:prstGeom>
        </p:spPr>
      </p:pic>
      <p:pic>
        <p:nvPicPr>
          <p:cNvPr id="11" name="Content Placeholder 69">
            <a:extLst>
              <a:ext uri="{FF2B5EF4-FFF2-40B4-BE49-F238E27FC236}">
                <a16:creationId xmlns:a16="http://schemas.microsoft.com/office/drawing/2014/main" id="{2F5408C2-4272-E960-DFA2-15EB3DF054A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675856" y="1644650"/>
            <a:ext cx="457200" cy="457200"/>
          </a:xfrm>
          <a:prstGeom prst="rect">
            <a:avLst/>
          </a:prstGeom>
        </p:spPr>
      </p:pic>
      <p:pic>
        <p:nvPicPr>
          <p:cNvPr id="12" name="Content Placeholder 71">
            <a:extLst>
              <a:ext uri="{FF2B5EF4-FFF2-40B4-BE49-F238E27FC236}">
                <a16:creationId xmlns:a16="http://schemas.microsoft.com/office/drawing/2014/main" id="{CAE63579-77EC-A056-F2EF-9F46B3EF8EF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737894" y="1644650"/>
            <a:ext cx="457200" cy="457200"/>
          </a:xfrm>
          <a:prstGeom prst="rect">
            <a:avLst/>
          </a:prstGeom>
        </p:spPr>
      </p:pic>
      <p:pic>
        <p:nvPicPr>
          <p:cNvPr id="13" name="Content Placeholder 73">
            <a:extLst>
              <a:ext uri="{FF2B5EF4-FFF2-40B4-BE49-F238E27FC236}">
                <a16:creationId xmlns:a16="http://schemas.microsoft.com/office/drawing/2014/main" id="{122249BC-F5D6-3B34-561B-E6F7BA2670F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798344" y="1655762"/>
            <a:ext cx="457200" cy="457200"/>
          </a:xfrm>
          <a:prstGeom prst="rect">
            <a:avLst/>
          </a:prstGeom>
        </p:spPr>
      </p:pic>
      <p:pic>
        <p:nvPicPr>
          <p:cNvPr id="14" name="Content Placeholder 75">
            <a:extLst>
              <a:ext uri="{FF2B5EF4-FFF2-40B4-BE49-F238E27FC236}">
                <a16:creationId xmlns:a16="http://schemas.microsoft.com/office/drawing/2014/main" id="{E4A6CB76-125E-52AF-9757-94B57D00190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858794" y="1655762"/>
            <a:ext cx="457200" cy="457200"/>
          </a:xfrm>
          <a:prstGeom prst="rect">
            <a:avLst/>
          </a:prstGeom>
        </p:spPr>
      </p:pic>
      <p:pic>
        <p:nvPicPr>
          <p:cNvPr id="15" name="Content Placeholder 77">
            <a:extLst>
              <a:ext uri="{FF2B5EF4-FFF2-40B4-BE49-F238E27FC236}">
                <a16:creationId xmlns:a16="http://schemas.microsoft.com/office/drawing/2014/main" id="{E8B96425-056E-71EC-5EBB-29461182DC8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7919244" y="1655762"/>
            <a:ext cx="457200" cy="457200"/>
          </a:xfrm>
          <a:prstGeom prst="rect">
            <a:avLst/>
          </a:prstGeom>
        </p:spPr>
      </p:pic>
      <p:pic>
        <p:nvPicPr>
          <p:cNvPr id="16" name="Content Placeholder 79">
            <a:extLst>
              <a:ext uri="{FF2B5EF4-FFF2-40B4-BE49-F238E27FC236}">
                <a16:creationId xmlns:a16="http://schemas.microsoft.com/office/drawing/2014/main" id="{B4A514C1-4F03-C0C7-C918-E868C5E7AA15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8979694" y="1644650"/>
            <a:ext cx="457200" cy="457200"/>
          </a:xfrm>
          <a:prstGeom prst="rect">
            <a:avLst/>
          </a:prstGeom>
        </p:spPr>
      </p:pic>
      <p:pic>
        <p:nvPicPr>
          <p:cNvPr id="17" name="Content Placeholder 81">
            <a:extLst>
              <a:ext uri="{FF2B5EF4-FFF2-40B4-BE49-F238E27FC236}">
                <a16:creationId xmlns:a16="http://schemas.microsoft.com/office/drawing/2014/main" id="{B3CCD080-0B80-04DD-4025-EF09E2B1EFBE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0040144" y="1655762"/>
            <a:ext cx="457200" cy="457200"/>
          </a:xfrm>
          <a:prstGeom prst="rect">
            <a:avLst/>
          </a:prstGeom>
        </p:spPr>
      </p:pic>
      <p:pic>
        <p:nvPicPr>
          <p:cNvPr id="18" name="Content Placeholder 83">
            <a:extLst>
              <a:ext uri="{FF2B5EF4-FFF2-40B4-BE49-F238E27FC236}">
                <a16:creationId xmlns:a16="http://schemas.microsoft.com/office/drawing/2014/main" id="{D9AB1187-5201-1092-854D-33A67DE49C6D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494506" y="2614612"/>
            <a:ext cx="457200" cy="457200"/>
          </a:xfrm>
          <a:prstGeom prst="rect">
            <a:avLst/>
          </a:prstGeom>
        </p:spPr>
      </p:pic>
      <p:pic>
        <p:nvPicPr>
          <p:cNvPr id="19" name="Content Placeholder 85">
            <a:extLst>
              <a:ext uri="{FF2B5EF4-FFF2-40B4-BE49-F238E27FC236}">
                <a16:creationId xmlns:a16="http://schemas.microsoft.com/office/drawing/2014/main" id="{E58A53FF-9EF2-5633-616D-EA197FFFD678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554956" y="2614612"/>
            <a:ext cx="457200" cy="457200"/>
          </a:xfrm>
          <a:prstGeom prst="rect">
            <a:avLst/>
          </a:prstGeom>
        </p:spPr>
      </p:pic>
      <p:pic>
        <p:nvPicPr>
          <p:cNvPr id="20" name="Content Placeholder 87">
            <a:extLst>
              <a:ext uri="{FF2B5EF4-FFF2-40B4-BE49-F238E27FC236}">
                <a16:creationId xmlns:a16="http://schemas.microsoft.com/office/drawing/2014/main" id="{5DE151E7-2D74-CD2E-2834-20785D27D2F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2615406" y="2614612"/>
            <a:ext cx="457200" cy="457200"/>
          </a:xfrm>
          <a:prstGeom prst="rect">
            <a:avLst/>
          </a:prstGeom>
        </p:spPr>
      </p:pic>
      <p:pic>
        <p:nvPicPr>
          <p:cNvPr id="21" name="Content Placeholder 89">
            <a:extLst>
              <a:ext uri="{FF2B5EF4-FFF2-40B4-BE49-F238E27FC236}">
                <a16:creationId xmlns:a16="http://schemas.microsoft.com/office/drawing/2014/main" id="{9D6495C2-117C-FD21-3D23-DD3B1F97BA84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675856" y="2605087"/>
            <a:ext cx="457200" cy="457200"/>
          </a:xfrm>
          <a:prstGeom prst="rect">
            <a:avLst/>
          </a:prstGeom>
        </p:spPr>
      </p:pic>
      <p:pic>
        <p:nvPicPr>
          <p:cNvPr id="22" name="Content Placeholder 91">
            <a:extLst>
              <a:ext uri="{FF2B5EF4-FFF2-40B4-BE49-F238E27FC236}">
                <a16:creationId xmlns:a16="http://schemas.microsoft.com/office/drawing/2014/main" id="{71C12828-30E7-4A13-4324-C80B059EE225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737894" y="2605087"/>
            <a:ext cx="457200" cy="457200"/>
          </a:xfrm>
          <a:prstGeom prst="rect">
            <a:avLst/>
          </a:prstGeom>
        </p:spPr>
      </p:pic>
      <p:pic>
        <p:nvPicPr>
          <p:cNvPr id="23" name="Content Placeholder 93">
            <a:extLst>
              <a:ext uri="{FF2B5EF4-FFF2-40B4-BE49-F238E27FC236}">
                <a16:creationId xmlns:a16="http://schemas.microsoft.com/office/drawing/2014/main" id="{BEE692A5-204F-9EB9-63EF-3CB19CD18072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5798344" y="2614612"/>
            <a:ext cx="457200" cy="457200"/>
          </a:xfrm>
          <a:prstGeom prst="rect">
            <a:avLst/>
          </a:prstGeom>
        </p:spPr>
      </p:pic>
      <p:pic>
        <p:nvPicPr>
          <p:cNvPr id="24" name="Content Placeholder 95">
            <a:extLst>
              <a:ext uri="{FF2B5EF4-FFF2-40B4-BE49-F238E27FC236}">
                <a16:creationId xmlns:a16="http://schemas.microsoft.com/office/drawing/2014/main" id="{40709BA9-4A0C-A14A-0858-48AAC7BADF94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6858794" y="2614612"/>
            <a:ext cx="457200" cy="457200"/>
          </a:xfrm>
          <a:prstGeom prst="rect">
            <a:avLst/>
          </a:prstGeom>
        </p:spPr>
      </p:pic>
      <p:pic>
        <p:nvPicPr>
          <p:cNvPr id="25" name="Content Placeholder 97">
            <a:extLst>
              <a:ext uri="{FF2B5EF4-FFF2-40B4-BE49-F238E27FC236}">
                <a16:creationId xmlns:a16="http://schemas.microsoft.com/office/drawing/2014/main" id="{FB68E7CD-2C57-437B-D060-D3BB423C15C5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7919244" y="2614612"/>
            <a:ext cx="457200" cy="457200"/>
          </a:xfrm>
          <a:prstGeom prst="rect">
            <a:avLst/>
          </a:prstGeom>
        </p:spPr>
      </p:pic>
      <p:pic>
        <p:nvPicPr>
          <p:cNvPr id="26" name="Content Placeholder 99">
            <a:extLst>
              <a:ext uri="{FF2B5EF4-FFF2-40B4-BE49-F238E27FC236}">
                <a16:creationId xmlns:a16="http://schemas.microsoft.com/office/drawing/2014/main" id="{B5FDC91B-EAC5-274B-CFC6-A03AC524782F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8979694" y="2605087"/>
            <a:ext cx="457200" cy="457200"/>
          </a:xfrm>
          <a:prstGeom prst="rect">
            <a:avLst/>
          </a:prstGeom>
        </p:spPr>
      </p:pic>
      <p:pic>
        <p:nvPicPr>
          <p:cNvPr id="27" name="Content Placeholder 101">
            <a:extLst>
              <a:ext uri="{FF2B5EF4-FFF2-40B4-BE49-F238E27FC236}">
                <a16:creationId xmlns:a16="http://schemas.microsoft.com/office/drawing/2014/main" id="{4810FDF4-CDA1-C9A7-DE95-8D400111D47B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10040144" y="2614612"/>
            <a:ext cx="457200" cy="457200"/>
          </a:xfrm>
          <a:prstGeom prst="rect">
            <a:avLst/>
          </a:prstGeom>
        </p:spPr>
      </p:pic>
      <p:pic>
        <p:nvPicPr>
          <p:cNvPr id="28" name="Content Placeholder 103">
            <a:extLst>
              <a:ext uri="{FF2B5EF4-FFF2-40B4-BE49-F238E27FC236}">
                <a16:creationId xmlns:a16="http://schemas.microsoft.com/office/drawing/2014/main" id="{3FACEEC3-BCE4-8DF5-9E60-EEE84945ECF9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494506" y="3576637"/>
            <a:ext cx="457200" cy="457200"/>
          </a:xfrm>
          <a:prstGeom prst="rect">
            <a:avLst/>
          </a:prstGeom>
        </p:spPr>
      </p:pic>
      <p:pic>
        <p:nvPicPr>
          <p:cNvPr id="29" name="Content Placeholder 105">
            <a:extLst>
              <a:ext uri="{FF2B5EF4-FFF2-40B4-BE49-F238E27FC236}">
                <a16:creationId xmlns:a16="http://schemas.microsoft.com/office/drawing/2014/main" id="{05CF18A1-4211-C6AF-4CEE-FD8D0D63ACE5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1554956" y="3576637"/>
            <a:ext cx="457200" cy="457200"/>
          </a:xfrm>
          <a:prstGeom prst="rect">
            <a:avLst/>
          </a:prstGeom>
        </p:spPr>
      </p:pic>
      <p:pic>
        <p:nvPicPr>
          <p:cNvPr id="30" name="Content Placeholder 107">
            <a:extLst>
              <a:ext uri="{FF2B5EF4-FFF2-40B4-BE49-F238E27FC236}">
                <a16:creationId xmlns:a16="http://schemas.microsoft.com/office/drawing/2014/main" id="{4BEFC157-4DB4-33DE-EC7F-3380647EB92B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2615406" y="3576637"/>
            <a:ext cx="457200" cy="457200"/>
          </a:xfrm>
          <a:prstGeom prst="rect">
            <a:avLst/>
          </a:prstGeom>
        </p:spPr>
      </p:pic>
      <p:pic>
        <p:nvPicPr>
          <p:cNvPr id="31" name="Content Placeholder 109">
            <a:extLst>
              <a:ext uri="{FF2B5EF4-FFF2-40B4-BE49-F238E27FC236}">
                <a16:creationId xmlns:a16="http://schemas.microsoft.com/office/drawing/2014/main" id="{8AB9E036-8ED9-4982-6BD3-DE113BDBDA42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3675856" y="3565525"/>
            <a:ext cx="457200" cy="457200"/>
          </a:xfrm>
          <a:prstGeom prst="rect">
            <a:avLst/>
          </a:prstGeom>
        </p:spPr>
      </p:pic>
      <p:pic>
        <p:nvPicPr>
          <p:cNvPr id="32" name="Content Placeholder 111">
            <a:extLst>
              <a:ext uri="{FF2B5EF4-FFF2-40B4-BE49-F238E27FC236}">
                <a16:creationId xmlns:a16="http://schemas.microsoft.com/office/drawing/2014/main" id="{98F36E3B-900A-FA05-EEC9-6F341D9D9B8C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4737894" y="3565525"/>
            <a:ext cx="457200" cy="457200"/>
          </a:xfrm>
          <a:prstGeom prst="rect">
            <a:avLst/>
          </a:prstGeom>
        </p:spPr>
      </p:pic>
      <p:pic>
        <p:nvPicPr>
          <p:cNvPr id="33" name="Content Placeholder 113">
            <a:extLst>
              <a:ext uri="{FF2B5EF4-FFF2-40B4-BE49-F238E27FC236}">
                <a16:creationId xmlns:a16="http://schemas.microsoft.com/office/drawing/2014/main" id="{D19CB6E5-097A-29A1-F1CF-C8B58A83CB68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5798344" y="3576637"/>
            <a:ext cx="457200" cy="457200"/>
          </a:xfrm>
          <a:prstGeom prst="rect">
            <a:avLst/>
          </a:prstGeom>
        </p:spPr>
      </p:pic>
      <p:pic>
        <p:nvPicPr>
          <p:cNvPr id="34" name="Content Placeholder 115">
            <a:extLst>
              <a:ext uri="{FF2B5EF4-FFF2-40B4-BE49-F238E27FC236}">
                <a16:creationId xmlns:a16="http://schemas.microsoft.com/office/drawing/2014/main" id="{44FA891C-D169-3E9B-DEB7-AC97A9769F48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6858794" y="3576637"/>
            <a:ext cx="457200" cy="457200"/>
          </a:xfrm>
          <a:prstGeom prst="rect">
            <a:avLst/>
          </a:prstGeom>
        </p:spPr>
      </p:pic>
      <p:pic>
        <p:nvPicPr>
          <p:cNvPr id="35" name="Content Placeholder 117">
            <a:extLst>
              <a:ext uri="{FF2B5EF4-FFF2-40B4-BE49-F238E27FC236}">
                <a16:creationId xmlns:a16="http://schemas.microsoft.com/office/drawing/2014/main" id="{64D7E721-BED3-4DBD-648B-20E8AC47590F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7919244" y="3576637"/>
            <a:ext cx="457200" cy="457200"/>
          </a:xfrm>
          <a:prstGeom prst="rect">
            <a:avLst/>
          </a:prstGeom>
        </p:spPr>
      </p:pic>
      <p:pic>
        <p:nvPicPr>
          <p:cNvPr id="36" name="Content Placeholder 119">
            <a:extLst>
              <a:ext uri="{FF2B5EF4-FFF2-40B4-BE49-F238E27FC236}">
                <a16:creationId xmlns:a16="http://schemas.microsoft.com/office/drawing/2014/main" id="{9945A49D-C4E2-2579-5873-4C5A92B3403E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8979694" y="3565525"/>
            <a:ext cx="457200" cy="457200"/>
          </a:xfrm>
          <a:prstGeom prst="rect">
            <a:avLst/>
          </a:prstGeom>
        </p:spPr>
      </p:pic>
      <p:pic>
        <p:nvPicPr>
          <p:cNvPr id="37" name="Content Placeholder 121">
            <a:extLst>
              <a:ext uri="{FF2B5EF4-FFF2-40B4-BE49-F238E27FC236}">
                <a16:creationId xmlns:a16="http://schemas.microsoft.com/office/drawing/2014/main" id="{1848C0D0-77BB-439B-A107-151A658DC4AB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10040144" y="3576637"/>
            <a:ext cx="457200" cy="457200"/>
          </a:xfrm>
          <a:prstGeom prst="rect">
            <a:avLst/>
          </a:prstGeom>
        </p:spPr>
      </p:pic>
      <p:pic>
        <p:nvPicPr>
          <p:cNvPr id="38" name="Content Placeholder 123">
            <a:extLst>
              <a:ext uri="{FF2B5EF4-FFF2-40B4-BE49-F238E27FC236}">
                <a16:creationId xmlns:a16="http://schemas.microsoft.com/office/drawing/2014/main" id="{8D2B112E-87E7-36FE-933D-E36AA35D959F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494506" y="4538662"/>
            <a:ext cx="457200" cy="457200"/>
          </a:xfrm>
          <a:prstGeom prst="rect">
            <a:avLst/>
          </a:prstGeom>
        </p:spPr>
      </p:pic>
      <p:pic>
        <p:nvPicPr>
          <p:cNvPr id="39" name="Content Placeholder 125">
            <a:extLst>
              <a:ext uri="{FF2B5EF4-FFF2-40B4-BE49-F238E27FC236}">
                <a16:creationId xmlns:a16="http://schemas.microsoft.com/office/drawing/2014/main" id="{7F9A095E-0F73-AC5A-DFD7-29AE8B8BDC1F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1554956" y="4538662"/>
            <a:ext cx="457200" cy="457200"/>
          </a:xfrm>
          <a:prstGeom prst="rect">
            <a:avLst/>
          </a:prstGeom>
        </p:spPr>
      </p:pic>
      <p:pic>
        <p:nvPicPr>
          <p:cNvPr id="40" name="Content Placeholder 127">
            <a:extLst>
              <a:ext uri="{FF2B5EF4-FFF2-40B4-BE49-F238E27FC236}">
                <a16:creationId xmlns:a16="http://schemas.microsoft.com/office/drawing/2014/main" id="{5CC47D2F-392A-9E40-B2C0-51184FEB0FA6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2615406" y="4538662"/>
            <a:ext cx="457200" cy="457200"/>
          </a:xfrm>
          <a:prstGeom prst="rect">
            <a:avLst/>
          </a:prstGeom>
        </p:spPr>
      </p:pic>
      <p:pic>
        <p:nvPicPr>
          <p:cNvPr id="41" name="Content Placeholder 129">
            <a:extLst>
              <a:ext uri="{FF2B5EF4-FFF2-40B4-BE49-F238E27FC236}">
                <a16:creationId xmlns:a16="http://schemas.microsoft.com/office/drawing/2014/main" id="{A105AAF9-15AD-0C19-C7B9-E1112F6887DA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3675856" y="4527550"/>
            <a:ext cx="457200" cy="457200"/>
          </a:xfrm>
          <a:prstGeom prst="rect">
            <a:avLst/>
          </a:prstGeom>
        </p:spPr>
      </p:pic>
      <p:pic>
        <p:nvPicPr>
          <p:cNvPr id="42" name="Content Placeholder 131">
            <a:extLst>
              <a:ext uri="{FF2B5EF4-FFF2-40B4-BE49-F238E27FC236}">
                <a16:creationId xmlns:a16="http://schemas.microsoft.com/office/drawing/2014/main" id="{18CD6CC6-D787-82FB-39BC-B2BADF0824FC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4737894" y="4527550"/>
            <a:ext cx="457200" cy="457200"/>
          </a:xfrm>
          <a:prstGeom prst="rect">
            <a:avLst/>
          </a:prstGeom>
        </p:spPr>
      </p:pic>
      <p:pic>
        <p:nvPicPr>
          <p:cNvPr id="43" name="Content Placeholder 133">
            <a:extLst>
              <a:ext uri="{FF2B5EF4-FFF2-40B4-BE49-F238E27FC236}">
                <a16:creationId xmlns:a16="http://schemas.microsoft.com/office/drawing/2014/main" id="{E08033CE-3CCF-2DA5-4C93-29FF34FC62EA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5798344" y="4538662"/>
            <a:ext cx="457200" cy="457200"/>
          </a:xfrm>
          <a:prstGeom prst="rect">
            <a:avLst/>
          </a:prstGeom>
        </p:spPr>
      </p:pic>
      <p:pic>
        <p:nvPicPr>
          <p:cNvPr id="44" name="Content Placeholder 135">
            <a:extLst>
              <a:ext uri="{FF2B5EF4-FFF2-40B4-BE49-F238E27FC236}">
                <a16:creationId xmlns:a16="http://schemas.microsoft.com/office/drawing/2014/main" id="{61E416E1-3634-7957-BE66-91980383E526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6858794" y="4538662"/>
            <a:ext cx="457200" cy="457200"/>
          </a:xfrm>
          <a:prstGeom prst="rect">
            <a:avLst/>
          </a:prstGeom>
        </p:spPr>
      </p:pic>
      <p:pic>
        <p:nvPicPr>
          <p:cNvPr id="45" name="Content Placeholder 137">
            <a:extLst>
              <a:ext uri="{FF2B5EF4-FFF2-40B4-BE49-F238E27FC236}">
                <a16:creationId xmlns:a16="http://schemas.microsoft.com/office/drawing/2014/main" id="{AC028450-5788-E74E-EA14-6CB4C4547A78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7919244" y="4538662"/>
            <a:ext cx="457200" cy="457200"/>
          </a:xfrm>
          <a:prstGeom prst="rect">
            <a:avLst/>
          </a:prstGeom>
        </p:spPr>
      </p:pic>
      <p:pic>
        <p:nvPicPr>
          <p:cNvPr id="46" name="Content Placeholder 139">
            <a:extLst>
              <a:ext uri="{FF2B5EF4-FFF2-40B4-BE49-F238E27FC236}">
                <a16:creationId xmlns:a16="http://schemas.microsoft.com/office/drawing/2014/main" id="{D2F0B6EC-982D-1648-326F-856BC952E14E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8979694" y="4527550"/>
            <a:ext cx="457200" cy="457200"/>
          </a:xfrm>
          <a:prstGeom prst="rect">
            <a:avLst/>
          </a:prstGeom>
        </p:spPr>
      </p:pic>
      <p:pic>
        <p:nvPicPr>
          <p:cNvPr id="47" name="Content Placeholder 141">
            <a:extLst>
              <a:ext uri="{FF2B5EF4-FFF2-40B4-BE49-F238E27FC236}">
                <a16:creationId xmlns:a16="http://schemas.microsoft.com/office/drawing/2014/main" id="{B168F961-8E74-5BEE-161E-C274A5DDF14F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10040144" y="4538662"/>
            <a:ext cx="457200" cy="457200"/>
          </a:xfrm>
          <a:prstGeom prst="rect">
            <a:avLst/>
          </a:prstGeom>
        </p:spPr>
      </p:pic>
      <p:pic>
        <p:nvPicPr>
          <p:cNvPr id="48" name="Content Placeholder 143">
            <a:extLst>
              <a:ext uri="{FF2B5EF4-FFF2-40B4-BE49-F238E27FC236}">
                <a16:creationId xmlns:a16="http://schemas.microsoft.com/office/drawing/2014/main" id="{9AE44359-4997-A18E-A8DD-3EF5A40523B5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494506" y="5499100"/>
            <a:ext cx="457200" cy="457200"/>
          </a:xfrm>
          <a:prstGeom prst="rect">
            <a:avLst/>
          </a:prstGeom>
        </p:spPr>
      </p:pic>
      <p:pic>
        <p:nvPicPr>
          <p:cNvPr id="49" name="Content Placeholder 145">
            <a:extLst>
              <a:ext uri="{FF2B5EF4-FFF2-40B4-BE49-F238E27FC236}">
                <a16:creationId xmlns:a16="http://schemas.microsoft.com/office/drawing/2014/main" id="{7E379BC6-FFB2-E294-4A95-A5E94A3134AD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1554956" y="5499100"/>
            <a:ext cx="457200" cy="457200"/>
          </a:xfrm>
          <a:prstGeom prst="rect">
            <a:avLst/>
          </a:prstGeom>
        </p:spPr>
      </p:pic>
      <p:pic>
        <p:nvPicPr>
          <p:cNvPr id="50" name="Content Placeholder 147">
            <a:extLst>
              <a:ext uri="{FF2B5EF4-FFF2-40B4-BE49-F238E27FC236}">
                <a16:creationId xmlns:a16="http://schemas.microsoft.com/office/drawing/2014/main" id="{863386F4-F30F-4B9D-02CD-FA022513C26C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2615406" y="5499100"/>
            <a:ext cx="457200" cy="457200"/>
          </a:xfrm>
          <a:prstGeom prst="rect">
            <a:avLst/>
          </a:prstGeom>
        </p:spPr>
      </p:pic>
      <p:pic>
        <p:nvPicPr>
          <p:cNvPr id="51" name="Content Placeholder 149">
            <a:extLst>
              <a:ext uri="{FF2B5EF4-FFF2-40B4-BE49-F238E27FC236}">
                <a16:creationId xmlns:a16="http://schemas.microsoft.com/office/drawing/2014/main" id="{909C9A6D-FF6D-AB37-74C3-64679E974B13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3675856" y="5489575"/>
            <a:ext cx="457200" cy="457200"/>
          </a:xfrm>
          <a:prstGeom prst="rect">
            <a:avLst/>
          </a:prstGeom>
        </p:spPr>
      </p:pic>
      <p:pic>
        <p:nvPicPr>
          <p:cNvPr id="52" name="Content Placeholder 151">
            <a:extLst>
              <a:ext uri="{FF2B5EF4-FFF2-40B4-BE49-F238E27FC236}">
                <a16:creationId xmlns:a16="http://schemas.microsoft.com/office/drawing/2014/main" id="{153FE279-EAFF-3B77-6875-550D8B8E17F3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4737894" y="5489575"/>
            <a:ext cx="457200" cy="457200"/>
          </a:xfrm>
          <a:prstGeom prst="rect">
            <a:avLst/>
          </a:prstGeom>
        </p:spPr>
      </p:pic>
      <p:pic>
        <p:nvPicPr>
          <p:cNvPr id="53" name="Content Placeholder 153">
            <a:extLst>
              <a:ext uri="{FF2B5EF4-FFF2-40B4-BE49-F238E27FC236}">
                <a16:creationId xmlns:a16="http://schemas.microsoft.com/office/drawing/2014/main" id="{05D89195-E2B0-2F18-2BD2-5BEF9BE03D89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5798344" y="5499100"/>
            <a:ext cx="457200" cy="457200"/>
          </a:xfrm>
          <a:prstGeom prst="rect">
            <a:avLst/>
          </a:prstGeom>
        </p:spPr>
      </p:pic>
      <p:pic>
        <p:nvPicPr>
          <p:cNvPr id="54" name="Content Placeholder 155">
            <a:extLst>
              <a:ext uri="{FF2B5EF4-FFF2-40B4-BE49-F238E27FC236}">
                <a16:creationId xmlns:a16="http://schemas.microsoft.com/office/drawing/2014/main" id="{26A0C18C-DE3F-29A8-7680-73F907081008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6858794" y="5499100"/>
            <a:ext cx="457200" cy="457200"/>
          </a:xfrm>
          <a:prstGeom prst="rect">
            <a:avLst/>
          </a:prstGeom>
        </p:spPr>
      </p:pic>
      <p:pic>
        <p:nvPicPr>
          <p:cNvPr id="55" name="Content Placeholder 157">
            <a:extLst>
              <a:ext uri="{FF2B5EF4-FFF2-40B4-BE49-F238E27FC236}">
                <a16:creationId xmlns:a16="http://schemas.microsoft.com/office/drawing/2014/main" id="{CAA5AF02-20B3-6B93-7AA2-200F6635097F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7919244" y="5499100"/>
            <a:ext cx="457200" cy="457200"/>
          </a:xfrm>
          <a:prstGeom prst="rect">
            <a:avLst/>
          </a:prstGeom>
        </p:spPr>
      </p:pic>
      <p:pic>
        <p:nvPicPr>
          <p:cNvPr id="56" name="Content Placeholder 159">
            <a:extLst>
              <a:ext uri="{FF2B5EF4-FFF2-40B4-BE49-F238E27FC236}">
                <a16:creationId xmlns:a16="http://schemas.microsoft.com/office/drawing/2014/main" id="{37F72D53-F9E2-62BC-E04F-214587D0B57E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8979694" y="5489575"/>
            <a:ext cx="457200" cy="457200"/>
          </a:xfrm>
          <a:prstGeom prst="rect">
            <a:avLst/>
          </a:prstGeom>
        </p:spPr>
      </p:pic>
      <p:pic>
        <p:nvPicPr>
          <p:cNvPr id="57" name="Content Placeholder 161">
            <a:extLst>
              <a:ext uri="{FF2B5EF4-FFF2-40B4-BE49-F238E27FC236}">
                <a16:creationId xmlns:a16="http://schemas.microsoft.com/office/drawing/2014/main" id="{9CB3F9C2-8D74-23DA-4A3C-E554406E1572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10040144" y="5499100"/>
            <a:ext cx="457200" cy="457200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031F29B-8320-148E-BEB6-3ABCFDC87348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24</a:t>
            </a:fld>
            <a:r>
              <a:rPr lang="en-US"/>
              <a:t>      </a:t>
            </a:r>
            <a:fld id="{E9C248CF-1D57-4BB5-A48A-FF503A75835A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75924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Rectangle 484">
            <a:extLst>
              <a:ext uri="{FF2B5EF4-FFF2-40B4-BE49-F238E27FC236}">
                <a16:creationId xmlns:a16="http://schemas.microsoft.com/office/drawing/2014/main" id="{8B2AE4DD-BC1F-44CA-DA20-83E4EF46DAA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40581F6-AA01-E8AE-203E-262AF89581B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Light icons for a dark background (like a sidebar or infographic shapes)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F2DE00-2703-8333-6A52-A1DC1FE0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Approved Icons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7BCDE32-D957-F5FB-D42D-FB6BB2FDE21F}"/>
              </a:ext>
            </a:extLst>
          </p:cNvPr>
          <p:cNvGrpSpPr/>
          <p:nvPr/>
        </p:nvGrpSpPr>
        <p:grpSpPr>
          <a:xfrm>
            <a:off x="1607343" y="1709576"/>
            <a:ext cx="371475" cy="341473"/>
            <a:chOff x="1607343" y="1709576"/>
            <a:chExt cx="371475" cy="341473"/>
          </a:xfrm>
          <a:solidFill>
            <a:schemeClr val="bg1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21FFC49-2728-3B82-AD0D-8CB1D0F71140}"/>
                </a:ext>
              </a:extLst>
            </p:cNvPr>
            <p:cNvSpPr/>
            <p:nvPr/>
          </p:nvSpPr>
          <p:spPr>
            <a:xfrm>
              <a:off x="1757362" y="1759584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71438 w 71437"/>
                <a:gd name="connsiteY1" fmla="*/ 35719 h 71437"/>
                <a:gd name="connsiteX2" fmla="*/ 35719 w 71437"/>
                <a:gd name="connsiteY2" fmla="*/ 0 h 71437"/>
                <a:gd name="connsiteX3" fmla="*/ 0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57150 w 71437"/>
                <a:gd name="connsiteY6" fmla="*/ 35719 h 71437"/>
                <a:gd name="connsiteX7" fmla="*/ 35719 w 71437"/>
                <a:gd name="connsiteY7" fmla="*/ 57150 h 71437"/>
                <a:gd name="connsiteX8" fmla="*/ 14288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55445" y="71438"/>
                    <a:pt x="71438" y="55445"/>
                    <a:pt x="71438" y="35719"/>
                  </a:cubicBezTo>
                  <a:cubicBezTo>
                    <a:pt x="71438" y="15992"/>
                    <a:pt x="55445" y="0"/>
                    <a:pt x="35719" y="0"/>
                  </a:cubicBezTo>
                  <a:cubicBezTo>
                    <a:pt x="15992" y="0"/>
                    <a:pt x="0" y="15992"/>
                    <a:pt x="0" y="35719"/>
                  </a:cubicBezTo>
                  <a:cubicBezTo>
                    <a:pt x="0" y="55445"/>
                    <a:pt x="15992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47555" y="14288"/>
                    <a:pt x="57150" y="23882"/>
                    <a:pt x="57150" y="35719"/>
                  </a:cubicBezTo>
                  <a:cubicBezTo>
                    <a:pt x="57150" y="47555"/>
                    <a:pt x="47555" y="57150"/>
                    <a:pt x="35719" y="57150"/>
                  </a:cubicBezTo>
                  <a:cubicBezTo>
                    <a:pt x="23882" y="57150"/>
                    <a:pt x="14288" y="47555"/>
                    <a:pt x="14288" y="35719"/>
                  </a:cubicBezTo>
                  <a:cubicBezTo>
                    <a:pt x="14288" y="23882"/>
                    <a:pt x="23882" y="14288"/>
                    <a:pt x="35719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738B26-DB9D-32F1-B4C8-BD4DB8EEACA0}"/>
                </a:ext>
              </a:extLst>
            </p:cNvPr>
            <p:cNvSpPr/>
            <p:nvPr/>
          </p:nvSpPr>
          <p:spPr>
            <a:xfrm>
              <a:off x="1706640" y="1709576"/>
              <a:ext cx="172881" cy="172167"/>
            </a:xfrm>
            <a:custGeom>
              <a:avLst/>
              <a:gdLst>
                <a:gd name="connsiteX0" fmla="*/ 5716 w 172881"/>
                <a:gd name="connsiteY0" fmla="*/ 106443 h 172167"/>
                <a:gd name="connsiteX1" fmla="*/ 25005 w 172881"/>
                <a:gd name="connsiteY1" fmla="*/ 111444 h 172167"/>
                <a:gd name="connsiteX2" fmla="*/ 25005 w 172881"/>
                <a:gd name="connsiteY2" fmla="*/ 112158 h 172167"/>
                <a:gd name="connsiteX3" fmla="*/ 14289 w 172881"/>
                <a:gd name="connsiteY3" fmla="*/ 129303 h 172167"/>
                <a:gd name="connsiteX4" fmla="*/ 16432 w 172881"/>
                <a:gd name="connsiteY4" fmla="*/ 137161 h 172167"/>
                <a:gd name="connsiteX5" fmla="*/ 35006 w 172881"/>
                <a:gd name="connsiteY5" fmla="*/ 155735 h 172167"/>
                <a:gd name="connsiteX6" fmla="*/ 43578 w 172881"/>
                <a:gd name="connsiteY6" fmla="*/ 157164 h 172167"/>
                <a:gd name="connsiteX7" fmla="*/ 60723 w 172881"/>
                <a:gd name="connsiteY7" fmla="*/ 147163 h 172167"/>
                <a:gd name="connsiteX8" fmla="*/ 61438 w 172881"/>
                <a:gd name="connsiteY8" fmla="*/ 147163 h 172167"/>
                <a:gd name="connsiteX9" fmla="*/ 66438 w 172881"/>
                <a:gd name="connsiteY9" fmla="*/ 166451 h 172167"/>
                <a:gd name="connsiteX10" fmla="*/ 73582 w 172881"/>
                <a:gd name="connsiteY10" fmla="*/ 172166 h 172167"/>
                <a:gd name="connsiteX11" fmla="*/ 100014 w 172881"/>
                <a:gd name="connsiteY11" fmla="*/ 172166 h 172167"/>
                <a:gd name="connsiteX12" fmla="*/ 107158 w 172881"/>
                <a:gd name="connsiteY12" fmla="*/ 166451 h 172167"/>
                <a:gd name="connsiteX13" fmla="*/ 112158 w 172881"/>
                <a:gd name="connsiteY13" fmla="*/ 147163 h 172167"/>
                <a:gd name="connsiteX14" fmla="*/ 112873 w 172881"/>
                <a:gd name="connsiteY14" fmla="*/ 146448 h 172167"/>
                <a:gd name="connsiteX15" fmla="*/ 129303 w 172881"/>
                <a:gd name="connsiteY15" fmla="*/ 156450 h 172167"/>
                <a:gd name="connsiteX16" fmla="*/ 137876 w 172881"/>
                <a:gd name="connsiteY16" fmla="*/ 155021 h 172167"/>
                <a:gd name="connsiteX17" fmla="*/ 156450 w 172881"/>
                <a:gd name="connsiteY17" fmla="*/ 136447 h 172167"/>
                <a:gd name="connsiteX18" fmla="*/ 157164 w 172881"/>
                <a:gd name="connsiteY18" fmla="*/ 127875 h 172167"/>
                <a:gd name="connsiteX19" fmla="*/ 147163 w 172881"/>
                <a:gd name="connsiteY19" fmla="*/ 110730 h 172167"/>
                <a:gd name="connsiteX20" fmla="*/ 147877 w 172881"/>
                <a:gd name="connsiteY20" fmla="*/ 110015 h 172167"/>
                <a:gd name="connsiteX21" fmla="*/ 167165 w 172881"/>
                <a:gd name="connsiteY21" fmla="*/ 105015 h 172167"/>
                <a:gd name="connsiteX22" fmla="*/ 172880 w 172881"/>
                <a:gd name="connsiteY22" fmla="*/ 97871 h 172167"/>
                <a:gd name="connsiteX23" fmla="*/ 172880 w 172881"/>
                <a:gd name="connsiteY23" fmla="*/ 71439 h 172167"/>
                <a:gd name="connsiteX24" fmla="*/ 167165 w 172881"/>
                <a:gd name="connsiteY24" fmla="*/ 64295 h 172167"/>
                <a:gd name="connsiteX25" fmla="*/ 147877 w 172881"/>
                <a:gd name="connsiteY25" fmla="*/ 59295 h 172167"/>
                <a:gd name="connsiteX26" fmla="*/ 147163 w 172881"/>
                <a:gd name="connsiteY26" fmla="*/ 58580 h 172167"/>
                <a:gd name="connsiteX27" fmla="*/ 157164 w 172881"/>
                <a:gd name="connsiteY27" fmla="*/ 41435 h 172167"/>
                <a:gd name="connsiteX28" fmla="*/ 155735 w 172881"/>
                <a:gd name="connsiteY28" fmla="*/ 32863 h 172167"/>
                <a:gd name="connsiteX29" fmla="*/ 137161 w 172881"/>
                <a:gd name="connsiteY29" fmla="*/ 14289 h 172167"/>
                <a:gd name="connsiteX30" fmla="*/ 128589 w 172881"/>
                <a:gd name="connsiteY30" fmla="*/ 13575 h 172167"/>
                <a:gd name="connsiteX31" fmla="*/ 111444 w 172881"/>
                <a:gd name="connsiteY31" fmla="*/ 23576 h 172167"/>
                <a:gd name="connsiteX32" fmla="*/ 110730 w 172881"/>
                <a:gd name="connsiteY32" fmla="*/ 22861 h 172167"/>
                <a:gd name="connsiteX33" fmla="*/ 106443 w 172881"/>
                <a:gd name="connsiteY33" fmla="*/ 5716 h 172167"/>
                <a:gd name="connsiteX34" fmla="*/ 99300 w 172881"/>
                <a:gd name="connsiteY34" fmla="*/ 1 h 172167"/>
                <a:gd name="connsiteX35" fmla="*/ 72868 w 172881"/>
                <a:gd name="connsiteY35" fmla="*/ 1 h 172167"/>
                <a:gd name="connsiteX36" fmla="*/ 65724 w 172881"/>
                <a:gd name="connsiteY36" fmla="*/ 5716 h 172167"/>
                <a:gd name="connsiteX37" fmla="*/ 60723 w 172881"/>
                <a:gd name="connsiteY37" fmla="*/ 25005 h 172167"/>
                <a:gd name="connsiteX38" fmla="*/ 60009 w 172881"/>
                <a:gd name="connsiteY38" fmla="*/ 25005 h 172167"/>
                <a:gd name="connsiteX39" fmla="*/ 42864 w 172881"/>
                <a:gd name="connsiteY39" fmla="*/ 15003 h 172167"/>
                <a:gd name="connsiteX40" fmla="*/ 34291 w 172881"/>
                <a:gd name="connsiteY40" fmla="*/ 15718 h 172167"/>
                <a:gd name="connsiteX41" fmla="*/ 15718 w 172881"/>
                <a:gd name="connsiteY41" fmla="*/ 34291 h 172167"/>
                <a:gd name="connsiteX42" fmla="*/ 15003 w 172881"/>
                <a:gd name="connsiteY42" fmla="*/ 42864 h 172167"/>
                <a:gd name="connsiteX43" fmla="*/ 25005 w 172881"/>
                <a:gd name="connsiteY43" fmla="*/ 60009 h 172167"/>
                <a:gd name="connsiteX44" fmla="*/ 25005 w 172881"/>
                <a:gd name="connsiteY44" fmla="*/ 60723 h 172167"/>
                <a:gd name="connsiteX45" fmla="*/ 5716 w 172881"/>
                <a:gd name="connsiteY45" fmla="*/ 65724 h 172167"/>
                <a:gd name="connsiteX46" fmla="*/ 1 w 172881"/>
                <a:gd name="connsiteY46" fmla="*/ 72868 h 172167"/>
                <a:gd name="connsiteX47" fmla="*/ 1 w 172881"/>
                <a:gd name="connsiteY47" fmla="*/ 99300 h 172167"/>
                <a:gd name="connsiteX48" fmla="*/ 5716 w 172881"/>
                <a:gd name="connsiteY48" fmla="*/ 106443 h 172167"/>
                <a:gd name="connsiteX49" fmla="*/ 15003 w 172881"/>
                <a:gd name="connsiteY49" fmla="*/ 79297 h 172167"/>
                <a:gd name="connsiteX50" fmla="*/ 32148 w 172881"/>
                <a:gd name="connsiteY50" fmla="*/ 75011 h 172167"/>
                <a:gd name="connsiteX51" fmla="*/ 37149 w 172881"/>
                <a:gd name="connsiteY51" fmla="*/ 70725 h 172167"/>
                <a:gd name="connsiteX52" fmla="*/ 39292 w 172881"/>
                <a:gd name="connsiteY52" fmla="*/ 65010 h 172167"/>
                <a:gd name="connsiteX53" fmla="*/ 40006 w 172881"/>
                <a:gd name="connsiteY53" fmla="*/ 62866 h 172167"/>
                <a:gd name="connsiteX54" fmla="*/ 39292 w 172881"/>
                <a:gd name="connsiteY54" fmla="*/ 56437 h 172167"/>
                <a:gd name="connsiteX55" fmla="*/ 30005 w 172881"/>
                <a:gd name="connsiteY55" fmla="*/ 41435 h 172167"/>
                <a:gd name="connsiteX56" fmla="*/ 40721 w 172881"/>
                <a:gd name="connsiteY56" fmla="*/ 30720 h 172167"/>
                <a:gd name="connsiteX57" fmla="*/ 56437 w 172881"/>
                <a:gd name="connsiteY57" fmla="*/ 40006 h 172167"/>
                <a:gd name="connsiteX58" fmla="*/ 62866 w 172881"/>
                <a:gd name="connsiteY58" fmla="*/ 40721 h 172167"/>
                <a:gd name="connsiteX59" fmla="*/ 64295 w 172881"/>
                <a:gd name="connsiteY59" fmla="*/ 40006 h 172167"/>
                <a:gd name="connsiteX60" fmla="*/ 70725 w 172881"/>
                <a:gd name="connsiteY60" fmla="*/ 37149 h 172167"/>
                <a:gd name="connsiteX61" fmla="*/ 75011 w 172881"/>
                <a:gd name="connsiteY61" fmla="*/ 32148 h 172167"/>
                <a:gd name="connsiteX62" fmla="*/ 79297 w 172881"/>
                <a:gd name="connsiteY62" fmla="*/ 14289 h 172167"/>
                <a:gd name="connsiteX63" fmla="*/ 94299 w 172881"/>
                <a:gd name="connsiteY63" fmla="*/ 14289 h 172167"/>
                <a:gd name="connsiteX64" fmla="*/ 98585 w 172881"/>
                <a:gd name="connsiteY64" fmla="*/ 31434 h 172167"/>
                <a:gd name="connsiteX65" fmla="*/ 103586 w 172881"/>
                <a:gd name="connsiteY65" fmla="*/ 36435 h 172167"/>
                <a:gd name="connsiteX66" fmla="*/ 110015 w 172881"/>
                <a:gd name="connsiteY66" fmla="*/ 39292 h 172167"/>
                <a:gd name="connsiteX67" fmla="*/ 117159 w 172881"/>
                <a:gd name="connsiteY67" fmla="*/ 39292 h 172167"/>
                <a:gd name="connsiteX68" fmla="*/ 132875 w 172881"/>
                <a:gd name="connsiteY68" fmla="*/ 30005 h 172167"/>
                <a:gd name="connsiteX69" fmla="*/ 143591 w 172881"/>
                <a:gd name="connsiteY69" fmla="*/ 40721 h 172167"/>
                <a:gd name="connsiteX70" fmla="*/ 134304 w 172881"/>
                <a:gd name="connsiteY70" fmla="*/ 55723 h 172167"/>
                <a:gd name="connsiteX71" fmla="*/ 134304 w 172881"/>
                <a:gd name="connsiteY71" fmla="*/ 62866 h 172167"/>
                <a:gd name="connsiteX72" fmla="*/ 137161 w 172881"/>
                <a:gd name="connsiteY72" fmla="*/ 69296 h 172167"/>
                <a:gd name="connsiteX73" fmla="*/ 142162 w 172881"/>
                <a:gd name="connsiteY73" fmla="*/ 74296 h 172167"/>
                <a:gd name="connsiteX74" fmla="*/ 158593 w 172881"/>
                <a:gd name="connsiteY74" fmla="*/ 78583 h 172167"/>
                <a:gd name="connsiteX75" fmla="*/ 158593 w 172881"/>
                <a:gd name="connsiteY75" fmla="*/ 93585 h 172167"/>
                <a:gd name="connsiteX76" fmla="*/ 141448 w 172881"/>
                <a:gd name="connsiteY76" fmla="*/ 97871 h 172167"/>
                <a:gd name="connsiteX77" fmla="*/ 136447 w 172881"/>
                <a:gd name="connsiteY77" fmla="*/ 102871 h 172167"/>
                <a:gd name="connsiteX78" fmla="*/ 133590 w 172881"/>
                <a:gd name="connsiteY78" fmla="*/ 109301 h 172167"/>
                <a:gd name="connsiteX79" fmla="*/ 133590 w 172881"/>
                <a:gd name="connsiteY79" fmla="*/ 116445 h 172167"/>
                <a:gd name="connsiteX80" fmla="*/ 142876 w 172881"/>
                <a:gd name="connsiteY80" fmla="*/ 132161 h 172167"/>
                <a:gd name="connsiteX81" fmla="*/ 132161 w 172881"/>
                <a:gd name="connsiteY81" fmla="*/ 142876 h 172167"/>
                <a:gd name="connsiteX82" fmla="*/ 116445 w 172881"/>
                <a:gd name="connsiteY82" fmla="*/ 133590 h 172167"/>
                <a:gd name="connsiteX83" fmla="*/ 109301 w 172881"/>
                <a:gd name="connsiteY83" fmla="*/ 133590 h 172167"/>
                <a:gd name="connsiteX84" fmla="*/ 102871 w 172881"/>
                <a:gd name="connsiteY84" fmla="*/ 136447 h 172167"/>
                <a:gd name="connsiteX85" fmla="*/ 97871 w 172881"/>
                <a:gd name="connsiteY85" fmla="*/ 141448 h 172167"/>
                <a:gd name="connsiteX86" fmla="*/ 94299 w 172881"/>
                <a:gd name="connsiteY86" fmla="*/ 157878 h 172167"/>
                <a:gd name="connsiteX87" fmla="*/ 79297 w 172881"/>
                <a:gd name="connsiteY87" fmla="*/ 157878 h 172167"/>
                <a:gd name="connsiteX88" fmla="*/ 75011 w 172881"/>
                <a:gd name="connsiteY88" fmla="*/ 140733 h 172167"/>
                <a:gd name="connsiteX89" fmla="*/ 70725 w 172881"/>
                <a:gd name="connsiteY89" fmla="*/ 135733 h 172167"/>
                <a:gd name="connsiteX90" fmla="*/ 63581 w 172881"/>
                <a:gd name="connsiteY90" fmla="*/ 132875 h 172167"/>
                <a:gd name="connsiteX91" fmla="*/ 57151 w 172881"/>
                <a:gd name="connsiteY91" fmla="*/ 132875 h 172167"/>
                <a:gd name="connsiteX92" fmla="*/ 41435 w 172881"/>
                <a:gd name="connsiteY92" fmla="*/ 142162 h 172167"/>
                <a:gd name="connsiteX93" fmla="*/ 30720 w 172881"/>
                <a:gd name="connsiteY93" fmla="*/ 131446 h 172167"/>
                <a:gd name="connsiteX94" fmla="*/ 40006 w 172881"/>
                <a:gd name="connsiteY94" fmla="*/ 115730 h 172167"/>
                <a:gd name="connsiteX95" fmla="*/ 40721 w 172881"/>
                <a:gd name="connsiteY95" fmla="*/ 109301 h 172167"/>
                <a:gd name="connsiteX96" fmla="*/ 40006 w 172881"/>
                <a:gd name="connsiteY96" fmla="*/ 107872 h 172167"/>
                <a:gd name="connsiteX97" fmla="*/ 37863 w 172881"/>
                <a:gd name="connsiteY97" fmla="*/ 102157 h 172167"/>
                <a:gd name="connsiteX98" fmla="*/ 32863 w 172881"/>
                <a:gd name="connsiteY98" fmla="*/ 97871 h 172167"/>
                <a:gd name="connsiteX99" fmla="*/ 15003 w 172881"/>
                <a:gd name="connsiteY99" fmla="*/ 93585 h 17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72881" h="172167">
                  <a:moveTo>
                    <a:pt x="5716" y="106443"/>
                  </a:moveTo>
                  <a:lnTo>
                    <a:pt x="25005" y="111444"/>
                  </a:lnTo>
                  <a:lnTo>
                    <a:pt x="25005" y="112158"/>
                  </a:lnTo>
                  <a:lnTo>
                    <a:pt x="14289" y="129303"/>
                  </a:lnTo>
                  <a:cubicBezTo>
                    <a:pt x="13620" y="132117"/>
                    <a:pt x="14428" y="135077"/>
                    <a:pt x="16432" y="137161"/>
                  </a:cubicBezTo>
                  <a:lnTo>
                    <a:pt x="35006" y="155735"/>
                  </a:lnTo>
                  <a:cubicBezTo>
                    <a:pt x="37278" y="157967"/>
                    <a:pt x="40704" y="158538"/>
                    <a:pt x="43578" y="157164"/>
                  </a:cubicBezTo>
                  <a:lnTo>
                    <a:pt x="60723" y="147163"/>
                  </a:lnTo>
                  <a:lnTo>
                    <a:pt x="61438" y="147163"/>
                  </a:lnTo>
                  <a:lnTo>
                    <a:pt x="66438" y="166451"/>
                  </a:lnTo>
                  <a:cubicBezTo>
                    <a:pt x="67128" y="169831"/>
                    <a:pt x="70133" y="172235"/>
                    <a:pt x="73582" y="172166"/>
                  </a:cubicBezTo>
                  <a:lnTo>
                    <a:pt x="100014" y="172166"/>
                  </a:lnTo>
                  <a:cubicBezTo>
                    <a:pt x="103463" y="172235"/>
                    <a:pt x="106468" y="169831"/>
                    <a:pt x="107158" y="166451"/>
                  </a:cubicBezTo>
                  <a:lnTo>
                    <a:pt x="112158" y="147163"/>
                  </a:lnTo>
                  <a:lnTo>
                    <a:pt x="112873" y="146448"/>
                  </a:lnTo>
                  <a:lnTo>
                    <a:pt x="129303" y="156450"/>
                  </a:lnTo>
                  <a:cubicBezTo>
                    <a:pt x="132119" y="158168"/>
                    <a:pt x="135769" y="157559"/>
                    <a:pt x="137876" y="155021"/>
                  </a:cubicBezTo>
                  <a:lnTo>
                    <a:pt x="156450" y="136447"/>
                  </a:lnTo>
                  <a:cubicBezTo>
                    <a:pt x="158574" y="134069"/>
                    <a:pt x="158866" y="130571"/>
                    <a:pt x="157164" y="127875"/>
                  </a:cubicBezTo>
                  <a:lnTo>
                    <a:pt x="147163" y="110730"/>
                  </a:lnTo>
                  <a:lnTo>
                    <a:pt x="147877" y="110015"/>
                  </a:lnTo>
                  <a:lnTo>
                    <a:pt x="167165" y="105015"/>
                  </a:lnTo>
                  <a:cubicBezTo>
                    <a:pt x="170545" y="104325"/>
                    <a:pt x="172950" y="101320"/>
                    <a:pt x="172880" y="97871"/>
                  </a:cubicBezTo>
                  <a:lnTo>
                    <a:pt x="172880" y="71439"/>
                  </a:lnTo>
                  <a:cubicBezTo>
                    <a:pt x="172950" y="67990"/>
                    <a:pt x="170545" y="64985"/>
                    <a:pt x="167165" y="64295"/>
                  </a:cubicBezTo>
                  <a:lnTo>
                    <a:pt x="147877" y="59295"/>
                  </a:lnTo>
                  <a:lnTo>
                    <a:pt x="147163" y="58580"/>
                  </a:lnTo>
                  <a:lnTo>
                    <a:pt x="157164" y="41435"/>
                  </a:lnTo>
                  <a:cubicBezTo>
                    <a:pt x="158882" y="38619"/>
                    <a:pt x="158273" y="34969"/>
                    <a:pt x="155735" y="32863"/>
                  </a:cubicBezTo>
                  <a:lnTo>
                    <a:pt x="137161" y="14289"/>
                  </a:lnTo>
                  <a:cubicBezTo>
                    <a:pt x="134783" y="12164"/>
                    <a:pt x="131286" y="11873"/>
                    <a:pt x="128589" y="13575"/>
                  </a:cubicBezTo>
                  <a:lnTo>
                    <a:pt x="111444" y="23576"/>
                  </a:lnTo>
                  <a:lnTo>
                    <a:pt x="110730" y="22861"/>
                  </a:lnTo>
                  <a:lnTo>
                    <a:pt x="106443" y="5716"/>
                  </a:lnTo>
                  <a:cubicBezTo>
                    <a:pt x="105754" y="2337"/>
                    <a:pt x="102749" y="-68"/>
                    <a:pt x="99300" y="1"/>
                  </a:cubicBezTo>
                  <a:lnTo>
                    <a:pt x="72868" y="1"/>
                  </a:lnTo>
                  <a:cubicBezTo>
                    <a:pt x="69419" y="-68"/>
                    <a:pt x="66413" y="2337"/>
                    <a:pt x="65724" y="5716"/>
                  </a:cubicBezTo>
                  <a:lnTo>
                    <a:pt x="60723" y="25005"/>
                  </a:lnTo>
                  <a:lnTo>
                    <a:pt x="60009" y="25005"/>
                  </a:lnTo>
                  <a:lnTo>
                    <a:pt x="42864" y="15003"/>
                  </a:lnTo>
                  <a:cubicBezTo>
                    <a:pt x="40167" y="13301"/>
                    <a:pt x="36670" y="13593"/>
                    <a:pt x="34291" y="15718"/>
                  </a:cubicBezTo>
                  <a:lnTo>
                    <a:pt x="15718" y="34291"/>
                  </a:lnTo>
                  <a:cubicBezTo>
                    <a:pt x="13593" y="36670"/>
                    <a:pt x="13302" y="40167"/>
                    <a:pt x="15003" y="42864"/>
                  </a:cubicBezTo>
                  <a:lnTo>
                    <a:pt x="25005" y="60009"/>
                  </a:lnTo>
                  <a:lnTo>
                    <a:pt x="25005" y="60723"/>
                  </a:lnTo>
                  <a:lnTo>
                    <a:pt x="5716" y="65724"/>
                  </a:lnTo>
                  <a:cubicBezTo>
                    <a:pt x="2337" y="66413"/>
                    <a:pt x="-68" y="69419"/>
                    <a:pt x="1" y="72868"/>
                  </a:cubicBezTo>
                  <a:lnTo>
                    <a:pt x="1" y="99300"/>
                  </a:lnTo>
                  <a:cubicBezTo>
                    <a:pt x="-68" y="102749"/>
                    <a:pt x="2337" y="105754"/>
                    <a:pt x="5716" y="106443"/>
                  </a:cubicBezTo>
                  <a:close/>
                  <a:moveTo>
                    <a:pt x="15003" y="79297"/>
                  </a:moveTo>
                  <a:lnTo>
                    <a:pt x="32148" y="75011"/>
                  </a:lnTo>
                  <a:cubicBezTo>
                    <a:pt x="34381" y="74420"/>
                    <a:pt x="36223" y="72841"/>
                    <a:pt x="37149" y="70725"/>
                  </a:cubicBezTo>
                  <a:cubicBezTo>
                    <a:pt x="37863" y="68581"/>
                    <a:pt x="38578" y="67153"/>
                    <a:pt x="39292" y="65010"/>
                  </a:cubicBezTo>
                  <a:lnTo>
                    <a:pt x="40006" y="62866"/>
                  </a:lnTo>
                  <a:cubicBezTo>
                    <a:pt x="40808" y="60732"/>
                    <a:pt x="40542" y="58344"/>
                    <a:pt x="39292" y="56437"/>
                  </a:cubicBezTo>
                  <a:lnTo>
                    <a:pt x="30005" y="41435"/>
                  </a:lnTo>
                  <a:lnTo>
                    <a:pt x="40721" y="30720"/>
                  </a:lnTo>
                  <a:lnTo>
                    <a:pt x="56437" y="40006"/>
                  </a:lnTo>
                  <a:cubicBezTo>
                    <a:pt x="58344" y="41257"/>
                    <a:pt x="60732" y="41522"/>
                    <a:pt x="62866" y="40721"/>
                  </a:cubicBezTo>
                  <a:lnTo>
                    <a:pt x="64295" y="40006"/>
                  </a:lnTo>
                  <a:cubicBezTo>
                    <a:pt x="66561" y="39357"/>
                    <a:pt x="68724" y="38396"/>
                    <a:pt x="70725" y="37149"/>
                  </a:cubicBezTo>
                  <a:cubicBezTo>
                    <a:pt x="72841" y="36223"/>
                    <a:pt x="74420" y="34381"/>
                    <a:pt x="75011" y="32148"/>
                  </a:cubicBezTo>
                  <a:lnTo>
                    <a:pt x="79297" y="14289"/>
                  </a:lnTo>
                  <a:lnTo>
                    <a:pt x="94299" y="14289"/>
                  </a:lnTo>
                  <a:lnTo>
                    <a:pt x="98585" y="31434"/>
                  </a:lnTo>
                  <a:cubicBezTo>
                    <a:pt x="99252" y="33867"/>
                    <a:pt x="101153" y="35767"/>
                    <a:pt x="103586" y="36435"/>
                  </a:cubicBezTo>
                  <a:cubicBezTo>
                    <a:pt x="105851" y="37084"/>
                    <a:pt x="108015" y="38046"/>
                    <a:pt x="110015" y="39292"/>
                  </a:cubicBezTo>
                  <a:cubicBezTo>
                    <a:pt x="112183" y="40718"/>
                    <a:pt x="114991" y="40718"/>
                    <a:pt x="117159" y="39292"/>
                  </a:cubicBezTo>
                  <a:lnTo>
                    <a:pt x="132875" y="30005"/>
                  </a:lnTo>
                  <a:lnTo>
                    <a:pt x="143591" y="40721"/>
                  </a:lnTo>
                  <a:lnTo>
                    <a:pt x="134304" y="55723"/>
                  </a:lnTo>
                  <a:cubicBezTo>
                    <a:pt x="132878" y="57891"/>
                    <a:pt x="132878" y="60698"/>
                    <a:pt x="134304" y="62866"/>
                  </a:cubicBezTo>
                  <a:cubicBezTo>
                    <a:pt x="135018" y="65010"/>
                    <a:pt x="136447" y="67153"/>
                    <a:pt x="137161" y="69296"/>
                  </a:cubicBezTo>
                  <a:cubicBezTo>
                    <a:pt x="138039" y="71600"/>
                    <a:pt x="139858" y="73419"/>
                    <a:pt x="142162" y="74296"/>
                  </a:cubicBezTo>
                  <a:lnTo>
                    <a:pt x="158593" y="78583"/>
                  </a:lnTo>
                  <a:lnTo>
                    <a:pt x="158593" y="93585"/>
                  </a:lnTo>
                  <a:lnTo>
                    <a:pt x="141448" y="97871"/>
                  </a:lnTo>
                  <a:cubicBezTo>
                    <a:pt x="139015" y="98538"/>
                    <a:pt x="137114" y="100438"/>
                    <a:pt x="136447" y="102871"/>
                  </a:cubicBezTo>
                  <a:cubicBezTo>
                    <a:pt x="135798" y="105137"/>
                    <a:pt x="134836" y="107301"/>
                    <a:pt x="133590" y="109301"/>
                  </a:cubicBezTo>
                  <a:cubicBezTo>
                    <a:pt x="132164" y="111469"/>
                    <a:pt x="132164" y="114276"/>
                    <a:pt x="133590" y="116445"/>
                  </a:cubicBezTo>
                  <a:lnTo>
                    <a:pt x="142876" y="132161"/>
                  </a:lnTo>
                  <a:lnTo>
                    <a:pt x="132161" y="142876"/>
                  </a:lnTo>
                  <a:lnTo>
                    <a:pt x="116445" y="133590"/>
                  </a:lnTo>
                  <a:cubicBezTo>
                    <a:pt x="114276" y="132164"/>
                    <a:pt x="111469" y="132164"/>
                    <a:pt x="109301" y="133590"/>
                  </a:cubicBezTo>
                  <a:cubicBezTo>
                    <a:pt x="107158" y="134304"/>
                    <a:pt x="105015" y="135733"/>
                    <a:pt x="102871" y="136447"/>
                  </a:cubicBezTo>
                  <a:cubicBezTo>
                    <a:pt x="100568" y="137324"/>
                    <a:pt x="98748" y="139144"/>
                    <a:pt x="97871" y="141448"/>
                  </a:cubicBezTo>
                  <a:lnTo>
                    <a:pt x="94299" y="157878"/>
                  </a:lnTo>
                  <a:lnTo>
                    <a:pt x="79297" y="157878"/>
                  </a:lnTo>
                  <a:lnTo>
                    <a:pt x="75011" y="140733"/>
                  </a:lnTo>
                  <a:cubicBezTo>
                    <a:pt x="74420" y="138500"/>
                    <a:pt x="72841" y="136659"/>
                    <a:pt x="70725" y="135733"/>
                  </a:cubicBezTo>
                  <a:cubicBezTo>
                    <a:pt x="68581" y="135018"/>
                    <a:pt x="65724" y="133590"/>
                    <a:pt x="63581" y="132875"/>
                  </a:cubicBezTo>
                  <a:cubicBezTo>
                    <a:pt x="61497" y="132162"/>
                    <a:pt x="59235" y="132162"/>
                    <a:pt x="57151" y="132875"/>
                  </a:cubicBezTo>
                  <a:lnTo>
                    <a:pt x="41435" y="142162"/>
                  </a:lnTo>
                  <a:lnTo>
                    <a:pt x="30720" y="131446"/>
                  </a:lnTo>
                  <a:lnTo>
                    <a:pt x="40006" y="115730"/>
                  </a:lnTo>
                  <a:cubicBezTo>
                    <a:pt x="41257" y="113824"/>
                    <a:pt x="41522" y="111435"/>
                    <a:pt x="40721" y="109301"/>
                  </a:cubicBezTo>
                  <a:lnTo>
                    <a:pt x="40006" y="107872"/>
                  </a:lnTo>
                  <a:cubicBezTo>
                    <a:pt x="39292" y="105729"/>
                    <a:pt x="38578" y="104300"/>
                    <a:pt x="37863" y="102157"/>
                  </a:cubicBezTo>
                  <a:cubicBezTo>
                    <a:pt x="36938" y="100040"/>
                    <a:pt x="35096" y="98462"/>
                    <a:pt x="32863" y="97871"/>
                  </a:cubicBezTo>
                  <a:lnTo>
                    <a:pt x="15003" y="9358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CB97DDC-A7BA-59C4-7A48-1C7F1CCA9DBE}"/>
                </a:ext>
              </a:extLst>
            </p:cNvPr>
            <p:cNvSpPr/>
            <p:nvPr/>
          </p:nvSpPr>
          <p:spPr>
            <a:xfrm>
              <a:off x="1643062" y="1893887"/>
              <a:ext cx="300037" cy="71437"/>
            </a:xfrm>
            <a:custGeom>
              <a:avLst/>
              <a:gdLst>
                <a:gd name="connsiteX0" fmla="*/ 7144 w 300037"/>
                <a:gd name="connsiteY0" fmla="*/ 71438 h 71437"/>
                <a:gd name="connsiteX1" fmla="*/ 14288 w 300037"/>
                <a:gd name="connsiteY1" fmla="*/ 64294 h 71437"/>
                <a:gd name="connsiteX2" fmla="*/ 14288 w 300037"/>
                <a:gd name="connsiteY2" fmla="*/ 35719 h 71437"/>
                <a:gd name="connsiteX3" fmla="*/ 142875 w 300037"/>
                <a:gd name="connsiteY3" fmla="*/ 35719 h 71437"/>
                <a:gd name="connsiteX4" fmla="*/ 142875 w 300037"/>
                <a:gd name="connsiteY4" fmla="*/ 64294 h 71437"/>
                <a:gd name="connsiteX5" fmla="*/ 150019 w 300037"/>
                <a:gd name="connsiteY5" fmla="*/ 71438 h 71437"/>
                <a:gd name="connsiteX6" fmla="*/ 157163 w 300037"/>
                <a:gd name="connsiteY6" fmla="*/ 64294 h 71437"/>
                <a:gd name="connsiteX7" fmla="*/ 157163 w 300037"/>
                <a:gd name="connsiteY7" fmla="*/ 35719 h 71437"/>
                <a:gd name="connsiteX8" fmla="*/ 285750 w 300037"/>
                <a:gd name="connsiteY8" fmla="*/ 35719 h 71437"/>
                <a:gd name="connsiteX9" fmla="*/ 285750 w 300037"/>
                <a:gd name="connsiteY9" fmla="*/ 64294 h 71437"/>
                <a:gd name="connsiteX10" fmla="*/ 292894 w 300037"/>
                <a:gd name="connsiteY10" fmla="*/ 71438 h 71437"/>
                <a:gd name="connsiteX11" fmla="*/ 300038 w 300037"/>
                <a:gd name="connsiteY11" fmla="*/ 64294 h 71437"/>
                <a:gd name="connsiteX12" fmla="*/ 300038 w 300037"/>
                <a:gd name="connsiteY12" fmla="*/ 28575 h 71437"/>
                <a:gd name="connsiteX13" fmla="*/ 292894 w 300037"/>
                <a:gd name="connsiteY13" fmla="*/ 21431 h 71437"/>
                <a:gd name="connsiteX14" fmla="*/ 157163 w 300037"/>
                <a:gd name="connsiteY14" fmla="*/ 21431 h 71437"/>
                <a:gd name="connsiteX15" fmla="*/ 157163 w 300037"/>
                <a:gd name="connsiteY15" fmla="*/ 7144 h 71437"/>
                <a:gd name="connsiteX16" fmla="*/ 150019 w 300037"/>
                <a:gd name="connsiteY16" fmla="*/ 0 h 71437"/>
                <a:gd name="connsiteX17" fmla="*/ 142875 w 300037"/>
                <a:gd name="connsiteY17" fmla="*/ 7144 h 71437"/>
                <a:gd name="connsiteX18" fmla="*/ 142875 w 300037"/>
                <a:gd name="connsiteY18" fmla="*/ 21431 h 71437"/>
                <a:gd name="connsiteX19" fmla="*/ 7144 w 300037"/>
                <a:gd name="connsiteY19" fmla="*/ 21431 h 71437"/>
                <a:gd name="connsiteX20" fmla="*/ 0 w 300037"/>
                <a:gd name="connsiteY20" fmla="*/ 28575 h 71437"/>
                <a:gd name="connsiteX21" fmla="*/ 0 w 300037"/>
                <a:gd name="connsiteY21" fmla="*/ 64294 h 71437"/>
                <a:gd name="connsiteX22" fmla="*/ 7144 w 300037"/>
                <a:gd name="connsiteY22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0037" h="71437">
                  <a:moveTo>
                    <a:pt x="7144" y="71438"/>
                  </a:moveTo>
                  <a:cubicBezTo>
                    <a:pt x="11089" y="71438"/>
                    <a:pt x="14288" y="68239"/>
                    <a:pt x="14288" y="64294"/>
                  </a:cubicBezTo>
                  <a:lnTo>
                    <a:pt x="14288" y="35719"/>
                  </a:lnTo>
                  <a:lnTo>
                    <a:pt x="142875" y="35719"/>
                  </a:lnTo>
                  <a:lnTo>
                    <a:pt x="142875" y="64294"/>
                  </a:lnTo>
                  <a:cubicBezTo>
                    <a:pt x="142875" y="68239"/>
                    <a:pt x="146073" y="71438"/>
                    <a:pt x="150019" y="71438"/>
                  </a:cubicBezTo>
                  <a:cubicBezTo>
                    <a:pt x="153964" y="71438"/>
                    <a:pt x="157163" y="68239"/>
                    <a:pt x="157163" y="64294"/>
                  </a:cubicBezTo>
                  <a:lnTo>
                    <a:pt x="157163" y="35719"/>
                  </a:lnTo>
                  <a:lnTo>
                    <a:pt x="285750" y="35719"/>
                  </a:lnTo>
                  <a:lnTo>
                    <a:pt x="285750" y="64294"/>
                  </a:lnTo>
                  <a:cubicBezTo>
                    <a:pt x="285750" y="68239"/>
                    <a:pt x="288948" y="71438"/>
                    <a:pt x="292894" y="71438"/>
                  </a:cubicBezTo>
                  <a:cubicBezTo>
                    <a:pt x="296839" y="71438"/>
                    <a:pt x="300038" y="68239"/>
                    <a:pt x="300038" y="64294"/>
                  </a:cubicBezTo>
                  <a:lnTo>
                    <a:pt x="300038" y="28575"/>
                  </a:lnTo>
                  <a:cubicBezTo>
                    <a:pt x="300038" y="24630"/>
                    <a:pt x="296839" y="21431"/>
                    <a:pt x="292894" y="21431"/>
                  </a:cubicBezTo>
                  <a:lnTo>
                    <a:pt x="157163" y="21431"/>
                  </a:lnTo>
                  <a:lnTo>
                    <a:pt x="157163" y="7144"/>
                  </a:lnTo>
                  <a:cubicBezTo>
                    <a:pt x="157163" y="3198"/>
                    <a:pt x="153964" y="0"/>
                    <a:pt x="150019" y="0"/>
                  </a:cubicBezTo>
                  <a:cubicBezTo>
                    <a:pt x="146073" y="0"/>
                    <a:pt x="142875" y="3198"/>
                    <a:pt x="142875" y="7144"/>
                  </a:cubicBezTo>
                  <a:lnTo>
                    <a:pt x="142875" y="21431"/>
                  </a:lnTo>
                  <a:lnTo>
                    <a:pt x="7144" y="21431"/>
                  </a:lnTo>
                  <a:cubicBezTo>
                    <a:pt x="3198" y="21431"/>
                    <a:pt x="0" y="24630"/>
                    <a:pt x="0" y="28575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8097B9B-4713-87FD-6294-87FD7A3C4081}"/>
                </a:ext>
              </a:extLst>
            </p:cNvPr>
            <p:cNvSpPr/>
            <p:nvPr/>
          </p:nvSpPr>
          <p:spPr>
            <a:xfrm>
              <a:off x="1607343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A0E9A71-F5BB-E98C-6927-106F12DD45E1}"/>
                </a:ext>
              </a:extLst>
            </p:cNvPr>
            <p:cNvSpPr/>
            <p:nvPr/>
          </p:nvSpPr>
          <p:spPr>
            <a:xfrm>
              <a:off x="1750218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2ACDB15-5650-09E6-7F07-8AFEAB06688B}"/>
                </a:ext>
              </a:extLst>
            </p:cNvPr>
            <p:cNvSpPr/>
            <p:nvPr/>
          </p:nvSpPr>
          <p:spPr>
            <a:xfrm>
              <a:off x="1893093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9" name="Content Placeholder 57">
            <a:extLst>
              <a:ext uri="{FF2B5EF4-FFF2-40B4-BE49-F238E27FC236}">
                <a16:creationId xmlns:a16="http://schemas.microsoft.com/office/drawing/2014/main" id="{F1A3E90F-6C7E-2D9C-BBEF-41010E170A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624931" y="1665287"/>
            <a:ext cx="457200" cy="457200"/>
          </a:xfrm>
          <a:prstGeom prst="rect">
            <a:avLst/>
          </a:prstGeom>
        </p:spPr>
      </p:pic>
      <p:grpSp>
        <p:nvGrpSpPr>
          <p:cNvPr id="37" name="Content Placeholder 59">
            <a:extLst>
              <a:ext uri="{FF2B5EF4-FFF2-40B4-BE49-F238E27FC236}">
                <a16:creationId xmlns:a16="http://schemas.microsoft.com/office/drawing/2014/main" id="{462653F8-72C3-AC61-45FF-61EE2FF33C63}"/>
              </a:ext>
            </a:extLst>
          </p:cNvPr>
          <p:cNvGrpSpPr/>
          <p:nvPr/>
        </p:nvGrpSpPr>
        <p:grpSpPr>
          <a:xfrm>
            <a:off x="3699668" y="1697733"/>
            <a:ext cx="428624" cy="370083"/>
            <a:chOff x="3699668" y="1697733"/>
            <a:chExt cx="428624" cy="370083"/>
          </a:xfrm>
          <a:solidFill>
            <a:schemeClr val="bg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B8455FD-1931-E6F6-0481-10C88CC51F3C}"/>
                </a:ext>
              </a:extLst>
            </p:cNvPr>
            <p:cNvSpPr/>
            <p:nvPr/>
          </p:nvSpPr>
          <p:spPr>
            <a:xfrm>
              <a:off x="3699668" y="1861343"/>
              <a:ext cx="391210" cy="206472"/>
            </a:xfrm>
            <a:custGeom>
              <a:avLst/>
              <a:gdLst>
                <a:gd name="connsiteX0" fmla="*/ 386477 w 391210"/>
                <a:gd name="connsiteY0" fmla="*/ 71438 h 206472"/>
                <a:gd name="connsiteX1" fmla="*/ 377190 w 391210"/>
                <a:gd name="connsiteY1" fmla="*/ 75724 h 206472"/>
                <a:gd name="connsiteX2" fmla="*/ 377190 w 391210"/>
                <a:gd name="connsiteY2" fmla="*/ 75724 h 206472"/>
                <a:gd name="connsiteX3" fmla="*/ 160020 w 391210"/>
                <a:gd name="connsiteY3" fmla="*/ 183594 h 206472"/>
                <a:gd name="connsiteX4" fmla="*/ 43577 w 391210"/>
                <a:gd name="connsiteY4" fmla="*/ 25003 h 206472"/>
                <a:gd name="connsiteX5" fmla="*/ 59293 w 391210"/>
                <a:gd name="connsiteY5" fmla="*/ 40719 h 206472"/>
                <a:gd name="connsiteX6" fmla="*/ 69294 w 391210"/>
                <a:gd name="connsiteY6" fmla="*/ 40719 h 206472"/>
                <a:gd name="connsiteX7" fmla="*/ 69294 w 391210"/>
                <a:gd name="connsiteY7" fmla="*/ 40719 h 206472"/>
                <a:gd name="connsiteX8" fmla="*/ 69294 w 391210"/>
                <a:gd name="connsiteY8" fmla="*/ 30718 h 206472"/>
                <a:gd name="connsiteX9" fmla="*/ 69294 w 391210"/>
                <a:gd name="connsiteY9" fmla="*/ 30718 h 206472"/>
                <a:gd name="connsiteX10" fmla="*/ 40719 w 391210"/>
                <a:gd name="connsiteY10" fmla="*/ 2143 h 206472"/>
                <a:gd name="connsiteX11" fmla="*/ 30718 w 391210"/>
                <a:gd name="connsiteY11" fmla="*/ 2143 h 206472"/>
                <a:gd name="connsiteX12" fmla="*/ 30718 w 391210"/>
                <a:gd name="connsiteY12" fmla="*/ 2143 h 206472"/>
                <a:gd name="connsiteX13" fmla="*/ 2143 w 391210"/>
                <a:gd name="connsiteY13" fmla="*/ 30718 h 206472"/>
                <a:gd name="connsiteX14" fmla="*/ 2143 w 391210"/>
                <a:gd name="connsiteY14" fmla="*/ 40719 h 206472"/>
                <a:gd name="connsiteX15" fmla="*/ 12144 w 391210"/>
                <a:gd name="connsiteY15" fmla="*/ 40719 h 206472"/>
                <a:gd name="connsiteX16" fmla="*/ 12144 w 391210"/>
                <a:gd name="connsiteY16" fmla="*/ 40719 h 206472"/>
                <a:gd name="connsiteX17" fmla="*/ 29289 w 391210"/>
                <a:gd name="connsiteY17" fmla="*/ 23574 h 206472"/>
                <a:gd name="connsiteX18" fmla="*/ 217884 w 391210"/>
                <a:gd name="connsiteY18" fmla="*/ 206454 h 206472"/>
                <a:gd name="connsiteX19" fmla="*/ 390763 w 391210"/>
                <a:gd name="connsiteY19" fmla="*/ 80010 h 206472"/>
                <a:gd name="connsiteX20" fmla="*/ 386477 w 391210"/>
                <a:gd name="connsiteY20" fmla="*/ 71438 h 20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1210" h="206472">
                  <a:moveTo>
                    <a:pt x="386477" y="71438"/>
                  </a:moveTo>
                  <a:cubicBezTo>
                    <a:pt x="382905" y="70009"/>
                    <a:pt x="378619" y="72152"/>
                    <a:pt x="377190" y="75724"/>
                  </a:cubicBezTo>
                  <a:cubicBezTo>
                    <a:pt x="377190" y="75724"/>
                    <a:pt x="377190" y="75724"/>
                    <a:pt x="377190" y="75724"/>
                  </a:cubicBezTo>
                  <a:cubicBezTo>
                    <a:pt x="347186" y="165735"/>
                    <a:pt x="250031" y="213598"/>
                    <a:pt x="160020" y="183594"/>
                  </a:cubicBezTo>
                  <a:cubicBezTo>
                    <a:pt x="91440" y="160734"/>
                    <a:pt x="45006" y="97155"/>
                    <a:pt x="43577" y="25003"/>
                  </a:cubicBezTo>
                  <a:lnTo>
                    <a:pt x="59293" y="40719"/>
                  </a:lnTo>
                  <a:cubicBezTo>
                    <a:pt x="62151" y="43577"/>
                    <a:pt x="66437" y="43577"/>
                    <a:pt x="69294" y="40719"/>
                  </a:cubicBezTo>
                  <a:cubicBezTo>
                    <a:pt x="69294" y="40719"/>
                    <a:pt x="69294" y="40719"/>
                    <a:pt x="69294" y="40719"/>
                  </a:cubicBezTo>
                  <a:cubicBezTo>
                    <a:pt x="72152" y="37862"/>
                    <a:pt x="72152" y="33576"/>
                    <a:pt x="69294" y="30718"/>
                  </a:cubicBezTo>
                  <a:cubicBezTo>
                    <a:pt x="69294" y="30718"/>
                    <a:pt x="69294" y="30718"/>
                    <a:pt x="69294" y="30718"/>
                  </a:cubicBezTo>
                  <a:lnTo>
                    <a:pt x="40719" y="2143"/>
                  </a:lnTo>
                  <a:cubicBezTo>
                    <a:pt x="37862" y="-714"/>
                    <a:pt x="33576" y="-714"/>
                    <a:pt x="30718" y="2143"/>
                  </a:cubicBezTo>
                  <a:cubicBezTo>
                    <a:pt x="30718" y="2143"/>
                    <a:pt x="30718" y="2143"/>
                    <a:pt x="30718" y="2143"/>
                  </a:cubicBezTo>
                  <a:lnTo>
                    <a:pt x="2143" y="30718"/>
                  </a:lnTo>
                  <a:cubicBezTo>
                    <a:pt x="-714" y="33576"/>
                    <a:pt x="-714" y="37862"/>
                    <a:pt x="2143" y="40719"/>
                  </a:cubicBezTo>
                  <a:cubicBezTo>
                    <a:pt x="5001" y="43577"/>
                    <a:pt x="9287" y="43577"/>
                    <a:pt x="12144" y="40719"/>
                  </a:cubicBezTo>
                  <a:lnTo>
                    <a:pt x="12144" y="40719"/>
                  </a:lnTo>
                  <a:lnTo>
                    <a:pt x="29289" y="23574"/>
                  </a:lnTo>
                  <a:cubicBezTo>
                    <a:pt x="30718" y="126444"/>
                    <a:pt x="115014" y="207883"/>
                    <a:pt x="217884" y="206454"/>
                  </a:cubicBezTo>
                  <a:cubicBezTo>
                    <a:pt x="296466" y="205026"/>
                    <a:pt x="365760" y="154305"/>
                    <a:pt x="390763" y="80010"/>
                  </a:cubicBezTo>
                  <a:cubicBezTo>
                    <a:pt x="392192" y="76438"/>
                    <a:pt x="390049" y="72866"/>
                    <a:pt x="386477" y="714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2E96925-E9B7-2B79-ECEE-9DEEECC7C7E7}"/>
                </a:ext>
              </a:extLst>
            </p:cNvPr>
            <p:cNvSpPr/>
            <p:nvPr/>
          </p:nvSpPr>
          <p:spPr>
            <a:xfrm>
              <a:off x="3737082" y="1697733"/>
              <a:ext cx="391210" cy="205758"/>
            </a:xfrm>
            <a:custGeom>
              <a:avLst/>
              <a:gdLst>
                <a:gd name="connsiteX0" fmla="*/ 389068 w 391210"/>
                <a:gd name="connsiteY0" fmla="*/ 165754 h 205758"/>
                <a:gd name="connsiteX1" fmla="*/ 379066 w 391210"/>
                <a:gd name="connsiteY1" fmla="*/ 165754 h 205758"/>
                <a:gd name="connsiteX2" fmla="*/ 379066 w 391210"/>
                <a:gd name="connsiteY2" fmla="*/ 165754 h 205758"/>
                <a:gd name="connsiteX3" fmla="*/ 361921 w 391210"/>
                <a:gd name="connsiteY3" fmla="*/ 182899 h 205758"/>
                <a:gd name="connsiteX4" fmla="*/ 173326 w 391210"/>
                <a:gd name="connsiteY4" fmla="*/ 19 h 205758"/>
                <a:gd name="connsiteX5" fmla="*/ 448 w 391210"/>
                <a:gd name="connsiteY5" fmla="*/ 126463 h 205758"/>
                <a:gd name="connsiteX6" fmla="*/ 4734 w 391210"/>
                <a:gd name="connsiteY6" fmla="*/ 135750 h 205758"/>
                <a:gd name="connsiteX7" fmla="*/ 14021 w 391210"/>
                <a:gd name="connsiteY7" fmla="*/ 131464 h 205758"/>
                <a:gd name="connsiteX8" fmla="*/ 231191 w 391210"/>
                <a:gd name="connsiteY8" fmla="*/ 22879 h 205758"/>
                <a:gd name="connsiteX9" fmla="*/ 347634 w 391210"/>
                <a:gd name="connsiteY9" fmla="*/ 180755 h 205758"/>
                <a:gd name="connsiteX10" fmla="*/ 331918 w 391210"/>
                <a:gd name="connsiteY10" fmla="*/ 165039 h 205758"/>
                <a:gd name="connsiteX11" fmla="*/ 321916 w 391210"/>
                <a:gd name="connsiteY11" fmla="*/ 165039 h 205758"/>
                <a:gd name="connsiteX12" fmla="*/ 321916 w 391210"/>
                <a:gd name="connsiteY12" fmla="*/ 175040 h 205758"/>
                <a:gd name="connsiteX13" fmla="*/ 350491 w 391210"/>
                <a:gd name="connsiteY13" fmla="*/ 203615 h 205758"/>
                <a:gd name="connsiteX14" fmla="*/ 360493 w 391210"/>
                <a:gd name="connsiteY14" fmla="*/ 203615 h 205758"/>
                <a:gd name="connsiteX15" fmla="*/ 360493 w 391210"/>
                <a:gd name="connsiteY15" fmla="*/ 203615 h 205758"/>
                <a:gd name="connsiteX16" fmla="*/ 389068 w 391210"/>
                <a:gd name="connsiteY16" fmla="*/ 175040 h 205758"/>
                <a:gd name="connsiteX17" fmla="*/ 389068 w 391210"/>
                <a:gd name="connsiteY17" fmla="*/ 165754 h 205758"/>
                <a:gd name="connsiteX18" fmla="*/ 389068 w 391210"/>
                <a:gd name="connsiteY18" fmla="*/ 165754 h 20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1210" h="205758">
                  <a:moveTo>
                    <a:pt x="389068" y="165754"/>
                  </a:moveTo>
                  <a:cubicBezTo>
                    <a:pt x="386210" y="162896"/>
                    <a:pt x="381924" y="162896"/>
                    <a:pt x="379066" y="165754"/>
                  </a:cubicBezTo>
                  <a:cubicBezTo>
                    <a:pt x="379066" y="165754"/>
                    <a:pt x="379066" y="165754"/>
                    <a:pt x="379066" y="165754"/>
                  </a:cubicBezTo>
                  <a:lnTo>
                    <a:pt x="361921" y="182899"/>
                  </a:lnTo>
                  <a:cubicBezTo>
                    <a:pt x="360493" y="80029"/>
                    <a:pt x="276196" y="-1410"/>
                    <a:pt x="173326" y="19"/>
                  </a:cubicBezTo>
                  <a:cubicBezTo>
                    <a:pt x="94745" y="1447"/>
                    <a:pt x="25451" y="52168"/>
                    <a:pt x="448" y="126463"/>
                  </a:cubicBezTo>
                  <a:cubicBezTo>
                    <a:pt x="-981" y="130035"/>
                    <a:pt x="1162" y="134321"/>
                    <a:pt x="4734" y="135750"/>
                  </a:cubicBezTo>
                  <a:cubicBezTo>
                    <a:pt x="8306" y="137179"/>
                    <a:pt x="12592" y="135035"/>
                    <a:pt x="14021" y="131464"/>
                  </a:cubicBezTo>
                  <a:cubicBezTo>
                    <a:pt x="44024" y="40738"/>
                    <a:pt x="141179" y="-7125"/>
                    <a:pt x="231191" y="22879"/>
                  </a:cubicBezTo>
                  <a:cubicBezTo>
                    <a:pt x="299056" y="45739"/>
                    <a:pt x="346205" y="109318"/>
                    <a:pt x="347634" y="180755"/>
                  </a:cubicBezTo>
                  <a:lnTo>
                    <a:pt x="331918" y="165039"/>
                  </a:lnTo>
                  <a:cubicBezTo>
                    <a:pt x="329060" y="162182"/>
                    <a:pt x="324774" y="162182"/>
                    <a:pt x="321916" y="165039"/>
                  </a:cubicBezTo>
                  <a:cubicBezTo>
                    <a:pt x="319059" y="167897"/>
                    <a:pt x="319059" y="172183"/>
                    <a:pt x="321916" y="175040"/>
                  </a:cubicBezTo>
                  <a:lnTo>
                    <a:pt x="350491" y="203615"/>
                  </a:lnTo>
                  <a:cubicBezTo>
                    <a:pt x="353349" y="206473"/>
                    <a:pt x="357635" y="206473"/>
                    <a:pt x="360493" y="203615"/>
                  </a:cubicBezTo>
                  <a:cubicBezTo>
                    <a:pt x="360493" y="203615"/>
                    <a:pt x="360493" y="203615"/>
                    <a:pt x="360493" y="203615"/>
                  </a:cubicBezTo>
                  <a:lnTo>
                    <a:pt x="389068" y="175040"/>
                  </a:lnTo>
                  <a:cubicBezTo>
                    <a:pt x="391925" y="172897"/>
                    <a:pt x="391925" y="168611"/>
                    <a:pt x="389068" y="165754"/>
                  </a:cubicBezTo>
                  <a:cubicBezTo>
                    <a:pt x="389068" y="165754"/>
                    <a:pt x="389068" y="165754"/>
                    <a:pt x="389068" y="16575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89DE37-3B00-6C0C-8381-E997636351CB}"/>
                </a:ext>
              </a:extLst>
            </p:cNvPr>
            <p:cNvSpPr/>
            <p:nvPr/>
          </p:nvSpPr>
          <p:spPr>
            <a:xfrm>
              <a:off x="3849687" y="1747043"/>
              <a:ext cx="128587" cy="271462"/>
            </a:xfrm>
            <a:custGeom>
              <a:avLst/>
              <a:gdLst>
                <a:gd name="connsiteX0" fmla="*/ 121444 w 128587"/>
                <a:gd name="connsiteY0" fmla="*/ 100013 h 271462"/>
                <a:gd name="connsiteX1" fmla="*/ 128588 w 128587"/>
                <a:gd name="connsiteY1" fmla="*/ 92869 h 271462"/>
                <a:gd name="connsiteX2" fmla="*/ 128588 w 128587"/>
                <a:gd name="connsiteY2" fmla="*/ 85725 h 271462"/>
                <a:gd name="connsiteX3" fmla="*/ 71438 w 128587"/>
                <a:gd name="connsiteY3" fmla="*/ 28575 h 271462"/>
                <a:gd name="connsiteX4" fmla="*/ 71438 w 128587"/>
                <a:gd name="connsiteY4" fmla="*/ 7144 h 271462"/>
                <a:gd name="connsiteX5" fmla="*/ 64294 w 128587"/>
                <a:gd name="connsiteY5" fmla="*/ 0 h 271462"/>
                <a:gd name="connsiteX6" fmla="*/ 57150 w 128587"/>
                <a:gd name="connsiteY6" fmla="*/ 7144 h 271462"/>
                <a:gd name="connsiteX7" fmla="*/ 57150 w 128587"/>
                <a:gd name="connsiteY7" fmla="*/ 28575 h 271462"/>
                <a:gd name="connsiteX8" fmla="*/ 0 w 128587"/>
                <a:gd name="connsiteY8" fmla="*/ 85725 h 271462"/>
                <a:gd name="connsiteX9" fmla="*/ 57150 w 128587"/>
                <a:gd name="connsiteY9" fmla="*/ 142875 h 271462"/>
                <a:gd name="connsiteX10" fmla="*/ 71438 w 128587"/>
                <a:gd name="connsiteY10" fmla="*/ 142875 h 271462"/>
                <a:gd name="connsiteX11" fmla="*/ 114300 w 128587"/>
                <a:gd name="connsiteY11" fmla="*/ 185738 h 271462"/>
                <a:gd name="connsiteX12" fmla="*/ 71438 w 128587"/>
                <a:gd name="connsiteY12" fmla="*/ 228600 h 271462"/>
                <a:gd name="connsiteX13" fmla="*/ 57150 w 128587"/>
                <a:gd name="connsiteY13" fmla="*/ 228600 h 271462"/>
                <a:gd name="connsiteX14" fmla="*/ 14288 w 128587"/>
                <a:gd name="connsiteY14" fmla="*/ 185738 h 271462"/>
                <a:gd name="connsiteX15" fmla="*/ 14288 w 128587"/>
                <a:gd name="connsiteY15" fmla="*/ 178594 h 271462"/>
                <a:gd name="connsiteX16" fmla="*/ 7144 w 128587"/>
                <a:gd name="connsiteY16" fmla="*/ 171450 h 271462"/>
                <a:gd name="connsiteX17" fmla="*/ 0 w 128587"/>
                <a:gd name="connsiteY17" fmla="*/ 178594 h 271462"/>
                <a:gd name="connsiteX18" fmla="*/ 0 w 128587"/>
                <a:gd name="connsiteY18" fmla="*/ 185738 h 271462"/>
                <a:gd name="connsiteX19" fmla="*/ 57150 w 128587"/>
                <a:gd name="connsiteY19" fmla="*/ 242888 h 271462"/>
                <a:gd name="connsiteX20" fmla="*/ 57150 w 128587"/>
                <a:gd name="connsiteY20" fmla="*/ 264319 h 271462"/>
                <a:gd name="connsiteX21" fmla="*/ 64294 w 128587"/>
                <a:gd name="connsiteY21" fmla="*/ 271463 h 271462"/>
                <a:gd name="connsiteX22" fmla="*/ 71438 w 128587"/>
                <a:gd name="connsiteY22" fmla="*/ 264319 h 271462"/>
                <a:gd name="connsiteX23" fmla="*/ 71438 w 128587"/>
                <a:gd name="connsiteY23" fmla="*/ 242888 h 271462"/>
                <a:gd name="connsiteX24" fmla="*/ 128588 w 128587"/>
                <a:gd name="connsiteY24" fmla="*/ 185738 h 271462"/>
                <a:gd name="connsiteX25" fmla="*/ 71438 w 128587"/>
                <a:gd name="connsiteY25" fmla="*/ 128588 h 271462"/>
                <a:gd name="connsiteX26" fmla="*/ 57150 w 128587"/>
                <a:gd name="connsiteY26" fmla="*/ 128588 h 271462"/>
                <a:gd name="connsiteX27" fmla="*/ 14288 w 128587"/>
                <a:gd name="connsiteY27" fmla="*/ 85725 h 271462"/>
                <a:gd name="connsiteX28" fmla="*/ 57150 w 128587"/>
                <a:gd name="connsiteY28" fmla="*/ 42863 h 271462"/>
                <a:gd name="connsiteX29" fmla="*/ 71438 w 128587"/>
                <a:gd name="connsiteY29" fmla="*/ 42863 h 271462"/>
                <a:gd name="connsiteX30" fmla="*/ 114300 w 128587"/>
                <a:gd name="connsiteY30" fmla="*/ 85725 h 271462"/>
                <a:gd name="connsiteX31" fmla="*/ 114300 w 128587"/>
                <a:gd name="connsiteY31" fmla="*/ 92869 h 271462"/>
                <a:gd name="connsiteX32" fmla="*/ 121444 w 128587"/>
                <a:gd name="connsiteY32" fmla="*/ 100013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8587" h="271462">
                  <a:moveTo>
                    <a:pt x="121444" y="100013"/>
                  </a:moveTo>
                  <a:cubicBezTo>
                    <a:pt x="125730" y="100013"/>
                    <a:pt x="128588" y="97155"/>
                    <a:pt x="128588" y="92869"/>
                  </a:cubicBezTo>
                  <a:lnTo>
                    <a:pt x="128588" y="85725"/>
                  </a:lnTo>
                  <a:cubicBezTo>
                    <a:pt x="128588" y="54293"/>
                    <a:pt x="102870" y="28575"/>
                    <a:pt x="71438" y="28575"/>
                  </a:cubicBezTo>
                  <a:lnTo>
                    <a:pt x="71438" y="7144"/>
                  </a:lnTo>
                  <a:cubicBezTo>
                    <a:pt x="71438" y="2857"/>
                    <a:pt x="68580" y="0"/>
                    <a:pt x="64294" y="0"/>
                  </a:cubicBezTo>
                  <a:cubicBezTo>
                    <a:pt x="60007" y="0"/>
                    <a:pt x="57150" y="2857"/>
                    <a:pt x="57150" y="7144"/>
                  </a:cubicBezTo>
                  <a:lnTo>
                    <a:pt x="57150" y="28575"/>
                  </a:lnTo>
                  <a:cubicBezTo>
                    <a:pt x="25718" y="28575"/>
                    <a:pt x="0" y="54293"/>
                    <a:pt x="0" y="85725"/>
                  </a:cubicBezTo>
                  <a:cubicBezTo>
                    <a:pt x="0" y="117158"/>
                    <a:pt x="25718" y="142875"/>
                    <a:pt x="57150" y="142875"/>
                  </a:cubicBezTo>
                  <a:lnTo>
                    <a:pt x="71438" y="142875"/>
                  </a:lnTo>
                  <a:cubicBezTo>
                    <a:pt x="95012" y="142875"/>
                    <a:pt x="114300" y="162163"/>
                    <a:pt x="114300" y="185738"/>
                  </a:cubicBezTo>
                  <a:cubicBezTo>
                    <a:pt x="114300" y="209312"/>
                    <a:pt x="95012" y="228600"/>
                    <a:pt x="71438" y="228600"/>
                  </a:cubicBezTo>
                  <a:lnTo>
                    <a:pt x="57150" y="228600"/>
                  </a:lnTo>
                  <a:cubicBezTo>
                    <a:pt x="33576" y="228600"/>
                    <a:pt x="14288" y="209312"/>
                    <a:pt x="14288" y="185738"/>
                  </a:cubicBezTo>
                  <a:lnTo>
                    <a:pt x="14288" y="178594"/>
                  </a:lnTo>
                  <a:cubicBezTo>
                    <a:pt x="14288" y="174308"/>
                    <a:pt x="11430" y="171450"/>
                    <a:pt x="7144" y="171450"/>
                  </a:cubicBezTo>
                  <a:cubicBezTo>
                    <a:pt x="2857" y="171450"/>
                    <a:pt x="0" y="174308"/>
                    <a:pt x="0" y="178594"/>
                  </a:cubicBezTo>
                  <a:lnTo>
                    <a:pt x="0" y="185738"/>
                  </a:lnTo>
                  <a:cubicBezTo>
                    <a:pt x="0" y="217170"/>
                    <a:pt x="25718" y="242888"/>
                    <a:pt x="57150" y="242888"/>
                  </a:cubicBezTo>
                  <a:lnTo>
                    <a:pt x="57150" y="264319"/>
                  </a:lnTo>
                  <a:cubicBezTo>
                    <a:pt x="57150" y="268605"/>
                    <a:pt x="60007" y="271463"/>
                    <a:pt x="64294" y="271463"/>
                  </a:cubicBezTo>
                  <a:cubicBezTo>
                    <a:pt x="68580" y="271463"/>
                    <a:pt x="71438" y="268605"/>
                    <a:pt x="71438" y="264319"/>
                  </a:cubicBezTo>
                  <a:lnTo>
                    <a:pt x="71438" y="242888"/>
                  </a:lnTo>
                  <a:cubicBezTo>
                    <a:pt x="102870" y="242888"/>
                    <a:pt x="128588" y="217170"/>
                    <a:pt x="128588" y="185738"/>
                  </a:cubicBezTo>
                  <a:cubicBezTo>
                    <a:pt x="128588" y="154305"/>
                    <a:pt x="102870" y="128588"/>
                    <a:pt x="71438" y="128588"/>
                  </a:cubicBezTo>
                  <a:lnTo>
                    <a:pt x="57150" y="128588"/>
                  </a:lnTo>
                  <a:cubicBezTo>
                    <a:pt x="33576" y="128588"/>
                    <a:pt x="14288" y="109299"/>
                    <a:pt x="14288" y="85725"/>
                  </a:cubicBezTo>
                  <a:cubicBezTo>
                    <a:pt x="14288" y="62151"/>
                    <a:pt x="33576" y="42863"/>
                    <a:pt x="57150" y="42863"/>
                  </a:cubicBezTo>
                  <a:lnTo>
                    <a:pt x="71438" y="42863"/>
                  </a:lnTo>
                  <a:cubicBezTo>
                    <a:pt x="95012" y="42863"/>
                    <a:pt x="114300" y="62151"/>
                    <a:pt x="114300" y="85725"/>
                  </a:cubicBezTo>
                  <a:lnTo>
                    <a:pt x="114300" y="92869"/>
                  </a:lnTo>
                  <a:cubicBezTo>
                    <a:pt x="114300" y="97155"/>
                    <a:pt x="117158" y="100013"/>
                    <a:pt x="121444" y="1000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904C1CB7-E5BD-8062-CCB0-93D3EF481B06}"/>
              </a:ext>
            </a:extLst>
          </p:cNvPr>
          <p:cNvGrpSpPr/>
          <p:nvPr/>
        </p:nvGrpSpPr>
        <p:grpSpPr>
          <a:xfrm>
            <a:off x="4761706" y="1668462"/>
            <a:ext cx="428674" cy="427910"/>
            <a:chOff x="4761706" y="1668462"/>
            <a:chExt cx="428674" cy="427910"/>
          </a:xfrm>
          <a:solidFill>
            <a:schemeClr val="bg1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FE9823A-4D26-312F-28E1-4C88A2746046}"/>
                </a:ext>
              </a:extLst>
            </p:cNvPr>
            <p:cNvSpPr/>
            <p:nvPr/>
          </p:nvSpPr>
          <p:spPr>
            <a:xfrm>
              <a:off x="4982448" y="1696947"/>
              <a:ext cx="72201" cy="128677"/>
            </a:xfrm>
            <a:custGeom>
              <a:avLst/>
              <a:gdLst>
                <a:gd name="connsiteX0" fmla="*/ 7858 w 72201"/>
                <a:gd name="connsiteY0" fmla="*/ 128678 h 128677"/>
                <a:gd name="connsiteX1" fmla="*/ 43577 w 72201"/>
                <a:gd name="connsiteY1" fmla="*/ 128678 h 128677"/>
                <a:gd name="connsiteX2" fmla="*/ 50721 w 72201"/>
                <a:gd name="connsiteY2" fmla="*/ 121534 h 128677"/>
                <a:gd name="connsiteX3" fmla="*/ 50721 w 72201"/>
                <a:gd name="connsiteY3" fmla="*/ 57240 h 128677"/>
                <a:gd name="connsiteX4" fmla="*/ 50721 w 72201"/>
                <a:gd name="connsiteY4" fmla="*/ 56526 h 128677"/>
                <a:gd name="connsiteX5" fmla="*/ 71438 w 72201"/>
                <a:gd name="connsiteY5" fmla="*/ 21521 h 128677"/>
                <a:gd name="connsiteX6" fmla="*/ 36433 w 72201"/>
                <a:gd name="connsiteY6" fmla="*/ 805 h 128677"/>
                <a:gd name="connsiteX7" fmla="*/ 15716 w 72201"/>
                <a:gd name="connsiteY7" fmla="*/ 35809 h 128677"/>
                <a:gd name="connsiteX8" fmla="*/ 36433 w 72201"/>
                <a:gd name="connsiteY8" fmla="*/ 56526 h 128677"/>
                <a:gd name="connsiteX9" fmla="*/ 35719 w 72201"/>
                <a:gd name="connsiteY9" fmla="*/ 57240 h 128677"/>
                <a:gd name="connsiteX10" fmla="*/ 35719 w 72201"/>
                <a:gd name="connsiteY10" fmla="*/ 114390 h 128677"/>
                <a:gd name="connsiteX11" fmla="*/ 7144 w 72201"/>
                <a:gd name="connsiteY11" fmla="*/ 114390 h 128677"/>
                <a:gd name="connsiteX12" fmla="*/ 0 w 72201"/>
                <a:gd name="connsiteY12" fmla="*/ 121534 h 128677"/>
                <a:gd name="connsiteX13" fmla="*/ 7858 w 72201"/>
                <a:gd name="connsiteY13" fmla="*/ 128678 h 128677"/>
                <a:gd name="connsiteX14" fmla="*/ 29289 w 72201"/>
                <a:gd name="connsiteY14" fmla="*/ 28665 h 128677"/>
                <a:gd name="connsiteX15" fmla="*/ 43577 w 72201"/>
                <a:gd name="connsiteY15" fmla="*/ 14378 h 128677"/>
                <a:gd name="connsiteX16" fmla="*/ 57864 w 72201"/>
                <a:gd name="connsiteY16" fmla="*/ 28665 h 128677"/>
                <a:gd name="connsiteX17" fmla="*/ 43577 w 72201"/>
                <a:gd name="connsiteY17" fmla="*/ 42953 h 128677"/>
                <a:gd name="connsiteX18" fmla="*/ 29289 w 72201"/>
                <a:gd name="connsiteY18" fmla="*/ 28665 h 12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201" h="128677">
                  <a:moveTo>
                    <a:pt x="7858" y="128678"/>
                  </a:moveTo>
                  <a:lnTo>
                    <a:pt x="43577" y="128678"/>
                  </a:lnTo>
                  <a:cubicBezTo>
                    <a:pt x="47863" y="128678"/>
                    <a:pt x="50721" y="125820"/>
                    <a:pt x="50721" y="121534"/>
                  </a:cubicBezTo>
                  <a:lnTo>
                    <a:pt x="50721" y="57240"/>
                  </a:lnTo>
                  <a:cubicBezTo>
                    <a:pt x="50721" y="57240"/>
                    <a:pt x="50721" y="56526"/>
                    <a:pt x="50721" y="56526"/>
                  </a:cubicBezTo>
                  <a:cubicBezTo>
                    <a:pt x="65722" y="52954"/>
                    <a:pt x="75009" y="37238"/>
                    <a:pt x="71438" y="21521"/>
                  </a:cubicBezTo>
                  <a:cubicBezTo>
                    <a:pt x="67866" y="5805"/>
                    <a:pt x="52149" y="-2767"/>
                    <a:pt x="36433" y="805"/>
                  </a:cubicBezTo>
                  <a:cubicBezTo>
                    <a:pt x="20717" y="4376"/>
                    <a:pt x="12144" y="20093"/>
                    <a:pt x="15716" y="35809"/>
                  </a:cubicBezTo>
                  <a:cubicBezTo>
                    <a:pt x="18574" y="45810"/>
                    <a:pt x="26432" y="54383"/>
                    <a:pt x="36433" y="56526"/>
                  </a:cubicBezTo>
                  <a:cubicBezTo>
                    <a:pt x="36433" y="56526"/>
                    <a:pt x="36433" y="57240"/>
                    <a:pt x="35719" y="57240"/>
                  </a:cubicBezTo>
                  <a:lnTo>
                    <a:pt x="35719" y="114390"/>
                  </a:lnTo>
                  <a:lnTo>
                    <a:pt x="7144" y="114390"/>
                  </a:lnTo>
                  <a:cubicBezTo>
                    <a:pt x="2857" y="114390"/>
                    <a:pt x="0" y="117248"/>
                    <a:pt x="0" y="121534"/>
                  </a:cubicBezTo>
                  <a:cubicBezTo>
                    <a:pt x="0" y="125820"/>
                    <a:pt x="3572" y="128678"/>
                    <a:pt x="7858" y="128678"/>
                  </a:cubicBezTo>
                  <a:close/>
                  <a:moveTo>
                    <a:pt x="29289" y="28665"/>
                  </a:moveTo>
                  <a:cubicBezTo>
                    <a:pt x="29289" y="20807"/>
                    <a:pt x="35719" y="14378"/>
                    <a:pt x="43577" y="14378"/>
                  </a:cubicBezTo>
                  <a:cubicBezTo>
                    <a:pt x="51435" y="14378"/>
                    <a:pt x="57864" y="20807"/>
                    <a:pt x="57864" y="28665"/>
                  </a:cubicBezTo>
                  <a:cubicBezTo>
                    <a:pt x="57864" y="36523"/>
                    <a:pt x="51435" y="42953"/>
                    <a:pt x="43577" y="42953"/>
                  </a:cubicBezTo>
                  <a:cubicBezTo>
                    <a:pt x="35719" y="42953"/>
                    <a:pt x="29289" y="36523"/>
                    <a:pt x="29289" y="2866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3D971F8-2A28-C03F-578A-C87C9B2A6502}"/>
                </a:ext>
              </a:extLst>
            </p:cNvPr>
            <p:cNvSpPr/>
            <p:nvPr/>
          </p:nvSpPr>
          <p:spPr>
            <a:xfrm>
              <a:off x="4983162" y="1775568"/>
              <a:ext cx="142925" cy="92918"/>
            </a:xfrm>
            <a:custGeom>
              <a:avLst/>
              <a:gdLst>
                <a:gd name="connsiteX0" fmla="*/ 7144 w 142925"/>
                <a:gd name="connsiteY0" fmla="*/ 92919 h 92918"/>
                <a:gd name="connsiteX1" fmla="*/ 114300 w 142925"/>
                <a:gd name="connsiteY1" fmla="*/ 92919 h 92918"/>
                <a:gd name="connsiteX2" fmla="*/ 121444 w 142925"/>
                <a:gd name="connsiteY2" fmla="*/ 85775 h 92918"/>
                <a:gd name="connsiteX3" fmla="*/ 121444 w 142925"/>
                <a:gd name="connsiteY3" fmla="*/ 57200 h 92918"/>
                <a:gd name="connsiteX4" fmla="*/ 121444 w 142925"/>
                <a:gd name="connsiteY4" fmla="*/ 56486 h 92918"/>
                <a:gd name="connsiteX5" fmla="*/ 142161 w 142925"/>
                <a:gd name="connsiteY5" fmla="*/ 21481 h 92918"/>
                <a:gd name="connsiteX6" fmla="*/ 107156 w 142925"/>
                <a:gd name="connsiteY6" fmla="*/ 764 h 92918"/>
                <a:gd name="connsiteX7" fmla="*/ 86439 w 142925"/>
                <a:gd name="connsiteY7" fmla="*/ 35769 h 92918"/>
                <a:gd name="connsiteX8" fmla="*/ 107156 w 142925"/>
                <a:gd name="connsiteY8" fmla="*/ 56486 h 92918"/>
                <a:gd name="connsiteX9" fmla="*/ 107156 w 142925"/>
                <a:gd name="connsiteY9" fmla="*/ 57200 h 92918"/>
                <a:gd name="connsiteX10" fmla="*/ 107156 w 142925"/>
                <a:gd name="connsiteY10" fmla="*/ 78631 h 92918"/>
                <a:gd name="connsiteX11" fmla="*/ 7144 w 142925"/>
                <a:gd name="connsiteY11" fmla="*/ 78631 h 92918"/>
                <a:gd name="connsiteX12" fmla="*/ 0 w 142925"/>
                <a:gd name="connsiteY12" fmla="*/ 85775 h 92918"/>
                <a:gd name="connsiteX13" fmla="*/ 7144 w 142925"/>
                <a:gd name="connsiteY13" fmla="*/ 92919 h 92918"/>
                <a:gd name="connsiteX14" fmla="*/ 100013 w 142925"/>
                <a:gd name="connsiteY14" fmla="*/ 28625 h 92918"/>
                <a:gd name="connsiteX15" fmla="*/ 114300 w 142925"/>
                <a:gd name="connsiteY15" fmla="*/ 14338 h 92918"/>
                <a:gd name="connsiteX16" fmla="*/ 128588 w 142925"/>
                <a:gd name="connsiteY16" fmla="*/ 28625 h 92918"/>
                <a:gd name="connsiteX17" fmla="*/ 114300 w 142925"/>
                <a:gd name="connsiteY17" fmla="*/ 42913 h 92918"/>
                <a:gd name="connsiteX18" fmla="*/ 100013 w 142925"/>
                <a:gd name="connsiteY18" fmla="*/ 28625 h 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925" h="92918">
                  <a:moveTo>
                    <a:pt x="7144" y="92919"/>
                  </a:moveTo>
                  <a:lnTo>
                    <a:pt x="114300" y="92919"/>
                  </a:lnTo>
                  <a:cubicBezTo>
                    <a:pt x="118586" y="92919"/>
                    <a:pt x="121444" y="90061"/>
                    <a:pt x="121444" y="85775"/>
                  </a:cubicBezTo>
                  <a:lnTo>
                    <a:pt x="121444" y="57200"/>
                  </a:lnTo>
                  <a:cubicBezTo>
                    <a:pt x="121444" y="57200"/>
                    <a:pt x="121444" y="56486"/>
                    <a:pt x="121444" y="56486"/>
                  </a:cubicBezTo>
                  <a:cubicBezTo>
                    <a:pt x="136446" y="52914"/>
                    <a:pt x="145733" y="37198"/>
                    <a:pt x="142161" y="21481"/>
                  </a:cubicBezTo>
                  <a:cubicBezTo>
                    <a:pt x="138589" y="6479"/>
                    <a:pt x="122873" y="-2807"/>
                    <a:pt x="107156" y="764"/>
                  </a:cubicBezTo>
                  <a:cubicBezTo>
                    <a:pt x="92154" y="4336"/>
                    <a:pt x="82867" y="20053"/>
                    <a:pt x="86439" y="35769"/>
                  </a:cubicBezTo>
                  <a:cubicBezTo>
                    <a:pt x="89297" y="45770"/>
                    <a:pt x="97155" y="53628"/>
                    <a:pt x="107156" y="56486"/>
                  </a:cubicBezTo>
                  <a:lnTo>
                    <a:pt x="107156" y="57200"/>
                  </a:lnTo>
                  <a:lnTo>
                    <a:pt x="107156" y="78631"/>
                  </a:lnTo>
                  <a:lnTo>
                    <a:pt x="7144" y="78631"/>
                  </a:lnTo>
                  <a:cubicBezTo>
                    <a:pt x="2858" y="78631"/>
                    <a:pt x="0" y="81489"/>
                    <a:pt x="0" y="85775"/>
                  </a:cubicBezTo>
                  <a:cubicBezTo>
                    <a:pt x="0" y="90061"/>
                    <a:pt x="2858" y="92919"/>
                    <a:pt x="7144" y="92919"/>
                  </a:cubicBezTo>
                  <a:close/>
                  <a:moveTo>
                    <a:pt x="100013" y="28625"/>
                  </a:moveTo>
                  <a:cubicBezTo>
                    <a:pt x="100013" y="20767"/>
                    <a:pt x="106442" y="14338"/>
                    <a:pt x="114300" y="14338"/>
                  </a:cubicBezTo>
                  <a:cubicBezTo>
                    <a:pt x="122158" y="14338"/>
                    <a:pt x="128588" y="20767"/>
                    <a:pt x="128588" y="28625"/>
                  </a:cubicBezTo>
                  <a:cubicBezTo>
                    <a:pt x="128588" y="36483"/>
                    <a:pt x="122158" y="42913"/>
                    <a:pt x="114300" y="42913"/>
                  </a:cubicBezTo>
                  <a:cubicBezTo>
                    <a:pt x="106442" y="42913"/>
                    <a:pt x="100013" y="36483"/>
                    <a:pt x="100013" y="286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8D2F5A1-3B3A-A5A7-DD31-8AEAD95B9673}"/>
                </a:ext>
              </a:extLst>
            </p:cNvPr>
            <p:cNvSpPr/>
            <p:nvPr/>
          </p:nvSpPr>
          <p:spPr>
            <a:xfrm>
              <a:off x="4983162" y="1875631"/>
              <a:ext cx="207218" cy="57200"/>
            </a:xfrm>
            <a:custGeom>
              <a:avLst/>
              <a:gdLst>
                <a:gd name="connsiteX0" fmla="*/ 178594 w 207218"/>
                <a:gd name="connsiteY0" fmla="*/ 0 h 57200"/>
                <a:gd name="connsiteX1" fmla="*/ 150733 w 207218"/>
                <a:gd name="connsiteY1" fmla="*/ 21431 h 57200"/>
                <a:gd name="connsiteX2" fmla="*/ 7144 w 207218"/>
                <a:gd name="connsiteY2" fmla="*/ 21431 h 57200"/>
                <a:gd name="connsiteX3" fmla="*/ 0 w 207218"/>
                <a:gd name="connsiteY3" fmla="*/ 28575 h 57200"/>
                <a:gd name="connsiteX4" fmla="*/ 7144 w 207218"/>
                <a:gd name="connsiteY4" fmla="*/ 35719 h 57200"/>
                <a:gd name="connsiteX5" fmla="*/ 150733 w 207218"/>
                <a:gd name="connsiteY5" fmla="*/ 35719 h 57200"/>
                <a:gd name="connsiteX6" fmla="*/ 185738 w 207218"/>
                <a:gd name="connsiteY6" fmla="*/ 56436 h 57200"/>
                <a:gd name="connsiteX7" fmla="*/ 206454 w 207218"/>
                <a:gd name="connsiteY7" fmla="*/ 21431 h 57200"/>
                <a:gd name="connsiteX8" fmla="*/ 178594 w 207218"/>
                <a:gd name="connsiteY8" fmla="*/ 0 h 57200"/>
                <a:gd name="connsiteX9" fmla="*/ 178594 w 207218"/>
                <a:gd name="connsiteY9" fmla="*/ 42863 h 57200"/>
                <a:gd name="connsiteX10" fmla="*/ 164306 w 207218"/>
                <a:gd name="connsiteY10" fmla="*/ 28575 h 57200"/>
                <a:gd name="connsiteX11" fmla="*/ 178594 w 207218"/>
                <a:gd name="connsiteY11" fmla="*/ 14288 h 57200"/>
                <a:gd name="connsiteX12" fmla="*/ 192881 w 207218"/>
                <a:gd name="connsiteY12" fmla="*/ 28575 h 57200"/>
                <a:gd name="connsiteX13" fmla="*/ 178594 w 207218"/>
                <a:gd name="connsiteY13" fmla="*/ 42863 h 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7218" h="57200">
                  <a:moveTo>
                    <a:pt x="178594" y="0"/>
                  </a:moveTo>
                  <a:cubicBezTo>
                    <a:pt x="165735" y="0"/>
                    <a:pt x="154305" y="8573"/>
                    <a:pt x="150733" y="21431"/>
                  </a:cubicBezTo>
                  <a:lnTo>
                    <a:pt x="7144" y="21431"/>
                  </a:lnTo>
                  <a:cubicBezTo>
                    <a:pt x="2858" y="21431"/>
                    <a:pt x="0" y="24289"/>
                    <a:pt x="0" y="28575"/>
                  </a:cubicBezTo>
                  <a:cubicBezTo>
                    <a:pt x="0" y="32861"/>
                    <a:pt x="2858" y="35719"/>
                    <a:pt x="7144" y="35719"/>
                  </a:cubicBezTo>
                  <a:lnTo>
                    <a:pt x="150733" y="35719"/>
                  </a:lnTo>
                  <a:cubicBezTo>
                    <a:pt x="155019" y="50721"/>
                    <a:pt x="170021" y="60008"/>
                    <a:pt x="185738" y="56436"/>
                  </a:cubicBezTo>
                  <a:cubicBezTo>
                    <a:pt x="200739" y="52149"/>
                    <a:pt x="210026" y="37148"/>
                    <a:pt x="206454" y="21431"/>
                  </a:cubicBezTo>
                  <a:cubicBezTo>
                    <a:pt x="202883" y="8573"/>
                    <a:pt x="191453" y="0"/>
                    <a:pt x="178594" y="0"/>
                  </a:cubicBezTo>
                  <a:close/>
                  <a:moveTo>
                    <a:pt x="178594" y="42863"/>
                  </a:moveTo>
                  <a:cubicBezTo>
                    <a:pt x="170736" y="42863"/>
                    <a:pt x="164306" y="36433"/>
                    <a:pt x="164306" y="28575"/>
                  </a:cubicBezTo>
                  <a:cubicBezTo>
                    <a:pt x="164306" y="20717"/>
                    <a:pt x="170736" y="14288"/>
                    <a:pt x="178594" y="14288"/>
                  </a:cubicBezTo>
                  <a:cubicBezTo>
                    <a:pt x="186452" y="14288"/>
                    <a:pt x="192881" y="20717"/>
                    <a:pt x="192881" y="28575"/>
                  </a:cubicBezTo>
                  <a:cubicBezTo>
                    <a:pt x="192881" y="36433"/>
                    <a:pt x="186452" y="42863"/>
                    <a:pt x="17859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0AC975C-BE6B-7D37-2AE1-C2C66803EBF6}"/>
                </a:ext>
              </a:extLst>
            </p:cNvPr>
            <p:cNvSpPr/>
            <p:nvPr/>
          </p:nvSpPr>
          <p:spPr>
            <a:xfrm>
              <a:off x="4983162" y="1939925"/>
              <a:ext cx="128677" cy="128637"/>
            </a:xfrm>
            <a:custGeom>
              <a:avLst/>
              <a:gdLst>
                <a:gd name="connsiteX0" fmla="*/ 107156 w 128677"/>
                <a:gd name="connsiteY0" fmla="*/ 72152 h 128637"/>
                <a:gd name="connsiteX1" fmla="*/ 107156 w 128677"/>
                <a:gd name="connsiteY1" fmla="*/ 7144 h 128637"/>
                <a:gd name="connsiteX2" fmla="*/ 100013 w 128677"/>
                <a:gd name="connsiteY2" fmla="*/ 0 h 128637"/>
                <a:gd name="connsiteX3" fmla="*/ 7144 w 128677"/>
                <a:gd name="connsiteY3" fmla="*/ 0 h 128637"/>
                <a:gd name="connsiteX4" fmla="*/ 0 w 128677"/>
                <a:gd name="connsiteY4" fmla="*/ 7144 h 128637"/>
                <a:gd name="connsiteX5" fmla="*/ 7144 w 128677"/>
                <a:gd name="connsiteY5" fmla="*/ 14288 h 128637"/>
                <a:gd name="connsiteX6" fmla="*/ 92869 w 128677"/>
                <a:gd name="connsiteY6" fmla="*/ 14288 h 128637"/>
                <a:gd name="connsiteX7" fmla="*/ 92869 w 128677"/>
                <a:gd name="connsiteY7" fmla="*/ 72152 h 128637"/>
                <a:gd name="connsiteX8" fmla="*/ 72152 w 128677"/>
                <a:gd name="connsiteY8" fmla="*/ 107156 h 128637"/>
                <a:gd name="connsiteX9" fmla="*/ 107156 w 128677"/>
                <a:gd name="connsiteY9" fmla="*/ 127873 h 128637"/>
                <a:gd name="connsiteX10" fmla="*/ 127873 w 128677"/>
                <a:gd name="connsiteY10" fmla="*/ 92869 h 128637"/>
                <a:gd name="connsiteX11" fmla="*/ 107156 w 128677"/>
                <a:gd name="connsiteY11" fmla="*/ 72152 h 128637"/>
                <a:gd name="connsiteX12" fmla="*/ 100013 w 128677"/>
                <a:gd name="connsiteY12" fmla="*/ 114300 h 128637"/>
                <a:gd name="connsiteX13" fmla="*/ 85725 w 128677"/>
                <a:gd name="connsiteY13" fmla="*/ 100013 h 128637"/>
                <a:gd name="connsiteX14" fmla="*/ 100013 w 128677"/>
                <a:gd name="connsiteY14" fmla="*/ 85725 h 128637"/>
                <a:gd name="connsiteX15" fmla="*/ 114300 w 128677"/>
                <a:gd name="connsiteY15" fmla="*/ 100013 h 128637"/>
                <a:gd name="connsiteX16" fmla="*/ 100013 w 128677"/>
                <a:gd name="connsiteY16" fmla="*/ 114300 h 1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677" h="128637">
                  <a:moveTo>
                    <a:pt x="107156" y="72152"/>
                  </a:moveTo>
                  <a:lnTo>
                    <a:pt x="107156" y="7144"/>
                  </a:lnTo>
                  <a:cubicBezTo>
                    <a:pt x="107156" y="2858"/>
                    <a:pt x="104299" y="0"/>
                    <a:pt x="100013" y="0"/>
                  </a:cubicBez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92869" y="14288"/>
                  </a:lnTo>
                  <a:lnTo>
                    <a:pt x="92869" y="72152"/>
                  </a:lnTo>
                  <a:cubicBezTo>
                    <a:pt x="77867" y="76438"/>
                    <a:pt x="68580" y="91440"/>
                    <a:pt x="72152" y="107156"/>
                  </a:cubicBezTo>
                  <a:cubicBezTo>
                    <a:pt x="76438" y="122158"/>
                    <a:pt x="91440" y="131445"/>
                    <a:pt x="107156" y="127873"/>
                  </a:cubicBezTo>
                  <a:cubicBezTo>
                    <a:pt x="122873" y="124301"/>
                    <a:pt x="131445" y="108585"/>
                    <a:pt x="127873" y="92869"/>
                  </a:cubicBezTo>
                  <a:cubicBezTo>
                    <a:pt x="125016" y="82867"/>
                    <a:pt x="117158" y="75009"/>
                    <a:pt x="107156" y="72152"/>
                  </a:cubicBezTo>
                  <a:close/>
                  <a:moveTo>
                    <a:pt x="100013" y="114300"/>
                  </a:moveTo>
                  <a:cubicBezTo>
                    <a:pt x="92154" y="114300"/>
                    <a:pt x="85725" y="107871"/>
                    <a:pt x="85725" y="100013"/>
                  </a:cubicBezTo>
                  <a:cubicBezTo>
                    <a:pt x="85725" y="92154"/>
                    <a:pt x="92154" y="85725"/>
                    <a:pt x="100013" y="85725"/>
                  </a:cubicBezTo>
                  <a:cubicBezTo>
                    <a:pt x="107871" y="85725"/>
                    <a:pt x="114300" y="92154"/>
                    <a:pt x="114300" y="100013"/>
                  </a:cubicBezTo>
                  <a:cubicBezTo>
                    <a:pt x="114300" y="107871"/>
                    <a:pt x="107871" y="114300"/>
                    <a:pt x="100013" y="11430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36335F2-F013-547E-A73E-75B54779C790}"/>
                </a:ext>
              </a:extLst>
            </p:cNvPr>
            <p:cNvSpPr/>
            <p:nvPr/>
          </p:nvSpPr>
          <p:spPr>
            <a:xfrm>
              <a:off x="4761706" y="1668462"/>
              <a:ext cx="214312" cy="427910"/>
            </a:xfrm>
            <a:custGeom>
              <a:avLst/>
              <a:gdLst>
                <a:gd name="connsiteX0" fmla="*/ 207169 w 214312"/>
                <a:gd name="connsiteY0" fmla="*/ 0 h 427910"/>
                <a:gd name="connsiteX1" fmla="*/ 185738 w 214312"/>
                <a:gd name="connsiteY1" fmla="*/ 0 h 427910"/>
                <a:gd name="connsiteX2" fmla="*/ 178594 w 214312"/>
                <a:gd name="connsiteY2" fmla="*/ 5715 h 427910"/>
                <a:gd name="connsiteX3" fmla="*/ 171450 w 214312"/>
                <a:gd name="connsiteY3" fmla="*/ 47863 h 427910"/>
                <a:gd name="connsiteX4" fmla="*/ 127159 w 214312"/>
                <a:gd name="connsiteY4" fmla="*/ 66437 h 427910"/>
                <a:gd name="connsiteX5" fmla="*/ 92154 w 214312"/>
                <a:gd name="connsiteY5" fmla="*/ 41434 h 427910"/>
                <a:gd name="connsiteX6" fmla="*/ 82868 w 214312"/>
                <a:gd name="connsiteY6" fmla="*/ 42863 h 427910"/>
                <a:gd name="connsiteX7" fmla="*/ 42863 w 214312"/>
                <a:gd name="connsiteY7" fmla="*/ 82868 h 427910"/>
                <a:gd name="connsiteX8" fmla="*/ 42148 w 214312"/>
                <a:gd name="connsiteY8" fmla="*/ 92154 h 427910"/>
                <a:gd name="connsiteX9" fmla="*/ 67151 w 214312"/>
                <a:gd name="connsiteY9" fmla="*/ 127159 h 427910"/>
                <a:gd name="connsiteX10" fmla="*/ 48578 w 214312"/>
                <a:gd name="connsiteY10" fmla="*/ 171450 h 427910"/>
                <a:gd name="connsiteX11" fmla="*/ 6429 w 214312"/>
                <a:gd name="connsiteY11" fmla="*/ 178594 h 427910"/>
                <a:gd name="connsiteX12" fmla="*/ 0 w 214312"/>
                <a:gd name="connsiteY12" fmla="*/ 185738 h 427910"/>
                <a:gd name="connsiteX13" fmla="*/ 0 w 214312"/>
                <a:gd name="connsiteY13" fmla="*/ 242888 h 427910"/>
                <a:gd name="connsiteX14" fmla="*/ 5715 w 214312"/>
                <a:gd name="connsiteY14" fmla="*/ 250031 h 427910"/>
                <a:gd name="connsiteX15" fmla="*/ 47863 w 214312"/>
                <a:gd name="connsiteY15" fmla="*/ 257175 h 427910"/>
                <a:gd name="connsiteX16" fmla="*/ 66437 w 214312"/>
                <a:gd name="connsiteY16" fmla="*/ 301466 h 427910"/>
                <a:gd name="connsiteX17" fmla="*/ 41434 w 214312"/>
                <a:gd name="connsiteY17" fmla="*/ 336471 h 427910"/>
                <a:gd name="connsiteX18" fmla="*/ 42863 w 214312"/>
                <a:gd name="connsiteY18" fmla="*/ 345758 h 427910"/>
                <a:gd name="connsiteX19" fmla="*/ 82868 w 214312"/>
                <a:gd name="connsiteY19" fmla="*/ 385763 h 427910"/>
                <a:gd name="connsiteX20" fmla="*/ 92154 w 214312"/>
                <a:gd name="connsiteY20" fmla="*/ 386477 h 427910"/>
                <a:gd name="connsiteX21" fmla="*/ 127159 w 214312"/>
                <a:gd name="connsiteY21" fmla="*/ 361474 h 427910"/>
                <a:gd name="connsiteX22" fmla="*/ 171450 w 214312"/>
                <a:gd name="connsiteY22" fmla="*/ 380048 h 427910"/>
                <a:gd name="connsiteX23" fmla="*/ 178594 w 214312"/>
                <a:gd name="connsiteY23" fmla="*/ 422196 h 427910"/>
                <a:gd name="connsiteX24" fmla="*/ 185738 w 214312"/>
                <a:gd name="connsiteY24" fmla="*/ 427911 h 427910"/>
                <a:gd name="connsiteX25" fmla="*/ 207169 w 214312"/>
                <a:gd name="connsiteY25" fmla="*/ 427911 h 427910"/>
                <a:gd name="connsiteX26" fmla="*/ 214313 w 214312"/>
                <a:gd name="connsiteY26" fmla="*/ 420767 h 427910"/>
                <a:gd name="connsiteX27" fmla="*/ 207169 w 214312"/>
                <a:gd name="connsiteY27" fmla="*/ 413623 h 427910"/>
                <a:gd name="connsiteX28" fmla="*/ 191453 w 214312"/>
                <a:gd name="connsiteY28" fmla="*/ 413623 h 427910"/>
                <a:gd name="connsiteX29" fmla="*/ 184309 w 214312"/>
                <a:gd name="connsiteY29" fmla="*/ 372189 h 427910"/>
                <a:gd name="connsiteX30" fmla="*/ 178594 w 214312"/>
                <a:gd name="connsiteY30" fmla="*/ 366474 h 427910"/>
                <a:gd name="connsiteX31" fmla="*/ 130016 w 214312"/>
                <a:gd name="connsiteY31" fmla="*/ 346472 h 427910"/>
                <a:gd name="connsiteX32" fmla="*/ 122158 w 214312"/>
                <a:gd name="connsiteY32" fmla="*/ 346472 h 427910"/>
                <a:gd name="connsiteX33" fmla="*/ 88583 w 214312"/>
                <a:gd name="connsiteY33" fmla="*/ 371475 h 427910"/>
                <a:gd name="connsiteX34" fmla="*/ 57150 w 214312"/>
                <a:gd name="connsiteY34" fmla="*/ 340043 h 427910"/>
                <a:gd name="connsiteX35" fmla="*/ 81439 w 214312"/>
                <a:gd name="connsiteY35" fmla="*/ 305753 h 427910"/>
                <a:gd name="connsiteX36" fmla="*/ 81439 w 214312"/>
                <a:gd name="connsiteY36" fmla="*/ 297894 h 427910"/>
                <a:gd name="connsiteX37" fmla="*/ 61436 w 214312"/>
                <a:gd name="connsiteY37" fmla="*/ 249317 h 427910"/>
                <a:gd name="connsiteX38" fmla="*/ 55721 w 214312"/>
                <a:gd name="connsiteY38" fmla="*/ 243602 h 427910"/>
                <a:gd name="connsiteX39" fmla="*/ 15002 w 214312"/>
                <a:gd name="connsiteY39" fmla="*/ 236458 h 427910"/>
                <a:gd name="connsiteX40" fmla="*/ 15002 w 214312"/>
                <a:gd name="connsiteY40" fmla="*/ 191453 h 427910"/>
                <a:gd name="connsiteX41" fmla="*/ 56436 w 214312"/>
                <a:gd name="connsiteY41" fmla="*/ 184309 h 427910"/>
                <a:gd name="connsiteX42" fmla="*/ 62151 w 214312"/>
                <a:gd name="connsiteY42" fmla="*/ 178594 h 427910"/>
                <a:gd name="connsiteX43" fmla="*/ 82153 w 214312"/>
                <a:gd name="connsiteY43" fmla="*/ 130016 h 427910"/>
                <a:gd name="connsiteX44" fmla="*/ 82153 w 214312"/>
                <a:gd name="connsiteY44" fmla="*/ 122158 h 427910"/>
                <a:gd name="connsiteX45" fmla="*/ 57150 w 214312"/>
                <a:gd name="connsiteY45" fmla="*/ 88583 h 427910"/>
                <a:gd name="connsiteX46" fmla="*/ 88583 w 214312"/>
                <a:gd name="connsiteY46" fmla="*/ 57150 h 427910"/>
                <a:gd name="connsiteX47" fmla="*/ 122873 w 214312"/>
                <a:gd name="connsiteY47" fmla="*/ 81439 h 427910"/>
                <a:gd name="connsiteX48" fmla="*/ 130731 w 214312"/>
                <a:gd name="connsiteY48" fmla="*/ 81439 h 427910"/>
                <a:gd name="connsiteX49" fmla="*/ 179308 w 214312"/>
                <a:gd name="connsiteY49" fmla="*/ 61436 h 427910"/>
                <a:gd name="connsiteX50" fmla="*/ 185023 w 214312"/>
                <a:gd name="connsiteY50" fmla="*/ 55721 h 427910"/>
                <a:gd name="connsiteX51" fmla="*/ 192167 w 214312"/>
                <a:gd name="connsiteY51" fmla="*/ 14288 h 427910"/>
                <a:gd name="connsiteX52" fmla="*/ 207169 w 214312"/>
                <a:gd name="connsiteY52" fmla="*/ 14288 h 427910"/>
                <a:gd name="connsiteX53" fmla="*/ 214313 w 214312"/>
                <a:gd name="connsiteY53" fmla="*/ 7144 h 427910"/>
                <a:gd name="connsiteX54" fmla="*/ 207169 w 214312"/>
                <a:gd name="connsiteY54" fmla="*/ 0 h 42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12" h="427910">
                  <a:moveTo>
                    <a:pt x="207169" y="0"/>
                  </a:moveTo>
                  <a:lnTo>
                    <a:pt x="185738" y="0"/>
                  </a:lnTo>
                  <a:cubicBezTo>
                    <a:pt x="182166" y="0"/>
                    <a:pt x="179308" y="2143"/>
                    <a:pt x="178594" y="5715"/>
                  </a:cubicBezTo>
                  <a:lnTo>
                    <a:pt x="171450" y="47863"/>
                  </a:lnTo>
                  <a:cubicBezTo>
                    <a:pt x="155734" y="52149"/>
                    <a:pt x="141446" y="57864"/>
                    <a:pt x="127159" y="66437"/>
                  </a:cubicBezTo>
                  <a:lnTo>
                    <a:pt x="92154" y="41434"/>
                  </a:lnTo>
                  <a:cubicBezTo>
                    <a:pt x="89297" y="40005"/>
                    <a:pt x="85725" y="40005"/>
                    <a:pt x="82868" y="42863"/>
                  </a:cubicBezTo>
                  <a:lnTo>
                    <a:pt x="42863" y="82868"/>
                  </a:lnTo>
                  <a:cubicBezTo>
                    <a:pt x="40719" y="85011"/>
                    <a:pt x="40005" y="89297"/>
                    <a:pt x="42148" y="92154"/>
                  </a:cubicBezTo>
                  <a:lnTo>
                    <a:pt x="67151" y="127159"/>
                  </a:lnTo>
                  <a:cubicBezTo>
                    <a:pt x="58579" y="140732"/>
                    <a:pt x="52864" y="155734"/>
                    <a:pt x="48578" y="171450"/>
                  </a:cubicBezTo>
                  <a:lnTo>
                    <a:pt x="6429" y="178594"/>
                  </a:lnTo>
                  <a:cubicBezTo>
                    <a:pt x="2143" y="179308"/>
                    <a:pt x="0" y="182166"/>
                    <a:pt x="0" y="185738"/>
                  </a:cubicBezTo>
                  <a:lnTo>
                    <a:pt x="0" y="242888"/>
                  </a:lnTo>
                  <a:cubicBezTo>
                    <a:pt x="0" y="246459"/>
                    <a:pt x="2143" y="249317"/>
                    <a:pt x="5715" y="250031"/>
                  </a:cubicBezTo>
                  <a:lnTo>
                    <a:pt x="47863" y="257175"/>
                  </a:lnTo>
                  <a:cubicBezTo>
                    <a:pt x="52149" y="272891"/>
                    <a:pt x="57864" y="287179"/>
                    <a:pt x="66437" y="301466"/>
                  </a:cubicBezTo>
                  <a:lnTo>
                    <a:pt x="41434" y="336471"/>
                  </a:lnTo>
                  <a:cubicBezTo>
                    <a:pt x="40005" y="339328"/>
                    <a:pt x="40005" y="342900"/>
                    <a:pt x="42863" y="345758"/>
                  </a:cubicBezTo>
                  <a:lnTo>
                    <a:pt x="82868" y="385763"/>
                  </a:lnTo>
                  <a:cubicBezTo>
                    <a:pt x="85011" y="387906"/>
                    <a:pt x="89297" y="388620"/>
                    <a:pt x="92154" y="386477"/>
                  </a:cubicBezTo>
                  <a:lnTo>
                    <a:pt x="127159" y="361474"/>
                  </a:lnTo>
                  <a:cubicBezTo>
                    <a:pt x="140732" y="370046"/>
                    <a:pt x="155734" y="375761"/>
                    <a:pt x="171450" y="380048"/>
                  </a:cubicBezTo>
                  <a:lnTo>
                    <a:pt x="178594" y="422196"/>
                  </a:lnTo>
                  <a:cubicBezTo>
                    <a:pt x="179308" y="425768"/>
                    <a:pt x="182166" y="427911"/>
                    <a:pt x="185738" y="427911"/>
                  </a:cubicBezTo>
                  <a:lnTo>
                    <a:pt x="207169" y="427911"/>
                  </a:lnTo>
                  <a:cubicBezTo>
                    <a:pt x="211455" y="427911"/>
                    <a:pt x="214313" y="425053"/>
                    <a:pt x="214313" y="420767"/>
                  </a:cubicBezTo>
                  <a:cubicBezTo>
                    <a:pt x="214313" y="416481"/>
                    <a:pt x="211455" y="413623"/>
                    <a:pt x="207169" y="413623"/>
                  </a:cubicBezTo>
                  <a:lnTo>
                    <a:pt x="191453" y="413623"/>
                  </a:lnTo>
                  <a:lnTo>
                    <a:pt x="184309" y="372189"/>
                  </a:lnTo>
                  <a:cubicBezTo>
                    <a:pt x="183594" y="369332"/>
                    <a:pt x="181451" y="367189"/>
                    <a:pt x="178594" y="366474"/>
                  </a:cubicBezTo>
                  <a:cubicBezTo>
                    <a:pt x="161449" y="362903"/>
                    <a:pt x="145018" y="355759"/>
                    <a:pt x="130016" y="346472"/>
                  </a:cubicBezTo>
                  <a:cubicBezTo>
                    <a:pt x="127873" y="345043"/>
                    <a:pt x="124301" y="345043"/>
                    <a:pt x="122158" y="346472"/>
                  </a:cubicBezTo>
                  <a:lnTo>
                    <a:pt x="88583" y="371475"/>
                  </a:lnTo>
                  <a:lnTo>
                    <a:pt x="57150" y="340043"/>
                  </a:lnTo>
                  <a:lnTo>
                    <a:pt x="81439" y="305753"/>
                  </a:lnTo>
                  <a:cubicBezTo>
                    <a:pt x="82868" y="303609"/>
                    <a:pt x="82868" y="300038"/>
                    <a:pt x="81439" y="297894"/>
                  </a:cubicBezTo>
                  <a:cubicBezTo>
                    <a:pt x="72152" y="282893"/>
                    <a:pt x="65008" y="266462"/>
                    <a:pt x="61436" y="249317"/>
                  </a:cubicBezTo>
                  <a:cubicBezTo>
                    <a:pt x="60722" y="246459"/>
                    <a:pt x="58579" y="244316"/>
                    <a:pt x="55721" y="243602"/>
                  </a:cubicBezTo>
                  <a:lnTo>
                    <a:pt x="15002" y="236458"/>
                  </a:lnTo>
                  <a:lnTo>
                    <a:pt x="15002" y="191453"/>
                  </a:lnTo>
                  <a:lnTo>
                    <a:pt x="56436" y="184309"/>
                  </a:lnTo>
                  <a:cubicBezTo>
                    <a:pt x="59293" y="183594"/>
                    <a:pt x="61436" y="181451"/>
                    <a:pt x="62151" y="178594"/>
                  </a:cubicBezTo>
                  <a:cubicBezTo>
                    <a:pt x="65723" y="161449"/>
                    <a:pt x="72866" y="145018"/>
                    <a:pt x="82153" y="130016"/>
                  </a:cubicBezTo>
                  <a:cubicBezTo>
                    <a:pt x="83582" y="127873"/>
                    <a:pt x="83582" y="124301"/>
                    <a:pt x="82153" y="122158"/>
                  </a:cubicBezTo>
                  <a:lnTo>
                    <a:pt x="57150" y="88583"/>
                  </a:lnTo>
                  <a:lnTo>
                    <a:pt x="88583" y="57150"/>
                  </a:lnTo>
                  <a:lnTo>
                    <a:pt x="122873" y="81439"/>
                  </a:lnTo>
                  <a:cubicBezTo>
                    <a:pt x="125016" y="82868"/>
                    <a:pt x="128588" y="82868"/>
                    <a:pt x="130731" y="81439"/>
                  </a:cubicBezTo>
                  <a:cubicBezTo>
                    <a:pt x="145733" y="72152"/>
                    <a:pt x="162163" y="65008"/>
                    <a:pt x="179308" y="61436"/>
                  </a:cubicBezTo>
                  <a:cubicBezTo>
                    <a:pt x="182166" y="60722"/>
                    <a:pt x="184309" y="58579"/>
                    <a:pt x="185023" y="55721"/>
                  </a:cubicBezTo>
                  <a:lnTo>
                    <a:pt x="192167" y="14288"/>
                  </a:lnTo>
                  <a:lnTo>
                    <a:pt x="207169" y="14288"/>
                  </a:lnTo>
                  <a:cubicBezTo>
                    <a:pt x="211455" y="14288"/>
                    <a:pt x="214313" y="11430"/>
                    <a:pt x="214313" y="7144"/>
                  </a:cubicBezTo>
                  <a:cubicBezTo>
                    <a:pt x="214313" y="2858"/>
                    <a:pt x="211455" y="0"/>
                    <a:pt x="207169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6BA54B2-F7F6-3A42-068E-3286D578DD76}"/>
                </a:ext>
              </a:extLst>
            </p:cNvPr>
            <p:cNvSpPr/>
            <p:nvPr/>
          </p:nvSpPr>
          <p:spPr>
            <a:xfrm>
              <a:off x="4868862" y="1775618"/>
              <a:ext cx="114300" cy="214312"/>
            </a:xfrm>
            <a:custGeom>
              <a:avLst/>
              <a:gdLst>
                <a:gd name="connsiteX0" fmla="*/ 0 w 114300"/>
                <a:gd name="connsiteY0" fmla="*/ 107156 h 214312"/>
                <a:gd name="connsiteX1" fmla="*/ 107156 w 114300"/>
                <a:gd name="connsiteY1" fmla="*/ 0 h 214312"/>
                <a:gd name="connsiteX2" fmla="*/ 114300 w 114300"/>
                <a:gd name="connsiteY2" fmla="*/ 7144 h 214312"/>
                <a:gd name="connsiteX3" fmla="*/ 107156 w 114300"/>
                <a:gd name="connsiteY3" fmla="*/ 14288 h 214312"/>
                <a:gd name="connsiteX4" fmla="*/ 14288 w 114300"/>
                <a:gd name="connsiteY4" fmla="*/ 107156 h 214312"/>
                <a:gd name="connsiteX5" fmla="*/ 107156 w 114300"/>
                <a:gd name="connsiteY5" fmla="*/ 200025 h 214312"/>
                <a:gd name="connsiteX6" fmla="*/ 114300 w 114300"/>
                <a:gd name="connsiteY6" fmla="*/ 207169 h 214312"/>
                <a:gd name="connsiteX7" fmla="*/ 107156 w 114300"/>
                <a:gd name="connsiteY7" fmla="*/ 214313 h 214312"/>
                <a:gd name="connsiteX8" fmla="*/ 0 w 114300"/>
                <a:gd name="connsiteY8" fmla="*/ 107156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14312">
                  <a:moveTo>
                    <a:pt x="0" y="107156"/>
                  </a:moveTo>
                  <a:cubicBezTo>
                    <a:pt x="0" y="47863"/>
                    <a:pt x="47863" y="0"/>
                    <a:pt x="107156" y="0"/>
                  </a:cubicBezTo>
                  <a:cubicBezTo>
                    <a:pt x="111442" y="0"/>
                    <a:pt x="114300" y="2857"/>
                    <a:pt x="114300" y="7144"/>
                  </a:cubicBezTo>
                  <a:cubicBezTo>
                    <a:pt x="114300" y="11430"/>
                    <a:pt x="111442" y="14288"/>
                    <a:pt x="107156" y="14288"/>
                  </a:cubicBezTo>
                  <a:cubicBezTo>
                    <a:pt x="55721" y="14288"/>
                    <a:pt x="14288" y="55721"/>
                    <a:pt x="14288" y="107156"/>
                  </a:cubicBezTo>
                  <a:cubicBezTo>
                    <a:pt x="14288" y="158591"/>
                    <a:pt x="55721" y="200025"/>
                    <a:pt x="107156" y="200025"/>
                  </a:cubicBezTo>
                  <a:cubicBezTo>
                    <a:pt x="111442" y="200025"/>
                    <a:pt x="114300" y="202883"/>
                    <a:pt x="114300" y="207169"/>
                  </a:cubicBezTo>
                  <a:cubicBezTo>
                    <a:pt x="114300" y="211455"/>
                    <a:pt x="111442" y="214313"/>
                    <a:pt x="107156" y="214313"/>
                  </a:cubicBezTo>
                  <a:cubicBezTo>
                    <a:pt x="47863" y="214313"/>
                    <a:pt x="0" y="166449"/>
                    <a:pt x="0" y="10715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3275249C-42C7-C777-3F2A-70DA0B685933}"/>
              </a:ext>
            </a:extLst>
          </p:cNvPr>
          <p:cNvSpPr/>
          <p:nvPr/>
        </p:nvSpPr>
        <p:spPr>
          <a:xfrm>
            <a:off x="5851681" y="1679574"/>
            <a:ext cx="371238" cy="428625"/>
          </a:xfrm>
          <a:custGeom>
            <a:avLst/>
            <a:gdLst>
              <a:gd name="connsiteX0" fmla="*/ 364810 w 371238"/>
              <a:gd name="connsiteY0" fmla="*/ 350758 h 428625"/>
              <a:gd name="connsiteX1" fmla="*/ 256225 w 371238"/>
              <a:gd name="connsiteY1" fmla="*/ 162878 h 428625"/>
              <a:gd name="connsiteX2" fmla="*/ 256225 w 371238"/>
              <a:gd name="connsiteY2" fmla="*/ 14288 h 428625"/>
              <a:gd name="connsiteX3" fmla="*/ 277656 w 371238"/>
              <a:gd name="connsiteY3" fmla="*/ 14288 h 428625"/>
              <a:gd name="connsiteX4" fmla="*/ 284800 w 371238"/>
              <a:gd name="connsiteY4" fmla="*/ 7144 h 428625"/>
              <a:gd name="connsiteX5" fmla="*/ 277656 w 371238"/>
              <a:gd name="connsiteY5" fmla="*/ 0 h 428625"/>
              <a:gd name="connsiteX6" fmla="*/ 249081 w 371238"/>
              <a:gd name="connsiteY6" fmla="*/ 0 h 428625"/>
              <a:gd name="connsiteX7" fmla="*/ 241937 w 371238"/>
              <a:gd name="connsiteY7" fmla="*/ 7144 h 428625"/>
              <a:gd name="connsiteX8" fmla="*/ 241937 w 371238"/>
              <a:gd name="connsiteY8" fmla="*/ 165021 h 428625"/>
              <a:gd name="connsiteX9" fmla="*/ 242651 w 371238"/>
              <a:gd name="connsiteY9" fmla="*/ 168593 h 428625"/>
              <a:gd name="connsiteX10" fmla="*/ 351951 w 371238"/>
              <a:gd name="connsiteY10" fmla="*/ 357902 h 428625"/>
              <a:gd name="connsiteX11" fmla="*/ 338378 w 371238"/>
              <a:gd name="connsiteY11" fmla="*/ 409337 h 428625"/>
              <a:gd name="connsiteX12" fmla="*/ 319804 w 371238"/>
              <a:gd name="connsiteY12" fmla="*/ 414338 h 428625"/>
              <a:gd name="connsiteX13" fmla="*/ 51913 w 371238"/>
              <a:gd name="connsiteY13" fmla="*/ 414338 h 428625"/>
              <a:gd name="connsiteX14" fmla="*/ 14051 w 371238"/>
              <a:gd name="connsiteY14" fmla="*/ 377190 h 428625"/>
              <a:gd name="connsiteX15" fmla="*/ 19052 w 371238"/>
              <a:gd name="connsiteY15" fmla="*/ 358616 h 428625"/>
              <a:gd name="connsiteX16" fmla="*/ 69058 w 371238"/>
              <a:gd name="connsiteY16" fmla="*/ 271463 h 428625"/>
              <a:gd name="connsiteX17" fmla="*/ 70487 w 371238"/>
              <a:gd name="connsiteY17" fmla="*/ 271463 h 428625"/>
              <a:gd name="connsiteX18" fmla="*/ 270512 w 371238"/>
              <a:gd name="connsiteY18" fmla="*/ 271463 h 428625"/>
              <a:gd name="connsiteX19" fmla="*/ 277656 w 371238"/>
              <a:gd name="connsiteY19" fmla="*/ 264319 h 428625"/>
              <a:gd name="connsiteX20" fmla="*/ 270512 w 371238"/>
              <a:gd name="connsiteY20" fmla="*/ 257175 h 428625"/>
              <a:gd name="connsiteX21" fmla="*/ 77631 w 371238"/>
              <a:gd name="connsiteY21" fmla="*/ 257175 h 428625"/>
              <a:gd name="connsiteX22" fmla="*/ 114778 w 371238"/>
              <a:gd name="connsiteY22" fmla="*/ 192881 h 428625"/>
              <a:gd name="connsiteX23" fmla="*/ 163356 w 371238"/>
              <a:gd name="connsiteY23" fmla="*/ 192881 h 428625"/>
              <a:gd name="connsiteX24" fmla="*/ 170500 w 371238"/>
              <a:gd name="connsiteY24" fmla="*/ 185738 h 428625"/>
              <a:gd name="connsiteX25" fmla="*/ 163356 w 371238"/>
              <a:gd name="connsiteY25" fmla="*/ 178594 h 428625"/>
              <a:gd name="connsiteX26" fmla="*/ 122636 w 371238"/>
              <a:gd name="connsiteY26" fmla="*/ 178594 h 428625"/>
              <a:gd name="connsiteX27" fmla="*/ 126923 w 371238"/>
              <a:gd name="connsiteY27" fmla="*/ 171450 h 428625"/>
              <a:gd name="connsiteX28" fmla="*/ 127637 w 371238"/>
              <a:gd name="connsiteY28" fmla="*/ 167878 h 428625"/>
              <a:gd name="connsiteX29" fmla="*/ 127637 w 371238"/>
              <a:gd name="connsiteY29" fmla="*/ 150019 h 428625"/>
              <a:gd name="connsiteX30" fmla="*/ 163356 w 371238"/>
              <a:gd name="connsiteY30" fmla="*/ 150019 h 428625"/>
              <a:gd name="connsiteX31" fmla="*/ 170500 w 371238"/>
              <a:gd name="connsiteY31" fmla="*/ 142875 h 428625"/>
              <a:gd name="connsiteX32" fmla="*/ 163356 w 371238"/>
              <a:gd name="connsiteY32" fmla="*/ 135731 h 428625"/>
              <a:gd name="connsiteX33" fmla="*/ 127637 w 371238"/>
              <a:gd name="connsiteY33" fmla="*/ 135731 h 428625"/>
              <a:gd name="connsiteX34" fmla="*/ 127637 w 371238"/>
              <a:gd name="connsiteY34" fmla="*/ 107156 h 428625"/>
              <a:gd name="connsiteX35" fmla="*/ 163356 w 371238"/>
              <a:gd name="connsiteY35" fmla="*/ 107156 h 428625"/>
              <a:gd name="connsiteX36" fmla="*/ 170500 w 371238"/>
              <a:gd name="connsiteY36" fmla="*/ 100013 h 428625"/>
              <a:gd name="connsiteX37" fmla="*/ 163356 w 371238"/>
              <a:gd name="connsiteY37" fmla="*/ 92869 h 428625"/>
              <a:gd name="connsiteX38" fmla="*/ 127637 w 371238"/>
              <a:gd name="connsiteY38" fmla="*/ 92869 h 428625"/>
              <a:gd name="connsiteX39" fmla="*/ 127637 w 371238"/>
              <a:gd name="connsiteY39" fmla="*/ 64294 h 428625"/>
              <a:gd name="connsiteX40" fmla="*/ 163356 w 371238"/>
              <a:gd name="connsiteY40" fmla="*/ 64294 h 428625"/>
              <a:gd name="connsiteX41" fmla="*/ 170500 w 371238"/>
              <a:gd name="connsiteY41" fmla="*/ 57150 h 428625"/>
              <a:gd name="connsiteX42" fmla="*/ 163356 w 371238"/>
              <a:gd name="connsiteY42" fmla="*/ 50006 h 428625"/>
              <a:gd name="connsiteX43" fmla="*/ 127637 w 371238"/>
              <a:gd name="connsiteY43" fmla="*/ 50006 h 428625"/>
              <a:gd name="connsiteX44" fmla="*/ 127637 w 371238"/>
              <a:gd name="connsiteY44" fmla="*/ 7144 h 428625"/>
              <a:gd name="connsiteX45" fmla="*/ 120493 w 371238"/>
              <a:gd name="connsiteY45" fmla="*/ 0 h 428625"/>
              <a:gd name="connsiteX46" fmla="*/ 91918 w 371238"/>
              <a:gd name="connsiteY46" fmla="*/ 0 h 428625"/>
              <a:gd name="connsiteX47" fmla="*/ 84775 w 371238"/>
              <a:gd name="connsiteY47" fmla="*/ 7144 h 428625"/>
              <a:gd name="connsiteX48" fmla="*/ 91918 w 371238"/>
              <a:gd name="connsiteY48" fmla="*/ 14288 h 428625"/>
              <a:gd name="connsiteX49" fmla="*/ 113350 w 371238"/>
              <a:gd name="connsiteY49" fmla="*/ 14288 h 428625"/>
              <a:gd name="connsiteX50" fmla="*/ 113350 w 371238"/>
              <a:gd name="connsiteY50" fmla="*/ 166449 h 428625"/>
              <a:gd name="connsiteX51" fmla="*/ 6908 w 371238"/>
              <a:gd name="connsiteY51" fmla="*/ 350758 h 428625"/>
              <a:gd name="connsiteX52" fmla="*/ 26196 w 371238"/>
              <a:gd name="connsiteY52" fmla="*/ 421481 h 428625"/>
              <a:gd name="connsiteX53" fmla="*/ 51913 w 371238"/>
              <a:gd name="connsiteY53" fmla="*/ 428625 h 428625"/>
              <a:gd name="connsiteX54" fmla="*/ 319804 w 371238"/>
              <a:gd name="connsiteY54" fmla="*/ 428625 h 428625"/>
              <a:gd name="connsiteX55" fmla="*/ 371239 w 371238"/>
              <a:gd name="connsiteY55" fmla="*/ 376476 h 428625"/>
              <a:gd name="connsiteX56" fmla="*/ 364810 w 371238"/>
              <a:gd name="connsiteY56" fmla="*/ 35075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1238" h="428625">
                <a:moveTo>
                  <a:pt x="364810" y="350758"/>
                </a:moveTo>
                <a:lnTo>
                  <a:pt x="256225" y="162878"/>
                </a:lnTo>
                <a:lnTo>
                  <a:pt x="256225" y="14288"/>
                </a:lnTo>
                <a:lnTo>
                  <a:pt x="277656" y="14288"/>
                </a:lnTo>
                <a:cubicBezTo>
                  <a:pt x="281942" y="14288"/>
                  <a:pt x="284800" y="11430"/>
                  <a:pt x="284800" y="7144"/>
                </a:cubicBezTo>
                <a:cubicBezTo>
                  <a:pt x="284800" y="2858"/>
                  <a:pt x="281942" y="0"/>
                  <a:pt x="277656" y="0"/>
                </a:cubicBezTo>
                <a:lnTo>
                  <a:pt x="249081" y="0"/>
                </a:lnTo>
                <a:cubicBezTo>
                  <a:pt x="244795" y="0"/>
                  <a:pt x="241937" y="2858"/>
                  <a:pt x="241937" y="7144"/>
                </a:cubicBezTo>
                <a:lnTo>
                  <a:pt x="241937" y="165021"/>
                </a:lnTo>
                <a:cubicBezTo>
                  <a:pt x="241937" y="166449"/>
                  <a:pt x="241937" y="167164"/>
                  <a:pt x="242651" y="168593"/>
                </a:cubicBezTo>
                <a:lnTo>
                  <a:pt x="351951" y="357902"/>
                </a:lnTo>
                <a:cubicBezTo>
                  <a:pt x="361952" y="375761"/>
                  <a:pt x="356237" y="398621"/>
                  <a:pt x="338378" y="409337"/>
                </a:cubicBezTo>
                <a:cubicBezTo>
                  <a:pt x="332663" y="412909"/>
                  <a:pt x="326233" y="414338"/>
                  <a:pt x="319804" y="414338"/>
                </a:cubicBezTo>
                <a:lnTo>
                  <a:pt x="51913" y="414338"/>
                </a:lnTo>
                <a:cubicBezTo>
                  <a:pt x="31196" y="414338"/>
                  <a:pt x="14051" y="397193"/>
                  <a:pt x="14051" y="377190"/>
                </a:cubicBezTo>
                <a:cubicBezTo>
                  <a:pt x="14051" y="370761"/>
                  <a:pt x="15480" y="364331"/>
                  <a:pt x="19052" y="358616"/>
                </a:cubicBezTo>
                <a:lnTo>
                  <a:pt x="69058" y="271463"/>
                </a:lnTo>
                <a:cubicBezTo>
                  <a:pt x="69773" y="271463"/>
                  <a:pt x="69773" y="271463"/>
                  <a:pt x="70487" y="271463"/>
                </a:cubicBezTo>
                <a:lnTo>
                  <a:pt x="270512" y="271463"/>
                </a:lnTo>
                <a:cubicBezTo>
                  <a:pt x="274798" y="271463"/>
                  <a:pt x="277656" y="268605"/>
                  <a:pt x="277656" y="264319"/>
                </a:cubicBezTo>
                <a:cubicBezTo>
                  <a:pt x="277656" y="260033"/>
                  <a:pt x="274798" y="257175"/>
                  <a:pt x="270512" y="257175"/>
                </a:cubicBezTo>
                <a:lnTo>
                  <a:pt x="77631" y="257175"/>
                </a:lnTo>
                <a:lnTo>
                  <a:pt x="114778" y="192881"/>
                </a:lnTo>
                <a:lnTo>
                  <a:pt x="163356" y="192881"/>
                </a:lnTo>
                <a:cubicBezTo>
                  <a:pt x="167642" y="192881"/>
                  <a:pt x="170500" y="190024"/>
                  <a:pt x="170500" y="185738"/>
                </a:cubicBezTo>
                <a:cubicBezTo>
                  <a:pt x="170500" y="181451"/>
                  <a:pt x="167642" y="178594"/>
                  <a:pt x="163356" y="178594"/>
                </a:cubicBezTo>
                <a:lnTo>
                  <a:pt x="122636" y="178594"/>
                </a:lnTo>
                <a:lnTo>
                  <a:pt x="126923" y="171450"/>
                </a:lnTo>
                <a:cubicBezTo>
                  <a:pt x="127637" y="170021"/>
                  <a:pt x="127637" y="169307"/>
                  <a:pt x="127637" y="167878"/>
                </a:cubicBezTo>
                <a:lnTo>
                  <a:pt x="127637" y="150019"/>
                </a:lnTo>
                <a:lnTo>
                  <a:pt x="163356" y="150019"/>
                </a:lnTo>
                <a:cubicBezTo>
                  <a:pt x="167642" y="150019"/>
                  <a:pt x="170500" y="147161"/>
                  <a:pt x="170500" y="142875"/>
                </a:cubicBezTo>
                <a:cubicBezTo>
                  <a:pt x="170500" y="138589"/>
                  <a:pt x="167642" y="135731"/>
                  <a:pt x="163356" y="135731"/>
                </a:cubicBezTo>
                <a:lnTo>
                  <a:pt x="127637" y="135731"/>
                </a:lnTo>
                <a:lnTo>
                  <a:pt x="127637" y="107156"/>
                </a:lnTo>
                <a:lnTo>
                  <a:pt x="163356" y="107156"/>
                </a:lnTo>
                <a:cubicBezTo>
                  <a:pt x="167642" y="107156"/>
                  <a:pt x="170500" y="104299"/>
                  <a:pt x="170500" y="100013"/>
                </a:cubicBezTo>
                <a:cubicBezTo>
                  <a:pt x="170500" y="95726"/>
                  <a:pt x="167642" y="92869"/>
                  <a:pt x="163356" y="92869"/>
                </a:cubicBezTo>
                <a:lnTo>
                  <a:pt x="127637" y="92869"/>
                </a:lnTo>
                <a:lnTo>
                  <a:pt x="127637" y="64294"/>
                </a:lnTo>
                <a:lnTo>
                  <a:pt x="163356" y="64294"/>
                </a:lnTo>
                <a:cubicBezTo>
                  <a:pt x="167642" y="64294"/>
                  <a:pt x="170500" y="61436"/>
                  <a:pt x="170500" y="57150"/>
                </a:cubicBezTo>
                <a:cubicBezTo>
                  <a:pt x="170500" y="52864"/>
                  <a:pt x="167642" y="50006"/>
                  <a:pt x="163356" y="50006"/>
                </a:cubicBezTo>
                <a:lnTo>
                  <a:pt x="127637" y="50006"/>
                </a:lnTo>
                <a:lnTo>
                  <a:pt x="127637" y="7144"/>
                </a:lnTo>
                <a:cubicBezTo>
                  <a:pt x="127637" y="2858"/>
                  <a:pt x="124780" y="0"/>
                  <a:pt x="120493" y="0"/>
                </a:cubicBezTo>
                <a:lnTo>
                  <a:pt x="91918" y="0"/>
                </a:lnTo>
                <a:cubicBezTo>
                  <a:pt x="87632" y="0"/>
                  <a:pt x="84775" y="2858"/>
                  <a:pt x="84775" y="7144"/>
                </a:cubicBezTo>
                <a:cubicBezTo>
                  <a:pt x="84775" y="11430"/>
                  <a:pt x="87632" y="14288"/>
                  <a:pt x="91918" y="14288"/>
                </a:cubicBezTo>
                <a:lnTo>
                  <a:pt x="113350" y="14288"/>
                </a:lnTo>
                <a:lnTo>
                  <a:pt x="113350" y="166449"/>
                </a:lnTo>
                <a:lnTo>
                  <a:pt x="6908" y="350758"/>
                </a:lnTo>
                <a:cubicBezTo>
                  <a:pt x="-7380" y="375761"/>
                  <a:pt x="1193" y="407194"/>
                  <a:pt x="26196" y="421481"/>
                </a:cubicBezTo>
                <a:cubicBezTo>
                  <a:pt x="34054" y="425768"/>
                  <a:pt x="42626" y="428625"/>
                  <a:pt x="51913" y="428625"/>
                </a:cubicBezTo>
                <a:lnTo>
                  <a:pt x="319804" y="428625"/>
                </a:lnTo>
                <a:cubicBezTo>
                  <a:pt x="348379" y="428625"/>
                  <a:pt x="371239" y="405765"/>
                  <a:pt x="371239" y="376476"/>
                </a:cubicBezTo>
                <a:cubicBezTo>
                  <a:pt x="371239" y="367903"/>
                  <a:pt x="369096" y="358616"/>
                  <a:pt x="364810" y="350758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4" name="Content Placeholder 65">
            <a:extLst>
              <a:ext uri="{FF2B5EF4-FFF2-40B4-BE49-F238E27FC236}">
                <a16:creationId xmlns:a16="http://schemas.microsoft.com/office/drawing/2014/main" id="{0636D01B-1B25-6568-2D84-3E30A60571E3}"/>
              </a:ext>
            </a:extLst>
          </p:cNvPr>
          <p:cNvGrpSpPr/>
          <p:nvPr/>
        </p:nvGrpSpPr>
        <p:grpSpPr>
          <a:xfrm>
            <a:off x="6882606" y="1736724"/>
            <a:ext cx="428625" cy="314324"/>
            <a:chOff x="6882606" y="1736724"/>
            <a:chExt cx="428625" cy="314324"/>
          </a:xfrm>
          <a:solidFill>
            <a:schemeClr val="bg1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D820510-4955-B623-746D-EA5F515B4201}"/>
                </a:ext>
              </a:extLst>
            </p:cNvPr>
            <p:cNvSpPr/>
            <p:nvPr/>
          </p:nvSpPr>
          <p:spPr>
            <a:xfrm>
              <a:off x="6967617" y="1786730"/>
              <a:ext cx="71437" cy="114300"/>
            </a:xfrm>
            <a:custGeom>
              <a:avLst/>
              <a:gdLst>
                <a:gd name="connsiteX0" fmla="*/ 64294 w 71437"/>
                <a:gd name="connsiteY0" fmla="*/ 114300 h 114300"/>
                <a:gd name="connsiteX1" fmla="*/ 71438 w 71437"/>
                <a:gd name="connsiteY1" fmla="*/ 107156 h 114300"/>
                <a:gd name="connsiteX2" fmla="*/ 71438 w 71437"/>
                <a:gd name="connsiteY2" fmla="*/ 35719 h 114300"/>
                <a:gd name="connsiteX3" fmla="*/ 35719 w 71437"/>
                <a:gd name="connsiteY3" fmla="*/ 0 h 114300"/>
                <a:gd name="connsiteX4" fmla="*/ 0 w 71437"/>
                <a:gd name="connsiteY4" fmla="*/ 35719 h 114300"/>
                <a:gd name="connsiteX5" fmla="*/ 0 w 71437"/>
                <a:gd name="connsiteY5" fmla="*/ 107156 h 114300"/>
                <a:gd name="connsiteX6" fmla="*/ 7144 w 71437"/>
                <a:gd name="connsiteY6" fmla="*/ 114300 h 114300"/>
                <a:gd name="connsiteX7" fmla="*/ 14288 w 71437"/>
                <a:gd name="connsiteY7" fmla="*/ 107156 h 114300"/>
                <a:gd name="connsiteX8" fmla="*/ 14288 w 71437"/>
                <a:gd name="connsiteY8" fmla="*/ 71438 h 114300"/>
                <a:gd name="connsiteX9" fmla="*/ 57150 w 71437"/>
                <a:gd name="connsiteY9" fmla="*/ 71438 h 114300"/>
                <a:gd name="connsiteX10" fmla="*/ 57150 w 71437"/>
                <a:gd name="connsiteY10" fmla="*/ 107156 h 114300"/>
                <a:gd name="connsiteX11" fmla="*/ 64294 w 71437"/>
                <a:gd name="connsiteY11" fmla="*/ 114300 h 114300"/>
                <a:gd name="connsiteX12" fmla="*/ 14288 w 71437"/>
                <a:gd name="connsiteY12" fmla="*/ 57150 h 114300"/>
                <a:gd name="connsiteX13" fmla="*/ 14288 w 71437"/>
                <a:gd name="connsiteY13" fmla="*/ 35719 h 114300"/>
                <a:gd name="connsiteX14" fmla="*/ 35719 w 71437"/>
                <a:gd name="connsiteY14" fmla="*/ 14288 h 114300"/>
                <a:gd name="connsiteX15" fmla="*/ 57150 w 71437"/>
                <a:gd name="connsiteY15" fmla="*/ 35719 h 114300"/>
                <a:gd name="connsiteX16" fmla="*/ 57150 w 71437"/>
                <a:gd name="connsiteY16" fmla="*/ 57150 h 114300"/>
                <a:gd name="connsiteX17" fmla="*/ 14288 w 71437"/>
                <a:gd name="connsiteY17" fmla="*/ 5715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437" h="114300">
                  <a:moveTo>
                    <a:pt x="64294" y="114300"/>
                  </a:moveTo>
                  <a:cubicBezTo>
                    <a:pt x="68580" y="114300"/>
                    <a:pt x="71438" y="111442"/>
                    <a:pt x="71438" y="107156"/>
                  </a:cubicBezTo>
                  <a:lnTo>
                    <a:pt x="71438" y="35719"/>
                  </a:lnTo>
                  <a:cubicBezTo>
                    <a:pt x="71438" y="15716"/>
                    <a:pt x="55721" y="0"/>
                    <a:pt x="35719" y="0"/>
                  </a:cubicBezTo>
                  <a:cubicBezTo>
                    <a:pt x="15716" y="0"/>
                    <a:pt x="0" y="15716"/>
                    <a:pt x="0" y="35719"/>
                  </a:cubicBezTo>
                  <a:lnTo>
                    <a:pt x="0" y="107156"/>
                  </a:lnTo>
                  <a:cubicBezTo>
                    <a:pt x="0" y="111442"/>
                    <a:pt x="2858" y="114300"/>
                    <a:pt x="7144" y="114300"/>
                  </a:cubicBezTo>
                  <a:cubicBezTo>
                    <a:pt x="11430" y="114300"/>
                    <a:pt x="14288" y="111442"/>
                    <a:pt x="14288" y="107156"/>
                  </a:cubicBezTo>
                  <a:lnTo>
                    <a:pt x="14288" y="71438"/>
                  </a:lnTo>
                  <a:lnTo>
                    <a:pt x="57150" y="71438"/>
                  </a:lnTo>
                  <a:lnTo>
                    <a:pt x="57150" y="107156"/>
                  </a:lnTo>
                  <a:cubicBezTo>
                    <a:pt x="57150" y="111442"/>
                    <a:pt x="60007" y="114300"/>
                    <a:pt x="64294" y="114300"/>
                  </a:cubicBezTo>
                  <a:close/>
                  <a:moveTo>
                    <a:pt x="14288" y="57150"/>
                  </a:moveTo>
                  <a:lnTo>
                    <a:pt x="14288" y="35719"/>
                  </a:ln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lnTo>
                    <a:pt x="57150" y="57150"/>
                  </a:lnTo>
                  <a:lnTo>
                    <a:pt x="14288" y="57150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29FEB6A-846F-84A7-0257-9C5260399276}"/>
                </a:ext>
              </a:extLst>
            </p:cNvPr>
            <p:cNvSpPr/>
            <p:nvPr/>
          </p:nvSpPr>
          <p:spPr>
            <a:xfrm>
              <a:off x="7103927" y="1822449"/>
              <a:ext cx="121579" cy="121443"/>
            </a:xfrm>
            <a:custGeom>
              <a:avLst/>
              <a:gdLst>
                <a:gd name="connsiteX0" fmla="*/ 135 w 121579"/>
                <a:gd name="connsiteY0" fmla="*/ 115729 h 121443"/>
                <a:gd name="connsiteX1" fmla="*/ 7279 w 121579"/>
                <a:gd name="connsiteY1" fmla="*/ 121444 h 121443"/>
                <a:gd name="connsiteX2" fmla="*/ 8708 w 121579"/>
                <a:gd name="connsiteY2" fmla="*/ 121444 h 121443"/>
                <a:gd name="connsiteX3" fmla="*/ 56571 w 121579"/>
                <a:gd name="connsiteY3" fmla="*/ 97155 h 121443"/>
                <a:gd name="connsiteX4" fmla="*/ 104434 w 121579"/>
                <a:gd name="connsiteY4" fmla="*/ 121444 h 121443"/>
                <a:gd name="connsiteX5" fmla="*/ 105863 w 121579"/>
                <a:gd name="connsiteY5" fmla="*/ 121444 h 121443"/>
                <a:gd name="connsiteX6" fmla="*/ 113007 w 121579"/>
                <a:gd name="connsiteY6" fmla="*/ 115729 h 121443"/>
                <a:gd name="connsiteX7" fmla="*/ 108006 w 121579"/>
                <a:gd name="connsiteY7" fmla="*/ 107156 h 121443"/>
                <a:gd name="connsiteX8" fmla="*/ 67287 w 121579"/>
                <a:gd name="connsiteY8" fmla="*/ 86439 h 121443"/>
                <a:gd name="connsiteX9" fmla="*/ 95862 w 121579"/>
                <a:gd name="connsiteY9" fmla="*/ 35719 h 121443"/>
                <a:gd name="connsiteX10" fmla="*/ 114435 w 121579"/>
                <a:gd name="connsiteY10" fmla="*/ 35719 h 121443"/>
                <a:gd name="connsiteX11" fmla="*/ 121579 w 121579"/>
                <a:gd name="connsiteY11" fmla="*/ 28575 h 121443"/>
                <a:gd name="connsiteX12" fmla="*/ 114435 w 121579"/>
                <a:gd name="connsiteY12" fmla="*/ 21431 h 121443"/>
                <a:gd name="connsiteX13" fmla="*/ 71573 w 121579"/>
                <a:gd name="connsiteY13" fmla="*/ 21431 h 121443"/>
                <a:gd name="connsiteX14" fmla="*/ 71573 w 121579"/>
                <a:gd name="connsiteY14" fmla="*/ 7144 h 121443"/>
                <a:gd name="connsiteX15" fmla="*/ 64429 w 121579"/>
                <a:gd name="connsiteY15" fmla="*/ 0 h 121443"/>
                <a:gd name="connsiteX16" fmla="*/ 57285 w 121579"/>
                <a:gd name="connsiteY16" fmla="*/ 7144 h 121443"/>
                <a:gd name="connsiteX17" fmla="*/ 57285 w 121579"/>
                <a:gd name="connsiteY17" fmla="*/ 21431 h 121443"/>
                <a:gd name="connsiteX18" fmla="*/ 14423 w 121579"/>
                <a:gd name="connsiteY18" fmla="*/ 21431 h 121443"/>
                <a:gd name="connsiteX19" fmla="*/ 7279 w 121579"/>
                <a:gd name="connsiteY19" fmla="*/ 28575 h 121443"/>
                <a:gd name="connsiteX20" fmla="*/ 14423 w 121579"/>
                <a:gd name="connsiteY20" fmla="*/ 35719 h 121443"/>
                <a:gd name="connsiteX21" fmla="*/ 80860 w 121579"/>
                <a:gd name="connsiteY21" fmla="*/ 35719 h 121443"/>
                <a:gd name="connsiteX22" fmla="*/ 56571 w 121579"/>
                <a:gd name="connsiteY22" fmla="*/ 76438 h 121443"/>
                <a:gd name="connsiteX23" fmla="*/ 38712 w 121579"/>
                <a:gd name="connsiteY23" fmla="*/ 50721 h 121443"/>
                <a:gd name="connsiteX24" fmla="*/ 29425 w 121579"/>
                <a:gd name="connsiteY24" fmla="*/ 47863 h 121443"/>
                <a:gd name="connsiteX25" fmla="*/ 26567 w 121579"/>
                <a:gd name="connsiteY25" fmla="*/ 57150 h 121443"/>
                <a:gd name="connsiteX26" fmla="*/ 46570 w 121579"/>
                <a:gd name="connsiteY26" fmla="*/ 85725 h 121443"/>
                <a:gd name="connsiteX27" fmla="*/ 5850 w 121579"/>
                <a:gd name="connsiteY27" fmla="*/ 106442 h 121443"/>
                <a:gd name="connsiteX28" fmla="*/ 135 w 121579"/>
                <a:gd name="connsiteY28" fmla="*/ 115729 h 12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579" h="121443">
                  <a:moveTo>
                    <a:pt x="135" y="115729"/>
                  </a:moveTo>
                  <a:cubicBezTo>
                    <a:pt x="850" y="119301"/>
                    <a:pt x="3707" y="121444"/>
                    <a:pt x="7279" y="121444"/>
                  </a:cubicBezTo>
                  <a:cubicBezTo>
                    <a:pt x="7993" y="121444"/>
                    <a:pt x="8708" y="121444"/>
                    <a:pt x="8708" y="121444"/>
                  </a:cubicBezTo>
                  <a:cubicBezTo>
                    <a:pt x="26567" y="117158"/>
                    <a:pt x="42998" y="108585"/>
                    <a:pt x="56571" y="97155"/>
                  </a:cubicBezTo>
                  <a:cubicBezTo>
                    <a:pt x="70144" y="108585"/>
                    <a:pt x="86575" y="117158"/>
                    <a:pt x="104434" y="121444"/>
                  </a:cubicBezTo>
                  <a:cubicBezTo>
                    <a:pt x="105149" y="121444"/>
                    <a:pt x="105863" y="121444"/>
                    <a:pt x="105863" y="121444"/>
                  </a:cubicBezTo>
                  <a:cubicBezTo>
                    <a:pt x="108720" y="121444"/>
                    <a:pt x="112292" y="119301"/>
                    <a:pt x="113007" y="115729"/>
                  </a:cubicBezTo>
                  <a:cubicBezTo>
                    <a:pt x="113721" y="112157"/>
                    <a:pt x="111578" y="107871"/>
                    <a:pt x="108006" y="107156"/>
                  </a:cubicBezTo>
                  <a:cubicBezTo>
                    <a:pt x="93004" y="103584"/>
                    <a:pt x="79431" y="96441"/>
                    <a:pt x="67287" y="86439"/>
                  </a:cubicBezTo>
                  <a:cubicBezTo>
                    <a:pt x="80860" y="72152"/>
                    <a:pt x="90147" y="55007"/>
                    <a:pt x="95862" y="35719"/>
                  </a:cubicBezTo>
                  <a:lnTo>
                    <a:pt x="114435" y="35719"/>
                  </a:lnTo>
                  <a:cubicBezTo>
                    <a:pt x="118722" y="35719"/>
                    <a:pt x="121579" y="32861"/>
                    <a:pt x="121579" y="28575"/>
                  </a:cubicBezTo>
                  <a:cubicBezTo>
                    <a:pt x="121579" y="24289"/>
                    <a:pt x="118722" y="21431"/>
                    <a:pt x="114435" y="21431"/>
                  </a:cubicBezTo>
                  <a:lnTo>
                    <a:pt x="71573" y="21431"/>
                  </a:lnTo>
                  <a:lnTo>
                    <a:pt x="71573" y="7144"/>
                  </a:lnTo>
                  <a:cubicBezTo>
                    <a:pt x="71573" y="2857"/>
                    <a:pt x="68715" y="0"/>
                    <a:pt x="64429" y="0"/>
                  </a:cubicBezTo>
                  <a:cubicBezTo>
                    <a:pt x="60143" y="0"/>
                    <a:pt x="57285" y="2857"/>
                    <a:pt x="57285" y="7144"/>
                  </a:cubicBezTo>
                  <a:lnTo>
                    <a:pt x="57285" y="21431"/>
                  </a:lnTo>
                  <a:lnTo>
                    <a:pt x="14423" y="21431"/>
                  </a:lnTo>
                  <a:cubicBezTo>
                    <a:pt x="10137" y="21431"/>
                    <a:pt x="7279" y="24289"/>
                    <a:pt x="7279" y="28575"/>
                  </a:cubicBezTo>
                  <a:cubicBezTo>
                    <a:pt x="7279" y="32861"/>
                    <a:pt x="10137" y="35719"/>
                    <a:pt x="14423" y="35719"/>
                  </a:cubicBezTo>
                  <a:lnTo>
                    <a:pt x="80860" y="35719"/>
                  </a:lnTo>
                  <a:cubicBezTo>
                    <a:pt x="75859" y="51435"/>
                    <a:pt x="67287" y="65008"/>
                    <a:pt x="56571" y="76438"/>
                  </a:cubicBezTo>
                  <a:cubicBezTo>
                    <a:pt x="49427" y="68580"/>
                    <a:pt x="42998" y="60007"/>
                    <a:pt x="38712" y="50721"/>
                  </a:cubicBezTo>
                  <a:cubicBezTo>
                    <a:pt x="37283" y="47149"/>
                    <a:pt x="32997" y="45720"/>
                    <a:pt x="29425" y="47863"/>
                  </a:cubicBezTo>
                  <a:cubicBezTo>
                    <a:pt x="25853" y="49292"/>
                    <a:pt x="24424" y="53578"/>
                    <a:pt x="26567" y="57150"/>
                  </a:cubicBezTo>
                  <a:cubicBezTo>
                    <a:pt x="32282" y="67866"/>
                    <a:pt x="38712" y="77867"/>
                    <a:pt x="46570" y="85725"/>
                  </a:cubicBezTo>
                  <a:cubicBezTo>
                    <a:pt x="35140" y="95012"/>
                    <a:pt x="20852" y="102156"/>
                    <a:pt x="5850" y="106442"/>
                  </a:cubicBezTo>
                  <a:cubicBezTo>
                    <a:pt x="1564" y="107871"/>
                    <a:pt x="-579" y="111442"/>
                    <a:pt x="135" y="11572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24D1167-6096-BE62-A351-95253246B95F}"/>
                </a:ext>
              </a:extLst>
            </p:cNvPr>
            <p:cNvSpPr/>
            <p:nvPr/>
          </p:nvSpPr>
          <p:spPr>
            <a:xfrm>
              <a:off x="6882606" y="1736724"/>
              <a:ext cx="428625" cy="314324"/>
            </a:xfrm>
            <a:custGeom>
              <a:avLst/>
              <a:gdLst>
                <a:gd name="connsiteX0" fmla="*/ 378619 w 428625"/>
                <a:gd name="connsiteY0" fmla="*/ 0 h 314324"/>
                <a:gd name="connsiteX1" fmla="*/ 50006 w 428625"/>
                <a:gd name="connsiteY1" fmla="*/ 0 h 314324"/>
                <a:gd name="connsiteX2" fmla="*/ 0 w 428625"/>
                <a:gd name="connsiteY2" fmla="*/ 50006 h 314324"/>
                <a:gd name="connsiteX3" fmla="*/ 0 w 428625"/>
                <a:gd name="connsiteY3" fmla="*/ 207169 h 314324"/>
                <a:gd name="connsiteX4" fmla="*/ 50006 w 428625"/>
                <a:gd name="connsiteY4" fmla="*/ 257175 h 314324"/>
                <a:gd name="connsiteX5" fmla="*/ 142875 w 428625"/>
                <a:gd name="connsiteY5" fmla="*/ 257175 h 314324"/>
                <a:gd name="connsiteX6" fmla="*/ 150019 w 428625"/>
                <a:gd name="connsiteY6" fmla="*/ 250031 h 314324"/>
                <a:gd name="connsiteX7" fmla="*/ 142875 w 428625"/>
                <a:gd name="connsiteY7" fmla="*/ 242888 h 314324"/>
                <a:gd name="connsiteX8" fmla="*/ 50006 w 428625"/>
                <a:gd name="connsiteY8" fmla="*/ 242888 h 314324"/>
                <a:gd name="connsiteX9" fmla="*/ 14288 w 428625"/>
                <a:gd name="connsiteY9" fmla="*/ 207169 h 314324"/>
                <a:gd name="connsiteX10" fmla="*/ 14288 w 428625"/>
                <a:gd name="connsiteY10" fmla="*/ 50006 h 314324"/>
                <a:gd name="connsiteX11" fmla="*/ 50006 w 428625"/>
                <a:gd name="connsiteY11" fmla="*/ 14288 h 314324"/>
                <a:gd name="connsiteX12" fmla="*/ 378619 w 428625"/>
                <a:gd name="connsiteY12" fmla="*/ 14288 h 314324"/>
                <a:gd name="connsiteX13" fmla="*/ 414338 w 428625"/>
                <a:gd name="connsiteY13" fmla="*/ 50006 h 314324"/>
                <a:gd name="connsiteX14" fmla="*/ 414338 w 428625"/>
                <a:gd name="connsiteY14" fmla="*/ 207169 h 314324"/>
                <a:gd name="connsiteX15" fmla="*/ 378619 w 428625"/>
                <a:gd name="connsiteY15" fmla="*/ 242888 h 314324"/>
                <a:gd name="connsiteX16" fmla="*/ 214313 w 428625"/>
                <a:gd name="connsiteY16" fmla="*/ 242888 h 314324"/>
                <a:gd name="connsiteX17" fmla="*/ 211455 w 428625"/>
                <a:gd name="connsiteY17" fmla="*/ 243602 h 314324"/>
                <a:gd name="connsiteX18" fmla="*/ 209312 w 428625"/>
                <a:gd name="connsiteY18" fmla="*/ 245031 h 314324"/>
                <a:gd name="connsiteX19" fmla="*/ 152162 w 428625"/>
                <a:gd name="connsiteY19" fmla="*/ 302181 h 314324"/>
                <a:gd name="connsiteX20" fmla="*/ 152162 w 428625"/>
                <a:gd name="connsiteY20" fmla="*/ 312182 h 314324"/>
                <a:gd name="connsiteX21" fmla="*/ 152162 w 428625"/>
                <a:gd name="connsiteY21" fmla="*/ 312182 h 314324"/>
                <a:gd name="connsiteX22" fmla="*/ 162163 w 428625"/>
                <a:gd name="connsiteY22" fmla="*/ 312182 h 314324"/>
                <a:gd name="connsiteX23" fmla="*/ 162163 w 428625"/>
                <a:gd name="connsiteY23" fmla="*/ 312182 h 314324"/>
                <a:gd name="connsiteX24" fmla="*/ 217170 w 428625"/>
                <a:gd name="connsiteY24" fmla="*/ 257175 h 314324"/>
                <a:gd name="connsiteX25" fmla="*/ 378619 w 428625"/>
                <a:gd name="connsiteY25" fmla="*/ 257175 h 314324"/>
                <a:gd name="connsiteX26" fmla="*/ 428625 w 428625"/>
                <a:gd name="connsiteY26" fmla="*/ 207169 h 314324"/>
                <a:gd name="connsiteX27" fmla="*/ 428625 w 428625"/>
                <a:gd name="connsiteY27" fmla="*/ 50006 h 314324"/>
                <a:gd name="connsiteX28" fmla="*/ 378619 w 428625"/>
                <a:gd name="connsiteY28" fmla="*/ 0 h 31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8625" h="314324">
                  <a:moveTo>
                    <a:pt x="378619" y="0"/>
                  </a:moveTo>
                  <a:lnTo>
                    <a:pt x="50006" y="0"/>
                  </a:lnTo>
                  <a:cubicBezTo>
                    <a:pt x="22146" y="0"/>
                    <a:pt x="0" y="22146"/>
                    <a:pt x="0" y="50006"/>
                  </a:cubicBezTo>
                  <a:lnTo>
                    <a:pt x="0" y="207169"/>
                  </a:lnTo>
                  <a:cubicBezTo>
                    <a:pt x="0" y="235029"/>
                    <a:pt x="22146" y="257175"/>
                    <a:pt x="50006" y="257175"/>
                  </a:cubicBezTo>
                  <a:lnTo>
                    <a:pt x="142875" y="257175"/>
                  </a:lnTo>
                  <a:cubicBezTo>
                    <a:pt x="147161" y="257175"/>
                    <a:pt x="150019" y="254317"/>
                    <a:pt x="150019" y="250031"/>
                  </a:cubicBezTo>
                  <a:cubicBezTo>
                    <a:pt x="150019" y="245745"/>
                    <a:pt x="147161" y="242888"/>
                    <a:pt x="142875" y="242888"/>
                  </a:cubicBezTo>
                  <a:lnTo>
                    <a:pt x="50006" y="242888"/>
                  </a:lnTo>
                  <a:cubicBezTo>
                    <a:pt x="30004" y="242888"/>
                    <a:pt x="14288" y="227171"/>
                    <a:pt x="14288" y="207169"/>
                  </a:cubicBezTo>
                  <a:lnTo>
                    <a:pt x="14288" y="50006"/>
                  </a:lnTo>
                  <a:cubicBezTo>
                    <a:pt x="14288" y="30004"/>
                    <a:pt x="30004" y="14288"/>
                    <a:pt x="50006" y="14288"/>
                  </a:cubicBezTo>
                  <a:lnTo>
                    <a:pt x="378619" y="14288"/>
                  </a:lnTo>
                  <a:cubicBezTo>
                    <a:pt x="398621" y="14288"/>
                    <a:pt x="414338" y="30004"/>
                    <a:pt x="414338" y="50006"/>
                  </a:cubicBezTo>
                  <a:lnTo>
                    <a:pt x="414338" y="207169"/>
                  </a:lnTo>
                  <a:cubicBezTo>
                    <a:pt x="414338" y="227171"/>
                    <a:pt x="398621" y="242888"/>
                    <a:pt x="378619" y="242888"/>
                  </a:cubicBezTo>
                  <a:lnTo>
                    <a:pt x="214313" y="242888"/>
                  </a:lnTo>
                  <a:cubicBezTo>
                    <a:pt x="213598" y="242888"/>
                    <a:pt x="212169" y="242888"/>
                    <a:pt x="211455" y="243602"/>
                  </a:cubicBezTo>
                  <a:cubicBezTo>
                    <a:pt x="210741" y="243602"/>
                    <a:pt x="210026" y="244316"/>
                    <a:pt x="209312" y="245031"/>
                  </a:cubicBezTo>
                  <a:lnTo>
                    <a:pt x="152162" y="302181"/>
                  </a:lnTo>
                  <a:cubicBezTo>
                    <a:pt x="149304" y="305038"/>
                    <a:pt x="149304" y="309324"/>
                    <a:pt x="152162" y="312182"/>
                  </a:cubicBezTo>
                  <a:lnTo>
                    <a:pt x="152162" y="312182"/>
                  </a:lnTo>
                  <a:cubicBezTo>
                    <a:pt x="155019" y="315039"/>
                    <a:pt x="159306" y="315039"/>
                    <a:pt x="162163" y="312182"/>
                  </a:cubicBezTo>
                  <a:lnTo>
                    <a:pt x="162163" y="312182"/>
                  </a:lnTo>
                  <a:lnTo>
                    <a:pt x="217170" y="257175"/>
                  </a:lnTo>
                  <a:lnTo>
                    <a:pt x="378619" y="257175"/>
                  </a:lnTo>
                  <a:cubicBezTo>
                    <a:pt x="406479" y="257175"/>
                    <a:pt x="428625" y="235029"/>
                    <a:pt x="428625" y="207169"/>
                  </a:cubicBezTo>
                  <a:lnTo>
                    <a:pt x="428625" y="50006"/>
                  </a:lnTo>
                  <a:cubicBezTo>
                    <a:pt x="428625" y="22146"/>
                    <a:pt x="406479" y="0"/>
                    <a:pt x="378619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" name="Content Placeholder 67">
            <a:extLst>
              <a:ext uri="{FF2B5EF4-FFF2-40B4-BE49-F238E27FC236}">
                <a16:creationId xmlns:a16="http://schemas.microsoft.com/office/drawing/2014/main" id="{DD927914-BCF4-06E5-5DA0-BA01EBEE8E0A}"/>
              </a:ext>
            </a:extLst>
          </p:cNvPr>
          <p:cNvGrpSpPr/>
          <p:nvPr/>
        </p:nvGrpSpPr>
        <p:grpSpPr>
          <a:xfrm>
            <a:off x="7966869" y="1684337"/>
            <a:ext cx="426720" cy="457200"/>
            <a:chOff x="7966869" y="1684337"/>
            <a:chExt cx="426720" cy="457200"/>
          </a:xfrm>
          <a:solidFill>
            <a:schemeClr val="bg1"/>
          </a:solidFill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2003718-8F5C-E7D8-C0C0-886A020FB486}"/>
                </a:ext>
              </a:extLst>
            </p:cNvPr>
            <p:cNvSpPr/>
            <p:nvPr/>
          </p:nvSpPr>
          <p:spPr>
            <a:xfrm>
              <a:off x="8157369" y="212629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6A6E4EF-D6EF-1BBF-AD7F-4072300BD822}"/>
                </a:ext>
              </a:extLst>
            </p:cNvPr>
            <p:cNvSpPr/>
            <p:nvPr/>
          </p:nvSpPr>
          <p:spPr>
            <a:xfrm>
              <a:off x="8111649" y="2095817"/>
              <a:ext cx="137160" cy="15240"/>
            </a:xfrm>
            <a:custGeom>
              <a:avLst/>
              <a:gdLst>
                <a:gd name="connsiteX0" fmla="*/ 129540 w 137160"/>
                <a:gd name="connsiteY0" fmla="*/ 0 h 15240"/>
                <a:gd name="connsiteX1" fmla="*/ 7620 w 137160"/>
                <a:gd name="connsiteY1" fmla="*/ 0 h 15240"/>
                <a:gd name="connsiteX2" fmla="*/ 0 w 137160"/>
                <a:gd name="connsiteY2" fmla="*/ 7620 h 15240"/>
                <a:gd name="connsiteX3" fmla="*/ 7620 w 137160"/>
                <a:gd name="connsiteY3" fmla="*/ 15240 h 15240"/>
                <a:gd name="connsiteX4" fmla="*/ 129540 w 137160"/>
                <a:gd name="connsiteY4" fmla="*/ 15240 h 15240"/>
                <a:gd name="connsiteX5" fmla="*/ 137160 w 137160"/>
                <a:gd name="connsiteY5" fmla="*/ 7620 h 15240"/>
                <a:gd name="connsiteX6" fmla="*/ 129540 w 13716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60" h="15240">
                  <a:moveTo>
                    <a:pt x="12954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129540" y="15240"/>
                  </a:lnTo>
                  <a:cubicBezTo>
                    <a:pt x="134112" y="15240"/>
                    <a:pt x="137160" y="12192"/>
                    <a:pt x="137160" y="7620"/>
                  </a:cubicBezTo>
                  <a:cubicBezTo>
                    <a:pt x="137160" y="3048"/>
                    <a:pt x="134112" y="0"/>
                    <a:pt x="12954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931539E0-D3B8-093B-D785-DE3F70CF50D9}"/>
                </a:ext>
              </a:extLst>
            </p:cNvPr>
            <p:cNvSpPr/>
            <p:nvPr/>
          </p:nvSpPr>
          <p:spPr>
            <a:xfrm>
              <a:off x="8111649" y="2065337"/>
              <a:ext cx="137160" cy="15240"/>
            </a:xfrm>
            <a:custGeom>
              <a:avLst/>
              <a:gdLst>
                <a:gd name="connsiteX0" fmla="*/ 129540 w 137160"/>
                <a:gd name="connsiteY0" fmla="*/ 0 h 15240"/>
                <a:gd name="connsiteX1" fmla="*/ 121920 w 137160"/>
                <a:gd name="connsiteY1" fmla="*/ 0 h 15240"/>
                <a:gd name="connsiteX2" fmla="*/ 15240 w 137160"/>
                <a:gd name="connsiteY2" fmla="*/ 0 h 15240"/>
                <a:gd name="connsiteX3" fmla="*/ 7620 w 137160"/>
                <a:gd name="connsiteY3" fmla="*/ 0 h 15240"/>
                <a:gd name="connsiteX4" fmla="*/ 0 w 137160"/>
                <a:gd name="connsiteY4" fmla="*/ 7620 h 15240"/>
                <a:gd name="connsiteX5" fmla="*/ 7620 w 137160"/>
                <a:gd name="connsiteY5" fmla="*/ 15240 h 15240"/>
                <a:gd name="connsiteX6" fmla="*/ 15240 w 137160"/>
                <a:gd name="connsiteY6" fmla="*/ 15240 h 15240"/>
                <a:gd name="connsiteX7" fmla="*/ 121920 w 137160"/>
                <a:gd name="connsiteY7" fmla="*/ 15240 h 15240"/>
                <a:gd name="connsiteX8" fmla="*/ 129540 w 137160"/>
                <a:gd name="connsiteY8" fmla="*/ 15240 h 15240"/>
                <a:gd name="connsiteX9" fmla="*/ 137160 w 137160"/>
                <a:gd name="connsiteY9" fmla="*/ 7620 h 15240"/>
                <a:gd name="connsiteX10" fmla="*/ 129540 w 137160"/>
                <a:gd name="connsiteY10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60" h="15240">
                  <a:moveTo>
                    <a:pt x="129540" y="0"/>
                  </a:moveTo>
                  <a:lnTo>
                    <a:pt x="121920" y="0"/>
                  </a:lnTo>
                  <a:lnTo>
                    <a:pt x="15240" y="0"/>
                  </a:ln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15240" y="15240"/>
                  </a:lnTo>
                  <a:lnTo>
                    <a:pt x="121920" y="15240"/>
                  </a:lnTo>
                  <a:lnTo>
                    <a:pt x="129540" y="15240"/>
                  </a:lnTo>
                  <a:cubicBezTo>
                    <a:pt x="134112" y="15240"/>
                    <a:pt x="137160" y="12192"/>
                    <a:pt x="137160" y="7620"/>
                  </a:cubicBezTo>
                  <a:cubicBezTo>
                    <a:pt x="137160" y="3048"/>
                    <a:pt x="134112" y="0"/>
                    <a:pt x="12954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03F74A8-6B63-5F17-6292-8144FECC43A2}"/>
                </a:ext>
              </a:extLst>
            </p:cNvPr>
            <p:cNvSpPr/>
            <p:nvPr/>
          </p:nvSpPr>
          <p:spPr>
            <a:xfrm>
              <a:off x="8096647" y="1958133"/>
              <a:ext cx="46005" cy="61483"/>
            </a:xfrm>
            <a:custGeom>
              <a:avLst/>
              <a:gdLst>
                <a:gd name="connsiteX0" fmla="*/ 37862 w 46005"/>
                <a:gd name="connsiteY0" fmla="*/ 61484 h 61483"/>
                <a:gd name="connsiteX1" fmla="*/ 42434 w 46005"/>
                <a:gd name="connsiteY1" fmla="*/ 59960 h 61483"/>
                <a:gd name="connsiteX2" fmla="*/ 44720 w 46005"/>
                <a:gd name="connsiteY2" fmla="*/ 49292 h 61483"/>
                <a:gd name="connsiteX3" fmla="*/ 14240 w 46005"/>
                <a:gd name="connsiteY3" fmla="*/ 3572 h 61483"/>
                <a:gd name="connsiteX4" fmla="*/ 3572 w 46005"/>
                <a:gd name="connsiteY4" fmla="*/ 1286 h 61483"/>
                <a:gd name="connsiteX5" fmla="*/ 1286 w 46005"/>
                <a:gd name="connsiteY5" fmla="*/ 11954 h 61483"/>
                <a:gd name="connsiteX6" fmla="*/ 31766 w 46005"/>
                <a:gd name="connsiteY6" fmla="*/ 57674 h 61483"/>
                <a:gd name="connsiteX7" fmla="*/ 37862 w 46005"/>
                <a:gd name="connsiteY7" fmla="*/ 61484 h 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05" h="61483">
                  <a:moveTo>
                    <a:pt x="37862" y="61484"/>
                  </a:moveTo>
                  <a:cubicBezTo>
                    <a:pt x="39386" y="61484"/>
                    <a:pt x="40910" y="60722"/>
                    <a:pt x="42434" y="59960"/>
                  </a:cubicBezTo>
                  <a:cubicBezTo>
                    <a:pt x="46244" y="57674"/>
                    <a:pt x="47006" y="53102"/>
                    <a:pt x="44720" y="49292"/>
                  </a:cubicBezTo>
                  <a:lnTo>
                    <a:pt x="14240" y="3572"/>
                  </a:lnTo>
                  <a:cubicBezTo>
                    <a:pt x="11954" y="-238"/>
                    <a:pt x="7382" y="-1000"/>
                    <a:pt x="3572" y="1286"/>
                  </a:cubicBezTo>
                  <a:cubicBezTo>
                    <a:pt x="-238" y="3572"/>
                    <a:pt x="-1000" y="8144"/>
                    <a:pt x="1286" y="11954"/>
                  </a:cubicBezTo>
                  <a:lnTo>
                    <a:pt x="31766" y="57674"/>
                  </a:lnTo>
                  <a:cubicBezTo>
                    <a:pt x="33290" y="59960"/>
                    <a:pt x="35576" y="61484"/>
                    <a:pt x="37862" y="61484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B26BCDD-50E0-408D-7BAF-ED23DE9FB9B2}"/>
                </a:ext>
              </a:extLst>
            </p:cNvPr>
            <p:cNvSpPr/>
            <p:nvPr/>
          </p:nvSpPr>
          <p:spPr>
            <a:xfrm>
              <a:off x="8172609" y="1951037"/>
              <a:ext cx="15240" cy="76200"/>
            </a:xfrm>
            <a:custGeom>
              <a:avLst/>
              <a:gdLst>
                <a:gd name="connsiteX0" fmla="*/ 15240 w 15240"/>
                <a:gd name="connsiteY0" fmla="*/ 68580 h 76200"/>
                <a:gd name="connsiteX1" fmla="*/ 15240 w 15240"/>
                <a:gd name="connsiteY1" fmla="*/ 7620 h 76200"/>
                <a:gd name="connsiteX2" fmla="*/ 7620 w 15240"/>
                <a:gd name="connsiteY2" fmla="*/ 0 h 76200"/>
                <a:gd name="connsiteX3" fmla="*/ 0 w 15240"/>
                <a:gd name="connsiteY3" fmla="*/ 7620 h 76200"/>
                <a:gd name="connsiteX4" fmla="*/ 0 w 15240"/>
                <a:gd name="connsiteY4" fmla="*/ 68580 h 76200"/>
                <a:gd name="connsiteX5" fmla="*/ 7620 w 15240"/>
                <a:gd name="connsiteY5" fmla="*/ 76200 h 76200"/>
                <a:gd name="connsiteX6" fmla="*/ 15240 w 15240"/>
                <a:gd name="connsiteY6" fmla="*/ 6858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" h="76200">
                  <a:moveTo>
                    <a:pt x="15240" y="68580"/>
                  </a:moveTo>
                  <a:lnTo>
                    <a:pt x="15240" y="7620"/>
                  </a:lnTo>
                  <a:cubicBezTo>
                    <a:pt x="15240" y="3048"/>
                    <a:pt x="12192" y="0"/>
                    <a:pt x="7620" y="0"/>
                  </a:cubicBezTo>
                  <a:cubicBezTo>
                    <a:pt x="3048" y="0"/>
                    <a:pt x="0" y="3048"/>
                    <a:pt x="0" y="7620"/>
                  </a:cubicBezTo>
                  <a:lnTo>
                    <a:pt x="0" y="68580"/>
                  </a:lnTo>
                  <a:cubicBezTo>
                    <a:pt x="0" y="73152"/>
                    <a:pt x="3048" y="76200"/>
                    <a:pt x="7620" y="76200"/>
                  </a:cubicBezTo>
                  <a:cubicBezTo>
                    <a:pt x="12192" y="76200"/>
                    <a:pt x="15240" y="73152"/>
                    <a:pt x="15240" y="6858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B96FDC2-2BDD-CCD0-9BA9-336BD54B01D4}"/>
                </a:ext>
              </a:extLst>
            </p:cNvPr>
            <p:cNvSpPr/>
            <p:nvPr/>
          </p:nvSpPr>
          <p:spPr>
            <a:xfrm>
              <a:off x="8217805" y="1958895"/>
              <a:ext cx="46005" cy="61483"/>
            </a:xfrm>
            <a:custGeom>
              <a:avLst/>
              <a:gdLst>
                <a:gd name="connsiteX0" fmla="*/ 14240 w 46005"/>
                <a:gd name="connsiteY0" fmla="*/ 57674 h 61483"/>
                <a:gd name="connsiteX1" fmla="*/ 44720 w 46005"/>
                <a:gd name="connsiteY1" fmla="*/ 11954 h 61483"/>
                <a:gd name="connsiteX2" fmla="*/ 42434 w 46005"/>
                <a:gd name="connsiteY2" fmla="*/ 1286 h 61483"/>
                <a:gd name="connsiteX3" fmla="*/ 31766 w 46005"/>
                <a:gd name="connsiteY3" fmla="*/ 3572 h 61483"/>
                <a:gd name="connsiteX4" fmla="*/ 1286 w 46005"/>
                <a:gd name="connsiteY4" fmla="*/ 49292 h 61483"/>
                <a:gd name="connsiteX5" fmla="*/ 3572 w 46005"/>
                <a:gd name="connsiteY5" fmla="*/ 59960 h 61483"/>
                <a:gd name="connsiteX6" fmla="*/ 8144 w 46005"/>
                <a:gd name="connsiteY6" fmla="*/ 61484 h 61483"/>
                <a:gd name="connsiteX7" fmla="*/ 14240 w 46005"/>
                <a:gd name="connsiteY7" fmla="*/ 57674 h 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05" h="61483">
                  <a:moveTo>
                    <a:pt x="14240" y="57674"/>
                  </a:moveTo>
                  <a:lnTo>
                    <a:pt x="44720" y="11954"/>
                  </a:lnTo>
                  <a:cubicBezTo>
                    <a:pt x="47006" y="8144"/>
                    <a:pt x="46244" y="3572"/>
                    <a:pt x="42434" y="1286"/>
                  </a:cubicBezTo>
                  <a:cubicBezTo>
                    <a:pt x="38624" y="-1000"/>
                    <a:pt x="34052" y="-238"/>
                    <a:pt x="31766" y="3572"/>
                  </a:cubicBezTo>
                  <a:lnTo>
                    <a:pt x="1286" y="49292"/>
                  </a:lnTo>
                  <a:cubicBezTo>
                    <a:pt x="-1000" y="53102"/>
                    <a:pt x="-238" y="57674"/>
                    <a:pt x="3572" y="59960"/>
                  </a:cubicBezTo>
                  <a:cubicBezTo>
                    <a:pt x="5096" y="60722"/>
                    <a:pt x="6620" y="61484"/>
                    <a:pt x="8144" y="61484"/>
                  </a:cubicBezTo>
                  <a:cubicBezTo>
                    <a:pt x="10430" y="60722"/>
                    <a:pt x="12716" y="59198"/>
                    <a:pt x="14240" y="57674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5359381-032D-BD28-4878-9822297D17CD}"/>
                </a:ext>
              </a:extLst>
            </p:cNvPr>
            <p:cNvSpPr/>
            <p:nvPr/>
          </p:nvSpPr>
          <p:spPr>
            <a:xfrm>
              <a:off x="8043069" y="1760537"/>
              <a:ext cx="275081" cy="289560"/>
            </a:xfrm>
            <a:custGeom>
              <a:avLst/>
              <a:gdLst>
                <a:gd name="connsiteX0" fmla="*/ 137160 w 275081"/>
                <a:gd name="connsiteY0" fmla="*/ 0 h 289560"/>
                <a:gd name="connsiteX1" fmla="*/ 0 w 275081"/>
                <a:gd name="connsiteY1" fmla="*/ 137160 h 289560"/>
                <a:gd name="connsiteX2" fmla="*/ 0 w 275081"/>
                <a:gd name="connsiteY2" fmla="*/ 160020 h 289560"/>
                <a:gd name="connsiteX3" fmla="*/ 40386 w 275081"/>
                <a:gd name="connsiteY3" fmla="*/ 257556 h 289560"/>
                <a:gd name="connsiteX4" fmla="*/ 62484 w 275081"/>
                <a:gd name="connsiteY4" fmla="*/ 285750 h 289560"/>
                <a:gd name="connsiteX5" fmla="*/ 69342 w 275081"/>
                <a:gd name="connsiteY5" fmla="*/ 289560 h 289560"/>
                <a:gd name="connsiteX6" fmla="*/ 73152 w 275081"/>
                <a:gd name="connsiteY6" fmla="*/ 288798 h 289560"/>
                <a:gd name="connsiteX7" fmla="*/ 75438 w 275081"/>
                <a:gd name="connsiteY7" fmla="*/ 278130 h 289560"/>
                <a:gd name="connsiteX8" fmla="*/ 51816 w 275081"/>
                <a:gd name="connsiteY8" fmla="*/ 247650 h 289560"/>
                <a:gd name="connsiteX9" fmla="*/ 16002 w 275081"/>
                <a:gd name="connsiteY9" fmla="*/ 167640 h 289560"/>
                <a:gd name="connsiteX10" fmla="*/ 259842 w 275081"/>
                <a:gd name="connsiteY10" fmla="*/ 167640 h 289560"/>
                <a:gd name="connsiteX11" fmla="*/ 224028 w 275081"/>
                <a:gd name="connsiteY11" fmla="*/ 247650 h 289560"/>
                <a:gd name="connsiteX12" fmla="*/ 200406 w 275081"/>
                <a:gd name="connsiteY12" fmla="*/ 278130 h 289560"/>
                <a:gd name="connsiteX13" fmla="*/ 202692 w 275081"/>
                <a:gd name="connsiteY13" fmla="*/ 288798 h 289560"/>
                <a:gd name="connsiteX14" fmla="*/ 205740 w 275081"/>
                <a:gd name="connsiteY14" fmla="*/ 289560 h 289560"/>
                <a:gd name="connsiteX15" fmla="*/ 212598 w 275081"/>
                <a:gd name="connsiteY15" fmla="*/ 285750 h 289560"/>
                <a:gd name="connsiteX16" fmla="*/ 234696 w 275081"/>
                <a:gd name="connsiteY16" fmla="*/ 257556 h 289560"/>
                <a:gd name="connsiteX17" fmla="*/ 275082 w 275081"/>
                <a:gd name="connsiteY17" fmla="*/ 160020 h 289560"/>
                <a:gd name="connsiteX18" fmla="*/ 275082 w 275081"/>
                <a:gd name="connsiteY18" fmla="*/ 137160 h 289560"/>
                <a:gd name="connsiteX19" fmla="*/ 137160 w 275081"/>
                <a:gd name="connsiteY19" fmla="*/ 0 h 289560"/>
                <a:gd name="connsiteX20" fmla="*/ 259080 w 275081"/>
                <a:gd name="connsiteY20" fmla="*/ 152400 h 289560"/>
                <a:gd name="connsiteX21" fmla="*/ 15240 w 275081"/>
                <a:gd name="connsiteY21" fmla="*/ 152400 h 289560"/>
                <a:gd name="connsiteX22" fmla="*/ 15240 w 275081"/>
                <a:gd name="connsiteY22" fmla="*/ 137160 h 289560"/>
                <a:gd name="connsiteX23" fmla="*/ 137160 w 275081"/>
                <a:gd name="connsiteY23" fmla="*/ 15240 h 289560"/>
                <a:gd name="connsiteX24" fmla="*/ 259080 w 275081"/>
                <a:gd name="connsiteY24" fmla="*/ 137160 h 289560"/>
                <a:gd name="connsiteX25" fmla="*/ 259080 w 275081"/>
                <a:gd name="connsiteY25" fmla="*/ 152400 h 28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5081" h="289560">
                  <a:moveTo>
                    <a:pt x="137160" y="0"/>
                  </a:moveTo>
                  <a:cubicBezTo>
                    <a:pt x="61722" y="0"/>
                    <a:pt x="0" y="61722"/>
                    <a:pt x="0" y="137160"/>
                  </a:cubicBezTo>
                  <a:lnTo>
                    <a:pt x="0" y="160020"/>
                  </a:lnTo>
                  <a:cubicBezTo>
                    <a:pt x="0" y="211074"/>
                    <a:pt x="20574" y="234696"/>
                    <a:pt x="40386" y="257556"/>
                  </a:cubicBezTo>
                  <a:cubicBezTo>
                    <a:pt x="48768" y="266700"/>
                    <a:pt x="55626" y="275082"/>
                    <a:pt x="62484" y="285750"/>
                  </a:cubicBezTo>
                  <a:cubicBezTo>
                    <a:pt x="64008" y="288036"/>
                    <a:pt x="66294" y="289560"/>
                    <a:pt x="69342" y="289560"/>
                  </a:cubicBezTo>
                  <a:cubicBezTo>
                    <a:pt x="70866" y="289560"/>
                    <a:pt x="72390" y="289560"/>
                    <a:pt x="73152" y="288798"/>
                  </a:cubicBezTo>
                  <a:cubicBezTo>
                    <a:pt x="76962" y="286512"/>
                    <a:pt x="77724" y="281940"/>
                    <a:pt x="75438" y="278130"/>
                  </a:cubicBezTo>
                  <a:cubicBezTo>
                    <a:pt x="68580" y="266700"/>
                    <a:pt x="60198" y="256794"/>
                    <a:pt x="51816" y="247650"/>
                  </a:cubicBezTo>
                  <a:cubicBezTo>
                    <a:pt x="34290" y="227076"/>
                    <a:pt x="17526" y="208026"/>
                    <a:pt x="16002" y="167640"/>
                  </a:cubicBezTo>
                  <a:lnTo>
                    <a:pt x="259842" y="167640"/>
                  </a:lnTo>
                  <a:cubicBezTo>
                    <a:pt x="258318" y="208026"/>
                    <a:pt x="241554" y="227076"/>
                    <a:pt x="224028" y="247650"/>
                  </a:cubicBezTo>
                  <a:cubicBezTo>
                    <a:pt x="215646" y="256794"/>
                    <a:pt x="207264" y="266700"/>
                    <a:pt x="200406" y="278130"/>
                  </a:cubicBezTo>
                  <a:cubicBezTo>
                    <a:pt x="198120" y="281940"/>
                    <a:pt x="199644" y="286512"/>
                    <a:pt x="202692" y="288798"/>
                  </a:cubicBezTo>
                  <a:cubicBezTo>
                    <a:pt x="202692" y="289560"/>
                    <a:pt x="204216" y="289560"/>
                    <a:pt x="205740" y="289560"/>
                  </a:cubicBezTo>
                  <a:cubicBezTo>
                    <a:pt x="208026" y="289560"/>
                    <a:pt x="211074" y="288036"/>
                    <a:pt x="212598" y="285750"/>
                  </a:cubicBezTo>
                  <a:cubicBezTo>
                    <a:pt x="218694" y="275082"/>
                    <a:pt x="226314" y="266700"/>
                    <a:pt x="234696" y="257556"/>
                  </a:cubicBezTo>
                  <a:cubicBezTo>
                    <a:pt x="254508" y="234696"/>
                    <a:pt x="275082" y="211836"/>
                    <a:pt x="275082" y="160020"/>
                  </a:cubicBezTo>
                  <a:lnTo>
                    <a:pt x="275082" y="137160"/>
                  </a:lnTo>
                  <a:cubicBezTo>
                    <a:pt x="274320" y="61722"/>
                    <a:pt x="212598" y="0"/>
                    <a:pt x="137160" y="0"/>
                  </a:cubicBezTo>
                  <a:close/>
                  <a:moveTo>
                    <a:pt x="259080" y="152400"/>
                  </a:moveTo>
                  <a:lnTo>
                    <a:pt x="15240" y="152400"/>
                  </a:lnTo>
                  <a:lnTo>
                    <a:pt x="15240" y="137160"/>
                  </a:lnTo>
                  <a:cubicBezTo>
                    <a:pt x="15240" y="70104"/>
                    <a:pt x="70104" y="15240"/>
                    <a:pt x="137160" y="15240"/>
                  </a:cubicBezTo>
                  <a:cubicBezTo>
                    <a:pt x="204216" y="15240"/>
                    <a:pt x="259080" y="70104"/>
                    <a:pt x="259080" y="137160"/>
                  </a:cubicBezTo>
                  <a:lnTo>
                    <a:pt x="259080" y="152400"/>
                  </a:ln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21F08C3-C2A0-DF46-C76D-1DA953435465}"/>
                </a:ext>
              </a:extLst>
            </p:cNvPr>
            <p:cNvSpPr/>
            <p:nvPr/>
          </p:nvSpPr>
          <p:spPr>
            <a:xfrm>
              <a:off x="7966869" y="189007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40CA522-EF2D-52E9-70BF-4C163E73E47E}"/>
                </a:ext>
              </a:extLst>
            </p:cNvPr>
            <p:cNvSpPr/>
            <p:nvPr/>
          </p:nvSpPr>
          <p:spPr>
            <a:xfrm>
              <a:off x="8027829" y="1745297"/>
              <a:ext cx="38100" cy="38099"/>
            </a:xfrm>
            <a:custGeom>
              <a:avLst/>
              <a:gdLst>
                <a:gd name="connsiteX0" fmla="*/ 30480 w 38100"/>
                <a:gd name="connsiteY0" fmla="*/ 38100 h 38099"/>
                <a:gd name="connsiteX1" fmla="*/ 35814 w 38100"/>
                <a:gd name="connsiteY1" fmla="*/ 35814 h 38099"/>
                <a:gd name="connsiteX2" fmla="*/ 35814 w 38100"/>
                <a:gd name="connsiteY2" fmla="*/ 25146 h 38099"/>
                <a:gd name="connsiteX3" fmla="*/ 12954 w 38100"/>
                <a:gd name="connsiteY3" fmla="*/ 2286 h 38099"/>
                <a:gd name="connsiteX4" fmla="*/ 2286 w 38100"/>
                <a:gd name="connsiteY4" fmla="*/ 2286 h 38099"/>
                <a:gd name="connsiteX5" fmla="*/ 2286 w 38100"/>
                <a:gd name="connsiteY5" fmla="*/ 12954 h 38099"/>
                <a:gd name="connsiteX6" fmla="*/ 25146 w 38100"/>
                <a:gd name="connsiteY6" fmla="*/ 35814 h 38099"/>
                <a:gd name="connsiteX7" fmla="*/ 30480 w 38100"/>
                <a:gd name="connsiteY7" fmla="*/ 38100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099">
                  <a:moveTo>
                    <a:pt x="30480" y="38100"/>
                  </a:moveTo>
                  <a:cubicBezTo>
                    <a:pt x="32766" y="38100"/>
                    <a:pt x="34290" y="37338"/>
                    <a:pt x="35814" y="35814"/>
                  </a:cubicBezTo>
                  <a:cubicBezTo>
                    <a:pt x="38862" y="32766"/>
                    <a:pt x="38862" y="28194"/>
                    <a:pt x="35814" y="25146"/>
                  </a:cubicBezTo>
                  <a:lnTo>
                    <a:pt x="12954" y="2286"/>
                  </a:lnTo>
                  <a:cubicBezTo>
                    <a:pt x="9906" y="-762"/>
                    <a:pt x="5334" y="-762"/>
                    <a:pt x="2286" y="2286"/>
                  </a:cubicBezTo>
                  <a:cubicBezTo>
                    <a:pt x="-762" y="5334"/>
                    <a:pt x="-762" y="9906"/>
                    <a:pt x="2286" y="12954"/>
                  </a:cubicBezTo>
                  <a:lnTo>
                    <a:pt x="25146" y="35814"/>
                  </a:lnTo>
                  <a:cubicBezTo>
                    <a:pt x="26670" y="37338"/>
                    <a:pt x="28194" y="38100"/>
                    <a:pt x="30480" y="3810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D2A72CD-A0B5-F1AA-7F3A-A4299AB76542}"/>
                </a:ext>
              </a:extLst>
            </p:cNvPr>
            <p:cNvSpPr/>
            <p:nvPr/>
          </p:nvSpPr>
          <p:spPr>
            <a:xfrm>
              <a:off x="8347869" y="189007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9A167EC-B633-6F7B-7DFB-D7B6F0784F8A}"/>
                </a:ext>
              </a:extLst>
            </p:cNvPr>
            <p:cNvSpPr/>
            <p:nvPr/>
          </p:nvSpPr>
          <p:spPr>
            <a:xfrm>
              <a:off x="8294529" y="1745297"/>
              <a:ext cx="38099" cy="38099"/>
            </a:xfrm>
            <a:custGeom>
              <a:avLst/>
              <a:gdLst>
                <a:gd name="connsiteX0" fmla="*/ 25146 w 38099"/>
                <a:gd name="connsiteY0" fmla="*/ 2286 h 38099"/>
                <a:gd name="connsiteX1" fmla="*/ 2286 w 38099"/>
                <a:gd name="connsiteY1" fmla="*/ 25146 h 38099"/>
                <a:gd name="connsiteX2" fmla="*/ 2286 w 38099"/>
                <a:gd name="connsiteY2" fmla="*/ 35814 h 38099"/>
                <a:gd name="connsiteX3" fmla="*/ 7620 w 38099"/>
                <a:gd name="connsiteY3" fmla="*/ 38100 h 38099"/>
                <a:gd name="connsiteX4" fmla="*/ 12954 w 38099"/>
                <a:gd name="connsiteY4" fmla="*/ 35814 h 38099"/>
                <a:gd name="connsiteX5" fmla="*/ 35814 w 38099"/>
                <a:gd name="connsiteY5" fmla="*/ 12954 h 38099"/>
                <a:gd name="connsiteX6" fmla="*/ 35814 w 38099"/>
                <a:gd name="connsiteY6" fmla="*/ 2286 h 38099"/>
                <a:gd name="connsiteX7" fmla="*/ 25146 w 38099"/>
                <a:gd name="connsiteY7" fmla="*/ 2286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9" h="38099">
                  <a:moveTo>
                    <a:pt x="25146" y="2286"/>
                  </a:moveTo>
                  <a:lnTo>
                    <a:pt x="2286" y="25146"/>
                  </a:lnTo>
                  <a:cubicBezTo>
                    <a:pt x="-762" y="28194"/>
                    <a:pt x="-762" y="32766"/>
                    <a:pt x="2286" y="35814"/>
                  </a:cubicBezTo>
                  <a:cubicBezTo>
                    <a:pt x="3810" y="37338"/>
                    <a:pt x="6096" y="38100"/>
                    <a:pt x="7620" y="38100"/>
                  </a:cubicBezTo>
                  <a:cubicBezTo>
                    <a:pt x="9144" y="38100"/>
                    <a:pt x="11430" y="37338"/>
                    <a:pt x="12954" y="35814"/>
                  </a:cubicBezTo>
                  <a:lnTo>
                    <a:pt x="35814" y="12954"/>
                  </a:lnTo>
                  <a:cubicBezTo>
                    <a:pt x="38862" y="9906"/>
                    <a:pt x="38862" y="5334"/>
                    <a:pt x="35814" y="2286"/>
                  </a:cubicBezTo>
                  <a:cubicBezTo>
                    <a:pt x="32766" y="-762"/>
                    <a:pt x="28194" y="-762"/>
                    <a:pt x="25146" y="2286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556DAEC-648A-91F4-10AD-22648F42509D}"/>
                </a:ext>
              </a:extLst>
            </p:cNvPr>
            <p:cNvSpPr/>
            <p:nvPr/>
          </p:nvSpPr>
          <p:spPr>
            <a:xfrm>
              <a:off x="8172609" y="1684337"/>
              <a:ext cx="15240" cy="45720"/>
            </a:xfrm>
            <a:custGeom>
              <a:avLst/>
              <a:gdLst>
                <a:gd name="connsiteX0" fmla="*/ 7620 w 15240"/>
                <a:gd name="connsiteY0" fmla="*/ 45720 h 45720"/>
                <a:gd name="connsiteX1" fmla="*/ 15240 w 15240"/>
                <a:gd name="connsiteY1" fmla="*/ 38100 h 45720"/>
                <a:gd name="connsiteX2" fmla="*/ 15240 w 15240"/>
                <a:gd name="connsiteY2" fmla="*/ 7620 h 45720"/>
                <a:gd name="connsiteX3" fmla="*/ 7620 w 15240"/>
                <a:gd name="connsiteY3" fmla="*/ 0 h 45720"/>
                <a:gd name="connsiteX4" fmla="*/ 0 w 15240"/>
                <a:gd name="connsiteY4" fmla="*/ 7620 h 45720"/>
                <a:gd name="connsiteX5" fmla="*/ 0 w 15240"/>
                <a:gd name="connsiteY5" fmla="*/ 38100 h 45720"/>
                <a:gd name="connsiteX6" fmla="*/ 7620 w 15240"/>
                <a:gd name="connsiteY6" fmla="*/ 45720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" h="45720">
                  <a:moveTo>
                    <a:pt x="7620" y="45720"/>
                  </a:moveTo>
                  <a:cubicBezTo>
                    <a:pt x="12192" y="45720"/>
                    <a:pt x="15240" y="42672"/>
                    <a:pt x="15240" y="38100"/>
                  </a:cubicBezTo>
                  <a:lnTo>
                    <a:pt x="15240" y="7620"/>
                  </a:lnTo>
                  <a:cubicBezTo>
                    <a:pt x="15240" y="3048"/>
                    <a:pt x="12192" y="0"/>
                    <a:pt x="7620" y="0"/>
                  </a:cubicBezTo>
                  <a:cubicBezTo>
                    <a:pt x="3048" y="0"/>
                    <a:pt x="0" y="3048"/>
                    <a:pt x="0" y="7620"/>
                  </a:cubicBezTo>
                  <a:lnTo>
                    <a:pt x="0" y="38100"/>
                  </a:lnTo>
                  <a:cubicBezTo>
                    <a:pt x="0" y="42672"/>
                    <a:pt x="3048" y="45720"/>
                    <a:pt x="7620" y="4572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654F6F5B-0E5E-6153-EFB0-E267C4AE3750}"/>
              </a:ext>
            </a:extLst>
          </p:cNvPr>
          <p:cNvSpPr/>
          <p:nvPr/>
        </p:nvSpPr>
        <p:spPr>
          <a:xfrm>
            <a:off x="9003506" y="1668462"/>
            <a:ext cx="428625" cy="428625"/>
          </a:xfrm>
          <a:custGeom>
            <a:avLst/>
            <a:gdLst>
              <a:gd name="connsiteX0" fmla="*/ 214313 w 428625"/>
              <a:gd name="connsiteY0" fmla="*/ 0 h 428625"/>
              <a:gd name="connsiteX1" fmla="*/ 0 w 428625"/>
              <a:gd name="connsiteY1" fmla="*/ 214313 h 428625"/>
              <a:gd name="connsiteX2" fmla="*/ 214313 w 428625"/>
              <a:gd name="connsiteY2" fmla="*/ 428625 h 428625"/>
              <a:gd name="connsiteX3" fmla="*/ 428625 w 428625"/>
              <a:gd name="connsiteY3" fmla="*/ 214313 h 428625"/>
              <a:gd name="connsiteX4" fmla="*/ 214313 w 428625"/>
              <a:gd name="connsiteY4" fmla="*/ 0 h 428625"/>
              <a:gd name="connsiteX5" fmla="*/ 214313 w 428625"/>
              <a:gd name="connsiteY5" fmla="*/ 300038 h 428625"/>
              <a:gd name="connsiteX6" fmla="*/ 128588 w 428625"/>
              <a:gd name="connsiteY6" fmla="*/ 214313 h 428625"/>
              <a:gd name="connsiteX7" fmla="*/ 214313 w 428625"/>
              <a:gd name="connsiteY7" fmla="*/ 128588 h 428625"/>
              <a:gd name="connsiteX8" fmla="*/ 300038 w 428625"/>
              <a:gd name="connsiteY8" fmla="*/ 214313 h 428625"/>
              <a:gd name="connsiteX9" fmla="*/ 214313 w 428625"/>
              <a:gd name="connsiteY9" fmla="*/ 300038 h 428625"/>
              <a:gd name="connsiteX10" fmla="*/ 14288 w 428625"/>
              <a:gd name="connsiteY10" fmla="*/ 214313 h 428625"/>
              <a:gd name="connsiteX11" fmla="*/ 17859 w 428625"/>
              <a:gd name="connsiteY11" fmla="*/ 178594 h 428625"/>
              <a:gd name="connsiteX12" fmla="*/ 121444 w 428625"/>
              <a:gd name="connsiteY12" fmla="*/ 178594 h 428625"/>
              <a:gd name="connsiteX13" fmla="*/ 121444 w 428625"/>
              <a:gd name="connsiteY13" fmla="*/ 250031 h 428625"/>
              <a:gd name="connsiteX14" fmla="*/ 17859 w 428625"/>
              <a:gd name="connsiteY14" fmla="*/ 250031 h 428625"/>
              <a:gd name="connsiteX15" fmla="*/ 14288 w 428625"/>
              <a:gd name="connsiteY15" fmla="*/ 214313 h 428625"/>
              <a:gd name="connsiteX16" fmla="*/ 307896 w 428625"/>
              <a:gd name="connsiteY16" fmla="*/ 178594 h 428625"/>
              <a:gd name="connsiteX17" fmla="*/ 411480 w 428625"/>
              <a:gd name="connsiteY17" fmla="*/ 178594 h 428625"/>
              <a:gd name="connsiteX18" fmla="*/ 411480 w 428625"/>
              <a:gd name="connsiteY18" fmla="*/ 250031 h 428625"/>
              <a:gd name="connsiteX19" fmla="*/ 307896 w 428625"/>
              <a:gd name="connsiteY19" fmla="*/ 250031 h 428625"/>
              <a:gd name="connsiteX20" fmla="*/ 307896 w 428625"/>
              <a:gd name="connsiteY20" fmla="*/ 178594 h 428625"/>
              <a:gd name="connsiteX21" fmla="*/ 407908 w 428625"/>
              <a:gd name="connsiteY21" fmla="*/ 164306 h 428625"/>
              <a:gd name="connsiteX22" fmla="*/ 300752 w 428625"/>
              <a:gd name="connsiteY22" fmla="*/ 164306 h 428625"/>
              <a:gd name="connsiteX23" fmla="*/ 264319 w 428625"/>
              <a:gd name="connsiteY23" fmla="*/ 127873 h 428625"/>
              <a:gd name="connsiteX24" fmla="*/ 264319 w 428625"/>
              <a:gd name="connsiteY24" fmla="*/ 20717 h 428625"/>
              <a:gd name="connsiteX25" fmla="*/ 407908 w 428625"/>
              <a:gd name="connsiteY25" fmla="*/ 164306 h 428625"/>
              <a:gd name="connsiteX26" fmla="*/ 407908 w 428625"/>
              <a:gd name="connsiteY26" fmla="*/ 164306 h 428625"/>
              <a:gd name="connsiteX27" fmla="*/ 250031 w 428625"/>
              <a:gd name="connsiteY27" fmla="*/ 17859 h 428625"/>
              <a:gd name="connsiteX28" fmla="*/ 250031 w 428625"/>
              <a:gd name="connsiteY28" fmla="*/ 121444 h 428625"/>
              <a:gd name="connsiteX29" fmla="*/ 178594 w 428625"/>
              <a:gd name="connsiteY29" fmla="*/ 121444 h 428625"/>
              <a:gd name="connsiteX30" fmla="*/ 178594 w 428625"/>
              <a:gd name="connsiteY30" fmla="*/ 17859 h 428625"/>
              <a:gd name="connsiteX31" fmla="*/ 250031 w 428625"/>
              <a:gd name="connsiteY31" fmla="*/ 17859 h 428625"/>
              <a:gd name="connsiteX32" fmla="*/ 164306 w 428625"/>
              <a:gd name="connsiteY32" fmla="*/ 20717 h 428625"/>
              <a:gd name="connsiteX33" fmla="*/ 164306 w 428625"/>
              <a:gd name="connsiteY33" fmla="*/ 127873 h 428625"/>
              <a:gd name="connsiteX34" fmla="*/ 127873 w 428625"/>
              <a:gd name="connsiteY34" fmla="*/ 164306 h 428625"/>
              <a:gd name="connsiteX35" fmla="*/ 20717 w 428625"/>
              <a:gd name="connsiteY35" fmla="*/ 164306 h 428625"/>
              <a:gd name="connsiteX36" fmla="*/ 164306 w 428625"/>
              <a:gd name="connsiteY36" fmla="*/ 20717 h 428625"/>
              <a:gd name="connsiteX37" fmla="*/ 20717 w 428625"/>
              <a:gd name="connsiteY37" fmla="*/ 264319 h 428625"/>
              <a:gd name="connsiteX38" fmla="*/ 127873 w 428625"/>
              <a:gd name="connsiteY38" fmla="*/ 264319 h 428625"/>
              <a:gd name="connsiteX39" fmla="*/ 164306 w 428625"/>
              <a:gd name="connsiteY39" fmla="*/ 300752 h 428625"/>
              <a:gd name="connsiteX40" fmla="*/ 164306 w 428625"/>
              <a:gd name="connsiteY40" fmla="*/ 407908 h 428625"/>
              <a:gd name="connsiteX41" fmla="*/ 20717 w 428625"/>
              <a:gd name="connsiteY41" fmla="*/ 264319 h 428625"/>
              <a:gd name="connsiteX42" fmla="*/ 178594 w 428625"/>
              <a:gd name="connsiteY42" fmla="*/ 410766 h 428625"/>
              <a:gd name="connsiteX43" fmla="*/ 178594 w 428625"/>
              <a:gd name="connsiteY43" fmla="*/ 307896 h 428625"/>
              <a:gd name="connsiteX44" fmla="*/ 250031 w 428625"/>
              <a:gd name="connsiteY44" fmla="*/ 307896 h 428625"/>
              <a:gd name="connsiteX45" fmla="*/ 250031 w 428625"/>
              <a:gd name="connsiteY45" fmla="*/ 411480 h 428625"/>
              <a:gd name="connsiteX46" fmla="*/ 178594 w 428625"/>
              <a:gd name="connsiteY46" fmla="*/ 410766 h 428625"/>
              <a:gd name="connsiteX47" fmla="*/ 264319 w 428625"/>
              <a:gd name="connsiteY47" fmla="*/ 407908 h 428625"/>
              <a:gd name="connsiteX48" fmla="*/ 264319 w 428625"/>
              <a:gd name="connsiteY48" fmla="*/ 300752 h 428625"/>
              <a:gd name="connsiteX49" fmla="*/ 300752 w 428625"/>
              <a:gd name="connsiteY49" fmla="*/ 264319 h 428625"/>
              <a:gd name="connsiteX50" fmla="*/ 407908 w 428625"/>
              <a:gd name="connsiteY50" fmla="*/ 264319 h 428625"/>
              <a:gd name="connsiteX51" fmla="*/ 264319 w 428625"/>
              <a:gd name="connsiteY51" fmla="*/ 40790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28625" h="428625">
                <a:moveTo>
                  <a:pt x="214313" y="0"/>
                </a:moveTo>
                <a:cubicBezTo>
                  <a:pt x="95726" y="0"/>
                  <a:pt x="0" y="95726"/>
                  <a:pt x="0" y="214313"/>
                </a:cubicBezTo>
                <a:cubicBezTo>
                  <a:pt x="0" y="332899"/>
                  <a:pt x="95726" y="428625"/>
                  <a:pt x="214313" y="428625"/>
                </a:cubicBezTo>
                <a:cubicBezTo>
                  <a:pt x="332899" y="428625"/>
                  <a:pt x="428625" y="332899"/>
                  <a:pt x="428625" y="214313"/>
                </a:cubicBezTo>
                <a:cubicBezTo>
                  <a:pt x="428625" y="95726"/>
                  <a:pt x="332899" y="0"/>
                  <a:pt x="214313" y="0"/>
                </a:cubicBezTo>
                <a:close/>
                <a:moveTo>
                  <a:pt x="214313" y="300038"/>
                </a:moveTo>
                <a:cubicBezTo>
                  <a:pt x="167164" y="300038"/>
                  <a:pt x="128588" y="261461"/>
                  <a:pt x="128588" y="214313"/>
                </a:cubicBezTo>
                <a:cubicBezTo>
                  <a:pt x="128588" y="167164"/>
                  <a:pt x="167164" y="128588"/>
                  <a:pt x="214313" y="128588"/>
                </a:cubicBezTo>
                <a:cubicBezTo>
                  <a:pt x="261461" y="128588"/>
                  <a:pt x="300038" y="167164"/>
                  <a:pt x="300038" y="214313"/>
                </a:cubicBezTo>
                <a:cubicBezTo>
                  <a:pt x="300038" y="261461"/>
                  <a:pt x="261461" y="300038"/>
                  <a:pt x="214313" y="300038"/>
                </a:cubicBezTo>
                <a:close/>
                <a:moveTo>
                  <a:pt x="14288" y="214313"/>
                </a:moveTo>
                <a:cubicBezTo>
                  <a:pt x="14288" y="202168"/>
                  <a:pt x="15716" y="190024"/>
                  <a:pt x="17859" y="178594"/>
                </a:cubicBezTo>
                <a:lnTo>
                  <a:pt x="121444" y="178594"/>
                </a:lnTo>
                <a:cubicBezTo>
                  <a:pt x="112157" y="201454"/>
                  <a:pt x="112157" y="227171"/>
                  <a:pt x="121444" y="250031"/>
                </a:cubicBezTo>
                <a:lnTo>
                  <a:pt x="17859" y="250031"/>
                </a:lnTo>
                <a:cubicBezTo>
                  <a:pt x="15716" y="238601"/>
                  <a:pt x="14288" y="226457"/>
                  <a:pt x="14288" y="214313"/>
                </a:cubicBezTo>
                <a:close/>
                <a:moveTo>
                  <a:pt x="307896" y="178594"/>
                </a:moveTo>
                <a:lnTo>
                  <a:pt x="411480" y="178594"/>
                </a:lnTo>
                <a:cubicBezTo>
                  <a:pt x="415766" y="202168"/>
                  <a:pt x="415766" y="226457"/>
                  <a:pt x="411480" y="250031"/>
                </a:cubicBezTo>
                <a:lnTo>
                  <a:pt x="307896" y="250031"/>
                </a:lnTo>
                <a:cubicBezTo>
                  <a:pt x="316468" y="227171"/>
                  <a:pt x="316468" y="201454"/>
                  <a:pt x="307896" y="178594"/>
                </a:cubicBezTo>
                <a:close/>
                <a:moveTo>
                  <a:pt x="407908" y="164306"/>
                </a:moveTo>
                <a:lnTo>
                  <a:pt x="300752" y="164306"/>
                </a:lnTo>
                <a:cubicBezTo>
                  <a:pt x="292179" y="149304"/>
                  <a:pt x="279321" y="136446"/>
                  <a:pt x="264319" y="127873"/>
                </a:cubicBezTo>
                <a:lnTo>
                  <a:pt x="264319" y="20717"/>
                </a:lnTo>
                <a:cubicBezTo>
                  <a:pt x="335042" y="38576"/>
                  <a:pt x="390049" y="93583"/>
                  <a:pt x="407908" y="164306"/>
                </a:cubicBezTo>
                <a:lnTo>
                  <a:pt x="407908" y="164306"/>
                </a:lnTo>
                <a:close/>
                <a:moveTo>
                  <a:pt x="250031" y="17859"/>
                </a:moveTo>
                <a:lnTo>
                  <a:pt x="250031" y="121444"/>
                </a:lnTo>
                <a:cubicBezTo>
                  <a:pt x="227171" y="112157"/>
                  <a:pt x="201454" y="112157"/>
                  <a:pt x="178594" y="121444"/>
                </a:cubicBezTo>
                <a:lnTo>
                  <a:pt x="178594" y="17859"/>
                </a:lnTo>
                <a:cubicBezTo>
                  <a:pt x="202168" y="12859"/>
                  <a:pt x="226457" y="12859"/>
                  <a:pt x="250031" y="17859"/>
                </a:cubicBezTo>
                <a:close/>
                <a:moveTo>
                  <a:pt x="164306" y="20717"/>
                </a:moveTo>
                <a:lnTo>
                  <a:pt x="164306" y="127873"/>
                </a:lnTo>
                <a:cubicBezTo>
                  <a:pt x="149304" y="136446"/>
                  <a:pt x="136446" y="149304"/>
                  <a:pt x="127873" y="164306"/>
                </a:cubicBezTo>
                <a:lnTo>
                  <a:pt x="20717" y="164306"/>
                </a:lnTo>
                <a:cubicBezTo>
                  <a:pt x="38576" y="93583"/>
                  <a:pt x="93583" y="38576"/>
                  <a:pt x="164306" y="20717"/>
                </a:cubicBezTo>
                <a:close/>
                <a:moveTo>
                  <a:pt x="20717" y="264319"/>
                </a:moveTo>
                <a:lnTo>
                  <a:pt x="127873" y="264319"/>
                </a:lnTo>
                <a:cubicBezTo>
                  <a:pt x="136446" y="279321"/>
                  <a:pt x="149304" y="292179"/>
                  <a:pt x="164306" y="300752"/>
                </a:cubicBezTo>
                <a:lnTo>
                  <a:pt x="164306" y="407908"/>
                </a:lnTo>
                <a:cubicBezTo>
                  <a:pt x="93583" y="389334"/>
                  <a:pt x="39291" y="335042"/>
                  <a:pt x="20717" y="264319"/>
                </a:cubicBezTo>
                <a:close/>
                <a:moveTo>
                  <a:pt x="178594" y="410766"/>
                </a:moveTo>
                <a:lnTo>
                  <a:pt x="178594" y="307896"/>
                </a:lnTo>
                <a:cubicBezTo>
                  <a:pt x="201454" y="317183"/>
                  <a:pt x="227171" y="317183"/>
                  <a:pt x="250031" y="307896"/>
                </a:cubicBezTo>
                <a:lnTo>
                  <a:pt x="250031" y="411480"/>
                </a:lnTo>
                <a:cubicBezTo>
                  <a:pt x="226457" y="415766"/>
                  <a:pt x="202168" y="415766"/>
                  <a:pt x="178594" y="410766"/>
                </a:cubicBezTo>
                <a:close/>
                <a:moveTo>
                  <a:pt x="264319" y="407908"/>
                </a:moveTo>
                <a:lnTo>
                  <a:pt x="264319" y="300752"/>
                </a:lnTo>
                <a:cubicBezTo>
                  <a:pt x="279321" y="292179"/>
                  <a:pt x="292179" y="279321"/>
                  <a:pt x="300752" y="264319"/>
                </a:cubicBezTo>
                <a:lnTo>
                  <a:pt x="407908" y="264319"/>
                </a:lnTo>
                <a:cubicBezTo>
                  <a:pt x="389334" y="335042"/>
                  <a:pt x="335042" y="389334"/>
                  <a:pt x="264319" y="407908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6B34CAD-C1FA-934A-FBCA-13CEB94DED1D}"/>
              </a:ext>
            </a:extLst>
          </p:cNvPr>
          <p:cNvSpPr/>
          <p:nvPr/>
        </p:nvSpPr>
        <p:spPr>
          <a:xfrm>
            <a:off x="8989219" y="1654175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DCDBFF-855B-132C-9232-75F8FC06712D}"/>
              </a:ext>
            </a:extLst>
          </p:cNvPr>
          <p:cNvGrpSpPr/>
          <p:nvPr/>
        </p:nvGrpSpPr>
        <p:grpSpPr>
          <a:xfrm>
            <a:off x="10197664" y="1708149"/>
            <a:ext cx="161329" cy="371585"/>
            <a:chOff x="10197664" y="1708149"/>
            <a:chExt cx="161329" cy="371585"/>
          </a:xfrm>
          <a:solidFill>
            <a:schemeClr val="bg1"/>
          </a:solidFill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213B8FF2-03F2-D454-6C7A-AFFD8F4353A2}"/>
                </a:ext>
              </a:extLst>
            </p:cNvPr>
            <p:cNvSpPr/>
            <p:nvPr/>
          </p:nvSpPr>
          <p:spPr>
            <a:xfrm>
              <a:off x="10228262" y="1708149"/>
              <a:ext cx="100012" cy="100012"/>
            </a:xfrm>
            <a:custGeom>
              <a:avLst/>
              <a:gdLst>
                <a:gd name="connsiteX0" fmla="*/ 50006 w 100012"/>
                <a:gd name="connsiteY0" fmla="*/ 100013 h 100012"/>
                <a:gd name="connsiteX1" fmla="*/ 0 w 100012"/>
                <a:gd name="connsiteY1" fmla="*/ 50006 h 100012"/>
                <a:gd name="connsiteX2" fmla="*/ 50006 w 100012"/>
                <a:gd name="connsiteY2" fmla="*/ 0 h 100012"/>
                <a:gd name="connsiteX3" fmla="*/ 100013 w 100012"/>
                <a:gd name="connsiteY3" fmla="*/ 50006 h 100012"/>
                <a:gd name="connsiteX4" fmla="*/ 50006 w 100012"/>
                <a:gd name="connsiteY4" fmla="*/ 100013 h 100012"/>
                <a:gd name="connsiteX5" fmla="*/ 50006 w 100012"/>
                <a:gd name="connsiteY5" fmla="*/ 14288 h 100012"/>
                <a:gd name="connsiteX6" fmla="*/ 14288 w 100012"/>
                <a:gd name="connsiteY6" fmla="*/ 50006 h 100012"/>
                <a:gd name="connsiteX7" fmla="*/ 50006 w 100012"/>
                <a:gd name="connsiteY7" fmla="*/ 85725 h 100012"/>
                <a:gd name="connsiteX8" fmla="*/ 85725 w 100012"/>
                <a:gd name="connsiteY8" fmla="*/ 50006 h 100012"/>
                <a:gd name="connsiteX9" fmla="*/ 50006 w 100012"/>
                <a:gd name="connsiteY9" fmla="*/ 1428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12" h="100012">
                  <a:moveTo>
                    <a:pt x="50006" y="100013"/>
                  </a:moveTo>
                  <a:cubicBezTo>
                    <a:pt x="22146" y="100013"/>
                    <a:pt x="0" y="77867"/>
                    <a:pt x="0" y="50006"/>
                  </a:cubicBezTo>
                  <a:cubicBezTo>
                    <a:pt x="0" y="22146"/>
                    <a:pt x="22146" y="0"/>
                    <a:pt x="50006" y="0"/>
                  </a:cubicBezTo>
                  <a:cubicBezTo>
                    <a:pt x="77867" y="0"/>
                    <a:pt x="100013" y="22146"/>
                    <a:pt x="100013" y="50006"/>
                  </a:cubicBezTo>
                  <a:cubicBezTo>
                    <a:pt x="100013" y="77867"/>
                    <a:pt x="77867" y="100013"/>
                    <a:pt x="50006" y="100013"/>
                  </a:cubicBezTo>
                  <a:close/>
                  <a:moveTo>
                    <a:pt x="50006" y="14288"/>
                  </a:moveTo>
                  <a:cubicBezTo>
                    <a:pt x="30004" y="14288"/>
                    <a:pt x="14288" y="30004"/>
                    <a:pt x="14288" y="50006"/>
                  </a:cubicBezTo>
                  <a:cubicBezTo>
                    <a:pt x="14288" y="70009"/>
                    <a:pt x="30004" y="85725"/>
                    <a:pt x="50006" y="85725"/>
                  </a:cubicBezTo>
                  <a:cubicBezTo>
                    <a:pt x="70009" y="85725"/>
                    <a:pt x="85725" y="70009"/>
                    <a:pt x="85725" y="50006"/>
                  </a:cubicBezTo>
                  <a:cubicBezTo>
                    <a:pt x="85725" y="30004"/>
                    <a:pt x="70009" y="14288"/>
                    <a:pt x="50006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3EDF7F9-9173-D80E-F0C4-1195D30500F4}"/>
                </a:ext>
              </a:extLst>
            </p:cNvPr>
            <p:cNvSpPr/>
            <p:nvPr/>
          </p:nvSpPr>
          <p:spPr>
            <a:xfrm>
              <a:off x="10197664" y="1822449"/>
              <a:ext cx="161329" cy="257285"/>
            </a:xfrm>
            <a:custGeom>
              <a:avLst/>
              <a:gdLst>
                <a:gd name="connsiteX0" fmla="*/ 116324 w 161329"/>
                <a:gd name="connsiteY0" fmla="*/ 257175 h 257285"/>
                <a:gd name="connsiteX1" fmla="*/ 114895 w 161329"/>
                <a:gd name="connsiteY1" fmla="*/ 257175 h 257285"/>
                <a:gd name="connsiteX2" fmla="*/ 109180 w 161329"/>
                <a:gd name="connsiteY2" fmla="*/ 249317 h 257285"/>
                <a:gd name="connsiteX3" fmla="*/ 109180 w 161329"/>
                <a:gd name="connsiteY3" fmla="*/ 249317 h 257285"/>
                <a:gd name="connsiteX4" fmla="*/ 146327 w 161329"/>
                <a:gd name="connsiteY4" fmla="*/ 40005 h 257285"/>
                <a:gd name="connsiteX5" fmla="*/ 129182 w 161329"/>
                <a:gd name="connsiteY5" fmla="*/ 15002 h 257285"/>
                <a:gd name="connsiteX6" fmla="*/ 124896 w 161329"/>
                <a:gd name="connsiteY6" fmla="*/ 15002 h 257285"/>
                <a:gd name="connsiteX7" fmla="*/ 36314 w 161329"/>
                <a:gd name="connsiteY7" fmla="*/ 15002 h 257285"/>
                <a:gd name="connsiteX8" fmla="*/ 14882 w 161329"/>
                <a:gd name="connsiteY8" fmla="*/ 36433 h 257285"/>
                <a:gd name="connsiteX9" fmla="*/ 14882 w 161329"/>
                <a:gd name="connsiteY9" fmla="*/ 40719 h 257285"/>
                <a:gd name="connsiteX10" fmla="*/ 52030 w 161329"/>
                <a:gd name="connsiteY10" fmla="*/ 248603 h 257285"/>
                <a:gd name="connsiteX11" fmla="*/ 46315 w 161329"/>
                <a:gd name="connsiteY11" fmla="*/ 257175 h 257285"/>
                <a:gd name="connsiteX12" fmla="*/ 37742 w 161329"/>
                <a:gd name="connsiteY12" fmla="*/ 251460 h 257285"/>
                <a:gd name="connsiteX13" fmla="*/ 595 w 161329"/>
                <a:gd name="connsiteY13" fmla="*/ 42148 h 257285"/>
                <a:gd name="connsiteX14" fmla="*/ 29884 w 161329"/>
                <a:gd name="connsiteY14" fmla="*/ 714 h 257285"/>
                <a:gd name="connsiteX15" fmla="*/ 36314 w 161329"/>
                <a:gd name="connsiteY15" fmla="*/ 0 h 257285"/>
                <a:gd name="connsiteX16" fmla="*/ 125611 w 161329"/>
                <a:gd name="connsiteY16" fmla="*/ 0 h 257285"/>
                <a:gd name="connsiteX17" fmla="*/ 161329 w 161329"/>
                <a:gd name="connsiteY17" fmla="*/ 35719 h 257285"/>
                <a:gd name="connsiteX18" fmla="*/ 160615 w 161329"/>
                <a:gd name="connsiteY18" fmla="*/ 42148 h 257285"/>
                <a:gd name="connsiteX19" fmla="*/ 123467 w 161329"/>
                <a:gd name="connsiteY19" fmla="*/ 251460 h 257285"/>
                <a:gd name="connsiteX20" fmla="*/ 116324 w 161329"/>
                <a:gd name="connsiteY20" fmla="*/ 257175 h 25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329" h="257285">
                  <a:moveTo>
                    <a:pt x="116324" y="257175"/>
                  </a:moveTo>
                  <a:cubicBezTo>
                    <a:pt x="115609" y="257175"/>
                    <a:pt x="115609" y="257175"/>
                    <a:pt x="114895" y="257175"/>
                  </a:cubicBezTo>
                  <a:cubicBezTo>
                    <a:pt x="111323" y="256461"/>
                    <a:pt x="108466" y="252889"/>
                    <a:pt x="109180" y="249317"/>
                  </a:cubicBezTo>
                  <a:cubicBezTo>
                    <a:pt x="109180" y="249317"/>
                    <a:pt x="109180" y="249317"/>
                    <a:pt x="109180" y="249317"/>
                  </a:cubicBezTo>
                  <a:lnTo>
                    <a:pt x="146327" y="40005"/>
                  </a:lnTo>
                  <a:cubicBezTo>
                    <a:pt x="148471" y="28575"/>
                    <a:pt x="140612" y="17145"/>
                    <a:pt x="129182" y="15002"/>
                  </a:cubicBezTo>
                  <a:cubicBezTo>
                    <a:pt x="127754" y="15002"/>
                    <a:pt x="126325" y="15002"/>
                    <a:pt x="124896" y="15002"/>
                  </a:cubicBezTo>
                  <a:lnTo>
                    <a:pt x="36314" y="15002"/>
                  </a:lnTo>
                  <a:cubicBezTo>
                    <a:pt x="24169" y="15002"/>
                    <a:pt x="14882" y="24289"/>
                    <a:pt x="14882" y="36433"/>
                  </a:cubicBezTo>
                  <a:cubicBezTo>
                    <a:pt x="14882" y="37862"/>
                    <a:pt x="14882" y="39291"/>
                    <a:pt x="14882" y="40719"/>
                  </a:cubicBezTo>
                  <a:lnTo>
                    <a:pt x="52030" y="248603"/>
                  </a:lnTo>
                  <a:cubicBezTo>
                    <a:pt x="52744" y="252889"/>
                    <a:pt x="49887" y="256461"/>
                    <a:pt x="46315" y="257175"/>
                  </a:cubicBezTo>
                  <a:cubicBezTo>
                    <a:pt x="42029" y="257889"/>
                    <a:pt x="38457" y="255032"/>
                    <a:pt x="37742" y="251460"/>
                  </a:cubicBezTo>
                  <a:lnTo>
                    <a:pt x="595" y="42148"/>
                  </a:lnTo>
                  <a:cubicBezTo>
                    <a:pt x="-2977" y="22860"/>
                    <a:pt x="9882" y="4286"/>
                    <a:pt x="29884" y="714"/>
                  </a:cubicBezTo>
                  <a:cubicBezTo>
                    <a:pt x="32027" y="0"/>
                    <a:pt x="34171" y="0"/>
                    <a:pt x="36314" y="0"/>
                  </a:cubicBezTo>
                  <a:lnTo>
                    <a:pt x="125611" y="0"/>
                  </a:lnTo>
                  <a:cubicBezTo>
                    <a:pt x="145613" y="0"/>
                    <a:pt x="161329" y="15716"/>
                    <a:pt x="161329" y="35719"/>
                  </a:cubicBezTo>
                  <a:cubicBezTo>
                    <a:pt x="161329" y="37862"/>
                    <a:pt x="161329" y="40005"/>
                    <a:pt x="160615" y="42148"/>
                  </a:cubicBezTo>
                  <a:lnTo>
                    <a:pt x="123467" y="251460"/>
                  </a:lnTo>
                  <a:cubicBezTo>
                    <a:pt x="122753" y="255032"/>
                    <a:pt x="119896" y="257175"/>
                    <a:pt x="116324" y="25717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" name="Content Placeholder 73">
            <a:extLst>
              <a:ext uri="{FF2B5EF4-FFF2-40B4-BE49-F238E27FC236}">
                <a16:creationId xmlns:a16="http://schemas.microsoft.com/office/drawing/2014/main" id="{B1E4EDF9-8E5C-78EE-88B6-D43561193E9E}"/>
              </a:ext>
            </a:extLst>
          </p:cNvPr>
          <p:cNvGrpSpPr/>
          <p:nvPr/>
        </p:nvGrpSpPr>
        <p:grpSpPr>
          <a:xfrm>
            <a:off x="518183" y="2681151"/>
            <a:ext cx="428895" cy="343035"/>
            <a:chOff x="518183" y="2681151"/>
            <a:chExt cx="428895" cy="343035"/>
          </a:xfrm>
          <a:solidFill>
            <a:schemeClr val="bg1"/>
          </a:solidFill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CEA4D52-FDDD-FF70-B84B-3B0CCD7DFA97}"/>
                </a:ext>
              </a:extLst>
            </p:cNvPr>
            <p:cNvSpPr/>
            <p:nvPr/>
          </p:nvSpPr>
          <p:spPr>
            <a:xfrm>
              <a:off x="518183" y="2681151"/>
              <a:ext cx="428895" cy="343035"/>
            </a:xfrm>
            <a:custGeom>
              <a:avLst/>
              <a:gdLst>
                <a:gd name="connsiteX0" fmla="*/ 428760 w 428895"/>
                <a:gd name="connsiteY0" fmla="*/ 44427 h 343035"/>
                <a:gd name="connsiteX1" fmla="*/ 423045 w 428895"/>
                <a:gd name="connsiteY1" fmla="*/ 35854 h 343035"/>
                <a:gd name="connsiteX2" fmla="*/ 287314 w 428895"/>
                <a:gd name="connsiteY2" fmla="*/ 135 h 343035"/>
                <a:gd name="connsiteX3" fmla="*/ 287314 w 428895"/>
                <a:gd name="connsiteY3" fmla="*/ 135 h 343035"/>
                <a:gd name="connsiteX4" fmla="*/ 285885 w 428895"/>
                <a:gd name="connsiteY4" fmla="*/ 135 h 343035"/>
                <a:gd name="connsiteX5" fmla="*/ 284457 w 428895"/>
                <a:gd name="connsiteY5" fmla="*/ 135 h 343035"/>
                <a:gd name="connsiteX6" fmla="*/ 284457 w 428895"/>
                <a:gd name="connsiteY6" fmla="*/ 135 h 343035"/>
                <a:gd name="connsiteX7" fmla="*/ 143010 w 428895"/>
                <a:gd name="connsiteY7" fmla="*/ 35140 h 343035"/>
                <a:gd name="connsiteX8" fmla="*/ 8708 w 428895"/>
                <a:gd name="connsiteY8" fmla="*/ 135 h 343035"/>
                <a:gd name="connsiteX9" fmla="*/ 135 w 428895"/>
                <a:gd name="connsiteY9" fmla="*/ 5850 h 343035"/>
                <a:gd name="connsiteX10" fmla="*/ 135 w 428895"/>
                <a:gd name="connsiteY10" fmla="*/ 9422 h 343035"/>
                <a:gd name="connsiteX11" fmla="*/ 135 w 428895"/>
                <a:gd name="connsiteY11" fmla="*/ 298744 h 343035"/>
                <a:gd name="connsiteX12" fmla="*/ 5850 w 428895"/>
                <a:gd name="connsiteY12" fmla="*/ 307317 h 343035"/>
                <a:gd name="connsiteX13" fmla="*/ 140153 w 428895"/>
                <a:gd name="connsiteY13" fmla="*/ 343035 h 343035"/>
                <a:gd name="connsiteX14" fmla="*/ 140867 w 428895"/>
                <a:gd name="connsiteY14" fmla="*/ 343035 h 343035"/>
                <a:gd name="connsiteX15" fmla="*/ 141582 w 428895"/>
                <a:gd name="connsiteY15" fmla="*/ 343035 h 343035"/>
                <a:gd name="connsiteX16" fmla="*/ 143010 w 428895"/>
                <a:gd name="connsiteY16" fmla="*/ 343035 h 343035"/>
                <a:gd name="connsiteX17" fmla="*/ 144439 w 428895"/>
                <a:gd name="connsiteY17" fmla="*/ 343035 h 343035"/>
                <a:gd name="connsiteX18" fmla="*/ 285885 w 428895"/>
                <a:gd name="connsiteY18" fmla="*/ 308031 h 343035"/>
                <a:gd name="connsiteX19" fmla="*/ 420188 w 428895"/>
                <a:gd name="connsiteY19" fmla="*/ 343035 h 343035"/>
                <a:gd name="connsiteX20" fmla="*/ 421617 w 428895"/>
                <a:gd name="connsiteY20" fmla="*/ 343035 h 343035"/>
                <a:gd name="connsiteX21" fmla="*/ 428760 w 428895"/>
                <a:gd name="connsiteY21" fmla="*/ 337320 h 343035"/>
                <a:gd name="connsiteX22" fmla="*/ 428760 w 428895"/>
                <a:gd name="connsiteY22" fmla="*/ 334463 h 343035"/>
                <a:gd name="connsiteX23" fmla="*/ 428760 w 428895"/>
                <a:gd name="connsiteY23" fmla="*/ 44427 h 343035"/>
                <a:gd name="connsiteX24" fmla="*/ 428760 w 428895"/>
                <a:gd name="connsiteY24" fmla="*/ 44427 h 343035"/>
                <a:gd name="connsiteX25" fmla="*/ 290172 w 428895"/>
                <a:gd name="connsiteY25" fmla="*/ 293744 h 343035"/>
                <a:gd name="connsiteX26" fmla="*/ 284457 w 428895"/>
                <a:gd name="connsiteY26" fmla="*/ 293029 h 343035"/>
                <a:gd name="connsiteX27" fmla="*/ 143010 w 428895"/>
                <a:gd name="connsiteY27" fmla="*/ 328034 h 343035"/>
                <a:gd name="connsiteX28" fmla="*/ 14423 w 428895"/>
                <a:gd name="connsiteY28" fmla="*/ 294458 h 343035"/>
                <a:gd name="connsiteX29" fmla="*/ 14423 w 428895"/>
                <a:gd name="connsiteY29" fmla="*/ 16566 h 343035"/>
                <a:gd name="connsiteX30" fmla="*/ 140153 w 428895"/>
                <a:gd name="connsiteY30" fmla="*/ 50142 h 343035"/>
                <a:gd name="connsiteX31" fmla="*/ 140867 w 428895"/>
                <a:gd name="connsiteY31" fmla="*/ 50142 h 343035"/>
                <a:gd name="connsiteX32" fmla="*/ 141582 w 428895"/>
                <a:gd name="connsiteY32" fmla="*/ 50142 h 343035"/>
                <a:gd name="connsiteX33" fmla="*/ 143010 w 428895"/>
                <a:gd name="connsiteY33" fmla="*/ 50142 h 343035"/>
                <a:gd name="connsiteX34" fmla="*/ 144439 w 428895"/>
                <a:gd name="connsiteY34" fmla="*/ 50142 h 343035"/>
                <a:gd name="connsiteX35" fmla="*/ 285885 w 428895"/>
                <a:gd name="connsiteY35" fmla="*/ 15137 h 343035"/>
                <a:gd name="connsiteX36" fmla="*/ 414473 w 428895"/>
                <a:gd name="connsiteY36" fmla="*/ 48713 h 343035"/>
                <a:gd name="connsiteX37" fmla="*/ 414473 w 428895"/>
                <a:gd name="connsiteY37" fmla="*/ 326605 h 343035"/>
                <a:gd name="connsiteX38" fmla="*/ 290172 w 428895"/>
                <a:gd name="connsiteY38" fmla="*/ 293744 h 3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8895" h="343035">
                  <a:moveTo>
                    <a:pt x="428760" y="44427"/>
                  </a:moveTo>
                  <a:cubicBezTo>
                    <a:pt x="429475" y="40855"/>
                    <a:pt x="427332" y="36569"/>
                    <a:pt x="423045" y="35854"/>
                  </a:cubicBezTo>
                  <a:lnTo>
                    <a:pt x="287314" y="135"/>
                  </a:lnTo>
                  <a:cubicBezTo>
                    <a:pt x="287314" y="135"/>
                    <a:pt x="287314" y="135"/>
                    <a:pt x="287314" y="135"/>
                  </a:cubicBezTo>
                  <a:cubicBezTo>
                    <a:pt x="286600" y="135"/>
                    <a:pt x="286600" y="135"/>
                    <a:pt x="285885" y="135"/>
                  </a:cubicBezTo>
                  <a:cubicBezTo>
                    <a:pt x="285171" y="135"/>
                    <a:pt x="284457" y="135"/>
                    <a:pt x="284457" y="135"/>
                  </a:cubicBezTo>
                  <a:cubicBezTo>
                    <a:pt x="284457" y="135"/>
                    <a:pt x="284457" y="135"/>
                    <a:pt x="284457" y="135"/>
                  </a:cubicBezTo>
                  <a:lnTo>
                    <a:pt x="143010" y="35140"/>
                  </a:lnTo>
                  <a:lnTo>
                    <a:pt x="8708" y="135"/>
                  </a:lnTo>
                  <a:cubicBezTo>
                    <a:pt x="5136" y="-579"/>
                    <a:pt x="850" y="1564"/>
                    <a:pt x="135" y="5850"/>
                  </a:cubicBezTo>
                  <a:cubicBezTo>
                    <a:pt x="135" y="7279"/>
                    <a:pt x="135" y="7994"/>
                    <a:pt x="135" y="9422"/>
                  </a:cubicBezTo>
                  <a:lnTo>
                    <a:pt x="135" y="298744"/>
                  </a:lnTo>
                  <a:cubicBezTo>
                    <a:pt x="-579" y="303030"/>
                    <a:pt x="1564" y="306602"/>
                    <a:pt x="5850" y="307317"/>
                  </a:cubicBezTo>
                  <a:lnTo>
                    <a:pt x="140153" y="343035"/>
                  </a:lnTo>
                  <a:cubicBezTo>
                    <a:pt x="140153" y="343035"/>
                    <a:pt x="140153" y="343035"/>
                    <a:pt x="140867" y="343035"/>
                  </a:cubicBezTo>
                  <a:lnTo>
                    <a:pt x="141582" y="343035"/>
                  </a:lnTo>
                  <a:cubicBezTo>
                    <a:pt x="142296" y="343035"/>
                    <a:pt x="143010" y="343035"/>
                    <a:pt x="143010" y="343035"/>
                  </a:cubicBezTo>
                  <a:cubicBezTo>
                    <a:pt x="143725" y="343035"/>
                    <a:pt x="144439" y="343035"/>
                    <a:pt x="144439" y="343035"/>
                  </a:cubicBezTo>
                  <a:lnTo>
                    <a:pt x="285885" y="308031"/>
                  </a:lnTo>
                  <a:lnTo>
                    <a:pt x="420188" y="343035"/>
                  </a:lnTo>
                  <a:cubicBezTo>
                    <a:pt x="420902" y="343035"/>
                    <a:pt x="421617" y="343035"/>
                    <a:pt x="421617" y="343035"/>
                  </a:cubicBezTo>
                  <a:cubicBezTo>
                    <a:pt x="425189" y="343035"/>
                    <a:pt x="428046" y="340892"/>
                    <a:pt x="428760" y="337320"/>
                  </a:cubicBezTo>
                  <a:cubicBezTo>
                    <a:pt x="428760" y="336606"/>
                    <a:pt x="428760" y="335177"/>
                    <a:pt x="428760" y="334463"/>
                  </a:cubicBezTo>
                  <a:lnTo>
                    <a:pt x="428760" y="44427"/>
                  </a:lnTo>
                  <a:cubicBezTo>
                    <a:pt x="428760" y="44427"/>
                    <a:pt x="428760" y="44427"/>
                    <a:pt x="428760" y="44427"/>
                  </a:cubicBezTo>
                  <a:close/>
                  <a:moveTo>
                    <a:pt x="290172" y="293744"/>
                  </a:moveTo>
                  <a:cubicBezTo>
                    <a:pt x="288029" y="293029"/>
                    <a:pt x="285885" y="292315"/>
                    <a:pt x="284457" y="293029"/>
                  </a:cubicBezTo>
                  <a:lnTo>
                    <a:pt x="143010" y="328034"/>
                  </a:lnTo>
                  <a:lnTo>
                    <a:pt x="14423" y="294458"/>
                  </a:lnTo>
                  <a:lnTo>
                    <a:pt x="14423" y="16566"/>
                  </a:lnTo>
                  <a:lnTo>
                    <a:pt x="140153" y="50142"/>
                  </a:lnTo>
                  <a:cubicBezTo>
                    <a:pt x="140153" y="50142"/>
                    <a:pt x="140153" y="50142"/>
                    <a:pt x="140867" y="50142"/>
                  </a:cubicBezTo>
                  <a:lnTo>
                    <a:pt x="141582" y="50142"/>
                  </a:lnTo>
                  <a:cubicBezTo>
                    <a:pt x="142296" y="50142"/>
                    <a:pt x="143010" y="50142"/>
                    <a:pt x="143010" y="50142"/>
                  </a:cubicBezTo>
                  <a:lnTo>
                    <a:pt x="144439" y="50142"/>
                  </a:lnTo>
                  <a:lnTo>
                    <a:pt x="285885" y="15137"/>
                  </a:lnTo>
                  <a:lnTo>
                    <a:pt x="414473" y="48713"/>
                  </a:lnTo>
                  <a:lnTo>
                    <a:pt x="414473" y="326605"/>
                  </a:lnTo>
                  <a:lnTo>
                    <a:pt x="290172" y="293744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AAB1F08-62B6-C25E-6993-D0C2E894BB7C}"/>
                </a:ext>
              </a:extLst>
            </p:cNvPr>
            <p:cNvSpPr/>
            <p:nvPr/>
          </p:nvSpPr>
          <p:spPr>
            <a:xfrm>
              <a:off x="654049" y="2745580"/>
              <a:ext cx="14287" cy="250031"/>
            </a:xfrm>
            <a:custGeom>
              <a:avLst/>
              <a:gdLst>
                <a:gd name="connsiteX0" fmla="*/ 7144 w 14287"/>
                <a:gd name="connsiteY0" fmla="*/ 0 h 250031"/>
                <a:gd name="connsiteX1" fmla="*/ 0 w 14287"/>
                <a:gd name="connsiteY1" fmla="*/ 7144 h 250031"/>
                <a:gd name="connsiteX2" fmla="*/ 0 w 14287"/>
                <a:gd name="connsiteY2" fmla="*/ 242888 h 250031"/>
                <a:gd name="connsiteX3" fmla="*/ 7144 w 14287"/>
                <a:gd name="connsiteY3" fmla="*/ 250031 h 250031"/>
                <a:gd name="connsiteX4" fmla="*/ 14288 w 14287"/>
                <a:gd name="connsiteY4" fmla="*/ 242888 h 250031"/>
                <a:gd name="connsiteX5" fmla="*/ 14288 w 14287"/>
                <a:gd name="connsiteY5" fmla="*/ 7144 h 250031"/>
                <a:gd name="connsiteX6" fmla="*/ 7144 w 14287"/>
                <a:gd name="connsiteY6" fmla="*/ 0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50031">
                  <a:moveTo>
                    <a:pt x="7144" y="0"/>
                  </a:moveTo>
                  <a:cubicBezTo>
                    <a:pt x="2857" y="0"/>
                    <a:pt x="0" y="2857"/>
                    <a:pt x="0" y="7144"/>
                  </a:cubicBezTo>
                  <a:lnTo>
                    <a:pt x="0" y="242888"/>
                  </a:lnTo>
                  <a:cubicBezTo>
                    <a:pt x="0" y="247174"/>
                    <a:pt x="2857" y="250031"/>
                    <a:pt x="7144" y="250031"/>
                  </a:cubicBezTo>
                  <a:cubicBezTo>
                    <a:pt x="11430" y="250031"/>
                    <a:pt x="14288" y="247174"/>
                    <a:pt x="14288" y="242888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D5268A-253E-145A-C314-FF8B19B13EFB}"/>
                </a:ext>
              </a:extLst>
            </p:cNvPr>
            <p:cNvSpPr/>
            <p:nvPr/>
          </p:nvSpPr>
          <p:spPr>
            <a:xfrm>
              <a:off x="796924" y="2709862"/>
              <a:ext cx="14287" cy="250031"/>
            </a:xfrm>
            <a:custGeom>
              <a:avLst/>
              <a:gdLst>
                <a:gd name="connsiteX0" fmla="*/ 7144 w 14287"/>
                <a:gd name="connsiteY0" fmla="*/ 0 h 250031"/>
                <a:gd name="connsiteX1" fmla="*/ 0 w 14287"/>
                <a:gd name="connsiteY1" fmla="*/ 7144 h 250031"/>
                <a:gd name="connsiteX2" fmla="*/ 0 w 14287"/>
                <a:gd name="connsiteY2" fmla="*/ 242888 h 250031"/>
                <a:gd name="connsiteX3" fmla="*/ 7144 w 14287"/>
                <a:gd name="connsiteY3" fmla="*/ 250031 h 250031"/>
                <a:gd name="connsiteX4" fmla="*/ 14288 w 14287"/>
                <a:gd name="connsiteY4" fmla="*/ 242888 h 250031"/>
                <a:gd name="connsiteX5" fmla="*/ 14288 w 14287"/>
                <a:gd name="connsiteY5" fmla="*/ 7144 h 250031"/>
                <a:gd name="connsiteX6" fmla="*/ 7144 w 14287"/>
                <a:gd name="connsiteY6" fmla="*/ 0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50031">
                  <a:moveTo>
                    <a:pt x="7144" y="0"/>
                  </a:moveTo>
                  <a:cubicBezTo>
                    <a:pt x="2858" y="0"/>
                    <a:pt x="0" y="2857"/>
                    <a:pt x="0" y="7144"/>
                  </a:cubicBezTo>
                  <a:lnTo>
                    <a:pt x="0" y="242888"/>
                  </a:lnTo>
                  <a:cubicBezTo>
                    <a:pt x="0" y="247174"/>
                    <a:pt x="2858" y="250031"/>
                    <a:pt x="7144" y="250031"/>
                  </a:cubicBezTo>
                  <a:cubicBezTo>
                    <a:pt x="11430" y="250031"/>
                    <a:pt x="14288" y="247174"/>
                    <a:pt x="14288" y="242888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Content Placeholder 75">
            <a:extLst>
              <a:ext uri="{FF2B5EF4-FFF2-40B4-BE49-F238E27FC236}">
                <a16:creationId xmlns:a16="http://schemas.microsoft.com/office/drawing/2014/main" id="{9830F7DB-EE7E-7FE8-2871-87853A23B774}"/>
              </a:ext>
            </a:extLst>
          </p:cNvPr>
          <p:cNvGrpSpPr/>
          <p:nvPr/>
        </p:nvGrpSpPr>
        <p:grpSpPr>
          <a:xfrm>
            <a:off x="1607776" y="2666999"/>
            <a:ext cx="371042" cy="371475"/>
            <a:chOff x="1607776" y="2666999"/>
            <a:chExt cx="371042" cy="371475"/>
          </a:xfrm>
          <a:solidFill>
            <a:schemeClr val="bg1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284B8EA-955F-650F-8F8D-4CAEF3B522DC}"/>
                </a:ext>
              </a:extLst>
            </p:cNvPr>
            <p:cNvSpPr/>
            <p:nvPr/>
          </p:nvSpPr>
          <p:spPr>
            <a:xfrm>
              <a:off x="1607776" y="2745580"/>
              <a:ext cx="292460" cy="292893"/>
            </a:xfrm>
            <a:custGeom>
              <a:avLst/>
              <a:gdLst>
                <a:gd name="connsiteX0" fmla="*/ 154586 w 292460"/>
                <a:gd name="connsiteY0" fmla="*/ 2143 h 292893"/>
                <a:gd name="connsiteX1" fmla="*/ 148871 w 292460"/>
                <a:gd name="connsiteY1" fmla="*/ 0 h 292893"/>
                <a:gd name="connsiteX2" fmla="*/ 143871 w 292460"/>
                <a:gd name="connsiteY2" fmla="*/ 3572 h 292893"/>
                <a:gd name="connsiteX3" fmla="*/ 996 w 292460"/>
                <a:gd name="connsiteY3" fmla="*/ 232172 h 292893"/>
                <a:gd name="connsiteX4" fmla="*/ 1710 w 292460"/>
                <a:gd name="connsiteY4" fmla="*/ 240744 h 292893"/>
                <a:gd name="connsiteX5" fmla="*/ 51716 w 292460"/>
                <a:gd name="connsiteY5" fmla="*/ 290751 h 292893"/>
                <a:gd name="connsiteX6" fmla="*/ 56717 w 292460"/>
                <a:gd name="connsiteY6" fmla="*/ 292894 h 292893"/>
                <a:gd name="connsiteX7" fmla="*/ 60289 w 292460"/>
                <a:gd name="connsiteY7" fmla="*/ 291465 h 292893"/>
                <a:gd name="connsiteX8" fmla="*/ 113867 w 292460"/>
                <a:gd name="connsiteY8" fmla="*/ 257889 h 292893"/>
                <a:gd name="connsiteX9" fmla="*/ 153158 w 292460"/>
                <a:gd name="connsiteY9" fmla="*/ 283607 h 292893"/>
                <a:gd name="connsiteX10" fmla="*/ 157444 w 292460"/>
                <a:gd name="connsiteY10" fmla="*/ 285036 h 292893"/>
                <a:gd name="connsiteX11" fmla="*/ 161016 w 292460"/>
                <a:gd name="connsiteY11" fmla="*/ 284321 h 292893"/>
                <a:gd name="connsiteX12" fmla="*/ 211022 w 292460"/>
                <a:gd name="connsiteY12" fmla="*/ 255746 h 292893"/>
                <a:gd name="connsiteX13" fmla="*/ 214594 w 292460"/>
                <a:gd name="connsiteY13" fmla="*/ 249317 h 292893"/>
                <a:gd name="connsiteX14" fmla="*/ 214594 w 292460"/>
                <a:gd name="connsiteY14" fmla="*/ 227886 h 292893"/>
                <a:gd name="connsiteX15" fmla="*/ 207450 w 292460"/>
                <a:gd name="connsiteY15" fmla="*/ 220742 h 292893"/>
                <a:gd name="connsiteX16" fmla="*/ 200306 w 292460"/>
                <a:gd name="connsiteY16" fmla="*/ 227886 h 292893"/>
                <a:gd name="connsiteX17" fmla="*/ 200306 w 292460"/>
                <a:gd name="connsiteY17" fmla="*/ 245031 h 292893"/>
                <a:gd name="connsiteX18" fmla="*/ 157444 w 292460"/>
                <a:gd name="connsiteY18" fmla="*/ 269319 h 292893"/>
                <a:gd name="connsiteX19" fmla="*/ 126726 w 292460"/>
                <a:gd name="connsiteY19" fmla="*/ 250031 h 292893"/>
                <a:gd name="connsiteX20" fmla="*/ 288889 w 292460"/>
                <a:gd name="connsiteY20" fmla="*/ 148590 h 292893"/>
                <a:gd name="connsiteX21" fmla="*/ 292461 w 292460"/>
                <a:gd name="connsiteY21" fmla="*/ 143589 h 292893"/>
                <a:gd name="connsiteX22" fmla="*/ 290318 w 292460"/>
                <a:gd name="connsiteY22" fmla="*/ 137874 h 292893"/>
                <a:gd name="connsiteX23" fmla="*/ 154586 w 292460"/>
                <a:gd name="connsiteY23" fmla="*/ 2143 h 292893"/>
                <a:gd name="connsiteX24" fmla="*/ 110295 w 292460"/>
                <a:gd name="connsiteY24" fmla="*/ 244316 h 292893"/>
                <a:gd name="connsiteX25" fmla="*/ 110295 w 292460"/>
                <a:gd name="connsiteY25" fmla="*/ 244316 h 292893"/>
                <a:gd name="connsiteX26" fmla="*/ 58146 w 292460"/>
                <a:gd name="connsiteY26" fmla="*/ 277178 h 292893"/>
                <a:gd name="connsiteX27" fmla="*/ 15998 w 292460"/>
                <a:gd name="connsiteY27" fmla="*/ 235029 h 292893"/>
                <a:gd name="connsiteX28" fmla="*/ 151015 w 292460"/>
                <a:gd name="connsiteY28" fmla="*/ 18574 h 292893"/>
                <a:gd name="connsiteX29" fmla="*/ 273887 w 292460"/>
                <a:gd name="connsiteY29" fmla="*/ 141446 h 292893"/>
                <a:gd name="connsiteX30" fmla="*/ 110295 w 292460"/>
                <a:gd name="connsiteY30" fmla="*/ 244316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2460" h="292893">
                  <a:moveTo>
                    <a:pt x="154586" y="2143"/>
                  </a:moveTo>
                  <a:cubicBezTo>
                    <a:pt x="153158" y="714"/>
                    <a:pt x="151015" y="0"/>
                    <a:pt x="148871" y="0"/>
                  </a:cubicBezTo>
                  <a:cubicBezTo>
                    <a:pt x="146728" y="0"/>
                    <a:pt x="144585" y="1429"/>
                    <a:pt x="143871" y="3572"/>
                  </a:cubicBezTo>
                  <a:lnTo>
                    <a:pt x="996" y="232172"/>
                  </a:lnTo>
                  <a:cubicBezTo>
                    <a:pt x="-433" y="235029"/>
                    <a:pt x="-433" y="238601"/>
                    <a:pt x="1710" y="240744"/>
                  </a:cubicBezTo>
                  <a:lnTo>
                    <a:pt x="51716" y="290751"/>
                  </a:lnTo>
                  <a:cubicBezTo>
                    <a:pt x="53145" y="292179"/>
                    <a:pt x="54574" y="292894"/>
                    <a:pt x="56717" y="292894"/>
                  </a:cubicBezTo>
                  <a:cubicBezTo>
                    <a:pt x="58146" y="292894"/>
                    <a:pt x="59575" y="292894"/>
                    <a:pt x="60289" y="291465"/>
                  </a:cubicBezTo>
                  <a:lnTo>
                    <a:pt x="113867" y="257889"/>
                  </a:lnTo>
                  <a:lnTo>
                    <a:pt x="153158" y="283607"/>
                  </a:lnTo>
                  <a:cubicBezTo>
                    <a:pt x="154586" y="284321"/>
                    <a:pt x="156015" y="285036"/>
                    <a:pt x="157444" y="285036"/>
                  </a:cubicBezTo>
                  <a:cubicBezTo>
                    <a:pt x="158873" y="285036"/>
                    <a:pt x="159587" y="285036"/>
                    <a:pt x="161016" y="284321"/>
                  </a:cubicBezTo>
                  <a:lnTo>
                    <a:pt x="211022" y="255746"/>
                  </a:lnTo>
                  <a:cubicBezTo>
                    <a:pt x="213165" y="254317"/>
                    <a:pt x="214594" y="252174"/>
                    <a:pt x="214594" y="249317"/>
                  </a:cubicBezTo>
                  <a:lnTo>
                    <a:pt x="214594" y="227886"/>
                  </a:lnTo>
                  <a:cubicBezTo>
                    <a:pt x="214594" y="223599"/>
                    <a:pt x="211736" y="220742"/>
                    <a:pt x="207450" y="220742"/>
                  </a:cubicBezTo>
                  <a:cubicBezTo>
                    <a:pt x="203164" y="220742"/>
                    <a:pt x="200306" y="223599"/>
                    <a:pt x="200306" y="227886"/>
                  </a:cubicBezTo>
                  <a:lnTo>
                    <a:pt x="200306" y="245031"/>
                  </a:lnTo>
                  <a:lnTo>
                    <a:pt x="157444" y="269319"/>
                  </a:lnTo>
                  <a:lnTo>
                    <a:pt x="126726" y="250031"/>
                  </a:lnTo>
                  <a:lnTo>
                    <a:pt x="288889" y="148590"/>
                  </a:lnTo>
                  <a:cubicBezTo>
                    <a:pt x="291032" y="147161"/>
                    <a:pt x="291746" y="145733"/>
                    <a:pt x="292461" y="143589"/>
                  </a:cubicBezTo>
                  <a:cubicBezTo>
                    <a:pt x="292461" y="141446"/>
                    <a:pt x="291746" y="139303"/>
                    <a:pt x="290318" y="137874"/>
                  </a:cubicBezTo>
                  <a:lnTo>
                    <a:pt x="154586" y="2143"/>
                  </a:lnTo>
                  <a:close/>
                  <a:moveTo>
                    <a:pt x="110295" y="244316"/>
                  </a:moveTo>
                  <a:cubicBezTo>
                    <a:pt x="109581" y="244316"/>
                    <a:pt x="109581" y="244316"/>
                    <a:pt x="110295" y="244316"/>
                  </a:cubicBezTo>
                  <a:lnTo>
                    <a:pt x="58146" y="277178"/>
                  </a:lnTo>
                  <a:lnTo>
                    <a:pt x="15998" y="235029"/>
                  </a:lnTo>
                  <a:lnTo>
                    <a:pt x="151015" y="18574"/>
                  </a:lnTo>
                  <a:lnTo>
                    <a:pt x="273887" y="141446"/>
                  </a:lnTo>
                  <a:lnTo>
                    <a:pt x="110295" y="244316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AEC94BE-4871-969A-8FBC-33F08E7EC16C}"/>
                </a:ext>
              </a:extLst>
            </p:cNvPr>
            <p:cNvSpPr/>
            <p:nvPr/>
          </p:nvSpPr>
          <p:spPr>
            <a:xfrm>
              <a:off x="1828799" y="2666999"/>
              <a:ext cx="150018" cy="150018"/>
            </a:xfrm>
            <a:custGeom>
              <a:avLst/>
              <a:gdLst>
                <a:gd name="connsiteX0" fmla="*/ 7144 w 150018"/>
                <a:gd name="connsiteY0" fmla="*/ 0 h 150018"/>
                <a:gd name="connsiteX1" fmla="*/ 0 w 150018"/>
                <a:gd name="connsiteY1" fmla="*/ 7144 h 150018"/>
                <a:gd name="connsiteX2" fmla="*/ 7144 w 150018"/>
                <a:gd name="connsiteY2" fmla="*/ 14288 h 150018"/>
                <a:gd name="connsiteX3" fmla="*/ 135731 w 150018"/>
                <a:gd name="connsiteY3" fmla="*/ 142875 h 150018"/>
                <a:gd name="connsiteX4" fmla="*/ 142875 w 150018"/>
                <a:gd name="connsiteY4" fmla="*/ 150019 h 150018"/>
                <a:gd name="connsiteX5" fmla="*/ 150019 w 150018"/>
                <a:gd name="connsiteY5" fmla="*/ 142875 h 150018"/>
                <a:gd name="connsiteX6" fmla="*/ 7144 w 150018"/>
                <a:gd name="connsiteY6" fmla="*/ 0 h 15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018" h="150018">
                  <a:moveTo>
                    <a:pt x="7144" y="0"/>
                  </a:move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cubicBezTo>
                    <a:pt x="77867" y="14288"/>
                    <a:pt x="135731" y="72152"/>
                    <a:pt x="135731" y="142875"/>
                  </a:cubicBezTo>
                  <a:cubicBezTo>
                    <a:pt x="135731" y="147161"/>
                    <a:pt x="138589" y="150019"/>
                    <a:pt x="142875" y="150019"/>
                  </a:cubicBezTo>
                  <a:cubicBezTo>
                    <a:pt x="147161" y="150019"/>
                    <a:pt x="150019" y="147161"/>
                    <a:pt x="150019" y="142875"/>
                  </a:cubicBezTo>
                  <a:cubicBezTo>
                    <a:pt x="150019" y="64294"/>
                    <a:pt x="85725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0445876-A762-2A20-FEA4-D7061B54B3C0}"/>
                </a:ext>
              </a:extLst>
            </p:cNvPr>
            <p:cNvSpPr/>
            <p:nvPr/>
          </p:nvSpPr>
          <p:spPr>
            <a:xfrm>
              <a:off x="1828799" y="2738437"/>
              <a:ext cx="78581" cy="78581"/>
            </a:xfrm>
            <a:custGeom>
              <a:avLst/>
              <a:gdLst>
                <a:gd name="connsiteX0" fmla="*/ 7144 w 78581"/>
                <a:gd name="connsiteY0" fmla="*/ 0 h 78581"/>
                <a:gd name="connsiteX1" fmla="*/ 0 w 78581"/>
                <a:gd name="connsiteY1" fmla="*/ 7144 h 78581"/>
                <a:gd name="connsiteX2" fmla="*/ 7144 w 78581"/>
                <a:gd name="connsiteY2" fmla="*/ 14288 h 78581"/>
                <a:gd name="connsiteX3" fmla="*/ 64294 w 78581"/>
                <a:gd name="connsiteY3" fmla="*/ 71438 h 78581"/>
                <a:gd name="connsiteX4" fmla="*/ 71438 w 78581"/>
                <a:gd name="connsiteY4" fmla="*/ 78581 h 78581"/>
                <a:gd name="connsiteX5" fmla="*/ 78581 w 78581"/>
                <a:gd name="connsiteY5" fmla="*/ 71438 h 78581"/>
                <a:gd name="connsiteX6" fmla="*/ 7144 w 78581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81" h="78581">
                  <a:moveTo>
                    <a:pt x="7144" y="0"/>
                  </a:moveTo>
                  <a:cubicBezTo>
                    <a:pt x="2858" y="0"/>
                    <a:pt x="0" y="2857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cubicBezTo>
                    <a:pt x="38576" y="14288"/>
                    <a:pt x="64294" y="40005"/>
                    <a:pt x="64294" y="71438"/>
                  </a:cubicBezTo>
                  <a:cubicBezTo>
                    <a:pt x="64294" y="75724"/>
                    <a:pt x="67151" y="78581"/>
                    <a:pt x="71438" y="78581"/>
                  </a:cubicBezTo>
                  <a:cubicBezTo>
                    <a:pt x="75724" y="78581"/>
                    <a:pt x="78581" y="75724"/>
                    <a:pt x="78581" y="71438"/>
                  </a:cubicBezTo>
                  <a:cubicBezTo>
                    <a:pt x="78581" y="32147"/>
                    <a:pt x="46434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2" name="Content Placeholder 77">
            <a:extLst>
              <a:ext uri="{FF2B5EF4-FFF2-40B4-BE49-F238E27FC236}">
                <a16:creationId xmlns:a16="http://schemas.microsoft.com/office/drawing/2014/main" id="{1966A671-42B3-3EE7-C130-30BF6A3B7F4C}"/>
              </a:ext>
            </a:extLst>
          </p:cNvPr>
          <p:cNvGrpSpPr/>
          <p:nvPr/>
        </p:nvGrpSpPr>
        <p:grpSpPr>
          <a:xfrm>
            <a:off x="2724943" y="2638424"/>
            <a:ext cx="257175" cy="428625"/>
            <a:chOff x="2724943" y="2638424"/>
            <a:chExt cx="257175" cy="428625"/>
          </a:xfrm>
          <a:solidFill>
            <a:schemeClr val="bg1"/>
          </a:solidFill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6A3829AA-E8FD-1686-B616-EABC4D976C4B}"/>
                </a:ext>
              </a:extLst>
            </p:cNvPr>
            <p:cNvSpPr/>
            <p:nvPr/>
          </p:nvSpPr>
          <p:spPr>
            <a:xfrm>
              <a:off x="2767806" y="2638424"/>
              <a:ext cx="171450" cy="307181"/>
            </a:xfrm>
            <a:custGeom>
              <a:avLst/>
              <a:gdLst>
                <a:gd name="connsiteX0" fmla="*/ 85725 w 171450"/>
                <a:gd name="connsiteY0" fmla="*/ 307181 h 307181"/>
                <a:gd name="connsiteX1" fmla="*/ 171450 w 171450"/>
                <a:gd name="connsiteY1" fmla="*/ 221456 h 307181"/>
                <a:gd name="connsiteX2" fmla="*/ 171450 w 171450"/>
                <a:gd name="connsiteY2" fmla="*/ 85725 h 307181"/>
                <a:gd name="connsiteX3" fmla="*/ 85725 w 171450"/>
                <a:gd name="connsiteY3" fmla="*/ 0 h 307181"/>
                <a:gd name="connsiteX4" fmla="*/ 0 w 171450"/>
                <a:gd name="connsiteY4" fmla="*/ 85725 h 307181"/>
                <a:gd name="connsiteX5" fmla="*/ 0 w 171450"/>
                <a:gd name="connsiteY5" fmla="*/ 221456 h 307181"/>
                <a:gd name="connsiteX6" fmla="*/ 85725 w 171450"/>
                <a:gd name="connsiteY6" fmla="*/ 307181 h 307181"/>
                <a:gd name="connsiteX7" fmla="*/ 14288 w 171450"/>
                <a:gd name="connsiteY7" fmla="*/ 85725 h 307181"/>
                <a:gd name="connsiteX8" fmla="*/ 85725 w 171450"/>
                <a:gd name="connsiteY8" fmla="*/ 14288 h 307181"/>
                <a:gd name="connsiteX9" fmla="*/ 157163 w 171450"/>
                <a:gd name="connsiteY9" fmla="*/ 85725 h 307181"/>
                <a:gd name="connsiteX10" fmla="*/ 157163 w 171450"/>
                <a:gd name="connsiteY10" fmla="*/ 221456 h 307181"/>
                <a:gd name="connsiteX11" fmla="*/ 85725 w 171450"/>
                <a:gd name="connsiteY11" fmla="*/ 292894 h 307181"/>
                <a:gd name="connsiteX12" fmla="*/ 14288 w 171450"/>
                <a:gd name="connsiteY12" fmla="*/ 221456 h 307181"/>
                <a:gd name="connsiteX13" fmla="*/ 14288 w 171450"/>
                <a:gd name="connsiteY13" fmla="*/ 857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307181">
                  <a:moveTo>
                    <a:pt x="85725" y="307181"/>
                  </a:moveTo>
                  <a:cubicBezTo>
                    <a:pt x="132874" y="307181"/>
                    <a:pt x="171450" y="268605"/>
                    <a:pt x="171450" y="221456"/>
                  </a:cubicBezTo>
                  <a:lnTo>
                    <a:pt x="171450" y="85725"/>
                  </a:lnTo>
                  <a:cubicBezTo>
                    <a:pt x="171450" y="38576"/>
                    <a:pt x="132874" y="0"/>
                    <a:pt x="85725" y="0"/>
                  </a:cubicBezTo>
                  <a:cubicBezTo>
                    <a:pt x="38576" y="0"/>
                    <a:pt x="0" y="38576"/>
                    <a:pt x="0" y="85725"/>
                  </a:cubicBezTo>
                  <a:lnTo>
                    <a:pt x="0" y="221456"/>
                  </a:lnTo>
                  <a:cubicBezTo>
                    <a:pt x="0" y="268605"/>
                    <a:pt x="38576" y="307181"/>
                    <a:pt x="85725" y="307181"/>
                  </a:cubicBezTo>
                  <a:close/>
                  <a:moveTo>
                    <a:pt x="14288" y="85725"/>
                  </a:moveTo>
                  <a:cubicBezTo>
                    <a:pt x="14288" y="46434"/>
                    <a:pt x="46434" y="14288"/>
                    <a:pt x="85725" y="14288"/>
                  </a:cubicBezTo>
                  <a:cubicBezTo>
                    <a:pt x="125016" y="14288"/>
                    <a:pt x="157163" y="46434"/>
                    <a:pt x="157163" y="85725"/>
                  </a:cubicBezTo>
                  <a:lnTo>
                    <a:pt x="157163" y="221456"/>
                  </a:lnTo>
                  <a:cubicBezTo>
                    <a:pt x="157163" y="260747"/>
                    <a:pt x="125016" y="292894"/>
                    <a:pt x="85725" y="292894"/>
                  </a:cubicBezTo>
                  <a:cubicBezTo>
                    <a:pt x="46434" y="292894"/>
                    <a:pt x="14288" y="260747"/>
                    <a:pt x="14288" y="221456"/>
                  </a:cubicBezTo>
                  <a:lnTo>
                    <a:pt x="14288" y="8572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871FAC7-1357-141B-D903-4327B2B5CDBF}"/>
                </a:ext>
              </a:extLst>
            </p:cNvPr>
            <p:cNvSpPr/>
            <p:nvPr/>
          </p:nvSpPr>
          <p:spPr>
            <a:xfrm>
              <a:off x="2724943" y="2802730"/>
              <a:ext cx="257175" cy="264318"/>
            </a:xfrm>
            <a:custGeom>
              <a:avLst/>
              <a:gdLst>
                <a:gd name="connsiteX0" fmla="*/ 250031 w 257175"/>
                <a:gd name="connsiteY0" fmla="*/ 7144 h 264318"/>
                <a:gd name="connsiteX1" fmla="*/ 242888 w 257175"/>
                <a:gd name="connsiteY1" fmla="*/ 14288 h 264318"/>
                <a:gd name="connsiteX2" fmla="*/ 242888 w 257175"/>
                <a:gd name="connsiteY2" fmla="*/ 60722 h 264318"/>
                <a:gd name="connsiteX3" fmla="*/ 132159 w 257175"/>
                <a:gd name="connsiteY3" fmla="*/ 171450 h 264318"/>
                <a:gd name="connsiteX4" fmla="*/ 125016 w 257175"/>
                <a:gd name="connsiteY4" fmla="*/ 171450 h 264318"/>
                <a:gd name="connsiteX5" fmla="*/ 14288 w 257175"/>
                <a:gd name="connsiteY5" fmla="*/ 60722 h 264318"/>
                <a:gd name="connsiteX6" fmla="*/ 14288 w 257175"/>
                <a:gd name="connsiteY6" fmla="*/ 7144 h 264318"/>
                <a:gd name="connsiteX7" fmla="*/ 7144 w 257175"/>
                <a:gd name="connsiteY7" fmla="*/ 0 h 264318"/>
                <a:gd name="connsiteX8" fmla="*/ 0 w 257175"/>
                <a:gd name="connsiteY8" fmla="*/ 7144 h 264318"/>
                <a:gd name="connsiteX9" fmla="*/ 0 w 257175"/>
                <a:gd name="connsiteY9" fmla="*/ 60722 h 264318"/>
                <a:gd name="connsiteX10" fmla="*/ 121444 w 257175"/>
                <a:gd name="connsiteY10" fmla="*/ 185738 h 264318"/>
                <a:gd name="connsiteX11" fmla="*/ 121444 w 257175"/>
                <a:gd name="connsiteY11" fmla="*/ 250031 h 264318"/>
                <a:gd name="connsiteX12" fmla="*/ 57150 w 257175"/>
                <a:gd name="connsiteY12" fmla="*/ 250031 h 264318"/>
                <a:gd name="connsiteX13" fmla="*/ 50006 w 257175"/>
                <a:gd name="connsiteY13" fmla="*/ 257175 h 264318"/>
                <a:gd name="connsiteX14" fmla="*/ 57150 w 257175"/>
                <a:gd name="connsiteY14" fmla="*/ 264319 h 264318"/>
                <a:gd name="connsiteX15" fmla="*/ 200025 w 257175"/>
                <a:gd name="connsiteY15" fmla="*/ 264319 h 264318"/>
                <a:gd name="connsiteX16" fmla="*/ 207169 w 257175"/>
                <a:gd name="connsiteY16" fmla="*/ 257175 h 264318"/>
                <a:gd name="connsiteX17" fmla="*/ 200025 w 257175"/>
                <a:gd name="connsiteY17" fmla="*/ 250031 h 264318"/>
                <a:gd name="connsiteX18" fmla="*/ 135731 w 257175"/>
                <a:gd name="connsiteY18" fmla="*/ 250031 h 264318"/>
                <a:gd name="connsiteX19" fmla="*/ 135731 w 257175"/>
                <a:gd name="connsiteY19" fmla="*/ 185738 h 264318"/>
                <a:gd name="connsiteX20" fmla="*/ 257175 w 257175"/>
                <a:gd name="connsiteY20" fmla="*/ 60722 h 264318"/>
                <a:gd name="connsiteX21" fmla="*/ 257175 w 257175"/>
                <a:gd name="connsiteY21" fmla="*/ 14288 h 264318"/>
                <a:gd name="connsiteX22" fmla="*/ 250031 w 257175"/>
                <a:gd name="connsiteY22" fmla="*/ 7144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7175" h="264318">
                  <a:moveTo>
                    <a:pt x="250031" y="7144"/>
                  </a:moveTo>
                  <a:cubicBezTo>
                    <a:pt x="245745" y="7144"/>
                    <a:pt x="242888" y="10001"/>
                    <a:pt x="242888" y="14288"/>
                  </a:cubicBezTo>
                  <a:lnTo>
                    <a:pt x="242888" y="60722"/>
                  </a:lnTo>
                  <a:cubicBezTo>
                    <a:pt x="242888" y="122158"/>
                    <a:pt x="193596" y="171450"/>
                    <a:pt x="132159" y="171450"/>
                  </a:cubicBezTo>
                  <a:lnTo>
                    <a:pt x="125016" y="171450"/>
                  </a:lnTo>
                  <a:cubicBezTo>
                    <a:pt x="63579" y="171450"/>
                    <a:pt x="14288" y="122158"/>
                    <a:pt x="14288" y="60722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7" y="0"/>
                    <a:pt x="0" y="2857"/>
                    <a:pt x="0" y="7144"/>
                  </a:cubicBezTo>
                  <a:lnTo>
                    <a:pt x="0" y="60722"/>
                  </a:lnTo>
                  <a:cubicBezTo>
                    <a:pt x="0" y="128588"/>
                    <a:pt x="53578" y="183594"/>
                    <a:pt x="121444" y="185738"/>
                  </a:cubicBezTo>
                  <a:lnTo>
                    <a:pt x="121444" y="250031"/>
                  </a:lnTo>
                  <a:lnTo>
                    <a:pt x="57150" y="250031"/>
                  </a:lnTo>
                  <a:cubicBezTo>
                    <a:pt x="52864" y="250031"/>
                    <a:pt x="50006" y="252889"/>
                    <a:pt x="50006" y="257175"/>
                  </a:cubicBezTo>
                  <a:cubicBezTo>
                    <a:pt x="50006" y="261461"/>
                    <a:pt x="52864" y="264319"/>
                    <a:pt x="57150" y="264319"/>
                  </a:cubicBezTo>
                  <a:lnTo>
                    <a:pt x="200025" y="264319"/>
                  </a:lnTo>
                  <a:cubicBezTo>
                    <a:pt x="204311" y="264319"/>
                    <a:pt x="207169" y="261461"/>
                    <a:pt x="207169" y="257175"/>
                  </a:cubicBezTo>
                  <a:cubicBezTo>
                    <a:pt x="207169" y="252889"/>
                    <a:pt x="204311" y="250031"/>
                    <a:pt x="200025" y="250031"/>
                  </a:cubicBezTo>
                  <a:lnTo>
                    <a:pt x="135731" y="250031"/>
                  </a:lnTo>
                  <a:lnTo>
                    <a:pt x="135731" y="185738"/>
                  </a:lnTo>
                  <a:cubicBezTo>
                    <a:pt x="203597" y="183594"/>
                    <a:pt x="257175" y="128588"/>
                    <a:pt x="257175" y="60722"/>
                  </a:cubicBezTo>
                  <a:lnTo>
                    <a:pt x="257175" y="14288"/>
                  </a:lnTo>
                  <a:cubicBezTo>
                    <a:pt x="257175" y="10001"/>
                    <a:pt x="254317" y="7144"/>
                    <a:pt x="250031" y="714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1AA9C195-18BB-95FE-33BA-CD54F49CF48D}"/>
              </a:ext>
            </a:extLst>
          </p:cNvPr>
          <p:cNvGrpSpPr/>
          <p:nvPr/>
        </p:nvGrpSpPr>
        <p:grpSpPr>
          <a:xfrm>
            <a:off x="3699668" y="2686049"/>
            <a:ext cx="428625" cy="314325"/>
            <a:chOff x="3699668" y="2686049"/>
            <a:chExt cx="428625" cy="314325"/>
          </a:xfrm>
          <a:solidFill>
            <a:schemeClr val="bg1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D53B4CD-9D34-0CCC-00B6-DF2A4BBA5EDD}"/>
                </a:ext>
              </a:extLst>
            </p:cNvPr>
            <p:cNvSpPr/>
            <p:nvPr/>
          </p:nvSpPr>
          <p:spPr>
            <a:xfrm>
              <a:off x="3699668" y="2686049"/>
              <a:ext cx="428625" cy="314325"/>
            </a:xfrm>
            <a:custGeom>
              <a:avLst/>
              <a:gdLst>
                <a:gd name="connsiteX0" fmla="*/ 421481 w 428625"/>
                <a:gd name="connsiteY0" fmla="*/ 121444 h 314325"/>
                <a:gd name="connsiteX1" fmla="*/ 292894 w 428625"/>
                <a:gd name="connsiteY1" fmla="*/ 121444 h 314325"/>
                <a:gd name="connsiteX2" fmla="*/ 285750 w 428625"/>
                <a:gd name="connsiteY2" fmla="*/ 128588 h 314325"/>
                <a:gd name="connsiteX3" fmla="*/ 292894 w 428625"/>
                <a:gd name="connsiteY3" fmla="*/ 135731 h 314325"/>
                <a:gd name="connsiteX4" fmla="*/ 414338 w 428625"/>
                <a:gd name="connsiteY4" fmla="*/ 135731 h 314325"/>
                <a:gd name="connsiteX5" fmla="*/ 414338 w 428625"/>
                <a:gd name="connsiteY5" fmla="*/ 300038 h 314325"/>
                <a:gd name="connsiteX6" fmla="*/ 271463 w 428625"/>
                <a:gd name="connsiteY6" fmla="*/ 300038 h 314325"/>
                <a:gd name="connsiteX7" fmla="*/ 271463 w 428625"/>
                <a:gd name="connsiteY7" fmla="*/ 7144 h 314325"/>
                <a:gd name="connsiteX8" fmla="*/ 264319 w 428625"/>
                <a:gd name="connsiteY8" fmla="*/ 0 h 314325"/>
                <a:gd name="connsiteX9" fmla="*/ 100013 w 428625"/>
                <a:gd name="connsiteY9" fmla="*/ 0 h 314325"/>
                <a:gd name="connsiteX10" fmla="*/ 92869 w 428625"/>
                <a:gd name="connsiteY10" fmla="*/ 7144 h 314325"/>
                <a:gd name="connsiteX11" fmla="*/ 92869 w 428625"/>
                <a:gd name="connsiteY11" fmla="*/ 135731 h 314325"/>
                <a:gd name="connsiteX12" fmla="*/ 7144 w 428625"/>
                <a:gd name="connsiteY12" fmla="*/ 135731 h 314325"/>
                <a:gd name="connsiteX13" fmla="*/ 0 w 428625"/>
                <a:gd name="connsiteY13" fmla="*/ 142875 h 314325"/>
                <a:gd name="connsiteX14" fmla="*/ 0 w 428625"/>
                <a:gd name="connsiteY14" fmla="*/ 307181 h 314325"/>
                <a:gd name="connsiteX15" fmla="*/ 7144 w 428625"/>
                <a:gd name="connsiteY15" fmla="*/ 314325 h 314325"/>
                <a:gd name="connsiteX16" fmla="*/ 421481 w 428625"/>
                <a:gd name="connsiteY16" fmla="*/ 314325 h 314325"/>
                <a:gd name="connsiteX17" fmla="*/ 428625 w 428625"/>
                <a:gd name="connsiteY17" fmla="*/ 307181 h 314325"/>
                <a:gd name="connsiteX18" fmla="*/ 428625 w 428625"/>
                <a:gd name="connsiteY18" fmla="*/ 128588 h 314325"/>
                <a:gd name="connsiteX19" fmla="*/ 421481 w 428625"/>
                <a:gd name="connsiteY19" fmla="*/ 121444 h 314325"/>
                <a:gd name="connsiteX20" fmla="*/ 14288 w 428625"/>
                <a:gd name="connsiteY20" fmla="*/ 150019 h 314325"/>
                <a:gd name="connsiteX21" fmla="*/ 92869 w 428625"/>
                <a:gd name="connsiteY21" fmla="*/ 150019 h 314325"/>
                <a:gd name="connsiteX22" fmla="*/ 92869 w 428625"/>
                <a:gd name="connsiteY22" fmla="*/ 300038 h 314325"/>
                <a:gd name="connsiteX23" fmla="*/ 14288 w 428625"/>
                <a:gd name="connsiteY23" fmla="*/ 300038 h 314325"/>
                <a:gd name="connsiteX24" fmla="*/ 14288 w 428625"/>
                <a:gd name="connsiteY24" fmla="*/ 150019 h 314325"/>
                <a:gd name="connsiteX25" fmla="*/ 107156 w 428625"/>
                <a:gd name="connsiteY25" fmla="*/ 142875 h 314325"/>
                <a:gd name="connsiteX26" fmla="*/ 107156 w 428625"/>
                <a:gd name="connsiteY26" fmla="*/ 14288 h 314325"/>
                <a:gd name="connsiteX27" fmla="*/ 257175 w 428625"/>
                <a:gd name="connsiteY27" fmla="*/ 14288 h 314325"/>
                <a:gd name="connsiteX28" fmla="*/ 257175 w 428625"/>
                <a:gd name="connsiteY28" fmla="*/ 300038 h 314325"/>
                <a:gd name="connsiteX29" fmla="*/ 107156 w 428625"/>
                <a:gd name="connsiteY29" fmla="*/ 300038 h 314325"/>
                <a:gd name="connsiteX30" fmla="*/ 107156 w 428625"/>
                <a:gd name="connsiteY30" fmla="*/ 14287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8625" h="314325">
                  <a:moveTo>
                    <a:pt x="421481" y="121444"/>
                  </a:moveTo>
                  <a:lnTo>
                    <a:pt x="292894" y="121444"/>
                  </a:lnTo>
                  <a:cubicBezTo>
                    <a:pt x="288608" y="121444"/>
                    <a:pt x="285750" y="124301"/>
                    <a:pt x="285750" y="128588"/>
                  </a:cubicBezTo>
                  <a:cubicBezTo>
                    <a:pt x="285750" y="132874"/>
                    <a:pt x="288608" y="135731"/>
                    <a:pt x="292894" y="135731"/>
                  </a:cubicBezTo>
                  <a:lnTo>
                    <a:pt x="414338" y="135731"/>
                  </a:lnTo>
                  <a:lnTo>
                    <a:pt x="414338" y="300038"/>
                  </a:lnTo>
                  <a:lnTo>
                    <a:pt x="271463" y="300038"/>
                  </a:lnTo>
                  <a:lnTo>
                    <a:pt x="271463" y="7144"/>
                  </a:lnTo>
                  <a:cubicBezTo>
                    <a:pt x="271463" y="2857"/>
                    <a:pt x="268605" y="0"/>
                    <a:pt x="264319" y="0"/>
                  </a:cubicBezTo>
                  <a:lnTo>
                    <a:pt x="100013" y="0"/>
                  </a:lnTo>
                  <a:cubicBezTo>
                    <a:pt x="95726" y="0"/>
                    <a:pt x="92869" y="2857"/>
                    <a:pt x="92869" y="7144"/>
                  </a:cubicBezTo>
                  <a:lnTo>
                    <a:pt x="92869" y="135731"/>
                  </a:lnTo>
                  <a:lnTo>
                    <a:pt x="7144" y="135731"/>
                  </a:lnTo>
                  <a:cubicBezTo>
                    <a:pt x="2858" y="135731"/>
                    <a:pt x="0" y="138589"/>
                    <a:pt x="0" y="142875"/>
                  </a:cubicBezTo>
                  <a:lnTo>
                    <a:pt x="0" y="307181"/>
                  </a:lnTo>
                  <a:cubicBezTo>
                    <a:pt x="0" y="311468"/>
                    <a:pt x="2858" y="314325"/>
                    <a:pt x="7144" y="314325"/>
                  </a:cubicBezTo>
                  <a:lnTo>
                    <a:pt x="421481" y="314325"/>
                  </a:lnTo>
                  <a:cubicBezTo>
                    <a:pt x="425768" y="314325"/>
                    <a:pt x="428625" y="311468"/>
                    <a:pt x="428625" y="307181"/>
                  </a:cubicBezTo>
                  <a:lnTo>
                    <a:pt x="428625" y="128588"/>
                  </a:lnTo>
                  <a:cubicBezTo>
                    <a:pt x="428625" y="124301"/>
                    <a:pt x="425768" y="121444"/>
                    <a:pt x="421481" y="121444"/>
                  </a:cubicBezTo>
                  <a:close/>
                  <a:moveTo>
                    <a:pt x="14288" y="150019"/>
                  </a:moveTo>
                  <a:lnTo>
                    <a:pt x="92869" y="150019"/>
                  </a:lnTo>
                  <a:lnTo>
                    <a:pt x="92869" y="300038"/>
                  </a:lnTo>
                  <a:lnTo>
                    <a:pt x="14288" y="300038"/>
                  </a:lnTo>
                  <a:lnTo>
                    <a:pt x="14288" y="150019"/>
                  </a:lnTo>
                  <a:close/>
                  <a:moveTo>
                    <a:pt x="107156" y="142875"/>
                  </a:moveTo>
                  <a:lnTo>
                    <a:pt x="107156" y="14288"/>
                  </a:lnTo>
                  <a:lnTo>
                    <a:pt x="257175" y="14288"/>
                  </a:lnTo>
                  <a:lnTo>
                    <a:pt x="257175" y="300038"/>
                  </a:lnTo>
                  <a:lnTo>
                    <a:pt x="107156" y="300038"/>
                  </a:lnTo>
                  <a:lnTo>
                    <a:pt x="107156" y="14287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3CAE200-8613-1969-20F0-F9EE6A0C1ABD}"/>
                </a:ext>
              </a:extLst>
            </p:cNvPr>
            <p:cNvSpPr/>
            <p:nvPr/>
          </p:nvSpPr>
          <p:spPr>
            <a:xfrm>
              <a:off x="3828256" y="2728912"/>
              <a:ext cx="107156" cy="14287"/>
            </a:xfrm>
            <a:custGeom>
              <a:avLst/>
              <a:gdLst>
                <a:gd name="connsiteX0" fmla="*/ 100013 w 107156"/>
                <a:gd name="connsiteY0" fmla="*/ 0 h 14287"/>
                <a:gd name="connsiteX1" fmla="*/ 7144 w 107156"/>
                <a:gd name="connsiteY1" fmla="*/ 0 h 14287"/>
                <a:gd name="connsiteX2" fmla="*/ 0 w 107156"/>
                <a:gd name="connsiteY2" fmla="*/ 7144 h 14287"/>
                <a:gd name="connsiteX3" fmla="*/ 7144 w 107156"/>
                <a:gd name="connsiteY3" fmla="*/ 14288 h 14287"/>
                <a:gd name="connsiteX4" fmla="*/ 100013 w 107156"/>
                <a:gd name="connsiteY4" fmla="*/ 14288 h 14287"/>
                <a:gd name="connsiteX5" fmla="*/ 107156 w 107156"/>
                <a:gd name="connsiteY5" fmla="*/ 7144 h 14287"/>
                <a:gd name="connsiteX6" fmla="*/ 100013 w 107156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6" h="14287">
                  <a:moveTo>
                    <a:pt x="100013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00013" y="14288"/>
                  </a:lnTo>
                  <a:cubicBezTo>
                    <a:pt x="104299" y="14288"/>
                    <a:pt x="107156" y="11430"/>
                    <a:pt x="107156" y="7144"/>
                  </a:cubicBezTo>
                  <a:cubicBezTo>
                    <a:pt x="107156" y="2857"/>
                    <a:pt x="104299" y="0"/>
                    <a:pt x="100013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2019446-FA9E-087C-39BF-C4BD76CDF2F8}"/>
                </a:ext>
              </a:extLst>
            </p:cNvPr>
            <p:cNvSpPr/>
            <p:nvPr/>
          </p:nvSpPr>
          <p:spPr>
            <a:xfrm>
              <a:off x="3828256" y="2778918"/>
              <a:ext cx="107156" cy="14287"/>
            </a:xfrm>
            <a:custGeom>
              <a:avLst/>
              <a:gdLst>
                <a:gd name="connsiteX0" fmla="*/ 100013 w 107156"/>
                <a:gd name="connsiteY0" fmla="*/ 0 h 14287"/>
                <a:gd name="connsiteX1" fmla="*/ 7144 w 107156"/>
                <a:gd name="connsiteY1" fmla="*/ 0 h 14287"/>
                <a:gd name="connsiteX2" fmla="*/ 0 w 107156"/>
                <a:gd name="connsiteY2" fmla="*/ 7144 h 14287"/>
                <a:gd name="connsiteX3" fmla="*/ 7144 w 107156"/>
                <a:gd name="connsiteY3" fmla="*/ 14288 h 14287"/>
                <a:gd name="connsiteX4" fmla="*/ 100013 w 107156"/>
                <a:gd name="connsiteY4" fmla="*/ 14288 h 14287"/>
                <a:gd name="connsiteX5" fmla="*/ 107156 w 107156"/>
                <a:gd name="connsiteY5" fmla="*/ 7144 h 14287"/>
                <a:gd name="connsiteX6" fmla="*/ 100013 w 107156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6" h="14287">
                  <a:moveTo>
                    <a:pt x="100013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00013" y="14288"/>
                  </a:lnTo>
                  <a:cubicBezTo>
                    <a:pt x="104299" y="14288"/>
                    <a:pt x="107156" y="11430"/>
                    <a:pt x="107156" y="7144"/>
                  </a:cubicBezTo>
                  <a:cubicBezTo>
                    <a:pt x="107156" y="2857"/>
                    <a:pt x="104299" y="0"/>
                    <a:pt x="100013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39A94F1-8BFC-F102-0B39-5F30B6A5AA8E}"/>
                </a:ext>
              </a:extLst>
            </p:cNvPr>
            <p:cNvSpPr/>
            <p:nvPr/>
          </p:nvSpPr>
          <p:spPr>
            <a:xfrm>
              <a:off x="3985418" y="2857499"/>
              <a:ext cx="107156" cy="14287"/>
            </a:xfrm>
            <a:custGeom>
              <a:avLst/>
              <a:gdLst>
                <a:gd name="connsiteX0" fmla="*/ 100013 w 107156"/>
                <a:gd name="connsiteY0" fmla="*/ 14288 h 14287"/>
                <a:gd name="connsiteX1" fmla="*/ 107156 w 107156"/>
                <a:gd name="connsiteY1" fmla="*/ 7144 h 14287"/>
                <a:gd name="connsiteX2" fmla="*/ 100013 w 107156"/>
                <a:gd name="connsiteY2" fmla="*/ 0 h 14287"/>
                <a:gd name="connsiteX3" fmla="*/ 7144 w 107156"/>
                <a:gd name="connsiteY3" fmla="*/ 0 h 14287"/>
                <a:gd name="connsiteX4" fmla="*/ 0 w 107156"/>
                <a:gd name="connsiteY4" fmla="*/ 7144 h 14287"/>
                <a:gd name="connsiteX5" fmla="*/ 7144 w 107156"/>
                <a:gd name="connsiteY5" fmla="*/ 14288 h 14287"/>
                <a:gd name="connsiteX6" fmla="*/ 100013 w 107156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6" h="14287">
                  <a:moveTo>
                    <a:pt x="100013" y="14288"/>
                  </a:moveTo>
                  <a:cubicBezTo>
                    <a:pt x="104299" y="14288"/>
                    <a:pt x="107156" y="11430"/>
                    <a:pt x="107156" y="7144"/>
                  </a:cubicBezTo>
                  <a:cubicBezTo>
                    <a:pt x="107156" y="2858"/>
                    <a:pt x="104299" y="0"/>
                    <a:pt x="100013" y="0"/>
                  </a:cubicBez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100013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3" name="Content Placeholder 81">
            <a:extLst>
              <a:ext uri="{FF2B5EF4-FFF2-40B4-BE49-F238E27FC236}">
                <a16:creationId xmlns:a16="http://schemas.microsoft.com/office/drawing/2014/main" id="{747286AC-DB3C-16B7-E62A-E87248D6B991}"/>
              </a:ext>
            </a:extLst>
          </p:cNvPr>
          <p:cNvGrpSpPr/>
          <p:nvPr/>
        </p:nvGrpSpPr>
        <p:grpSpPr>
          <a:xfrm>
            <a:off x="4818856" y="2629083"/>
            <a:ext cx="314325" cy="428441"/>
            <a:chOff x="4818856" y="2629083"/>
            <a:chExt cx="314325" cy="428441"/>
          </a:xfrm>
          <a:solidFill>
            <a:schemeClr val="bg1"/>
          </a:solidFill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5323E9EB-BB95-D982-D6B1-CBF6658B2447}"/>
                </a:ext>
              </a:extLst>
            </p:cNvPr>
            <p:cNvSpPr/>
            <p:nvPr/>
          </p:nvSpPr>
          <p:spPr>
            <a:xfrm>
              <a:off x="4818856" y="2943224"/>
              <a:ext cx="114300" cy="114300"/>
            </a:xfrm>
            <a:custGeom>
              <a:avLst/>
              <a:gdLst>
                <a:gd name="connsiteX0" fmla="*/ 57150 w 114300"/>
                <a:gd name="connsiteY0" fmla="*/ 0 h 114300"/>
                <a:gd name="connsiteX1" fmla="*/ 0 w 114300"/>
                <a:gd name="connsiteY1" fmla="*/ 57150 h 114300"/>
                <a:gd name="connsiteX2" fmla="*/ 57150 w 114300"/>
                <a:gd name="connsiteY2" fmla="*/ 114300 h 114300"/>
                <a:gd name="connsiteX3" fmla="*/ 114300 w 114300"/>
                <a:gd name="connsiteY3" fmla="*/ 57150 h 114300"/>
                <a:gd name="connsiteX4" fmla="*/ 57150 w 114300"/>
                <a:gd name="connsiteY4" fmla="*/ 0 h 114300"/>
                <a:gd name="connsiteX5" fmla="*/ 57150 w 114300"/>
                <a:gd name="connsiteY5" fmla="*/ 100013 h 114300"/>
                <a:gd name="connsiteX6" fmla="*/ 14288 w 114300"/>
                <a:gd name="connsiteY6" fmla="*/ 57150 h 114300"/>
                <a:gd name="connsiteX7" fmla="*/ 57150 w 114300"/>
                <a:gd name="connsiteY7" fmla="*/ 14288 h 114300"/>
                <a:gd name="connsiteX8" fmla="*/ 100013 w 114300"/>
                <a:gd name="connsiteY8" fmla="*/ 57150 h 114300"/>
                <a:gd name="connsiteX9" fmla="*/ 57150 w 114300"/>
                <a:gd name="connsiteY9" fmla="*/ 10001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14300">
                  <a:moveTo>
                    <a:pt x="57150" y="0"/>
                  </a:moveTo>
                  <a:cubicBezTo>
                    <a:pt x="25718" y="0"/>
                    <a:pt x="0" y="25717"/>
                    <a:pt x="0" y="57150"/>
                  </a:cubicBezTo>
                  <a:cubicBezTo>
                    <a:pt x="0" y="88583"/>
                    <a:pt x="25718" y="114300"/>
                    <a:pt x="57150" y="114300"/>
                  </a:cubicBezTo>
                  <a:cubicBezTo>
                    <a:pt x="88583" y="114300"/>
                    <a:pt x="114300" y="88583"/>
                    <a:pt x="114300" y="57150"/>
                  </a:cubicBezTo>
                  <a:cubicBezTo>
                    <a:pt x="114300" y="25717"/>
                    <a:pt x="88583" y="0"/>
                    <a:pt x="57150" y="0"/>
                  </a:cubicBezTo>
                  <a:close/>
                  <a:moveTo>
                    <a:pt x="57150" y="100013"/>
                  </a:moveTo>
                  <a:cubicBezTo>
                    <a:pt x="33576" y="100013"/>
                    <a:pt x="14288" y="80724"/>
                    <a:pt x="14288" y="57150"/>
                  </a:cubicBezTo>
                  <a:cubicBezTo>
                    <a:pt x="14288" y="33576"/>
                    <a:pt x="33576" y="14288"/>
                    <a:pt x="57150" y="14288"/>
                  </a:cubicBezTo>
                  <a:cubicBezTo>
                    <a:pt x="80724" y="14288"/>
                    <a:pt x="100013" y="33576"/>
                    <a:pt x="100013" y="57150"/>
                  </a:cubicBezTo>
                  <a:cubicBezTo>
                    <a:pt x="100013" y="80724"/>
                    <a:pt x="80724" y="100013"/>
                    <a:pt x="57150" y="1000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3084F1A-6D03-3F87-C1A7-D981EB175907}"/>
                </a:ext>
              </a:extLst>
            </p:cNvPr>
            <p:cNvSpPr/>
            <p:nvPr/>
          </p:nvSpPr>
          <p:spPr>
            <a:xfrm>
              <a:off x="5018881" y="2943224"/>
              <a:ext cx="114300" cy="114300"/>
            </a:xfrm>
            <a:custGeom>
              <a:avLst/>
              <a:gdLst>
                <a:gd name="connsiteX0" fmla="*/ 57150 w 114300"/>
                <a:gd name="connsiteY0" fmla="*/ 0 h 114300"/>
                <a:gd name="connsiteX1" fmla="*/ 0 w 114300"/>
                <a:gd name="connsiteY1" fmla="*/ 57150 h 114300"/>
                <a:gd name="connsiteX2" fmla="*/ 57150 w 114300"/>
                <a:gd name="connsiteY2" fmla="*/ 114300 h 114300"/>
                <a:gd name="connsiteX3" fmla="*/ 114300 w 114300"/>
                <a:gd name="connsiteY3" fmla="*/ 57150 h 114300"/>
                <a:gd name="connsiteX4" fmla="*/ 57150 w 114300"/>
                <a:gd name="connsiteY4" fmla="*/ 0 h 114300"/>
                <a:gd name="connsiteX5" fmla="*/ 57150 w 114300"/>
                <a:gd name="connsiteY5" fmla="*/ 100013 h 114300"/>
                <a:gd name="connsiteX6" fmla="*/ 14288 w 114300"/>
                <a:gd name="connsiteY6" fmla="*/ 57150 h 114300"/>
                <a:gd name="connsiteX7" fmla="*/ 57150 w 114300"/>
                <a:gd name="connsiteY7" fmla="*/ 14288 h 114300"/>
                <a:gd name="connsiteX8" fmla="*/ 100013 w 114300"/>
                <a:gd name="connsiteY8" fmla="*/ 57150 h 114300"/>
                <a:gd name="connsiteX9" fmla="*/ 57150 w 114300"/>
                <a:gd name="connsiteY9" fmla="*/ 10001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14300">
                  <a:moveTo>
                    <a:pt x="57150" y="0"/>
                  </a:moveTo>
                  <a:cubicBezTo>
                    <a:pt x="25717" y="0"/>
                    <a:pt x="0" y="25717"/>
                    <a:pt x="0" y="57150"/>
                  </a:cubicBezTo>
                  <a:cubicBezTo>
                    <a:pt x="0" y="88583"/>
                    <a:pt x="25717" y="114300"/>
                    <a:pt x="57150" y="114300"/>
                  </a:cubicBezTo>
                  <a:cubicBezTo>
                    <a:pt x="88583" y="114300"/>
                    <a:pt x="114300" y="88583"/>
                    <a:pt x="114300" y="57150"/>
                  </a:cubicBezTo>
                  <a:cubicBezTo>
                    <a:pt x="114300" y="25717"/>
                    <a:pt x="88583" y="0"/>
                    <a:pt x="57150" y="0"/>
                  </a:cubicBezTo>
                  <a:close/>
                  <a:moveTo>
                    <a:pt x="57150" y="100013"/>
                  </a:moveTo>
                  <a:cubicBezTo>
                    <a:pt x="33576" y="100013"/>
                    <a:pt x="14288" y="80724"/>
                    <a:pt x="14288" y="57150"/>
                  </a:cubicBezTo>
                  <a:cubicBezTo>
                    <a:pt x="14288" y="33576"/>
                    <a:pt x="33576" y="14288"/>
                    <a:pt x="57150" y="14288"/>
                  </a:cubicBezTo>
                  <a:cubicBezTo>
                    <a:pt x="80724" y="14288"/>
                    <a:pt x="100013" y="33576"/>
                    <a:pt x="100013" y="57150"/>
                  </a:cubicBezTo>
                  <a:cubicBezTo>
                    <a:pt x="100013" y="80724"/>
                    <a:pt x="80724" y="100013"/>
                    <a:pt x="57150" y="1000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A38389F4-A439-E7F7-1FB6-C4B3962701A9}"/>
                </a:ext>
              </a:extLst>
            </p:cNvPr>
            <p:cNvSpPr/>
            <p:nvPr/>
          </p:nvSpPr>
          <p:spPr>
            <a:xfrm>
              <a:off x="4868862" y="2629083"/>
              <a:ext cx="214312" cy="299853"/>
            </a:xfrm>
            <a:custGeom>
              <a:avLst/>
              <a:gdLst>
                <a:gd name="connsiteX0" fmla="*/ 7144 w 214312"/>
                <a:gd name="connsiteY0" fmla="*/ 299854 h 299853"/>
                <a:gd name="connsiteX1" fmla="*/ 14288 w 214312"/>
                <a:gd name="connsiteY1" fmla="*/ 292710 h 299853"/>
                <a:gd name="connsiteX2" fmla="*/ 14288 w 214312"/>
                <a:gd name="connsiteY2" fmla="*/ 228416 h 299853"/>
                <a:gd name="connsiteX3" fmla="*/ 200025 w 214312"/>
                <a:gd name="connsiteY3" fmla="*/ 228416 h 299853"/>
                <a:gd name="connsiteX4" fmla="*/ 200025 w 214312"/>
                <a:gd name="connsiteY4" fmla="*/ 292710 h 299853"/>
                <a:gd name="connsiteX5" fmla="*/ 207169 w 214312"/>
                <a:gd name="connsiteY5" fmla="*/ 299854 h 299853"/>
                <a:gd name="connsiteX6" fmla="*/ 214313 w 214312"/>
                <a:gd name="connsiteY6" fmla="*/ 292710 h 299853"/>
                <a:gd name="connsiteX7" fmla="*/ 214313 w 214312"/>
                <a:gd name="connsiteY7" fmla="*/ 221273 h 299853"/>
                <a:gd name="connsiteX8" fmla="*/ 207169 w 214312"/>
                <a:gd name="connsiteY8" fmla="*/ 214129 h 299853"/>
                <a:gd name="connsiteX9" fmla="*/ 114300 w 214312"/>
                <a:gd name="connsiteY9" fmla="*/ 214129 h 299853"/>
                <a:gd name="connsiteX10" fmla="*/ 114300 w 214312"/>
                <a:gd name="connsiteY10" fmla="*/ 113402 h 299853"/>
                <a:gd name="connsiteX11" fmla="*/ 163592 w 214312"/>
                <a:gd name="connsiteY11" fmla="*/ 49823 h 299853"/>
                <a:gd name="connsiteX12" fmla="*/ 100013 w 214312"/>
                <a:gd name="connsiteY12" fmla="*/ 531 h 299853"/>
                <a:gd name="connsiteX13" fmla="*/ 50721 w 214312"/>
                <a:gd name="connsiteY13" fmla="*/ 64110 h 299853"/>
                <a:gd name="connsiteX14" fmla="*/ 100013 w 214312"/>
                <a:gd name="connsiteY14" fmla="*/ 113402 h 299853"/>
                <a:gd name="connsiteX15" fmla="*/ 100013 w 214312"/>
                <a:gd name="connsiteY15" fmla="*/ 214129 h 299853"/>
                <a:gd name="connsiteX16" fmla="*/ 7144 w 214312"/>
                <a:gd name="connsiteY16" fmla="*/ 214129 h 299853"/>
                <a:gd name="connsiteX17" fmla="*/ 0 w 214312"/>
                <a:gd name="connsiteY17" fmla="*/ 221273 h 299853"/>
                <a:gd name="connsiteX18" fmla="*/ 0 w 214312"/>
                <a:gd name="connsiteY18" fmla="*/ 292710 h 299853"/>
                <a:gd name="connsiteX19" fmla="*/ 7144 w 214312"/>
                <a:gd name="connsiteY19" fmla="*/ 299854 h 299853"/>
                <a:gd name="connsiteX20" fmla="*/ 64294 w 214312"/>
                <a:gd name="connsiteY20" fmla="*/ 56966 h 299853"/>
                <a:gd name="connsiteX21" fmla="*/ 107156 w 214312"/>
                <a:gd name="connsiteY21" fmla="*/ 14104 h 299853"/>
                <a:gd name="connsiteX22" fmla="*/ 150019 w 214312"/>
                <a:gd name="connsiteY22" fmla="*/ 56966 h 299853"/>
                <a:gd name="connsiteX23" fmla="*/ 107156 w 214312"/>
                <a:gd name="connsiteY23" fmla="*/ 99829 h 299853"/>
                <a:gd name="connsiteX24" fmla="*/ 64294 w 214312"/>
                <a:gd name="connsiteY24" fmla="*/ 56966 h 29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312" h="299853">
                  <a:moveTo>
                    <a:pt x="7144" y="299854"/>
                  </a:moveTo>
                  <a:cubicBezTo>
                    <a:pt x="11430" y="299854"/>
                    <a:pt x="14288" y="296996"/>
                    <a:pt x="14288" y="292710"/>
                  </a:cubicBezTo>
                  <a:lnTo>
                    <a:pt x="14288" y="228416"/>
                  </a:lnTo>
                  <a:lnTo>
                    <a:pt x="200025" y="228416"/>
                  </a:lnTo>
                  <a:lnTo>
                    <a:pt x="200025" y="292710"/>
                  </a:lnTo>
                  <a:cubicBezTo>
                    <a:pt x="200025" y="296996"/>
                    <a:pt x="202883" y="299854"/>
                    <a:pt x="207169" y="299854"/>
                  </a:cubicBezTo>
                  <a:cubicBezTo>
                    <a:pt x="211455" y="299854"/>
                    <a:pt x="214313" y="296996"/>
                    <a:pt x="214313" y="292710"/>
                  </a:cubicBezTo>
                  <a:lnTo>
                    <a:pt x="214313" y="221273"/>
                  </a:lnTo>
                  <a:cubicBezTo>
                    <a:pt x="214313" y="216986"/>
                    <a:pt x="211455" y="214129"/>
                    <a:pt x="207169" y="214129"/>
                  </a:cubicBezTo>
                  <a:lnTo>
                    <a:pt x="114300" y="214129"/>
                  </a:lnTo>
                  <a:lnTo>
                    <a:pt x="114300" y="113402"/>
                  </a:lnTo>
                  <a:cubicBezTo>
                    <a:pt x="145733" y="109116"/>
                    <a:pt x="167878" y="80541"/>
                    <a:pt x="163592" y="49823"/>
                  </a:cubicBezTo>
                  <a:cubicBezTo>
                    <a:pt x="159306" y="18390"/>
                    <a:pt x="130731" y="-3755"/>
                    <a:pt x="100013" y="531"/>
                  </a:cubicBezTo>
                  <a:cubicBezTo>
                    <a:pt x="69294" y="4817"/>
                    <a:pt x="46434" y="33392"/>
                    <a:pt x="50721" y="64110"/>
                  </a:cubicBezTo>
                  <a:cubicBezTo>
                    <a:pt x="54293" y="89828"/>
                    <a:pt x="74295" y="110545"/>
                    <a:pt x="100013" y="113402"/>
                  </a:cubicBezTo>
                  <a:lnTo>
                    <a:pt x="100013" y="214129"/>
                  </a:lnTo>
                  <a:lnTo>
                    <a:pt x="7144" y="214129"/>
                  </a:lnTo>
                  <a:cubicBezTo>
                    <a:pt x="2857" y="214129"/>
                    <a:pt x="0" y="216986"/>
                    <a:pt x="0" y="221273"/>
                  </a:cubicBezTo>
                  <a:lnTo>
                    <a:pt x="0" y="292710"/>
                  </a:lnTo>
                  <a:cubicBezTo>
                    <a:pt x="0" y="296996"/>
                    <a:pt x="2857" y="299854"/>
                    <a:pt x="7144" y="299854"/>
                  </a:cubicBezTo>
                  <a:close/>
                  <a:moveTo>
                    <a:pt x="64294" y="56966"/>
                  </a:moveTo>
                  <a:cubicBezTo>
                    <a:pt x="64294" y="33392"/>
                    <a:pt x="83582" y="14104"/>
                    <a:pt x="107156" y="14104"/>
                  </a:cubicBezTo>
                  <a:cubicBezTo>
                    <a:pt x="130731" y="14104"/>
                    <a:pt x="150019" y="33392"/>
                    <a:pt x="150019" y="56966"/>
                  </a:cubicBezTo>
                  <a:cubicBezTo>
                    <a:pt x="150019" y="80541"/>
                    <a:pt x="130731" y="99829"/>
                    <a:pt x="107156" y="99829"/>
                  </a:cubicBezTo>
                  <a:cubicBezTo>
                    <a:pt x="83582" y="99829"/>
                    <a:pt x="64294" y="80541"/>
                    <a:pt x="64294" y="5696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0" name="Content Placeholder 83">
            <a:extLst>
              <a:ext uri="{FF2B5EF4-FFF2-40B4-BE49-F238E27FC236}">
                <a16:creationId xmlns:a16="http://schemas.microsoft.com/office/drawing/2014/main" id="{341A37CA-A7AF-9BB1-0AEB-97C760066A24}"/>
              </a:ext>
            </a:extLst>
          </p:cNvPr>
          <p:cNvGrpSpPr/>
          <p:nvPr/>
        </p:nvGrpSpPr>
        <p:grpSpPr>
          <a:xfrm>
            <a:off x="5850473" y="2666999"/>
            <a:ext cx="371918" cy="371475"/>
            <a:chOff x="5850473" y="2666999"/>
            <a:chExt cx="371918" cy="371475"/>
          </a:xfrm>
          <a:solidFill>
            <a:schemeClr val="bg1"/>
          </a:solidFill>
        </p:grpSpPr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33FB4FB-7D97-C3EE-C90E-02EA9197C12D}"/>
                </a:ext>
              </a:extLst>
            </p:cNvPr>
            <p:cNvSpPr/>
            <p:nvPr/>
          </p:nvSpPr>
          <p:spPr>
            <a:xfrm>
              <a:off x="5936456" y="2767893"/>
              <a:ext cx="285935" cy="219860"/>
            </a:xfrm>
            <a:custGeom>
              <a:avLst/>
              <a:gdLst>
                <a:gd name="connsiteX0" fmla="*/ 282893 w 285935"/>
                <a:gd name="connsiteY0" fmla="*/ 207716 h 219860"/>
                <a:gd name="connsiteX1" fmla="*/ 235744 w 285935"/>
                <a:gd name="connsiteY1" fmla="*/ 116276 h 219860"/>
                <a:gd name="connsiteX2" fmla="*/ 235744 w 285935"/>
                <a:gd name="connsiteY2" fmla="*/ 63413 h 219860"/>
                <a:gd name="connsiteX3" fmla="*/ 222171 w 285935"/>
                <a:gd name="connsiteY3" fmla="*/ 4119 h 219860"/>
                <a:gd name="connsiteX4" fmla="*/ 212884 w 285935"/>
                <a:gd name="connsiteY4" fmla="*/ 548 h 219860"/>
                <a:gd name="connsiteX5" fmla="*/ 209312 w 285935"/>
                <a:gd name="connsiteY5" fmla="*/ 9834 h 219860"/>
                <a:gd name="connsiteX6" fmla="*/ 221456 w 285935"/>
                <a:gd name="connsiteY6" fmla="*/ 62698 h 219860"/>
                <a:gd name="connsiteX7" fmla="*/ 221456 w 285935"/>
                <a:gd name="connsiteY7" fmla="*/ 115562 h 219860"/>
                <a:gd name="connsiteX8" fmla="*/ 259318 w 285935"/>
                <a:gd name="connsiteY8" fmla="*/ 205573 h 219860"/>
                <a:gd name="connsiteX9" fmla="*/ 7144 w 285935"/>
                <a:gd name="connsiteY9" fmla="*/ 205573 h 219860"/>
                <a:gd name="connsiteX10" fmla="*/ 0 w 285935"/>
                <a:gd name="connsiteY10" fmla="*/ 212717 h 219860"/>
                <a:gd name="connsiteX11" fmla="*/ 7144 w 285935"/>
                <a:gd name="connsiteY11" fmla="*/ 219861 h 219860"/>
                <a:gd name="connsiteX12" fmla="*/ 278606 w 285935"/>
                <a:gd name="connsiteY12" fmla="*/ 219861 h 219860"/>
                <a:gd name="connsiteX13" fmla="*/ 285750 w 285935"/>
                <a:gd name="connsiteY13" fmla="*/ 214860 h 219860"/>
                <a:gd name="connsiteX14" fmla="*/ 282893 w 285935"/>
                <a:gd name="connsiteY14" fmla="*/ 207716 h 21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5935" h="219860">
                  <a:moveTo>
                    <a:pt x="282893" y="207716"/>
                  </a:moveTo>
                  <a:cubicBezTo>
                    <a:pt x="253603" y="186999"/>
                    <a:pt x="235744" y="152709"/>
                    <a:pt x="235744" y="116276"/>
                  </a:cubicBezTo>
                  <a:lnTo>
                    <a:pt x="235744" y="63413"/>
                  </a:lnTo>
                  <a:cubicBezTo>
                    <a:pt x="235744" y="42696"/>
                    <a:pt x="231458" y="22693"/>
                    <a:pt x="222171" y="4119"/>
                  </a:cubicBezTo>
                  <a:cubicBezTo>
                    <a:pt x="220742" y="548"/>
                    <a:pt x="216456" y="-881"/>
                    <a:pt x="212884" y="548"/>
                  </a:cubicBezTo>
                  <a:cubicBezTo>
                    <a:pt x="209312" y="1976"/>
                    <a:pt x="207883" y="6262"/>
                    <a:pt x="209312" y="9834"/>
                  </a:cubicBezTo>
                  <a:cubicBezTo>
                    <a:pt x="217170" y="26265"/>
                    <a:pt x="221456" y="44124"/>
                    <a:pt x="221456" y="62698"/>
                  </a:cubicBezTo>
                  <a:lnTo>
                    <a:pt x="221456" y="115562"/>
                  </a:lnTo>
                  <a:cubicBezTo>
                    <a:pt x="221456" y="149852"/>
                    <a:pt x="235029" y="181999"/>
                    <a:pt x="259318" y="205573"/>
                  </a:cubicBezTo>
                  <a:lnTo>
                    <a:pt x="7144" y="205573"/>
                  </a:lnTo>
                  <a:cubicBezTo>
                    <a:pt x="2857" y="205573"/>
                    <a:pt x="0" y="208431"/>
                    <a:pt x="0" y="212717"/>
                  </a:cubicBezTo>
                  <a:cubicBezTo>
                    <a:pt x="0" y="217003"/>
                    <a:pt x="2857" y="219861"/>
                    <a:pt x="7144" y="219861"/>
                  </a:cubicBezTo>
                  <a:lnTo>
                    <a:pt x="278606" y="219861"/>
                  </a:lnTo>
                  <a:cubicBezTo>
                    <a:pt x="281464" y="219861"/>
                    <a:pt x="284321" y="217717"/>
                    <a:pt x="285750" y="214860"/>
                  </a:cubicBezTo>
                  <a:cubicBezTo>
                    <a:pt x="286464" y="212717"/>
                    <a:pt x="285036" y="209145"/>
                    <a:pt x="282893" y="20771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4C5B61B-9F99-96A8-E55E-AC90F280DFD2}"/>
                </a:ext>
              </a:extLst>
            </p:cNvPr>
            <p:cNvSpPr/>
            <p:nvPr/>
          </p:nvSpPr>
          <p:spPr>
            <a:xfrm>
              <a:off x="6007894" y="2666999"/>
              <a:ext cx="50006" cy="14287"/>
            </a:xfrm>
            <a:custGeom>
              <a:avLst/>
              <a:gdLst>
                <a:gd name="connsiteX0" fmla="*/ 7144 w 50006"/>
                <a:gd name="connsiteY0" fmla="*/ 14288 h 14287"/>
                <a:gd name="connsiteX1" fmla="*/ 42863 w 50006"/>
                <a:gd name="connsiteY1" fmla="*/ 14288 h 14287"/>
                <a:gd name="connsiteX2" fmla="*/ 50006 w 50006"/>
                <a:gd name="connsiteY2" fmla="*/ 7144 h 14287"/>
                <a:gd name="connsiteX3" fmla="*/ 42863 w 50006"/>
                <a:gd name="connsiteY3" fmla="*/ 0 h 14287"/>
                <a:gd name="connsiteX4" fmla="*/ 7144 w 50006"/>
                <a:gd name="connsiteY4" fmla="*/ 0 h 14287"/>
                <a:gd name="connsiteX5" fmla="*/ 0 w 50006"/>
                <a:gd name="connsiteY5" fmla="*/ 7144 h 14287"/>
                <a:gd name="connsiteX6" fmla="*/ 7144 w 50006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06" h="14287">
                  <a:moveTo>
                    <a:pt x="7144" y="14288"/>
                  </a:moveTo>
                  <a:lnTo>
                    <a:pt x="42863" y="14288"/>
                  </a:lnTo>
                  <a:cubicBezTo>
                    <a:pt x="47149" y="14288"/>
                    <a:pt x="50006" y="11430"/>
                    <a:pt x="50006" y="7144"/>
                  </a:cubicBezTo>
                  <a:cubicBezTo>
                    <a:pt x="50006" y="2858"/>
                    <a:pt x="47149" y="0"/>
                    <a:pt x="42863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E74E7D8F-6CF2-A6C0-6C89-DC30EEA8198A}"/>
                </a:ext>
              </a:extLst>
            </p:cNvPr>
            <p:cNvSpPr/>
            <p:nvPr/>
          </p:nvSpPr>
          <p:spPr>
            <a:xfrm>
              <a:off x="5988271" y="3002264"/>
              <a:ext cx="97266" cy="36209"/>
            </a:xfrm>
            <a:custGeom>
              <a:avLst/>
              <a:gdLst>
                <a:gd name="connsiteX0" fmla="*/ 83916 w 97266"/>
                <a:gd name="connsiteY0" fmla="*/ 3349 h 36209"/>
                <a:gd name="connsiteX1" fmla="*/ 48198 w 97266"/>
                <a:gd name="connsiteY1" fmla="*/ 21922 h 36209"/>
                <a:gd name="connsiteX2" fmla="*/ 13193 w 97266"/>
                <a:gd name="connsiteY2" fmla="*/ 3349 h 36209"/>
                <a:gd name="connsiteX3" fmla="*/ 3192 w 97266"/>
                <a:gd name="connsiteY3" fmla="*/ 1920 h 36209"/>
                <a:gd name="connsiteX4" fmla="*/ 1763 w 97266"/>
                <a:gd name="connsiteY4" fmla="*/ 11921 h 36209"/>
                <a:gd name="connsiteX5" fmla="*/ 48912 w 97266"/>
                <a:gd name="connsiteY5" fmla="*/ 36210 h 36209"/>
                <a:gd name="connsiteX6" fmla="*/ 96061 w 97266"/>
                <a:gd name="connsiteY6" fmla="*/ 11207 h 36209"/>
                <a:gd name="connsiteX7" fmla="*/ 93918 w 97266"/>
                <a:gd name="connsiteY7" fmla="*/ 1205 h 36209"/>
                <a:gd name="connsiteX8" fmla="*/ 83916 w 97266"/>
                <a:gd name="connsiteY8" fmla="*/ 3349 h 3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66" h="36209">
                  <a:moveTo>
                    <a:pt x="83916" y="3349"/>
                  </a:moveTo>
                  <a:cubicBezTo>
                    <a:pt x="76058" y="14779"/>
                    <a:pt x="62485" y="21922"/>
                    <a:pt x="48198" y="21922"/>
                  </a:cubicBezTo>
                  <a:cubicBezTo>
                    <a:pt x="33910" y="21922"/>
                    <a:pt x="21051" y="14779"/>
                    <a:pt x="13193" y="3349"/>
                  </a:cubicBezTo>
                  <a:cubicBezTo>
                    <a:pt x="11050" y="-223"/>
                    <a:pt x="6764" y="-938"/>
                    <a:pt x="3192" y="1920"/>
                  </a:cubicBezTo>
                  <a:cubicBezTo>
                    <a:pt x="-380" y="4063"/>
                    <a:pt x="-1094" y="8349"/>
                    <a:pt x="1763" y="11921"/>
                  </a:cubicBezTo>
                  <a:cubicBezTo>
                    <a:pt x="12479" y="26923"/>
                    <a:pt x="30338" y="36210"/>
                    <a:pt x="48912" y="36210"/>
                  </a:cubicBezTo>
                  <a:cubicBezTo>
                    <a:pt x="68200" y="36210"/>
                    <a:pt x="85345" y="26923"/>
                    <a:pt x="96061" y="11207"/>
                  </a:cubicBezTo>
                  <a:cubicBezTo>
                    <a:pt x="98204" y="7635"/>
                    <a:pt x="97489" y="3349"/>
                    <a:pt x="93918" y="1205"/>
                  </a:cubicBezTo>
                  <a:cubicBezTo>
                    <a:pt x="90346" y="-938"/>
                    <a:pt x="86059" y="-223"/>
                    <a:pt x="83916" y="334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A11BFDD8-118B-E6AE-134C-384751ED8468}"/>
                </a:ext>
              </a:extLst>
            </p:cNvPr>
            <p:cNvSpPr/>
            <p:nvPr/>
          </p:nvSpPr>
          <p:spPr>
            <a:xfrm>
              <a:off x="5850473" y="2666999"/>
              <a:ext cx="371732" cy="371474"/>
            </a:xfrm>
            <a:custGeom>
              <a:avLst/>
              <a:gdLst>
                <a:gd name="connsiteX0" fmla="*/ 369590 w 371732"/>
                <a:gd name="connsiteY0" fmla="*/ 2143 h 371474"/>
                <a:gd name="connsiteX1" fmla="*/ 359588 w 371732"/>
                <a:gd name="connsiteY1" fmla="*/ 2143 h 371474"/>
                <a:gd name="connsiteX2" fmla="*/ 287436 w 371732"/>
                <a:gd name="connsiteY2" fmla="*/ 74295 h 371474"/>
                <a:gd name="connsiteX3" fmla="*/ 185995 w 371732"/>
                <a:gd name="connsiteY3" fmla="*/ 28575 h 371474"/>
                <a:gd name="connsiteX4" fmla="*/ 50264 w 371732"/>
                <a:gd name="connsiteY4" fmla="*/ 164306 h 371474"/>
                <a:gd name="connsiteX5" fmla="*/ 50264 w 371732"/>
                <a:gd name="connsiteY5" fmla="*/ 217170 h 371474"/>
                <a:gd name="connsiteX6" fmla="*/ 3115 w 371732"/>
                <a:gd name="connsiteY6" fmla="*/ 308610 h 371474"/>
                <a:gd name="connsiteX7" fmla="*/ 258 w 371732"/>
                <a:gd name="connsiteY7" fmla="*/ 316468 h 371474"/>
                <a:gd name="connsiteX8" fmla="*/ 7401 w 371732"/>
                <a:gd name="connsiteY8" fmla="*/ 321469 h 371474"/>
                <a:gd name="connsiteX9" fmla="*/ 40263 w 371732"/>
                <a:gd name="connsiteY9" fmla="*/ 321469 h 371474"/>
                <a:gd name="connsiteX10" fmla="*/ 2401 w 371732"/>
                <a:gd name="connsiteY10" fmla="*/ 359331 h 371474"/>
                <a:gd name="connsiteX11" fmla="*/ 2401 w 371732"/>
                <a:gd name="connsiteY11" fmla="*/ 369332 h 371474"/>
                <a:gd name="connsiteX12" fmla="*/ 7401 w 371732"/>
                <a:gd name="connsiteY12" fmla="*/ 371475 h 371474"/>
                <a:gd name="connsiteX13" fmla="*/ 12402 w 371732"/>
                <a:gd name="connsiteY13" fmla="*/ 369332 h 371474"/>
                <a:gd name="connsiteX14" fmla="*/ 369590 w 371732"/>
                <a:gd name="connsiteY14" fmla="*/ 12144 h 371474"/>
                <a:gd name="connsiteX15" fmla="*/ 369590 w 371732"/>
                <a:gd name="connsiteY15" fmla="*/ 2143 h 371474"/>
                <a:gd name="connsiteX16" fmla="*/ 26690 w 371732"/>
                <a:gd name="connsiteY16" fmla="*/ 307181 h 371474"/>
                <a:gd name="connsiteX17" fmla="*/ 64551 w 371732"/>
                <a:gd name="connsiteY17" fmla="*/ 217170 h 371474"/>
                <a:gd name="connsiteX18" fmla="*/ 64551 w 371732"/>
                <a:gd name="connsiteY18" fmla="*/ 164306 h 371474"/>
                <a:gd name="connsiteX19" fmla="*/ 185995 w 371732"/>
                <a:gd name="connsiteY19" fmla="*/ 42863 h 371474"/>
                <a:gd name="connsiteX20" fmla="*/ 277435 w 371732"/>
                <a:gd name="connsiteY20" fmla="*/ 84296 h 371474"/>
                <a:gd name="connsiteX21" fmla="*/ 54550 w 371732"/>
                <a:gd name="connsiteY21" fmla="*/ 307181 h 371474"/>
                <a:gd name="connsiteX22" fmla="*/ 26690 w 371732"/>
                <a:gd name="connsiteY22" fmla="*/ 307181 h 37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1732" h="371474">
                  <a:moveTo>
                    <a:pt x="369590" y="2143"/>
                  </a:moveTo>
                  <a:cubicBezTo>
                    <a:pt x="366732" y="-714"/>
                    <a:pt x="362446" y="-714"/>
                    <a:pt x="359588" y="2143"/>
                  </a:cubicBezTo>
                  <a:lnTo>
                    <a:pt x="287436" y="74295"/>
                  </a:lnTo>
                  <a:cubicBezTo>
                    <a:pt x="261719" y="45006"/>
                    <a:pt x="225286" y="28575"/>
                    <a:pt x="185995" y="28575"/>
                  </a:cubicBezTo>
                  <a:cubicBezTo>
                    <a:pt x="110986" y="28575"/>
                    <a:pt x="50264" y="89297"/>
                    <a:pt x="50264" y="164306"/>
                  </a:cubicBezTo>
                  <a:lnTo>
                    <a:pt x="50264" y="217170"/>
                  </a:lnTo>
                  <a:cubicBezTo>
                    <a:pt x="50264" y="253603"/>
                    <a:pt x="32405" y="287179"/>
                    <a:pt x="3115" y="308610"/>
                  </a:cubicBezTo>
                  <a:cubicBezTo>
                    <a:pt x="258" y="310753"/>
                    <a:pt x="-457" y="313611"/>
                    <a:pt x="258" y="316468"/>
                  </a:cubicBezTo>
                  <a:cubicBezTo>
                    <a:pt x="1686" y="319326"/>
                    <a:pt x="4544" y="321469"/>
                    <a:pt x="7401" y="321469"/>
                  </a:cubicBezTo>
                  <a:lnTo>
                    <a:pt x="40263" y="321469"/>
                  </a:lnTo>
                  <a:lnTo>
                    <a:pt x="2401" y="359331"/>
                  </a:lnTo>
                  <a:cubicBezTo>
                    <a:pt x="-457" y="362188"/>
                    <a:pt x="-457" y="366474"/>
                    <a:pt x="2401" y="369332"/>
                  </a:cubicBezTo>
                  <a:cubicBezTo>
                    <a:pt x="3830" y="370761"/>
                    <a:pt x="5258" y="371475"/>
                    <a:pt x="7401" y="371475"/>
                  </a:cubicBezTo>
                  <a:cubicBezTo>
                    <a:pt x="9545" y="371475"/>
                    <a:pt x="10973" y="370761"/>
                    <a:pt x="12402" y="369332"/>
                  </a:cubicBezTo>
                  <a:lnTo>
                    <a:pt x="369590" y="12144"/>
                  </a:lnTo>
                  <a:cubicBezTo>
                    <a:pt x="372447" y="9287"/>
                    <a:pt x="372447" y="5001"/>
                    <a:pt x="369590" y="2143"/>
                  </a:cubicBezTo>
                  <a:close/>
                  <a:moveTo>
                    <a:pt x="26690" y="307181"/>
                  </a:moveTo>
                  <a:cubicBezTo>
                    <a:pt x="50264" y="283607"/>
                    <a:pt x="64551" y="251460"/>
                    <a:pt x="64551" y="217170"/>
                  </a:cubicBezTo>
                  <a:lnTo>
                    <a:pt x="64551" y="164306"/>
                  </a:lnTo>
                  <a:cubicBezTo>
                    <a:pt x="64551" y="97155"/>
                    <a:pt x="118844" y="42863"/>
                    <a:pt x="185995" y="42863"/>
                  </a:cubicBezTo>
                  <a:cubicBezTo>
                    <a:pt x="221000" y="42863"/>
                    <a:pt x="253861" y="57864"/>
                    <a:pt x="277435" y="84296"/>
                  </a:cubicBezTo>
                  <a:lnTo>
                    <a:pt x="54550" y="307181"/>
                  </a:lnTo>
                  <a:lnTo>
                    <a:pt x="26690" y="307181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6" name="Content Placeholder 85">
            <a:extLst>
              <a:ext uri="{FF2B5EF4-FFF2-40B4-BE49-F238E27FC236}">
                <a16:creationId xmlns:a16="http://schemas.microsoft.com/office/drawing/2014/main" id="{8529DFF8-C6C7-36ED-BBFD-0675F7DF7F65}"/>
              </a:ext>
            </a:extLst>
          </p:cNvPr>
          <p:cNvGrpSpPr/>
          <p:nvPr/>
        </p:nvGrpSpPr>
        <p:grpSpPr>
          <a:xfrm>
            <a:off x="6910923" y="2666999"/>
            <a:ext cx="371990" cy="371475"/>
            <a:chOff x="6910923" y="2666999"/>
            <a:chExt cx="371990" cy="371475"/>
          </a:xfrm>
          <a:solidFill>
            <a:schemeClr val="bg1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313CC23-8C6D-448A-2A43-B1C478DE099C}"/>
                </a:ext>
              </a:extLst>
            </p:cNvPr>
            <p:cNvSpPr/>
            <p:nvPr/>
          </p:nvSpPr>
          <p:spPr>
            <a:xfrm>
              <a:off x="6910923" y="2695574"/>
              <a:ext cx="371990" cy="292893"/>
            </a:xfrm>
            <a:custGeom>
              <a:avLst/>
              <a:gdLst>
                <a:gd name="connsiteX0" fmla="*/ 364589 w 371990"/>
                <a:gd name="connsiteY0" fmla="*/ 292894 h 292893"/>
                <a:gd name="connsiteX1" fmla="*/ 7401 w 371990"/>
                <a:gd name="connsiteY1" fmla="*/ 292894 h 292893"/>
                <a:gd name="connsiteX2" fmla="*/ 258 w 371990"/>
                <a:gd name="connsiteY2" fmla="*/ 287893 h 292893"/>
                <a:gd name="connsiteX3" fmla="*/ 3115 w 371990"/>
                <a:gd name="connsiteY3" fmla="*/ 280035 h 292893"/>
                <a:gd name="connsiteX4" fmla="*/ 50264 w 371990"/>
                <a:gd name="connsiteY4" fmla="*/ 188595 h 292893"/>
                <a:gd name="connsiteX5" fmla="*/ 50264 w 371990"/>
                <a:gd name="connsiteY5" fmla="*/ 135731 h 292893"/>
                <a:gd name="connsiteX6" fmla="*/ 185995 w 371990"/>
                <a:gd name="connsiteY6" fmla="*/ 0 h 292893"/>
                <a:gd name="connsiteX7" fmla="*/ 321726 w 371990"/>
                <a:gd name="connsiteY7" fmla="*/ 135731 h 292893"/>
                <a:gd name="connsiteX8" fmla="*/ 321726 w 371990"/>
                <a:gd name="connsiteY8" fmla="*/ 188595 h 292893"/>
                <a:gd name="connsiteX9" fmla="*/ 368875 w 371990"/>
                <a:gd name="connsiteY9" fmla="*/ 280035 h 292893"/>
                <a:gd name="connsiteX10" fmla="*/ 371733 w 371990"/>
                <a:gd name="connsiteY10" fmla="*/ 287893 h 292893"/>
                <a:gd name="connsiteX11" fmla="*/ 364589 w 371990"/>
                <a:gd name="connsiteY11" fmla="*/ 292894 h 292893"/>
                <a:gd name="connsiteX12" fmla="*/ 26690 w 371990"/>
                <a:gd name="connsiteY12" fmla="*/ 278606 h 292893"/>
                <a:gd name="connsiteX13" fmla="*/ 344586 w 371990"/>
                <a:gd name="connsiteY13" fmla="*/ 278606 h 292893"/>
                <a:gd name="connsiteX14" fmla="*/ 306725 w 371990"/>
                <a:gd name="connsiteY14" fmla="*/ 188595 h 292893"/>
                <a:gd name="connsiteX15" fmla="*/ 306725 w 371990"/>
                <a:gd name="connsiteY15" fmla="*/ 135731 h 292893"/>
                <a:gd name="connsiteX16" fmla="*/ 185281 w 371990"/>
                <a:gd name="connsiteY16" fmla="*/ 14288 h 292893"/>
                <a:gd name="connsiteX17" fmla="*/ 63837 w 371990"/>
                <a:gd name="connsiteY17" fmla="*/ 135731 h 292893"/>
                <a:gd name="connsiteX18" fmla="*/ 63837 w 371990"/>
                <a:gd name="connsiteY18" fmla="*/ 188595 h 292893"/>
                <a:gd name="connsiteX19" fmla="*/ 26690 w 371990"/>
                <a:gd name="connsiteY19" fmla="*/ 278606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990" h="292893">
                  <a:moveTo>
                    <a:pt x="364589" y="292894"/>
                  </a:moveTo>
                  <a:lnTo>
                    <a:pt x="7401" y="292894"/>
                  </a:lnTo>
                  <a:cubicBezTo>
                    <a:pt x="3830" y="292894"/>
                    <a:pt x="972" y="290751"/>
                    <a:pt x="258" y="287893"/>
                  </a:cubicBezTo>
                  <a:cubicBezTo>
                    <a:pt x="-457" y="285036"/>
                    <a:pt x="258" y="281464"/>
                    <a:pt x="3115" y="280035"/>
                  </a:cubicBezTo>
                  <a:cubicBezTo>
                    <a:pt x="32405" y="259318"/>
                    <a:pt x="50264" y="225028"/>
                    <a:pt x="50264" y="188595"/>
                  </a:cubicBezTo>
                  <a:lnTo>
                    <a:pt x="50264" y="135731"/>
                  </a:lnTo>
                  <a:cubicBezTo>
                    <a:pt x="50264" y="60722"/>
                    <a:pt x="110986" y="0"/>
                    <a:pt x="185995" y="0"/>
                  </a:cubicBezTo>
                  <a:cubicBezTo>
                    <a:pt x="261005" y="0"/>
                    <a:pt x="321726" y="60722"/>
                    <a:pt x="321726" y="135731"/>
                  </a:cubicBezTo>
                  <a:lnTo>
                    <a:pt x="321726" y="188595"/>
                  </a:lnTo>
                  <a:cubicBezTo>
                    <a:pt x="321726" y="225028"/>
                    <a:pt x="339586" y="258604"/>
                    <a:pt x="368875" y="280035"/>
                  </a:cubicBezTo>
                  <a:cubicBezTo>
                    <a:pt x="371733" y="281464"/>
                    <a:pt x="372447" y="285036"/>
                    <a:pt x="371733" y="287893"/>
                  </a:cubicBezTo>
                  <a:cubicBezTo>
                    <a:pt x="371018" y="290751"/>
                    <a:pt x="368161" y="292894"/>
                    <a:pt x="364589" y="292894"/>
                  </a:cubicBezTo>
                  <a:close/>
                  <a:moveTo>
                    <a:pt x="26690" y="278606"/>
                  </a:moveTo>
                  <a:lnTo>
                    <a:pt x="344586" y="278606"/>
                  </a:lnTo>
                  <a:cubicBezTo>
                    <a:pt x="320298" y="255032"/>
                    <a:pt x="306725" y="222171"/>
                    <a:pt x="306725" y="188595"/>
                  </a:cubicBezTo>
                  <a:lnTo>
                    <a:pt x="306725" y="135731"/>
                  </a:lnTo>
                  <a:cubicBezTo>
                    <a:pt x="306725" y="68580"/>
                    <a:pt x="252432" y="14288"/>
                    <a:pt x="185281" y="14288"/>
                  </a:cubicBezTo>
                  <a:cubicBezTo>
                    <a:pt x="118130" y="14288"/>
                    <a:pt x="63837" y="68580"/>
                    <a:pt x="63837" y="135731"/>
                  </a:cubicBezTo>
                  <a:lnTo>
                    <a:pt x="63837" y="188595"/>
                  </a:lnTo>
                  <a:cubicBezTo>
                    <a:pt x="64551" y="222171"/>
                    <a:pt x="50978" y="255032"/>
                    <a:pt x="26690" y="27860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D366A9C-6A1B-960F-6327-86F3AE475D2E}"/>
                </a:ext>
              </a:extLst>
            </p:cNvPr>
            <p:cNvSpPr/>
            <p:nvPr/>
          </p:nvSpPr>
          <p:spPr>
            <a:xfrm>
              <a:off x="7068344" y="2666999"/>
              <a:ext cx="50006" cy="14287"/>
            </a:xfrm>
            <a:custGeom>
              <a:avLst/>
              <a:gdLst>
                <a:gd name="connsiteX0" fmla="*/ 42863 w 50006"/>
                <a:gd name="connsiteY0" fmla="*/ 14288 h 14287"/>
                <a:gd name="connsiteX1" fmla="*/ 7144 w 50006"/>
                <a:gd name="connsiteY1" fmla="*/ 14288 h 14287"/>
                <a:gd name="connsiteX2" fmla="*/ 0 w 50006"/>
                <a:gd name="connsiteY2" fmla="*/ 7144 h 14287"/>
                <a:gd name="connsiteX3" fmla="*/ 7144 w 50006"/>
                <a:gd name="connsiteY3" fmla="*/ 0 h 14287"/>
                <a:gd name="connsiteX4" fmla="*/ 42863 w 50006"/>
                <a:gd name="connsiteY4" fmla="*/ 0 h 14287"/>
                <a:gd name="connsiteX5" fmla="*/ 50006 w 50006"/>
                <a:gd name="connsiteY5" fmla="*/ 7144 h 14287"/>
                <a:gd name="connsiteX6" fmla="*/ 42863 w 50006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06" h="14287">
                  <a:moveTo>
                    <a:pt x="42863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42863" y="0"/>
                  </a:lnTo>
                  <a:cubicBezTo>
                    <a:pt x="47149" y="0"/>
                    <a:pt x="50006" y="2858"/>
                    <a:pt x="50006" y="7144"/>
                  </a:cubicBezTo>
                  <a:cubicBezTo>
                    <a:pt x="50006" y="11430"/>
                    <a:pt x="47149" y="14288"/>
                    <a:pt x="42863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93A91FB-784C-AC7A-0668-A6C32272E61B}"/>
                </a:ext>
              </a:extLst>
            </p:cNvPr>
            <p:cNvSpPr/>
            <p:nvPr/>
          </p:nvSpPr>
          <p:spPr>
            <a:xfrm>
              <a:off x="7048524" y="3002224"/>
              <a:ext cx="96075" cy="36250"/>
            </a:xfrm>
            <a:custGeom>
              <a:avLst/>
              <a:gdLst>
                <a:gd name="connsiteX0" fmla="*/ 48395 w 96075"/>
                <a:gd name="connsiteY0" fmla="*/ 36250 h 36250"/>
                <a:gd name="connsiteX1" fmla="*/ 1246 w 96075"/>
                <a:gd name="connsiteY1" fmla="*/ 11962 h 36250"/>
                <a:gd name="connsiteX2" fmla="*/ 2675 w 96075"/>
                <a:gd name="connsiteY2" fmla="*/ 1960 h 36250"/>
                <a:gd name="connsiteX3" fmla="*/ 12676 w 96075"/>
                <a:gd name="connsiteY3" fmla="*/ 3389 h 36250"/>
                <a:gd name="connsiteX4" fmla="*/ 12676 w 96075"/>
                <a:gd name="connsiteY4" fmla="*/ 3389 h 36250"/>
                <a:gd name="connsiteX5" fmla="*/ 72684 w 96075"/>
                <a:gd name="connsiteY5" fmla="*/ 14105 h 36250"/>
                <a:gd name="connsiteX6" fmla="*/ 83399 w 96075"/>
                <a:gd name="connsiteY6" fmla="*/ 2675 h 36250"/>
                <a:gd name="connsiteX7" fmla="*/ 93400 w 96075"/>
                <a:gd name="connsiteY7" fmla="*/ 1246 h 36250"/>
                <a:gd name="connsiteX8" fmla="*/ 94829 w 96075"/>
                <a:gd name="connsiteY8" fmla="*/ 10533 h 36250"/>
                <a:gd name="connsiteX9" fmla="*/ 48395 w 96075"/>
                <a:gd name="connsiteY9" fmla="*/ 36250 h 3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075" h="36250">
                  <a:moveTo>
                    <a:pt x="48395" y="36250"/>
                  </a:moveTo>
                  <a:cubicBezTo>
                    <a:pt x="29821" y="36250"/>
                    <a:pt x="11962" y="26964"/>
                    <a:pt x="1246" y="11962"/>
                  </a:cubicBezTo>
                  <a:cubicBezTo>
                    <a:pt x="-897" y="8390"/>
                    <a:pt x="-183" y="4104"/>
                    <a:pt x="2675" y="1960"/>
                  </a:cubicBezTo>
                  <a:cubicBezTo>
                    <a:pt x="6247" y="-183"/>
                    <a:pt x="10533" y="532"/>
                    <a:pt x="12676" y="3389"/>
                  </a:cubicBezTo>
                  <a:cubicBezTo>
                    <a:pt x="12676" y="3389"/>
                    <a:pt x="12676" y="3389"/>
                    <a:pt x="12676" y="3389"/>
                  </a:cubicBezTo>
                  <a:cubicBezTo>
                    <a:pt x="26249" y="22677"/>
                    <a:pt x="52681" y="27678"/>
                    <a:pt x="72684" y="14105"/>
                  </a:cubicBezTo>
                  <a:cubicBezTo>
                    <a:pt x="76970" y="11247"/>
                    <a:pt x="80542" y="6961"/>
                    <a:pt x="83399" y="2675"/>
                  </a:cubicBezTo>
                  <a:cubicBezTo>
                    <a:pt x="85542" y="-183"/>
                    <a:pt x="90543" y="-897"/>
                    <a:pt x="93400" y="1246"/>
                  </a:cubicBezTo>
                  <a:cubicBezTo>
                    <a:pt x="96258" y="3389"/>
                    <a:pt x="96972" y="7675"/>
                    <a:pt x="94829" y="10533"/>
                  </a:cubicBezTo>
                  <a:cubicBezTo>
                    <a:pt x="84828" y="26964"/>
                    <a:pt x="67683" y="36250"/>
                    <a:pt x="48395" y="362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428A6756-CEB8-CBD1-65C4-074F3555E6AF}"/>
              </a:ext>
            </a:extLst>
          </p:cNvPr>
          <p:cNvGrpSpPr/>
          <p:nvPr/>
        </p:nvGrpSpPr>
        <p:grpSpPr>
          <a:xfrm>
            <a:off x="7943056" y="2695574"/>
            <a:ext cx="428625" cy="342900"/>
            <a:chOff x="7943056" y="2695574"/>
            <a:chExt cx="428625" cy="342900"/>
          </a:xfrm>
          <a:solidFill>
            <a:schemeClr val="bg1"/>
          </a:solidFill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3407FD03-8664-09BF-924C-51744186A27A}"/>
                </a:ext>
              </a:extLst>
            </p:cNvPr>
            <p:cNvSpPr/>
            <p:nvPr/>
          </p:nvSpPr>
          <p:spPr>
            <a:xfrm>
              <a:off x="7943056" y="2781299"/>
              <a:ext cx="342900" cy="257175"/>
            </a:xfrm>
            <a:custGeom>
              <a:avLst/>
              <a:gdLst>
                <a:gd name="connsiteX0" fmla="*/ 335756 w 342900"/>
                <a:gd name="connsiteY0" fmla="*/ 50006 h 257175"/>
                <a:gd name="connsiteX1" fmla="*/ 307181 w 342900"/>
                <a:gd name="connsiteY1" fmla="*/ 50006 h 257175"/>
                <a:gd name="connsiteX2" fmla="*/ 300038 w 342900"/>
                <a:gd name="connsiteY2" fmla="*/ 57150 h 257175"/>
                <a:gd name="connsiteX3" fmla="*/ 307181 w 342900"/>
                <a:gd name="connsiteY3" fmla="*/ 64294 h 257175"/>
                <a:gd name="connsiteX4" fmla="*/ 328613 w 342900"/>
                <a:gd name="connsiteY4" fmla="*/ 64294 h 257175"/>
                <a:gd name="connsiteX5" fmla="*/ 328613 w 342900"/>
                <a:gd name="connsiteY5" fmla="*/ 85725 h 257175"/>
                <a:gd name="connsiteX6" fmla="*/ 300038 w 342900"/>
                <a:gd name="connsiteY6" fmla="*/ 85725 h 257175"/>
                <a:gd name="connsiteX7" fmla="*/ 299323 w 342900"/>
                <a:gd name="connsiteY7" fmla="*/ 85725 h 257175"/>
                <a:gd name="connsiteX8" fmla="*/ 263604 w 342900"/>
                <a:gd name="connsiteY8" fmla="*/ 15002 h 257175"/>
                <a:gd name="connsiteX9" fmla="*/ 240030 w 342900"/>
                <a:gd name="connsiteY9" fmla="*/ 0 h 257175"/>
                <a:gd name="connsiteX10" fmla="*/ 102870 w 342900"/>
                <a:gd name="connsiteY10" fmla="*/ 0 h 257175"/>
                <a:gd name="connsiteX11" fmla="*/ 78581 w 342900"/>
                <a:gd name="connsiteY11" fmla="*/ 15716 h 257175"/>
                <a:gd name="connsiteX12" fmla="*/ 43577 w 342900"/>
                <a:gd name="connsiteY12" fmla="*/ 85725 h 257175"/>
                <a:gd name="connsiteX13" fmla="*/ 14288 w 342900"/>
                <a:gd name="connsiteY13" fmla="*/ 85725 h 257175"/>
                <a:gd name="connsiteX14" fmla="*/ 14288 w 342900"/>
                <a:gd name="connsiteY14" fmla="*/ 64294 h 257175"/>
                <a:gd name="connsiteX15" fmla="*/ 42863 w 342900"/>
                <a:gd name="connsiteY15" fmla="*/ 64294 h 257175"/>
                <a:gd name="connsiteX16" fmla="*/ 50006 w 342900"/>
                <a:gd name="connsiteY16" fmla="*/ 57150 h 257175"/>
                <a:gd name="connsiteX17" fmla="*/ 42863 w 342900"/>
                <a:gd name="connsiteY17" fmla="*/ 50006 h 257175"/>
                <a:gd name="connsiteX18" fmla="*/ 7144 w 342900"/>
                <a:gd name="connsiteY18" fmla="*/ 50006 h 257175"/>
                <a:gd name="connsiteX19" fmla="*/ 0 w 342900"/>
                <a:gd name="connsiteY19" fmla="*/ 57150 h 257175"/>
                <a:gd name="connsiteX20" fmla="*/ 0 w 342900"/>
                <a:gd name="connsiteY20" fmla="*/ 92869 h 257175"/>
                <a:gd name="connsiteX21" fmla="*/ 7144 w 342900"/>
                <a:gd name="connsiteY21" fmla="*/ 100013 h 257175"/>
                <a:gd name="connsiteX22" fmla="*/ 32147 w 342900"/>
                <a:gd name="connsiteY22" fmla="*/ 100013 h 257175"/>
                <a:gd name="connsiteX23" fmla="*/ 21431 w 342900"/>
                <a:gd name="connsiteY23" fmla="*/ 128588 h 257175"/>
                <a:gd name="connsiteX24" fmla="*/ 21431 w 342900"/>
                <a:gd name="connsiteY24" fmla="*/ 185738 h 257175"/>
                <a:gd name="connsiteX25" fmla="*/ 50006 w 342900"/>
                <a:gd name="connsiteY25" fmla="*/ 214313 h 257175"/>
                <a:gd name="connsiteX26" fmla="*/ 50006 w 342900"/>
                <a:gd name="connsiteY26" fmla="*/ 250031 h 257175"/>
                <a:gd name="connsiteX27" fmla="*/ 57150 w 342900"/>
                <a:gd name="connsiteY27" fmla="*/ 257175 h 257175"/>
                <a:gd name="connsiteX28" fmla="*/ 92869 w 342900"/>
                <a:gd name="connsiteY28" fmla="*/ 257175 h 257175"/>
                <a:gd name="connsiteX29" fmla="*/ 100013 w 342900"/>
                <a:gd name="connsiteY29" fmla="*/ 250031 h 257175"/>
                <a:gd name="connsiteX30" fmla="*/ 100013 w 342900"/>
                <a:gd name="connsiteY30" fmla="*/ 214313 h 257175"/>
                <a:gd name="connsiteX31" fmla="*/ 242888 w 342900"/>
                <a:gd name="connsiteY31" fmla="*/ 214313 h 257175"/>
                <a:gd name="connsiteX32" fmla="*/ 242888 w 342900"/>
                <a:gd name="connsiteY32" fmla="*/ 250031 h 257175"/>
                <a:gd name="connsiteX33" fmla="*/ 250031 w 342900"/>
                <a:gd name="connsiteY33" fmla="*/ 257175 h 257175"/>
                <a:gd name="connsiteX34" fmla="*/ 285750 w 342900"/>
                <a:gd name="connsiteY34" fmla="*/ 257175 h 257175"/>
                <a:gd name="connsiteX35" fmla="*/ 292894 w 342900"/>
                <a:gd name="connsiteY35" fmla="*/ 250031 h 257175"/>
                <a:gd name="connsiteX36" fmla="*/ 292894 w 342900"/>
                <a:gd name="connsiteY36" fmla="*/ 214313 h 257175"/>
                <a:gd name="connsiteX37" fmla="*/ 321469 w 342900"/>
                <a:gd name="connsiteY37" fmla="*/ 185738 h 257175"/>
                <a:gd name="connsiteX38" fmla="*/ 321469 w 342900"/>
                <a:gd name="connsiteY38" fmla="*/ 128588 h 257175"/>
                <a:gd name="connsiteX39" fmla="*/ 310753 w 342900"/>
                <a:gd name="connsiteY39" fmla="*/ 100013 h 257175"/>
                <a:gd name="connsiteX40" fmla="*/ 335756 w 342900"/>
                <a:gd name="connsiteY40" fmla="*/ 100013 h 257175"/>
                <a:gd name="connsiteX41" fmla="*/ 342900 w 342900"/>
                <a:gd name="connsiteY41" fmla="*/ 92869 h 257175"/>
                <a:gd name="connsiteX42" fmla="*/ 342900 w 342900"/>
                <a:gd name="connsiteY42" fmla="*/ 57150 h 257175"/>
                <a:gd name="connsiteX43" fmla="*/ 335756 w 342900"/>
                <a:gd name="connsiteY43" fmla="*/ 50006 h 257175"/>
                <a:gd name="connsiteX44" fmla="*/ 91440 w 342900"/>
                <a:gd name="connsiteY44" fmla="*/ 22146 h 257175"/>
                <a:gd name="connsiteX45" fmla="*/ 102156 w 342900"/>
                <a:gd name="connsiteY45" fmla="*/ 14288 h 257175"/>
                <a:gd name="connsiteX46" fmla="*/ 240030 w 342900"/>
                <a:gd name="connsiteY46" fmla="*/ 14288 h 257175"/>
                <a:gd name="connsiteX47" fmla="*/ 250746 w 342900"/>
                <a:gd name="connsiteY47" fmla="*/ 22146 h 257175"/>
                <a:gd name="connsiteX48" fmla="*/ 282893 w 342900"/>
                <a:gd name="connsiteY48" fmla="*/ 86439 h 257175"/>
                <a:gd name="connsiteX49" fmla="*/ 277892 w 342900"/>
                <a:gd name="connsiteY49" fmla="*/ 86439 h 257175"/>
                <a:gd name="connsiteX50" fmla="*/ 64294 w 342900"/>
                <a:gd name="connsiteY50" fmla="*/ 86439 h 257175"/>
                <a:gd name="connsiteX51" fmla="*/ 59293 w 342900"/>
                <a:gd name="connsiteY51" fmla="*/ 86439 h 257175"/>
                <a:gd name="connsiteX52" fmla="*/ 91440 w 342900"/>
                <a:gd name="connsiteY52" fmla="*/ 22146 h 257175"/>
                <a:gd name="connsiteX53" fmla="*/ 85725 w 342900"/>
                <a:gd name="connsiteY53" fmla="*/ 242888 h 257175"/>
                <a:gd name="connsiteX54" fmla="*/ 64294 w 342900"/>
                <a:gd name="connsiteY54" fmla="*/ 242888 h 257175"/>
                <a:gd name="connsiteX55" fmla="*/ 64294 w 342900"/>
                <a:gd name="connsiteY55" fmla="*/ 214313 h 257175"/>
                <a:gd name="connsiteX56" fmla="*/ 85725 w 342900"/>
                <a:gd name="connsiteY56" fmla="*/ 214313 h 257175"/>
                <a:gd name="connsiteX57" fmla="*/ 85725 w 342900"/>
                <a:gd name="connsiteY57" fmla="*/ 242888 h 257175"/>
                <a:gd name="connsiteX58" fmla="*/ 278606 w 342900"/>
                <a:gd name="connsiteY58" fmla="*/ 242888 h 257175"/>
                <a:gd name="connsiteX59" fmla="*/ 257175 w 342900"/>
                <a:gd name="connsiteY59" fmla="*/ 242888 h 257175"/>
                <a:gd name="connsiteX60" fmla="*/ 257175 w 342900"/>
                <a:gd name="connsiteY60" fmla="*/ 214313 h 257175"/>
                <a:gd name="connsiteX61" fmla="*/ 278606 w 342900"/>
                <a:gd name="connsiteY61" fmla="*/ 214313 h 257175"/>
                <a:gd name="connsiteX62" fmla="*/ 278606 w 342900"/>
                <a:gd name="connsiteY62" fmla="*/ 242888 h 257175"/>
                <a:gd name="connsiteX63" fmla="*/ 292894 w 342900"/>
                <a:gd name="connsiteY63" fmla="*/ 200025 h 257175"/>
                <a:gd name="connsiteX64" fmla="*/ 50006 w 342900"/>
                <a:gd name="connsiteY64" fmla="*/ 200025 h 257175"/>
                <a:gd name="connsiteX65" fmla="*/ 35719 w 342900"/>
                <a:gd name="connsiteY65" fmla="*/ 185738 h 257175"/>
                <a:gd name="connsiteX66" fmla="*/ 35719 w 342900"/>
                <a:gd name="connsiteY66" fmla="*/ 150019 h 257175"/>
                <a:gd name="connsiteX67" fmla="*/ 85725 w 342900"/>
                <a:gd name="connsiteY67" fmla="*/ 150019 h 257175"/>
                <a:gd name="connsiteX68" fmla="*/ 92869 w 342900"/>
                <a:gd name="connsiteY68" fmla="*/ 142875 h 257175"/>
                <a:gd name="connsiteX69" fmla="*/ 85725 w 342900"/>
                <a:gd name="connsiteY69" fmla="*/ 135731 h 257175"/>
                <a:gd name="connsiteX70" fmla="*/ 35719 w 342900"/>
                <a:gd name="connsiteY70" fmla="*/ 135731 h 257175"/>
                <a:gd name="connsiteX71" fmla="*/ 35719 w 342900"/>
                <a:gd name="connsiteY71" fmla="*/ 128588 h 257175"/>
                <a:gd name="connsiteX72" fmla="*/ 64294 w 342900"/>
                <a:gd name="connsiteY72" fmla="*/ 100013 h 257175"/>
                <a:gd name="connsiteX73" fmla="*/ 278606 w 342900"/>
                <a:gd name="connsiteY73" fmla="*/ 100013 h 257175"/>
                <a:gd name="connsiteX74" fmla="*/ 307181 w 342900"/>
                <a:gd name="connsiteY74" fmla="*/ 128588 h 257175"/>
                <a:gd name="connsiteX75" fmla="*/ 307181 w 342900"/>
                <a:gd name="connsiteY75" fmla="*/ 135731 h 257175"/>
                <a:gd name="connsiteX76" fmla="*/ 257175 w 342900"/>
                <a:gd name="connsiteY76" fmla="*/ 135731 h 257175"/>
                <a:gd name="connsiteX77" fmla="*/ 250031 w 342900"/>
                <a:gd name="connsiteY77" fmla="*/ 142875 h 257175"/>
                <a:gd name="connsiteX78" fmla="*/ 257175 w 342900"/>
                <a:gd name="connsiteY78" fmla="*/ 150019 h 257175"/>
                <a:gd name="connsiteX79" fmla="*/ 307181 w 342900"/>
                <a:gd name="connsiteY79" fmla="*/ 150019 h 257175"/>
                <a:gd name="connsiteX80" fmla="*/ 307181 w 342900"/>
                <a:gd name="connsiteY80" fmla="*/ 185738 h 257175"/>
                <a:gd name="connsiteX81" fmla="*/ 292894 w 342900"/>
                <a:gd name="connsiteY81" fmla="*/ 20002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42900" h="257175">
                  <a:moveTo>
                    <a:pt x="335756" y="50006"/>
                  </a:moveTo>
                  <a:lnTo>
                    <a:pt x="307181" y="50006"/>
                  </a:lnTo>
                  <a:cubicBezTo>
                    <a:pt x="302895" y="50006"/>
                    <a:pt x="300038" y="52864"/>
                    <a:pt x="300038" y="57150"/>
                  </a:cubicBezTo>
                  <a:cubicBezTo>
                    <a:pt x="300038" y="61436"/>
                    <a:pt x="302895" y="64294"/>
                    <a:pt x="307181" y="64294"/>
                  </a:cubicBezTo>
                  <a:lnTo>
                    <a:pt x="328613" y="64294"/>
                  </a:lnTo>
                  <a:lnTo>
                    <a:pt x="328613" y="85725"/>
                  </a:lnTo>
                  <a:lnTo>
                    <a:pt x="300038" y="85725"/>
                  </a:lnTo>
                  <a:lnTo>
                    <a:pt x="299323" y="85725"/>
                  </a:lnTo>
                  <a:lnTo>
                    <a:pt x="263604" y="15002"/>
                  </a:lnTo>
                  <a:cubicBezTo>
                    <a:pt x="259318" y="6429"/>
                    <a:pt x="250031" y="0"/>
                    <a:pt x="240030" y="0"/>
                  </a:cubicBezTo>
                  <a:lnTo>
                    <a:pt x="102870" y="0"/>
                  </a:lnTo>
                  <a:cubicBezTo>
                    <a:pt x="92869" y="0"/>
                    <a:pt x="83582" y="6429"/>
                    <a:pt x="78581" y="15716"/>
                  </a:cubicBezTo>
                  <a:lnTo>
                    <a:pt x="43577" y="85725"/>
                  </a:lnTo>
                  <a:lnTo>
                    <a:pt x="14288" y="85725"/>
                  </a:lnTo>
                  <a:lnTo>
                    <a:pt x="14288" y="64294"/>
                  </a:lnTo>
                  <a:lnTo>
                    <a:pt x="42863" y="64294"/>
                  </a:lnTo>
                  <a:cubicBezTo>
                    <a:pt x="47149" y="64294"/>
                    <a:pt x="50006" y="61436"/>
                    <a:pt x="50006" y="57150"/>
                  </a:cubicBezTo>
                  <a:cubicBezTo>
                    <a:pt x="50006" y="52864"/>
                    <a:pt x="47149" y="50006"/>
                    <a:pt x="42863" y="50006"/>
                  </a:cubicBezTo>
                  <a:lnTo>
                    <a:pt x="7144" y="50006"/>
                  </a:lnTo>
                  <a:cubicBezTo>
                    <a:pt x="2858" y="50006"/>
                    <a:pt x="0" y="52864"/>
                    <a:pt x="0" y="57150"/>
                  </a:cubicBezTo>
                  <a:lnTo>
                    <a:pt x="0" y="92869"/>
                  </a:lnTo>
                  <a:cubicBezTo>
                    <a:pt x="0" y="97155"/>
                    <a:pt x="2858" y="100013"/>
                    <a:pt x="7144" y="100013"/>
                  </a:cubicBezTo>
                  <a:lnTo>
                    <a:pt x="32147" y="100013"/>
                  </a:lnTo>
                  <a:cubicBezTo>
                    <a:pt x="25003" y="107871"/>
                    <a:pt x="21431" y="117872"/>
                    <a:pt x="21431" y="128588"/>
                  </a:cubicBezTo>
                  <a:lnTo>
                    <a:pt x="21431" y="185738"/>
                  </a:lnTo>
                  <a:cubicBezTo>
                    <a:pt x="21431" y="201454"/>
                    <a:pt x="34290" y="214313"/>
                    <a:pt x="50006" y="214313"/>
                  </a:cubicBezTo>
                  <a:lnTo>
                    <a:pt x="50006" y="250031"/>
                  </a:lnTo>
                  <a:cubicBezTo>
                    <a:pt x="50006" y="254317"/>
                    <a:pt x="52864" y="257175"/>
                    <a:pt x="57150" y="257175"/>
                  </a:cubicBezTo>
                  <a:lnTo>
                    <a:pt x="92869" y="257175"/>
                  </a:lnTo>
                  <a:cubicBezTo>
                    <a:pt x="97155" y="257175"/>
                    <a:pt x="100013" y="254317"/>
                    <a:pt x="100013" y="250031"/>
                  </a:cubicBezTo>
                  <a:lnTo>
                    <a:pt x="100013" y="214313"/>
                  </a:lnTo>
                  <a:lnTo>
                    <a:pt x="242888" y="214313"/>
                  </a:lnTo>
                  <a:lnTo>
                    <a:pt x="242888" y="250031"/>
                  </a:lnTo>
                  <a:cubicBezTo>
                    <a:pt x="242888" y="254317"/>
                    <a:pt x="245745" y="257175"/>
                    <a:pt x="250031" y="257175"/>
                  </a:cubicBezTo>
                  <a:lnTo>
                    <a:pt x="285750" y="257175"/>
                  </a:lnTo>
                  <a:cubicBezTo>
                    <a:pt x="290036" y="257175"/>
                    <a:pt x="292894" y="254317"/>
                    <a:pt x="292894" y="250031"/>
                  </a:cubicBezTo>
                  <a:lnTo>
                    <a:pt x="292894" y="214313"/>
                  </a:lnTo>
                  <a:cubicBezTo>
                    <a:pt x="308610" y="214313"/>
                    <a:pt x="321469" y="201454"/>
                    <a:pt x="321469" y="185738"/>
                  </a:cubicBezTo>
                  <a:lnTo>
                    <a:pt x="321469" y="128588"/>
                  </a:lnTo>
                  <a:cubicBezTo>
                    <a:pt x="321469" y="117872"/>
                    <a:pt x="317183" y="107871"/>
                    <a:pt x="310753" y="100013"/>
                  </a:cubicBezTo>
                  <a:lnTo>
                    <a:pt x="335756" y="100013"/>
                  </a:lnTo>
                  <a:cubicBezTo>
                    <a:pt x="340043" y="100013"/>
                    <a:pt x="342900" y="97155"/>
                    <a:pt x="342900" y="92869"/>
                  </a:cubicBezTo>
                  <a:lnTo>
                    <a:pt x="342900" y="57150"/>
                  </a:lnTo>
                  <a:cubicBezTo>
                    <a:pt x="342900" y="52864"/>
                    <a:pt x="340043" y="50006"/>
                    <a:pt x="335756" y="50006"/>
                  </a:cubicBezTo>
                  <a:close/>
                  <a:moveTo>
                    <a:pt x="91440" y="22146"/>
                  </a:moveTo>
                  <a:cubicBezTo>
                    <a:pt x="93583" y="17859"/>
                    <a:pt x="97869" y="15002"/>
                    <a:pt x="102156" y="14288"/>
                  </a:cubicBezTo>
                  <a:lnTo>
                    <a:pt x="240030" y="14288"/>
                  </a:lnTo>
                  <a:cubicBezTo>
                    <a:pt x="245031" y="14288"/>
                    <a:pt x="249317" y="17145"/>
                    <a:pt x="250746" y="22146"/>
                  </a:cubicBezTo>
                  <a:lnTo>
                    <a:pt x="282893" y="86439"/>
                  </a:lnTo>
                  <a:cubicBezTo>
                    <a:pt x="281464" y="86439"/>
                    <a:pt x="279321" y="86439"/>
                    <a:pt x="277892" y="86439"/>
                  </a:cubicBezTo>
                  <a:lnTo>
                    <a:pt x="64294" y="86439"/>
                  </a:lnTo>
                  <a:cubicBezTo>
                    <a:pt x="62865" y="86439"/>
                    <a:pt x="60722" y="86439"/>
                    <a:pt x="59293" y="86439"/>
                  </a:cubicBezTo>
                  <a:lnTo>
                    <a:pt x="91440" y="22146"/>
                  </a:lnTo>
                  <a:close/>
                  <a:moveTo>
                    <a:pt x="85725" y="242888"/>
                  </a:moveTo>
                  <a:lnTo>
                    <a:pt x="64294" y="242888"/>
                  </a:lnTo>
                  <a:lnTo>
                    <a:pt x="64294" y="214313"/>
                  </a:lnTo>
                  <a:lnTo>
                    <a:pt x="85725" y="214313"/>
                  </a:lnTo>
                  <a:lnTo>
                    <a:pt x="85725" y="242888"/>
                  </a:lnTo>
                  <a:close/>
                  <a:moveTo>
                    <a:pt x="278606" y="242888"/>
                  </a:moveTo>
                  <a:lnTo>
                    <a:pt x="257175" y="242888"/>
                  </a:lnTo>
                  <a:lnTo>
                    <a:pt x="257175" y="214313"/>
                  </a:lnTo>
                  <a:lnTo>
                    <a:pt x="278606" y="214313"/>
                  </a:lnTo>
                  <a:lnTo>
                    <a:pt x="278606" y="242888"/>
                  </a:lnTo>
                  <a:close/>
                  <a:moveTo>
                    <a:pt x="292894" y="200025"/>
                  </a:moveTo>
                  <a:lnTo>
                    <a:pt x="50006" y="200025"/>
                  </a:lnTo>
                  <a:cubicBezTo>
                    <a:pt x="42148" y="200025"/>
                    <a:pt x="35719" y="193596"/>
                    <a:pt x="35719" y="185738"/>
                  </a:cubicBezTo>
                  <a:lnTo>
                    <a:pt x="35719" y="150019"/>
                  </a:lnTo>
                  <a:lnTo>
                    <a:pt x="85725" y="150019"/>
                  </a:lnTo>
                  <a:cubicBezTo>
                    <a:pt x="90011" y="150019"/>
                    <a:pt x="92869" y="147161"/>
                    <a:pt x="92869" y="142875"/>
                  </a:cubicBezTo>
                  <a:cubicBezTo>
                    <a:pt x="92869" y="138589"/>
                    <a:pt x="90011" y="135731"/>
                    <a:pt x="85725" y="135731"/>
                  </a:cubicBezTo>
                  <a:lnTo>
                    <a:pt x="35719" y="135731"/>
                  </a:lnTo>
                  <a:lnTo>
                    <a:pt x="35719" y="128588"/>
                  </a:lnTo>
                  <a:cubicBezTo>
                    <a:pt x="35719" y="112871"/>
                    <a:pt x="48578" y="100013"/>
                    <a:pt x="64294" y="100013"/>
                  </a:cubicBezTo>
                  <a:lnTo>
                    <a:pt x="278606" y="100013"/>
                  </a:lnTo>
                  <a:cubicBezTo>
                    <a:pt x="294323" y="100013"/>
                    <a:pt x="307181" y="112871"/>
                    <a:pt x="307181" y="128588"/>
                  </a:cubicBezTo>
                  <a:lnTo>
                    <a:pt x="307181" y="135731"/>
                  </a:lnTo>
                  <a:lnTo>
                    <a:pt x="257175" y="135731"/>
                  </a:lnTo>
                  <a:cubicBezTo>
                    <a:pt x="252889" y="135731"/>
                    <a:pt x="250031" y="138589"/>
                    <a:pt x="250031" y="142875"/>
                  </a:cubicBezTo>
                  <a:cubicBezTo>
                    <a:pt x="250031" y="147161"/>
                    <a:pt x="252889" y="150019"/>
                    <a:pt x="257175" y="150019"/>
                  </a:cubicBezTo>
                  <a:lnTo>
                    <a:pt x="307181" y="150019"/>
                  </a:lnTo>
                  <a:lnTo>
                    <a:pt x="307181" y="185738"/>
                  </a:lnTo>
                  <a:cubicBezTo>
                    <a:pt x="307181" y="193596"/>
                    <a:pt x="300752" y="200025"/>
                    <a:pt x="292894" y="2000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3407BD5A-D064-373F-7665-E1745FAC360D}"/>
                </a:ext>
              </a:extLst>
            </p:cNvPr>
            <p:cNvSpPr/>
            <p:nvPr/>
          </p:nvSpPr>
          <p:spPr>
            <a:xfrm>
              <a:off x="8064500" y="2945605"/>
              <a:ext cx="100012" cy="14287"/>
            </a:xfrm>
            <a:custGeom>
              <a:avLst/>
              <a:gdLst>
                <a:gd name="connsiteX0" fmla="*/ 92869 w 100012"/>
                <a:gd name="connsiteY0" fmla="*/ 0 h 14287"/>
                <a:gd name="connsiteX1" fmla="*/ 7144 w 100012"/>
                <a:gd name="connsiteY1" fmla="*/ 0 h 14287"/>
                <a:gd name="connsiteX2" fmla="*/ 0 w 100012"/>
                <a:gd name="connsiteY2" fmla="*/ 7144 h 14287"/>
                <a:gd name="connsiteX3" fmla="*/ 7144 w 100012"/>
                <a:gd name="connsiteY3" fmla="*/ 14288 h 14287"/>
                <a:gd name="connsiteX4" fmla="*/ 92869 w 100012"/>
                <a:gd name="connsiteY4" fmla="*/ 14288 h 14287"/>
                <a:gd name="connsiteX5" fmla="*/ 100013 w 100012"/>
                <a:gd name="connsiteY5" fmla="*/ 7144 h 14287"/>
                <a:gd name="connsiteX6" fmla="*/ 92869 w 100012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12" h="14287">
                  <a:moveTo>
                    <a:pt x="92869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92869" y="14288"/>
                  </a:lnTo>
                  <a:cubicBezTo>
                    <a:pt x="97155" y="14288"/>
                    <a:pt x="100013" y="11430"/>
                    <a:pt x="100013" y="7144"/>
                  </a:cubicBezTo>
                  <a:cubicBezTo>
                    <a:pt x="100013" y="2858"/>
                    <a:pt x="97155" y="0"/>
                    <a:pt x="92869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515DF15-FEE1-90B4-30DD-04014EC5A697}"/>
                </a:ext>
              </a:extLst>
            </p:cNvPr>
            <p:cNvSpPr/>
            <p:nvPr/>
          </p:nvSpPr>
          <p:spPr>
            <a:xfrm>
              <a:off x="8271669" y="2695574"/>
              <a:ext cx="100012" cy="342900"/>
            </a:xfrm>
            <a:custGeom>
              <a:avLst/>
              <a:gdLst>
                <a:gd name="connsiteX0" fmla="*/ 100013 w 100012"/>
                <a:gd name="connsiteY0" fmla="*/ 50006 h 342900"/>
                <a:gd name="connsiteX1" fmla="*/ 50006 w 100012"/>
                <a:gd name="connsiteY1" fmla="*/ 0 h 342900"/>
                <a:gd name="connsiteX2" fmla="*/ 0 w 100012"/>
                <a:gd name="connsiteY2" fmla="*/ 50006 h 342900"/>
                <a:gd name="connsiteX3" fmla="*/ 42863 w 100012"/>
                <a:gd name="connsiteY3" fmla="*/ 99298 h 342900"/>
                <a:gd name="connsiteX4" fmla="*/ 42863 w 100012"/>
                <a:gd name="connsiteY4" fmla="*/ 335756 h 342900"/>
                <a:gd name="connsiteX5" fmla="*/ 50006 w 100012"/>
                <a:gd name="connsiteY5" fmla="*/ 342900 h 342900"/>
                <a:gd name="connsiteX6" fmla="*/ 57150 w 100012"/>
                <a:gd name="connsiteY6" fmla="*/ 335756 h 342900"/>
                <a:gd name="connsiteX7" fmla="*/ 57150 w 100012"/>
                <a:gd name="connsiteY7" fmla="*/ 99298 h 342900"/>
                <a:gd name="connsiteX8" fmla="*/ 100013 w 100012"/>
                <a:gd name="connsiteY8" fmla="*/ 50006 h 342900"/>
                <a:gd name="connsiteX9" fmla="*/ 50006 w 100012"/>
                <a:gd name="connsiteY9" fmla="*/ 85725 h 342900"/>
                <a:gd name="connsiteX10" fmla="*/ 14288 w 100012"/>
                <a:gd name="connsiteY10" fmla="*/ 50006 h 342900"/>
                <a:gd name="connsiteX11" fmla="*/ 50006 w 100012"/>
                <a:gd name="connsiteY11" fmla="*/ 14288 h 342900"/>
                <a:gd name="connsiteX12" fmla="*/ 85725 w 100012"/>
                <a:gd name="connsiteY12" fmla="*/ 50006 h 342900"/>
                <a:gd name="connsiteX13" fmla="*/ 50006 w 100012"/>
                <a:gd name="connsiteY13" fmla="*/ 857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12" h="342900">
                  <a:moveTo>
                    <a:pt x="100013" y="50006"/>
                  </a:moveTo>
                  <a:cubicBezTo>
                    <a:pt x="100013" y="22146"/>
                    <a:pt x="77867" y="0"/>
                    <a:pt x="50006" y="0"/>
                  </a:cubicBezTo>
                  <a:cubicBezTo>
                    <a:pt x="22146" y="0"/>
                    <a:pt x="0" y="22146"/>
                    <a:pt x="0" y="50006"/>
                  </a:cubicBezTo>
                  <a:cubicBezTo>
                    <a:pt x="0" y="75009"/>
                    <a:pt x="18574" y="95726"/>
                    <a:pt x="42863" y="99298"/>
                  </a:cubicBezTo>
                  <a:lnTo>
                    <a:pt x="42863" y="335756"/>
                  </a:lnTo>
                  <a:cubicBezTo>
                    <a:pt x="42863" y="340043"/>
                    <a:pt x="45720" y="342900"/>
                    <a:pt x="50006" y="342900"/>
                  </a:cubicBezTo>
                  <a:cubicBezTo>
                    <a:pt x="54292" y="342900"/>
                    <a:pt x="57150" y="340043"/>
                    <a:pt x="57150" y="335756"/>
                  </a:cubicBezTo>
                  <a:lnTo>
                    <a:pt x="57150" y="99298"/>
                  </a:lnTo>
                  <a:cubicBezTo>
                    <a:pt x="81439" y="95726"/>
                    <a:pt x="100013" y="75009"/>
                    <a:pt x="100013" y="50006"/>
                  </a:cubicBezTo>
                  <a:close/>
                  <a:moveTo>
                    <a:pt x="50006" y="85725"/>
                  </a:moveTo>
                  <a:cubicBezTo>
                    <a:pt x="30004" y="85725"/>
                    <a:pt x="14288" y="70009"/>
                    <a:pt x="14288" y="50006"/>
                  </a:cubicBezTo>
                  <a:cubicBezTo>
                    <a:pt x="14288" y="30004"/>
                    <a:pt x="30004" y="14288"/>
                    <a:pt x="50006" y="14288"/>
                  </a:cubicBezTo>
                  <a:cubicBezTo>
                    <a:pt x="70009" y="14288"/>
                    <a:pt x="85725" y="30004"/>
                    <a:pt x="85725" y="50006"/>
                  </a:cubicBezTo>
                  <a:cubicBezTo>
                    <a:pt x="85725" y="70009"/>
                    <a:pt x="70009" y="85725"/>
                    <a:pt x="50006" y="857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E02DAD69-04F9-953C-48E5-42EA72CA5BF0}"/>
              </a:ext>
            </a:extLst>
          </p:cNvPr>
          <p:cNvGrpSpPr/>
          <p:nvPr/>
        </p:nvGrpSpPr>
        <p:grpSpPr>
          <a:xfrm>
            <a:off x="9032081" y="2686049"/>
            <a:ext cx="371475" cy="314325"/>
            <a:chOff x="9032081" y="2686049"/>
            <a:chExt cx="371475" cy="314325"/>
          </a:xfrm>
          <a:solidFill>
            <a:schemeClr val="bg1"/>
          </a:solidFill>
        </p:grpSpPr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D89FC93-50D0-E43C-8D73-95EEB43929C3}"/>
                </a:ext>
              </a:extLst>
            </p:cNvPr>
            <p:cNvSpPr/>
            <p:nvPr/>
          </p:nvSpPr>
          <p:spPr>
            <a:xfrm>
              <a:off x="9032081" y="2986087"/>
              <a:ext cx="371475" cy="14287"/>
            </a:xfrm>
            <a:custGeom>
              <a:avLst/>
              <a:gdLst>
                <a:gd name="connsiteX0" fmla="*/ 364331 w 371475"/>
                <a:gd name="connsiteY0" fmla="*/ 14288 h 14287"/>
                <a:gd name="connsiteX1" fmla="*/ 7144 w 371475"/>
                <a:gd name="connsiteY1" fmla="*/ 14288 h 14287"/>
                <a:gd name="connsiteX2" fmla="*/ 0 w 371475"/>
                <a:gd name="connsiteY2" fmla="*/ 7144 h 14287"/>
                <a:gd name="connsiteX3" fmla="*/ 7144 w 371475"/>
                <a:gd name="connsiteY3" fmla="*/ 0 h 14287"/>
                <a:gd name="connsiteX4" fmla="*/ 364331 w 371475"/>
                <a:gd name="connsiteY4" fmla="*/ 0 h 14287"/>
                <a:gd name="connsiteX5" fmla="*/ 371475 w 371475"/>
                <a:gd name="connsiteY5" fmla="*/ 7144 h 14287"/>
                <a:gd name="connsiteX6" fmla="*/ 364331 w 37147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14287">
                  <a:moveTo>
                    <a:pt x="364331" y="14288"/>
                  </a:moveTo>
                  <a:lnTo>
                    <a:pt x="7144" y="14288"/>
                  </a:lnTo>
                  <a:cubicBezTo>
                    <a:pt x="2858" y="14288"/>
                    <a:pt x="0" y="11430"/>
                    <a:pt x="0" y="7144"/>
                  </a:cubicBezTo>
                  <a:cubicBezTo>
                    <a:pt x="0" y="2858"/>
                    <a:pt x="2858" y="0"/>
                    <a:pt x="7144" y="0"/>
                  </a:cubicBezTo>
                  <a:lnTo>
                    <a:pt x="364331" y="0"/>
                  </a:lnTo>
                  <a:cubicBezTo>
                    <a:pt x="368618" y="0"/>
                    <a:pt x="371475" y="2858"/>
                    <a:pt x="371475" y="7144"/>
                  </a:cubicBezTo>
                  <a:cubicBezTo>
                    <a:pt x="371475" y="11430"/>
                    <a:pt x="368618" y="14288"/>
                    <a:pt x="364331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5E80B58-F4C1-9F1E-1AF1-CEA64C8AF718}"/>
                </a:ext>
              </a:extLst>
            </p:cNvPr>
            <p:cNvSpPr/>
            <p:nvPr/>
          </p:nvSpPr>
          <p:spPr>
            <a:xfrm>
              <a:off x="9132094" y="2771774"/>
              <a:ext cx="149751" cy="200739"/>
            </a:xfrm>
            <a:custGeom>
              <a:avLst/>
              <a:gdLst>
                <a:gd name="connsiteX0" fmla="*/ 142875 w 149751"/>
                <a:gd name="connsiteY0" fmla="*/ 200025 h 200739"/>
                <a:gd name="connsiteX1" fmla="*/ 135731 w 149751"/>
                <a:gd name="connsiteY1" fmla="*/ 195024 h 200739"/>
                <a:gd name="connsiteX2" fmla="*/ 122158 w 149751"/>
                <a:gd name="connsiteY2" fmla="*/ 146447 h 200739"/>
                <a:gd name="connsiteX3" fmla="*/ 94298 w 149751"/>
                <a:gd name="connsiteY3" fmla="*/ 113586 h 200739"/>
                <a:gd name="connsiteX4" fmla="*/ 92869 w 149751"/>
                <a:gd name="connsiteY4" fmla="*/ 108585 h 200739"/>
                <a:gd name="connsiteX5" fmla="*/ 92869 w 149751"/>
                <a:gd name="connsiteY5" fmla="*/ 26432 h 200739"/>
                <a:gd name="connsiteX6" fmla="*/ 80724 w 149751"/>
                <a:gd name="connsiteY6" fmla="*/ 14288 h 200739"/>
                <a:gd name="connsiteX7" fmla="*/ 60722 w 149751"/>
                <a:gd name="connsiteY7" fmla="*/ 14288 h 200739"/>
                <a:gd name="connsiteX8" fmla="*/ 52149 w 149751"/>
                <a:gd name="connsiteY8" fmla="*/ 17859 h 200739"/>
                <a:gd name="connsiteX9" fmla="*/ 14288 w 149751"/>
                <a:gd name="connsiteY9" fmla="*/ 56436 h 200739"/>
                <a:gd name="connsiteX10" fmla="*/ 14288 w 149751"/>
                <a:gd name="connsiteY10" fmla="*/ 92869 h 200739"/>
                <a:gd name="connsiteX11" fmla="*/ 7144 w 149751"/>
                <a:gd name="connsiteY11" fmla="*/ 100013 h 200739"/>
                <a:gd name="connsiteX12" fmla="*/ 0 w 149751"/>
                <a:gd name="connsiteY12" fmla="*/ 92869 h 200739"/>
                <a:gd name="connsiteX13" fmla="*/ 0 w 149751"/>
                <a:gd name="connsiteY13" fmla="*/ 53578 h 200739"/>
                <a:gd name="connsiteX14" fmla="*/ 2143 w 149751"/>
                <a:gd name="connsiteY14" fmla="*/ 48577 h 200739"/>
                <a:gd name="connsiteX15" fmla="*/ 41434 w 149751"/>
                <a:gd name="connsiteY15" fmla="*/ 7858 h 200739"/>
                <a:gd name="connsiteX16" fmla="*/ 60007 w 149751"/>
                <a:gd name="connsiteY16" fmla="*/ 0 h 200739"/>
                <a:gd name="connsiteX17" fmla="*/ 80010 w 149751"/>
                <a:gd name="connsiteY17" fmla="*/ 0 h 200739"/>
                <a:gd name="connsiteX18" fmla="*/ 106442 w 149751"/>
                <a:gd name="connsiteY18" fmla="*/ 26432 h 200739"/>
                <a:gd name="connsiteX19" fmla="*/ 106442 w 149751"/>
                <a:gd name="connsiteY19" fmla="*/ 106442 h 200739"/>
                <a:gd name="connsiteX20" fmla="*/ 133588 w 149751"/>
                <a:gd name="connsiteY20" fmla="*/ 138589 h 200739"/>
                <a:gd name="connsiteX21" fmla="*/ 135017 w 149751"/>
                <a:gd name="connsiteY21" fmla="*/ 141446 h 200739"/>
                <a:gd name="connsiteX22" fmla="*/ 149304 w 149751"/>
                <a:gd name="connsiteY22" fmla="*/ 191453 h 200739"/>
                <a:gd name="connsiteX23" fmla="*/ 145018 w 149751"/>
                <a:gd name="connsiteY23" fmla="*/ 200739 h 200739"/>
                <a:gd name="connsiteX24" fmla="*/ 145018 w 149751"/>
                <a:gd name="connsiteY24" fmla="*/ 200739 h 200739"/>
                <a:gd name="connsiteX25" fmla="*/ 142875 w 149751"/>
                <a:gd name="connsiteY25" fmla="*/ 200025 h 20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9751" h="200739">
                  <a:moveTo>
                    <a:pt x="142875" y="200025"/>
                  </a:moveTo>
                  <a:cubicBezTo>
                    <a:pt x="139303" y="200025"/>
                    <a:pt x="136446" y="197882"/>
                    <a:pt x="135731" y="195024"/>
                  </a:cubicBezTo>
                  <a:lnTo>
                    <a:pt x="122158" y="146447"/>
                  </a:lnTo>
                  <a:lnTo>
                    <a:pt x="94298" y="113586"/>
                  </a:lnTo>
                  <a:cubicBezTo>
                    <a:pt x="92869" y="112157"/>
                    <a:pt x="92869" y="110728"/>
                    <a:pt x="92869" y="108585"/>
                  </a:cubicBezTo>
                  <a:lnTo>
                    <a:pt x="92869" y="26432"/>
                  </a:lnTo>
                  <a:cubicBezTo>
                    <a:pt x="92869" y="20002"/>
                    <a:pt x="87154" y="14288"/>
                    <a:pt x="80724" y="14288"/>
                  </a:cubicBezTo>
                  <a:lnTo>
                    <a:pt x="60722" y="14288"/>
                  </a:lnTo>
                  <a:cubicBezTo>
                    <a:pt x="57150" y="14288"/>
                    <a:pt x="54293" y="15716"/>
                    <a:pt x="52149" y="17859"/>
                  </a:cubicBezTo>
                  <a:lnTo>
                    <a:pt x="14288" y="56436"/>
                  </a:lnTo>
                  <a:lnTo>
                    <a:pt x="14288" y="92869"/>
                  </a:lnTo>
                  <a:cubicBezTo>
                    <a:pt x="14288" y="97155"/>
                    <a:pt x="11430" y="100013"/>
                    <a:pt x="7144" y="100013"/>
                  </a:cubicBezTo>
                  <a:cubicBezTo>
                    <a:pt x="2857" y="100013"/>
                    <a:pt x="0" y="97155"/>
                    <a:pt x="0" y="92869"/>
                  </a:cubicBezTo>
                  <a:lnTo>
                    <a:pt x="0" y="53578"/>
                  </a:lnTo>
                  <a:cubicBezTo>
                    <a:pt x="0" y="51435"/>
                    <a:pt x="714" y="50006"/>
                    <a:pt x="2143" y="48577"/>
                  </a:cubicBezTo>
                  <a:lnTo>
                    <a:pt x="41434" y="7858"/>
                  </a:lnTo>
                  <a:cubicBezTo>
                    <a:pt x="46434" y="2857"/>
                    <a:pt x="53578" y="0"/>
                    <a:pt x="60007" y="0"/>
                  </a:cubicBezTo>
                  <a:lnTo>
                    <a:pt x="80010" y="0"/>
                  </a:lnTo>
                  <a:cubicBezTo>
                    <a:pt x="95012" y="0"/>
                    <a:pt x="106442" y="12144"/>
                    <a:pt x="106442" y="26432"/>
                  </a:cubicBezTo>
                  <a:lnTo>
                    <a:pt x="106442" y="106442"/>
                  </a:lnTo>
                  <a:lnTo>
                    <a:pt x="133588" y="138589"/>
                  </a:lnTo>
                  <a:cubicBezTo>
                    <a:pt x="134303" y="139303"/>
                    <a:pt x="135017" y="140017"/>
                    <a:pt x="135017" y="141446"/>
                  </a:cubicBezTo>
                  <a:lnTo>
                    <a:pt x="149304" y="191453"/>
                  </a:lnTo>
                  <a:cubicBezTo>
                    <a:pt x="150733" y="195024"/>
                    <a:pt x="148590" y="199311"/>
                    <a:pt x="145018" y="200739"/>
                  </a:cubicBezTo>
                  <a:cubicBezTo>
                    <a:pt x="145018" y="200739"/>
                    <a:pt x="145018" y="200739"/>
                    <a:pt x="145018" y="200739"/>
                  </a:cubicBezTo>
                  <a:cubicBezTo>
                    <a:pt x="144304" y="200025"/>
                    <a:pt x="143589" y="200025"/>
                    <a:pt x="142875" y="2000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5130001-2262-2A86-6100-85691770B86F}"/>
                </a:ext>
              </a:extLst>
            </p:cNvPr>
            <p:cNvSpPr/>
            <p:nvPr/>
          </p:nvSpPr>
          <p:spPr>
            <a:xfrm>
              <a:off x="9174956" y="2686049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0 w 71437"/>
                <a:gd name="connsiteY1" fmla="*/ 35719 h 71437"/>
                <a:gd name="connsiteX2" fmla="*/ 35719 w 71437"/>
                <a:gd name="connsiteY2" fmla="*/ 0 h 71437"/>
                <a:gd name="connsiteX3" fmla="*/ 71438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14288 w 71437"/>
                <a:gd name="connsiteY6" fmla="*/ 35719 h 71437"/>
                <a:gd name="connsiteX7" fmla="*/ 35719 w 71437"/>
                <a:gd name="connsiteY7" fmla="*/ 57150 h 71437"/>
                <a:gd name="connsiteX8" fmla="*/ 57150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15716" y="71438"/>
                    <a:pt x="0" y="55721"/>
                    <a:pt x="0" y="35719"/>
                  </a:cubicBezTo>
                  <a:cubicBezTo>
                    <a:pt x="0" y="15716"/>
                    <a:pt x="15716" y="0"/>
                    <a:pt x="35719" y="0"/>
                  </a:cubicBezTo>
                  <a:cubicBezTo>
                    <a:pt x="55721" y="0"/>
                    <a:pt x="71438" y="15716"/>
                    <a:pt x="71438" y="35719"/>
                  </a:cubicBezTo>
                  <a:cubicBezTo>
                    <a:pt x="71438" y="55721"/>
                    <a:pt x="55721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cubicBezTo>
                    <a:pt x="14288" y="47863"/>
                    <a:pt x="23574" y="57150"/>
                    <a:pt x="35719" y="57150"/>
                  </a:cubicBezTo>
                  <a:cubicBezTo>
                    <a:pt x="47863" y="57150"/>
                    <a:pt x="57150" y="47863"/>
                    <a:pt x="57150" y="35719"/>
                  </a:cubicBezTo>
                  <a:cubicBezTo>
                    <a:pt x="57150" y="23574"/>
                    <a:pt x="47863" y="14288"/>
                    <a:pt x="35719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BD5226C-752C-4879-AC30-F6C21F474157}"/>
                </a:ext>
              </a:extLst>
            </p:cNvPr>
            <p:cNvSpPr/>
            <p:nvPr/>
          </p:nvSpPr>
          <p:spPr>
            <a:xfrm>
              <a:off x="9139237" y="2815351"/>
              <a:ext cx="57150" cy="156448"/>
            </a:xfrm>
            <a:custGeom>
              <a:avLst/>
              <a:gdLst>
                <a:gd name="connsiteX0" fmla="*/ 7144 w 57150"/>
                <a:gd name="connsiteY0" fmla="*/ 156448 h 156448"/>
                <a:gd name="connsiteX1" fmla="*/ 0 w 57150"/>
                <a:gd name="connsiteY1" fmla="*/ 149304 h 156448"/>
                <a:gd name="connsiteX2" fmla="*/ 1429 w 57150"/>
                <a:gd name="connsiteY2" fmla="*/ 144304 h 156448"/>
                <a:gd name="connsiteX3" fmla="*/ 42863 w 57150"/>
                <a:gd name="connsiteY3" fmla="*/ 96441 h 156448"/>
                <a:gd name="connsiteX4" fmla="*/ 42863 w 57150"/>
                <a:gd name="connsiteY4" fmla="*/ 7144 h 156448"/>
                <a:gd name="connsiteX5" fmla="*/ 50006 w 57150"/>
                <a:gd name="connsiteY5" fmla="*/ 0 h 156448"/>
                <a:gd name="connsiteX6" fmla="*/ 57150 w 57150"/>
                <a:gd name="connsiteY6" fmla="*/ 7144 h 156448"/>
                <a:gd name="connsiteX7" fmla="*/ 57150 w 57150"/>
                <a:gd name="connsiteY7" fmla="*/ 99298 h 156448"/>
                <a:gd name="connsiteX8" fmla="*/ 55721 w 57150"/>
                <a:gd name="connsiteY8" fmla="*/ 104299 h 156448"/>
                <a:gd name="connsiteX9" fmla="*/ 12859 w 57150"/>
                <a:gd name="connsiteY9" fmla="*/ 154305 h 156448"/>
                <a:gd name="connsiteX10" fmla="*/ 7144 w 57150"/>
                <a:gd name="connsiteY10" fmla="*/ 156448 h 15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156448">
                  <a:moveTo>
                    <a:pt x="7144" y="156448"/>
                  </a:moveTo>
                  <a:cubicBezTo>
                    <a:pt x="2857" y="156448"/>
                    <a:pt x="0" y="153591"/>
                    <a:pt x="0" y="149304"/>
                  </a:cubicBezTo>
                  <a:cubicBezTo>
                    <a:pt x="0" y="147876"/>
                    <a:pt x="714" y="145733"/>
                    <a:pt x="1429" y="144304"/>
                  </a:cubicBezTo>
                  <a:lnTo>
                    <a:pt x="42863" y="96441"/>
                  </a:lnTo>
                  <a:lnTo>
                    <a:pt x="42863" y="7144"/>
                  </a:lnTo>
                  <a:cubicBezTo>
                    <a:pt x="42863" y="2857"/>
                    <a:pt x="45720" y="0"/>
                    <a:pt x="50006" y="0"/>
                  </a:cubicBezTo>
                  <a:cubicBezTo>
                    <a:pt x="54293" y="0"/>
                    <a:pt x="57150" y="2857"/>
                    <a:pt x="57150" y="7144"/>
                  </a:cubicBezTo>
                  <a:lnTo>
                    <a:pt x="57150" y="99298"/>
                  </a:lnTo>
                  <a:cubicBezTo>
                    <a:pt x="57150" y="100727"/>
                    <a:pt x="56436" y="102870"/>
                    <a:pt x="55721" y="104299"/>
                  </a:cubicBezTo>
                  <a:lnTo>
                    <a:pt x="12859" y="154305"/>
                  </a:lnTo>
                  <a:cubicBezTo>
                    <a:pt x="11430" y="155734"/>
                    <a:pt x="9287" y="156448"/>
                    <a:pt x="7144" y="15644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0A2AB3F-7E96-D3D9-F046-6D4C98047D8B}"/>
                </a:ext>
              </a:extLst>
            </p:cNvPr>
            <p:cNvSpPr/>
            <p:nvPr/>
          </p:nvSpPr>
          <p:spPr>
            <a:xfrm>
              <a:off x="9253537" y="2807493"/>
              <a:ext cx="57149" cy="35718"/>
            </a:xfrm>
            <a:custGeom>
              <a:avLst/>
              <a:gdLst>
                <a:gd name="connsiteX0" fmla="*/ 28575 w 57149"/>
                <a:gd name="connsiteY0" fmla="*/ 35719 h 35718"/>
                <a:gd name="connsiteX1" fmla="*/ 23574 w 57149"/>
                <a:gd name="connsiteY1" fmla="*/ 33576 h 35718"/>
                <a:gd name="connsiteX2" fmla="*/ 2143 w 57149"/>
                <a:gd name="connsiteY2" fmla="*/ 12144 h 35718"/>
                <a:gd name="connsiteX3" fmla="*/ 2143 w 57149"/>
                <a:gd name="connsiteY3" fmla="*/ 2143 h 35718"/>
                <a:gd name="connsiteX4" fmla="*/ 12144 w 57149"/>
                <a:gd name="connsiteY4" fmla="*/ 2143 h 35718"/>
                <a:gd name="connsiteX5" fmla="*/ 28575 w 57149"/>
                <a:gd name="connsiteY5" fmla="*/ 18574 h 35718"/>
                <a:gd name="connsiteX6" fmla="*/ 45006 w 57149"/>
                <a:gd name="connsiteY6" fmla="*/ 2143 h 35718"/>
                <a:gd name="connsiteX7" fmla="*/ 55007 w 57149"/>
                <a:gd name="connsiteY7" fmla="*/ 2143 h 35718"/>
                <a:gd name="connsiteX8" fmla="*/ 55007 w 57149"/>
                <a:gd name="connsiteY8" fmla="*/ 12144 h 35718"/>
                <a:gd name="connsiteX9" fmla="*/ 55007 w 57149"/>
                <a:gd name="connsiteY9" fmla="*/ 12144 h 35718"/>
                <a:gd name="connsiteX10" fmla="*/ 33576 w 57149"/>
                <a:gd name="connsiteY10" fmla="*/ 33576 h 35718"/>
                <a:gd name="connsiteX11" fmla="*/ 28575 w 57149"/>
                <a:gd name="connsiteY11" fmla="*/ 35719 h 3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9" h="35718">
                  <a:moveTo>
                    <a:pt x="28575" y="35719"/>
                  </a:moveTo>
                  <a:cubicBezTo>
                    <a:pt x="26432" y="35719"/>
                    <a:pt x="25003" y="35004"/>
                    <a:pt x="23574" y="33576"/>
                  </a:cubicBezTo>
                  <a:lnTo>
                    <a:pt x="2143" y="12144"/>
                  </a:lnTo>
                  <a:cubicBezTo>
                    <a:pt x="-714" y="9287"/>
                    <a:pt x="-714" y="5001"/>
                    <a:pt x="2143" y="2143"/>
                  </a:cubicBezTo>
                  <a:cubicBezTo>
                    <a:pt x="5001" y="-714"/>
                    <a:pt x="9287" y="-714"/>
                    <a:pt x="12144" y="2143"/>
                  </a:cubicBezTo>
                  <a:lnTo>
                    <a:pt x="28575" y="18574"/>
                  </a:lnTo>
                  <a:lnTo>
                    <a:pt x="45006" y="2143"/>
                  </a:lnTo>
                  <a:cubicBezTo>
                    <a:pt x="47863" y="-714"/>
                    <a:pt x="52149" y="-714"/>
                    <a:pt x="55007" y="2143"/>
                  </a:cubicBezTo>
                  <a:cubicBezTo>
                    <a:pt x="57864" y="5001"/>
                    <a:pt x="57864" y="9287"/>
                    <a:pt x="55007" y="12144"/>
                  </a:cubicBezTo>
                  <a:lnTo>
                    <a:pt x="55007" y="12144"/>
                  </a:lnTo>
                  <a:lnTo>
                    <a:pt x="33576" y="33576"/>
                  </a:lnTo>
                  <a:cubicBezTo>
                    <a:pt x="32147" y="35004"/>
                    <a:pt x="30718" y="35719"/>
                    <a:pt x="28575" y="3571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8F991B0-BD69-0C60-122D-4CC4D0542FB5}"/>
                </a:ext>
              </a:extLst>
            </p:cNvPr>
            <p:cNvSpPr/>
            <p:nvPr/>
          </p:nvSpPr>
          <p:spPr>
            <a:xfrm>
              <a:off x="9032081" y="2943224"/>
              <a:ext cx="92868" cy="14287"/>
            </a:xfrm>
            <a:custGeom>
              <a:avLst/>
              <a:gdLst>
                <a:gd name="connsiteX0" fmla="*/ 85725 w 92868"/>
                <a:gd name="connsiteY0" fmla="*/ 14288 h 14287"/>
                <a:gd name="connsiteX1" fmla="*/ 7144 w 92868"/>
                <a:gd name="connsiteY1" fmla="*/ 14288 h 14287"/>
                <a:gd name="connsiteX2" fmla="*/ 0 w 92868"/>
                <a:gd name="connsiteY2" fmla="*/ 7144 h 14287"/>
                <a:gd name="connsiteX3" fmla="*/ 7144 w 92868"/>
                <a:gd name="connsiteY3" fmla="*/ 0 h 14287"/>
                <a:gd name="connsiteX4" fmla="*/ 85725 w 92868"/>
                <a:gd name="connsiteY4" fmla="*/ 0 h 14287"/>
                <a:gd name="connsiteX5" fmla="*/ 92869 w 92868"/>
                <a:gd name="connsiteY5" fmla="*/ 7144 h 14287"/>
                <a:gd name="connsiteX6" fmla="*/ 85725 w 92868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68" h="14287">
                  <a:moveTo>
                    <a:pt x="85725" y="14288"/>
                  </a:moveTo>
                  <a:lnTo>
                    <a:pt x="7144" y="14288"/>
                  </a:lnTo>
                  <a:cubicBezTo>
                    <a:pt x="2858" y="14288"/>
                    <a:pt x="0" y="11430"/>
                    <a:pt x="0" y="7144"/>
                  </a:cubicBezTo>
                  <a:cubicBezTo>
                    <a:pt x="0" y="2858"/>
                    <a:pt x="2858" y="0"/>
                    <a:pt x="7144" y="0"/>
                  </a:cubicBezTo>
                  <a:lnTo>
                    <a:pt x="85725" y="0"/>
                  </a:lnTo>
                  <a:cubicBezTo>
                    <a:pt x="90011" y="0"/>
                    <a:pt x="92869" y="2858"/>
                    <a:pt x="92869" y="7144"/>
                  </a:cubicBezTo>
                  <a:cubicBezTo>
                    <a:pt x="92869" y="11430"/>
                    <a:pt x="90011" y="14288"/>
                    <a:pt x="85725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52B56BFF-980A-70FC-DBDC-40F1E4FD74C4}"/>
                </a:ext>
              </a:extLst>
            </p:cNvPr>
            <p:cNvSpPr/>
            <p:nvPr/>
          </p:nvSpPr>
          <p:spPr>
            <a:xfrm>
              <a:off x="9296400" y="2943224"/>
              <a:ext cx="107156" cy="14287"/>
            </a:xfrm>
            <a:custGeom>
              <a:avLst/>
              <a:gdLst>
                <a:gd name="connsiteX0" fmla="*/ 100013 w 107156"/>
                <a:gd name="connsiteY0" fmla="*/ 14288 h 14287"/>
                <a:gd name="connsiteX1" fmla="*/ 7144 w 107156"/>
                <a:gd name="connsiteY1" fmla="*/ 14288 h 14287"/>
                <a:gd name="connsiteX2" fmla="*/ 0 w 107156"/>
                <a:gd name="connsiteY2" fmla="*/ 7144 h 14287"/>
                <a:gd name="connsiteX3" fmla="*/ 7144 w 107156"/>
                <a:gd name="connsiteY3" fmla="*/ 0 h 14287"/>
                <a:gd name="connsiteX4" fmla="*/ 100013 w 107156"/>
                <a:gd name="connsiteY4" fmla="*/ 0 h 14287"/>
                <a:gd name="connsiteX5" fmla="*/ 107156 w 107156"/>
                <a:gd name="connsiteY5" fmla="*/ 7144 h 14287"/>
                <a:gd name="connsiteX6" fmla="*/ 100013 w 107156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6" h="14287">
                  <a:moveTo>
                    <a:pt x="100013" y="14288"/>
                  </a:moveTo>
                  <a:lnTo>
                    <a:pt x="7144" y="14288"/>
                  </a:lnTo>
                  <a:cubicBezTo>
                    <a:pt x="2858" y="14288"/>
                    <a:pt x="0" y="11430"/>
                    <a:pt x="0" y="7144"/>
                  </a:cubicBezTo>
                  <a:cubicBezTo>
                    <a:pt x="0" y="2858"/>
                    <a:pt x="2858" y="0"/>
                    <a:pt x="7144" y="0"/>
                  </a:cubicBezTo>
                  <a:lnTo>
                    <a:pt x="100013" y="0"/>
                  </a:lnTo>
                  <a:cubicBezTo>
                    <a:pt x="104299" y="0"/>
                    <a:pt x="107156" y="2858"/>
                    <a:pt x="107156" y="7144"/>
                  </a:cubicBezTo>
                  <a:cubicBezTo>
                    <a:pt x="107156" y="11430"/>
                    <a:pt x="104299" y="14288"/>
                    <a:pt x="100013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C2615B58-7F50-3421-911C-25C463BCB4F1}"/>
              </a:ext>
            </a:extLst>
          </p:cNvPr>
          <p:cNvGrpSpPr/>
          <p:nvPr/>
        </p:nvGrpSpPr>
        <p:grpSpPr>
          <a:xfrm>
            <a:off x="10128250" y="2645568"/>
            <a:ext cx="328612" cy="414337"/>
            <a:chOff x="10128250" y="2645568"/>
            <a:chExt cx="328612" cy="414337"/>
          </a:xfrm>
        </p:grpSpPr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541973A-EF7F-547B-086A-369648F76111}"/>
                </a:ext>
              </a:extLst>
            </p:cNvPr>
            <p:cNvSpPr/>
            <p:nvPr/>
          </p:nvSpPr>
          <p:spPr>
            <a:xfrm>
              <a:off x="10128250" y="2645568"/>
              <a:ext cx="242887" cy="414337"/>
            </a:xfrm>
            <a:custGeom>
              <a:avLst/>
              <a:gdLst>
                <a:gd name="connsiteX0" fmla="*/ 242888 w 242887"/>
                <a:gd name="connsiteY0" fmla="*/ 300038 h 414337"/>
                <a:gd name="connsiteX1" fmla="*/ 242888 w 242887"/>
                <a:gd name="connsiteY1" fmla="*/ 385763 h 414337"/>
                <a:gd name="connsiteX2" fmla="*/ 214313 w 242887"/>
                <a:gd name="connsiteY2" fmla="*/ 414338 h 414337"/>
                <a:gd name="connsiteX3" fmla="*/ 28575 w 242887"/>
                <a:gd name="connsiteY3" fmla="*/ 414338 h 414337"/>
                <a:gd name="connsiteX4" fmla="*/ 0 w 242887"/>
                <a:gd name="connsiteY4" fmla="*/ 385763 h 414337"/>
                <a:gd name="connsiteX5" fmla="*/ 0 w 242887"/>
                <a:gd name="connsiteY5" fmla="*/ 28575 h 414337"/>
                <a:gd name="connsiteX6" fmla="*/ 28575 w 242887"/>
                <a:gd name="connsiteY6" fmla="*/ 0 h 414337"/>
                <a:gd name="connsiteX7" fmla="*/ 214313 w 242887"/>
                <a:gd name="connsiteY7" fmla="*/ 0 h 414337"/>
                <a:gd name="connsiteX8" fmla="*/ 242888 w 242887"/>
                <a:gd name="connsiteY8" fmla="*/ 28575 h 414337"/>
                <a:gd name="connsiteX9" fmla="*/ 242888 w 242887"/>
                <a:gd name="connsiteY9" fmla="*/ 78581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887" h="414337">
                  <a:moveTo>
                    <a:pt x="242888" y="300038"/>
                  </a:moveTo>
                  <a:lnTo>
                    <a:pt x="242888" y="385763"/>
                  </a:lnTo>
                  <a:cubicBezTo>
                    <a:pt x="242888" y="401479"/>
                    <a:pt x="230029" y="414338"/>
                    <a:pt x="214313" y="414338"/>
                  </a:cubicBezTo>
                  <a:lnTo>
                    <a:pt x="28575" y="414338"/>
                  </a:lnTo>
                  <a:cubicBezTo>
                    <a:pt x="12859" y="414338"/>
                    <a:pt x="0" y="401479"/>
                    <a:pt x="0" y="385763"/>
                  </a:cubicBezTo>
                  <a:lnTo>
                    <a:pt x="0" y="28575"/>
                  </a:lnTo>
                  <a:cubicBezTo>
                    <a:pt x="0" y="12859"/>
                    <a:pt x="12859" y="0"/>
                    <a:pt x="28575" y="0"/>
                  </a:cubicBezTo>
                  <a:lnTo>
                    <a:pt x="214313" y="0"/>
                  </a:lnTo>
                  <a:cubicBezTo>
                    <a:pt x="230029" y="0"/>
                    <a:pt x="242888" y="12859"/>
                    <a:pt x="242888" y="28575"/>
                  </a:cubicBezTo>
                  <a:lnTo>
                    <a:pt x="242888" y="78581"/>
                  </a:ln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96A618A-B414-4F2A-2A04-85542C954328}"/>
                </a:ext>
              </a:extLst>
            </p:cNvPr>
            <p:cNvSpPr/>
            <p:nvPr/>
          </p:nvSpPr>
          <p:spPr>
            <a:xfrm>
              <a:off x="10213975" y="2674143"/>
              <a:ext cx="71437" cy="7143"/>
            </a:xfrm>
            <a:custGeom>
              <a:avLst/>
              <a:gdLst>
                <a:gd name="connsiteX0" fmla="*/ 0 w 71437"/>
                <a:gd name="connsiteY0" fmla="*/ 0 h 7143"/>
                <a:gd name="connsiteX1" fmla="*/ 71438 w 71437"/>
                <a:gd name="connsiteY1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437" h="7143">
                  <a:moveTo>
                    <a:pt x="0" y="0"/>
                  </a:moveTo>
                  <a:lnTo>
                    <a:pt x="71438" y="0"/>
                  </a:lnTo>
                </a:path>
              </a:pathLst>
            </a:custGeom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DDA0A00-ACD2-88D7-EB6B-8B28F1A50700}"/>
                </a:ext>
              </a:extLst>
            </p:cNvPr>
            <p:cNvSpPr/>
            <p:nvPr/>
          </p:nvSpPr>
          <p:spPr>
            <a:xfrm>
              <a:off x="10235406" y="2988468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2EF2101-1DAF-08F3-6B42-505C9B15260C}"/>
                </a:ext>
              </a:extLst>
            </p:cNvPr>
            <p:cNvSpPr/>
            <p:nvPr/>
          </p:nvSpPr>
          <p:spPr>
            <a:xfrm>
              <a:off x="10206831" y="2752724"/>
              <a:ext cx="249316" cy="164306"/>
            </a:xfrm>
            <a:custGeom>
              <a:avLst/>
              <a:gdLst>
                <a:gd name="connsiteX0" fmla="*/ 14288 w 249316"/>
                <a:gd name="connsiteY0" fmla="*/ 0 h 164306"/>
                <a:gd name="connsiteX1" fmla="*/ 235029 w 249316"/>
                <a:gd name="connsiteY1" fmla="*/ 0 h 164306"/>
                <a:gd name="connsiteX2" fmla="*/ 249317 w 249316"/>
                <a:gd name="connsiteY2" fmla="*/ 14288 h 164306"/>
                <a:gd name="connsiteX3" fmla="*/ 249317 w 249316"/>
                <a:gd name="connsiteY3" fmla="*/ 150019 h 164306"/>
                <a:gd name="connsiteX4" fmla="*/ 235029 w 249316"/>
                <a:gd name="connsiteY4" fmla="*/ 164306 h 164306"/>
                <a:gd name="connsiteX5" fmla="*/ 14288 w 249316"/>
                <a:gd name="connsiteY5" fmla="*/ 164306 h 164306"/>
                <a:gd name="connsiteX6" fmla="*/ 0 w 249316"/>
                <a:gd name="connsiteY6" fmla="*/ 150019 h 164306"/>
                <a:gd name="connsiteX7" fmla="*/ 0 w 249316"/>
                <a:gd name="connsiteY7" fmla="*/ 14288 h 164306"/>
                <a:gd name="connsiteX8" fmla="*/ 14288 w 249316"/>
                <a:gd name="connsiteY8" fmla="*/ 0 h 16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16" h="164306">
                  <a:moveTo>
                    <a:pt x="14288" y="0"/>
                  </a:moveTo>
                  <a:lnTo>
                    <a:pt x="235029" y="0"/>
                  </a:lnTo>
                  <a:cubicBezTo>
                    <a:pt x="242888" y="0"/>
                    <a:pt x="249317" y="6429"/>
                    <a:pt x="249317" y="14288"/>
                  </a:cubicBezTo>
                  <a:lnTo>
                    <a:pt x="249317" y="150019"/>
                  </a:lnTo>
                  <a:cubicBezTo>
                    <a:pt x="249317" y="157877"/>
                    <a:pt x="242888" y="164306"/>
                    <a:pt x="235029" y="164306"/>
                  </a:cubicBezTo>
                  <a:lnTo>
                    <a:pt x="14288" y="164306"/>
                  </a:lnTo>
                  <a:cubicBezTo>
                    <a:pt x="6429" y="164306"/>
                    <a:pt x="0" y="157877"/>
                    <a:pt x="0" y="150019"/>
                  </a:cubicBezTo>
                  <a:lnTo>
                    <a:pt x="0" y="14288"/>
                  </a:lnTo>
                  <a:cubicBezTo>
                    <a:pt x="0" y="6429"/>
                    <a:pt x="6429" y="0"/>
                    <a:pt x="14288" y="0"/>
                  </a:cubicBezTo>
                  <a:close/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0A97784-8091-F67D-C9CC-598BD7FF2D07}"/>
                </a:ext>
              </a:extLst>
            </p:cNvPr>
            <p:cNvSpPr/>
            <p:nvPr/>
          </p:nvSpPr>
          <p:spPr>
            <a:xfrm>
              <a:off x="10206831" y="2802730"/>
              <a:ext cx="250031" cy="7143"/>
            </a:xfrm>
            <a:custGeom>
              <a:avLst/>
              <a:gdLst>
                <a:gd name="connsiteX0" fmla="*/ 0 w 250031"/>
                <a:gd name="connsiteY0" fmla="*/ 0 h 7143"/>
                <a:gd name="connsiteX1" fmla="*/ 250031 w 250031"/>
                <a:gd name="connsiteY1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31" h="7143">
                  <a:moveTo>
                    <a:pt x="0" y="0"/>
                  </a:moveTo>
                  <a:lnTo>
                    <a:pt x="250031" y="0"/>
                  </a:lnTo>
                </a:path>
              </a:pathLst>
            </a:custGeom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672F0859-4790-AED7-00DC-4F3F32FE7403}"/>
                </a:ext>
              </a:extLst>
            </p:cNvPr>
            <p:cNvSpPr/>
            <p:nvPr/>
          </p:nvSpPr>
          <p:spPr>
            <a:xfrm>
              <a:off x="10206831" y="2809874"/>
              <a:ext cx="250031" cy="7143"/>
            </a:xfrm>
            <a:custGeom>
              <a:avLst/>
              <a:gdLst>
                <a:gd name="connsiteX0" fmla="*/ 0 w 250031"/>
                <a:gd name="connsiteY0" fmla="*/ 0 h 7143"/>
                <a:gd name="connsiteX1" fmla="*/ 250031 w 250031"/>
                <a:gd name="connsiteY1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31" h="7143">
                  <a:moveTo>
                    <a:pt x="0" y="0"/>
                  </a:moveTo>
                  <a:lnTo>
                    <a:pt x="250031" y="0"/>
                  </a:lnTo>
                </a:path>
              </a:pathLst>
            </a:custGeom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5" name="Content Placeholder 93">
            <a:extLst>
              <a:ext uri="{FF2B5EF4-FFF2-40B4-BE49-F238E27FC236}">
                <a16:creationId xmlns:a16="http://schemas.microsoft.com/office/drawing/2014/main" id="{C499ABDA-3CF2-C786-14B9-95F510F08C81}"/>
              </a:ext>
            </a:extLst>
          </p:cNvPr>
          <p:cNvGrpSpPr/>
          <p:nvPr/>
        </p:nvGrpSpPr>
        <p:grpSpPr>
          <a:xfrm>
            <a:off x="525462" y="3607593"/>
            <a:ext cx="422927" cy="421485"/>
            <a:chOff x="525462" y="3607593"/>
            <a:chExt cx="422927" cy="421485"/>
          </a:xfrm>
          <a:solidFill>
            <a:schemeClr val="bg1"/>
          </a:solidFill>
        </p:grpSpPr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4A4646A-974D-EF5B-2419-8E53E92D7D2A}"/>
                </a:ext>
              </a:extLst>
            </p:cNvPr>
            <p:cNvSpPr/>
            <p:nvPr/>
          </p:nvSpPr>
          <p:spPr>
            <a:xfrm>
              <a:off x="568324" y="3650455"/>
              <a:ext cx="380065" cy="378623"/>
            </a:xfrm>
            <a:custGeom>
              <a:avLst/>
              <a:gdLst>
                <a:gd name="connsiteX0" fmla="*/ 189309 w 380065"/>
                <a:gd name="connsiteY0" fmla="*/ 378619 h 378623"/>
                <a:gd name="connsiteX1" fmla="*/ 0 w 380065"/>
                <a:gd name="connsiteY1" fmla="*/ 192881 h 378623"/>
                <a:gd name="connsiteX2" fmla="*/ 7144 w 380065"/>
                <a:gd name="connsiteY2" fmla="*/ 185738 h 378623"/>
                <a:gd name="connsiteX3" fmla="*/ 185738 w 380065"/>
                <a:gd name="connsiteY3" fmla="*/ 185738 h 378623"/>
                <a:gd name="connsiteX4" fmla="*/ 185738 w 380065"/>
                <a:gd name="connsiteY4" fmla="*/ 7144 h 378623"/>
                <a:gd name="connsiteX5" fmla="*/ 187881 w 380065"/>
                <a:gd name="connsiteY5" fmla="*/ 2143 h 378623"/>
                <a:gd name="connsiteX6" fmla="*/ 192881 w 380065"/>
                <a:gd name="connsiteY6" fmla="*/ 0 h 378623"/>
                <a:gd name="connsiteX7" fmla="*/ 380048 w 380065"/>
                <a:gd name="connsiteY7" fmla="*/ 191453 h 378623"/>
                <a:gd name="connsiteX8" fmla="*/ 189309 w 380065"/>
                <a:gd name="connsiteY8" fmla="*/ 378619 h 378623"/>
                <a:gd name="connsiteX9" fmla="*/ 189309 w 380065"/>
                <a:gd name="connsiteY9" fmla="*/ 378619 h 378623"/>
                <a:gd name="connsiteX10" fmla="*/ 189309 w 380065"/>
                <a:gd name="connsiteY10" fmla="*/ 378619 h 378623"/>
                <a:gd name="connsiteX11" fmla="*/ 15002 w 380065"/>
                <a:gd name="connsiteY11" fmla="*/ 200025 h 378623"/>
                <a:gd name="connsiteX12" fmla="*/ 200739 w 380065"/>
                <a:gd name="connsiteY12" fmla="*/ 364331 h 378623"/>
                <a:gd name="connsiteX13" fmla="*/ 364331 w 380065"/>
                <a:gd name="connsiteY13" fmla="*/ 178594 h 378623"/>
                <a:gd name="connsiteX14" fmla="*/ 200025 w 380065"/>
                <a:gd name="connsiteY14" fmla="*/ 14288 h 378623"/>
                <a:gd name="connsiteX15" fmla="*/ 200025 w 380065"/>
                <a:gd name="connsiteY15" fmla="*/ 192881 h 378623"/>
                <a:gd name="connsiteX16" fmla="*/ 192881 w 380065"/>
                <a:gd name="connsiteY16" fmla="*/ 200025 h 378623"/>
                <a:gd name="connsiteX17" fmla="*/ 15002 w 380065"/>
                <a:gd name="connsiteY17" fmla="*/ 200025 h 37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0065" h="378623">
                  <a:moveTo>
                    <a:pt x="189309" y="378619"/>
                  </a:moveTo>
                  <a:cubicBezTo>
                    <a:pt x="86439" y="377904"/>
                    <a:pt x="2143" y="295751"/>
                    <a:pt x="0" y="192881"/>
                  </a:cubicBezTo>
                  <a:cubicBezTo>
                    <a:pt x="0" y="188595"/>
                    <a:pt x="2857" y="185738"/>
                    <a:pt x="7144" y="185738"/>
                  </a:cubicBezTo>
                  <a:lnTo>
                    <a:pt x="185738" y="185738"/>
                  </a:lnTo>
                  <a:lnTo>
                    <a:pt x="185738" y="7144"/>
                  </a:lnTo>
                  <a:cubicBezTo>
                    <a:pt x="185738" y="5001"/>
                    <a:pt x="186452" y="3572"/>
                    <a:pt x="187881" y="2143"/>
                  </a:cubicBezTo>
                  <a:cubicBezTo>
                    <a:pt x="189309" y="714"/>
                    <a:pt x="190738" y="0"/>
                    <a:pt x="192881" y="0"/>
                  </a:cubicBezTo>
                  <a:cubicBezTo>
                    <a:pt x="297180" y="714"/>
                    <a:pt x="381476" y="86439"/>
                    <a:pt x="380048" y="191453"/>
                  </a:cubicBezTo>
                  <a:cubicBezTo>
                    <a:pt x="379333" y="295751"/>
                    <a:pt x="293608" y="379333"/>
                    <a:pt x="189309" y="378619"/>
                  </a:cubicBezTo>
                  <a:lnTo>
                    <a:pt x="189309" y="378619"/>
                  </a:lnTo>
                  <a:lnTo>
                    <a:pt x="189309" y="378619"/>
                  </a:lnTo>
                  <a:close/>
                  <a:moveTo>
                    <a:pt x="15002" y="200025"/>
                  </a:moveTo>
                  <a:cubicBezTo>
                    <a:pt x="20717" y="296466"/>
                    <a:pt x="103584" y="370046"/>
                    <a:pt x="200739" y="364331"/>
                  </a:cubicBezTo>
                  <a:cubicBezTo>
                    <a:pt x="296466" y="357902"/>
                    <a:pt x="370046" y="275034"/>
                    <a:pt x="364331" y="178594"/>
                  </a:cubicBezTo>
                  <a:cubicBezTo>
                    <a:pt x="358616" y="90011"/>
                    <a:pt x="288608" y="20003"/>
                    <a:pt x="200025" y="14288"/>
                  </a:cubicBezTo>
                  <a:lnTo>
                    <a:pt x="200025" y="192881"/>
                  </a:lnTo>
                  <a:cubicBezTo>
                    <a:pt x="200025" y="197167"/>
                    <a:pt x="197167" y="200025"/>
                    <a:pt x="192881" y="200025"/>
                  </a:cubicBezTo>
                  <a:lnTo>
                    <a:pt x="15002" y="20002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08F87DAE-F528-4EEC-7E9D-CA8E82D64CB1}"/>
                </a:ext>
              </a:extLst>
            </p:cNvPr>
            <p:cNvSpPr/>
            <p:nvPr/>
          </p:nvSpPr>
          <p:spPr>
            <a:xfrm>
              <a:off x="525462" y="3607593"/>
              <a:ext cx="200025" cy="200025"/>
            </a:xfrm>
            <a:custGeom>
              <a:avLst/>
              <a:gdLst>
                <a:gd name="connsiteX0" fmla="*/ 192881 w 200025"/>
                <a:gd name="connsiteY0" fmla="*/ 200025 h 200025"/>
                <a:gd name="connsiteX1" fmla="*/ 7144 w 200025"/>
                <a:gd name="connsiteY1" fmla="*/ 200025 h 200025"/>
                <a:gd name="connsiteX2" fmla="*/ 0 w 200025"/>
                <a:gd name="connsiteY2" fmla="*/ 192881 h 200025"/>
                <a:gd name="connsiteX3" fmla="*/ 0 w 200025"/>
                <a:gd name="connsiteY3" fmla="*/ 191453 h 200025"/>
                <a:gd name="connsiteX4" fmla="*/ 0 w 200025"/>
                <a:gd name="connsiteY4" fmla="*/ 189309 h 200025"/>
                <a:gd name="connsiteX5" fmla="*/ 189309 w 200025"/>
                <a:gd name="connsiteY5" fmla="*/ 0 h 200025"/>
                <a:gd name="connsiteX6" fmla="*/ 192881 w 200025"/>
                <a:gd name="connsiteY6" fmla="*/ 0 h 200025"/>
                <a:gd name="connsiteX7" fmla="*/ 200025 w 200025"/>
                <a:gd name="connsiteY7" fmla="*/ 7144 h 200025"/>
                <a:gd name="connsiteX8" fmla="*/ 200025 w 200025"/>
                <a:gd name="connsiteY8" fmla="*/ 192881 h 200025"/>
                <a:gd name="connsiteX9" fmla="*/ 192881 w 200025"/>
                <a:gd name="connsiteY9" fmla="*/ 200025 h 200025"/>
                <a:gd name="connsiteX10" fmla="*/ 14288 w 200025"/>
                <a:gd name="connsiteY10" fmla="*/ 185738 h 200025"/>
                <a:gd name="connsiteX11" fmla="*/ 185738 w 200025"/>
                <a:gd name="connsiteY11" fmla="*/ 185738 h 200025"/>
                <a:gd name="connsiteX12" fmla="*/ 185738 w 200025"/>
                <a:gd name="connsiteY12" fmla="*/ 14288 h 200025"/>
                <a:gd name="connsiteX13" fmla="*/ 14288 w 200025"/>
                <a:gd name="connsiteY13" fmla="*/ 185738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025" h="200025">
                  <a:moveTo>
                    <a:pt x="192881" y="200025"/>
                  </a:moveTo>
                  <a:lnTo>
                    <a:pt x="7144" y="200025"/>
                  </a:lnTo>
                  <a:cubicBezTo>
                    <a:pt x="2858" y="200025"/>
                    <a:pt x="0" y="197168"/>
                    <a:pt x="0" y="192881"/>
                  </a:cubicBezTo>
                  <a:lnTo>
                    <a:pt x="0" y="191453"/>
                  </a:lnTo>
                  <a:cubicBezTo>
                    <a:pt x="0" y="190738"/>
                    <a:pt x="0" y="190024"/>
                    <a:pt x="0" y="189309"/>
                  </a:cubicBezTo>
                  <a:cubicBezTo>
                    <a:pt x="0" y="85011"/>
                    <a:pt x="85011" y="0"/>
                    <a:pt x="189309" y="0"/>
                  </a:cubicBezTo>
                  <a:lnTo>
                    <a:pt x="192881" y="0"/>
                  </a:lnTo>
                  <a:cubicBezTo>
                    <a:pt x="197168" y="0"/>
                    <a:pt x="200025" y="2858"/>
                    <a:pt x="200025" y="7144"/>
                  </a:cubicBezTo>
                  <a:lnTo>
                    <a:pt x="200025" y="192881"/>
                  </a:lnTo>
                  <a:cubicBezTo>
                    <a:pt x="200025" y="197168"/>
                    <a:pt x="197168" y="200025"/>
                    <a:pt x="192881" y="200025"/>
                  </a:cubicBezTo>
                  <a:close/>
                  <a:moveTo>
                    <a:pt x="14288" y="185738"/>
                  </a:moveTo>
                  <a:lnTo>
                    <a:pt x="185738" y="185738"/>
                  </a:lnTo>
                  <a:lnTo>
                    <a:pt x="185738" y="14288"/>
                  </a:lnTo>
                  <a:cubicBezTo>
                    <a:pt x="92154" y="16431"/>
                    <a:pt x="16431" y="92154"/>
                    <a:pt x="14288" y="1857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" name="Content Placeholder 95">
            <a:extLst>
              <a:ext uri="{FF2B5EF4-FFF2-40B4-BE49-F238E27FC236}">
                <a16:creationId xmlns:a16="http://schemas.microsoft.com/office/drawing/2014/main" id="{D3AA4C43-74D4-D0E9-4540-91C46E7C60D1}"/>
              </a:ext>
            </a:extLst>
          </p:cNvPr>
          <p:cNvGrpSpPr/>
          <p:nvPr/>
        </p:nvGrpSpPr>
        <p:grpSpPr>
          <a:xfrm>
            <a:off x="1578768" y="3600449"/>
            <a:ext cx="428625" cy="428625"/>
            <a:chOff x="1578768" y="3600449"/>
            <a:chExt cx="428625" cy="428625"/>
          </a:xfrm>
          <a:solidFill>
            <a:schemeClr val="bg1"/>
          </a:solidFill>
        </p:grpSpPr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A19FD7CC-090C-F289-397A-7DF4D8C509F6}"/>
                </a:ext>
              </a:extLst>
            </p:cNvPr>
            <p:cNvSpPr/>
            <p:nvPr/>
          </p:nvSpPr>
          <p:spPr>
            <a:xfrm>
              <a:off x="1578768" y="3600449"/>
              <a:ext cx="428625" cy="428625"/>
            </a:xfrm>
            <a:custGeom>
              <a:avLst/>
              <a:gdLst>
                <a:gd name="connsiteX0" fmla="*/ 214313 w 428625"/>
                <a:gd name="connsiteY0" fmla="*/ 0 h 428625"/>
                <a:gd name="connsiteX1" fmla="*/ 0 w 428625"/>
                <a:gd name="connsiteY1" fmla="*/ 214313 h 428625"/>
                <a:gd name="connsiteX2" fmla="*/ 214313 w 428625"/>
                <a:gd name="connsiteY2" fmla="*/ 428625 h 428625"/>
                <a:gd name="connsiteX3" fmla="*/ 428625 w 428625"/>
                <a:gd name="connsiteY3" fmla="*/ 214313 h 428625"/>
                <a:gd name="connsiteX4" fmla="*/ 214313 w 428625"/>
                <a:gd name="connsiteY4" fmla="*/ 0 h 428625"/>
                <a:gd name="connsiteX5" fmla="*/ 214313 w 428625"/>
                <a:gd name="connsiteY5" fmla="*/ 414338 h 428625"/>
                <a:gd name="connsiteX6" fmla="*/ 14288 w 428625"/>
                <a:gd name="connsiteY6" fmla="*/ 214313 h 428625"/>
                <a:gd name="connsiteX7" fmla="*/ 214313 w 428625"/>
                <a:gd name="connsiteY7" fmla="*/ 14288 h 428625"/>
                <a:gd name="connsiteX8" fmla="*/ 414338 w 428625"/>
                <a:gd name="connsiteY8" fmla="*/ 214313 h 428625"/>
                <a:gd name="connsiteX9" fmla="*/ 214313 w 428625"/>
                <a:gd name="connsiteY9" fmla="*/ 4143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5" h="428625">
                  <a:moveTo>
                    <a:pt x="214313" y="0"/>
                  </a:moveTo>
                  <a:cubicBezTo>
                    <a:pt x="95726" y="0"/>
                    <a:pt x="0" y="95726"/>
                    <a:pt x="0" y="214313"/>
                  </a:cubicBezTo>
                  <a:cubicBezTo>
                    <a:pt x="0" y="332899"/>
                    <a:pt x="95726" y="428625"/>
                    <a:pt x="214313" y="428625"/>
                  </a:cubicBezTo>
                  <a:cubicBezTo>
                    <a:pt x="332899" y="428625"/>
                    <a:pt x="428625" y="332899"/>
                    <a:pt x="428625" y="214313"/>
                  </a:cubicBezTo>
                  <a:cubicBezTo>
                    <a:pt x="428625" y="95726"/>
                    <a:pt x="332899" y="0"/>
                    <a:pt x="214313" y="0"/>
                  </a:cubicBezTo>
                  <a:close/>
                  <a:moveTo>
                    <a:pt x="214313" y="414338"/>
                  </a:moveTo>
                  <a:cubicBezTo>
                    <a:pt x="103584" y="414338"/>
                    <a:pt x="14288" y="325041"/>
                    <a:pt x="14288" y="214313"/>
                  </a:cubicBezTo>
                  <a:cubicBezTo>
                    <a:pt x="14288" y="103584"/>
                    <a:pt x="103584" y="14288"/>
                    <a:pt x="214313" y="14288"/>
                  </a:cubicBezTo>
                  <a:cubicBezTo>
                    <a:pt x="325041" y="14288"/>
                    <a:pt x="414338" y="103584"/>
                    <a:pt x="414338" y="214313"/>
                  </a:cubicBezTo>
                  <a:cubicBezTo>
                    <a:pt x="414338" y="325041"/>
                    <a:pt x="325041" y="414338"/>
                    <a:pt x="214313" y="4143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5CCD5A7E-41FB-98FB-6C6A-1A359AD15BA6}"/>
                </a:ext>
              </a:extLst>
            </p:cNvPr>
            <p:cNvSpPr/>
            <p:nvPr/>
          </p:nvSpPr>
          <p:spPr>
            <a:xfrm>
              <a:off x="1723786" y="3707248"/>
              <a:ext cx="196031" cy="214669"/>
            </a:xfrm>
            <a:custGeom>
              <a:avLst/>
              <a:gdLst>
                <a:gd name="connsiteX0" fmla="*/ 192167 w 196031"/>
                <a:gd name="connsiteY0" fmla="*/ 101084 h 214669"/>
                <a:gd name="connsiteX1" fmla="*/ 10716 w 196031"/>
                <a:gd name="connsiteY1" fmla="*/ 1072 h 214669"/>
                <a:gd name="connsiteX2" fmla="*/ 3572 w 196031"/>
                <a:gd name="connsiteY2" fmla="*/ 1072 h 214669"/>
                <a:gd name="connsiteX3" fmla="*/ 0 w 196031"/>
                <a:gd name="connsiteY3" fmla="*/ 7501 h 214669"/>
                <a:gd name="connsiteX4" fmla="*/ 0 w 196031"/>
                <a:gd name="connsiteY4" fmla="*/ 207526 h 214669"/>
                <a:gd name="connsiteX5" fmla="*/ 3572 w 196031"/>
                <a:gd name="connsiteY5" fmla="*/ 213955 h 214669"/>
                <a:gd name="connsiteX6" fmla="*/ 7144 w 196031"/>
                <a:gd name="connsiteY6" fmla="*/ 214670 h 214669"/>
                <a:gd name="connsiteX7" fmla="*/ 10716 w 196031"/>
                <a:gd name="connsiteY7" fmla="*/ 213955 h 214669"/>
                <a:gd name="connsiteX8" fmla="*/ 192167 w 196031"/>
                <a:gd name="connsiteY8" fmla="*/ 113943 h 214669"/>
                <a:gd name="connsiteX9" fmla="*/ 195024 w 196031"/>
                <a:gd name="connsiteY9" fmla="*/ 103942 h 214669"/>
                <a:gd name="connsiteX10" fmla="*/ 192167 w 196031"/>
                <a:gd name="connsiteY10" fmla="*/ 101084 h 214669"/>
                <a:gd name="connsiteX11" fmla="*/ 192167 w 196031"/>
                <a:gd name="connsiteY11" fmla="*/ 101084 h 214669"/>
                <a:gd name="connsiteX12" fmla="*/ 14288 w 196031"/>
                <a:gd name="connsiteY12" fmla="*/ 195382 h 214669"/>
                <a:gd name="connsiteX13" fmla="*/ 14288 w 196031"/>
                <a:gd name="connsiteY13" fmla="*/ 19645 h 214669"/>
                <a:gd name="connsiteX14" fmla="*/ 173593 w 196031"/>
                <a:gd name="connsiteY14" fmla="*/ 107513 h 214669"/>
                <a:gd name="connsiteX15" fmla="*/ 14288 w 196031"/>
                <a:gd name="connsiteY15" fmla="*/ 195382 h 214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031" h="214669">
                  <a:moveTo>
                    <a:pt x="192167" y="101084"/>
                  </a:moveTo>
                  <a:lnTo>
                    <a:pt x="10716" y="1072"/>
                  </a:lnTo>
                  <a:cubicBezTo>
                    <a:pt x="8573" y="-357"/>
                    <a:pt x="5715" y="-357"/>
                    <a:pt x="3572" y="1072"/>
                  </a:cubicBezTo>
                  <a:cubicBezTo>
                    <a:pt x="1429" y="2500"/>
                    <a:pt x="0" y="4643"/>
                    <a:pt x="0" y="7501"/>
                  </a:cubicBezTo>
                  <a:lnTo>
                    <a:pt x="0" y="207526"/>
                  </a:lnTo>
                  <a:cubicBezTo>
                    <a:pt x="0" y="210383"/>
                    <a:pt x="1429" y="212527"/>
                    <a:pt x="3572" y="213955"/>
                  </a:cubicBezTo>
                  <a:cubicBezTo>
                    <a:pt x="5001" y="214670"/>
                    <a:pt x="5715" y="214670"/>
                    <a:pt x="7144" y="214670"/>
                  </a:cubicBezTo>
                  <a:cubicBezTo>
                    <a:pt x="8573" y="214670"/>
                    <a:pt x="9287" y="214670"/>
                    <a:pt x="10716" y="213955"/>
                  </a:cubicBezTo>
                  <a:lnTo>
                    <a:pt x="192167" y="113943"/>
                  </a:lnTo>
                  <a:cubicBezTo>
                    <a:pt x="195739" y="111800"/>
                    <a:pt x="197168" y="107513"/>
                    <a:pt x="195024" y="103942"/>
                  </a:cubicBezTo>
                  <a:cubicBezTo>
                    <a:pt x="194310" y="103227"/>
                    <a:pt x="192881" y="101798"/>
                    <a:pt x="192167" y="101084"/>
                  </a:cubicBezTo>
                  <a:lnTo>
                    <a:pt x="192167" y="101084"/>
                  </a:lnTo>
                  <a:close/>
                  <a:moveTo>
                    <a:pt x="14288" y="195382"/>
                  </a:moveTo>
                  <a:lnTo>
                    <a:pt x="14288" y="19645"/>
                  </a:lnTo>
                  <a:lnTo>
                    <a:pt x="173593" y="107513"/>
                  </a:lnTo>
                  <a:lnTo>
                    <a:pt x="14288" y="195382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377D6232-D757-5D80-E983-284D69D10549}"/>
              </a:ext>
            </a:extLst>
          </p:cNvPr>
          <p:cNvSpPr/>
          <p:nvPr/>
        </p:nvSpPr>
        <p:spPr>
          <a:xfrm>
            <a:off x="2696368" y="3628667"/>
            <a:ext cx="314816" cy="371832"/>
          </a:xfrm>
          <a:custGeom>
            <a:avLst/>
            <a:gdLst>
              <a:gd name="connsiteX0" fmla="*/ 7144 w 314816"/>
              <a:gd name="connsiteY0" fmla="*/ 371832 h 371832"/>
              <a:gd name="connsiteX1" fmla="*/ 0 w 314816"/>
              <a:gd name="connsiteY1" fmla="*/ 364688 h 371832"/>
              <a:gd name="connsiteX2" fmla="*/ 0 w 314816"/>
              <a:gd name="connsiteY2" fmla="*/ 7501 h 371832"/>
              <a:gd name="connsiteX3" fmla="*/ 3572 w 314816"/>
              <a:gd name="connsiteY3" fmla="*/ 1072 h 371832"/>
              <a:gd name="connsiteX4" fmla="*/ 10716 w 314816"/>
              <a:gd name="connsiteY4" fmla="*/ 1072 h 371832"/>
              <a:gd name="connsiteX5" fmla="*/ 165021 w 314816"/>
              <a:gd name="connsiteY5" fmla="*/ 90368 h 371832"/>
              <a:gd name="connsiteX6" fmla="*/ 311468 w 314816"/>
              <a:gd name="connsiteY6" fmla="*/ 178951 h 371832"/>
              <a:gd name="connsiteX7" fmla="*/ 313611 w 314816"/>
              <a:gd name="connsiteY7" fmla="*/ 188952 h 371832"/>
              <a:gd name="connsiteX8" fmla="*/ 311468 w 314816"/>
              <a:gd name="connsiteY8" fmla="*/ 191095 h 371832"/>
              <a:gd name="connsiteX9" fmla="*/ 165021 w 314816"/>
              <a:gd name="connsiteY9" fmla="*/ 281107 h 371832"/>
              <a:gd name="connsiteX10" fmla="*/ 10716 w 314816"/>
              <a:gd name="connsiteY10" fmla="*/ 371118 h 371832"/>
              <a:gd name="connsiteX11" fmla="*/ 7144 w 314816"/>
              <a:gd name="connsiteY11" fmla="*/ 371832 h 371832"/>
              <a:gd name="connsiteX12" fmla="*/ 14288 w 314816"/>
              <a:gd name="connsiteY12" fmla="*/ 19645 h 371832"/>
              <a:gd name="connsiteX13" fmla="*/ 14288 w 314816"/>
              <a:gd name="connsiteY13" fmla="*/ 351830 h 371832"/>
              <a:gd name="connsiteX14" fmla="*/ 157877 w 314816"/>
              <a:gd name="connsiteY14" fmla="*/ 268962 h 371832"/>
              <a:gd name="connsiteX15" fmla="*/ 293608 w 314816"/>
              <a:gd name="connsiteY15" fmla="*/ 185380 h 371832"/>
              <a:gd name="connsiteX16" fmla="*/ 157163 w 314816"/>
              <a:gd name="connsiteY16" fmla="*/ 103227 h 371832"/>
              <a:gd name="connsiteX17" fmla="*/ 14288 w 314816"/>
              <a:gd name="connsiteY17" fmla="*/ 19645 h 371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4816" h="371832">
                <a:moveTo>
                  <a:pt x="7144" y="371832"/>
                </a:moveTo>
                <a:cubicBezTo>
                  <a:pt x="2857" y="371832"/>
                  <a:pt x="0" y="368975"/>
                  <a:pt x="0" y="364688"/>
                </a:cubicBezTo>
                <a:lnTo>
                  <a:pt x="0" y="7501"/>
                </a:lnTo>
                <a:cubicBezTo>
                  <a:pt x="0" y="4643"/>
                  <a:pt x="1429" y="2500"/>
                  <a:pt x="3572" y="1072"/>
                </a:cubicBezTo>
                <a:cubicBezTo>
                  <a:pt x="5715" y="-357"/>
                  <a:pt x="8572" y="-357"/>
                  <a:pt x="10716" y="1072"/>
                </a:cubicBezTo>
                <a:lnTo>
                  <a:pt x="165021" y="90368"/>
                </a:lnTo>
                <a:lnTo>
                  <a:pt x="311468" y="178951"/>
                </a:lnTo>
                <a:cubicBezTo>
                  <a:pt x="315039" y="181094"/>
                  <a:pt x="315754" y="185380"/>
                  <a:pt x="313611" y="188952"/>
                </a:cubicBezTo>
                <a:cubicBezTo>
                  <a:pt x="312896" y="189667"/>
                  <a:pt x="312182" y="191095"/>
                  <a:pt x="311468" y="191095"/>
                </a:cubicBezTo>
                <a:lnTo>
                  <a:pt x="165021" y="281107"/>
                </a:lnTo>
                <a:lnTo>
                  <a:pt x="10716" y="371118"/>
                </a:lnTo>
                <a:cubicBezTo>
                  <a:pt x="9287" y="371832"/>
                  <a:pt x="8572" y="371832"/>
                  <a:pt x="7144" y="371832"/>
                </a:cubicBezTo>
                <a:close/>
                <a:moveTo>
                  <a:pt x="14288" y="19645"/>
                </a:moveTo>
                <a:lnTo>
                  <a:pt x="14288" y="351830"/>
                </a:lnTo>
                <a:lnTo>
                  <a:pt x="157877" y="268962"/>
                </a:lnTo>
                <a:lnTo>
                  <a:pt x="293608" y="185380"/>
                </a:lnTo>
                <a:lnTo>
                  <a:pt x="157163" y="103227"/>
                </a:lnTo>
                <a:lnTo>
                  <a:pt x="14288" y="19645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8" name="Content Placeholder 99">
            <a:extLst>
              <a:ext uri="{FF2B5EF4-FFF2-40B4-BE49-F238E27FC236}">
                <a16:creationId xmlns:a16="http://schemas.microsoft.com/office/drawing/2014/main" id="{D77A903A-5807-A379-91FE-29D4F4A47111}"/>
              </a:ext>
            </a:extLst>
          </p:cNvPr>
          <p:cNvGrpSpPr/>
          <p:nvPr/>
        </p:nvGrpSpPr>
        <p:grpSpPr>
          <a:xfrm>
            <a:off x="3728243" y="3617912"/>
            <a:ext cx="371475" cy="371475"/>
            <a:chOff x="3728243" y="3617912"/>
            <a:chExt cx="371475" cy="371475"/>
          </a:xfrm>
          <a:solidFill>
            <a:schemeClr val="bg1"/>
          </a:solidFill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F3BE586-D6B2-526F-0D93-A08CC6F94732}"/>
                </a:ext>
              </a:extLst>
            </p:cNvPr>
            <p:cNvSpPr/>
            <p:nvPr/>
          </p:nvSpPr>
          <p:spPr>
            <a:xfrm>
              <a:off x="3756818" y="3817937"/>
              <a:ext cx="314325" cy="171450"/>
            </a:xfrm>
            <a:custGeom>
              <a:avLst/>
              <a:gdLst>
                <a:gd name="connsiteX0" fmla="*/ 307181 w 314325"/>
                <a:gd name="connsiteY0" fmla="*/ 0 h 171450"/>
                <a:gd name="connsiteX1" fmla="*/ 300038 w 314325"/>
                <a:gd name="connsiteY1" fmla="*/ 7144 h 171450"/>
                <a:gd name="connsiteX2" fmla="*/ 300038 w 314325"/>
                <a:gd name="connsiteY2" fmla="*/ 157163 h 171450"/>
                <a:gd name="connsiteX3" fmla="*/ 164306 w 314325"/>
                <a:gd name="connsiteY3" fmla="*/ 157163 h 171450"/>
                <a:gd name="connsiteX4" fmla="*/ 164306 w 314325"/>
                <a:gd name="connsiteY4" fmla="*/ 7858 h 171450"/>
                <a:gd name="connsiteX5" fmla="*/ 157163 w 314325"/>
                <a:gd name="connsiteY5" fmla="*/ 714 h 171450"/>
                <a:gd name="connsiteX6" fmla="*/ 150019 w 314325"/>
                <a:gd name="connsiteY6" fmla="*/ 7858 h 171450"/>
                <a:gd name="connsiteX7" fmla="*/ 150019 w 314325"/>
                <a:gd name="connsiteY7" fmla="*/ 157163 h 171450"/>
                <a:gd name="connsiteX8" fmla="*/ 14288 w 314325"/>
                <a:gd name="connsiteY8" fmla="*/ 157163 h 171450"/>
                <a:gd name="connsiteX9" fmla="*/ 14288 w 314325"/>
                <a:gd name="connsiteY9" fmla="*/ 7144 h 171450"/>
                <a:gd name="connsiteX10" fmla="*/ 7144 w 314325"/>
                <a:gd name="connsiteY10" fmla="*/ 0 h 171450"/>
                <a:gd name="connsiteX11" fmla="*/ 0 w 314325"/>
                <a:gd name="connsiteY11" fmla="*/ 7144 h 171450"/>
                <a:gd name="connsiteX12" fmla="*/ 0 w 314325"/>
                <a:gd name="connsiteY12" fmla="*/ 164306 h 171450"/>
                <a:gd name="connsiteX13" fmla="*/ 7144 w 314325"/>
                <a:gd name="connsiteY13" fmla="*/ 171450 h 171450"/>
                <a:gd name="connsiteX14" fmla="*/ 307181 w 314325"/>
                <a:gd name="connsiteY14" fmla="*/ 171450 h 171450"/>
                <a:gd name="connsiteX15" fmla="*/ 314325 w 314325"/>
                <a:gd name="connsiteY15" fmla="*/ 164306 h 171450"/>
                <a:gd name="connsiteX16" fmla="*/ 314325 w 314325"/>
                <a:gd name="connsiteY16" fmla="*/ 7144 h 171450"/>
                <a:gd name="connsiteX17" fmla="*/ 307181 w 314325"/>
                <a:gd name="connsiteY17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4325" h="171450">
                  <a:moveTo>
                    <a:pt x="307181" y="0"/>
                  </a:moveTo>
                  <a:cubicBezTo>
                    <a:pt x="302895" y="0"/>
                    <a:pt x="300038" y="2858"/>
                    <a:pt x="300038" y="7144"/>
                  </a:cubicBezTo>
                  <a:lnTo>
                    <a:pt x="300038" y="157163"/>
                  </a:lnTo>
                  <a:lnTo>
                    <a:pt x="164306" y="157163"/>
                  </a:lnTo>
                  <a:lnTo>
                    <a:pt x="164306" y="7858"/>
                  </a:lnTo>
                  <a:cubicBezTo>
                    <a:pt x="164306" y="3572"/>
                    <a:pt x="161449" y="714"/>
                    <a:pt x="157163" y="714"/>
                  </a:cubicBezTo>
                  <a:cubicBezTo>
                    <a:pt x="152876" y="714"/>
                    <a:pt x="150019" y="3572"/>
                    <a:pt x="150019" y="7858"/>
                  </a:cubicBezTo>
                  <a:lnTo>
                    <a:pt x="150019" y="157163"/>
                  </a:lnTo>
                  <a:lnTo>
                    <a:pt x="14288" y="157163"/>
                  </a:lnTo>
                  <a:lnTo>
                    <a:pt x="14288" y="7144"/>
                  </a:lnTo>
                  <a:cubicBezTo>
                    <a:pt x="14288" y="2858"/>
                    <a:pt x="11430" y="0"/>
                    <a:pt x="7144" y="0"/>
                  </a:cubicBezTo>
                  <a:cubicBezTo>
                    <a:pt x="2857" y="0"/>
                    <a:pt x="0" y="2858"/>
                    <a:pt x="0" y="7144"/>
                  </a:cubicBezTo>
                  <a:lnTo>
                    <a:pt x="0" y="164306"/>
                  </a:lnTo>
                  <a:cubicBezTo>
                    <a:pt x="0" y="168592"/>
                    <a:pt x="2857" y="171450"/>
                    <a:pt x="7144" y="171450"/>
                  </a:cubicBezTo>
                  <a:lnTo>
                    <a:pt x="307181" y="171450"/>
                  </a:lnTo>
                  <a:cubicBezTo>
                    <a:pt x="311468" y="171450"/>
                    <a:pt x="314325" y="168592"/>
                    <a:pt x="314325" y="164306"/>
                  </a:cubicBezTo>
                  <a:lnTo>
                    <a:pt x="314325" y="7144"/>
                  </a:lnTo>
                  <a:cubicBezTo>
                    <a:pt x="314325" y="2858"/>
                    <a:pt x="311468" y="0"/>
                    <a:pt x="307181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E8E04AE-D01D-4CE7-A533-3E8F76D88116}"/>
                </a:ext>
              </a:extLst>
            </p:cNvPr>
            <p:cNvSpPr/>
            <p:nvPr/>
          </p:nvSpPr>
          <p:spPr>
            <a:xfrm>
              <a:off x="3728243" y="3617912"/>
              <a:ext cx="371475" cy="185737"/>
            </a:xfrm>
            <a:custGeom>
              <a:avLst/>
              <a:gdLst>
                <a:gd name="connsiteX0" fmla="*/ 364331 w 371475"/>
                <a:gd name="connsiteY0" fmla="*/ 85725 h 185737"/>
                <a:gd name="connsiteX1" fmla="*/ 244316 w 371475"/>
                <a:gd name="connsiteY1" fmla="*/ 85725 h 185737"/>
                <a:gd name="connsiteX2" fmla="*/ 263604 w 371475"/>
                <a:gd name="connsiteY2" fmla="*/ 72866 h 185737"/>
                <a:gd name="connsiteX3" fmla="*/ 276463 w 371475"/>
                <a:gd name="connsiteY3" fmla="*/ 42863 h 185737"/>
                <a:gd name="connsiteX4" fmla="*/ 263604 w 371475"/>
                <a:gd name="connsiteY4" fmla="*/ 12859 h 185737"/>
                <a:gd name="connsiteX5" fmla="*/ 233601 w 371475"/>
                <a:gd name="connsiteY5" fmla="*/ 0 h 185737"/>
                <a:gd name="connsiteX6" fmla="*/ 233601 w 371475"/>
                <a:gd name="connsiteY6" fmla="*/ 0 h 185737"/>
                <a:gd name="connsiteX7" fmla="*/ 203597 w 371475"/>
                <a:gd name="connsiteY7" fmla="*/ 12859 h 185737"/>
                <a:gd name="connsiteX8" fmla="*/ 203597 w 371475"/>
                <a:gd name="connsiteY8" fmla="*/ 12859 h 185737"/>
                <a:gd name="connsiteX9" fmla="*/ 186452 w 371475"/>
                <a:gd name="connsiteY9" fmla="*/ 46434 h 185737"/>
                <a:gd name="connsiteX10" fmla="*/ 169307 w 371475"/>
                <a:gd name="connsiteY10" fmla="*/ 12859 h 185737"/>
                <a:gd name="connsiteX11" fmla="*/ 169307 w 371475"/>
                <a:gd name="connsiteY11" fmla="*/ 12859 h 185737"/>
                <a:gd name="connsiteX12" fmla="*/ 108585 w 371475"/>
                <a:gd name="connsiteY12" fmla="*/ 12859 h 185737"/>
                <a:gd name="connsiteX13" fmla="*/ 95726 w 371475"/>
                <a:gd name="connsiteY13" fmla="*/ 42863 h 185737"/>
                <a:gd name="connsiteX14" fmla="*/ 108585 w 371475"/>
                <a:gd name="connsiteY14" fmla="*/ 72866 h 185737"/>
                <a:gd name="connsiteX15" fmla="*/ 127873 w 371475"/>
                <a:gd name="connsiteY15" fmla="*/ 85725 h 185737"/>
                <a:gd name="connsiteX16" fmla="*/ 7144 w 371475"/>
                <a:gd name="connsiteY16" fmla="*/ 85725 h 185737"/>
                <a:gd name="connsiteX17" fmla="*/ 0 w 371475"/>
                <a:gd name="connsiteY17" fmla="*/ 92869 h 185737"/>
                <a:gd name="connsiteX18" fmla="*/ 0 w 371475"/>
                <a:gd name="connsiteY18" fmla="*/ 178594 h 185737"/>
                <a:gd name="connsiteX19" fmla="*/ 7144 w 371475"/>
                <a:gd name="connsiteY19" fmla="*/ 185738 h 185737"/>
                <a:gd name="connsiteX20" fmla="*/ 364331 w 371475"/>
                <a:gd name="connsiteY20" fmla="*/ 185738 h 185737"/>
                <a:gd name="connsiteX21" fmla="*/ 371475 w 371475"/>
                <a:gd name="connsiteY21" fmla="*/ 178594 h 185737"/>
                <a:gd name="connsiteX22" fmla="*/ 371475 w 371475"/>
                <a:gd name="connsiteY22" fmla="*/ 92869 h 185737"/>
                <a:gd name="connsiteX23" fmla="*/ 364331 w 371475"/>
                <a:gd name="connsiteY23" fmla="*/ 85725 h 185737"/>
                <a:gd name="connsiteX24" fmla="*/ 213598 w 371475"/>
                <a:gd name="connsiteY24" fmla="*/ 22860 h 185737"/>
                <a:gd name="connsiteX25" fmla="*/ 233601 w 371475"/>
                <a:gd name="connsiteY25" fmla="*/ 14288 h 185737"/>
                <a:gd name="connsiteX26" fmla="*/ 233601 w 371475"/>
                <a:gd name="connsiteY26" fmla="*/ 14288 h 185737"/>
                <a:gd name="connsiteX27" fmla="*/ 253603 w 371475"/>
                <a:gd name="connsiteY27" fmla="*/ 22860 h 185737"/>
                <a:gd name="connsiteX28" fmla="*/ 262176 w 371475"/>
                <a:gd name="connsiteY28" fmla="*/ 42863 h 185737"/>
                <a:gd name="connsiteX29" fmla="*/ 253603 w 371475"/>
                <a:gd name="connsiteY29" fmla="*/ 62865 h 185737"/>
                <a:gd name="connsiteX30" fmla="*/ 195024 w 371475"/>
                <a:gd name="connsiteY30" fmla="*/ 80724 h 185737"/>
                <a:gd name="connsiteX31" fmla="*/ 213598 w 371475"/>
                <a:gd name="connsiteY31" fmla="*/ 22860 h 185737"/>
                <a:gd name="connsiteX32" fmla="*/ 109299 w 371475"/>
                <a:gd name="connsiteY32" fmla="*/ 42863 h 185737"/>
                <a:gd name="connsiteX33" fmla="*/ 117872 w 371475"/>
                <a:gd name="connsiteY33" fmla="*/ 22860 h 185737"/>
                <a:gd name="connsiteX34" fmla="*/ 137874 w 371475"/>
                <a:gd name="connsiteY34" fmla="*/ 14288 h 185737"/>
                <a:gd name="connsiteX35" fmla="*/ 157877 w 371475"/>
                <a:gd name="connsiteY35" fmla="*/ 22860 h 185737"/>
                <a:gd name="connsiteX36" fmla="*/ 175736 w 371475"/>
                <a:gd name="connsiteY36" fmla="*/ 81439 h 185737"/>
                <a:gd name="connsiteX37" fmla="*/ 117158 w 371475"/>
                <a:gd name="connsiteY37" fmla="*/ 63579 h 185737"/>
                <a:gd name="connsiteX38" fmla="*/ 109299 w 371475"/>
                <a:gd name="connsiteY38" fmla="*/ 42863 h 185737"/>
                <a:gd name="connsiteX39" fmla="*/ 14288 w 371475"/>
                <a:gd name="connsiteY39" fmla="*/ 100013 h 185737"/>
                <a:gd name="connsiteX40" fmla="*/ 178594 w 371475"/>
                <a:gd name="connsiteY40" fmla="*/ 100013 h 185737"/>
                <a:gd name="connsiteX41" fmla="*/ 178594 w 371475"/>
                <a:gd name="connsiteY41" fmla="*/ 171450 h 185737"/>
                <a:gd name="connsiteX42" fmla="*/ 14288 w 371475"/>
                <a:gd name="connsiteY42" fmla="*/ 171450 h 185737"/>
                <a:gd name="connsiteX43" fmla="*/ 14288 w 371475"/>
                <a:gd name="connsiteY43" fmla="*/ 100013 h 185737"/>
                <a:gd name="connsiteX44" fmla="*/ 357188 w 371475"/>
                <a:gd name="connsiteY44" fmla="*/ 171450 h 185737"/>
                <a:gd name="connsiteX45" fmla="*/ 192881 w 371475"/>
                <a:gd name="connsiteY45" fmla="*/ 171450 h 185737"/>
                <a:gd name="connsiteX46" fmla="*/ 192881 w 371475"/>
                <a:gd name="connsiteY46" fmla="*/ 100013 h 185737"/>
                <a:gd name="connsiteX47" fmla="*/ 357188 w 371475"/>
                <a:gd name="connsiteY47" fmla="*/ 100013 h 185737"/>
                <a:gd name="connsiteX48" fmla="*/ 357188 w 371475"/>
                <a:gd name="connsiteY48" fmla="*/ 171450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1475" h="185737">
                  <a:moveTo>
                    <a:pt x="364331" y="85725"/>
                  </a:moveTo>
                  <a:lnTo>
                    <a:pt x="244316" y="85725"/>
                  </a:lnTo>
                  <a:cubicBezTo>
                    <a:pt x="251460" y="82868"/>
                    <a:pt x="258604" y="78581"/>
                    <a:pt x="263604" y="72866"/>
                  </a:cubicBezTo>
                  <a:cubicBezTo>
                    <a:pt x="271463" y="65008"/>
                    <a:pt x="276463" y="54293"/>
                    <a:pt x="276463" y="42863"/>
                  </a:cubicBezTo>
                  <a:cubicBezTo>
                    <a:pt x="276463" y="31432"/>
                    <a:pt x="272177" y="20717"/>
                    <a:pt x="263604" y="12859"/>
                  </a:cubicBezTo>
                  <a:cubicBezTo>
                    <a:pt x="255746" y="4286"/>
                    <a:pt x="245031" y="0"/>
                    <a:pt x="233601" y="0"/>
                  </a:cubicBezTo>
                  <a:cubicBezTo>
                    <a:pt x="233601" y="0"/>
                    <a:pt x="233601" y="0"/>
                    <a:pt x="233601" y="0"/>
                  </a:cubicBezTo>
                  <a:cubicBezTo>
                    <a:pt x="222171" y="0"/>
                    <a:pt x="211455" y="4286"/>
                    <a:pt x="203597" y="12859"/>
                  </a:cubicBezTo>
                  <a:cubicBezTo>
                    <a:pt x="203597" y="12859"/>
                    <a:pt x="203597" y="12859"/>
                    <a:pt x="203597" y="12859"/>
                  </a:cubicBezTo>
                  <a:cubicBezTo>
                    <a:pt x="195739" y="20717"/>
                    <a:pt x="190024" y="32147"/>
                    <a:pt x="186452" y="46434"/>
                  </a:cubicBezTo>
                  <a:cubicBezTo>
                    <a:pt x="182880" y="32147"/>
                    <a:pt x="177165" y="20717"/>
                    <a:pt x="169307" y="12859"/>
                  </a:cubicBezTo>
                  <a:cubicBezTo>
                    <a:pt x="169307" y="12859"/>
                    <a:pt x="169307" y="12859"/>
                    <a:pt x="169307" y="12859"/>
                  </a:cubicBezTo>
                  <a:cubicBezTo>
                    <a:pt x="152876" y="-3572"/>
                    <a:pt x="125730" y="-3572"/>
                    <a:pt x="108585" y="12859"/>
                  </a:cubicBezTo>
                  <a:cubicBezTo>
                    <a:pt x="100727" y="20717"/>
                    <a:pt x="95726" y="31432"/>
                    <a:pt x="95726" y="42863"/>
                  </a:cubicBezTo>
                  <a:cubicBezTo>
                    <a:pt x="95726" y="54293"/>
                    <a:pt x="100013" y="65008"/>
                    <a:pt x="108585" y="72866"/>
                  </a:cubicBezTo>
                  <a:cubicBezTo>
                    <a:pt x="114300" y="77867"/>
                    <a:pt x="120729" y="82153"/>
                    <a:pt x="127873" y="85725"/>
                  </a:cubicBezTo>
                  <a:lnTo>
                    <a:pt x="7144" y="85725"/>
                  </a:lnTo>
                  <a:cubicBezTo>
                    <a:pt x="2858" y="85725"/>
                    <a:pt x="0" y="88583"/>
                    <a:pt x="0" y="92869"/>
                  </a:cubicBezTo>
                  <a:lnTo>
                    <a:pt x="0" y="178594"/>
                  </a:lnTo>
                  <a:cubicBezTo>
                    <a:pt x="0" y="182880"/>
                    <a:pt x="2858" y="185738"/>
                    <a:pt x="7144" y="185738"/>
                  </a:cubicBezTo>
                  <a:lnTo>
                    <a:pt x="364331" y="185738"/>
                  </a:lnTo>
                  <a:cubicBezTo>
                    <a:pt x="368618" y="185738"/>
                    <a:pt x="371475" y="182880"/>
                    <a:pt x="371475" y="178594"/>
                  </a:cubicBezTo>
                  <a:lnTo>
                    <a:pt x="371475" y="92869"/>
                  </a:lnTo>
                  <a:cubicBezTo>
                    <a:pt x="371475" y="88583"/>
                    <a:pt x="368618" y="85725"/>
                    <a:pt x="364331" y="85725"/>
                  </a:cubicBezTo>
                  <a:close/>
                  <a:moveTo>
                    <a:pt x="213598" y="22860"/>
                  </a:moveTo>
                  <a:cubicBezTo>
                    <a:pt x="218599" y="17145"/>
                    <a:pt x="225742" y="14288"/>
                    <a:pt x="233601" y="14288"/>
                  </a:cubicBezTo>
                  <a:cubicBezTo>
                    <a:pt x="233601" y="14288"/>
                    <a:pt x="233601" y="14288"/>
                    <a:pt x="233601" y="14288"/>
                  </a:cubicBezTo>
                  <a:cubicBezTo>
                    <a:pt x="241459" y="14288"/>
                    <a:pt x="248603" y="17145"/>
                    <a:pt x="253603" y="22860"/>
                  </a:cubicBezTo>
                  <a:cubicBezTo>
                    <a:pt x="259318" y="28575"/>
                    <a:pt x="262176" y="35719"/>
                    <a:pt x="262176" y="42863"/>
                  </a:cubicBezTo>
                  <a:cubicBezTo>
                    <a:pt x="262176" y="50721"/>
                    <a:pt x="259318" y="57864"/>
                    <a:pt x="253603" y="62865"/>
                  </a:cubicBezTo>
                  <a:cubicBezTo>
                    <a:pt x="242888" y="73581"/>
                    <a:pt x="222171" y="80010"/>
                    <a:pt x="195024" y="80724"/>
                  </a:cubicBezTo>
                  <a:cubicBezTo>
                    <a:pt x="196453" y="53578"/>
                    <a:pt x="202168" y="33576"/>
                    <a:pt x="213598" y="22860"/>
                  </a:cubicBezTo>
                  <a:close/>
                  <a:moveTo>
                    <a:pt x="109299" y="42863"/>
                  </a:moveTo>
                  <a:cubicBezTo>
                    <a:pt x="109299" y="35004"/>
                    <a:pt x="112157" y="27861"/>
                    <a:pt x="117872" y="22860"/>
                  </a:cubicBezTo>
                  <a:cubicBezTo>
                    <a:pt x="123587" y="17145"/>
                    <a:pt x="130731" y="14288"/>
                    <a:pt x="137874" y="14288"/>
                  </a:cubicBezTo>
                  <a:cubicBezTo>
                    <a:pt x="145018" y="14288"/>
                    <a:pt x="152162" y="17145"/>
                    <a:pt x="157877" y="22860"/>
                  </a:cubicBezTo>
                  <a:cubicBezTo>
                    <a:pt x="168593" y="33576"/>
                    <a:pt x="175022" y="53578"/>
                    <a:pt x="175736" y="81439"/>
                  </a:cubicBezTo>
                  <a:cubicBezTo>
                    <a:pt x="148590" y="80724"/>
                    <a:pt x="127873" y="74295"/>
                    <a:pt x="117158" y="63579"/>
                  </a:cubicBezTo>
                  <a:cubicBezTo>
                    <a:pt x="112157" y="57864"/>
                    <a:pt x="109299" y="50721"/>
                    <a:pt x="109299" y="42863"/>
                  </a:cubicBezTo>
                  <a:close/>
                  <a:moveTo>
                    <a:pt x="14288" y="100013"/>
                  </a:moveTo>
                  <a:lnTo>
                    <a:pt x="178594" y="100013"/>
                  </a:lnTo>
                  <a:lnTo>
                    <a:pt x="178594" y="171450"/>
                  </a:lnTo>
                  <a:lnTo>
                    <a:pt x="14288" y="171450"/>
                  </a:lnTo>
                  <a:lnTo>
                    <a:pt x="14288" y="100013"/>
                  </a:lnTo>
                  <a:close/>
                  <a:moveTo>
                    <a:pt x="357188" y="171450"/>
                  </a:moveTo>
                  <a:lnTo>
                    <a:pt x="192881" y="171450"/>
                  </a:lnTo>
                  <a:lnTo>
                    <a:pt x="192881" y="100013"/>
                  </a:lnTo>
                  <a:lnTo>
                    <a:pt x="357188" y="100013"/>
                  </a:lnTo>
                  <a:lnTo>
                    <a:pt x="357188" y="171450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" name="Content Placeholder 101">
            <a:extLst>
              <a:ext uri="{FF2B5EF4-FFF2-40B4-BE49-F238E27FC236}">
                <a16:creationId xmlns:a16="http://schemas.microsoft.com/office/drawing/2014/main" id="{00601983-BFDB-E072-7086-556F9977D8B9}"/>
              </a:ext>
            </a:extLst>
          </p:cNvPr>
          <p:cNvGrpSpPr/>
          <p:nvPr/>
        </p:nvGrpSpPr>
        <p:grpSpPr>
          <a:xfrm>
            <a:off x="4790281" y="3617912"/>
            <a:ext cx="371475" cy="371475"/>
            <a:chOff x="4790281" y="3617912"/>
            <a:chExt cx="371475" cy="371475"/>
          </a:xfrm>
          <a:solidFill>
            <a:schemeClr val="bg1"/>
          </a:solidFill>
        </p:grpSpPr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7395A20A-670F-CC05-5254-D90087F9E4BF}"/>
                </a:ext>
              </a:extLst>
            </p:cNvPr>
            <p:cNvSpPr/>
            <p:nvPr/>
          </p:nvSpPr>
          <p:spPr>
            <a:xfrm>
              <a:off x="4790281" y="3617912"/>
              <a:ext cx="371475" cy="300037"/>
            </a:xfrm>
            <a:custGeom>
              <a:avLst/>
              <a:gdLst>
                <a:gd name="connsiteX0" fmla="*/ 335756 w 371475"/>
                <a:gd name="connsiteY0" fmla="*/ 128588 h 300037"/>
                <a:gd name="connsiteX1" fmla="*/ 300038 w 371475"/>
                <a:gd name="connsiteY1" fmla="*/ 128588 h 300037"/>
                <a:gd name="connsiteX2" fmla="*/ 300038 w 371475"/>
                <a:gd name="connsiteY2" fmla="*/ 7144 h 300037"/>
                <a:gd name="connsiteX3" fmla="*/ 292894 w 371475"/>
                <a:gd name="connsiteY3" fmla="*/ 0 h 300037"/>
                <a:gd name="connsiteX4" fmla="*/ 78581 w 371475"/>
                <a:gd name="connsiteY4" fmla="*/ 0 h 300037"/>
                <a:gd name="connsiteX5" fmla="*/ 71438 w 371475"/>
                <a:gd name="connsiteY5" fmla="*/ 7144 h 300037"/>
                <a:gd name="connsiteX6" fmla="*/ 71438 w 371475"/>
                <a:gd name="connsiteY6" fmla="*/ 128588 h 300037"/>
                <a:gd name="connsiteX7" fmla="*/ 35719 w 371475"/>
                <a:gd name="connsiteY7" fmla="*/ 128588 h 300037"/>
                <a:gd name="connsiteX8" fmla="*/ 0 w 371475"/>
                <a:gd name="connsiteY8" fmla="*/ 164306 h 300037"/>
                <a:gd name="connsiteX9" fmla="*/ 0 w 371475"/>
                <a:gd name="connsiteY9" fmla="*/ 264319 h 300037"/>
                <a:gd name="connsiteX10" fmla="*/ 35719 w 371475"/>
                <a:gd name="connsiteY10" fmla="*/ 300038 h 300037"/>
                <a:gd name="connsiteX11" fmla="*/ 50006 w 371475"/>
                <a:gd name="connsiteY11" fmla="*/ 300038 h 300037"/>
                <a:gd name="connsiteX12" fmla="*/ 57150 w 371475"/>
                <a:gd name="connsiteY12" fmla="*/ 292894 h 300037"/>
                <a:gd name="connsiteX13" fmla="*/ 50006 w 371475"/>
                <a:gd name="connsiteY13" fmla="*/ 285750 h 300037"/>
                <a:gd name="connsiteX14" fmla="*/ 35719 w 371475"/>
                <a:gd name="connsiteY14" fmla="*/ 285750 h 300037"/>
                <a:gd name="connsiteX15" fmla="*/ 14288 w 371475"/>
                <a:gd name="connsiteY15" fmla="*/ 264319 h 300037"/>
                <a:gd name="connsiteX16" fmla="*/ 14288 w 371475"/>
                <a:gd name="connsiteY16" fmla="*/ 164306 h 300037"/>
                <a:gd name="connsiteX17" fmla="*/ 35719 w 371475"/>
                <a:gd name="connsiteY17" fmla="*/ 142875 h 300037"/>
                <a:gd name="connsiteX18" fmla="*/ 335756 w 371475"/>
                <a:gd name="connsiteY18" fmla="*/ 142875 h 300037"/>
                <a:gd name="connsiteX19" fmla="*/ 357188 w 371475"/>
                <a:gd name="connsiteY19" fmla="*/ 164306 h 300037"/>
                <a:gd name="connsiteX20" fmla="*/ 357188 w 371475"/>
                <a:gd name="connsiteY20" fmla="*/ 264319 h 300037"/>
                <a:gd name="connsiteX21" fmla="*/ 335756 w 371475"/>
                <a:gd name="connsiteY21" fmla="*/ 285750 h 300037"/>
                <a:gd name="connsiteX22" fmla="*/ 321469 w 371475"/>
                <a:gd name="connsiteY22" fmla="*/ 285750 h 300037"/>
                <a:gd name="connsiteX23" fmla="*/ 314325 w 371475"/>
                <a:gd name="connsiteY23" fmla="*/ 292894 h 300037"/>
                <a:gd name="connsiteX24" fmla="*/ 321469 w 371475"/>
                <a:gd name="connsiteY24" fmla="*/ 300038 h 300037"/>
                <a:gd name="connsiteX25" fmla="*/ 335756 w 371475"/>
                <a:gd name="connsiteY25" fmla="*/ 300038 h 300037"/>
                <a:gd name="connsiteX26" fmla="*/ 371475 w 371475"/>
                <a:gd name="connsiteY26" fmla="*/ 264319 h 300037"/>
                <a:gd name="connsiteX27" fmla="*/ 371475 w 371475"/>
                <a:gd name="connsiteY27" fmla="*/ 164306 h 300037"/>
                <a:gd name="connsiteX28" fmla="*/ 335756 w 371475"/>
                <a:gd name="connsiteY28" fmla="*/ 128588 h 300037"/>
                <a:gd name="connsiteX29" fmla="*/ 85725 w 371475"/>
                <a:gd name="connsiteY29" fmla="*/ 128588 h 300037"/>
                <a:gd name="connsiteX30" fmla="*/ 85725 w 371475"/>
                <a:gd name="connsiteY30" fmla="*/ 14288 h 300037"/>
                <a:gd name="connsiteX31" fmla="*/ 285750 w 371475"/>
                <a:gd name="connsiteY31" fmla="*/ 14288 h 300037"/>
                <a:gd name="connsiteX32" fmla="*/ 285750 w 371475"/>
                <a:gd name="connsiteY32" fmla="*/ 128588 h 300037"/>
                <a:gd name="connsiteX33" fmla="*/ 85725 w 371475"/>
                <a:gd name="connsiteY33" fmla="*/ 12858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71475" h="300037">
                  <a:moveTo>
                    <a:pt x="335756" y="128588"/>
                  </a:moveTo>
                  <a:lnTo>
                    <a:pt x="300038" y="128588"/>
                  </a:lnTo>
                  <a:lnTo>
                    <a:pt x="300038" y="7144"/>
                  </a:lnTo>
                  <a:cubicBezTo>
                    <a:pt x="300038" y="2858"/>
                    <a:pt x="297180" y="0"/>
                    <a:pt x="292894" y="0"/>
                  </a:cubicBezTo>
                  <a:lnTo>
                    <a:pt x="78581" y="0"/>
                  </a:lnTo>
                  <a:cubicBezTo>
                    <a:pt x="74295" y="0"/>
                    <a:pt x="71438" y="2858"/>
                    <a:pt x="71438" y="7144"/>
                  </a:cubicBezTo>
                  <a:lnTo>
                    <a:pt x="71438" y="128588"/>
                  </a:lnTo>
                  <a:lnTo>
                    <a:pt x="35719" y="128588"/>
                  </a:lnTo>
                  <a:cubicBezTo>
                    <a:pt x="15716" y="128588"/>
                    <a:pt x="0" y="144304"/>
                    <a:pt x="0" y="164306"/>
                  </a:cubicBezTo>
                  <a:lnTo>
                    <a:pt x="0" y="264319"/>
                  </a:lnTo>
                  <a:cubicBezTo>
                    <a:pt x="0" y="284321"/>
                    <a:pt x="15716" y="300038"/>
                    <a:pt x="35719" y="300038"/>
                  </a:cubicBezTo>
                  <a:lnTo>
                    <a:pt x="50006" y="300038"/>
                  </a:lnTo>
                  <a:cubicBezTo>
                    <a:pt x="54293" y="300038"/>
                    <a:pt x="57150" y="297180"/>
                    <a:pt x="57150" y="292894"/>
                  </a:cubicBezTo>
                  <a:cubicBezTo>
                    <a:pt x="57150" y="288608"/>
                    <a:pt x="54293" y="285750"/>
                    <a:pt x="50006" y="285750"/>
                  </a:cubicBezTo>
                  <a:lnTo>
                    <a:pt x="35719" y="285750"/>
                  </a:lnTo>
                  <a:cubicBezTo>
                    <a:pt x="23574" y="285750"/>
                    <a:pt x="14288" y="276463"/>
                    <a:pt x="14288" y="264319"/>
                  </a:cubicBezTo>
                  <a:lnTo>
                    <a:pt x="14288" y="164306"/>
                  </a:lnTo>
                  <a:cubicBezTo>
                    <a:pt x="14288" y="152162"/>
                    <a:pt x="23574" y="142875"/>
                    <a:pt x="35719" y="142875"/>
                  </a:cubicBezTo>
                  <a:lnTo>
                    <a:pt x="335756" y="142875"/>
                  </a:lnTo>
                  <a:cubicBezTo>
                    <a:pt x="347901" y="142875"/>
                    <a:pt x="357188" y="152162"/>
                    <a:pt x="357188" y="164306"/>
                  </a:cubicBezTo>
                  <a:lnTo>
                    <a:pt x="357188" y="264319"/>
                  </a:lnTo>
                  <a:cubicBezTo>
                    <a:pt x="357188" y="276463"/>
                    <a:pt x="347901" y="285750"/>
                    <a:pt x="335756" y="285750"/>
                  </a:cubicBezTo>
                  <a:lnTo>
                    <a:pt x="321469" y="285750"/>
                  </a:lnTo>
                  <a:cubicBezTo>
                    <a:pt x="317183" y="285750"/>
                    <a:pt x="314325" y="288608"/>
                    <a:pt x="314325" y="292894"/>
                  </a:cubicBezTo>
                  <a:cubicBezTo>
                    <a:pt x="314325" y="297180"/>
                    <a:pt x="317183" y="300038"/>
                    <a:pt x="321469" y="300038"/>
                  </a:cubicBezTo>
                  <a:lnTo>
                    <a:pt x="335756" y="300038"/>
                  </a:lnTo>
                  <a:cubicBezTo>
                    <a:pt x="355759" y="300038"/>
                    <a:pt x="371475" y="284321"/>
                    <a:pt x="371475" y="264319"/>
                  </a:cubicBezTo>
                  <a:lnTo>
                    <a:pt x="371475" y="164306"/>
                  </a:lnTo>
                  <a:cubicBezTo>
                    <a:pt x="371475" y="144304"/>
                    <a:pt x="355759" y="128588"/>
                    <a:pt x="335756" y="128588"/>
                  </a:cubicBezTo>
                  <a:close/>
                  <a:moveTo>
                    <a:pt x="85725" y="128588"/>
                  </a:moveTo>
                  <a:lnTo>
                    <a:pt x="85725" y="14288"/>
                  </a:lnTo>
                  <a:lnTo>
                    <a:pt x="285750" y="14288"/>
                  </a:lnTo>
                  <a:lnTo>
                    <a:pt x="285750" y="128588"/>
                  </a:lnTo>
                  <a:lnTo>
                    <a:pt x="85725" y="1285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A5B43E6-D301-F182-8EFE-82025A0A9D7C}"/>
                </a:ext>
              </a:extLst>
            </p:cNvPr>
            <p:cNvSpPr/>
            <p:nvPr/>
          </p:nvSpPr>
          <p:spPr>
            <a:xfrm>
              <a:off x="4833144" y="3846512"/>
              <a:ext cx="285750" cy="142875"/>
            </a:xfrm>
            <a:custGeom>
              <a:avLst/>
              <a:gdLst>
                <a:gd name="connsiteX0" fmla="*/ 278606 w 285750"/>
                <a:gd name="connsiteY0" fmla="*/ 14288 h 142875"/>
                <a:gd name="connsiteX1" fmla="*/ 285750 w 285750"/>
                <a:gd name="connsiteY1" fmla="*/ 7144 h 142875"/>
                <a:gd name="connsiteX2" fmla="*/ 278606 w 285750"/>
                <a:gd name="connsiteY2" fmla="*/ 0 h 142875"/>
                <a:gd name="connsiteX3" fmla="*/ 7144 w 285750"/>
                <a:gd name="connsiteY3" fmla="*/ 0 h 142875"/>
                <a:gd name="connsiteX4" fmla="*/ 0 w 285750"/>
                <a:gd name="connsiteY4" fmla="*/ 7144 h 142875"/>
                <a:gd name="connsiteX5" fmla="*/ 7144 w 285750"/>
                <a:gd name="connsiteY5" fmla="*/ 14288 h 142875"/>
                <a:gd name="connsiteX6" fmla="*/ 28575 w 285750"/>
                <a:gd name="connsiteY6" fmla="*/ 14288 h 142875"/>
                <a:gd name="connsiteX7" fmla="*/ 28575 w 285750"/>
                <a:gd name="connsiteY7" fmla="*/ 135731 h 142875"/>
                <a:gd name="connsiteX8" fmla="*/ 35719 w 285750"/>
                <a:gd name="connsiteY8" fmla="*/ 142875 h 142875"/>
                <a:gd name="connsiteX9" fmla="*/ 250031 w 285750"/>
                <a:gd name="connsiteY9" fmla="*/ 142875 h 142875"/>
                <a:gd name="connsiteX10" fmla="*/ 257175 w 285750"/>
                <a:gd name="connsiteY10" fmla="*/ 135731 h 142875"/>
                <a:gd name="connsiteX11" fmla="*/ 257175 w 285750"/>
                <a:gd name="connsiteY11" fmla="*/ 14288 h 142875"/>
                <a:gd name="connsiteX12" fmla="*/ 278606 w 285750"/>
                <a:gd name="connsiteY12" fmla="*/ 14288 h 142875"/>
                <a:gd name="connsiteX13" fmla="*/ 242888 w 285750"/>
                <a:gd name="connsiteY13" fmla="*/ 128588 h 142875"/>
                <a:gd name="connsiteX14" fmla="*/ 42863 w 285750"/>
                <a:gd name="connsiteY14" fmla="*/ 128588 h 142875"/>
                <a:gd name="connsiteX15" fmla="*/ 42863 w 285750"/>
                <a:gd name="connsiteY15" fmla="*/ 14288 h 142875"/>
                <a:gd name="connsiteX16" fmla="*/ 242888 w 285750"/>
                <a:gd name="connsiteY16" fmla="*/ 14288 h 142875"/>
                <a:gd name="connsiteX17" fmla="*/ 242888 w 285750"/>
                <a:gd name="connsiteY17" fmla="*/ 1285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750" h="142875">
                  <a:moveTo>
                    <a:pt x="278606" y="14288"/>
                  </a:moveTo>
                  <a:cubicBezTo>
                    <a:pt x="282893" y="14288"/>
                    <a:pt x="285750" y="11430"/>
                    <a:pt x="285750" y="7144"/>
                  </a:cubicBezTo>
                  <a:cubicBezTo>
                    <a:pt x="285750" y="2858"/>
                    <a:pt x="282893" y="0"/>
                    <a:pt x="278606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8575" y="14288"/>
                  </a:lnTo>
                  <a:lnTo>
                    <a:pt x="28575" y="135731"/>
                  </a:lnTo>
                  <a:cubicBezTo>
                    <a:pt x="28575" y="140017"/>
                    <a:pt x="31432" y="142875"/>
                    <a:pt x="35719" y="142875"/>
                  </a:cubicBezTo>
                  <a:lnTo>
                    <a:pt x="250031" y="142875"/>
                  </a:lnTo>
                  <a:cubicBezTo>
                    <a:pt x="254317" y="142875"/>
                    <a:pt x="257175" y="140017"/>
                    <a:pt x="257175" y="135731"/>
                  </a:cubicBezTo>
                  <a:lnTo>
                    <a:pt x="257175" y="14288"/>
                  </a:lnTo>
                  <a:lnTo>
                    <a:pt x="278606" y="14288"/>
                  </a:lnTo>
                  <a:close/>
                  <a:moveTo>
                    <a:pt x="242888" y="128588"/>
                  </a:moveTo>
                  <a:lnTo>
                    <a:pt x="42863" y="128588"/>
                  </a:lnTo>
                  <a:lnTo>
                    <a:pt x="42863" y="14288"/>
                  </a:lnTo>
                  <a:lnTo>
                    <a:pt x="242888" y="14288"/>
                  </a:lnTo>
                  <a:lnTo>
                    <a:pt x="242888" y="1285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A58619C-1737-CB53-7958-3B15AB1C3FD9}"/>
                </a:ext>
              </a:extLst>
            </p:cNvPr>
            <p:cNvSpPr/>
            <p:nvPr/>
          </p:nvSpPr>
          <p:spPr>
            <a:xfrm>
              <a:off x="5090319" y="3789362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8A3E172-01AB-E4DB-ECAB-182FFAA4297C}"/>
                </a:ext>
              </a:extLst>
            </p:cNvPr>
            <p:cNvSpPr/>
            <p:nvPr/>
          </p:nvSpPr>
          <p:spPr>
            <a:xfrm>
              <a:off x="5018881" y="3796506"/>
              <a:ext cx="42862" cy="14287"/>
            </a:xfrm>
            <a:custGeom>
              <a:avLst/>
              <a:gdLst>
                <a:gd name="connsiteX0" fmla="*/ 35719 w 42862"/>
                <a:gd name="connsiteY0" fmla="*/ 14288 h 14287"/>
                <a:gd name="connsiteX1" fmla="*/ 42863 w 42862"/>
                <a:gd name="connsiteY1" fmla="*/ 7144 h 14287"/>
                <a:gd name="connsiteX2" fmla="*/ 35719 w 42862"/>
                <a:gd name="connsiteY2" fmla="*/ 0 h 14287"/>
                <a:gd name="connsiteX3" fmla="*/ 7144 w 42862"/>
                <a:gd name="connsiteY3" fmla="*/ 0 h 14287"/>
                <a:gd name="connsiteX4" fmla="*/ 0 w 42862"/>
                <a:gd name="connsiteY4" fmla="*/ 7144 h 14287"/>
                <a:gd name="connsiteX5" fmla="*/ 7144 w 42862"/>
                <a:gd name="connsiteY5" fmla="*/ 14288 h 14287"/>
                <a:gd name="connsiteX6" fmla="*/ 35719 w 42862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14287">
                  <a:moveTo>
                    <a:pt x="35719" y="14288"/>
                  </a:moveTo>
                  <a:cubicBezTo>
                    <a:pt x="40005" y="14288"/>
                    <a:pt x="42863" y="11430"/>
                    <a:pt x="42863" y="7144"/>
                  </a:cubicBezTo>
                  <a:cubicBezTo>
                    <a:pt x="42863" y="2857"/>
                    <a:pt x="40005" y="0"/>
                    <a:pt x="35719" y="0"/>
                  </a:cubicBezTo>
                  <a:lnTo>
                    <a:pt x="7144" y="0"/>
                  </a:lnTo>
                  <a:cubicBezTo>
                    <a:pt x="2858" y="0"/>
                    <a:pt x="0" y="2857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35719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1" name="Content Placeholder 103">
            <a:extLst>
              <a:ext uri="{FF2B5EF4-FFF2-40B4-BE49-F238E27FC236}">
                <a16:creationId xmlns:a16="http://schemas.microsoft.com/office/drawing/2014/main" id="{D8F9FBB3-88DA-0EE5-6714-9C3F70DEC461}"/>
              </a:ext>
            </a:extLst>
          </p:cNvPr>
          <p:cNvGrpSpPr/>
          <p:nvPr/>
        </p:nvGrpSpPr>
        <p:grpSpPr>
          <a:xfrm>
            <a:off x="5850731" y="3629024"/>
            <a:ext cx="371475" cy="371475"/>
            <a:chOff x="5850731" y="3629024"/>
            <a:chExt cx="371475" cy="371475"/>
          </a:xfrm>
          <a:solidFill>
            <a:schemeClr val="bg1"/>
          </a:solidFill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605C262-CA82-4505-F120-8C1E2851B4BC}"/>
                </a:ext>
              </a:extLst>
            </p:cNvPr>
            <p:cNvSpPr/>
            <p:nvPr/>
          </p:nvSpPr>
          <p:spPr>
            <a:xfrm>
              <a:off x="5850731" y="3629024"/>
              <a:ext cx="371475" cy="300037"/>
            </a:xfrm>
            <a:custGeom>
              <a:avLst/>
              <a:gdLst>
                <a:gd name="connsiteX0" fmla="*/ 335756 w 371475"/>
                <a:gd name="connsiteY0" fmla="*/ 128588 h 300037"/>
                <a:gd name="connsiteX1" fmla="*/ 300038 w 371475"/>
                <a:gd name="connsiteY1" fmla="*/ 128588 h 300037"/>
                <a:gd name="connsiteX2" fmla="*/ 300038 w 371475"/>
                <a:gd name="connsiteY2" fmla="*/ 7144 h 300037"/>
                <a:gd name="connsiteX3" fmla="*/ 292894 w 371475"/>
                <a:gd name="connsiteY3" fmla="*/ 0 h 300037"/>
                <a:gd name="connsiteX4" fmla="*/ 78581 w 371475"/>
                <a:gd name="connsiteY4" fmla="*/ 0 h 300037"/>
                <a:gd name="connsiteX5" fmla="*/ 71438 w 371475"/>
                <a:gd name="connsiteY5" fmla="*/ 7144 h 300037"/>
                <a:gd name="connsiteX6" fmla="*/ 71438 w 371475"/>
                <a:gd name="connsiteY6" fmla="*/ 128588 h 300037"/>
                <a:gd name="connsiteX7" fmla="*/ 35719 w 371475"/>
                <a:gd name="connsiteY7" fmla="*/ 128588 h 300037"/>
                <a:gd name="connsiteX8" fmla="*/ 0 w 371475"/>
                <a:gd name="connsiteY8" fmla="*/ 164306 h 300037"/>
                <a:gd name="connsiteX9" fmla="*/ 0 w 371475"/>
                <a:gd name="connsiteY9" fmla="*/ 264319 h 300037"/>
                <a:gd name="connsiteX10" fmla="*/ 35719 w 371475"/>
                <a:gd name="connsiteY10" fmla="*/ 300038 h 300037"/>
                <a:gd name="connsiteX11" fmla="*/ 50006 w 371475"/>
                <a:gd name="connsiteY11" fmla="*/ 300038 h 300037"/>
                <a:gd name="connsiteX12" fmla="*/ 57150 w 371475"/>
                <a:gd name="connsiteY12" fmla="*/ 292894 h 300037"/>
                <a:gd name="connsiteX13" fmla="*/ 50006 w 371475"/>
                <a:gd name="connsiteY13" fmla="*/ 285750 h 300037"/>
                <a:gd name="connsiteX14" fmla="*/ 35719 w 371475"/>
                <a:gd name="connsiteY14" fmla="*/ 285750 h 300037"/>
                <a:gd name="connsiteX15" fmla="*/ 14288 w 371475"/>
                <a:gd name="connsiteY15" fmla="*/ 264319 h 300037"/>
                <a:gd name="connsiteX16" fmla="*/ 14288 w 371475"/>
                <a:gd name="connsiteY16" fmla="*/ 164306 h 300037"/>
                <a:gd name="connsiteX17" fmla="*/ 35719 w 371475"/>
                <a:gd name="connsiteY17" fmla="*/ 142875 h 300037"/>
                <a:gd name="connsiteX18" fmla="*/ 335756 w 371475"/>
                <a:gd name="connsiteY18" fmla="*/ 142875 h 300037"/>
                <a:gd name="connsiteX19" fmla="*/ 357188 w 371475"/>
                <a:gd name="connsiteY19" fmla="*/ 164306 h 300037"/>
                <a:gd name="connsiteX20" fmla="*/ 357188 w 371475"/>
                <a:gd name="connsiteY20" fmla="*/ 264319 h 300037"/>
                <a:gd name="connsiteX21" fmla="*/ 335756 w 371475"/>
                <a:gd name="connsiteY21" fmla="*/ 285750 h 300037"/>
                <a:gd name="connsiteX22" fmla="*/ 321469 w 371475"/>
                <a:gd name="connsiteY22" fmla="*/ 285750 h 300037"/>
                <a:gd name="connsiteX23" fmla="*/ 314325 w 371475"/>
                <a:gd name="connsiteY23" fmla="*/ 292894 h 300037"/>
                <a:gd name="connsiteX24" fmla="*/ 321469 w 371475"/>
                <a:gd name="connsiteY24" fmla="*/ 300038 h 300037"/>
                <a:gd name="connsiteX25" fmla="*/ 335756 w 371475"/>
                <a:gd name="connsiteY25" fmla="*/ 300038 h 300037"/>
                <a:gd name="connsiteX26" fmla="*/ 371475 w 371475"/>
                <a:gd name="connsiteY26" fmla="*/ 264319 h 300037"/>
                <a:gd name="connsiteX27" fmla="*/ 371475 w 371475"/>
                <a:gd name="connsiteY27" fmla="*/ 164306 h 300037"/>
                <a:gd name="connsiteX28" fmla="*/ 335756 w 371475"/>
                <a:gd name="connsiteY28" fmla="*/ 128588 h 300037"/>
                <a:gd name="connsiteX29" fmla="*/ 85725 w 371475"/>
                <a:gd name="connsiteY29" fmla="*/ 128588 h 300037"/>
                <a:gd name="connsiteX30" fmla="*/ 85725 w 371475"/>
                <a:gd name="connsiteY30" fmla="*/ 14288 h 300037"/>
                <a:gd name="connsiteX31" fmla="*/ 285750 w 371475"/>
                <a:gd name="connsiteY31" fmla="*/ 14288 h 300037"/>
                <a:gd name="connsiteX32" fmla="*/ 285750 w 371475"/>
                <a:gd name="connsiteY32" fmla="*/ 12858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1475" h="300037">
                  <a:moveTo>
                    <a:pt x="335756" y="128588"/>
                  </a:moveTo>
                  <a:lnTo>
                    <a:pt x="300038" y="128588"/>
                  </a:lnTo>
                  <a:lnTo>
                    <a:pt x="300038" y="7144"/>
                  </a:lnTo>
                  <a:cubicBezTo>
                    <a:pt x="300038" y="3198"/>
                    <a:pt x="296839" y="0"/>
                    <a:pt x="292894" y="0"/>
                  </a:cubicBezTo>
                  <a:lnTo>
                    <a:pt x="78581" y="0"/>
                  </a:lnTo>
                  <a:cubicBezTo>
                    <a:pt x="74636" y="0"/>
                    <a:pt x="71438" y="3198"/>
                    <a:pt x="71438" y="7144"/>
                  </a:cubicBezTo>
                  <a:lnTo>
                    <a:pt x="71438" y="128588"/>
                  </a:lnTo>
                  <a:lnTo>
                    <a:pt x="35719" y="128588"/>
                  </a:lnTo>
                  <a:cubicBezTo>
                    <a:pt x="15992" y="128588"/>
                    <a:pt x="0" y="144580"/>
                    <a:pt x="0" y="164306"/>
                  </a:cubicBezTo>
                  <a:lnTo>
                    <a:pt x="0" y="264319"/>
                  </a:lnTo>
                  <a:cubicBezTo>
                    <a:pt x="0" y="284046"/>
                    <a:pt x="15992" y="300038"/>
                    <a:pt x="35719" y="300038"/>
                  </a:cubicBezTo>
                  <a:lnTo>
                    <a:pt x="50006" y="300038"/>
                  </a:lnTo>
                  <a:cubicBezTo>
                    <a:pt x="53952" y="300038"/>
                    <a:pt x="57150" y="296839"/>
                    <a:pt x="57150" y="292894"/>
                  </a:cubicBezTo>
                  <a:cubicBezTo>
                    <a:pt x="57150" y="288948"/>
                    <a:pt x="53952" y="285750"/>
                    <a:pt x="50006" y="285750"/>
                  </a:cubicBezTo>
                  <a:lnTo>
                    <a:pt x="35719" y="285750"/>
                  </a:lnTo>
                  <a:cubicBezTo>
                    <a:pt x="23883" y="285750"/>
                    <a:pt x="14288" y="276155"/>
                    <a:pt x="14288" y="264319"/>
                  </a:cubicBezTo>
                  <a:lnTo>
                    <a:pt x="14288" y="164306"/>
                  </a:lnTo>
                  <a:cubicBezTo>
                    <a:pt x="14288" y="152470"/>
                    <a:pt x="23883" y="142875"/>
                    <a:pt x="35719" y="142875"/>
                  </a:cubicBezTo>
                  <a:lnTo>
                    <a:pt x="335756" y="142875"/>
                  </a:lnTo>
                  <a:cubicBezTo>
                    <a:pt x="347593" y="142875"/>
                    <a:pt x="357188" y="152470"/>
                    <a:pt x="357188" y="164306"/>
                  </a:cubicBezTo>
                  <a:lnTo>
                    <a:pt x="357188" y="264319"/>
                  </a:lnTo>
                  <a:cubicBezTo>
                    <a:pt x="357188" y="276155"/>
                    <a:pt x="347593" y="285750"/>
                    <a:pt x="335756" y="285750"/>
                  </a:cubicBezTo>
                  <a:lnTo>
                    <a:pt x="321469" y="285750"/>
                  </a:lnTo>
                  <a:cubicBezTo>
                    <a:pt x="317523" y="285750"/>
                    <a:pt x="314325" y="288948"/>
                    <a:pt x="314325" y="292894"/>
                  </a:cubicBezTo>
                  <a:cubicBezTo>
                    <a:pt x="314325" y="296839"/>
                    <a:pt x="317523" y="300038"/>
                    <a:pt x="321469" y="300038"/>
                  </a:cubicBezTo>
                  <a:lnTo>
                    <a:pt x="335756" y="300038"/>
                  </a:lnTo>
                  <a:cubicBezTo>
                    <a:pt x="355483" y="300038"/>
                    <a:pt x="371475" y="284046"/>
                    <a:pt x="371475" y="264319"/>
                  </a:cubicBezTo>
                  <a:lnTo>
                    <a:pt x="371475" y="164306"/>
                  </a:lnTo>
                  <a:cubicBezTo>
                    <a:pt x="371475" y="144580"/>
                    <a:pt x="355483" y="128588"/>
                    <a:pt x="335756" y="128588"/>
                  </a:cubicBezTo>
                  <a:close/>
                  <a:moveTo>
                    <a:pt x="85725" y="128588"/>
                  </a:moveTo>
                  <a:lnTo>
                    <a:pt x="85725" y="14288"/>
                  </a:lnTo>
                  <a:lnTo>
                    <a:pt x="285750" y="14288"/>
                  </a:lnTo>
                  <a:lnTo>
                    <a:pt x="285750" y="1285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06D85172-24E0-6EB4-39B3-36ACA7F67778}"/>
                </a:ext>
              </a:extLst>
            </p:cNvPr>
            <p:cNvSpPr/>
            <p:nvPr/>
          </p:nvSpPr>
          <p:spPr>
            <a:xfrm>
              <a:off x="5893594" y="3857624"/>
              <a:ext cx="285750" cy="142875"/>
            </a:xfrm>
            <a:custGeom>
              <a:avLst/>
              <a:gdLst>
                <a:gd name="connsiteX0" fmla="*/ 278606 w 285750"/>
                <a:gd name="connsiteY0" fmla="*/ 14288 h 142875"/>
                <a:gd name="connsiteX1" fmla="*/ 285750 w 285750"/>
                <a:gd name="connsiteY1" fmla="*/ 7144 h 142875"/>
                <a:gd name="connsiteX2" fmla="*/ 278606 w 285750"/>
                <a:gd name="connsiteY2" fmla="*/ 0 h 142875"/>
                <a:gd name="connsiteX3" fmla="*/ 7144 w 285750"/>
                <a:gd name="connsiteY3" fmla="*/ 0 h 142875"/>
                <a:gd name="connsiteX4" fmla="*/ 0 w 285750"/>
                <a:gd name="connsiteY4" fmla="*/ 7144 h 142875"/>
                <a:gd name="connsiteX5" fmla="*/ 7144 w 285750"/>
                <a:gd name="connsiteY5" fmla="*/ 14288 h 142875"/>
                <a:gd name="connsiteX6" fmla="*/ 28575 w 285750"/>
                <a:gd name="connsiteY6" fmla="*/ 14288 h 142875"/>
                <a:gd name="connsiteX7" fmla="*/ 28575 w 285750"/>
                <a:gd name="connsiteY7" fmla="*/ 135731 h 142875"/>
                <a:gd name="connsiteX8" fmla="*/ 35719 w 285750"/>
                <a:gd name="connsiteY8" fmla="*/ 142875 h 142875"/>
                <a:gd name="connsiteX9" fmla="*/ 250031 w 285750"/>
                <a:gd name="connsiteY9" fmla="*/ 142875 h 142875"/>
                <a:gd name="connsiteX10" fmla="*/ 257175 w 285750"/>
                <a:gd name="connsiteY10" fmla="*/ 135731 h 142875"/>
                <a:gd name="connsiteX11" fmla="*/ 257175 w 285750"/>
                <a:gd name="connsiteY11" fmla="*/ 14288 h 142875"/>
                <a:gd name="connsiteX12" fmla="*/ 242888 w 285750"/>
                <a:gd name="connsiteY12" fmla="*/ 128588 h 142875"/>
                <a:gd name="connsiteX13" fmla="*/ 42863 w 285750"/>
                <a:gd name="connsiteY13" fmla="*/ 128588 h 142875"/>
                <a:gd name="connsiteX14" fmla="*/ 42863 w 285750"/>
                <a:gd name="connsiteY14" fmla="*/ 14288 h 142875"/>
                <a:gd name="connsiteX15" fmla="*/ 242888 w 285750"/>
                <a:gd name="connsiteY15" fmla="*/ 142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142875">
                  <a:moveTo>
                    <a:pt x="278606" y="14288"/>
                  </a:moveTo>
                  <a:cubicBezTo>
                    <a:pt x="282552" y="14288"/>
                    <a:pt x="285750" y="11089"/>
                    <a:pt x="285750" y="7144"/>
                  </a:cubicBezTo>
                  <a:cubicBezTo>
                    <a:pt x="285750" y="3198"/>
                    <a:pt x="282552" y="0"/>
                    <a:pt x="278606" y="0"/>
                  </a:cubicBez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cubicBezTo>
                    <a:pt x="0" y="11089"/>
                    <a:pt x="3198" y="14288"/>
                    <a:pt x="7144" y="14288"/>
                  </a:cubicBezTo>
                  <a:lnTo>
                    <a:pt x="28575" y="14288"/>
                  </a:lnTo>
                  <a:lnTo>
                    <a:pt x="28575" y="135731"/>
                  </a:lnTo>
                  <a:cubicBezTo>
                    <a:pt x="28575" y="139677"/>
                    <a:pt x="31773" y="142875"/>
                    <a:pt x="35719" y="142875"/>
                  </a:cubicBezTo>
                  <a:lnTo>
                    <a:pt x="250031" y="142875"/>
                  </a:lnTo>
                  <a:cubicBezTo>
                    <a:pt x="253977" y="142875"/>
                    <a:pt x="257175" y="139677"/>
                    <a:pt x="257175" y="135731"/>
                  </a:cubicBezTo>
                  <a:lnTo>
                    <a:pt x="257175" y="14288"/>
                  </a:lnTo>
                  <a:close/>
                  <a:moveTo>
                    <a:pt x="242888" y="128588"/>
                  </a:moveTo>
                  <a:lnTo>
                    <a:pt x="42863" y="128588"/>
                  </a:lnTo>
                  <a:lnTo>
                    <a:pt x="42863" y="14288"/>
                  </a:lnTo>
                  <a:lnTo>
                    <a:pt x="24288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903F39A-5216-9FD4-8B44-87C5C13DA450}"/>
                </a:ext>
              </a:extLst>
            </p:cNvPr>
            <p:cNvSpPr/>
            <p:nvPr/>
          </p:nvSpPr>
          <p:spPr>
            <a:xfrm>
              <a:off x="6150769" y="3800474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57FFD18-BE97-52DC-B9BF-F585384B59CA}"/>
                </a:ext>
              </a:extLst>
            </p:cNvPr>
            <p:cNvSpPr/>
            <p:nvPr/>
          </p:nvSpPr>
          <p:spPr>
            <a:xfrm>
              <a:off x="6079331" y="3807618"/>
              <a:ext cx="42862" cy="14287"/>
            </a:xfrm>
            <a:custGeom>
              <a:avLst/>
              <a:gdLst>
                <a:gd name="connsiteX0" fmla="*/ 35719 w 42862"/>
                <a:gd name="connsiteY0" fmla="*/ 14288 h 14287"/>
                <a:gd name="connsiteX1" fmla="*/ 42863 w 42862"/>
                <a:gd name="connsiteY1" fmla="*/ 7144 h 14287"/>
                <a:gd name="connsiteX2" fmla="*/ 35719 w 42862"/>
                <a:gd name="connsiteY2" fmla="*/ 0 h 14287"/>
                <a:gd name="connsiteX3" fmla="*/ 7144 w 42862"/>
                <a:gd name="connsiteY3" fmla="*/ 0 h 14287"/>
                <a:gd name="connsiteX4" fmla="*/ 0 w 42862"/>
                <a:gd name="connsiteY4" fmla="*/ 7144 h 14287"/>
                <a:gd name="connsiteX5" fmla="*/ 7144 w 42862"/>
                <a:gd name="connsiteY5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4287">
                  <a:moveTo>
                    <a:pt x="35719" y="14288"/>
                  </a:moveTo>
                  <a:cubicBezTo>
                    <a:pt x="39664" y="14288"/>
                    <a:pt x="42863" y="11089"/>
                    <a:pt x="42863" y="7144"/>
                  </a:cubicBezTo>
                  <a:cubicBezTo>
                    <a:pt x="42863" y="3198"/>
                    <a:pt x="39664" y="0"/>
                    <a:pt x="35719" y="0"/>
                  </a:cubicBez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cubicBezTo>
                    <a:pt x="0" y="11089"/>
                    <a:pt x="3198" y="14288"/>
                    <a:pt x="71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" name="Content Placeholder 105">
            <a:extLst>
              <a:ext uri="{FF2B5EF4-FFF2-40B4-BE49-F238E27FC236}">
                <a16:creationId xmlns:a16="http://schemas.microsoft.com/office/drawing/2014/main" id="{9F9CA821-EE59-35F9-79C4-7BAD7A404CCE}"/>
              </a:ext>
            </a:extLst>
          </p:cNvPr>
          <p:cNvGrpSpPr/>
          <p:nvPr/>
        </p:nvGrpSpPr>
        <p:grpSpPr>
          <a:xfrm>
            <a:off x="6982518" y="3629024"/>
            <a:ext cx="228700" cy="372299"/>
            <a:chOff x="6982518" y="3629024"/>
            <a:chExt cx="228700" cy="372299"/>
          </a:xfrm>
          <a:solidFill>
            <a:schemeClr val="bg1"/>
          </a:solidFill>
        </p:grpSpPr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3EA7AC2-99DD-BEDE-6799-2B1F29CCCE18}"/>
                </a:ext>
              </a:extLst>
            </p:cNvPr>
            <p:cNvSpPr/>
            <p:nvPr/>
          </p:nvSpPr>
          <p:spPr>
            <a:xfrm>
              <a:off x="7025481" y="3629024"/>
              <a:ext cx="142875" cy="142875"/>
            </a:xfrm>
            <a:custGeom>
              <a:avLst/>
              <a:gdLst>
                <a:gd name="connsiteX0" fmla="*/ 71438 w 142875"/>
                <a:gd name="connsiteY0" fmla="*/ 142875 h 142875"/>
                <a:gd name="connsiteX1" fmla="*/ 0 w 142875"/>
                <a:gd name="connsiteY1" fmla="*/ 71438 h 142875"/>
                <a:gd name="connsiteX2" fmla="*/ 71438 w 142875"/>
                <a:gd name="connsiteY2" fmla="*/ 0 h 142875"/>
                <a:gd name="connsiteX3" fmla="*/ 142875 w 142875"/>
                <a:gd name="connsiteY3" fmla="*/ 71438 h 142875"/>
                <a:gd name="connsiteX4" fmla="*/ 71438 w 142875"/>
                <a:gd name="connsiteY4" fmla="*/ 142875 h 142875"/>
                <a:gd name="connsiteX5" fmla="*/ 71438 w 142875"/>
                <a:gd name="connsiteY5" fmla="*/ 14288 h 142875"/>
                <a:gd name="connsiteX6" fmla="*/ 14288 w 142875"/>
                <a:gd name="connsiteY6" fmla="*/ 71438 h 142875"/>
                <a:gd name="connsiteX7" fmla="*/ 71438 w 142875"/>
                <a:gd name="connsiteY7" fmla="*/ 128588 h 142875"/>
                <a:gd name="connsiteX8" fmla="*/ 128588 w 142875"/>
                <a:gd name="connsiteY8" fmla="*/ 71438 h 142875"/>
                <a:gd name="connsiteX9" fmla="*/ 71438 w 142875"/>
                <a:gd name="connsiteY9" fmla="*/ 142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142875">
                  <a:moveTo>
                    <a:pt x="71438" y="142875"/>
                  </a:moveTo>
                  <a:cubicBezTo>
                    <a:pt x="32147" y="142875"/>
                    <a:pt x="0" y="110728"/>
                    <a:pt x="0" y="71438"/>
                  </a:cubicBezTo>
                  <a:cubicBezTo>
                    <a:pt x="0" y="32147"/>
                    <a:pt x="32147" y="0"/>
                    <a:pt x="71438" y="0"/>
                  </a:cubicBezTo>
                  <a:cubicBezTo>
                    <a:pt x="110728" y="0"/>
                    <a:pt x="142875" y="32147"/>
                    <a:pt x="142875" y="71438"/>
                  </a:cubicBezTo>
                  <a:cubicBezTo>
                    <a:pt x="142875" y="110728"/>
                    <a:pt x="110728" y="142875"/>
                    <a:pt x="71438" y="142875"/>
                  </a:cubicBezTo>
                  <a:close/>
                  <a:moveTo>
                    <a:pt x="71438" y="14288"/>
                  </a:moveTo>
                  <a:cubicBezTo>
                    <a:pt x="40005" y="14288"/>
                    <a:pt x="14288" y="40005"/>
                    <a:pt x="14288" y="71438"/>
                  </a:cubicBezTo>
                  <a:cubicBezTo>
                    <a:pt x="14288" y="102870"/>
                    <a:pt x="40005" y="128588"/>
                    <a:pt x="71438" y="128588"/>
                  </a:cubicBezTo>
                  <a:cubicBezTo>
                    <a:pt x="102870" y="128588"/>
                    <a:pt x="128588" y="102870"/>
                    <a:pt x="128588" y="71438"/>
                  </a:cubicBezTo>
                  <a:cubicBezTo>
                    <a:pt x="128588" y="40005"/>
                    <a:pt x="102870" y="14288"/>
                    <a:pt x="71438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D141D81-275C-6E33-3D92-81042C89F041}"/>
                </a:ext>
              </a:extLst>
            </p:cNvPr>
            <p:cNvSpPr/>
            <p:nvPr/>
          </p:nvSpPr>
          <p:spPr>
            <a:xfrm>
              <a:off x="6982518" y="3786187"/>
              <a:ext cx="228700" cy="215137"/>
            </a:xfrm>
            <a:custGeom>
              <a:avLst/>
              <a:gdLst>
                <a:gd name="connsiteX0" fmla="*/ 194410 w 228700"/>
                <a:gd name="connsiteY0" fmla="*/ 214313 h 215137"/>
                <a:gd name="connsiteX1" fmla="*/ 192981 w 228700"/>
                <a:gd name="connsiteY1" fmla="*/ 214313 h 215137"/>
                <a:gd name="connsiteX2" fmla="*/ 187266 w 228700"/>
                <a:gd name="connsiteY2" fmla="*/ 205740 h 215137"/>
                <a:gd name="connsiteX3" fmla="*/ 213698 w 228700"/>
                <a:gd name="connsiteY3" fmla="*/ 55721 h 215137"/>
                <a:gd name="connsiteX4" fmla="*/ 184409 w 228700"/>
                <a:gd name="connsiteY4" fmla="*/ 14288 h 215137"/>
                <a:gd name="connsiteX5" fmla="*/ 178694 w 228700"/>
                <a:gd name="connsiteY5" fmla="*/ 14288 h 215137"/>
                <a:gd name="connsiteX6" fmla="*/ 50106 w 228700"/>
                <a:gd name="connsiteY6" fmla="*/ 14288 h 215137"/>
                <a:gd name="connsiteX7" fmla="*/ 14388 w 228700"/>
                <a:gd name="connsiteY7" fmla="*/ 50006 h 215137"/>
                <a:gd name="connsiteX8" fmla="*/ 15102 w 228700"/>
                <a:gd name="connsiteY8" fmla="*/ 56436 h 215137"/>
                <a:gd name="connsiteX9" fmla="*/ 41534 w 228700"/>
                <a:gd name="connsiteY9" fmla="*/ 206454 h 215137"/>
                <a:gd name="connsiteX10" fmla="*/ 35819 w 228700"/>
                <a:gd name="connsiteY10" fmla="*/ 215027 h 215137"/>
                <a:gd name="connsiteX11" fmla="*/ 27246 w 228700"/>
                <a:gd name="connsiteY11" fmla="*/ 209312 h 215137"/>
                <a:gd name="connsiteX12" fmla="*/ 814 w 228700"/>
                <a:gd name="connsiteY12" fmla="*/ 59293 h 215137"/>
                <a:gd name="connsiteX13" fmla="*/ 41534 w 228700"/>
                <a:gd name="connsiteY13" fmla="*/ 1429 h 215137"/>
                <a:gd name="connsiteX14" fmla="*/ 50106 w 228700"/>
                <a:gd name="connsiteY14" fmla="*/ 0 h 215137"/>
                <a:gd name="connsiteX15" fmla="*/ 178694 w 228700"/>
                <a:gd name="connsiteY15" fmla="*/ 0 h 215137"/>
                <a:gd name="connsiteX16" fmla="*/ 228700 w 228700"/>
                <a:gd name="connsiteY16" fmla="*/ 50006 h 215137"/>
                <a:gd name="connsiteX17" fmla="*/ 227986 w 228700"/>
                <a:gd name="connsiteY17" fmla="*/ 58579 h 215137"/>
                <a:gd name="connsiteX18" fmla="*/ 201554 w 228700"/>
                <a:gd name="connsiteY18" fmla="*/ 208598 h 215137"/>
                <a:gd name="connsiteX19" fmla="*/ 194410 w 228700"/>
                <a:gd name="connsiteY19" fmla="*/ 214313 h 21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700" h="215137">
                  <a:moveTo>
                    <a:pt x="194410" y="214313"/>
                  </a:moveTo>
                  <a:cubicBezTo>
                    <a:pt x="193696" y="214313"/>
                    <a:pt x="193696" y="214313"/>
                    <a:pt x="192981" y="214313"/>
                  </a:cubicBezTo>
                  <a:cubicBezTo>
                    <a:pt x="189409" y="213598"/>
                    <a:pt x="186552" y="210026"/>
                    <a:pt x="187266" y="205740"/>
                  </a:cubicBezTo>
                  <a:lnTo>
                    <a:pt x="213698" y="55721"/>
                  </a:lnTo>
                  <a:cubicBezTo>
                    <a:pt x="217270" y="36433"/>
                    <a:pt x="203697" y="17859"/>
                    <a:pt x="184409" y="14288"/>
                  </a:cubicBezTo>
                  <a:cubicBezTo>
                    <a:pt x="182266" y="14288"/>
                    <a:pt x="180837" y="14288"/>
                    <a:pt x="178694" y="14288"/>
                  </a:cubicBezTo>
                  <a:lnTo>
                    <a:pt x="50106" y="14288"/>
                  </a:lnTo>
                  <a:cubicBezTo>
                    <a:pt x="30104" y="14288"/>
                    <a:pt x="14388" y="30004"/>
                    <a:pt x="14388" y="50006"/>
                  </a:cubicBezTo>
                  <a:cubicBezTo>
                    <a:pt x="14388" y="52149"/>
                    <a:pt x="14388" y="54292"/>
                    <a:pt x="15102" y="56436"/>
                  </a:cubicBezTo>
                  <a:lnTo>
                    <a:pt x="41534" y="206454"/>
                  </a:lnTo>
                  <a:cubicBezTo>
                    <a:pt x="42248" y="210741"/>
                    <a:pt x="39391" y="214313"/>
                    <a:pt x="35819" y="215027"/>
                  </a:cubicBezTo>
                  <a:cubicBezTo>
                    <a:pt x="31533" y="215741"/>
                    <a:pt x="27961" y="212884"/>
                    <a:pt x="27246" y="209312"/>
                  </a:cubicBezTo>
                  <a:lnTo>
                    <a:pt x="814" y="59293"/>
                  </a:lnTo>
                  <a:cubicBezTo>
                    <a:pt x="-4186" y="32147"/>
                    <a:pt x="14388" y="6429"/>
                    <a:pt x="41534" y="1429"/>
                  </a:cubicBezTo>
                  <a:cubicBezTo>
                    <a:pt x="44391" y="0"/>
                    <a:pt x="47249" y="0"/>
                    <a:pt x="50106" y="0"/>
                  </a:cubicBezTo>
                  <a:lnTo>
                    <a:pt x="178694" y="0"/>
                  </a:lnTo>
                  <a:cubicBezTo>
                    <a:pt x="206554" y="0"/>
                    <a:pt x="228700" y="22146"/>
                    <a:pt x="228700" y="50006"/>
                  </a:cubicBezTo>
                  <a:cubicBezTo>
                    <a:pt x="228700" y="52864"/>
                    <a:pt x="228700" y="55721"/>
                    <a:pt x="227986" y="58579"/>
                  </a:cubicBezTo>
                  <a:lnTo>
                    <a:pt x="201554" y="208598"/>
                  </a:lnTo>
                  <a:cubicBezTo>
                    <a:pt x="200839" y="212169"/>
                    <a:pt x="197982" y="214313"/>
                    <a:pt x="194410" y="2143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2" name="Content Placeholder 107">
            <a:extLst>
              <a:ext uri="{FF2B5EF4-FFF2-40B4-BE49-F238E27FC236}">
                <a16:creationId xmlns:a16="http://schemas.microsoft.com/office/drawing/2014/main" id="{EA08AFF1-03F3-9088-AAAE-6F85CB48CCD1}"/>
              </a:ext>
            </a:extLst>
          </p:cNvPr>
          <p:cNvGrpSpPr/>
          <p:nvPr/>
        </p:nvGrpSpPr>
        <p:grpSpPr>
          <a:xfrm>
            <a:off x="7970678" y="3675061"/>
            <a:ext cx="342900" cy="257175"/>
            <a:chOff x="8043069" y="3729037"/>
            <a:chExt cx="228600" cy="171450"/>
          </a:xfrm>
          <a:solidFill>
            <a:schemeClr val="bg1"/>
          </a:solidFill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C93A563-89CD-4A27-50B6-14BDA2A09974}"/>
                </a:ext>
              </a:extLst>
            </p:cNvPr>
            <p:cNvSpPr/>
            <p:nvPr/>
          </p:nvSpPr>
          <p:spPr>
            <a:xfrm>
              <a:off x="8043069" y="3729037"/>
              <a:ext cx="14287" cy="142875"/>
            </a:xfrm>
            <a:custGeom>
              <a:avLst/>
              <a:gdLst>
                <a:gd name="connsiteX0" fmla="*/ 7144 w 14287"/>
                <a:gd name="connsiteY0" fmla="*/ 142875 h 142875"/>
                <a:gd name="connsiteX1" fmla="*/ 0 w 14287"/>
                <a:gd name="connsiteY1" fmla="*/ 135731 h 142875"/>
                <a:gd name="connsiteX2" fmla="*/ 0 w 14287"/>
                <a:gd name="connsiteY2" fmla="*/ 7144 h 142875"/>
                <a:gd name="connsiteX3" fmla="*/ 7144 w 14287"/>
                <a:gd name="connsiteY3" fmla="*/ 0 h 142875"/>
                <a:gd name="connsiteX4" fmla="*/ 14288 w 14287"/>
                <a:gd name="connsiteY4" fmla="*/ 7144 h 142875"/>
                <a:gd name="connsiteX5" fmla="*/ 14288 w 14287"/>
                <a:gd name="connsiteY5" fmla="*/ 135731 h 142875"/>
                <a:gd name="connsiteX6" fmla="*/ 7144 w 14287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42875">
                  <a:moveTo>
                    <a:pt x="7144" y="142875"/>
                  </a:moveTo>
                  <a:cubicBezTo>
                    <a:pt x="2857" y="142875"/>
                    <a:pt x="0" y="140017"/>
                    <a:pt x="0" y="135731"/>
                  </a:cubicBezTo>
                  <a:lnTo>
                    <a:pt x="0" y="7144"/>
                  </a:lnTo>
                  <a:cubicBezTo>
                    <a:pt x="0" y="2857"/>
                    <a:pt x="2857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135731"/>
                  </a:lnTo>
                  <a:cubicBezTo>
                    <a:pt x="14288" y="140017"/>
                    <a:pt x="11430" y="142875"/>
                    <a:pt x="7144" y="14287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1B567948-6DE3-1ECF-161C-7E751BBC799E}"/>
                </a:ext>
              </a:extLst>
            </p:cNvPr>
            <p:cNvSpPr/>
            <p:nvPr/>
          </p:nvSpPr>
          <p:spPr>
            <a:xfrm>
              <a:off x="8043069" y="3886378"/>
              <a:ext cx="14287" cy="14108"/>
            </a:xfrm>
            <a:custGeom>
              <a:avLst/>
              <a:gdLst>
                <a:gd name="connsiteX0" fmla="*/ 7144 w 14287"/>
                <a:gd name="connsiteY0" fmla="*/ 14109 h 14108"/>
                <a:gd name="connsiteX1" fmla="*/ 0 w 14287"/>
                <a:gd name="connsiteY1" fmla="*/ 6965 h 14108"/>
                <a:gd name="connsiteX2" fmla="*/ 714 w 14287"/>
                <a:gd name="connsiteY2" fmla="*/ 4108 h 14108"/>
                <a:gd name="connsiteX3" fmla="*/ 2143 w 14287"/>
                <a:gd name="connsiteY3" fmla="*/ 1965 h 14108"/>
                <a:gd name="connsiteX4" fmla="*/ 4286 w 14287"/>
                <a:gd name="connsiteY4" fmla="*/ 536 h 14108"/>
                <a:gd name="connsiteX5" fmla="*/ 10001 w 14287"/>
                <a:gd name="connsiteY5" fmla="*/ 536 h 14108"/>
                <a:gd name="connsiteX6" fmla="*/ 11430 w 14287"/>
                <a:gd name="connsiteY6" fmla="*/ 1250 h 14108"/>
                <a:gd name="connsiteX7" fmla="*/ 12144 w 14287"/>
                <a:gd name="connsiteY7" fmla="*/ 1965 h 14108"/>
                <a:gd name="connsiteX8" fmla="*/ 12144 w 14287"/>
                <a:gd name="connsiteY8" fmla="*/ 11966 h 14108"/>
                <a:gd name="connsiteX9" fmla="*/ 12144 w 14287"/>
                <a:gd name="connsiteY9" fmla="*/ 11966 h 14108"/>
                <a:gd name="connsiteX10" fmla="*/ 7144 w 14287"/>
                <a:gd name="connsiteY10" fmla="*/ 14109 h 1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" h="14108">
                  <a:moveTo>
                    <a:pt x="7144" y="14109"/>
                  </a:moveTo>
                  <a:cubicBezTo>
                    <a:pt x="2857" y="14109"/>
                    <a:pt x="0" y="11251"/>
                    <a:pt x="0" y="6965"/>
                  </a:cubicBezTo>
                  <a:cubicBezTo>
                    <a:pt x="0" y="6251"/>
                    <a:pt x="0" y="4822"/>
                    <a:pt x="714" y="4108"/>
                  </a:cubicBezTo>
                  <a:cubicBezTo>
                    <a:pt x="1429" y="3393"/>
                    <a:pt x="1429" y="2679"/>
                    <a:pt x="2143" y="1965"/>
                  </a:cubicBezTo>
                  <a:cubicBezTo>
                    <a:pt x="2857" y="1250"/>
                    <a:pt x="3572" y="536"/>
                    <a:pt x="4286" y="536"/>
                  </a:cubicBezTo>
                  <a:cubicBezTo>
                    <a:pt x="5715" y="-179"/>
                    <a:pt x="7858" y="-179"/>
                    <a:pt x="10001" y="536"/>
                  </a:cubicBezTo>
                  <a:cubicBezTo>
                    <a:pt x="10716" y="536"/>
                    <a:pt x="10716" y="1250"/>
                    <a:pt x="11430" y="1250"/>
                  </a:cubicBezTo>
                  <a:cubicBezTo>
                    <a:pt x="12144" y="1250"/>
                    <a:pt x="12144" y="1965"/>
                    <a:pt x="12144" y="1965"/>
                  </a:cubicBezTo>
                  <a:cubicBezTo>
                    <a:pt x="15002" y="4822"/>
                    <a:pt x="15002" y="9108"/>
                    <a:pt x="12144" y="11966"/>
                  </a:cubicBezTo>
                  <a:cubicBezTo>
                    <a:pt x="12144" y="11966"/>
                    <a:pt x="12144" y="11966"/>
                    <a:pt x="12144" y="11966"/>
                  </a:cubicBezTo>
                  <a:cubicBezTo>
                    <a:pt x="10716" y="13395"/>
                    <a:pt x="9287" y="14109"/>
                    <a:pt x="7144" y="1410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10CC9F-4EB9-18CF-EE35-4EEC8021DE6C}"/>
                </a:ext>
              </a:extLst>
            </p:cNvPr>
            <p:cNvSpPr/>
            <p:nvPr/>
          </p:nvSpPr>
          <p:spPr>
            <a:xfrm>
              <a:off x="8128794" y="3886378"/>
              <a:ext cx="14287" cy="14108"/>
            </a:xfrm>
            <a:custGeom>
              <a:avLst/>
              <a:gdLst>
                <a:gd name="connsiteX0" fmla="*/ 7144 w 14287"/>
                <a:gd name="connsiteY0" fmla="*/ 14109 h 14108"/>
                <a:gd name="connsiteX1" fmla="*/ 0 w 14287"/>
                <a:gd name="connsiteY1" fmla="*/ 6965 h 14108"/>
                <a:gd name="connsiteX2" fmla="*/ 714 w 14287"/>
                <a:gd name="connsiteY2" fmla="*/ 4108 h 14108"/>
                <a:gd name="connsiteX3" fmla="*/ 2143 w 14287"/>
                <a:gd name="connsiteY3" fmla="*/ 1965 h 14108"/>
                <a:gd name="connsiteX4" fmla="*/ 4286 w 14287"/>
                <a:gd name="connsiteY4" fmla="*/ 536 h 14108"/>
                <a:gd name="connsiteX5" fmla="*/ 10001 w 14287"/>
                <a:gd name="connsiteY5" fmla="*/ 536 h 14108"/>
                <a:gd name="connsiteX6" fmla="*/ 11430 w 14287"/>
                <a:gd name="connsiteY6" fmla="*/ 1250 h 14108"/>
                <a:gd name="connsiteX7" fmla="*/ 12144 w 14287"/>
                <a:gd name="connsiteY7" fmla="*/ 1965 h 14108"/>
                <a:gd name="connsiteX8" fmla="*/ 13573 w 14287"/>
                <a:gd name="connsiteY8" fmla="*/ 4108 h 14108"/>
                <a:gd name="connsiteX9" fmla="*/ 14288 w 14287"/>
                <a:gd name="connsiteY9" fmla="*/ 6965 h 14108"/>
                <a:gd name="connsiteX10" fmla="*/ 12144 w 14287"/>
                <a:gd name="connsiteY10" fmla="*/ 11966 h 14108"/>
                <a:gd name="connsiteX11" fmla="*/ 7144 w 14287"/>
                <a:gd name="connsiteY11" fmla="*/ 14109 h 1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" h="14108">
                  <a:moveTo>
                    <a:pt x="7144" y="14109"/>
                  </a:moveTo>
                  <a:cubicBezTo>
                    <a:pt x="2857" y="14109"/>
                    <a:pt x="0" y="11251"/>
                    <a:pt x="0" y="6965"/>
                  </a:cubicBezTo>
                  <a:cubicBezTo>
                    <a:pt x="0" y="6251"/>
                    <a:pt x="0" y="4822"/>
                    <a:pt x="714" y="4108"/>
                  </a:cubicBezTo>
                  <a:cubicBezTo>
                    <a:pt x="1429" y="3393"/>
                    <a:pt x="1429" y="2679"/>
                    <a:pt x="2143" y="1965"/>
                  </a:cubicBezTo>
                  <a:cubicBezTo>
                    <a:pt x="2857" y="1250"/>
                    <a:pt x="3572" y="536"/>
                    <a:pt x="4286" y="536"/>
                  </a:cubicBezTo>
                  <a:cubicBezTo>
                    <a:pt x="5715" y="-179"/>
                    <a:pt x="7858" y="-179"/>
                    <a:pt x="10001" y="536"/>
                  </a:cubicBezTo>
                  <a:cubicBezTo>
                    <a:pt x="10716" y="536"/>
                    <a:pt x="10716" y="1250"/>
                    <a:pt x="11430" y="1250"/>
                  </a:cubicBezTo>
                  <a:cubicBezTo>
                    <a:pt x="12144" y="1250"/>
                    <a:pt x="12144" y="1965"/>
                    <a:pt x="12144" y="1965"/>
                  </a:cubicBezTo>
                  <a:cubicBezTo>
                    <a:pt x="12859" y="2679"/>
                    <a:pt x="13573" y="3393"/>
                    <a:pt x="13573" y="4108"/>
                  </a:cubicBezTo>
                  <a:cubicBezTo>
                    <a:pt x="14288" y="4822"/>
                    <a:pt x="14288" y="6251"/>
                    <a:pt x="14288" y="6965"/>
                  </a:cubicBezTo>
                  <a:cubicBezTo>
                    <a:pt x="14288" y="9108"/>
                    <a:pt x="13573" y="10537"/>
                    <a:pt x="12144" y="11966"/>
                  </a:cubicBezTo>
                  <a:cubicBezTo>
                    <a:pt x="10716" y="13395"/>
                    <a:pt x="9287" y="14109"/>
                    <a:pt x="7144" y="1410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8EEE1AEB-219D-3096-211F-566BDE06DC8B}"/>
                </a:ext>
              </a:extLst>
            </p:cNvPr>
            <p:cNvSpPr/>
            <p:nvPr/>
          </p:nvSpPr>
          <p:spPr>
            <a:xfrm>
              <a:off x="8085931" y="3729037"/>
              <a:ext cx="100012" cy="142875"/>
            </a:xfrm>
            <a:custGeom>
              <a:avLst/>
              <a:gdLst>
                <a:gd name="connsiteX0" fmla="*/ 50006 w 100012"/>
                <a:gd name="connsiteY0" fmla="*/ 142875 h 142875"/>
                <a:gd name="connsiteX1" fmla="*/ 42863 w 100012"/>
                <a:gd name="connsiteY1" fmla="*/ 135731 h 142875"/>
                <a:gd name="connsiteX2" fmla="*/ 42863 w 100012"/>
                <a:gd name="connsiteY2" fmla="*/ 92869 h 142875"/>
                <a:gd name="connsiteX3" fmla="*/ 50006 w 100012"/>
                <a:gd name="connsiteY3" fmla="*/ 85725 h 142875"/>
                <a:gd name="connsiteX4" fmla="*/ 85725 w 100012"/>
                <a:gd name="connsiteY4" fmla="*/ 50006 h 142875"/>
                <a:gd name="connsiteX5" fmla="*/ 50006 w 100012"/>
                <a:gd name="connsiteY5" fmla="*/ 14288 h 142875"/>
                <a:gd name="connsiteX6" fmla="*/ 14288 w 100012"/>
                <a:gd name="connsiteY6" fmla="*/ 50006 h 142875"/>
                <a:gd name="connsiteX7" fmla="*/ 7144 w 100012"/>
                <a:gd name="connsiteY7" fmla="*/ 57150 h 142875"/>
                <a:gd name="connsiteX8" fmla="*/ 0 w 100012"/>
                <a:gd name="connsiteY8" fmla="*/ 50006 h 142875"/>
                <a:gd name="connsiteX9" fmla="*/ 50006 w 100012"/>
                <a:gd name="connsiteY9" fmla="*/ 0 h 142875"/>
                <a:gd name="connsiteX10" fmla="*/ 100013 w 100012"/>
                <a:gd name="connsiteY10" fmla="*/ 50006 h 142875"/>
                <a:gd name="connsiteX11" fmla="*/ 57150 w 100012"/>
                <a:gd name="connsiteY11" fmla="*/ 99298 h 142875"/>
                <a:gd name="connsiteX12" fmla="*/ 57150 w 100012"/>
                <a:gd name="connsiteY12" fmla="*/ 135731 h 142875"/>
                <a:gd name="connsiteX13" fmla="*/ 50006 w 100012"/>
                <a:gd name="connsiteY13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12" h="142875">
                  <a:moveTo>
                    <a:pt x="50006" y="142875"/>
                  </a:moveTo>
                  <a:cubicBezTo>
                    <a:pt x="45720" y="142875"/>
                    <a:pt x="42863" y="140017"/>
                    <a:pt x="42863" y="135731"/>
                  </a:cubicBezTo>
                  <a:lnTo>
                    <a:pt x="42863" y="92869"/>
                  </a:lnTo>
                  <a:cubicBezTo>
                    <a:pt x="42863" y="88583"/>
                    <a:pt x="45720" y="85725"/>
                    <a:pt x="50006" y="85725"/>
                  </a:cubicBezTo>
                  <a:cubicBezTo>
                    <a:pt x="70009" y="85725"/>
                    <a:pt x="85725" y="70009"/>
                    <a:pt x="85725" y="50006"/>
                  </a:cubicBezTo>
                  <a:cubicBezTo>
                    <a:pt x="85725" y="30004"/>
                    <a:pt x="70009" y="14288"/>
                    <a:pt x="50006" y="14288"/>
                  </a:cubicBezTo>
                  <a:cubicBezTo>
                    <a:pt x="30004" y="14288"/>
                    <a:pt x="14288" y="30004"/>
                    <a:pt x="14288" y="50006"/>
                  </a:cubicBezTo>
                  <a:cubicBezTo>
                    <a:pt x="14288" y="54293"/>
                    <a:pt x="11430" y="57150"/>
                    <a:pt x="7144" y="57150"/>
                  </a:cubicBezTo>
                  <a:cubicBezTo>
                    <a:pt x="2857" y="57150"/>
                    <a:pt x="0" y="54293"/>
                    <a:pt x="0" y="50006"/>
                  </a:cubicBezTo>
                  <a:cubicBezTo>
                    <a:pt x="0" y="22146"/>
                    <a:pt x="22146" y="0"/>
                    <a:pt x="50006" y="0"/>
                  </a:cubicBezTo>
                  <a:cubicBezTo>
                    <a:pt x="77867" y="0"/>
                    <a:pt x="100013" y="22146"/>
                    <a:pt x="100013" y="50006"/>
                  </a:cubicBezTo>
                  <a:cubicBezTo>
                    <a:pt x="100013" y="75009"/>
                    <a:pt x="81439" y="95726"/>
                    <a:pt x="57150" y="99298"/>
                  </a:cubicBezTo>
                  <a:lnTo>
                    <a:pt x="57150" y="135731"/>
                  </a:lnTo>
                  <a:cubicBezTo>
                    <a:pt x="57150" y="140017"/>
                    <a:pt x="54293" y="142875"/>
                    <a:pt x="50006" y="14287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0AC3FAE-F236-8F12-5809-C438D5CD0C3A}"/>
                </a:ext>
              </a:extLst>
            </p:cNvPr>
            <p:cNvSpPr/>
            <p:nvPr/>
          </p:nvSpPr>
          <p:spPr>
            <a:xfrm>
              <a:off x="8214519" y="3729037"/>
              <a:ext cx="14287" cy="64293"/>
            </a:xfrm>
            <a:custGeom>
              <a:avLst/>
              <a:gdLst>
                <a:gd name="connsiteX0" fmla="*/ 7144 w 14287"/>
                <a:gd name="connsiteY0" fmla="*/ 64294 h 64293"/>
                <a:gd name="connsiteX1" fmla="*/ 0 w 14287"/>
                <a:gd name="connsiteY1" fmla="*/ 57150 h 64293"/>
                <a:gd name="connsiteX2" fmla="*/ 0 w 14287"/>
                <a:gd name="connsiteY2" fmla="*/ 7144 h 64293"/>
                <a:gd name="connsiteX3" fmla="*/ 7144 w 14287"/>
                <a:gd name="connsiteY3" fmla="*/ 0 h 64293"/>
                <a:gd name="connsiteX4" fmla="*/ 14288 w 14287"/>
                <a:gd name="connsiteY4" fmla="*/ 7144 h 64293"/>
                <a:gd name="connsiteX5" fmla="*/ 14288 w 14287"/>
                <a:gd name="connsiteY5" fmla="*/ 57150 h 64293"/>
                <a:gd name="connsiteX6" fmla="*/ 7144 w 14287"/>
                <a:gd name="connsiteY6" fmla="*/ 64294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64293">
                  <a:moveTo>
                    <a:pt x="7144" y="64294"/>
                  </a:moveTo>
                  <a:cubicBezTo>
                    <a:pt x="2858" y="64294"/>
                    <a:pt x="0" y="61436"/>
                    <a:pt x="0" y="57150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57150"/>
                  </a:lnTo>
                  <a:cubicBezTo>
                    <a:pt x="14288" y="61436"/>
                    <a:pt x="11430" y="64294"/>
                    <a:pt x="7144" y="6429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3D0673D9-A55E-587A-0C32-91D13B04389F}"/>
                </a:ext>
              </a:extLst>
            </p:cNvPr>
            <p:cNvSpPr/>
            <p:nvPr/>
          </p:nvSpPr>
          <p:spPr>
            <a:xfrm>
              <a:off x="8257381" y="3729037"/>
              <a:ext cx="14287" cy="64293"/>
            </a:xfrm>
            <a:custGeom>
              <a:avLst/>
              <a:gdLst>
                <a:gd name="connsiteX0" fmla="*/ 7144 w 14287"/>
                <a:gd name="connsiteY0" fmla="*/ 64294 h 64293"/>
                <a:gd name="connsiteX1" fmla="*/ 0 w 14287"/>
                <a:gd name="connsiteY1" fmla="*/ 57150 h 64293"/>
                <a:gd name="connsiteX2" fmla="*/ 0 w 14287"/>
                <a:gd name="connsiteY2" fmla="*/ 7144 h 64293"/>
                <a:gd name="connsiteX3" fmla="*/ 7144 w 14287"/>
                <a:gd name="connsiteY3" fmla="*/ 0 h 64293"/>
                <a:gd name="connsiteX4" fmla="*/ 14288 w 14287"/>
                <a:gd name="connsiteY4" fmla="*/ 7144 h 64293"/>
                <a:gd name="connsiteX5" fmla="*/ 14288 w 14287"/>
                <a:gd name="connsiteY5" fmla="*/ 57150 h 64293"/>
                <a:gd name="connsiteX6" fmla="*/ 7144 w 14287"/>
                <a:gd name="connsiteY6" fmla="*/ 64294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64293">
                  <a:moveTo>
                    <a:pt x="7144" y="64294"/>
                  </a:moveTo>
                  <a:cubicBezTo>
                    <a:pt x="2858" y="64294"/>
                    <a:pt x="0" y="61436"/>
                    <a:pt x="0" y="57150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57150"/>
                  </a:lnTo>
                  <a:cubicBezTo>
                    <a:pt x="14288" y="61436"/>
                    <a:pt x="11430" y="64294"/>
                    <a:pt x="7144" y="6429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1" name="Content Placeholder 109">
            <a:extLst>
              <a:ext uri="{FF2B5EF4-FFF2-40B4-BE49-F238E27FC236}">
                <a16:creationId xmlns:a16="http://schemas.microsoft.com/office/drawing/2014/main" id="{EFD63011-7911-345B-F6F5-761C3188099A}"/>
              </a:ext>
            </a:extLst>
          </p:cNvPr>
          <p:cNvGrpSpPr/>
          <p:nvPr/>
        </p:nvGrpSpPr>
        <p:grpSpPr>
          <a:xfrm>
            <a:off x="9024353" y="3589337"/>
            <a:ext cx="386691" cy="428625"/>
            <a:chOff x="9024353" y="3589337"/>
            <a:chExt cx="386691" cy="428625"/>
          </a:xfrm>
          <a:solidFill>
            <a:schemeClr val="bg1"/>
          </a:solidFill>
        </p:grpSpPr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F31A50D8-8D5B-189F-9B81-50E8DF99B39F}"/>
                </a:ext>
              </a:extLst>
            </p:cNvPr>
            <p:cNvSpPr/>
            <p:nvPr/>
          </p:nvSpPr>
          <p:spPr>
            <a:xfrm>
              <a:off x="9183529" y="3767931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EB028005-D95E-0E11-A527-CBC172EC79CE}"/>
                </a:ext>
              </a:extLst>
            </p:cNvPr>
            <p:cNvSpPr/>
            <p:nvPr/>
          </p:nvSpPr>
          <p:spPr>
            <a:xfrm>
              <a:off x="9024353" y="3589337"/>
              <a:ext cx="386691" cy="428625"/>
            </a:xfrm>
            <a:custGeom>
              <a:avLst/>
              <a:gdLst>
                <a:gd name="connsiteX0" fmla="*/ 343484 w 386691"/>
                <a:gd name="connsiteY0" fmla="*/ 211455 h 428625"/>
                <a:gd name="connsiteX1" fmla="*/ 380632 w 386691"/>
                <a:gd name="connsiteY1" fmla="*/ 103584 h 428625"/>
                <a:gd name="connsiteX2" fmla="*/ 290621 w 386691"/>
                <a:gd name="connsiteY2" fmla="*/ 77867 h 428625"/>
                <a:gd name="connsiteX3" fmla="*/ 268475 w 386691"/>
                <a:gd name="connsiteY3" fmla="*/ 82153 h 428625"/>
                <a:gd name="connsiteX4" fmla="*/ 267046 w 386691"/>
                <a:gd name="connsiteY4" fmla="*/ 77867 h 428625"/>
                <a:gd name="connsiteX5" fmla="*/ 258474 w 386691"/>
                <a:gd name="connsiteY5" fmla="*/ 72866 h 428625"/>
                <a:gd name="connsiteX6" fmla="*/ 253473 w 386691"/>
                <a:gd name="connsiteY6" fmla="*/ 81439 h 428625"/>
                <a:gd name="connsiteX7" fmla="*/ 253473 w 386691"/>
                <a:gd name="connsiteY7" fmla="*/ 82153 h 428625"/>
                <a:gd name="connsiteX8" fmla="*/ 254187 w 386691"/>
                <a:gd name="connsiteY8" fmla="*/ 85011 h 428625"/>
                <a:gd name="connsiteX9" fmla="*/ 192037 w 386691"/>
                <a:gd name="connsiteY9" fmla="*/ 107156 h 428625"/>
                <a:gd name="connsiteX10" fmla="*/ 134887 w 386691"/>
                <a:gd name="connsiteY10" fmla="*/ 87154 h 428625"/>
                <a:gd name="connsiteX11" fmla="*/ 194894 w 386691"/>
                <a:gd name="connsiteY11" fmla="*/ 14288 h 428625"/>
                <a:gd name="connsiteX12" fmla="*/ 226327 w 386691"/>
                <a:gd name="connsiteY12" fmla="*/ 32147 h 428625"/>
                <a:gd name="connsiteX13" fmla="*/ 234185 w 386691"/>
                <a:gd name="connsiteY13" fmla="*/ 61436 h 428625"/>
                <a:gd name="connsiteX14" fmla="*/ 244901 w 386691"/>
                <a:gd name="connsiteY14" fmla="*/ 64294 h 428625"/>
                <a:gd name="connsiteX15" fmla="*/ 266332 w 386691"/>
                <a:gd name="connsiteY15" fmla="*/ 42863 h 428625"/>
                <a:gd name="connsiteX16" fmla="*/ 244901 w 386691"/>
                <a:gd name="connsiteY16" fmla="*/ 21431 h 428625"/>
                <a:gd name="connsiteX17" fmla="*/ 237042 w 386691"/>
                <a:gd name="connsiteY17" fmla="*/ 22860 h 428625"/>
                <a:gd name="connsiteX18" fmla="*/ 194894 w 386691"/>
                <a:gd name="connsiteY18" fmla="*/ 0 h 428625"/>
                <a:gd name="connsiteX19" fmla="*/ 120599 w 386691"/>
                <a:gd name="connsiteY19" fmla="*/ 83582 h 428625"/>
                <a:gd name="connsiteX20" fmla="*/ 99168 w 386691"/>
                <a:gd name="connsiteY20" fmla="*/ 80010 h 428625"/>
                <a:gd name="connsiteX21" fmla="*/ 9157 w 386691"/>
                <a:gd name="connsiteY21" fmla="*/ 105727 h 428625"/>
                <a:gd name="connsiteX22" fmla="*/ 44161 w 386691"/>
                <a:gd name="connsiteY22" fmla="*/ 211455 h 428625"/>
                <a:gd name="connsiteX23" fmla="*/ 39875 w 386691"/>
                <a:gd name="connsiteY23" fmla="*/ 216456 h 428625"/>
                <a:gd name="connsiteX24" fmla="*/ 40589 w 386691"/>
                <a:gd name="connsiteY24" fmla="*/ 226457 h 428625"/>
                <a:gd name="connsiteX25" fmla="*/ 50591 w 386691"/>
                <a:gd name="connsiteY25" fmla="*/ 225742 h 428625"/>
                <a:gd name="connsiteX26" fmla="*/ 50591 w 386691"/>
                <a:gd name="connsiteY26" fmla="*/ 225742 h 428625"/>
                <a:gd name="connsiteX27" fmla="*/ 54162 w 386691"/>
                <a:gd name="connsiteY27" fmla="*/ 222171 h 428625"/>
                <a:gd name="connsiteX28" fmla="*/ 104169 w 386691"/>
                <a:gd name="connsiteY28" fmla="*/ 265033 h 428625"/>
                <a:gd name="connsiteX29" fmla="*/ 114884 w 386691"/>
                <a:gd name="connsiteY29" fmla="*/ 326469 h 428625"/>
                <a:gd name="connsiteX30" fmla="*/ 97025 w 386691"/>
                <a:gd name="connsiteY30" fmla="*/ 330041 h 428625"/>
                <a:gd name="connsiteX31" fmla="*/ 21301 w 386691"/>
                <a:gd name="connsiteY31" fmla="*/ 311468 h 428625"/>
                <a:gd name="connsiteX32" fmla="*/ 21301 w 386691"/>
                <a:gd name="connsiteY32" fmla="*/ 275034 h 428625"/>
                <a:gd name="connsiteX33" fmla="*/ 21301 w 386691"/>
                <a:gd name="connsiteY33" fmla="*/ 275034 h 428625"/>
                <a:gd name="connsiteX34" fmla="*/ 32017 w 386691"/>
                <a:gd name="connsiteY34" fmla="*/ 272177 h 428625"/>
                <a:gd name="connsiteX35" fmla="*/ 39875 w 386691"/>
                <a:gd name="connsiteY35" fmla="*/ 242888 h 428625"/>
                <a:gd name="connsiteX36" fmla="*/ 10586 w 386691"/>
                <a:gd name="connsiteY36" fmla="*/ 235029 h 428625"/>
                <a:gd name="connsiteX37" fmla="*/ 10586 w 386691"/>
                <a:gd name="connsiteY37" fmla="*/ 235029 h 428625"/>
                <a:gd name="connsiteX38" fmla="*/ 2727 w 386691"/>
                <a:gd name="connsiteY38" fmla="*/ 264319 h 428625"/>
                <a:gd name="connsiteX39" fmla="*/ 7728 w 386691"/>
                <a:gd name="connsiteY39" fmla="*/ 270034 h 428625"/>
                <a:gd name="connsiteX40" fmla="*/ 9157 w 386691"/>
                <a:gd name="connsiteY40" fmla="*/ 318611 h 428625"/>
                <a:gd name="connsiteX41" fmla="*/ 73451 w 386691"/>
                <a:gd name="connsiteY41" fmla="*/ 345758 h 428625"/>
                <a:gd name="connsiteX42" fmla="*/ 99168 w 386691"/>
                <a:gd name="connsiteY42" fmla="*/ 343614 h 428625"/>
                <a:gd name="connsiteX43" fmla="*/ 119171 w 386691"/>
                <a:gd name="connsiteY43" fmla="*/ 340043 h 428625"/>
                <a:gd name="connsiteX44" fmla="*/ 194894 w 386691"/>
                <a:gd name="connsiteY44" fmla="*/ 428625 h 428625"/>
                <a:gd name="connsiteX45" fmla="*/ 269904 w 386691"/>
                <a:gd name="connsiteY45" fmla="*/ 342186 h 428625"/>
                <a:gd name="connsiteX46" fmla="*/ 277047 w 386691"/>
                <a:gd name="connsiteY46" fmla="*/ 343614 h 428625"/>
                <a:gd name="connsiteX47" fmla="*/ 285620 w 386691"/>
                <a:gd name="connsiteY47" fmla="*/ 337899 h 428625"/>
                <a:gd name="connsiteX48" fmla="*/ 285620 w 386691"/>
                <a:gd name="connsiteY48" fmla="*/ 337899 h 428625"/>
                <a:gd name="connsiteX49" fmla="*/ 279905 w 386691"/>
                <a:gd name="connsiteY49" fmla="*/ 329327 h 428625"/>
                <a:gd name="connsiteX50" fmla="*/ 279905 w 386691"/>
                <a:gd name="connsiteY50" fmla="*/ 329327 h 428625"/>
                <a:gd name="connsiteX51" fmla="*/ 274190 w 386691"/>
                <a:gd name="connsiteY51" fmla="*/ 327898 h 428625"/>
                <a:gd name="connsiteX52" fmla="*/ 285620 w 386691"/>
                <a:gd name="connsiteY52" fmla="*/ 261461 h 428625"/>
                <a:gd name="connsiteX53" fmla="*/ 332769 w 386691"/>
                <a:gd name="connsiteY53" fmla="*/ 221456 h 428625"/>
                <a:gd name="connsiteX54" fmla="*/ 367773 w 386691"/>
                <a:gd name="connsiteY54" fmla="*/ 312182 h 428625"/>
                <a:gd name="connsiteX55" fmla="*/ 336341 w 386691"/>
                <a:gd name="connsiteY55" fmla="*/ 330756 h 428625"/>
                <a:gd name="connsiteX56" fmla="*/ 328482 w 386691"/>
                <a:gd name="connsiteY56" fmla="*/ 322898 h 428625"/>
                <a:gd name="connsiteX57" fmla="*/ 299193 w 386691"/>
                <a:gd name="connsiteY57" fmla="*/ 330756 h 428625"/>
                <a:gd name="connsiteX58" fmla="*/ 307051 w 386691"/>
                <a:gd name="connsiteY58" fmla="*/ 360045 h 428625"/>
                <a:gd name="connsiteX59" fmla="*/ 307051 w 386691"/>
                <a:gd name="connsiteY59" fmla="*/ 360045 h 428625"/>
                <a:gd name="connsiteX60" fmla="*/ 336341 w 386691"/>
                <a:gd name="connsiteY60" fmla="*/ 352187 h 428625"/>
                <a:gd name="connsiteX61" fmla="*/ 336341 w 386691"/>
                <a:gd name="connsiteY61" fmla="*/ 352187 h 428625"/>
                <a:gd name="connsiteX62" fmla="*/ 339198 w 386691"/>
                <a:gd name="connsiteY62" fmla="*/ 345043 h 428625"/>
                <a:gd name="connsiteX63" fmla="*/ 379917 w 386691"/>
                <a:gd name="connsiteY63" fmla="*/ 320040 h 428625"/>
                <a:gd name="connsiteX64" fmla="*/ 343484 w 386691"/>
                <a:gd name="connsiteY64" fmla="*/ 211455 h 428625"/>
                <a:gd name="connsiteX65" fmla="*/ 252044 w 386691"/>
                <a:gd name="connsiteY65" fmla="*/ 42863 h 428625"/>
                <a:gd name="connsiteX66" fmla="*/ 244901 w 386691"/>
                <a:gd name="connsiteY66" fmla="*/ 50006 h 428625"/>
                <a:gd name="connsiteX67" fmla="*/ 237757 w 386691"/>
                <a:gd name="connsiteY67" fmla="*/ 42863 h 428625"/>
                <a:gd name="connsiteX68" fmla="*/ 244901 w 386691"/>
                <a:gd name="connsiteY68" fmla="*/ 35719 h 428625"/>
                <a:gd name="connsiteX69" fmla="*/ 252044 w 386691"/>
                <a:gd name="connsiteY69" fmla="*/ 42863 h 428625"/>
                <a:gd name="connsiteX70" fmla="*/ 17729 w 386691"/>
                <a:gd name="connsiteY70" fmla="*/ 246459 h 428625"/>
                <a:gd name="connsiteX71" fmla="*/ 27731 w 386691"/>
                <a:gd name="connsiteY71" fmla="*/ 249317 h 428625"/>
                <a:gd name="connsiteX72" fmla="*/ 25587 w 386691"/>
                <a:gd name="connsiteY72" fmla="*/ 259318 h 428625"/>
                <a:gd name="connsiteX73" fmla="*/ 15586 w 386691"/>
                <a:gd name="connsiteY73" fmla="*/ 257175 h 428625"/>
                <a:gd name="connsiteX74" fmla="*/ 15586 w 386691"/>
                <a:gd name="connsiteY74" fmla="*/ 256461 h 428625"/>
                <a:gd name="connsiteX75" fmla="*/ 17729 w 386691"/>
                <a:gd name="connsiteY75" fmla="*/ 246459 h 428625"/>
                <a:gd name="connsiteX76" fmla="*/ 292764 w 386691"/>
                <a:gd name="connsiteY76" fmla="*/ 91440 h 428625"/>
                <a:gd name="connsiteX77" fmla="*/ 368487 w 386691"/>
                <a:gd name="connsiteY77" fmla="*/ 110014 h 428625"/>
                <a:gd name="connsiteX78" fmla="*/ 333483 w 386691"/>
                <a:gd name="connsiteY78" fmla="*/ 200739 h 428625"/>
                <a:gd name="connsiteX79" fmla="*/ 285620 w 386691"/>
                <a:gd name="connsiteY79" fmla="*/ 160020 h 428625"/>
                <a:gd name="connsiteX80" fmla="*/ 273476 w 386691"/>
                <a:gd name="connsiteY80" fmla="*/ 95012 h 428625"/>
                <a:gd name="connsiteX81" fmla="*/ 292764 w 386691"/>
                <a:gd name="connsiteY81" fmla="*/ 91440 h 428625"/>
                <a:gd name="connsiteX82" fmla="*/ 259188 w 386691"/>
                <a:gd name="connsiteY82" fmla="*/ 98584 h 428625"/>
                <a:gd name="connsiteX83" fmla="*/ 269904 w 386691"/>
                <a:gd name="connsiteY83" fmla="*/ 149304 h 428625"/>
                <a:gd name="connsiteX84" fmla="*/ 242043 w 386691"/>
                <a:gd name="connsiteY84" fmla="*/ 132159 h 428625"/>
                <a:gd name="connsiteX85" fmla="*/ 209896 w 386691"/>
                <a:gd name="connsiteY85" fmla="*/ 115014 h 428625"/>
                <a:gd name="connsiteX86" fmla="*/ 259188 w 386691"/>
                <a:gd name="connsiteY86" fmla="*/ 98584 h 428625"/>
                <a:gd name="connsiteX87" fmla="*/ 259188 w 386691"/>
                <a:gd name="connsiteY87" fmla="*/ 98584 h 428625"/>
                <a:gd name="connsiteX88" fmla="*/ 273476 w 386691"/>
                <a:gd name="connsiteY88" fmla="*/ 214313 h 428625"/>
                <a:gd name="connsiteX89" fmla="*/ 272047 w 386691"/>
                <a:gd name="connsiteY89" fmla="*/ 254317 h 428625"/>
                <a:gd name="connsiteX90" fmla="*/ 234185 w 386691"/>
                <a:gd name="connsiteY90" fmla="*/ 278606 h 428625"/>
                <a:gd name="connsiteX91" fmla="*/ 192751 w 386691"/>
                <a:gd name="connsiteY91" fmla="*/ 300038 h 428625"/>
                <a:gd name="connsiteX92" fmla="*/ 156318 w 386691"/>
                <a:gd name="connsiteY92" fmla="*/ 280749 h 428625"/>
                <a:gd name="connsiteX93" fmla="*/ 119171 w 386691"/>
                <a:gd name="connsiteY93" fmla="*/ 257175 h 428625"/>
                <a:gd name="connsiteX94" fmla="*/ 117027 w 386691"/>
                <a:gd name="connsiteY94" fmla="*/ 214313 h 428625"/>
                <a:gd name="connsiteX95" fmla="*/ 119171 w 386691"/>
                <a:gd name="connsiteY95" fmla="*/ 165735 h 428625"/>
                <a:gd name="connsiteX96" fmla="*/ 155604 w 386691"/>
                <a:gd name="connsiteY96" fmla="*/ 142161 h 428625"/>
                <a:gd name="connsiteX97" fmla="*/ 192037 w 386691"/>
                <a:gd name="connsiteY97" fmla="*/ 122873 h 428625"/>
                <a:gd name="connsiteX98" fmla="*/ 234185 w 386691"/>
                <a:gd name="connsiteY98" fmla="*/ 144304 h 428625"/>
                <a:gd name="connsiteX99" fmla="*/ 271332 w 386691"/>
                <a:gd name="connsiteY99" fmla="*/ 167878 h 428625"/>
                <a:gd name="connsiteX100" fmla="*/ 273476 w 386691"/>
                <a:gd name="connsiteY100" fmla="*/ 214313 h 428625"/>
                <a:gd name="connsiteX101" fmla="*/ 174892 w 386691"/>
                <a:gd name="connsiteY101" fmla="*/ 115729 h 428625"/>
                <a:gd name="connsiteX102" fmla="*/ 148460 w 386691"/>
                <a:gd name="connsiteY102" fmla="*/ 130016 h 428625"/>
                <a:gd name="connsiteX103" fmla="*/ 121314 w 386691"/>
                <a:gd name="connsiteY103" fmla="*/ 147161 h 428625"/>
                <a:gd name="connsiteX104" fmla="*/ 130601 w 386691"/>
                <a:gd name="connsiteY104" fmla="*/ 101441 h 428625"/>
                <a:gd name="connsiteX105" fmla="*/ 174892 w 386691"/>
                <a:gd name="connsiteY105" fmla="*/ 115729 h 428625"/>
                <a:gd name="connsiteX106" fmla="*/ 22016 w 386691"/>
                <a:gd name="connsiteY106" fmla="*/ 112871 h 428625"/>
                <a:gd name="connsiteX107" fmla="*/ 97739 w 386691"/>
                <a:gd name="connsiteY107" fmla="*/ 94298 h 428625"/>
                <a:gd name="connsiteX108" fmla="*/ 117027 w 386691"/>
                <a:gd name="connsiteY108" fmla="*/ 97869 h 428625"/>
                <a:gd name="connsiteX109" fmla="*/ 105597 w 386691"/>
                <a:gd name="connsiteY109" fmla="*/ 157877 h 428625"/>
                <a:gd name="connsiteX110" fmla="*/ 54877 w 386691"/>
                <a:gd name="connsiteY110" fmla="*/ 200739 h 428625"/>
                <a:gd name="connsiteX111" fmla="*/ 22016 w 386691"/>
                <a:gd name="connsiteY111" fmla="*/ 112871 h 428625"/>
                <a:gd name="connsiteX112" fmla="*/ 64878 w 386691"/>
                <a:gd name="connsiteY112" fmla="*/ 211455 h 428625"/>
                <a:gd name="connsiteX113" fmla="*/ 104169 w 386691"/>
                <a:gd name="connsiteY113" fmla="*/ 177165 h 428625"/>
                <a:gd name="connsiteX114" fmla="*/ 102740 w 386691"/>
                <a:gd name="connsiteY114" fmla="*/ 214313 h 428625"/>
                <a:gd name="connsiteX115" fmla="*/ 103454 w 386691"/>
                <a:gd name="connsiteY115" fmla="*/ 245745 h 428625"/>
                <a:gd name="connsiteX116" fmla="*/ 64878 w 386691"/>
                <a:gd name="connsiteY116" fmla="*/ 211455 h 428625"/>
                <a:gd name="connsiteX117" fmla="*/ 120599 w 386691"/>
                <a:gd name="connsiteY117" fmla="*/ 275749 h 428625"/>
                <a:gd name="connsiteX118" fmla="*/ 149174 w 386691"/>
                <a:gd name="connsiteY118" fmla="*/ 293608 h 428625"/>
                <a:gd name="connsiteX119" fmla="*/ 175606 w 386691"/>
                <a:gd name="connsiteY119" fmla="*/ 307896 h 428625"/>
                <a:gd name="connsiteX120" fmla="*/ 129886 w 386691"/>
                <a:gd name="connsiteY120" fmla="*/ 323612 h 428625"/>
                <a:gd name="connsiteX121" fmla="*/ 120599 w 386691"/>
                <a:gd name="connsiteY121" fmla="*/ 275749 h 428625"/>
                <a:gd name="connsiteX122" fmla="*/ 120599 w 386691"/>
                <a:gd name="connsiteY122" fmla="*/ 275749 h 428625"/>
                <a:gd name="connsiteX123" fmla="*/ 194894 w 386691"/>
                <a:gd name="connsiteY123" fmla="*/ 414338 h 428625"/>
                <a:gd name="connsiteX124" fmla="*/ 133458 w 386691"/>
                <a:gd name="connsiteY124" fmla="*/ 336471 h 428625"/>
                <a:gd name="connsiteX125" fmla="*/ 192037 w 386691"/>
                <a:gd name="connsiteY125" fmla="*/ 315754 h 428625"/>
                <a:gd name="connsiteX126" fmla="*/ 255616 w 386691"/>
                <a:gd name="connsiteY126" fmla="*/ 338614 h 428625"/>
                <a:gd name="connsiteX127" fmla="*/ 194894 w 386691"/>
                <a:gd name="connsiteY127" fmla="*/ 414338 h 428625"/>
                <a:gd name="connsiteX128" fmla="*/ 260617 w 386691"/>
                <a:gd name="connsiteY128" fmla="*/ 325041 h 428625"/>
                <a:gd name="connsiteX129" fmla="*/ 209896 w 386691"/>
                <a:gd name="connsiteY129" fmla="*/ 307181 h 428625"/>
                <a:gd name="connsiteX130" fmla="*/ 241329 w 386691"/>
                <a:gd name="connsiteY130" fmla="*/ 290751 h 428625"/>
                <a:gd name="connsiteX131" fmla="*/ 269904 w 386691"/>
                <a:gd name="connsiteY131" fmla="*/ 272891 h 428625"/>
                <a:gd name="connsiteX132" fmla="*/ 260617 w 386691"/>
                <a:gd name="connsiteY132" fmla="*/ 325041 h 428625"/>
                <a:gd name="connsiteX133" fmla="*/ 287049 w 386691"/>
                <a:gd name="connsiteY133" fmla="*/ 180023 h 428625"/>
                <a:gd name="connsiteX134" fmla="*/ 323482 w 386691"/>
                <a:gd name="connsiteY134" fmla="*/ 211455 h 428625"/>
                <a:gd name="connsiteX135" fmla="*/ 287763 w 386691"/>
                <a:gd name="connsiteY135" fmla="*/ 242888 h 428625"/>
                <a:gd name="connsiteX136" fmla="*/ 288477 w 386691"/>
                <a:gd name="connsiteY136" fmla="*/ 214313 h 428625"/>
                <a:gd name="connsiteX137" fmla="*/ 287049 w 386691"/>
                <a:gd name="connsiteY137" fmla="*/ 180023 h 428625"/>
                <a:gd name="connsiteX138" fmla="*/ 324911 w 386691"/>
                <a:gd name="connsiteY138" fmla="*/ 345043 h 428625"/>
                <a:gd name="connsiteX139" fmla="*/ 314909 w 386691"/>
                <a:gd name="connsiteY139" fmla="*/ 347901 h 428625"/>
                <a:gd name="connsiteX140" fmla="*/ 312052 w 386691"/>
                <a:gd name="connsiteY140" fmla="*/ 337899 h 428625"/>
                <a:gd name="connsiteX141" fmla="*/ 322053 w 386691"/>
                <a:gd name="connsiteY141" fmla="*/ 335042 h 428625"/>
                <a:gd name="connsiteX142" fmla="*/ 322053 w 386691"/>
                <a:gd name="connsiteY142" fmla="*/ 335042 h 428625"/>
                <a:gd name="connsiteX143" fmla="*/ 325625 w 386691"/>
                <a:gd name="connsiteY143" fmla="*/ 339328 h 428625"/>
                <a:gd name="connsiteX144" fmla="*/ 324911 w 386691"/>
                <a:gd name="connsiteY144" fmla="*/ 34504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386691" h="428625">
                  <a:moveTo>
                    <a:pt x="343484" y="211455"/>
                  </a:moveTo>
                  <a:cubicBezTo>
                    <a:pt x="380632" y="170736"/>
                    <a:pt x="396348" y="130016"/>
                    <a:pt x="380632" y="103584"/>
                  </a:cubicBezTo>
                  <a:cubicBezTo>
                    <a:pt x="367059" y="81439"/>
                    <a:pt x="335626" y="72152"/>
                    <a:pt x="290621" y="77867"/>
                  </a:cubicBezTo>
                  <a:cubicBezTo>
                    <a:pt x="283477" y="78581"/>
                    <a:pt x="276333" y="80010"/>
                    <a:pt x="268475" y="82153"/>
                  </a:cubicBezTo>
                  <a:cubicBezTo>
                    <a:pt x="267761" y="80724"/>
                    <a:pt x="267761" y="79296"/>
                    <a:pt x="267046" y="77867"/>
                  </a:cubicBezTo>
                  <a:cubicBezTo>
                    <a:pt x="265617" y="74295"/>
                    <a:pt x="262046" y="72152"/>
                    <a:pt x="258474" y="72866"/>
                  </a:cubicBezTo>
                  <a:cubicBezTo>
                    <a:pt x="254902" y="74295"/>
                    <a:pt x="252759" y="77867"/>
                    <a:pt x="253473" y="81439"/>
                  </a:cubicBezTo>
                  <a:cubicBezTo>
                    <a:pt x="253473" y="81439"/>
                    <a:pt x="253473" y="82153"/>
                    <a:pt x="253473" y="82153"/>
                  </a:cubicBezTo>
                  <a:cubicBezTo>
                    <a:pt x="253473" y="82868"/>
                    <a:pt x="254187" y="83582"/>
                    <a:pt x="254187" y="85011"/>
                  </a:cubicBezTo>
                  <a:cubicBezTo>
                    <a:pt x="232756" y="90726"/>
                    <a:pt x="212039" y="97869"/>
                    <a:pt x="192037" y="107156"/>
                  </a:cubicBezTo>
                  <a:cubicBezTo>
                    <a:pt x="173463" y="99298"/>
                    <a:pt x="154175" y="92154"/>
                    <a:pt x="134887" y="87154"/>
                  </a:cubicBezTo>
                  <a:cubicBezTo>
                    <a:pt x="149889" y="42863"/>
                    <a:pt x="171320" y="14288"/>
                    <a:pt x="194894" y="14288"/>
                  </a:cubicBezTo>
                  <a:cubicBezTo>
                    <a:pt x="207753" y="15716"/>
                    <a:pt x="219183" y="22146"/>
                    <a:pt x="226327" y="32147"/>
                  </a:cubicBezTo>
                  <a:cubicBezTo>
                    <a:pt x="220612" y="42148"/>
                    <a:pt x="224184" y="55721"/>
                    <a:pt x="234185" y="61436"/>
                  </a:cubicBezTo>
                  <a:cubicBezTo>
                    <a:pt x="237757" y="63579"/>
                    <a:pt x="241329" y="64294"/>
                    <a:pt x="244901" y="64294"/>
                  </a:cubicBezTo>
                  <a:cubicBezTo>
                    <a:pt x="257045" y="64294"/>
                    <a:pt x="266332" y="55007"/>
                    <a:pt x="266332" y="42863"/>
                  </a:cubicBezTo>
                  <a:cubicBezTo>
                    <a:pt x="266332" y="30718"/>
                    <a:pt x="257045" y="21431"/>
                    <a:pt x="244901" y="21431"/>
                  </a:cubicBezTo>
                  <a:cubicBezTo>
                    <a:pt x="242043" y="21431"/>
                    <a:pt x="239900" y="22146"/>
                    <a:pt x="237042" y="22860"/>
                  </a:cubicBezTo>
                  <a:cubicBezTo>
                    <a:pt x="224898" y="7858"/>
                    <a:pt x="209896" y="0"/>
                    <a:pt x="194894" y="0"/>
                  </a:cubicBezTo>
                  <a:cubicBezTo>
                    <a:pt x="164176" y="0"/>
                    <a:pt x="137744" y="32861"/>
                    <a:pt x="120599" y="83582"/>
                  </a:cubicBezTo>
                  <a:cubicBezTo>
                    <a:pt x="113456" y="82153"/>
                    <a:pt x="106312" y="80724"/>
                    <a:pt x="99168" y="80010"/>
                  </a:cubicBezTo>
                  <a:cubicBezTo>
                    <a:pt x="54162" y="74295"/>
                    <a:pt x="22016" y="82868"/>
                    <a:pt x="9157" y="105727"/>
                  </a:cubicBezTo>
                  <a:cubicBezTo>
                    <a:pt x="-5845" y="132159"/>
                    <a:pt x="8442" y="171450"/>
                    <a:pt x="44161" y="211455"/>
                  </a:cubicBezTo>
                  <a:lnTo>
                    <a:pt x="39875" y="216456"/>
                  </a:lnTo>
                  <a:cubicBezTo>
                    <a:pt x="37017" y="219313"/>
                    <a:pt x="37732" y="224314"/>
                    <a:pt x="40589" y="226457"/>
                  </a:cubicBezTo>
                  <a:cubicBezTo>
                    <a:pt x="43447" y="228600"/>
                    <a:pt x="48447" y="228600"/>
                    <a:pt x="50591" y="225742"/>
                  </a:cubicBezTo>
                  <a:lnTo>
                    <a:pt x="50591" y="225742"/>
                  </a:lnTo>
                  <a:lnTo>
                    <a:pt x="54162" y="222171"/>
                  </a:lnTo>
                  <a:cubicBezTo>
                    <a:pt x="69879" y="237887"/>
                    <a:pt x="86309" y="252174"/>
                    <a:pt x="104169" y="265033"/>
                  </a:cubicBezTo>
                  <a:cubicBezTo>
                    <a:pt x="106312" y="285750"/>
                    <a:pt x="109884" y="305753"/>
                    <a:pt x="114884" y="326469"/>
                  </a:cubicBezTo>
                  <a:cubicBezTo>
                    <a:pt x="108455" y="327898"/>
                    <a:pt x="102740" y="328613"/>
                    <a:pt x="97025" y="330041"/>
                  </a:cubicBezTo>
                  <a:cubicBezTo>
                    <a:pt x="58449" y="335042"/>
                    <a:pt x="31302" y="328613"/>
                    <a:pt x="21301" y="311468"/>
                  </a:cubicBezTo>
                  <a:cubicBezTo>
                    <a:pt x="15586" y="302181"/>
                    <a:pt x="15586" y="290036"/>
                    <a:pt x="21301" y="275034"/>
                  </a:cubicBezTo>
                  <a:lnTo>
                    <a:pt x="21301" y="275034"/>
                  </a:lnTo>
                  <a:cubicBezTo>
                    <a:pt x="24873" y="275034"/>
                    <a:pt x="28445" y="274320"/>
                    <a:pt x="32017" y="272177"/>
                  </a:cubicBezTo>
                  <a:cubicBezTo>
                    <a:pt x="42018" y="266462"/>
                    <a:pt x="45590" y="252889"/>
                    <a:pt x="39875" y="242888"/>
                  </a:cubicBezTo>
                  <a:cubicBezTo>
                    <a:pt x="34160" y="232886"/>
                    <a:pt x="20587" y="229314"/>
                    <a:pt x="10586" y="235029"/>
                  </a:cubicBezTo>
                  <a:lnTo>
                    <a:pt x="10586" y="235029"/>
                  </a:lnTo>
                  <a:cubicBezTo>
                    <a:pt x="584" y="240744"/>
                    <a:pt x="-2988" y="254317"/>
                    <a:pt x="2727" y="264319"/>
                  </a:cubicBezTo>
                  <a:cubicBezTo>
                    <a:pt x="4156" y="266462"/>
                    <a:pt x="5585" y="268605"/>
                    <a:pt x="7728" y="270034"/>
                  </a:cubicBezTo>
                  <a:cubicBezTo>
                    <a:pt x="1299" y="288608"/>
                    <a:pt x="1299" y="305753"/>
                    <a:pt x="9157" y="318611"/>
                  </a:cubicBezTo>
                  <a:cubicBezTo>
                    <a:pt x="19872" y="336471"/>
                    <a:pt x="42018" y="345758"/>
                    <a:pt x="73451" y="345758"/>
                  </a:cubicBezTo>
                  <a:cubicBezTo>
                    <a:pt x="82023" y="345758"/>
                    <a:pt x="90596" y="345043"/>
                    <a:pt x="99168" y="343614"/>
                  </a:cubicBezTo>
                  <a:cubicBezTo>
                    <a:pt x="105597" y="342900"/>
                    <a:pt x="112741" y="341471"/>
                    <a:pt x="119171" y="340043"/>
                  </a:cubicBezTo>
                  <a:cubicBezTo>
                    <a:pt x="136316" y="393621"/>
                    <a:pt x="163462" y="428625"/>
                    <a:pt x="194894" y="428625"/>
                  </a:cubicBezTo>
                  <a:cubicBezTo>
                    <a:pt x="226327" y="428625"/>
                    <a:pt x="253473" y="395049"/>
                    <a:pt x="269904" y="342186"/>
                  </a:cubicBezTo>
                  <a:lnTo>
                    <a:pt x="277047" y="343614"/>
                  </a:lnTo>
                  <a:cubicBezTo>
                    <a:pt x="280619" y="344329"/>
                    <a:pt x="284906" y="341471"/>
                    <a:pt x="285620" y="337899"/>
                  </a:cubicBezTo>
                  <a:cubicBezTo>
                    <a:pt x="285620" y="337899"/>
                    <a:pt x="285620" y="337899"/>
                    <a:pt x="285620" y="337899"/>
                  </a:cubicBezTo>
                  <a:cubicBezTo>
                    <a:pt x="286334" y="334328"/>
                    <a:pt x="283477" y="330041"/>
                    <a:pt x="279905" y="329327"/>
                  </a:cubicBezTo>
                  <a:cubicBezTo>
                    <a:pt x="279905" y="329327"/>
                    <a:pt x="279905" y="329327"/>
                    <a:pt x="279905" y="329327"/>
                  </a:cubicBezTo>
                  <a:cubicBezTo>
                    <a:pt x="277762" y="329327"/>
                    <a:pt x="275619" y="328613"/>
                    <a:pt x="274190" y="327898"/>
                  </a:cubicBezTo>
                  <a:cubicBezTo>
                    <a:pt x="279905" y="306467"/>
                    <a:pt x="283477" y="284321"/>
                    <a:pt x="285620" y="261461"/>
                  </a:cubicBezTo>
                  <a:cubicBezTo>
                    <a:pt x="302765" y="249317"/>
                    <a:pt x="318481" y="235744"/>
                    <a:pt x="332769" y="221456"/>
                  </a:cubicBezTo>
                  <a:cubicBezTo>
                    <a:pt x="365630" y="257175"/>
                    <a:pt x="379917" y="291465"/>
                    <a:pt x="367773" y="312182"/>
                  </a:cubicBezTo>
                  <a:cubicBezTo>
                    <a:pt x="360629" y="322183"/>
                    <a:pt x="349199" y="329327"/>
                    <a:pt x="336341" y="330756"/>
                  </a:cubicBezTo>
                  <a:cubicBezTo>
                    <a:pt x="334197" y="327184"/>
                    <a:pt x="332054" y="324326"/>
                    <a:pt x="328482" y="322898"/>
                  </a:cubicBezTo>
                  <a:cubicBezTo>
                    <a:pt x="318481" y="317183"/>
                    <a:pt x="304908" y="320754"/>
                    <a:pt x="299193" y="330756"/>
                  </a:cubicBezTo>
                  <a:cubicBezTo>
                    <a:pt x="293478" y="340757"/>
                    <a:pt x="297050" y="354330"/>
                    <a:pt x="307051" y="360045"/>
                  </a:cubicBezTo>
                  <a:lnTo>
                    <a:pt x="307051" y="360045"/>
                  </a:lnTo>
                  <a:cubicBezTo>
                    <a:pt x="317052" y="365760"/>
                    <a:pt x="330626" y="362188"/>
                    <a:pt x="336341" y="352187"/>
                  </a:cubicBezTo>
                  <a:cubicBezTo>
                    <a:pt x="336341" y="352187"/>
                    <a:pt x="336341" y="352187"/>
                    <a:pt x="336341" y="352187"/>
                  </a:cubicBezTo>
                  <a:cubicBezTo>
                    <a:pt x="337769" y="350044"/>
                    <a:pt x="338484" y="347901"/>
                    <a:pt x="339198" y="345043"/>
                  </a:cubicBezTo>
                  <a:cubicBezTo>
                    <a:pt x="358486" y="341471"/>
                    <a:pt x="372774" y="332899"/>
                    <a:pt x="379917" y="320040"/>
                  </a:cubicBezTo>
                  <a:cubicBezTo>
                    <a:pt x="396348" y="292894"/>
                    <a:pt x="380632" y="252174"/>
                    <a:pt x="343484" y="211455"/>
                  </a:cubicBezTo>
                  <a:close/>
                  <a:moveTo>
                    <a:pt x="252044" y="42863"/>
                  </a:moveTo>
                  <a:cubicBezTo>
                    <a:pt x="252044" y="47149"/>
                    <a:pt x="249187" y="50006"/>
                    <a:pt x="244901" y="50006"/>
                  </a:cubicBezTo>
                  <a:cubicBezTo>
                    <a:pt x="240614" y="50006"/>
                    <a:pt x="237757" y="47149"/>
                    <a:pt x="237757" y="42863"/>
                  </a:cubicBezTo>
                  <a:cubicBezTo>
                    <a:pt x="237757" y="38576"/>
                    <a:pt x="240614" y="35719"/>
                    <a:pt x="244901" y="35719"/>
                  </a:cubicBezTo>
                  <a:cubicBezTo>
                    <a:pt x="249187" y="35719"/>
                    <a:pt x="252044" y="38576"/>
                    <a:pt x="252044" y="42863"/>
                  </a:cubicBezTo>
                  <a:close/>
                  <a:moveTo>
                    <a:pt x="17729" y="246459"/>
                  </a:moveTo>
                  <a:cubicBezTo>
                    <a:pt x="21301" y="244316"/>
                    <a:pt x="25587" y="245745"/>
                    <a:pt x="27731" y="249317"/>
                  </a:cubicBezTo>
                  <a:cubicBezTo>
                    <a:pt x="29874" y="252889"/>
                    <a:pt x="29159" y="257175"/>
                    <a:pt x="25587" y="259318"/>
                  </a:cubicBezTo>
                  <a:cubicBezTo>
                    <a:pt x="22016" y="261461"/>
                    <a:pt x="17729" y="260033"/>
                    <a:pt x="15586" y="257175"/>
                  </a:cubicBezTo>
                  <a:cubicBezTo>
                    <a:pt x="15586" y="257175"/>
                    <a:pt x="15586" y="257175"/>
                    <a:pt x="15586" y="256461"/>
                  </a:cubicBezTo>
                  <a:cubicBezTo>
                    <a:pt x="13443" y="252889"/>
                    <a:pt x="14872" y="248603"/>
                    <a:pt x="17729" y="246459"/>
                  </a:cubicBezTo>
                  <a:close/>
                  <a:moveTo>
                    <a:pt x="292764" y="91440"/>
                  </a:moveTo>
                  <a:cubicBezTo>
                    <a:pt x="331340" y="86439"/>
                    <a:pt x="358486" y="92869"/>
                    <a:pt x="368487" y="110014"/>
                  </a:cubicBezTo>
                  <a:cubicBezTo>
                    <a:pt x="380632" y="131445"/>
                    <a:pt x="365630" y="165021"/>
                    <a:pt x="333483" y="200739"/>
                  </a:cubicBezTo>
                  <a:cubicBezTo>
                    <a:pt x="318481" y="185738"/>
                    <a:pt x="302765" y="172164"/>
                    <a:pt x="285620" y="160020"/>
                  </a:cubicBezTo>
                  <a:cubicBezTo>
                    <a:pt x="283477" y="137874"/>
                    <a:pt x="279191" y="116443"/>
                    <a:pt x="273476" y="95012"/>
                  </a:cubicBezTo>
                  <a:cubicBezTo>
                    <a:pt x="279191" y="93583"/>
                    <a:pt x="286334" y="92869"/>
                    <a:pt x="292764" y="91440"/>
                  </a:cubicBezTo>
                  <a:close/>
                  <a:moveTo>
                    <a:pt x="259188" y="98584"/>
                  </a:moveTo>
                  <a:cubicBezTo>
                    <a:pt x="264189" y="115014"/>
                    <a:pt x="267046" y="132159"/>
                    <a:pt x="269904" y="149304"/>
                  </a:cubicBezTo>
                  <a:cubicBezTo>
                    <a:pt x="261331" y="143589"/>
                    <a:pt x="252044" y="137874"/>
                    <a:pt x="242043" y="132159"/>
                  </a:cubicBezTo>
                  <a:cubicBezTo>
                    <a:pt x="232042" y="126444"/>
                    <a:pt x="220612" y="120729"/>
                    <a:pt x="209896" y="115014"/>
                  </a:cubicBezTo>
                  <a:cubicBezTo>
                    <a:pt x="225612" y="108585"/>
                    <a:pt x="242043" y="102870"/>
                    <a:pt x="259188" y="98584"/>
                  </a:cubicBezTo>
                  <a:lnTo>
                    <a:pt x="259188" y="98584"/>
                  </a:lnTo>
                  <a:close/>
                  <a:moveTo>
                    <a:pt x="273476" y="214313"/>
                  </a:moveTo>
                  <a:cubicBezTo>
                    <a:pt x="273476" y="227886"/>
                    <a:pt x="272761" y="241459"/>
                    <a:pt x="272047" y="254317"/>
                  </a:cubicBezTo>
                  <a:cubicBezTo>
                    <a:pt x="259902" y="262890"/>
                    <a:pt x="247758" y="270748"/>
                    <a:pt x="234185" y="278606"/>
                  </a:cubicBezTo>
                  <a:cubicBezTo>
                    <a:pt x="220612" y="286464"/>
                    <a:pt x="206324" y="293608"/>
                    <a:pt x="192751" y="300038"/>
                  </a:cubicBezTo>
                  <a:cubicBezTo>
                    <a:pt x="180607" y="294323"/>
                    <a:pt x="168462" y="287893"/>
                    <a:pt x="156318" y="280749"/>
                  </a:cubicBezTo>
                  <a:cubicBezTo>
                    <a:pt x="142745" y="272891"/>
                    <a:pt x="130601" y="265033"/>
                    <a:pt x="119171" y="257175"/>
                  </a:cubicBezTo>
                  <a:cubicBezTo>
                    <a:pt x="117742" y="243602"/>
                    <a:pt x="117027" y="229314"/>
                    <a:pt x="117027" y="214313"/>
                  </a:cubicBezTo>
                  <a:cubicBezTo>
                    <a:pt x="117027" y="197882"/>
                    <a:pt x="117742" y="182166"/>
                    <a:pt x="119171" y="165735"/>
                  </a:cubicBezTo>
                  <a:cubicBezTo>
                    <a:pt x="130601" y="157877"/>
                    <a:pt x="142745" y="150019"/>
                    <a:pt x="155604" y="142161"/>
                  </a:cubicBezTo>
                  <a:cubicBezTo>
                    <a:pt x="168462" y="134303"/>
                    <a:pt x="179892" y="128588"/>
                    <a:pt x="192037" y="122873"/>
                  </a:cubicBezTo>
                  <a:cubicBezTo>
                    <a:pt x="206324" y="129302"/>
                    <a:pt x="219897" y="136446"/>
                    <a:pt x="234185" y="144304"/>
                  </a:cubicBezTo>
                  <a:cubicBezTo>
                    <a:pt x="248472" y="152162"/>
                    <a:pt x="259188" y="160020"/>
                    <a:pt x="271332" y="167878"/>
                  </a:cubicBezTo>
                  <a:cubicBezTo>
                    <a:pt x="272761" y="183594"/>
                    <a:pt x="273476" y="198596"/>
                    <a:pt x="273476" y="214313"/>
                  </a:cubicBezTo>
                  <a:close/>
                  <a:moveTo>
                    <a:pt x="174892" y="115729"/>
                  </a:moveTo>
                  <a:cubicBezTo>
                    <a:pt x="166319" y="120015"/>
                    <a:pt x="157032" y="125016"/>
                    <a:pt x="148460" y="130016"/>
                  </a:cubicBezTo>
                  <a:cubicBezTo>
                    <a:pt x="139887" y="135017"/>
                    <a:pt x="129886" y="140732"/>
                    <a:pt x="121314" y="147161"/>
                  </a:cubicBezTo>
                  <a:cubicBezTo>
                    <a:pt x="123457" y="131445"/>
                    <a:pt x="127029" y="116443"/>
                    <a:pt x="130601" y="101441"/>
                  </a:cubicBezTo>
                  <a:cubicBezTo>
                    <a:pt x="146317" y="105013"/>
                    <a:pt x="160604" y="110014"/>
                    <a:pt x="174892" y="115729"/>
                  </a:cubicBezTo>
                  <a:close/>
                  <a:moveTo>
                    <a:pt x="22016" y="112871"/>
                  </a:moveTo>
                  <a:cubicBezTo>
                    <a:pt x="32017" y="95726"/>
                    <a:pt x="59163" y="89297"/>
                    <a:pt x="97739" y="94298"/>
                  </a:cubicBezTo>
                  <a:cubicBezTo>
                    <a:pt x="104169" y="95012"/>
                    <a:pt x="110598" y="96441"/>
                    <a:pt x="117027" y="97869"/>
                  </a:cubicBezTo>
                  <a:cubicBezTo>
                    <a:pt x="111312" y="117872"/>
                    <a:pt x="107741" y="137874"/>
                    <a:pt x="105597" y="157877"/>
                  </a:cubicBezTo>
                  <a:cubicBezTo>
                    <a:pt x="87738" y="170736"/>
                    <a:pt x="70593" y="185023"/>
                    <a:pt x="54877" y="200739"/>
                  </a:cubicBezTo>
                  <a:cubicBezTo>
                    <a:pt x="24159" y="166449"/>
                    <a:pt x="9871" y="133588"/>
                    <a:pt x="22016" y="112871"/>
                  </a:cubicBezTo>
                  <a:close/>
                  <a:moveTo>
                    <a:pt x="64878" y="211455"/>
                  </a:moveTo>
                  <a:cubicBezTo>
                    <a:pt x="77022" y="199311"/>
                    <a:pt x="89881" y="187881"/>
                    <a:pt x="104169" y="177165"/>
                  </a:cubicBezTo>
                  <a:cubicBezTo>
                    <a:pt x="103454" y="189309"/>
                    <a:pt x="102740" y="201454"/>
                    <a:pt x="102740" y="214313"/>
                  </a:cubicBezTo>
                  <a:cubicBezTo>
                    <a:pt x="102740" y="225028"/>
                    <a:pt x="102740" y="235744"/>
                    <a:pt x="103454" y="245745"/>
                  </a:cubicBezTo>
                  <a:cubicBezTo>
                    <a:pt x="89881" y="235029"/>
                    <a:pt x="77022" y="223599"/>
                    <a:pt x="64878" y="211455"/>
                  </a:cubicBezTo>
                  <a:close/>
                  <a:moveTo>
                    <a:pt x="120599" y="275749"/>
                  </a:moveTo>
                  <a:cubicBezTo>
                    <a:pt x="129886" y="281464"/>
                    <a:pt x="139173" y="287893"/>
                    <a:pt x="149174" y="293608"/>
                  </a:cubicBezTo>
                  <a:cubicBezTo>
                    <a:pt x="157747" y="298609"/>
                    <a:pt x="167034" y="302895"/>
                    <a:pt x="175606" y="307896"/>
                  </a:cubicBezTo>
                  <a:cubicBezTo>
                    <a:pt x="160604" y="314325"/>
                    <a:pt x="145602" y="319326"/>
                    <a:pt x="129886" y="323612"/>
                  </a:cubicBezTo>
                  <a:cubicBezTo>
                    <a:pt x="125600" y="307181"/>
                    <a:pt x="122742" y="291465"/>
                    <a:pt x="120599" y="275749"/>
                  </a:cubicBezTo>
                  <a:lnTo>
                    <a:pt x="120599" y="275749"/>
                  </a:lnTo>
                  <a:close/>
                  <a:moveTo>
                    <a:pt x="194894" y="414338"/>
                  </a:moveTo>
                  <a:cubicBezTo>
                    <a:pt x="169891" y="414338"/>
                    <a:pt x="147746" y="383619"/>
                    <a:pt x="133458" y="336471"/>
                  </a:cubicBezTo>
                  <a:cubicBezTo>
                    <a:pt x="153461" y="330756"/>
                    <a:pt x="173463" y="324326"/>
                    <a:pt x="192037" y="315754"/>
                  </a:cubicBezTo>
                  <a:cubicBezTo>
                    <a:pt x="212754" y="325041"/>
                    <a:pt x="234185" y="332899"/>
                    <a:pt x="255616" y="338614"/>
                  </a:cubicBezTo>
                  <a:cubicBezTo>
                    <a:pt x="242043" y="384334"/>
                    <a:pt x="219897" y="414338"/>
                    <a:pt x="194894" y="414338"/>
                  </a:cubicBezTo>
                  <a:close/>
                  <a:moveTo>
                    <a:pt x="260617" y="325041"/>
                  </a:moveTo>
                  <a:cubicBezTo>
                    <a:pt x="243472" y="320040"/>
                    <a:pt x="226327" y="314325"/>
                    <a:pt x="209896" y="307181"/>
                  </a:cubicBezTo>
                  <a:cubicBezTo>
                    <a:pt x="220612" y="302181"/>
                    <a:pt x="231327" y="296466"/>
                    <a:pt x="241329" y="290751"/>
                  </a:cubicBezTo>
                  <a:cubicBezTo>
                    <a:pt x="251330" y="285036"/>
                    <a:pt x="261331" y="278606"/>
                    <a:pt x="269904" y="272891"/>
                  </a:cubicBezTo>
                  <a:cubicBezTo>
                    <a:pt x="267761" y="290036"/>
                    <a:pt x="264903" y="307896"/>
                    <a:pt x="260617" y="325041"/>
                  </a:cubicBezTo>
                  <a:close/>
                  <a:moveTo>
                    <a:pt x="287049" y="180023"/>
                  </a:moveTo>
                  <a:cubicBezTo>
                    <a:pt x="299907" y="190024"/>
                    <a:pt x="312052" y="200025"/>
                    <a:pt x="323482" y="211455"/>
                  </a:cubicBezTo>
                  <a:cubicBezTo>
                    <a:pt x="312052" y="222885"/>
                    <a:pt x="300622" y="232886"/>
                    <a:pt x="287763" y="242888"/>
                  </a:cubicBezTo>
                  <a:cubicBezTo>
                    <a:pt x="288477" y="233601"/>
                    <a:pt x="288477" y="223599"/>
                    <a:pt x="288477" y="214313"/>
                  </a:cubicBezTo>
                  <a:cubicBezTo>
                    <a:pt x="287763" y="202883"/>
                    <a:pt x="287763" y="191453"/>
                    <a:pt x="287049" y="180023"/>
                  </a:cubicBezTo>
                  <a:close/>
                  <a:moveTo>
                    <a:pt x="324911" y="345043"/>
                  </a:moveTo>
                  <a:cubicBezTo>
                    <a:pt x="322767" y="348615"/>
                    <a:pt x="318481" y="350044"/>
                    <a:pt x="314909" y="347901"/>
                  </a:cubicBezTo>
                  <a:cubicBezTo>
                    <a:pt x="311337" y="345758"/>
                    <a:pt x="309909" y="341471"/>
                    <a:pt x="312052" y="337899"/>
                  </a:cubicBezTo>
                  <a:cubicBezTo>
                    <a:pt x="314195" y="334328"/>
                    <a:pt x="318481" y="332899"/>
                    <a:pt x="322053" y="335042"/>
                  </a:cubicBezTo>
                  <a:cubicBezTo>
                    <a:pt x="322053" y="335042"/>
                    <a:pt x="322053" y="335042"/>
                    <a:pt x="322053" y="335042"/>
                  </a:cubicBezTo>
                  <a:cubicBezTo>
                    <a:pt x="323482" y="335756"/>
                    <a:pt x="324911" y="337185"/>
                    <a:pt x="325625" y="339328"/>
                  </a:cubicBezTo>
                  <a:cubicBezTo>
                    <a:pt x="325625" y="341471"/>
                    <a:pt x="325625" y="343614"/>
                    <a:pt x="324911" y="34504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3A0DAB34-30F8-6CA3-C855-1AB5A576E32B}"/>
              </a:ext>
            </a:extLst>
          </p:cNvPr>
          <p:cNvSpPr/>
          <p:nvPr/>
        </p:nvSpPr>
        <p:spPr>
          <a:xfrm>
            <a:off x="10063956" y="3600449"/>
            <a:ext cx="428625" cy="428625"/>
          </a:xfrm>
          <a:custGeom>
            <a:avLst/>
            <a:gdLst>
              <a:gd name="connsiteX0" fmla="*/ 415766 w 428625"/>
              <a:gd name="connsiteY0" fmla="*/ 140732 h 428625"/>
              <a:gd name="connsiteX1" fmla="*/ 406479 w 428625"/>
              <a:gd name="connsiteY1" fmla="*/ 136446 h 428625"/>
              <a:gd name="connsiteX2" fmla="*/ 402193 w 428625"/>
              <a:gd name="connsiteY2" fmla="*/ 145733 h 428625"/>
              <a:gd name="connsiteX3" fmla="*/ 414338 w 428625"/>
              <a:gd name="connsiteY3" fmla="*/ 214313 h 428625"/>
              <a:gd name="connsiteX4" fmla="*/ 214313 w 428625"/>
              <a:gd name="connsiteY4" fmla="*/ 414338 h 428625"/>
              <a:gd name="connsiteX5" fmla="*/ 14288 w 428625"/>
              <a:gd name="connsiteY5" fmla="*/ 214313 h 428625"/>
              <a:gd name="connsiteX6" fmla="*/ 214313 w 428625"/>
              <a:gd name="connsiteY6" fmla="*/ 14288 h 428625"/>
              <a:gd name="connsiteX7" fmla="*/ 361474 w 428625"/>
              <a:gd name="connsiteY7" fmla="*/ 78581 h 428625"/>
              <a:gd name="connsiteX8" fmla="*/ 307181 w 428625"/>
              <a:gd name="connsiteY8" fmla="*/ 78581 h 428625"/>
              <a:gd name="connsiteX9" fmla="*/ 300038 w 428625"/>
              <a:gd name="connsiteY9" fmla="*/ 85725 h 428625"/>
              <a:gd name="connsiteX10" fmla="*/ 307181 w 428625"/>
              <a:gd name="connsiteY10" fmla="*/ 92869 h 428625"/>
              <a:gd name="connsiteX11" fmla="*/ 378619 w 428625"/>
              <a:gd name="connsiteY11" fmla="*/ 92869 h 428625"/>
              <a:gd name="connsiteX12" fmla="*/ 385763 w 428625"/>
              <a:gd name="connsiteY12" fmla="*/ 85725 h 428625"/>
              <a:gd name="connsiteX13" fmla="*/ 385763 w 428625"/>
              <a:gd name="connsiteY13" fmla="*/ 14288 h 428625"/>
              <a:gd name="connsiteX14" fmla="*/ 378619 w 428625"/>
              <a:gd name="connsiteY14" fmla="*/ 7144 h 428625"/>
              <a:gd name="connsiteX15" fmla="*/ 371475 w 428625"/>
              <a:gd name="connsiteY15" fmla="*/ 14288 h 428625"/>
              <a:gd name="connsiteX16" fmla="*/ 371475 w 428625"/>
              <a:gd name="connsiteY16" fmla="*/ 68580 h 428625"/>
              <a:gd name="connsiteX17" fmla="*/ 214313 w 428625"/>
              <a:gd name="connsiteY17" fmla="*/ 0 h 428625"/>
              <a:gd name="connsiteX18" fmla="*/ 0 w 428625"/>
              <a:gd name="connsiteY18" fmla="*/ 214313 h 428625"/>
              <a:gd name="connsiteX19" fmla="*/ 214313 w 428625"/>
              <a:gd name="connsiteY19" fmla="*/ 428625 h 428625"/>
              <a:gd name="connsiteX20" fmla="*/ 428625 w 428625"/>
              <a:gd name="connsiteY20" fmla="*/ 214313 h 428625"/>
              <a:gd name="connsiteX21" fmla="*/ 415766 w 428625"/>
              <a:gd name="connsiteY21" fmla="*/ 140732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28625" h="428625">
                <a:moveTo>
                  <a:pt x="415766" y="140732"/>
                </a:moveTo>
                <a:cubicBezTo>
                  <a:pt x="414338" y="137160"/>
                  <a:pt x="410051" y="135017"/>
                  <a:pt x="406479" y="136446"/>
                </a:cubicBezTo>
                <a:cubicBezTo>
                  <a:pt x="402908" y="137874"/>
                  <a:pt x="400764" y="142161"/>
                  <a:pt x="402193" y="145733"/>
                </a:cubicBezTo>
                <a:cubicBezTo>
                  <a:pt x="410051" y="167878"/>
                  <a:pt x="414338" y="190738"/>
                  <a:pt x="414338" y="214313"/>
                </a:cubicBezTo>
                <a:cubicBezTo>
                  <a:pt x="414338" y="324326"/>
                  <a:pt x="324326" y="414338"/>
                  <a:pt x="214313" y="414338"/>
                </a:cubicBezTo>
                <a:cubicBezTo>
                  <a:pt x="104299" y="414338"/>
                  <a:pt x="14288" y="324326"/>
                  <a:pt x="14288" y="214313"/>
                </a:cubicBezTo>
                <a:cubicBezTo>
                  <a:pt x="14288" y="104299"/>
                  <a:pt x="104299" y="14288"/>
                  <a:pt x="214313" y="14288"/>
                </a:cubicBezTo>
                <a:cubicBezTo>
                  <a:pt x="270748" y="14288"/>
                  <a:pt x="323612" y="37862"/>
                  <a:pt x="361474" y="78581"/>
                </a:cubicBezTo>
                <a:lnTo>
                  <a:pt x="307181" y="78581"/>
                </a:lnTo>
                <a:cubicBezTo>
                  <a:pt x="302895" y="78581"/>
                  <a:pt x="300038" y="81439"/>
                  <a:pt x="300038" y="85725"/>
                </a:cubicBezTo>
                <a:cubicBezTo>
                  <a:pt x="300038" y="90011"/>
                  <a:pt x="302895" y="92869"/>
                  <a:pt x="307181" y="92869"/>
                </a:cubicBezTo>
                <a:lnTo>
                  <a:pt x="378619" y="92869"/>
                </a:lnTo>
                <a:cubicBezTo>
                  <a:pt x="382905" y="92869"/>
                  <a:pt x="385763" y="90011"/>
                  <a:pt x="385763" y="85725"/>
                </a:cubicBezTo>
                <a:lnTo>
                  <a:pt x="385763" y="14288"/>
                </a:lnTo>
                <a:cubicBezTo>
                  <a:pt x="385763" y="10001"/>
                  <a:pt x="382905" y="7144"/>
                  <a:pt x="378619" y="7144"/>
                </a:cubicBezTo>
                <a:cubicBezTo>
                  <a:pt x="374333" y="7144"/>
                  <a:pt x="371475" y="10001"/>
                  <a:pt x="371475" y="14288"/>
                </a:cubicBezTo>
                <a:lnTo>
                  <a:pt x="371475" y="68580"/>
                </a:lnTo>
                <a:cubicBezTo>
                  <a:pt x="330756" y="25003"/>
                  <a:pt x="274320" y="0"/>
                  <a:pt x="214313" y="0"/>
                </a:cubicBezTo>
                <a:cubicBezTo>
                  <a:pt x="96441" y="0"/>
                  <a:pt x="0" y="96441"/>
                  <a:pt x="0" y="214313"/>
                </a:cubicBezTo>
                <a:cubicBezTo>
                  <a:pt x="0" y="332184"/>
                  <a:pt x="96441" y="428625"/>
                  <a:pt x="214313" y="428625"/>
                </a:cubicBezTo>
                <a:cubicBezTo>
                  <a:pt x="332184" y="428625"/>
                  <a:pt x="428625" y="332184"/>
                  <a:pt x="428625" y="214313"/>
                </a:cubicBezTo>
                <a:cubicBezTo>
                  <a:pt x="428625" y="189309"/>
                  <a:pt x="424339" y="164306"/>
                  <a:pt x="415766" y="140732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AA4777F4-144C-0D84-F539-FBD4D043330E}"/>
              </a:ext>
            </a:extLst>
          </p:cNvPr>
          <p:cNvSpPr/>
          <p:nvPr/>
        </p:nvSpPr>
        <p:spPr>
          <a:xfrm>
            <a:off x="535155" y="4576762"/>
            <a:ext cx="395357" cy="400764"/>
          </a:xfrm>
          <a:custGeom>
            <a:avLst/>
            <a:gdLst>
              <a:gd name="connsiteX0" fmla="*/ 363211 w 395357"/>
              <a:gd name="connsiteY0" fmla="*/ 306467 h 400764"/>
              <a:gd name="connsiteX1" fmla="*/ 321777 w 395357"/>
              <a:gd name="connsiteY1" fmla="*/ 294323 h 400764"/>
              <a:gd name="connsiteX2" fmla="*/ 258912 w 395357"/>
              <a:gd name="connsiteY2" fmla="*/ 168593 h 400764"/>
              <a:gd name="connsiteX3" fmla="*/ 252483 w 395357"/>
              <a:gd name="connsiteY3" fmla="*/ 164306 h 400764"/>
              <a:gd name="connsiteX4" fmla="*/ 248196 w 395357"/>
              <a:gd name="connsiteY4" fmla="*/ 164306 h 400764"/>
              <a:gd name="connsiteX5" fmla="*/ 321777 w 395357"/>
              <a:gd name="connsiteY5" fmla="*/ 90726 h 400764"/>
              <a:gd name="connsiteX6" fmla="*/ 321777 w 395357"/>
              <a:gd name="connsiteY6" fmla="*/ 80724 h 400764"/>
              <a:gd name="connsiteX7" fmla="*/ 311776 w 395357"/>
              <a:gd name="connsiteY7" fmla="*/ 80724 h 400764"/>
              <a:gd name="connsiteX8" fmla="*/ 228194 w 395357"/>
              <a:gd name="connsiteY8" fmla="*/ 164306 h 400764"/>
              <a:gd name="connsiteX9" fmla="*/ 176759 w 395357"/>
              <a:gd name="connsiteY9" fmla="*/ 164306 h 400764"/>
              <a:gd name="connsiteX10" fmla="*/ 120323 w 395357"/>
              <a:gd name="connsiteY10" fmla="*/ 113586 h 400764"/>
              <a:gd name="connsiteX11" fmla="*/ 221765 w 395357"/>
              <a:gd name="connsiteY11" fmla="*/ 12144 h 400764"/>
              <a:gd name="connsiteX12" fmla="*/ 221765 w 395357"/>
              <a:gd name="connsiteY12" fmla="*/ 2143 h 400764"/>
              <a:gd name="connsiteX13" fmla="*/ 211763 w 395357"/>
              <a:gd name="connsiteY13" fmla="*/ 2143 h 400764"/>
              <a:gd name="connsiteX14" fmla="*/ 109608 w 395357"/>
              <a:gd name="connsiteY14" fmla="*/ 104299 h 400764"/>
              <a:gd name="connsiteX15" fmla="*/ 107465 w 395357"/>
              <a:gd name="connsiteY15" fmla="*/ 102156 h 400764"/>
              <a:gd name="connsiteX16" fmla="*/ 97463 w 395357"/>
              <a:gd name="connsiteY16" fmla="*/ 102156 h 400764"/>
              <a:gd name="connsiteX17" fmla="*/ 48171 w 395357"/>
              <a:gd name="connsiteY17" fmla="*/ 151448 h 400764"/>
              <a:gd name="connsiteX18" fmla="*/ 18168 w 395357"/>
              <a:gd name="connsiteY18" fmla="*/ 168593 h 400764"/>
              <a:gd name="connsiteX19" fmla="*/ 308 w 395357"/>
              <a:gd name="connsiteY19" fmla="*/ 195024 h 400764"/>
              <a:gd name="connsiteX20" fmla="*/ 10310 w 395357"/>
              <a:gd name="connsiteY20" fmla="*/ 225742 h 400764"/>
              <a:gd name="connsiteX21" fmla="*/ 193904 w 395357"/>
              <a:gd name="connsiteY21" fmla="*/ 395049 h 400764"/>
              <a:gd name="connsiteX22" fmla="*/ 208191 w 395357"/>
              <a:gd name="connsiteY22" fmla="*/ 400764 h 400764"/>
              <a:gd name="connsiteX23" fmla="*/ 373926 w 395357"/>
              <a:gd name="connsiteY23" fmla="*/ 400764 h 400764"/>
              <a:gd name="connsiteX24" fmla="*/ 395358 w 395357"/>
              <a:gd name="connsiteY24" fmla="*/ 379333 h 400764"/>
              <a:gd name="connsiteX25" fmla="*/ 395358 w 395357"/>
              <a:gd name="connsiteY25" fmla="*/ 350758 h 400764"/>
              <a:gd name="connsiteX26" fmla="*/ 363211 w 395357"/>
              <a:gd name="connsiteY26" fmla="*/ 306467 h 400764"/>
              <a:gd name="connsiteX27" fmla="*/ 381070 w 395357"/>
              <a:gd name="connsiteY27" fmla="*/ 378619 h 400764"/>
              <a:gd name="connsiteX28" fmla="*/ 373926 w 395357"/>
              <a:gd name="connsiteY28" fmla="*/ 385763 h 400764"/>
              <a:gd name="connsiteX29" fmla="*/ 208191 w 395357"/>
              <a:gd name="connsiteY29" fmla="*/ 385763 h 400764"/>
              <a:gd name="connsiteX30" fmla="*/ 203191 w 395357"/>
              <a:gd name="connsiteY30" fmla="*/ 383619 h 400764"/>
              <a:gd name="connsiteX31" fmla="*/ 20311 w 395357"/>
              <a:gd name="connsiteY31" fmla="*/ 214313 h 400764"/>
              <a:gd name="connsiteX32" fmla="*/ 14596 w 395357"/>
              <a:gd name="connsiteY32" fmla="*/ 196453 h 400764"/>
              <a:gd name="connsiteX33" fmla="*/ 25311 w 395357"/>
              <a:gd name="connsiteY33" fmla="*/ 180737 h 400764"/>
              <a:gd name="connsiteX34" fmla="*/ 56744 w 395357"/>
              <a:gd name="connsiteY34" fmla="*/ 163592 h 400764"/>
              <a:gd name="connsiteX35" fmla="*/ 57458 w 395357"/>
              <a:gd name="connsiteY35" fmla="*/ 162878 h 400764"/>
              <a:gd name="connsiteX36" fmla="*/ 58173 w 395357"/>
              <a:gd name="connsiteY36" fmla="*/ 162163 h 400764"/>
              <a:gd name="connsiteX37" fmla="*/ 103178 w 395357"/>
              <a:gd name="connsiteY37" fmla="*/ 117158 h 400764"/>
              <a:gd name="connsiteX38" fmla="*/ 103893 w 395357"/>
              <a:gd name="connsiteY38" fmla="*/ 117872 h 400764"/>
              <a:gd name="connsiteX39" fmla="*/ 105321 w 395357"/>
              <a:gd name="connsiteY39" fmla="*/ 119301 h 400764"/>
              <a:gd name="connsiteX40" fmla="*/ 108179 w 395357"/>
              <a:gd name="connsiteY40" fmla="*/ 120729 h 400764"/>
              <a:gd name="connsiteX41" fmla="*/ 170330 w 395357"/>
              <a:gd name="connsiteY41" fmla="*/ 176451 h 400764"/>
              <a:gd name="connsiteX42" fmla="*/ 175330 w 395357"/>
              <a:gd name="connsiteY42" fmla="*/ 178594 h 400764"/>
              <a:gd name="connsiteX43" fmla="*/ 249625 w 395357"/>
              <a:gd name="connsiteY43" fmla="*/ 178594 h 400764"/>
              <a:gd name="connsiteX44" fmla="*/ 264627 w 395357"/>
              <a:gd name="connsiteY44" fmla="*/ 208598 h 400764"/>
              <a:gd name="connsiteX45" fmla="*/ 263198 w 395357"/>
              <a:gd name="connsiteY45" fmla="*/ 209312 h 400764"/>
              <a:gd name="connsiteX46" fmla="*/ 227480 w 395357"/>
              <a:gd name="connsiteY46" fmla="*/ 245031 h 400764"/>
              <a:gd name="connsiteX47" fmla="*/ 227480 w 395357"/>
              <a:gd name="connsiteY47" fmla="*/ 255032 h 400764"/>
              <a:gd name="connsiteX48" fmla="*/ 232480 w 395357"/>
              <a:gd name="connsiteY48" fmla="*/ 257175 h 400764"/>
              <a:gd name="connsiteX49" fmla="*/ 237481 w 395357"/>
              <a:gd name="connsiteY49" fmla="*/ 255032 h 400764"/>
              <a:gd name="connsiteX50" fmla="*/ 271056 w 395357"/>
              <a:gd name="connsiteY50" fmla="*/ 221456 h 400764"/>
              <a:gd name="connsiteX51" fmla="*/ 283201 w 395357"/>
              <a:gd name="connsiteY51" fmla="*/ 245745 h 400764"/>
              <a:gd name="connsiteX52" fmla="*/ 254626 w 395357"/>
              <a:gd name="connsiteY52" fmla="*/ 273606 h 400764"/>
              <a:gd name="connsiteX53" fmla="*/ 254626 w 395357"/>
              <a:gd name="connsiteY53" fmla="*/ 283607 h 400764"/>
              <a:gd name="connsiteX54" fmla="*/ 259626 w 395357"/>
              <a:gd name="connsiteY54" fmla="*/ 285750 h 400764"/>
              <a:gd name="connsiteX55" fmla="*/ 264627 w 395357"/>
              <a:gd name="connsiteY55" fmla="*/ 283607 h 400764"/>
              <a:gd name="connsiteX56" fmla="*/ 288916 w 395357"/>
              <a:gd name="connsiteY56" fmla="*/ 259318 h 400764"/>
              <a:gd name="connsiteX57" fmla="*/ 310347 w 395357"/>
              <a:gd name="connsiteY57" fmla="*/ 302895 h 400764"/>
              <a:gd name="connsiteX58" fmla="*/ 314633 w 395357"/>
              <a:gd name="connsiteY58" fmla="*/ 306467 h 400764"/>
              <a:gd name="connsiteX59" fmla="*/ 358925 w 395357"/>
              <a:gd name="connsiteY59" fmla="*/ 320040 h 400764"/>
              <a:gd name="connsiteX60" fmla="*/ 380356 w 395357"/>
              <a:gd name="connsiteY60" fmla="*/ 342900 h 400764"/>
              <a:gd name="connsiteX61" fmla="*/ 227480 w 395357"/>
              <a:gd name="connsiteY61" fmla="*/ 342900 h 400764"/>
              <a:gd name="connsiteX62" fmla="*/ 77461 w 395357"/>
              <a:gd name="connsiteY62" fmla="*/ 173593 h 400764"/>
              <a:gd name="connsiteX63" fmla="*/ 67460 w 395357"/>
              <a:gd name="connsiteY63" fmla="*/ 172879 h 400764"/>
              <a:gd name="connsiteX64" fmla="*/ 66745 w 395357"/>
              <a:gd name="connsiteY64" fmla="*/ 182880 h 400764"/>
              <a:gd name="connsiteX65" fmla="*/ 68888 w 395357"/>
              <a:gd name="connsiteY65" fmla="*/ 185023 h 400764"/>
              <a:gd name="connsiteX66" fmla="*/ 68888 w 395357"/>
              <a:gd name="connsiteY66" fmla="*/ 185023 h 400764"/>
              <a:gd name="connsiteX67" fmla="*/ 218907 w 395357"/>
              <a:gd name="connsiteY67" fmla="*/ 354330 h 400764"/>
              <a:gd name="connsiteX68" fmla="*/ 223908 w 395357"/>
              <a:gd name="connsiteY68" fmla="*/ 356473 h 400764"/>
              <a:gd name="connsiteX69" fmla="*/ 381070 w 395357"/>
              <a:gd name="connsiteY69" fmla="*/ 356473 h 400764"/>
              <a:gd name="connsiteX70" fmla="*/ 381070 w 395357"/>
              <a:gd name="connsiteY70" fmla="*/ 378619 h 400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95357" h="400764">
                <a:moveTo>
                  <a:pt x="363211" y="306467"/>
                </a:moveTo>
                <a:lnTo>
                  <a:pt x="321777" y="294323"/>
                </a:lnTo>
                <a:lnTo>
                  <a:pt x="258912" y="168593"/>
                </a:lnTo>
                <a:cubicBezTo>
                  <a:pt x="257483" y="166449"/>
                  <a:pt x="255340" y="164306"/>
                  <a:pt x="252483" y="164306"/>
                </a:cubicBezTo>
                <a:lnTo>
                  <a:pt x="248196" y="164306"/>
                </a:lnTo>
                <a:lnTo>
                  <a:pt x="321777" y="90726"/>
                </a:lnTo>
                <a:cubicBezTo>
                  <a:pt x="324635" y="87868"/>
                  <a:pt x="324635" y="83582"/>
                  <a:pt x="321777" y="80724"/>
                </a:cubicBezTo>
                <a:cubicBezTo>
                  <a:pt x="318920" y="77867"/>
                  <a:pt x="314633" y="77867"/>
                  <a:pt x="311776" y="80724"/>
                </a:cubicBezTo>
                <a:lnTo>
                  <a:pt x="228194" y="164306"/>
                </a:lnTo>
                <a:lnTo>
                  <a:pt x="176759" y="164306"/>
                </a:lnTo>
                <a:lnTo>
                  <a:pt x="120323" y="113586"/>
                </a:lnTo>
                <a:lnTo>
                  <a:pt x="221765" y="12144"/>
                </a:lnTo>
                <a:cubicBezTo>
                  <a:pt x="224622" y="9287"/>
                  <a:pt x="224622" y="5001"/>
                  <a:pt x="221765" y="2143"/>
                </a:cubicBezTo>
                <a:cubicBezTo>
                  <a:pt x="218907" y="-714"/>
                  <a:pt x="214621" y="-714"/>
                  <a:pt x="211763" y="2143"/>
                </a:cubicBezTo>
                <a:lnTo>
                  <a:pt x="109608" y="104299"/>
                </a:lnTo>
                <a:lnTo>
                  <a:pt x="107465" y="102156"/>
                </a:lnTo>
                <a:cubicBezTo>
                  <a:pt x="104607" y="99298"/>
                  <a:pt x="100321" y="100013"/>
                  <a:pt x="97463" y="102156"/>
                </a:cubicBezTo>
                <a:lnTo>
                  <a:pt x="48171" y="151448"/>
                </a:lnTo>
                <a:lnTo>
                  <a:pt x="18168" y="168593"/>
                </a:lnTo>
                <a:cubicBezTo>
                  <a:pt x="8166" y="174308"/>
                  <a:pt x="1737" y="183594"/>
                  <a:pt x="308" y="195024"/>
                </a:cubicBezTo>
                <a:cubicBezTo>
                  <a:pt x="-1120" y="206454"/>
                  <a:pt x="2451" y="217170"/>
                  <a:pt x="10310" y="225742"/>
                </a:cubicBezTo>
                <a:lnTo>
                  <a:pt x="193904" y="395049"/>
                </a:lnTo>
                <a:cubicBezTo>
                  <a:pt x="198190" y="398621"/>
                  <a:pt x="203191" y="400764"/>
                  <a:pt x="208191" y="400764"/>
                </a:cubicBezTo>
                <a:lnTo>
                  <a:pt x="373926" y="400764"/>
                </a:lnTo>
                <a:cubicBezTo>
                  <a:pt x="386071" y="400764"/>
                  <a:pt x="395358" y="391478"/>
                  <a:pt x="395358" y="379333"/>
                </a:cubicBezTo>
                <a:lnTo>
                  <a:pt x="395358" y="350758"/>
                </a:lnTo>
                <a:cubicBezTo>
                  <a:pt x="395358" y="330041"/>
                  <a:pt x="382499" y="312182"/>
                  <a:pt x="363211" y="306467"/>
                </a:cubicBezTo>
                <a:close/>
                <a:moveTo>
                  <a:pt x="381070" y="378619"/>
                </a:moveTo>
                <a:cubicBezTo>
                  <a:pt x="381070" y="382905"/>
                  <a:pt x="378213" y="385763"/>
                  <a:pt x="373926" y="385763"/>
                </a:cubicBezTo>
                <a:lnTo>
                  <a:pt x="208191" y="385763"/>
                </a:lnTo>
                <a:cubicBezTo>
                  <a:pt x="206048" y="385763"/>
                  <a:pt x="204620" y="385048"/>
                  <a:pt x="203191" y="383619"/>
                </a:cubicBezTo>
                <a:lnTo>
                  <a:pt x="20311" y="214313"/>
                </a:lnTo>
                <a:cubicBezTo>
                  <a:pt x="15310" y="209312"/>
                  <a:pt x="13167" y="202883"/>
                  <a:pt x="14596" y="196453"/>
                </a:cubicBezTo>
                <a:cubicBezTo>
                  <a:pt x="15310" y="190024"/>
                  <a:pt x="19596" y="184309"/>
                  <a:pt x="25311" y="180737"/>
                </a:cubicBezTo>
                <a:lnTo>
                  <a:pt x="56744" y="163592"/>
                </a:lnTo>
                <a:cubicBezTo>
                  <a:pt x="56744" y="163592"/>
                  <a:pt x="57458" y="162878"/>
                  <a:pt x="57458" y="162878"/>
                </a:cubicBezTo>
                <a:cubicBezTo>
                  <a:pt x="57458" y="162878"/>
                  <a:pt x="58173" y="162878"/>
                  <a:pt x="58173" y="162163"/>
                </a:cubicBezTo>
                <a:lnTo>
                  <a:pt x="103178" y="117158"/>
                </a:lnTo>
                <a:lnTo>
                  <a:pt x="103893" y="117872"/>
                </a:lnTo>
                <a:cubicBezTo>
                  <a:pt x="103893" y="118586"/>
                  <a:pt x="104607" y="119301"/>
                  <a:pt x="105321" y="119301"/>
                </a:cubicBezTo>
                <a:cubicBezTo>
                  <a:pt x="106036" y="120015"/>
                  <a:pt x="106750" y="120729"/>
                  <a:pt x="108179" y="120729"/>
                </a:cubicBezTo>
                <a:lnTo>
                  <a:pt x="170330" y="176451"/>
                </a:lnTo>
                <a:cubicBezTo>
                  <a:pt x="171758" y="177879"/>
                  <a:pt x="173187" y="178594"/>
                  <a:pt x="175330" y="178594"/>
                </a:cubicBezTo>
                <a:lnTo>
                  <a:pt x="249625" y="178594"/>
                </a:lnTo>
                <a:lnTo>
                  <a:pt x="264627" y="208598"/>
                </a:lnTo>
                <a:cubicBezTo>
                  <a:pt x="263913" y="208598"/>
                  <a:pt x="263913" y="209312"/>
                  <a:pt x="263198" y="209312"/>
                </a:cubicBezTo>
                <a:lnTo>
                  <a:pt x="227480" y="245031"/>
                </a:lnTo>
                <a:cubicBezTo>
                  <a:pt x="224622" y="247888"/>
                  <a:pt x="224622" y="252174"/>
                  <a:pt x="227480" y="255032"/>
                </a:cubicBezTo>
                <a:cubicBezTo>
                  <a:pt x="228908" y="256461"/>
                  <a:pt x="231051" y="257175"/>
                  <a:pt x="232480" y="257175"/>
                </a:cubicBezTo>
                <a:cubicBezTo>
                  <a:pt x="233909" y="257175"/>
                  <a:pt x="236052" y="256461"/>
                  <a:pt x="237481" y="255032"/>
                </a:cubicBezTo>
                <a:lnTo>
                  <a:pt x="271056" y="221456"/>
                </a:lnTo>
                <a:lnTo>
                  <a:pt x="283201" y="245745"/>
                </a:lnTo>
                <a:lnTo>
                  <a:pt x="254626" y="273606"/>
                </a:lnTo>
                <a:cubicBezTo>
                  <a:pt x="251768" y="276463"/>
                  <a:pt x="251768" y="280749"/>
                  <a:pt x="254626" y="283607"/>
                </a:cubicBezTo>
                <a:cubicBezTo>
                  <a:pt x="256055" y="285036"/>
                  <a:pt x="258198" y="285750"/>
                  <a:pt x="259626" y="285750"/>
                </a:cubicBezTo>
                <a:cubicBezTo>
                  <a:pt x="261055" y="285750"/>
                  <a:pt x="263198" y="285036"/>
                  <a:pt x="264627" y="283607"/>
                </a:cubicBezTo>
                <a:lnTo>
                  <a:pt x="288916" y="259318"/>
                </a:lnTo>
                <a:lnTo>
                  <a:pt x="310347" y="302895"/>
                </a:lnTo>
                <a:cubicBezTo>
                  <a:pt x="311061" y="304324"/>
                  <a:pt x="312490" y="305753"/>
                  <a:pt x="314633" y="306467"/>
                </a:cubicBezTo>
                <a:lnTo>
                  <a:pt x="358925" y="320040"/>
                </a:lnTo>
                <a:cubicBezTo>
                  <a:pt x="369640" y="323612"/>
                  <a:pt x="378213" y="332184"/>
                  <a:pt x="380356" y="342900"/>
                </a:cubicBezTo>
                <a:lnTo>
                  <a:pt x="227480" y="342900"/>
                </a:lnTo>
                <a:lnTo>
                  <a:pt x="77461" y="173593"/>
                </a:lnTo>
                <a:cubicBezTo>
                  <a:pt x="74603" y="170736"/>
                  <a:pt x="70317" y="170736"/>
                  <a:pt x="67460" y="172879"/>
                </a:cubicBezTo>
                <a:cubicBezTo>
                  <a:pt x="64602" y="175736"/>
                  <a:pt x="64602" y="180023"/>
                  <a:pt x="66745" y="182880"/>
                </a:cubicBezTo>
                <a:lnTo>
                  <a:pt x="68888" y="185023"/>
                </a:lnTo>
                <a:cubicBezTo>
                  <a:pt x="68888" y="185023"/>
                  <a:pt x="68888" y="185023"/>
                  <a:pt x="68888" y="185023"/>
                </a:cubicBezTo>
                <a:lnTo>
                  <a:pt x="218907" y="354330"/>
                </a:lnTo>
                <a:cubicBezTo>
                  <a:pt x="220336" y="355759"/>
                  <a:pt x="222479" y="356473"/>
                  <a:pt x="223908" y="356473"/>
                </a:cubicBezTo>
                <a:lnTo>
                  <a:pt x="381070" y="356473"/>
                </a:lnTo>
                <a:lnTo>
                  <a:pt x="381070" y="378619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5E76AD69-6988-0F60-AE26-B7BA773DF222}"/>
              </a:ext>
            </a:extLst>
          </p:cNvPr>
          <p:cNvSpPr/>
          <p:nvPr/>
        </p:nvSpPr>
        <p:spPr>
          <a:xfrm>
            <a:off x="504031" y="4548187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B768BD7-A05A-8B5E-C998-EEAA8D652F5F}"/>
              </a:ext>
            </a:extLst>
          </p:cNvPr>
          <p:cNvSpPr/>
          <p:nvPr/>
        </p:nvSpPr>
        <p:spPr>
          <a:xfrm>
            <a:off x="1564481" y="4548187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BC83940-96F2-EEA8-A623-1CFC4B788809}"/>
              </a:ext>
            </a:extLst>
          </p:cNvPr>
          <p:cNvGrpSpPr/>
          <p:nvPr/>
        </p:nvGrpSpPr>
        <p:grpSpPr>
          <a:xfrm>
            <a:off x="1607343" y="4591049"/>
            <a:ext cx="371475" cy="371475"/>
            <a:chOff x="1607343" y="4591049"/>
            <a:chExt cx="371475" cy="371475"/>
          </a:xfrm>
        </p:grpSpPr>
        <p:grpSp>
          <p:nvGrpSpPr>
            <p:cNvPr id="252" name="Content Placeholder 115">
              <a:extLst>
                <a:ext uri="{FF2B5EF4-FFF2-40B4-BE49-F238E27FC236}">
                  <a16:creationId xmlns:a16="http://schemas.microsoft.com/office/drawing/2014/main" id="{8B42702A-9BA3-F3F9-45D3-98EA7897713A}"/>
                </a:ext>
              </a:extLst>
            </p:cNvPr>
            <p:cNvGrpSpPr/>
            <p:nvPr/>
          </p:nvGrpSpPr>
          <p:grpSpPr>
            <a:xfrm>
              <a:off x="1607343" y="4591049"/>
              <a:ext cx="371475" cy="371475"/>
              <a:chOff x="1607343" y="4591049"/>
              <a:chExt cx="371475" cy="371475"/>
            </a:xfrm>
            <a:solidFill>
              <a:schemeClr val="bg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8E2672CD-C37B-7C95-D029-C9F13F79FCA4}"/>
                  </a:ext>
                </a:extLst>
              </p:cNvPr>
              <p:cNvSpPr/>
              <p:nvPr/>
            </p:nvSpPr>
            <p:spPr>
              <a:xfrm>
                <a:off x="1607343" y="4591049"/>
                <a:ext cx="371475" cy="371475"/>
              </a:xfrm>
              <a:custGeom>
                <a:avLst/>
                <a:gdLst>
                  <a:gd name="connsiteX0" fmla="*/ 369332 w 371475"/>
                  <a:gd name="connsiteY0" fmla="*/ 80724 h 371475"/>
                  <a:gd name="connsiteX1" fmla="*/ 290751 w 371475"/>
                  <a:gd name="connsiteY1" fmla="*/ 2143 h 371475"/>
                  <a:gd name="connsiteX2" fmla="*/ 288608 w 371475"/>
                  <a:gd name="connsiteY2" fmla="*/ 714 h 371475"/>
                  <a:gd name="connsiteX3" fmla="*/ 285750 w 371475"/>
                  <a:gd name="connsiteY3" fmla="*/ 0 h 371475"/>
                  <a:gd name="connsiteX4" fmla="*/ 7144 w 371475"/>
                  <a:gd name="connsiteY4" fmla="*/ 0 h 371475"/>
                  <a:gd name="connsiteX5" fmla="*/ 0 w 371475"/>
                  <a:gd name="connsiteY5" fmla="*/ 7144 h 371475"/>
                  <a:gd name="connsiteX6" fmla="*/ 0 w 371475"/>
                  <a:gd name="connsiteY6" fmla="*/ 364331 h 371475"/>
                  <a:gd name="connsiteX7" fmla="*/ 7144 w 371475"/>
                  <a:gd name="connsiteY7" fmla="*/ 371475 h 371475"/>
                  <a:gd name="connsiteX8" fmla="*/ 364331 w 371475"/>
                  <a:gd name="connsiteY8" fmla="*/ 371475 h 371475"/>
                  <a:gd name="connsiteX9" fmla="*/ 371475 w 371475"/>
                  <a:gd name="connsiteY9" fmla="*/ 364331 h 371475"/>
                  <a:gd name="connsiteX10" fmla="*/ 371475 w 371475"/>
                  <a:gd name="connsiteY10" fmla="*/ 85725 h 371475"/>
                  <a:gd name="connsiteX11" fmla="*/ 369332 w 371475"/>
                  <a:gd name="connsiteY11" fmla="*/ 80724 h 371475"/>
                  <a:gd name="connsiteX12" fmla="*/ 278606 w 371475"/>
                  <a:gd name="connsiteY12" fmla="*/ 14288 h 371475"/>
                  <a:gd name="connsiteX13" fmla="*/ 278606 w 371475"/>
                  <a:gd name="connsiteY13" fmla="*/ 78581 h 371475"/>
                  <a:gd name="connsiteX14" fmla="*/ 85725 w 371475"/>
                  <a:gd name="connsiteY14" fmla="*/ 78581 h 371475"/>
                  <a:gd name="connsiteX15" fmla="*/ 85725 w 371475"/>
                  <a:gd name="connsiteY15" fmla="*/ 14288 h 371475"/>
                  <a:gd name="connsiteX16" fmla="*/ 278606 w 371475"/>
                  <a:gd name="connsiteY16" fmla="*/ 14288 h 371475"/>
                  <a:gd name="connsiteX17" fmla="*/ 357188 w 371475"/>
                  <a:gd name="connsiteY17" fmla="*/ 357188 h 371475"/>
                  <a:gd name="connsiteX18" fmla="*/ 14288 w 371475"/>
                  <a:gd name="connsiteY18" fmla="*/ 357188 h 371475"/>
                  <a:gd name="connsiteX19" fmla="*/ 14288 w 371475"/>
                  <a:gd name="connsiteY19" fmla="*/ 14288 h 371475"/>
                  <a:gd name="connsiteX20" fmla="*/ 71438 w 371475"/>
                  <a:gd name="connsiteY20" fmla="*/ 14288 h 371475"/>
                  <a:gd name="connsiteX21" fmla="*/ 71438 w 371475"/>
                  <a:gd name="connsiteY21" fmla="*/ 85725 h 371475"/>
                  <a:gd name="connsiteX22" fmla="*/ 78581 w 371475"/>
                  <a:gd name="connsiteY22" fmla="*/ 92869 h 371475"/>
                  <a:gd name="connsiteX23" fmla="*/ 285750 w 371475"/>
                  <a:gd name="connsiteY23" fmla="*/ 92869 h 371475"/>
                  <a:gd name="connsiteX24" fmla="*/ 292894 w 371475"/>
                  <a:gd name="connsiteY24" fmla="*/ 85725 h 371475"/>
                  <a:gd name="connsiteX25" fmla="*/ 292894 w 371475"/>
                  <a:gd name="connsiteY25" fmla="*/ 24289 h 371475"/>
                  <a:gd name="connsiteX26" fmla="*/ 357188 w 371475"/>
                  <a:gd name="connsiteY26" fmla="*/ 88583 h 371475"/>
                  <a:gd name="connsiteX27" fmla="*/ 357188 w 371475"/>
                  <a:gd name="connsiteY27" fmla="*/ 357188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1475" h="371475">
                    <a:moveTo>
                      <a:pt x="369332" y="80724"/>
                    </a:moveTo>
                    <a:lnTo>
                      <a:pt x="290751" y="2143"/>
                    </a:lnTo>
                    <a:cubicBezTo>
                      <a:pt x="290036" y="1429"/>
                      <a:pt x="289322" y="714"/>
                      <a:pt x="288608" y="714"/>
                    </a:cubicBezTo>
                    <a:cubicBezTo>
                      <a:pt x="287893" y="0"/>
                      <a:pt x="286464" y="0"/>
                      <a:pt x="285750" y="0"/>
                    </a:cubicBezTo>
                    <a:lnTo>
                      <a:pt x="7144" y="0"/>
                    </a:lnTo>
                    <a:cubicBezTo>
                      <a:pt x="2858" y="0"/>
                      <a:pt x="0" y="2858"/>
                      <a:pt x="0" y="7144"/>
                    </a:cubicBezTo>
                    <a:lnTo>
                      <a:pt x="0" y="364331"/>
                    </a:lnTo>
                    <a:cubicBezTo>
                      <a:pt x="0" y="368618"/>
                      <a:pt x="2858" y="371475"/>
                      <a:pt x="7144" y="371475"/>
                    </a:cubicBezTo>
                    <a:lnTo>
                      <a:pt x="364331" y="371475"/>
                    </a:lnTo>
                    <a:cubicBezTo>
                      <a:pt x="368618" y="371475"/>
                      <a:pt x="371475" y="368618"/>
                      <a:pt x="371475" y="364331"/>
                    </a:cubicBezTo>
                    <a:lnTo>
                      <a:pt x="371475" y="85725"/>
                    </a:lnTo>
                    <a:cubicBezTo>
                      <a:pt x="371475" y="83582"/>
                      <a:pt x="370761" y="82153"/>
                      <a:pt x="369332" y="80724"/>
                    </a:cubicBezTo>
                    <a:close/>
                    <a:moveTo>
                      <a:pt x="278606" y="14288"/>
                    </a:moveTo>
                    <a:lnTo>
                      <a:pt x="278606" y="78581"/>
                    </a:lnTo>
                    <a:lnTo>
                      <a:pt x="85725" y="78581"/>
                    </a:lnTo>
                    <a:lnTo>
                      <a:pt x="85725" y="14288"/>
                    </a:lnTo>
                    <a:lnTo>
                      <a:pt x="278606" y="14288"/>
                    </a:lnTo>
                    <a:close/>
                    <a:moveTo>
                      <a:pt x="357188" y="357188"/>
                    </a:moveTo>
                    <a:lnTo>
                      <a:pt x="14288" y="357188"/>
                    </a:lnTo>
                    <a:lnTo>
                      <a:pt x="14288" y="14288"/>
                    </a:lnTo>
                    <a:lnTo>
                      <a:pt x="71438" y="14288"/>
                    </a:lnTo>
                    <a:lnTo>
                      <a:pt x="71438" y="85725"/>
                    </a:lnTo>
                    <a:cubicBezTo>
                      <a:pt x="71438" y="90011"/>
                      <a:pt x="74295" y="92869"/>
                      <a:pt x="78581" y="92869"/>
                    </a:cubicBezTo>
                    <a:lnTo>
                      <a:pt x="285750" y="92869"/>
                    </a:lnTo>
                    <a:cubicBezTo>
                      <a:pt x="290036" y="92869"/>
                      <a:pt x="292894" y="90011"/>
                      <a:pt x="292894" y="85725"/>
                    </a:cubicBezTo>
                    <a:lnTo>
                      <a:pt x="292894" y="24289"/>
                    </a:lnTo>
                    <a:lnTo>
                      <a:pt x="357188" y="88583"/>
                    </a:lnTo>
                    <a:lnTo>
                      <a:pt x="357188" y="357188"/>
                    </a:ln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BA95C57-8DDA-B47A-6342-F2C08967AA35}"/>
                  </a:ext>
                </a:extLst>
              </p:cNvPr>
              <p:cNvSpPr/>
              <p:nvPr/>
            </p:nvSpPr>
            <p:spPr>
              <a:xfrm>
                <a:off x="1664493" y="4748212"/>
                <a:ext cx="257175" cy="185737"/>
              </a:xfrm>
              <a:custGeom>
                <a:avLst/>
                <a:gdLst>
                  <a:gd name="connsiteX0" fmla="*/ 7144 w 257175"/>
                  <a:gd name="connsiteY0" fmla="*/ 0 h 185737"/>
                  <a:gd name="connsiteX1" fmla="*/ 0 w 257175"/>
                  <a:gd name="connsiteY1" fmla="*/ 7144 h 185737"/>
                  <a:gd name="connsiteX2" fmla="*/ 0 w 257175"/>
                  <a:gd name="connsiteY2" fmla="*/ 178594 h 185737"/>
                  <a:gd name="connsiteX3" fmla="*/ 7144 w 257175"/>
                  <a:gd name="connsiteY3" fmla="*/ 185738 h 185737"/>
                  <a:gd name="connsiteX4" fmla="*/ 14288 w 257175"/>
                  <a:gd name="connsiteY4" fmla="*/ 178594 h 185737"/>
                  <a:gd name="connsiteX5" fmla="*/ 14288 w 257175"/>
                  <a:gd name="connsiteY5" fmla="*/ 14288 h 185737"/>
                  <a:gd name="connsiteX6" fmla="*/ 242888 w 257175"/>
                  <a:gd name="connsiteY6" fmla="*/ 14288 h 185737"/>
                  <a:gd name="connsiteX7" fmla="*/ 242888 w 257175"/>
                  <a:gd name="connsiteY7" fmla="*/ 178594 h 185737"/>
                  <a:gd name="connsiteX8" fmla="*/ 250031 w 257175"/>
                  <a:gd name="connsiteY8" fmla="*/ 185738 h 185737"/>
                  <a:gd name="connsiteX9" fmla="*/ 257175 w 257175"/>
                  <a:gd name="connsiteY9" fmla="*/ 178594 h 185737"/>
                  <a:gd name="connsiteX10" fmla="*/ 257175 w 257175"/>
                  <a:gd name="connsiteY10" fmla="*/ 7144 h 185737"/>
                  <a:gd name="connsiteX11" fmla="*/ 250031 w 257175"/>
                  <a:gd name="connsiteY11" fmla="*/ 0 h 185737"/>
                  <a:gd name="connsiteX12" fmla="*/ 7144 w 257175"/>
                  <a:gd name="connsiteY12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7175" h="185737">
                    <a:moveTo>
                      <a:pt x="7144" y="0"/>
                    </a:moveTo>
                    <a:cubicBezTo>
                      <a:pt x="2857" y="0"/>
                      <a:pt x="0" y="2857"/>
                      <a:pt x="0" y="7144"/>
                    </a:cubicBezTo>
                    <a:lnTo>
                      <a:pt x="0" y="178594"/>
                    </a:lnTo>
                    <a:cubicBezTo>
                      <a:pt x="0" y="182880"/>
                      <a:pt x="2857" y="185738"/>
                      <a:pt x="7144" y="185738"/>
                    </a:cubicBezTo>
                    <a:cubicBezTo>
                      <a:pt x="11430" y="185738"/>
                      <a:pt x="14288" y="182880"/>
                      <a:pt x="14288" y="178594"/>
                    </a:cubicBezTo>
                    <a:lnTo>
                      <a:pt x="14288" y="14288"/>
                    </a:lnTo>
                    <a:lnTo>
                      <a:pt x="242888" y="14288"/>
                    </a:lnTo>
                    <a:lnTo>
                      <a:pt x="242888" y="178594"/>
                    </a:lnTo>
                    <a:cubicBezTo>
                      <a:pt x="242888" y="182880"/>
                      <a:pt x="245745" y="185738"/>
                      <a:pt x="250031" y="185738"/>
                    </a:cubicBezTo>
                    <a:cubicBezTo>
                      <a:pt x="254317" y="185738"/>
                      <a:pt x="257175" y="182880"/>
                      <a:pt x="257175" y="178594"/>
                    </a:cubicBezTo>
                    <a:lnTo>
                      <a:pt x="257175" y="7144"/>
                    </a:lnTo>
                    <a:cubicBezTo>
                      <a:pt x="257175" y="2857"/>
                      <a:pt x="254317" y="0"/>
                      <a:pt x="250031" y="0"/>
                    </a:cubicBezTo>
                    <a:lnTo>
                      <a:pt x="7144" y="0"/>
                    </a:ln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E2301AC-CAED-693D-BE14-607D2F9D533F}"/>
                </a:ext>
              </a:extLst>
            </p:cNvPr>
            <p:cNvSpPr/>
            <p:nvPr/>
          </p:nvSpPr>
          <p:spPr>
            <a:xfrm>
              <a:off x="1707356" y="4812505"/>
              <a:ext cx="171450" cy="14287"/>
            </a:xfrm>
            <a:custGeom>
              <a:avLst/>
              <a:gdLst>
                <a:gd name="connsiteX0" fmla="*/ 164306 w 171450"/>
                <a:gd name="connsiteY0" fmla="*/ 14288 h 14287"/>
                <a:gd name="connsiteX1" fmla="*/ 7144 w 171450"/>
                <a:gd name="connsiteY1" fmla="*/ 14288 h 14287"/>
                <a:gd name="connsiteX2" fmla="*/ 0 w 171450"/>
                <a:gd name="connsiteY2" fmla="*/ 7144 h 14287"/>
                <a:gd name="connsiteX3" fmla="*/ 7144 w 171450"/>
                <a:gd name="connsiteY3" fmla="*/ 0 h 14287"/>
                <a:gd name="connsiteX4" fmla="*/ 164306 w 171450"/>
                <a:gd name="connsiteY4" fmla="*/ 0 h 14287"/>
                <a:gd name="connsiteX5" fmla="*/ 171450 w 171450"/>
                <a:gd name="connsiteY5" fmla="*/ 7144 h 14287"/>
                <a:gd name="connsiteX6" fmla="*/ 164306 w 171450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">
                  <a:moveTo>
                    <a:pt x="164306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64306" y="0"/>
                  </a:lnTo>
                  <a:cubicBezTo>
                    <a:pt x="168592" y="0"/>
                    <a:pt x="171450" y="2858"/>
                    <a:pt x="171450" y="7144"/>
                  </a:cubicBezTo>
                  <a:cubicBezTo>
                    <a:pt x="171450" y="11430"/>
                    <a:pt x="168592" y="14288"/>
                    <a:pt x="164306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34D7C90-945B-8827-8414-F61448F54D4E}"/>
                </a:ext>
              </a:extLst>
            </p:cNvPr>
            <p:cNvSpPr/>
            <p:nvPr/>
          </p:nvSpPr>
          <p:spPr>
            <a:xfrm>
              <a:off x="1707356" y="4876799"/>
              <a:ext cx="171450" cy="14287"/>
            </a:xfrm>
            <a:custGeom>
              <a:avLst/>
              <a:gdLst>
                <a:gd name="connsiteX0" fmla="*/ 164306 w 171450"/>
                <a:gd name="connsiteY0" fmla="*/ 14288 h 14287"/>
                <a:gd name="connsiteX1" fmla="*/ 7144 w 171450"/>
                <a:gd name="connsiteY1" fmla="*/ 14288 h 14287"/>
                <a:gd name="connsiteX2" fmla="*/ 0 w 171450"/>
                <a:gd name="connsiteY2" fmla="*/ 7144 h 14287"/>
                <a:gd name="connsiteX3" fmla="*/ 7144 w 171450"/>
                <a:gd name="connsiteY3" fmla="*/ 0 h 14287"/>
                <a:gd name="connsiteX4" fmla="*/ 164306 w 171450"/>
                <a:gd name="connsiteY4" fmla="*/ 0 h 14287"/>
                <a:gd name="connsiteX5" fmla="*/ 171450 w 171450"/>
                <a:gd name="connsiteY5" fmla="*/ 7144 h 14287"/>
                <a:gd name="connsiteX6" fmla="*/ 164306 w 171450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">
                  <a:moveTo>
                    <a:pt x="164306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64306" y="0"/>
                  </a:lnTo>
                  <a:cubicBezTo>
                    <a:pt x="168592" y="0"/>
                    <a:pt x="171450" y="2858"/>
                    <a:pt x="171450" y="7144"/>
                  </a:cubicBezTo>
                  <a:cubicBezTo>
                    <a:pt x="171450" y="11430"/>
                    <a:pt x="168592" y="14288"/>
                    <a:pt x="164306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9265E6E8-5073-1E42-8635-1014603E5720}"/>
              </a:ext>
            </a:extLst>
          </p:cNvPr>
          <p:cNvSpPr/>
          <p:nvPr/>
        </p:nvSpPr>
        <p:spPr>
          <a:xfrm>
            <a:off x="2624931" y="4548187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F3AF118-03AE-4F8D-6B90-E898CB7777C8}"/>
              </a:ext>
            </a:extLst>
          </p:cNvPr>
          <p:cNvGrpSpPr/>
          <p:nvPr/>
        </p:nvGrpSpPr>
        <p:grpSpPr>
          <a:xfrm>
            <a:off x="2667793" y="4591049"/>
            <a:ext cx="371475" cy="371475"/>
            <a:chOff x="2667793" y="4591049"/>
            <a:chExt cx="371475" cy="371475"/>
          </a:xfrm>
          <a:solidFill>
            <a:schemeClr val="bg1"/>
          </a:solidFill>
        </p:grpSpPr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7CA4750A-4186-979E-E271-C27323015D4E}"/>
                </a:ext>
              </a:extLst>
            </p:cNvPr>
            <p:cNvSpPr/>
            <p:nvPr/>
          </p:nvSpPr>
          <p:spPr>
            <a:xfrm>
              <a:off x="2667793" y="4591049"/>
              <a:ext cx="271462" cy="314325"/>
            </a:xfrm>
            <a:custGeom>
              <a:avLst/>
              <a:gdLst>
                <a:gd name="connsiteX0" fmla="*/ 157163 w 271462"/>
                <a:gd name="connsiteY0" fmla="*/ 300038 h 314325"/>
                <a:gd name="connsiteX1" fmla="*/ 14288 w 271462"/>
                <a:gd name="connsiteY1" fmla="*/ 300038 h 314325"/>
                <a:gd name="connsiteX2" fmla="*/ 14288 w 271462"/>
                <a:gd name="connsiteY2" fmla="*/ 35719 h 314325"/>
                <a:gd name="connsiteX3" fmla="*/ 42863 w 271462"/>
                <a:gd name="connsiteY3" fmla="*/ 35719 h 314325"/>
                <a:gd name="connsiteX4" fmla="*/ 42863 w 271462"/>
                <a:gd name="connsiteY4" fmla="*/ 50006 h 314325"/>
                <a:gd name="connsiteX5" fmla="*/ 50006 w 271462"/>
                <a:gd name="connsiteY5" fmla="*/ 57150 h 314325"/>
                <a:gd name="connsiteX6" fmla="*/ 57150 w 271462"/>
                <a:gd name="connsiteY6" fmla="*/ 50006 h 314325"/>
                <a:gd name="connsiteX7" fmla="*/ 57150 w 271462"/>
                <a:gd name="connsiteY7" fmla="*/ 35719 h 314325"/>
                <a:gd name="connsiteX8" fmla="*/ 114300 w 271462"/>
                <a:gd name="connsiteY8" fmla="*/ 35719 h 314325"/>
                <a:gd name="connsiteX9" fmla="*/ 114300 w 271462"/>
                <a:gd name="connsiteY9" fmla="*/ 50006 h 314325"/>
                <a:gd name="connsiteX10" fmla="*/ 121444 w 271462"/>
                <a:gd name="connsiteY10" fmla="*/ 57150 h 314325"/>
                <a:gd name="connsiteX11" fmla="*/ 128588 w 271462"/>
                <a:gd name="connsiteY11" fmla="*/ 50006 h 314325"/>
                <a:gd name="connsiteX12" fmla="*/ 128588 w 271462"/>
                <a:gd name="connsiteY12" fmla="*/ 35719 h 314325"/>
                <a:gd name="connsiteX13" fmla="*/ 185738 w 271462"/>
                <a:gd name="connsiteY13" fmla="*/ 35719 h 314325"/>
                <a:gd name="connsiteX14" fmla="*/ 185738 w 271462"/>
                <a:gd name="connsiteY14" fmla="*/ 50006 h 314325"/>
                <a:gd name="connsiteX15" fmla="*/ 192881 w 271462"/>
                <a:gd name="connsiteY15" fmla="*/ 57150 h 314325"/>
                <a:gd name="connsiteX16" fmla="*/ 200025 w 271462"/>
                <a:gd name="connsiteY16" fmla="*/ 50006 h 314325"/>
                <a:gd name="connsiteX17" fmla="*/ 200025 w 271462"/>
                <a:gd name="connsiteY17" fmla="*/ 35719 h 314325"/>
                <a:gd name="connsiteX18" fmla="*/ 257175 w 271462"/>
                <a:gd name="connsiteY18" fmla="*/ 35719 h 314325"/>
                <a:gd name="connsiteX19" fmla="*/ 257175 w 271462"/>
                <a:gd name="connsiteY19" fmla="*/ 50006 h 314325"/>
                <a:gd name="connsiteX20" fmla="*/ 264319 w 271462"/>
                <a:gd name="connsiteY20" fmla="*/ 57150 h 314325"/>
                <a:gd name="connsiteX21" fmla="*/ 271463 w 271462"/>
                <a:gd name="connsiteY21" fmla="*/ 50006 h 314325"/>
                <a:gd name="connsiteX22" fmla="*/ 271463 w 271462"/>
                <a:gd name="connsiteY22" fmla="*/ 7144 h 314325"/>
                <a:gd name="connsiteX23" fmla="*/ 264319 w 271462"/>
                <a:gd name="connsiteY23" fmla="*/ 0 h 314325"/>
                <a:gd name="connsiteX24" fmla="*/ 257175 w 271462"/>
                <a:gd name="connsiteY24" fmla="*/ 7144 h 314325"/>
                <a:gd name="connsiteX25" fmla="*/ 257175 w 271462"/>
                <a:gd name="connsiteY25" fmla="*/ 21431 h 314325"/>
                <a:gd name="connsiteX26" fmla="*/ 200025 w 271462"/>
                <a:gd name="connsiteY26" fmla="*/ 21431 h 314325"/>
                <a:gd name="connsiteX27" fmla="*/ 200025 w 271462"/>
                <a:gd name="connsiteY27" fmla="*/ 7144 h 314325"/>
                <a:gd name="connsiteX28" fmla="*/ 192881 w 271462"/>
                <a:gd name="connsiteY28" fmla="*/ 0 h 314325"/>
                <a:gd name="connsiteX29" fmla="*/ 185738 w 271462"/>
                <a:gd name="connsiteY29" fmla="*/ 7144 h 314325"/>
                <a:gd name="connsiteX30" fmla="*/ 185738 w 271462"/>
                <a:gd name="connsiteY30" fmla="*/ 21431 h 314325"/>
                <a:gd name="connsiteX31" fmla="*/ 128588 w 271462"/>
                <a:gd name="connsiteY31" fmla="*/ 21431 h 314325"/>
                <a:gd name="connsiteX32" fmla="*/ 128588 w 271462"/>
                <a:gd name="connsiteY32" fmla="*/ 7144 h 314325"/>
                <a:gd name="connsiteX33" fmla="*/ 121444 w 271462"/>
                <a:gd name="connsiteY33" fmla="*/ 0 h 314325"/>
                <a:gd name="connsiteX34" fmla="*/ 114300 w 271462"/>
                <a:gd name="connsiteY34" fmla="*/ 7144 h 314325"/>
                <a:gd name="connsiteX35" fmla="*/ 114300 w 271462"/>
                <a:gd name="connsiteY35" fmla="*/ 21431 h 314325"/>
                <a:gd name="connsiteX36" fmla="*/ 57150 w 271462"/>
                <a:gd name="connsiteY36" fmla="*/ 21431 h 314325"/>
                <a:gd name="connsiteX37" fmla="*/ 57150 w 271462"/>
                <a:gd name="connsiteY37" fmla="*/ 7144 h 314325"/>
                <a:gd name="connsiteX38" fmla="*/ 50006 w 271462"/>
                <a:gd name="connsiteY38" fmla="*/ 0 h 314325"/>
                <a:gd name="connsiteX39" fmla="*/ 42863 w 271462"/>
                <a:gd name="connsiteY39" fmla="*/ 7144 h 314325"/>
                <a:gd name="connsiteX40" fmla="*/ 42863 w 271462"/>
                <a:gd name="connsiteY40" fmla="*/ 21431 h 314325"/>
                <a:gd name="connsiteX41" fmla="*/ 7144 w 271462"/>
                <a:gd name="connsiteY41" fmla="*/ 21431 h 314325"/>
                <a:gd name="connsiteX42" fmla="*/ 0 w 271462"/>
                <a:gd name="connsiteY42" fmla="*/ 28575 h 314325"/>
                <a:gd name="connsiteX43" fmla="*/ 0 w 271462"/>
                <a:gd name="connsiteY43" fmla="*/ 307181 h 314325"/>
                <a:gd name="connsiteX44" fmla="*/ 7144 w 271462"/>
                <a:gd name="connsiteY44" fmla="*/ 314325 h 314325"/>
                <a:gd name="connsiteX45" fmla="*/ 157163 w 271462"/>
                <a:gd name="connsiteY45" fmla="*/ 314325 h 314325"/>
                <a:gd name="connsiteX46" fmla="*/ 164306 w 271462"/>
                <a:gd name="connsiteY46" fmla="*/ 307181 h 314325"/>
                <a:gd name="connsiteX47" fmla="*/ 157163 w 271462"/>
                <a:gd name="connsiteY47" fmla="*/ 30003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71462" h="314325">
                  <a:moveTo>
                    <a:pt x="157163" y="300038"/>
                  </a:moveTo>
                  <a:lnTo>
                    <a:pt x="14288" y="300038"/>
                  </a:lnTo>
                  <a:lnTo>
                    <a:pt x="14288" y="35719"/>
                  </a:lnTo>
                  <a:lnTo>
                    <a:pt x="42863" y="35719"/>
                  </a:lnTo>
                  <a:lnTo>
                    <a:pt x="42863" y="50006"/>
                  </a:lnTo>
                  <a:cubicBezTo>
                    <a:pt x="42863" y="54293"/>
                    <a:pt x="45720" y="57150"/>
                    <a:pt x="50006" y="57150"/>
                  </a:cubicBezTo>
                  <a:cubicBezTo>
                    <a:pt x="54293" y="57150"/>
                    <a:pt x="57150" y="54293"/>
                    <a:pt x="57150" y="50006"/>
                  </a:cubicBezTo>
                  <a:lnTo>
                    <a:pt x="57150" y="35719"/>
                  </a:lnTo>
                  <a:lnTo>
                    <a:pt x="114300" y="35719"/>
                  </a:lnTo>
                  <a:lnTo>
                    <a:pt x="114300" y="50006"/>
                  </a:lnTo>
                  <a:cubicBezTo>
                    <a:pt x="114300" y="54293"/>
                    <a:pt x="117158" y="57150"/>
                    <a:pt x="121444" y="57150"/>
                  </a:cubicBezTo>
                  <a:cubicBezTo>
                    <a:pt x="125730" y="57150"/>
                    <a:pt x="128588" y="54293"/>
                    <a:pt x="128588" y="50006"/>
                  </a:cubicBezTo>
                  <a:lnTo>
                    <a:pt x="128588" y="35719"/>
                  </a:lnTo>
                  <a:lnTo>
                    <a:pt x="185738" y="35719"/>
                  </a:lnTo>
                  <a:lnTo>
                    <a:pt x="185738" y="50006"/>
                  </a:lnTo>
                  <a:cubicBezTo>
                    <a:pt x="185738" y="54293"/>
                    <a:pt x="188595" y="57150"/>
                    <a:pt x="192881" y="57150"/>
                  </a:cubicBezTo>
                  <a:cubicBezTo>
                    <a:pt x="197167" y="57150"/>
                    <a:pt x="200025" y="54293"/>
                    <a:pt x="200025" y="50006"/>
                  </a:cubicBezTo>
                  <a:lnTo>
                    <a:pt x="200025" y="35719"/>
                  </a:lnTo>
                  <a:lnTo>
                    <a:pt x="257175" y="35719"/>
                  </a:lnTo>
                  <a:lnTo>
                    <a:pt x="257175" y="50006"/>
                  </a:lnTo>
                  <a:cubicBezTo>
                    <a:pt x="257175" y="54293"/>
                    <a:pt x="260033" y="57150"/>
                    <a:pt x="264319" y="57150"/>
                  </a:cubicBezTo>
                  <a:cubicBezTo>
                    <a:pt x="268605" y="57150"/>
                    <a:pt x="271463" y="54293"/>
                    <a:pt x="271463" y="50006"/>
                  </a:cubicBezTo>
                  <a:lnTo>
                    <a:pt x="271463" y="7144"/>
                  </a:lnTo>
                  <a:cubicBezTo>
                    <a:pt x="271463" y="2858"/>
                    <a:pt x="268605" y="0"/>
                    <a:pt x="264319" y="0"/>
                  </a:cubicBezTo>
                  <a:cubicBezTo>
                    <a:pt x="260033" y="0"/>
                    <a:pt x="257175" y="2858"/>
                    <a:pt x="257175" y="7144"/>
                  </a:cubicBezTo>
                  <a:lnTo>
                    <a:pt x="257175" y="21431"/>
                  </a:lnTo>
                  <a:lnTo>
                    <a:pt x="200025" y="21431"/>
                  </a:lnTo>
                  <a:lnTo>
                    <a:pt x="200025" y="7144"/>
                  </a:lnTo>
                  <a:cubicBezTo>
                    <a:pt x="200025" y="2858"/>
                    <a:pt x="197167" y="0"/>
                    <a:pt x="192881" y="0"/>
                  </a:cubicBezTo>
                  <a:cubicBezTo>
                    <a:pt x="188595" y="0"/>
                    <a:pt x="185738" y="2858"/>
                    <a:pt x="185738" y="7144"/>
                  </a:cubicBezTo>
                  <a:lnTo>
                    <a:pt x="185738" y="21431"/>
                  </a:lnTo>
                  <a:lnTo>
                    <a:pt x="128588" y="21431"/>
                  </a:lnTo>
                  <a:lnTo>
                    <a:pt x="128588" y="7144"/>
                  </a:lnTo>
                  <a:cubicBezTo>
                    <a:pt x="128588" y="2858"/>
                    <a:pt x="125730" y="0"/>
                    <a:pt x="121444" y="0"/>
                  </a:cubicBezTo>
                  <a:cubicBezTo>
                    <a:pt x="117158" y="0"/>
                    <a:pt x="114300" y="2858"/>
                    <a:pt x="114300" y="7144"/>
                  </a:cubicBezTo>
                  <a:lnTo>
                    <a:pt x="114300" y="21431"/>
                  </a:lnTo>
                  <a:lnTo>
                    <a:pt x="57150" y="21431"/>
                  </a:lnTo>
                  <a:lnTo>
                    <a:pt x="57150" y="7144"/>
                  </a:lnTo>
                  <a:cubicBezTo>
                    <a:pt x="57150" y="2858"/>
                    <a:pt x="54293" y="0"/>
                    <a:pt x="50006" y="0"/>
                  </a:cubicBezTo>
                  <a:cubicBezTo>
                    <a:pt x="45720" y="0"/>
                    <a:pt x="42863" y="2858"/>
                    <a:pt x="42863" y="7144"/>
                  </a:cubicBezTo>
                  <a:lnTo>
                    <a:pt x="42863" y="21431"/>
                  </a:lnTo>
                  <a:lnTo>
                    <a:pt x="7144" y="21431"/>
                  </a:lnTo>
                  <a:cubicBezTo>
                    <a:pt x="2858" y="21431"/>
                    <a:pt x="0" y="24289"/>
                    <a:pt x="0" y="28575"/>
                  </a:cubicBezTo>
                  <a:lnTo>
                    <a:pt x="0" y="307181"/>
                  </a:lnTo>
                  <a:cubicBezTo>
                    <a:pt x="0" y="311468"/>
                    <a:pt x="2858" y="314325"/>
                    <a:pt x="7144" y="314325"/>
                  </a:cubicBezTo>
                  <a:lnTo>
                    <a:pt x="157163" y="314325"/>
                  </a:lnTo>
                  <a:cubicBezTo>
                    <a:pt x="161449" y="314325"/>
                    <a:pt x="164306" y="311468"/>
                    <a:pt x="164306" y="307181"/>
                  </a:cubicBezTo>
                  <a:cubicBezTo>
                    <a:pt x="164306" y="302895"/>
                    <a:pt x="161449" y="300038"/>
                    <a:pt x="157163" y="3000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32DD4AA8-916A-9A6A-49E9-1798CF2A07C2}"/>
                </a:ext>
              </a:extLst>
            </p:cNvPr>
            <p:cNvSpPr/>
            <p:nvPr/>
          </p:nvSpPr>
          <p:spPr>
            <a:xfrm>
              <a:off x="2953543" y="4612480"/>
              <a:ext cx="28575" cy="142875"/>
            </a:xfrm>
            <a:custGeom>
              <a:avLst/>
              <a:gdLst>
                <a:gd name="connsiteX0" fmla="*/ 7144 w 28575"/>
                <a:gd name="connsiteY0" fmla="*/ 14288 h 142875"/>
                <a:gd name="connsiteX1" fmla="*/ 14288 w 28575"/>
                <a:gd name="connsiteY1" fmla="*/ 14288 h 142875"/>
                <a:gd name="connsiteX2" fmla="*/ 14288 w 28575"/>
                <a:gd name="connsiteY2" fmla="*/ 135731 h 142875"/>
                <a:gd name="connsiteX3" fmla="*/ 21431 w 28575"/>
                <a:gd name="connsiteY3" fmla="*/ 142875 h 142875"/>
                <a:gd name="connsiteX4" fmla="*/ 28575 w 28575"/>
                <a:gd name="connsiteY4" fmla="*/ 135731 h 142875"/>
                <a:gd name="connsiteX5" fmla="*/ 28575 w 28575"/>
                <a:gd name="connsiteY5" fmla="*/ 7144 h 142875"/>
                <a:gd name="connsiteX6" fmla="*/ 21431 w 28575"/>
                <a:gd name="connsiteY6" fmla="*/ 0 h 142875"/>
                <a:gd name="connsiteX7" fmla="*/ 7144 w 28575"/>
                <a:gd name="connsiteY7" fmla="*/ 0 h 142875"/>
                <a:gd name="connsiteX8" fmla="*/ 0 w 28575"/>
                <a:gd name="connsiteY8" fmla="*/ 7144 h 142875"/>
                <a:gd name="connsiteX9" fmla="*/ 7144 w 28575"/>
                <a:gd name="connsiteY9" fmla="*/ 142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42875">
                  <a:moveTo>
                    <a:pt x="7144" y="14288"/>
                  </a:moveTo>
                  <a:lnTo>
                    <a:pt x="14288" y="14288"/>
                  </a:lnTo>
                  <a:lnTo>
                    <a:pt x="14288" y="135731"/>
                  </a:lnTo>
                  <a:cubicBezTo>
                    <a:pt x="14288" y="140018"/>
                    <a:pt x="17145" y="142875"/>
                    <a:pt x="21431" y="142875"/>
                  </a:cubicBezTo>
                  <a:cubicBezTo>
                    <a:pt x="25717" y="142875"/>
                    <a:pt x="28575" y="140018"/>
                    <a:pt x="28575" y="135731"/>
                  </a:cubicBezTo>
                  <a:lnTo>
                    <a:pt x="28575" y="7144"/>
                  </a:lnTo>
                  <a:cubicBezTo>
                    <a:pt x="28575" y="2857"/>
                    <a:pt x="25717" y="0"/>
                    <a:pt x="21431" y="0"/>
                  </a:cubicBezTo>
                  <a:lnTo>
                    <a:pt x="7144" y="0"/>
                  </a:lnTo>
                  <a:cubicBezTo>
                    <a:pt x="2858" y="0"/>
                    <a:pt x="0" y="2857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D5C8A1E-B79C-4932-D921-DC99A313A543}"/>
                </a:ext>
              </a:extLst>
            </p:cNvPr>
            <p:cNvSpPr/>
            <p:nvPr/>
          </p:nvSpPr>
          <p:spPr>
            <a:xfrm>
              <a:off x="2696368" y="4676774"/>
              <a:ext cx="257175" cy="14287"/>
            </a:xfrm>
            <a:custGeom>
              <a:avLst/>
              <a:gdLst>
                <a:gd name="connsiteX0" fmla="*/ 0 w 257175"/>
                <a:gd name="connsiteY0" fmla="*/ 7144 h 14287"/>
                <a:gd name="connsiteX1" fmla="*/ 7144 w 257175"/>
                <a:gd name="connsiteY1" fmla="*/ 14288 h 14287"/>
                <a:gd name="connsiteX2" fmla="*/ 250031 w 257175"/>
                <a:gd name="connsiteY2" fmla="*/ 14288 h 14287"/>
                <a:gd name="connsiteX3" fmla="*/ 257175 w 257175"/>
                <a:gd name="connsiteY3" fmla="*/ 7144 h 14287"/>
                <a:gd name="connsiteX4" fmla="*/ 250031 w 257175"/>
                <a:gd name="connsiteY4" fmla="*/ 0 h 14287"/>
                <a:gd name="connsiteX5" fmla="*/ 7144 w 257175"/>
                <a:gd name="connsiteY5" fmla="*/ 0 h 14287"/>
                <a:gd name="connsiteX6" fmla="*/ 0 w 257175"/>
                <a:gd name="connsiteY6" fmla="*/ 714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175" h="14287">
                  <a:moveTo>
                    <a:pt x="0" y="7144"/>
                  </a:moveTo>
                  <a:cubicBezTo>
                    <a:pt x="0" y="11430"/>
                    <a:pt x="2857" y="14288"/>
                    <a:pt x="7144" y="14288"/>
                  </a:cubicBezTo>
                  <a:lnTo>
                    <a:pt x="250031" y="14288"/>
                  </a:lnTo>
                  <a:cubicBezTo>
                    <a:pt x="254317" y="14288"/>
                    <a:pt x="257175" y="11430"/>
                    <a:pt x="257175" y="7144"/>
                  </a:cubicBezTo>
                  <a:cubicBezTo>
                    <a:pt x="257175" y="2857"/>
                    <a:pt x="254317" y="0"/>
                    <a:pt x="250031" y="0"/>
                  </a:cubicBez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1ED5EA5E-7216-DB3A-A437-67CCB9A47CAC}"/>
                </a:ext>
              </a:extLst>
            </p:cNvPr>
            <p:cNvSpPr/>
            <p:nvPr/>
          </p:nvSpPr>
          <p:spPr>
            <a:xfrm>
              <a:off x="2932112" y="4812505"/>
              <a:ext cx="50006" cy="92868"/>
            </a:xfrm>
            <a:custGeom>
              <a:avLst/>
              <a:gdLst>
                <a:gd name="connsiteX0" fmla="*/ 14288 w 50006"/>
                <a:gd name="connsiteY0" fmla="*/ 47149 h 92868"/>
                <a:gd name="connsiteX1" fmla="*/ 14288 w 50006"/>
                <a:gd name="connsiteY1" fmla="*/ 7144 h 92868"/>
                <a:gd name="connsiteX2" fmla="*/ 7144 w 50006"/>
                <a:gd name="connsiteY2" fmla="*/ 0 h 92868"/>
                <a:gd name="connsiteX3" fmla="*/ 0 w 50006"/>
                <a:gd name="connsiteY3" fmla="*/ 7144 h 92868"/>
                <a:gd name="connsiteX4" fmla="*/ 0 w 50006"/>
                <a:gd name="connsiteY4" fmla="*/ 50006 h 92868"/>
                <a:gd name="connsiteX5" fmla="*/ 714 w 50006"/>
                <a:gd name="connsiteY5" fmla="*/ 52864 h 92868"/>
                <a:gd name="connsiteX6" fmla="*/ 2143 w 50006"/>
                <a:gd name="connsiteY6" fmla="*/ 55007 h 92868"/>
                <a:gd name="connsiteX7" fmla="*/ 37862 w 50006"/>
                <a:gd name="connsiteY7" fmla="*/ 90726 h 92868"/>
                <a:gd name="connsiteX8" fmla="*/ 47863 w 50006"/>
                <a:gd name="connsiteY8" fmla="*/ 90726 h 92868"/>
                <a:gd name="connsiteX9" fmla="*/ 47863 w 50006"/>
                <a:gd name="connsiteY9" fmla="*/ 90726 h 92868"/>
                <a:gd name="connsiteX10" fmla="*/ 47863 w 50006"/>
                <a:gd name="connsiteY10" fmla="*/ 80724 h 92868"/>
                <a:gd name="connsiteX11" fmla="*/ 47863 w 50006"/>
                <a:gd name="connsiteY11" fmla="*/ 80724 h 92868"/>
                <a:gd name="connsiteX12" fmla="*/ 14288 w 50006"/>
                <a:gd name="connsiteY12" fmla="*/ 4714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006" h="92868">
                  <a:moveTo>
                    <a:pt x="14288" y="47149"/>
                  </a:moveTo>
                  <a:lnTo>
                    <a:pt x="14288" y="7144"/>
                  </a:lnTo>
                  <a:cubicBezTo>
                    <a:pt x="14288" y="2858"/>
                    <a:pt x="11430" y="0"/>
                    <a:pt x="7144" y="0"/>
                  </a:cubicBezTo>
                  <a:cubicBezTo>
                    <a:pt x="2858" y="0"/>
                    <a:pt x="0" y="2858"/>
                    <a:pt x="0" y="7144"/>
                  </a:cubicBezTo>
                  <a:lnTo>
                    <a:pt x="0" y="50006"/>
                  </a:lnTo>
                  <a:cubicBezTo>
                    <a:pt x="0" y="50721"/>
                    <a:pt x="0" y="52149"/>
                    <a:pt x="714" y="52864"/>
                  </a:cubicBezTo>
                  <a:cubicBezTo>
                    <a:pt x="714" y="53578"/>
                    <a:pt x="1429" y="54292"/>
                    <a:pt x="2143" y="55007"/>
                  </a:cubicBezTo>
                  <a:lnTo>
                    <a:pt x="37862" y="90726"/>
                  </a:lnTo>
                  <a:cubicBezTo>
                    <a:pt x="40719" y="93583"/>
                    <a:pt x="45006" y="93583"/>
                    <a:pt x="47863" y="90726"/>
                  </a:cubicBezTo>
                  <a:cubicBezTo>
                    <a:pt x="47863" y="90726"/>
                    <a:pt x="47863" y="90726"/>
                    <a:pt x="47863" y="90726"/>
                  </a:cubicBezTo>
                  <a:cubicBezTo>
                    <a:pt x="50721" y="87868"/>
                    <a:pt x="50721" y="83582"/>
                    <a:pt x="47863" y="80724"/>
                  </a:cubicBezTo>
                  <a:cubicBezTo>
                    <a:pt x="47863" y="80724"/>
                    <a:pt x="47863" y="80724"/>
                    <a:pt x="47863" y="80724"/>
                  </a:cubicBezTo>
                  <a:lnTo>
                    <a:pt x="14288" y="47149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EA4A5211-5F8F-C1B0-769D-B4B142D24F92}"/>
                </a:ext>
              </a:extLst>
            </p:cNvPr>
            <p:cNvSpPr/>
            <p:nvPr/>
          </p:nvSpPr>
          <p:spPr>
            <a:xfrm>
              <a:off x="2839243" y="4762499"/>
              <a:ext cx="200025" cy="200025"/>
            </a:xfrm>
            <a:custGeom>
              <a:avLst/>
              <a:gdLst>
                <a:gd name="connsiteX0" fmla="*/ 100013 w 200025"/>
                <a:gd name="connsiteY0" fmla="*/ 200025 h 200025"/>
                <a:gd name="connsiteX1" fmla="*/ 0 w 200025"/>
                <a:gd name="connsiteY1" fmla="*/ 100013 h 200025"/>
                <a:gd name="connsiteX2" fmla="*/ 100013 w 200025"/>
                <a:gd name="connsiteY2" fmla="*/ 0 h 200025"/>
                <a:gd name="connsiteX3" fmla="*/ 200025 w 200025"/>
                <a:gd name="connsiteY3" fmla="*/ 100013 h 200025"/>
                <a:gd name="connsiteX4" fmla="*/ 100013 w 200025"/>
                <a:gd name="connsiteY4" fmla="*/ 200025 h 200025"/>
                <a:gd name="connsiteX5" fmla="*/ 100013 w 200025"/>
                <a:gd name="connsiteY5" fmla="*/ 14288 h 200025"/>
                <a:gd name="connsiteX6" fmla="*/ 14288 w 200025"/>
                <a:gd name="connsiteY6" fmla="*/ 100013 h 200025"/>
                <a:gd name="connsiteX7" fmla="*/ 100013 w 200025"/>
                <a:gd name="connsiteY7" fmla="*/ 185738 h 200025"/>
                <a:gd name="connsiteX8" fmla="*/ 185738 w 200025"/>
                <a:gd name="connsiteY8" fmla="*/ 100013 h 200025"/>
                <a:gd name="connsiteX9" fmla="*/ 100013 w 200025"/>
                <a:gd name="connsiteY9" fmla="*/ 14288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025" h="200025">
                  <a:moveTo>
                    <a:pt x="100013" y="200025"/>
                  </a:moveTo>
                  <a:cubicBezTo>
                    <a:pt x="45006" y="200025"/>
                    <a:pt x="0" y="155019"/>
                    <a:pt x="0" y="100013"/>
                  </a:cubicBezTo>
                  <a:cubicBezTo>
                    <a:pt x="0" y="45006"/>
                    <a:pt x="45006" y="0"/>
                    <a:pt x="100013" y="0"/>
                  </a:cubicBezTo>
                  <a:cubicBezTo>
                    <a:pt x="155019" y="0"/>
                    <a:pt x="200025" y="45006"/>
                    <a:pt x="200025" y="100013"/>
                  </a:cubicBezTo>
                  <a:cubicBezTo>
                    <a:pt x="200025" y="155019"/>
                    <a:pt x="155019" y="200025"/>
                    <a:pt x="100013" y="200025"/>
                  </a:cubicBezTo>
                  <a:close/>
                  <a:moveTo>
                    <a:pt x="100013" y="14288"/>
                  </a:moveTo>
                  <a:cubicBezTo>
                    <a:pt x="52864" y="14288"/>
                    <a:pt x="14288" y="52864"/>
                    <a:pt x="14288" y="100013"/>
                  </a:cubicBezTo>
                  <a:cubicBezTo>
                    <a:pt x="14288" y="147161"/>
                    <a:pt x="52864" y="185738"/>
                    <a:pt x="100013" y="185738"/>
                  </a:cubicBezTo>
                  <a:cubicBezTo>
                    <a:pt x="147161" y="185738"/>
                    <a:pt x="185738" y="147161"/>
                    <a:pt x="185738" y="100013"/>
                  </a:cubicBezTo>
                  <a:cubicBezTo>
                    <a:pt x="185738" y="52864"/>
                    <a:pt x="147161" y="14288"/>
                    <a:pt x="100013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3D8047E-665D-0E99-15F8-8FF06FF36045}"/>
              </a:ext>
            </a:extLst>
          </p:cNvPr>
          <p:cNvGrpSpPr/>
          <p:nvPr/>
        </p:nvGrpSpPr>
        <p:grpSpPr>
          <a:xfrm>
            <a:off x="3756818" y="4551362"/>
            <a:ext cx="314325" cy="428625"/>
            <a:chOff x="3756818" y="4551362"/>
            <a:chExt cx="314325" cy="428625"/>
          </a:xfrm>
          <a:solidFill>
            <a:schemeClr val="bg1"/>
          </a:solidFill>
        </p:grpSpPr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9E9C378-68AA-81D2-31E5-E33C5627C04E}"/>
                </a:ext>
              </a:extLst>
            </p:cNvPr>
            <p:cNvSpPr/>
            <p:nvPr/>
          </p:nvSpPr>
          <p:spPr>
            <a:xfrm>
              <a:off x="3756818" y="4551362"/>
              <a:ext cx="221456" cy="92868"/>
            </a:xfrm>
            <a:custGeom>
              <a:avLst/>
              <a:gdLst>
                <a:gd name="connsiteX0" fmla="*/ 214313 w 221456"/>
                <a:gd name="connsiteY0" fmla="*/ 92869 h 92868"/>
                <a:gd name="connsiteX1" fmla="*/ 207169 w 221456"/>
                <a:gd name="connsiteY1" fmla="*/ 85725 h 92868"/>
                <a:gd name="connsiteX2" fmla="*/ 207169 w 221456"/>
                <a:gd name="connsiteY2" fmla="*/ 35719 h 92868"/>
                <a:gd name="connsiteX3" fmla="*/ 185738 w 221456"/>
                <a:gd name="connsiteY3" fmla="*/ 14288 h 92868"/>
                <a:gd name="connsiteX4" fmla="*/ 7144 w 221456"/>
                <a:gd name="connsiteY4" fmla="*/ 14288 h 92868"/>
                <a:gd name="connsiteX5" fmla="*/ 0 w 221456"/>
                <a:gd name="connsiteY5" fmla="*/ 7144 h 92868"/>
                <a:gd name="connsiteX6" fmla="*/ 7144 w 221456"/>
                <a:gd name="connsiteY6" fmla="*/ 0 h 92868"/>
                <a:gd name="connsiteX7" fmla="*/ 185738 w 221456"/>
                <a:gd name="connsiteY7" fmla="*/ 0 h 92868"/>
                <a:gd name="connsiteX8" fmla="*/ 221456 w 221456"/>
                <a:gd name="connsiteY8" fmla="*/ 35719 h 92868"/>
                <a:gd name="connsiteX9" fmla="*/ 221456 w 221456"/>
                <a:gd name="connsiteY9" fmla="*/ 85725 h 92868"/>
                <a:gd name="connsiteX10" fmla="*/ 214313 w 221456"/>
                <a:gd name="connsiteY10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56" h="92868">
                  <a:moveTo>
                    <a:pt x="214313" y="92869"/>
                  </a:moveTo>
                  <a:cubicBezTo>
                    <a:pt x="210026" y="92869"/>
                    <a:pt x="207169" y="90011"/>
                    <a:pt x="207169" y="85725"/>
                  </a:cubicBezTo>
                  <a:lnTo>
                    <a:pt x="207169" y="35719"/>
                  </a:lnTo>
                  <a:cubicBezTo>
                    <a:pt x="207169" y="23574"/>
                    <a:pt x="197882" y="14288"/>
                    <a:pt x="185738" y="14288"/>
                  </a:cubicBez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85738" y="0"/>
                  </a:lnTo>
                  <a:cubicBezTo>
                    <a:pt x="205740" y="0"/>
                    <a:pt x="221456" y="15716"/>
                    <a:pt x="221456" y="35719"/>
                  </a:cubicBezTo>
                  <a:lnTo>
                    <a:pt x="221456" y="85725"/>
                  </a:lnTo>
                  <a:cubicBezTo>
                    <a:pt x="221456" y="90011"/>
                    <a:pt x="218599" y="92869"/>
                    <a:pt x="214313" y="9286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E78E9E3-EE87-4435-E9CE-28AE735FEE42}"/>
                </a:ext>
              </a:extLst>
            </p:cNvPr>
            <p:cNvSpPr/>
            <p:nvPr/>
          </p:nvSpPr>
          <p:spPr>
            <a:xfrm>
              <a:off x="3906837" y="4794250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7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7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F8B37D9-09A1-1A57-1E8D-6537CDCADC83}"/>
                </a:ext>
              </a:extLst>
            </p:cNvPr>
            <p:cNvSpPr/>
            <p:nvPr/>
          </p:nvSpPr>
          <p:spPr>
            <a:xfrm>
              <a:off x="3906837" y="4865687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7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7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C6E96D9-616F-A55A-FEFB-62D36DB4AAFB}"/>
                </a:ext>
              </a:extLst>
            </p:cNvPr>
            <p:cNvSpPr/>
            <p:nvPr/>
          </p:nvSpPr>
          <p:spPr>
            <a:xfrm>
              <a:off x="3906837" y="4937125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7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7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480EF39B-8B43-D269-6B2B-8110634CD010}"/>
                </a:ext>
              </a:extLst>
            </p:cNvPr>
            <p:cNvSpPr/>
            <p:nvPr/>
          </p:nvSpPr>
          <p:spPr>
            <a:xfrm>
              <a:off x="3963987" y="4794250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3C7ED67-0E5B-5124-9C0E-182326A97F52}"/>
                </a:ext>
              </a:extLst>
            </p:cNvPr>
            <p:cNvSpPr/>
            <p:nvPr/>
          </p:nvSpPr>
          <p:spPr>
            <a:xfrm>
              <a:off x="3963987" y="4865687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590285E-710C-ADC0-4DF8-A17D98A90AC3}"/>
                </a:ext>
              </a:extLst>
            </p:cNvPr>
            <p:cNvSpPr/>
            <p:nvPr/>
          </p:nvSpPr>
          <p:spPr>
            <a:xfrm>
              <a:off x="3963987" y="4937125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AF865E3C-7D41-2007-3979-297031A6E07E}"/>
                </a:ext>
              </a:extLst>
            </p:cNvPr>
            <p:cNvSpPr/>
            <p:nvPr/>
          </p:nvSpPr>
          <p:spPr>
            <a:xfrm>
              <a:off x="4021137" y="4794250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925A802E-C78F-4762-8A32-F57B7C685A5D}"/>
                </a:ext>
              </a:extLst>
            </p:cNvPr>
            <p:cNvSpPr/>
            <p:nvPr/>
          </p:nvSpPr>
          <p:spPr>
            <a:xfrm>
              <a:off x="4021137" y="4865687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4203F7E1-FFC5-B68D-1637-3629DD02FD46}"/>
                </a:ext>
              </a:extLst>
            </p:cNvPr>
            <p:cNvSpPr/>
            <p:nvPr/>
          </p:nvSpPr>
          <p:spPr>
            <a:xfrm>
              <a:off x="4021137" y="4937125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01F0FEC-B770-3B60-6887-0DC4EEC6025D}"/>
                </a:ext>
              </a:extLst>
            </p:cNvPr>
            <p:cNvSpPr/>
            <p:nvPr/>
          </p:nvSpPr>
          <p:spPr>
            <a:xfrm>
              <a:off x="3871118" y="4658518"/>
              <a:ext cx="200025" cy="107156"/>
            </a:xfrm>
            <a:custGeom>
              <a:avLst/>
              <a:gdLst>
                <a:gd name="connsiteX0" fmla="*/ 192881 w 200025"/>
                <a:gd name="connsiteY0" fmla="*/ 107156 h 107156"/>
                <a:gd name="connsiteX1" fmla="*/ 7144 w 200025"/>
                <a:gd name="connsiteY1" fmla="*/ 107156 h 107156"/>
                <a:gd name="connsiteX2" fmla="*/ 0 w 200025"/>
                <a:gd name="connsiteY2" fmla="*/ 100013 h 107156"/>
                <a:gd name="connsiteX3" fmla="*/ 100013 w 200025"/>
                <a:gd name="connsiteY3" fmla="*/ 0 h 107156"/>
                <a:gd name="connsiteX4" fmla="*/ 200025 w 200025"/>
                <a:gd name="connsiteY4" fmla="*/ 100013 h 107156"/>
                <a:gd name="connsiteX5" fmla="*/ 192881 w 200025"/>
                <a:gd name="connsiteY5" fmla="*/ 107156 h 107156"/>
                <a:gd name="connsiteX6" fmla="*/ 14288 w 200025"/>
                <a:gd name="connsiteY6" fmla="*/ 92869 h 107156"/>
                <a:gd name="connsiteX7" fmla="*/ 185738 w 200025"/>
                <a:gd name="connsiteY7" fmla="*/ 92869 h 107156"/>
                <a:gd name="connsiteX8" fmla="*/ 100013 w 200025"/>
                <a:gd name="connsiteY8" fmla="*/ 14288 h 107156"/>
                <a:gd name="connsiteX9" fmla="*/ 14288 w 200025"/>
                <a:gd name="connsiteY9" fmla="*/ 92869 h 10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025" h="107156">
                  <a:moveTo>
                    <a:pt x="192881" y="107156"/>
                  </a:moveTo>
                  <a:lnTo>
                    <a:pt x="7144" y="107156"/>
                  </a:lnTo>
                  <a:cubicBezTo>
                    <a:pt x="2857" y="107156"/>
                    <a:pt x="0" y="104299"/>
                    <a:pt x="0" y="100013"/>
                  </a:cubicBezTo>
                  <a:cubicBezTo>
                    <a:pt x="0" y="45006"/>
                    <a:pt x="45006" y="0"/>
                    <a:pt x="100013" y="0"/>
                  </a:cubicBezTo>
                  <a:cubicBezTo>
                    <a:pt x="155019" y="0"/>
                    <a:pt x="200025" y="45006"/>
                    <a:pt x="200025" y="100013"/>
                  </a:cubicBezTo>
                  <a:cubicBezTo>
                    <a:pt x="200025" y="104299"/>
                    <a:pt x="197167" y="107156"/>
                    <a:pt x="192881" y="107156"/>
                  </a:cubicBezTo>
                  <a:close/>
                  <a:moveTo>
                    <a:pt x="14288" y="92869"/>
                  </a:moveTo>
                  <a:lnTo>
                    <a:pt x="185738" y="92869"/>
                  </a:lnTo>
                  <a:cubicBezTo>
                    <a:pt x="182166" y="48577"/>
                    <a:pt x="145018" y="14288"/>
                    <a:pt x="100013" y="14288"/>
                  </a:cubicBezTo>
                  <a:cubicBezTo>
                    <a:pt x="55007" y="14288"/>
                    <a:pt x="18574" y="48577"/>
                    <a:pt x="14288" y="9286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4536D8D-D72F-E08D-B517-BC3DC19900F8}"/>
              </a:ext>
            </a:extLst>
          </p:cNvPr>
          <p:cNvGrpSpPr/>
          <p:nvPr/>
        </p:nvGrpSpPr>
        <p:grpSpPr>
          <a:xfrm>
            <a:off x="4790638" y="4580294"/>
            <a:ext cx="370760" cy="371118"/>
            <a:chOff x="4790638" y="4580294"/>
            <a:chExt cx="370760" cy="371118"/>
          </a:xfrm>
          <a:solidFill>
            <a:schemeClr val="bg1"/>
          </a:solidFill>
        </p:grpSpPr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4FD1E58D-D6D3-EE2C-32B1-A6A58B6366F2}"/>
                </a:ext>
              </a:extLst>
            </p:cNvPr>
            <p:cNvSpPr/>
            <p:nvPr/>
          </p:nvSpPr>
          <p:spPr>
            <a:xfrm>
              <a:off x="4905295" y="4772818"/>
              <a:ext cx="141446" cy="142875"/>
            </a:xfrm>
            <a:custGeom>
              <a:avLst/>
              <a:gdLst>
                <a:gd name="connsiteX0" fmla="*/ 70723 w 141446"/>
                <a:gd name="connsiteY0" fmla="*/ 142875 h 142875"/>
                <a:gd name="connsiteX1" fmla="*/ 0 w 141446"/>
                <a:gd name="connsiteY1" fmla="*/ 71438 h 142875"/>
                <a:gd name="connsiteX2" fmla="*/ 70723 w 141446"/>
                <a:gd name="connsiteY2" fmla="*/ 0 h 142875"/>
                <a:gd name="connsiteX3" fmla="*/ 141446 w 141446"/>
                <a:gd name="connsiteY3" fmla="*/ 71438 h 142875"/>
                <a:gd name="connsiteX4" fmla="*/ 70723 w 141446"/>
                <a:gd name="connsiteY4" fmla="*/ 142875 h 142875"/>
                <a:gd name="connsiteX5" fmla="*/ 70723 w 141446"/>
                <a:gd name="connsiteY5" fmla="*/ 14288 h 142875"/>
                <a:gd name="connsiteX6" fmla="*/ 14288 w 141446"/>
                <a:gd name="connsiteY6" fmla="*/ 71438 h 142875"/>
                <a:gd name="connsiteX7" fmla="*/ 70723 w 141446"/>
                <a:gd name="connsiteY7" fmla="*/ 128588 h 142875"/>
                <a:gd name="connsiteX8" fmla="*/ 127159 w 141446"/>
                <a:gd name="connsiteY8" fmla="*/ 71438 h 142875"/>
                <a:gd name="connsiteX9" fmla="*/ 70723 w 141446"/>
                <a:gd name="connsiteY9" fmla="*/ 142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446" h="142875">
                  <a:moveTo>
                    <a:pt x="70723" y="142875"/>
                  </a:moveTo>
                  <a:cubicBezTo>
                    <a:pt x="32147" y="142875"/>
                    <a:pt x="0" y="110728"/>
                    <a:pt x="0" y="71438"/>
                  </a:cubicBezTo>
                  <a:cubicBezTo>
                    <a:pt x="0" y="32147"/>
                    <a:pt x="31432" y="0"/>
                    <a:pt x="70723" y="0"/>
                  </a:cubicBezTo>
                  <a:cubicBezTo>
                    <a:pt x="110014" y="0"/>
                    <a:pt x="141446" y="32147"/>
                    <a:pt x="141446" y="71438"/>
                  </a:cubicBezTo>
                  <a:cubicBezTo>
                    <a:pt x="141446" y="110728"/>
                    <a:pt x="109299" y="142875"/>
                    <a:pt x="70723" y="142875"/>
                  </a:cubicBezTo>
                  <a:close/>
                  <a:moveTo>
                    <a:pt x="70723" y="14288"/>
                  </a:moveTo>
                  <a:cubicBezTo>
                    <a:pt x="40005" y="14288"/>
                    <a:pt x="14288" y="40005"/>
                    <a:pt x="14288" y="71438"/>
                  </a:cubicBezTo>
                  <a:cubicBezTo>
                    <a:pt x="14288" y="102870"/>
                    <a:pt x="39291" y="128588"/>
                    <a:pt x="70723" y="128588"/>
                  </a:cubicBezTo>
                  <a:cubicBezTo>
                    <a:pt x="101441" y="128588"/>
                    <a:pt x="127159" y="102870"/>
                    <a:pt x="127159" y="71438"/>
                  </a:cubicBezTo>
                  <a:cubicBezTo>
                    <a:pt x="127159" y="40005"/>
                    <a:pt x="101441" y="14288"/>
                    <a:pt x="70723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678E2E1-BC73-C8FD-1399-87231453B480}"/>
                </a:ext>
              </a:extLst>
            </p:cNvPr>
            <p:cNvSpPr/>
            <p:nvPr/>
          </p:nvSpPr>
          <p:spPr>
            <a:xfrm>
              <a:off x="4940300" y="4580294"/>
              <a:ext cx="71437" cy="106799"/>
            </a:xfrm>
            <a:custGeom>
              <a:avLst/>
              <a:gdLst>
                <a:gd name="connsiteX0" fmla="*/ 35719 w 71437"/>
                <a:gd name="connsiteY0" fmla="*/ 106799 h 106799"/>
                <a:gd name="connsiteX1" fmla="*/ 0 w 71437"/>
                <a:gd name="connsiteY1" fmla="*/ 71080 h 106799"/>
                <a:gd name="connsiteX2" fmla="*/ 29289 w 71437"/>
                <a:gd name="connsiteY2" fmla="*/ 3215 h 106799"/>
                <a:gd name="connsiteX3" fmla="*/ 41434 w 71437"/>
                <a:gd name="connsiteY3" fmla="*/ 3215 h 106799"/>
                <a:gd name="connsiteX4" fmla="*/ 71438 w 71437"/>
                <a:gd name="connsiteY4" fmla="*/ 71080 h 106799"/>
                <a:gd name="connsiteX5" fmla="*/ 35719 w 71437"/>
                <a:gd name="connsiteY5" fmla="*/ 106799 h 106799"/>
                <a:gd name="connsiteX6" fmla="*/ 35719 w 71437"/>
                <a:gd name="connsiteY6" fmla="*/ 21074 h 106799"/>
                <a:gd name="connsiteX7" fmla="*/ 14288 w 71437"/>
                <a:gd name="connsiteY7" fmla="*/ 71080 h 106799"/>
                <a:gd name="connsiteX8" fmla="*/ 35719 w 71437"/>
                <a:gd name="connsiteY8" fmla="*/ 92512 h 106799"/>
                <a:gd name="connsiteX9" fmla="*/ 57150 w 71437"/>
                <a:gd name="connsiteY9" fmla="*/ 71080 h 106799"/>
                <a:gd name="connsiteX10" fmla="*/ 35719 w 71437"/>
                <a:gd name="connsiteY10" fmla="*/ 21074 h 10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437" h="106799">
                  <a:moveTo>
                    <a:pt x="35719" y="106799"/>
                  </a:moveTo>
                  <a:cubicBezTo>
                    <a:pt x="15716" y="106799"/>
                    <a:pt x="0" y="91083"/>
                    <a:pt x="0" y="71080"/>
                  </a:cubicBezTo>
                  <a:cubicBezTo>
                    <a:pt x="0" y="53935"/>
                    <a:pt x="24289" y="11787"/>
                    <a:pt x="29289" y="3215"/>
                  </a:cubicBezTo>
                  <a:cubicBezTo>
                    <a:pt x="32147" y="-1072"/>
                    <a:pt x="39291" y="-1072"/>
                    <a:pt x="41434" y="3215"/>
                  </a:cubicBezTo>
                  <a:cubicBezTo>
                    <a:pt x="47149" y="11787"/>
                    <a:pt x="71438" y="53935"/>
                    <a:pt x="71438" y="71080"/>
                  </a:cubicBezTo>
                  <a:cubicBezTo>
                    <a:pt x="71438" y="91083"/>
                    <a:pt x="55721" y="106799"/>
                    <a:pt x="35719" y="106799"/>
                  </a:cubicBezTo>
                  <a:close/>
                  <a:moveTo>
                    <a:pt x="35719" y="21074"/>
                  </a:moveTo>
                  <a:cubicBezTo>
                    <a:pt x="25718" y="38933"/>
                    <a:pt x="14288" y="62508"/>
                    <a:pt x="14288" y="71080"/>
                  </a:cubicBezTo>
                  <a:cubicBezTo>
                    <a:pt x="14288" y="83225"/>
                    <a:pt x="23574" y="92512"/>
                    <a:pt x="35719" y="92512"/>
                  </a:cubicBezTo>
                  <a:cubicBezTo>
                    <a:pt x="47863" y="92512"/>
                    <a:pt x="57150" y="83225"/>
                    <a:pt x="57150" y="71080"/>
                  </a:cubicBezTo>
                  <a:cubicBezTo>
                    <a:pt x="57150" y="62508"/>
                    <a:pt x="45720" y="39648"/>
                    <a:pt x="35719" y="2107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B84611-95ED-53FE-F376-C692C536C184}"/>
                </a:ext>
              </a:extLst>
            </p:cNvPr>
            <p:cNvSpPr/>
            <p:nvPr/>
          </p:nvSpPr>
          <p:spPr>
            <a:xfrm>
              <a:off x="4790638" y="4737100"/>
              <a:ext cx="370760" cy="214312"/>
            </a:xfrm>
            <a:custGeom>
              <a:avLst/>
              <a:gdLst>
                <a:gd name="connsiteX0" fmla="*/ 185380 w 370760"/>
                <a:gd name="connsiteY0" fmla="*/ 214313 h 214312"/>
                <a:gd name="connsiteX1" fmla="*/ 1072 w 370760"/>
                <a:gd name="connsiteY1" fmla="*/ 110728 h 214312"/>
                <a:gd name="connsiteX2" fmla="*/ 1072 w 370760"/>
                <a:gd name="connsiteY2" fmla="*/ 102870 h 214312"/>
                <a:gd name="connsiteX3" fmla="*/ 185380 w 370760"/>
                <a:gd name="connsiteY3" fmla="*/ 0 h 214312"/>
                <a:gd name="connsiteX4" fmla="*/ 369689 w 370760"/>
                <a:gd name="connsiteY4" fmla="*/ 103584 h 214312"/>
                <a:gd name="connsiteX5" fmla="*/ 369689 w 370760"/>
                <a:gd name="connsiteY5" fmla="*/ 111442 h 214312"/>
                <a:gd name="connsiteX6" fmla="*/ 185380 w 370760"/>
                <a:gd name="connsiteY6" fmla="*/ 214313 h 214312"/>
                <a:gd name="connsiteX7" fmla="*/ 15359 w 370760"/>
                <a:gd name="connsiteY7" fmla="*/ 107156 h 214312"/>
                <a:gd name="connsiteX8" fmla="*/ 185380 w 370760"/>
                <a:gd name="connsiteY8" fmla="*/ 200025 h 214312"/>
                <a:gd name="connsiteX9" fmla="*/ 355402 w 370760"/>
                <a:gd name="connsiteY9" fmla="*/ 107156 h 214312"/>
                <a:gd name="connsiteX10" fmla="*/ 185380 w 370760"/>
                <a:gd name="connsiteY10" fmla="*/ 14288 h 214312"/>
                <a:gd name="connsiteX11" fmla="*/ 15359 w 370760"/>
                <a:gd name="connsiteY11" fmla="*/ 107156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0760" h="214312">
                  <a:moveTo>
                    <a:pt x="185380" y="214313"/>
                  </a:moveTo>
                  <a:cubicBezTo>
                    <a:pt x="110371" y="214313"/>
                    <a:pt x="41077" y="175736"/>
                    <a:pt x="1072" y="110728"/>
                  </a:cubicBezTo>
                  <a:cubicBezTo>
                    <a:pt x="-357" y="108585"/>
                    <a:pt x="-357" y="105727"/>
                    <a:pt x="1072" y="102870"/>
                  </a:cubicBezTo>
                  <a:cubicBezTo>
                    <a:pt x="41077" y="38576"/>
                    <a:pt x="110371" y="0"/>
                    <a:pt x="185380" y="0"/>
                  </a:cubicBezTo>
                  <a:cubicBezTo>
                    <a:pt x="260390" y="0"/>
                    <a:pt x="329684" y="38576"/>
                    <a:pt x="369689" y="103584"/>
                  </a:cubicBezTo>
                  <a:cubicBezTo>
                    <a:pt x="371118" y="105727"/>
                    <a:pt x="371118" y="108585"/>
                    <a:pt x="369689" y="111442"/>
                  </a:cubicBezTo>
                  <a:cubicBezTo>
                    <a:pt x="329684" y="175736"/>
                    <a:pt x="260390" y="214313"/>
                    <a:pt x="185380" y="214313"/>
                  </a:cubicBezTo>
                  <a:close/>
                  <a:moveTo>
                    <a:pt x="15359" y="107156"/>
                  </a:moveTo>
                  <a:cubicBezTo>
                    <a:pt x="53221" y="165735"/>
                    <a:pt x="116800" y="200025"/>
                    <a:pt x="185380" y="200025"/>
                  </a:cubicBezTo>
                  <a:cubicBezTo>
                    <a:pt x="253960" y="200025"/>
                    <a:pt x="317540" y="165735"/>
                    <a:pt x="355402" y="107156"/>
                  </a:cubicBezTo>
                  <a:cubicBezTo>
                    <a:pt x="317540" y="48577"/>
                    <a:pt x="253960" y="14288"/>
                    <a:pt x="185380" y="14288"/>
                  </a:cubicBezTo>
                  <a:cubicBezTo>
                    <a:pt x="116800" y="14288"/>
                    <a:pt x="53221" y="48577"/>
                    <a:pt x="15359" y="10715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86" name="Content Placeholder 123">
            <a:extLst>
              <a:ext uri="{FF2B5EF4-FFF2-40B4-BE49-F238E27FC236}">
                <a16:creationId xmlns:a16="http://schemas.microsoft.com/office/drawing/2014/main" id="{B2FDFAEF-57CD-DCB2-441B-071DAB15F73C}"/>
              </a:ext>
            </a:extLst>
          </p:cNvPr>
          <p:cNvGrpSpPr/>
          <p:nvPr/>
        </p:nvGrpSpPr>
        <p:grpSpPr>
          <a:xfrm>
            <a:off x="5907881" y="4562474"/>
            <a:ext cx="257175" cy="428625"/>
            <a:chOff x="5907881" y="4562474"/>
            <a:chExt cx="257175" cy="428625"/>
          </a:xfrm>
          <a:solidFill>
            <a:schemeClr val="bg1"/>
          </a:solidFill>
        </p:grpSpPr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525A364F-DA93-AC67-0F03-846E7F6A04A8}"/>
                </a:ext>
              </a:extLst>
            </p:cNvPr>
            <p:cNvSpPr/>
            <p:nvPr/>
          </p:nvSpPr>
          <p:spPr>
            <a:xfrm>
              <a:off x="5907881" y="4562474"/>
              <a:ext cx="257175" cy="428625"/>
            </a:xfrm>
            <a:custGeom>
              <a:avLst/>
              <a:gdLst>
                <a:gd name="connsiteX0" fmla="*/ 221456 w 257175"/>
                <a:gd name="connsiteY0" fmla="*/ 428625 h 428625"/>
                <a:gd name="connsiteX1" fmla="*/ 35719 w 257175"/>
                <a:gd name="connsiteY1" fmla="*/ 428625 h 428625"/>
                <a:gd name="connsiteX2" fmla="*/ 0 w 257175"/>
                <a:gd name="connsiteY2" fmla="*/ 392906 h 428625"/>
                <a:gd name="connsiteX3" fmla="*/ 0 w 257175"/>
                <a:gd name="connsiteY3" fmla="*/ 35719 h 428625"/>
                <a:gd name="connsiteX4" fmla="*/ 35719 w 257175"/>
                <a:gd name="connsiteY4" fmla="*/ 0 h 428625"/>
                <a:gd name="connsiteX5" fmla="*/ 221456 w 257175"/>
                <a:gd name="connsiteY5" fmla="*/ 0 h 428625"/>
                <a:gd name="connsiteX6" fmla="*/ 257175 w 257175"/>
                <a:gd name="connsiteY6" fmla="*/ 35719 h 428625"/>
                <a:gd name="connsiteX7" fmla="*/ 257175 w 257175"/>
                <a:gd name="connsiteY7" fmla="*/ 392906 h 428625"/>
                <a:gd name="connsiteX8" fmla="*/ 221456 w 257175"/>
                <a:gd name="connsiteY8" fmla="*/ 428625 h 428625"/>
                <a:gd name="connsiteX9" fmla="*/ 35719 w 257175"/>
                <a:gd name="connsiteY9" fmla="*/ 14288 h 428625"/>
                <a:gd name="connsiteX10" fmla="*/ 14288 w 257175"/>
                <a:gd name="connsiteY10" fmla="*/ 35719 h 428625"/>
                <a:gd name="connsiteX11" fmla="*/ 14288 w 257175"/>
                <a:gd name="connsiteY11" fmla="*/ 392906 h 428625"/>
                <a:gd name="connsiteX12" fmla="*/ 35719 w 257175"/>
                <a:gd name="connsiteY12" fmla="*/ 414338 h 428625"/>
                <a:gd name="connsiteX13" fmla="*/ 221456 w 257175"/>
                <a:gd name="connsiteY13" fmla="*/ 414338 h 428625"/>
                <a:gd name="connsiteX14" fmla="*/ 242888 w 257175"/>
                <a:gd name="connsiteY14" fmla="*/ 392906 h 428625"/>
                <a:gd name="connsiteX15" fmla="*/ 242888 w 257175"/>
                <a:gd name="connsiteY15" fmla="*/ 35719 h 428625"/>
                <a:gd name="connsiteX16" fmla="*/ 221456 w 257175"/>
                <a:gd name="connsiteY16" fmla="*/ 14288 h 428625"/>
                <a:gd name="connsiteX17" fmla="*/ 35719 w 257175"/>
                <a:gd name="connsiteY17" fmla="*/ 142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7175" h="428625">
                  <a:moveTo>
                    <a:pt x="221456" y="428625"/>
                  </a:moveTo>
                  <a:lnTo>
                    <a:pt x="35719" y="428625"/>
                  </a:lnTo>
                  <a:cubicBezTo>
                    <a:pt x="15716" y="428625"/>
                    <a:pt x="0" y="412909"/>
                    <a:pt x="0" y="392906"/>
                  </a:cubicBezTo>
                  <a:lnTo>
                    <a:pt x="0" y="35719"/>
                  </a:lnTo>
                  <a:cubicBezTo>
                    <a:pt x="0" y="15716"/>
                    <a:pt x="15716" y="0"/>
                    <a:pt x="35719" y="0"/>
                  </a:cubicBezTo>
                  <a:lnTo>
                    <a:pt x="221456" y="0"/>
                  </a:lnTo>
                  <a:cubicBezTo>
                    <a:pt x="241459" y="0"/>
                    <a:pt x="257175" y="15716"/>
                    <a:pt x="257175" y="35719"/>
                  </a:cubicBezTo>
                  <a:lnTo>
                    <a:pt x="257175" y="392906"/>
                  </a:lnTo>
                  <a:cubicBezTo>
                    <a:pt x="257175" y="412909"/>
                    <a:pt x="241459" y="428625"/>
                    <a:pt x="221456" y="428625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lnTo>
                    <a:pt x="14288" y="392906"/>
                  </a:lnTo>
                  <a:cubicBezTo>
                    <a:pt x="14288" y="405051"/>
                    <a:pt x="23574" y="414338"/>
                    <a:pt x="35719" y="414338"/>
                  </a:cubicBezTo>
                  <a:lnTo>
                    <a:pt x="221456" y="414338"/>
                  </a:lnTo>
                  <a:cubicBezTo>
                    <a:pt x="233601" y="414338"/>
                    <a:pt x="242888" y="405051"/>
                    <a:pt x="242888" y="392906"/>
                  </a:cubicBezTo>
                  <a:lnTo>
                    <a:pt x="242888" y="35719"/>
                  </a:lnTo>
                  <a:cubicBezTo>
                    <a:pt x="242888" y="23574"/>
                    <a:pt x="233601" y="14288"/>
                    <a:pt x="221456" y="14288"/>
                  </a:cubicBezTo>
                  <a:lnTo>
                    <a:pt x="35719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63D2C1-EF06-451F-066D-FD843053D290}"/>
                </a:ext>
              </a:extLst>
            </p:cNvPr>
            <p:cNvSpPr/>
            <p:nvPr/>
          </p:nvSpPr>
          <p:spPr>
            <a:xfrm>
              <a:off x="5993606" y="4591049"/>
              <a:ext cx="85725" cy="14287"/>
            </a:xfrm>
            <a:custGeom>
              <a:avLst/>
              <a:gdLst>
                <a:gd name="connsiteX0" fmla="*/ 78581 w 85725"/>
                <a:gd name="connsiteY0" fmla="*/ 14288 h 14287"/>
                <a:gd name="connsiteX1" fmla="*/ 7144 w 85725"/>
                <a:gd name="connsiteY1" fmla="*/ 14288 h 14287"/>
                <a:gd name="connsiteX2" fmla="*/ 0 w 85725"/>
                <a:gd name="connsiteY2" fmla="*/ 7144 h 14287"/>
                <a:gd name="connsiteX3" fmla="*/ 7144 w 85725"/>
                <a:gd name="connsiteY3" fmla="*/ 0 h 14287"/>
                <a:gd name="connsiteX4" fmla="*/ 78581 w 85725"/>
                <a:gd name="connsiteY4" fmla="*/ 0 h 14287"/>
                <a:gd name="connsiteX5" fmla="*/ 85725 w 85725"/>
                <a:gd name="connsiteY5" fmla="*/ 7144 h 14287"/>
                <a:gd name="connsiteX6" fmla="*/ 78581 w 857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5" h="14287">
                  <a:moveTo>
                    <a:pt x="78581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78581" y="0"/>
                  </a:lnTo>
                  <a:cubicBezTo>
                    <a:pt x="82867" y="0"/>
                    <a:pt x="85725" y="2858"/>
                    <a:pt x="85725" y="7144"/>
                  </a:cubicBezTo>
                  <a:cubicBezTo>
                    <a:pt x="85725" y="11430"/>
                    <a:pt x="82867" y="14288"/>
                    <a:pt x="78581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52D8BEB-C30A-D76C-CB87-F216BFD13F9C}"/>
                </a:ext>
              </a:extLst>
            </p:cNvPr>
            <p:cNvSpPr/>
            <p:nvPr/>
          </p:nvSpPr>
          <p:spPr>
            <a:xfrm>
              <a:off x="6015037" y="4905374"/>
              <a:ext cx="42862" cy="42862"/>
            </a:xfrm>
            <a:custGeom>
              <a:avLst/>
              <a:gdLst>
                <a:gd name="connsiteX0" fmla="*/ 21431 w 42862"/>
                <a:gd name="connsiteY0" fmla="*/ 42863 h 42862"/>
                <a:gd name="connsiteX1" fmla="*/ 0 w 42862"/>
                <a:gd name="connsiteY1" fmla="*/ 21431 h 42862"/>
                <a:gd name="connsiteX2" fmla="*/ 21431 w 42862"/>
                <a:gd name="connsiteY2" fmla="*/ 0 h 42862"/>
                <a:gd name="connsiteX3" fmla="*/ 42863 w 42862"/>
                <a:gd name="connsiteY3" fmla="*/ 21431 h 42862"/>
                <a:gd name="connsiteX4" fmla="*/ 21431 w 42862"/>
                <a:gd name="connsiteY4" fmla="*/ 42863 h 42862"/>
                <a:gd name="connsiteX5" fmla="*/ 21431 w 42862"/>
                <a:gd name="connsiteY5" fmla="*/ 14288 h 42862"/>
                <a:gd name="connsiteX6" fmla="*/ 14288 w 42862"/>
                <a:gd name="connsiteY6" fmla="*/ 21431 h 42862"/>
                <a:gd name="connsiteX7" fmla="*/ 21431 w 42862"/>
                <a:gd name="connsiteY7" fmla="*/ 28575 h 42862"/>
                <a:gd name="connsiteX8" fmla="*/ 28575 w 42862"/>
                <a:gd name="connsiteY8" fmla="*/ 21431 h 42862"/>
                <a:gd name="connsiteX9" fmla="*/ 21431 w 42862"/>
                <a:gd name="connsiteY9" fmla="*/ 14288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21431" y="42863"/>
                  </a:moveTo>
                  <a:cubicBezTo>
                    <a:pt x="9287" y="42863"/>
                    <a:pt x="0" y="33576"/>
                    <a:pt x="0" y="21431"/>
                  </a:cubicBezTo>
                  <a:cubicBezTo>
                    <a:pt x="0" y="9287"/>
                    <a:pt x="9287" y="0"/>
                    <a:pt x="21431" y="0"/>
                  </a:cubicBezTo>
                  <a:cubicBezTo>
                    <a:pt x="33576" y="0"/>
                    <a:pt x="42863" y="9287"/>
                    <a:pt x="42863" y="21431"/>
                  </a:cubicBezTo>
                  <a:cubicBezTo>
                    <a:pt x="42863" y="33576"/>
                    <a:pt x="33576" y="42863"/>
                    <a:pt x="21431" y="42863"/>
                  </a:cubicBezTo>
                  <a:close/>
                  <a:moveTo>
                    <a:pt x="21431" y="14288"/>
                  </a:moveTo>
                  <a:cubicBezTo>
                    <a:pt x="17145" y="14288"/>
                    <a:pt x="14288" y="17145"/>
                    <a:pt x="14288" y="21431"/>
                  </a:cubicBezTo>
                  <a:cubicBezTo>
                    <a:pt x="14288" y="25717"/>
                    <a:pt x="17145" y="28575"/>
                    <a:pt x="21431" y="28575"/>
                  </a:cubicBezTo>
                  <a:cubicBezTo>
                    <a:pt x="25717" y="28575"/>
                    <a:pt x="28575" y="25717"/>
                    <a:pt x="28575" y="21431"/>
                  </a:cubicBezTo>
                  <a:cubicBezTo>
                    <a:pt x="28575" y="17145"/>
                    <a:pt x="25717" y="14288"/>
                    <a:pt x="21431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" name="Content Placeholder 125">
            <a:extLst>
              <a:ext uri="{FF2B5EF4-FFF2-40B4-BE49-F238E27FC236}">
                <a16:creationId xmlns:a16="http://schemas.microsoft.com/office/drawing/2014/main" id="{9DB64898-AC06-4361-2EF5-886FBF479FD7}"/>
              </a:ext>
            </a:extLst>
          </p:cNvPr>
          <p:cNvGrpSpPr/>
          <p:nvPr/>
        </p:nvGrpSpPr>
        <p:grpSpPr>
          <a:xfrm>
            <a:off x="6882945" y="4605694"/>
            <a:ext cx="428833" cy="342542"/>
            <a:chOff x="6882945" y="4605694"/>
            <a:chExt cx="428833" cy="342542"/>
          </a:xfrm>
          <a:solidFill>
            <a:schemeClr val="bg1"/>
          </a:solidFill>
        </p:grpSpPr>
        <p:grpSp>
          <p:nvGrpSpPr>
            <p:cNvPr id="293" name="Content Placeholder 125">
              <a:extLst>
                <a:ext uri="{FF2B5EF4-FFF2-40B4-BE49-F238E27FC236}">
                  <a16:creationId xmlns:a16="http://schemas.microsoft.com/office/drawing/2014/main" id="{5E255CE8-F056-676E-3AD6-C0915849D8B6}"/>
                </a:ext>
              </a:extLst>
            </p:cNvPr>
            <p:cNvGrpSpPr/>
            <p:nvPr/>
          </p:nvGrpSpPr>
          <p:grpSpPr>
            <a:xfrm>
              <a:off x="6882945" y="4840788"/>
              <a:ext cx="428833" cy="28867"/>
              <a:chOff x="6882945" y="4840788"/>
              <a:chExt cx="428833" cy="28867"/>
            </a:xfrm>
            <a:grpFill/>
          </p:grpSpPr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CD33D945-1710-B709-EDB5-CC01A2EEB6A4}"/>
                  </a:ext>
                </a:extLst>
              </p:cNvPr>
              <p:cNvSpPr/>
              <p:nvPr/>
            </p:nvSpPr>
            <p:spPr>
              <a:xfrm>
                <a:off x="6882945" y="4840788"/>
                <a:ext cx="46071" cy="28867"/>
              </a:xfrm>
              <a:custGeom>
                <a:avLst/>
                <a:gdLst>
                  <a:gd name="connsiteX0" fmla="*/ 13949 w 46071"/>
                  <a:gd name="connsiteY0" fmla="*/ 28868 h 28867"/>
                  <a:gd name="connsiteX1" fmla="*/ 5376 w 46071"/>
                  <a:gd name="connsiteY1" fmla="*/ 27439 h 28867"/>
                  <a:gd name="connsiteX2" fmla="*/ 376 w 46071"/>
                  <a:gd name="connsiteY2" fmla="*/ 18866 h 28867"/>
                  <a:gd name="connsiteX3" fmla="*/ 8948 w 46071"/>
                  <a:gd name="connsiteY3" fmla="*/ 13866 h 28867"/>
                  <a:gd name="connsiteX4" fmla="*/ 32523 w 46071"/>
                  <a:gd name="connsiteY4" fmla="*/ 3864 h 28867"/>
                  <a:gd name="connsiteX5" fmla="*/ 42524 w 46071"/>
                  <a:gd name="connsiteY5" fmla="*/ 1007 h 28867"/>
                  <a:gd name="connsiteX6" fmla="*/ 45381 w 46071"/>
                  <a:gd name="connsiteY6" fmla="*/ 11008 h 28867"/>
                  <a:gd name="connsiteX7" fmla="*/ 13949 w 46071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71" h="28867">
                    <a:moveTo>
                      <a:pt x="13949" y="28868"/>
                    </a:moveTo>
                    <a:cubicBezTo>
                      <a:pt x="11091" y="28868"/>
                      <a:pt x="8234" y="28153"/>
                      <a:pt x="5376" y="27439"/>
                    </a:cubicBezTo>
                    <a:cubicBezTo>
                      <a:pt x="1804" y="26724"/>
                      <a:pt x="-1053" y="22438"/>
                      <a:pt x="376" y="18866"/>
                    </a:cubicBezTo>
                    <a:cubicBezTo>
                      <a:pt x="1090" y="15294"/>
                      <a:pt x="5376" y="12437"/>
                      <a:pt x="8948" y="13866"/>
                    </a:cubicBezTo>
                    <a:cubicBezTo>
                      <a:pt x="18235" y="16009"/>
                      <a:pt x="28236" y="11723"/>
                      <a:pt x="32523" y="3864"/>
                    </a:cubicBezTo>
                    <a:cubicBezTo>
                      <a:pt x="34666" y="293"/>
                      <a:pt x="38952" y="-1136"/>
                      <a:pt x="42524" y="1007"/>
                    </a:cubicBezTo>
                    <a:cubicBezTo>
                      <a:pt x="46096" y="3150"/>
                      <a:pt x="46810" y="7436"/>
                      <a:pt x="45381" y="11008"/>
                    </a:cubicBezTo>
                    <a:cubicBezTo>
                      <a:pt x="38238" y="21724"/>
                      <a:pt x="26808" y="28868"/>
                      <a:pt x="13949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7D5844C5-B598-5CB3-6569-148F093790C4}"/>
                  </a:ext>
                </a:extLst>
              </p:cNvPr>
              <p:cNvSpPr/>
              <p:nvPr/>
            </p:nvSpPr>
            <p:spPr>
              <a:xfrm>
                <a:off x="6914460" y="4840788"/>
                <a:ext cx="63847" cy="28867"/>
              </a:xfrm>
              <a:custGeom>
                <a:avLst/>
                <a:gdLst>
                  <a:gd name="connsiteX0" fmla="*/ 31725 w 63847"/>
                  <a:gd name="connsiteY0" fmla="*/ 28868 h 28867"/>
                  <a:gd name="connsiteX1" fmla="*/ 1007 w 63847"/>
                  <a:gd name="connsiteY1" fmla="*/ 11008 h 28867"/>
                  <a:gd name="connsiteX2" fmla="*/ 3864 w 63847"/>
                  <a:gd name="connsiteY2" fmla="*/ 1007 h 28867"/>
                  <a:gd name="connsiteX3" fmla="*/ 13151 w 63847"/>
                  <a:gd name="connsiteY3" fmla="*/ 3864 h 28867"/>
                  <a:gd name="connsiteX4" fmla="*/ 31725 w 63847"/>
                  <a:gd name="connsiteY4" fmla="*/ 14580 h 28867"/>
                  <a:gd name="connsiteX5" fmla="*/ 50299 w 63847"/>
                  <a:gd name="connsiteY5" fmla="*/ 3864 h 28867"/>
                  <a:gd name="connsiteX6" fmla="*/ 60300 w 63847"/>
                  <a:gd name="connsiteY6" fmla="*/ 1007 h 28867"/>
                  <a:gd name="connsiteX7" fmla="*/ 63158 w 63847"/>
                  <a:gd name="connsiteY7" fmla="*/ 11008 h 28867"/>
                  <a:gd name="connsiteX8" fmla="*/ 31725 w 63847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47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6722" y="-1136"/>
                      <a:pt x="11008" y="293"/>
                      <a:pt x="13151" y="3864"/>
                    </a:cubicBezTo>
                    <a:cubicBezTo>
                      <a:pt x="16723" y="10294"/>
                      <a:pt x="23867" y="14580"/>
                      <a:pt x="31725" y="14580"/>
                    </a:cubicBezTo>
                    <a:cubicBezTo>
                      <a:pt x="39583" y="14580"/>
                      <a:pt x="46727" y="10294"/>
                      <a:pt x="50299" y="3864"/>
                    </a:cubicBezTo>
                    <a:cubicBezTo>
                      <a:pt x="52442" y="293"/>
                      <a:pt x="56728" y="-422"/>
                      <a:pt x="60300" y="1007"/>
                    </a:cubicBezTo>
                    <a:cubicBezTo>
                      <a:pt x="63872" y="3150"/>
                      <a:pt x="64586" y="7436"/>
                      <a:pt x="63158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2C54F1-B429-20F1-2B5B-E6B777FD3A27}"/>
                  </a:ext>
                </a:extLst>
              </p:cNvPr>
              <p:cNvSpPr/>
              <p:nvPr/>
            </p:nvSpPr>
            <p:spPr>
              <a:xfrm>
                <a:off x="6964467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F98077B1-007B-D855-9F68-770B8E3E5279}"/>
                  </a:ext>
                </a:extLst>
              </p:cNvPr>
              <p:cNvSpPr/>
              <p:nvPr/>
            </p:nvSpPr>
            <p:spPr>
              <a:xfrm>
                <a:off x="7013758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F3057A4C-E6DE-12B5-D84F-DCB5AB62BCE3}"/>
                  </a:ext>
                </a:extLst>
              </p:cNvPr>
              <p:cNvSpPr/>
              <p:nvPr/>
            </p:nvSpPr>
            <p:spPr>
              <a:xfrm>
                <a:off x="7063050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D9EF467-A203-82F5-DB35-EF09EE256886}"/>
                  </a:ext>
                </a:extLst>
              </p:cNvPr>
              <p:cNvSpPr/>
              <p:nvPr/>
            </p:nvSpPr>
            <p:spPr>
              <a:xfrm>
                <a:off x="7112342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1ECA6058-9FF2-220E-B2F7-41F2B8F8B62A}"/>
                  </a:ext>
                </a:extLst>
              </p:cNvPr>
              <p:cNvSpPr/>
              <p:nvPr/>
            </p:nvSpPr>
            <p:spPr>
              <a:xfrm>
                <a:off x="7162348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BCB77E82-EDC4-9B2F-2760-97D8DE0ABEF3}"/>
                  </a:ext>
                </a:extLst>
              </p:cNvPr>
              <p:cNvSpPr/>
              <p:nvPr/>
            </p:nvSpPr>
            <p:spPr>
              <a:xfrm>
                <a:off x="7211640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2436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FBCA0DCF-8826-EF3C-84CE-3317C2E4F6E4}"/>
                  </a:ext>
                </a:extLst>
              </p:cNvPr>
              <p:cNvSpPr/>
              <p:nvPr/>
            </p:nvSpPr>
            <p:spPr>
              <a:xfrm>
                <a:off x="7260932" y="4840788"/>
                <a:ext cx="50846" cy="28867"/>
              </a:xfrm>
              <a:custGeom>
                <a:avLst/>
                <a:gdLst>
                  <a:gd name="connsiteX0" fmla="*/ 31725 w 50846"/>
                  <a:gd name="connsiteY0" fmla="*/ 28868 h 28867"/>
                  <a:gd name="connsiteX1" fmla="*/ 1007 w 50846"/>
                  <a:gd name="connsiteY1" fmla="*/ 11008 h 28867"/>
                  <a:gd name="connsiteX2" fmla="*/ 3864 w 50846"/>
                  <a:gd name="connsiteY2" fmla="*/ 1007 h 28867"/>
                  <a:gd name="connsiteX3" fmla="*/ 13866 w 50846"/>
                  <a:gd name="connsiteY3" fmla="*/ 3864 h 28867"/>
                  <a:gd name="connsiteX4" fmla="*/ 41012 w 50846"/>
                  <a:gd name="connsiteY4" fmla="*/ 13151 h 28867"/>
                  <a:gd name="connsiteX5" fmla="*/ 50299 w 50846"/>
                  <a:gd name="connsiteY5" fmla="*/ 16723 h 28867"/>
                  <a:gd name="connsiteX6" fmla="*/ 46727 w 50846"/>
                  <a:gd name="connsiteY6" fmla="*/ 26010 h 28867"/>
                  <a:gd name="connsiteX7" fmla="*/ 31725 w 50846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46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8866" y="13151"/>
                      <a:pt x="31011" y="16723"/>
                      <a:pt x="41012" y="13151"/>
                    </a:cubicBezTo>
                    <a:cubicBezTo>
                      <a:pt x="44584" y="11723"/>
                      <a:pt x="48870" y="13151"/>
                      <a:pt x="50299" y="16723"/>
                    </a:cubicBezTo>
                    <a:cubicBezTo>
                      <a:pt x="51728" y="20295"/>
                      <a:pt x="50299" y="24581"/>
                      <a:pt x="46727" y="26010"/>
                    </a:cubicBezTo>
                    <a:cubicBezTo>
                      <a:pt x="41726" y="27439"/>
                      <a:pt x="36726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3" name="Content Placeholder 125">
              <a:extLst>
                <a:ext uri="{FF2B5EF4-FFF2-40B4-BE49-F238E27FC236}">
                  <a16:creationId xmlns:a16="http://schemas.microsoft.com/office/drawing/2014/main" id="{3643CBB5-8826-C142-8A46-1122DE056594}"/>
                </a:ext>
              </a:extLst>
            </p:cNvPr>
            <p:cNvGrpSpPr/>
            <p:nvPr/>
          </p:nvGrpSpPr>
          <p:grpSpPr>
            <a:xfrm>
              <a:off x="6882945" y="4919369"/>
              <a:ext cx="428833" cy="28867"/>
              <a:chOff x="6882945" y="4919369"/>
              <a:chExt cx="428833" cy="28867"/>
            </a:xfrm>
            <a:grpFill/>
          </p:grpSpPr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D798404-E15D-DE2D-6201-BE1CADDD385B}"/>
                  </a:ext>
                </a:extLst>
              </p:cNvPr>
              <p:cNvSpPr/>
              <p:nvPr/>
            </p:nvSpPr>
            <p:spPr>
              <a:xfrm>
                <a:off x="6882945" y="4919369"/>
                <a:ext cx="46071" cy="28867"/>
              </a:xfrm>
              <a:custGeom>
                <a:avLst/>
                <a:gdLst>
                  <a:gd name="connsiteX0" fmla="*/ 13949 w 46071"/>
                  <a:gd name="connsiteY0" fmla="*/ 28868 h 28867"/>
                  <a:gd name="connsiteX1" fmla="*/ 5376 w 46071"/>
                  <a:gd name="connsiteY1" fmla="*/ 27439 h 28867"/>
                  <a:gd name="connsiteX2" fmla="*/ 376 w 46071"/>
                  <a:gd name="connsiteY2" fmla="*/ 18866 h 28867"/>
                  <a:gd name="connsiteX3" fmla="*/ 8948 w 46071"/>
                  <a:gd name="connsiteY3" fmla="*/ 13866 h 28867"/>
                  <a:gd name="connsiteX4" fmla="*/ 32523 w 46071"/>
                  <a:gd name="connsiteY4" fmla="*/ 3864 h 28867"/>
                  <a:gd name="connsiteX5" fmla="*/ 42524 w 46071"/>
                  <a:gd name="connsiteY5" fmla="*/ 1007 h 28867"/>
                  <a:gd name="connsiteX6" fmla="*/ 45381 w 46071"/>
                  <a:gd name="connsiteY6" fmla="*/ 11008 h 28867"/>
                  <a:gd name="connsiteX7" fmla="*/ 13949 w 46071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71" h="28867">
                    <a:moveTo>
                      <a:pt x="13949" y="28868"/>
                    </a:moveTo>
                    <a:cubicBezTo>
                      <a:pt x="11091" y="28868"/>
                      <a:pt x="8234" y="28153"/>
                      <a:pt x="5376" y="27439"/>
                    </a:cubicBezTo>
                    <a:cubicBezTo>
                      <a:pt x="1804" y="26724"/>
                      <a:pt x="-1053" y="22438"/>
                      <a:pt x="376" y="18866"/>
                    </a:cubicBezTo>
                    <a:cubicBezTo>
                      <a:pt x="1090" y="15294"/>
                      <a:pt x="5376" y="12437"/>
                      <a:pt x="8948" y="13866"/>
                    </a:cubicBezTo>
                    <a:cubicBezTo>
                      <a:pt x="18235" y="16009"/>
                      <a:pt x="28236" y="11723"/>
                      <a:pt x="32523" y="3864"/>
                    </a:cubicBezTo>
                    <a:cubicBezTo>
                      <a:pt x="34666" y="293"/>
                      <a:pt x="38952" y="-1136"/>
                      <a:pt x="42524" y="1007"/>
                    </a:cubicBezTo>
                    <a:cubicBezTo>
                      <a:pt x="46096" y="3150"/>
                      <a:pt x="46810" y="7436"/>
                      <a:pt x="45381" y="11008"/>
                    </a:cubicBezTo>
                    <a:cubicBezTo>
                      <a:pt x="38238" y="21724"/>
                      <a:pt x="26808" y="28868"/>
                      <a:pt x="13949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8AD13597-3371-0F20-BED4-4FBBA234979E}"/>
                  </a:ext>
                </a:extLst>
              </p:cNvPr>
              <p:cNvSpPr/>
              <p:nvPr/>
            </p:nvSpPr>
            <p:spPr>
              <a:xfrm>
                <a:off x="6914460" y="4919369"/>
                <a:ext cx="63847" cy="28867"/>
              </a:xfrm>
              <a:custGeom>
                <a:avLst/>
                <a:gdLst>
                  <a:gd name="connsiteX0" fmla="*/ 31725 w 63847"/>
                  <a:gd name="connsiteY0" fmla="*/ 28868 h 28867"/>
                  <a:gd name="connsiteX1" fmla="*/ 1007 w 63847"/>
                  <a:gd name="connsiteY1" fmla="*/ 11008 h 28867"/>
                  <a:gd name="connsiteX2" fmla="*/ 3864 w 63847"/>
                  <a:gd name="connsiteY2" fmla="*/ 1007 h 28867"/>
                  <a:gd name="connsiteX3" fmla="*/ 13151 w 63847"/>
                  <a:gd name="connsiteY3" fmla="*/ 3864 h 28867"/>
                  <a:gd name="connsiteX4" fmla="*/ 31725 w 63847"/>
                  <a:gd name="connsiteY4" fmla="*/ 14580 h 28867"/>
                  <a:gd name="connsiteX5" fmla="*/ 50299 w 63847"/>
                  <a:gd name="connsiteY5" fmla="*/ 3864 h 28867"/>
                  <a:gd name="connsiteX6" fmla="*/ 60300 w 63847"/>
                  <a:gd name="connsiteY6" fmla="*/ 1007 h 28867"/>
                  <a:gd name="connsiteX7" fmla="*/ 63158 w 63847"/>
                  <a:gd name="connsiteY7" fmla="*/ 11008 h 28867"/>
                  <a:gd name="connsiteX8" fmla="*/ 31725 w 63847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47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6722" y="-1136"/>
                      <a:pt x="11008" y="293"/>
                      <a:pt x="13151" y="3864"/>
                    </a:cubicBezTo>
                    <a:cubicBezTo>
                      <a:pt x="16723" y="10294"/>
                      <a:pt x="23867" y="14580"/>
                      <a:pt x="31725" y="14580"/>
                    </a:cubicBezTo>
                    <a:cubicBezTo>
                      <a:pt x="39583" y="14580"/>
                      <a:pt x="46727" y="10294"/>
                      <a:pt x="50299" y="3864"/>
                    </a:cubicBezTo>
                    <a:cubicBezTo>
                      <a:pt x="52442" y="293"/>
                      <a:pt x="56728" y="-422"/>
                      <a:pt x="60300" y="1007"/>
                    </a:cubicBezTo>
                    <a:cubicBezTo>
                      <a:pt x="63872" y="3150"/>
                      <a:pt x="64586" y="7436"/>
                      <a:pt x="63158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520486F0-0366-6FBC-38F5-5637F9D24BC7}"/>
                  </a:ext>
                </a:extLst>
              </p:cNvPr>
              <p:cNvSpPr/>
              <p:nvPr/>
            </p:nvSpPr>
            <p:spPr>
              <a:xfrm>
                <a:off x="6964467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77688272-A106-94E8-A965-1037265B6F2F}"/>
                  </a:ext>
                </a:extLst>
              </p:cNvPr>
              <p:cNvSpPr/>
              <p:nvPr/>
            </p:nvSpPr>
            <p:spPr>
              <a:xfrm>
                <a:off x="7013758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3E2C360B-4559-E8F9-6852-1B1C198E21AE}"/>
                  </a:ext>
                </a:extLst>
              </p:cNvPr>
              <p:cNvSpPr/>
              <p:nvPr/>
            </p:nvSpPr>
            <p:spPr>
              <a:xfrm>
                <a:off x="7063050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596D196D-3AD8-F3E7-2986-2B2480D59709}"/>
                  </a:ext>
                </a:extLst>
              </p:cNvPr>
              <p:cNvSpPr/>
              <p:nvPr/>
            </p:nvSpPr>
            <p:spPr>
              <a:xfrm>
                <a:off x="7112342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410BC3F-6CCB-7A4C-681D-89EFFB6E95BB}"/>
                  </a:ext>
                </a:extLst>
              </p:cNvPr>
              <p:cNvSpPr/>
              <p:nvPr/>
            </p:nvSpPr>
            <p:spPr>
              <a:xfrm>
                <a:off x="7162348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0EF2DACC-71FA-378B-02B3-0A1A309F43EA}"/>
                  </a:ext>
                </a:extLst>
              </p:cNvPr>
              <p:cNvSpPr/>
              <p:nvPr/>
            </p:nvSpPr>
            <p:spPr>
              <a:xfrm>
                <a:off x="7211640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7A804924-CF8A-5978-A053-5E5227E591C5}"/>
                  </a:ext>
                </a:extLst>
              </p:cNvPr>
              <p:cNvSpPr/>
              <p:nvPr/>
            </p:nvSpPr>
            <p:spPr>
              <a:xfrm>
                <a:off x="7260932" y="4919369"/>
                <a:ext cx="50846" cy="28867"/>
              </a:xfrm>
              <a:custGeom>
                <a:avLst/>
                <a:gdLst>
                  <a:gd name="connsiteX0" fmla="*/ 31725 w 50846"/>
                  <a:gd name="connsiteY0" fmla="*/ 28868 h 28867"/>
                  <a:gd name="connsiteX1" fmla="*/ 1007 w 50846"/>
                  <a:gd name="connsiteY1" fmla="*/ 11008 h 28867"/>
                  <a:gd name="connsiteX2" fmla="*/ 3864 w 50846"/>
                  <a:gd name="connsiteY2" fmla="*/ 1007 h 28867"/>
                  <a:gd name="connsiteX3" fmla="*/ 13866 w 50846"/>
                  <a:gd name="connsiteY3" fmla="*/ 3864 h 28867"/>
                  <a:gd name="connsiteX4" fmla="*/ 41012 w 50846"/>
                  <a:gd name="connsiteY4" fmla="*/ 13151 h 28867"/>
                  <a:gd name="connsiteX5" fmla="*/ 50299 w 50846"/>
                  <a:gd name="connsiteY5" fmla="*/ 16723 h 28867"/>
                  <a:gd name="connsiteX6" fmla="*/ 46727 w 50846"/>
                  <a:gd name="connsiteY6" fmla="*/ 26010 h 28867"/>
                  <a:gd name="connsiteX7" fmla="*/ 31725 w 50846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46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8866" y="13151"/>
                      <a:pt x="31011" y="16723"/>
                      <a:pt x="41012" y="13151"/>
                    </a:cubicBezTo>
                    <a:cubicBezTo>
                      <a:pt x="44584" y="11723"/>
                      <a:pt x="48870" y="13151"/>
                      <a:pt x="50299" y="16723"/>
                    </a:cubicBezTo>
                    <a:cubicBezTo>
                      <a:pt x="51728" y="20295"/>
                      <a:pt x="50299" y="24581"/>
                      <a:pt x="46727" y="26010"/>
                    </a:cubicBezTo>
                    <a:cubicBezTo>
                      <a:pt x="41726" y="27439"/>
                      <a:pt x="36726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9A620691-09B9-AD82-F679-7093457BFBB4}"/>
                </a:ext>
              </a:extLst>
            </p:cNvPr>
            <p:cNvSpPr/>
            <p:nvPr/>
          </p:nvSpPr>
          <p:spPr>
            <a:xfrm>
              <a:off x="7032625" y="4605694"/>
              <a:ext cx="128587" cy="185380"/>
            </a:xfrm>
            <a:custGeom>
              <a:avLst/>
              <a:gdLst>
                <a:gd name="connsiteX0" fmla="*/ 64294 w 128587"/>
                <a:gd name="connsiteY0" fmla="*/ 185380 h 185380"/>
                <a:gd name="connsiteX1" fmla="*/ 0 w 128587"/>
                <a:gd name="connsiteY1" fmla="*/ 121087 h 185380"/>
                <a:gd name="connsiteX2" fmla="*/ 51435 w 128587"/>
                <a:gd name="connsiteY2" fmla="*/ 13216 h 185380"/>
                <a:gd name="connsiteX3" fmla="*/ 58579 w 128587"/>
                <a:gd name="connsiteY3" fmla="*/ 3215 h 185380"/>
                <a:gd name="connsiteX4" fmla="*/ 70723 w 128587"/>
                <a:gd name="connsiteY4" fmla="*/ 3215 h 185380"/>
                <a:gd name="connsiteX5" fmla="*/ 77867 w 128587"/>
                <a:gd name="connsiteY5" fmla="*/ 13216 h 185380"/>
                <a:gd name="connsiteX6" fmla="*/ 128588 w 128587"/>
                <a:gd name="connsiteY6" fmla="*/ 121087 h 185380"/>
                <a:gd name="connsiteX7" fmla="*/ 64294 w 128587"/>
                <a:gd name="connsiteY7" fmla="*/ 185380 h 185380"/>
                <a:gd name="connsiteX8" fmla="*/ 64294 w 128587"/>
                <a:gd name="connsiteY8" fmla="*/ 19645 h 185380"/>
                <a:gd name="connsiteX9" fmla="*/ 63579 w 128587"/>
                <a:gd name="connsiteY9" fmla="*/ 21074 h 185380"/>
                <a:gd name="connsiteX10" fmla="*/ 14288 w 128587"/>
                <a:gd name="connsiteY10" fmla="*/ 121087 h 185380"/>
                <a:gd name="connsiteX11" fmla="*/ 64294 w 128587"/>
                <a:gd name="connsiteY11" fmla="*/ 171093 h 185380"/>
                <a:gd name="connsiteX12" fmla="*/ 114300 w 128587"/>
                <a:gd name="connsiteY12" fmla="*/ 121087 h 185380"/>
                <a:gd name="connsiteX13" fmla="*/ 65008 w 128587"/>
                <a:gd name="connsiteY13" fmla="*/ 21074 h 185380"/>
                <a:gd name="connsiteX14" fmla="*/ 64294 w 128587"/>
                <a:gd name="connsiteY14" fmla="*/ 19645 h 1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87" h="185380">
                  <a:moveTo>
                    <a:pt x="64294" y="185380"/>
                  </a:moveTo>
                  <a:cubicBezTo>
                    <a:pt x="28575" y="185380"/>
                    <a:pt x="0" y="156805"/>
                    <a:pt x="0" y="121087"/>
                  </a:cubicBezTo>
                  <a:cubicBezTo>
                    <a:pt x="0" y="89654"/>
                    <a:pt x="25003" y="52507"/>
                    <a:pt x="51435" y="13216"/>
                  </a:cubicBezTo>
                  <a:lnTo>
                    <a:pt x="58579" y="3215"/>
                  </a:lnTo>
                  <a:cubicBezTo>
                    <a:pt x="61436" y="-1072"/>
                    <a:pt x="67866" y="-1072"/>
                    <a:pt x="70723" y="3215"/>
                  </a:cubicBezTo>
                  <a:lnTo>
                    <a:pt x="77867" y="13216"/>
                  </a:lnTo>
                  <a:cubicBezTo>
                    <a:pt x="103584" y="52507"/>
                    <a:pt x="128588" y="89654"/>
                    <a:pt x="128588" y="121087"/>
                  </a:cubicBezTo>
                  <a:cubicBezTo>
                    <a:pt x="128588" y="156091"/>
                    <a:pt x="100013" y="185380"/>
                    <a:pt x="64294" y="185380"/>
                  </a:cubicBezTo>
                  <a:close/>
                  <a:moveTo>
                    <a:pt x="64294" y="19645"/>
                  </a:moveTo>
                  <a:lnTo>
                    <a:pt x="63579" y="21074"/>
                  </a:lnTo>
                  <a:cubicBezTo>
                    <a:pt x="37862" y="58222"/>
                    <a:pt x="14288" y="93940"/>
                    <a:pt x="14288" y="121087"/>
                  </a:cubicBezTo>
                  <a:cubicBezTo>
                    <a:pt x="14288" y="148947"/>
                    <a:pt x="36433" y="171093"/>
                    <a:pt x="64294" y="171093"/>
                  </a:cubicBezTo>
                  <a:cubicBezTo>
                    <a:pt x="92154" y="171093"/>
                    <a:pt x="114300" y="148947"/>
                    <a:pt x="114300" y="121087"/>
                  </a:cubicBezTo>
                  <a:cubicBezTo>
                    <a:pt x="114300" y="93940"/>
                    <a:pt x="90726" y="58936"/>
                    <a:pt x="65008" y="21074"/>
                  </a:cubicBezTo>
                  <a:lnTo>
                    <a:pt x="64294" y="1964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41407D4-085D-450A-D0ED-56338D673BF1}"/>
              </a:ext>
            </a:extLst>
          </p:cNvPr>
          <p:cNvGrpSpPr/>
          <p:nvPr/>
        </p:nvGrpSpPr>
        <p:grpSpPr>
          <a:xfrm>
            <a:off x="7928769" y="4548187"/>
            <a:ext cx="421480" cy="435768"/>
            <a:chOff x="7928769" y="4548187"/>
            <a:chExt cx="421480" cy="435768"/>
          </a:xfrm>
          <a:solidFill>
            <a:schemeClr val="bg1"/>
          </a:solidFill>
        </p:grpSpPr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085B96A0-EACB-ACBD-9507-C3EC58F48D57}"/>
                </a:ext>
              </a:extLst>
            </p:cNvPr>
            <p:cNvSpPr/>
            <p:nvPr/>
          </p:nvSpPr>
          <p:spPr>
            <a:xfrm>
              <a:off x="7928769" y="4548187"/>
              <a:ext cx="7143" cy="7143"/>
            </a:xfrm>
            <a:custGeom>
              <a:avLst/>
              <a:gdLst/>
              <a:ahLst/>
              <a:cxnLst/>
              <a:rect l="l" t="t" r="r" b="b"/>
              <a:pathLst>
                <a:path w="7143" h="7143"/>
              </a:pathLst>
            </a:custGeom>
            <a:grpFill/>
            <a:ln w="142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E3A998F-04BB-BEFF-2D91-A97EA612E50A}"/>
                </a:ext>
              </a:extLst>
            </p:cNvPr>
            <p:cNvSpPr/>
            <p:nvPr/>
          </p:nvSpPr>
          <p:spPr>
            <a:xfrm>
              <a:off x="7964487" y="4569618"/>
              <a:ext cx="385762" cy="414337"/>
            </a:xfrm>
            <a:custGeom>
              <a:avLst/>
              <a:gdLst>
                <a:gd name="connsiteX0" fmla="*/ 200739 w 385762"/>
                <a:gd name="connsiteY0" fmla="*/ 28575 h 414337"/>
                <a:gd name="connsiteX1" fmla="*/ 193596 w 385762"/>
                <a:gd name="connsiteY1" fmla="*/ 35719 h 414337"/>
                <a:gd name="connsiteX2" fmla="*/ 200739 w 385762"/>
                <a:gd name="connsiteY2" fmla="*/ 42863 h 414337"/>
                <a:gd name="connsiteX3" fmla="*/ 371475 w 385762"/>
                <a:gd name="connsiteY3" fmla="*/ 221456 h 414337"/>
                <a:gd name="connsiteX4" fmla="*/ 192881 w 385762"/>
                <a:gd name="connsiteY4" fmla="*/ 400050 h 414337"/>
                <a:gd name="connsiteX5" fmla="*/ 14288 w 385762"/>
                <a:gd name="connsiteY5" fmla="*/ 221456 h 414337"/>
                <a:gd name="connsiteX6" fmla="*/ 26432 w 385762"/>
                <a:gd name="connsiteY6" fmla="*/ 164306 h 414337"/>
                <a:gd name="connsiteX7" fmla="*/ 71438 w 385762"/>
                <a:gd name="connsiteY7" fmla="*/ 164306 h 414337"/>
                <a:gd name="connsiteX8" fmla="*/ 178594 w 385762"/>
                <a:gd name="connsiteY8" fmla="*/ 57150 h 414337"/>
                <a:gd name="connsiteX9" fmla="*/ 178594 w 385762"/>
                <a:gd name="connsiteY9" fmla="*/ 7144 h 414337"/>
                <a:gd name="connsiteX10" fmla="*/ 171450 w 385762"/>
                <a:gd name="connsiteY10" fmla="*/ 0 h 414337"/>
                <a:gd name="connsiteX11" fmla="*/ 121444 w 385762"/>
                <a:gd name="connsiteY11" fmla="*/ 0 h 414337"/>
                <a:gd name="connsiteX12" fmla="*/ 14288 w 385762"/>
                <a:gd name="connsiteY12" fmla="*/ 107156 h 414337"/>
                <a:gd name="connsiteX13" fmla="*/ 14288 w 385762"/>
                <a:gd name="connsiteY13" fmla="*/ 155734 h 414337"/>
                <a:gd name="connsiteX14" fmla="*/ 0 w 385762"/>
                <a:gd name="connsiteY14" fmla="*/ 221456 h 414337"/>
                <a:gd name="connsiteX15" fmla="*/ 192881 w 385762"/>
                <a:gd name="connsiteY15" fmla="*/ 414338 h 414337"/>
                <a:gd name="connsiteX16" fmla="*/ 385763 w 385762"/>
                <a:gd name="connsiteY16" fmla="*/ 221456 h 414337"/>
                <a:gd name="connsiteX17" fmla="*/ 200739 w 385762"/>
                <a:gd name="connsiteY17" fmla="*/ 28575 h 414337"/>
                <a:gd name="connsiteX18" fmla="*/ 121444 w 385762"/>
                <a:gd name="connsiteY18" fmla="*/ 14288 h 414337"/>
                <a:gd name="connsiteX19" fmla="*/ 164306 w 385762"/>
                <a:gd name="connsiteY19" fmla="*/ 14288 h 414337"/>
                <a:gd name="connsiteX20" fmla="*/ 164306 w 385762"/>
                <a:gd name="connsiteY20" fmla="*/ 57150 h 414337"/>
                <a:gd name="connsiteX21" fmla="*/ 71438 w 385762"/>
                <a:gd name="connsiteY21" fmla="*/ 150019 h 414337"/>
                <a:gd name="connsiteX22" fmla="*/ 32861 w 385762"/>
                <a:gd name="connsiteY22" fmla="*/ 150019 h 414337"/>
                <a:gd name="connsiteX23" fmla="*/ 124301 w 385762"/>
                <a:gd name="connsiteY23" fmla="*/ 56436 h 414337"/>
                <a:gd name="connsiteX24" fmla="*/ 128588 w 385762"/>
                <a:gd name="connsiteY24" fmla="*/ 47149 h 414337"/>
                <a:gd name="connsiteX25" fmla="*/ 119301 w 385762"/>
                <a:gd name="connsiteY25" fmla="*/ 42863 h 414337"/>
                <a:gd name="connsiteX26" fmla="*/ 28575 w 385762"/>
                <a:gd name="connsiteY26" fmla="*/ 127873 h 414337"/>
                <a:gd name="connsiteX27" fmla="*/ 28575 w 385762"/>
                <a:gd name="connsiteY27" fmla="*/ 107156 h 414337"/>
                <a:gd name="connsiteX28" fmla="*/ 121444 w 385762"/>
                <a:gd name="connsiteY28" fmla="*/ 1428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5762" h="414337">
                  <a:moveTo>
                    <a:pt x="200739" y="28575"/>
                  </a:moveTo>
                  <a:cubicBezTo>
                    <a:pt x="197167" y="28575"/>
                    <a:pt x="193596" y="31433"/>
                    <a:pt x="193596" y="35719"/>
                  </a:cubicBezTo>
                  <a:cubicBezTo>
                    <a:pt x="193596" y="40005"/>
                    <a:pt x="196453" y="42863"/>
                    <a:pt x="200739" y="42863"/>
                  </a:cubicBezTo>
                  <a:cubicBezTo>
                    <a:pt x="296466" y="47149"/>
                    <a:pt x="371475" y="125730"/>
                    <a:pt x="371475" y="221456"/>
                  </a:cubicBezTo>
                  <a:cubicBezTo>
                    <a:pt x="371475" y="320040"/>
                    <a:pt x="291465" y="400050"/>
                    <a:pt x="192881" y="400050"/>
                  </a:cubicBezTo>
                  <a:cubicBezTo>
                    <a:pt x="94298" y="400050"/>
                    <a:pt x="14288" y="320040"/>
                    <a:pt x="14288" y="221456"/>
                  </a:cubicBezTo>
                  <a:cubicBezTo>
                    <a:pt x="14288" y="203597"/>
                    <a:pt x="17859" y="185738"/>
                    <a:pt x="26432" y="164306"/>
                  </a:cubicBezTo>
                  <a:lnTo>
                    <a:pt x="71438" y="164306"/>
                  </a:lnTo>
                  <a:cubicBezTo>
                    <a:pt x="130731" y="164306"/>
                    <a:pt x="178594" y="116443"/>
                    <a:pt x="178594" y="57150"/>
                  </a:cubicBezTo>
                  <a:lnTo>
                    <a:pt x="178594" y="7144"/>
                  </a:lnTo>
                  <a:cubicBezTo>
                    <a:pt x="178594" y="2858"/>
                    <a:pt x="175736" y="0"/>
                    <a:pt x="171450" y="0"/>
                  </a:cubicBezTo>
                  <a:lnTo>
                    <a:pt x="121444" y="0"/>
                  </a:lnTo>
                  <a:cubicBezTo>
                    <a:pt x="62151" y="0"/>
                    <a:pt x="14288" y="47863"/>
                    <a:pt x="14288" y="107156"/>
                  </a:cubicBezTo>
                  <a:lnTo>
                    <a:pt x="14288" y="155734"/>
                  </a:lnTo>
                  <a:cubicBezTo>
                    <a:pt x="7858" y="171450"/>
                    <a:pt x="0" y="195024"/>
                    <a:pt x="0" y="221456"/>
                  </a:cubicBezTo>
                  <a:cubicBezTo>
                    <a:pt x="0" y="327898"/>
                    <a:pt x="86439" y="414338"/>
                    <a:pt x="192881" y="414338"/>
                  </a:cubicBezTo>
                  <a:cubicBezTo>
                    <a:pt x="299323" y="414338"/>
                    <a:pt x="385763" y="327898"/>
                    <a:pt x="385763" y="221456"/>
                  </a:cubicBezTo>
                  <a:cubicBezTo>
                    <a:pt x="385763" y="117872"/>
                    <a:pt x="304324" y="32861"/>
                    <a:pt x="200739" y="28575"/>
                  </a:cubicBezTo>
                  <a:close/>
                  <a:moveTo>
                    <a:pt x="121444" y="14288"/>
                  </a:moveTo>
                  <a:lnTo>
                    <a:pt x="164306" y="14288"/>
                  </a:lnTo>
                  <a:lnTo>
                    <a:pt x="164306" y="57150"/>
                  </a:lnTo>
                  <a:cubicBezTo>
                    <a:pt x="164306" y="108585"/>
                    <a:pt x="122873" y="150019"/>
                    <a:pt x="71438" y="150019"/>
                  </a:cubicBezTo>
                  <a:lnTo>
                    <a:pt x="32861" y="150019"/>
                  </a:lnTo>
                  <a:cubicBezTo>
                    <a:pt x="59293" y="96441"/>
                    <a:pt x="107156" y="62151"/>
                    <a:pt x="124301" y="56436"/>
                  </a:cubicBezTo>
                  <a:cubicBezTo>
                    <a:pt x="127873" y="55007"/>
                    <a:pt x="130016" y="51435"/>
                    <a:pt x="128588" y="47149"/>
                  </a:cubicBezTo>
                  <a:cubicBezTo>
                    <a:pt x="127159" y="43577"/>
                    <a:pt x="123587" y="41434"/>
                    <a:pt x="119301" y="42863"/>
                  </a:cubicBezTo>
                  <a:cubicBezTo>
                    <a:pt x="100013" y="49292"/>
                    <a:pt x="57150" y="80724"/>
                    <a:pt x="28575" y="127873"/>
                  </a:cubicBezTo>
                  <a:lnTo>
                    <a:pt x="28575" y="107156"/>
                  </a:lnTo>
                  <a:cubicBezTo>
                    <a:pt x="28575" y="55721"/>
                    <a:pt x="70009" y="14288"/>
                    <a:pt x="1214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7C74C366-D0EA-8345-64D5-FEBE2BBB6FBF}"/>
                </a:ext>
              </a:extLst>
            </p:cNvPr>
            <p:cNvSpPr/>
            <p:nvPr/>
          </p:nvSpPr>
          <p:spPr>
            <a:xfrm>
              <a:off x="8014494" y="4648199"/>
              <a:ext cx="285750" cy="285750"/>
            </a:xfrm>
            <a:custGeom>
              <a:avLst/>
              <a:gdLst>
                <a:gd name="connsiteX0" fmla="*/ 136446 w 285750"/>
                <a:gd name="connsiteY0" fmla="*/ 10001 h 285750"/>
                <a:gd name="connsiteX1" fmla="*/ 137874 w 285750"/>
                <a:gd name="connsiteY1" fmla="*/ 12144 h 285750"/>
                <a:gd name="connsiteX2" fmla="*/ 183594 w 285750"/>
                <a:gd name="connsiteY2" fmla="*/ 85725 h 285750"/>
                <a:gd name="connsiteX3" fmla="*/ 102156 w 285750"/>
                <a:gd name="connsiteY3" fmla="*/ 85725 h 285750"/>
                <a:gd name="connsiteX4" fmla="*/ 106442 w 285750"/>
                <a:gd name="connsiteY4" fmla="*/ 75009 h 285750"/>
                <a:gd name="connsiteX5" fmla="*/ 102870 w 285750"/>
                <a:gd name="connsiteY5" fmla="*/ 65723 h 285750"/>
                <a:gd name="connsiteX6" fmla="*/ 93583 w 285750"/>
                <a:gd name="connsiteY6" fmla="*/ 69294 h 285750"/>
                <a:gd name="connsiteX7" fmla="*/ 87868 w 285750"/>
                <a:gd name="connsiteY7" fmla="*/ 85725 h 285750"/>
                <a:gd name="connsiteX8" fmla="*/ 71438 w 285750"/>
                <a:gd name="connsiteY8" fmla="*/ 85725 h 285750"/>
                <a:gd name="connsiteX9" fmla="*/ 64294 w 285750"/>
                <a:gd name="connsiteY9" fmla="*/ 92869 h 285750"/>
                <a:gd name="connsiteX10" fmla="*/ 71438 w 285750"/>
                <a:gd name="connsiteY10" fmla="*/ 100013 h 285750"/>
                <a:gd name="connsiteX11" fmla="*/ 83582 w 285750"/>
                <a:gd name="connsiteY11" fmla="*/ 100013 h 285750"/>
                <a:gd name="connsiteX12" fmla="*/ 77867 w 285750"/>
                <a:gd name="connsiteY12" fmla="*/ 142161 h 285750"/>
                <a:gd name="connsiteX13" fmla="*/ 83582 w 285750"/>
                <a:gd name="connsiteY13" fmla="*/ 185738 h 285750"/>
                <a:gd name="connsiteX14" fmla="*/ 22146 w 285750"/>
                <a:gd name="connsiteY14" fmla="*/ 185738 h 285750"/>
                <a:gd name="connsiteX15" fmla="*/ 14288 w 285750"/>
                <a:gd name="connsiteY15" fmla="*/ 142875 h 285750"/>
                <a:gd name="connsiteX16" fmla="*/ 19288 w 285750"/>
                <a:gd name="connsiteY16" fmla="*/ 109299 h 285750"/>
                <a:gd name="connsiteX17" fmla="*/ 14288 w 285750"/>
                <a:gd name="connsiteY17" fmla="*/ 100013 h 285750"/>
                <a:gd name="connsiteX18" fmla="*/ 5001 w 285750"/>
                <a:gd name="connsiteY18" fmla="*/ 105013 h 285750"/>
                <a:gd name="connsiteX19" fmla="*/ 0 w 285750"/>
                <a:gd name="connsiteY19" fmla="*/ 142875 h 285750"/>
                <a:gd name="connsiteX20" fmla="*/ 142875 w 285750"/>
                <a:gd name="connsiteY20" fmla="*/ 285750 h 285750"/>
                <a:gd name="connsiteX21" fmla="*/ 285750 w 285750"/>
                <a:gd name="connsiteY21" fmla="*/ 142875 h 285750"/>
                <a:gd name="connsiteX22" fmla="*/ 142875 w 285750"/>
                <a:gd name="connsiteY22" fmla="*/ 0 h 285750"/>
                <a:gd name="connsiteX23" fmla="*/ 140018 w 285750"/>
                <a:gd name="connsiteY23" fmla="*/ 714 h 285750"/>
                <a:gd name="connsiteX24" fmla="*/ 136446 w 285750"/>
                <a:gd name="connsiteY24" fmla="*/ 4286 h 285750"/>
                <a:gd name="connsiteX25" fmla="*/ 136446 w 285750"/>
                <a:gd name="connsiteY25" fmla="*/ 10001 h 285750"/>
                <a:gd name="connsiteX26" fmla="*/ 92154 w 285750"/>
                <a:gd name="connsiteY26" fmla="*/ 142161 h 285750"/>
                <a:gd name="connsiteX27" fmla="*/ 97869 w 285750"/>
                <a:gd name="connsiteY27" fmla="*/ 100013 h 285750"/>
                <a:gd name="connsiteX28" fmla="*/ 187881 w 285750"/>
                <a:gd name="connsiteY28" fmla="*/ 100013 h 285750"/>
                <a:gd name="connsiteX29" fmla="*/ 193596 w 285750"/>
                <a:gd name="connsiteY29" fmla="*/ 142161 h 285750"/>
                <a:gd name="connsiteX30" fmla="*/ 187881 w 285750"/>
                <a:gd name="connsiteY30" fmla="*/ 185738 h 285750"/>
                <a:gd name="connsiteX31" fmla="*/ 97869 w 285750"/>
                <a:gd name="connsiteY31" fmla="*/ 185738 h 285750"/>
                <a:gd name="connsiteX32" fmla="*/ 92154 w 285750"/>
                <a:gd name="connsiteY32" fmla="*/ 142161 h 285750"/>
                <a:gd name="connsiteX33" fmla="*/ 183594 w 285750"/>
                <a:gd name="connsiteY33" fmla="*/ 200025 h 285750"/>
                <a:gd name="connsiteX34" fmla="*/ 142875 w 285750"/>
                <a:gd name="connsiteY34" fmla="*/ 268605 h 285750"/>
                <a:gd name="connsiteX35" fmla="*/ 102156 w 285750"/>
                <a:gd name="connsiteY35" fmla="*/ 200025 h 285750"/>
                <a:gd name="connsiteX36" fmla="*/ 183594 w 285750"/>
                <a:gd name="connsiteY36" fmla="*/ 200025 h 285750"/>
                <a:gd name="connsiteX37" fmla="*/ 27861 w 285750"/>
                <a:gd name="connsiteY37" fmla="*/ 200025 h 285750"/>
                <a:gd name="connsiteX38" fmla="*/ 87154 w 285750"/>
                <a:gd name="connsiteY38" fmla="*/ 200025 h 285750"/>
                <a:gd name="connsiteX39" fmla="*/ 125016 w 285750"/>
                <a:gd name="connsiteY39" fmla="*/ 270034 h 285750"/>
                <a:gd name="connsiteX40" fmla="*/ 27861 w 285750"/>
                <a:gd name="connsiteY40" fmla="*/ 200025 h 285750"/>
                <a:gd name="connsiteX41" fmla="*/ 160734 w 285750"/>
                <a:gd name="connsiteY41" fmla="*/ 270034 h 285750"/>
                <a:gd name="connsiteX42" fmla="*/ 198596 w 285750"/>
                <a:gd name="connsiteY42" fmla="*/ 200025 h 285750"/>
                <a:gd name="connsiteX43" fmla="*/ 257889 w 285750"/>
                <a:gd name="connsiteY43" fmla="*/ 200025 h 285750"/>
                <a:gd name="connsiteX44" fmla="*/ 160734 w 285750"/>
                <a:gd name="connsiteY44" fmla="*/ 270034 h 285750"/>
                <a:gd name="connsiteX45" fmla="*/ 263604 w 285750"/>
                <a:gd name="connsiteY45" fmla="*/ 185738 h 285750"/>
                <a:gd name="connsiteX46" fmla="*/ 202168 w 285750"/>
                <a:gd name="connsiteY46" fmla="*/ 185738 h 285750"/>
                <a:gd name="connsiteX47" fmla="*/ 207883 w 285750"/>
                <a:gd name="connsiteY47" fmla="*/ 142161 h 285750"/>
                <a:gd name="connsiteX48" fmla="*/ 202883 w 285750"/>
                <a:gd name="connsiteY48" fmla="*/ 100013 h 285750"/>
                <a:gd name="connsiteX49" fmla="*/ 264319 w 285750"/>
                <a:gd name="connsiteY49" fmla="*/ 100013 h 285750"/>
                <a:gd name="connsiteX50" fmla="*/ 272177 w 285750"/>
                <a:gd name="connsiteY50" fmla="*/ 142875 h 285750"/>
                <a:gd name="connsiteX51" fmla="*/ 263604 w 285750"/>
                <a:gd name="connsiteY51" fmla="*/ 185738 h 285750"/>
                <a:gd name="connsiteX52" fmla="*/ 257889 w 285750"/>
                <a:gd name="connsiteY52" fmla="*/ 85725 h 285750"/>
                <a:gd name="connsiteX53" fmla="*/ 198596 w 285750"/>
                <a:gd name="connsiteY53" fmla="*/ 85725 h 285750"/>
                <a:gd name="connsiteX54" fmla="*/ 160020 w 285750"/>
                <a:gd name="connsiteY54" fmla="*/ 15716 h 285750"/>
                <a:gd name="connsiteX55" fmla="*/ 257889 w 285750"/>
                <a:gd name="connsiteY55" fmla="*/ 8572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5750" h="285750">
                  <a:moveTo>
                    <a:pt x="136446" y="10001"/>
                  </a:moveTo>
                  <a:cubicBezTo>
                    <a:pt x="137160" y="10716"/>
                    <a:pt x="137160" y="11430"/>
                    <a:pt x="137874" y="12144"/>
                  </a:cubicBezTo>
                  <a:cubicBezTo>
                    <a:pt x="158591" y="32861"/>
                    <a:pt x="174308" y="58579"/>
                    <a:pt x="183594" y="85725"/>
                  </a:cubicBezTo>
                  <a:lnTo>
                    <a:pt x="102156" y="85725"/>
                  </a:lnTo>
                  <a:cubicBezTo>
                    <a:pt x="103584" y="82153"/>
                    <a:pt x="105013" y="78581"/>
                    <a:pt x="106442" y="75009"/>
                  </a:cubicBezTo>
                  <a:cubicBezTo>
                    <a:pt x="107871" y="71438"/>
                    <a:pt x="106442" y="67151"/>
                    <a:pt x="102870" y="65723"/>
                  </a:cubicBezTo>
                  <a:cubicBezTo>
                    <a:pt x="99298" y="64294"/>
                    <a:pt x="95012" y="65723"/>
                    <a:pt x="93583" y="69294"/>
                  </a:cubicBezTo>
                  <a:cubicBezTo>
                    <a:pt x="91440" y="75009"/>
                    <a:pt x="89297" y="80010"/>
                    <a:pt x="87868" y="85725"/>
                  </a:cubicBezTo>
                  <a:lnTo>
                    <a:pt x="71438" y="85725"/>
                  </a:lnTo>
                  <a:cubicBezTo>
                    <a:pt x="67151" y="85725"/>
                    <a:pt x="64294" y="88583"/>
                    <a:pt x="64294" y="92869"/>
                  </a:cubicBezTo>
                  <a:cubicBezTo>
                    <a:pt x="64294" y="97155"/>
                    <a:pt x="67151" y="100013"/>
                    <a:pt x="71438" y="100013"/>
                  </a:cubicBezTo>
                  <a:lnTo>
                    <a:pt x="83582" y="100013"/>
                  </a:lnTo>
                  <a:cubicBezTo>
                    <a:pt x="80010" y="114300"/>
                    <a:pt x="77867" y="128588"/>
                    <a:pt x="77867" y="142161"/>
                  </a:cubicBezTo>
                  <a:cubicBezTo>
                    <a:pt x="77867" y="156448"/>
                    <a:pt x="80010" y="171450"/>
                    <a:pt x="83582" y="185738"/>
                  </a:cubicBezTo>
                  <a:lnTo>
                    <a:pt x="22146" y="185738"/>
                  </a:lnTo>
                  <a:cubicBezTo>
                    <a:pt x="17145" y="172164"/>
                    <a:pt x="14288" y="157877"/>
                    <a:pt x="14288" y="142875"/>
                  </a:cubicBezTo>
                  <a:cubicBezTo>
                    <a:pt x="14288" y="130731"/>
                    <a:pt x="15716" y="119301"/>
                    <a:pt x="19288" y="109299"/>
                  </a:cubicBezTo>
                  <a:cubicBezTo>
                    <a:pt x="20717" y="105727"/>
                    <a:pt x="18574" y="101441"/>
                    <a:pt x="14288" y="100013"/>
                  </a:cubicBezTo>
                  <a:cubicBezTo>
                    <a:pt x="10716" y="98584"/>
                    <a:pt x="6429" y="100727"/>
                    <a:pt x="5001" y="105013"/>
                  </a:cubicBezTo>
                  <a:cubicBezTo>
                    <a:pt x="2143" y="116443"/>
                    <a:pt x="0" y="129302"/>
                    <a:pt x="0" y="142875"/>
                  </a:cubicBezTo>
                  <a:cubicBezTo>
                    <a:pt x="0" y="221456"/>
                    <a:pt x="64294" y="285750"/>
                    <a:pt x="142875" y="285750"/>
                  </a:cubicBezTo>
                  <a:cubicBezTo>
                    <a:pt x="221456" y="285750"/>
                    <a:pt x="285750" y="221456"/>
                    <a:pt x="285750" y="142875"/>
                  </a:cubicBezTo>
                  <a:cubicBezTo>
                    <a:pt x="285750" y="64294"/>
                    <a:pt x="221456" y="0"/>
                    <a:pt x="142875" y="0"/>
                  </a:cubicBezTo>
                  <a:cubicBezTo>
                    <a:pt x="142161" y="0"/>
                    <a:pt x="140732" y="0"/>
                    <a:pt x="140018" y="714"/>
                  </a:cubicBezTo>
                  <a:cubicBezTo>
                    <a:pt x="138589" y="1429"/>
                    <a:pt x="137160" y="2857"/>
                    <a:pt x="136446" y="4286"/>
                  </a:cubicBezTo>
                  <a:cubicBezTo>
                    <a:pt x="135731" y="6429"/>
                    <a:pt x="135731" y="7858"/>
                    <a:pt x="136446" y="10001"/>
                  </a:cubicBezTo>
                  <a:close/>
                  <a:moveTo>
                    <a:pt x="92154" y="142161"/>
                  </a:moveTo>
                  <a:cubicBezTo>
                    <a:pt x="92154" y="128588"/>
                    <a:pt x="94298" y="114300"/>
                    <a:pt x="97869" y="100013"/>
                  </a:cubicBezTo>
                  <a:lnTo>
                    <a:pt x="187881" y="100013"/>
                  </a:lnTo>
                  <a:cubicBezTo>
                    <a:pt x="191453" y="114300"/>
                    <a:pt x="193596" y="128588"/>
                    <a:pt x="193596" y="142161"/>
                  </a:cubicBezTo>
                  <a:cubicBezTo>
                    <a:pt x="193596" y="156448"/>
                    <a:pt x="191453" y="171450"/>
                    <a:pt x="187881" y="185738"/>
                  </a:cubicBezTo>
                  <a:lnTo>
                    <a:pt x="97869" y="185738"/>
                  </a:lnTo>
                  <a:cubicBezTo>
                    <a:pt x="94298" y="171450"/>
                    <a:pt x="92154" y="156448"/>
                    <a:pt x="92154" y="142161"/>
                  </a:cubicBezTo>
                  <a:close/>
                  <a:moveTo>
                    <a:pt x="183594" y="200025"/>
                  </a:moveTo>
                  <a:cubicBezTo>
                    <a:pt x="175022" y="225742"/>
                    <a:pt x="160734" y="249317"/>
                    <a:pt x="142875" y="268605"/>
                  </a:cubicBezTo>
                  <a:cubicBezTo>
                    <a:pt x="125016" y="249317"/>
                    <a:pt x="111443" y="225742"/>
                    <a:pt x="102156" y="200025"/>
                  </a:cubicBezTo>
                  <a:lnTo>
                    <a:pt x="183594" y="200025"/>
                  </a:lnTo>
                  <a:close/>
                  <a:moveTo>
                    <a:pt x="27861" y="200025"/>
                  </a:moveTo>
                  <a:lnTo>
                    <a:pt x="87154" y="200025"/>
                  </a:lnTo>
                  <a:cubicBezTo>
                    <a:pt x="95012" y="225742"/>
                    <a:pt x="108585" y="250031"/>
                    <a:pt x="125016" y="270034"/>
                  </a:cubicBezTo>
                  <a:cubicBezTo>
                    <a:pt x="82868" y="264319"/>
                    <a:pt x="46434" y="237173"/>
                    <a:pt x="27861" y="200025"/>
                  </a:cubicBezTo>
                  <a:close/>
                  <a:moveTo>
                    <a:pt x="160734" y="270034"/>
                  </a:moveTo>
                  <a:cubicBezTo>
                    <a:pt x="177879" y="250031"/>
                    <a:pt x="190738" y="225742"/>
                    <a:pt x="198596" y="200025"/>
                  </a:cubicBezTo>
                  <a:lnTo>
                    <a:pt x="257889" y="200025"/>
                  </a:lnTo>
                  <a:cubicBezTo>
                    <a:pt x="239316" y="237173"/>
                    <a:pt x="202883" y="264319"/>
                    <a:pt x="160734" y="270034"/>
                  </a:cubicBezTo>
                  <a:close/>
                  <a:moveTo>
                    <a:pt x="263604" y="185738"/>
                  </a:moveTo>
                  <a:lnTo>
                    <a:pt x="202168" y="185738"/>
                  </a:lnTo>
                  <a:cubicBezTo>
                    <a:pt x="205740" y="171450"/>
                    <a:pt x="207883" y="156448"/>
                    <a:pt x="207883" y="142161"/>
                  </a:cubicBezTo>
                  <a:cubicBezTo>
                    <a:pt x="207883" y="128588"/>
                    <a:pt x="205740" y="114300"/>
                    <a:pt x="202883" y="100013"/>
                  </a:cubicBezTo>
                  <a:lnTo>
                    <a:pt x="264319" y="100013"/>
                  </a:lnTo>
                  <a:cubicBezTo>
                    <a:pt x="269319" y="113586"/>
                    <a:pt x="272177" y="127873"/>
                    <a:pt x="272177" y="142875"/>
                  </a:cubicBezTo>
                  <a:cubicBezTo>
                    <a:pt x="271463" y="157877"/>
                    <a:pt x="268605" y="172164"/>
                    <a:pt x="263604" y="185738"/>
                  </a:cubicBezTo>
                  <a:close/>
                  <a:moveTo>
                    <a:pt x="257889" y="85725"/>
                  </a:moveTo>
                  <a:lnTo>
                    <a:pt x="198596" y="85725"/>
                  </a:lnTo>
                  <a:cubicBezTo>
                    <a:pt x="190738" y="60722"/>
                    <a:pt x="177165" y="36433"/>
                    <a:pt x="160020" y="15716"/>
                  </a:cubicBezTo>
                  <a:cubicBezTo>
                    <a:pt x="202883" y="21431"/>
                    <a:pt x="239316" y="48577"/>
                    <a:pt x="257889" y="857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3D2105F5-9F1B-DE91-45C0-E304DA037C35}"/>
              </a:ext>
            </a:extLst>
          </p:cNvPr>
          <p:cNvSpPr/>
          <p:nvPr/>
        </p:nvSpPr>
        <p:spPr>
          <a:xfrm>
            <a:off x="9003506" y="4551362"/>
            <a:ext cx="428625" cy="428625"/>
          </a:xfrm>
          <a:custGeom>
            <a:avLst/>
            <a:gdLst>
              <a:gd name="connsiteX0" fmla="*/ 421481 w 428625"/>
              <a:gd name="connsiteY0" fmla="*/ 207169 h 428625"/>
              <a:gd name="connsiteX1" fmla="*/ 400050 w 428625"/>
              <a:gd name="connsiteY1" fmla="*/ 207169 h 428625"/>
              <a:gd name="connsiteX2" fmla="*/ 221456 w 428625"/>
              <a:gd name="connsiteY2" fmla="*/ 28575 h 428625"/>
              <a:gd name="connsiteX3" fmla="*/ 221456 w 428625"/>
              <a:gd name="connsiteY3" fmla="*/ 7144 h 428625"/>
              <a:gd name="connsiteX4" fmla="*/ 214313 w 428625"/>
              <a:gd name="connsiteY4" fmla="*/ 0 h 428625"/>
              <a:gd name="connsiteX5" fmla="*/ 207169 w 428625"/>
              <a:gd name="connsiteY5" fmla="*/ 7144 h 428625"/>
              <a:gd name="connsiteX6" fmla="*/ 207169 w 428625"/>
              <a:gd name="connsiteY6" fmla="*/ 28575 h 428625"/>
              <a:gd name="connsiteX7" fmla="*/ 28575 w 428625"/>
              <a:gd name="connsiteY7" fmla="*/ 207169 h 428625"/>
              <a:gd name="connsiteX8" fmla="*/ 7144 w 428625"/>
              <a:gd name="connsiteY8" fmla="*/ 207169 h 428625"/>
              <a:gd name="connsiteX9" fmla="*/ 0 w 428625"/>
              <a:gd name="connsiteY9" fmla="*/ 214313 h 428625"/>
              <a:gd name="connsiteX10" fmla="*/ 7144 w 428625"/>
              <a:gd name="connsiteY10" fmla="*/ 221456 h 428625"/>
              <a:gd name="connsiteX11" fmla="*/ 28575 w 428625"/>
              <a:gd name="connsiteY11" fmla="*/ 221456 h 428625"/>
              <a:gd name="connsiteX12" fmla="*/ 207169 w 428625"/>
              <a:gd name="connsiteY12" fmla="*/ 400050 h 428625"/>
              <a:gd name="connsiteX13" fmla="*/ 207169 w 428625"/>
              <a:gd name="connsiteY13" fmla="*/ 421481 h 428625"/>
              <a:gd name="connsiteX14" fmla="*/ 214313 w 428625"/>
              <a:gd name="connsiteY14" fmla="*/ 428625 h 428625"/>
              <a:gd name="connsiteX15" fmla="*/ 221456 w 428625"/>
              <a:gd name="connsiteY15" fmla="*/ 421481 h 428625"/>
              <a:gd name="connsiteX16" fmla="*/ 221456 w 428625"/>
              <a:gd name="connsiteY16" fmla="*/ 400050 h 428625"/>
              <a:gd name="connsiteX17" fmla="*/ 400050 w 428625"/>
              <a:gd name="connsiteY17" fmla="*/ 221456 h 428625"/>
              <a:gd name="connsiteX18" fmla="*/ 421481 w 428625"/>
              <a:gd name="connsiteY18" fmla="*/ 221456 h 428625"/>
              <a:gd name="connsiteX19" fmla="*/ 428625 w 428625"/>
              <a:gd name="connsiteY19" fmla="*/ 214313 h 428625"/>
              <a:gd name="connsiteX20" fmla="*/ 421481 w 428625"/>
              <a:gd name="connsiteY20" fmla="*/ 207169 h 428625"/>
              <a:gd name="connsiteX21" fmla="*/ 385763 w 428625"/>
              <a:gd name="connsiteY21" fmla="*/ 207169 h 428625"/>
              <a:gd name="connsiteX22" fmla="*/ 342900 w 428625"/>
              <a:gd name="connsiteY22" fmla="*/ 207169 h 428625"/>
              <a:gd name="connsiteX23" fmla="*/ 339328 w 428625"/>
              <a:gd name="connsiteY23" fmla="*/ 183594 h 428625"/>
              <a:gd name="connsiteX24" fmla="*/ 221456 w 428625"/>
              <a:gd name="connsiteY24" fmla="*/ 85725 h 428625"/>
              <a:gd name="connsiteX25" fmla="*/ 221456 w 428625"/>
              <a:gd name="connsiteY25" fmla="*/ 42863 h 428625"/>
              <a:gd name="connsiteX26" fmla="*/ 385763 w 428625"/>
              <a:gd name="connsiteY26" fmla="*/ 207169 h 428625"/>
              <a:gd name="connsiteX27" fmla="*/ 307181 w 428625"/>
              <a:gd name="connsiteY27" fmla="*/ 221456 h 428625"/>
              <a:gd name="connsiteX28" fmla="*/ 327898 w 428625"/>
              <a:gd name="connsiteY28" fmla="*/ 221456 h 428625"/>
              <a:gd name="connsiteX29" fmla="*/ 221456 w 428625"/>
              <a:gd name="connsiteY29" fmla="*/ 327898 h 428625"/>
              <a:gd name="connsiteX30" fmla="*/ 221456 w 428625"/>
              <a:gd name="connsiteY30" fmla="*/ 307181 h 428625"/>
              <a:gd name="connsiteX31" fmla="*/ 214313 w 428625"/>
              <a:gd name="connsiteY31" fmla="*/ 300038 h 428625"/>
              <a:gd name="connsiteX32" fmla="*/ 207169 w 428625"/>
              <a:gd name="connsiteY32" fmla="*/ 307181 h 428625"/>
              <a:gd name="connsiteX33" fmla="*/ 207169 w 428625"/>
              <a:gd name="connsiteY33" fmla="*/ 327898 h 428625"/>
              <a:gd name="connsiteX34" fmla="*/ 100727 w 428625"/>
              <a:gd name="connsiteY34" fmla="*/ 221456 h 428625"/>
              <a:gd name="connsiteX35" fmla="*/ 121444 w 428625"/>
              <a:gd name="connsiteY35" fmla="*/ 221456 h 428625"/>
              <a:gd name="connsiteX36" fmla="*/ 128588 w 428625"/>
              <a:gd name="connsiteY36" fmla="*/ 214313 h 428625"/>
              <a:gd name="connsiteX37" fmla="*/ 121444 w 428625"/>
              <a:gd name="connsiteY37" fmla="*/ 207169 h 428625"/>
              <a:gd name="connsiteX38" fmla="*/ 100727 w 428625"/>
              <a:gd name="connsiteY38" fmla="*/ 207169 h 428625"/>
              <a:gd name="connsiteX39" fmla="*/ 207169 w 428625"/>
              <a:gd name="connsiteY39" fmla="*/ 100727 h 428625"/>
              <a:gd name="connsiteX40" fmla="*/ 207169 w 428625"/>
              <a:gd name="connsiteY40" fmla="*/ 121444 h 428625"/>
              <a:gd name="connsiteX41" fmla="*/ 214313 w 428625"/>
              <a:gd name="connsiteY41" fmla="*/ 128588 h 428625"/>
              <a:gd name="connsiteX42" fmla="*/ 221456 w 428625"/>
              <a:gd name="connsiteY42" fmla="*/ 121444 h 428625"/>
              <a:gd name="connsiteX43" fmla="*/ 221456 w 428625"/>
              <a:gd name="connsiteY43" fmla="*/ 100013 h 428625"/>
              <a:gd name="connsiteX44" fmla="*/ 325041 w 428625"/>
              <a:gd name="connsiteY44" fmla="*/ 186452 h 428625"/>
              <a:gd name="connsiteX45" fmla="*/ 327898 w 428625"/>
              <a:gd name="connsiteY45" fmla="*/ 206454 h 428625"/>
              <a:gd name="connsiteX46" fmla="*/ 306467 w 428625"/>
              <a:gd name="connsiteY46" fmla="*/ 206454 h 428625"/>
              <a:gd name="connsiteX47" fmla="*/ 299323 w 428625"/>
              <a:gd name="connsiteY47" fmla="*/ 213598 h 428625"/>
              <a:gd name="connsiteX48" fmla="*/ 307181 w 428625"/>
              <a:gd name="connsiteY48" fmla="*/ 221456 h 428625"/>
              <a:gd name="connsiteX49" fmla="*/ 207169 w 428625"/>
              <a:gd name="connsiteY49" fmla="*/ 42863 h 428625"/>
              <a:gd name="connsiteX50" fmla="*/ 207169 w 428625"/>
              <a:gd name="connsiteY50" fmla="*/ 85725 h 428625"/>
              <a:gd name="connsiteX51" fmla="*/ 86439 w 428625"/>
              <a:gd name="connsiteY51" fmla="*/ 206454 h 428625"/>
              <a:gd name="connsiteX52" fmla="*/ 42863 w 428625"/>
              <a:gd name="connsiteY52" fmla="*/ 206454 h 428625"/>
              <a:gd name="connsiteX53" fmla="*/ 207169 w 428625"/>
              <a:gd name="connsiteY53" fmla="*/ 42863 h 428625"/>
              <a:gd name="connsiteX54" fmla="*/ 42863 w 428625"/>
              <a:gd name="connsiteY54" fmla="*/ 221456 h 428625"/>
              <a:gd name="connsiteX55" fmla="*/ 85725 w 428625"/>
              <a:gd name="connsiteY55" fmla="*/ 221456 h 428625"/>
              <a:gd name="connsiteX56" fmla="*/ 206454 w 428625"/>
              <a:gd name="connsiteY56" fmla="*/ 342186 h 428625"/>
              <a:gd name="connsiteX57" fmla="*/ 206454 w 428625"/>
              <a:gd name="connsiteY57" fmla="*/ 385048 h 428625"/>
              <a:gd name="connsiteX58" fmla="*/ 42863 w 428625"/>
              <a:gd name="connsiteY58" fmla="*/ 221456 h 428625"/>
              <a:gd name="connsiteX59" fmla="*/ 221456 w 428625"/>
              <a:gd name="connsiteY59" fmla="*/ 385763 h 428625"/>
              <a:gd name="connsiteX60" fmla="*/ 221456 w 428625"/>
              <a:gd name="connsiteY60" fmla="*/ 342900 h 428625"/>
              <a:gd name="connsiteX61" fmla="*/ 342186 w 428625"/>
              <a:gd name="connsiteY61" fmla="*/ 222171 h 428625"/>
              <a:gd name="connsiteX62" fmla="*/ 385048 w 428625"/>
              <a:gd name="connsiteY62" fmla="*/ 222171 h 428625"/>
              <a:gd name="connsiteX63" fmla="*/ 221456 w 428625"/>
              <a:gd name="connsiteY63" fmla="*/ 38576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28625" h="428625">
                <a:moveTo>
                  <a:pt x="421481" y="207169"/>
                </a:moveTo>
                <a:lnTo>
                  <a:pt x="400050" y="207169"/>
                </a:lnTo>
                <a:cubicBezTo>
                  <a:pt x="396478" y="110728"/>
                  <a:pt x="317897" y="32147"/>
                  <a:pt x="221456" y="28575"/>
                </a:cubicBezTo>
                <a:lnTo>
                  <a:pt x="221456" y="7144"/>
                </a:lnTo>
                <a:cubicBezTo>
                  <a:pt x="221456" y="2858"/>
                  <a:pt x="218599" y="0"/>
                  <a:pt x="214313" y="0"/>
                </a:cubicBezTo>
                <a:cubicBezTo>
                  <a:pt x="210026" y="0"/>
                  <a:pt x="207169" y="2858"/>
                  <a:pt x="207169" y="7144"/>
                </a:cubicBezTo>
                <a:lnTo>
                  <a:pt x="207169" y="28575"/>
                </a:lnTo>
                <a:cubicBezTo>
                  <a:pt x="110728" y="32147"/>
                  <a:pt x="32147" y="110728"/>
                  <a:pt x="28575" y="207169"/>
                </a:cubicBezTo>
                <a:lnTo>
                  <a:pt x="7144" y="207169"/>
                </a:lnTo>
                <a:cubicBezTo>
                  <a:pt x="2858" y="207169"/>
                  <a:pt x="0" y="210026"/>
                  <a:pt x="0" y="214313"/>
                </a:cubicBezTo>
                <a:cubicBezTo>
                  <a:pt x="0" y="218599"/>
                  <a:pt x="2858" y="221456"/>
                  <a:pt x="7144" y="221456"/>
                </a:cubicBezTo>
                <a:lnTo>
                  <a:pt x="28575" y="221456"/>
                </a:lnTo>
                <a:cubicBezTo>
                  <a:pt x="32147" y="317897"/>
                  <a:pt x="110014" y="396478"/>
                  <a:pt x="207169" y="400050"/>
                </a:cubicBezTo>
                <a:lnTo>
                  <a:pt x="207169" y="421481"/>
                </a:lnTo>
                <a:cubicBezTo>
                  <a:pt x="207169" y="425768"/>
                  <a:pt x="210026" y="428625"/>
                  <a:pt x="214313" y="428625"/>
                </a:cubicBezTo>
                <a:cubicBezTo>
                  <a:pt x="218599" y="428625"/>
                  <a:pt x="221456" y="425768"/>
                  <a:pt x="221456" y="421481"/>
                </a:cubicBezTo>
                <a:lnTo>
                  <a:pt x="221456" y="400050"/>
                </a:lnTo>
                <a:cubicBezTo>
                  <a:pt x="317897" y="396478"/>
                  <a:pt x="396478" y="318611"/>
                  <a:pt x="400050" y="221456"/>
                </a:cubicBezTo>
                <a:lnTo>
                  <a:pt x="421481" y="221456"/>
                </a:lnTo>
                <a:cubicBezTo>
                  <a:pt x="425768" y="221456"/>
                  <a:pt x="428625" y="218599"/>
                  <a:pt x="428625" y="214313"/>
                </a:cubicBezTo>
                <a:cubicBezTo>
                  <a:pt x="428625" y="210026"/>
                  <a:pt x="425768" y="207169"/>
                  <a:pt x="421481" y="207169"/>
                </a:cubicBezTo>
                <a:close/>
                <a:moveTo>
                  <a:pt x="385763" y="207169"/>
                </a:moveTo>
                <a:lnTo>
                  <a:pt x="342900" y="207169"/>
                </a:lnTo>
                <a:cubicBezTo>
                  <a:pt x="342186" y="199311"/>
                  <a:pt x="341471" y="191453"/>
                  <a:pt x="339328" y="183594"/>
                </a:cubicBezTo>
                <a:cubicBezTo>
                  <a:pt x="325755" y="128588"/>
                  <a:pt x="277892" y="89297"/>
                  <a:pt x="221456" y="85725"/>
                </a:cubicBezTo>
                <a:lnTo>
                  <a:pt x="221456" y="42863"/>
                </a:lnTo>
                <a:cubicBezTo>
                  <a:pt x="310039" y="46434"/>
                  <a:pt x="382191" y="118586"/>
                  <a:pt x="385763" y="207169"/>
                </a:cubicBezTo>
                <a:close/>
                <a:moveTo>
                  <a:pt x="307181" y="221456"/>
                </a:moveTo>
                <a:lnTo>
                  <a:pt x="327898" y="221456"/>
                </a:lnTo>
                <a:cubicBezTo>
                  <a:pt x="324326" y="278606"/>
                  <a:pt x="278606" y="324326"/>
                  <a:pt x="221456" y="327898"/>
                </a:cubicBezTo>
                <a:lnTo>
                  <a:pt x="221456" y="307181"/>
                </a:lnTo>
                <a:cubicBezTo>
                  <a:pt x="221456" y="302895"/>
                  <a:pt x="218599" y="300038"/>
                  <a:pt x="214313" y="300038"/>
                </a:cubicBezTo>
                <a:cubicBezTo>
                  <a:pt x="210026" y="300038"/>
                  <a:pt x="207169" y="302895"/>
                  <a:pt x="207169" y="307181"/>
                </a:cubicBezTo>
                <a:lnTo>
                  <a:pt x="207169" y="327898"/>
                </a:lnTo>
                <a:cubicBezTo>
                  <a:pt x="150019" y="324326"/>
                  <a:pt x="104299" y="278606"/>
                  <a:pt x="100727" y="221456"/>
                </a:cubicBezTo>
                <a:lnTo>
                  <a:pt x="121444" y="221456"/>
                </a:lnTo>
                <a:cubicBezTo>
                  <a:pt x="125730" y="221456"/>
                  <a:pt x="128588" y="218599"/>
                  <a:pt x="128588" y="214313"/>
                </a:cubicBezTo>
                <a:cubicBezTo>
                  <a:pt x="128588" y="210026"/>
                  <a:pt x="125730" y="207169"/>
                  <a:pt x="121444" y="207169"/>
                </a:cubicBezTo>
                <a:lnTo>
                  <a:pt x="100727" y="207169"/>
                </a:lnTo>
                <a:cubicBezTo>
                  <a:pt x="104299" y="150019"/>
                  <a:pt x="150019" y="104299"/>
                  <a:pt x="207169" y="100727"/>
                </a:cubicBezTo>
                <a:lnTo>
                  <a:pt x="207169" y="121444"/>
                </a:lnTo>
                <a:cubicBezTo>
                  <a:pt x="207169" y="125730"/>
                  <a:pt x="210026" y="128588"/>
                  <a:pt x="214313" y="128588"/>
                </a:cubicBezTo>
                <a:cubicBezTo>
                  <a:pt x="218599" y="128588"/>
                  <a:pt x="221456" y="125730"/>
                  <a:pt x="221456" y="121444"/>
                </a:cubicBezTo>
                <a:lnTo>
                  <a:pt x="221456" y="100013"/>
                </a:lnTo>
                <a:cubicBezTo>
                  <a:pt x="271463" y="102870"/>
                  <a:pt x="313611" y="137874"/>
                  <a:pt x="325041" y="186452"/>
                </a:cubicBezTo>
                <a:cubicBezTo>
                  <a:pt x="326469" y="192881"/>
                  <a:pt x="327898" y="200025"/>
                  <a:pt x="327898" y="206454"/>
                </a:cubicBezTo>
                <a:lnTo>
                  <a:pt x="306467" y="206454"/>
                </a:lnTo>
                <a:cubicBezTo>
                  <a:pt x="302181" y="206454"/>
                  <a:pt x="299323" y="209312"/>
                  <a:pt x="299323" y="213598"/>
                </a:cubicBezTo>
                <a:cubicBezTo>
                  <a:pt x="299323" y="217884"/>
                  <a:pt x="302895" y="221456"/>
                  <a:pt x="307181" y="221456"/>
                </a:cubicBezTo>
                <a:close/>
                <a:moveTo>
                  <a:pt x="207169" y="42863"/>
                </a:moveTo>
                <a:lnTo>
                  <a:pt x="207169" y="85725"/>
                </a:lnTo>
                <a:cubicBezTo>
                  <a:pt x="142161" y="89297"/>
                  <a:pt x="90011" y="141446"/>
                  <a:pt x="86439" y="206454"/>
                </a:cubicBezTo>
                <a:lnTo>
                  <a:pt x="42863" y="206454"/>
                </a:lnTo>
                <a:cubicBezTo>
                  <a:pt x="46434" y="118586"/>
                  <a:pt x="118586" y="46434"/>
                  <a:pt x="207169" y="42863"/>
                </a:cubicBezTo>
                <a:close/>
                <a:moveTo>
                  <a:pt x="42863" y="221456"/>
                </a:moveTo>
                <a:lnTo>
                  <a:pt x="85725" y="221456"/>
                </a:lnTo>
                <a:cubicBezTo>
                  <a:pt x="89297" y="286464"/>
                  <a:pt x="141446" y="338614"/>
                  <a:pt x="206454" y="342186"/>
                </a:cubicBezTo>
                <a:lnTo>
                  <a:pt x="206454" y="385048"/>
                </a:lnTo>
                <a:cubicBezTo>
                  <a:pt x="118586" y="382191"/>
                  <a:pt x="46434" y="310039"/>
                  <a:pt x="42863" y="221456"/>
                </a:cubicBezTo>
                <a:close/>
                <a:moveTo>
                  <a:pt x="221456" y="385763"/>
                </a:moveTo>
                <a:lnTo>
                  <a:pt x="221456" y="342900"/>
                </a:lnTo>
                <a:cubicBezTo>
                  <a:pt x="286464" y="339328"/>
                  <a:pt x="338614" y="287179"/>
                  <a:pt x="342186" y="222171"/>
                </a:cubicBezTo>
                <a:lnTo>
                  <a:pt x="385048" y="222171"/>
                </a:lnTo>
                <a:cubicBezTo>
                  <a:pt x="382191" y="310039"/>
                  <a:pt x="310039" y="382191"/>
                  <a:pt x="221456" y="385763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5" name="Content Placeholder 131">
            <a:extLst>
              <a:ext uri="{FF2B5EF4-FFF2-40B4-BE49-F238E27FC236}">
                <a16:creationId xmlns:a16="http://schemas.microsoft.com/office/drawing/2014/main" id="{471C04AB-0A7D-035E-3BE3-8133FF217146}"/>
              </a:ext>
            </a:extLst>
          </p:cNvPr>
          <p:cNvGrpSpPr/>
          <p:nvPr/>
        </p:nvGrpSpPr>
        <p:grpSpPr>
          <a:xfrm>
            <a:off x="10090012" y="4587181"/>
            <a:ext cx="376136" cy="373914"/>
            <a:chOff x="10090012" y="4587181"/>
            <a:chExt cx="376136" cy="373914"/>
          </a:xfrm>
          <a:solidFill>
            <a:schemeClr val="bg1"/>
          </a:solidFill>
        </p:grpSpPr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0FF1314-A60C-CCE3-0019-1CF60E268764}"/>
                </a:ext>
              </a:extLst>
            </p:cNvPr>
            <p:cNvSpPr/>
            <p:nvPr/>
          </p:nvSpPr>
          <p:spPr>
            <a:xfrm>
              <a:off x="10090012" y="4617820"/>
              <a:ext cx="309836" cy="343275"/>
            </a:xfrm>
            <a:custGeom>
              <a:avLst/>
              <a:gdLst>
                <a:gd name="connsiteX0" fmla="*/ 301128 w 309836"/>
                <a:gd name="connsiteY0" fmla="*/ 62526 h 343275"/>
                <a:gd name="connsiteX1" fmla="*/ 80386 w 309836"/>
                <a:gd name="connsiteY1" fmla="*/ 121819 h 343275"/>
                <a:gd name="connsiteX2" fmla="*/ 67527 w 309836"/>
                <a:gd name="connsiteY2" fmla="*/ 73242 h 343275"/>
                <a:gd name="connsiteX3" fmla="*/ 288269 w 309836"/>
                <a:gd name="connsiteY3" fmla="*/ 13949 h 343275"/>
                <a:gd name="connsiteX4" fmla="*/ 293270 w 309836"/>
                <a:gd name="connsiteY4" fmla="*/ 5376 h 343275"/>
                <a:gd name="connsiteX5" fmla="*/ 284697 w 309836"/>
                <a:gd name="connsiteY5" fmla="*/ 376 h 343275"/>
                <a:gd name="connsiteX6" fmla="*/ 56811 w 309836"/>
                <a:gd name="connsiteY6" fmla="*/ 61098 h 343275"/>
                <a:gd name="connsiteX7" fmla="*/ 52525 w 309836"/>
                <a:gd name="connsiteY7" fmla="*/ 64669 h 343275"/>
                <a:gd name="connsiteX8" fmla="*/ 51811 w 309836"/>
                <a:gd name="connsiteY8" fmla="*/ 70384 h 343275"/>
                <a:gd name="connsiteX9" fmla="*/ 53954 w 309836"/>
                <a:gd name="connsiteY9" fmla="*/ 77528 h 343275"/>
                <a:gd name="connsiteX10" fmla="*/ 53954 w 309836"/>
                <a:gd name="connsiteY10" fmla="*/ 77528 h 343275"/>
                <a:gd name="connsiteX11" fmla="*/ 5376 w 309836"/>
                <a:gd name="connsiteY11" fmla="*/ 90387 h 343275"/>
                <a:gd name="connsiteX12" fmla="*/ 376 w 309836"/>
                <a:gd name="connsiteY12" fmla="*/ 98959 h 343275"/>
                <a:gd name="connsiteX13" fmla="*/ 9663 w 309836"/>
                <a:gd name="connsiteY13" fmla="*/ 133249 h 343275"/>
                <a:gd name="connsiteX14" fmla="*/ 13234 w 309836"/>
                <a:gd name="connsiteY14" fmla="*/ 137536 h 343275"/>
                <a:gd name="connsiteX15" fmla="*/ 16806 w 309836"/>
                <a:gd name="connsiteY15" fmla="*/ 138250 h 343275"/>
                <a:gd name="connsiteX16" fmla="*/ 18949 w 309836"/>
                <a:gd name="connsiteY16" fmla="*/ 138250 h 343275"/>
                <a:gd name="connsiteX17" fmla="*/ 67527 w 309836"/>
                <a:gd name="connsiteY17" fmla="*/ 125391 h 343275"/>
                <a:gd name="connsiteX18" fmla="*/ 67527 w 309836"/>
                <a:gd name="connsiteY18" fmla="*/ 125391 h 343275"/>
                <a:gd name="connsiteX19" fmla="*/ 69670 w 309836"/>
                <a:gd name="connsiteY19" fmla="*/ 132535 h 343275"/>
                <a:gd name="connsiteX20" fmla="*/ 76814 w 309836"/>
                <a:gd name="connsiteY20" fmla="*/ 137536 h 343275"/>
                <a:gd name="connsiteX21" fmla="*/ 78957 w 309836"/>
                <a:gd name="connsiteY21" fmla="*/ 137536 h 343275"/>
                <a:gd name="connsiteX22" fmla="*/ 181113 w 309836"/>
                <a:gd name="connsiteY22" fmla="*/ 110389 h 343275"/>
                <a:gd name="connsiteX23" fmla="*/ 81814 w 309836"/>
                <a:gd name="connsiteY23" fmla="*/ 333275 h 343275"/>
                <a:gd name="connsiteX24" fmla="*/ 85386 w 309836"/>
                <a:gd name="connsiteY24" fmla="*/ 342561 h 343275"/>
                <a:gd name="connsiteX25" fmla="*/ 88244 w 309836"/>
                <a:gd name="connsiteY25" fmla="*/ 343276 h 343275"/>
                <a:gd name="connsiteX26" fmla="*/ 94673 w 309836"/>
                <a:gd name="connsiteY26" fmla="*/ 338990 h 343275"/>
                <a:gd name="connsiteX27" fmla="*/ 188256 w 309836"/>
                <a:gd name="connsiteY27" fmla="*/ 125391 h 343275"/>
                <a:gd name="connsiteX28" fmla="*/ 281839 w 309836"/>
                <a:gd name="connsiteY28" fmla="*/ 338990 h 343275"/>
                <a:gd name="connsiteX29" fmla="*/ 288269 w 309836"/>
                <a:gd name="connsiteY29" fmla="*/ 343276 h 343275"/>
                <a:gd name="connsiteX30" fmla="*/ 291126 w 309836"/>
                <a:gd name="connsiteY30" fmla="*/ 342561 h 343275"/>
                <a:gd name="connsiteX31" fmla="*/ 294698 w 309836"/>
                <a:gd name="connsiteY31" fmla="*/ 333275 h 343275"/>
                <a:gd name="connsiteX32" fmla="*/ 194686 w 309836"/>
                <a:gd name="connsiteY32" fmla="*/ 105389 h 343275"/>
                <a:gd name="connsiteX33" fmla="*/ 304699 w 309836"/>
                <a:gd name="connsiteY33" fmla="*/ 76099 h 343275"/>
                <a:gd name="connsiteX34" fmla="*/ 309700 w 309836"/>
                <a:gd name="connsiteY34" fmla="*/ 67527 h 343275"/>
                <a:gd name="connsiteX35" fmla="*/ 301128 w 309836"/>
                <a:gd name="connsiteY35" fmla="*/ 62526 h 343275"/>
                <a:gd name="connsiteX36" fmla="*/ 63241 w 309836"/>
                <a:gd name="connsiteY36" fmla="*/ 111104 h 343275"/>
                <a:gd name="connsiteX37" fmla="*/ 21807 w 309836"/>
                <a:gd name="connsiteY37" fmla="*/ 122534 h 343275"/>
                <a:gd name="connsiteX38" fmla="*/ 16092 w 309836"/>
                <a:gd name="connsiteY38" fmla="*/ 101817 h 343275"/>
                <a:gd name="connsiteX39" fmla="*/ 57526 w 309836"/>
                <a:gd name="connsiteY39" fmla="*/ 90387 h 343275"/>
                <a:gd name="connsiteX40" fmla="*/ 57526 w 309836"/>
                <a:gd name="connsiteY40" fmla="*/ 90387 h 343275"/>
                <a:gd name="connsiteX41" fmla="*/ 63241 w 309836"/>
                <a:gd name="connsiteY41" fmla="*/ 111104 h 343275"/>
                <a:gd name="connsiteX42" fmla="*/ 63241 w 309836"/>
                <a:gd name="connsiteY42" fmla="*/ 111104 h 34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9836" h="343275">
                  <a:moveTo>
                    <a:pt x="301128" y="62526"/>
                  </a:moveTo>
                  <a:lnTo>
                    <a:pt x="80386" y="121819"/>
                  </a:lnTo>
                  <a:lnTo>
                    <a:pt x="67527" y="73242"/>
                  </a:lnTo>
                  <a:lnTo>
                    <a:pt x="288269" y="13949"/>
                  </a:lnTo>
                  <a:cubicBezTo>
                    <a:pt x="291841" y="13234"/>
                    <a:pt x="293984" y="8948"/>
                    <a:pt x="293270" y="5376"/>
                  </a:cubicBezTo>
                  <a:cubicBezTo>
                    <a:pt x="292555" y="1804"/>
                    <a:pt x="288269" y="-1053"/>
                    <a:pt x="284697" y="376"/>
                  </a:cubicBezTo>
                  <a:lnTo>
                    <a:pt x="56811" y="61098"/>
                  </a:lnTo>
                  <a:cubicBezTo>
                    <a:pt x="54668" y="61812"/>
                    <a:pt x="53239" y="62526"/>
                    <a:pt x="52525" y="64669"/>
                  </a:cubicBezTo>
                  <a:cubicBezTo>
                    <a:pt x="51811" y="66098"/>
                    <a:pt x="51096" y="68241"/>
                    <a:pt x="51811" y="70384"/>
                  </a:cubicBezTo>
                  <a:lnTo>
                    <a:pt x="53954" y="77528"/>
                  </a:lnTo>
                  <a:cubicBezTo>
                    <a:pt x="53954" y="77528"/>
                    <a:pt x="53954" y="77528"/>
                    <a:pt x="53954" y="77528"/>
                  </a:cubicBezTo>
                  <a:lnTo>
                    <a:pt x="5376" y="90387"/>
                  </a:lnTo>
                  <a:cubicBezTo>
                    <a:pt x="1804" y="91101"/>
                    <a:pt x="-1053" y="95388"/>
                    <a:pt x="376" y="98959"/>
                  </a:cubicBezTo>
                  <a:lnTo>
                    <a:pt x="9663" y="133249"/>
                  </a:lnTo>
                  <a:cubicBezTo>
                    <a:pt x="10377" y="135393"/>
                    <a:pt x="11091" y="136821"/>
                    <a:pt x="13234" y="137536"/>
                  </a:cubicBezTo>
                  <a:cubicBezTo>
                    <a:pt x="14663" y="138250"/>
                    <a:pt x="15378" y="138250"/>
                    <a:pt x="16806" y="138250"/>
                  </a:cubicBezTo>
                  <a:cubicBezTo>
                    <a:pt x="17521" y="138250"/>
                    <a:pt x="18235" y="138250"/>
                    <a:pt x="18949" y="138250"/>
                  </a:cubicBezTo>
                  <a:lnTo>
                    <a:pt x="67527" y="125391"/>
                  </a:lnTo>
                  <a:cubicBezTo>
                    <a:pt x="67527" y="125391"/>
                    <a:pt x="67527" y="125391"/>
                    <a:pt x="67527" y="125391"/>
                  </a:cubicBezTo>
                  <a:lnTo>
                    <a:pt x="69670" y="132535"/>
                  </a:lnTo>
                  <a:cubicBezTo>
                    <a:pt x="70384" y="135393"/>
                    <a:pt x="73242" y="137536"/>
                    <a:pt x="76814" y="137536"/>
                  </a:cubicBezTo>
                  <a:cubicBezTo>
                    <a:pt x="77528" y="137536"/>
                    <a:pt x="78243" y="137536"/>
                    <a:pt x="78957" y="137536"/>
                  </a:cubicBezTo>
                  <a:lnTo>
                    <a:pt x="181113" y="110389"/>
                  </a:lnTo>
                  <a:lnTo>
                    <a:pt x="81814" y="333275"/>
                  </a:lnTo>
                  <a:cubicBezTo>
                    <a:pt x="80386" y="336846"/>
                    <a:pt x="81814" y="341133"/>
                    <a:pt x="85386" y="342561"/>
                  </a:cubicBezTo>
                  <a:cubicBezTo>
                    <a:pt x="86101" y="343276"/>
                    <a:pt x="87529" y="343276"/>
                    <a:pt x="88244" y="343276"/>
                  </a:cubicBezTo>
                  <a:cubicBezTo>
                    <a:pt x="91101" y="343276"/>
                    <a:pt x="93959" y="341847"/>
                    <a:pt x="94673" y="338990"/>
                  </a:cubicBezTo>
                  <a:lnTo>
                    <a:pt x="188256" y="125391"/>
                  </a:lnTo>
                  <a:lnTo>
                    <a:pt x="281839" y="338990"/>
                  </a:lnTo>
                  <a:cubicBezTo>
                    <a:pt x="283268" y="341847"/>
                    <a:pt x="285411" y="343276"/>
                    <a:pt x="288269" y="343276"/>
                  </a:cubicBezTo>
                  <a:cubicBezTo>
                    <a:pt x="288983" y="343276"/>
                    <a:pt x="290412" y="343276"/>
                    <a:pt x="291126" y="342561"/>
                  </a:cubicBezTo>
                  <a:cubicBezTo>
                    <a:pt x="294698" y="341133"/>
                    <a:pt x="296127" y="336846"/>
                    <a:pt x="294698" y="333275"/>
                  </a:cubicBezTo>
                  <a:lnTo>
                    <a:pt x="194686" y="105389"/>
                  </a:lnTo>
                  <a:lnTo>
                    <a:pt x="304699" y="76099"/>
                  </a:lnTo>
                  <a:cubicBezTo>
                    <a:pt x="308271" y="75385"/>
                    <a:pt x="310414" y="71099"/>
                    <a:pt x="309700" y="67527"/>
                  </a:cubicBezTo>
                  <a:cubicBezTo>
                    <a:pt x="308986" y="63241"/>
                    <a:pt x="305414" y="61098"/>
                    <a:pt x="301128" y="62526"/>
                  </a:cubicBezTo>
                  <a:close/>
                  <a:moveTo>
                    <a:pt x="63241" y="111104"/>
                  </a:moveTo>
                  <a:lnTo>
                    <a:pt x="21807" y="122534"/>
                  </a:lnTo>
                  <a:lnTo>
                    <a:pt x="16092" y="101817"/>
                  </a:lnTo>
                  <a:lnTo>
                    <a:pt x="57526" y="90387"/>
                  </a:lnTo>
                  <a:cubicBezTo>
                    <a:pt x="57526" y="90387"/>
                    <a:pt x="57526" y="90387"/>
                    <a:pt x="57526" y="90387"/>
                  </a:cubicBezTo>
                  <a:lnTo>
                    <a:pt x="63241" y="111104"/>
                  </a:lnTo>
                  <a:cubicBezTo>
                    <a:pt x="63241" y="111104"/>
                    <a:pt x="63241" y="111104"/>
                    <a:pt x="63241" y="11110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C62E744-32F3-B856-9B8B-2A605220173E}"/>
                </a:ext>
              </a:extLst>
            </p:cNvPr>
            <p:cNvSpPr/>
            <p:nvPr/>
          </p:nvSpPr>
          <p:spPr>
            <a:xfrm>
              <a:off x="10393146" y="4587181"/>
              <a:ext cx="73003" cy="113167"/>
            </a:xfrm>
            <a:custGeom>
              <a:avLst/>
              <a:gdLst>
                <a:gd name="connsiteX0" fmla="*/ 73003 w 73003"/>
                <a:gd name="connsiteY0" fmla="*/ 95308 h 113167"/>
                <a:gd name="connsiteX1" fmla="*/ 48714 w 73003"/>
                <a:gd name="connsiteY1" fmla="*/ 5297 h 113167"/>
                <a:gd name="connsiteX2" fmla="*/ 45143 w 73003"/>
                <a:gd name="connsiteY2" fmla="*/ 1010 h 113167"/>
                <a:gd name="connsiteX3" fmla="*/ 39427 w 73003"/>
                <a:gd name="connsiteY3" fmla="*/ 296 h 113167"/>
                <a:gd name="connsiteX4" fmla="*/ 5138 w 73003"/>
                <a:gd name="connsiteY4" fmla="*/ 9583 h 113167"/>
                <a:gd name="connsiteX5" fmla="*/ 137 w 73003"/>
                <a:gd name="connsiteY5" fmla="*/ 18155 h 113167"/>
                <a:gd name="connsiteX6" fmla="*/ 24426 w 73003"/>
                <a:gd name="connsiteY6" fmla="*/ 108167 h 113167"/>
                <a:gd name="connsiteX7" fmla="*/ 31569 w 73003"/>
                <a:gd name="connsiteY7" fmla="*/ 113167 h 113167"/>
                <a:gd name="connsiteX8" fmla="*/ 33713 w 73003"/>
                <a:gd name="connsiteY8" fmla="*/ 113167 h 113167"/>
                <a:gd name="connsiteX9" fmla="*/ 68003 w 73003"/>
                <a:gd name="connsiteY9" fmla="*/ 103880 h 113167"/>
                <a:gd name="connsiteX10" fmla="*/ 72289 w 73003"/>
                <a:gd name="connsiteY10" fmla="*/ 100308 h 113167"/>
                <a:gd name="connsiteX11" fmla="*/ 73003 w 73003"/>
                <a:gd name="connsiteY11" fmla="*/ 95308 h 113167"/>
                <a:gd name="connsiteX12" fmla="*/ 36570 w 73003"/>
                <a:gd name="connsiteY12" fmla="*/ 97451 h 113167"/>
                <a:gd name="connsiteX13" fmla="*/ 15853 w 73003"/>
                <a:gd name="connsiteY13" fmla="*/ 21727 h 113167"/>
                <a:gd name="connsiteX14" fmla="*/ 36570 w 73003"/>
                <a:gd name="connsiteY14" fmla="*/ 16012 h 113167"/>
                <a:gd name="connsiteX15" fmla="*/ 56573 w 73003"/>
                <a:gd name="connsiteY15" fmla="*/ 91736 h 113167"/>
                <a:gd name="connsiteX16" fmla="*/ 36570 w 73003"/>
                <a:gd name="connsiteY16" fmla="*/ 97451 h 11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003" h="113167">
                  <a:moveTo>
                    <a:pt x="73003" y="95308"/>
                  </a:moveTo>
                  <a:lnTo>
                    <a:pt x="48714" y="5297"/>
                  </a:lnTo>
                  <a:cubicBezTo>
                    <a:pt x="48000" y="3153"/>
                    <a:pt x="47286" y="1725"/>
                    <a:pt x="45143" y="1010"/>
                  </a:cubicBezTo>
                  <a:cubicBezTo>
                    <a:pt x="43714" y="296"/>
                    <a:pt x="41571" y="-418"/>
                    <a:pt x="39427" y="296"/>
                  </a:cubicBezTo>
                  <a:lnTo>
                    <a:pt x="5138" y="9583"/>
                  </a:lnTo>
                  <a:cubicBezTo>
                    <a:pt x="1566" y="11012"/>
                    <a:pt x="-577" y="14583"/>
                    <a:pt x="137" y="18155"/>
                  </a:cubicBezTo>
                  <a:lnTo>
                    <a:pt x="24426" y="108167"/>
                  </a:lnTo>
                  <a:cubicBezTo>
                    <a:pt x="25140" y="111024"/>
                    <a:pt x="27998" y="113167"/>
                    <a:pt x="31569" y="113167"/>
                  </a:cubicBezTo>
                  <a:cubicBezTo>
                    <a:pt x="32284" y="113167"/>
                    <a:pt x="32998" y="113167"/>
                    <a:pt x="33713" y="113167"/>
                  </a:cubicBezTo>
                  <a:lnTo>
                    <a:pt x="68003" y="103880"/>
                  </a:lnTo>
                  <a:cubicBezTo>
                    <a:pt x="70146" y="103166"/>
                    <a:pt x="71574" y="102452"/>
                    <a:pt x="72289" y="100308"/>
                  </a:cubicBezTo>
                  <a:cubicBezTo>
                    <a:pt x="73003" y="98165"/>
                    <a:pt x="73003" y="96737"/>
                    <a:pt x="73003" y="95308"/>
                  </a:cubicBezTo>
                  <a:close/>
                  <a:moveTo>
                    <a:pt x="36570" y="97451"/>
                  </a:moveTo>
                  <a:lnTo>
                    <a:pt x="15853" y="21727"/>
                  </a:lnTo>
                  <a:lnTo>
                    <a:pt x="36570" y="16012"/>
                  </a:lnTo>
                  <a:lnTo>
                    <a:pt x="56573" y="91736"/>
                  </a:lnTo>
                  <a:lnTo>
                    <a:pt x="36570" y="97451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99DEDE42-F6D5-3748-686F-711DE93E61E8}"/>
                </a:ext>
              </a:extLst>
            </p:cNvPr>
            <p:cNvSpPr/>
            <p:nvPr/>
          </p:nvSpPr>
          <p:spPr>
            <a:xfrm>
              <a:off x="10271125" y="4782501"/>
              <a:ext cx="14287" cy="178593"/>
            </a:xfrm>
            <a:custGeom>
              <a:avLst/>
              <a:gdLst>
                <a:gd name="connsiteX0" fmla="*/ 7144 w 14287"/>
                <a:gd name="connsiteY0" fmla="*/ 0 h 178593"/>
                <a:gd name="connsiteX1" fmla="*/ 0 w 14287"/>
                <a:gd name="connsiteY1" fmla="*/ 7144 h 178593"/>
                <a:gd name="connsiteX2" fmla="*/ 0 w 14287"/>
                <a:gd name="connsiteY2" fmla="*/ 171450 h 178593"/>
                <a:gd name="connsiteX3" fmla="*/ 7144 w 14287"/>
                <a:gd name="connsiteY3" fmla="*/ 178594 h 178593"/>
                <a:gd name="connsiteX4" fmla="*/ 14288 w 14287"/>
                <a:gd name="connsiteY4" fmla="*/ 171450 h 178593"/>
                <a:gd name="connsiteX5" fmla="*/ 14288 w 14287"/>
                <a:gd name="connsiteY5" fmla="*/ 7144 h 178593"/>
                <a:gd name="connsiteX6" fmla="*/ 7144 w 14287"/>
                <a:gd name="connsiteY6" fmla="*/ 0 h 17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78593">
                  <a:moveTo>
                    <a:pt x="7144" y="0"/>
                  </a:moveTo>
                  <a:cubicBezTo>
                    <a:pt x="2857" y="0"/>
                    <a:pt x="0" y="2858"/>
                    <a:pt x="0" y="7144"/>
                  </a:cubicBezTo>
                  <a:lnTo>
                    <a:pt x="0" y="171450"/>
                  </a:lnTo>
                  <a:cubicBezTo>
                    <a:pt x="0" y="175736"/>
                    <a:pt x="2857" y="178594"/>
                    <a:pt x="7144" y="178594"/>
                  </a:cubicBezTo>
                  <a:cubicBezTo>
                    <a:pt x="11430" y="178594"/>
                    <a:pt x="14288" y="175736"/>
                    <a:pt x="14288" y="171450"/>
                  </a:cubicBezTo>
                  <a:lnTo>
                    <a:pt x="14288" y="7144"/>
                  </a:lnTo>
                  <a:cubicBezTo>
                    <a:pt x="14288" y="3572"/>
                    <a:pt x="10716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4D95DC5F-B57C-F41E-2A0F-C804BBD254E3}"/>
              </a:ext>
            </a:extLst>
          </p:cNvPr>
          <p:cNvSpPr/>
          <p:nvPr/>
        </p:nvSpPr>
        <p:spPr>
          <a:xfrm>
            <a:off x="10049669" y="4548187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5188B75-795C-841E-8FA9-3666A558D17C}"/>
              </a:ext>
            </a:extLst>
          </p:cNvPr>
          <p:cNvGrpSpPr/>
          <p:nvPr/>
        </p:nvGrpSpPr>
        <p:grpSpPr>
          <a:xfrm>
            <a:off x="518318" y="5580062"/>
            <a:ext cx="428625" cy="314325"/>
            <a:chOff x="518318" y="5580062"/>
            <a:chExt cx="428625" cy="314325"/>
          </a:xfrm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960FDAF5-F599-77DF-6314-E2192CE97BE3}"/>
                </a:ext>
              </a:extLst>
            </p:cNvPr>
            <p:cNvSpPr/>
            <p:nvPr/>
          </p:nvSpPr>
          <p:spPr>
            <a:xfrm>
              <a:off x="811212" y="5608637"/>
              <a:ext cx="14287" cy="71437"/>
            </a:xfrm>
            <a:custGeom>
              <a:avLst/>
              <a:gdLst>
                <a:gd name="connsiteX0" fmla="*/ 7144 w 14287"/>
                <a:gd name="connsiteY0" fmla="*/ 71438 h 71437"/>
                <a:gd name="connsiteX1" fmla="*/ 0 w 14287"/>
                <a:gd name="connsiteY1" fmla="*/ 64294 h 71437"/>
                <a:gd name="connsiteX2" fmla="*/ 0 w 14287"/>
                <a:gd name="connsiteY2" fmla="*/ 7144 h 71437"/>
                <a:gd name="connsiteX3" fmla="*/ 7144 w 14287"/>
                <a:gd name="connsiteY3" fmla="*/ 0 h 71437"/>
                <a:gd name="connsiteX4" fmla="*/ 14288 w 14287"/>
                <a:gd name="connsiteY4" fmla="*/ 7144 h 71437"/>
                <a:gd name="connsiteX5" fmla="*/ 14288 w 14287"/>
                <a:gd name="connsiteY5" fmla="*/ 64294 h 71437"/>
                <a:gd name="connsiteX6" fmla="*/ 7144 w 14287"/>
                <a:gd name="connsiteY6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1437">
                  <a:moveTo>
                    <a:pt x="7144" y="71438"/>
                  </a:moveTo>
                  <a:cubicBezTo>
                    <a:pt x="2858" y="71438"/>
                    <a:pt x="0" y="68580"/>
                    <a:pt x="0" y="64294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64294"/>
                  </a:lnTo>
                  <a:cubicBezTo>
                    <a:pt x="14288" y="68580"/>
                    <a:pt x="11430" y="71438"/>
                    <a:pt x="7144" y="714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DAD22AF-5BFC-E2A1-8034-D7AEB16BD3F6}"/>
                </a:ext>
              </a:extLst>
            </p:cNvPr>
            <p:cNvSpPr/>
            <p:nvPr/>
          </p:nvSpPr>
          <p:spPr>
            <a:xfrm>
              <a:off x="811212" y="5701506"/>
              <a:ext cx="14287" cy="71437"/>
            </a:xfrm>
            <a:custGeom>
              <a:avLst/>
              <a:gdLst>
                <a:gd name="connsiteX0" fmla="*/ 7144 w 14287"/>
                <a:gd name="connsiteY0" fmla="*/ 71438 h 71437"/>
                <a:gd name="connsiteX1" fmla="*/ 0 w 14287"/>
                <a:gd name="connsiteY1" fmla="*/ 64294 h 71437"/>
                <a:gd name="connsiteX2" fmla="*/ 0 w 14287"/>
                <a:gd name="connsiteY2" fmla="*/ 7144 h 71437"/>
                <a:gd name="connsiteX3" fmla="*/ 7144 w 14287"/>
                <a:gd name="connsiteY3" fmla="*/ 0 h 71437"/>
                <a:gd name="connsiteX4" fmla="*/ 14288 w 14287"/>
                <a:gd name="connsiteY4" fmla="*/ 7144 h 71437"/>
                <a:gd name="connsiteX5" fmla="*/ 14288 w 14287"/>
                <a:gd name="connsiteY5" fmla="*/ 64294 h 71437"/>
                <a:gd name="connsiteX6" fmla="*/ 7144 w 14287"/>
                <a:gd name="connsiteY6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1437">
                  <a:moveTo>
                    <a:pt x="7144" y="71438"/>
                  </a:moveTo>
                  <a:cubicBezTo>
                    <a:pt x="2858" y="71438"/>
                    <a:pt x="0" y="68580"/>
                    <a:pt x="0" y="64294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64294"/>
                  </a:lnTo>
                  <a:cubicBezTo>
                    <a:pt x="14288" y="68580"/>
                    <a:pt x="11430" y="71438"/>
                    <a:pt x="7144" y="714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093A58D-6E11-6D1F-1E8F-4F0AD79E1BCB}"/>
                </a:ext>
              </a:extLst>
            </p:cNvPr>
            <p:cNvSpPr/>
            <p:nvPr/>
          </p:nvSpPr>
          <p:spPr>
            <a:xfrm>
              <a:off x="811212" y="5794375"/>
              <a:ext cx="14287" cy="71437"/>
            </a:xfrm>
            <a:custGeom>
              <a:avLst/>
              <a:gdLst>
                <a:gd name="connsiteX0" fmla="*/ 7144 w 14287"/>
                <a:gd name="connsiteY0" fmla="*/ 71438 h 71437"/>
                <a:gd name="connsiteX1" fmla="*/ 0 w 14287"/>
                <a:gd name="connsiteY1" fmla="*/ 64294 h 71437"/>
                <a:gd name="connsiteX2" fmla="*/ 0 w 14287"/>
                <a:gd name="connsiteY2" fmla="*/ 7144 h 71437"/>
                <a:gd name="connsiteX3" fmla="*/ 7144 w 14287"/>
                <a:gd name="connsiteY3" fmla="*/ 0 h 71437"/>
                <a:gd name="connsiteX4" fmla="*/ 14288 w 14287"/>
                <a:gd name="connsiteY4" fmla="*/ 7144 h 71437"/>
                <a:gd name="connsiteX5" fmla="*/ 14288 w 14287"/>
                <a:gd name="connsiteY5" fmla="*/ 64294 h 71437"/>
                <a:gd name="connsiteX6" fmla="*/ 7144 w 14287"/>
                <a:gd name="connsiteY6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1437">
                  <a:moveTo>
                    <a:pt x="7144" y="71438"/>
                  </a:moveTo>
                  <a:cubicBezTo>
                    <a:pt x="2858" y="71438"/>
                    <a:pt x="0" y="68580"/>
                    <a:pt x="0" y="64294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64294"/>
                  </a:lnTo>
                  <a:cubicBezTo>
                    <a:pt x="14288" y="68580"/>
                    <a:pt x="11430" y="71438"/>
                    <a:pt x="7144" y="714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5974630D-9CCD-88CE-1DC5-5C75F702F998}"/>
                </a:ext>
              </a:extLst>
            </p:cNvPr>
            <p:cNvSpPr/>
            <p:nvPr/>
          </p:nvSpPr>
          <p:spPr>
            <a:xfrm>
              <a:off x="518318" y="5580062"/>
              <a:ext cx="428625" cy="314325"/>
            </a:xfrm>
            <a:custGeom>
              <a:avLst/>
              <a:gdLst>
                <a:gd name="connsiteX0" fmla="*/ 421481 w 428625"/>
                <a:gd name="connsiteY0" fmla="*/ 314325 h 314325"/>
                <a:gd name="connsiteX1" fmla="*/ 7144 w 428625"/>
                <a:gd name="connsiteY1" fmla="*/ 314325 h 314325"/>
                <a:gd name="connsiteX2" fmla="*/ 0 w 428625"/>
                <a:gd name="connsiteY2" fmla="*/ 307181 h 314325"/>
                <a:gd name="connsiteX3" fmla="*/ 0 w 428625"/>
                <a:gd name="connsiteY3" fmla="*/ 207169 h 314325"/>
                <a:gd name="connsiteX4" fmla="*/ 7144 w 428625"/>
                <a:gd name="connsiteY4" fmla="*/ 200025 h 314325"/>
                <a:gd name="connsiteX5" fmla="*/ 50006 w 428625"/>
                <a:gd name="connsiteY5" fmla="*/ 157163 h 314325"/>
                <a:gd name="connsiteX6" fmla="*/ 7144 w 428625"/>
                <a:gd name="connsiteY6" fmla="*/ 114300 h 314325"/>
                <a:gd name="connsiteX7" fmla="*/ 0 w 428625"/>
                <a:gd name="connsiteY7" fmla="*/ 107156 h 314325"/>
                <a:gd name="connsiteX8" fmla="*/ 0 w 428625"/>
                <a:gd name="connsiteY8" fmla="*/ 7144 h 314325"/>
                <a:gd name="connsiteX9" fmla="*/ 7144 w 428625"/>
                <a:gd name="connsiteY9" fmla="*/ 0 h 314325"/>
                <a:gd name="connsiteX10" fmla="*/ 421481 w 428625"/>
                <a:gd name="connsiteY10" fmla="*/ 0 h 314325"/>
                <a:gd name="connsiteX11" fmla="*/ 428625 w 428625"/>
                <a:gd name="connsiteY11" fmla="*/ 7144 h 314325"/>
                <a:gd name="connsiteX12" fmla="*/ 428625 w 428625"/>
                <a:gd name="connsiteY12" fmla="*/ 107156 h 314325"/>
                <a:gd name="connsiteX13" fmla="*/ 421481 w 428625"/>
                <a:gd name="connsiteY13" fmla="*/ 114300 h 314325"/>
                <a:gd name="connsiteX14" fmla="*/ 378619 w 428625"/>
                <a:gd name="connsiteY14" fmla="*/ 157163 h 314325"/>
                <a:gd name="connsiteX15" fmla="*/ 421481 w 428625"/>
                <a:gd name="connsiteY15" fmla="*/ 200025 h 314325"/>
                <a:gd name="connsiteX16" fmla="*/ 428625 w 428625"/>
                <a:gd name="connsiteY16" fmla="*/ 207169 h 314325"/>
                <a:gd name="connsiteX17" fmla="*/ 428625 w 428625"/>
                <a:gd name="connsiteY17" fmla="*/ 307181 h 314325"/>
                <a:gd name="connsiteX18" fmla="*/ 421481 w 428625"/>
                <a:gd name="connsiteY18" fmla="*/ 314325 h 314325"/>
                <a:gd name="connsiteX19" fmla="*/ 14288 w 428625"/>
                <a:gd name="connsiteY19" fmla="*/ 300038 h 314325"/>
                <a:gd name="connsiteX20" fmla="*/ 414338 w 428625"/>
                <a:gd name="connsiteY20" fmla="*/ 300038 h 314325"/>
                <a:gd name="connsiteX21" fmla="*/ 414338 w 428625"/>
                <a:gd name="connsiteY21" fmla="*/ 213598 h 314325"/>
                <a:gd name="connsiteX22" fmla="*/ 364331 w 428625"/>
                <a:gd name="connsiteY22" fmla="*/ 157163 h 314325"/>
                <a:gd name="connsiteX23" fmla="*/ 414338 w 428625"/>
                <a:gd name="connsiteY23" fmla="*/ 100727 h 314325"/>
                <a:gd name="connsiteX24" fmla="*/ 414338 w 428625"/>
                <a:gd name="connsiteY24" fmla="*/ 14288 h 314325"/>
                <a:gd name="connsiteX25" fmla="*/ 14288 w 428625"/>
                <a:gd name="connsiteY25" fmla="*/ 14288 h 314325"/>
                <a:gd name="connsiteX26" fmla="*/ 14288 w 428625"/>
                <a:gd name="connsiteY26" fmla="*/ 100727 h 314325"/>
                <a:gd name="connsiteX27" fmla="*/ 64294 w 428625"/>
                <a:gd name="connsiteY27" fmla="*/ 157163 h 314325"/>
                <a:gd name="connsiteX28" fmla="*/ 14288 w 428625"/>
                <a:gd name="connsiteY28" fmla="*/ 213598 h 314325"/>
                <a:gd name="connsiteX29" fmla="*/ 14288 w 428625"/>
                <a:gd name="connsiteY29" fmla="*/ 30003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8625" h="314325">
                  <a:moveTo>
                    <a:pt x="421481" y="314325"/>
                  </a:moveTo>
                  <a:lnTo>
                    <a:pt x="7144" y="314325"/>
                  </a:lnTo>
                  <a:cubicBezTo>
                    <a:pt x="2858" y="314325"/>
                    <a:pt x="0" y="311468"/>
                    <a:pt x="0" y="307181"/>
                  </a:cubicBezTo>
                  <a:lnTo>
                    <a:pt x="0" y="207169"/>
                  </a:lnTo>
                  <a:cubicBezTo>
                    <a:pt x="0" y="202883"/>
                    <a:pt x="2858" y="200025"/>
                    <a:pt x="7144" y="200025"/>
                  </a:cubicBezTo>
                  <a:cubicBezTo>
                    <a:pt x="30718" y="200025"/>
                    <a:pt x="50006" y="180737"/>
                    <a:pt x="50006" y="157163"/>
                  </a:cubicBezTo>
                  <a:cubicBezTo>
                    <a:pt x="50006" y="133588"/>
                    <a:pt x="30718" y="114300"/>
                    <a:pt x="7144" y="114300"/>
                  </a:cubicBezTo>
                  <a:cubicBezTo>
                    <a:pt x="2858" y="114300"/>
                    <a:pt x="0" y="111443"/>
                    <a:pt x="0" y="107156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lnTo>
                    <a:pt x="421481" y="0"/>
                  </a:lnTo>
                  <a:cubicBezTo>
                    <a:pt x="425768" y="0"/>
                    <a:pt x="428625" y="2857"/>
                    <a:pt x="428625" y="7144"/>
                  </a:cubicBezTo>
                  <a:lnTo>
                    <a:pt x="428625" y="107156"/>
                  </a:lnTo>
                  <a:cubicBezTo>
                    <a:pt x="428625" y="111443"/>
                    <a:pt x="425768" y="114300"/>
                    <a:pt x="421481" y="114300"/>
                  </a:cubicBezTo>
                  <a:cubicBezTo>
                    <a:pt x="397907" y="114300"/>
                    <a:pt x="378619" y="133588"/>
                    <a:pt x="378619" y="157163"/>
                  </a:cubicBezTo>
                  <a:cubicBezTo>
                    <a:pt x="378619" y="180737"/>
                    <a:pt x="397907" y="200025"/>
                    <a:pt x="421481" y="200025"/>
                  </a:cubicBezTo>
                  <a:cubicBezTo>
                    <a:pt x="425768" y="200025"/>
                    <a:pt x="428625" y="202883"/>
                    <a:pt x="428625" y="207169"/>
                  </a:cubicBezTo>
                  <a:lnTo>
                    <a:pt x="428625" y="307181"/>
                  </a:lnTo>
                  <a:cubicBezTo>
                    <a:pt x="428625" y="311468"/>
                    <a:pt x="425768" y="314325"/>
                    <a:pt x="421481" y="314325"/>
                  </a:cubicBezTo>
                  <a:close/>
                  <a:moveTo>
                    <a:pt x="14288" y="300038"/>
                  </a:moveTo>
                  <a:lnTo>
                    <a:pt x="414338" y="300038"/>
                  </a:lnTo>
                  <a:lnTo>
                    <a:pt x="414338" y="213598"/>
                  </a:lnTo>
                  <a:cubicBezTo>
                    <a:pt x="386477" y="210026"/>
                    <a:pt x="364331" y="185738"/>
                    <a:pt x="364331" y="157163"/>
                  </a:cubicBezTo>
                  <a:cubicBezTo>
                    <a:pt x="364331" y="128588"/>
                    <a:pt x="386477" y="104299"/>
                    <a:pt x="414338" y="100727"/>
                  </a:cubicBezTo>
                  <a:lnTo>
                    <a:pt x="414338" y="14288"/>
                  </a:lnTo>
                  <a:lnTo>
                    <a:pt x="14288" y="14288"/>
                  </a:lnTo>
                  <a:lnTo>
                    <a:pt x="14288" y="100727"/>
                  </a:lnTo>
                  <a:cubicBezTo>
                    <a:pt x="42148" y="104299"/>
                    <a:pt x="64294" y="128588"/>
                    <a:pt x="64294" y="157163"/>
                  </a:cubicBezTo>
                  <a:cubicBezTo>
                    <a:pt x="64294" y="185738"/>
                    <a:pt x="42148" y="210026"/>
                    <a:pt x="14288" y="213598"/>
                  </a:cubicBezTo>
                  <a:lnTo>
                    <a:pt x="14288" y="30003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6" name="Content Placeholder 135">
            <a:extLst>
              <a:ext uri="{FF2B5EF4-FFF2-40B4-BE49-F238E27FC236}">
                <a16:creationId xmlns:a16="http://schemas.microsoft.com/office/drawing/2014/main" id="{C72C53B7-9040-AE5E-00E1-173D26815644}"/>
              </a:ext>
            </a:extLst>
          </p:cNvPr>
          <p:cNvGrpSpPr/>
          <p:nvPr/>
        </p:nvGrpSpPr>
        <p:grpSpPr>
          <a:xfrm>
            <a:off x="1678716" y="5522912"/>
            <a:ext cx="228481" cy="428625"/>
            <a:chOff x="1678716" y="5522912"/>
            <a:chExt cx="228481" cy="428625"/>
          </a:xfrm>
          <a:solidFill>
            <a:schemeClr val="bg1"/>
          </a:solidFill>
        </p:grpSpPr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B86174A-466C-9304-217B-B6B2725B9234}"/>
                </a:ext>
              </a:extLst>
            </p:cNvPr>
            <p:cNvSpPr/>
            <p:nvPr/>
          </p:nvSpPr>
          <p:spPr>
            <a:xfrm>
              <a:off x="1678716" y="5522912"/>
              <a:ext cx="228481" cy="428625"/>
            </a:xfrm>
            <a:custGeom>
              <a:avLst/>
              <a:gdLst>
                <a:gd name="connsiteX0" fmla="*/ 227236 w 228481"/>
                <a:gd name="connsiteY0" fmla="*/ 125730 h 428625"/>
                <a:gd name="connsiteX1" fmla="*/ 225807 w 228481"/>
                <a:gd name="connsiteY1" fmla="*/ 115729 h 428625"/>
                <a:gd name="connsiteX2" fmla="*/ 221521 w 228481"/>
                <a:gd name="connsiteY2" fmla="*/ 114300 h 428625"/>
                <a:gd name="connsiteX3" fmla="*/ 185802 w 228481"/>
                <a:gd name="connsiteY3" fmla="*/ 114300 h 428625"/>
                <a:gd name="connsiteX4" fmla="*/ 185802 w 228481"/>
                <a:gd name="connsiteY4" fmla="*/ 95012 h 428625"/>
                <a:gd name="connsiteX5" fmla="*/ 227236 w 228481"/>
                <a:gd name="connsiteY5" fmla="*/ 40005 h 428625"/>
                <a:gd name="connsiteX6" fmla="*/ 225807 w 228481"/>
                <a:gd name="connsiteY6" fmla="*/ 30004 h 428625"/>
                <a:gd name="connsiteX7" fmla="*/ 221521 w 228481"/>
                <a:gd name="connsiteY7" fmla="*/ 28575 h 428625"/>
                <a:gd name="connsiteX8" fmla="*/ 185802 w 228481"/>
                <a:gd name="connsiteY8" fmla="*/ 28575 h 428625"/>
                <a:gd name="connsiteX9" fmla="*/ 185802 w 228481"/>
                <a:gd name="connsiteY9" fmla="*/ 7144 h 428625"/>
                <a:gd name="connsiteX10" fmla="*/ 178658 w 228481"/>
                <a:gd name="connsiteY10" fmla="*/ 0 h 428625"/>
                <a:gd name="connsiteX11" fmla="*/ 50071 w 228481"/>
                <a:gd name="connsiteY11" fmla="*/ 0 h 428625"/>
                <a:gd name="connsiteX12" fmla="*/ 42927 w 228481"/>
                <a:gd name="connsiteY12" fmla="*/ 7144 h 428625"/>
                <a:gd name="connsiteX13" fmla="*/ 42927 w 228481"/>
                <a:gd name="connsiteY13" fmla="*/ 28575 h 428625"/>
                <a:gd name="connsiteX14" fmla="*/ 7208 w 228481"/>
                <a:gd name="connsiteY14" fmla="*/ 28575 h 428625"/>
                <a:gd name="connsiteX15" fmla="*/ 779 w 228481"/>
                <a:gd name="connsiteY15" fmla="*/ 32861 h 428625"/>
                <a:gd name="connsiteX16" fmla="*/ 1493 w 228481"/>
                <a:gd name="connsiteY16" fmla="*/ 40005 h 428625"/>
                <a:gd name="connsiteX17" fmla="*/ 42927 w 228481"/>
                <a:gd name="connsiteY17" fmla="*/ 95726 h 428625"/>
                <a:gd name="connsiteX18" fmla="*/ 42927 w 228481"/>
                <a:gd name="connsiteY18" fmla="*/ 114300 h 428625"/>
                <a:gd name="connsiteX19" fmla="*/ 7208 w 228481"/>
                <a:gd name="connsiteY19" fmla="*/ 114300 h 428625"/>
                <a:gd name="connsiteX20" fmla="*/ 779 w 228481"/>
                <a:gd name="connsiteY20" fmla="*/ 117872 h 428625"/>
                <a:gd name="connsiteX21" fmla="*/ 1493 w 228481"/>
                <a:gd name="connsiteY21" fmla="*/ 125016 h 428625"/>
                <a:gd name="connsiteX22" fmla="*/ 42927 w 228481"/>
                <a:gd name="connsiteY22" fmla="*/ 180023 h 428625"/>
                <a:gd name="connsiteX23" fmla="*/ 42927 w 228481"/>
                <a:gd name="connsiteY23" fmla="*/ 200025 h 428625"/>
                <a:gd name="connsiteX24" fmla="*/ 7208 w 228481"/>
                <a:gd name="connsiteY24" fmla="*/ 200025 h 428625"/>
                <a:gd name="connsiteX25" fmla="*/ 779 w 228481"/>
                <a:gd name="connsiteY25" fmla="*/ 203597 h 428625"/>
                <a:gd name="connsiteX26" fmla="*/ 1493 w 228481"/>
                <a:gd name="connsiteY26" fmla="*/ 210741 h 428625"/>
                <a:gd name="connsiteX27" fmla="*/ 42927 w 228481"/>
                <a:gd name="connsiteY27" fmla="*/ 265748 h 428625"/>
                <a:gd name="connsiteX28" fmla="*/ 42927 w 228481"/>
                <a:gd name="connsiteY28" fmla="*/ 292894 h 428625"/>
                <a:gd name="connsiteX29" fmla="*/ 50071 w 228481"/>
                <a:gd name="connsiteY29" fmla="*/ 300038 h 428625"/>
                <a:gd name="connsiteX30" fmla="*/ 107221 w 228481"/>
                <a:gd name="connsiteY30" fmla="*/ 300038 h 428625"/>
                <a:gd name="connsiteX31" fmla="*/ 107221 w 228481"/>
                <a:gd name="connsiteY31" fmla="*/ 421481 h 428625"/>
                <a:gd name="connsiteX32" fmla="*/ 114364 w 228481"/>
                <a:gd name="connsiteY32" fmla="*/ 428625 h 428625"/>
                <a:gd name="connsiteX33" fmla="*/ 121508 w 228481"/>
                <a:gd name="connsiteY33" fmla="*/ 421481 h 428625"/>
                <a:gd name="connsiteX34" fmla="*/ 121508 w 228481"/>
                <a:gd name="connsiteY34" fmla="*/ 300038 h 428625"/>
                <a:gd name="connsiteX35" fmla="*/ 178658 w 228481"/>
                <a:gd name="connsiteY35" fmla="*/ 300038 h 428625"/>
                <a:gd name="connsiteX36" fmla="*/ 185802 w 228481"/>
                <a:gd name="connsiteY36" fmla="*/ 292894 h 428625"/>
                <a:gd name="connsiteX37" fmla="*/ 185802 w 228481"/>
                <a:gd name="connsiteY37" fmla="*/ 266462 h 428625"/>
                <a:gd name="connsiteX38" fmla="*/ 227236 w 228481"/>
                <a:gd name="connsiteY38" fmla="*/ 211455 h 428625"/>
                <a:gd name="connsiteX39" fmla="*/ 225807 w 228481"/>
                <a:gd name="connsiteY39" fmla="*/ 201454 h 428625"/>
                <a:gd name="connsiteX40" fmla="*/ 221521 w 228481"/>
                <a:gd name="connsiteY40" fmla="*/ 200025 h 428625"/>
                <a:gd name="connsiteX41" fmla="*/ 185802 w 228481"/>
                <a:gd name="connsiteY41" fmla="*/ 200025 h 428625"/>
                <a:gd name="connsiteX42" fmla="*/ 185802 w 228481"/>
                <a:gd name="connsiteY42" fmla="*/ 180737 h 428625"/>
                <a:gd name="connsiteX43" fmla="*/ 227236 w 228481"/>
                <a:gd name="connsiteY43" fmla="*/ 125730 h 428625"/>
                <a:gd name="connsiteX44" fmla="*/ 207233 w 228481"/>
                <a:gd name="connsiteY44" fmla="*/ 128588 h 428625"/>
                <a:gd name="connsiteX45" fmla="*/ 185802 w 228481"/>
                <a:gd name="connsiteY45" fmla="*/ 157163 h 428625"/>
                <a:gd name="connsiteX46" fmla="*/ 185802 w 228481"/>
                <a:gd name="connsiteY46" fmla="*/ 128588 h 428625"/>
                <a:gd name="connsiteX47" fmla="*/ 207233 w 228481"/>
                <a:gd name="connsiteY47" fmla="*/ 128588 h 428625"/>
                <a:gd name="connsiteX48" fmla="*/ 207233 w 228481"/>
                <a:gd name="connsiteY48" fmla="*/ 42863 h 428625"/>
                <a:gd name="connsiteX49" fmla="*/ 185802 w 228481"/>
                <a:gd name="connsiteY49" fmla="*/ 71438 h 428625"/>
                <a:gd name="connsiteX50" fmla="*/ 185802 w 228481"/>
                <a:gd name="connsiteY50" fmla="*/ 42863 h 428625"/>
                <a:gd name="connsiteX51" fmla="*/ 207233 w 228481"/>
                <a:gd name="connsiteY51" fmla="*/ 42863 h 428625"/>
                <a:gd name="connsiteX52" fmla="*/ 21496 w 228481"/>
                <a:gd name="connsiteY52" fmla="*/ 42863 h 428625"/>
                <a:gd name="connsiteX53" fmla="*/ 42927 w 228481"/>
                <a:gd name="connsiteY53" fmla="*/ 42863 h 428625"/>
                <a:gd name="connsiteX54" fmla="*/ 42927 w 228481"/>
                <a:gd name="connsiteY54" fmla="*/ 71438 h 428625"/>
                <a:gd name="connsiteX55" fmla="*/ 21496 w 228481"/>
                <a:gd name="connsiteY55" fmla="*/ 42863 h 428625"/>
                <a:gd name="connsiteX56" fmla="*/ 21496 w 228481"/>
                <a:gd name="connsiteY56" fmla="*/ 128588 h 428625"/>
                <a:gd name="connsiteX57" fmla="*/ 42927 w 228481"/>
                <a:gd name="connsiteY57" fmla="*/ 128588 h 428625"/>
                <a:gd name="connsiteX58" fmla="*/ 42927 w 228481"/>
                <a:gd name="connsiteY58" fmla="*/ 157163 h 428625"/>
                <a:gd name="connsiteX59" fmla="*/ 21496 w 228481"/>
                <a:gd name="connsiteY59" fmla="*/ 128588 h 428625"/>
                <a:gd name="connsiteX60" fmla="*/ 21496 w 228481"/>
                <a:gd name="connsiteY60" fmla="*/ 214313 h 428625"/>
                <a:gd name="connsiteX61" fmla="*/ 42927 w 228481"/>
                <a:gd name="connsiteY61" fmla="*/ 214313 h 428625"/>
                <a:gd name="connsiteX62" fmla="*/ 42927 w 228481"/>
                <a:gd name="connsiteY62" fmla="*/ 242888 h 428625"/>
                <a:gd name="connsiteX63" fmla="*/ 21496 w 228481"/>
                <a:gd name="connsiteY63" fmla="*/ 214313 h 428625"/>
                <a:gd name="connsiteX64" fmla="*/ 171514 w 228481"/>
                <a:gd name="connsiteY64" fmla="*/ 285750 h 428625"/>
                <a:gd name="connsiteX65" fmla="*/ 57214 w 228481"/>
                <a:gd name="connsiteY65" fmla="*/ 285750 h 428625"/>
                <a:gd name="connsiteX66" fmla="*/ 57214 w 228481"/>
                <a:gd name="connsiteY66" fmla="*/ 14288 h 428625"/>
                <a:gd name="connsiteX67" fmla="*/ 171514 w 228481"/>
                <a:gd name="connsiteY67" fmla="*/ 14288 h 428625"/>
                <a:gd name="connsiteX68" fmla="*/ 171514 w 228481"/>
                <a:gd name="connsiteY68" fmla="*/ 285750 h 428625"/>
                <a:gd name="connsiteX69" fmla="*/ 207233 w 228481"/>
                <a:gd name="connsiteY69" fmla="*/ 214313 h 428625"/>
                <a:gd name="connsiteX70" fmla="*/ 185802 w 228481"/>
                <a:gd name="connsiteY70" fmla="*/ 242888 h 428625"/>
                <a:gd name="connsiteX71" fmla="*/ 185802 w 228481"/>
                <a:gd name="connsiteY71" fmla="*/ 214313 h 428625"/>
                <a:gd name="connsiteX72" fmla="*/ 207233 w 228481"/>
                <a:gd name="connsiteY72" fmla="*/ 2143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28481" h="428625">
                  <a:moveTo>
                    <a:pt x="227236" y="125730"/>
                  </a:moveTo>
                  <a:cubicBezTo>
                    <a:pt x="229379" y="122873"/>
                    <a:pt x="228664" y="117872"/>
                    <a:pt x="225807" y="115729"/>
                  </a:cubicBezTo>
                  <a:cubicBezTo>
                    <a:pt x="224378" y="115014"/>
                    <a:pt x="222949" y="114300"/>
                    <a:pt x="221521" y="114300"/>
                  </a:cubicBezTo>
                  <a:lnTo>
                    <a:pt x="185802" y="114300"/>
                  </a:lnTo>
                  <a:lnTo>
                    <a:pt x="185802" y="95012"/>
                  </a:lnTo>
                  <a:lnTo>
                    <a:pt x="227236" y="40005"/>
                  </a:lnTo>
                  <a:cubicBezTo>
                    <a:pt x="229379" y="37148"/>
                    <a:pt x="228664" y="32147"/>
                    <a:pt x="225807" y="30004"/>
                  </a:cubicBezTo>
                  <a:cubicBezTo>
                    <a:pt x="224378" y="29289"/>
                    <a:pt x="222949" y="28575"/>
                    <a:pt x="221521" y="28575"/>
                  </a:cubicBezTo>
                  <a:lnTo>
                    <a:pt x="185802" y="28575"/>
                  </a:lnTo>
                  <a:lnTo>
                    <a:pt x="185802" y="7144"/>
                  </a:lnTo>
                  <a:cubicBezTo>
                    <a:pt x="185802" y="2858"/>
                    <a:pt x="182944" y="0"/>
                    <a:pt x="178658" y="0"/>
                  </a:cubicBezTo>
                  <a:lnTo>
                    <a:pt x="50071" y="0"/>
                  </a:lnTo>
                  <a:cubicBezTo>
                    <a:pt x="45784" y="0"/>
                    <a:pt x="42927" y="2858"/>
                    <a:pt x="42927" y="7144"/>
                  </a:cubicBezTo>
                  <a:lnTo>
                    <a:pt x="42927" y="28575"/>
                  </a:lnTo>
                  <a:lnTo>
                    <a:pt x="7208" y="28575"/>
                  </a:lnTo>
                  <a:cubicBezTo>
                    <a:pt x="4351" y="28575"/>
                    <a:pt x="2208" y="30004"/>
                    <a:pt x="779" y="32861"/>
                  </a:cubicBezTo>
                  <a:cubicBezTo>
                    <a:pt x="-650" y="35004"/>
                    <a:pt x="64" y="37862"/>
                    <a:pt x="1493" y="40005"/>
                  </a:cubicBezTo>
                  <a:lnTo>
                    <a:pt x="42927" y="95726"/>
                  </a:lnTo>
                  <a:lnTo>
                    <a:pt x="42927" y="114300"/>
                  </a:lnTo>
                  <a:lnTo>
                    <a:pt x="7208" y="114300"/>
                  </a:lnTo>
                  <a:cubicBezTo>
                    <a:pt x="4351" y="114300"/>
                    <a:pt x="2208" y="115729"/>
                    <a:pt x="779" y="117872"/>
                  </a:cubicBezTo>
                  <a:cubicBezTo>
                    <a:pt x="-650" y="120015"/>
                    <a:pt x="64" y="122873"/>
                    <a:pt x="1493" y="125016"/>
                  </a:cubicBezTo>
                  <a:lnTo>
                    <a:pt x="42927" y="180023"/>
                  </a:lnTo>
                  <a:lnTo>
                    <a:pt x="42927" y="200025"/>
                  </a:lnTo>
                  <a:lnTo>
                    <a:pt x="7208" y="200025"/>
                  </a:lnTo>
                  <a:cubicBezTo>
                    <a:pt x="4351" y="200025"/>
                    <a:pt x="2208" y="201454"/>
                    <a:pt x="779" y="203597"/>
                  </a:cubicBezTo>
                  <a:cubicBezTo>
                    <a:pt x="-650" y="205740"/>
                    <a:pt x="64" y="208598"/>
                    <a:pt x="1493" y="210741"/>
                  </a:cubicBezTo>
                  <a:lnTo>
                    <a:pt x="42927" y="265748"/>
                  </a:lnTo>
                  <a:lnTo>
                    <a:pt x="42927" y="292894"/>
                  </a:lnTo>
                  <a:cubicBezTo>
                    <a:pt x="42927" y="297180"/>
                    <a:pt x="45784" y="300038"/>
                    <a:pt x="50071" y="300038"/>
                  </a:cubicBezTo>
                  <a:lnTo>
                    <a:pt x="107221" y="300038"/>
                  </a:lnTo>
                  <a:lnTo>
                    <a:pt x="107221" y="421481"/>
                  </a:lnTo>
                  <a:cubicBezTo>
                    <a:pt x="107221" y="425768"/>
                    <a:pt x="110078" y="428625"/>
                    <a:pt x="114364" y="428625"/>
                  </a:cubicBezTo>
                  <a:cubicBezTo>
                    <a:pt x="118651" y="428625"/>
                    <a:pt x="121508" y="425768"/>
                    <a:pt x="121508" y="421481"/>
                  </a:cubicBezTo>
                  <a:lnTo>
                    <a:pt x="121508" y="300038"/>
                  </a:lnTo>
                  <a:lnTo>
                    <a:pt x="178658" y="300038"/>
                  </a:lnTo>
                  <a:cubicBezTo>
                    <a:pt x="182944" y="300038"/>
                    <a:pt x="185802" y="297180"/>
                    <a:pt x="185802" y="292894"/>
                  </a:cubicBezTo>
                  <a:lnTo>
                    <a:pt x="185802" y="266462"/>
                  </a:lnTo>
                  <a:lnTo>
                    <a:pt x="227236" y="211455"/>
                  </a:lnTo>
                  <a:cubicBezTo>
                    <a:pt x="229379" y="208598"/>
                    <a:pt x="228664" y="203597"/>
                    <a:pt x="225807" y="201454"/>
                  </a:cubicBezTo>
                  <a:cubicBezTo>
                    <a:pt x="224378" y="200739"/>
                    <a:pt x="222949" y="200025"/>
                    <a:pt x="221521" y="200025"/>
                  </a:cubicBezTo>
                  <a:lnTo>
                    <a:pt x="185802" y="200025"/>
                  </a:lnTo>
                  <a:lnTo>
                    <a:pt x="185802" y="180737"/>
                  </a:lnTo>
                  <a:lnTo>
                    <a:pt x="227236" y="125730"/>
                  </a:lnTo>
                  <a:close/>
                  <a:moveTo>
                    <a:pt x="207233" y="128588"/>
                  </a:moveTo>
                  <a:lnTo>
                    <a:pt x="185802" y="157163"/>
                  </a:lnTo>
                  <a:lnTo>
                    <a:pt x="185802" y="128588"/>
                  </a:lnTo>
                  <a:lnTo>
                    <a:pt x="207233" y="128588"/>
                  </a:lnTo>
                  <a:close/>
                  <a:moveTo>
                    <a:pt x="207233" y="42863"/>
                  </a:moveTo>
                  <a:lnTo>
                    <a:pt x="185802" y="71438"/>
                  </a:lnTo>
                  <a:lnTo>
                    <a:pt x="185802" y="42863"/>
                  </a:lnTo>
                  <a:lnTo>
                    <a:pt x="207233" y="42863"/>
                  </a:lnTo>
                  <a:close/>
                  <a:moveTo>
                    <a:pt x="21496" y="42863"/>
                  </a:moveTo>
                  <a:lnTo>
                    <a:pt x="42927" y="42863"/>
                  </a:lnTo>
                  <a:lnTo>
                    <a:pt x="42927" y="71438"/>
                  </a:lnTo>
                  <a:lnTo>
                    <a:pt x="21496" y="42863"/>
                  </a:lnTo>
                  <a:close/>
                  <a:moveTo>
                    <a:pt x="21496" y="128588"/>
                  </a:moveTo>
                  <a:lnTo>
                    <a:pt x="42927" y="128588"/>
                  </a:lnTo>
                  <a:lnTo>
                    <a:pt x="42927" y="157163"/>
                  </a:lnTo>
                  <a:lnTo>
                    <a:pt x="21496" y="128588"/>
                  </a:lnTo>
                  <a:close/>
                  <a:moveTo>
                    <a:pt x="21496" y="214313"/>
                  </a:moveTo>
                  <a:lnTo>
                    <a:pt x="42927" y="214313"/>
                  </a:lnTo>
                  <a:lnTo>
                    <a:pt x="42927" y="242888"/>
                  </a:lnTo>
                  <a:lnTo>
                    <a:pt x="21496" y="214313"/>
                  </a:lnTo>
                  <a:close/>
                  <a:moveTo>
                    <a:pt x="171514" y="285750"/>
                  </a:moveTo>
                  <a:lnTo>
                    <a:pt x="57214" y="285750"/>
                  </a:lnTo>
                  <a:lnTo>
                    <a:pt x="57214" y="14288"/>
                  </a:lnTo>
                  <a:lnTo>
                    <a:pt x="171514" y="14288"/>
                  </a:lnTo>
                  <a:lnTo>
                    <a:pt x="171514" y="285750"/>
                  </a:lnTo>
                  <a:close/>
                  <a:moveTo>
                    <a:pt x="207233" y="214313"/>
                  </a:moveTo>
                  <a:lnTo>
                    <a:pt x="185802" y="242888"/>
                  </a:lnTo>
                  <a:lnTo>
                    <a:pt x="185802" y="214313"/>
                  </a:lnTo>
                  <a:lnTo>
                    <a:pt x="207233" y="214313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FB8EFD7-B2B5-E149-F199-EA88AA5F4176}"/>
                </a:ext>
              </a:extLst>
            </p:cNvPr>
            <p:cNvSpPr/>
            <p:nvPr/>
          </p:nvSpPr>
          <p:spPr>
            <a:xfrm>
              <a:off x="1757362" y="5722937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415D11A2-8D8E-D1F6-AD21-C69888366181}"/>
                </a:ext>
              </a:extLst>
            </p:cNvPr>
            <p:cNvSpPr/>
            <p:nvPr/>
          </p:nvSpPr>
          <p:spPr>
            <a:xfrm>
              <a:off x="1757362" y="5637212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B6331D2-DCBC-34D7-66EF-1B847C99F837}"/>
                </a:ext>
              </a:extLst>
            </p:cNvPr>
            <p:cNvSpPr/>
            <p:nvPr/>
          </p:nvSpPr>
          <p:spPr>
            <a:xfrm>
              <a:off x="1757362" y="5551487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3" name="Content Placeholder 137">
            <a:extLst>
              <a:ext uri="{FF2B5EF4-FFF2-40B4-BE49-F238E27FC236}">
                <a16:creationId xmlns:a16="http://schemas.microsoft.com/office/drawing/2014/main" id="{C9B4154A-06B8-1FFD-545F-A7AD7A2BA94C}"/>
              </a:ext>
            </a:extLst>
          </p:cNvPr>
          <p:cNvGrpSpPr/>
          <p:nvPr/>
        </p:nvGrpSpPr>
        <p:grpSpPr>
          <a:xfrm>
            <a:off x="2696368" y="5522912"/>
            <a:ext cx="314325" cy="428625"/>
            <a:chOff x="2696368" y="5522912"/>
            <a:chExt cx="314325" cy="428625"/>
          </a:xfrm>
          <a:solidFill>
            <a:schemeClr val="bg1"/>
          </a:solidFill>
        </p:grpSpPr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58104BE-D282-8E87-0FFA-66F8007C1333}"/>
                </a:ext>
              </a:extLst>
            </p:cNvPr>
            <p:cNvSpPr/>
            <p:nvPr/>
          </p:nvSpPr>
          <p:spPr>
            <a:xfrm>
              <a:off x="2696368" y="5580062"/>
              <a:ext cx="314325" cy="371475"/>
            </a:xfrm>
            <a:custGeom>
              <a:avLst/>
              <a:gdLst>
                <a:gd name="connsiteX0" fmla="*/ 307181 w 314325"/>
                <a:gd name="connsiteY0" fmla="*/ 0 h 371475"/>
                <a:gd name="connsiteX1" fmla="*/ 7144 w 314325"/>
                <a:gd name="connsiteY1" fmla="*/ 0 h 371475"/>
                <a:gd name="connsiteX2" fmla="*/ 0 w 314325"/>
                <a:gd name="connsiteY2" fmla="*/ 7144 h 371475"/>
                <a:gd name="connsiteX3" fmla="*/ 7144 w 314325"/>
                <a:gd name="connsiteY3" fmla="*/ 14288 h 371475"/>
                <a:gd name="connsiteX4" fmla="*/ 28575 w 314325"/>
                <a:gd name="connsiteY4" fmla="*/ 14288 h 371475"/>
                <a:gd name="connsiteX5" fmla="*/ 28575 w 314325"/>
                <a:gd name="connsiteY5" fmla="*/ 335756 h 371475"/>
                <a:gd name="connsiteX6" fmla="*/ 64294 w 314325"/>
                <a:gd name="connsiteY6" fmla="*/ 371475 h 371475"/>
                <a:gd name="connsiteX7" fmla="*/ 250031 w 314325"/>
                <a:gd name="connsiteY7" fmla="*/ 371475 h 371475"/>
                <a:gd name="connsiteX8" fmla="*/ 285750 w 314325"/>
                <a:gd name="connsiteY8" fmla="*/ 335756 h 371475"/>
                <a:gd name="connsiteX9" fmla="*/ 285750 w 314325"/>
                <a:gd name="connsiteY9" fmla="*/ 14288 h 371475"/>
                <a:gd name="connsiteX10" fmla="*/ 307181 w 314325"/>
                <a:gd name="connsiteY10" fmla="*/ 14288 h 371475"/>
                <a:gd name="connsiteX11" fmla="*/ 314325 w 314325"/>
                <a:gd name="connsiteY11" fmla="*/ 7144 h 371475"/>
                <a:gd name="connsiteX12" fmla="*/ 307181 w 314325"/>
                <a:gd name="connsiteY12" fmla="*/ 0 h 371475"/>
                <a:gd name="connsiteX13" fmla="*/ 271463 w 314325"/>
                <a:gd name="connsiteY13" fmla="*/ 335756 h 371475"/>
                <a:gd name="connsiteX14" fmla="*/ 250031 w 314325"/>
                <a:gd name="connsiteY14" fmla="*/ 357188 h 371475"/>
                <a:gd name="connsiteX15" fmla="*/ 64294 w 314325"/>
                <a:gd name="connsiteY15" fmla="*/ 357188 h 371475"/>
                <a:gd name="connsiteX16" fmla="*/ 42863 w 314325"/>
                <a:gd name="connsiteY16" fmla="*/ 335756 h 371475"/>
                <a:gd name="connsiteX17" fmla="*/ 42863 w 314325"/>
                <a:gd name="connsiteY17" fmla="*/ 14288 h 371475"/>
                <a:gd name="connsiteX18" fmla="*/ 271463 w 314325"/>
                <a:gd name="connsiteY18" fmla="*/ 14288 h 371475"/>
                <a:gd name="connsiteX19" fmla="*/ 271463 w 314325"/>
                <a:gd name="connsiteY19" fmla="*/ 33575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325" h="371475">
                  <a:moveTo>
                    <a:pt x="307181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8575" y="14288"/>
                  </a:lnTo>
                  <a:lnTo>
                    <a:pt x="28575" y="335756"/>
                  </a:lnTo>
                  <a:cubicBezTo>
                    <a:pt x="28575" y="355759"/>
                    <a:pt x="44291" y="371475"/>
                    <a:pt x="64294" y="371475"/>
                  </a:cubicBezTo>
                  <a:lnTo>
                    <a:pt x="250031" y="371475"/>
                  </a:lnTo>
                  <a:cubicBezTo>
                    <a:pt x="270034" y="371475"/>
                    <a:pt x="285750" y="355759"/>
                    <a:pt x="285750" y="335756"/>
                  </a:cubicBezTo>
                  <a:lnTo>
                    <a:pt x="285750" y="14288"/>
                  </a:lnTo>
                  <a:lnTo>
                    <a:pt x="307181" y="14288"/>
                  </a:lnTo>
                  <a:cubicBezTo>
                    <a:pt x="311468" y="14288"/>
                    <a:pt x="314325" y="11430"/>
                    <a:pt x="314325" y="7144"/>
                  </a:cubicBezTo>
                  <a:cubicBezTo>
                    <a:pt x="314325" y="2857"/>
                    <a:pt x="311468" y="0"/>
                    <a:pt x="307181" y="0"/>
                  </a:cubicBezTo>
                  <a:close/>
                  <a:moveTo>
                    <a:pt x="271463" y="335756"/>
                  </a:moveTo>
                  <a:cubicBezTo>
                    <a:pt x="271463" y="347901"/>
                    <a:pt x="262176" y="357188"/>
                    <a:pt x="250031" y="357188"/>
                  </a:cubicBezTo>
                  <a:lnTo>
                    <a:pt x="64294" y="357188"/>
                  </a:lnTo>
                  <a:cubicBezTo>
                    <a:pt x="52149" y="357188"/>
                    <a:pt x="42863" y="347901"/>
                    <a:pt x="42863" y="335756"/>
                  </a:cubicBezTo>
                  <a:lnTo>
                    <a:pt x="42863" y="14288"/>
                  </a:lnTo>
                  <a:lnTo>
                    <a:pt x="271463" y="14288"/>
                  </a:lnTo>
                  <a:lnTo>
                    <a:pt x="271463" y="335756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E5FE90E-6025-F9BC-56D9-8EEBC3A5C604}"/>
                </a:ext>
              </a:extLst>
            </p:cNvPr>
            <p:cNvSpPr/>
            <p:nvPr/>
          </p:nvSpPr>
          <p:spPr>
            <a:xfrm>
              <a:off x="2789237" y="5522912"/>
              <a:ext cx="128587" cy="42862"/>
            </a:xfrm>
            <a:custGeom>
              <a:avLst/>
              <a:gdLst>
                <a:gd name="connsiteX0" fmla="*/ 7144 w 128587"/>
                <a:gd name="connsiteY0" fmla="*/ 42863 h 42862"/>
                <a:gd name="connsiteX1" fmla="*/ 14288 w 128587"/>
                <a:gd name="connsiteY1" fmla="*/ 35719 h 42862"/>
                <a:gd name="connsiteX2" fmla="*/ 35719 w 128587"/>
                <a:gd name="connsiteY2" fmla="*/ 14288 h 42862"/>
                <a:gd name="connsiteX3" fmla="*/ 92869 w 128587"/>
                <a:gd name="connsiteY3" fmla="*/ 14288 h 42862"/>
                <a:gd name="connsiteX4" fmla="*/ 114300 w 128587"/>
                <a:gd name="connsiteY4" fmla="*/ 35719 h 42862"/>
                <a:gd name="connsiteX5" fmla="*/ 121444 w 128587"/>
                <a:gd name="connsiteY5" fmla="*/ 42863 h 42862"/>
                <a:gd name="connsiteX6" fmla="*/ 128588 w 128587"/>
                <a:gd name="connsiteY6" fmla="*/ 35719 h 42862"/>
                <a:gd name="connsiteX7" fmla="*/ 92869 w 128587"/>
                <a:gd name="connsiteY7" fmla="*/ 0 h 42862"/>
                <a:gd name="connsiteX8" fmla="*/ 35719 w 128587"/>
                <a:gd name="connsiteY8" fmla="*/ 0 h 42862"/>
                <a:gd name="connsiteX9" fmla="*/ 0 w 128587"/>
                <a:gd name="connsiteY9" fmla="*/ 35719 h 42862"/>
                <a:gd name="connsiteX10" fmla="*/ 7144 w 128587"/>
                <a:gd name="connsiteY10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7" h="42862">
                  <a:moveTo>
                    <a:pt x="7144" y="42863"/>
                  </a:moveTo>
                  <a:cubicBezTo>
                    <a:pt x="11430" y="42863"/>
                    <a:pt x="14288" y="40005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lnTo>
                    <a:pt x="92869" y="14288"/>
                  </a:lnTo>
                  <a:cubicBezTo>
                    <a:pt x="105013" y="14288"/>
                    <a:pt x="114300" y="23574"/>
                    <a:pt x="114300" y="35719"/>
                  </a:cubicBezTo>
                  <a:cubicBezTo>
                    <a:pt x="114300" y="40005"/>
                    <a:pt x="117158" y="42863"/>
                    <a:pt x="121444" y="42863"/>
                  </a:cubicBezTo>
                  <a:cubicBezTo>
                    <a:pt x="125730" y="42863"/>
                    <a:pt x="128588" y="40005"/>
                    <a:pt x="128588" y="35719"/>
                  </a:cubicBezTo>
                  <a:cubicBezTo>
                    <a:pt x="128588" y="15716"/>
                    <a:pt x="112871" y="0"/>
                    <a:pt x="92869" y="0"/>
                  </a:cubicBez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cubicBezTo>
                    <a:pt x="0" y="40005"/>
                    <a:pt x="2857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16F14D72-5058-61C2-46C2-3C683E228E65}"/>
                </a:ext>
              </a:extLst>
            </p:cNvPr>
            <p:cNvSpPr/>
            <p:nvPr/>
          </p:nvSpPr>
          <p:spPr>
            <a:xfrm>
              <a:off x="2803524" y="5658643"/>
              <a:ext cx="14287" cy="214312"/>
            </a:xfrm>
            <a:custGeom>
              <a:avLst/>
              <a:gdLst>
                <a:gd name="connsiteX0" fmla="*/ 7144 w 14287"/>
                <a:gd name="connsiteY0" fmla="*/ 214313 h 214312"/>
                <a:gd name="connsiteX1" fmla="*/ 14288 w 14287"/>
                <a:gd name="connsiteY1" fmla="*/ 207169 h 214312"/>
                <a:gd name="connsiteX2" fmla="*/ 14288 w 14287"/>
                <a:gd name="connsiteY2" fmla="*/ 7144 h 214312"/>
                <a:gd name="connsiteX3" fmla="*/ 7144 w 14287"/>
                <a:gd name="connsiteY3" fmla="*/ 0 h 214312"/>
                <a:gd name="connsiteX4" fmla="*/ 0 w 14287"/>
                <a:gd name="connsiteY4" fmla="*/ 7144 h 214312"/>
                <a:gd name="connsiteX5" fmla="*/ 0 w 14287"/>
                <a:gd name="connsiteY5" fmla="*/ 207169 h 214312"/>
                <a:gd name="connsiteX6" fmla="*/ 7144 w 14287"/>
                <a:gd name="connsiteY6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14312">
                  <a:moveTo>
                    <a:pt x="7144" y="214313"/>
                  </a:moveTo>
                  <a:cubicBezTo>
                    <a:pt x="11430" y="214313"/>
                    <a:pt x="14288" y="211455"/>
                    <a:pt x="14288" y="207169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7" y="0"/>
                    <a:pt x="0" y="2857"/>
                    <a:pt x="0" y="7144"/>
                  </a:cubicBezTo>
                  <a:lnTo>
                    <a:pt x="0" y="207169"/>
                  </a:lnTo>
                  <a:cubicBezTo>
                    <a:pt x="0" y="211455"/>
                    <a:pt x="2857" y="214313"/>
                    <a:pt x="7144" y="2143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2E11090C-EC87-608C-0456-DF5B3D2274DF}"/>
                </a:ext>
              </a:extLst>
            </p:cNvPr>
            <p:cNvSpPr/>
            <p:nvPr/>
          </p:nvSpPr>
          <p:spPr>
            <a:xfrm>
              <a:off x="2889249" y="5658643"/>
              <a:ext cx="14287" cy="214312"/>
            </a:xfrm>
            <a:custGeom>
              <a:avLst/>
              <a:gdLst>
                <a:gd name="connsiteX0" fmla="*/ 7144 w 14287"/>
                <a:gd name="connsiteY0" fmla="*/ 214313 h 214312"/>
                <a:gd name="connsiteX1" fmla="*/ 14288 w 14287"/>
                <a:gd name="connsiteY1" fmla="*/ 207169 h 214312"/>
                <a:gd name="connsiteX2" fmla="*/ 14288 w 14287"/>
                <a:gd name="connsiteY2" fmla="*/ 7144 h 214312"/>
                <a:gd name="connsiteX3" fmla="*/ 7144 w 14287"/>
                <a:gd name="connsiteY3" fmla="*/ 0 h 214312"/>
                <a:gd name="connsiteX4" fmla="*/ 0 w 14287"/>
                <a:gd name="connsiteY4" fmla="*/ 7144 h 214312"/>
                <a:gd name="connsiteX5" fmla="*/ 0 w 14287"/>
                <a:gd name="connsiteY5" fmla="*/ 207169 h 214312"/>
                <a:gd name="connsiteX6" fmla="*/ 7144 w 14287"/>
                <a:gd name="connsiteY6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14312">
                  <a:moveTo>
                    <a:pt x="7144" y="214313"/>
                  </a:moveTo>
                  <a:cubicBezTo>
                    <a:pt x="11430" y="214313"/>
                    <a:pt x="14288" y="211455"/>
                    <a:pt x="14288" y="207169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8" y="0"/>
                    <a:pt x="0" y="2857"/>
                    <a:pt x="0" y="7144"/>
                  </a:cubicBezTo>
                  <a:lnTo>
                    <a:pt x="0" y="207169"/>
                  </a:lnTo>
                  <a:cubicBezTo>
                    <a:pt x="0" y="211455"/>
                    <a:pt x="2858" y="214313"/>
                    <a:pt x="7144" y="2143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0" name="Content Placeholder 139">
            <a:extLst>
              <a:ext uri="{FF2B5EF4-FFF2-40B4-BE49-F238E27FC236}">
                <a16:creationId xmlns:a16="http://schemas.microsoft.com/office/drawing/2014/main" id="{9691D929-FCBB-6BA1-E630-8C2A27B588A6}"/>
              </a:ext>
            </a:extLst>
          </p:cNvPr>
          <p:cNvGrpSpPr/>
          <p:nvPr/>
        </p:nvGrpSpPr>
        <p:grpSpPr>
          <a:xfrm>
            <a:off x="3756818" y="5513387"/>
            <a:ext cx="314325" cy="428625"/>
            <a:chOff x="3756818" y="5513387"/>
            <a:chExt cx="314325" cy="428625"/>
          </a:xfrm>
          <a:solidFill>
            <a:schemeClr val="bg1"/>
          </a:solidFill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F9923E9-12AD-84E1-E9DB-D55961763E38}"/>
                </a:ext>
              </a:extLst>
            </p:cNvPr>
            <p:cNvSpPr/>
            <p:nvPr/>
          </p:nvSpPr>
          <p:spPr>
            <a:xfrm>
              <a:off x="3756818" y="5570537"/>
              <a:ext cx="314325" cy="371475"/>
            </a:xfrm>
            <a:custGeom>
              <a:avLst/>
              <a:gdLst>
                <a:gd name="connsiteX0" fmla="*/ 307181 w 314325"/>
                <a:gd name="connsiteY0" fmla="*/ 0 h 371475"/>
                <a:gd name="connsiteX1" fmla="*/ 7144 w 314325"/>
                <a:gd name="connsiteY1" fmla="*/ 0 h 371475"/>
                <a:gd name="connsiteX2" fmla="*/ 0 w 314325"/>
                <a:gd name="connsiteY2" fmla="*/ 7144 h 371475"/>
                <a:gd name="connsiteX3" fmla="*/ 7144 w 314325"/>
                <a:gd name="connsiteY3" fmla="*/ 14288 h 371475"/>
                <a:gd name="connsiteX4" fmla="*/ 28575 w 314325"/>
                <a:gd name="connsiteY4" fmla="*/ 14288 h 371475"/>
                <a:gd name="connsiteX5" fmla="*/ 28575 w 314325"/>
                <a:gd name="connsiteY5" fmla="*/ 335756 h 371475"/>
                <a:gd name="connsiteX6" fmla="*/ 64294 w 314325"/>
                <a:gd name="connsiteY6" fmla="*/ 371475 h 371475"/>
                <a:gd name="connsiteX7" fmla="*/ 250031 w 314325"/>
                <a:gd name="connsiteY7" fmla="*/ 371475 h 371475"/>
                <a:gd name="connsiteX8" fmla="*/ 285750 w 314325"/>
                <a:gd name="connsiteY8" fmla="*/ 335756 h 371475"/>
                <a:gd name="connsiteX9" fmla="*/ 285750 w 314325"/>
                <a:gd name="connsiteY9" fmla="*/ 14288 h 371475"/>
                <a:gd name="connsiteX10" fmla="*/ 307181 w 314325"/>
                <a:gd name="connsiteY10" fmla="*/ 14288 h 371475"/>
                <a:gd name="connsiteX11" fmla="*/ 314325 w 314325"/>
                <a:gd name="connsiteY11" fmla="*/ 7144 h 371475"/>
                <a:gd name="connsiteX12" fmla="*/ 307181 w 314325"/>
                <a:gd name="connsiteY12" fmla="*/ 0 h 371475"/>
                <a:gd name="connsiteX13" fmla="*/ 271463 w 314325"/>
                <a:gd name="connsiteY13" fmla="*/ 335756 h 371475"/>
                <a:gd name="connsiteX14" fmla="*/ 250031 w 314325"/>
                <a:gd name="connsiteY14" fmla="*/ 357188 h 371475"/>
                <a:gd name="connsiteX15" fmla="*/ 64294 w 314325"/>
                <a:gd name="connsiteY15" fmla="*/ 357188 h 371475"/>
                <a:gd name="connsiteX16" fmla="*/ 42863 w 314325"/>
                <a:gd name="connsiteY16" fmla="*/ 335756 h 371475"/>
                <a:gd name="connsiteX17" fmla="*/ 42863 w 314325"/>
                <a:gd name="connsiteY17" fmla="*/ 14288 h 371475"/>
                <a:gd name="connsiteX18" fmla="*/ 271463 w 314325"/>
                <a:gd name="connsiteY18" fmla="*/ 14288 h 371475"/>
                <a:gd name="connsiteX19" fmla="*/ 271463 w 314325"/>
                <a:gd name="connsiteY19" fmla="*/ 33575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325" h="371475">
                  <a:moveTo>
                    <a:pt x="307181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8575" y="14288"/>
                  </a:lnTo>
                  <a:lnTo>
                    <a:pt x="28575" y="335756"/>
                  </a:lnTo>
                  <a:cubicBezTo>
                    <a:pt x="28575" y="355759"/>
                    <a:pt x="44291" y="371475"/>
                    <a:pt x="64294" y="371475"/>
                  </a:cubicBezTo>
                  <a:lnTo>
                    <a:pt x="250031" y="371475"/>
                  </a:lnTo>
                  <a:cubicBezTo>
                    <a:pt x="270034" y="371475"/>
                    <a:pt x="285750" y="355759"/>
                    <a:pt x="285750" y="335756"/>
                  </a:cubicBezTo>
                  <a:lnTo>
                    <a:pt x="285750" y="14288"/>
                  </a:lnTo>
                  <a:lnTo>
                    <a:pt x="307181" y="14288"/>
                  </a:lnTo>
                  <a:cubicBezTo>
                    <a:pt x="311468" y="14288"/>
                    <a:pt x="314325" y="11430"/>
                    <a:pt x="314325" y="7144"/>
                  </a:cubicBezTo>
                  <a:cubicBezTo>
                    <a:pt x="314325" y="2857"/>
                    <a:pt x="311468" y="0"/>
                    <a:pt x="307181" y="0"/>
                  </a:cubicBezTo>
                  <a:close/>
                  <a:moveTo>
                    <a:pt x="271463" y="335756"/>
                  </a:moveTo>
                  <a:cubicBezTo>
                    <a:pt x="271463" y="347901"/>
                    <a:pt x="262176" y="357188"/>
                    <a:pt x="250031" y="357188"/>
                  </a:cubicBezTo>
                  <a:lnTo>
                    <a:pt x="64294" y="357188"/>
                  </a:lnTo>
                  <a:cubicBezTo>
                    <a:pt x="52149" y="357188"/>
                    <a:pt x="42863" y="347901"/>
                    <a:pt x="42863" y="335756"/>
                  </a:cubicBezTo>
                  <a:lnTo>
                    <a:pt x="42863" y="14288"/>
                  </a:lnTo>
                  <a:lnTo>
                    <a:pt x="271463" y="14288"/>
                  </a:lnTo>
                  <a:lnTo>
                    <a:pt x="271463" y="335756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A74E239F-E4A8-7004-EA9E-DE86E85FD1DC}"/>
                </a:ext>
              </a:extLst>
            </p:cNvPr>
            <p:cNvSpPr/>
            <p:nvPr/>
          </p:nvSpPr>
          <p:spPr>
            <a:xfrm>
              <a:off x="3849687" y="5513387"/>
              <a:ext cx="128587" cy="42862"/>
            </a:xfrm>
            <a:custGeom>
              <a:avLst/>
              <a:gdLst>
                <a:gd name="connsiteX0" fmla="*/ 7144 w 128587"/>
                <a:gd name="connsiteY0" fmla="*/ 42863 h 42862"/>
                <a:gd name="connsiteX1" fmla="*/ 14288 w 128587"/>
                <a:gd name="connsiteY1" fmla="*/ 35719 h 42862"/>
                <a:gd name="connsiteX2" fmla="*/ 35719 w 128587"/>
                <a:gd name="connsiteY2" fmla="*/ 14288 h 42862"/>
                <a:gd name="connsiteX3" fmla="*/ 92869 w 128587"/>
                <a:gd name="connsiteY3" fmla="*/ 14288 h 42862"/>
                <a:gd name="connsiteX4" fmla="*/ 114300 w 128587"/>
                <a:gd name="connsiteY4" fmla="*/ 35719 h 42862"/>
                <a:gd name="connsiteX5" fmla="*/ 121444 w 128587"/>
                <a:gd name="connsiteY5" fmla="*/ 42863 h 42862"/>
                <a:gd name="connsiteX6" fmla="*/ 128588 w 128587"/>
                <a:gd name="connsiteY6" fmla="*/ 35719 h 42862"/>
                <a:gd name="connsiteX7" fmla="*/ 92869 w 128587"/>
                <a:gd name="connsiteY7" fmla="*/ 0 h 42862"/>
                <a:gd name="connsiteX8" fmla="*/ 35719 w 128587"/>
                <a:gd name="connsiteY8" fmla="*/ 0 h 42862"/>
                <a:gd name="connsiteX9" fmla="*/ 0 w 128587"/>
                <a:gd name="connsiteY9" fmla="*/ 35719 h 42862"/>
                <a:gd name="connsiteX10" fmla="*/ 7144 w 128587"/>
                <a:gd name="connsiteY10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7" h="42862">
                  <a:moveTo>
                    <a:pt x="7144" y="42863"/>
                  </a:moveTo>
                  <a:cubicBezTo>
                    <a:pt x="11430" y="42863"/>
                    <a:pt x="14288" y="40005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lnTo>
                    <a:pt x="92869" y="14288"/>
                  </a:lnTo>
                  <a:cubicBezTo>
                    <a:pt x="105013" y="14288"/>
                    <a:pt x="114300" y="23574"/>
                    <a:pt x="114300" y="35719"/>
                  </a:cubicBezTo>
                  <a:cubicBezTo>
                    <a:pt x="114300" y="40005"/>
                    <a:pt x="117158" y="42863"/>
                    <a:pt x="121444" y="42863"/>
                  </a:cubicBezTo>
                  <a:cubicBezTo>
                    <a:pt x="125730" y="42863"/>
                    <a:pt x="128588" y="40005"/>
                    <a:pt x="128588" y="35719"/>
                  </a:cubicBezTo>
                  <a:cubicBezTo>
                    <a:pt x="128588" y="15716"/>
                    <a:pt x="112871" y="0"/>
                    <a:pt x="92869" y="0"/>
                  </a:cubicBez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cubicBezTo>
                    <a:pt x="0" y="40005"/>
                    <a:pt x="2857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E8B10D75-1F21-E487-6C31-EBD388C2C260}"/>
                </a:ext>
              </a:extLst>
            </p:cNvPr>
            <p:cNvSpPr/>
            <p:nvPr/>
          </p:nvSpPr>
          <p:spPr>
            <a:xfrm>
              <a:off x="3863974" y="5706268"/>
              <a:ext cx="100012" cy="100012"/>
            </a:xfrm>
            <a:custGeom>
              <a:avLst/>
              <a:gdLst>
                <a:gd name="connsiteX0" fmla="*/ 2143 w 100012"/>
                <a:gd name="connsiteY0" fmla="*/ 97869 h 100012"/>
                <a:gd name="connsiteX1" fmla="*/ 12144 w 100012"/>
                <a:gd name="connsiteY1" fmla="*/ 97869 h 100012"/>
                <a:gd name="connsiteX2" fmla="*/ 12144 w 100012"/>
                <a:gd name="connsiteY2" fmla="*/ 97869 h 100012"/>
                <a:gd name="connsiteX3" fmla="*/ 50006 w 100012"/>
                <a:gd name="connsiteY3" fmla="*/ 60008 h 100012"/>
                <a:gd name="connsiteX4" fmla="*/ 87868 w 100012"/>
                <a:gd name="connsiteY4" fmla="*/ 97869 h 100012"/>
                <a:gd name="connsiteX5" fmla="*/ 97869 w 100012"/>
                <a:gd name="connsiteY5" fmla="*/ 97869 h 100012"/>
                <a:gd name="connsiteX6" fmla="*/ 97869 w 100012"/>
                <a:gd name="connsiteY6" fmla="*/ 97869 h 100012"/>
                <a:gd name="connsiteX7" fmla="*/ 97869 w 100012"/>
                <a:gd name="connsiteY7" fmla="*/ 87868 h 100012"/>
                <a:gd name="connsiteX8" fmla="*/ 97869 w 100012"/>
                <a:gd name="connsiteY8" fmla="*/ 87868 h 100012"/>
                <a:gd name="connsiteX9" fmla="*/ 60008 w 100012"/>
                <a:gd name="connsiteY9" fmla="*/ 50006 h 100012"/>
                <a:gd name="connsiteX10" fmla="*/ 97869 w 100012"/>
                <a:gd name="connsiteY10" fmla="*/ 12144 h 100012"/>
                <a:gd name="connsiteX11" fmla="*/ 97869 w 100012"/>
                <a:gd name="connsiteY11" fmla="*/ 2143 h 100012"/>
                <a:gd name="connsiteX12" fmla="*/ 87868 w 100012"/>
                <a:gd name="connsiteY12" fmla="*/ 2143 h 100012"/>
                <a:gd name="connsiteX13" fmla="*/ 87868 w 100012"/>
                <a:gd name="connsiteY13" fmla="*/ 2143 h 100012"/>
                <a:gd name="connsiteX14" fmla="*/ 50006 w 100012"/>
                <a:gd name="connsiteY14" fmla="*/ 40005 h 100012"/>
                <a:gd name="connsiteX15" fmla="*/ 12144 w 100012"/>
                <a:gd name="connsiteY15" fmla="*/ 2143 h 100012"/>
                <a:gd name="connsiteX16" fmla="*/ 2143 w 100012"/>
                <a:gd name="connsiteY16" fmla="*/ 2143 h 100012"/>
                <a:gd name="connsiteX17" fmla="*/ 2143 w 100012"/>
                <a:gd name="connsiteY17" fmla="*/ 12144 h 100012"/>
                <a:gd name="connsiteX18" fmla="*/ 40005 w 100012"/>
                <a:gd name="connsiteY18" fmla="*/ 50006 h 100012"/>
                <a:gd name="connsiteX19" fmla="*/ 2143 w 100012"/>
                <a:gd name="connsiteY19" fmla="*/ 87868 h 100012"/>
                <a:gd name="connsiteX20" fmla="*/ 2143 w 100012"/>
                <a:gd name="connsiteY20" fmla="*/ 97869 h 100012"/>
                <a:gd name="connsiteX21" fmla="*/ 2143 w 100012"/>
                <a:gd name="connsiteY21" fmla="*/ 97869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012" h="100012">
                  <a:moveTo>
                    <a:pt x="2143" y="97869"/>
                  </a:moveTo>
                  <a:cubicBezTo>
                    <a:pt x="5001" y="100727"/>
                    <a:pt x="9287" y="100727"/>
                    <a:pt x="12144" y="97869"/>
                  </a:cubicBezTo>
                  <a:cubicBezTo>
                    <a:pt x="12144" y="97869"/>
                    <a:pt x="12144" y="97869"/>
                    <a:pt x="12144" y="97869"/>
                  </a:cubicBezTo>
                  <a:lnTo>
                    <a:pt x="50006" y="60008"/>
                  </a:lnTo>
                  <a:lnTo>
                    <a:pt x="87868" y="97869"/>
                  </a:lnTo>
                  <a:cubicBezTo>
                    <a:pt x="90726" y="100727"/>
                    <a:pt x="95012" y="100727"/>
                    <a:pt x="97869" y="97869"/>
                  </a:cubicBezTo>
                  <a:cubicBezTo>
                    <a:pt x="97869" y="97869"/>
                    <a:pt x="97869" y="97869"/>
                    <a:pt x="97869" y="97869"/>
                  </a:cubicBezTo>
                  <a:cubicBezTo>
                    <a:pt x="100727" y="95012"/>
                    <a:pt x="100727" y="90726"/>
                    <a:pt x="97869" y="87868"/>
                  </a:cubicBezTo>
                  <a:cubicBezTo>
                    <a:pt x="97869" y="87868"/>
                    <a:pt x="97869" y="87868"/>
                    <a:pt x="97869" y="87868"/>
                  </a:cubicBezTo>
                  <a:lnTo>
                    <a:pt x="60008" y="50006"/>
                  </a:lnTo>
                  <a:lnTo>
                    <a:pt x="97869" y="12144"/>
                  </a:lnTo>
                  <a:cubicBezTo>
                    <a:pt x="100727" y="9287"/>
                    <a:pt x="100727" y="5001"/>
                    <a:pt x="97869" y="2143"/>
                  </a:cubicBezTo>
                  <a:cubicBezTo>
                    <a:pt x="95012" y="-714"/>
                    <a:pt x="90726" y="-714"/>
                    <a:pt x="87868" y="2143"/>
                  </a:cubicBezTo>
                  <a:lnTo>
                    <a:pt x="87868" y="2143"/>
                  </a:lnTo>
                  <a:lnTo>
                    <a:pt x="50006" y="40005"/>
                  </a:lnTo>
                  <a:lnTo>
                    <a:pt x="12144" y="2143"/>
                  </a:lnTo>
                  <a:cubicBezTo>
                    <a:pt x="9287" y="-714"/>
                    <a:pt x="5001" y="-714"/>
                    <a:pt x="2143" y="2143"/>
                  </a:cubicBezTo>
                  <a:cubicBezTo>
                    <a:pt x="-714" y="5001"/>
                    <a:pt x="-714" y="9287"/>
                    <a:pt x="2143" y="12144"/>
                  </a:cubicBezTo>
                  <a:lnTo>
                    <a:pt x="40005" y="50006"/>
                  </a:lnTo>
                  <a:lnTo>
                    <a:pt x="2143" y="87868"/>
                  </a:lnTo>
                  <a:cubicBezTo>
                    <a:pt x="-714" y="90726"/>
                    <a:pt x="-714" y="95012"/>
                    <a:pt x="2143" y="97869"/>
                  </a:cubicBezTo>
                  <a:cubicBezTo>
                    <a:pt x="2143" y="97869"/>
                    <a:pt x="2143" y="97869"/>
                    <a:pt x="2143" y="9786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97385B58-D427-BF3C-0842-826AE613B311}"/>
              </a:ext>
            </a:extLst>
          </p:cNvPr>
          <p:cNvSpPr/>
          <p:nvPr/>
        </p:nvSpPr>
        <p:spPr>
          <a:xfrm>
            <a:off x="4769207" y="5534683"/>
            <a:ext cx="413980" cy="385898"/>
          </a:xfrm>
          <a:custGeom>
            <a:avLst/>
            <a:gdLst>
              <a:gd name="connsiteX0" fmla="*/ 343972 w 413980"/>
              <a:gd name="connsiteY0" fmla="*/ 154441 h 385898"/>
              <a:gd name="connsiteX1" fmla="*/ 334685 w 413980"/>
              <a:gd name="connsiteY1" fmla="*/ 158013 h 385898"/>
              <a:gd name="connsiteX2" fmla="*/ 338257 w 413980"/>
              <a:gd name="connsiteY2" fmla="*/ 167300 h 385898"/>
              <a:gd name="connsiteX3" fmla="*/ 338257 w 413980"/>
              <a:gd name="connsiteY3" fmla="*/ 167300 h 385898"/>
              <a:gd name="connsiteX4" fmla="*/ 391120 w 413980"/>
              <a:gd name="connsiteY4" fmla="*/ 309460 h 385898"/>
              <a:gd name="connsiteX5" fmla="*/ 248960 w 413980"/>
              <a:gd name="connsiteY5" fmla="*/ 362324 h 385898"/>
              <a:gd name="connsiteX6" fmla="*/ 216813 w 413980"/>
              <a:gd name="connsiteY6" fmla="*/ 340178 h 385898"/>
              <a:gd name="connsiteX7" fmla="*/ 242530 w 413980"/>
              <a:gd name="connsiteY7" fmla="*/ 265169 h 385898"/>
              <a:gd name="connsiteX8" fmla="*/ 239673 w 413980"/>
              <a:gd name="connsiteY8" fmla="*/ 238737 h 385898"/>
              <a:gd name="connsiteX9" fmla="*/ 323969 w 413980"/>
              <a:gd name="connsiteY9" fmla="*/ 88718 h 385898"/>
              <a:gd name="connsiteX10" fmla="*/ 173950 w 413980"/>
              <a:gd name="connsiteY10" fmla="*/ 4422 h 385898"/>
              <a:gd name="connsiteX11" fmla="*/ 85368 w 413980"/>
              <a:gd name="connsiteY11" fmla="*/ 121579 h 385898"/>
              <a:gd name="connsiteX12" fmla="*/ 85368 w 413980"/>
              <a:gd name="connsiteY12" fmla="*/ 127294 h 385898"/>
              <a:gd name="connsiteX13" fmla="*/ 92512 w 413980"/>
              <a:gd name="connsiteY13" fmla="*/ 134438 h 385898"/>
              <a:gd name="connsiteX14" fmla="*/ 99655 w 413980"/>
              <a:gd name="connsiteY14" fmla="*/ 127294 h 385898"/>
              <a:gd name="connsiteX15" fmla="*/ 99655 w 413980"/>
              <a:gd name="connsiteY15" fmla="*/ 122294 h 385898"/>
              <a:gd name="connsiteX16" fmla="*/ 206812 w 413980"/>
              <a:gd name="connsiteY16" fmla="*/ 15138 h 385898"/>
              <a:gd name="connsiteX17" fmla="*/ 313968 w 413980"/>
              <a:gd name="connsiteY17" fmla="*/ 122294 h 385898"/>
              <a:gd name="connsiteX18" fmla="*/ 311110 w 413980"/>
              <a:gd name="connsiteY18" fmla="*/ 145868 h 385898"/>
              <a:gd name="connsiteX19" fmla="*/ 292537 w 413980"/>
              <a:gd name="connsiteY19" fmla="*/ 143011 h 385898"/>
              <a:gd name="connsiteX20" fmla="*/ 206812 w 413980"/>
              <a:gd name="connsiteY20" fmla="*/ 178730 h 385898"/>
              <a:gd name="connsiteX21" fmla="*/ 35362 w 413980"/>
              <a:gd name="connsiteY21" fmla="*/ 178730 h 385898"/>
              <a:gd name="connsiteX22" fmla="*/ 35362 w 413980"/>
              <a:gd name="connsiteY22" fmla="*/ 350180 h 385898"/>
              <a:gd name="connsiteX23" fmla="*/ 190381 w 413980"/>
              <a:gd name="connsiteY23" fmla="*/ 363753 h 385898"/>
              <a:gd name="connsiteX24" fmla="*/ 191810 w 413980"/>
              <a:gd name="connsiteY24" fmla="*/ 353751 h 385898"/>
              <a:gd name="connsiteX25" fmla="*/ 182523 w 413980"/>
              <a:gd name="connsiteY25" fmla="*/ 352323 h 385898"/>
              <a:gd name="connsiteX26" fmla="*/ 33218 w 413980"/>
              <a:gd name="connsiteY26" fmla="*/ 325176 h 385898"/>
              <a:gd name="connsiteX27" fmla="*/ 60365 w 413980"/>
              <a:gd name="connsiteY27" fmla="*/ 175872 h 385898"/>
              <a:gd name="connsiteX28" fmla="*/ 92512 w 413980"/>
              <a:gd name="connsiteY28" fmla="*/ 160870 h 385898"/>
              <a:gd name="connsiteX29" fmla="*/ 173950 w 413980"/>
              <a:gd name="connsiteY29" fmla="*/ 238023 h 385898"/>
              <a:gd name="connsiteX30" fmla="*/ 171093 w 413980"/>
              <a:gd name="connsiteY30" fmla="*/ 264455 h 385898"/>
              <a:gd name="connsiteX31" fmla="*/ 292537 w 413980"/>
              <a:gd name="connsiteY31" fmla="*/ 385898 h 385898"/>
              <a:gd name="connsiteX32" fmla="*/ 413980 w 413980"/>
              <a:gd name="connsiteY32" fmla="*/ 264455 h 385898"/>
              <a:gd name="connsiteX33" fmla="*/ 343972 w 413980"/>
              <a:gd name="connsiteY33" fmla="*/ 154441 h 385898"/>
              <a:gd name="connsiteX34" fmla="*/ 292537 w 413980"/>
              <a:gd name="connsiteY34" fmla="*/ 157298 h 385898"/>
              <a:gd name="connsiteX35" fmla="*/ 307538 w 413980"/>
              <a:gd name="connsiteY35" fmla="*/ 158727 h 385898"/>
              <a:gd name="connsiteX36" fmla="*/ 236101 w 413980"/>
              <a:gd name="connsiteY36" fmla="*/ 225164 h 385898"/>
              <a:gd name="connsiteX37" fmla="*/ 216813 w 413980"/>
              <a:gd name="connsiteY37" fmla="*/ 189445 h 385898"/>
              <a:gd name="connsiteX38" fmla="*/ 292537 w 413980"/>
              <a:gd name="connsiteY38" fmla="*/ 157298 h 385898"/>
              <a:gd name="connsiteX39" fmla="*/ 221813 w 413980"/>
              <a:gd name="connsiteY39" fmla="*/ 227307 h 385898"/>
              <a:gd name="connsiteX40" fmla="*/ 206812 w 413980"/>
              <a:gd name="connsiteY40" fmla="*/ 228736 h 385898"/>
              <a:gd name="connsiteX41" fmla="*/ 191810 w 413980"/>
              <a:gd name="connsiteY41" fmla="*/ 227307 h 385898"/>
              <a:gd name="connsiteX42" fmla="*/ 206812 w 413980"/>
              <a:gd name="connsiteY42" fmla="*/ 200161 h 385898"/>
              <a:gd name="connsiteX43" fmla="*/ 221813 w 413980"/>
              <a:gd name="connsiteY43" fmla="*/ 227307 h 385898"/>
              <a:gd name="connsiteX44" fmla="*/ 106085 w 413980"/>
              <a:gd name="connsiteY44" fmla="*/ 158727 h 385898"/>
              <a:gd name="connsiteX45" fmla="*/ 121087 w 413980"/>
              <a:gd name="connsiteY45" fmla="*/ 157298 h 385898"/>
              <a:gd name="connsiteX46" fmla="*/ 197525 w 413980"/>
              <a:gd name="connsiteY46" fmla="*/ 189445 h 385898"/>
              <a:gd name="connsiteX47" fmla="*/ 178237 w 413980"/>
              <a:gd name="connsiteY47" fmla="*/ 225164 h 385898"/>
              <a:gd name="connsiteX48" fmla="*/ 106085 w 413980"/>
              <a:gd name="connsiteY48" fmla="*/ 158727 h 385898"/>
              <a:gd name="connsiteX49" fmla="*/ 188238 w 413980"/>
              <a:gd name="connsiteY49" fmla="*/ 241594 h 385898"/>
              <a:gd name="connsiteX50" fmla="*/ 206812 w 413980"/>
              <a:gd name="connsiteY50" fmla="*/ 243023 h 385898"/>
              <a:gd name="connsiteX51" fmla="*/ 225385 w 413980"/>
              <a:gd name="connsiteY51" fmla="*/ 241594 h 385898"/>
              <a:gd name="connsiteX52" fmla="*/ 206812 w 413980"/>
              <a:gd name="connsiteY52" fmla="*/ 328748 h 385898"/>
              <a:gd name="connsiteX53" fmla="*/ 188238 w 413980"/>
              <a:gd name="connsiteY53" fmla="*/ 241594 h 385898"/>
              <a:gd name="connsiteX54" fmla="*/ 188238 w 413980"/>
              <a:gd name="connsiteY54" fmla="*/ 241594 h 385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3980" h="385898">
                <a:moveTo>
                  <a:pt x="343972" y="154441"/>
                </a:moveTo>
                <a:cubicBezTo>
                  <a:pt x="340400" y="153012"/>
                  <a:pt x="336113" y="154441"/>
                  <a:pt x="334685" y="158013"/>
                </a:cubicBezTo>
                <a:cubicBezTo>
                  <a:pt x="333256" y="161585"/>
                  <a:pt x="334685" y="165871"/>
                  <a:pt x="338257" y="167300"/>
                </a:cubicBezTo>
                <a:cubicBezTo>
                  <a:pt x="338257" y="167300"/>
                  <a:pt x="338257" y="167300"/>
                  <a:pt x="338257" y="167300"/>
                </a:cubicBezTo>
                <a:cubicBezTo>
                  <a:pt x="391835" y="192303"/>
                  <a:pt x="415409" y="255882"/>
                  <a:pt x="391120" y="309460"/>
                </a:cubicBezTo>
                <a:cubicBezTo>
                  <a:pt x="366117" y="363038"/>
                  <a:pt x="302538" y="386613"/>
                  <a:pt x="248960" y="362324"/>
                </a:cubicBezTo>
                <a:cubicBezTo>
                  <a:pt x="236815" y="356609"/>
                  <a:pt x="226100" y="349465"/>
                  <a:pt x="216813" y="340178"/>
                </a:cubicBezTo>
                <a:cubicBezTo>
                  <a:pt x="233958" y="318747"/>
                  <a:pt x="242530" y="292315"/>
                  <a:pt x="242530" y="265169"/>
                </a:cubicBezTo>
                <a:cubicBezTo>
                  <a:pt x="242530" y="256596"/>
                  <a:pt x="241816" y="247309"/>
                  <a:pt x="239673" y="238737"/>
                </a:cubicBezTo>
                <a:cubicBezTo>
                  <a:pt x="303967" y="220878"/>
                  <a:pt x="341828" y="153726"/>
                  <a:pt x="323969" y="88718"/>
                </a:cubicBezTo>
                <a:cubicBezTo>
                  <a:pt x="306110" y="24424"/>
                  <a:pt x="238958" y="-13437"/>
                  <a:pt x="173950" y="4422"/>
                </a:cubicBezTo>
                <a:cubicBezTo>
                  <a:pt x="121801" y="19424"/>
                  <a:pt x="85368" y="67287"/>
                  <a:pt x="85368" y="121579"/>
                </a:cubicBezTo>
                <a:cubicBezTo>
                  <a:pt x="85368" y="123723"/>
                  <a:pt x="85368" y="125151"/>
                  <a:pt x="85368" y="127294"/>
                </a:cubicBezTo>
                <a:cubicBezTo>
                  <a:pt x="85368" y="131581"/>
                  <a:pt x="88225" y="134438"/>
                  <a:pt x="92512" y="134438"/>
                </a:cubicBezTo>
                <a:cubicBezTo>
                  <a:pt x="96798" y="134438"/>
                  <a:pt x="99655" y="131581"/>
                  <a:pt x="99655" y="127294"/>
                </a:cubicBezTo>
                <a:cubicBezTo>
                  <a:pt x="99655" y="125866"/>
                  <a:pt x="99655" y="123723"/>
                  <a:pt x="99655" y="122294"/>
                </a:cubicBezTo>
                <a:cubicBezTo>
                  <a:pt x="99655" y="63001"/>
                  <a:pt x="147518" y="15138"/>
                  <a:pt x="206812" y="15138"/>
                </a:cubicBezTo>
                <a:cubicBezTo>
                  <a:pt x="266105" y="15138"/>
                  <a:pt x="313968" y="63001"/>
                  <a:pt x="313968" y="122294"/>
                </a:cubicBezTo>
                <a:cubicBezTo>
                  <a:pt x="313968" y="130152"/>
                  <a:pt x="313253" y="138010"/>
                  <a:pt x="311110" y="145868"/>
                </a:cubicBezTo>
                <a:cubicBezTo>
                  <a:pt x="305395" y="143725"/>
                  <a:pt x="298966" y="143011"/>
                  <a:pt x="292537" y="143011"/>
                </a:cubicBezTo>
                <a:cubicBezTo>
                  <a:pt x="260390" y="143011"/>
                  <a:pt x="229672" y="155869"/>
                  <a:pt x="206812" y="178730"/>
                </a:cubicBezTo>
                <a:cubicBezTo>
                  <a:pt x="159663" y="131581"/>
                  <a:pt x="82510" y="131581"/>
                  <a:pt x="35362" y="178730"/>
                </a:cubicBezTo>
                <a:cubicBezTo>
                  <a:pt x="-11787" y="225878"/>
                  <a:pt x="-11787" y="303031"/>
                  <a:pt x="35362" y="350180"/>
                </a:cubicBezTo>
                <a:cubicBezTo>
                  <a:pt x="76795" y="391613"/>
                  <a:pt x="142518" y="397328"/>
                  <a:pt x="190381" y="363753"/>
                </a:cubicBezTo>
                <a:cubicBezTo>
                  <a:pt x="193238" y="361609"/>
                  <a:pt x="193953" y="356609"/>
                  <a:pt x="191810" y="353751"/>
                </a:cubicBezTo>
                <a:cubicBezTo>
                  <a:pt x="189667" y="350894"/>
                  <a:pt x="185380" y="350180"/>
                  <a:pt x="182523" y="352323"/>
                </a:cubicBezTo>
                <a:cubicBezTo>
                  <a:pt x="133945" y="385898"/>
                  <a:pt x="66794" y="373754"/>
                  <a:pt x="33218" y="325176"/>
                </a:cubicBezTo>
                <a:cubicBezTo>
                  <a:pt x="-357" y="276599"/>
                  <a:pt x="11787" y="209448"/>
                  <a:pt x="60365" y="175872"/>
                </a:cubicBezTo>
                <a:cubicBezTo>
                  <a:pt x="70366" y="169443"/>
                  <a:pt x="81082" y="163728"/>
                  <a:pt x="92512" y="160870"/>
                </a:cubicBezTo>
                <a:cubicBezTo>
                  <a:pt x="105370" y="198018"/>
                  <a:pt x="136088" y="226593"/>
                  <a:pt x="173950" y="238023"/>
                </a:cubicBezTo>
                <a:cubicBezTo>
                  <a:pt x="171807" y="246595"/>
                  <a:pt x="171093" y="255882"/>
                  <a:pt x="171093" y="264455"/>
                </a:cubicBezTo>
                <a:cubicBezTo>
                  <a:pt x="171093" y="331606"/>
                  <a:pt x="225385" y="385898"/>
                  <a:pt x="292537" y="385898"/>
                </a:cubicBezTo>
                <a:cubicBezTo>
                  <a:pt x="359688" y="385898"/>
                  <a:pt x="413980" y="331606"/>
                  <a:pt x="413980" y="264455"/>
                </a:cubicBezTo>
                <a:cubicBezTo>
                  <a:pt x="413980" y="217306"/>
                  <a:pt x="386834" y="174443"/>
                  <a:pt x="343972" y="154441"/>
                </a:cubicBezTo>
                <a:close/>
                <a:moveTo>
                  <a:pt x="292537" y="157298"/>
                </a:moveTo>
                <a:cubicBezTo>
                  <a:pt x="297537" y="157298"/>
                  <a:pt x="302538" y="158013"/>
                  <a:pt x="307538" y="158727"/>
                </a:cubicBezTo>
                <a:cubicBezTo>
                  <a:pt x="295394" y="190874"/>
                  <a:pt x="268962" y="215877"/>
                  <a:pt x="236101" y="225164"/>
                </a:cubicBezTo>
                <a:cubicBezTo>
                  <a:pt x="231815" y="212305"/>
                  <a:pt x="225385" y="200161"/>
                  <a:pt x="216813" y="189445"/>
                </a:cubicBezTo>
                <a:cubicBezTo>
                  <a:pt x="236815" y="168728"/>
                  <a:pt x="263962" y="157298"/>
                  <a:pt x="292537" y="157298"/>
                </a:cubicBezTo>
                <a:close/>
                <a:moveTo>
                  <a:pt x="221813" y="227307"/>
                </a:moveTo>
                <a:cubicBezTo>
                  <a:pt x="216813" y="228021"/>
                  <a:pt x="211812" y="228736"/>
                  <a:pt x="206812" y="228736"/>
                </a:cubicBezTo>
                <a:cubicBezTo>
                  <a:pt x="201811" y="228736"/>
                  <a:pt x="196810" y="228021"/>
                  <a:pt x="191810" y="227307"/>
                </a:cubicBezTo>
                <a:cubicBezTo>
                  <a:pt x="195382" y="217306"/>
                  <a:pt x="200382" y="208019"/>
                  <a:pt x="206812" y="200161"/>
                </a:cubicBezTo>
                <a:cubicBezTo>
                  <a:pt x="213241" y="208733"/>
                  <a:pt x="218242" y="218020"/>
                  <a:pt x="221813" y="227307"/>
                </a:cubicBezTo>
                <a:close/>
                <a:moveTo>
                  <a:pt x="106085" y="158727"/>
                </a:moveTo>
                <a:cubicBezTo>
                  <a:pt x="111085" y="158013"/>
                  <a:pt x="116086" y="157298"/>
                  <a:pt x="121087" y="157298"/>
                </a:cubicBezTo>
                <a:cubicBezTo>
                  <a:pt x="149662" y="157298"/>
                  <a:pt x="177522" y="168728"/>
                  <a:pt x="197525" y="189445"/>
                </a:cubicBezTo>
                <a:cubicBezTo>
                  <a:pt x="188952" y="200161"/>
                  <a:pt x="182523" y="212305"/>
                  <a:pt x="178237" y="225164"/>
                </a:cubicBezTo>
                <a:cubicBezTo>
                  <a:pt x="145375" y="215163"/>
                  <a:pt x="118229" y="190874"/>
                  <a:pt x="106085" y="158727"/>
                </a:cubicBezTo>
                <a:close/>
                <a:moveTo>
                  <a:pt x="188238" y="241594"/>
                </a:moveTo>
                <a:cubicBezTo>
                  <a:pt x="194667" y="242309"/>
                  <a:pt x="201097" y="243023"/>
                  <a:pt x="206812" y="243023"/>
                </a:cubicBezTo>
                <a:cubicBezTo>
                  <a:pt x="213241" y="243023"/>
                  <a:pt x="219670" y="242309"/>
                  <a:pt x="225385" y="241594"/>
                </a:cubicBezTo>
                <a:cubicBezTo>
                  <a:pt x="232529" y="272313"/>
                  <a:pt x="225385" y="303745"/>
                  <a:pt x="206812" y="328748"/>
                </a:cubicBezTo>
                <a:cubicBezTo>
                  <a:pt x="188238" y="303745"/>
                  <a:pt x="181094" y="272313"/>
                  <a:pt x="188238" y="241594"/>
                </a:cubicBezTo>
                <a:lnTo>
                  <a:pt x="188238" y="241594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9" name="Content Placeholder 143">
            <a:extLst>
              <a:ext uri="{FF2B5EF4-FFF2-40B4-BE49-F238E27FC236}">
                <a16:creationId xmlns:a16="http://schemas.microsoft.com/office/drawing/2014/main" id="{31E66FB1-AB06-B97B-9B83-9D325C75CDFA}"/>
              </a:ext>
            </a:extLst>
          </p:cNvPr>
          <p:cNvGrpSpPr/>
          <p:nvPr/>
        </p:nvGrpSpPr>
        <p:grpSpPr>
          <a:xfrm>
            <a:off x="5822156" y="5580062"/>
            <a:ext cx="428625" cy="314324"/>
            <a:chOff x="5822156" y="5580062"/>
            <a:chExt cx="428625" cy="314324"/>
          </a:xfrm>
          <a:solidFill>
            <a:schemeClr val="bg1"/>
          </a:solidFill>
        </p:grpSpPr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0240EF1-B32C-1D7B-2B3B-31604057F7C6}"/>
                </a:ext>
              </a:extLst>
            </p:cNvPr>
            <p:cNvSpPr/>
            <p:nvPr/>
          </p:nvSpPr>
          <p:spPr>
            <a:xfrm>
              <a:off x="5822156" y="5622925"/>
              <a:ext cx="385762" cy="271462"/>
            </a:xfrm>
            <a:custGeom>
              <a:avLst/>
              <a:gdLst>
                <a:gd name="connsiteX0" fmla="*/ 350044 w 385762"/>
                <a:gd name="connsiteY0" fmla="*/ 0 h 271462"/>
                <a:gd name="connsiteX1" fmla="*/ 35719 w 385762"/>
                <a:gd name="connsiteY1" fmla="*/ 0 h 271462"/>
                <a:gd name="connsiteX2" fmla="*/ 0 w 385762"/>
                <a:gd name="connsiteY2" fmla="*/ 35719 h 271462"/>
                <a:gd name="connsiteX3" fmla="*/ 0 w 385762"/>
                <a:gd name="connsiteY3" fmla="*/ 192881 h 271462"/>
                <a:gd name="connsiteX4" fmla="*/ 35719 w 385762"/>
                <a:gd name="connsiteY4" fmla="*/ 228600 h 271462"/>
                <a:gd name="connsiteX5" fmla="*/ 121444 w 385762"/>
                <a:gd name="connsiteY5" fmla="*/ 228600 h 271462"/>
                <a:gd name="connsiteX6" fmla="*/ 128588 w 385762"/>
                <a:gd name="connsiteY6" fmla="*/ 221456 h 271462"/>
                <a:gd name="connsiteX7" fmla="*/ 121444 w 385762"/>
                <a:gd name="connsiteY7" fmla="*/ 214313 h 271462"/>
                <a:gd name="connsiteX8" fmla="*/ 35719 w 385762"/>
                <a:gd name="connsiteY8" fmla="*/ 214313 h 271462"/>
                <a:gd name="connsiteX9" fmla="*/ 14288 w 385762"/>
                <a:gd name="connsiteY9" fmla="*/ 192881 h 271462"/>
                <a:gd name="connsiteX10" fmla="*/ 14288 w 385762"/>
                <a:gd name="connsiteY10" fmla="*/ 35719 h 271462"/>
                <a:gd name="connsiteX11" fmla="*/ 35719 w 385762"/>
                <a:gd name="connsiteY11" fmla="*/ 14288 h 271462"/>
                <a:gd name="connsiteX12" fmla="*/ 350044 w 385762"/>
                <a:gd name="connsiteY12" fmla="*/ 14288 h 271462"/>
                <a:gd name="connsiteX13" fmla="*/ 371475 w 385762"/>
                <a:gd name="connsiteY13" fmla="*/ 35719 h 271462"/>
                <a:gd name="connsiteX14" fmla="*/ 371475 w 385762"/>
                <a:gd name="connsiteY14" fmla="*/ 192881 h 271462"/>
                <a:gd name="connsiteX15" fmla="*/ 350044 w 385762"/>
                <a:gd name="connsiteY15" fmla="*/ 214313 h 271462"/>
                <a:gd name="connsiteX16" fmla="*/ 192881 w 385762"/>
                <a:gd name="connsiteY16" fmla="*/ 214313 h 271462"/>
                <a:gd name="connsiteX17" fmla="*/ 190024 w 385762"/>
                <a:gd name="connsiteY17" fmla="*/ 215027 h 271462"/>
                <a:gd name="connsiteX18" fmla="*/ 187881 w 385762"/>
                <a:gd name="connsiteY18" fmla="*/ 216456 h 271462"/>
                <a:gd name="connsiteX19" fmla="*/ 145018 w 385762"/>
                <a:gd name="connsiteY19" fmla="*/ 259318 h 271462"/>
                <a:gd name="connsiteX20" fmla="*/ 145018 w 385762"/>
                <a:gd name="connsiteY20" fmla="*/ 269319 h 271462"/>
                <a:gd name="connsiteX21" fmla="*/ 145018 w 385762"/>
                <a:gd name="connsiteY21" fmla="*/ 269319 h 271462"/>
                <a:gd name="connsiteX22" fmla="*/ 155019 w 385762"/>
                <a:gd name="connsiteY22" fmla="*/ 269319 h 271462"/>
                <a:gd name="connsiteX23" fmla="*/ 155019 w 385762"/>
                <a:gd name="connsiteY23" fmla="*/ 269319 h 271462"/>
                <a:gd name="connsiteX24" fmla="*/ 195739 w 385762"/>
                <a:gd name="connsiteY24" fmla="*/ 228600 h 271462"/>
                <a:gd name="connsiteX25" fmla="*/ 350044 w 385762"/>
                <a:gd name="connsiteY25" fmla="*/ 228600 h 271462"/>
                <a:gd name="connsiteX26" fmla="*/ 385763 w 385762"/>
                <a:gd name="connsiteY26" fmla="*/ 192881 h 271462"/>
                <a:gd name="connsiteX27" fmla="*/ 385763 w 385762"/>
                <a:gd name="connsiteY27" fmla="*/ 35719 h 271462"/>
                <a:gd name="connsiteX28" fmla="*/ 350044 w 385762"/>
                <a:gd name="connsiteY28" fmla="*/ 0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5762" h="271462">
                  <a:moveTo>
                    <a:pt x="350044" y="0"/>
                  </a:move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lnTo>
                    <a:pt x="0" y="192881"/>
                  </a:lnTo>
                  <a:cubicBezTo>
                    <a:pt x="0" y="212884"/>
                    <a:pt x="15716" y="228600"/>
                    <a:pt x="35719" y="228600"/>
                  </a:cubicBezTo>
                  <a:lnTo>
                    <a:pt x="121444" y="228600"/>
                  </a:lnTo>
                  <a:cubicBezTo>
                    <a:pt x="125730" y="228600"/>
                    <a:pt x="128588" y="225742"/>
                    <a:pt x="128588" y="221456"/>
                  </a:cubicBezTo>
                  <a:cubicBezTo>
                    <a:pt x="128588" y="217170"/>
                    <a:pt x="125730" y="214313"/>
                    <a:pt x="121444" y="214313"/>
                  </a:cubicBezTo>
                  <a:lnTo>
                    <a:pt x="35719" y="214313"/>
                  </a:lnTo>
                  <a:cubicBezTo>
                    <a:pt x="23574" y="214313"/>
                    <a:pt x="14288" y="205026"/>
                    <a:pt x="14288" y="192881"/>
                  </a:cubicBezTo>
                  <a:lnTo>
                    <a:pt x="14288" y="35719"/>
                  </a:lnTo>
                  <a:cubicBezTo>
                    <a:pt x="14288" y="23574"/>
                    <a:pt x="23574" y="14288"/>
                    <a:pt x="35719" y="14288"/>
                  </a:cubicBezTo>
                  <a:lnTo>
                    <a:pt x="350044" y="14288"/>
                  </a:lnTo>
                  <a:cubicBezTo>
                    <a:pt x="362188" y="14288"/>
                    <a:pt x="371475" y="23574"/>
                    <a:pt x="371475" y="35719"/>
                  </a:cubicBezTo>
                  <a:lnTo>
                    <a:pt x="371475" y="192881"/>
                  </a:lnTo>
                  <a:cubicBezTo>
                    <a:pt x="371475" y="205026"/>
                    <a:pt x="362188" y="214313"/>
                    <a:pt x="350044" y="214313"/>
                  </a:cubicBezTo>
                  <a:lnTo>
                    <a:pt x="192881" y="214313"/>
                  </a:lnTo>
                  <a:cubicBezTo>
                    <a:pt x="192167" y="214313"/>
                    <a:pt x="190738" y="214313"/>
                    <a:pt x="190024" y="215027"/>
                  </a:cubicBezTo>
                  <a:cubicBezTo>
                    <a:pt x="189309" y="215027"/>
                    <a:pt x="188595" y="215741"/>
                    <a:pt x="187881" y="216456"/>
                  </a:cubicBezTo>
                  <a:lnTo>
                    <a:pt x="145018" y="259318"/>
                  </a:lnTo>
                  <a:cubicBezTo>
                    <a:pt x="142161" y="262176"/>
                    <a:pt x="142161" y="266462"/>
                    <a:pt x="145018" y="269319"/>
                  </a:cubicBezTo>
                  <a:cubicBezTo>
                    <a:pt x="145018" y="269319"/>
                    <a:pt x="145018" y="269319"/>
                    <a:pt x="145018" y="269319"/>
                  </a:cubicBezTo>
                  <a:cubicBezTo>
                    <a:pt x="147876" y="272177"/>
                    <a:pt x="152162" y="272177"/>
                    <a:pt x="155019" y="269319"/>
                  </a:cubicBezTo>
                  <a:cubicBezTo>
                    <a:pt x="155019" y="269319"/>
                    <a:pt x="155019" y="269319"/>
                    <a:pt x="155019" y="269319"/>
                  </a:cubicBezTo>
                  <a:lnTo>
                    <a:pt x="195739" y="228600"/>
                  </a:lnTo>
                  <a:lnTo>
                    <a:pt x="350044" y="228600"/>
                  </a:lnTo>
                  <a:cubicBezTo>
                    <a:pt x="370046" y="228600"/>
                    <a:pt x="385763" y="212884"/>
                    <a:pt x="385763" y="192881"/>
                  </a:cubicBezTo>
                  <a:lnTo>
                    <a:pt x="385763" y="35719"/>
                  </a:lnTo>
                  <a:cubicBezTo>
                    <a:pt x="385763" y="15716"/>
                    <a:pt x="370046" y="0"/>
                    <a:pt x="3500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116EBD1-7FAC-BC08-69B8-B288B33D7B23}"/>
                </a:ext>
              </a:extLst>
            </p:cNvPr>
            <p:cNvSpPr/>
            <p:nvPr/>
          </p:nvSpPr>
          <p:spPr>
            <a:xfrm>
              <a:off x="5879306" y="5580062"/>
              <a:ext cx="371475" cy="214312"/>
            </a:xfrm>
            <a:custGeom>
              <a:avLst/>
              <a:gdLst>
                <a:gd name="connsiteX0" fmla="*/ 335756 w 371475"/>
                <a:gd name="connsiteY0" fmla="*/ 0 h 214312"/>
                <a:gd name="connsiteX1" fmla="*/ 7144 w 371475"/>
                <a:gd name="connsiteY1" fmla="*/ 0 h 214312"/>
                <a:gd name="connsiteX2" fmla="*/ 0 w 371475"/>
                <a:gd name="connsiteY2" fmla="*/ 7144 h 214312"/>
                <a:gd name="connsiteX3" fmla="*/ 7144 w 371475"/>
                <a:gd name="connsiteY3" fmla="*/ 14288 h 214312"/>
                <a:gd name="connsiteX4" fmla="*/ 335756 w 371475"/>
                <a:gd name="connsiteY4" fmla="*/ 14288 h 214312"/>
                <a:gd name="connsiteX5" fmla="*/ 357188 w 371475"/>
                <a:gd name="connsiteY5" fmla="*/ 35719 h 214312"/>
                <a:gd name="connsiteX6" fmla="*/ 357188 w 371475"/>
                <a:gd name="connsiteY6" fmla="*/ 207169 h 214312"/>
                <a:gd name="connsiteX7" fmla="*/ 364331 w 371475"/>
                <a:gd name="connsiteY7" fmla="*/ 214313 h 214312"/>
                <a:gd name="connsiteX8" fmla="*/ 371475 w 371475"/>
                <a:gd name="connsiteY8" fmla="*/ 207169 h 214312"/>
                <a:gd name="connsiteX9" fmla="*/ 371475 w 371475"/>
                <a:gd name="connsiteY9" fmla="*/ 35719 h 214312"/>
                <a:gd name="connsiteX10" fmla="*/ 335756 w 371475"/>
                <a:gd name="connsiteY10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475" h="214312">
                  <a:moveTo>
                    <a:pt x="335756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335756" y="14288"/>
                  </a:lnTo>
                  <a:cubicBezTo>
                    <a:pt x="347901" y="14288"/>
                    <a:pt x="357188" y="23574"/>
                    <a:pt x="357188" y="35719"/>
                  </a:cubicBezTo>
                  <a:lnTo>
                    <a:pt x="357188" y="207169"/>
                  </a:lnTo>
                  <a:cubicBezTo>
                    <a:pt x="357188" y="211455"/>
                    <a:pt x="360045" y="214313"/>
                    <a:pt x="364331" y="214313"/>
                  </a:cubicBezTo>
                  <a:cubicBezTo>
                    <a:pt x="368618" y="214313"/>
                    <a:pt x="371475" y="211455"/>
                    <a:pt x="371475" y="207169"/>
                  </a:cubicBezTo>
                  <a:lnTo>
                    <a:pt x="371475" y="35719"/>
                  </a:lnTo>
                  <a:cubicBezTo>
                    <a:pt x="371475" y="15716"/>
                    <a:pt x="355759" y="0"/>
                    <a:pt x="335756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5" name="Content Placeholder 145">
            <a:extLst>
              <a:ext uri="{FF2B5EF4-FFF2-40B4-BE49-F238E27FC236}">
                <a16:creationId xmlns:a16="http://schemas.microsoft.com/office/drawing/2014/main" id="{8FD2B24B-02FE-0EFD-D61D-35D390F80FB7}"/>
              </a:ext>
            </a:extLst>
          </p:cNvPr>
          <p:cNvGrpSpPr/>
          <p:nvPr/>
        </p:nvGrpSpPr>
        <p:grpSpPr>
          <a:xfrm>
            <a:off x="6882606" y="5579348"/>
            <a:ext cx="428625" cy="315039"/>
            <a:chOff x="6882606" y="5579348"/>
            <a:chExt cx="428625" cy="315039"/>
          </a:xfrm>
          <a:solidFill>
            <a:schemeClr val="bg1"/>
          </a:solidFill>
        </p:grpSpPr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6044021A-3220-2C7E-0D1A-7C901D9F2576}"/>
                </a:ext>
              </a:extLst>
            </p:cNvPr>
            <p:cNvSpPr/>
            <p:nvPr/>
          </p:nvSpPr>
          <p:spPr>
            <a:xfrm>
              <a:off x="7196931" y="5780087"/>
              <a:ext cx="114300" cy="114300"/>
            </a:xfrm>
            <a:custGeom>
              <a:avLst/>
              <a:gdLst>
                <a:gd name="connsiteX0" fmla="*/ 107156 w 114300"/>
                <a:gd name="connsiteY0" fmla="*/ 0 h 114300"/>
                <a:gd name="connsiteX1" fmla="*/ 7144 w 114300"/>
                <a:gd name="connsiteY1" fmla="*/ 0 h 114300"/>
                <a:gd name="connsiteX2" fmla="*/ 0 w 114300"/>
                <a:gd name="connsiteY2" fmla="*/ 7144 h 114300"/>
                <a:gd name="connsiteX3" fmla="*/ 0 w 114300"/>
                <a:gd name="connsiteY3" fmla="*/ 107156 h 114300"/>
                <a:gd name="connsiteX4" fmla="*/ 7144 w 114300"/>
                <a:gd name="connsiteY4" fmla="*/ 114300 h 114300"/>
                <a:gd name="connsiteX5" fmla="*/ 107156 w 114300"/>
                <a:gd name="connsiteY5" fmla="*/ 114300 h 114300"/>
                <a:gd name="connsiteX6" fmla="*/ 114300 w 114300"/>
                <a:gd name="connsiteY6" fmla="*/ 107156 h 114300"/>
                <a:gd name="connsiteX7" fmla="*/ 114300 w 114300"/>
                <a:gd name="connsiteY7" fmla="*/ 7144 h 114300"/>
                <a:gd name="connsiteX8" fmla="*/ 107156 w 114300"/>
                <a:gd name="connsiteY8" fmla="*/ 0 h 114300"/>
                <a:gd name="connsiteX9" fmla="*/ 100013 w 114300"/>
                <a:gd name="connsiteY9" fmla="*/ 100013 h 114300"/>
                <a:gd name="connsiteX10" fmla="*/ 14288 w 114300"/>
                <a:gd name="connsiteY10" fmla="*/ 100013 h 114300"/>
                <a:gd name="connsiteX11" fmla="*/ 14288 w 114300"/>
                <a:gd name="connsiteY11" fmla="*/ 14288 h 114300"/>
                <a:gd name="connsiteX12" fmla="*/ 100013 w 114300"/>
                <a:gd name="connsiteY12" fmla="*/ 14288 h 114300"/>
                <a:gd name="connsiteX13" fmla="*/ 100013 w 114300"/>
                <a:gd name="connsiteY13" fmla="*/ 10001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0" h="114300">
                  <a:moveTo>
                    <a:pt x="107156" y="0"/>
                  </a:move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lnTo>
                    <a:pt x="0" y="107156"/>
                  </a:lnTo>
                  <a:cubicBezTo>
                    <a:pt x="0" y="111442"/>
                    <a:pt x="2858" y="114300"/>
                    <a:pt x="7144" y="114300"/>
                  </a:cubicBezTo>
                  <a:lnTo>
                    <a:pt x="107156" y="114300"/>
                  </a:lnTo>
                  <a:cubicBezTo>
                    <a:pt x="111442" y="114300"/>
                    <a:pt x="114300" y="111442"/>
                    <a:pt x="114300" y="107156"/>
                  </a:cubicBezTo>
                  <a:lnTo>
                    <a:pt x="114300" y="7144"/>
                  </a:lnTo>
                  <a:cubicBezTo>
                    <a:pt x="114300" y="2858"/>
                    <a:pt x="111442" y="0"/>
                    <a:pt x="107156" y="0"/>
                  </a:cubicBezTo>
                  <a:close/>
                  <a:moveTo>
                    <a:pt x="100013" y="100013"/>
                  </a:moveTo>
                  <a:lnTo>
                    <a:pt x="14288" y="100013"/>
                  </a:lnTo>
                  <a:lnTo>
                    <a:pt x="14288" y="14288"/>
                  </a:lnTo>
                  <a:lnTo>
                    <a:pt x="100013" y="14288"/>
                  </a:lnTo>
                  <a:lnTo>
                    <a:pt x="100013" y="100013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9BC8EBA-9A9C-9443-4827-2EFF90201AD4}"/>
                </a:ext>
              </a:extLst>
            </p:cNvPr>
            <p:cNvSpPr/>
            <p:nvPr/>
          </p:nvSpPr>
          <p:spPr>
            <a:xfrm>
              <a:off x="6882606" y="5579348"/>
              <a:ext cx="407193" cy="315039"/>
            </a:xfrm>
            <a:custGeom>
              <a:avLst/>
              <a:gdLst>
                <a:gd name="connsiteX0" fmla="*/ 363617 w 407193"/>
                <a:gd name="connsiteY0" fmla="*/ 179308 h 315039"/>
                <a:gd name="connsiteX1" fmla="*/ 370761 w 407193"/>
                <a:gd name="connsiteY1" fmla="*/ 185738 h 315039"/>
                <a:gd name="connsiteX2" fmla="*/ 371475 w 407193"/>
                <a:gd name="connsiteY2" fmla="*/ 185738 h 315039"/>
                <a:gd name="connsiteX3" fmla="*/ 377904 w 407193"/>
                <a:gd name="connsiteY3" fmla="*/ 177879 h 315039"/>
                <a:gd name="connsiteX4" fmla="*/ 287179 w 407193"/>
                <a:gd name="connsiteY4" fmla="*/ 45720 h 315039"/>
                <a:gd name="connsiteX5" fmla="*/ 280749 w 407193"/>
                <a:gd name="connsiteY5" fmla="*/ 42863 h 315039"/>
                <a:gd name="connsiteX6" fmla="*/ 350758 w 407193"/>
                <a:gd name="connsiteY6" fmla="*/ 42863 h 315039"/>
                <a:gd name="connsiteX7" fmla="*/ 378619 w 407193"/>
                <a:gd name="connsiteY7" fmla="*/ 64294 h 315039"/>
                <a:gd name="connsiteX8" fmla="*/ 407194 w 407193"/>
                <a:gd name="connsiteY8" fmla="*/ 35719 h 315039"/>
                <a:gd name="connsiteX9" fmla="*/ 378619 w 407193"/>
                <a:gd name="connsiteY9" fmla="*/ 7144 h 315039"/>
                <a:gd name="connsiteX10" fmla="*/ 350758 w 407193"/>
                <a:gd name="connsiteY10" fmla="*/ 28575 h 315039"/>
                <a:gd name="connsiteX11" fmla="*/ 250031 w 407193"/>
                <a:gd name="connsiteY11" fmla="*/ 28575 h 315039"/>
                <a:gd name="connsiteX12" fmla="*/ 250031 w 407193"/>
                <a:gd name="connsiteY12" fmla="*/ 7144 h 315039"/>
                <a:gd name="connsiteX13" fmla="*/ 242888 w 407193"/>
                <a:gd name="connsiteY13" fmla="*/ 0 h 315039"/>
                <a:gd name="connsiteX14" fmla="*/ 185738 w 407193"/>
                <a:gd name="connsiteY14" fmla="*/ 0 h 315039"/>
                <a:gd name="connsiteX15" fmla="*/ 178594 w 407193"/>
                <a:gd name="connsiteY15" fmla="*/ 7144 h 315039"/>
                <a:gd name="connsiteX16" fmla="*/ 178594 w 407193"/>
                <a:gd name="connsiteY16" fmla="*/ 28575 h 315039"/>
                <a:gd name="connsiteX17" fmla="*/ 77867 w 407193"/>
                <a:gd name="connsiteY17" fmla="*/ 28575 h 315039"/>
                <a:gd name="connsiteX18" fmla="*/ 50006 w 407193"/>
                <a:gd name="connsiteY18" fmla="*/ 7144 h 315039"/>
                <a:gd name="connsiteX19" fmla="*/ 21431 w 407193"/>
                <a:gd name="connsiteY19" fmla="*/ 35719 h 315039"/>
                <a:gd name="connsiteX20" fmla="*/ 50006 w 407193"/>
                <a:gd name="connsiteY20" fmla="*/ 64294 h 315039"/>
                <a:gd name="connsiteX21" fmla="*/ 77867 w 407193"/>
                <a:gd name="connsiteY21" fmla="*/ 42863 h 315039"/>
                <a:gd name="connsiteX22" fmla="*/ 147876 w 407193"/>
                <a:gd name="connsiteY22" fmla="*/ 42863 h 315039"/>
                <a:gd name="connsiteX23" fmla="*/ 50006 w 407193"/>
                <a:gd name="connsiteY23" fmla="*/ 193596 h 315039"/>
                <a:gd name="connsiteX24" fmla="*/ 50006 w 407193"/>
                <a:gd name="connsiteY24" fmla="*/ 200739 h 315039"/>
                <a:gd name="connsiteX25" fmla="*/ 7144 w 407193"/>
                <a:gd name="connsiteY25" fmla="*/ 200739 h 315039"/>
                <a:gd name="connsiteX26" fmla="*/ 0 w 407193"/>
                <a:gd name="connsiteY26" fmla="*/ 207883 h 315039"/>
                <a:gd name="connsiteX27" fmla="*/ 0 w 407193"/>
                <a:gd name="connsiteY27" fmla="*/ 307896 h 315039"/>
                <a:gd name="connsiteX28" fmla="*/ 7144 w 407193"/>
                <a:gd name="connsiteY28" fmla="*/ 315039 h 315039"/>
                <a:gd name="connsiteX29" fmla="*/ 107156 w 407193"/>
                <a:gd name="connsiteY29" fmla="*/ 315039 h 315039"/>
                <a:gd name="connsiteX30" fmla="*/ 114300 w 407193"/>
                <a:gd name="connsiteY30" fmla="*/ 307896 h 315039"/>
                <a:gd name="connsiteX31" fmla="*/ 114300 w 407193"/>
                <a:gd name="connsiteY31" fmla="*/ 207883 h 315039"/>
                <a:gd name="connsiteX32" fmla="*/ 107156 w 407193"/>
                <a:gd name="connsiteY32" fmla="*/ 200739 h 315039"/>
                <a:gd name="connsiteX33" fmla="*/ 64294 w 407193"/>
                <a:gd name="connsiteY33" fmla="*/ 200739 h 315039"/>
                <a:gd name="connsiteX34" fmla="*/ 64294 w 407193"/>
                <a:gd name="connsiteY34" fmla="*/ 193596 h 315039"/>
                <a:gd name="connsiteX35" fmla="*/ 178594 w 407193"/>
                <a:gd name="connsiteY35" fmla="*/ 47863 h 315039"/>
                <a:gd name="connsiteX36" fmla="*/ 178594 w 407193"/>
                <a:gd name="connsiteY36" fmla="*/ 65008 h 315039"/>
                <a:gd name="connsiteX37" fmla="*/ 185738 w 407193"/>
                <a:gd name="connsiteY37" fmla="*/ 72152 h 315039"/>
                <a:gd name="connsiteX38" fmla="*/ 242888 w 407193"/>
                <a:gd name="connsiteY38" fmla="*/ 72152 h 315039"/>
                <a:gd name="connsiteX39" fmla="*/ 250031 w 407193"/>
                <a:gd name="connsiteY39" fmla="*/ 65008 h 315039"/>
                <a:gd name="connsiteX40" fmla="*/ 250031 w 407193"/>
                <a:gd name="connsiteY40" fmla="*/ 47863 h 315039"/>
                <a:gd name="connsiteX41" fmla="*/ 280749 w 407193"/>
                <a:gd name="connsiteY41" fmla="*/ 59293 h 315039"/>
                <a:gd name="connsiteX42" fmla="*/ 363617 w 407193"/>
                <a:gd name="connsiteY42" fmla="*/ 179308 h 315039"/>
                <a:gd name="connsiteX43" fmla="*/ 100013 w 407193"/>
                <a:gd name="connsiteY43" fmla="*/ 300752 h 315039"/>
                <a:gd name="connsiteX44" fmla="*/ 14288 w 407193"/>
                <a:gd name="connsiteY44" fmla="*/ 300752 h 315039"/>
                <a:gd name="connsiteX45" fmla="*/ 14288 w 407193"/>
                <a:gd name="connsiteY45" fmla="*/ 215027 h 315039"/>
                <a:gd name="connsiteX46" fmla="*/ 100013 w 407193"/>
                <a:gd name="connsiteY46" fmla="*/ 215027 h 315039"/>
                <a:gd name="connsiteX47" fmla="*/ 100013 w 407193"/>
                <a:gd name="connsiteY47" fmla="*/ 300752 h 315039"/>
                <a:gd name="connsiteX48" fmla="*/ 378619 w 407193"/>
                <a:gd name="connsiteY48" fmla="*/ 22146 h 315039"/>
                <a:gd name="connsiteX49" fmla="*/ 392906 w 407193"/>
                <a:gd name="connsiteY49" fmla="*/ 36433 h 315039"/>
                <a:gd name="connsiteX50" fmla="*/ 378619 w 407193"/>
                <a:gd name="connsiteY50" fmla="*/ 50721 h 315039"/>
                <a:gd name="connsiteX51" fmla="*/ 364331 w 407193"/>
                <a:gd name="connsiteY51" fmla="*/ 36433 h 315039"/>
                <a:gd name="connsiteX52" fmla="*/ 378619 w 407193"/>
                <a:gd name="connsiteY52" fmla="*/ 22146 h 315039"/>
                <a:gd name="connsiteX53" fmla="*/ 50006 w 407193"/>
                <a:gd name="connsiteY53" fmla="*/ 50721 h 315039"/>
                <a:gd name="connsiteX54" fmla="*/ 35719 w 407193"/>
                <a:gd name="connsiteY54" fmla="*/ 36433 h 315039"/>
                <a:gd name="connsiteX55" fmla="*/ 50006 w 407193"/>
                <a:gd name="connsiteY55" fmla="*/ 22146 h 315039"/>
                <a:gd name="connsiteX56" fmla="*/ 64294 w 407193"/>
                <a:gd name="connsiteY56" fmla="*/ 36433 h 315039"/>
                <a:gd name="connsiteX57" fmla="*/ 50006 w 407193"/>
                <a:gd name="connsiteY57" fmla="*/ 50721 h 315039"/>
                <a:gd name="connsiteX58" fmla="*/ 235744 w 407193"/>
                <a:gd name="connsiteY58" fmla="*/ 57864 h 315039"/>
                <a:gd name="connsiteX59" fmla="*/ 192881 w 407193"/>
                <a:gd name="connsiteY59" fmla="*/ 57864 h 315039"/>
                <a:gd name="connsiteX60" fmla="*/ 192881 w 407193"/>
                <a:gd name="connsiteY60" fmla="*/ 15002 h 315039"/>
                <a:gd name="connsiteX61" fmla="*/ 235744 w 407193"/>
                <a:gd name="connsiteY61" fmla="*/ 15002 h 315039"/>
                <a:gd name="connsiteX62" fmla="*/ 235744 w 407193"/>
                <a:gd name="connsiteY62" fmla="*/ 57864 h 31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7193" h="315039">
                  <a:moveTo>
                    <a:pt x="363617" y="179308"/>
                  </a:moveTo>
                  <a:cubicBezTo>
                    <a:pt x="363617" y="182880"/>
                    <a:pt x="367189" y="185738"/>
                    <a:pt x="370761" y="185738"/>
                  </a:cubicBezTo>
                  <a:cubicBezTo>
                    <a:pt x="370761" y="185738"/>
                    <a:pt x="371475" y="185738"/>
                    <a:pt x="371475" y="185738"/>
                  </a:cubicBezTo>
                  <a:cubicBezTo>
                    <a:pt x="375047" y="185023"/>
                    <a:pt x="378619" y="182166"/>
                    <a:pt x="377904" y="177879"/>
                  </a:cubicBezTo>
                  <a:cubicBezTo>
                    <a:pt x="372904" y="122158"/>
                    <a:pt x="337899" y="71438"/>
                    <a:pt x="287179" y="45720"/>
                  </a:cubicBezTo>
                  <a:cubicBezTo>
                    <a:pt x="285036" y="45006"/>
                    <a:pt x="282893" y="43577"/>
                    <a:pt x="280749" y="42863"/>
                  </a:cubicBezTo>
                  <a:lnTo>
                    <a:pt x="350758" y="42863"/>
                  </a:lnTo>
                  <a:cubicBezTo>
                    <a:pt x="353616" y="55007"/>
                    <a:pt x="365046" y="64294"/>
                    <a:pt x="378619" y="64294"/>
                  </a:cubicBezTo>
                  <a:cubicBezTo>
                    <a:pt x="394335" y="64294"/>
                    <a:pt x="407194" y="51435"/>
                    <a:pt x="407194" y="35719"/>
                  </a:cubicBezTo>
                  <a:cubicBezTo>
                    <a:pt x="407194" y="20003"/>
                    <a:pt x="394335" y="7144"/>
                    <a:pt x="378619" y="7144"/>
                  </a:cubicBezTo>
                  <a:cubicBezTo>
                    <a:pt x="365046" y="7144"/>
                    <a:pt x="354330" y="16431"/>
                    <a:pt x="350758" y="28575"/>
                  </a:cubicBezTo>
                  <a:lnTo>
                    <a:pt x="250031" y="28575"/>
                  </a:lnTo>
                  <a:lnTo>
                    <a:pt x="250031" y="7144"/>
                  </a:lnTo>
                  <a:cubicBezTo>
                    <a:pt x="250031" y="2858"/>
                    <a:pt x="247174" y="0"/>
                    <a:pt x="242888" y="0"/>
                  </a:cubicBezTo>
                  <a:lnTo>
                    <a:pt x="185738" y="0"/>
                  </a:lnTo>
                  <a:cubicBezTo>
                    <a:pt x="181451" y="0"/>
                    <a:pt x="178594" y="2858"/>
                    <a:pt x="178594" y="7144"/>
                  </a:cubicBezTo>
                  <a:lnTo>
                    <a:pt x="178594" y="28575"/>
                  </a:lnTo>
                  <a:lnTo>
                    <a:pt x="77867" y="28575"/>
                  </a:lnTo>
                  <a:cubicBezTo>
                    <a:pt x="75009" y="16431"/>
                    <a:pt x="63579" y="7144"/>
                    <a:pt x="50006" y="7144"/>
                  </a:cubicBezTo>
                  <a:cubicBezTo>
                    <a:pt x="34290" y="7144"/>
                    <a:pt x="21431" y="20003"/>
                    <a:pt x="21431" y="35719"/>
                  </a:cubicBezTo>
                  <a:cubicBezTo>
                    <a:pt x="21431" y="51435"/>
                    <a:pt x="34290" y="64294"/>
                    <a:pt x="50006" y="64294"/>
                  </a:cubicBezTo>
                  <a:cubicBezTo>
                    <a:pt x="63579" y="64294"/>
                    <a:pt x="74295" y="55007"/>
                    <a:pt x="77867" y="42863"/>
                  </a:cubicBezTo>
                  <a:lnTo>
                    <a:pt x="147876" y="42863"/>
                  </a:lnTo>
                  <a:cubicBezTo>
                    <a:pt x="89297" y="69294"/>
                    <a:pt x="50006" y="127873"/>
                    <a:pt x="50006" y="193596"/>
                  </a:cubicBezTo>
                  <a:lnTo>
                    <a:pt x="50006" y="200739"/>
                  </a:lnTo>
                  <a:lnTo>
                    <a:pt x="7144" y="200739"/>
                  </a:lnTo>
                  <a:cubicBezTo>
                    <a:pt x="2858" y="200739"/>
                    <a:pt x="0" y="203597"/>
                    <a:pt x="0" y="207883"/>
                  </a:cubicBezTo>
                  <a:lnTo>
                    <a:pt x="0" y="307896"/>
                  </a:lnTo>
                  <a:cubicBezTo>
                    <a:pt x="0" y="312182"/>
                    <a:pt x="2858" y="315039"/>
                    <a:pt x="7144" y="315039"/>
                  </a:cubicBezTo>
                  <a:lnTo>
                    <a:pt x="107156" y="315039"/>
                  </a:lnTo>
                  <a:cubicBezTo>
                    <a:pt x="111443" y="315039"/>
                    <a:pt x="114300" y="312182"/>
                    <a:pt x="114300" y="307896"/>
                  </a:cubicBezTo>
                  <a:lnTo>
                    <a:pt x="114300" y="207883"/>
                  </a:lnTo>
                  <a:cubicBezTo>
                    <a:pt x="114300" y="203597"/>
                    <a:pt x="111443" y="200739"/>
                    <a:pt x="107156" y="200739"/>
                  </a:cubicBezTo>
                  <a:lnTo>
                    <a:pt x="64294" y="200739"/>
                  </a:lnTo>
                  <a:lnTo>
                    <a:pt x="64294" y="193596"/>
                  </a:lnTo>
                  <a:cubicBezTo>
                    <a:pt x="64294" y="125016"/>
                    <a:pt x="112157" y="64294"/>
                    <a:pt x="178594" y="47863"/>
                  </a:cubicBezTo>
                  <a:lnTo>
                    <a:pt x="178594" y="65008"/>
                  </a:lnTo>
                  <a:cubicBezTo>
                    <a:pt x="178594" y="69294"/>
                    <a:pt x="181451" y="72152"/>
                    <a:pt x="185738" y="72152"/>
                  </a:cubicBezTo>
                  <a:lnTo>
                    <a:pt x="242888" y="72152"/>
                  </a:lnTo>
                  <a:cubicBezTo>
                    <a:pt x="247174" y="72152"/>
                    <a:pt x="250031" y="69294"/>
                    <a:pt x="250031" y="65008"/>
                  </a:cubicBezTo>
                  <a:lnTo>
                    <a:pt x="250031" y="47863"/>
                  </a:lnTo>
                  <a:cubicBezTo>
                    <a:pt x="260747" y="50721"/>
                    <a:pt x="270748" y="54293"/>
                    <a:pt x="280749" y="59293"/>
                  </a:cubicBezTo>
                  <a:cubicBezTo>
                    <a:pt x="327184" y="82153"/>
                    <a:pt x="358616" y="128588"/>
                    <a:pt x="363617" y="179308"/>
                  </a:cubicBezTo>
                  <a:close/>
                  <a:moveTo>
                    <a:pt x="100013" y="300752"/>
                  </a:moveTo>
                  <a:lnTo>
                    <a:pt x="14288" y="300752"/>
                  </a:lnTo>
                  <a:lnTo>
                    <a:pt x="14288" y="215027"/>
                  </a:lnTo>
                  <a:lnTo>
                    <a:pt x="100013" y="215027"/>
                  </a:lnTo>
                  <a:lnTo>
                    <a:pt x="100013" y="300752"/>
                  </a:lnTo>
                  <a:close/>
                  <a:moveTo>
                    <a:pt x="378619" y="22146"/>
                  </a:moveTo>
                  <a:cubicBezTo>
                    <a:pt x="386477" y="22146"/>
                    <a:pt x="392906" y="28575"/>
                    <a:pt x="392906" y="36433"/>
                  </a:cubicBezTo>
                  <a:cubicBezTo>
                    <a:pt x="392906" y="44291"/>
                    <a:pt x="386477" y="50721"/>
                    <a:pt x="378619" y="50721"/>
                  </a:cubicBezTo>
                  <a:cubicBezTo>
                    <a:pt x="370761" y="50721"/>
                    <a:pt x="364331" y="44291"/>
                    <a:pt x="364331" y="36433"/>
                  </a:cubicBezTo>
                  <a:cubicBezTo>
                    <a:pt x="364331" y="28575"/>
                    <a:pt x="370761" y="22146"/>
                    <a:pt x="378619" y="22146"/>
                  </a:cubicBezTo>
                  <a:close/>
                  <a:moveTo>
                    <a:pt x="50006" y="50721"/>
                  </a:moveTo>
                  <a:cubicBezTo>
                    <a:pt x="42148" y="50721"/>
                    <a:pt x="35719" y="44291"/>
                    <a:pt x="35719" y="36433"/>
                  </a:cubicBezTo>
                  <a:cubicBezTo>
                    <a:pt x="35719" y="28575"/>
                    <a:pt x="42148" y="22146"/>
                    <a:pt x="50006" y="22146"/>
                  </a:cubicBezTo>
                  <a:cubicBezTo>
                    <a:pt x="57864" y="22146"/>
                    <a:pt x="64294" y="28575"/>
                    <a:pt x="64294" y="36433"/>
                  </a:cubicBezTo>
                  <a:cubicBezTo>
                    <a:pt x="64294" y="44291"/>
                    <a:pt x="57864" y="50721"/>
                    <a:pt x="50006" y="50721"/>
                  </a:cubicBezTo>
                  <a:close/>
                  <a:moveTo>
                    <a:pt x="235744" y="57864"/>
                  </a:moveTo>
                  <a:lnTo>
                    <a:pt x="192881" y="57864"/>
                  </a:lnTo>
                  <a:lnTo>
                    <a:pt x="192881" y="15002"/>
                  </a:lnTo>
                  <a:lnTo>
                    <a:pt x="235744" y="15002"/>
                  </a:lnTo>
                  <a:lnTo>
                    <a:pt x="235744" y="57864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0" name="Content Placeholder 147">
            <a:extLst>
              <a:ext uri="{FF2B5EF4-FFF2-40B4-BE49-F238E27FC236}">
                <a16:creationId xmlns:a16="http://schemas.microsoft.com/office/drawing/2014/main" id="{0557C6C7-C24E-A598-80D3-50C16F7F0EF0}"/>
              </a:ext>
            </a:extLst>
          </p:cNvPr>
          <p:cNvGrpSpPr/>
          <p:nvPr/>
        </p:nvGrpSpPr>
        <p:grpSpPr>
          <a:xfrm>
            <a:off x="8000206" y="5522912"/>
            <a:ext cx="314325" cy="428625"/>
            <a:chOff x="8000206" y="5522912"/>
            <a:chExt cx="314325" cy="428625"/>
          </a:xfrm>
          <a:solidFill>
            <a:schemeClr val="bg1"/>
          </a:solidFill>
        </p:grpSpPr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13DDE2-8634-722C-E7E7-043A00F5EE5B}"/>
                </a:ext>
              </a:extLst>
            </p:cNvPr>
            <p:cNvSpPr/>
            <p:nvPr/>
          </p:nvSpPr>
          <p:spPr>
            <a:xfrm>
              <a:off x="8000206" y="5522912"/>
              <a:ext cx="314325" cy="428625"/>
            </a:xfrm>
            <a:custGeom>
              <a:avLst/>
              <a:gdLst>
                <a:gd name="connsiteX0" fmla="*/ 307181 w 314325"/>
                <a:gd name="connsiteY0" fmla="*/ 0 h 428625"/>
                <a:gd name="connsiteX1" fmla="*/ 7144 w 314325"/>
                <a:gd name="connsiteY1" fmla="*/ 0 h 428625"/>
                <a:gd name="connsiteX2" fmla="*/ 0 w 314325"/>
                <a:gd name="connsiteY2" fmla="*/ 7144 h 428625"/>
                <a:gd name="connsiteX3" fmla="*/ 0 w 314325"/>
                <a:gd name="connsiteY3" fmla="*/ 421481 h 428625"/>
                <a:gd name="connsiteX4" fmla="*/ 7144 w 314325"/>
                <a:gd name="connsiteY4" fmla="*/ 428625 h 428625"/>
                <a:gd name="connsiteX5" fmla="*/ 307181 w 314325"/>
                <a:gd name="connsiteY5" fmla="*/ 428625 h 428625"/>
                <a:gd name="connsiteX6" fmla="*/ 314325 w 314325"/>
                <a:gd name="connsiteY6" fmla="*/ 421481 h 428625"/>
                <a:gd name="connsiteX7" fmla="*/ 314325 w 314325"/>
                <a:gd name="connsiteY7" fmla="*/ 7144 h 428625"/>
                <a:gd name="connsiteX8" fmla="*/ 307181 w 314325"/>
                <a:gd name="connsiteY8" fmla="*/ 0 h 428625"/>
                <a:gd name="connsiteX9" fmla="*/ 300038 w 314325"/>
                <a:gd name="connsiteY9" fmla="*/ 414338 h 428625"/>
                <a:gd name="connsiteX10" fmla="*/ 57150 w 314325"/>
                <a:gd name="connsiteY10" fmla="*/ 414338 h 428625"/>
                <a:gd name="connsiteX11" fmla="*/ 57150 w 314325"/>
                <a:gd name="connsiteY11" fmla="*/ 371475 h 428625"/>
                <a:gd name="connsiteX12" fmla="*/ 257175 w 314325"/>
                <a:gd name="connsiteY12" fmla="*/ 371475 h 428625"/>
                <a:gd name="connsiteX13" fmla="*/ 257175 w 314325"/>
                <a:gd name="connsiteY13" fmla="*/ 392906 h 428625"/>
                <a:gd name="connsiteX14" fmla="*/ 264319 w 314325"/>
                <a:gd name="connsiteY14" fmla="*/ 400050 h 428625"/>
                <a:gd name="connsiteX15" fmla="*/ 271463 w 314325"/>
                <a:gd name="connsiteY15" fmla="*/ 392906 h 428625"/>
                <a:gd name="connsiteX16" fmla="*/ 271463 w 314325"/>
                <a:gd name="connsiteY16" fmla="*/ 364331 h 428625"/>
                <a:gd name="connsiteX17" fmla="*/ 264319 w 314325"/>
                <a:gd name="connsiteY17" fmla="*/ 357188 h 428625"/>
                <a:gd name="connsiteX18" fmla="*/ 50006 w 314325"/>
                <a:gd name="connsiteY18" fmla="*/ 357188 h 428625"/>
                <a:gd name="connsiteX19" fmla="*/ 42863 w 314325"/>
                <a:gd name="connsiteY19" fmla="*/ 364331 h 428625"/>
                <a:gd name="connsiteX20" fmla="*/ 42863 w 314325"/>
                <a:gd name="connsiteY20" fmla="*/ 414338 h 428625"/>
                <a:gd name="connsiteX21" fmla="*/ 14288 w 314325"/>
                <a:gd name="connsiteY21" fmla="*/ 414338 h 428625"/>
                <a:gd name="connsiteX22" fmla="*/ 14288 w 314325"/>
                <a:gd name="connsiteY22" fmla="*/ 14288 h 428625"/>
                <a:gd name="connsiteX23" fmla="*/ 300038 w 314325"/>
                <a:gd name="connsiteY23" fmla="*/ 14288 h 428625"/>
                <a:gd name="connsiteX24" fmla="*/ 300038 w 314325"/>
                <a:gd name="connsiteY24" fmla="*/ 4143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4325" h="428625">
                  <a:moveTo>
                    <a:pt x="307181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lnTo>
                    <a:pt x="0" y="421481"/>
                  </a:lnTo>
                  <a:cubicBezTo>
                    <a:pt x="0" y="425768"/>
                    <a:pt x="2857" y="428625"/>
                    <a:pt x="7144" y="428625"/>
                  </a:cubicBezTo>
                  <a:lnTo>
                    <a:pt x="307181" y="428625"/>
                  </a:lnTo>
                  <a:cubicBezTo>
                    <a:pt x="311468" y="428625"/>
                    <a:pt x="314325" y="425768"/>
                    <a:pt x="314325" y="421481"/>
                  </a:cubicBezTo>
                  <a:lnTo>
                    <a:pt x="314325" y="7144"/>
                  </a:lnTo>
                  <a:cubicBezTo>
                    <a:pt x="314325" y="2858"/>
                    <a:pt x="311468" y="0"/>
                    <a:pt x="307181" y="0"/>
                  </a:cubicBezTo>
                  <a:close/>
                  <a:moveTo>
                    <a:pt x="300038" y="414338"/>
                  </a:moveTo>
                  <a:lnTo>
                    <a:pt x="57150" y="414338"/>
                  </a:lnTo>
                  <a:lnTo>
                    <a:pt x="57150" y="371475"/>
                  </a:lnTo>
                  <a:lnTo>
                    <a:pt x="257175" y="371475"/>
                  </a:lnTo>
                  <a:lnTo>
                    <a:pt x="257175" y="392906"/>
                  </a:lnTo>
                  <a:cubicBezTo>
                    <a:pt x="257175" y="397193"/>
                    <a:pt x="260033" y="400050"/>
                    <a:pt x="264319" y="400050"/>
                  </a:cubicBezTo>
                  <a:cubicBezTo>
                    <a:pt x="268605" y="400050"/>
                    <a:pt x="271463" y="397193"/>
                    <a:pt x="271463" y="392906"/>
                  </a:cubicBezTo>
                  <a:lnTo>
                    <a:pt x="271463" y="364331"/>
                  </a:lnTo>
                  <a:cubicBezTo>
                    <a:pt x="271463" y="360045"/>
                    <a:pt x="268605" y="357188"/>
                    <a:pt x="264319" y="357188"/>
                  </a:cubicBezTo>
                  <a:lnTo>
                    <a:pt x="50006" y="357188"/>
                  </a:lnTo>
                  <a:cubicBezTo>
                    <a:pt x="45720" y="357188"/>
                    <a:pt x="42863" y="360045"/>
                    <a:pt x="42863" y="364331"/>
                  </a:cubicBezTo>
                  <a:lnTo>
                    <a:pt x="42863" y="414338"/>
                  </a:lnTo>
                  <a:lnTo>
                    <a:pt x="14288" y="414338"/>
                  </a:lnTo>
                  <a:lnTo>
                    <a:pt x="14288" y="14288"/>
                  </a:lnTo>
                  <a:lnTo>
                    <a:pt x="300038" y="14288"/>
                  </a:lnTo>
                  <a:lnTo>
                    <a:pt x="300038" y="41433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978B11D-0312-DFE3-6E57-696E917D468A}"/>
                </a:ext>
              </a:extLst>
            </p:cNvPr>
            <p:cNvSpPr/>
            <p:nvPr/>
          </p:nvSpPr>
          <p:spPr>
            <a:xfrm>
              <a:off x="8043069" y="5565775"/>
              <a:ext cx="142875" cy="271462"/>
            </a:xfrm>
            <a:custGeom>
              <a:avLst/>
              <a:gdLst>
                <a:gd name="connsiteX0" fmla="*/ 7144 w 142875"/>
                <a:gd name="connsiteY0" fmla="*/ 271463 h 271462"/>
                <a:gd name="connsiteX1" fmla="*/ 135731 w 142875"/>
                <a:gd name="connsiteY1" fmla="*/ 271463 h 271462"/>
                <a:gd name="connsiteX2" fmla="*/ 142875 w 142875"/>
                <a:gd name="connsiteY2" fmla="*/ 264319 h 271462"/>
                <a:gd name="connsiteX3" fmla="*/ 142875 w 142875"/>
                <a:gd name="connsiteY3" fmla="*/ 7144 h 271462"/>
                <a:gd name="connsiteX4" fmla="*/ 135731 w 142875"/>
                <a:gd name="connsiteY4" fmla="*/ 0 h 271462"/>
                <a:gd name="connsiteX5" fmla="*/ 7144 w 142875"/>
                <a:gd name="connsiteY5" fmla="*/ 0 h 271462"/>
                <a:gd name="connsiteX6" fmla="*/ 0 w 142875"/>
                <a:gd name="connsiteY6" fmla="*/ 7144 h 271462"/>
                <a:gd name="connsiteX7" fmla="*/ 0 w 142875"/>
                <a:gd name="connsiteY7" fmla="*/ 264319 h 271462"/>
                <a:gd name="connsiteX8" fmla="*/ 7144 w 142875"/>
                <a:gd name="connsiteY8" fmla="*/ 271463 h 271462"/>
                <a:gd name="connsiteX9" fmla="*/ 128588 w 142875"/>
                <a:gd name="connsiteY9" fmla="*/ 14288 h 271462"/>
                <a:gd name="connsiteX10" fmla="*/ 128588 w 142875"/>
                <a:gd name="connsiteY10" fmla="*/ 257175 h 271462"/>
                <a:gd name="connsiteX11" fmla="*/ 14288 w 142875"/>
                <a:gd name="connsiteY11" fmla="*/ 257175 h 271462"/>
                <a:gd name="connsiteX12" fmla="*/ 14288 w 142875"/>
                <a:gd name="connsiteY12" fmla="*/ 185738 h 271462"/>
                <a:gd name="connsiteX13" fmla="*/ 107156 w 142875"/>
                <a:gd name="connsiteY13" fmla="*/ 185738 h 271462"/>
                <a:gd name="connsiteX14" fmla="*/ 114300 w 142875"/>
                <a:gd name="connsiteY14" fmla="*/ 178594 h 271462"/>
                <a:gd name="connsiteX15" fmla="*/ 107156 w 142875"/>
                <a:gd name="connsiteY15" fmla="*/ 171450 h 271462"/>
                <a:gd name="connsiteX16" fmla="*/ 14288 w 142875"/>
                <a:gd name="connsiteY16" fmla="*/ 171450 h 271462"/>
                <a:gd name="connsiteX17" fmla="*/ 14288 w 142875"/>
                <a:gd name="connsiteY17" fmla="*/ 100013 h 271462"/>
                <a:gd name="connsiteX18" fmla="*/ 107156 w 142875"/>
                <a:gd name="connsiteY18" fmla="*/ 100013 h 271462"/>
                <a:gd name="connsiteX19" fmla="*/ 114300 w 142875"/>
                <a:gd name="connsiteY19" fmla="*/ 92869 h 271462"/>
                <a:gd name="connsiteX20" fmla="*/ 107156 w 142875"/>
                <a:gd name="connsiteY20" fmla="*/ 85725 h 271462"/>
                <a:gd name="connsiteX21" fmla="*/ 14288 w 142875"/>
                <a:gd name="connsiteY21" fmla="*/ 85725 h 271462"/>
                <a:gd name="connsiteX22" fmla="*/ 14288 w 142875"/>
                <a:gd name="connsiteY22" fmla="*/ 14288 h 271462"/>
                <a:gd name="connsiteX23" fmla="*/ 128588 w 142875"/>
                <a:gd name="connsiteY23" fmla="*/ 14288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2875" h="271462">
                  <a:moveTo>
                    <a:pt x="7144" y="271463"/>
                  </a:moveTo>
                  <a:lnTo>
                    <a:pt x="135731" y="271463"/>
                  </a:lnTo>
                  <a:cubicBezTo>
                    <a:pt x="140017" y="271463"/>
                    <a:pt x="142875" y="268605"/>
                    <a:pt x="142875" y="264319"/>
                  </a:cubicBezTo>
                  <a:lnTo>
                    <a:pt x="142875" y="7144"/>
                  </a:lnTo>
                  <a:cubicBezTo>
                    <a:pt x="142875" y="2857"/>
                    <a:pt x="140017" y="0"/>
                    <a:pt x="135731" y="0"/>
                  </a:cubicBez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lnTo>
                    <a:pt x="0" y="264319"/>
                  </a:lnTo>
                  <a:cubicBezTo>
                    <a:pt x="0" y="268605"/>
                    <a:pt x="2857" y="271463"/>
                    <a:pt x="7144" y="271463"/>
                  </a:cubicBezTo>
                  <a:close/>
                  <a:moveTo>
                    <a:pt x="128588" y="14288"/>
                  </a:moveTo>
                  <a:lnTo>
                    <a:pt x="128588" y="257175"/>
                  </a:lnTo>
                  <a:lnTo>
                    <a:pt x="14288" y="257175"/>
                  </a:lnTo>
                  <a:lnTo>
                    <a:pt x="14288" y="185738"/>
                  </a:lnTo>
                  <a:lnTo>
                    <a:pt x="107156" y="185738"/>
                  </a:lnTo>
                  <a:cubicBezTo>
                    <a:pt x="111443" y="185738"/>
                    <a:pt x="114300" y="182880"/>
                    <a:pt x="114300" y="178594"/>
                  </a:cubicBezTo>
                  <a:cubicBezTo>
                    <a:pt x="114300" y="174308"/>
                    <a:pt x="111443" y="171450"/>
                    <a:pt x="107156" y="171450"/>
                  </a:cubicBezTo>
                  <a:lnTo>
                    <a:pt x="14288" y="171450"/>
                  </a:lnTo>
                  <a:lnTo>
                    <a:pt x="14288" y="100013"/>
                  </a:lnTo>
                  <a:lnTo>
                    <a:pt x="107156" y="100013"/>
                  </a:lnTo>
                  <a:cubicBezTo>
                    <a:pt x="111443" y="100013"/>
                    <a:pt x="114300" y="97155"/>
                    <a:pt x="114300" y="92869"/>
                  </a:cubicBezTo>
                  <a:cubicBezTo>
                    <a:pt x="114300" y="88583"/>
                    <a:pt x="111443" y="85725"/>
                    <a:pt x="107156" y="85725"/>
                  </a:cubicBezTo>
                  <a:lnTo>
                    <a:pt x="14288" y="85725"/>
                  </a:lnTo>
                  <a:lnTo>
                    <a:pt x="14288" y="14288"/>
                  </a:lnTo>
                  <a:lnTo>
                    <a:pt x="12858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CE8F874-4464-ABB6-719A-F8BA76EE081D}"/>
                </a:ext>
              </a:extLst>
            </p:cNvPr>
            <p:cNvSpPr/>
            <p:nvPr/>
          </p:nvSpPr>
          <p:spPr>
            <a:xfrm>
              <a:off x="8213971" y="5651500"/>
              <a:ext cx="14863" cy="14287"/>
            </a:xfrm>
            <a:custGeom>
              <a:avLst/>
              <a:gdLst>
                <a:gd name="connsiteX0" fmla="*/ 7691 w 14863"/>
                <a:gd name="connsiteY0" fmla="*/ 14288 h 14287"/>
                <a:gd name="connsiteX1" fmla="*/ 12692 w 14863"/>
                <a:gd name="connsiteY1" fmla="*/ 12144 h 14287"/>
                <a:gd name="connsiteX2" fmla="*/ 14121 w 14863"/>
                <a:gd name="connsiteY2" fmla="*/ 4286 h 14287"/>
                <a:gd name="connsiteX3" fmla="*/ 12692 w 14863"/>
                <a:gd name="connsiteY3" fmla="*/ 2143 h 14287"/>
                <a:gd name="connsiteX4" fmla="*/ 11263 w 14863"/>
                <a:gd name="connsiteY4" fmla="*/ 1429 h 14287"/>
                <a:gd name="connsiteX5" fmla="*/ 9834 w 14863"/>
                <a:gd name="connsiteY5" fmla="*/ 714 h 14287"/>
                <a:gd name="connsiteX6" fmla="*/ 9120 w 14863"/>
                <a:gd name="connsiteY6" fmla="*/ 0 h 14287"/>
                <a:gd name="connsiteX7" fmla="*/ 6262 w 14863"/>
                <a:gd name="connsiteY7" fmla="*/ 0 h 14287"/>
                <a:gd name="connsiteX8" fmla="*/ 4834 w 14863"/>
                <a:gd name="connsiteY8" fmla="*/ 714 h 14287"/>
                <a:gd name="connsiteX9" fmla="*/ 3405 w 14863"/>
                <a:gd name="connsiteY9" fmla="*/ 1429 h 14287"/>
                <a:gd name="connsiteX10" fmla="*/ 1976 w 14863"/>
                <a:gd name="connsiteY10" fmla="*/ 2143 h 14287"/>
                <a:gd name="connsiteX11" fmla="*/ 548 w 14863"/>
                <a:gd name="connsiteY11" fmla="*/ 4286 h 14287"/>
                <a:gd name="connsiteX12" fmla="*/ 4119 w 14863"/>
                <a:gd name="connsiteY12" fmla="*/ 13573 h 14287"/>
                <a:gd name="connsiteX13" fmla="*/ 7691 w 14863"/>
                <a:gd name="connsiteY13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63" h="14287">
                  <a:moveTo>
                    <a:pt x="7691" y="14288"/>
                  </a:moveTo>
                  <a:cubicBezTo>
                    <a:pt x="9834" y="14288"/>
                    <a:pt x="11263" y="13573"/>
                    <a:pt x="12692" y="12144"/>
                  </a:cubicBezTo>
                  <a:cubicBezTo>
                    <a:pt x="14835" y="10001"/>
                    <a:pt x="15549" y="7144"/>
                    <a:pt x="14121" y="4286"/>
                  </a:cubicBezTo>
                  <a:cubicBezTo>
                    <a:pt x="14121" y="3572"/>
                    <a:pt x="13406" y="2857"/>
                    <a:pt x="12692" y="2143"/>
                  </a:cubicBezTo>
                  <a:lnTo>
                    <a:pt x="11263" y="1429"/>
                  </a:lnTo>
                  <a:cubicBezTo>
                    <a:pt x="10549" y="1429"/>
                    <a:pt x="10549" y="714"/>
                    <a:pt x="9834" y="714"/>
                  </a:cubicBezTo>
                  <a:lnTo>
                    <a:pt x="9120" y="0"/>
                  </a:lnTo>
                  <a:cubicBezTo>
                    <a:pt x="8406" y="0"/>
                    <a:pt x="6977" y="0"/>
                    <a:pt x="6262" y="0"/>
                  </a:cubicBezTo>
                  <a:lnTo>
                    <a:pt x="4834" y="714"/>
                  </a:lnTo>
                  <a:cubicBezTo>
                    <a:pt x="4119" y="714"/>
                    <a:pt x="4119" y="1429"/>
                    <a:pt x="3405" y="1429"/>
                  </a:cubicBezTo>
                  <a:lnTo>
                    <a:pt x="1976" y="2143"/>
                  </a:lnTo>
                  <a:cubicBezTo>
                    <a:pt x="1262" y="2857"/>
                    <a:pt x="548" y="3572"/>
                    <a:pt x="548" y="4286"/>
                  </a:cubicBezTo>
                  <a:cubicBezTo>
                    <a:pt x="-881" y="7858"/>
                    <a:pt x="548" y="12144"/>
                    <a:pt x="4119" y="13573"/>
                  </a:cubicBezTo>
                  <a:cubicBezTo>
                    <a:pt x="5548" y="14288"/>
                    <a:pt x="6977" y="14288"/>
                    <a:pt x="7691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06ED291A-C0B6-81C7-65EA-78C39865A0E7}"/>
                </a:ext>
              </a:extLst>
            </p:cNvPr>
            <p:cNvSpPr/>
            <p:nvPr/>
          </p:nvSpPr>
          <p:spPr>
            <a:xfrm>
              <a:off x="8257352" y="5651499"/>
              <a:ext cx="14316" cy="14287"/>
            </a:xfrm>
            <a:custGeom>
              <a:avLst/>
              <a:gdLst>
                <a:gd name="connsiteX0" fmla="*/ 12173 w 14316"/>
                <a:gd name="connsiteY0" fmla="*/ 2143 h 14287"/>
                <a:gd name="connsiteX1" fmla="*/ 2172 w 14316"/>
                <a:gd name="connsiteY1" fmla="*/ 2143 h 14287"/>
                <a:gd name="connsiteX2" fmla="*/ 2172 w 14316"/>
                <a:gd name="connsiteY2" fmla="*/ 2143 h 14287"/>
                <a:gd name="connsiteX3" fmla="*/ 743 w 14316"/>
                <a:gd name="connsiteY3" fmla="*/ 4286 h 14287"/>
                <a:gd name="connsiteX4" fmla="*/ 2172 w 14316"/>
                <a:gd name="connsiteY4" fmla="*/ 12144 h 14287"/>
                <a:gd name="connsiteX5" fmla="*/ 4315 w 14316"/>
                <a:gd name="connsiteY5" fmla="*/ 13573 h 14287"/>
                <a:gd name="connsiteX6" fmla="*/ 7173 w 14316"/>
                <a:gd name="connsiteY6" fmla="*/ 14288 h 14287"/>
                <a:gd name="connsiteX7" fmla="*/ 14316 w 14316"/>
                <a:gd name="connsiteY7" fmla="*/ 7144 h 14287"/>
                <a:gd name="connsiteX8" fmla="*/ 13602 w 14316"/>
                <a:gd name="connsiteY8" fmla="*/ 4286 h 14287"/>
                <a:gd name="connsiteX9" fmla="*/ 12173 w 14316"/>
                <a:gd name="connsiteY9" fmla="*/ 2143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6" h="14287">
                  <a:moveTo>
                    <a:pt x="12173" y="2143"/>
                  </a:moveTo>
                  <a:cubicBezTo>
                    <a:pt x="9316" y="-714"/>
                    <a:pt x="5030" y="-714"/>
                    <a:pt x="2172" y="2143"/>
                  </a:cubicBezTo>
                  <a:cubicBezTo>
                    <a:pt x="2172" y="2143"/>
                    <a:pt x="2172" y="2143"/>
                    <a:pt x="2172" y="2143"/>
                  </a:cubicBezTo>
                  <a:cubicBezTo>
                    <a:pt x="1458" y="2858"/>
                    <a:pt x="743" y="3572"/>
                    <a:pt x="743" y="4286"/>
                  </a:cubicBezTo>
                  <a:cubicBezTo>
                    <a:pt x="-685" y="7144"/>
                    <a:pt x="29" y="10001"/>
                    <a:pt x="2172" y="12144"/>
                  </a:cubicBezTo>
                  <a:cubicBezTo>
                    <a:pt x="2886" y="12859"/>
                    <a:pt x="3601" y="13573"/>
                    <a:pt x="4315" y="13573"/>
                  </a:cubicBezTo>
                  <a:cubicBezTo>
                    <a:pt x="5030" y="14288"/>
                    <a:pt x="6458" y="14288"/>
                    <a:pt x="7173" y="14288"/>
                  </a:cubicBezTo>
                  <a:cubicBezTo>
                    <a:pt x="11459" y="14288"/>
                    <a:pt x="14316" y="10716"/>
                    <a:pt x="14316" y="7144"/>
                  </a:cubicBezTo>
                  <a:cubicBezTo>
                    <a:pt x="14316" y="6429"/>
                    <a:pt x="14316" y="5001"/>
                    <a:pt x="13602" y="4286"/>
                  </a:cubicBezTo>
                  <a:cubicBezTo>
                    <a:pt x="13602" y="3572"/>
                    <a:pt x="12888" y="2858"/>
                    <a:pt x="12173" y="214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CDE2B01-46C7-F985-5CA3-73058629C590}"/>
                </a:ext>
              </a:extLst>
            </p:cNvPr>
            <p:cNvSpPr/>
            <p:nvPr/>
          </p:nvSpPr>
          <p:spPr>
            <a:xfrm>
              <a:off x="8214519" y="5694541"/>
              <a:ext cx="14287" cy="14108"/>
            </a:xfrm>
            <a:custGeom>
              <a:avLst/>
              <a:gdLst>
                <a:gd name="connsiteX0" fmla="*/ 7144 w 14287"/>
                <a:gd name="connsiteY0" fmla="*/ 14109 h 14108"/>
                <a:gd name="connsiteX1" fmla="*/ 14288 w 14287"/>
                <a:gd name="connsiteY1" fmla="*/ 6965 h 14108"/>
                <a:gd name="connsiteX2" fmla="*/ 12144 w 14287"/>
                <a:gd name="connsiteY2" fmla="*/ 1965 h 14108"/>
                <a:gd name="connsiteX3" fmla="*/ 10001 w 14287"/>
                <a:gd name="connsiteY3" fmla="*/ 536 h 14108"/>
                <a:gd name="connsiteX4" fmla="*/ 4286 w 14287"/>
                <a:gd name="connsiteY4" fmla="*/ 536 h 14108"/>
                <a:gd name="connsiteX5" fmla="*/ 2143 w 14287"/>
                <a:gd name="connsiteY5" fmla="*/ 1965 h 14108"/>
                <a:gd name="connsiteX6" fmla="*/ 0 w 14287"/>
                <a:gd name="connsiteY6" fmla="*/ 6965 h 14108"/>
                <a:gd name="connsiteX7" fmla="*/ 7144 w 14287"/>
                <a:gd name="connsiteY7" fmla="*/ 14109 h 1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" h="14108">
                  <a:moveTo>
                    <a:pt x="7144" y="14109"/>
                  </a:moveTo>
                  <a:cubicBezTo>
                    <a:pt x="11430" y="14109"/>
                    <a:pt x="14288" y="11251"/>
                    <a:pt x="14288" y="6965"/>
                  </a:cubicBezTo>
                  <a:cubicBezTo>
                    <a:pt x="14288" y="4822"/>
                    <a:pt x="13573" y="3393"/>
                    <a:pt x="12144" y="1965"/>
                  </a:cubicBezTo>
                  <a:cubicBezTo>
                    <a:pt x="11430" y="1250"/>
                    <a:pt x="10716" y="536"/>
                    <a:pt x="10001" y="536"/>
                  </a:cubicBezTo>
                  <a:cubicBezTo>
                    <a:pt x="8573" y="-179"/>
                    <a:pt x="6429" y="-179"/>
                    <a:pt x="4286" y="536"/>
                  </a:cubicBezTo>
                  <a:cubicBezTo>
                    <a:pt x="3572" y="1250"/>
                    <a:pt x="2858" y="1250"/>
                    <a:pt x="2143" y="1965"/>
                  </a:cubicBezTo>
                  <a:cubicBezTo>
                    <a:pt x="714" y="3393"/>
                    <a:pt x="0" y="4822"/>
                    <a:pt x="0" y="6965"/>
                  </a:cubicBezTo>
                  <a:cubicBezTo>
                    <a:pt x="0" y="11251"/>
                    <a:pt x="2858" y="14109"/>
                    <a:pt x="7144" y="1410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C628F45-3B15-3504-F296-5F92B9084334}"/>
                </a:ext>
              </a:extLst>
            </p:cNvPr>
            <p:cNvSpPr/>
            <p:nvPr/>
          </p:nvSpPr>
          <p:spPr>
            <a:xfrm>
              <a:off x="8257352" y="5694541"/>
              <a:ext cx="14345" cy="13930"/>
            </a:xfrm>
            <a:custGeom>
              <a:avLst/>
              <a:gdLst>
                <a:gd name="connsiteX0" fmla="*/ 12173 w 14345"/>
                <a:gd name="connsiteY0" fmla="*/ 1965 h 13930"/>
                <a:gd name="connsiteX1" fmla="*/ 10030 w 14345"/>
                <a:gd name="connsiteY1" fmla="*/ 536 h 13930"/>
                <a:gd name="connsiteX2" fmla="*/ 4315 w 14345"/>
                <a:gd name="connsiteY2" fmla="*/ 536 h 13930"/>
                <a:gd name="connsiteX3" fmla="*/ 743 w 14345"/>
                <a:gd name="connsiteY3" fmla="*/ 4108 h 13930"/>
                <a:gd name="connsiteX4" fmla="*/ 2172 w 14345"/>
                <a:gd name="connsiteY4" fmla="*/ 11966 h 13930"/>
                <a:gd name="connsiteX5" fmla="*/ 4315 w 14345"/>
                <a:gd name="connsiteY5" fmla="*/ 13395 h 13930"/>
                <a:gd name="connsiteX6" fmla="*/ 10030 w 14345"/>
                <a:gd name="connsiteY6" fmla="*/ 13395 h 13930"/>
                <a:gd name="connsiteX7" fmla="*/ 12173 w 14345"/>
                <a:gd name="connsiteY7" fmla="*/ 11966 h 13930"/>
                <a:gd name="connsiteX8" fmla="*/ 13602 w 14345"/>
                <a:gd name="connsiteY8" fmla="*/ 4108 h 13930"/>
                <a:gd name="connsiteX9" fmla="*/ 12173 w 14345"/>
                <a:gd name="connsiteY9" fmla="*/ 1965 h 1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5" h="13930">
                  <a:moveTo>
                    <a:pt x="12173" y="1965"/>
                  </a:moveTo>
                  <a:cubicBezTo>
                    <a:pt x="11459" y="1250"/>
                    <a:pt x="10745" y="536"/>
                    <a:pt x="10030" y="536"/>
                  </a:cubicBezTo>
                  <a:cubicBezTo>
                    <a:pt x="8601" y="-179"/>
                    <a:pt x="6458" y="-179"/>
                    <a:pt x="4315" y="536"/>
                  </a:cubicBezTo>
                  <a:cubicBezTo>
                    <a:pt x="2172" y="1250"/>
                    <a:pt x="1458" y="2679"/>
                    <a:pt x="743" y="4108"/>
                  </a:cubicBezTo>
                  <a:cubicBezTo>
                    <a:pt x="-685" y="6965"/>
                    <a:pt x="29" y="9823"/>
                    <a:pt x="2172" y="11966"/>
                  </a:cubicBezTo>
                  <a:cubicBezTo>
                    <a:pt x="2886" y="12680"/>
                    <a:pt x="3601" y="13395"/>
                    <a:pt x="4315" y="13395"/>
                  </a:cubicBezTo>
                  <a:cubicBezTo>
                    <a:pt x="5744" y="14109"/>
                    <a:pt x="7887" y="14109"/>
                    <a:pt x="10030" y="13395"/>
                  </a:cubicBezTo>
                  <a:cubicBezTo>
                    <a:pt x="10745" y="12680"/>
                    <a:pt x="11459" y="12680"/>
                    <a:pt x="12173" y="11966"/>
                  </a:cubicBezTo>
                  <a:cubicBezTo>
                    <a:pt x="14316" y="9823"/>
                    <a:pt x="15031" y="6965"/>
                    <a:pt x="13602" y="4108"/>
                  </a:cubicBezTo>
                  <a:cubicBezTo>
                    <a:pt x="13602" y="3393"/>
                    <a:pt x="12888" y="2679"/>
                    <a:pt x="12173" y="196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3DC90291-4BF9-50E6-45D2-21AD43CBEC28}"/>
                </a:ext>
              </a:extLst>
            </p:cNvPr>
            <p:cNvSpPr/>
            <p:nvPr/>
          </p:nvSpPr>
          <p:spPr>
            <a:xfrm>
              <a:off x="8214519" y="5737224"/>
              <a:ext cx="14316" cy="14287"/>
            </a:xfrm>
            <a:custGeom>
              <a:avLst/>
              <a:gdLst>
                <a:gd name="connsiteX0" fmla="*/ 7144 w 14316"/>
                <a:gd name="connsiteY0" fmla="*/ 14288 h 14287"/>
                <a:gd name="connsiteX1" fmla="*/ 10001 w 14316"/>
                <a:gd name="connsiteY1" fmla="*/ 13573 h 14287"/>
                <a:gd name="connsiteX2" fmla="*/ 12144 w 14316"/>
                <a:gd name="connsiteY2" fmla="*/ 12144 h 14287"/>
                <a:gd name="connsiteX3" fmla="*/ 13573 w 14316"/>
                <a:gd name="connsiteY3" fmla="*/ 4286 h 14287"/>
                <a:gd name="connsiteX4" fmla="*/ 12144 w 14316"/>
                <a:gd name="connsiteY4" fmla="*/ 2143 h 14287"/>
                <a:gd name="connsiteX5" fmla="*/ 2143 w 14316"/>
                <a:gd name="connsiteY5" fmla="*/ 2143 h 14287"/>
                <a:gd name="connsiteX6" fmla="*/ 0 w 14316"/>
                <a:gd name="connsiteY6" fmla="*/ 7144 h 14287"/>
                <a:gd name="connsiteX7" fmla="*/ 7144 w 14316"/>
                <a:gd name="connsiteY7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16" h="14287">
                  <a:moveTo>
                    <a:pt x="7144" y="14288"/>
                  </a:moveTo>
                  <a:cubicBezTo>
                    <a:pt x="7858" y="14288"/>
                    <a:pt x="9287" y="14288"/>
                    <a:pt x="10001" y="13573"/>
                  </a:cubicBezTo>
                  <a:cubicBezTo>
                    <a:pt x="10716" y="12859"/>
                    <a:pt x="11430" y="12859"/>
                    <a:pt x="12144" y="12144"/>
                  </a:cubicBezTo>
                  <a:cubicBezTo>
                    <a:pt x="14288" y="10001"/>
                    <a:pt x="15002" y="7144"/>
                    <a:pt x="13573" y="4286"/>
                  </a:cubicBezTo>
                  <a:cubicBezTo>
                    <a:pt x="13573" y="3572"/>
                    <a:pt x="12859" y="2858"/>
                    <a:pt x="12144" y="2143"/>
                  </a:cubicBezTo>
                  <a:cubicBezTo>
                    <a:pt x="9287" y="-714"/>
                    <a:pt x="5001" y="-714"/>
                    <a:pt x="2143" y="2143"/>
                  </a:cubicBezTo>
                  <a:cubicBezTo>
                    <a:pt x="714" y="3572"/>
                    <a:pt x="0" y="5001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EA98B99-A75B-67CB-5BCA-DA9C4E80A2BC}"/>
                </a:ext>
              </a:extLst>
            </p:cNvPr>
            <p:cNvSpPr/>
            <p:nvPr/>
          </p:nvSpPr>
          <p:spPr>
            <a:xfrm>
              <a:off x="8257548" y="5737391"/>
              <a:ext cx="14120" cy="13953"/>
            </a:xfrm>
            <a:custGeom>
              <a:avLst/>
              <a:gdLst>
                <a:gd name="connsiteX0" fmla="*/ 9834 w 14120"/>
                <a:gd name="connsiteY0" fmla="*/ 547 h 13953"/>
                <a:gd name="connsiteX1" fmla="*/ 547 w 14120"/>
                <a:gd name="connsiteY1" fmla="*/ 4119 h 13953"/>
                <a:gd name="connsiteX2" fmla="*/ 4119 w 14120"/>
                <a:gd name="connsiteY2" fmla="*/ 13406 h 13953"/>
                <a:gd name="connsiteX3" fmla="*/ 13406 w 14120"/>
                <a:gd name="connsiteY3" fmla="*/ 9834 h 13953"/>
                <a:gd name="connsiteX4" fmla="*/ 14121 w 14120"/>
                <a:gd name="connsiteY4" fmla="*/ 6977 h 13953"/>
                <a:gd name="connsiteX5" fmla="*/ 11978 w 14120"/>
                <a:gd name="connsiteY5" fmla="*/ 1976 h 13953"/>
                <a:gd name="connsiteX6" fmla="*/ 9834 w 14120"/>
                <a:gd name="connsiteY6" fmla="*/ 547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20" h="13953">
                  <a:moveTo>
                    <a:pt x="9834" y="547"/>
                  </a:moveTo>
                  <a:cubicBezTo>
                    <a:pt x="6263" y="-881"/>
                    <a:pt x="1976" y="547"/>
                    <a:pt x="547" y="4119"/>
                  </a:cubicBezTo>
                  <a:cubicBezTo>
                    <a:pt x="-881" y="7691"/>
                    <a:pt x="547" y="11978"/>
                    <a:pt x="4119" y="13406"/>
                  </a:cubicBezTo>
                  <a:cubicBezTo>
                    <a:pt x="7691" y="14835"/>
                    <a:pt x="11978" y="13406"/>
                    <a:pt x="13406" y="9834"/>
                  </a:cubicBezTo>
                  <a:cubicBezTo>
                    <a:pt x="14121" y="9120"/>
                    <a:pt x="14121" y="7691"/>
                    <a:pt x="14121" y="6977"/>
                  </a:cubicBezTo>
                  <a:cubicBezTo>
                    <a:pt x="14121" y="4834"/>
                    <a:pt x="13406" y="3405"/>
                    <a:pt x="11978" y="1976"/>
                  </a:cubicBezTo>
                  <a:cubicBezTo>
                    <a:pt x="11263" y="1262"/>
                    <a:pt x="10549" y="547"/>
                    <a:pt x="9834" y="547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7D88357-D4C4-681F-6590-347178F24507}"/>
                </a:ext>
              </a:extLst>
            </p:cNvPr>
            <p:cNvSpPr/>
            <p:nvPr/>
          </p:nvSpPr>
          <p:spPr>
            <a:xfrm>
              <a:off x="8214519" y="5565775"/>
              <a:ext cx="57150" cy="57150"/>
            </a:xfrm>
            <a:custGeom>
              <a:avLst/>
              <a:gdLst>
                <a:gd name="connsiteX0" fmla="*/ 7144 w 57150"/>
                <a:gd name="connsiteY0" fmla="*/ 57150 h 57150"/>
                <a:gd name="connsiteX1" fmla="*/ 50006 w 57150"/>
                <a:gd name="connsiteY1" fmla="*/ 57150 h 57150"/>
                <a:gd name="connsiteX2" fmla="*/ 57150 w 57150"/>
                <a:gd name="connsiteY2" fmla="*/ 50006 h 57150"/>
                <a:gd name="connsiteX3" fmla="*/ 57150 w 57150"/>
                <a:gd name="connsiteY3" fmla="*/ 7144 h 57150"/>
                <a:gd name="connsiteX4" fmla="*/ 50006 w 57150"/>
                <a:gd name="connsiteY4" fmla="*/ 0 h 57150"/>
                <a:gd name="connsiteX5" fmla="*/ 7144 w 57150"/>
                <a:gd name="connsiteY5" fmla="*/ 0 h 57150"/>
                <a:gd name="connsiteX6" fmla="*/ 0 w 57150"/>
                <a:gd name="connsiteY6" fmla="*/ 7144 h 57150"/>
                <a:gd name="connsiteX7" fmla="*/ 0 w 57150"/>
                <a:gd name="connsiteY7" fmla="*/ 50006 h 57150"/>
                <a:gd name="connsiteX8" fmla="*/ 7144 w 57150"/>
                <a:gd name="connsiteY8" fmla="*/ 57150 h 57150"/>
                <a:gd name="connsiteX9" fmla="*/ 14288 w 57150"/>
                <a:gd name="connsiteY9" fmla="*/ 14288 h 57150"/>
                <a:gd name="connsiteX10" fmla="*/ 42863 w 57150"/>
                <a:gd name="connsiteY10" fmla="*/ 14288 h 57150"/>
                <a:gd name="connsiteX11" fmla="*/ 42863 w 57150"/>
                <a:gd name="connsiteY11" fmla="*/ 42863 h 57150"/>
                <a:gd name="connsiteX12" fmla="*/ 14288 w 57150"/>
                <a:gd name="connsiteY12" fmla="*/ 42863 h 57150"/>
                <a:gd name="connsiteX13" fmla="*/ 14288 w 57150"/>
                <a:gd name="connsiteY13" fmla="*/ 1428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50" h="57150">
                  <a:moveTo>
                    <a:pt x="7144" y="57150"/>
                  </a:moveTo>
                  <a:lnTo>
                    <a:pt x="50006" y="57150"/>
                  </a:lnTo>
                  <a:cubicBezTo>
                    <a:pt x="54292" y="57150"/>
                    <a:pt x="57150" y="54293"/>
                    <a:pt x="57150" y="50006"/>
                  </a:cubicBezTo>
                  <a:lnTo>
                    <a:pt x="57150" y="7144"/>
                  </a:lnTo>
                  <a:cubicBezTo>
                    <a:pt x="57150" y="2857"/>
                    <a:pt x="54292" y="0"/>
                    <a:pt x="50006" y="0"/>
                  </a:cubicBezTo>
                  <a:lnTo>
                    <a:pt x="7144" y="0"/>
                  </a:lnTo>
                  <a:cubicBezTo>
                    <a:pt x="2858" y="0"/>
                    <a:pt x="0" y="2857"/>
                    <a:pt x="0" y="7144"/>
                  </a:cubicBezTo>
                  <a:lnTo>
                    <a:pt x="0" y="50006"/>
                  </a:lnTo>
                  <a:cubicBezTo>
                    <a:pt x="0" y="54293"/>
                    <a:pt x="2858" y="57150"/>
                    <a:pt x="7144" y="57150"/>
                  </a:cubicBezTo>
                  <a:close/>
                  <a:moveTo>
                    <a:pt x="14288" y="14288"/>
                  </a:moveTo>
                  <a:lnTo>
                    <a:pt x="42863" y="14288"/>
                  </a:lnTo>
                  <a:lnTo>
                    <a:pt x="42863" y="42863"/>
                  </a:lnTo>
                  <a:lnTo>
                    <a:pt x="14288" y="42863"/>
                  </a:lnTo>
                  <a:lnTo>
                    <a:pt x="1428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2" name="Content Placeholder 149">
            <a:extLst>
              <a:ext uri="{FF2B5EF4-FFF2-40B4-BE49-F238E27FC236}">
                <a16:creationId xmlns:a16="http://schemas.microsoft.com/office/drawing/2014/main" id="{F8BCA72A-B224-8611-1FC2-A8AEB62DFF48}"/>
              </a:ext>
            </a:extLst>
          </p:cNvPr>
          <p:cNvGrpSpPr/>
          <p:nvPr/>
        </p:nvGrpSpPr>
        <p:grpSpPr>
          <a:xfrm>
            <a:off x="9003506" y="5606256"/>
            <a:ext cx="427910" cy="242887"/>
            <a:chOff x="9003506" y="5606256"/>
            <a:chExt cx="427910" cy="242887"/>
          </a:xfrm>
          <a:solidFill>
            <a:schemeClr val="bg1"/>
          </a:solidFill>
        </p:grpSpPr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A8501DFE-ADFD-4FAB-58A8-1C20A068B5D7}"/>
                </a:ext>
              </a:extLst>
            </p:cNvPr>
            <p:cNvSpPr/>
            <p:nvPr/>
          </p:nvSpPr>
          <p:spPr>
            <a:xfrm>
              <a:off x="9003506" y="5606256"/>
              <a:ext cx="328612" cy="242887"/>
            </a:xfrm>
            <a:custGeom>
              <a:avLst/>
              <a:gdLst>
                <a:gd name="connsiteX0" fmla="*/ 292894 w 328612"/>
                <a:gd name="connsiteY0" fmla="*/ 242888 h 242887"/>
                <a:gd name="connsiteX1" fmla="*/ 35719 w 328612"/>
                <a:gd name="connsiteY1" fmla="*/ 242888 h 242887"/>
                <a:gd name="connsiteX2" fmla="*/ 0 w 328612"/>
                <a:gd name="connsiteY2" fmla="*/ 207169 h 242887"/>
                <a:gd name="connsiteX3" fmla="*/ 0 w 328612"/>
                <a:gd name="connsiteY3" fmla="*/ 35719 h 242887"/>
                <a:gd name="connsiteX4" fmla="*/ 35719 w 328612"/>
                <a:gd name="connsiteY4" fmla="*/ 0 h 242887"/>
                <a:gd name="connsiteX5" fmla="*/ 292894 w 328612"/>
                <a:gd name="connsiteY5" fmla="*/ 0 h 242887"/>
                <a:gd name="connsiteX6" fmla="*/ 328613 w 328612"/>
                <a:gd name="connsiteY6" fmla="*/ 35719 h 242887"/>
                <a:gd name="connsiteX7" fmla="*/ 328613 w 328612"/>
                <a:gd name="connsiteY7" fmla="*/ 207169 h 242887"/>
                <a:gd name="connsiteX8" fmla="*/ 292894 w 328612"/>
                <a:gd name="connsiteY8" fmla="*/ 242888 h 242887"/>
                <a:gd name="connsiteX9" fmla="*/ 35719 w 328612"/>
                <a:gd name="connsiteY9" fmla="*/ 14288 h 242887"/>
                <a:gd name="connsiteX10" fmla="*/ 14288 w 328612"/>
                <a:gd name="connsiteY10" fmla="*/ 35719 h 242887"/>
                <a:gd name="connsiteX11" fmla="*/ 14288 w 328612"/>
                <a:gd name="connsiteY11" fmla="*/ 207169 h 242887"/>
                <a:gd name="connsiteX12" fmla="*/ 35719 w 328612"/>
                <a:gd name="connsiteY12" fmla="*/ 228600 h 242887"/>
                <a:gd name="connsiteX13" fmla="*/ 292894 w 328612"/>
                <a:gd name="connsiteY13" fmla="*/ 228600 h 242887"/>
                <a:gd name="connsiteX14" fmla="*/ 314325 w 328612"/>
                <a:gd name="connsiteY14" fmla="*/ 207169 h 242887"/>
                <a:gd name="connsiteX15" fmla="*/ 314325 w 328612"/>
                <a:gd name="connsiteY15" fmla="*/ 35719 h 242887"/>
                <a:gd name="connsiteX16" fmla="*/ 292894 w 328612"/>
                <a:gd name="connsiteY16" fmla="*/ 14288 h 242887"/>
                <a:gd name="connsiteX17" fmla="*/ 35719 w 328612"/>
                <a:gd name="connsiteY17" fmla="*/ 14288 h 24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8612" h="242887">
                  <a:moveTo>
                    <a:pt x="292894" y="242888"/>
                  </a:moveTo>
                  <a:lnTo>
                    <a:pt x="35719" y="242888"/>
                  </a:lnTo>
                  <a:cubicBezTo>
                    <a:pt x="15716" y="242888"/>
                    <a:pt x="0" y="227171"/>
                    <a:pt x="0" y="207169"/>
                  </a:cubicBezTo>
                  <a:lnTo>
                    <a:pt x="0" y="35719"/>
                  </a:lnTo>
                  <a:cubicBezTo>
                    <a:pt x="0" y="15716"/>
                    <a:pt x="15716" y="0"/>
                    <a:pt x="35719" y="0"/>
                  </a:cubicBezTo>
                  <a:lnTo>
                    <a:pt x="292894" y="0"/>
                  </a:lnTo>
                  <a:cubicBezTo>
                    <a:pt x="312896" y="0"/>
                    <a:pt x="328613" y="15716"/>
                    <a:pt x="328613" y="35719"/>
                  </a:cubicBezTo>
                  <a:lnTo>
                    <a:pt x="328613" y="207169"/>
                  </a:lnTo>
                  <a:cubicBezTo>
                    <a:pt x="328613" y="227171"/>
                    <a:pt x="312896" y="242888"/>
                    <a:pt x="292894" y="242888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lnTo>
                    <a:pt x="14288" y="207169"/>
                  </a:lnTo>
                  <a:cubicBezTo>
                    <a:pt x="14288" y="219313"/>
                    <a:pt x="23574" y="228600"/>
                    <a:pt x="35719" y="228600"/>
                  </a:cubicBezTo>
                  <a:lnTo>
                    <a:pt x="292894" y="228600"/>
                  </a:lnTo>
                  <a:cubicBezTo>
                    <a:pt x="305038" y="228600"/>
                    <a:pt x="314325" y="219313"/>
                    <a:pt x="314325" y="207169"/>
                  </a:cubicBezTo>
                  <a:lnTo>
                    <a:pt x="314325" y="35719"/>
                  </a:lnTo>
                  <a:cubicBezTo>
                    <a:pt x="314325" y="23574"/>
                    <a:pt x="305038" y="14288"/>
                    <a:pt x="292894" y="14288"/>
                  </a:cubicBezTo>
                  <a:lnTo>
                    <a:pt x="35719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3AE2EF4-1482-1D72-650B-F3C28C3ABD1C}"/>
                </a:ext>
              </a:extLst>
            </p:cNvPr>
            <p:cNvSpPr/>
            <p:nvPr/>
          </p:nvSpPr>
          <p:spPr>
            <a:xfrm>
              <a:off x="9131379" y="5670192"/>
              <a:ext cx="100726" cy="114657"/>
            </a:xfrm>
            <a:custGeom>
              <a:avLst/>
              <a:gdLst>
                <a:gd name="connsiteX0" fmla="*/ 7144 w 100726"/>
                <a:gd name="connsiteY0" fmla="*/ 114657 h 114657"/>
                <a:gd name="connsiteX1" fmla="*/ 3572 w 100726"/>
                <a:gd name="connsiteY1" fmla="*/ 113943 h 114657"/>
                <a:gd name="connsiteX2" fmla="*/ 0 w 100726"/>
                <a:gd name="connsiteY2" fmla="*/ 107513 h 114657"/>
                <a:gd name="connsiteX3" fmla="*/ 0 w 100726"/>
                <a:gd name="connsiteY3" fmla="*/ 7501 h 114657"/>
                <a:gd name="connsiteX4" fmla="*/ 3572 w 100726"/>
                <a:gd name="connsiteY4" fmla="*/ 1072 h 114657"/>
                <a:gd name="connsiteX5" fmla="*/ 10716 w 100726"/>
                <a:gd name="connsiteY5" fmla="*/ 1072 h 114657"/>
                <a:gd name="connsiteX6" fmla="*/ 97155 w 100726"/>
                <a:gd name="connsiteY6" fmla="*/ 51078 h 114657"/>
                <a:gd name="connsiteX7" fmla="*/ 100727 w 100726"/>
                <a:gd name="connsiteY7" fmla="*/ 57507 h 114657"/>
                <a:gd name="connsiteX8" fmla="*/ 97155 w 100726"/>
                <a:gd name="connsiteY8" fmla="*/ 63937 h 114657"/>
                <a:gd name="connsiteX9" fmla="*/ 10716 w 100726"/>
                <a:gd name="connsiteY9" fmla="*/ 113943 h 114657"/>
                <a:gd name="connsiteX10" fmla="*/ 7144 w 100726"/>
                <a:gd name="connsiteY10" fmla="*/ 114657 h 114657"/>
                <a:gd name="connsiteX11" fmla="*/ 14288 w 100726"/>
                <a:gd name="connsiteY11" fmla="*/ 19645 h 114657"/>
                <a:gd name="connsiteX12" fmla="*/ 14288 w 100726"/>
                <a:gd name="connsiteY12" fmla="*/ 94655 h 114657"/>
                <a:gd name="connsiteX13" fmla="*/ 79296 w 100726"/>
                <a:gd name="connsiteY13" fmla="*/ 56793 h 114657"/>
                <a:gd name="connsiteX14" fmla="*/ 14288 w 100726"/>
                <a:gd name="connsiteY14" fmla="*/ 19645 h 11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26" h="114657">
                  <a:moveTo>
                    <a:pt x="7144" y="114657"/>
                  </a:moveTo>
                  <a:cubicBezTo>
                    <a:pt x="5715" y="114657"/>
                    <a:pt x="5001" y="114657"/>
                    <a:pt x="3572" y="113943"/>
                  </a:cubicBezTo>
                  <a:cubicBezTo>
                    <a:pt x="1429" y="112514"/>
                    <a:pt x="0" y="110371"/>
                    <a:pt x="0" y="107513"/>
                  </a:cubicBezTo>
                  <a:lnTo>
                    <a:pt x="0" y="7501"/>
                  </a:lnTo>
                  <a:cubicBezTo>
                    <a:pt x="0" y="4643"/>
                    <a:pt x="1429" y="2500"/>
                    <a:pt x="3572" y="1072"/>
                  </a:cubicBezTo>
                  <a:cubicBezTo>
                    <a:pt x="5715" y="-357"/>
                    <a:pt x="8573" y="-357"/>
                    <a:pt x="10716" y="1072"/>
                  </a:cubicBezTo>
                  <a:lnTo>
                    <a:pt x="97155" y="51078"/>
                  </a:lnTo>
                  <a:cubicBezTo>
                    <a:pt x="99298" y="52507"/>
                    <a:pt x="100727" y="54650"/>
                    <a:pt x="100727" y="57507"/>
                  </a:cubicBezTo>
                  <a:cubicBezTo>
                    <a:pt x="100727" y="60365"/>
                    <a:pt x="99298" y="62508"/>
                    <a:pt x="97155" y="63937"/>
                  </a:cubicBezTo>
                  <a:lnTo>
                    <a:pt x="10716" y="113943"/>
                  </a:lnTo>
                  <a:cubicBezTo>
                    <a:pt x="10001" y="114657"/>
                    <a:pt x="8573" y="114657"/>
                    <a:pt x="7144" y="114657"/>
                  </a:cubicBezTo>
                  <a:close/>
                  <a:moveTo>
                    <a:pt x="14288" y="19645"/>
                  </a:moveTo>
                  <a:lnTo>
                    <a:pt x="14288" y="94655"/>
                  </a:lnTo>
                  <a:lnTo>
                    <a:pt x="79296" y="56793"/>
                  </a:lnTo>
                  <a:lnTo>
                    <a:pt x="14288" y="1964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9855D23-93F1-709B-1316-3FC5F3F79632}"/>
                </a:ext>
              </a:extLst>
            </p:cNvPr>
            <p:cNvSpPr/>
            <p:nvPr/>
          </p:nvSpPr>
          <p:spPr>
            <a:xfrm>
              <a:off x="9346573" y="5633647"/>
              <a:ext cx="84843" cy="189064"/>
            </a:xfrm>
            <a:custGeom>
              <a:avLst/>
              <a:gdLst>
                <a:gd name="connsiteX0" fmla="*/ 78414 w 84843"/>
                <a:gd name="connsiteY0" fmla="*/ 189064 h 189064"/>
                <a:gd name="connsiteX1" fmla="*/ 75557 w 84843"/>
                <a:gd name="connsiteY1" fmla="*/ 188350 h 189064"/>
                <a:gd name="connsiteX2" fmla="*/ 4119 w 84843"/>
                <a:gd name="connsiteY2" fmla="*/ 157632 h 189064"/>
                <a:gd name="connsiteX3" fmla="*/ 547 w 84843"/>
                <a:gd name="connsiteY3" fmla="*/ 148345 h 189064"/>
                <a:gd name="connsiteX4" fmla="*/ 9834 w 84843"/>
                <a:gd name="connsiteY4" fmla="*/ 144773 h 189064"/>
                <a:gd name="connsiteX5" fmla="*/ 71271 w 84843"/>
                <a:gd name="connsiteY5" fmla="*/ 171205 h 189064"/>
                <a:gd name="connsiteX6" fmla="*/ 71271 w 84843"/>
                <a:gd name="connsiteY6" fmla="*/ 17614 h 189064"/>
                <a:gd name="connsiteX7" fmla="*/ 9834 w 84843"/>
                <a:gd name="connsiteY7" fmla="*/ 43332 h 189064"/>
                <a:gd name="connsiteX8" fmla="*/ 547 w 84843"/>
                <a:gd name="connsiteY8" fmla="*/ 39760 h 189064"/>
                <a:gd name="connsiteX9" fmla="*/ 4119 w 84843"/>
                <a:gd name="connsiteY9" fmla="*/ 30473 h 189064"/>
                <a:gd name="connsiteX10" fmla="*/ 75557 w 84843"/>
                <a:gd name="connsiteY10" fmla="*/ 469 h 189064"/>
                <a:gd name="connsiteX11" fmla="*/ 81986 w 84843"/>
                <a:gd name="connsiteY11" fmla="*/ 1184 h 189064"/>
                <a:gd name="connsiteX12" fmla="*/ 84844 w 84843"/>
                <a:gd name="connsiteY12" fmla="*/ 6899 h 189064"/>
                <a:gd name="connsiteX13" fmla="*/ 84844 w 84843"/>
                <a:gd name="connsiteY13" fmla="*/ 181920 h 189064"/>
                <a:gd name="connsiteX14" fmla="*/ 81986 w 84843"/>
                <a:gd name="connsiteY14" fmla="*/ 187635 h 189064"/>
                <a:gd name="connsiteX15" fmla="*/ 78414 w 84843"/>
                <a:gd name="connsiteY15" fmla="*/ 189064 h 18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843" h="189064">
                  <a:moveTo>
                    <a:pt x="78414" y="189064"/>
                  </a:moveTo>
                  <a:cubicBezTo>
                    <a:pt x="77700" y="189064"/>
                    <a:pt x="76271" y="189064"/>
                    <a:pt x="75557" y="188350"/>
                  </a:cubicBezTo>
                  <a:lnTo>
                    <a:pt x="4119" y="157632"/>
                  </a:lnTo>
                  <a:cubicBezTo>
                    <a:pt x="547" y="156203"/>
                    <a:pt x="-881" y="151917"/>
                    <a:pt x="547" y="148345"/>
                  </a:cubicBezTo>
                  <a:cubicBezTo>
                    <a:pt x="1976" y="144773"/>
                    <a:pt x="6263" y="143344"/>
                    <a:pt x="9834" y="144773"/>
                  </a:cubicBezTo>
                  <a:lnTo>
                    <a:pt x="71271" y="171205"/>
                  </a:lnTo>
                  <a:lnTo>
                    <a:pt x="71271" y="17614"/>
                  </a:lnTo>
                  <a:lnTo>
                    <a:pt x="9834" y="43332"/>
                  </a:lnTo>
                  <a:cubicBezTo>
                    <a:pt x="6263" y="44760"/>
                    <a:pt x="1976" y="43332"/>
                    <a:pt x="547" y="39760"/>
                  </a:cubicBezTo>
                  <a:cubicBezTo>
                    <a:pt x="-881" y="36188"/>
                    <a:pt x="547" y="31902"/>
                    <a:pt x="4119" y="30473"/>
                  </a:cubicBezTo>
                  <a:lnTo>
                    <a:pt x="75557" y="469"/>
                  </a:lnTo>
                  <a:cubicBezTo>
                    <a:pt x="77700" y="-245"/>
                    <a:pt x="80558" y="-245"/>
                    <a:pt x="81986" y="1184"/>
                  </a:cubicBezTo>
                  <a:cubicBezTo>
                    <a:pt x="84129" y="2612"/>
                    <a:pt x="84844" y="4755"/>
                    <a:pt x="84844" y="6899"/>
                  </a:cubicBezTo>
                  <a:lnTo>
                    <a:pt x="84844" y="181920"/>
                  </a:lnTo>
                  <a:cubicBezTo>
                    <a:pt x="84844" y="184064"/>
                    <a:pt x="83415" y="186207"/>
                    <a:pt x="81986" y="187635"/>
                  </a:cubicBezTo>
                  <a:cubicBezTo>
                    <a:pt x="81272" y="188350"/>
                    <a:pt x="79843" y="189064"/>
                    <a:pt x="78414" y="18906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8" name="Content Placeholder 151">
            <a:extLst>
              <a:ext uri="{FF2B5EF4-FFF2-40B4-BE49-F238E27FC236}">
                <a16:creationId xmlns:a16="http://schemas.microsoft.com/office/drawing/2014/main" id="{55AAFEFB-7EE8-6CB1-0A02-93D6D4D71AAE}"/>
              </a:ext>
            </a:extLst>
          </p:cNvPr>
          <p:cNvGrpSpPr/>
          <p:nvPr/>
        </p:nvGrpSpPr>
        <p:grpSpPr>
          <a:xfrm>
            <a:off x="10063956" y="5580062"/>
            <a:ext cx="428625" cy="314325"/>
            <a:chOff x="10063956" y="5580062"/>
            <a:chExt cx="428625" cy="314325"/>
          </a:xfrm>
          <a:solidFill>
            <a:schemeClr val="bg1"/>
          </a:solidFill>
        </p:grpSpPr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A061C23B-76FC-0E54-C7AF-BA99A51CEE56}"/>
                </a:ext>
              </a:extLst>
            </p:cNvPr>
            <p:cNvSpPr/>
            <p:nvPr/>
          </p:nvSpPr>
          <p:spPr>
            <a:xfrm>
              <a:off x="10242550" y="5708292"/>
              <a:ext cx="100726" cy="114657"/>
            </a:xfrm>
            <a:custGeom>
              <a:avLst/>
              <a:gdLst>
                <a:gd name="connsiteX0" fmla="*/ 97155 w 100726"/>
                <a:gd name="connsiteY0" fmla="*/ 51078 h 114657"/>
                <a:gd name="connsiteX1" fmla="*/ 10716 w 100726"/>
                <a:gd name="connsiteY1" fmla="*/ 1072 h 114657"/>
                <a:gd name="connsiteX2" fmla="*/ 3572 w 100726"/>
                <a:gd name="connsiteY2" fmla="*/ 1072 h 114657"/>
                <a:gd name="connsiteX3" fmla="*/ 0 w 100726"/>
                <a:gd name="connsiteY3" fmla="*/ 7501 h 114657"/>
                <a:gd name="connsiteX4" fmla="*/ 0 w 100726"/>
                <a:gd name="connsiteY4" fmla="*/ 107513 h 114657"/>
                <a:gd name="connsiteX5" fmla="*/ 3572 w 100726"/>
                <a:gd name="connsiteY5" fmla="*/ 113943 h 114657"/>
                <a:gd name="connsiteX6" fmla="*/ 7144 w 100726"/>
                <a:gd name="connsiteY6" fmla="*/ 114657 h 114657"/>
                <a:gd name="connsiteX7" fmla="*/ 10716 w 100726"/>
                <a:gd name="connsiteY7" fmla="*/ 113943 h 114657"/>
                <a:gd name="connsiteX8" fmla="*/ 97155 w 100726"/>
                <a:gd name="connsiteY8" fmla="*/ 63937 h 114657"/>
                <a:gd name="connsiteX9" fmla="*/ 100727 w 100726"/>
                <a:gd name="connsiteY9" fmla="*/ 57507 h 114657"/>
                <a:gd name="connsiteX10" fmla="*/ 97155 w 100726"/>
                <a:gd name="connsiteY10" fmla="*/ 51078 h 114657"/>
                <a:gd name="connsiteX11" fmla="*/ 14288 w 100726"/>
                <a:gd name="connsiteY11" fmla="*/ 95369 h 114657"/>
                <a:gd name="connsiteX12" fmla="*/ 14288 w 100726"/>
                <a:gd name="connsiteY12" fmla="*/ 19645 h 114657"/>
                <a:gd name="connsiteX13" fmla="*/ 79296 w 100726"/>
                <a:gd name="connsiteY13" fmla="*/ 57507 h 114657"/>
                <a:gd name="connsiteX14" fmla="*/ 14288 w 100726"/>
                <a:gd name="connsiteY14" fmla="*/ 95369 h 11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26" h="114657">
                  <a:moveTo>
                    <a:pt x="97155" y="51078"/>
                  </a:moveTo>
                  <a:lnTo>
                    <a:pt x="10716" y="1072"/>
                  </a:lnTo>
                  <a:cubicBezTo>
                    <a:pt x="8573" y="-357"/>
                    <a:pt x="5715" y="-357"/>
                    <a:pt x="3572" y="1072"/>
                  </a:cubicBezTo>
                  <a:cubicBezTo>
                    <a:pt x="1429" y="2500"/>
                    <a:pt x="0" y="4643"/>
                    <a:pt x="0" y="7501"/>
                  </a:cubicBezTo>
                  <a:lnTo>
                    <a:pt x="0" y="107513"/>
                  </a:lnTo>
                  <a:cubicBezTo>
                    <a:pt x="0" y="110371"/>
                    <a:pt x="1429" y="112514"/>
                    <a:pt x="3572" y="113943"/>
                  </a:cubicBezTo>
                  <a:cubicBezTo>
                    <a:pt x="5001" y="114657"/>
                    <a:pt x="5715" y="114657"/>
                    <a:pt x="7144" y="114657"/>
                  </a:cubicBezTo>
                  <a:cubicBezTo>
                    <a:pt x="8573" y="114657"/>
                    <a:pt x="9287" y="114657"/>
                    <a:pt x="10716" y="113943"/>
                  </a:cubicBezTo>
                  <a:lnTo>
                    <a:pt x="97155" y="63937"/>
                  </a:lnTo>
                  <a:cubicBezTo>
                    <a:pt x="99298" y="62508"/>
                    <a:pt x="100727" y="60365"/>
                    <a:pt x="100727" y="57507"/>
                  </a:cubicBezTo>
                  <a:cubicBezTo>
                    <a:pt x="100727" y="54650"/>
                    <a:pt x="99298" y="52507"/>
                    <a:pt x="97155" y="51078"/>
                  </a:cubicBezTo>
                  <a:close/>
                  <a:moveTo>
                    <a:pt x="14288" y="95369"/>
                  </a:moveTo>
                  <a:lnTo>
                    <a:pt x="14288" y="19645"/>
                  </a:lnTo>
                  <a:lnTo>
                    <a:pt x="79296" y="57507"/>
                  </a:lnTo>
                  <a:lnTo>
                    <a:pt x="14288" y="95369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8D72973-D664-0AFA-DE15-5B732D81053E}"/>
                </a:ext>
              </a:extLst>
            </p:cNvPr>
            <p:cNvSpPr/>
            <p:nvPr/>
          </p:nvSpPr>
          <p:spPr>
            <a:xfrm>
              <a:off x="10063956" y="5580062"/>
              <a:ext cx="428625" cy="314325"/>
            </a:xfrm>
            <a:custGeom>
              <a:avLst/>
              <a:gdLst>
                <a:gd name="connsiteX0" fmla="*/ 378619 w 428625"/>
                <a:gd name="connsiteY0" fmla="*/ 0 h 314325"/>
                <a:gd name="connsiteX1" fmla="*/ 50006 w 428625"/>
                <a:gd name="connsiteY1" fmla="*/ 0 h 314325"/>
                <a:gd name="connsiteX2" fmla="*/ 0 w 428625"/>
                <a:gd name="connsiteY2" fmla="*/ 50006 h 314325"/>
                <a:gd name="connsiteX3" fmla="*/ 0 w 428625"/>
                <a:gd name="connsiteY3" fmla="*/ 264319 h 314325"/>
                <a:gd name="connsiteX4" fmla="*/ 50006 w 428625"/>
                <a:gd name="connsiteY4" fmla="*/ 314325 h 314325"/>
                <a:gd name="connsiteX5" fmla="*/ 378619 w 428625"/>
                <a:gd name="connsiteY5" fmla="*/ 314325 h 314325"/>
                <a:gd name="connsiteX6" fmla="*/ 428625 w 428625"/>
                <a:gd name="connsiteY6" fmla="*/ 264319 h 314325"/>
                <a:gd name="connsiteX7" fmla="*/ 428625 w 428625"/>
                <a:gd name="connsiteY7" fmla="*/ 50006 h 314325"/>
                <a:gd name="connsiteX8" fmla="*/ 378619 w 428625"/>
                <a:gd name="connsiteY8" fmla="*/ 0 h 314325"/>
                <a:gd name="connsiteX9" fmla="*/ 240030 w 428625"/>
                <a:gd name="connsiteY9" fmla="*/ 57150 h 314325"/>
                <a:gd name="connsiteX10" fmla="*/ 197168 w 428625"/>
                <a:gd name="connsiteY10" fmla="*/ 14288 h 314325"/>
                <a:gd name="connsiteX11" fmla="*/ 295037 w 428625"/>
                <a:gd name="connsiteY11" fmla="*/ 14288 h 314325"/>
                <a:gd name="connsiteX12" fmla="*/ 337899 w 428625"/>
                <a:gd name="connsiteY12" fmla="*/ 57150 h 314325"/>
                <a:gd name="connsiteX13" fmla="*/ 240030 w 428625"/>
                <a:gd name="connsiteY13" fmla="*/ 57150 h 314325"/>
                <a:gd name="connsiteX14" fmla="*/ 122158 w 428625"/>
                <a:gd name="connsiteY14" fmla="*/ 57150 h 314325"/>
                <a:gd name="connsiteX15" fmla="*/ 79296 w 428625"/>
                <a:gd name="connsiteY15" fmla="*/ 14288 h 314325"/>
                <a:gd name="connsiteX16" fmla="*/ 177165 w 428625"/>
                <a:gd name="connsiteY16" fmla="*/ 14288 h 314325"/>
                <a:gd name="connsiteX17" fmla="*/ 220028 w 428625"/>
                <a:gd name="connsiteY17" fmla="*/ 57150 h 314325"/>
                <a:gd name="connsiteX18" fmla="*/ 122158 w 428625"/>
                <a:gd name="connsiteY18" fmla="*/ 57150 h 314325"/>
                <a:gd name="connsiteX19" fmla="*/ 50006 w 428625"/>
                <a:gd name="connsiteY19" fmla="*/ 14288 h 314325"/>
                <a:gd name="connsiteX20" fmla="*/ 59293 w 428625"/>
                <a:gd name="connsiteY20" fmla="*/ 14288 h 314325"/>
                <a:gd name="connsiteX21" fmla="*/ 102156 w 428625"/>
                <a:gd name="connsiteY21" fmla="*/ 57150 h 314325"/>
                <a:gd name="connsiteX22" fmla="*/ 14288 w 428625"/>
                <a:gd name="connsiteY22" fmla="*/ 57150 h 314325"/>
                <a:gd name="connsiteX23" fmla="*/ 14288 w 428625"/>
                <a:gd name="connsiteY23" fmla="*/ 50006 h 314325"/>
                <a:gd name="connsiteX24" fmla="*/ 50006 w 428625"/>
                <a:gd name="connsiteY24" fmla="*/ 14288 h 314325"/>
                <a:gd name="connsiteX25" fmla="*/ 414338 w 428625"/>
                <a:gd name="connsiteY25" fmla="*/ 264319 h 314325"/>
                <a:gd name="connsiteX26" fmla="*/ 378619 w 428625"/>
                <a:gd name="connsiteY26" fmla="*/ 300038 h 314325"/>
                <a:gd name="connsiteX27" fmla="*/ 50006 w 428625"/>
                <a:gd name="connsiteY27" fmla="*/ 300038 h 314325"/>
                <a:gd name="connsiteX28" fmla="*/ 14288 w 428625"/>
                <a:gd name="connsiteY28" fmla="*/ 264319 h 314325"/>
                <a:gd name="connsiteX29" fmla="*/ 14288 w 428625"/>
                <a:gd name="connsiteY29" fmla="*/ 71438 h 314325"/>
                <a:gd name="connsiteX30" fmla="*/ 392906 w 428625"/>
                <a:gd name="connsiteY30" fmla="*/ 71438 h 314325"/>
                <a:gd name="connsiteX31" fmla="*/ 400050 w 428625"/>
                <a:gd name="connsiteY31" fmla="*/ 64294 h 314325"/>
                <a:gd name="connsiteX32" fmla="*/ 392906 w 428625"/>
                <a:gd name="connsiteY32" fmla="*/ 57150 h 314325"/>
                <a:gd name="connsiteX33" fmla="*/ 357902 w 428625"/>
                <a:gd name="connsiteY33" fmla="*/ 57150 h 314325"/>
                <a:gd name="connsiteX34" fmla="*/ 315039 w 428625"/>
                <a:gd name="connsiteY34" fmla="*/ 14288 h 314325"/>
                <a:gd name="connsiteX35" fmla="*/ 378619 w 428625"/>
                <a:gd name="connsiteY35" fmla="*/ 14288 h 314325"/>
                <a:gd name="connsiteX36" fmla="*/ 414338 w 428625"/>
                <a:gd name="connsiteY36" fmla="*/ 50006 h 314325"/>
                <a:gd name="connsiteX37" fmla="*/ 414338 w 428625"/>
                <a:gd name="connsiteY37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8625" h="314325">
                  <a:moveTo>
                    <a:pt x="378619" y="0"/>
                  </a:moveTo>
                  <a:lnTo>
                    <a:pt x="50006" y="0"/>
                  </a:lnTo>
                  <a:cubicBezTo>
                    <a:pt x="22146" y="0"/>
                    <a:pt x="0" y="22146"/>
                    <a:pt x="0" y="50006"/>
                  </a:cubicBezTo>
                  <a:lnTo>
                    <a:pt x="0" y="264319"/>
                  </a:lnTo>
                  <a:cubicBezTo>
                    <a:pt x="0" y="292179"/>
                    <a:pt x="22146" y="314325"/>
                    <a:pt x="50006" y="314325"/>
                  </a:cubicBezTo>
                  <a:lnTo>
                    <a:pt x="378619" y="314325"/>
                  </a:lnTo>
                  <a:cubicBezTo>
                    <a:pt x="406479" y="314325"/>
                    <a:pt x="428625" y="292179"/>
                    <a:pt x="428625" y="264319"/>
                  </a:cubicBezTo>
                  <a:lnTo>
                    <a:pt x="428625" y="50006"/>
                  </a:lnTo>
                  <a:cubicBezTo>
                    <a:pt x="428625" y="22146"/>
                    <a:pt x="406479" y="0"/>
                    <a:pt x="378619" y="0"/>
                  </a:cubicBezTo>
                  <a:close/>
                  <a:moveTo>
                    <a:pt x="240030" y="57150"/>
                  </a:moveTo>
                  <a:lnTo>
                    <a:pt x="197168" y="14288"/>
                  </a:lnTo>
                  <a:lnTo>
                    <a:pt x="295037" y="14288"/>
                  </a:lnTo>
                  <a:lnTo>
                    <a:pt x="337899" y="57150"/>
                  </a:lnTo>
                  <a:lnTo>
                    <a:pt x="240030" y="57150"/>
                  </a:lnTo>
                  <a:close/>
                  <a:moveTo>
                    <a:pt x="122158" y="57150"/>
                  </a:moveTo>
                  <a:lnTo>
                    <a:pt x="79296" y="14288"/>
                  </a:lnTo>
                  <a:lnTo>
                    <a:pt x="177165" y="14288"/>
                  </a:lnTo>
                  <a:lnTo>
                    <a:pt x="220028" y="57150"/>
                  </a:lnTo>
                  <a:lnTo>
                    <a:pt x="122158" y="57150"/>
                  </a:lnTo>
                  <a:close/>
                  <a:moveTo>
                    <a:pt x="50006" y="14288"/>
                  </a:moveTo>
                  <a:lnTo>
                    <a:pt x="59293" y="14288"/>
                  </a:lnTo>
                  <a:lnTo>
                    <a:pt x="102156" y="57150"/>
                  </a:lnTo>
                  <a:lnTo>
                    <a:pt x="14288" y="57150"/>
                  </a:lnTo>
                  <a:lnTo>
                    <a:pt x="14288" y="50006"/>
                  </a:lnTo>
                  <a:cubicBezTo>
                    <a:pt x="14288" y="30004"/>
                    <a:pt x="30004" y="14288"/>
                    <a:pt x="50006" y="14288"/>
                  </a:cubicBezTo>
                  <a:close/>
                  <a:moveTo>
                    <a:pt x="414338" y="264319"/>
                  </a:moveTo>
                  <a:cubicBezTo>
                    <a:pt x="414338" y="284321"/>
                    <a:pt x="398621" y="300038"/>
                    <a:pt x="378619" y="300038"/>
                  </a:cubicBezTo>
                  <a:lnTo>
                    <a:pt x="50006" y="300038"/>
                  </a:lnTo>
                  <a:cubicBezTo>
                    <a:pt x="30004" y="300038"/>
                    <a:pt x="14288" y="284321"/>
                    <a:pt x="14288" y="264319"/>
                  </a:cubicBezTo>
                  <a:lnTo>
                    <a:pt x="14288" y="71438"/>
                  </a:lnTo>
                  <a:lnTo>
                    <a:pt x="392906" y="71438"/>
                  </a:lnTo>
                  <a:cubicBezTo>
                    <a:pt x="397193" y="71438"/>
                    <a:pt x="400050" y="68580"/>
                    <a:pt x="400050" y="64294"/>
                  </a:cubicBezTo>
                  <a:cubicBezTo>
                    <a:pt x="400050" y="60007"/>
                    <a:pt x="397193" y="57150"/>
                    <a:pt x="392906" y="57150"/>
                  </a:cubicBezTo>
                  <a:lnTo>
                    <a:pt x="357902" y="57150"/>
                  </a:lnTo>
                  <a:lnTo>
                    <a:pt x="315039" y="14288"/>
                  </a:lnTo>
                  <a:lnTo>
                    <a:pt x="378619" y="14288"/>
                  </a:lnTo>
                  <a:cubicBezTo>
                    <a:pt x="398621" y="14288"/>
                    <a:pt x="414338" y="30004"/>
                    <a:pt x="414338" y="50006"/>
                  </a:cubicBezTo>
                  <a:lnTo>
                    <a:pt x="414338" y="264319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Content Placeholder 53">
            <a:extLst>
              <a:ext uri="{FF2B5EF4-FFF2-40B4-BE49-F238E27FC236}">
                <a16:creationId xmlns:a16="http://schemas.microsoft.com/office/drawing/2014/main" id="{40308E54-43E9-D6AA-B543-2C62557E66E5}"/>
              </a:ext>
            </a:extLst>
          </p:cNvPr>
          <p:cNvGrpSpPr/>
          <p:nvPr/>
        </p:nvGrpSpPr>
        <p:grpSpPr>
          <a:xfrm>
            <a:off x="518318" y="1736724"/>
            <a:ext cx="428625" cy="314325"/>
            <a:chOff x="518318" y="1736724"/>
            <a:chExt cx="428625" cy="314325"/>
          </a:xfrm>
          <a:solidFill>
            <a:schemeClr val="bg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D86CAA-4729-A23F-6F96-199D57D39028}"/>
                </a:ext>
              </a:extLst>
            </p:cNvPr>
            <p:cNvSpPr/>
            <p:nvPr/>
          </p:nvSpPr>
          <p:spPr>
            <a:xfrm>
              <a:off x="811212" y="1908174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62BAD8C-5364-9337-D19A-39AB16F4B964}"/>
                </a:ext>
              </a:extLst>
            </p:cNvPr>
            <p:cNvSpPr/>
            <p:nvPr/>
          </p:nvSpPr>
          <p:spPr>
            <a:xfrm>
              <a:off x="518318" y="1736724"/>
              <a:ext cx="428625" cy="314325"/>
            </a:xfrm>
            <a:custGeom>
              <a:avLst/>
              <a:gdLst>
                <a:gd name="connsiteX0" fmla="*/ 421481 w 428625"/>
                <a:gd name="connsiteY0" fmla="*/ 57150 h 314325"/>
                <a:gd name="connsiteX1" fmla="*/ 35719 w 428625"/>
                <a:gd name="connsiteY1" fmla="*/ 57150 h 314325"/>
                <a:gd name="connsiteX2" fmla="*/ 14288 w 428625"/>
                <a:gd name="connsiteY2" fmla="*/ 35719 h 314325"/>
                <a:gd name="connsiteX3" fmla="*/ 35719 w 428625"/>
                <a:gd name="connsiteY3" fmla="*/ 14288 h 314325"/>
                <a:gd name="connsiteX4" fmla="*/ 392906 w 428625"/>
                <a:gd name="connsiteY4" fmla="*/ 14288 h 314325"/>
                <a:gd name="connsiteX5" fmla="*/ 414338 w 428625"/>
                <a:gd name="connsiteY5" fmla="*/ 35719 h 314325"/>
                <a:gd name="connsiteX6" fmla="*/ 421481 w 428625"/>
                <a:gd name="connsiteY6" fmla="*/ 42863 h 314325"/>
                <a:gd name="connsiteX7" fmla="*/ 428625 w 428625"/>
                <a:gd name="connsiteY7" fmla="*/ 35719 h 314325"/>
                <a:gd name="connsiteX8" fmla="*/ 392906 w 428625"/>
                <a:gd name="connsiteY8" fmla="*/ 0 h 314325"/>
                <a:gd name="connsiteX9" fmla="*/ 35719 w 428625"/>
                <a:gd name="connsiteY9" fmla="*/ 0 h 314325"/>
                <a:gd name="connsiteX10" fmla="*/ 0 w 428625"/>
                <a:gd name="connsiteY10" fmla="*/ 35719 h 314325"/>
                <a:gd name="connsiteX11" fmla="*/ 0 w 428625"/>
                <a:gd name="connsiteY11" fmla="*/ 278606 h 314325"/>
                <a:gd name="connsiteX12" fmla="*/ 35719 w 428625"/>
                <a:gd name="connsiteY12" fmla="*/ 314325 h 314325"/>
                <a:gd name="connsiteX13" fmla="*/ 392906 w 428625"/>
                <a:gd name="connsiteY13" fmla="*/ 314325 h 314325"/>
                <a:gd name="connsiteX14" fmla="*/ 428625 w 428625"/>
                <a:gd name="connsiteY14" fmla="*/ 278606 h 314325"/>
                <a:gd name="connsiteX15" fmla="*/ 428625 w 428625"/>
                <a:gd name="connsiteY15" fmla="*/ 235744 h 314325"/>
                <a:gd name="connsiteX16" fmla="*/ 428625 w 428625"/>
                <a:gd name="connsiteY16" fmla="*/ 135731 h 314325"/>
                <a:gd name="connsiteX17" fmla="*/ 428625 w 428625"/>
                <a:gd name="connsiteY17" fmla="*/ 64294 h 314325"/>
                <a:gd name="connsiteX18" fmla="*/ 421481 w 428625"/>
                <a:gd name="connsiteY18" fmla="*/ 57150 h 314325"/>
                <a:gd name="connsiteX19" fmla="*/ 392906 w 428625"/>
                <a:gd name="connsiteY19" fmla="*/ 300038 h 314325"/>
                <a:gd name="connsiteX20" fmla="*/ 35719 w 428625"/>
                <a:gd name="connsiteY20" fmla="*/ 300038 h 314325"/>
                <a:gd name="connsiteX21" fmla="*/ 14288 w 428625"/>
                <a:gd name="connsiteY21" fmla="*/ 278606 h 314325"/>
                <a:gd name="connsiteX22" fmla="*/ 14288 w 428625"/>
                <a:gd name="connsiteY22" fmla="*/ 64294 h 314325"/>
                <a:gd name="connsiteX23" fmla="*/ 35719 w 428625"/>
                <a:gd name="connsiteY23" fmla="*/ 71438 h 314325"/>
                <a:gd name="connsiteX24" fmla="*/ 414338 w 428625"/>
                <a:gd name="connsiteY24" fmla="*/ 71438 h 314325"/>
                <a:gd name="connsiteX25" fmla="*/ 414338 w 428625"/>
                <a:gd name="connsiteY25" fmla="*/ 128588 h 314325"/>
                <a:gd name="connsiteX26" fmla="*/ 307181 w 428625"/>
                <a:gd name="connsiteY26" fmla="*/ 128588 h 314325"/>
                <a:gd name="connsiteX27" fmla="*/ 250031 w 428625"/>
                <a:gd name="connsiteY27" fmla="*/ 185738 h 314325"/>
                <a:gd name="connsiteX28" fmla="*/ 307181 w 428625"/>
                <a:gd name="connsiteY28" fmla="*/ 242888 h 314325"/>
                <a:gd name="connsiteX29" fmla="*/ 414338 w 428625"/>
                <a:gd name="connsiteY29" fmla="*/ 242888 h 314325"/>
                <a:gd name="connsiteX30" fmla="*/ 414338 w 428625"/>
                <a:gd name="connsiteY30" fmla="*/ 278606 h 314325"/>
                <a:gd name="connsiteX31" fmla="*/ 392906 w 428625"/>
                <a:gd name="connsiteY31" fmla="*/ 300038 h 314325"/>
                <a:gd name="connsiteX32" fmla="*/ 414338 w 428625"/>
                <a:gd name="connsiteY32" fmla="*/ 228600 h 314325"/>
                <a:gd name="connsiteX33" fmla="*/ 307181 w 428625"/>
                <a:gd name="connsiteY33" fmla="*/ 228600 h 314325"/>
                <a:gd name="connsiteX34" fmla="*/ 264319 w 428625"/>
                <a:gd name="connsiteY34" fmla="*/ 185738 h 314325"/>
                <a:gd name="connsiteX35" fmla="*/ 307181 w 428625"/>
                <a:gd name="connsiteY35" fmla="*/ 142875 h 314325"/>
                <a:gd name="connsiteX36" fmla="*/ 414338 w 428625"/>
                <a:gd name="connsiteY36" fmla="*/ 142875 h 314325"/>
                <a:gd name="connsiteX37" fmla="*/ 414338 w 428625"/>
                <a:gd name="connsiteY37" fmla="*/ 2286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8625" h="314325">
                  <a:moveTo>
                    <a:pt x="421481" y="57150"/>
                  </a:moveTo>
                  <a:lnTo>
                    <a:pt x="35719" y="57150"/>
                  </a:lnTo>
                  <a:cubicBezTo>
                    <a:pt x="23574" y="57150"/>
                    <a:pt x="14288" y="47149"/>
                    <a:pt x="14288" y="35719"/>
                  </a:cubicBezTo>
                  <a:cubicBezTo>
                    <a:pt x="14288" y="24289"/>
                    <a:pt x="24289" y="14288"/>
                    <a:pt x="35719" y="14288"/>
                  </a:cubicBezTo>
                  <a:lnTo>
                    <a:pt x="392906" y="14288"/>
                  </a:lnTo>
                  <a:cubicBezTo>
                    <a:pt x="405051" y="14288"/>
                    <a:pt x="414338" y="24289"/>
                    <a:pt x="414338" y="35719"/>
                  </a:cubicBezTo>
                  <a:cubicBezTo>
                    <a:pt x="414338" y="40005"/>
                    <a:pt x="417195" y="42863"/>
                    <a:pt x="421481" y="42863"/>
                  </a:cubicBezTo>
                  <a:cubicBezTo>
                    <a:pt x="425768" y="42863"/>
                    <a:pt x="428625" y="40005"/>
                    <a:pt x="428625" y="35719"/>
                  </a:cubicBezTo>
                  <a:cubicBezTo>
                    <a:pt x="428625" y="15716"/>
                    <a:pt x="412909" y="0"/>
                    <a:pt x="392906" y="0"/>
                  </a:cubicBez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lnTo>
                    <a:pt x="0" y="278606"/>
                  </a:lnTo>
                  <a:cubicBezTo>
                    <a:pt x="0" y="298609"/>
                    <a:pt x="15716" y="314325"/>
                    <a:pt x="35719" y="314325"/>
                  </a:cubicBezTo>
                  <a:lnTo>
                    <a:pt x="392906" y="314325"/>
                  </a:lnTo>
                  <a:cubicBezTo>
                    <a:pt x="412909" y="314325"/>
                    <a:pt x="428625" y="298609"/>
                    <a:pt x="428625" y="278606"/>
                  </a:cubicBezTo>
                  <a:lnTo>
                    <a:pt x="428625" y="235744"/>
                  </a:lnTo>
                  <a:lnTo>
                    <a:pt x="428625" y="135731"/>
                  </a:lnTo>
                  <a:lnTo>
                    <a:pt x="428625" y="64294"/>
                  </a:lnTo>
                  <a:cubicBezTo>
                    <a:pt x="428625" y="60722"/>
                    <a:pt x="425053" y="57150"/>
                    <a:pt x="421481" y="57150"/>
                  </a:cubicBezTo>
                  <a:close/>
                  <a:moveTo>
                    <a:pt x="392906" y="300038"/>
                  </a:moveTo>
                  <a:lnTo>
                    <a:pt x="35719" y="300038"/>
                  </a:lnTo>
                  <a:cubicBezTo>
                    <a:pt x="23574" y="300038"/>
                    <a:pt x="14288" y="290036"/>
                    <a:pt x="14288" y="278606"/>
                  </a:cubicBezTo>
                  <a:lnTo>
                    <a:pt x="14288" y="64294"/>
                  </a:lnTo>
                  <a:cubicBezTo>
                    <a:pt x="20003" y="68580"/>
                    <a:pt x="27861" y="71438"/>
                    <a:pt x="35719" y="71438"/>
                  </a:cubicBezTo>
                  <a:lnTo>
                    <a:pt x="414338" y="71438"/>
                  </a:lnTo>
                  <a:lnTo>
                    <a:pt x="414338" y="128588"/>
                  </a:lnTo>
                  <a:lnTo>
                    <a:pt x="307181" y="128588"/>
                  </a:lnTo>
                  <a:cubicBezTo>
                    <a:pt x="275749" y="128588"/>
                    <a:pt x="250031" y="154305"/>
                    <a:pt x="250031" y="185738"/>
                  </a:cubicBezTo>
                  <a:cubicBezTo>
                    <a:pt x="250031" y="217170"/>
                    <a:pt x="275749" y="242888"/>
                    <a:pt x="307181" y="242888"/>
                  </a:cubicBezTo>
                  <a:lnTo>
                    <a:pt x="414338" y="242888"/>
                  </a:lnTo>
                  <a:lnTo>
                    <a:pt x="414338" y="278606"/>
                  </a:lnTo>
                  <a:cubicBezTo>
                    <a:pt x="414338" y="290036"/>
                    <a:pt x="404336" y="300038"/>
                    <a:pt x="392906" y="300038"/>
                  </a:cubicBezTo>
                  <a:close/>
                  <a:moveTo>
                    <a:pt x="414338" y="228600"/>
                  </a:moveTo>
                  <a:lnTo>
                    <a:pt x="307181" y="228600"/>
                  </a:lnTo>
                  <a:cubicBezTo>
                    <a:pt x="283607" y="228600"/>
                    <a:pt x="264319" y="209312"/>
                    <a:pt x="264319" y="185738"/>
                  </a:cubicBezTo>
                  <a:cubicBezTo>
                    <a:pt x="264319" y="162163"/>
                    <a:pt x="283607" y="142875"/>
                    <a:pt x="307181" y="142875"/>
                  </a:cubicBezTo>
                  <a:lnTo>
                    <a:pt x="414338" y="142875"/>
                  </a:lnTo>
                  <a:lnTo>
                    <a:pt x="414338" y="228600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5434B5D-6E2E-FB72-6187-1D97CB855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D7D405-1EA4-4AAD-8F7D-37AAF827A506}" type="slidenum">
              <a:rPr lang="en-US" smtClean="0">
                <a:solidFill>
                  <a:schemeClr val="bg2"/>
                </a:solidFill>
              </a:rPr>
              <a:pPr/>
              <a:t>25</a:t>
            </a:fld>
            <a:r>
              <a:rPr lang="en-US" dirty="0">
                <a:solidFill>
                  <a:schemeClr val="bg2"/>
                </a:solidFill>
              </a:rPr>
              <a:t>      </a:t>
            </a:r>
            <a:fld id="{79B69815-3786-4FA0-871A-0A28FCD4AF15}" type="datetime4">
              <a:rPr lang="en-US" smtClean="0">
                <a:solidFill>
                  <a:schemeClr val="bg2"/>
                </a:solidFill>
              </a:rPr>
              <a:pPr/>
              <a:t>July 21, 2025</a:t>
            </a:fld>
            <a:r>
              <a:rPr lang="en-US" dirty="0">
                <a:solidFill>
                  <a:schemeClr val="bg2"/>
                </a:solidFill>
              </a:rPr>
              <a:t>  | Valmont Industries, Inc.</a:t>
            </a:r>
          </a:p>
        </p:txBody>
      </p:sp>
      <p:pic>
        <p:nvPicPr>
          <p:cNvPr id="486" name="Picture 485">
            <a:extLst>
              <a:ext uri="{FF2B5EF4-FFF2-40B4-BE49-F238E27FC236}">
                <a16:creationId xmlns:a16="http://schemas.microsoft.com/office/drawing/2014/main" id="{62A71A84-B97F-5D68-25AE-ADC875DE7ED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53573" y="6470152"/>
            <a:ext cx="835348" cy="185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44028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4DC5F8F-8505-5C9A-D5DD-5A70DACA3A2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F2DE00-2703-8333-6A52-A1DC1FE0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Approved Icons</a:t>
            </a:r>
          </a:p>
        </p:txBody>
      </p:sp>
      <p:sp>
        <p:nvSpPr>
          <p:cNvPr id="60" name="Text Placeholder 5">
            <a:extLst>
              <a:ext uri="{FF2B5EF4-FFF2-40B4-BE49-F238E27FC236}">
                <a16:creationId xmlns:a16="http://schemas.microsoft.com/office/drawing/2014/main" id="{47B182C0-27F1-7577-A24C-DDCF88CB0D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Light icons for a dark background (like a sidebar or infographic shapes)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CF85D04-DC08-C1E7-A598-AC3B2DDA0161}"/>
              </a:ext>
            </a:extLst>
          </p:cNvPr>
          <p:cNvSpPr/>
          <p:nvPr/>
        </p:nvSpPr>
        <p:spPr>
          <a:xfrm>
            <a:off x="601580" y="1670049"/>
            <a:ext cx="243050" cy="428625"/>
          </a:xfrm>
          <a:custGeom>
            <a:avLst/>
            <a:gdLst>
              <a:gd name="connsiteX0" fmla="*/ 241540 w 243050"/>
              <a:gd name="connsiteY0" fmla="*/ 143589 h 428625"/>
              <a:gd name="connsiteX1" fmla="*/ 221538 w 243050"/>
              <a:gd name="connsiteY1" fmla="*/ 5715 h 428625"/>
              <a:gd name="connsiteX2" fmla="*/ 214394 w 243050"/>
              <a:gd name="connsiteY2" fmla="*/ 0 h 428625"/>
              <a:gd name="connsiteX3" fmla="*/ 28656 w 243050"/>
              <a:gd name="connsiteY3" fmla="*/ 0 h 428625"/>
              <a:gd name="connsiteX4" fmla="*/ 21513 w 243050"/>
              <a:gd name="connsiteY4" fmla="*/ 5715 h 428625"/>
              <a:gd name="connsiteX5" fmla="*/ 1510 w 243050"/>
              <a:gd name="connsiteY5" fmla="*/ 142875 h 428625"/>
              <a:gd name="connsiteX6" fmla="*/ 30085 w 243050"/>
              <a:gd name="connsiteY6" fmla="*/ 242888 h 428625"/>
              <a:gd name="connsiteX7" fmla="*/ 114381 w 243050"/>
              <a:gd name="connsiteY7" fmla="*/ 285036 h 428625"/>
              <a:gd name="connsiteX8" fmla="*/ 114381 w 243050"/>
              <a:gd name="connsiteY8" fmla="*/ 414338 h 428625"/>
              <a:gd name="connsiteX9" fmla="*/ 57231 w 243050"/>
              <a:gd name="connsiteY9" fmla="*/ 414338 h 428625"/>
              <a:gd name="connsiteX10" fmla="*/ 50088 w 243050"/>
              <a:gd name="connsiteY10" fmla="*/ 421481 h 428625"/>
              <a:gd name="connsiteX11" fmla="*/ 57231 w 243050"/>
              <a:gd name="connsiteY11" fmla="*/ 428625 h 428625"/>
              <a:gd name="connsiteX12" fmla="*/ 185819 w 243050"/>
              <a:gd name="connsiteY12" fmla="*/ 428625 h 428625"/>
              <a:gd name="connsiteX13" fmla="*/ 192963 w 243050"/>
              <a:gd name="connsiteY13" fmla="*/ 421481 h 428625"/>
              <a:gd name="connsiteX14" fmla="*/ 185819 w 243050"/>
              <a:gd name="connsiteY14" fmla="*/ 414338 h 428625"/>
              <a:gd name="connsiteX15" fmla="*/ 128669 w 243050"/>
              <a:gd name="connsiteY15" fmla="*/ 414338 h 428625"/>
              <a:gd name="connsiteX16" fmla="*/ 128669 w 243050"/>
              <a:gd name="connsiteY16" fmla="*/ 285036 h 428625"/>
              <a:gd name="connsiteX17" fmla="*/ 212965 w 243050"/>
              <a:gd name="connsiteY17" fmla="*/ 242888 h 428625"/>
              <a:gd name="connsiteX18" fmla="*/ 241540 w 243050"/>
              <a:gd name="connsiteY18" fmla="*/ 143589 h 428625"/>
              <a:gd name="connsiteX19" fmla="*/ 202250 w 243050"/>
              <a:gd name="connsiteY19" fmla="*/ 234315 h 428625"/>
              <a:gd name="connsiteX20" fmla="*/ 52945 w 243050"/>
              <a:gd name="connsiteY20" fmla="*/ 246459 h 428625"/>
              <a:gd name="connsiteX21" fmla="*/ 40801 w 243050"/>
              <a:gd name="connsiteY21" fmla="*/ 234315 h 428625"/>
              <a:gd name="connsiteX22" fmla="*/ 15798 w 243050"/>
              <a:gd name="connsiteY22" fmla="*/ 145733 h 428625"/>
              <a:gd name="connsiteX23" fmla="*/ 17941 w 243050"/>
              <a:gd name="connsiteY23" fmla="*/ 132159 h 428625"/>
              <a:gd name="connsiteX24" fmla="*/ 20798 w 243050"/>
              <a:gd name="connsiteY24" fmla="*/ 130731 h 428625"/>
              <a:gd name="connsiteX25" fmla="*/ 108666 w 243050"/>
              <a:gd name="connsiteY25" fmla="*/ 131445 h 428625"/>
              <a:gd name="connsiteX26" fmla="*/ 160101 w 243050"/>
              <a:gd name="connsiteY26" fmla="*/ 144304 h 428625"/>
              <a:gd name="connsiteX27" fmla="*/ 207250 w 243050"/>
              <a:gd name="connsiteY27" fmla="*/ 133588 h 428625"/>
              <a:gd name="connsiteX28" fmla="*/ 212251 w 243050"/>
              <a:gd name="connsiteY28" fmla="*/ 125016 h 428625"/>
              <a:gd name="connsiteX29" fmla="*/ 203678 w 243050"/>
              <a:gd name="connsiteY29" fmla="*/ 120015 h 428625"/>
              <a:gd name="connsiteX30" fmla="*/ 201535 w 243050"/>
              <a:gd name="connsiteY30" fmla="*/ 121444 h 428625"/>
              <a:gd name="connsiteX31" fmla="*/ 115810 w 243050"/>
              <a:gd name="connsiteY31" fmla="*/ 119301 h 428625"/>
              <a:gd name="connsiteX32" fmla="*/ 20798 w 243050"/>
              <a:gd name="connsiteY32" fmla="*/ 115729 h 428625"/>
              <a:gd name="connsiteX33" fmla="*/ 35086 w 243050"/>
              <a:gd name="connsiteY33" fmla="*/ 14288 h 428625"/>
              <a:gd name="connsiteX34" fmla="*/ 207965 w 243050"/>
              <a:gd name="connsiteY34" fmla="*/ 14288 h 428625"/>
              <a:gd name="connsiteX35" fmla="*/ 227253 w 243050"/>
              <a:gd name="connsiteY35" fmla="*/ 145733 h 428625"/>
              <a:gd name="connsiteX36" fmla="*/ 202250 w 243050"/>
              <a:gd name="connsiteY36" fmla="*/ 23431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3050" h="428625">
                <a:moveTo>
                  <a:pt x="241540" y="143589"/>
                </a:moveTo>
                <a:lnTo>
                  <a:pt x="221538" y="5715"/>
                </a:lnTo>
                <a:cubicBezTo>
                  <a:pt x="220823" y="2858"/>
                  <a:pt x="217966" y="0"/>
                  <a:pt x="214394" y="0"/>
                </a:cubicBezTo>
                <a:lnTo>
                  <a:pt x="28656" y="0"/>
                </a:lnTo>
                <a:cubicBezTo>
                  <a:pt x="25085" y="0"/>
                  <a:pt x="22227" y="2858"/>
                  <a:pt x="21513" y="5715"/>
                </a:cubicBezTo>
                <a:lnTo>
                  <a:pt x="1510" y="142875"/>
                </a:lnTo>
                <a:cubicBezTo>
                  <a:pt x="-4205" y="178594"/>
                  <a:pt x="6511" y="215027"/>
                  <a:pt x="30085" y="242888"/>
                </a:cubicBezTo>
                <a:cubicBezTo>
                  <a:pt x="51516" y="267891"/>
                  <a:pt x="81520" y="282893"/>
                  <a:pt x="114381" y="285036"/>
                </a:cubicBezTo>
                <a:lnTo>
                  <a:pt x="114381" y="414338"/>
                </a:lnTo>
                <a:lnTo>
                  <a:pt x="57231" y="414338"/>
                </a:lnTo>
                <a:cubicBezTo>
                  <a:pt x="52945" y="414338"/>
                  <a:pt x="50088" y="417195"/>
                  <a:pt x="50088" y="421481"/>
                </a:cubicBezTo>
                <a:cubicBezTo>
                  <a:pt x="50088" y="425768"/>
                  <a:pt x="52945" y="428625"/>
                  <a:pt x="57231" y="428625"/>
                </a:cubicBezTo>
                <a:lnTo>
                  <a:pt x="185819" y="428625"/>
                </a:lnTo>
                <a:cubicBezTo>
                  <a:pt x="190105" y="428625"/>
                  <a:pt x="192963" y="425768"/>
                  <a:pt x="192963" y="421481"/>
                </a:cubicBezTo>
                <a:cubicBezTo>
                  <a:pt x="192963" y="417195"/>
                  <a:pt x="190105" y="414338"/>
                  <a:pt x="185819" y="414338"/>
                </a:cubicBezTo>
                <a:lnTo>
                  <a:pt x="128669" y="414338"/>
                </a:lnTo>
                <a:lnTo>
                  <a:pt x="128669" y="285036"/>
                </a:lnTo>
                <a:cubicBezTo>
                  <a:pt x="161530" y="282893"/>
                  <a:pt x="191534" y="267891"/>
                  <a:pt x="212965" y="242888"/>
                </a:cubicBezTo>
                <a:cubicBezTo>
                  <a:pt x="236540" y="215741"/>
                  <a:pt x="247255" y="179308"/>
                  <a:pt x="241540" y="143589"/>
                </a:cubicBezTo>
                <a:close/>
                <a:moveTo>
                  <a:pt x="202250" y="234315"/>
                </a:moveTo>
                <a:cubicBezTo>
                  <a:pt x="164388" y="278606"/>
                  <a:pt x="97236" y="284321"/>
                  <a:pt x="52945" y="246459"/>
                </a:cubicBezTo>
                <a:cubicBezTo>
                  <a:pt x="48659" y="242888"/>
                  <a:pt x="44373" y="238601"/>
                  <a:pt x="40801" y="234315"/>
                </a:cubicBezTo>
                <a:cubicBezTo>
                  <a:pt x="20084" y="210026"/>
                  <a:pt x="10797" y="177879"/>
                  <a:pt x="15798" y="145733"/>
                </a:cubicBezTo>
                <a:lnTo>
                  <a:pt x="17941" y="132159"/>
                </a:lnTo>
                <a:lnTo>
                  <a:pt x="20798" y="130731"/>
                </a:lnTo>
                <a:cubicBezTo>
                  <a:pt x="48659" y="116443"/>
                  <a:pt x="80806" y="117158"/>
                  <a:pt x="108666" y="131445"/>
                </a:cubicBezTo>
                <a:cubicBezTo>
                  <a:pt x="124383" y="140018"/>
                  <a:pt x="142242" y="144304"/>
                  <a:pt x="160101" y="144304"/>
                </a:cubicBezTo>
                <a:cubicBezTo>
                  <a:pt x="176532" y="144304"/>
                  <a:pt x="192248" y="140732"/>
                  <a:pt x="207250" y="133588"/>
                </a:cubicBezTo>
                <a:cubicBezTo>
                  <a:pt x="210822" y="132159"/>
                  <a:pt x="212965" y="128588"/>
                  <a:pt x="212251" y="125016"/>
                </a:cubicBezTo>
                <a:cubicBezTo>
                  <a:pt x="210822" y="121444"/>
                  <a:pt x="207250" y="119301"/>
                  <a:pt x="203678" y="120015"/>
                </a:cubicBezTo>
                <a:cubicBezTo>
                  <a:pt x="202964" y="120015"/>
                  <a:pt x="202250" y="120729"/>
                  <a:pt x="201535" y="121444"/>
                </a:cubicBezTo>
                <a:cubicBezTo>
                  <a:pt x="174389" y="134303"/>
                  <a:pt x="142242" y="133588"/>
                  <a:pt x="115810" y="119301"/>
                </a:cubicBezTo>
                <a:cubicBezTo>
                  <a:pt x="86521" y="103584"/>
                  <a:pt x="51516" y="102156"/>
                  <a:pt x="20798" y="115729"/>
                </a:cubicBezTo>
                <a:lnTo>
                  <a:pt x="35086" y="14288"/>
                </a:lnTo>
                <a:lnTo>
                  <a:pt x="207965" y="14288"/>
                </a:lnTo>
                <a:lnTo>
                  <a:pt x="227253" y="145733"/>
                </a:lnTo>
                <a:cubicBezTo>
                  <a:pt x="232253" y="177165"/>
                  <a:pt x="222966" y="210026"/>
                  <a:pt x="202250" y="234315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9B256B48-B752-83BF-7AE9-0C9B0D781E09}"/>
              </a:ext>
            </a:extLst>
          </p:cNvPr>
          <p:cNvSpPr/>
          <p:nvPr/>
        </p:nvSpPr>
        <p:spPr>
          <a:xfrm>
            <a:off x="1569243" y="1670049"/>
            <a:ext cx="428625" cy="428625"/>
          </a:xfrm>
          <a:custGeom>
            <a:avLst/>
            <a:gdLst>
              <a:gd name="connsiteX0" fmla="*/ 214313 w 428625"/>
              <a:gd name="connsiteY0" fmla="*/ 0 h 428625"/>
              <a:gd name="connsiteX1" fmla="*/ 63579 w 428625"/>
              <a:gd name="connsiteY1" fmla="*/ 62151 h 428625"/>
              <a:gd name="connsiteX2" fmla="*/ 62865 w 428625"/>
              <a:gd name="connsiteY2" fmla="*/ 62151 h 428625"/>
              <a:gd name="connsiteX3" fmla="*/ 62865 w 428625"/>
              <a:gd name="connsiteY3" fmla="*/ 62865 h 428625"/>
              <a:gd name="connsiteX4" fmla="*/ 0 w 428625"/>
              <a:gd name="connsiteY4" fmla="*/ 214313 h 428625"/>
              <a:gd name="connsiteX5" fmla="*/ 214313 w 428625"/>
              <a:gd name="connsiteY5" fmla="*/ 428625 h 428625"/>
              <a:gd name="connsiteX6" fmla="*/ 428625 w 428625"/>
              <a:gd name="connsiteY6" fmla="*/ 214313 h 428625"/>
              <a:gd name="connsiteX7" fmla="*/ 214313 w 428625"/>
              <a:gd name="connsiteY7" fmla="*/ 0 h 428625"/>
              <a:gd name="connsiteX8" fmla="*/ 335042 w 428625"/>
              <a:gd name="connsiteY8" fmla="*/ 55007 h 428625"/>
              <a:gd name="connsiteX9" fmla="*/ 300038 w 428625"/>
              <a:gd name="connsiteY9" fmla="*/ 90011 h 428625"/>
              <a:gd name="connsiteX10" fmla="*/ 274320 w 428625"/>
              <a:gd name="connsiteY10" fmla="*/ 64294 h 428625"/>
              <a:gd name="connsiteX11" fmla="*/ 303609 w 428625"/>
              <a:gd name="connsiteY11" fmla="*/ 35004 h 428625"/>
              <a:gd name="connsiteX12" fmla="*/ 335042 w 428625"/>
              <a:gd name="connsiteY12" fmla="*/ 55007 h 428625"/>
              <a:gd name="connsiteX13" fmla="*/ 14288 w 428625"/>
              <a:gd name="connsiteY13" fmla="*/ 214313 h 428625"/>
              <a:gd name="connsiteX14" fmla="*/ 67866 w 428625"/>
              <a:gd name="connsiteY14" fmla="*/ 77867 h 428625"/>
              <a:gd name="connsiteX15" fmla="*/ 107156 w 428625"/>
              <a:gd name="connsiteY15" fmla="*/ 117158 h 428625"/>
              <a:gd name="connsiteX16" fmla="*/ 107156 w 428625"/>
              <a:gd name="connsiteY16" fmla="*/ 200025 h 428625"/>
              <a:gd name="connsiteX17" fmla="*/ 109299 w 428625"/>
              <a:gd name="connsiteY17" fmla="*/ 205026 h 428625"/>
              <a:gd name="connsiteX18" fmla="*/ 180737 w 428625"/>
              <a:gd name="connsiteY18" fmla="*/ 276463 h 428625"/>
              <a:gd name="connsiteX19" fmla="*/ 185738 w 428625"/>
              <a:gd name="connsiteY19" fmla="*/ 278606 h 428625"/>
              <a:gd name="connsiteX20" fmla="*/ 240030 w 428625"/>
              <a:gd name="connsiteY20" fmla="*/ 278606 h 428625"/>
              <a:gd name="connsiteX21" fmla="*/ 268605 w 428625"/>
              <a:gd name="connsiteY21" fmla="*/ 307181 h 428625"/>
              <a:gd name="connsiteX22" fmla="*/ 209312 w 428625"/>
              <a:gd name="connsiteY22" fmla="*/ 366474 h 428625"/>
              <a:gd name="connsiteX23" fmla="*/ 209312 w 428625"/>
              <a:gd name="connsiteY23" fmla="*/ 376476 h 428625"/>
              <a:gd name="connsiteX24" fmla="*/ 245031 w 428625"/>
              <a:gd name="connsiteY24" fmla="*/ 412194 h 428625"/>
              <a:gd name="connsiteX25" fmla="*/ 214313 w 428625"/>
              <a:gd name="connsiteY25" fmla="*/ 414338 h 428625"/>
              <a:gd name="connsiteX26" fmla="*/ 14288 w 428625"/>
              <a:gd name="connsiteY26" fmla="*/ 214313 h 428625"/>
              <a:gd name="connsiteX27" fmla="*/ 261461 w 428625"/>
              <a:gd name="connsiteY27" fmla="*/ 408623 h 428625"/>
              <a:gd name="connsiteX28" fmla="*/ 224314 w 428625"/>
              <a:gd name="connsiteY28" fmla="*/ 371475 h 428625"/>
              <a:gd name="connsiteX29" fmla="*/ 283607 w 428625"/>
              <a:gd name="connsiteY29" fmla="*/ 312182 h 428625"/>
              <a:gd name="connsiteX30" fmla="*/ 283607 w 428625"/>
              <a:gd name="connsiteY30" fmla="*/ 302181 h 428625"/>
              <a:gd name="connsiteX31" fmla="*/ 247888 w 428625"/>
              <a:gd name="connsiteY31" fmla="*/ 266462 h 428625"/>
              <a:gd name="connsiteX32" fmla="*/ 242888 w 428625"/>
              <a:gd name="connsiteY32" fmla="*/ 264319 h 428625"/>
              <a:gd name="connsiteX33" fmla="*/ 188595 w 428625"/>
              <a:gd name="connsiteY33" fmla="*/ 264319 h 428625"/>
              <a:gd name="connsiteX34" fmla="*/ 121444 w 428625"/>
              <a:gd name="connsiteY34" fmla="*/ 197168 h 428625"/>
              <a:gd name="connsiteX35" fmla="*/ 121444 w 428625"/>
              <a:gd name="connsiteY35" fmla="*/ 114300 h 428625"/>
              <a:gd name="connsiteX36" fmla="*/ 119301 w 428625"/>
              <a:gd name="connsiteY36" fmla="*/ 109299 h 428625"/>
              <a:gd name="connsiteX37" fmla="*/ 77867 w 428625"/>
              <a:gd name="connsiteY37" fmla="*/ 67866 h 428625"/>
              <a:gd name="connsiteX38" fmla="*/ 214313 w 428625"/>
              <a:gd name="connsiteY38" fmla="*/ 14288 h 428625"/>
              <a:gd name="connsiteX39" fmla="*/ 289322 w 428625"/>
              <a:gd name="connsiteY39" fmla="*/ 29289 h 428625"/>
              <a:gd name="connsiteX40" fmla="*/ 259318 w 428625"/>
              <a:gd name="connsiteY40" fmla="*/ 59293 h 428625"/>
              <a:gd name="connsiteX41" fmla="*/ 259318 w 428625"/>
              <a:gd name="connsiteY41" fmla="*/ 69294 h 428625"/>
              <a:gd name="connsiteX42" fmla="*/ 295037 w 428625"/>
              <a:gd name="connsiteY42" fmla="*/ 105013 h 428625"/>
              <a:gd name="connsiteX43" fmla="*/ 300038 w 428625"/>
              <a:gd name="connsiteY43" fmla="*/ 107156 h 428625"/>
              <a:gd name="connsiteX44" fmla="*/ 305038 w 428625"/>
              <a:gd name="connsiteY44" fmla="*/ 105013 h 428625"/>
              <a:gd name="connsiteX45" fmla="*/ 345758 w 428625"/>
              <a:gd name="connsiteY45" fmla="*/ 64294 h 428625"/>
              <a:gd name="connsiteX46" fmla="*/ 414338 w 428625"/>
              <a:gd name="connsiteY46" fmla="*/ 214313 h 428625"/>
              <a:gd name="connsiteX47" fmla="*/ 391478 w 428625"/>
              <a:gd name="connsiteY47" fmla="*/ 307181 h 428625"/>
              <a:gd name="connsiteX48" fmla="*/ 345758 w 428625"/>
              <a:gd name="connsiteY48" fmla="*/ 307181 h 428625"/>
              <a:gd name="connsiteX49" fmla="*/ 274320 w 428625"/>
              <a:gd name="connsiteY49" fmla="*/ 235744 h 428625"/>
              <a:gd name="connsiteX50" fmla="*/ 288608 w 428625"/>
              <a:gd name="connsiteY50" fmla="*/ 221456 h 428625"/>
              <a:gd name="connsiteX51" fmla="*/ 328613 w 428625"/>
              <a:gd name="connsiteY51" fmla="*/ 221456 h 428625"/>
              <a:gd name="connsiteX52" fmla="*/ 333613 w 428625"/>
              <a:gd name="connsiteY52" fmla="*/ 219313 h 428625"/>
              <a:gd name="connsiteX53" fmla="*/ 390763 w 428625"/>
              <a:gd name="connsiteY53" fmla="*/ 162163 h 428625"/>
              <a:gd name="connsiteX54" fmla="*/ 390763 w 428625"/>
              <a:gd name="connsiteY54" fmla="*/ 152162 h 428625"/>
              <a:gd name="connsiteX55" fmla="*/ 380762 w 428625"/>
              <a:gd name="connsiteY55" fmla="*/ 152162 h 428625"/>
              <a:gd name="connsiteX56" fmla="*/ 325755 w 428625"/>
              <a:gd name="connsiteY56" fmla="*/ 207169 h 428625"/>
              <a:gd name="connsiteX57" fmla="*/ 285750 w 428625"/>
              <a:gd name="connsiteY57" fmla="*/ 207169 h 428625"/>
              <a:gd name="connsiteX58" fmla="*/ 280749 w 428625"/>
              <a:gd name="connsiteY58" fmla="*/ 209312 h 428625"/>
              <a:gd name="connsiteX59" fmla="*/ 259318 w 428625"/>
              <a:gd name="connsiteY59" fmla="*/ 230743 h 428625"/>
              <a:gd name="connsiteX60" fmla="*/ 259318 w 428625"/>
              <a:gd name="connsiteY60" fmla="*/ 240744 h 428625"/>
              <a:gd name="connsiteX61" fmla="*/ 337899 w 428625"/>
              <a:gd name="connsiteY61" fmla="*/ 319326 h 428625"/>
              <a:gd name="connsiteX62" fmla="*/ 342900 w 428625"/>
              <a:gd name="connsiteY62" fmla="*/ 321469 h 428625"/>
              <a:gd name="connsiteX63" fmla="*/ 382905 w 428625"/>
              <a:gd name="connsiteY63" fmla="*/ 321469 h 428625"/>
              <a:gd name="connsiteX64" fmla="*/ 261461 w 428625"/>
              <a:gd name="connsiteY64" fmla="*/ 40862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28625" h="428625">
                <a:moveTo>
                  <a:pt x="214313" y="0"/>
                </a:moveTo>
                <a:cubicBezTo>
                  <a:pt x="155734" y="0"/>
                  <a:pt x="102156" y="23574"/>
                  <a:pt x="63579" y="62151"/>
                </a:cubicBezTo>
                <a:cubicBezTo>
                  <a:pt x="63579" y="62151"/>
                  <a:pt x="63579" y="62151"/>
                  <a:pt x="62865" y="62151"/>
                </a:cubicBezTo>
                <a:cubicBezTo>
                  <a:pt x="62151" y="62151"/>
                  <a:pt x="62865" y="62151"/>
                  <a:pt x="62865" y="62865"/>
                </a:cubicBezTo>
                <a:cubicBezTo>
                  <a:pt x="23574" y="102156"/>
                  <a:pt x="0" y="155734"/>
                  <a:pt x="0" y="214313"/>
                </a:cubicBezTo>
                <a:cubicBezTo>
                  <a:pt x="0" y="332184"/>
                  <a:pt x="96441" y="428625"/>
                  <a:pt x="214313" y="428625"/>
                </a:cubicBezTo>
                <a:cubicBezTo>
                  <a:pt x="332184" y="428625"/>
                  <a:pt x="428625" y="332184"/>
                  <a:pt x="428625" y="214313"/>
                </a:cubicBezTo>
                <a:cubicBezTo>
                  <a:pt x="428625" y="96441"/>
                  <a:pt x="332184" y="0"/>
                  <a:pt x="214313" y="0"/>
                </a:cubicBezTo>
                <a:close/>
                <a:moveTo>
                  <a:pt x="335042" y="55007"/>
                </a:moveTo>
                <a:lnTo>
                  <a:pt x="300038" y="90011"/>
                </a:lnTo>
                <a:lnTo>
                  <a:pt x="274320" y="64294"/>
                </a:lnTo>
                <a:lnTo>
                  <a:pt x="303609" y="35004"/>
                </a:lnTo>
                <a:cubicBezTo>
                  <a:pt x="314325" y="40719"/>
                  <a:pt x="325041" y="47149"/>
                  <a:pt x="335042" y="55007"/>
                </a:cubicBezTo>
                <a:close/>
                <a:moveTo>
                  <a:pt x="14288" y="214313"/>
                </a:moveTo>
                <a:cubicBezTo>
                  <a:pt x="14288" y="161449"/>
                  <a:pt x="35004" y="113586"/>
                  <a:pt x="67866" y="77867"/>
                </a:cubicBezTo>
                <a:lnTo>
                  <a:pt x="107156" y="117158"/>
                </a:lnTo>
                <a:lnTo>
                  <a:pt x="107156" y="200025"/>
                </a:lnTo>
                <a:cubicBezTo>
                  <a:pt x="107156" y="202168"/>
                  <a:pt x="107871" y="203597"/>
                  <a:pt x="109299" y="205026"/>
                </a:cubicBezTo>
                <a:lnTo>
                  <a:pt x="180737" y="276463"/>
                </a:lnTo>
                <a:cubicBezTo>
                  <a:pt x="182166" y="277892"/>
                  <a:pt x="183594" y="278606"/>
                  <a:pt x="185738" y="278606"/>
                </a:cubicBezTo>
                <a:lnTo>
                  <a:pt x="240030" y="278606"/>
                </a:lnTo>
                <a:lnTo>
                  <a:pt x="268605" y="307181"/>
                </a:lnTo>
                <a:lnTo>
                  <a:pt x="209312" y="366474"/>
                </a:lnTo>
                <a:cubicBezTo>
                  <a:pt x="206454" y="369332"/>
                  <a:pt x="206454" y="373618"/>
                  <a:pt x="209312" y="376476"/>
                </a:cubicBezTo>
                <a:lnTo>
                  <a:pt x="245031" y="412194"/>
                </a:lnTo>
                <a:cubicBezTo>
                  <a:pt x="235029" y="413623"/>
                  <a:pt x="224314" y="414338"/>
                  <a:pt x="214313" y="414338"/>
                </a:cubicBezTo>
                <a:cubicBezTo>
                  <a:pt x="104299" y="414338"/>
                  <a:pt x="14288" y="324326"/>
                  <a:pt x="14288" y="214313"/>
                </a:cubicBezTo>
                <a:close/>
                <a:moveTo>
                  <a:pt x="261461" y="408623"/>
                </a:moveTo>
                <a:lnTo>
                  <a:pt x="224314" y="371475"/>
                </a:lnTo>
                <a:lnTo>
                  <a:pt x="283607" y="312182"/>
                </a:lnTo>
                <a:cubicBezTo>
                  <a:pt x="286464" y="309324"/>
                  <a:pt x="286464" y="305038"/>
                  <a:pt x="283607" y="302181"/>
                </a:cubicBezTo>
                <a:lnTo>
                  <a:pt x="247888" y="266462"/>
                </a:lnTo>
                <a:cubicBezTo>
                  <a:pt x="246459" y="265033"/>
                  <a:pt x="245031" y="264319"/>
                  <a:pt x="242888" y="264319"/>
                </a:cubicBezTo>
                <a:lnTo>
                  <a:pt x="188595" y="264319"/>
                </a:lnTo>
                <a:lnTo>
                  <a:pt x="121444" y="197168"/>
                </a:lnTo>
                <a:lnTo>
                  <a:pt x="121444" y="114300"/>
                </a:lnTo>
                <a:cubicBezTo>
                  <a:pt x="121444" y="112157"/>
                  <a:pt x="120729" y="110728"/>
                  <a:pt x="119301" y="109299"/>
                </a:cubicBezTo>
                <a:lnTo>
                  <a:pt x="77867" y="67866"/>
                </a:lnTo>
                <a:cubicBezTo>
                  <a:pt x="113586" y="35004"/>
                  <a:pt x="161449" y="14288"/>
                  <a:pt x="214313" y="14288"/>
                </a:cubicBezTo>
                <a:cubicBezTo>
                  <a:pt x="240744" y="14288"/>
                  <a:pt x="266462" y="19288"/>
                  <a:pt x="289322" y="29289"/>
                </a:cubicBezTo>
                <a:lnTo>
                  <a:pt x="259318" y="59293"/>
                </a:lnTo>
                <a:cubicBezTo>
                  <a:pt x="256461" y="62151"/>
                  <a:pt x="256461" y="66437"/>
                  <a:pt x="259318" y="69294"/>
                </a:cubicBezTo>
                <a:lnTo>
                  <a:pt x="295037" y="105013"/>
                </a:lnTo>
                <a:cubicBezTo>
                  <a:pt x="296466" y="106442"/>
                  <a:pt x="298609" y="107156"/>
                  <a:pt x="300038" y="107156"/>
                </a:cubicBezTo>
                <a:cubicBezTo>
                  <a:pt x="301466" y="107156"/>
                  <a:pt x="303609" y="106442"/>
                  <a:pt x="305038" y="105013"/>
                </a:cubicBezTo>
                <a:lnTo>
                  <a:pt x="345758" y="64294"/>
                </a:lnTo>
                <a:cubicBezTo>
                  <a:pt x="387191" y="100727"/>
                  <a:pt x="414338" y="155019"/>
                  <a:pt x="414338" y="214313"/>
                </a:cubicBezTo>
                <a:cubicBezTo>
                  <a:pt x="414338" y="247888"/>
                  <a:pt x="405765" y="279321"/>
                  <a:pt x="391478" y="307181"/>
                </a:cubicBezTo>
                <a:lnTo>
                  <a:pt x="345758" y="307181"/>
                </a:lnTo>
                <a:lnTo>
                  <a:pt x="274320" y="235744"/>
                </a:lnTo>
                <a:lnTo>
                  <a:pt x="288608" y="221456"/>
                </a:lnTo>
                <a:lnTo>
                  <a:pt x="328613" y="221456"/>
                </a:lnTo>
                <a:cubicBezTo>
                  <a:pt x="330756" y="221456"/>
                  <a:pt x="332184" y="220742"/>
                  <a:pt x="333613" y="219313"/>
                </a:cubicBezTo>
                <a:lnTo>
                  <a:pt x="390763" y="162163"/>
                </a:lnTo>
                <a:cubicBezTo>
                  <a:pt x="393621" y="159306"/>
                  <a:pt x="393621" y="155019"/>
                  <a:pt x="390763" y="152162"/>
                </a:cubicBezTo>
                <a:cubicBezTo>
                  <a:pt x="387906" y="149304"/>
                  <a:pt x="383619" y="149304"/>
                  <a:pt x="380762" y="152162"/>
                </a:cubicBezTo>
                <a:lnTo>
                  <a:pt x="325755" y="207169"/>
                </a:lnTo>
                <a:lnTo>
                  <a:pt x="285750" y="207169"/>
                </a:lnTo>
                <a:cubicBezTo>
                  <a:pt x="283607" y="207169"/>
                  <a:pt x="282178" y="207883"/>
                  <a:pt x="280749" y="209312"/>
                </a:cubicBezTo>
                <a:lnTo>
                  <a:pt x="259318" y="230743"/>
                </a:lnTo>
                <a:cubicBezTo>
                  <a:pt x="256461" y="233601"/>
                  <a:pt x="256461" y="237887"/>
                  <a:pt x="259318" y="240744"/>
                </a:cubicBezTo>
                <a:lnTo>
                  <a:pt x="337899" y="319326"/>
                </a:lnTo>
                <a:cubicBezTo>
                  <a:pt x="339328" y="320754"/>
                  <a:pt x="340757" y="321469"/>
                  <a:pt x="342900" y="321469"/>
                </a:cubicBezTo>
                <a:lnTo>
                  <a:pt x="382905" y="321469"/>
                </a:lnTo>
                <a:cubicBezTo>
                  <a:pt x="355759" y="364331"/>
                  <a:pt x="312182" y="396478"/>
                  <a:pt x="261461" y="408623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4" name="Content Placeholder 67">
            <a:extLst>
              <a:ext uri="{FF2B5EF4-FFF2-40B4-BE49-F238E27FC236}">
                <a16:creationId xmlns:a16="http://schemas.microsoft.com/office/drawing/2014/main" id="{98D24C92-A27F-4BDD-FF5D-23598F04A1D4}"/>
              </a:ext>
            </a:extLst>
          </p:cNvPr>
          <p:cNvGrpSpPr/>
          <p:nvPr/>
        </p:nvGrpSpPr>
        <p:grpSpPr>
          <a:xfrm>
            <a:off x="2658268" y="1698803"/>
            <a:ext cx="371308" cy="370582"/>
            <a:chOff x="2658268" y="1698803"/>
            <a:chExt cx="371308" cy="370582"/>
          </a:xfrm>
          <a:solidFill>
            <a:schemeClr val="bg1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C0FD4FA-4345-8794-9980-CDC4F7E16BB6}"/>
                </a:ext>
              </a:extLst>
            </p:cNvPr>
            <p:cNvSpPr/>
            <p:nvPr/>
          </p:nvSpPr>
          <p:spPr>
            <a:xfrm>
              <a:off x="2658268" y="1698803"/>
              <a:ext cx="371308" cy="199846"/>
            </a:xfrm>
            <a:custGeom>
              <a:avLst/>
              <a:gdLst>
                <a:gd name="connsiteX0" fmla="*/ 367189 w 371308"/>
                <a:gd name="connsiteY0" fmla="*/ 86261 h 199846"/>
                <a:gd name="connsiteX1" fmla="*/ 188595 w 371308"/>
                <a:gd name="connsiteY1" fmla="*/ 536 h 199846"/>
                <a:gd name="connsiteX2" fmla="*/ 182166 w 371308"/>
                <a:gd name="connsiteY2" fmla="*/ 536 h 199846"/>
                <a:gd name="connsiteX3" fmla="*/ 3572 w 371308"/>
                <a:gd name="connsiteY3" fmla="*/ 86261 h 199846"/>
                <a:gd name="connsiteX4" fmla="*/ 0 w 371308"/>
                <a:gd name="connsiteY4" fmla="*/ 92690 h 199846"/>
                <a:gd name="connsiteX5" fmla="*/ 4286 w 371308"/>
                <a:gd name="connsiteY5" fmla="*/ 99120 h 199846"/>
                <a:gd name="connsiteX6" fmla="*/ 92869 w 371308"/>
                <a:gd name="connsiteY6" fmla="*/ 141982 h 199846"/>
                <a:gd name="connsiteX7" fmla="*/ 92869 w 371308"/>
                <a:gd name="connsiteY7" fmla="*/ 192703 h 199846"/>
                <a:gd name="connsiteX8" fmla="*/ 100013 w 371308"/>
                <a:gd name="connsiteY8" fmla="*/ 199846 h 199846"/>
                <a:gd name="connsiteX9" fmla="*/ 271463 w 371308"/>
                <a:gd name="connsiteY9" fmla="*/ 199846 h 199846"/>
                <a:gd name="connsiteX10" fmla="*/ 278606 w 371308"/>
                <a:gd name="connsiteY10" fmla="*/ 192703 h 199846"/>
                <a:gd name="connsiteX11" fmla="*/ 278606 w 371308"/>
                <a:gd name="connsiteY11" fmla="*/ 139839 h 199846"/>
                <a:gd name="connsiteX12" fmla="*/ 307181 w 371308"/>
                <a:gd name="connsiteY12" fmla="*/ 126266 h 199846"/>
                <a:gd name="connsiteX13" fmla="*/ 307181 w 371308"/>
                <a:gd name="connsiteY13" fmla="*/ 156984 h 199846"/>
                <a:gd name="connsiteX14" fmla="*/ 314325 w 371308"/>
                <a:gd name="connsiteY14" fmla="*/ 164128 h 199846"/>
                <a:gd name="connsiteX15" fmla="*/ 321469 w 371308"/>
                <a:gd name="connsiteY15" fmla="*/ 156984 h 199846"/>
                <a:gd name="connsiteX16" fmla="*/ 321469 w 371308"/>
                <a:gd name="connsiteY16" fmla="*/ 79831 h 199846"/>
                <a:gd name="connsiteX17" fmla="*/ 347186 w 371308"/>
                <a:gd name="connsiteY17" fmla="*/ 91976 h 199846"/>
                <a:gd name="connsiteX18" fmla="*/ 338614 w 371308"/>
                <a:gd name="connsiteY18" fmla="*/ 95548 h 199846"/>
                <a:gd name="connsiteX19" fmla="*/ 335042 w 371308"/>
                <a:gd name="connsiteY19" fmla="*/ 104835 h 199846"/>
                <a:gd name="connsiteX20" fmla="*/ 344329 w 371308"/>
                <a:gd name="connsiteY20" fmla="*/ 108406 h 199846"/>
                <a:gd name="connsiteX21" fmla="*/ 367189 w 371308"/>
                <a:gd name="connsiteY21" fmla="*/ 98405 h 199846"/>
                <a:gd name="connsiteX22" fmla="*/ 370761 w 371308"/>
                <a:gd name="connsiteY22" fmla="*/ 89118 h 199846"/>
                <a:gd name="connsiteX23" fmla="*/ 367189 w 371308"/>
                <a:gd name="connsiteY23" fmla="*/ 86261 h 199846"/>
                <a:gd name="connsiteX24" fmla="*/ 367189 w 371308"/>
                <a:gd name="connsiteY24" fmla="*/ 86261 h 199846"/>
                <a:gd name="connsiteX25" fmla="*/ 264319 w 371308"/>
                <a:gd name="connsiteY25" fmla="*/ 185559 h 199846"/>
                <a:gd name="connsiteX26" fmla="*/ 107156 w 371308"/>
                <a:gd name="connsiteY26" fmla="*/ 185559 h 199846"/>
                <a:gd name="connsiteX27" fmla="*/ 107156 w 371308"/>
                <a:gd name="connsiteY27" fmla="*/ 108406 h 199846"/>
                <a:gd name="connsiteX28" fmla="*/ 264319 w 371308"/>
                <a:gd name="connsiteY28" fmla="*/ 108406 h 199846"/>
                <a:gd name="connsiteX29" fmla="*/ 264319 w 371308"/>
                <a:gd name="connsiteY29" fmla="*/ 185559 h 199846"/>
                <a:gd name="connsiteX30" fmla="*/ 307181 w 371308"/>
                <a:gd name="connsiteY30" fmla="*/ 110550 h 199846"/>
                <a:gd name="connsiteX31" fmla="*/ 278606 w 371308"/>
                <a:gd name="connsiteY31" fmla="*/ 124123 h 199846"/>
                <a:gd name="connsiteX32" fmla="*/ 278606 w 371308"/>
                <a:gd name="connsiteY32" fmla="*/ 104120 h 199846"/>
                <a:gd name="connsiteX33" fmla="*/ 274320 w 371308"/>
                <a:gd name="connsiteY33" fmla="*/ 97691 h 199846"/>
                <a:gd name="connsiteX34" fmla="*/ 97155 w 371308"/>
                <a:gd name="connsiteY34" fmla="*/ 97691 h 199846"/>
                <a:gd name="connsiteX35" fmla="*/ 92869 w 371308"/>
                <a:gd name="connsiteY35" fmla="*/ 104120 h 199846"/>
                <a:gd name="connsiteX36" fmla="*/ 92869 w 371308"/>
                <a:gd name="connsiteY36" fmla="*/ 125551 h 199846"/>
                <a:gd name="connsiteX37" fmla="*/ 23574 w 371308"/>
                <a:gd name="connsiteY37" fmla="*/ 92690 h 199846"/>
                <a:gd name="connsiteX38" fmla="*/ 185738 w 371308"/>
                <a:gd name="connsiteY38" fmla="*/ 14823 h 199846"/>
                <a:gd name="connsiteX39" fmla="*/ 307181 w 371308"/>
                <a:gd name="connsiteY39" fmla="*/ 73402 h 199846"/>
                <a:gd name="connsiteX40" fmla="*/ 307181 w 371308"/>
                <a:gd name="connsiteY40" fmla="*/ 110550 h 19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1308" h="199846">
                  <a:moveTo>
                    <a:pt x="367189" y="86261"/>
                  </a:moveTo>
                  <a:lnTo>
                    <a:pt x="188595" y="536"/>
                  </a:lnTo>
                  <a:cubicBezTo>
                    <a:pt x="186452" y="-179"/>
                    <a:pt x="184309" y="-179"/>
                    <a:pt x="182166" y="536"/>
                  </a:cubicBezTo>
                  <a:lnTo>
                    <a:pt x="3572" y="86261"/>
                  </a:lnTo>
                  <a:cubicBezTo>
                    <a:pt x="1429" y="87690"/>
                    <a:pt x="0" y="89833"/>
                    <a:pt x="0" y="92690"/>
                  </a:cubicBezTo>
                  <a:cubicBezTo>
                    <a:pt x="0" y="95548"/>
                    <a:pt x="1429" y="97691"/>
                    <a:pt x="4286" y="99120"/>
                  </a:cubicBezTo>
                  <a:lnTo>
                    <a:pt x="92869" y="141982"/>
                  </a:lnTo>
                  <a:lnTo>
                    <a:pt x="92869" y="192703"/>
                  </a:lnTo>
                  <a:cubicBezTo>
                    <a:pt x="92869" y="196989"/>
                    <a:pt x="95726" y="199846"/>
                    <a:pt x="100013" y="199846"/>
                  </a:cubicBezTo>
                  <a:lnTo>
                    <a:pt x="271463" y="199846"/>
                  </a:lnTo>
                  <a:cubicBezTo>
                    <a:pt x="275749" y="199846"/>
                    <a:pt x="278606" y="196989"/>
                    <a:pt x="278606" y="192703"/>
                  </a:cubicBezTo>
                  <a:lnTo>
                    <a:pt x="278606" y="139839"/>
                  </a:lnTo>
                  <a:lnTo>
                    <a:pt x="307181" y="126266"/>
                  </a:lnTo>
                  <a:lnTo>
                    <a:pt x="307181" y="156984"/>
                  </a:lnTo>
                  <a:cubicBezTo>
                    <a:pt x="307181" y="161270"/>
                    <a:pt x="310039" y="164128"/>
                    <a:pt x="314325" y="164128"/>
                  </a:cubicBezTo>
                  <a:cubicBezTo>
                    <a:pt x="318611" y="164128"/>
                    <a:pt x="321469" y="161270"/>
                    <a:pt x="321469" y="156984"/>
                  </a:cubicBezTo>
                  <a:lnTo>
                    <a:pt x="321469" y="79831"/>
                  </a:lnTo>
                  <a:lnTo>
                    <a:pt x="347186" y="91976"/>
                  </a:lnTo>
                  <a:lnTo>
                    <a:pt x="338614" y="95548"/>
                  </a:lnTo>
                  <a:cubicBezTo>
                    <a:pt x="335042" y="96976"/>
                    <a:pt x="333613" y="101263"/>
                    <a:pt x="335042" y="104835"/>
                  </a:cubicBezTo>
                  <a:cubicBezTo>
                    <a:pt x="336471" y="108406"/>
                    <a:pt x="340757" y="109835"/>
                    <a:pt x="344329" y="108406"/>
                  </a:cubicBezTo>
                  <a:lnTo>
                    <a:pt x="367189" y="98405"/>
                  </a:lnTo>
                  <a:cubicBezTo>
                    <a:pt x="370761" y="96976"/>
                    <a:pt x="372189" y="92690"/>
                    <a:pt x="370761" y="89118"/>
                  </a:cubicBezTo>
                  <a:cubicBezTo>
                    <a:pt x="370046" y="88404"/>
                    <a:pt x="368618" y="86975"/>
                    <a:pt x="367189" y="86261"/>
                  </a:cubicBezTo>
                  <a:lnTo>
                    <a:pt x="367189" y="86261"/>
                  </a:lnTo>
                  <a:close/>
                  <a:moveTo>
                    <a:pt x="264319" y="185559"/>
                  </a:moveTo>
                  <a:lnTo>
                    <a:pt x="107156" y="185559"/>
                  </a:lnTo>
                  <a:lnTo>
                    <a:pt x="107156" y="108406"/>
                  </a:lnTo>
                  <a:cubicBezTo>
                    <a:pt x="157163" y="86975"/>
                    <a:pt x="214313" y="86975"/>
                    <a:pt x="264319" y="108406"/>
                  </a:cubicBezTo>
                  <a:lnTo>
                    <a:pt x="264319" y="185559"/>
                  </a:lnTo>
                  <a:close/>
                  <a:moveTo>
                    <a:pt x="307181" y="110550"/>
                  </a:moveTo>
                  <a:lnTo>
                    <a:pt x="278606" y="124123"/>
                  </a:lnTo>
                  <a:lnTo>
                    <a:pt x="278606" y="104120"/>
                  </a:lnTo>
                  <a:cubicBezTo>
                    <a:pt x="278606" y="101263"/>
                    <a:pt x="277178" y="99120"/>
                    <a:pt x="274320" y="97691"/>
                  </a:cubicBezTo>
                  <a:cubicBezTo>
                    <a:pt x="217884" y="71973"/>
                    <a:pt x="153591" y="71973"/>
                    <a:pt x="97155" y="97691"/>
                  </a:cubicBezTo>
                  <a:cubicBezTo>
                    <a:pt x="94298" y="99120"/>
                    <a:pt x="92869" y="101263"/>
                    <a:pt x="92869" y="104120"/>
                  </a:cubicBezTo>
                  <a:lnTo>
                    <a:pt x="92869" y="125551"/>
                  </a:lnTo>
                  <a:lnTo>
                    <a:pt x="23574" y="92690"/>
                  </a:lnTo>
                  <a:lnTo>
                    <a:pt x="185738" y="14823"/>
                  </a:lnTo>
                  <a:lnTo>
                    <a:pt x="307181" y="73402"/>
                  </a:lnTo>
                  <a:lnTo>
                    <a:pt x="307181" y="110550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FDCDA8-71B1-7EB8-EAAD-6C39B9A2951A}"/>
                </a:ext>
              </a:extLst>
            </p:cNvPr>
            <p:cNvSpPr/>
            <p:nvPr/>
          </p:nvSpPr>
          <p:spPr>
            <a:xfrm>
              <a:off x="2965449" y="1877218"/>
              <a:ext cx="14287" cy="28575"/>
            </a:xfrm>
            <a:custGeom>
              <a:avLst/>
              <a:gdLst>
                <a:gd name="connsiteX0" fmla="*/ 14288 w 14287"/>
                <a:gd name="connsiteY0" fmla="*/ 21431 h 28575"/>
                <a:gd name="connsiteX1" fmla="*/ 14288 w 14287"/>
                <a:gd name="connsiteY1" fmla="*/ 7144 h 28575"/>
                <a:gd name="connsiteX2" fmla="*/ 7144 w 14287"/>
                <a:gd name="connsiteY2" fmla="*/ 0 h 28575"/>
                <a:gd name="connsiteX3" fmla="*/ 0 w 14287"/>
                <a:gd name="connsiteY3" fmla="*/ 7144 h 28575"/>
                <a:gd name="connsiteX4" fmla="*/ 0 w 14287"/>
                <a:gd name="connsiteY4" fmla="*/ 21431 h 28575"/>
                <a:gd name="connsiteX5" fmla="*/ 7144 w 14287"/>
                <a:gd name="connsiteY5" fmla="*/ 28575 h 28575"/>
                <a:gd name="connsiteX6" fmla="*/ 14288 w 14287"/>
                <a:gd name="connsiteY6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8575">
                  <a:moveTo>
                    <a:pt x="14288" y="21431"/>
                  </a:move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8" y="0"/>
                    <a:pt x="0" y="2857"/>
                    <a:pt x="0" y="7144"/>
                  </a:cubicBezTo>
                  <a:lnTo>
                    <a:pt x="0" y="21431"/>
                  </a:lnTo>
                  <a:cubicBezTo>
                    <a:pt x="0" y="25717"/>
                    <a:pt x="2858" y="28575"/>
                    <a:pt x="7144" y="28575"/>
                  </a:cubicBezTo>
                  <a:cubicBezTo>
                    <a:pt x="11430" y="28575"/>
                    <a:pt x="14288" y="25717"/>
                    <a:pt x="14288" y="2143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E63A44D-7961-F98F-6148-E31F3E549AE8}"/>
                </a:ext>
              </a:extLst>
            </p:cNvPr>
            <p:cNvSpPr/>
            <p:nvPr/>
          </p:nvSpPr>
          <p:spPr>
            <a:xfrm>
              <a:off x="2686843" y="1927224"/>
              <a:ext cx="314325" cy="142160"/>
            </a:xfrm>
            <a:custGeom>
              <a:avLst/>
              <a:gdLst>
                <a:gd name="connsiteX0" fmla="*/ 307181 w 314325"/>
                <a:gd name="connsiteY0" fmla="*/ 14288 h 142160"/>
                <a:gd name="connsiteX1" fmla="*/ 214313 w 314325"/>
                <a:gd name="connsiteY1" fmla="*/ 14288 h 142160"/>
                <a:gd name="connsiteX2" fmla="*/ 207169 w 314325"/>
                <a:gd name="connsiteY2" fmla="*/ 21431 h 142160"/>
                <a:gd name="connsiteX3" fmla="*/ 214313 w 314325"/>
                <a:gd name="connsiteY3" fmla="*/ 28575 h 142160"/>
                <a:gd name="connsiteX4" fmla="*/ 300038 w 314325"/>
                <a:gd name="connsiteY4" fmla="*/ 28575 h 142160"/>
                <a:gd name="connsiteX5" fmla="*/ 300038 w 314325"/>
                <a:gd name="connsiteY5" fmla="*/ 71438 h 142160"/>
                <a:gd name="connsiteX6" fmla="*/ 192881 w 314325"/>
                <a:gd name="connsiteY6" fmla="*/ 71438 h 142160"/>
                <a:gd name="connsiteX7" fmla="*/ 192881 w 314325"/>
                <a:gd name="connsiteY7" fmla="*/ 7144 h 142160"/>
                <a:gd name="connsiteX8" fmla="*/ 185738 w 314325"/>
                <a:gd name="connsiteY8" fmla="*/ 0 h 142160"/>
                <a:gd name="connsiteX9" fmla="*/ 128588 w 314325"/>
                <a:gd name="connsiteY9" fmla="*/ 0 h 142160"/>
                <a:gd name="connsiteX10" fmla="*/ 121444 w 314325"/>
                <a:gd name="connsiteY10" fmla="*/ 7144 h 142160"/>
                <a:gd name="connsiteX11" fmla="*/ 121444 w 314325"/>
                <a:gd name="connsiteY11" fmla="*/ 14288 h 142160"/>
                <a:gd name="connsiteX12" fmla="*/ 7144 w 314325"/>
                <a:gd name="connsiteY12" fmla="*/ 14288 h 142160"/>
                <a:gd name="connsiteX13" fmla="*/ 0 w 314325"/>
                <a:gd name="connsiteY13" fmla="*/ 21431 h 142160"/>
                <a:gd name="connsiteX14" fmla="*/ 0 w 314325"/>
                <a:gd name="connsiteY14" fmla="*/ 78581 h 142160"/>
                <a:gd name="connsiteX15" fmla="*/ 7144 w 314325"/>
                <a:gd name="connsiteY15" fmla="*/ 85725 h 142160"/>
                <a:gd name="connsiteX16" fmla="*/ 107156 w 314325"/>
                <a:gd name="connsiteY16" fmla="*/ 85725 h 142160"/>
                <a:gd name="connsiteX17" fmla="*/ 82868 w 314325"/>
                <a:gd name="connsiteY17" fmla="*/ 109299 h 142160"/>
                <a:gd name="connsiteX18" fmla="*/ 80724 w 314325"/>
                <a:gd name="connsiteY18" fmla="*/ 114300 h 142160"/>
                <a:gd name="connsiteX19" fmla="*/ 82868 w 314325"/>
                <a:gd name="connsiteY19" fmla="*/ 119301 h 142160"/>
                <a:gd name="connsiteX20" fmla="*/ 103584 w 314325"/>
                <a:gd name="connsiteY20" fmla="*/ 140017 h 142160"/>
                <a:gd name="connsiteX21" fmla="*/ 113586 w 314325"/>
                <a:gd name="connsiteY21" fmla="*/ 140017 h 142160"/>
                <a:gd name="connsiteX22" fmla="*/ 152162 w 314325"/>
                <a:gd name="connsiteY22" fmla="*/ 101441 h 142160"/>
                <a:gd name="connsiteX23" fmla="*/ 153591 w 314325"/>
                <a:gd name="connsiteY23" fmla="*/ 100013 h 142160"/>
                <a:gd name="connsiteX24" fmla="*/ 157877 w 314325"/>
                <a:gd name="connsiteY24" fmla="*/ 100013 h 142160"/>
                <a:gd name="connsiteX25" fmla="*/ 159306 w 314325"/>
                <a:gd name="connsiteY25" fmla="*/ 101441 h 142160"/>
                <a:gd name="connsiteX26" fmla="*/ 197882 w 314325"/>
                <a:gd name="connsiteY26" fmla="*/ 140017 h 142160"/>
                <a:gd name="connsiteX27" fmla="*/ 202883 w 314325"/>
                <a:gd name="connsiteY27" fmla="*/ 142161 h 142160"/>
                <a:gd name="connsiteX28" fmla="*/ 207883 w 314325"/>
                <a:gd name="connsiteY28" fmla="*/ 140017 h 142160"/>
                <a:gd name="connsiteX29" fmla="*/ 228600 w 314325"/>
                <a:gd name="connsiteY29" fmla="*/ 119301 h 142160"/>
                <a:gd name="connsiteX30" fmla="*/ 228600 w 314325"/>
                <a:gd name="connsiteY30" fmla="*/ 109299 h 142160"/>
                <a:gd name="connsiteX31" fmla="*/ 205026 w 314325"/>
                <a:gd name="connsiteY31" fmla="*/ 85725 h 142160"/>
                <a:gd name="connsiteX32" fmla="*/ 307181 w 314325"/>
                <a:gd name="connsiteY32" fmla="*/ 85725 h 142160"/>
                <a:gd name="connsiteX33" fmla="*/ 314325 w 314325"/>
                <a:gd name="connsiteY33" fmla="*/ 78581 h 142160"/>
                <a:gd name="connsiteX34" fmla="*/ 314325 w 314325"/>
                <a:gd name="connsiteY34" fmla="*/ 21431 h 142160"/>
                <a:gd name="connsiteX35" fmla="*/ 307181 w 314325"/>
                <a:gd name="connsiteY35" fmla="*/ 14288 h 142160"/>
                <a:gd name="connsiteX36" fmla="*/ 135731 w 314325"/>
                <a:gd name="connsiteY36" fmla="*/ 14288 h 142160"/>
                <a:gd name="connsiteX37" fmla="*/ 178594 w 314325"/>
                <a:gd name="connsiteY37" fmla="*/ 14288 h 142160"/>
                <a:gd name="connsiteX38" fmla="*/ 178594 w 314325"/>
                <a:gd name="connsiteY38" fmla="*/ 85725 h 142160"/>
                <a:gd name="connsiteX39" fmla="*/ 135731 w 314325"/>
                <a:gd name="connsiteY39" fmla="*/ 85725 h 142160"/>
                <a:gd name="connsiteX40" fmla="*/ 135731 w 314325"/>
                <a:gd name="connsiteY40" fmla="*/ 14288 h 142160"/>
                <a:gd name="connsiteX41" fmla="*/ 14288 w 314325"/>
                <a:gd name="connsiteY41" fmla="*/ 28575 h 142160"/>
                <a:gd name="connsiteX42" fmla="*/ 121444 w 314325"/>
                <a:gd name="connsiteY42" fmla="*/ 28575 h 142160"/>
                <a:gd name="connsiteX43" fmla="*/ 121444 w 314325"/>
                <a:gd name="connsiteY43" fmla="*/ 71438 h 142160"/>
                <a:gd name="connsiteX44" fmla="*/ 14288 w 314325"/>
                <a:gd name="connsiteY44" fmla="*/ 71438 h 142160"/>
                <a:gd name="connsiteX45" fmla="*/ 14288 w 314325"/>
                <a:gd name="connsiteY45" fmla="*/ 28575 h 142160"/>
                <a:gd name="connsiteX46" fmla="*/ 109299 w 314325"/>
                <a:gd name="connsiteY46" fmla="*/ 125016 h 142160"/>
                <a:gd name="connsiteX47" fmla="*/ 98584 w 314325"/>
                <a:gd name="connsiteY47" fmla="*/ 114300 h 142160"/>
                <a:gd name="connsiteX48" fmla="*/ 121444 w 314325"/>
                <a:gd name="connsiteY48" fmla="*/ 91440 h 142160"/>
                <a:gd name="connsiteX49" fmla="*/ 121444 w 314325"/>
                <a:gd name="connsiteY49" fmla="*/ 92869 h 142160"/>
                <a:gd name="connsiteX50" fmla="*/ 128588 w 314325"/>
                <a:gd name="connsiteY50" fmla="*/ 100013 h 142160"/>
                <a:gd name="connsiteX51" fmla="*/ 134303 w 314325"/>
                <a:gd name="connsiteY51" fmla="*/ 100013 h 142160"/>
                <a:gd name="connsiteX52" fmla="*/ 109299 w 314325"/>
                <a:gd name="connsiteY52" fmla="*/ 125016 h 142160"/>
                <a:gd name="connsiteX53" fmla="*/ 202883 w 314325"/>
                <a:gd name="connsiteY53" fmla="*/ 125016 h 142160"/>
                <a:gd name="connsiteX54" fmla="*/ 177879 w 314325"/>
                <a:gd name="connsiteY54" fmla="*/ 100013 h 142160"/>
                <a:gd name="connsiteX55" fmla="*/ 185738 w 314325"/>
                <a:gd name="connsiteY55" fmla="*/ 100013 h 142160"/>
                <a:gd name="connsiteX56" fmla="*/ 192881 w 314325"/>
                <a:gd name="connsiteY56" fmla="*/ 93583 h 142160"/>
                <a:gd name="connsiteX57" fmla="*/ 213598 w 314325"/>
                <a:gd name="connsiteY57" fmla="*/ 114300 h 142160"/>
                <a:gd name="connsiteX58" fmla="*/ 202883 w 314325"/>
                <a:gd name="connsiteY58" fmla="*/ 125016 h 1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4325" h="142160">
                  <a:moveTo>
                    <a:pt x="307181" y="14288"/>
                  </a:moveTo>
                  <a:lnTo>
                    <a:pt x="214313" y="14288"/>
                  </a:lnTo>
                  <a:cubicBezTo>
                    <a:pt x="210026" y="14288"/>
                    <a:pt x="207169" y="17145"/>
                    <a:pt x="207169" y="21431"/>
                  </a:cubicBezTo>
                  <a:cubicBezTo>
                    <a:pt x="207169" y="25717"/>
                    <a:pt x="210026" y="28575"/>
                    <a:pt x="214313" y="28575"/>
                  </a:cubicBezTo>
                  <a:lnTo>
                    <a:pt x="300038" y="28575"/>
                  </a:lnTo>
                  <a:lnTo>
                    <a:pt x="300038" y="71438"/>
                  </a:lnTo>
                  <a:lnTo>
                    <a:pt x="192881" y="71438"/>
                  </a:lnTo>
                  <a:lnTo>
                    <a:pt x="192881" y="7144"/>
                  </a:lnTo>
                  <a:cubicBezTo>
                    <a:pt x="192881" y="2858"/>
                    <a:pt x="190024" y="0"/>
                    <a:pt x="185738" y="0"/>
                  </a:cubicBezTo>
                  <a:lnTo>
                    <a:pt x="128588" y="0"/>
                  </a:lnTo>
                  <a:cubicBezTo>
                    <a:pt x="124301" y="0"/>
                    <a:pt x="121444" y="2858"/>
                    <a:pt x="121444" y="7144"/>
                  </a:cubicBezTo>
                  <a:lnTo>
                    <a:pt x="121444" y="14288"/>
                  </a:lnTo>
                  <a:lnTo>
                    <a:pt x="7144" y="14288"/>
                  </a:lnTo>
                  <a:cubicBezTo>
                    <a:pt x="2857" y="14288"/>
                    <a:pt x="0" y="17145"/>
                    <a:pt x="0" y="21431"/>
                  </a:cubicBezTo>
                  <a:lnTo>
                    <a:pt x="0" y="78581"/>
                  </a:lnTo>
                  <a:cubicBezTo>
                    <a:pt x="0" y="82867"/>
                    <a:pt x="2857" y="85725"/>
                    <a:pt x="7144" y="85725"/>
                  </a:cubicBezTo>
                  <a:lnTo>
                    <a:pt x="107156" y="85725"/>
                  </a:lnTo>
                  <a:lnTo>
                    <a:pt x="82868" y="109299"/>
                  </a:lnTo>
                  <a:cubicBezTo>
                    <a:pt x="81439" y="110728"/>
                    <a:pt x="80724" y="112157"/>
                    <a:pt x="80724" y="114300"/>
                  </a:cubicBezTo>
                  <a:cubicBezTo>
                    <a:pt x="80724" y="116443"/>
                    <a:pt x="81439" y="117872"/>
                    <a:pt x="82868" y="119301"/>
                  </a:cubicBezTo>
                  <a:lnTo>
                    <a:pt x="103584" y="140017"/>
                  </a:lnTo>
                  <a:cubicBezTo>
                    <a:pt x="106442" y="142875"/>
                    <a:pt x="110728" y="142875"/>
                    <a:pt x="113586" y="140017"/>
                  </a:cubicBezTo>
                  <a:lnTo>
                    <a:pt x="152162" y="101441"/>
                  </a:lnTo>
                  <a:cubicBezTo>
                    <a:pt x="152876" y="100727"/>
                    <a:pt x="152876" y="100013"/>
                    <a:pt x="153591" y="100013"/>
                  </a:cubicBezTo>
                  <a:lnTo>
                    <a:pt x="157877" y="100013"/>
                  </a:lnTo>
                  <a:cubicBezTo>
                    <a:pt x="157877" y="100727"/>
                    <a:pt x="158591" y="101441"/>
                    <a:pt x="159306" y="101441"/>
                  </a:cubicBezTo>
                  <a:lnTo>
                    <a:pt x="197882" y="140017"/>
                  </a:lnTo>
                  <a:cubicBezTo>
                    <a:pt x="199311" y="141446"/>
                    <a:pt x="200739" y="142161"/>
                    <a:pt x="202883" y="142161"/>
                  </a:cubicBezTo>
                  <a:cubicBezTo>
                    <a:pt x="205026" y="142161"/>
                    <a:pt x="206454" y="141446"/>
                    <a:pt x="207883" y="140017"/>
                  </a:cubicBezTo>
                  <a:lnTo>
                    <a:pt x="228600" y="119301"/>
                  </a:lnTo>
                  <a:cubicBezTo>
                    <a:pt x="231458" y="116443"/>
                    <a:pt x="231458" y="112157"/>
                    <a:pt x="228600" y="109299"/>
                  </a:cubicBezTo>
                  <a:lnTo>
                    <a:pt x="205026" y="85725"/>
                  </a:lnTo>
                  <a:lnTo>
                    <a:pt x="307181" y="85725"/>
                  </a:lnTo>
                  <a:cubicBezTo>
                    <a:pt x="311468" y="85725"/>
                    <a:pt x="314325" y="82867"/>
                    <a:pt x="314325" y="78581"/>
                  </a:cubicBezTo>
                  <a:lnTo>
                    <a:pt x="314325" y="21431"/>
                  </a:lnTo>
                  <a:cubicBezTo>
                    <a:pt x="314325" y="17145"/>
                    <a:pt x="311468" y="14288"/>
                    <a:pt x="307181" y="14288"/>
                  </a:cubicBezTo>
                  <a:close/>
                  <a:moveTo>
                    <a:pt x="135731" y="14288"/>
                  </a:moveTo>
                  <a:lnTo>
                    <a:pt x="178594" y="14288"/>
                  </a:lnTo>
                  <a:lnTo>
                    <a:pt x="178594" y="85725"/>
                  </a:lnTo>
                  <a:lnTo>
                    <a:pt x="135731" y="85725"/>
                  </a:lnTo>
                  <a:lnTo>
                    <a:pt x="135731" y="14288"/>
                  </a:lnTo>
                  <a:close/>
                  <a:moveTo>
                    <a:pt x="14288" y="28575"/>
                  </a:moveTo>
                  <a:lnTo>
                    <a:pt x="121444" y="28575"/>
                  </a:lnTo>
                  <a:lnTo>
                    <a:pt x="121444" y="71438"/>
                  </a:lnTo>
                  <a:lnTo>
                    <a:pt x="14288" y="71438"/>
                  </a:lnTo>
                  <a:lnTo>
                    <a:pt x="14288" y="28575"/>
                  </a:lnTo>
                  <a:close/>
                  <a:moveTo>
                    <a:pt x="109299" y="125016"/>
                  </a:moveTo>
                  <a:lnTo>
                    <a:pt x="98584" y="114300"/>
                  </a:lnTo>
                  <a:lnTo>
                    <a:pt x="121444" y="91440"/>
                  </a:lnTo>
                  <a:lnTo>
                    <a:pt x="121444" y="92869"/>
                  </a:lnTo>
                  <a:cubicBezTo>
                    <a:pt x="121444" y="97155"/>
                    <a:pt x="124301" y="100013"/>
                    <a:pt x="128588" y="100013"/>
                  </a:cubicBezTo>
                  <a:lnTo>
                    <a:pt x="134303" y="100013"/>
                  </a:lnTo>
                  <a:lnTo>
                    <a:pt x="109299" y="125016"/>
                  </a:lnTo>
                  <a:close/>
                  <a:moveTo>
                    <a:pt x="202883" y="125016"/>
                  </a:moveTo>
                  <a:lnTo>
                    <a:pt x="177879" y="100013"/>
                  </a:lnTo>
                  <a:lnTo>
                    <a:pt x="185738" y="100013"/>
                  </a:lnTo>
                  <a:cubicBezTo>
                    <a:pt x="189309" y="100013"/>
                    <a:pt x="192167" y="97155"/>
                    <a:pt x="192881" y="93583"/>
                  </a:cubicBezTo>
                  <a:lnTo>
                    <a:pt x="213598" y="114300"/>
                  </a:lnTo>
                  <a:lnTo>
                    <a:pt x="202883" y="125016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54E0F51E-2C58-2140-BDC1-A4F6157A936D}"/>
              </a:ext>
            </a:extLst>
          </p:cNvPr>
          <p:cNvSpPr/>
          <p:nvPr/>
        </p:nvSpPr>
        <p:spPr>
          <a:xfrm>
            <a:off x="3690143" y="1716626"/>
            <a:ext cx="430190" cy="343254"/>
          </a:xfrm>
          <a:custGeom>
            <a:avLst/>
            <a:gdLst>
              <a:gd name="connsiteX0" fmla="*/ 7144 w 430190"/>
              <a:gd name="connsiteY0" fmla="*/ 249492 h 343254"/>
              <a:gd name="connsiteX1" fmla="*/ 64294 w 430190"/>
              <a:gd name="connsiteY1" fmla="*/ 249492 h 343254"/>
              <a:gd name="connsiteX2" fmla="*/ 71438 w 430190"/>
              <a:gd name="connsiteY2" fmla="*/ 242349 h 343254"/>
              <a:gd name="connsiteX3" fmla="*/ 71438 w 430190"/>
              <a:gd name="connsiteY3" fmla="*/ 228061 h 343254"/>
              <a:gd name="connsiteX4" fmla="*/ 97155 w 430190"/>
              <a:gd name="connsiteY4" fmla="*/ 228061 h 343254"/>
              <a:gd name="connsiteX5" fmla="*/ 122158 w 430190"/>
              <a:gd name="connsiteY5" fmla="*/ 253064 h 343254"/>
              <a:gd name="connsiteX6" fmla="*/ 95012 w 430190"/>
              <a:gd name="connsiteY6" fmla="*/ 280210 h 343254"/>
              <a:gd name="connsiteX7" fmla="*/ 97155 w 430190"/>
              <a:gd name="connsiteY7" fmla="*/ 333074 h 343254"/>
              <a:gd name="connsiteX8" fmla="*/ 148590 w 430190"/>
              <a:gd name="connsiteY8" fmla="*/ 333074 h 343254"/>
              <a:gd name="connsiteX9" fmla="*/ 175736 w 430190"/>
              <a:gd name="connsiteY9" fmla="*/ 305928 h 343254"/>
              <a:gd name="connsiteX10" fmla="*/ 225742 w 430190"/>
              <a:gd name="connsiteY10" fmla="*/ 305928 h 343254"/>
              <a:gd name="connsiteX11" fmla="*/ 230743 w 430190"/>
              <a:gd name="connsiteY11" fmla="*/ 300927 h 343254"/>
              <a:gd name="connsiteX12" fmla="*/ 230743 w 430190"/>
              <a:gd name="connsiteY12" fmla="*/ 300927 h 343254"/>
              <a:gd name="connsiteX13" fmla="*/ 255746 w 430190"/>
              <a:gd name="connsiteY13" fmla="*/ 275924 h 343254"/>
              <a:gd name="connsiteX14" fmla="*/ 255746 w 430190"/>
              <a:gd name="connsiteY14" fmla="*/ 275924 h 343254"/>
              <a:gd name="connsiteX15" fmla="*/ 280749 w 430190"/>
              <a:gd name="connsiteY15" fmla="*/ 250921 h 343254"/>
              <a:gd name="connsiteX16" fmla="*/ 280749 w 430190"/>
              <a:gd name="connsiteY16" fmla="*/ 250921 h 343254"/>
              <a:gd name="connsiteX17" fmla="*/ 305753 w 430190"/>
              <a:gd name="connsiteY17" fmla="*/ 225918 h 343254"/>
              <a:gd name="connsiteX18" fmla="*/ 305753 w 430190"/>
              <a:gd name="connsiteY18" fmla="*/ 215917 h 343254"/>
              <a:gd name="connsiteX19" fmla="*/ 305753 w 430190"/>
              <a:gd name="connsiteY19" fmla="*/ 215917 h 343254"/>
              <a:gd name="connsiteX20" fmla="*/ 285750 w 430190"/>
              <a:gd name="connsiteY20" fmla="*/ 195914 h 343254"/>
              <a:gd name="connsiteX21" fmla="*/ 341471 w 430190"/>
              <a:gd name="connsiteY21" fmla="*/ 140193 h 343254"/>
              <a:gd name="connsiteX22" fmla="*/ 366474 w 430190"/>
              <a:gd name="connsiteY22" fmla="*/ 141622 h 343254"/>
              <a:gd name="connsiteX23" fmla="*/ 430054 w 430190"/>
              <a:gd name="connsiteY23" fmla="*/ 75185 h 343254"/>
              <a:gd name="connsiteX24" fmla="*/ 425053 w 430190"/>
              <a:gd name="connsiteY24" fmla="*/ 43752 h 343254"/>
              <a:gd name="connsiteX25" fmla="*/ 415766 w 430190"/>
              <a:gd name="connsiteY25" fmla="*/ 40180 h 343254"/>
              <a:gd name="connsiteX26" fmla="*/ 413623 w 430190"/>
              <a:gd name="connsiteY26" fmla="*/ 41609 h 343254"/>
              <a:gd name="connsiteX27" fmla="*/ 387191 w 430190"/>
              <a:gd name="connsiteY27" fmla="*/ 68041 h 343254"/>
              <a:gd name="connsiteX28" fmla="*/ 360045 w 430190"/>
              <a:gd name="connsiteY28" fmla="*/ 42324 h 343254"/>
              <a:gd name="connsiteX29" fmla="*/ 386477 w 430190"/>
              <a:gd name="connsiteY29" fmla="*/ 16606 h 343254"/>
              <a:gd name="connsiteX30" fmla="*/ 386477 w 430190"/>
              <a:gd name="connsiteY30" fmla="*/ 6605 h 343254"/>
              <a:gd name="connsiteX31" fmla="*/ 384334 w 430190"/>
              <a:gd name="connsiteY31" fmla="*/ 5176 h 343254"/>
              <a:gd name="connsiteX32" fmla="*/ 352901 w 430190"/>
              <a:gd name="connsiteY32" fmla="*/ 175 h 343254"/>
              <a:gd name="connsiteX33" fmla="*/ 287179 w 430190"/>
              <a:gd name="connsiteY33" fmla="*/ 63040 h 343254"/>
              <a:gd name="connsiteX34" fmla="*/ 288608 w 430190"/>
              <a:gd name="connsiteY34" fmla="*/ 88044 h 343254"/>
              <a:gd name="connsiteX35" fmla="*/ 232886 w 430190"/>
              <a:gd name="connsiteY35" fmla="*/ 143765 h 343254"/>
              <a:gd name="connsiteX36" fmla="*/ 227171 w 430190"/>
              <a:gd name="connsiteY36" fmla="*/ 138050 h 343254"/>
              <a:gd name="connsiteX37" fmla="*/ 217170 w 430190"/>
              <a:gd name="connsiteY37" fmla="*/ 138050 h 343254"/>
              <a:gd name="connsiteX38" fmla="*/ 217170 w 430190"/>
              <a:gd name="connsiteY38" fmla="*/ 148051 h 343254"/>
              <a:gd name="connsiteX39" fmla="*/ 217170 w 430190"/>
              <a:gd name="connsiteY39" fmla="*/ 148051 h 343254"/>
              <a:gd name="connsiteX40" fmla="*/ 290036 w 430190"/>
              <a:gd name="connsiteY40" fmla="*/ 220917 h 343254"/>
              <a:gd name="connsiteX41" fmla="*/ 275034 w 430190"/>
              <a:gd name="connsiteY41" fmla="*/ 235919 h 343254"/>
              <a:gd name="connsiteX42" fmla="*/ 244316 w 430190"/>
              <a:gd name="connsiteY42" fmla="*/ 205201 h 343254"/>
              <a:gd name="connsiteX43" fmla="*/ 234315 w 430190"/>
              <a:gd name="connsiteY43" fmla="*/ 205201 h 343254"/>
              <a:gd name="connsiteX44" fmla="*/ 234315 w 430190"/>
              <a:gd name="connsiteY44" fmla="*/ 215202 h 343254"/>
              <a:gd name="connsiteX45" fmla="*/ 265033 w 430190"/>
              <a:gd name="connsiteY45" fmla="*/ 245920 h 343254"/>
              <a:gd name="connsiteX46" fmla="*/ 250031 w 430190"/>
              <a:gd name="connsiteY46" fmla="*/ 260922 h 343254"/>
              <a:gd name="connsiteX47" fmla="*/ 219313 w 430190"/>
              <a:gd name="connsiteY47" fmla="*/ 230204 h 343254"/>
              <a:gd name="connsiteX48" fmla="*/ 209312 w 430190"/>
              <a:gd name="connsiteY48" fmla="*/ 230204 h 343254"/>
              <a:gd name="connsiteX49" fmla="*/ 209312 w 430190"/>
              <a:gd name="connsiteY49" fmla="*/ 240205 h 343254"/>
              <a:gd name="connsiteX50" fmla="*/ 240030 w 430190"/>
              <a:gd name="connsiteY50" fmla="*/ 270924 h 343254"/>
              <a:gd name="connsiteX51" fmla="*/ 225028 w 430190"/>
              <a:gd name="connsiteY51" fmla="*/ 285925 h 343254"/>
              <a:gd name="connsiteX52" fmla="*/ 193596 w 430190"/>
              <a:gd name="connsiteY52" fmla="*/ 254493 h 343254"/>
              <a:gd name="connsiteX53" fmla="*/ 183594 w 430190"/>
              <a:gd name="connsiteY53" fmla="*/ 254493 h 343254"/>
              <a:gd name="connsiteX54" fmla="*/ 183594 w 430190"/>
              <a:gd name="connsiteY54" fmla="*/ 264494 h 343254"/>
              <a:gd name="connsiteX55" fmla="*/ 183594 w 430190"/>
              <a:gd name="connsiteY55" fmla="*/ 264494 h 343254"/>
              <a:gd name="connsiteX56" fmla="*/ 215027 w 430190"/>
              <a:gd name="connsiteY56" fmla="*/ 295927 h 343254"/>
              <a:gd name="connsiteX57" fmla="*/ 185023 w 430190"/>
              <a:gd name="connsiteY57" fmla="*/ 295927 h 343254"/>
              <a:gd name="connsiteX58" fmla="*/ 105013 w 430190"/>
              <a:gd name="connsiteY58" fmla="*/ 215917 h 343254"/>
              <a:gd name="connsiteX59" fmla="*/ 100013 w 430190"/>
              <a:gd name="connsiteY59" fmla="*/ 213774 h 343254"/>
              <a:gd name="connsiteX60" fmla="*/ 71438 w 430190"/>
              <a:gd name="connsiteY60" fmla="*/ 213774 h 343254"/>
              <a:gd name="connsiteX61" fmla="*/ 71438 w 430190"/>
              <a:gd name="connsiteY61" fmla="*/ 135192 h 343254"/>
              <a:gd name="connsiteX62" fmla="*/ 150019 w 430190"/>
              <a:gd name="connsiteY62" fmla="*/ 135192 h 343254"/>
              <a:gd name="connsiteX63" fmla="*/ 155019 w 430190"/>
              <a:gd name="connsiteY63" fmla="*/ 133049 h 343254"/>
              <a:gd name="connsiteX64" fmla="*/ 174308 w 430190"/>
              <a:gd name="connsiteY64" fmla="*/ 113761 h 343254"/>
              <a:gd name="connsiteX65" fmla="*/ 235744 w 430190"/>
              <a:gd name="connsiteY65" fmla="*/ 113761 h 343254"/>
              <a:gd name="connsiteX66" fmla="*/ 242888 w 430190"/>
              <a:gd name="connsiteY66" fmla="*/ 106617 h 343254"/>
              <a:gd name="connsiteX67" fmla="*/ 235744 w 430190"/>
              <a:gd name="connsiteY67" fmla="*/ 99474 h 343254"/>
              <a:gd name="connsiteX68" fmla="*/ 171450 w 430190"/>
              <a:gd name="connsiteY68" fmla="*/ 99474 h 343254"/>
              <a:gd name="connsiteX69" fmla="*/ 166449 w 430190"/>
              <a:gd name="connsiteY69" fmla="*/ 101617 h 343254"/>
              <a:gd name="connsiteX70" fmla="*/ 147161 w 430190"/>
              <a:gd name="connsiteY70" fmla="*/ 120905 h 343254"/>
              <a:gd name="connsiteX71" fmla="*/ 71438 w 430190"/>
              <a:gd name="connsiteY71" fmla="*/ 120905 h 343254"/>
              <a:gd name="connsiteX72" fmla="*/ 71438 w 430190"/>
              <a:gd name="connsiteY72" fmla="*/ 99474 h 343254"/>
              <a:gd name="connsiteX73" fmla="*/ 64294 w 430190"/>
              <a:gd name="connsiteY73" fmla="*/ 92330 h 343254"/>
              <a:gd name="connsiteX74" fmla="*/ 7144 w 430190"/>
              <a:gd name="connsiteY74" fmla="*/ 92330 h 343254"/>
              <a:gd name="connsiteX75" fmla="*/ 0 w 430190"/>
              <a:gd name="connsiteY75" fmla="*/ 99474 h 343254"/>
              <a:gd name="connsiteX76" fmla="*/ 0 w 430190"/>
              <a:gd name="connsiteY76" fmla="*/ 242349 h 343254"/>
              <a:gd name="connsiteX77" fmla="*/ 7144 w 430190"/>
              <a:gd name="connsiteY77" fmla="*/ 249492 h 343254"/>
              <a:gd name="connsiteX78" fmla="*/ 300752 w 430190"/>
              <a:gd name="connsiteY78" fmla="*/ 94473 h 343254"/>
              <a:gd name="connsiteX79" fmla="*/ 302181 w 430190"/>
              <a:gd name="connsiteY79" fmla="*/ 87329 h 343254"/>
              <a:gd name="connsiteX80" fmla="*/ 300038 w 430190"/>
              <a:gd name="connsiteY80" fmla="*/ 64469 h 343254"/>
              <a:gd name="connsiteX81" fmla="*/ 352901 w 430190"/>
              <a:gd name="connsiteY81" fmla="*/ 13749 h 343254"/>
              <a:gd name="connsiteX82" fmla="*/ 367189 w 430190"/>
              <a:gd name="connsiteY82" fmla="*/ 14463 h 343254"/>
              <a:gd name="connsiteX83" fmla="*/ 344329 w 430190"/>
              <a:gd name="connsiteY83" fmla="*/ 37323 h 343254"/>
              <a:gd name="connsiteX84" fmla="*/ 344329 w 430190"/>
              <a:gd name="connsiteY84" fmla="*/ 47324 h 343254"/>
              <a:gd name="connsiteX85" fmla="*/ 379333 w 430190"/>
              <a:gd name="connsiteY85" fmla="*/ 83043 h 343254"/>
              <a:gd name="connsiteX86" fmla="*/ 384334 w 430190"/>
              <a:gd name="connsiteY86" fmla="*/ 85186 h 343254"/>
              <a:gd name="connsiteX87" fmla="*/ 384334 w 430190"/>
              <a:gd name="connsiteY87" fmla="*/ 85186 h 343254"/>
              <a:gd name="connsiteX88" fmla="*/ 389334 w 430190"/>
              <a:gd name="connsiteY88" fmla="*/ 83043 h 343254"/>
              <a:gd name="connsiteX89" fmla="*/ 412194 w 430190"/>
              <a:gd name="connsiteY89" fmla="*/ 60183 h 343254"/>
              <a:gd name="connsiteX90" fmla="*/ 413623 w 430190"/>
              <a:gd name="connsiteY90" fmla="*/ 75185 h 343254"/>
              <a:gd name="connsiteX91" fmla="*/ 363617 w 430190"/>
              <a:gd name="connsiteY91" fmla="*/ 128049 h 343254"/>
              <a:gd name="connsiteX92" fmla="*/ 340043 w 430190"/>
              <a:gd name="connsiteY92" fmla="*/ 125905 h 343254"/>
              <a:gd name="connsiteX93" fmla="*/ 332899 w 430190"/>
              <a:gd name="connsiteY93" fmla="*/ 127334 h 343254"/>
              <a:gd name="connsiteX94" fmla="*/ 274320 w 430190"/>
              <a:gd name="connsiteY94" fmla="*/ 185913 h 343254"/>
              <a:gd name="connsiteX95" fmla="*/ 241459 w 430190"/>
              <a:gd name="connsiteY95" fmla="*/ 153052 h 343254"/>
              <a:gd name="connsiteX96" fmla="*/ 300752 w 430190"/>
              <a:gd name="connsiteY96" fmla="*/ 94473 h 343254"/>
              <a:gd name="connsiteX97" fmla="*/ 137874 w 430190"/>
              <a:gd name="connsiteY97" fmla="*/ 323073 h 343254"/>
              <a:gd name="connsiteX98" fmla="*/ 105013 w 430190"/>
              <a:gd name="connsiteY98" fmla="*/ 323073 h 343254"/>
              <a:gd name="connsiteX99" fmla="*/ 105013 w 430190"/>
              <a:gd name="connsiteY99" fmla="*/ 323073 h 343254"/>
              <a:gd name="connsiteX100" fmla="*/ 105013 w 430190"/>
              <a:gd name="connsiteY100" fmla="*/ 290212 h 343254"/>
              <a:gd name="connsiteX101" fmla="*/ 132159 w 430190"/>
              <a:gd name="connsiteY101" fmla="*/ 263065 h 343254"/>
              <a:gd name="connsiteX102" fmla="*/ 165021 w 430190"/>
              <a:gd name="connsiteY102" fmla="*/ 295927 h 343254"/>
              <a:gd name="connsiteX103" fmla="*/ 137874 w 430190"/>
              <a:gd name="connsiteY103" fmla="*/ 323073 h 343254"/>
              <a:gd name="connsiteX104" fmla="*/ 14288 w 430190"/>
              <a:gd name="connsiteY104" fmla="*/ 106617 h 343254"/>
              <a:gd name="connsiteX105" fmla="*/ 57150 w 430190"/>
              <a:gd name="connsiteY105" fmla="*/ 106617 h 343254"/>
              <a:gd name="connsiteX106" fmla="*/ 57150 w 430190"/>
              <a:gd name="connsiteY106" fmla="*/ 235205 h 343254"/>
              <a:gd name="connsiteX107" fmla="*/ 14288 w 430190"/>
              <a:gd name="connsiteY107" fmla="*/ 235205 h 343254"/>
              <a:gd name="connsiteX108" fmla="*/ 14288 w 430190"/>
              <a:gd name="connsiteY108" fmla="*/ 106617 h 34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30190" h="343254">
                <a:moveTo>
                  <a:pt x="7144" y="249492"/>
                </a:moveTo>
                <a:lnTo>
                  <a:pt x="64294" y="249492"/>
                </a:lnTo>
                <a:cubicBezTo>
                  <a:pt x="68580" y="249492"/>
                  <a:pt x="71438" y="246635"/>
                  <a:pt x="71438" y="242349"/>
                </a:cubicBezTo>
                <a:lnTo>
                  <a:pt x="71438" y="228061"/>
                </a:lnTo>
                <a:lnTo>
                  <a:pt x="97155" y="228061"/>
                </a:lnTo>
                <a:lnTo>
                  <a:pt x="122158" y="253064"/>
                </a:lnTo>
                <a:lnTo>
                  <a:pt x="95012" y="280210"/>
                </a:lnTo>
                <a:cubicBezTo>
                  <a:pt x="80724" y="295212"/>
                  <a:pt x="81439" y="318787"/>
                  <a:pt x="97155" y="333074"/>
                </a:cubicBezTo>
                <a:cubicBezTo>
                  <a:pt x="111443" y="346647"/>
                  <a:pt x="133588" y="346647"/>
                  <a:pt x="148590" y="333074"/>
                </a:cubicBezTo>
                <a:lnTo>
                  <a:pt x="175736" y="305928"/>
                </a:lnTo>
                <a:cubicBezTo>
                  <a:pt x="189309" y="319501"/>
                  <a:pt x="212169" y="319501"/>
                  <a:pt x="225742" y="305928"/>
                </a:cubicBezTo>
                <a:lnTo>
                  <a:pt x="230743" y="300927"/>
                </a:lnTo>
                <a:lnTo>
                  <a:pt x="230743" y="300927"/>
                </a:lnTo>
                <a:lnTo>
                  <a:pt x="255746" y="275924"/>
                </a:lnTo>
                <a:lnTo>
                  <a:pt x="255746" y="275924"/>
                </a:lnTo>
                <a:lnTo>
                  <a:pt x="280749" y="250921"/>
                </a:lnTo>
                <a:lnTo>
                  <a:pt x="280749" y="250921"/>
                </a:lnTo>
                <a:lnTo>
                  <a:pt x="305753" y="225918"/>
                </a:lnTo>
                <a:cubicBezTo>
                  <a:pt x="308610" y="223060"/>
                  <a:pt x="308610" y="218774"/>
                  <a:pt x="305753" y="215917"/>
                </a:cubicBezTo>
                <a:cubicBezTo>
                  <a:pt x="305753" y="215917"/>
                  <a:pt x="305753" y="215917"/>
                  <a:pt x="305753" y="215917"/>
                </a:cubicBezTo>
                <a:lnTo>
                  <a:pt x="285750" y="195914"/>
                </a:lnTo>
                <a:lnTo>
                  <a:pt x="341471" y="140193"/>
                </a:lnTo>
                <a:cubicBezTo>
                  <a:pt x="349329" y="142336"/>
                  <a:pt x="357902" y="142336"/>
                  <a:pt x="366474" y="141622"/>
                </a:cubicBezTo>
                <a:cubicBezTo>
                  <a:pt x="400764" y="137335"/>
                  <a:pt x="427196" y="109475"/>
                  <a:pt x="430054" y="75185"/>
                </a:cubicBezTo>
                <a:cubicBezTo>
                  <a:pt x="430768" y="64469"/>
                  <a:pt x="428625" y="53754"/>
                  <a:pt x="425053" y="43752"/>
                </a:cubicBezTo>
                <a:cubicBezTo>
                  <a:pt x="423624" y="40180"/>
                  <a:pt x="419338" y="38037"/>
                  <a:pt x="415766" y="40180"/>
                </a:cubicBezTo>
                <a:cubicBezTo>
                  <a:pt x="415052" y="40180"/>
                  <a:pt x="414338" y="40895"/>
                  <a:pt x="413623" y="41609"/>
                </a:cubicBezTo>
                <a:lnTo>
                  <a:pt x="387191" y="68041"/>
                </a:lnTo>
                <a:lnTo>
                  <a:pt x="360045" y="42324"/>
                </a:lnTo>
                <a:lnTo>
                  <a:pt x="386477" y="16606"/>
                </a:lnTo>
                <a:cubicBezTo>
                  <a:pt x="389334" y="13749"/>
                  <a:pt x="389334" y="9462"/>
                  <a:pt x="386477" y="6605"/>
                </a:cubicBezTo>
                <a:cubicBezTo>
                  <a:pt x="385763" y="5890"/>
                  <a:pt x="385048" y="5176"/>
                  <a:pt x="384334" y="5176"/>
                </a:cubicBezTo>
                <a:cubicBezTo>
                  <a:pt x="374333" y="890"/>
                  <a:pt x="363617" y="-539"/>
                  <a:pt x="352901" y="175"/>
                </a:cubicBezTo>
                <a:cubicBezTo>
                  <a:pt x="318611" y="3033"/>
                  <a:pt x="291465" y="29465"/>
                  <a:pt x="287179" y="63040"/>
                </a:cubicBezTo>
                <a:cubicBezTo>
                  <a:pt x="286464" y="71613"/>
                  <a:pt x="286464" y="79471"/>
                  <a:pt x="288608" y="88044"/>
                </a:cubicBezTo>
                <a:lnTo>
                  <a:pt x="232886" y="143765"/>
                </a:lnTo>
                <a:lnTo>
                  <a:pt x="227171" y="138050"/>
                </a:lnTo>
                <a:cubicBezTo>
                  <a:pt x="224314" y="135192"/>
                  <a:pt x="220028" y="135192"/>
                  <a:pt x="217170" y="138050"/>
                </a:cubicBezTo>
                <a:cubicBezTo>
                  <a:pt x="214313" y="140907"/>
                  <a:pt x="214313" y="145194"/>
                  <a:pt x="217170" y="148051"/>
                </a:cubicBezTo>
                <a:lnTo>
                  <a:pt x="217170" y="148051"/>
                </a:lnTo>
                <a:lnTo>
                  <a:pt x="290036" y="220917"/>
                </a:lnTo>
                <a:lnTo>
                  <a:pt x="275034" y="235919"/>
                </a:lnTo>
                <a:lnTo>
                  <a:pt x="244316" y="205201"/>
                </a:lnTo>
                <a:cubicBezTo>
                  <a:pt x="241459" y="202344"/>
                  <a:pt x="237173" y="202344"/>
                  <a:pt x="234315" y="205201"/>
                </a:cubicBezTo>
                <a:cubicBezTo>
                  <a:pt x="231458" y="208059"/>
                  <a:pt x="231458" y="212345"/>
                  <a:pt x="234315" y="215202"/>
                </a:cubicBezTo>
                <a:lnTo>
                  <a:pt x="265033" y="245920"/>
                </a:lnTo>
                <a:lnTo>
                  <a:pt x="250031" y="260922"/>
                </a:lnTo>
                <a:lnTo>
                  <a:pt x="219313" y="230204"/>
                </a:lnTo>
                <a:cubicBezTo>
                  <a:pt x="216456" y="227347"/>
                  <a:pt x="212169" y="227347"/>
                  <a:pt x="209312" y="230204"/>
                </a:cubicBezTo>
                <a:cubicBezTo>
                  <a:pt x="206454" y="233062"/>
                  <a:pt x="206454" y="237348"/>
                  <a:pt x="209312" y="240205"/>
                </a:cubicBezTo>
                <a:lnTo>
                  <a:pt x="240030" y="270924"/>
                </a:lnTo>
                <a:lnTo>
                  <a:pt x="225028" y="285925"/>
                </a:lnTo>
                <a:lnTo>
                  <a:pt x="193596" y="254493"/>
                </a:lnTo>
                <a:cubicBezTo>
                  <a:pt x="190738" y="251635"/>
                  <a:pt x="186452" y="251635"/>
                  <a:pt x="183594" y="254493"/>
                </a:cubicBezTo>
                <a:cubicBezTo>
                  <a:pt x="180737" y="257350"/>
                  <a:pt x="180737" y="261637"/>
                  <a:pt x="183594" y="264494"/>
                </a:cubicBezTo>
                <a:cubicBezTo>
                  <a:pt x="183594" y="264494"/>
                  <a:pt x="183594" y="264494"/>
                  <a:pt x="183594" y="264494"/>
                </a:cubicBezTo>
                <a:lnTo>
                  <a:pt x="215027" y="295927"/>
                </a:lnTo>
                <a:cubicBezTo>
                  <a:pt x="206454" y="303785"/>
                  <a:pt x="193596" y="303785"/>
                  <a:pt x="185023" y="295927"/>
                </a:cubicBezTo>
                <a:lnTo>
                  <a:pt x="105013" y="215917"/>
                </a:lnTo>
                <a:cubicBezTo>
                  <a:pt x="103584" y="214488"/>
                  <a:pt x="102156" y="213774"/>
                  <a:pt x="100013" y="213774"/>
                </a:cubicBezTo>
                <a:lnTo>
                  <a:pt x="71438" y="213774"/>
                </a:lnTo>
                <a:lnTo>
                  <a:pt x="71438" y="135192"/>
                </a:lnTo>
                <a:lnTo>
                  <a:pt x="150019" y="135192"/>
                </a:lnTo>
                <a:cubicBezTo>
                  <a:pt x="152162" y="135192"/>
                  <a:pt x="153591" y="134478"/>
                  <a:pt x="155019" y="133049"/>
                </a:cubicBezTo>
                <a:lnTo>
                  <a:pt x="174308" y="113761"/>
                </a:lnTo>
                <a:lnTo>
                  <a:pt x="235744" y="113761"/>
                </a:lnTo>
                <a:cubicBezTo>
                  <a:pt x="240030" y="113761"/>
                  <a:pt x="242888" y="110904"/>
                  <a:pt x="242888" y="106617"/>
                </a:cubicBezTo>
                <a:cubicBezTo>
                  <a:pt x="242888" y="102331"/>
                  <a:pt x="240030" y="99474"/>
                  <a:pt x="235744" y="99474"/>
                </a:cubicBezTo>
                <a:lnTo>
                  <a:pt x="171450" y="99474"/>
                </a:lnTo>
                <a:cubicBezTo>
                  <a:pt x="169307" y="99474"/>
                  <a:pt x="167878" y="100188"/>
                  <a:pt x="166449" y="101617"/>
                </a:cubicBezTo>
                <a:lnTo>
                  <a:pt x="147161" y="120905"/>
                </a:lnTo>
                <a:lnTo>
                  <a:pt x="71438" y="120905"/>
                </a:lnTo>
                <a:lnTo>
                  <a:pt x="71438" y="99474"/>
                </a:lnTo>
                <a:cubicBezTo>
                  <a:pt x="71438" y="95187"/>
                  <a:pt x="68580" y="92330"/>
                  <a:pt x="64294" y="92330"/>
                </a:cubicBezTo>
                <a:lnTo>
                  <a:pt x="7144" y="92330"/>
                </a:lnTo>
                <a:cubicBezTo>
                  <a:pt x="2858" y="92330"/>
                  <a:pt x="0" y="95187"/>
                  <a:pt x="0" y="99474"/>
                </a:cubicBezTo>
                <a:lnTo>
                  <a:pt x="0" y="242349"/>
                </a:lnTo>
                <a:cubicBezTo>
                  <a:pt x="0" y="246635"/>
                  <a:pt x="2858" y="249492"/>
                  <a:pt x="7144" y="249492"/>
                </a:cubicBezTo>
                <a:close/>
                <a:moveTo>
                  <a:pt x="300752" y="94473"/>
                </a:moveTo>
                <a:cubicBezTo>
                  <a:pt x="302895" y="92330"/>
                  <a:pt x="303609" y="90187"/>
                  <a:pt x="302181" y="87329"/>
                </a:cubicBezTo>
                <a:cubicBezTo>
                  <a:pt x="300038" y="80185"/>
                  <a:pt x="299323" y="71613"/>
                  <a:pt x="300038" y="64469"/>
                </a:cubicBezTo>
                <a:cubicBezTo>
                  <a:pt x="303609" y="37323"/>
                  <a:pt x="325755" y="15892"/>
                  <a:pt x="352901" y="13749"/>
                </a:cubicBezTo>
                <a:cubicBezTo>
                  <a:pt x="357902" y="13749"/>
                  <a:pt x="362188" y="13749"/>
                  <a:pt x="367189" y="14463"/>
                </a:cubicBezTo>
                <a:lnTo>
                  <a:pt x="344329" y="37323"/>
                </a:lnTo>
                <a:cubicBezTo>
                  <a:pt x="341471" y="40180"/>
                  <a:pt x="341471" y="44467"/>
                  <a:pt x="344329" y="47324"/>
                </a:cubicBezTo>
                <a:lnTo>
                  <a:pt x="379333" y="83043"/>
                </a:lnTo>
                <a:cubicBezTo>
                  <a:pt x="380762" y="84472"/>
                  <a:pt x="382191" y="85186"/>
                  <a:pt x="384334" y="85186"/>
                </a:cubicBezTo>
                <a:lnTo>
                  <a:pt x="384334" y="85186"/>
                </a:lnTo>
                <a:cubicBezTo>
                  <a:pt x="386477" y="85186"/>
                  <a:pt x="387906" y="84472"/>
                  <a:pt x="389334" y="83043"/>
                </a:cubicBezTo>
                <a:lnTo>
                  <a:pt x="412194" y="60183"/>
                </a:lnTo>
                <a:cubicBezTo>
                  <a:pt x="413623" y="65184"/>
                  <a:pt x="413623" y="70184"/>
                  <a:pt x="413623" y="75185"/>
                </a:cubicBezTo>
                <a:cubicBezTo>
                  <a:pt x="411480" y="102331"/>
                  <a:pt x="390763" y="124477"/>
                  <a:pt x="363617" y="128049"/>
                </a:cubicBezTo>
                <a:cubicBezTo>
                  <a:pt x="355759" y="128763"/>
                  <a:pt x="347901" y="128049"/>
                  <a:pt x="340043" y="125905"/>
                </a:cubicBezTo>
                <a:cubicBezTo>
                  <a:pt x="337185" y="125191"/>
                  <a:pt x="335042" y="125905"/>
                  <a:pt x="332899" y="127334"/>
                </a:cubicBezTo>
                <a:lnTo>
                  <a:pt x="274320" y="185913"/>
                </a:lnTo>
                <a:lnTo>
                  <a:pt x="241459" y="153052"/>
                </a:lnTo>
                <a:lnTo>
                  <a:pt x="300752" y="94473"/>
                </a:lnTo>
                <a:close/>
                <a:moveTo>
                  <a:pt x="137874" y="323073"/>
                </a:moveTo>
                <a:cubicBezTo>
                  <a:pt x="128588" y="332360"/>
                  <a:pt x="114300" y="332360"/>
                  <a:pt x="105013" y="323073"/>
                </a:cubicBezTo>
                <a:cubicBezTo>
                  <a:pt x="105013" y="323073"/>
                  <a:pt x="105013" y="323073"/>
                  <a:pt x="105013" y="323073"/>
                </a:cubicBezTo>
                <a:cubicBezTo>
                  <a:pt x="95726" y="313786"/>
                  <a:pt x="95726" y="299499"/>
                  <a:pt x="105013" y="290212"/>
                </a:cubicBezTo>
                <a:lnTo>
                  <a:pt x="132159" y="263065"/>
                </a:lnTo>
                <a:lnTo>
                  <a:pt x="165021" y="295927"/>
                </a:lnTo>
                <a:lnTo>
                  <a:pt x="137874" y="323073"/>
                </a:lnTo>
                <a:close/>
                <a:moveTo>
                  <a:pt x="14288" y="106617"/>
                </a:moveTo>
                <a:lnTo>
                  <a:pt x="57150" y="106617"/>
                </a:lnTo>
                <a:lnTo>
                  <a:pt x="57150" y="235205"/>
                </a:lnTo>
                <a:lnTo>
                  <a:pt x="14288" y="235205"/>
                </a:lnTo>
                <a:lnTo>
                  <a:pt x="14288" y="106617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0DC5C71B-08DD-6F65-7597-2D4A299AF030}"/>
              </a:ext>
            </a:extLst>
          </p:cNvPr>
          <p:cNvSpPr/>
          <p:nvPr/>
        </p:nvSpPr>
        <p:spPr>
          <a:xfrm>
            <a:off x="4750865" y="1716087"/>
            <a:ext cx="428772" cy="314325"/>
          </a:xfrm>
          <a:custGeom>
            <a:avLst/>
            <a:gdLst>
              <a:gd name="connsiteX0" fmla="*/ 412082 w 428772"/>
              <a:gd name="connsiteY0" fmla="*/ 247888 h 314325"/>
              <a:gd name="connsiteX1" fmla="*/ 222772 w 428772"/>
              <a:gd name="connsiteY1" fmla="*/ 131445 h 314325"/>
              <a:gd name="connsiteX2" fmla="*/ 222772 w 428772"/>
              <a:gd name="connsiteY2" fmla="*/ 99298 h 314325"/>
              <a:gd name="connsiteX3" fmla="*/ 265635 w 428772"/>
              <a:gd name="connsiteY3" fmla="*/ 50006 h 314325"/>
              <a:gd name="connsiteX4" fmla="*/ 215628 w 428772"/>
              <a:gd name="connsiteY4" fmla="*/ 0 h 314325"/>
              <a:gd name="connsiteX5" fmla="*/ 165622 w 428772"/>
              <a:gd name="connsiteY5" fmla="*/ 50006 h 314325"/>
              <a:gd name="connsiteX6" fmla="*/ 172766 w 428772"/>
              <a:gd name="connsiteY6" fmla="*/ 57150 h 314325"/>
              <a:gd name="connsiteX7" fmla="*/ 179910 w 428772"/>
              <a:gd name="connsiteY7" fmla="*/ 50006 h 314325"/>
              <a:gd name="connsiteX8" fmla="*/ 215628 w 428772"/>
              <a:gd name="connsiteY8" fmla="*/ 14288 h 314325"/>
              <a:gd name="connsiteX9" fmla="*/ 251347 w 428772"/>
              <a:gd name="connsiteY9" fmla="*/ 50006 h 314325"/>
              <a:gd name="connsiteX10" fmla="*/ 215628 w 428772"/>
              <a:gd name="connsiteY10" fmla="*/ 85725 h 314325"/>
              <a:gd name="connsiteX11" fmla="*/ 208485 w 428772"/>
              <a:gd name="connsiteY11" fmla="*/ 92869 h 314325"/>
              <a:gd name="connsiteX12" fmla="*/ 208485 w 428772"/>
              <a:gd name="connsiteY12" fmla="*/ 135731 h 314325"/>
              <a:gd name="connsiteX13" fmla="*/ 212057 w 428772"/>
              <a:gd name="connsiteY13" fmla="*/ 142161 h 314325"/>
              <a:gd name="connsiteX14" fmla="*/ 404938 w 428772"/>
              <a:gd name="connsiteY14" fmla="*/ 260747 h 314325"/>
              <a:gd name="connsiteX15" fmla="*/ 414225 w 428772"/>
              <a:gd name="connsiteY15" fmla="*/ 285036 h 314325"/>
              <a:gd name="connsiteX16" fmla="*/ 393508 w 428772"/>
              <a:gd name="connsiteY16" fmla="*/ 300038 h 314325"/>
              <a:gd name="connsiteX17" fmla="*/ 36320 w 428772"/>
              <a:gd name="connsiteY17" fmla="*/ 300038 h 314325"/>
              <a:gd name="connsiteX18" fmla="*/ 16318 w 428772"/>
              <a:gd name="connsiteY18" fmla="*/ 285036 h 314325"/>
              <a:gd name="connsiteX19" fmla="*/ 25605 w 428772"/>
              <a:gd name="connsiteY19" fmla="*/ 261461 h 314325"/>
              <a:gd name="connsiteX20" fmla="*/ 194197 w 428772"/>
              <a:gd name="connsiteY20" fmla="*/ 157877 h 314325"/>
              <a:gd name="connsiteX21" fmla="*/ 196340 w 428772"/>
              <a:gd name="connsiteY21" fmla="*/ 147876 h 314325"/>
              <a:gd name="connsiteX22" fmla="*/ 186339 w 428772"/>
              <a:gd name="connsiteY22" fmla="*/ 145733 h 314325"/>
              <a:gd name="connsiteX23" fmla="*/ 17032 w 428772"/>
              <a:gd name="connsiteY23" fmla="*/ 249317 h 314325"/>
              <a:gd name="connsiteX24" fmla="*/ 1316 w 428772"/>
              <a:gd name="connsiteY24" fmla="*/ 288608 h 314325"/>
              <a:gd name="connsiteX25" fmla="*/ 35606 w 428772"/>
              <a:gd name="connsiteY25" fmla="*/ 314325 h 314325"/>
              <a:gd name="connsiteX26" fmla="*/ 392793 w 428772"/>
              <a:gd name="connsiteY26" fmla="*/ 314325 h 314325"/>
              <a:gd name="connsiteX27" fmla="*/ 427083 w 428772"/>
              <a:gd name="connsiteY27" fmla="*/ 288608 h 314325"/>
              <a:gd name="connsiteX28" fmla="*/ 412082 w 428772"/>
              <a:gd name="connsiteY28" fmla="*/ 247888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28772" h="314325">
                <a:moveTo>
                  <a:pt x="412082" y="247888"/>
                </a:moveTo>
                <a:lnTo>
                  <a:pt x="222772" y="131445"/>
                </a:lnTo>
                <a:lnTo>
                  <a:pt x="222772" y="99298"/>
                </a:lnTo>
                <a:cubicBezTo>
                  <a:pt x="247061" y="95726"/>
                  <a:pt x="265635" y="75009"/>
                  <a:pt x="265635" y="50006"/>
                </a:cubicBezTo>
                <a:cubicBezTo>
                  <a:pt x="265635" y="22146"/>
                  <a:pt x="243489" y="0"/>
                  <a:pt x="215628" y="0"/>
                </a:cubicBezTo>
                <a:cubicBezTo>
                  <a:pt x="187768" y="0"/>
                  <a:pt x="165622" y="22146"/>
                  <a:pt x="165622" y="50006"/>
                </a:cubicBezTo>
                <a:cubicBezTo>
                  <a:pt x="165622" y="54293"/>
                  <a:pt x="168480" y="57150"/>
                  <a:pt x="172766" y="57150"/>
                </a:cubicBezTo>
                <a:cubicBezTo>
                  <a:pt x="177052" y="57150"/>
                  <a:pt x="179910" y="54293"/>
                  <a:pt x="179910" y="50006"/>
                </a:cubicBezTo>
                <a:cubicBezTo>
                  <a:pt x="179910" y="30004"/>
                  <a:pt x="195626" y="14288"/>
                  <a:pt x="215628" y="14288"/>
                </a:cubicBezTo>
                <a:cubicBezTo>
                  <a:pt x="235631" y="14288"/>
                  <a:pt x="251347" y="30004"/>
                  <a:pt x="251347" y="50006"/>
                </a:cubicBezTo>
                <a:cubicBezTo>
                  <a:pt x="251347" y="70009"/>
                  <a:pt x="235631" y="85725"/>
                  <a:pt x="215628" y="85725"/>
                </a:cubicBezTo>
                <a:cubicBezTo>
                  <a:pt x="211342" y="85725"/>
                  <a:pt x="208485" y="88583"/>
                  <a:pt x="208485" y="92869"/>
                </a:cubicBezTo>
                <a:lnTo>
                  <a:pt x="208485" y="135731"/>
                </a:lnTo>
                <a:cubicBezTo>
                  <a:pt x="208485" y="137874"/>
                  <a:pt x="209913" y="140732"/>
                  <a:pt x="212057" y="142161"/>
                </a:cubicBezTo>
                <a:lnTo>
                  <a:pt x="404938" y="260747"/>
                </a:lnTo>
                <a:cubicBezTo>
                  <a:pt x="414939" y="267176"/>
                  <a:pt x="416368" y="277178"/>
                  <a:pt x="414225" y="285036"/>
                </a:cubicBezTo>
                <a:cubicBezTo>
                  <a:pt x="412082" y="292894"/>
                  <a:pt x="404938" y="300038"/>
                  <a:pt x="393508" y="300038"/>
                </a:cubicBezTo>
                <a:lnTo>
                  <a:pt x="36320" y="300038"/>
                </a:lnTo>
                <a:cubicBezTo>
                  <a:pt x="24890" y="300038"/>
                  <a:pt x="18461" y="292179"/>
                  <a:pt x="16318" y="285036"/>
                </a:cubicBezTo>
                <a:cubicBezTo>
                  <a:pt x="14175" y="277892"/>
                  <a:pt x="15603" y="267891"/>
                  <a:pt x="25605" y="261461"/>
                </a:cubicBezTo>
                <a:lnTo>
                  <a:pt x="194197" y="157877"/>
                </a:lnTo>
                <a:cubicBezTo>
                  <a:pt x="197769" y="155734"/>
                  <a:pt x="198483" y="151448"/>
                  <a:pt x="196340" y="147876"/>
                </a:cubicBezTo>
                <a:cubicBezTo>
                  <a:pt x="194197" y="144304"/>
                  <a:pt x="189911" y="143589"/>
                  <a:pt x="186339" y="145733"/>
                </a:cubicBezTo>
                <a:lnTo>
                  <a:pt x="17032" y="249317"/>
                </a:lnTo>
                <a:cubicBezTo>
                  <a:pt x="3459" y="257889"/>
                  <a:pt x="-2970" y="273606"/>
                  <a:pt x="1316" y="288608"/>
                </a:cubicBezTo>
                <a:cubicBezTo>
                  <a:pt x="6317" y="304324"/>
                  <a:pt x="19890" y="314325"/>
                  <a:pt x="35606" y="314325"/>
                </a:cubicBezTo>
                <a:lnTo>
                  <a:pt x="392793" y="314325"/>
                </a:lnTo>
                <a:cubicBezTo>
                  <a:pt x="409224" y="314325"/>
                  <a:pt x="422797" y="304324"/>
                  <a:pt x="427083" y="288608"/>
                </a:cubicBezTo>
                <a:cubicBezTo>
                  <a:pt x="432084" y="272891"/>
                  <a:pt x="425655" y="256461"/>
                  <a:pt x="412082" y="247888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2" name="Content Placeholder 73">
            <a:extLst>
              <a:ext uri="{FF2B5EF4-FFF2-40B4-BE49-F238E27FC236}">
                <a16:creationId xmlns:a16="http://schemas.microsoft.com/office/drawing/2014/main" id="{3C89F84A-576A-5235-6639-A83434ADD2F5}"/>
              </a:ext>
            </a:extLst>
          </p:cNvPr>
          <p:cNvGrpSpPr/>
          <p:nvPr/>
        </p:nvGrpSpPr>
        <p:grpSpPr>
          <a:xfrm>
            <a:off x="5812631" y="1727199"/>
            <a:ext cx="428625" cy="314325"/>
            <a:chOff x="5812631" y="1727199"/>
            <a:chExt cx="428625" cy="314325"/>
          </a:xfrm>
          <a:solidFill>
            <a:schemeClr val="bg1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85D9670-24ED-DDD8-1590-3CB4DB0C29D6}"/>
                </a:ext>
              </a:extLst>
            </p:cNvPr>
            <p:cNvSpPr/>
            <p:nvPr/>
          </p:nvSpPr>
          <p:spPr>
            <a:xfrm>
              <a:off x="5812631" y="1755283"/>
              <a:ext cx="428625" cy="286241"/>
            </a:xfrm>
            <a:custGeom>
              <a:avLst/>
              <a:gdLst>
                <a:gd name="connsiteX0" fmla="*/ 421481 w 428625"/>
                <a:gd name="connsiteY0" fmla="*/ 286241 h 286241"/>
                <a:gd name="connsiteX1" fmla="*/ 7144 w 428625"/>
                <a:gd name="connsiteY1" fmla="*/ 286241 h 286241"/>
                <a:gd name="connsiteX2" fmla="*/ 0 w 428625"/>
                <a:gd name="connsiteY2" fmla="*/ 279097 h 286241"/>
                <a:gd name="connsiteX3" fmla="*/ 0 w 428625"/>
                <a:gd name="connsiteY3" fmla="*/ 221947 h 286241"/>
                <a:gd name="connsiteX4" fmla="*/ 7144 w 428625"/>
                <a:gd name="connsiteY4" fmla="*/ 214804 h 286241"/>
                <a:gd name="connsiteX5" fmla="*/ 42863 w 428625"/>
                <a:gd name="connsiteY5" fmla="*/ 214804 h 286241"/>
                <a:gd name="connsiteX6" fmla="*/ 42863 w 428625"/>
                <a:gd name="connsiteY6" fmla="*/ 143366 h 286241"/>
                <a:gd name="connsiteX7" fmla="*/ 117872 w 428625"/>
                <a:gd name="connsiteY7" fmla="*/ 1206 h 286241"/>
                <a:gd name="connsiteX8" fmla="*/ 127873 w 428625"/>
                <a:gd name="connsiteY8" fmla="*/ 3349 h 286241"/>
                <a:gd name="connsiteX9" fmla="*/ 125730 w 428625"/>
                <a:gd name="connsiteY9" fmla="*/ 13350 h 286241"/>
                <a:gd name="connsiteX10" fmla="*/ 57150 w 428625"/>
                <a:gd name="connsiteY10" fmla="*/ 143366 h 286241"/>
                <a:gd name="connsiteX11" fmla="*/ 57150 w 428625"/>
                <a:gd name="connsiteY11" fmla="*/ 221947 h 286241"/>
                <a:gd name="connsiteX12" fmla="*/ 50006 w 428625"/>
                <a:gd name="connsiteY12" fmla="*/ 229091 h 286241"/>
                <a:gd name="connsiteX13" fmla="*/ 14288 w 428625"/>
                <a:gd name="connsiteY13" fmla="*/ 229091 h 286241"/>
                <a:gd name="connsiteX14" fmla="*/ 14288 w 428625"/>
                <a:gd name="connsiteY14" fmla="*/ 271954 h 286241"/>
                <a:gd name="connsiteX15" fmla="*/ 414338 w 428625"/>
                <a:gd name="connsiteY15" fmla="*/ 271954 h 286241"/>
                <a:gd name="connsiteX16" fmla="*/ 414338 w 428625"/>
                <a:gd name="connsiteY16" fmla="*/ 229091 h 286241"/>
                <a:gd name="connsiteX17" fmla="*/ 378619 w 428625"/>
                <a:gd name="connsiteY17" fmla="*/ 229091 h 286241"/>
                <a:gd name="connsiteX18" fmla="*/ 371475 w 428625"/>
                <a:gd name="connsiteY18" fmla="*/ 221947 h 286241"/>
                <a:gd name="connsiteX19" fmla="*/ 371475 w 428625"/>
                <a:gd name="connsiteY19" fmla="*/ 143366 h 286241"/>
                <a:gd name="connsiteX20" fmla="*/ 303609 w 428625"/>
                <a:gd name="connsiteY20" fmla="*/ 14064 h 286241"/>
                <a:gd name="connsiteX21" fmla="*/ 302181 w 428625"/>
                <a:gd name="connsiteY21" fmla="*/ 4063 h 286241"/>
                <a:gd name="connsiteX22" fmla="*/ 311468 w 428625"/>
                <a:gd name="connsiteY22" fmla="*/ 2634 h 286241"/>
                <a:gd name="connsiteX23" fmla="*/ 385763 w 428625"/>
                <a:gd name="connsiteY23" fmla="*/ 143366 h 286241"/>
                <a:gd name="connsiteX24" fmla="*/ 385763 w 428625"/>
                <a:gd name="connsiteY24" fmla="*/ 214804 h 286241"/>
                <a:gd name="connsiteX25" fmla="*/ 421481 w 428625"/>
                <a:gd name="connsiteY25" fmla="*/ 214804 h 286241"/>
                <a:gd name="connsiteX26" fmla="*/ 428625 w 428625"/>
                <a:gd name="connsiteY26" fmla="*/ 221947 h 286241"/>
                <a:gd name="connsiteX27" fmla="*/ 428625 w 428625"/>
                <a:gd name="connsiteY27" fmla="*/ 279097 h 286241"/>
                <a:gd name="connsiteX28" fmla="*/ 421481 w 428625"/>
                <a:gd name="connsiteY28" fmla="*/ 286241 h 28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8625" h="286241">
                  <a:moveTo>
                    <a:pt x="421481" y="286241"/>
                  </a:moveTo>
                  <a:lnTo>
                    <a:pt x="7144" y="286241"/>
                  </a:lnTo>
                  <a:cubicBezTo>
                    <a:pt x="2858" y="286241"/>
                    <a:pt x="0" y="283384"/>
                    <a:pt x="0" y="279097"/>
                  </a:cubicBezTo>
                  <a:lnTo>
                    <a:pt x="0" y="221947"/>
                  </a:lnTo>
                  <a:cubicBezTo>
                    <a:pt x="0" y="217661"/>
                    <a:pt x="2858" y="214804"/>
                    <a:pt x="7144" y="214804"/>
                  </a:cubicBezTo>
                  <a:lnTo>
                    <a:pt x="42863" y="214804"/>
                  </a:lnTo>
                  <a:lnTo>
                    <a:pt x="42863" y="143366"/>
                  </a:lnTo>
                  <a:cubicBezTo>
                    <a:pt x="42863" y="86216"/>
                    <a:pt x="70723" y="33352"/>
                    <a:pt x="117872" y="1206"/>
                  </a:cubicBezTo>
                  <a:cubicBezTo>
                    <a:pt x="121444" y="-938"/>
                    <a:pt x="125730" y="-223"/>
                    <a:pt x="127873" y="3349"/>
                  </a:cubicBezTo>
                  <a:cubicBezTo>
                    <a:pt x="130016" y="6921"/>
                    <a:pt x="129302" y="11207"/>
                    <a:pt x="125730" y="13350"/>
                  </a:cubicBezTo>
                  <a:cubicBezTo>
                    <a:pt x="82868" y="42639"/>
                    <a:pt x="57150" y="91217"/>
                    <a:pt x="57150" y="143366"/>
                  </a:cubicBezTo>
                  <a:lnTo>
                    <a:pt x="57150" y="221947"/>
                  </a:lnTo>
                  <a:cubicBezTo>
                    <a:pt x="57150" y="226234"/>
                    <a:pt x="54293" y="229091"/>
                    <a:pt x="50006" y="229091"/>
                  </a:cubicBezTo>
                  <a:lnTo>
                    <a:pt x="14288" y="229091"/>
                  </a:lnTo>
                  <a:lnTo>
                    <a:pt x="14288" y="271954"/>
                  </a:lnTo>
                  <a:lnTo>
                    <a:pt x="414338" y="271954"/>
                  </a:lnTo>
                  <a:lnTo>
                    <a:pt x="414338" y="229091"/>
                  </a:lnTo>
                  <a:lnTo>
                    <a:pt x="378619" y="229091"/>
                  </a:lnTo>
                  <a:cubicBezTo>
                    <a:pt x="374333" y="229091"/>
                    <a:pt x="371475" y="226234"/>
                    <a:pt x="371475" y="221947"/>
                  </a:cubicBezTo>
                  <a:lnTo>
                    <a:pt x="371475" y="143366"/>
                  </a:lnTo>
                  <a:cubicBezTo>
                    <a:pt x="371475" y="91931"/>
                    <a:pt x="346472" y="43354"/>
                    <a:pt x="303609" y="14064"/>
                  </a:cubicBezTo>
                  <a:cubicBezTo>
                    <a:pt x="300752" y="11921"/>
                    <a:pt x="300038" y="6921"/>
                    <a:pt x="302181" y="4063"/>
                  </a:cubicBezTo>
                  <a:cubicBezTo>
                    <a:pt x="304324" y="1206"/>
                    <a:pt x="308610" y="491"/>
                    <a:pt x="311468" y="2634"/>
                  </a:cubicBezTo>
                  <a:cubicBezTo>
                    <a:pt x="357902" y="34067"/>
                    <a:pt x="385763" y="86931"/>
                    <a:pt x="385763" y="143366"/>
                  </a:cubicBezTo>
                  <a:lnTo>
                    <a:pt x="385763" y="214804"/>
                  </a:lnTo>
                  <a:lnTo>
                    <a:pt x="421481" y="214804"/>
                  </a:lnTo>
                  <a:cubicBezTo>
                    <a:pt x="425768" y="214804"/>
                    <a:pt x="428625" y="217661"/>
                    <a:pt x="428625" y="221947"/>
                  </a:cubicBezTo>
                  <a:lnTo>
                    <a:pt x="428625" y="279097"/>
                  </a:lnTo>
                  <a:cubicBezTo>
                    <a:pt x="428625" y="283384"/>
                    <a:pt x="425768" y="286241"/>
                    <a:pt x="421481" y="28624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01972C0-030D-1EBB-D53A-F85A309D3238}"/>
                </a:ext>
              </a:extLst>
            </p:cNvPr>
            <p:cNvSpPr/>
            <p:nvPr/>
          </p:nvSpPr>
          <p:spPr>
            <a:xfrm>
              <a:off x="5952538" y="1727199"/>
              <a:ext cx="148700" cy="221566"/>
            </a:xfrm>
            <a:custGeom>
              <a:avLst/>
              <a:gdLst>
                <a:gd name="connsiteX0" fmla="*/ 105123 w 148700"/>
                <a:gd name="connsiteY0" fmla="*/ 221456 h 221566"/>
                <a:gd name="connsiteX1" fmla="*/ 103695 w 148700"/>
                <a:gd name="connsiteY1" fmla="*/ 221456 h 221566"/>
                <a:gd name="connsiteX2" fmla="*/ 97980 w 148700"/>
                <a:gd name="connsiteY2" fmla="*/ 212884 h 221566"/>
                <a:gd name="connsiteX3" fmla="*/ 132984 w 148700"/>
                <a:gd name="connsiteY3" fmla="*/ 14288 h 221566"/>
                <a:gd name="connsiteX4" fmla="*/ 15826 w 148700"/>
                <a:gd name="connsiteY4" fmla="*/ 14288 h 221566"/>
                <a:gd name="connsiteX5" fmla="*/ 50831 w 148700"/>
                <a:gd name="connsiteY5" fmla="*/ 212884 h 221566"/>
                <a:gd name="connsiteX6" fmla="*/ 45116 w 148700"/>
                <a:gd name="connsiteY6" fmla="*/ 221456 h 221566"/>
                <a:gd name="connsiteX7" fmla="*/ 36543 w 148700"/>
                <a:gd name="connsiteY7" fmla="*/ 215741 h 221566"/>
                <a:gd name="connsiteX8" fmla="*/ 110 w 148700"/>
                <a:gd name="connsiteY8" fmla="*/ 8572 h 221566"/>
                <a:gd name="connsiteX9" fmla="*/ 5825 w 148700"/>
                <a:gd name="connsiteY9" fmla="*/ 0 h 221566"/>
                <a:gd name="connsiteX10" fmla="*/ 7254 w 148700"/>
                <a:gd name="connsiteY10" fmla="*/ 0 h 221566"/>
                <a:gd name="connsiteX11" fmla="*/ 141556 w 148700"/>
                <a:gd name="connsiteY11" fmla="*/ 0 h 221566"/>
                <a:gd name="connsiteX12" fmla="*/ 148700 w 148700"/>
                <a:gd name="connsiteY12" fmla="*/ 7144 h 221566"/>
                <a:gd name="connsiteX13" fmla="*/ 148700 w 148700"/>
                <a:gd name="connsiteY13" fmla="*/ 8572 h 221566"/>
                <a:gd name="connsiteX14" fmla="*/ 112267 w 148700"/>
                <a:gd name="connsiteY14" fmla="*/ 215741 h 221566"/>
                <a:gd name="connsiteX15" fmla="*/ 105123 w 148700"/>
                <a:gd name="connsiteY15" fmla="*/ 221456 h 22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700" h="221566">
                  <a:moveTo>
                    <a:pt x="105123" y="221456"/>
                  </a:moveTo>
                  <a:cubicBezTo>
                    <a:pt x="104409" y="221456"/>
                    <a:pt x="104409" y="221456"/>
                    <a:pt x="103695" y="221456"/>
                  </a:cubicBezTo>
                  <a:cubicBezTo>
                    <a:pt x="100123" y="220742"/>
                    <a:pt x="97265" y="217170"/>
                    <a:pt x="97980" y="212884"/>
                  </a:cubicBezTo>
                  <a:lnTo>
                    <a:pt x="132984" y="14288"/>
                  </a:lnTo>
                  <a:lnTo>
                    <a:pt x="15826" y="14288"/>
                  </a:lnTo>
                  <a:lnTo>
                    <a:pt x="50831" y="212884"/>
                  </a:lnTo>
                  <a:cubicBezTo>
                    <a:pt x="51545" y="217170"/>
                    <a:pt x="48688" y="220742"/>
                    <a:pt x="45116" y="221456"/>
                  </a:cubicBezTo>
                  <a:cubicBezTo>
                    <a:pt x="40830" y="222171"/>
                    <a:pt x="37258" y="219313"/>
                    <a:pt x="36543" y="215741"/>
                  </a:cubicBezTo>
                  <a:lnTo>
                    <a:pt x="110" y="8572"/>
                  </a:lnTo>
                  <a:cubicBezTo>
                    <a:pt x="-604" y="5001"/>
                    <a:pt x="2253" y="714"/>
                    <a:pt x="5825" y="0"/>
                  </a:cubicBezTo>
                  <a:cubicBezTo>
                    <a:pt x="6540" y="0"/>
                    <a:pt x="6540" y="0"/>
                    <a:pt x="7254" y="0"/>
                  </a:cubicBezTo>
                  <a:lnTo>
                    <a:pt x="141556" y="0"/>
                  </a:lnTo>
                  <a:cubicBezTo>
                    <a:pt x="145843" y="0"/>
                    <a:pt x="148700" y="2857"/>
                    <a:pt x="148700" y="7144"/>
                  </a:cubicBezTo>
                  <a:cubicBezTo>
                    <a:pt x="148700" y="7858"/>
                    <a:pt x="148700" y="7858"/>
                    <a:pt x="148700" y="8572"/>
                  </a:cubicBezTo>
                  <a:lnTo>
                    <a:pt x="112267" y="215741"/>
                  </a:lnTo>
                  <a:cubicBezTo>
                    <a:pt x="111553" y="219313"/>
                    <a:pt x="108695" y="221456"/>
                    <a:pt x="105123" y="221456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E2A6F939-917D-EA7C-E099-2F14480DAB58}"/>
              </a:ext>
            </a:extLst>
          </p:cNvPr>
          <p:cNvSpPr/>
          <p:nvPr/>
        </p:nvSpPr>
        <p:spPr>
          <a:xfrm>
            <a:off x="6901656" y="1698624"/>
            <a:ext cx="371475" cy="371586"/>
          </a:xfrm>
          <a:custGeom>
            <a:avLst/>
            <a:gdLst>
              <a:gd name="connsiteX0" fmla="*/ 350044 w 371475"/>
              <a:gd name="connsiteY0" fmla="*/ 157163 h 371586"/>
              <a:gd name="connsiteX1" fmla="*/ 342900 w 371475"/>
              <a:gd name="connsiteY1" fmla="*/ 157163 h 371586"/>
              <a:gd name="connsiteX2" fmla="*/ 185738 w 371475"/>
              <a:gd name="connsiteY2" fmla="*/ 0 h 371586"/>
              <a:gd name="connsiteX3" fmla="*/ 28575 w 371475"/>
              <a:gd name="connsiteY3" fmla="*/ 157163 h 371586"/>
              <a:gd name="connsiteX4" fmla="*/ 21431 w 371475"/>
              <a:gd name="connsiteY4" fmla="*/ 157163 h 371586"/>
              <a:gd name="connsiteX5" fmla="*/ 0 w 371475"/>
              <a:gd name="connsiteY5" fmla="*/ 178594 h 371586"/>
              <a:gd name="connsiteX6" fmla="*/ 0 w 371475"/>
              <a:gd name="connsiteY6" fmla="*/ 250031 h 371586"/>
              <a:gd name="connsiteX7" fmla="*/ 21431 w 371475"/>
              <a:gd name="connsiteY7" fmla="*/ 271463 h 371586"/>
              <a:gd name="connsiteX8" fmla="*/ 50006 w 371475"/>
              <a:gd name="connsiteY8" fmla="*/ 271463 h 371586"/>
              <a:gd name="connsiteX9" fmla="*/ 71438 w 371475"/>
              <a:gd name="connsiteY9" fmla="*/ 250031 h 371586"/>
              <a:gd name="connsiteX10" fmla="*/ 71438 w 371475"/>
              <a:gd name="connsiteY10" fmla="*/ 178594 h 371586"/>
              <a:gd name="connsiteX11" fmla="*/ 50006 w 371475"/>
              <a:gd name="connsiteY11" fmla="*/ 157163 h 371586"/>
              <a:gd name="connsiteX12" fmla="*/ 42863 w 371475"/>
              <a:gd name="connsiteY12" fmla="*/ 157163 h 371586"/>
              <a:gd name="connsiteX13" fmla="*/ 185738 w 371475"/>
              <a:gd name="connsiteY13" fmla="*/ 14288 h 371586"/>
              <a:gd name="connsiteX14" fmla="*/ 328613 w 371475"/>
              <a:gd name="connsiteY14" fmla="*/ 157163 h 371586"/>
              <a:gd name="connsiteX15" fmla="*/ 321469 w 371475"/>
              <a:gd name="connsiteY15" fmla="*/ 157163 h 371586"/>
              <a:gd name="connsiteX16" fmla="*/ 300038 w 371475"/>
              <a:gd name="connsiteY16" fmla="*/ 178594 h 371586"/>
              <a:gd name="connsiteX17" fmla="*/ 300038 w 371475"/>
              <a:gd name="connsiteY17" fmla="*/ 250031 h 371586"/>
              <a:gd name="connsiteX18" fmla="*/ 321469 w 371475"/>
              <a:gd name="connsiteY18" fmla="*/ 271463 h 371586"/>
              <a:gd name="connsiteX19" fmla="*/ 335756 w 371475"/>
              <a:gd name="connsiteY19" fmla="*/ 271463 h 371586"/>
              <a:gd name="connsiteX20" fmla="*/ 335756 w 371475"/>
              <a:gd name="connsiteY20" fmla="*/ 292894 h 371586"/>
              <a:gd name="connsiteX21" fmla="*/ 300038 w 371475"/>
              <a:gd name="connsiteY21" fmla="*/ 328613 h 371586"/>
              <a:gd name="connsiteX22" fmla="*/ 221456 w 371475"/>
              <a:gd name="connsiteY22" fmla="*/ 328613 h 371586"/>
              <a:gd name="connsiteX23" fmla="*/ 220742 w 371475"/>
              <a:gd name="connsiteY23" fmla="*/ 328613 h 371586"/>
              <a:gd name="connsiteX24" fmla="*/ 178594 w 371475"/>
              <a:gd name="connsiteY24" fmla="*/ 300752 h 371586"/>
              <a:gd name="connsiteX25" fmla="*/ 150733 w 371475"/>
              <a:gd name="connsiteY25" fmla="*/ 342900 h 371586"/>
              <a:gd name="connsiteX26" fmla="*/ 192881 w 371475"/>
              <a:gd name="connsiteY26" fmla="*/ 370761 h 371586"/>
              <a:gd name="connsiteX27" fmla="*/ 220742 w 371475"/>
              <a:gd name="connsiteY27" fmla="*/ 342900 h 371586"/>
              <a:gd name="connsiteX28" fmla="*/ 221456 w 371475"/>
              <a:gd name="connsiteY28" fmla="*/ 342900 h 371586"/>
              <a:gd name="connsiteX29" fmla="*/ 300038 w 371475"/>
              <a:gd name="connsiteY29" fmla="*/ 342900 h 371586"/>
              <a:gd name="connsiteX30" fmla="*/ 350044 w 371475"/>
              <a:gd name="connsiteY30" fmla="*/ 292894 h 371586"/>
              <a:gd name="connsiteX31" fmla="*/ 350044 w 371475"/>
              <a:gd name="connsiteY31" fmla="*/ 271463 h 371586"/>
              <a:gd name="connsiteX32" fmla="*/ 371475 w 371475"/>
              <a:gd name="connsiteY32" fmla="*/ 250031 h 371586"/>
              <a:gd name="connsiteX33" fmla="*/ 371475 w 371475"/>
              <a:gd name="connsiteY33" fmla="*/ 178594 h 371586"/>
              <a:gd name="connsiteX34" fmla="*/ 350044 w 371475"/>
              <a:gd name="connsiteY34" fmla="*/ 157163 h 371586"/>
              <a:gd name="connsiteX35" fmla="*/ 50006 w 371475"/>
              <a:gd name="connsiteY35" fmla="*/ 171450 h 371586"/>
              <a:gd name="connsiteX36" fmla="*/ 57150 w 371475"/>
              <a:gd name="connsiteY36" fmla="*/ 178594 h 371586"/>
              <a:gd name="connsiteX37" fmla="*/ 57150 w 371475"/>
              <a:gd name="connsiteY37" fmla="*/ 250031 h 371586"/>
              <a:gd name="connsiteX38" fmla="*/ 50006 w 371475"/>
              <a:gd name="connsiteY38" fmla="*/ 257175 h 371586"/>
              <a:gd name="connsiteX39" fmla="*/ 21431 w 371475"/>
              <a:gd name="connsiteY39" fmla="*/ 257175 h 371586"/>
              <a:gd name="connsiteX40" fmla="*/ 14288 w 371475"/>
              <a:gd name="connsiteY40" fmla="*/ 250031 h 371586"/>
              <a:gd name="connsiteX41" fmla="*/ 14288 w 371475"/>
              <a:gd name="connsiteY41" fmla="*/ 178594 h 371586"/>
              <a:gd name="connsiteX42" fmla="*/ 21431 w 371475"/>
              <a:gd name="connsiteY42" fmla="*/ 171450 h 371586"/>
              <a:gd name="connsiteX43" fmla="*/ 50006 w 371475"/>
              <a:gd name="connsiteY43" fmla="*/ 171450 h 371586"/>
              <a:gd name="connsiteX44" fmla="*/ 185738 w 371475"/>
              <a:gd name="connsiteY44" fmla="*/ 357188 h 371586"/>
              <a:gd name="connsiteX45" fmla="*/ 164306 w 371475"/>
              <a:gd name="connsiteY45" fmla="*/ 335756 h 371586"/>
              <a:gd name="connsiteX46" fmla="*/ 185738 w 371475"/>
              <a:gd name="connsiteY46" fmla="*/ 314325 h 371586"/>
              <a:gd name="connsiteX47" fmla="*/ 207169 w 371475"/>
              <a:gd name="connsiteY47" fmla="*/ 335756 h 371586"/>
              <a:gd name="connsiteX48" fmla="*/ 185738 w 371475"/>
              <a:gd name="connsiteY48" fmla="*/ 357188 h 371586"/>
              <a:gd name="connsiteX49" fmla="*/ 357188 w 371475"/>
              <a:gd name="connsiteY49" fmla="*/ 250031 h 371586"/>
              <a:gd name="connsiteX50" fmla="*/ 350044 w 371475"/>
              <a:gd name="connsiteY50" fmla="*/ 257175 h 371586"/>
              <a:gd name="connsiteX51" fmla="*/ 321469 w 371475"/>
              <a:gd name="connsiteY51" fmla="*/ 257175 h 371586"/>
              <a:gd name="connsiteX52" fmla="*/ 314325 w 371475"/>
              <a:gd name="connsiteY52" fmla="*/ 250031 h 371586"/>
              <a:gd name="connsiteX53" fmla="*/ 314325 w 371475"/>
              <a:gd name="connsiteY53" fmla="*/ 178594 h 371586"/>
              <a:gd name="connsiteX54" fmla="*/ 321469 w 371475"/>
              <a:gd name="connsiteY54" fmla="*/ 171450 h 371586"/>
              <a:gd name="connsiteX55" fmla="*/ 350044 w 371475"/>
              <a:gd name="connsiteY55" fmla="*/ 171450 h 371586"/>
              <a:gd name="connsiteX56" fmla="*/ 357188 w 371475"/>
              <a:gd name="connsiteY56" fmla="*/ 178594 h 371586"/>
              <a:gd name="connsiteX57" fmla="*/ 357188 w 371475"/>
              <a:gd name="connsiteY57" fmla="*/ 250031 h 37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71475" h="371586">
                <a:moveTo>
                  <a:pt x="350044" y="157163"/>
                </a:moveTo>
                <a:lnTo>
                  <a:pt x="342900" y="157163"/>
                </a:lnTo>
                <a:cubicBezTo>
                  <a:pt x="342900" y="70009"/>
                  <a:pt x="272891" y="0"/>
                  <a:pt x="185738" y="0"/>
                </a:cubicBezTo>
                <a:cubicBezTo>
                  <a:pt x="98584" y="0"/>
                  <a:pt x="28575" y="70009"/>
                  <a:pt x="28575" y="157163"/>
                </a:cubicBezTo>
                <a:lnTo>
                  <a:pt x="21431" y="157163"/>
                </a:lnTo>
                <a:cubicBezTo>
                  <a:pt x="9287" y="157163"/>
                  <a:pt x="0" y="166449"/>
                  <a:pt x="0" y="178594"/>
                </a:cubicBezTo>
                <a:lnTo>
                  <a:pt x="0" y="250031"/>
                </a:lnTo>
                <a:cubicBezTo>
                  <a:pt x="0" y="262176"/>
                  <a:pt x="9287" y="271463"/>
                  <a:pt x="21431" y="271463"/>
                </a:cubicBezTo>
                <a:lnTo>
                  <a:pt x="50006" y="271463"/>
                </a:lnTo>
                <a:cubicBezTo>
                  <a:pt x="62151" y="271463"/>
                  <a:pt x="71438" y="262176"/>
                  <a:pt x="71438" y="250031"/>
                </a:cubicBezTo>
                <a:lnTo>
                  <a:pt x="71438" y="178594"/>
                </a:lnTo>
                <a:cubicBezTo>
                  <a:pt x="71438" y="166449"/>
                  <a:pt x="62151" y="157163"/>
                  <a:pt x="50006" y="157163"/>
                </a:cubicBezTo>
                <a:lnTo>
                  <a:pt x="42863" y="157163"/>
                </a:lnTo>
                <a:cubicBezTo>
                  <a:pt x="42863" y="78581"/>
                  <a:pt x="107156" y="14288"/>
                  <a:pt x="185738" y="14288"/>
                </a:cubicBezTo>
                <a:cubicBezTo>
                  <a:pt x="264319" y="14288"/>
                  <a:pt x="328613" y="78581"/>
                  <a:pt x="328613" y="157163"/>
                </a:cubicBezTo>
                <a:lnTo>
                  <a:pt x="321469" y="157163"/>
                </a:lnTo>
                <a:cubicBezTo>
                  <a:pt x="309324" y="157163"/>
                  <a:pt x="300038" y="166449"/>
                  <a:pt x="300038" y="178594"/>
                </a:cubicBezTo>
                <a:lnTo>
                  <a:pt x="300038" y="250031"/>
                </a:lnTo>
                <a:cubicBezTo>
                  <a:pt x="300038" y="262176"/>
                  <a:pt x="309324" y="271463"/>
                  <a:pt x="321469" y="271463"/>
                </a:cubicBezTo>
                <a:lnTo>
                  <a:pt x="335756" y="271463"/>
                </a:lnTo>
                <a:lnTo>
                  <a:pt x="335756" y="292894"/>
                </a:lnTo>
                <a:cubicBezTo>
                  <a:pt x="335756" y="312896"/>
                  <a:pt x="320040" y="328613"/>
                  <a:pt x="300038" y="328613"/>
                </a:cubicBezTo>
                <a:lnTo>
                  <a:pt x="221456" y="328613"/>
                </a:lnTo>
                <a:lnTo>
                  <a:pt x="220742" y="328613"/>
                </a:lnTo>
                <a:cubicBezTo>
                  <a:pt x="216456" y="309324"/>
                  <a:pt x="197882" y="296466"/>
                  <a:pt x="178594" y="300752"/>
                </a:cubicBezTo>
                <a:cubicBezTo>
                  <a:pt x="159306" y="305038"/>
                  <a:pt x="146447" y="323612"/>
                  <a:pt x="150733" y="342900"/>
                </a:cubicBezTo>
                <a:cubicBezTo>
                  <a:pt x="155019" y="362188"/>
                  <a:pt x="173593" y="375047"/>
                  <a:pt x="192881" y="370761"/>
                </a:cubicBezTo>
                <a:cubicBezTo>
                  <a:pt x="207169" y="367903"/>
                  <a:pt x="217884" y="357188"/>
                  <a:pt x="220742" y="342900"/>
                </a:cubicBezTo>
                <a:lnTo>
                  <a:pt x="221456" y="342900"/>
                </a:lnTo>
                <a:lnTo>
                  <a:pt x="300038" y="342900"/>
                </a:lnTo>
                <a:cubicBezTo>
                  <a:pt x="327898" y="342900"/>
                  <a:pt x="350044" y="320754"/>
                  <a:pt x="350044" y="292894"/>
                </a:cubicBezTo>
                <a:lnTo>
                  <a:pt x="350044" y="271463"/>
                </a:lnTo>
                <a:cubicBezTo>
                  <a:pt x="362188" y="271463"/>
                  <a:pt x="371475" y="262176"/>
                  <a:pt x="371475" y="250031"/>
                </a:cubicBezTo>
                <a:lnTo>
                  <a:pt x="371475" y="178594"/>
                </a:lnTo>
                <a:cubicBezTo>
                  <a:pt x="371475" y="166449"/>
                  <a:pt x="362188" y="157163"/>
                  <a:pt x="350044" y="157163"/>
                </a:cubicBezTo>
                <a:close/>
                <a:moveTo>
                  <a:pt x="50006" y="171450"/>
                </a:moveTo>
                <a:cubicBezTo>
                  <a:pt x="54293" y="171450"/>
                  <a:pt x="57150" y="174308"/>
                  <a:pt x="57150" y="178594"/>
                </a:cubicBezTo>
                <a:lnTo>
                  <a:pt x="57150" y="250031"/>
                </a:lnTo>
                <a:cubicBezTo>
                  <a:pt x="57150" y="254317"/>
                  <a:pt x="54293" y="257175"/>
                  <a:pt x="50006" y="257175"/>
                </a:cubicBezTo>
                <a:lnTo>
                  <a:pt x="21431" y="257175"/>
                </a:lnTo>
                <a:cubicBezTo>
                  <a:pt x="17145" y="257175"/>
                  <a:pt x="14288" y="254317"/>
                  <a:pt x="14288" y="250031"/>
                </a:cubicBezTo>
                <a:lnTo>
                  <a:pt x="14288" y="178594"/>
                </a:lnTo>
                <a:cubicBezTo>
                  <a:pt x="14288" y="174308"/>
                  <a:pt x="17145" y="171450"/>
                  <a:pt x="21431" y="171450"/>
                </a:cubicBezTo>
                <a:lnTo>
                  <a:pt x="50006" y="171450"/>
                </a:lnTo>
                <a:close/>
                <a:moveTo>
                  <a:pt x="185738" y="357188"/>
                </a:moveTo>
                <a:cubicBezTo>
                  <a:pt x="173593" y="357188"/>
                  <a:pt x="164306" y="347901"/>
                  <a:pt x="164306" y="335756"/>
                </a:cubicBezTo>
                <a:cubicBezTo>
                  <a:pt x="164306" y="323612"/>
                  <a:pt x="173593" y="314325"/>
                  <a:pt x="185738" y="314325"/>
                </a:cubicBezTo>
                <a:cubicBezTo>
                  <a:pt x="197882" y="314325"/>
                  <a:pt x="207169" y="323612"/>
                  <a:pt x="207169" y="335756"/>
                </a:cubicBezTo>
                <a:cubicBezTo>
                  <a:pt x="207169" y="347901"/>
                  <a:pt x="197882" y="357188"/>
                  <a:pt x="185738" y="357188"/>
                </a:cubicBezTo>
                <a:close/>
                <a:moveTo>
                  <a:pt x="357188" y="250031"/>
                </a:moveTo>
                <a:cubicBezTo>
                  <a:pt x="357188" y="254317"/>
                  <a:pt x="354330" y="257175"/>
                  <a:pt x="350044" y="257175"/>
                </a:cubicBezTo>
                <a:lnTo>
                  <a:pt x="321469" y="257175"/>
                </a:lnTo>
                <a:cubicBezTo>
                  <a:pt x="317183" y="257175"/>
                  <a:pt x="314325" y="254317"/>
                  <a:pt x="314325" y="250031"/>
                </a:cubicBezTo>
                <a:lnTo>
                  <a:pt x="314325" y="178594"/>
                </a:lnTo>
                <a:cubicBezTo>
                  <a:pt x="314325" y="174308"/>
                  <a:pt x="317183" y="171450"/>
                  <a:pt x="321469" y="171450"/>
                </a:cubicBezTo>
                <a:lnTo>
                  <a:pt x="350044" y="171450"/>
                </a:lnTo>
                <a:cubicBezTo>
                  <a:pt x="354330" y="171450"/>
                  <a:pt x="357188" y="174308"/>
                  <a:pt x="357188" y="178594"/>
                </a:cubicBezTo>
                <a:lnTo>
                  <a:pt x="357188" y="250031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2DD0B1F2-F8D0-9DB9-EC8B-A4D042055E7A}"/>
              </a:ext>
            </a:extLst>
          </p:cNvPr>
          <p:cNvSpPr/>
          <p:nvPr/>
        </p:nvSpPr>
        <p:spPr>
          <a:xfrm>
            <a:off x="7947790" y="1684337"/>
            <a:ext cx="400107" cy="400049"/>
          </a:xfrm>
          <a:custGeom>
            <a:avLst/>
            <a:gdLst>
              <a:gd name="connsiteX0" fmla="*/ 335785 w 400107"/>
              <a:gd name="connsiteY0" fmla="*/ 400050 h 400049"/>
              <a:gd name="connsiteX1" fmla="*/ 242916 w 400107"/>
              <a:gd name="connsiteY1" fmla="*/ 400050 h 400049"/>
              <a:gd name="connsiteX2" fmla="*/ 235773 w 400107"/>
              <a:gd name="connsiteY2" fmla="*/ 392906 h 400049"/>
              <a:gd name="connsiteX3" fmla="*/ 235773 w 400107"/>
              <a:gd name="connsiteY3" fmla="*/ 314325 h 400049"/>
              <a:gd name="connsiteX4" fmla="*/ 164335 w 400107"/>
              <a:gd name="connsiteY4" fmla="*/ 314325 h 400049"/>
              <a:gd name="connsiteX5" fmla="*/ 164335 w 400107"/>
              <a:gd name="connsiteY5" fmla="*/ 392906 h 400049"/>
              <a:gd name="connsiteX6" fmla="*/ 157191 w 400107"/>
              <a:gd name="connsiteY6" fmla="*/ 400050 h 400049"/>
              <a:gd name="connsiteX7" fmla="*/ 64323 w 400107"/>
              <a:gd name="connsiteY7" fmla="*/ 400050 h 400049"/>
              <a:gd name="connsiteX8" fmla="*/ 57179 w 400107"/>
              <a:gd name="connsiteY8" fmla="*/ 392906 h 400049"/>
              <a:gd name="connsiteX9" fmla="*/ 57179 w 400107"/>
              <a:gd name="connsiteY9" fmla="*/ 207169 h 400049"/>
              <a:gd name="connsiteX10" fmla="*/ 7173 w 400107"/>
              <a:gd name="connsiteY10" fmla="*/ 207169 h 400049"/>
              <a:gd name="connsiteX11" fmla="*/ 743 w 400107"/>
              <a:gd name="connsiteY11" fmla="*/ 202883 h 400049"/>
              <a:gd name="connsiteX12" fmla="*/ 2172 w 400107"/>
              <a:gd name="connsiteY12" fmla="*/ 195024 h 400049"/>
              <a:gd name="connsiteX13" fmla="*/ 195053 w 400107"/>
              <a:gd name="connsiteY13" fmla="*/ 2143 h 400049"/>
              <a:gd name="connsiteX14" fmla="*/ 205055 w 400107"/>
              <a:gd name="connsiteY14" fmla="*/ 2143 h 400049"/>
              <a:gd name="connsiteX15" fmla="*/ 397936 w 400107"/>
              <a:gd name="connsiteY15" fmla="*/ 195024 h 400049"/>
              <a:gd name="connsiteX16" fmla="*/ 399365 w 400107"/>
              <a:gd name="connsiteY16" fmla="*/ 202883 h 400049"/>
              <a:gd name="connsiteX17" fmla="*/ 392935 w 400107"/>
              <a:gd name="connsiteY17" fmla="*/ 207169 h 400049"/>
              <a:gd name="connsiteX18" fmla="*/ 342929 w 400107"/>
              <a:gd name="connsiteY18" fmla="*/ 207169 h 400049"/>
              <a:gd name="connsiteX19" fmla="*/ 342929 w 400107"/>
              <a:gd name="connsiteY19" fmla="*/ 392906 h 400049"/>
              <a:gd name="connsiteX20" fmla="*/ 335785 w 400107"/>
              <a:gd name="connsiteY20" fmla="*/ 400050 h 400049"/>
              <a:gd name="connsiteX21" fmla="*/ 250060 w 400107"/>
              <a:gd name="connsiteY21" fmla="*/ 385763 h 400049"/>
              <a:gd name="connsiteX22" fmla="*/ 328641 w 400107"/>
              <a:gd name="connsiteY22" fmla="*/ 385763 h 400049"/>
              <a:gd name="connsiteX23" fmla="*/ 328641 w 400107"/>
              <a:gd name="connsiteY23" fmla="*/ 200025 h 400049"/>
              <a:gd name="connsiteX24" fmla="*/ 335785 w 400107"/>
              <a:gd name="connsiteY24" fmla="*/ 192881 h 400049"/>
              <a:gd name="connsiteX25" fmla="*/ 375790 w 400107"/>
              <a:gd name="connsiteY25" fmla="*/ 192881 h 400049"/>
              <a:gd name="connsiteX26" fmla="*/ 200054 w 400107"/>
              <a:gd name="connsiteY26" fmla="*/ 17145 h 400049"/>
              <a:gd name="connsiteX27" fmla="*/ 24318 w 400107"/>
              <a:gd name="connsiteY27" fmla="*/ 192881 h 400049"/>
              <a:gd name="connsiteX28" fmla="*/ 64323 w 400107"/>
              <a:gd name="connsiteY28" fmla="*/ 192881 h 400049"/>
              <a:gd name="connsiteX29" fmla="*/ 71466 w 400107"/>
              <a:gd name="connsiteY29" fmla="*/ 200025 h 400049"/>
              <a:gd name="connsiteX30" fmla="*/ 71466 w 400107"/>
              <a:gd name="connsiteY30" fmla="*/ 385763 h 400049"/>
              <a:gd name="connsiteX31" fmla="*/ 150048 w 400107"/>
              <a:gd name="connsiteY31" fmla="*/ 385763 h 400049"/>
              <a:gd name="connsiteX32" fmla="*/ 150048 w 400107"/>
              <a:gd name="connsiteY32" fmla="*/ 307181 h 400049"/>
              <a:gd name="connsiteX33" fmla="*/ 157191 w 400107"/>
              <a:gd name="connsiteY33" fmla="*/ 300038 h 400049"/>
              <a:gd name="connsiteX34" fmla="*/ 242916 w 400107"/>
              <a:gd name="connsiteY34" fmla="*/ 300038 h 400049"/>
              <a:gd name="connsiteX35" fmla="*/ 250060 w 400107"/>
              <a:gd name="connsiteY35" fmla="*/ 307181 h 400049"/>
              <a:gd name="connsiteX36" fmla="*/ 250060 w 400107"/>
              <a:gd name="connsiteY36" fmla="*/ 385763 h 40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0107" h="400049">
                <a:moveTo>
                  <a:pt x="335785" y="400050"/>
                </a:moveTo>
                <a:lnTo>
                  <a:pt x="242916" y="400050"/>
                </a:lnTo>
                <a:cubicBezTo>
                  <a:pt x="238630" y="400050"/>
                  <a:pt x="235773" y="397193"/>
                  <a:pt x="235773" y="392906"/>
                </a:cubicBezTo>
                <a:lnTo>
                  <a:pt x="235773" y="314325"/>
                </a:lnTo>
                <a:lnTo>
                  <a:pt x="164335" y="314325"/>
                </a:lnTo>
                <a:lnTo>
                  <a:pt x="164335" y="392906"/>
                </a:lnTo>
                <a:cubicBezTo>
                  <a:pt x="164335" y="397193"/>
                  <a:pt x="161478" y="400050"/>
                  <a:pt x="157191" y="400050"/>
                </a:cubicBezTo>
                <a:lnTo>
                  <a:pt x="64323" y="400050"/>
                </a:lnTo>
                <a:cubicBezTo>
                  <a:pt x="60036" y="400050"/>
                  <a:pt x="57179" y="397193"/>
                  <a:pt x="57179" y="392906"/>
                </a:cubicBezTo>
                <a:lnTo>
                  <a:pt x="57179" y="207169"/>
                </a:lnTo>
                <a:lnTo>
                  <a:pt x="7173" y="207169"/>
                </a:lnTo>
                <a:cubicBezTo>
                  <a:pt x="4315" y="207169"/>
                  <a:pt x="1458" y="205740"/>
                  <a:pt x="743" y="202883"/>
                </a:cubicBezTo>
                <a:cubicBezTo>
                  <a:pt x="-685" y="200025"/>
                  <a:pt x="29" y="197168"/>
                  <a:pt x="2172" y="195024"/>
                </a:cubicBezTo>
                <a:lnTo>
                  <a:pt x="195053" y="2143"/>
                </a:lnTo>
                <a:cubicBezTo>
                  <a:pt x="197911" y="-714"/>
                  <a:pt x="202197" y="-714"/>
                  <a:pt x="205055" y="2143"/>
                </a:cubicBezTo>
                <a:lnTo>
                  <a:pt x="397936" y="195024"/>
                </a:lnTo>
                <a:cubicBezTo>
                  <a:pt x="400079" y="197168"/>
                  <a:pt x="400793" y="200025"/>
                  <a:pt x="399365" y="202883"/>
                </a:cubicBezTo>
                <a:cubicBezTo>
                  <a:pt x="398650" y="205740"/>
                  <a:pt x="395793" y="207169"/>
                  <a:pt x="392935" y="207169"/>
                </a:cubicBezTo>
                <a:lnTo>
                  <a:pt x="342929" y="207169"/>
                </a:lnTo>
                <a:lnTo>
                  <a:pt x="342929" y="392906"/>
                </a:lnTo>
                <a:cubicBezTo>
                  <a:pt x="342929" y="397193"/>
                  <a:pt x="340071" y="400050"/>
                  <a:pt x="335785" y="400050"/>
                </a:cubicBezTo>
                <a:close/>
                <a:moveTo>
                  <a:pt x="250060" y="385763"/>
                </a:moveTo>
                <a:lnTo>
                  <a:pt x="328641" y="385763"/>
                </a:lnTo>
                <a:lnTo>
                  <a:pt x="328641" y="200025"/>
                </a:lnTo>
                <a:cubicBezTo>
                  <a:pt x="328641" y="195739"/>
                  <a:pt x="331499" y="192881"/>
                  <a:pt x="335785" y="192881"/>
                </a:cubicBezTo>
                <a:lnTo>
                  <a:pt x="375790" y="192881"/>
                </a:lnTo>
                <a:lnTo>
                  <a:pt x="200054" y="17145"/>
                </a:lnTo>
                <a:lnTo>
                  <a:pt x="24318" y="192881"/>
                </a:lnTo>
                <a:lnTo>
                  <a:pt x="64323" y="192881"/>
                </a:lnTo>
                <a:cubicBezTo>
                  <a:pt x="68609" y="192881"/>
                  <a:pt x="71466" y="195739"/>
                  <a:pt x="71466" y="200025"/>
                </a:cubicBezTo>
                <a:lnTo>
                  <a:pt x="71466" y="385763"/>
                </a:lnTo>
                <a:lnTo>
                  <a:pt x="150048" y="385763"/>
                </a:lnTo>
                <a:lnTo>
                  <a:pt x="150048" y="307181"/>
                </a:lnTo>
                <a:cubicBezTo>
                  <a:pt x="150048" y="302895"/>
                  <a:pt x="152905" y="300038"/>
                  <a:pt x="157191" y="300038"/>
                </a:cubicBezTo>
                <a:lnTo>
                  <a:pt x="242916" y="300038"/>
                </a:lnTo>
                <a:cubicBezTo>
                  <a:pt x="247203" y="300038"/>
                  <a:pt x="250060" y="302895"/>
                  <a:pt x="250060" y="307181"/>
                </a:cubicBezTo>
                <a:lnTo>
                  <a:pt x="250060" y="385763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6" name="Content Placeholder 79">
            <a:extLst>
              <a:ext uri="{FF2B5EF4-FFF2-40B4-BE49-F238E27FC236}">
                <a16:creationId xmlns:a16="http://schemas.microsoft.com/office/drawing/2014/main" id="{B4A514C1-4F03-C0C7-C918-E868C5E7AA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79694" y="1644650"/>
            <a:ext cx="457200" cy="457200"/>
          </a:xfrm>
          <a:prstGeom prst="rect">
            <a:avLst/>
          </a:prstGeom>
        </p:spPr>
      </p:pic>
      <p:grpSp>
        <p:nvGrpSpPr>
          <p:cNvPr id="69" name="Content Placeholder 81">
            <a:extLst>
              <a:ext uri="{FF2B5EF4-FFF2-40B4-BE49-F238E27FC236}">
                <a16:creationId xmlns:a16="http://schemas.microsoft.com/office/drawing/2014/main" id="{B41B8948-2885-E8D6-EE1C-50922A068DEA}"/>
              </a:ext>
            </a:extLst>
          </p:cNvPr>
          <p:cNvGrpSpPr/>
          <p:nvPr/>
        </p:nvGrpSpPr>
        <p:grpSpPr>
          <a:xfrm>
            <a:off x="10077820" y="1698624"/>
            <a:ext cx="378951" cy="371475"/>
            <a:chOff x="10077820" y="1698624"/>
            <a:chExt cx="378951" cy="371475"/>
          </a:xfrm>
          <a:solidFill>
            <a:schemeClr val="bg1"/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9518CD7-EF48-FBCC-71DA-8DFDD7B2CE70}"/>
                </a:ext>
              </a:extLst>
            </p:cNvPr>
            <p:cNvSpPr/>
            <p:nvPr/>
          </p:nvSpPr>
          <p:spPr>
            <a:xfrm>
              <a:off x="10254456" y="1898649"/>
              <a:ext cx="128587" cy="128587"/>
            </a:xfrm>
            <a:custGeom>
              <a:avLst/>
              <a:gdLst>
                <a:gd name="connsiteX0" fmla="*/ 126444 w 128587"/>
                <a:gd name="connsiteY0" fmla="*/ 2143 h 128587"/>
                <a:gd name="connsiteX1" fmla="*/ 116443 w 128587"/>
                <a:gd name="connsiteY1" fmla="*/ 2143 h 128587"/>
                <a:gd name="connsiteX2" fmla="*/ 2143 w 128587"/>
                <a:gd name="connsiteY2" fmla="*/ 116443 h 128587"/>
                <a:gd name="connsiteX3" fmla="*/ 2143 w 128587"/>
                <a:gd name="connsiteY3" fmla="*/ 126444 h 128587"/>
                <a:gd name="connsiteX4" fmla="*/ 7144 w 128587"/>
                <a:gd name="connsiteY4" fmla="*/ 128587 h 128587"/>
                <a:gd name="connsiteX5" fmla="*/ 12144 w 128587"/>
                <a:gd name="connsiteY5" fmla="*/ 126444 h 128587"/>
                <a:gd name="connsiteX6" fmla="*/ 126444 w 128587"/>
                <a:gd name="connsiteY6" fmla="*/ 12144 h 128587"/>
                <a:gd name="connsiteX7" fmla="*/ 126444 w 128587"/>
                <a:gd name="connsiteY7" fmla="*/ 2143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87" h="128587">
                  <a:moveTo>
                    <a:pt x="126444" y="2143"/>
                  </a:moveTo>
                  <a:cubicBezTo>
                    <a:pt x="123587" y="-714"/>
                    <a:pt x="119301" y="-714"/>
                    <a:pt x="116443" y="2143"/>
                  </a:cubicBezTo>
                  <a:lnTo>
                    <a:pt x="2143" y="116443"/>
                  </a:lnTo>
                  <a:cubicBezTo>
                    <a:pt x="-714" y="119301"/>
                    <a:pt x="-714" y="123587"/>
                    <a:pt x="2143" y="126444"/>
                  </a:cubicBezTo>
                  <a:cubicBezTo>
                    <a:pt x="3572" y="127873"/>
                    <a:pt x="5715" y="128587"/>
                    <a:pt x="7144" y="128587"/>
                  </a:cubicBezTo>
                  <a:cubicBezTo>
                    <a:pt x="8573" y="128587"/>
                    <a:pt x="10716" y="127873"/>
                    <a:pt x="12144" y="126444"/>
                  </a:cubicBezTo>
                  <a:lnTo>
                    <a:pt x="126444" y="12144"/>
                  </a:lnTo>
                  <a:cubicBezTo>
                    <a:pt x="129302" y="9287"/>
                    <a:pt x="129302" y="5001"/>
                    <a:pt x="126444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6D37B54-9E31-6927-EEE0-B83A5B6D2BFC}"/>
                </a:ext>
              </a:extLst>
            </p:cNvPr>
            <p:cNvSpPr/>
            <p:nvPr/>
          </p:nvSpPr>
          <p:spPr>
            <a:xfrm>
              <a:off x="10283031" y="1977230"/>
              <a:ext cx="92868" cy="92868"/>
            </a:xfrm>
            <a:custGeom>
              <a:avLst/>
              <a:gdLst>
                <a:gd name="connsiteX0" fmla="*/ 90726 w 92868"/>
                <a:gd name="connsiteY0" fmla="*/ 2143 h 92868"/>
                <a:gd name="connsiteX1" fmla="*/ 80724 w 92868"/>
                <a:gd name="connsiteY1" fmla="*/ 2143 h 92868"/>
                <a:gd name="connsiteX2" fmla="*/ 2143 w 92868"/>
                <a:gd name="connsiteY2" fmla="*/ 80724 h 92868"/>
                <a:gd name="connsiteX3" fmla="*/ 2143 w 92868"/>
                <a:gd name="connsiteY3" fmla="*/ 90726 h 92868"/>
                <a:gd name="connsiteX4" fmla="*/ 7144 w 92868"/>
                <a:gd name="connsiteY4" fmla="*/ 92869 h 92868"/>
                <a:gd name="connsiteX5" fmla="*/ 12144 w 92868"/>
                <a:gd name="connsiteY5" fmla="*/ 90726 h 92868"/>
                <a:gd name="connsiteX6" fmla="*/ 90726 w 92868"/>
                <a:gd name="connsiteY6" fmla="*/ 12144 h 92868"/>
                <a:gd name="connsiteX7" fmla="*/ 90726 w 92868"/>
                <a:gd name="connsiteY7" fmla="*/ 214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868" h="92868">
                  <a:moveTo>
                    <a:pt x="90726" y="2143"/>
                  </a:moveTo>
                  <a:cubicBezTo>
                    <a:pt x="87868" y="-714"/>
                    <a:pt x="83582" y="-714"/>
                    <a:pt x="80724" y="2143"/>
                  </a:cubicBezTo>
                  <a:lnTo>
                    <a:pt x="2143" y="80724"/>
                  </a:lnTo>
                  <a:cubicBezTo>
                    <a:pt x="-714" y="83582"/>
                    <a:pt x="-714" y="87868"/>
                    <a:pt x="2143" y="90726"/>
                  </a:cubicBezTo>
                  <a:cubicBezTo>
                    <a:pt x="3572" y="92154"/>
                    <a:pt x="5715" y="92869"/>
                    <a:pt x="7144" y="92869"/>
                  </a:cubicBezTo>
                  <a:cubicBezTo>
                    <a:pt x="8572" y="92869"/>
                    <a:pt x="10716" y="92154"/>
                    <a:pt x="12144" y="90726"/>
                  </a:cubicBezTo>
                  <a:lnTo>
                    <a:pt x="90726" y="12144"/>
                  </a:lnTo>
                  <a:cubicBezTo>
                    <a:pt x="93583" y="9287"/>
                    <a:pt x="93583" y="5001"/>
                    <a:pt x="90726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F03C7CD-B68D-C68A-3ECD-CD62D80B9F9C}"/>
                </a:ext>
              </a:extLst>
            </p:cNvPr>
            <p:cNvSpPr/>
            <p:nvPr/>
          </p:nvSpPr>
          <p:spPr>
            <a:xfrm>
              <a:off x="10175875" y="1927224"/>
              <a:ext cx="35718" cy="35718"/>
            </a:xfrm>
            <a:custGeom>
              <a:avLst/>
              <a:gdLst>
                <a:gd name="connsiteX0" fmla="*/ 23574 w 35718"/>
                <a:gd name="connsiteY0" fmla="*/ 2143 h 35718"/>
                <a:gd name="connsiteX1" fmla="*/ 2143 w 35718"/>
                <a:gd name="connsiteY1" fmla="*/ 23574 h 35718"/>
                <a:gd name="connsiteX2" fmla="*/ 2143 w 35718"/>
                <a:gd name="connsiteY2" fmla="*/ 33576 h 35718"/>
                <a:gd name="connsiteX3" fmla="*/ 7144 w 35718"/>
                <a:gd name="connsiteY3" fmla="*/ 35719 h 35718"/>
                <a:gd name="connsiteX4" fmla="*/ 12144 w 35718"/>
                <a:gd name="connsiteY4" fmla="*/ 33576 h 35718"/>
                <a:gd name="connsiteX5" fmla="*/ 33576 w 35718"/>
                <a:gd name="connsiteY5" fmla="*/ 12144 h 35718"/>
                <a:gd name="connsiteX6" fmla="*/ 33576 w 35718"/>
                <a:gd name="connsiteY6" fmla="*/ 2143 h 35718"/>
                <a:gd name="connsiteX7" fmla="*/ 23574 w 35718"/>
                <a:gd name="connsiteY7" fmla="*/ 2143 h 3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18" h="35718">
                  <a:moveTo>
                    <a:pt x="23574" y="2143"/>
                  </a:moveTo>
                  <a:lnTo>
                    <a:pt x="2143" y="23574"/>
                  </a:lnTo>
                  <a:cubicBezTo>
                    <a:pt x="-714" y="26432"/>
                    <a:pt x="-714" y="30718"/>
                    <a:pt x="2143" y="33576"/>
                  </a:cubicBezTo>
                  <a:cubicBezTo>
                    <a:pt x="3572" y="35004"/>
                    <a:pt x="5715" y="35719"/>
                    <a:pt x="7144" y="35719"/>
                  </a:cubicBezTo>
                  <a:cubicBezTo>
                    <a:pt x="8573" y="35719"/>
                    <a:pt x="10716" y="35004"/>
                    <a:pt x="12144" y="33576"/>
                  </a:cubicBezTo>
                  <a:lnTo>
                    <a:pt x="33576" y="12144"/>
                  </a:lnTo>
                  <a:cubicBezTo>
                    <a:pt x="36433" y="9287"/>
                    <a:pt x="36433" y="5001"/>
                    <a:pt x="33576" y="2143"/>
                  </a:cubicBezTo>
                  <a:cubicBezTo>
                    <a:pt x="30718" y="-714"/>
                    <a:pt x="26432" y="-714"/>
                    <a:pt x="23574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8A3D3C8-B879-8297-272B-35EE9028A9F8}"/>
                </a:ext>
              </a:extLst>
            </p:cNvPr>
            <p:cNvSpPr/>
            <p:nvPr/>
          </p:nvSpPr>
          <p:spPr>
            <a:xfrm>
              <a:off x="10140156" y="1970087"/>
              <a:ext cx="100012" cy="100012"/>
            </a:xfrm>
            <a:custGeom>
              <a:avLst/>
              <a:gdLst>
                <a:gd name="connsiteX0" fmla="*/ 97869 w 100012"/>
                <a:gd name="connsiteY0" fmla="*/ 2143 h 100012"/>
                <a:gd name="connsiteX1" fmla="*/ 87868 w 100012"/>
                <a:gd name="connsiteY1" fmla="*/ 2143 h 100012"/>
                <a:gd name="connsiteX2" fmla="*/ 2143 w 100012"/>
                <a:gd name="connsiteY2" fmla="*/ 87868 h 100012"/>
                <a:gd name="connsiteX3" fmla="*/ 2143 w 100012"/>
                <a:gd name="connsiteY3" fmla="*/ 97869 h 100012"/>
                <a:gd name="connsiteX4" fmla="*/ 7144 w 100012"/>
                <a:gd name="connsiteY4" fmla="*/ 100012 h 100012"/>
                <a:gd name="connsiteX5" fmla="*/ 12144 w 100012"/>
                <a:gd name="connsiteY5" fmla="*/ 97869 h 100012"/>
                <a:gd name="connsiteX6" fmla="*/ 97869 w 100012"/>
                <a:gd name="connsiteY6" fmla="*/ 12144 h 100012"/>
                <a:gd name="connsiteX7" fmla="*/ 97869 w 100012"/>
                <a:gd name="connsiteY7" fmla="*/ 214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12" h="100012">
                  <a:moveTo>
                    <a:pt x="97869" y="2143"/>
                  </a:moveTo>
                  <a:cubicBezTo>
                    <a:pt x="95012" y="-714"/>
                    <a:pt x="90726" y="-714"/>
                    <a:pt x="87868" y="2143"/>
                  </a:cubicBezTo>
                  <a:lnTo>
                    <a:pt x="2143" y="87868"/>
                  </a:lnTo>
                  <a:cubicBezTo>
                    <a:pt x="-714" y="90726"/>
                    <a:pt x="-714" y="95012"/>
                    <a:pt x="2143" y="97869"/>
                  </a:cubicBezTo>
                  <a:cubicBezTo>
                    <a:pt x="3572" y="99298"/>
                    <a:pt x="5715" y="100012"/>
                    <a:pt x="7144" y="100012"/>
                  </a:cubicBezTo>
                  <a:cubicBezTo>
                    <a:pt x="8573" y="100012"/>
                    <a:pt x="10716" y="99298"/>
                    <a:pt x="12144" y="97869"/>
                  </a:cubicBezTo>
                  <a:lnTo>
                    <a:pt x="97869" y="12144"/>
                  </a:lnTo>
                  <a:cubicBezTo>
                    <a:pt x="100727" y="9287"/>
                    <a:pt x="100727" y="5001"/>
                    <a:pt x="97869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DECBCE4-17B7-9C51-7678-AA84BC9F2822}"/>
                </a:ext>
              </a:extLst>
            </p:cNvPr>
            <p:cNvSpPr/>
            <p:nvPr/>
          </p:nvSpPr>
          <p:spPr>
            <a:xfrm>
              <a:off x="10077820" y="1768039"/>
              <a:ext cx="262361" cy="152041"/>
            </a:xfrm>
            <a:custGeom>
              <a:avLst/>
              <a:gdLst>
                <a:gd name="connsiteX0" fmla="*/ 76624 w 262361"/>
                <a:gd name="connsiteY0" fmla="*/ 152042 h 152041"/>
                <a:gd name="connsiteX1" fmla="*/ 255217 w 262361"/>
                <a:gd name="connsiteY1" fmla="*/ 152042 h 152041"/>
                <a:gd name="connsiteX2" fmla="*/ 262361 w 262361"/>
                <a:gd name="connsiteY2" fmla="*/ 144898 h 152041"/>
                <a:gd name="connsiteX3" fmla="*/ 255217 w 262361"/>
                <a:gd name="connsiteY3" fmla="*/ 137754 h 152041"/>
                <a:gd name="connsiteX4" fmla="*/ 76624 w 262361"/>
                <a:gd name="connsiteY4" fmla="*/ 137754 h 152041"/>
                <a:gd name="connsiteX5" fmla="*/ 25189 w 262361"/>
                <a:gd name="connsiteY5" fmla="*/ 109894 h 152041"/>
                <a:gd name="connsiteX6" fmla="*/ 20902 w 262361"/>
                <a:gd name="connsiteY6" fmla="*/ 48457 h 152041"/>
                <a:gd name="connsiteX7" fmla="*/ 50192 w 262361"/>
                <a:gd name="connsiteY7" fmla="*/ 19882 h 152041"/>
                <a:gd name="connsiteX8" fmla="*/ 121629 w 262361"/>
                <a:gd name="connsiteY8" fmla="*/ 33455 h 152041"/>
                <a:gd name="connsiteX9" fmla="*/ 131631 w 262361"/>
                <a:gd name="connsiteY9" fmla="*/ 33455 h 152041"/>
                <a:gd name="connsiteX10" fmla="*/ 131631 w 262361"/>
                <a:gd name="connsiteY10" fmla="*/ 23454 h 152041"/>
                <a:gd name="connsiteX11" fmla="*/ 43762 w 262361"/>
                <a:gd name="connsiteY11" fmla="*/ 7024 h 152041"/>
                <a:gd name="connsiteX12" fmla="*/ 7329 w 262361"/>
                <a:gd name="connsiteY12" fmla="*/ 42742 h 152041"/>
                <a:gd name="connsiteX13" fmla="*/ 12330 w 262361"/>
                <a:gd name="connsiteY13" fmla="*/ 117752 h 152041"/>
                <a:gd name="connsiteX14" fmla="*/ 76624 w 262361"/>
                <a:gd name="connsiteY14" fmla="*/ 152042 h 15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361" h="152041">
                  <a:moveTo>
                    <a:pt x="76624" y="152042"/>
                  </a:moveTo>
                  <a:lnTo>
                    <a:pt x="255217" y="152042"/>
                  </a:lnTo>
                  <a:cubicBezTo>
                    <a:pt x="259504" y="152042"/>
                    <a:pt x="262361" y="149184"/>
                    <a:pt x="262361" y="144898"/>
                  </a:cubicBezTo>
                  <a:cubicBezTo>
                    <a:pt x="262361" y="140612"/>
                    <a:pt x="259504" y="137754"/>
                    <a:pt x="255217" y="137754"/>
                  </a:cubicBezTo>
                  <a:lnTo>
                    <a:pt x="76624" y="137754"/>
                  </a:lnTo>
                  <a:cubicBezTo>
                    <a:pt x="55907" y="137754"/>
                    <a:pt x="36619" y="127039"/>
                    <a:pt x="25189" y="109894"/>
                  </a:cubicBezTo>
                  <a:cubicBezTo>
                    <a:pt x="13759" y="92034"/>
                    <a:pt x="11616" y="69174"/>
                    <a:pt x="20902" y="48457"/>
                  </a:cubicBezTo>
                  <a:cubicBezTo>
                    <a:pt x="26617" y="35599"/>
                    <a:pt x="36619" y="25597"/>
                    <a:pt x="50192" y="19882"/>
                  </a:cubicBezTo>
                  <a:cubicBezTo>
                    <a:pt x="75909" y="9167"/>
                    <a:pt x="103770" y="14167"/>
                    <a:pt x="121629" y="33455"/>
                  </a:cubicBezTo>
                  <a:cubicBezTo>
                    <a:pt x="124487" y="36313"/>
                    <a:pt x="128773" y="36313"/>
                    <a:pt x="131631" y="33455"/>
                  </a:cubicBezTo>
                  <a:cubicBezTo>
                    <a:pt x="134488" y="30598"/>
                    <a:pt x="134488" y="26312"/>
                    <a:pt x="131631" y="23454"/>
                  </a:cubicBezTo>
                  <a:cubicBezTo>
                    <a:pt x="108771" y="-120"/>
                    <a:pt x="75195" y="-6550"/>
                    <a:pt x="43762" y="7024"/>
                  </a:cubicBezTo>
                  <a:cubicBezTo>
                    <a:pt x="27332" y="14167"/>
                    <a:pt x="14473" y="27026"/>
                    <a:pt x="7329" y="42742"/>
                  </a:cubicBezTo>
                  <a:cubicBezTo>
                    <a:pt x="-4101" y="68460"/>
                    <a:pt x="-1958" y="95606"/>
                    <a:pt x="12330" y="117752"/>
                  </a:cubicBezTo>
                  <a:cubicBezTo>
                    <a:pt x="27332" y="139183"/>
                    <a:pt x="50906" y="152042"/>
                    <a:pt x="76624" y="152042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1BA4245-C92F-5382-FAFD-971611C7C9B4}"/>
                </a:ext>
              </a:extLst>
            </p:cNvPr>
            <p:cNvSpPr/>
            <p:nvPr/>
          </p:nvSpPr>
          <p:spPr>
            <a:xfrm>
              <a:off x="10178241" y="1698624"/>
              <a:ext cx="278530" cy="220741"/>
            </a:xfrm>
            <a:custGeom>
              <a:avLst/>
              <a:gdLst>
                <a:gd name="connsiteX0" fmla="*/ 274097 w 278530"/>
                <a:gd name="connsiteY0" fmla="*/ 134303 h 220741"/>
                <a:gd name="connsiteX1" fmla="*/ 238378 w 278530"/>
                <a:gd name="connsiteY1" fmla="*/ 98584 h 220741"/>
                <a:gd name="connsiteX2" fmla="*/ 196230 w 278530"/>
                <a:gd name="connsiteY2" fmla="*/ 97155 h 220741"/>
                <a:gd name="connsiteX3" fmla="*/ 89788 w 278530"/>
                <a:gd name="connsiteY3" fmla="*/ 0 h 220741"/>
                <a:gd name="connsiteX4" fmla="*/ 1206 w 278530"/>
                <a:gd name="connsiteY4" fmla="*/ 46434 h 220741"/>
                <a:gd name="connsiteX5" fmla="*/ 3349 w 278530"/>
                <a:gd name="connsiteY5" fmla="*/ 56436 h 220741"/>
                <a:gd name="connsiteX6" fmla="*/ 13350 w 278530"/>
                <a:gd name="connsiteY6" fmla="*/ 54293 h 220741"/>
                <a:gd name="connsiteX7" fmla="*/ 89788 w 278530"/>
                <a:gd name="connsiteY7" fmla="*/ 14288 h 220741"/>
                <a:gd name="connsiteX8" fmla="*/ 183371 w 278530"/>
                <a:gd name="connsiteY8" fmla="*/ 107156 h 220741"/>
                <a:gd name="connsiteX9" fmla="*/ 186943 w 278530"/>
                <a:gd name="connsiteY9" fmla="*/ 112871 h 220741"/>
                <a:gd name="connsiteX10" fmla="*/ 194087 w 278530"/>
                <a:gd name="connsiteY10" fmla="*/ 112871 h 220741"/>
                <a:gd name="connsiteX11" fmla="*/ 234092 w 278530"/>
                <a:gd name="connsiteY11" fmla="*/ 111443 h 220741"/>
                <a:gd name="connsiteX12" fmla="*/ 261238 w 278530"/>
                <a:gd name="connsiteY12" fmla="*/ 138589 h 220741"/>
                <a:gd name="connsiteX13" fmla="*/ 255523 w 278530"/>
                <a:gd name="connsiteY13" fmla="*/ 186452 h 220741"/>
                <a:gd name="connsiteX14" fmla="*/ 221947 w 278530"/>
                <a:gd name="connsiteY14" fmla="*/ 206454 h 220741"/>
                <a:gd name="connsiteX15" fmla="*/ 214804 w 278530"/>
                <a:gd name="connsiteY15" fmla="*/ 213598 h 220741"/>
                <a:gd name="connsiteX16" fmla="*/ 221947 w 278530"/>
                <a:gd name="connsiteY16" fmla="*/ 220742 h 220741"/>
                <a:gd name="connsiteX17" fmla="*/ 267667 w 278530"/>
                <a:gd name="connsiteY17" fmla="*/ 194310 h 220741"/>
                <a:gd name="connsiteX18" fmla="*/ 274097 w 278530"/>
                <a:gd name="connsiteY18" fmla="*/ 134303 h 22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30" h="220741">
                  <a:moveTo>
                    <a:pt x="274097" y="134303"/>
                  </a:moveTo>
                  <a:cubicBezTo>
                    <a:pt x="267667" y="117872"/>
                    <a:pt x="254809" y="105013"/>
                    <a:pt x="238378" y="98584"/>
                  </a:cubicBezTo>
                  <a:cubicBezTo>
                    <a:pt x="224805" y="93583"/>
                    <a:pt x="209803" y="92869"/>
                    <a:pt x="196230" y="97155"/>
                  </a:cubicBezTo>
                  <a:cubicBezTo>
                    <a:pt x="191229" y="42863"/>
                    <a:pt x="144795" y="0"/>
                    <a:pt x="89788" y="0"/>
                  </a:cubicBezTo>
                  <a:cubicBezTo>
                    <a:pt x="54069" y="0"/>
                    <a:pt x="21208" y="17145"/>
                    <a:pt x="1206" y="46434"/>
                  </a:cubicBezTo>
                  <a:cubicBezTo>
                    <a:pt x="-938" y="50006"/>
                    <a:pt x="-223" y="54293"/>
                    <a:pt x="3349" y="56436"/>
                  </a:cubicBezTo>
                  <a:cubicBezTo>
                    <a:pt x="6921" y="58579"/>
                    <a:pt x="11207" y="57864"/>
                    <a:pt x="13350" y="54293"/>
                  </a:cubicBezTo>
                  <a:cubicBezTo>
                    <a:pt x="29781" y="29289"/>
                    <a:pt x="58356" y="14288"/>
                    <a:pt x="89788" y="14288"/>
                  </a:cubicBezTo>
                  <a:cubicBezTo>
                    <a:pt x="141223" y="14288"/>
                    <a:pt x="182657" y="55721"/>
                    <a:pt x="183371" y="107156"/>
                  </a:cubicBezTo>
                  <a:cubicBezTo>
                    <a:pt x="183371" y="109299"/>
                    <a:pt x="184800" y="112157"/>
                    <a:pt x="186943" y="112871"/>
                  </a:cubicBezTo>
                  <a:cubicBezTo>
                    <a:pt x="189086" y="114300"/>
                    <a:pt x="191944" y="114300"/>
                    <a:pt x="194087" y="112871"/>
                  </a:cubicBezTo>
                  <a:cubicBezTo>
                    <a:pt x="202659" y="108585"/>
                    <a:pt x="216947" y="104299"/>
                    <a:pt x="234092" y="111443"/>
                  </a:cubicBezTo>
                  <a:cubicBezTo>
                    <a:pt x="246236" y="115729"/>
                    <a:pt x="256952" y="126444"/>
                    <a:pt x="261238" y="138589"/>
                  </a:cubicBezTo>
                  <a:cubicBezTo>
                    <a:pt x="267667" y="155019"/>
                    <a:pt x="265524" y="172164"/>
                    <a:pt x="255523" y="186452"/>
                  </a:cubicBezTo>
                  <a:cubicBezTo>
                    <a:pt x="246951" y="198596"/>
                    <a:pt x="234092" y="206454"/>
                    <a:pt x="221947" y="206454"/>
                  </a:cubicBezTo>
                  <a:cubicBezTo>
                    <a:pt x="217661" y="206454"/>
                    <a:pt x="214804" y="209312"/>
                    <a:pt x="214804" y="213598"/>
                  </a:cubicBezTo>
                  <a:cubicBezTo>
                    <a:pt x="214804" y="217884"/>
                    <a:pt x="217661" y="220742"/>
                    <a:pt x="221947" y="220742"/>
                  </a:cubicBezTo>
                  <a:cubicBezTo>
                    <a:pt x="239092" y="220742"/>
                    <a:pt x="256237" y="210741"/>
                    <a:pt x="267667" y="194310"/>
                  </a:cubicBezTo>
                  <a:cubicBezTo>
                    <a:pt x="279097" y="177165"/>
                    <a:pt x="281955" y="155019"/>
                    <a:pt x="274097" y="13430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3F63FE9-4827-932B-BA7E-261AC2C325BE}"/>
                </a:ext>
              </a:extLst>
            </p:cNvPr>
            <p:cNvSpPr/>
            <p:nvPr/>
          </p:nvSpPr>
          <p:spPr>
            <a:xfrm>
              <a:off x="10240169" y="1927224"/>
              <a:ext cx="42862" cy="42862"/>
            </a:xfrm>
            <a:custGeom>
              <a:avLst/>
              <a:gdLst>
                <a:gd name="connsiteX0" fmla="*/ 0 w 42862"/>
                <a:gd name="connsiteY0" fmla="*/ 21431 h 42862"/>
                <a:gd name="connsiteX1" fmla="*/ 21431 w 42862"/>
                <a:gd name="connsiteY1" fmla="*/ 42863 h 42862"/>
                <a:gd name="connsiteX2" fmla="*/ 42863 w 42862"/>
                <a:gd name="connsiteY2" fmla="*/ 21431 h 42862"/>
                <a:gd name="connsiteX3" fmla="*/ 21431 w 42862"/>
                <a:gd name="connsiteY3" fmla="*/ 0 h 42862"/>
                <a:gd name="connsiteX4" fmla="*/ 0 w 42862"/>
                <a:gd name="connsiteY4" fmla="*/ 21431 h 42862"/>
                <a:gd name="connsiteX5" fmla="*/ 28575 w 42862"/>
                <a:gd name="connsiteY5" fmla="*/ 21431 h 42862"/>
                <a:gd name="connsiteX6" fmla="*/ 21431 w 42862"/>
                <a:gd name="connsiteY6" fmla="*/ 28575 h 42862"/>
                <a:gd name="connsiteX7" fmla="*/ 14288 w 42862"/>
                <a:gd name="connsiteY7" fmla="*/ 21431 h 42862"/>
                <a:gd name="connsiteX8" fmla="*/ 21431 w 42862"/>
                <a:gd name="connsiteY8" fmla="*/ 14288 h 42862"/>
                <a:gd name="connsiteX9" fmla="*/ 28575 w 42862"/>
                <a:gd name="connsiteY9" fmla="*/ 21431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0" y="21431"/>
                  </a:move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ubicBezTo>
                    <a:pt x="42863" y="9287"/>
                    <a:pt x="33576" y="0"/>
                    <a:pt x="21431" y="0"/>
                  </a:cubicBezTo>
                  <a:cubicBezTo>
                    <a:pt x="9287" y="0"/>
                    <a:pt x="0" y="9287"/>
                    <a:pt x="0" y="21431"/>
                  </a:cubicBezTo>
                  <a:close/>
                  <a:moveTo>
                    <a:pt x="28575" y="21431"/>
                  </a:moveTo>
                  <a:cubicBezTo>
                    <a:pt x="28575" y="25717"/>
                    <a:pt x="25718" y="28575"/>
                    <a:pt x="21431" y="28575"/>
                  </a:cubicBezTo>
                  <a:cubicBezTo>
                    <a:pt x="17145" y="28575"/>
                    <a:pt x="14288" y="25717"/>
                    <a:pt x="14288" y="21431"/>
                  </a:cubicBez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8" y="14288"/>
                    <a:pt x="28575" y="17145"/>
                    <a:pt x="28575" y="2143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E2CD06A-B395-62C3-0420-B8062634341A}"/>
                </a:ext>
              </a:extLst>
            </p:cNvPr>
            <p:cNvSpPr/>
            <p:nvPr/>
          </p:nvSpPr>
          <p:spPr>
            <a:xfrm>
              <a:off x="10211594" y="2027237"/>
              <a:ext cx="42862" cy="42862"/>
            </a:xfrm>
            <a:custGeom>
              <a:avLst/>
              <a:gdLst>
                <a:gd name="connsiteX0" fmla="*/ 21431 w 42862"/>
                <a:gd name="connsiteY0" fmla="*/ 0 h 42862"/>
                <a:gd name="connsiteX1" fmla="*/ 0 w 42862"/>
                <a:gd name="connsiteY1" fmla="*/ 21431 h 42862"/>
                <a:gd name="connsiteX2" fmla="*/ 21431 w 42862"/>
                <a:gd name="connsiteY2" fmla="*/ 42863 h 42862"/>
                <a:gd name="connsiteX3" fmla="*/ 42863 w 42862"/>
                <a:gd name="connsiteY3" fmla="*/ 21431 h 42862"/>
                <a:gd name="connsiteX4" fmla="*/ 21431 w 42862"/>
                <a:gd name="connsiteY4" fmla="*/ 0 h 42862"/>
                <a:gd name="connsiteX5" fmla="*/ 21431 w 42862"/>
                <a:gd name="connsiteY5" fmla="*/ 28575 h 42862"/>
                <a:gd name="connsiteX6" fmla="*/ 14288 w 42862"/>
                <a:gd name="connsiteY6" fmla="*/ 21431 h 42862"/>
                <a:gd name="connsiteX7" fmla="*/ 21431 w 42862"/>
                <a:gd name="connsiteY7" fmla="*/ 14288 h 42862"/>
                <a:gd name="connsiteX8" fmla="*/ 28575 w 42862"/>
                <a:gd name="connsiteY8" fmla="*/ 21431 h 42862"/>
                <a:gd name="connsiteX9" fmla="*/ 21431 w 42862"/>
                <a:gd name="connsiteY9" fmla="*/ 28575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21431" y="0"/>
                  </a:moveTo>
                  <a:cubicBezTo>
                    <a:pt x="9287" y="0"/>
                    <a:pt x="0" y="9287"/>
                    <a:pt x="0" y="21431"/>
                  </a:cubicBez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ubicBezTo>
                    <a:pt x="42863" y="9287"/>
                    <a:pt x="33576" y="0"/>
                    <a:pt x="21431" y="0"/>
                  </a:cubicBezTo>
                  <a:close/>
                  <a:moveTo>
                    <a:pt x="21431" y="28575"/>
                  </a:moveTo>
                  <a:cubicBezTo>
                    <a:pt x="17145" y="28575"/>
                    <a:pt x="14288" y="25717"/>
                    <a:pt x="14288" y="21431"/>
                  </a:cubicBez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8" y="14288"/>
                    <a:pt x="28575" y="17145"/>
                    <a:pt x="28575" y="21431"/>
                  </a:cubicBezTo>
                  <a:cubicBezTo>
                    <a:pt x="28575" y="25717"/>
                    <a:pt x="25718" y="28575"/>
                    <a:pt x="21431" y="285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0689BD-147C-8FA0-9077-26649040ED8A}"/>
                </a:ext>
              </a:extLst>
            </p:cNvPr>
            <p:cNvSpPr/>
            <p:nvPr/>
          </p:nvSpPr>
          <p:spPr>
            <a:xfrm>
              <a:off x="10375900" y="1934368"/>
              <a:ext cx="42862" cy="42862"/>
            </a:xfrm>
            <a:custGeom>
              <a:avLst/>
              <a:gdLst>
                <a:gd name="connsiteX0" fmla="*/ 21431 w 42862"/>
                <a:gd name="connsiteY0" fmla="*/ 0 h 42862"/>
                <a:gd name="connsiteX1" fmla="*/ 0 w 42862"/>
                <a:gd name="connsiteY1" fmla="*/ 21431 h 42862"/>
                <a:gd name="connsiteX2" fmla="*/ 21431 w 42862"/>
                <a:gd name="connsiteY2" fmla="*/ 42863 h 42862"/>
                <a:gd name="connsiteX3" fmla="*/ 42863 w 42862"/>
                <a:gd name="connsiteY3" fmla="*/ 21431 h 42862"/>
                <a:gd name="connsiteX4" fmla="*/ 21431 w 42862"/>
                <a:gd name="connsiteY4" fmla="*/ 0 h 42862"/>
                <a:gd name="connsiteX5" fmla="*/ 21431 w 42862"/>
                <a:gd name="connsiteY5" fmla="*/ 28575 h 42862"/>
                <a:gd name="connsiteX6" fmla="*/ 14288 w 42862"/>
                <a:gd name="connsiteY6" fmla="*/ 21431 h 42862"/>
                <a:gd name="connsiteX7" fmla="*/ 21431 w 42862"/>
                <a:gd name="connsiteY7" fmla="*/ 14288 h 42862"/>
                <a:gd name="connsiteX8" fmla="*/ 28575 w 42862"/>
                <a:gd name="connsiteY8" fmla="*/ 21431 h 42862"/>
                <a:gd name="connsiteX9" fmla="*/ 21431 w 42862"/>
                <a:gd name="connsiteY9" fmla="*/ 28575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21431" y="0"/>
                  </a:moveTo>
                  <a:cubicBezTo>
                    <a:pt x="9287" y="0"/>
                    <a:pt x="0" y="9287"/>
                    <a:pt x="0" y="21431"/>
                  </a:cubicBez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ubicBezTo>
                    <a:pt x="42863" y="9287"/>
                    <a:pt x="33576" y="0"/>
                    <a:pt x="21431" y="0"/>
                  </a:cubicBezTo>
                  <a:close/>
                  <a:moveTo>
                    <a:pt x="21431" y="28575"/>
                  </a:moveTo>
                  <a:cubicBezTo>
                    <a:pt x="17145" y="28575"/>
                    <a:pt x="14288" y="25717"/>
                    <a:pt x="14288" y="21431"/>
                  </a:cubicBez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7" y="14288"/>
                    <a:pt x="28575" y="17145"/>
                    <a:pt x="28575" y="21431"/>
                  </a:cubicBezTo>
                  <a:cubicBezTo>
                    <a:pt x="28575" y="25717"/>
                    <a:pt x="25717" y="28575"/>
                    <a:pt x="21431" y="285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8C7CCBA-C6D8-62EC-AA26-D1B09DD1E77A}"/>
                </a:ext>
              </a:extLst>
            </p:cNvPr>
            <p:cNvSpPr/>
            <p:nvPr/>
          </p:nvSpPr>
          <p:spPr>
            <a:xfrm>
              <a:off x="10354469" y="2020093"/>
              <a:ext cx="42862" cy="42862"/>
            </a:xfrm>
            <a:custGeom>
              <a:avLst/>
              <a:gdLst>
                <a:gd name="connsiteX0" fmla="*/ 21431 w 42862"/>
                <a:gd name="connsiteY0" fmla="*/ 0 h 42862"/>
                <a:gd name="connsiteX1" fmla="*/ 0 w 42862"/>
                <a:gd name="connsiteY1" fmla="*/ 21431 h 42862"/>
                <a:gd name="connsiteX2" fmla="*/ 21431 w 42862"/>
                <a:gd name="connsiteY2" fmla="*/ 42863 h 42862"/>
                <a:gd name="connsiteX3" fmla="*/ 42863 w 42862"/>
                <a:gd name="connsiteY3" fmla="*/ 21431 h 42862"/>
                <a:gd name="connsiteX4" fmla="*/ 21431 w 42862"/>
                <a:gd name="connsiteY4" fmla="*/ 0 h 42862"/>
                <a:gd name="connsiteX5" fmla="*/ 21431 w 42862"/>
                <a:gd name="connsiteY5" fmla="*/ 28575 h 42862"/>
                <a:gd name="connsiteX6" fmla="*/ 14288 w 42862"/>
                <a:gd name="connsiteY6" fmla="*/ 21431 h 42862"/>
                <a:gd name="connsiteX7" fmla="*/ 21431 w 42862"/>
                <a:gd name="connsiteY7" fmla="*/ 14288 h 42862"/>
                <a:gd name="connsiteX8" fmla="*/ 28575 w 42862"/>
                <a:gd name="connsiteY8" fmla="*/ 21431 h 42862"/>
                <a:gd name="connsiteX9" fmla="*/ 21431 w 42862"/>
                <a:gd name="connsiteY9" fmla="*/ 28575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21431" y="0"/>
                  </a:moveTo>
                  <a:cubicBezTo>
                    <a:pt x="9287" y="0"/>
                    <a:pt x="0" y="9287"/>
                    <a:pt x="0" y="21431"/>
                  </a:cubicBez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ubicBezTo>
                    <a:pt x="42863" y="9287"/>
                    <a:pt x="33576" y="0"/>
                    <a:pt x="21431" y="0"/>
                  </a:cubicBezTo>
                  <a:close/>
                  <a:moveTo>
                    <a:pt x="21431" y="28575"/>
                  </a:moveTo>
                  <a:cubicBezTo>
                    <a:pt x="17145" y="28575"/>
                    <a:pt x="14288" y="25717"/>
                    <a:pt x="14288" y="21431"/>
                  </a:cubicBez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7" y="14288"/>
                    <a:pt x="28575" y="17145"/>
                    <a:pt x="28575" y="21431"/>
                  </a:cubicBezTo>
                  <a:cubicBezTo>
                    <a:pt x="28575" y="25717"/>
                    <a:pt x="25717" y="28575"/>
                    <a:pt x="21431" y="285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827AB51-E5B0-7684-4ABC-8C9497A37E58}"/>
                </a:ext>
              </a:extLst>
            </p:cNvPr>
            <p:cNvSpPr/>
            <p:nvPr/>
          </p:nvSpPr>
          <p:spPr>
            <a:xfrm>
              <a:off x="10133012" y="1962943"/>
              <a:ext cx="42862" cy="42862"/>
            </a:xfrm>
            <a:custGeom>
              <a:avLst/>
              <a:gdLst>
                <a:gd name="connsiteX0" fmla="*/ 42863 w 42862"/>
                <a:gd name="connsiteY0" fmla="*/ 21431 h 42862"/>
                <a:gd name="connsiteX1" fmla="*/ 21431 w 42862"/>
                <a:gd name="connsiteY1" fmla="*/ 0 h 42862"/>
                <a:gd name="connsiteX2" fmla="*/ 0 w 42862"/>
                <a:gd name="connsiteY2" fmla="*/ 21431 h 42862"/>
                <a:gd name="connsiteX3" fmla="*/ 21431 w 42862"/>
                <a:gd name="connsiteY3" fmla="*/ 42863 h 42862"/>
                <a:gd name="connsiteX4" fmla="*/ 42863 w 42862"/>
                <a:gd name="connsiteY4" fmla="*/ 21431 h 42862"/>
                <a:gd name="connsiteX5" fmla="*/ 14288 w 42862"/>
                <a:gd name="connsiteY5" fmla="*/ 21431 h 42862"/>
                <a:gd name="connsiteX6" fmla="*/ 21431 w 42862"/>
                <a:gd name="connsiteY6" fmla="*/ 14288 h 42862"/>
                <a:gd name="connsiteX7" fmla="*/ 28575 w 42862"/>
                <a:gd name="connsiteY7" fmla="*/ 21431 h 42862"/>
                <a:gd name="connsiteX8" fmla="*/ 21431 w 42862"/>
                <a:gd name="connsiteY8" fmla="*/ 28575 h 42862"/>
                <a:gd name="connsiteX9" fmla="*/ 14288 w 42862"/>
                <a:gd name="connsiteY9" fmla="*/ 21431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42863" y="21431"/>
                  </a:moveTo>
                  <a:cubicBezTo>
                    <a:pt x="42863" y="9287"/>
                    <a:pt x="33576" y="0"/>
                    <a:pt x="21431" y="0"/>
                  </a:cubicBezTo>
                  <a:cubicBezTo>
                    <a:pt x="9287" y="0"/>
                    <a:pt x="0" y="9287"/>
                    <a:pt x="0" y="21431"/>
                  </a:cubicBez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lose/>
                  <a:moveTo>
                    <a:pt x="14288" y="21431"/>
                  </a:move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8" y="14288"/>
                    <a:pt x="28575" y="17145"/>
                    <a:pt x="28575" y="21431"/>
                  </a:cubicBezTo>
                  <a:cubicBezTo>
                    <a:pt x="28575" y="25717"/>
                    <a:pt x="25718" y="28575"/>
                    <a:pt x="21431" y="28575"/>
                  </a:cubicBezTo>
                  <a:cubicBezTo>
                    <a:pt x="17145" y="28575"/>
                    <a:pt x="14288" y="25717"/>
                    <a:pt x="14288" y="2143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579B7C4-2E58-C30B-FC72-A7F58ABBC04E}"/>
                </a:ext>
              </a:extLst>
            </p:cNvPr>
            <p:cNvSpPr/>
            <p:nvPr/>
          </p:nvSpPr>
          <p:spPr>
            <a:xfrm>
              <a:off x="10083006" y="1928653"/>
              <a:ext cx="62150" cy="62865"/>
            </a:xfrm>
            <a:custGeom>
              <a:avLst/>
              <a:gdLst>
                <a:gd name="connsiteX0" fmla="*/ 60007 w 62150"/>
                <a:gd name="connsiteY0" fmla="*/ 2143 h 62865"/>
                <a:gd name="connsiteX1" fmla="*/ 50006 w 62150"/>
                <a:gd name="connsiteY1" fmla="*/ 2143 h 62865"/>
                <a:gd name="connsiteX2" fmla="*/ 2143 w 62150"/>
                <a:gd name="connsiteY2" fmla="*/ 50721 h 62865"/>
                <a:gd name="connsiteX3" fmla="*/ 2143 w 62150"/>
                <a:gd name="connsiteY3" fmla="*/ 60722 h 62865"/>
                <a:gd name="connsiteX4" fmla="*/ 7144 w 62150"/>
                <a:gd name="connsiteY4" fmla="*/ 62865 h 62865"/>
                <a:gd name="connsiteX5" fmla="*/ 12144 w 62150"/>
                <a:gd name="connsiteY5" fmla="*/ 60722 h 62865"/>
                <a:gd name="connsiteX6" fmla="*/ 60007 w 62150"/>
                <a:gd name="connsiteY6" fmla="*/ 12144 h 62865"/>
                <a:gd name="connsiteX7" fmla="*/ 60007 w 62150"/>
                <a:gd name="connsiteY7" fmla="*/ 2143 h 6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50" h="62865">
                  <a:moveTo>
                    <a:pt x="60007" y="2143"/>
                  </a:moveTo>
                  <a:cubicBezTo>
                    <a:pt x="57150" y="-714"/>
                    <a:pt x="52864" y="-714"/>
                    <a:pt x="50006" y="2143"/>
                  </a:cubicBezTo>
                  <a:lnTo>
                    <a:pt x="2143" y="50721"/>
                  </a:lnTo>
                  <a:cubicBezTo>
                    <a:pt x="-714" y="53578"/>
                    <a:pt x="-714" y="57864"/>
                    <a:pt x="2143" y="60722"/>
                  </a:cubicBezTo>
                  <a:cubicBezTo>
                    <a:pt x="3572" y="62151"/>
                    <a:pt x="5001" y="62865"/>
                    <a:pt x="7144" y="62865"/>
                  </a:cubicBezTo>
                  <a:cubicBezTo>
                    <a:pt x="9287" y="62865"/>
                    <a:pt x="10716" y="62151"/>
                    <a:pt x="12144" y="60722"/>
                  </a:cubicBezTo>
                  <a:lnTo>
                    <a:pt x="60007" y="12144"/>
                  </a:lnTo>
                  <a:cubicBezTo>
                    <a:pt x="62865" y="9287"/>
                    <a:pt x="62865" y="5001"/>
                    <a:pt x="60007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8" name="Content Placeholder 83">
            <a:extLst>
              <a:ext uri="{FF2B5EF4-FFF2-40B4-BE49-F238E27FC236}">
                <a16:creationId xmlns:a16="http://schemas.microsoft.com/office/drawing/2014/main" id="{D9AB1187-5201-1092-854D-33A67DE49C6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4506" y="2614612"/>
            <a:ext cx="457200" cy="457200"/>
          </a:xfrm>
          <a:prstGeom prst="rect">
            <a:avLst/>
          </a:prstGeom>
        </p:spPr>
      </p:pic>
      <p:pic>
        <p:nvPicPr>
          <p:cNvPr id="19" name="Content Placeholder 85">
            <a:extLst>
              <a:ext uri="{FF2B5EF4-FFF2-40B4-BE49-F238E27FC236}">
                <a16:creationId xmlns:a16="http://schemas.microsoft.com/office/drawing/2014/main" id="{E58A53FF-9EF2-5633-616D-EA197FFFD67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554956" y="2614612"/>
            <a:ext cx="457200" cy="457200"/>
          </a:xfrm>
          <a:prstGeom prst="rect">
            <a:avLst/>
          </a:prstGeom>
        </p:spPr>
      </p:pic>
      <p:pic>
        <p:nvPicPr>
          <p:cNvPr id="20" name="Content Placeholder 87">
            <a:extLst>
              <a:ext uri="{FF2B5EF4-FFF2-40B4-BE49-F238E27FC236}">
                <a16:creationId xmlns:a16="http://schemas.microsoft.com/office/drawing/2014/main" id="{5DE151E7-2D74-CD2E-2834-20785D27D2F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615406" y="2614612"/>
            <a:ext cx="457200" cy="457200"/>
          </a:xfrm>
          <a:prstGeom prst="rect">
            <a:avLst/>
          </a:prstGeom>
        </p:spPr>
      </p:pic>
      <p:grpSp>
        <p:nvGrpSpPr>
          <p:cNvPr id="132" name="Content Placeholder 91">
            <a:extLst>
              <a:ext uri="{FF2B5EF4-FFF2-40B4-BE49-F238E27FC236}">
                <a16:creationId xmlns:a16="http://schemas.microsoft.com/office/drawing/2014/main" id="{3CE5279B-F0FF-6BF1-B067-53F1A3BDDC12}"/>
              </a:ext>
            </a:extLst>
          </p:cNvPr>
          <p:cNvGrpSpPr/>
          <p:nvPr/>
        </p:nvGrpSpPr>
        <p:grpSpPr>
          <a:xfrm>
            <a:off x="4766469" y="2640091"/>
            <a:ext cx="400050" cy="387906"/>
            <a:chOff x="4766469" y="2640091"/>
            <a:chExt cx="400050" cy="387906"/>
          </a:xfrm>
          <a:solidFill>
            <a:schemeClr val="bg1"/>
          </a:solidFill>
        </p:grpSpPr>
        <p:grpSp>
          <p:nvGrpSpPr>
            <p:cNvPr id="133" name="Content Placeholder 91">
              <a:extLst>
                <a:ext uri="{FF2B5EF4-FFF2-40B4-BE49-F238E27FC236}">
                  <a16:creationId xmlns:a16="http://schemas.microsoft.com/office/drawing/2014/main" id="{3E454C1C-6FC5-033C-C6E9-9CC09BCCAE8B}"/>
                </a:ext>
              </a:extLst>
            </p:cNvPr>
            <p:cNvGrpSpPr/>
            <p:nvPr/>
          </p:nvGrpSpPr>
          <p:grpSpPr>
            <a:xfrm>
              <a:off x="4866481" y="2640091"/>
              <a:ext cx="200025" cy="222884"/>
              <a:chOff x="4866481" y="2640091"/>
              <a:chExt cx="200025" cy="222884"/>
            </a:xfrm>
            <a:solidFill>
              <a:schemeClr val="bg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A076ED7-1F4C-8241-0D58-45A2A2334838}"/>
                  </a:ext>
                </a:extLst>
              </p:cNvPr>
              <p:cNvSpPr/>
              <p:nvPr/>
            </p:nvSpPr>
            <p:spPr>
              <a:xfrm>
                <a:off x="4866481" y="2640091"/>
                <a:ext cx="200025" cy="115728"/>
              </a:xfrm>
              <a:custGeom>
                <a:avLst/>
                <a:gdLst>
                  <a:gd name="connsiteX0" fmla="*/ 200025 w 200025"/>
                  <a:gd name="connsiteY0" fmla="*/ 57864 h 115728"/>
                  <a:gd name="connsiteX1" fmla="*/ 100013 w 200025"/>
                  <a:gd name="connsiteY1" fmla="*/ 115729 h 115728"/>
                  <a:gd name="connsiteX2" fmla="*/ 0 w 200025"/>
                  <a:gd name="connsiteY2" fmla="*/ 57864 h 115728"/>
                  <a:gd name="connsiteX3" fmla="*/ 100013 w 200025"/>
                  <a:gd name="connsiteY3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5728">
                    <a:moveTo>
                      <a:pt x="200025" y="57864"/>
                    </a:move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  <a:close/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6F620C1-FD4C-7307-8D69-49F0715A9C80}"/>
                  </a:ext>
                </a:extLst>
              </p:cNvPr>
              <p:cNvSpPr/>
              <p:nvPr/>
            </p:nvSpPr>
            <p:spPr>
              <a:xfrm>
                <a:off x="4866481" y="280511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A2AE8DEB-97C8-5BFC-2D17-FEE8CBDFFE54}"/>
                  </a:ext>
                </a:extLst>
              </p:cNvPr>
              <p:cNvSpPr/>
              <p:nvPr/>
            </p:nvSpPr>
            <p:spPr>
              <a:xfrm>
                <a:off x="4966494" y="275510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EFF3CB5-0E2B-899E-80B1-0D9E9E7E4B74}"/>
                  </a:ext>
                </a:extLst>
              </p:cNvPr>
              <p:cNvSpPr/>
              <p:nvPr/>
            </p:nvSpPr>
            <p:spPr>
              <a:xfrm>
                <a:off x="4866481" y="269795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B4F05AB6-0441-02A7-2EC9-0B720E621ACA}"/>
                  </a:ext>
                </a:extLst>
              </p:cNvPr>
              <p:cNvSpPr/>
              <p:nvPr/>
            </p:nvSpPr>
            <p:spPr>
              <a:xfrm>
                <a:off x="5066506" y="269795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9" name="Content Placeholder 91">
              <a:extLst>
                <a:ext uri="{FF2B5EF4-FFF2-40B4-BE49-F238E27FC236}">
                  <a16:creationId xmlns:a16="http://schemas.microsoft.com/office/drawing/2014/main" id="{807129C3-614C-CB64-B5D0-15168D17560A}"/>
                </a:ext>
              </a:extLst>
            </p:cNvPr>
            <p:cNvGrpSpPr/>
            <p:nvPr/>
          </p:nvGrpSpPr>
          <p:grpSpPr>
            <a:xfrm>
              <a:off x="4766469" y="2805112"/>
              <a:ext cx="200025" cy="222885"/>
              <a:chOff x="4766469" y="2805112"/>
              <a:chExt cx="200025" cy="222885"/>
            </a:xfrm>
            <a:solidFill>
              <a:schemeClr val="bg1"/>
            </a:solidFill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E3180C6E-2E91-EC7D-15AE-DB579C70482B}"/>
                  </a:ext>
                </a:extLst>
              </p:cNvPr>
              <p:cNvSpPr/>
              <p:nvPr/>
            </p:nvSpPr>
            <p:spPr>
              <a:xfrm>
                <a:off x="4766469" y="2805112"/>
                <a:ext cx="200025" cy="115728"/>
              </a:xfrm>
              <a:custGeom>
                <a:avLst/>
                <a:gdLst>
                  <a:gd name="connsiteX0" fmla="*/ 200025 w 200025"/>
                  <a:gd name="connsiteY0" fmla="*/ 57864 h 115728"/>
                  <a:gd name="connsiteX1" fmla="*/ 100013 w 200025"/>
                  <a:gd name="connsiteY1" fmla="*/ 115729 h 115728"/>
                  <a:gd name="connsiteX2" fmla="*/ 0 w 200025"/>
                  <a:gd name="connsiteY2" fmla="*/ 57864 h 115728"/>
                  <a:gd name="connsiteX3" fmla="*/ 100013 w 200025"/>
                  <a:gd name="connsiteY3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5728">
                    <a:moveTo>
                      <a:pt x="200025" y="57864"/>
                    </a:move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  <a:close/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4275D64-A8E9-FE06-48DC-CAA8E4192E62}"/>
                  </a:ext>
                </a:extLst>
              </p:cNvPr>
              <p:cNvSpPr/>
              <p:nvPr/>
            </p:nvSpPr>
            <p:spPr>
              <a:xfrm>
                <a:off x="4766469" y="297013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4971AAE9-2CDE-98C4-85F1-B5A15D707B1B}"/>
                  </a:ext>
                </a:extLst>
              </p:cNvPr>
              <p:cNvSpPr/>
              <p:nvPr/>
            </p:nvSpPr>
            <p:spPr>
              <a:xfrm>
                <a:off x="4866481" y="291941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BCBCD6F-6FB9-22EF-29E7-D783B39E1C1F}"/>
                  </a:ext>
                </a:extLst>
              </p:cNvPr>
              <p:cNvSpPr/>
              <p:nvPr/>
            </p:nvSpPr>
            <p:spPr>
              <a:xfrm>
                <a:off x="4766469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6E553CE-B599-EFE1-D6D0-AB37F1F03B76}"/>
                  </a:ext>
                </a:extLst>
              </p:cNvPr>
              <p:cNvSpPr/>
              <p:nvPr/>
            </p:nvSpPr>
            <p:spPr>
              <a:xfrm>
                <a:off x="4966494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5" name="Content Placeholder 91">
              <a:extLst>
                <a:ext uri="{FF2B5EF4-FFF2-40B4-BE49-F238E27FC236}">
                  <a16:creationId xmlns:a16="http://schemas.microsoft.com/office/drawing/2014/main" id="{9866DAC2-B587-6AA1-8F27-806165883100}"/>
                </a:ext>
              </a:extLst>
            </p:cNvPr>
            <p:cNvGrpSpPr/>
            <p:nvPr/>
          </p:nvGrpSpPr>
          <p:grpSpPr>
            <a:xfrm>
              <a:off x="4966494" y="2805112"/>
              <a:ext cx="200025" cy="222885"/>
              <a:chOff x="4966494" y="2805112"/>
              <a:chExt cx="200025" cy="222885"/>
            </a:xfrm>
            <a:solidFill>
              <a:schemeClr val="bg1"/>
            </a:solidFill>
          </p:grpSpPr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6B8BA6C4-7EBB-F153-7B6E-321698994742}"/>
                  </a:ext>
                </a:extLst>
              </p:cNvPr>
              <p:cNvSpPr/>
              <p:nvPr/>
            </p:nvSpPr>
            <p:spPr>
              <a:xfrm>
                <a:off x="4966494" y="2805112"/>
                <a:ext cx="200025" cy="115728"/>
              </a:xfrm>
              <a:custGeom>
                <a:avLst/>
                <a:gdLst>
                  <a:gd name="connsiteX0" fmla="*/ 125730 w 200025"/>
                  <a:gd name="connsiteY0" fmla="*/ 15002 h 115728"/>
                  <a:gd name="connsiteX1" fmla="*/ 200025 w 200025"/>
                  <a:gd name="connsiteY1" fmla="*/ 57864 h 115728"/>
                  <a:gd name="connsiteX2" fmla="*/ 100013 w 200025"/>
                  <a:gd name="connsiteY2" fmla="*/ 115729 h 115728"/>
                  <a:gd name="connsiteX3" fmla="*/ 0 w 200025"/>
                  <a:gd name="connsiteY3" fmla="*/ 57864 h 115728"/>
                  <a:gd name="connsiteX4" fmla="*/ 100013 w 200025"/>
                  <a:gd name="connsiteY4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15728">
                    <a:moveTo>
                      <a:pt x="125730" y="15002"/>
                    </a:moveTo>
                    <a:lnTo>
                      <a:pt x="200025" y="57864"/>
                    </a:ln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82D673F2-9945-228D-D7BE-723903EFBDE1}"/>
                  </a:ext>
                </a:extLst>
              </p:cNvPr>
              <p:cNvSpPr/>
              <p:nvPr/>
            </p:nvSpPr>
            <p:spPr>
              <a:xfrm>
                <a:off x="4966494" y="297013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34532885-D7C2-CB93-7D9D-8F61C23AB7AA}"/>
                  </a:ext>
                </a:extLst>
              </p:cNvPr>
              <p:cNvSpPr/>
              <p:nvPr/>
            </p:nvSpPr>
            <p:spPr>
              <a:xfrm>
                <a:off x="5066506" y="291941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B4AD524A-F8BF-F4D9-6463-D63A4EBB9042}"/>
                  </a:ext>
                </a:extLst>
              </p:cNvPr>
              <p:cNvSpPr/>
              <p:nvPr/>
            </p:nvSpPr>
            <p:spPr>
              <a:xfrm>
                <a:off x="4966494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FFE9CA5-AF77-9644-FA1A-A664C7685D7E}"/>
                  </a:ext>
                </a:extLst>
              </p:cNvPr>
              <p:cNvSpPr/>
              <p:nvPr/>
            </p:nvSpPr>
            <p:spPr>
              <a:xfrm>
                <a:off x="5166519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3DFD88C1-B01F-9931-AD2D-165A907A4C7C}"/>
              </a:ext>
            </a:extLst>
          </p:cNvPr>
          <p:cNvSpPr/>
          <p:nvPr/>
        </p:nvSpPr>
        <p:spPr>
          <a:xfrm>
            <a:off x="5811143" y="2748854"/>
            <a:ext cx="430173" cy="187285"/>
          </a:xfrm>
          <a:custGeom>
            <a:avLst/>
            <a:gdLst>
              <a:gd name="connsiteX0" fmla="*/ 337245 w 430173"/>
              <a:gd name="connsiteY0" fmla="*/ 1488 h 187285"/>
              <a:gd name="connsiteX1" fmla="*/ 275094 w 430173"/>
              <a:gd name="connsiteY1" fmla="*/ 25063 h 187285"/>
              <a:gd name="connsiteX2" fmla="*/ 232232 w 430173"/>
              <a:gd name="connsiteY2" fmla="*/ 67211 h 187285"/>
              <a:gd name="connsiteX3" fmla="*/ 232232 w 430173"/>
              <a:gd name="connsiteY3" fmla="*/ 77212 h 187285"/>
              <a:gd name="connsiteX4" fmla="*/ 242233 w 430173"/>
              <a:gd name="connsiteY4" fmla="*/ 77212 h 187285"/>
              <a:gd name="connsiteX5" fmla="*/ 284381 w 430173"/>
              <a:gd name="connsiteY5" fmla="*/ 35064 h 187285"/>
              <a:gd name="connsiteX6" fmla="*/ 395109 w 430173"/>
              <a:gd name="connsiteY6" fmla="*/ 41493 h 187285"/>
              <a:gd name="connsiteX7" fmla="*/ 388680 w 430173"/>
              <a:gd name="connsiteY7" fmla="*/ 152222 h 187285"/>
              <a:gd name="connsiteX8" fmla="*/ 284381 w 430173"/>
              <a:gd name="connsiteY8" fmla="*/ 152222 h 187285"/>
              <a:gd name="connsiteX9" fmla="*/ 220087 w 430173"/>
              <a:gd name="connsiteY9" fmla="*/ 87928 h 187285"/>
              <a:gd name="connsiteX10" fmla="*/ 155079 w 430173"/>
              <a:gd name="connsiteY10" fmla="*/ 23634 h 187285"/>
              <a:gd name="connsiteX11" fmla="*/ 23634 w 430173"/>
              <a:gd name="connsiteY11" fmla="*/ 30778 h 187285"/>
              <a:gd name="connsiteX12" fmla="*/ 30778 w 430173"/>
              <a:gd name="connsiteY12" fmla="*/ 162223 h 187285"/>
              <a:gd name="connsiteX13" fmla="*/ 154365 w 430173"/>
              <a:gd name="connsiteY13" fmla="*/ 162223 h 187285"/>
              <a:gd name="connsiteX14" fmla="*/ 197227 w 430173"/>
              <a:gd name="connsiteY14" fmla="*/ 119360 h 187285"/>
              <a:gd name="connsiteX15" fmla="*/ 197227 w 430173"/>
              <a:gd name="connsiteY15" fmla="*/ 109359 h 187285"/>
              <a:gd name="connsiteX16" fmla="*/ 187226 w 430173"/>
              <a:gd name="connsiteY16" fmla="*/ 109359 h 187285"/>
              <a:gd name="connsiteX17" fmla="*/ 144363 w 430173"/>
              <a:gd name="connsiteY17" fmla="*/ 151507 h 187285"/>
              <a:gd name="connsiteX18" fmla="*/ 33635 w 430173"/>
              <a:gd name="connsiteY18" fmla="*/ 145078 h 187285"/>
              <a:gd name="connsiteX19" fmla="*/ 41493 w 430173"/>
              <a:gd name="connsiteY19" fmla="*/ 35064 h 187285"/>
              <a:gd name="connsiteX20" fmla="*/ 145792 w 430173"/>
              <a:gd name="connsiteY20" fmla="*/ 35064 h 187285"/>
              <a:gd name="connsiteX21" fmla="*/ 210086 w 430173"/>
              <a:gd name="connsiteY21" fmla="*/ 99358 h 187285"/>
              <a:gd name="connsiteX22" fmla="*/ 275094 w 430173"/>
              <a:gd name="connsiteY22" fmla="*/ 163652 h 187285"/>
              <a:gd name="connsiteX23" fmla="*/ 406539 w 430173"/>
              <a:gd name="connsiteY23" fmla="*/ 156508 h 187285"/>
              <a:gd name="connsiteX24" fmla="*/ 399395 w 430173"/>
              <a:gd name="connsiteY24" fmla="*/ 25063 h 187285"/>
              <a:gd name="connsiteX25" fmla="*/ 337245 w 430173"/>
              <a:gd name="connsiteY25" fmla="*/ 1488 h 187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30173" h="187285">
                <a:moveTo>
                  <a:pt x="337245" y="1488"/>
                </a:moveTo>
                <a:cubicBezTo>
                  <a:pt x="314385" y="1488"/>
                  <a:pt x="292239" y="10061"/>
                  <a:pt x="275094" y="25063"/>
                </a:cubicBezTo>
                <a:lnTo>
                  <a:pt x="232232" y="67211"/>
                </a:lnTo>
                <a:cubicBezTo>
                  <a:pt x="229374" y="70068"/>
                  <a:pt x="229374" y="74355"/>
                  <a:pt x="232232" y="77212"/>
                </a:cubicBezTo>
                <a:cubicBezTo>
                  <a:pt x="235089" y="80070"/>
                  <a:pt x="239375" y="80070"/>
                  <a:pt x="242233" y="77212"/>
                </a:cubicBezTo>
                <a:lnTo>
                  <a:pt x="284381" y="35064"/>
                </a:lnTo>
                <a:cubicBezTo>
                  <a:pt x="316528" y="6489"/>
                  <a:pt x="366534" y="9347"/>
                  <a:pt x="395109" y="41493"/>
                </a:cubicBezTo>
                <a:cubicBezTo>
                  <a:pt x="423684" y="73640"/>
                  <a:pt x="420827" y="123647"/>
                  <a:pt x="388680" y="152222"/>
                </a:cubicBezTo>
                <a:cubicBezTo>
                  <a:pt x="358676" y="178653"/>
                  <a:pt x="314385" y="178653"/>
                  <a:pt x="284381" y="152222"/>
                </a:cubicBezTo>
                <a:lnTo>
                  <a:pt x="220087" y="87928"/>
                </a:lnTo>
                <a:lnTo>
                  <a:pt x="155079" y="23634"/>
                </a:lnTo>
                <a:cubicBezTo>
                  <a:pt x="116503" y="-10656"/>
                  <a:pt x="57924" y="-7084"/>
                  <a:pt x="23634" y="30778"/>
                </a:cubicBezTo>
                <a:cubicBezTo>
                  <a:pt x="-10656" y="68640"/>
                  <a:pt x="-7084" y="127933"/>
                  <a:pt x="30778" y="162223"/>
                </a:cubicBezTo>
                <a:cubicBezTo>
                  <a:pt x="65782" y="193655"/>
                  <a:pt x="119360" y="193655"/>
                  <a:pt x="154365" y="162223"/>
                </a:cubicBezTo>
                <a:lnTo>
                  <a:pt x="197227" y="119360"/>
                </a:lnTo>
                <a:cubicBezTo>
                  <a:pt x="200085" y="116503"/>
                  <a:pt x="200085" y="112217"/>
                  <a:pt x="197227" y="109359"/>
                </a:cubicBezTo>
                <a:cubicBezTo>
                  <a:pt x="194370" y="106502"/>
                  <a:pt x="190083" y="106502"/>
                  <a:pt x="187226" y="109359"/>
                </a:cubicBezTo>
                <a:lnTo>
                  <a:pt x="144363" y="151507"/>
                </a:lnTo>
                <a:cubicBezTo>
                  <a:pt x="112217" y="180082"/>
                  <a:pt x="62210" y="177225"/>
                  <a:pt x="33635" y="145078"/>
                </a:cubicBezTo>
                <a:cubicBezTo>
                  <a:pt x="5060" y="112931"/>
                  <a:pt x="9347" y="63639"/>
                  <a:pt x="41493" y="35064"/>
                </a:cubicBezTo>
                <a:cubicBezTo>
                  <a:pt x="71497" y="8632"/>
                  <a:pt x="115788" y="8632"/>
                  <a:pt x="145792" y="35064"/>
                </a:cubicBezTo>
                <a:lnTo>
                  <a:pt x="210086" y="99358"/>
                </a:lnTo>
                <a:lnTo>
                  <a:pt x="275094" y="163652"/>
                </a:lnTo>
                <a:cubicBezTo>
                  <a:pt x="313670" y="197942"/>
                  <a:pt x="372249" y="194370"/>
                  <a:pt x="406539" y="156508"/>
                </a:cubicBezTo>
                <a:cubicBezTo>
                  <a:pt x="440829" y="118646"/>
                  <a:pt x="437257" y="59353"/>
                  <a:pt x="399395" y="25063"/>
                </a:cubicBezTo>
                <a:cubicBezTo>
                  <a:pt x="381536" y="10061"/>
                  <a:pt x="360105" y="1488"/>
                  <a:pt x="337245" y="1488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6" name="Content Placeholder 95">
            <a:extLst>
              <a:ext uri="{FF2B5EF4-FFF2-40B4-BE49-F238E27FC236}">
                <a16:creationId xmlns:a16="http://schemas.microsoft.com/office/drawing/2014/main" id="{F6C52713-7920-4A63-1AE0-EA928776E27A}"/>
              </a:ext>
            </a:extLst>
          </p:cNvPr>
          <p:cNvGrpSpPr/>
          <p:nvPr/>
        </p:nvGrpSpPr>
        <p:grpSpPr>
          <a:xfrm>
            <a:off x="6873795" y="2689264"/>
            <a:ext cx="427553" cy="350400"/>
            <a:chOff x="6873795" y="2689264"/>
            <a:chExt cx="427553" cy="350400"/>
          </a:xfrm>
          <a:solidFill>
            <a:schemeClr val="bg1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2258C22-199D-A155-781B-516280F55645}"/>
                </a:ext>
              </a:extLst>
            </p:cNvPr>
            <p:cNvSpPr/>
            <p:nvPr/>
          </p:nvSpPr>
          <p:spPr>
            <a:xfrm>
              <a:off x="6873795" y="2689264"/>
              <a:ext cx="427553" cy="350400"/>
            </a:xfrm>
            <a:custGeom>
              <a:avLst/>
              <a:gdLst>
                <a:gd name="connsiteX0" fmla="*/ 398621 w 427553"/>
                <a:gd name="connsiteY0" fmla="*/ 28932 h 350400"/>
                <a:gd name="connsiteX1" fmla="*/ 258604 w 427553"/>
                <a:gd name="connsiteY1" fmla="*/ 28932 h 350400"/>
                <a:gd name="connsiteX2" fmla="*/ 213598 w 427553"/>
                <a:gd name="connsiteY2" fmla="*/ 73938 h 350400"/>
                <a:gd name="connsiteX3" fmla="*/ 167878 w 427553"/>
                <a:gd name="connsiteY3" fmla="*/ 28218 h 350400"/>
                <a:gd name="connsiteX4" fmla="*/ 27861 w 427553"/>
                <a:gd name="connsiteY4" fmla="*/ 30361 h 350400"/>
                <a:gd name="connsiteX5" fmla="*/ 27861 w 427553"/>
                <a:gd name="connsiteY5" fmla="*/ 168235 h 350400"/>
                <a:gd name="connsiteX6" fmla="*/ 207883 w 427553"/>
                <a:gd name="connsiteY6" fmla="*/ 348258 h 350400"/>
                <a:gd name="connsiteX7" fmla="*/ 217884 w 427553"/>
                <a:gd name="connsiteY7" fmla="*/ 348258 h 350400"/>
                <a:gd name="connsiteX8" fmla="*/ 217884 w 427553"/>
                <a:gd name="connsiteY8" fmla="*/ 348258 h 350400"/>
                <a:gd name="connsiteX9" fmla="*/ 398621 w 427553"/>
                <a:gd name="connsiteY9" fmla="*/ 168235 h 350400"/>
                <a:gd name="connsiteX10" fmla="*/ 398621 w 427553"/>
                <a:gd name="connsiteY10" fmla="*/ 28932 h 350400"/>
                <a:gd name="connsiteX11" fmla="*/ 388620 w 427553"/>
                <a:gd name="connsiteY11" fmla="*/ 158234 h 350400"/>
                <a:gd name="connsiteX12" fmla="*/ 213598 w 427553"/>
                <a:gd name="connsiteY12" fmla="*/ 333970 h 350400"/>
                <a:gd name="connsiteX13" fmla="*/ 38576 w 427553"/>
                <a:gd name="connsiteY13" fmla="*/ 158234 h 350400"/>
                <a:gd name="connsiteX14" fmla="*/ 38576 w 427553"/>
                <a:gd name="connsiteY14" fmla="*/ 38219 h 350400"/>
                <a:gd name="connsiteX15" fmla="*/ 158591 w 427553"/>
                <a:gd name="connsiteY15" fmla="*/ 38219 h 350400"/>
                <a:gd name="connsiteX16" fmla="*/ 209312 w 427553"/>
                <a:gd name="connsiteY16" fmla="*/ 88940 h 350400"/>
                <a:gd name="connsiteX17" fmla="*/ 219313 w 427553"/>
                <a:gd name="connsiteY17" fmla="*/ 88940 h 350400"/>
                <a:gd name="connsiteX18" fmla="*/ 219313 w 427553"/>
                <a:gd name="connsiteY18" fmla="*/ 88940 h 350400"/>
                <a:gd name="connsiteX19" fmla="*/ 270034 w 427553"/>
                <a:gd name="connsiteY19" fmla="*/ 38219 h 350400"/>
                <a:gd name="connsiteX20" fmla="*/ 389334 w 427553"/>
                <a:gd name="connsiteY20" fmla="*/ 31790 h 350400"/>
                <a:gd name="connsiteX21" fmla="*/ 395764 w 427553"/>
                <a:gd name="connsiteY21" fmla="*/ 151090 h 350400"/>
                <a:gd name="connsiteX22" fmla="*/ 388620 w 427553"/>
                <a:gd name="connsiteY22" fmla="*/ 158234 h 35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27553" h="350400">
                  <a:moveTo>
                    <a:pt x="398621" y="28932"/>
                  </a:moveTo>
                  <a:cubicBezTo>
                    <a:pt x="360045" y="-9644"/>
                    <a:pt x="297180" y="-9644"/>
                    <a:pt x="258604" y="28932"/>
                  </a:cubicBezTo>
                  <a:lnTo>
                    <a:pt x="213598" y="73938"/>
                  </a:lnTo>
                  <a:lnTo>
                    <a:pt x="167878" y="28218"/>
                  </a:lnTo>
                  <a:cubicBezTo>
                    <a:pt x="128588" y="-9644"/>
                    <a:pt x="65723" y="-8930"/>
                    <a:pt x="27861" y="30361"/>
                  </a:cubicBezTo>
                  <a:cubicBezTo>
                    <a:pt x="-9287" y="68937"/>
                    <a:pt x="-9287" y="129659"/>
                    <a:pt x="27861" y="168235"/>
                  </a:cubicBezTo>
                  <a:lnTo>
                    <a:pt x="207883" y="348258"/>
                  </a:lnTo>
                  <a:cubicBezTo>
                    <a:pt x="210741" y="351115"/>
                    <a:pt x="215027" y="351115"/>
                    <a:pt x="217884" y="348258"/>
                  </a:cubicBezTo>
                  <a:cubicBezTo>
                    <a:pt x="217884" y="348258"/>
                    <a:pt x="217884" y="348258"/>
                    <a:pt x="217884" y="348258"/>
                  </a:cubicBezTo>
                  <a:lnTo>
                    <a:pt x="398621" y="168235"/>
                  </a:lnTo>
                  <a:cubicBezTo>
                    <a:pt x="437198" y="129659"/>
                    <a:pt x="437198" y="67508"/>
                    <a:pt x="398621" y="28932"/>
                  </a:cubicBezTo>
                  <a:close/>
                  <a:moveTo>
                    <a:pt x="388620" y="158234"/>
                  </a:moveTo>
                  <a:lnTo>
                    <a:pt x="213598" y="333970"/>
                  </a:lnTo>
                  <a:lnTo>
                    <a:pt x="38576" y="158234"/>
                  </a:lnTo>
                  <a:cubicBezTo>
                    <a:pt x="5715" y="125373"/>
                    <a:pt x="5715" y="71795"/>
                    <a:pt x="38576" y="38219"/>
                  </a:cubicBezTo>
                  <a:cubicBezTo>
                    <a:pt x="71438" y="4643"/>
                    <a:pt x="125016" y="5358"/>
                    <a:pt x="158591" y="38219"/>
                  </a:cubicBezTo>
                  <a:lnTo>
                    <a:pt x="209312" y="88940"/>
                  </a:lnTo>
                  <a:cubicBezTo>
                    <a:pt x="212169" y="91797"/>
                    <a:pt x="216456" y="91797"/>
                    <a:pt x="219313" y="88940"/>
                  </a:cubicBezTo>
                  <a:cubicBezTo>
                    <a:pt x="219313" y="88940"/>
                    <a:pt x="219313" y="88940"/>
                    <a:pt x="219313" y="88940"/>
                  </a:cubicBezTo>
                  <a:lnTo>
                    <a:pt x="270034" y="38219"/>
                  </a:lnTo>
                  <a:cubicBezTo>
                    <a:pt x="301466" y="3215"/>
                    <a:pt x="355044" y="357"/>
                    <a:pt x="389334" y="31790"/>
                  </a:cubicBezTo>
                  <a:cubicBezTo>
                    <a:pt x="423624" y="63222"/>
                    <a:pt x="427196" y="116800"/>
                    <a:pt x="395764" y="151090"/>
                  </a:cubicBezTo>
                  <a:cubicBezTo>
                    <a:pt x="392906" y="154662"/>
                    <a:pt x="390763" y="156805"/>
                    <a:pt x="388620" y="15823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5942143-5A50-A8C6-9E8D-8D4B4D706A87}"/>
                </a:ext>
              </a:extLst>
            </p:cNvPr>
            <p:cNvSpPr/>
            <p:nvPr/>
          </p:nvSpPr>
          <p:spPr>
            <a:xfrm>
              <a:off x="7051646" y="2807493"/>
              <a:ext cx="71495" cy="114299"/>
            </a:xfrm>
            <a:custGeom>
              <a:avLst/>
              <a:gdLst>
                <a:gd name="connsiteX0" fmla="*/ 64323 w 71495"/>
                <a:gd name="connsiteY0" fmla="*/ 50006 h 114299"/>
                <a:gd name="connsiteX1" fmla="*/ 24318 w 71495"/>
                <a:gd name="connsiteY1" fmla="*/ 50006 h 114299"/>
                <a:gd name="connsiteX2" fmla="*/ 62180 w 71495"/>
                <a:gd name="connsiteY2" fmla="*/ 12144 h 114299"/>
                <a:gd name="connsiteX3" fmla="*/ 62180 w 71495"/>
                <a:gd name="connsiteY3" fmla="*/ 2143 h 114299"/>
                <a:gd name="connsiteX4" fmla="*/ 52178 w 71495"/>
                <a:gd name="connsiteY4" fmla="*/ 2143 h 114299"/>
                <a:gd name="connsiteX5" fmla="*/ 52178 w 71495"/>
                <a:gd name="connsiteY5" fmla="*/ 2143 h 114299"/>
                <a:gd name="connsiteX6" fmla="*/ 2172 w 71495"/>
                <a:gd name="connsiteY6" fmla="*/ 52149 h 114299"/>
                <a:gd name="connsiteX7" fmla="*/ 743 w 71495"/>
                <a:gd name="connsiteY7" fmla="*/ 60008 h 114299"/>
                <a:gd name="connsiteX8" fmla="*/ 7173 w 71495"/>
                <a:gd name="connsiteY8" fmla="*/ 64294 h 114299"/>
                <a:gd name="connsiteX9" fmla="*/ 47178 w 71495"/>
                <a:gd name="connsiteY9" fmla="*/ 64294 h 114299"/>
                <a:gd name="connsiteX10" fmla="*/ 9316 w 71495"/>
                <a:gd name="connsiteY10" fmla="*/ 102156 h 114299"/>
                <a:gd name="connsiteX11" fmla="*/ 9316 w 71495"/>
                <a:gd name="connsiteY11" fmla="*/ 112157 h 114299"/>
                <a:gd name="connsiteX12" fmla="*/ 9316 w 71495"/>
                <a:gd name="connsiteY12" fmla="*/ 112157 h 114299"/>
                <a:gd name="connsiteX13" fmla="*/ 19317 w 71495"/>
                <a:gd name="connsiteY13" fmla="*/ 112157 h 114299"/>
                <a:gd name="connsiteX14" fmla="*/ 19317 w 71495"/>
                <a:gd name="connsiteY14" fmla="*/ 112157 h 114299"/>
                <a:gd name="connsiteX15" fmla="*/ 69323 w 71495"/>
                <a:gd name="connsiteY15" fmla="*/ 62151 h 114299"/>
                <a:gd name="connsiteX16" fmla="*/ 70752 w 71495"/>
                <a:gd name="connsiteY16" fmla="*/ 54292 h 114299"/>
                <a:gd name="connsiteX17" fmla="*/ 64323 w 71495"/>
                <a:gd name="connsiteY17" fmla="*/ 50006 h 11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495" h="114299">
                  <a:moveTo>
                    <a:pt x="64323" y="50006"/>
                  </a:moveTo>
                  <a:lnTo>
                    <a:pt x="24318" y="50006"/>
                  </a:lnTo>
                  <a:lnTo>
                    <a:pt x="62180" y="12144"/>
                  </a:lnTo>
                  <a:cubicBezTo>
                    <a:pt x="65037" y="9287"/>
                    <a:pt x="65037" y="5001"/>
                    <a:pt x="62180" y="2143"/>
                  </a:cubicBezTo>
                  <a:cubicBezTo>
                    <a:pt x="59322" y="-714"/>
                    <a:pt x="55036" y="-714"/>
                    <a:pt x="52178" y="2143"/>
                  </a:cubicBezTo>
                  <a:lnTo>
                    <a:pt x="52178" y="2143"/>
                  </a:lnTo>
                  <a:lnTo>
                    <a:pt x="2172" y="52149"/>
                  </a:lnTo>
                  <a:cubicBezTo>
                    <a:pt x="29" y="54292"/>
                    <a:pt x="-685" y="57150"/>
                    <a:pt x="743" y="60008"/>
                  </a:cubicBezTo>
                  <a:cubicBezTo>
                    <a:pt x="2172" y="62865"/>
                    <a:pt x="4315" y="64294"/>
                    <a:pt x="7173" y="64294"/>
                  </a:cubicBezTo>
                  <a:lnTo>
                    <a:pt x="47178" y="64294"/>
                  </a:lnTo>
                  <a:lnTo>
                    <a:pt x="9316" y="102156"/>
                  </a:lnTo>
                  <a:cubicBezTo>
                    <a:pt x="6458" y="105013"/>
                    <a:pt x="6458" y="109299"/>
                    <a:pt x="9316" y="112157"/>
                  </a:cubicBezTo>
                  <a:cubicBezTo>
                    <a:pt x="9316" y="112157"/>
                    <a:pt x="9316" y="112157"/>
                    <a:pt x="9316" y="112157"/>
                  </a:cubicBezTo>
                  <a:cubicBezTo>
                    <a:pt x="12173" y="115014"/>
                    <a:pt x="16460" y="115014"/>
                    <a:pt x="19317" y="112157"/>
                  </a:cubicBezTo>
                  <a:cubicBezTo>
                    <a:pt x="19317" y="112157"/>
                    <a:pt x="19317" y="112157"/>
                    <a:pt x="19317" y="112157"/>
                  </a:cubicBezTo>
                  <a:lnTo>
                    <a:pt x="69323" y="62151"/>
                  </a:lnTo>
                  <a:cubicBezTo>
                    <a:pt x="71466" y="60008"/>
                    <a:pt x="72181" y="57150"/>
                    <a:pt x="70752" y="54292"/>
                  </a:cubicBezTo>
                  <a:cubicBezTo>
                    <a:pt x="70038" y="51435"/>
                    <a:pt x="67180" y="50006"/>
                    <a:pt x="64323" y="50006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379A3D7C-3975-930B-FCF7-AC9268FBBDED}"/>
              </a:ext>
            </a:extLst>
          </p:cNvPr>
          <p:cNvSpPr/>
          <p:nvPr/>
        </p:nvSpPr>
        <p:spPr>
          <a:xfrm>
            <a:off x="7976394" y="2628899"/>
            <a:ext cx="342899" cy="428625"/>
          </a:xfrm>
          <a:custGeom>
            <a:avLst/>
            <a:gdLst>
              <a:gd name="connsiteX0" fmla="*/ 340757 w 342899"/>
              <a:gd name="connsiteY0" fmla="*/ 280749 h 428625"/>
              <a:gd name="connsiteX1" fmla="*/ 312182 w 342899"/>
              <a:gd name="connsiteY1" fmla="*/ 252174 h 428625"/>
              <a:gd name="connsiteX2" fmla="*/ 304324 w 342899"/>
              <a:gd name="connsiteY2" fmla="*/ 250746 h 428625"/>
              <a:gd name="connsiteX3" fmla="*/ 300038 w 342899"/>
              <a:gd name="connsiteY3" fmla="*/ 257175 h 428625"/>
              <a:gd name="connsiteX4" fmla="*/ 178594 w 342899"/>
              <a:gd name="connsiteY4" fmla="*/ 385048 h 428625"/>
              <a:gd name="connsiteX5" fmla="*/ 178594 w 342899"/>
              <a:gd name="connsiteY5" fmla="*/ 157163 h 428625"/>
              <a:gd name="connsiteX6" fmla="*/ 228600 w 342899"/>
              <a:gd name="connsiteY6" fmla="*/ 157163 h 428625"/>
              <a:gd name="connsiteX7" fmla="*/ 235744 w 342899"/>
              <a:gd name="connsiteY7" fmla="*/ 150019 h 428625"/>
              <a:gd name="connsiteX8" fmla="*/ 228600 w 342899"/>
              <a:gd name="connsiteY8" fmla="*/ 142875 h 428625"/>
              <a:gd name="connsiteX9" fmla="*/ 178594 w 342899"/>
              <a:gd name="connsiteY9" fmla="*/ 142875 h 428625"/>
              <a:gd name="connsiteX10" fmla="*/ 178594 w 342899"/>
              <a:gd name="connsiteY10" fmla="*/ 85011 h 428625"/>
              <a:gd name="connsiteX11" fmla="*/ 214313 w 342899"/>
              <a:gd name="connsiteY11" fmla="*/ 42863 h 428625"/>
              <a:gd name="connsiteX12" fmla="*/ 171450 w 342899"/>
              <a:gd name="connsiteY12" fmla="*/ 0 h 428625"/>
              <a:gd name="connsiteX13" fmla="*/ 128588 w 342899"/>
              <a:gd name="connsiteY13" fmla="*/ 42863 h 428625"/>
              <a:gd name="connsiteX14" fmla="*/ 164306 w 342899"/>
              <a:gd name="connsiteY14" fmla="*/ 85011 h 428625"/>
              <a:gd name="connsiteX15" fmla="*/ 164306 w 342899"/>
              <a:gd name="connsiteY15" fmla="*/ 142875 h 428625"/>
              <a:gd name="connsiteX16" fmla="*/ 114300 w 342899"/>
              <a:gd name="connsiteY16" fmla="*/ 142875 h 428625"/>
              <a:gd name="connsiteX17" fmla="*/ 107156 w 342899"/>
              <a:gd name="connsiteY17" fmla="*/ 150019 h 428625"/>
              <a:gd name="connsiteX18" fmla="*/ 114300 w 342899"/>
              <a:gd name="connsiteY18" fmla="*/ 157163 h 428625"/>
              <a:gd name="connsiteX19" fmla="*/ 164306 w 342899"/>
              <a:gd name="connsiteY19" fmla="*/ 157163 h 428625"/>
              <a:gd name="connsiteX20" fmla="*/ 164306 w 342899"/>
              <a:gd name="connsiteY20" fmla="*/ 385048 h 428625"/>
              <a:gd name="connsiteX21" fmla="*/ 42863 w 342899"/>
              <a:gd name="connsiteY21" fmla="*/ 257175 h 428625"/>
              <a:gd name="connsiteX22" fmla="*/ 38576 w 342899"/>
              <a:gd name="connsiteY22" fmla="*/ 250746 h 428625"/>
              <a:gd name="connsiteX23" fmla="*/ 30718 w 342899"/>
              <a:gd name="connsiteY23" fmla="*/ 252174 h 428625"/>
              <a:gd name="connsiteX24" fmla="*/ 2143 w 342899"/>
              <a:gd name="connsiteY24" fmla="*/ 280749 h 428625"/>
              <a:gd name="connsiteX25" fmla="*/ 2143 w 342899"/>
              <a:gd name="connsiteY25" fmla="*/ 290751 h 428625"/>
              <a:gd name="connsiteX26" fmla="*/ 12144 w 342899"/>
              <a:gd name="connsiteY26" fmla="*/ 290751 h 428625"/>
              <a:gd name="connsiteX27" fmla="*/ 29289 w 342899"/>
              <a:gd name="connsiteY27" fmla="*/ 273606 h 428625"/>
              <a:gd name="connsiteX28" fmla="*/ 164306 w 342899"/>
              <a:gd name="connsiteY28" fmla="*/ 400050 h 428625"/>
              <a:gd name="connsiteX29" fmla="*/ 164306 w 342899"/>
              <a:gd name="connsiteY29" fmla="*/ 421481 h 428625"/>
              <a:gd name="connsiteX30" fmla="*/ 171450 w 342899"/>
              <a:gd name="connsiteY30" fmla="*/ 428625 h 428625"/>
              <a:gd name="connsiteX31" fmla="*/ 178594 w 342899"/>
              <a:gd name="connsiteY31" fmla="*/ 421481 h 428625"/>
              <a:gd name="connsiteX32" fmla="*/ 178594 w 342899"/>
              <a:gd name="connsiteY32" fmla="*/ 400050 h 428625"/>
              <a:gd name="connsiteX33" fmla="*/ 313611 w 342899"/>
              <a:gd name="connsiteY33" fmla="*/ 273606 h 428625"/>
              <a:gd name="connsiteX34" fmla="*/ 330756 w 342899"/>
              <a:gd name="connsiteY34" fmla="*/ 290751 h 428625"/>
              <a:gd name="connsiteX35" fmla="*/ 340757 w 342899"/>
              <a:gd name="connsiteY35" fmla="*/ 290751 h 428625"/>
              <a:gd name="connsiteX36" fmla="*/ 340757 w 342899"/>
              <a:gd name="connsiteY36" fmla="*/ 280749 h 428625"/>
              <a:gd name="connsiteX37" fmla="*/ 142875 w 342899"/>
              <a:gd name="connsiteY37" fmla="*/ 42863 h 428625"/>
              <a:gd name="connsiteX38" fmla="*/ 171450 w 342899"/>
              <a:gd name="connsiteY38" fmla="*/ 14288 h 428625"/>
              <a:gd name="connsiteX39" fmla="*/ 200025 w 342899"/>
              <a:gd name="connsiteY39" fmla="*/ 42863 h 428625"/>
              <a:gd name="connsiteX40" fmla="*/ 171450 w 342899"/>
              <a:gd name="connsiteY40" fmla="*/ 71438 h 428625"/>
              <a:gd name="connsiteX41" fmla="*/ 142875 w 342899"/>
              <a:gd name="connsiteY41" fmla="*/ 4286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42899" h="428625">
                <a:moveTo>
                  <a:pt x="340757" y="280749"/>
                </a:moveTo>
                <a:lnTo>
                  <a:pt x="312182" y="252174"/>
                </a:lnTo>
                <a:cubicBezTo>
                  <a:pt x="310039" y="250031"/>
                  <a:pt x="307181" y="249317"/>
                  <a:pt x="304324" y="250746"/>
                </a:cubicBezTo>
                <a:cubicBezTo>
                  <a:pt x="301466" y="251460"/>
                  <a:pt x="300038" y="254317"/>
                  <a:pt x="300038" y="257175"/>
                </a:cubicBezTo>
                <a:cubicBezTo>
                  <a:pt x="300038" y="325755"/>
                  <a:pt x="246459" y="381476"/>
                  <a:pt x="178594" y="385048"/>
                </a:cubicBezTo>
                <a:lnTo>
                  <a:pt x="178594" y="157163"/>
                </a:lnTo>
                <a:lnTo>
                  <a:pt x="228600" y="157163"/>
                </a:lnTo>
                <a:cubicBezTo>
                  <a:pt x="232886" y="157163"/>
                  <a:pt x="235744" y="154305"/>
                  <a:pt x="235744" y="150019"/>
                </a:cubicBezTo>
                <a:cubicBezTo>
                  <a:pt x="235744" y="145733"/>
                  <a:pt x="232886" y="142875"/>
                  <a:pt x="228600" y="142875"/>
                </a:cubicBezTo>
                <a:lnTo>
                  <a:pt x="178594" y="142875"/>
                </a:lnTo>
                <a:lnTo>
                  <a:pt x="178594" y="85011"/>
                </a:lnTo>
                <a:cubicBezTo>
                  <a:pt x="198596" y="81439"/>
                  <a:pt x="214313" y="64294"/>
                  <a:pt x="214313" y="42863"/>
                </a:cubicBezTo>
                <a:cubicBezTo>
                  <a:pt x="214313" y="19288"/>
                  <a:pt x="195024" y="0"/>
                  <a:pt x="171450" y="0"/>
                </a:cubicBezTo>
                <a:cubicBezTo>
                  <a:pt x="147876" y="0"/>
                  <a:pt x="128588" y="19288"/>
                  <a:pt x="128588" y="42863"/>
                </a:cubicBezTo>
                <a:cubicBezTo>
                  <a:pt x="128588" y="64294"/>
                  <a:pt x="144304" y="81439"/>
                  <a:pt x="164306" y="85011"/>
                </a:cubicBezTo>
                <a:lnTo>
                  <a:pt x="164306" y="142875"/>
                </a:lnTo>
                <a:lnTo>
                  <a:pt x="114300" y="142875"/>
                </a:lnTo>
                <a:cubicBezTo>
                  <a:pt x="110014" y="142875"/>
                  <a:pt x="107156" y="145733"/>
                  <a:pt x="107156" y="150019"/>
                </a:cubicBezTo>
                <a:cubicBezTo>
                  <a:pt x="107156" y="154305"/>
                  <a:pt x="110014" y="157163"/>
                  <a:pt x="114300" y="157163"/>
                </a:cubicBezTo>
                <a:lnTo>
                  <a:pt x="164306" y="157163"/>
                </a:lnTo>
                <a:lnTo>
                  <a:pt x="164306" y="385048"/>
                </a:lnTo>
                <a:cubicBezTo>
                  <a:pt x="96441" y="381476"/>
                  <a:pt x="42863" y="325041"/>
                  <a:pt x="42863" y="257175"/>
                </a:cubicBezTo>
                <a:cubicBezTo>
                  <a:pt x="42863" y="254317"/>
                  <a:pt x="41434" y="251460"/>
                  <a:pt x="38576" y="250746"/>
                </a:cubicBezTo>
                <a:cubicBezTo>
                  <a:pt x="35719" y="249317"/>
                  <a:pt x="32861" y="250031"/>
                  <a:pt x="30718" y="252174"/>
                </a:cubicBezTo>
                <a:lnTo>
                  <a:pt x="2143" y="280749"/>
                </a:lnTo>
                <a:cubicBezTo>
                  <a:pt x="-714" y="283607"/>
                  <a:pt x="-714" y="287893"/>
                  <a:pt x="2143" y="290751"/>
                </a:cubicBezTo>
                <a:cubicBezTo>
                  <a:pt x="5001" y="293608"/>
                  <a:pt x="9287" y="293608"/>
                  <a:pt x="12144" y="290751"/>
                </a:cubicBezTo>
                <a:lnTo>
                  <a:pt x="29289" y="273606"/>
                </a:lnTo>
                <a:cubicBezTo>
                  <a:pt x="37147" y="342186"/>
                  <a:pt x="94298" y="396478"/>
                  <a:pt x="164306" y="400050"/>
                </a:cubicBezTo>
                <a:lnTo>
                  <a:pt x="164306" y="421481"/>
                </a:lnTo>
                <a:cubicBezTo>
                  <a:pt x="164306" y="425768"/>
                  <a:pt x="167164" y="428625"/>
                  <a:pt x="171450" y="428625"/>
                </a:cubicBezTo>
                <a:cubicBezTo>
                  <a:pt x="175736" y="428625"/>
                  <a:pt x="178594" y="425768"/>
                  <a:pt x="178594" y="421481"/>
                </a:cubicBezTo>
                <a:lnTo>
                  <a:pt x="178594" y="400050"/>
                </a:lnTo>
                <a:cubicBezTo>
                  <a:pt x="248603" y="396478"/>
                  <a:pt x="305753" y="342900"/>
                  <a:pt x="313611" y="273606"/>
                </a:cubicBezTo>
                <a:lnTo>
                  <a:pt x="330756" y="290751"/>
                </a:lnTo>
                <a:cubicBezTo>
                  <a:pt x="333613" y="293608"/>
                  <a:pt x="337899" y="293608"/>
                  <a:pt x="340757" y="290751"/>
                </a:cubicBezTo>
                <a:cubicBezTo>
                  <a:pt x="343614" y="287893"/>
                  <a:pt x="343614" y="283607"/>
                  <a:pt x="340757" y="280749"/>
                </a:cubicBezTo>
                <a:close/>
                <a:moveTo>
                  <a:pt x="142875" y="42863"/>
                </a:moveTo>
                <a:cubicBezTo>
                  <a:pt x="142875" y="27146"/>
                  <a:pt x="155734" y="14288"/>
                  <a:pt x="171450" y="14288"/>
                </a:cubicBezTo>
                <a:cubicBezTo>
                  <a:pt x="187166" y="14288"/>
                  <a:pt x="200025" y="27146"/>
                  <a:pt x="200025" y="42863"/>
                </a:cubicBezTo>
                <a:cubicBezTo>
                  <a:pt x="200025" y="58579"/>
                  <a:pt x="187166" y="71438"/>
                  <a:pt x="171450" y="71438"/>
                </a:cubicBezTo>
                <a:cubicBezTo>
                  <a:pt x="155734" y="71438"/>
                  <a:pt x="142875" y="58579"/>
                  <a:pt x="142875" y="42863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4" name="Content Placeholder 99">
            <a:extLst>
              <a:ext uri="{FF2B5EF4-FFF2-40B4-BE49-F238E27FC236}">
                <a16:creationId xmlns:a16="http://schemas.microsoft.com/office/drawing/2014/main" id="{4A5530F0-52DE-9D1F-14CF-3B39C6C088A6}"/>
              </a:ext>
            </a:extLst>
          </p:cNvPr>
          <p:cNvGrpSpPr/>
          <p:nvPr/>
        </p:nvGrpSpPr>
        <p:grpSpPr>
          <a:xfrm>
            <a:off x="9022556" y="2647949"/>
            <a:ext cx="371474" cy="371474"/>
            <a:chOff x="9022556" y="2647949"/>
            <a:chExt cx="371474" cy="371474"/>
          </a:xfrm>
          <a:solidFill>
            <a:schemeClr val="bg1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31A38C7-640D-86CB-FBA4-3EBD7812EE8E}"/>
                </a:ext>
              </a:extLst>
            </p:cNvPr>
            <p:cNvSpPr/>
            <p:nvPr/>
          </p:nvSpPr>
          <p:spPr>
            <a:xfrm>
              <a:off x="9022556" y="2648128"/>
              <a:ext cx="371296" cy="371296"/>
            </a:xfrm>
            <a:custGeom>
              <a:avLst/>
              <a:gdLst>
                <a:gd name="connsiteX0" fmla="*/ 370761 w 371296"/>
                <a:gd name="connsiteY0" fmla="*/ 332720 h 371296"/>
                <a:gd name="connsiteX1" fmla="*/ 369332 w 371296"/>
                <a:gd name="connsiteY1" fmla="*/ 330577 h 371296"/>
                <a:gd name="connsiteX2" fmla="*/ 340757 w 371296"/>
                <a:gd name="connsiteY2" fmla="*/ 302002 h 371296"/>
                <a:gd name="connsiteX3" fmla="*/ 330756 w 371296"/>
                <a:gd name="connsiteY3" fmla="*/ 302002 h 371296"/>
                <a:gd name="connsiteX4" fmla="*/ 330756 w 371296"/>
                <a:gd name="connsiteY4" fmla="*/ 312003 h 371296"/>
                <a:gd name="connsiteX5" fmla="*/ 330756 w 371296"/>
                <a:gd name="connsiteY5" fmla="*/ 312003 h 371296"/>
                <a:gd name="connsiteX6" fmla="*/ 347186 w 371296"/>
                <a:gd name="connsiteY6" fmla="*/ 328434 h 371296"/>
                <a:gd name="connsiteX7" fmla="*/ 42863 w 371296"/>
                <a:gd name="connsiteY7" fmla="*/ 328434 h 371296"/>
                <a:gd name="connsiteX8" fmla="*/ 42863 w 371296"/>
                <a:gd name="connsiteY8" fmla="*/ 24110 h 371296"/>
                <a:gd name="connsiteX9" fmla="*/ 59293 w 371296"/>
                <a:gd name="connsiteY9" fmla="*/ 40541 h 371296"/>
                <a:gd name="connsiteX10" fmla="*/ 69294 w 371296"/>
                <a:gd name="connsiteY10" fmla="*/ 40541 h 371296"/>
                <a:gd name="connsiteX11" fmla="*/ 69294 w 371296"/>
                <a:gd name="connsiteY11" fmla="*/ 40541 h 371296"/>
                <a:gd name="connsiteX12" fmla="*/ 69294 w 371296"/>
                <a:gd name="connsiteY12" fmla="*/ 30540 h 371296"/>
                <a:gd name="connsiteX13" fmla="*/ 69294 w 371296"/>
                <a:gd name="connsiteY13" fmla="*/ 30540 h 371296"/>
                <a:gd name="connsiteX14" fmla="*/ 40719 w 371296"/>
                <a:gd name="connsiteY14" fmla="*/ 1965 h 371296"/>
                <a:gd name="connsiteX15" fmla="*/ 38576 w 371296"/>
                <a:gd name="connsiteY15" fmla="*/ 536 h 371296"/>
                <a:gd name="connsiteX16" fmla="*/ 32861 w 371296"/>
                <a:gd name="connsiteY16" fmla="*/ 536 h 371296"/>
                <a:gd name="connsiteX17" fmla="*/ 30718 w 371296"/>
                <a:gd name="connsiteY17" fmla="*/ 1965 h 371296"/>
                <a:gd name="connsiteX18" fmla="*/ 2143 w 371296"/>
                <a:gd name="connsiteY18" fmla="*/ 30540 h 371296"/>
                <a:gd name="connsiteX19" fmla="*/ 2143 w 371296"/>
                <a:gd name="connsiteY19" fmla="*/ 40541 h 371296"/>
                <a:gd name="connsiteX20" fmla="*/ 2143 w 371296"/>
                <a:gd name="connsiteY20" fmla="*/ 40541 h 371296"/>
                <a:gd name="connsiteX21" fmla="*/ 12144 w 371296"/>
                <a:gd name="connsiteY21" fmla="*/ 40541 h 371296"/>
                <a:gd name="connsiteX22" fmla="*/ 12144 w 371296"/>
                <a:gd name="connsiteY22" fmla="*/ 40541 h 371296"/>
                <a:gd name="connsiteX23" fmla="*/ 28575 w 371296"/>
                <a:gd name="connsiteY23" fmla="*/ 24110 h 371296"/>
                <a:gd name="connsiteX24" fmla="*/ 28575 w 371296"/>
                <a:gd name="connsiteY24" fmla="*/ 335578 h 371296"/>
                <a:gd name="connsiteX25" fmla="*/ 35719 w 371296"/>
                <a:gd name="connsiteY25" fmla="*/ 342721 h 371296"/>
                <a:gd name="connsiteX26" fmla="*/ 347186 w 371296"/>
                <a:gd name="connsiteY26" fmla="*/ 342721 h 371296"/>
                <a:gd name="connsiteX27" fmla="*/ 330756 w 371296"/>
                <a:gd name="connsiteY27" fmla="*/ 359152 h 371296"/>
                <a:gd name="connsiteX28" fmla="*/ 330756 w 371296"/>
                <a:gd name="connsiteY28" fmla="*/ 369153 h 371296"/>
                <a:gd name="connsiteX29" fmla="*/ 330756 w 371296"/>
                <a:gd name="connsiteY29" fmla="*/ 369153 h 371296"/>
                <a:gd name="connsiteX30" fmla="*/ 340757 w 371296"/>
                <a:gd name="connsiteY30" fmla="*/ 369153 h 371296"/>
                <a:gd name="connsiteX31" fmla="*/ 340757 w 371296"/>
                <a:gd name="connsiteY31" fmla="*/ 369153 h 371296"/>
                <a:gd name="connsiteX32" fmla="*/ 369332 w 371296"/>
                <a:gd name="connsiteY32" fmla="*/ 340578 h 371296"/>
                <a:gd name="connsiteX33" fmla="*/ 370761 w 371296"/>
                <a:gd name="connsiteY33" fmla="*/ 338435 h 371296"/>
                <a:gd name="connsiteX34" fmla="*/ 370761 w 371296"/>
                <a:gd name="connsiteY34" fmla="*/ 332720 h 37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1296" h="371296">
                  <a:moveTo>
                    <a:pt x="370761" y="332720"/>
                  </a:moveTo>
                  <a:cubicBezTo>
                    <a:pt x="370761" y="332006"/>
                    <a:pt x="370046" y="331291"/>
                    <a:pt x="369332" y="330577"/>
                  </a:cubicBezTo>
                  <a:lnTo>
                    <a:pt x="340757" y="302002"/>
                  </a:lnTo>
                  <a:cubicBezTo>
                    <a:pt x="337899" y="299145"/>
                    <a:pt x="333613" y="299145"/>
                    <a:pt x="330756" y="302002"/>
                  </a:cubicBezTo>
                  <a:cubicBezTo>
                    <a:pt x="327898" y="304860"/>
                    <a:pt x="327898" y="309146"/>
                    <a:pt x="330756" y="312003"/>
                  </a:cubicBezTo>
                  <a:lnTo>
                    <a:pt x="330756" y="312003"/>
                  </a:lnTo>
                  <a:lnTo>
                    <a:pt x="347186" y="328434"/>
                  </a:lnTo>
                  <a:lnTo>
                    <a:pt x="42863" y="328434"/>
                  </a:lnTo>
                  <a:lnTo>
                    <a:pt x="42863" y="24110"/>
                  </a:lnTo>
                  <a:lnTo>
                    <a:pt x="59293" y="40541"/>
                  </a:lnTo>
                  <a:cubicBezTo>
                    <a:pt x="62151" y="43398"/>
                    <a:pt x="66437" y="43398"/>
                    <a:pt x="69294" y="40541"/>
                  </a:cubicBezTo>
                  <a:cubicBezTo>
                    <a:pt x="69294" y="40541"/>
                    <a:pt x="69294" y="40541"/>
                    <a:pt x="69294" y="40541"/>
                  </a:cubicBezTo>
                  <a:cubicBezTo>
                    <a:pt x="72152" y="37683"/>
                    <a:pt x="72152" y="33397"/>
                    <a:pt x="69294" y="30540"/>
                  </a:cubicBezTo>
                  <a:cubicBezTo>
                    <a:pt x="69294" y="30540"/>
                    <a:pt x="69294" y="30540"/>
                    <a:pt x="69294" y="30540"/>
                  </a:cubicBezTo>
                  <a:lnTo>
                    <a:pt x="40719" y="1965"/>
                  </a:lnTo>
                  <a:cubicBezTo>
                    <a:pt x="40005" y="1250"/>
                    <a:pt x="39291" y="536"/>
                    <a:pt x="38576" y="536"/>
                  </a:cubicBezTo>
                  <a:cubicBezTo>
                    <a:pt x="37147" y="-179"/>
                    <a:pt x="35004" y="-179"/>
                    <a:pt x="32861" y="536"/>
                  </a:cubicBezTo>
                  <a:cubicBezTo>
                    <a:pt x="32147" y="536"/>
                    <a:pt x="31432" y="1250"/>
                    <a:pt x="30718" y="1965"/>
                  </a:cubicBezTo>
                  <a:lnTo>
                    <a:pt x="2143" y="30540"/>
                  </a:lnTo>
                  <a:cubicBezTo>
                    <a:pt x="-714" y="33397"/>
                    <a:pt x="-714" y="37683"/>
                    <a:pt x="2143" y="40541"/>
                  </a:cubicBezTo>
                  <a:cubicBezTo>
                    <a:pt x="2143" y="40541"/>
                    <a:pt x="2143" y="40541"/>
                    <a:pt x="2143" y="40541"/>
                  </a:cubicBezTo>
                  <a:cubicBezTo>
                    <a:pt x="5001" y="43398"/>
                    <a:pt x="9287" y="43398"/>
                    <a:pt x="12144" y="40541"/>
                  </a:cubicBezTo>
                  <a:cubicBezTo>
                    <a:pt x="12144" y="40541"/>
                    <a:pt x="12144" y="40541"/>
                    <a:pt x="12144" y="40541"/>
                  </a:cubicBezTo>
                  <a:lnTo>
                    <a:pt x="28575" y="24110"/>
                  </a:lnTo>
                  <a:lnTo>
                    <a:pt x="28575" y="335578"/>
                  </a:lnTo>
                  <a:cubicBezTo>
                    <a:pt x="28575" y="339864"/>
                    <a:pt x="31432" y="342721"/>
                    <a:pt x="35719" y="342721"/>
                  </a:cubicBezTo>
                  <a:lnTo>
                    <a:pt x="347186" y="342721"/>
                  </a:lnTo>
                  <a:lnTo>
                    <a:pt x="330756" y="359152"/>
                  </a:lnTo>
                  <a:cubicBezTo>
                    <a:pt x="327898" y="362010"/>
                    <a:pt x="327898" y="366296"/>
                    <a:pt x="330756" y="369153"/>
                  </a:cubicBezTo>
                  <a:cubicBezTo>
                    <a:pt x="330756" y="369153"/>
                    <a:pt x="330756" y="369153"/>
                    <a:pt x="330756" y="369153"/>
                  </a:cubicBezTo>
                  <a:cubicBezTo>
                    <a:pt x="333613" y="372011"/>
                    <a:pt x="337899" y="372011"/>
                    <a:pt x="340757" y="369153"/>
                  </a:cubicBezTo>
                  <a:cubicBezTo>
                    <a:pt x="340757" y="369153"/>
                    <a:pt x="340757" y="369153"/>
                    <a:pt x="340757" y="369153"/>
                  </a:cubicBezTo>
                  <a:lnTo>
                    <a:pt x="369332" y="340578"/>
                  </a:lnTo>
                  <a:cubicBezTo>
                    <a:pt x="370046" y="339864"/>
                    <a:pt x="370761" y="339150"/>
                    <a:pt x="370761" y="338435"/>
                  </a:cubicBezTo>
                  <a:cubicBezTo>
                    <a:pt x="371475" y="336292"/>
                    <a:pt x="371475" y="334863"/>
                    <a:pt x="370761" y="33272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10A65230-8956-5E21-1B6E-C0469E90BE2A}"/>
                </a:ext>
              </a:extLst>
            </p:cNvPr>
            <p:cNvSpPr/>
            <p:nvPr/>
          </p:nvSpPr>
          <p:spPr>
            <a:xfrm>
              <a:off x="9093994" y="2647949"/>
              <a:ext cx="300037" cy="300037"/>
            </a:xfrm>
            <a:custGeom>
              <a:avLst/>
              <a:gdLst>
                <a:gd name="connsiteX0" fmla="*/ 292894 w 300037"/>
                <a:gd name="connsiteY0" fmla="*/ 0 h 300037"/>
                <a:gd name="connsiteX1" fmla="*/ 7144 w 300037"/>
                <a:gd name="connsiteY1" fmla="*/ 0 h 300037"/>
                <a:gd name="connsiteX2" fmla="*/ 0 w 300037"/>
                <a:gd name="connsiteY2" fmla="*/ 7144 h 300037"/>
                <a:gd name="connsiteX3" fmla="*/ 7144 w 300037"/>
                <a:gd name="connsiteY3" fmla="*/ 14288 h 300037"/>
                <a:gd name="connsiteX4" fmla="*/ 285750 w 300037"/>
                <a:gd name="connsiteY4" fmla="*/ 14288 h 300037"/>
                <a:gd name="connsiteX5" fmla="*/ 285750 w 300037"/>
                <a:gd name="connsiteY5" fmla="*/ 292894 h 300037"/>
                <a:gd name="connsiteX6" fmla="*/ 292894 w 300037"/>
                <a:gd name="connsiteY6" fmla="*/ 300038 h 300037"/>
                <a:gd name="connsiteX7" fmla="*/ 300038 w 300037"/>
                <a:gd name="connsiteY7" fmla="*/ 292894 h 300037"/>
                <a:gd name="connsiteX8" fmla="*/ 300038 w 300037"/>
                <a:gd name="connsiteY8" fmla="*/ 7144 h 300037"/>
                <a:gd name="connsiteX9" fmla="*/ 292894 w 300037"/>
                <a:gd name="connsiteY9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037" h="300037">
                  <a:moveTo>
                    <a:pt x="292894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85750" y="14288"/>
                  </a:lnTo>
                  <a:lnTo>
                    <a:pt x="285750" y="292894"/>
                  </a:lnTo>
                  <a:cubicBezTo>
                    <a:pt x="285750" y="297180"/>
                    <a:pt x="288608" y="300038"/>
                    <a:pt x="292894" y="300038"/>
                  </a:cubicBezTo>
                  <a:cubicBezTo>
                    <a:pt x="297180" y="300038"/>
                    <a:pt x="300038" y="297180"/>
                    <a:pt x="300038" y="292894"/>
                  </a:cubicBezTo>
                  <a:lnTo>
                    <a:pt x="300038" y="7144"/>
                  </a:lnTo>
                  <a:cubicBezTo>
                    <a:pt x="300038" y="2858"/>
                    <a:pt x="297180" y="0"/>
                    <a:pt x="292894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Content Placeholder 101">
            <a:extLst>
              <a:ext uri="{FF2B5EF4-FFF2-40B4-BE49-F238E27FC236}">
                <a16:creationId xmlns:a16="http://schemas.microsoft.com/office/drawing/2014/main" id="{AAA6671F-F335-B3E7-65A4-81D700559F0C}"/>
              </a:ext>
            </a:extLst>
          </p:cNvPr>
          <p:cNvGrpSpPr/>
          <p:nvPr/>
        </p:nvGrpSpPr>
        <p:grpSpPr>
          <a:xfrm>
            <a:off x="10054431" y="2628899"/>
            <a:ext cx="428625" cy="428625"/>
            <a:chOff x="10054431" y="2628899"/>
            <a:chExt cx="428625" cy="428625"/>
          </a:xfrm>
          <a:solidFill>
            <a:schemeClr val="bg1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01A3568-7702-5D3C-4E03-AF11F3D74690}"/>
                </a:ext>
              </a:extLst>
            </p:cNvPr>
            <p:cNvSpPr/>
            <p:nvPr/>
          </p:nvSpPr>
          <p:spPr>
            <a:xfrm>
              <a:off x="10054431" y="2628899"/>
              <a:ext cx="385762" cy="269319"/>
            </a:xfrm>
            <a:custGeom>
              <a:avLst/>
              <a:gdLst>
                <a:gd name="connsiteX0" fmla="*/ 22146 w 385762"/>
                <a:gd name="connsiteY0" fmla="*/ 269319 h 269319"/>
                <a:gd name="connsiteX1" fmla="*/ 14288 w 385762"/>
                <a:gd name="connsiteY1" fmla="*/ 214313 h 269319"/>
                <a:gd name="connsiteX2" fmla="*/ 214313 w 385762"/>
                <a:gd name="connsiteY2" fmla="*/ 14288 h 269319"/>
                <a:gd name="connsiteX3" fmla="*/ 361474 w 385762"/>
                <a:gd name="connsiteY3" fmla="*/ 78581 h 269319"/>
                <a:gd name="connsiteX4" fmla="*/ 307181 w 385762"/>
                <a:gd name="connsiteY4" fmla="*/ 78581 h 269319"/>
                <a:gd name="connsiteX5" fmla="*/ 300038 w 385762"/>
                <a:gd name="connsiteY5" fmla="*/ 85725 h 269319"/>
                <a:gd name="connsiteX6" fmla="*/ 307181 w 385762"/>
                <a:gd name="connsiteY6" fmla="*/ 92869 h 269319"/>
                <a:gd name="connsiteX7" fmla="*/ 378619 w 385762"/>
                <a:gd name="connsiteY7" fmla="*/ 92869 h 269319"/>
                <a:gd name="connsiteX8" fmla="*/ 385763 w 385762"/>
                <a:gd name="connsiteY8" fmla="*/ 85725 h 269319"/>
                <a:gd name="connsiteX9" fmla="*/ 385763 w 385762"/>
                <a:gd name="connsiteY9" fmla="*/ 14288 h 269319"/>
                <a:gd name="connsiteX10" fmla="*/ 378619 w 385762"/>
                <a:gd name="connsiteY10" fmla="*/ 7144 h 269319"/>
                <a:gd name="connsiteX11" fmla="*/ 371475 w 385762"/>
                <a:gd name="connsiteY11" fmla="*/ 14288 h 269319"/>
                <a:gd name="connsiteX12" fmla="*/ 371475 w 385762"/>
                <a:gd name="connsiteY12" fmla="*/ 68580 h 269319"/>
                <a:gd name="connsiteX13" fmla="*/ 214313 w 385762"/>
                <a:gd name="connsiteY13" fmla="*/ 0 h 269319"/>
                <a:gd name="connsiteX14" fmla="*/ 0 w 385762"/>
                <a:gd name="connsiteY14" fmla="*/ 214313 h 269319"/>
                <a:gd name="connsiteX15" fmla="*/ 7144 w 385762"/>
                <a:gd name="connsiteY15" fmla="*/ 269319 h 269319"/>
                <a:gd name="connsiteX16" fmla="*/ 22146 w 385762"/>
                <a:gd name="connsiteY16" fmla="*/ 269319 h 26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5762" h="269319">
                  <a:moveTo>
                    <a:pt x="22146" y="269319"/>
                  </a:moveTo>
                  <a:cubicBezTo>
                    <a:pt x="17145" y="251460"/>
                    <a:pt x="14288" y="233601"/>
                    <a:pt x="14288" y="214313"/>
                  </a:cubicBezTo>
                  <a:cubicBezTo>
                    <a:pt x="14288" y="104299"/>
                    <a:pt x="104299" y="14288"/>
                    <a:pt x="214313" y="14288"/>
                  </a:cubicBezTo>
                  <a:cubicBezTo>
                    <a:pt x="270748" y="14288"/>
                    <a:pt x="323612" y="37862"/>
                    <a:pt x="361474" y="78581"/>
                  </a:cubicBezTo>
                  <a:lnTo>
                    <a:pt x="307181" y="78581"/>
                  </a:lnTo>
                  <a:cubicBezTo>
                    <a:pt x="302895" y="78581"/>
                    <a:pt x="300038" y="81439"/>
                    <a:pt x="300038" y="85725"/>
                  </a:cubicBezTo>
                  <a:cubicBezTo>
                    <a:pt x="300038" y="90011"/>
                    <a:pt x="302895" y="92869"/>
                    <a:pt x="307181" y="92869"/>
                  </a:cubicBezTo>
                  <a:lnTo>
                    <a:pt x="378619" y="92869"/>
                  </a:lnTo>
                  <a:cubicBezTo>
                    <a:pt x="382905" y="92869"/>
                    <a:pt x="385763" y="90011"/>
                    <a:pt x="385763" y="85725"/>
                  </a:cubicBezTo>
                  <a:lnTo>
                    <a:pt x="385763" y="14288"/>
                  </a:lnTo>
                  <a:cubicBezTo>
                    <a:pt x="385763" y="10001"/>
                    <a:pt x="382905" y="7144"/>
                    <a:pt x="378619" y="7144"/>
                  </a:cubicBezTo>
                  <a:cubicBezTo>
                    <a:pt x="374333" y="7144"/>
                    <a:pt x="371475" y="10001"/>
                    <a:pt x="371475" y="14288"/>
                  </a:cubicBezTo>
                  <a:lnTo>
                    <a:pt x="371475" y="68580"/>
                  </a:lnTo>
                  <a:cubicBezTo>
                    <a:pt x="330756" y="25003"/>
                    <a:pt x="274320" y="0"/>
                    <a:pt x="214313" y="0"/>
                  </a:cubicBezTo>
                  <a:cubicBezTo>
                    <a:pt x="96441" y="0"/>
                    <a:pt x="0" y="96441"/>
                    <a:pt x="0" y="214313"/>
                  </a:cubicBezTo>
                  <a:cubicBezTo>
                    <a:pt x="0" y="233601"/>
                    <a:pt x="2858" y="251460"/>
                    <a:pt x="7144" y="269319"/>
                  </a:cubicBezTo>
                  <a:lnTo>
                    <a:pt x="22146" y="26931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B05F2F9-0375-717F-E7EC-4E34EA6099F7}"/>
                </a:ext>
              </a:extLst>
            </p:cNvPr>
            <p:cNvSpPr/>
            <p:nvPr/>
          </p:nvSpPr>
          <p:spPr>
            <a:xfrm>
              <a:off x="10115867" y="2764897"/>
              <a:ext cx="367188" cy="292626"/>
            </a:xfrm>
            <a:custGeom>
              <a:avLst/>
              <a:gdLst>
                <a:gd name="connsiteX0" fmla="*/ 354330 w 367188"/>
                <a:gd name="connsiteY0" fmla="*/ 4734 h 292626"/>
                <a:gd name="connsiteX1" fmla="*/ 345043 w 367188"/>
                <a:gd name="connsiteY1" fmla="*/ 448 h 292626"/>
                <a:gd name="connsiteX2" fmla="*/ 340757 w 367188"/>
                <a:gd name="connsiteY2" fmla="*/ 9734 h 292626"/>
                <a:gd name="connsiteX3" fmla="*/ 352901 w 367188"/>
                <a:gd name="connsiteY3" fmla="*/ 78314 h 292626"/>
                <a:gd name="connsiteX4" fmla="*/ 152876 w 367188"/>
                <a:gd name="connsiteY4" fmla="*/ 278339 h 292626"/>
                <a:gd name="connsiteX5" fmla="*/ 20717 w 367188"/>
                <a:gd name="connsiteY5" fmla="*/ 228333 h 292626"/>
                <a:gd name="connsiteX6" fmla="*/ 0 w 367188"/>
                <a:gd name="connsiteY6" fmla="*/ 228333 h 292626"/>
                <a:gd name="connsiteX7" fmla="*/ 152876 w 367188"/>
                <a:gd name="connsiteY7" fmla="*/ 292627 h 292626"/>
                <a:gd name="connsiteX8" fmla="*/ 367189 w 367188"/>
                <a:gd name="connsiteY8" fmla="*/ 78314 h 292626"/>
                <a:gd name="connsiteX9" fmla="*/ 354330 w 367188"/>
                <a:gd name="connsiteY9" fmla="*/ 4734 h 29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188" h="292626">
                  <a:moveTo>
                    <a:pt x="354330" y="4734"/>
                  </a:moveTo>
                  <a:cubicBezTo>
                    <a:pt x="352901" y="1162"/>
                    <a:pt x="348615" y="-981"/>
                    <a:pt x="345043" y="448"/>
                  </a:cubicBezTo>
                  <a:cubicBezTo>
                    <a:pt x="341471" y="1876"/>
                    <a:pt x="339328" y="6163"/>
                    <a:pt x="340757" y="9734"/>
                  </a:cubicBezTo>
                  <a:cubicBezTo>
                    <a:pt x="348615" y="31880"/>
                    <a:pt x="352901" y="54740"/>
                    <a:pt x="352901" y="78314"/>
                  </a:cubicBezTo>
                  <a:cubicBezTo>
                    <a:pt x="352901" y="188328"/>
                    <a:pt x="262890" y="278339"/>
                    <a:pt x="152876" y="278339"/>
                  </a:cubicBezTo>
                  <a:cubicBezTo>
                    <a:pt x="102156" y="278339"/>
                    <a:pt x="55721" y="259051"/>
                    <a:pt x="20717" y="228333"/>
                  </a:cubicBezTo>
                  <a:lnTo>
                    <a:pt x="0" y="228333"/>
                  </a:lnTo>
                  <a:cubicBezTo>
                    <a:pt x="39291" y="268338"/>
                    <a:pt x="92869" y="292627"/>
                    <a:pt x="152876" y="292627"/>
                  </a:cubicBezTo>
                  <a:cubicBezTo>
                    <a:pt x="270748" y="292627"/>
                    <a:pt x="367189" y="196186"/>
                    <a:pt x="367189" y="78314"/>
                  </a:cubicBezTo>
                  <a:cubicBezTo>
                    <a:pt x="367189" y="53311"/>
                    <a:pt x="362903" y="28308"/>
                    <a:pt x="354330" y="473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Content Placeholder 101">
            <a:extLst>
              <a:ext uri="{FF2B5EF4-FFF2-40B4-BE49-F238E27FC236}">
                <a16:creationId xmlns:a16="http://schemas.microsoft.com/office/drawing/2014/main" id="{CF5940E4-13A4-2733-8B3F-5A76F96A8097}"/>
              </a:ext>
            </a:extLst>
          </p:cNvPr>
          <p:cNvGrpSpPr/>
          <p:nvPr/>
        </p:nvGrpSpPr>
        <p:grpSpPr>
          <a:xfrm>
            <a:off x="10054431" y="2628899"/>
            <a:ext cx="428625" cy="428625"/>
            <a:chOff x="10054431" y="2628899"/>
            <a:chExt cx="428625" cy="428625"/>
          </a:xfrm>
          <a:solidFill>
            <a:schemeClr val="bg1"/>
          </a:solidFill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9845CCB-4BA0-73B0-5E2D-2589E65D4FB5}"/>
                </a:ext>
              </a:extLst>
            </p:cNvPr>
            <p:cNvSpPr/>
            <p:nvPr/>
          </p:nvSpPr>
          <p:spPr>
            <a:xfrm>
              <a:off x="10097294" y="2773917"/>
              <a:ext cx="385762" cy="283606"/>
            </a:xfrm>
            <a:custGeom>
              <a:avLst/>
              <a:gdLst>
                <a:gd name="connsiteX0" fmla="*/ 359331 w 385762"/>
                <a:gd name="connsiteY0" fmla="*/ 0 h 283606"/>
                <a:gd name="connsiteX1" fmla="*/ 371475 w 385762"/>
                <a:gd name="connsiteY1" fmla="*/ 69294 h 283606"/>
                <a:gd name="connsiteX2" fmla="*/ 171450 w 385762"/>
                <a:gd name="connsiteY2" fmla="*/ 269319 h 283606"/>
                <a:gd name="connsiteX3" fmla="*/ 24289 w 385762"/>
                <a:gd name="connsiteY3" fmla="*/ 205026 h 283606"/>
                <a:gd name="connsiteX4" fmla="*/ 78581 w 385762"/>
                <a:gd name="connsiteY4" fmla="*/ 205026 h 283606"/>
                <a:gd name="connsiteX5" fmla="*/ 85725 w 385762"/>
                <a:gd name="connsiteY5" fmla="*/ 197882 h 283606"/>
                <a:gd name="connsiteX6" fmla="*/ 78581 w 385762"/>
                <a:gd name="connsiteY6" fmla="*/ 190738 h 283606"/>
                <a:gd name="connsiteX7" fmla="*/ 7144 w 385762"/>
                <a:gd name="connsiteY7" fmla="*/ 190738 h 283606"/>
                <a:gd name="connsiteX8" fmla="*/ 0 w 385762"/>
                <a:gd name="connsiteY8" fmla="*/ 197882 h 283606"/>
                <a:gd name="connsiteX9" fmla="*/ 0 w 385762"/>
                <a:gd name="connsiteY9" fmla="*/ 269319 h 283606"/>
                <a:gd name="connsiteX10" fmla="*/ 7144 w 385762"/>
                <a:gd name="connsiteY10" fmla="*/ 276463 h 283606"/>
                <a:gd name="connsiteX11" fmla="*/ 14288 w 385762"/>
                <a:gd name="connsiteY11" fmla="*/ 269319 h 283606"/>
                <a:gd name="connsiteX12" fmla="*/ 14288 w 385762"/>
                <a:gd name="connsiteY12" fmla="*/ 215027 h 283606"/>
                <a:gd name="connsiteX13" fmla="*/ 171450 w 385762"/>
                <a:gd name="connsiteY13" fmla="*/ 283607 h 283606"/>
                <a:gd name="connsiteX14" fmla="*/ 385763 w 385762"/>
                <a:gd name="connsiteY14" fmla="*/ 69294 h 283606"/>
                <a:gd name="connsiteX15" fmla="*/ 374333 w 385762"/>
                <a:gd name="connsiteY15" fmla="*/ 0 h 283606"/>
                <a:gd name="connsiteX16" fmla="*/ 359331 w 385762"/>
                <a:gd name="connsiteY16" fmla="*/ 0 h 283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5762" h="283606">
                  <a:moveTo>
                    <a:pt x="359331" y="0"/>
                  </a:moveTo>
                  <a:cubicBezTo>
                    <a:pt x="367189" y="21431"/>
                    <a:pt x="371475" y="45006"/>
                    <a:pt x="371475" y="69294"/>
                  </a:cubicBezTo>
                  <a:cubicBezTo>
                    <a:pt x="371475" y="179308"/>
                    <a:pt x="281464" y="269319"/>
                    <a:pt x="171450" y="269319"/>
                  </a:cubicBezTo>
                  <a:cubicBezTo>
                    <a:pt x="115014" y="269319"/>
                    <a:pt x="62151" y="245745"/>
                    <a:pt x="24289" y="205026"/>
                  </a:cubicBezTo>
                  <a:lnTo>
                    <a:pt x="78581" y="205026"/>
                  </a:lnTo>
                  <a:cubicBezTo>
                    <a:pt x="82868" y="205026"/>
                    <a:pt x="85725" y="202168"/>
                    <a:pt x="85725" y="197882"/>
                  </a:cubicBezTo>
                  <a:cubicBezTo>
                    <a:pt x="85725" y="193596"/>
                    <a:pt x="82868" y="190738"/>
                    <a:pt x="78581" y="190738"/>
                  </a:cubicBezTo>
                  <a:lnTo>
                    <a:pt x="7144" y="190738"/>
                  </a:lnTo>
                  <a:cubicBezTo>
                    <a:pt x="2857" y="190738"/>
                    <a:pt x="0" y="193596"/>
                    <a:pt x="0" y="197882"/>
                  </a:cubicBezTo>
                  <a:lnTo>
                    <a:pt x="0" y="269319"/>
                  </a:lnTo>
                  <a:cubicBezTo>
                    <a:pt x="0" y="273606"/>
                    <a:pt x="2857" y="276463"/>
                    <a:pt x="7144" y="276463"/>
                  </a:cubicBezTo>
                  <a:cubicBezTo>
                    <a:pt x="11430" y="276463"/>
                    <a:pt x="14288" y="273606"/>
                    <a:pt x="14288" y="269319"/>
                  </a:cubicBezTo>
                  <a:lnTo>
                    <a:pt x="14288" y="215027"/>
                  </a:lnTo>
                  <a:cubicBezTo>
                    <a:pt x="55007" y="258604"/>
                    <a:pt x="111443" y="283607"/>
                    <a:pt x="171450" y="283607"/>
                  </a:cubicBezTo>
                  <a:cubicBezTo>
                    <a:pt x="289322" y="283607"/>
                    <a:pt x="385763" y="187166"/>
                    <a:pt x="385763" y="69294"/>
                  </a:cubicBezTo>
                  <a:cubicBezTo>
                    <a:pt x="385763" y="45006"/>
                    <a:pt x="381476" y="22146"/>
                    <a:pt x="374333" y="0"/>
                  </a:cubicBezTo>
                  <a:lnTo>
                    <a:pt x="359331" y="0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57C245E-3AB5-DC17-E091-7A612F5AB5AF}"/>
                </a:ext>
              </a:extLst>
            </p:cNvPr>
            <p:cNvSpPr/>
            <p:nvPr/>
          </p:nvSpPr>
          <p:spPr>
            <a:xfrm>
              <a:off x="10054431" y="2628899"/>
              <a:ext cx="355044" cy="292626"/>
            </a:xfrm>
            <a:custGeom>
              <a:avLst/>
              <a:gdLst>
                <a:gd name="connsiteX0" fmla="*/ 14288 w 355044"/>
                <a:gd name="connsiteY0" fmla="*/ 214313 h 292626"/>
                <a:gd name="connsiteX1" fmla="*/ 214313 w 355044"/>
                <a:gd name="connsiteY1" fmla="*/ 14288 h 292626"/>
                <a:gd name="connsiteX2" fmla="*/ 355044 w 355044"/>
                <a:gd name="connsiteY2" fmla="*/ 72152 h 292626"/>
                <a:gd name="connsiteX3" fmla="*/ 355044 w 355044"/>
                <a:gd name="connsiteY3" fmla="*/ 52864 h 292626"/>
                <a:gd name="connsiteX4" fmla="*/ 214313 w 355044"/>
                <a:gd name="connsiteY4" fmla="*/ 0 h 292626"/>
                <a:gd name="connsiteX5" fmla="*/ 0 w 355044"/>
                <a:gd name="connsiteY5" fmla="*/ 214313 h 292626"/>
                <a:gd name="connsiteX6" fmla="*/ 12859 w 355044"/>
                <a:gd name="connsiteY6" fmla="*/ 287893 h 292626"/>
                <a:gd name="connsiteX7" fmla="*/ 22146 w 355044"/>
                <a:gd name="connsiteY7" fmla="*/ 292179 h 292626"/>
                <a:gd name="connsiteX8" fmla="*/ 26432 w 355044"/>
                <a:gd name="connsiteY8" fmla="*/ 282893 h 292626"/>
                <a:gd name="connsiteX9" fmla="*/ 14288 w 355044"/>
                <a:gd name="connsiteY9" fmla="*/ 214313 h 29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044" h="292626">
                  <a:moveTo>
                    <a:pt x="14288" y="214313"/>
                  </a:moveTo>
                  <a:cubicBezTo>
                    <a:pt x="14288" y="104299"/>
                    <a:pt x="104299" y="14288"/>
                    <a:pt x="214313" y="14288"/>
                  </a:cubicBezTo>
                  <a:cubicBezTo>
                    <a:pt x="269319" y="14288"/>
                    <a:pt x="318611" y="36433"/>
                    <a:pt x="355044" y="72152"/>
                  </a:cubicBezTo>
                  <a:lnTo>
                    <a:pt x="355044" y="52864"/>
                  </a:lnTo>
                  <a:cubicBezTo>
                    <a:pt x="317183" y="20003"/>
                    <a:pt x="267891" y="0"/>
                    <a:pt x="214313" y="0"/>
                  </a:cubicBezTo>
                  <a:cubicBezTo>
                    <a:pt x="96441" y="0"/>
                    <a:pt x="0" y="96441"/>
                    <a:pt x="0" y="214313"/>
                  </a:cubicBezTo>
                  <a:cubicBezTo>
                    <a:pt x="0" y="239316"/>
                    <a:pt x="4286" y="264319"/>
                    <a:pt x="12859" y="287893"/>
                  </a:cubicBezTo>
                  <a:cubicBezTo>
                    <a:pt x="14288" y="291465"/>
                    <a:pt x="18574" y="293608"/>
                    <a:pt x="22146" y="292179"/>
                  </a:cubicBezTo>
                  <a:cubicBezTo>
                    <a:pt x="25718" y="290751"/>
                    <a:pt x="27861" y="286464"/>
                    <a:pt x="26432" y="282893"/>
                  </a:cubicBezTo>
                  <a:cubicBezTo>
                    <a:pt x="18574" y="260747"/>
                    <a:pt x="14288" y="237887"/>
                    <a:pt x="14288" y="21431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8" name="Content Placeholder 103">
            <a:extLst>
              <a:ext uri="{FF2B5EF4-FFF2-40B4-BE49-F238E27FC236}">
                <a16:creationId xmlns:a16="http://schemas.microsoft.com/office/drawing/2014/main" id="{E59D839F-BF70-3422-2A72-C37CCBD23CC7}"/>
              </a:ext>
            </a:extLst>
          </p:cNvPr>
          <p:cNvGrpSpPr/>
          <p:nvPr/>
        </p:nvGrpSpPr>
        <p:grpSpPr>
          <a:xfrm>
            <a:off x="565943" y="3590924"/>
            <a:ext cx="314325" cy="428625"/>
            <a:chOff x="565943" y="3590924"/>
            <a:chExt cx="314325" cy="428625"/>
          </a:xfrm>
          <a:solidFill>
            <a:schemeClr val="bg1"/>
          </a:solidFill>
        </p:grpSpPr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30BD5FA-3B04-5D8A-52D5-C22FC72DDB7C}"/>
                </a:ext>
              </a:extLst>
            </p:cNvPr>
            <p:cNvSpPr/>
            <p:nvPr/>
          </p:nvSpPr>
          <p:spPr>
            <a:xfrm>
              <a:off x="673099" y="3698080"/>
              <a:ext cx="100012" cy="14287"/>
            </a:xfrm>
            <a:custGeom>
              <a:avLst/>
              <a:gdLst>
                <a:gd name="connsiteX0" fmla="*/ 92869 w 100012"/>
                <a:gd name="connsiteY0" fmla="*/ 14288 h 14287"/>
                <a:gd name="connsiteX1" fmla="*/ 7144 w 100012"/>
                <a:gd name="connsiteY1" fmla="*/ 14288 h 14287"/>
                <a:gd name="connsiteX2" fmla="*/ 0 w 100012"/>
                <a:gd name="connsiteY2" fmla="*/ 7144 h 14287"/>
                <a:gd name="connsiteX3" fmla="*/ 7144 w 100012"/>
                <a:gd name="connsiteY3" fmla="*/ 0 h 14287"/>
                <a:gd name="connsiteX4" fmla="*/ 92869 w 100012"/>
                <a:gd name="connsiteY4" fmla="*/ 0 h 14287"/>
                <a:gd name="connsiteX5" fmla="*/ 100013 w 100012"/>
                <a:gd name="connsiteY5" fmla="*/ 7144 h 14287"/>
                <a:gd name="connsiteX6" fmla="*/ 92869 w 100012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12" h="14287">
                  <a:moveTo>
                    <a:pt x="92869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7"/>
                    <a:pt x="2857" y="0"/>
                    <a:pt x="7144" y="0"/>
                  </a:cubicBezTo>
                  <a:lnTo>
                    <a:pt x="92869" y="0"/>
                  </a:lnTo>
                  <a:cubicBezTo>
                    <a:pt x="97155" y="0"/>
                    <a:pt x="100013" y="2857"/>
                    <a:pt x="100013" y="7144"/>
                  </a:cubicBezTo>
                  <a:cubicBezTo>
                    <a:pt x="100013" y="11430"/>
                    <a:pt x="97155" y="14288"/>
                    <a:pt x="92869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687436B-D387-C1DF-78A7-FC04E70F2142}"/>
                </a:ext>
              </a:extLst>
            </p:cNvPr>
            <p:cNvSpPr/>
            <p:nvPr/>
          </p:nvSpPr>
          <p:spPr>
            <a:xfrm>
              <a:off x="565943" y="3698080"/>
              <a:ext cx="314325" cy="321468"/>
            </a:xfrm>
            <a:custGeom>
              <a:avLst/>
              <a:gdLst>
                <a:gd name="connsiteX0" fmla="*/ 307181 w 314325"/>
                <a:gd name="connsiteY0" fmla="*/ 321469 h 321468"/>
                <a:gd name="connsiteX1" fmla="*/ 7144 w 314325"/>
                <a:gd name="connsiteY1" fmla="*/ 321469 h 321468"/>
                <a:gd name="connsiteX2" fmla="*/ 0 w 314325"/>
                <a:gd name="connsiteY2" fmla="*/ 314325 h 321468"/>
                <a:gd name="connsiteX3" fmla="*/ 0 w 314325"/>
                <a:gd name="connsiteY3" fmla="*/ 7144 h 321468"/>
                <a:gd name="connsiteX4" fmla="*/ 7144 w 314325"/>
                <a:gd name="connsiteY4" fmla="*/ 0 h 321468"/>
                <a:gd name="connsiteX5" fmla="*/ 57150 w 314325"/>
                <a:gd name="connsiteY5" fmla="*/ 0 h 321468"/>
                <a:gd name="connsiteX6" fmla="*/ 64294 w 314325"/>
                <a:gd name="connsiteY6" fmla="*/ 7144 h 321468"/>
                <a:gd name="connsiteX7" fmla="*/ 57150 w 314325"/>
                <a:gd name="connsiteY7" fmla="*/ 14288 h 321468"/>
                <a:gd name="connsiteX8" fmla="*/ 14288 w 314325"/>
                <a:gd name="connsiteY8" fmla="*/ 14288 h 321468"/>
                <a:gd name="connsiteX9" fmla="*/ 14288 w 314325"/>
                <a:gd name="connsiteY9" fmla="*/ 307181 h 321468"/>
                <a:gd name="connsiteX10" fmla="*/ 300038 w 314325"/>
                <a:gd name="connsiteY10" fmla="*/ 307181 h 321468"/>
                <a:gd name="connsiteX11" fmla="*/ 300038 w 314325"/>
                <a:gd name="connsiteY11" fmla="*/ 14288 h 321468"/>
                <a:gd name="connsiteX12" fmla="*/ 257175 w 314325"/>
                <a:gd name="connsiteY12" fmla="*/ 14288 h 321468"/>
                <a:gd name="connsiteX13" fmla="*/ 250031 w 314325"/>
                <a:gd name="connsiteY13" fmla="*/ 7144 h 321468"/>
                <a:gd name="connsiteX14" fmla="*/ 257175 w 314325"/>
                <a:gd name="connsiteY14" fmla="*/ 0 h 321468"/>
                <a:gd name="connsiteX15" fmla="*/ 307181 w 314325"/>
                <a:gd name="connsiteY15" fmla="*/ 0 h 321468"/>
                <a:gd name="connsiteX16" fmla="*/ 314325 w 314325"/>
                <a:gd name="connsiteY16" fmla="*/ 7144 h 321468"/>
                <a:gd name="connsiteX17" fmla="*/ 314325 w 314325"/>
                <a:gd name="connsiteY17" fmla="*/ 314325 h 321468"/>
                <a:gd name="connsiteX18" fmla="*/ 307181 w 314325"/>
                <a:gd name="connsiteY18" fmla="*/ 321469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4325" h="321468">
                  <a:moveTo>
                    <a:pt x="307181" y="321469"/>
                  </a:moveTo>
                  <a:lnTo>
                    <a:pt x="7144" y="321469"/>
                  </a:lnTo>
                  <a:cubicBezTo>
                    <a:pt x="2857" y="321469"/>
                    <a:pt x="0" y="318611"/>
                    <a:pt x="0" y="314325"/>
                  </a:cubicBezTo>
                  <a:lnTo>
                    <a:pt x="0" y="7144"/>
                  </a:lnTo>
                  <a:cubicBezTo>
                    <a:pt x="0" y="2857"/>
                    <a:pt x="2857" y="0"/>
                    <a:pt x="7144" y="0"/>
                  </a:cubicBezTo>
                  <a:lnTo>
                    <a:pt x="57150" y="0"/>
                  </a:lnTo>
                  <a:cubicBezTo>
                    <a:pt x="61436" y="0"/>
                    <a:pt x="64294" y="2857"/>
                    <a:pt x="64294" y="7144"/>
                  </a:cubicBezTo>
                  <a:cubicBezTo>
                    <a:pt x="64294" y="11430"/>
                    <a:pt x="61436" y="14288"/>
                    <a:pt x="57150" y="14288"/>
                  </a:cubicBezTo>
                  <a:lnTo>
                    <a:pt x="14288" y="14288"/>
                  </a:lnTo>
                  <a:lnTo>
                    <a:pt x="14288" y="307181"/>
                  </a:lnTo>
                  <a:lnTo>
                    <a:pt x="300038" y="307181"/>
                  </a:lnTo>
                  <a:lnTo>
                    <a:pt x="300038" y="14288"/>
                  </a:lnTo>
                  <a:lnTo>
                    <a:pt x="257175" y="14288"/>
                  </a:lnTo>
                  <a:cubicBezTo>
                    <a:pt x="252889" y="14288"/>
                    <a:pt x="250031" y="11430"/>
                    <a:pt x="250031" y="7144"/>
                  </a:cubicBezTo>
                  <a:cubicBezTo>
                    <a:pt x="250031" y="2857"/>
                    <a:pt x="252889" y="0"/>
                    <a:pt x="257175" y="0"/>
                  </a:cubicBezTo>
                  <a:lnTo>
                    <a:pt x="307181" y="0"/>
                  </a:lnTo>
                  <a:cubicBezTo>
                    <a:pt x="311468" y="0"/>
                    <a:pt x="314325" y="2857"/>
                    <a:pt x="314325" y="7144"/>
                  </a:cubicBezTo>
                  <a:lnTo>
                    <a:pt x="314325" y="314325"/>
                  </a:lnTo>
                  <a:cubicBezTo>
                    <a:pt x="314325" y="318611"/>
                    <a:pt x="311468" y="321469"/>
                    <a:pt x="307181" y="321469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9D419C7-2A18-4FC9-DAAC-62BD617A02E0}"/>
                </a:ext>
              </a:extLst>
            </p:cNvPr>
            <p:cNvSpPr/>
            <p:nvPr/>
          </p:nvSpPr>
          <p:spPr>
            <a:xfrm>
              <a:off x="644524" y="3590924"/>
              <a:ext cx="157162" cy="178593"/>
            </a:xfrm>
            <a:custGeom>
              <a:avLst/>
              <a:gdLst>
                <a:gd name="connsiteX0" fmla="*/ 150019 w 157162"/>
                <a:gd name="connsiteY0" fmla="*/ 178594 h 178593"/>
                <a:gd name="connsiteX1" fmla="*/ 142875 w 157162"/>
                <a:gd name="connsiteY1" fmla="*/ 171450 h 178593"/>
                <a:gd name="connsiteX2" fmla="*/ 142875 w 157162"/>
                <a:gd name="connsiteY2" fmla="*/ 78581 h 178593"/>
                <a:gd name="connsiteX3" fmla="*/ 78581 w 157162"/>
                <a:gd name="connsiteY3" fmla="*/ 14288 h 178593"/>
                <a:gd name="connsiteX4" fmla="*/ 14288 w 157162"/>
                <a:gd name="connsiteY4" fmla="*/ 78581 h 178593"/>
                <a:gd name="connsiteX5" fmla="*/ 14288 w 157162"/>
                <a:gd name="connsiteY5" fmla="*/ 171450 h 178593"/>
                <a:gd name="connsiteX6" fmla="*/ 7144 w 157162"/>
                <a:gd name="connsiteY6" fmla="*/ 178594 h 178593"/>
                <a:gd name="connsiteX7" fmla="*/ 0 w 157162"/>
                <a:gd name="connsiteY7" fmla="*/ 171450 h 178593"/>
                <a:gd name="connsiteX8" fmla="*/ 0 w 157162"/>
                <a:gd name="connsiteY8" fmla="*/ 78581 h 178593"/>
                <a:gd name="connsiteX9" fmla="*/ 78581 w 157162"/>
                <a:gd name="connsiteY9" fmla="*/ 0 h 178593"/>
                <a:gd name="connsiteX10" fmla="*/ 157163 w 157162"/>
                <a:gd name="connsiteY10" fmla="*/ 78581 h 178593"/>
                <a:gd name="connsiteX11" fmla="*/ 157163 w 157162"/>
                <a:gd name="connsiteY11" fmla="*/ 171450 h 178593"/>
                <a:gd name="connsiteX12" fmla="*/ 150019 w 157162"/>
                <a:gd name="connsiteY12" fmla="*/ 178594 h 17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62" h="178593">
                  <a:moveTo>
                    <a:pt x="150019" y="178594"/>
                  </a:moveTo>
                  <a:cubicBezTo>
                    <a:pt x="145733" y="178594"/>
                    <a:pt x="142875" y="175736"/>
                    <a:pt x="142875" y="171450"/>
                  </a:cubicBezTo>
                  <a:lnTo>
                    <a:pt x="142875" y="78581"/>
                  </a:lnTo>
                  <a:cubicBezTo>
                    <a:pt x="142875" y="42863"/>
                    <a:pt x="114300" y="14288"/>
                    <a:pt x="78581" y="14288"/>
                  </a:cubicBezTo>
                  <a:cubicBezTo>
                    <a:pt x="42863" y="14288"/>
                    <a:pt x="14288" y="42863"/>
                    <a:pt x="14288" y="78581"/>
                  </a:cubicBezTo>
                  <a:lnTo>
                    <a:pt x="14288" y="171450"/>
                  </a:lnTo>
                  <a:cubicBezTo>
                    <a:pt x="14288" y="175736"/>
                    <a:pt x="11430" y="178594"/>
                    <a:pt x="7144" y="178594"/>
                  </a:cubicBezTo>
                  <a:cubicBezTo>
                    <a:pt x="2857" y="178594"/>
                    <a:pt x="0" y="175736"/>
                    <a:pt x="0" y="171450"/>
                  </a:cubicBezTo>
                  <a:lnTo>
                    <a:pt x="0" y="78581"/>
                  </a:lnTo>
                  <a:cubicBezTo>
                    <a:pt x="0" y="35004"/>
                    <a:pt x="35004" y="0"/>
                    <a:pt x="78581" y="0"/>
                  </a:cubicBezTo>
                  <a:cubicBezTo>
                    <a:pt x="122158" y="0"/>
                    <a:pt x="157163" y="35004"/>
                    <a:pt x="157163" y="78581"/>
                  </a:cubicBezTo>
                  <a:lnTo>
                    <a:pt x="157163" y="171450"/>
                  </a:lnTo>
                  <a:cubicBezTo>
                    <a:pt x="157163" y="175736"/>
                    <a:pt x="154305" y="178594"/>
                    <a:pt x="150019" y="17859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4" name="Content Placeholder 105">
            <a:extLst>
              <a:ext uri="{FF2B5EF4-FFF2-40B4-BE49-F238E27FC236}">
                <a16:creationId xmlns:a16="http://schemas.microsoft.com/office/drawing/2014/main" id="{D21E292B-2E26-1255-5C2B-B4CF5949CACB}"/>
              </a:ext>
            </a:extLst>
          </p:cNvPr>
          <p:cNvGrpSpPr/>
          <p:nvPr/>
        </p:nvGrpSpPr>
        <p:grpSpPr>
          <a:xfrm>
            <a:off x="1569243" y="3712368"/>
            <a:ext cx="428625" cy="185737"/>
            <a:chOff x="1569243" y="3712368"/>
            <a:chExt cx="428625" cy="185737"/>
          </a:xfrm>
          <a:solidFill>
            <a:schemeClr val="bg1"/>
          </a:solidFill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CF577BA3-F897-C923-82D4-904F6D83D9AF}"/>
                </a:ext>
              </a:extLst>
            </p:cNvPr>
            <p:cNvSpPr/>
            <p:nvPr/>
          </p:nvSpPr>
          <p:spPr>
            <a:xfrm>
              <a:off x="1569243" y="3712368"/>
              <a:ext cx="400050" cy="185737"/>
            </a:xfrm>
            <a:custGeom>
              <a:avLst/>
              <a:gdLst>
                <a:gd name="connsiteX0" fmla="*/ 392906 w 400050"/>
                <a:gd name="connsiteY0" fmla="*/ 185738 h 185737"/>
                <a:gd name="connsiteX1" fmla="*/ 7144 w 400050"/>
                <a:gd name="connsiteY1" fmla="*/ 185738 h 185737"/>
                <a:gd name="connsiteX2" fmla="*/ 0 w 400050"/>
                <a:gd name="connsiteY2" fmla="*/ 178594 h 185737"/>
                <a:gd name="connsiteX3" fmla="*/ 0 w 400050"/>
                <a:gd name="connsiteY3" fmla="*/ 7144 h 185737"/>
                <a:gd name="connsiteX4" fmla="*/ 7144 w 400050"/>
                <a:gd name="connsiteY4" fmla="*/ 0 h 185737"/>
                <a:gd name="connsiteX5" fmla="*/ 392906 w 400050"/>
                <a:gd name="connsiteY5" fmla="*/ 0 h 185737"/>
                <a:gd name="connsiteX6" fmla="*/ 400050 w 400050"/>
                <a:gd name="connsiteY6" fmla="*/ 7144 h 185737"/>
                <a:gd name="connsiteX7" fmla="*/ 400050 w 400050"/>
                <a:gd name="connsiteY7" fmla="*/ 178594 h 185737"/>
                <a:gd name="connsiteX8" fmla="*/ 392906 w 400050"/>
                <a:gd name="connsiteY8" fmla="*/ 185738 h 185737"/>
                <a:gd name="connsiteX9" fmla="*/ 14288 w 400050"/>
                <a:gd name="connsiteY9" fmla="*/ 171450 h 185737"/>
                <a:gd name="connsiteX10" fmla="*/ 385763 w 400050"/>
                <a:gd name="connsiteY10" fmla="*/ 171450 h 185737"/>
                <a:gd name="connsiteX11" fmla="*/ 385763 w 400050"/>
                <a:gd name="connsiteY11" fmla="*/ 14288 h 185737"/>
                <a:gd name="connsiteX12" fmla="*/ 14288 w 400050"/>
                <a:gd name="connsiteY12" fmla="*/ 14288 h 185737"/>
                <a:gd name="connsiteX13" fmla="*/ 14288 w 400050"/>
                <a:gd name="connsiteY13" fmla="*/ 171450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050" h="185737">
                  <a:moveTo>
                    <a:pt x="392906" y="185738"/>
                  </a:moveTo>
                  <a:lnTo>
                    <a:pt x="7144" y="185738"/>
                  </a:lnTo>
                  <a:cubicBezTo>
                    <a:pt x="2858" y="185738"/>
                    <a:pt x="0" y="182880"/>
                    <a:pt x="0" y="178594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lnTo>
                    <a:pt x="392906" y="0"/>
                  </a:lnTo>
                  <a:cubicBezTo>
                    <a:pt x="397193" y="0"/>
                    <a:pt x="400050" y="2857"/>
                    <a:pt x="400050" y="7144"/>
                  </a:cubicBezTo>
                  <a:lnTo>
                    <a:pt x="400050" y="178594"/>
                  </a:lnTo>
                  <a:cubicBezTo>
                    <a:pt x="400050" y="182880"/>
                    <a:pt x="397193" y="185738"/>
                    <a:pt x="392906" y="185738"/>
                  </a:cubicBezTo>
                  <a:close/>
                  <a:moveTo>
                    <a:pt x="14288" y="171450"/>
                  </a:moveTo>
                  <a:lnTo>
                    <a:pt x="385763" y="171450"/>
                  </a:lnTo>
                  <a:lnTo>
                    <a:pt x="385763" y="14288"/>
                  </a:lnTo>
                  <a:lnTo>
                    <a:pt x="14288" y="14288"/>
                  </a:lnTo>
                  <a:lnTo>
                    <a:pt x="14288" y="171450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421F5ED-4ED0-B7C8-6D32-0B66F32676CC}"/>
                </a:ext>
              </a:extLst>
            </p:cNvPr>
            <p:cNvSpPr/>
            <p:nvPr/>
          </p:nvSpPr>
          <p:spPr>
            <a:xfrm>
              <a:off x="1983581" y="3762374"/>
              <a:ext cx="14287" cy="85725"/>
            </a:xfrm>
            <a:custGeom>
              <a:avLst/>
              <a:gdLst>
                <a:gd name="connsiteX0" fmla="*/ 7144 w 14287"/>
                <a:gd name="connsiteY0" fmla="*/ 85725 h 85725"/>
                <a:gd name="connsiteX1" fmla="*/ 0 w 14287"/>
                <a:gd name="connsiteY1" fmla="*/ 78581 h 85725"/>
                <a:gd name="connsiteX2" fmla="*/ 0 w 14287"/>
                <a:gd name="connsiteY2" fmla="*/ 7144 h 85725"/>
                <a:gd name="connsiteX3" fmla="*/ 7144 w 14287"/>
                <a:gd name="connsiteY3" fmla="*/ 0 h 85725"/>
                <a:gd name="connsiteX4" fmla="*/ 14288 w 14287"/>
                <a:gd name="connsiteY4" fmla="*/ 7144 h 85725"/>
                <a:gd name="connsiteX5" fmla="*/ 14288 w 14287"/>
                <a:gd name="connsiteY5" fmla="*/ 78581 h 85725"/>
                <a:gd name="connsiteX6" fmla="*/ 7144 w 14287"/>
                <a:gd name="connsiteY6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85725">
                  <a:moveTo>
                    <a:pt x="7144" y="85725"/>
                  </a:moveTo>
                  <a:cubicBezTo>
                    <a:pt x="2858" y="85725"/>
                    <a:pt x="0" y="82867"/>
                    <a:pt x="0" y="78581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78581"/>
                  </a:lnTo>
                  <a:cubicBezTo>
                    <a:pt x="14288" y="82867"/>
                    <a:pt x="11430" y="85725"/>
                    <a:pt x="7144" y="8572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0C7913D1-FE0C-3A02-9342-03618946ACB1}"/>
                </a:ext>
              </a:extLst>
            </p:cNvPr>
            <p:cNvSpPr/>
            <p:nvPr/>
          </p:nvSpPr>
          <p:spPr>
            <a:xfrm>
              <a:off x="1633537" y="3740943"/>
              <a:ext cx="14287" cy="128587"/>
            </a:xfrm>
            <a:custGeom>
              <a:avLst/>
              <a:gdLst>
                <a:gd name="connsiteX0" fmla="*/ 7144 w 14287"/>
                <a:gd name="connsiteY0" fmla="*/ 128588 h 128587"/>
                <a:gd name="connsiteX1" fmla="*/ 0 w 14287"/>
                <a:gd name="connsiteY1" fmla="*/ 121444 h 128587"/>
                <a:gd name="connsiteX2" fmla="*/ 0 w 14287"/>
                <a:gd name="connsiteY2" fmla="*/ 7144 h 128587"/>
                <a:gd name="connsiteX3" fmla="*/ 7144 w 14287"/>
                <a:gd name="connsiteY3" fmla="*/ 0 h 128587"/>
                <a:gd name="connsiteX4" fmla="*/ 14288 w 14287"/>
                <a:gd name="connsiteY4" fmla="*/ 7144 h 128587"/>
                <a:gd name="connsiteX5" fmla="*/ 14288 w 14287"/>
                <a:gd name="connsiteY5" fmla="*/ 121444 h 128587"/>
                <a:gd name="connsiteX6" fmla="*/ 7144 w 14287"/>
                <a:gd name="connsiteY6" fmla="*/ 12858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28587">
                  <a:moveTo>
                    <a:pt x="7144" y="128588"/>
                  </a:moveTo>
                  <a:cubicBezTo>
                    <a:pt x="2857" y="128588"/>
                    <a:pt x="0" y="125730"/>
                    <a:pt x="0" y="121444"/>
                  </a:cubicBezTo>
                  <a:lnTo>
                    <a:pt x="0" y="7144"/>
                  </a:lnTo>
                  <a:cubicBezTo>
                    <a:pt x="0" y="2857"/>
                    <a:pt x="2857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121444"/>
                  </a:lnTo>
                  <a:cubicBezTo>
                    <a:pt x="14288" y="125730"/>
                    <a:pt x="11430" y="128588"/>
                    <a:pt x="7144" y="1285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" name="Content Placeholder 107">
            <a:extLst>
              <a:ext uri="{FF2B5EF4-FFF2-40B4-BE49-F238E27FC236}">
                <a16:creationId xmlns:a16="http://schemas.microsoft.com/office/drawing/2014/main" id="{F95D8B16-822E-BBB4-586B-2A62DE31B9C2}"/>
              </a:ext>
            </a:extLst>
          </p:cNvPr>
          <p:cNvGrpSpPr/>
          <p:nvPr/>
        </p:nvGrpSpPr>
        <p:grpSpPr>
          <a:xfrm>
            <a:off x="2629442" y="3669505"/>
            <a:ext cx="428374" cy="271713"/>
            <a:chOff x="2629442" y="3669505"/>
            <a:chExt cx="428374" cy="271713"/>
          </a:xfrm>
          <a:solidFill>
            <a:schemeClr val="bg1"/>
          </a:solidFill>
        </p:grpSpPr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7BA10B6-9270-552A-DBD5-149829B45E47}"/>
                </a:ext>
              </a:extLst>
            </p:cNvPr>
            <p:cNvSpPr/>
            <p:nvPr/>
          </p:nvSpPr>
          <p:spPr>
            <a:xfrm>
              <a:off x="2886655" y="3669505"/>
              <a:ext cx="171161" cy="271675"/>
            </a:xfrm>
            <a:custGeom>
              <a:avLst/>
              <a:gdLst>
                <a:gd name="connsiteX0" fmla="*/ 85938 w 171161"/>
                <a:gd name="connsiteY0" fmla="*/ 100013 h 271675"/>
                <a:gd name="connsiteX1" fmla="*/ 60935 w 171161"/>
                <a:gd name="connsiteY1" fmla="*/ 103584 h 271675"/>
                <a:gd name="connsiteX2" fmla="*/ 25216 w 171161"/>
                <a:gd name="connsiteY2" fmla="*/ 14288 h 271675"/>
                <a:gd name="connsiteX3" fmla="*/ 85938 w 171161"/>
                <a:gd name="connsiteY3" fmla="*/ 14288 h 271675"/>
                <a:gd name="connsiteX4" fmla="*/ 93082 w 171161"/>
                <a:gd name="connsiteY4" fmla="*/ 7144 h 271675"/>
                <a:gd name="connsiteX5" fmla="*/ 85938 w 171161"/>
                <a:gd name="connsiteY5" fmla="*/ 0 h 271675"/>
                <a:gd name="connsiteX6" fmla="*/ 14500 w 171161"/>
                <a:gd name="connsiteY6" fmla="*/ 0 h 271675"/>
                <a:gd name="connsiteX7" fmla="*/ 7357 w 171161"/>
                <a:gd name="connsiteY7" fmla="*/ 7144 h 271675"/>
                <a:gd name="connsiteX8" fmla="*/ 8071 w 171161"/>
                <a:gd name="connsiteY8" fmla="*/ 10001 h 271675"/>
                <a:gd name="connsiteX9" fmla="*/ 47362 w 171161"/>
                <a:gd name="connsiteY9" fmla="*/ 109299 h 271675"/>
                <a:gd name="connsiteX10" fmla="*/ 8785 w 171161"/>
                <a:gd name="connsiteY10" fmla="*/ 224314 h 271675"/>
                <a:gd name="connsiteX11" fmla="*/ 123800 w 171161"/>
                <a:gd name="connsiteY11" fmla="*/ 262890 h 271675"/>
                <a:gd name="connsiteX12" fmla="*/ 162376 w 171161"/>
                <a:gd name="connsiteY12" fmla="*/ 147876 h 271675"/>
                <a:gd name="connsiteX13" fmla="*/ 85938 w 171161"/>
                <a:gd name="connsiteY13" fmla="*/ 100013 h 271675"/>
                <a:gd name="connsiteX14" fmla="*/ 85938 w 171161"/>
                <a:gd name="connsiteY14" fmla="*/ 257175 h 271675"/>
                <a:gd name="connsiteX15" fmla="*/ 14500 w 171161"/>
                <a:gd name="connsiteY15" fmla="*/ 185738 h 271675"/>
                <a:gd name="connsiteX16" fmla="*/ 53077 w 171161"/>
                <a:gd name="connsiteY16" fmla="*/ 122873 h 271675"/>
                <a:gd name="connsiteX17" fmla="*/ 79508 w 171161"/>
                <a:gd name="connsiteY17" fmla="*/ 188595 h 271675"/>
                <a:gd name="connsiteX18" fmla="*/ 85938 w 171161"/>
                <a:gd name="connsiteY18" fmla="*/ 192881 h 271675"/>
                <a:gd name="connsiteX19" fmla="*/ 88795 w 171161"/>
                <a:gd name="connsiteY19" fmla="*/ 192167 h 271675"/>
                <a:gd name="connsiteX20" fmla="*/ 93082 w 171161"/>
                <a:gd name="connsiteY20" fmla="*/ 182880 h 271675"/>
                <a:gd name="connsiteX21" fmla="*/ 93082 w 171161"/>
                <a:gd name="connsiteY21" fmla="*/ 182880 h 271675"/>
                <a:gd name="connsiteX22" fmla="*/ 66650 w 171161"/>
                <a:gd name="connsiteY22" fmla="*/ 117158 h 271675"/>
                <a:gd name="connsiteX23" fmla="*/ 86652 w 171161"/>
                <a:gd name="connsiteY23" fmla="*/ 114300 h 271675"/>
                <a:gd name="connsiteX24" fmla="*/ 158090 w 171161"/>
                <a:gd name="connsiteY24" fmla="*/ 185738 h 271675"/>
                <a:gd name="connsiteX25" fmla="*/ 85938 w 171161"/>
                <a:gd name="connsiteY25" fmla="*/ 257175 h 2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161" h="271675">
                  <a:moveTo>
                    <a:pt x="85938" y="100013"/>
                  </a:moveTo>
                  <a:cubicBezTo>
                    <a:pt x="77365" y="100013"/>
                    <a:pt x="68793" y="101441"/>
                    <a:pt x="60935" y="103584"/>
                  </a:cubicBezTo>
                  <a:lnTo>
                    <a:pt x="25216" y="14288"/>
                  </a:lnTo>
                  <a:lnTo>
                    <a:pt x="85938" y="14288"/>
                  </a:lnTo>
                  <a:cubicBezTo>
                    <a:pt x="90224" y="14288"/>
                    <a:pt x="93082" y="11430"/>
                    <a:pt x="93082" y="7144"/>
                  </a:cubicBezTo>
                  <a:cubicBezTo>
                    <a:pt x="93082" y="2857"/>
                    <a:pt x="90224" y="0"/>
                    <a:pt x="85938" y="0"/>
                  </a:cubicBezTo>
                  <a:lnTo>
                    <a:pt x="14500" y="0"/>
                  </a:lnTo>
                  <a:cubicBezTo>
                    <a:pt x="10214" y="0"/>
                    <a:pt x="7357" y="2857"/>
                    <a:pt x="7357" y="7144"/>
                  </a:cubicBezTo>
                  <a:cubicBezTo>
                    <a:pt x="7357" y="7858"/>
                    <a:pt x="7357" y="8572"/>
                    <a:pt x="8071" y="10001"/>
                  </a:cubicBezTo>
                  <a:lnTo>
                    <a:pt x="47362" y="109299"/>
                  </a:lnTo>
                  <a:cubicBezTo>
                    <a:pt x="5213" y="130731"/>
                    <a:pt x="-11932" y="182166"/>
                    <a:pt x="8785" y="224314"/>
                  </a:cubicBezTo>
                  <a:cubicBezTo>
                    <a:pt x="30217" y="266462"/>
                    <a:pt x="81652" y="283607"/>
                    <a:pt x="123800" y="262890"/>
                  </a:cubicBezTo>
                  <a:cubicBezTo>
                    <a:pt x="165948" y="241459"/>
                    <a:pt x="183093" y="190024"/>
                    <a:pt x="162376" y="147876"/>
                  </a:cubicBezTo>
                  <a:cubicBezTo>
                    <a:pt x="148088" y="118586"/>
                    <a:pt x="118085" y="100013"/>
                    <a:pt x="85938" y="100013"/>
                  </a:cubicBezTo>
                  <a:close/>
                  <a:moveTo>
                    <a:pt x="85938" y="257175"/>
                  </a:moveTo>
                  <a:cubicBezTo>
                    <a:pt x="46647" y="257175"/>
                    <a:pt x="14500" y="225028"/>
                    <a:pt x="14500" y="185738"/>
                  </a:cubicBezTo>
                  <a:cubicBezTo>
                    <a:pt x="14500" y="159306"/>
                    <a:pt x="29502" y="135017"/>
                    <a:pt x="53077" y="122873"/>
                  </a:cubicBezTo>
                  <a:lnTo>
                    <a:pt x="79508" y="188595"/>
                  </a:lnTo>
                  <a:cubicBezTo>
                    <a:pt x="80937" y="191453"/>
                    <a:pt x="83080" y="192881"/>
                    <a:pt x="85938" y="192881"/>
                  </a:cubicBezTo>
                  <a:cubicBezTo>
                    <a:pt x="86652" y="192881"/>
                    <a:pt x="87367" y="192881"/>
                    <a:pt x="88795" y="192167"/>
                  </a:cubicBezTo>
                  <a:cubicBezTo>
                    <a:pt x="92367" y="190738"/>
                    <a:pt x="94510" y="186452"/>
                    <a:pt x="93082" y="182880"/>
                  </a:cubicBezTo>
                  <a:lnTo>
                    <a:pt x="93082" y="182880"/>
                  </a:lnTo>
                  <a:lnTo>
                    <a:pt x="66650" y="117158"/>
                  </a:lnTo>
                  <a:cubicBezTo>
                    <a:pt x="73079" y="115014"/>
                    <a:pt x="79508" y="114300"/>
                    <a:pt x="86652" y="114300"/>
                  </a:cubicBezTo>
                  <a:cubicBezTo>
                    <a:pt x="125943" y="114300"/>
                    <a:pt x="158090" y="146447"/>
                    <a:pt x="158090" y="185738"/>
                  </a:cubicBezTo>
                  <a:cubicBezTo>
                    <a:pt x="158090" y="225028"/>
                    <a:pt x="125228" y="257175"/>
                    <a:pt x="85938" y="2571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553368AE-68C5-9682-C1C0-54A4CEF98C2F}"/>
                </a:ext>
              </a:extLst>
            </p:cNvPr>
            <p:cNvSpPr/>
            <p:nvPr/>
          </p:nvSpPr>
          <p:spPr>
            <a:xfrm>
              <a:off x="2629442" y="3755230"/>
              <a:ext cx="286000" cy="185988"/>
            </a:xfrm>
            <a:custGeom>
              <a:avLst/>
              <a:gdLst>
                <a:gd name="connsiteX0" fmla="*/ 283858 w 286000"/>
                <a:gd name="connsiteY0" fmla="*/ 2143 h 185988"/>
                <a:gd name="connsiteX1" fmla="*/ 273856 w 286000"/>
                <a:gd name="connsiteY1" fmla="*/ 2143 h 185988"/>
                <a:gd name="connsiteX2" fmla="*/ 273856 w 286000"/>
                <a:gd name="connsiteY2" fmla="*/ 2143 h 185988"/>
                <a:gd name="connsiteX3" fmla="*/ 183131 w 286000"/>
                <a:gd name="connsiteY3" fmla="*/ 92869 h 185988"/>
                <a:gd name="connsiteX4" fmla="*/ 171701 w 286000"/>
                <a:gd name="connsiteY4" fmla="*/ 92869 h 185988"/>
                <a:gd name="connsiteX5" fmla="*/ 78832 w 286000"/>
                <a:gd name="connsiteY5" fmla="*/ 14288 h 185988"/>
                <a:gd name="connsiteX6" fmla="*/ 251 w 286000"/>
                <a:gd name="connsiteY6" fmla="*/ 107156 h 185988"/>
                <a:gd name="connsiteX7" fmla="*/ 93119 w 286000"/>
                <a:gd name="connsiteY7" fmla="*/ 185738 h 185988"/>
                <a:gd name="connsiteX8" fmla="*/ 171701 w 286000"/>
                <a:gd name="connsiteY8" fmla="*/ 107156 h 185988"/>
                <a:gd name="connsiteX9" fmla="*/ 185988 w 286000"/>
                <a:gd name="connsiteY9" fmla="*/ 107156 h 185988"/>
                <a:gd name="connsiteX10" fmla="*/ 190989 w 286000"/>
                <a:gd name="connsiteY10" fmla="*/ 105013 h 185988"/>
                <a:gd name="connsiteX11" fmla="*/ 283858 w 286000"/>
                <a:gd name="connsiteY11" fmla="*/ 12144 h 185988"/>
                <a:gd name="connsiteX12" fmla="*/ 283858 w 286000"/>
                <a:gd name="connsiteY12" fmla="*/ 2143 h 185988"/>
                <a:gd name="connsiteX13" fmla="*/ 283858 w 286000"/>
                <a:gd name="connsiteY13" fmla="*/ 2143 h 185988"/>
                <a:gd name="connsiteX14" fmla="*/ 85976 w 286000"/>
                <a:gd name="connsiteY14" fmla="*/ 171450 h 185988"/>
                <a:gd name="connsiteX15" fmla="*/ 14538 w 286000"/>
                <a:gd name="connsiteY15" fmla="*/ 100013 h 185988"/>
                <a:gd name="connsiteX16" fmla="*/ 85976 w 286000"/>
                <a:gd name="connsiteY16" fmla="*/ 28575 h 185988"/>
                <a:gd name="connsiteX17" fmla="*/ 156699 w 286000"/>
                <a:gd name="connsiteY17" fmla="*/ 92869 h 185988"/>
                <a:gd name="connsiteX18" fmla="*/ 85976 w 286000"/>
                <a:gd name="connsiteY18" fmla="*/ 92869 h 185988"/>
                <a:gd name="connsiteX19" fmla="*/ 78832 w 286000"/>
                <a:gd name="connsiteY19" fmla="*/ 100013 h 185988"/>
                <a:gd name="connsiteX20" fmla="*/ 85976 w 286000"/>
                <a:gd name="connsiteY20" fmla="*/ 107156 h 185988"/>
                <a:gd name="connsiteX21" fmla="*/ 157413 w 286000"/>
                <a:gd name="connsiteY21" fmla="*/ 107156 h 185988"/>
                <a:gd name="connsiteX22" fmla="*/ 85976 w 286000"/>
                <a:gd name="connsiteY22" fmla="*/ 171450 h 18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6000" h="185988">
                  <a:moveTo>
                    <a:pt x="283858" y="2143"/>
                  </a:moveTo>
                  <a:cubicBezTo>
                    <a:pt x="281000" y="-714"/>
                    <a:pt x="276714" y="-714"/>
                    <a:pt x="273856" y="2143"/>
                  </a:cubicBezTo>
                  <a:lnTo>
                    <a:pt x="273856" y="2143"/>
                  </a:lnTo>
                  <a:lnTo>
                    <a:pt x="183131" y="92869"/>
                  </a:lnTo>
                  <a:lnTo>
                    <a:pt x="171701" y="92869"/>
                  </a:lnTo>
                  <a:cubicBezTo>
                    <a:pt x="167414" y="45720"/>
                    <a:pt x="125981" y="10716"/>
                    <a:pt x="78832" y="14288"/>
                  </a:cubicBezTo>
                  <a:cubicBezTo>
                    <a:pt x="31683" y="18574"/>
                    <a:pt x="-3321" y="59293"/>
                    <a:pt x="251" y="107156"/>
                  </a:cubicBezTo>
                  <a:cubicBezTo>
                    <a:pt x="4537" y="154305"/>
                    <a:pt x="45256" y="189309"/>
                    <a:pt x="93119" y="185738"/>
                  </a:cubicBezTo>
                  <a:cubicBezTo>
                    <a:pt x="134553" y="182166"/>
                    <a:pt x="168129" y="149304"/>
                    <a:pt x="171701" y="107156"/>
                  </a:cubicBezTo>
                  <a:lnTo>
                    <a:pt x="185988" y="107156"/>
                  </a:lnTo>
                  <a:cubicBezTo>
                    <a:pt x="188131" y="107156"/>
                    <a:pt x="189560" y="106442"/>
                    <a:pt x="190989" y="105013"/>
                  </a:cubicBezTo>
                  <a:lnTo>
                    <a:pt x="283858" y="12144"/>
                  </a:lnTo>
                  <a:cubicBezTo>
                    <a:pt x="286715" y="9287"/>
                    <a:pt x="286715" y="5001"/>
                    <a:pt x="283858" y="2143"/>
                  </a:cubicBezTo>
                  <a:lnTo>
                    <a:pt x="283858" y="2143"/>
                  </a:lnTo>
                  <a:close/>
                  <a:moveTo>
                    <a:pt x="85976" y="171450"/>
                  </a:moveTo>
                  <a:cubicBezTo>
                    <a:pt x="46685" y="171450"/>
                    <a:pt x="14538" y="139303"/>
                    <a:pt x="14538" y="100013"/>
                  </a:cubicBezTo>
                  <a:cubicBezTo>
                    <a:pt x="14538" y="60722"/>
                    <a:pt x="46685" y="28575"/>
                    <a:pt x="85976" y="28575"/>
                  </a:cubicBezTo>
                  <a:cubicBezTo>
                    <a:pt x="122409" y="28575"/>
                    <a:pt x="153127" y="56436"/>
                    <a:pt x="156699" y="92869"/>
                  </a:cubicBezTo>
                  <a:lnTo>
                    <a:pt x="85976" y="92869"/>
                  </a:lnTo>
                  <a:cubicBezTo>
                    <a:pt x="81689" y="92869"/>
                    <a:pt x="78832" y="95726"/>
                    <a:pt x="78832" y="100013"/>
                  </a:cubicBezTo>
                  <a:cubicBezTo>
                    <a:pt x="78832" y="104299"/>
                    <a:pt x="81689" y="107156"/>
                    <a:pt x="85976" y="107156"/>
                  </a:cubicBezTo>
                  <a:lnTo>
                    <a:pt x="157413" y="107156"/>
                  </a:lnTo>
                  <a:cubicBezTo>
                    <a:pt x="153841" y="143589"/>
                    <a:pt x="122409" y="171450"/>
                    <a:pt x="85976" y="1714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7A1C8442-07F6-9F5E-A0A0-5C71FE49D281}"/>
                </a:ext>
              </a:extLst>
            </p:cNvPr>
            <p:cNvSpPr/>
            <p:nvPr/>
          </p:nvSpPr>
          <p:spPr>
            <a:xfrm>
              <a:off x="2715418" y="3726655"/>
              <a:ext cx="100012" cy="14287"/>
            </a:xfrm>
            <a:custGeom>
              <a:avLst/>
              <a:gdLst>
                <a:gd name="connsiteX0" fmla="*/ 7144 w 100012"/>
                <a:gd name="connsiteY0" fmla="*/ 14288 h 14287"/>
                <a:gd name="connsiteX1" fmla="*/ 92869 w 100012"/>
                <a:gd name="connsiteY1" fmla="*/ 14288 h 14287"/>
                <a:gd name="connsiteX2" fmla="*/ 100013 w 100012"/>
                <a:gd name="connsiteY2" fmla="*/ 7144 h 14287"/>
                <a:gd name="connsiteX3" fmla="*/ 92869 w 100012"/>
                <a:gd name="connsiteY3" fmla="*/ 0 h 14287"/>
                <a:gd name="connsiteX4" fmla="*/ 7144 w 100012"/>
                <a:gd name="connsiteY4" fmla="*/ 0 h 14287"/>
                <a:gd name="connsiteX5" fmla="*/ 0 w 100012"/>
                <a:gd name="connsiteY5" fmla="*/ 7144 h 14287"/>
                <a:gd name="connsiteX6" fmla="*/ 7144 w 100012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12" h="14287">
                  <a:moveTo>
                    <a:pt x="7144" y="14288"/>
                  </a:moveTo>
                  <a:lnTo>
                    <a:pt x="92869" y="14288"/>
                  </a:lnTo>
                  <a:cubicBezTo>
                    <a:pt x="97155" y="14288"/>
                    <a:pt x="100013" y="11430"/>
                    <a:pt x="100013" y="7144"/>
                  </a:cubicBezTo>
                  <a:cubicBezTo>
                    <a:pt x="100013" y="2857"/>
                    <a:pt x="97155" y="0"/>
                    <a:pt x="92869" y="0"/>
                  </a:cubicBez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3572" y="14288"/>
                    <a:pt x="7144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6" name="Content Placeholder 109">
            <a:extLst>
              <a:ext uri="{FF2B5EF4-FFF2-40B4-BE49-F238E27FC236}">
                <a16:creationId xmlns:a16="http://schemas.microsoft.com/office/drawing/2014/main" id="{7C268B30-9657-3B77-BB42-749AB8868FB5}"/>
              </a:ext>
            </a:extLst>
          </p:cNvPr>
          <p:cNvGrpSpPr/>
          <p:nvPr/>
        </p:nvGrpSpPr>
        <p:grpSpPr>
          <a:xfrm>
            <a:off x="3725862" y="3609101"/>
            <a:ext cx="357187" cy="370760"/>
            <a:chOff x="3725862" y="3609101"/>
            <a:chExt cx="357187" cy="370760"/>
          </a:xfrm>
          <a:solidFill>
            <a:schemeClr val="bg1"/>
          </a:solidFill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268E901-E7CB-F790-685A-A18CAC560D54}"/>
                </a:ext>
              </a:extLst>
            </p:cNvPr>
            <p:cNvSpPr/>
            <p:nvPr/>
          </p:nvSpPr>
          <p:spPr>
            <a:xfrm>
              <a:off x="3895169" y="3609101"/>
              <a:ext cx="51435" cy="114300"/>
            </a:xfrm>
            <a:custGeom>
              <a:avLst/>
              <a:gdLst>
                <a:gd name="connsiteX0" fmla="*/ 30718 w 51435"/>
                <a:gd name="connsiteY0" fmla="*/ 72152 h 114300"/>
                <a:gd name="connsiteX1" fmla="*/ 30718 w 51435"/>
                <a:gd name="connsiteY1" fmla="*/ 102156 h 114300"/>
                <a:gd name="connsiteX2" fmla="*/ 30718 w 51435"/>
                <a:gd name="connsiteY2" fmla="*/ 102156 h 114300"/>
                <a:gd name="connsiteX3" fmla="*/ 30718 w 51435"/>
                <a:gd name="connsiteY3" fmla="*/ 112157 h 114300"/>
                <a:gd name="connsiteX4" fmla="*/ 40719 w 51435"/>
                <a:gd name="connsiteY4" fmla="*/ 112157 h 114300"/>
                <a:gd name="connsiteX5" fmla="*/ 40719 w 51435"/>
                <a:gd name="connsiteY5" fmla="*/ 112157 h 114300"/>
                <a:gd name="connsiteX6" fmla="*/ 40719 w 51435"/>
                <a:gd name="connsiteY6" fmla="*/ 61436 h 114300"/>
                <a:gd name="connsiteX7" fmla="*/ 20717 w 51435"/>
                <a:gd name="connsiteY7" fmla="*/ 42148 h 114300"/>
                <a:gd name="connsiteX8" fmla="*/ 20717 w 51435"/>
                <a:gd name="connsiteY8" fmla="*/ 12144 h 114300"/>
                <a:gd name="connsiteX9" fmla="*/ 20717 w 51435"/>
                <a:gd name="connsiteY9" fmla="*/ 2143 h 114300"/>
                <a:gd name="connsiteX10" fmla="*/ 10716 w 51435"/>
                <a:gd name="connsiteY10" fmla="*/ 2143 h 114300"/>
                <a:gd name="connsiteX11" fmla="*/ 10716 w 51435"/>
                <a:gd name="connsiteY11" fmla="*/ 52864 h 114300"/>
                <a:gd name="connsiteX12" fmla="*/ 30718 w 51435"/>
                <a:gd name="connsiteY12" fmla="*/ 72152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35" h="114300">
                  <a:moveTo>
                    <a:pt x="30718" y="72152"/>
                  </a:moveTo>
                  <a:cubicBezTo>
                    <a:pt x="39291" y="80724"/>
                    <a:pt x="39291" y="94297"/>
                    <a:pt x="30718" y="102156"/>
                  </a:cubicBezTo>
                  <a:cubicBezTo>
                    <a:pt x="30718" y="102156"/>
                    <a:pt x="30718" y="102156"/>
                    <a:pt x="30718" y="102156"/>
                  </a:cubicBezTo>
                  <a:cubicBezTo>
                    <a:pt x="27861" y="105013"/>
                    <a:pt x="27861" y="109299"/>
                    <a:pt x="30718" y="112157"/>
                  </a:cubicBezTo>
                  <a:cubicBezTo>
                    <a:pt x="33576" y="115014"/>
                    <a:pt x="37862" y="115014"/>
                    <a:pt x="40719" y="112157"/>
                  </a:cubicBezTo>
                  <a:cubicBezTo>
                    <a:pt x="40719" y="112157"/>
                    <a:pt x="40719" y="112157"/>
                    <a:pt x="40719" y="112157"/>
                  </a:cubicBezTo>
                  <a:cubicBezTo>
                    <a:pt x="55007" y="97869"/>
                    <a:pt x="55007" y="75724"/>
                    <a:pt x="40719" y="61436"/>
                  </a:cubicBezTo>
                  <a:lnTo>
                    <a:pt x="20717" y="42148"/>
                  </a:lnTo>
                  <a:cubicBezTo>
                    <a:pt x="12144" y="33576"/>
                    <a:pt x="12144" y="20002"/>
                    <a:pt x="20717" y="12144"/>
                  </a:cubicBezTo>
                  <a:cubicBezTo>
                    <a:pt x="23574" y="9287"/>
                    <a:pt x="23574" y="5001"/>
                    <a:pt x="20717" y="2143"/>
                  </a:cubicBezTo>
                  <a:cubicBezTo>
                    <a:pt x="17859" y="-714"/>
                    <a:pt x="13573" y="-714"/>
                    <a:pt x="10716" y="2143"/>
                  </a:cubicBezTo>
                  <a:cubicBezTo>
                    <a:pt x="-3572" y="16431"/>
                    <a:pt x="-3572" y="38576"/>
                    <a:pt x="10716" y="52864"/>
                  </a:cubicBezTo>
                  <a:lnTo>
                    <a:pt x="30718" y="72152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469A1A9-C3E0-182F-EC1B-67F78605CB59}"/>
                </a:ext>
              </a:extLst>
            </p:cNvPr>
            <p:cNvSpPr/>
            <p:nvPr/>
          </p:nvSpPr>
          <p:spPr>
            <a:xfrm>
              <a:off x="3851413" y="3656964"/>
              <a:ext cx="36075" cy="66436"/>
            </a:xfrm>
            <a:custGeom>
              <a:avLst/>
              <a:gdLst>
                <a:gd name="connsiteX0" fmla="*/ 20181 w 36075"/>
                <a:gd name="connsiteY0" fmla="*/ 45720 h 66436"/>
                <a:gd name="connsiteX1" fmla="*/ 20181 w 36075"/>
                <a:gd name="connsiteY1" fmla="*/ 54292 h 66436"/>
                <a:gd name="connsiteX2" fmla="*/ 20181 w 36075"/>
                <a:gd name="connsiteY2" fmla="*/ 64294 h 66436"/>
                <a:gd name="connsiteX3" fmla="*/ 30182 w 36075"/>
                <a:gd name="connsiteY3" fmla="*/ 64294 h 66436"/>
                <a:gd name="connsiteX4" fmla="*/ 30182 w 36075"/>
                <a:gd name="connsiteY4" fmla="*/ 35004 h 66436"/>
                <a:gd name="connsiteX5" fmla="*/ 30182 w 36075"/>
                <a:gd name="connsiteY5" fmla="*/ 35004 h 66436"/>
                <a:gd name="connsiteX6" fmla="*/ 15895 w 36075"/>
                <a:gd name="connsiteY6" fmla="*/ 20717 h 66436"/>
                <a:gd name="connsiteX7" fmla="*/ 15895 w 36075"/>
                <a:gd name="connsiteY7" fmla="*/ 12144 h 66436"/>
                <a:gd name="connsiteX8" fmla="*/ 15895 w 36075"/>
                <a:gd name="connsiteY8" fmla="*/ 2143 h 66436"/>
                <a:gd name="connsiteX9" fmla="*/ 5894 w 36075"/>
                <a:gd name="connsiteY9" fmla="*/ 2143 h 66436"/>
                <a:gd name="connsiteX10" fmla="*/ 5894 w 36075"/>
                <a:gd name="connsiteY10" fmla="*/ 31433 h 66436"/>
                <a:gd name="connsiteX11" fmla="*/ 20181 w 36075"/>
                <a:gd name="connsiteY11" fmla="*/ 45720 h 6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075" h="66436">
                  <a:moveTo>
                    <a:pt x="20181" y="45720"/>
                  </a:moveTo>
                  <a:cubicBezTo>
                    <a:pt x="22324" y="47863"/>
                    <a:pt x="22324" y="52149"/>
                    <a:pt x="20181" y="54292"/>
                  </a:cubicBezTo>
                  <a:cubicBezTo>
                    <a:pt x="17324" y="57150"/>
                    <a:pt x="17324" y="61436"/>
                    <a:pt x="20181" y="64294"/>
                  </a:cubicBezTo>
                  <a:cubicBezTo>
                    <a:pt x="23039" y="67151"/>
                    <a:pt x="27325" y="67151"/>
                    <a:pt x="30182" y="64294"/>
                  </a:cubicBezTo>
                  <a:cubicBezTo>
                    <a:pt x="38040" y="56436"/>
                    <a:pt x="38040" y="43577"/>
                    <a:pt x="30182" y="35004"/>
                  </a:cubicBezTo>
                  <a:cubicBezTo>
                    <a:pt x="30182" y="35004"/>
                    <a:pt x="30182" y="35004"/>
                    <a:pt x="30182" y="35004"/>
                  </a:cubicBezTo>
                  <a:lnTo>
                    <a:pt x="15895" y="20717"/>
                  </a:lnTo>
                  <a:cubicBezTo>
                    <a:pt x="13752" y="18574"/>
                    <a:pt x="13752" y="14288"/>
                    <a:pt x="15895" y="12144"/>
                  </a:cubicBezTo>
                  <a:cubicBezTo>
                    <a:pt x="18752" y="9287"/>
                    <a:pt x="18752" y="5001"/>
                    <a:pt x="15895" y="2143"/>
                  </a:cubicBezTo>
                  <a:cubicBezTo>
                    <a:pt x="13037" y="-714"/>
                    <a:pt x="8751" y="-714"/>
                    <a:pt x="5894" y="2143"/>
                  </a:cubicBezTo>
                  <a:cubicBezTo>
                    <a:pt x="-1965" y="10001"/>
                    <a:pt x="-1965" y="22860"/>
                    <a:pt x="5894" y="31433"/>
                  </a:cubicBezTo>
                  <a:lnTo>
                    <a:pt x="20181" y="45720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2AAB53A6-89EE-69D0-457A-C212F4BCB68E}"/>
                </a:ext>
              </a:extLst>
            </p:cNvPr>
            <p:cNvSpPr/>
            <p:nvPr/>
          </p:nvSpPr>
          <p:spPr>
            <a:xfrm>
              <a:off x="3725862" y="3779837"/>
              <a:ext cx="357187" cy="164306"/>
            </a:xfrm>
            <a:custGeom>
              <a:avLst/>
              <a:gdLst>
                <a:gd name="connsiteX0" fmla="*/ 108585 w 357187"/>
                <a:gd name="connsiteY0" fmla="*/ 164306 h 164306"/>
                <a:gd name="connsiteX1" fmla="*/ 248603 w 357187"/>
                <a:gd name="connsiteY1" fmla="*/ 164306 h 164306"/>
                <a:gd name="connsiteX2" fmla="*/ 357188 w 357187"/>
                <a:gd name="connsiteY2" fmla="*/ 0 h 164306"/>
                <a:gd name="connsiteX3" fmla="*/ 0 w 357187"/>
                <a:gd name="connsiteY3" fmla="*/ 0 h 164306"/>
                <a:gd name="connsiteX4" fmla="*/ 108585 w 357187"/>
                <a:gd name="connsiteY4" fmla="*/ 164306 h 16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187" h="164306">
                  <a:moveTo>
                    <a:pt x="108585" y="164306"/>
                  </a:moveTo>
                  <a:lnTo>
                    <a:pt x="248603" y="164306"/>
                  </a:lnTo>
                  <a:cubicBezTo>
                    <a:pt x="312182" y="137160"/>
                    <a:pt x="357188" y="73581"/>
                    <a:pt x="357188" y="0"/>
                  </a:cubicBezTo>
                  <a:cubicBezTo>
                    <a:pt x="285750" y="0"/>
                    <a:pt x="98584" y="0"/>
                    <a:pt x="0" y="0"/>
                  </a:cubicBezTo>
                  <a:cubicBezTo>
                    <a:pt x="0" y="73581"/>
                    <a:pt x="45006" y="137160"/>
                    <a:pt x="108585" y="164306"/>
                  </a:cubicBezTo>
                  <a:close/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D109A66-A5F8-4676-CFE9-593582EAA7AC}"/>
                </a:ext>
              </a:extLst>
            </p:cNvPr>
            <p:cNvSpPr/>
            <p:nvPr/>
          </p:nvSpPr>
          <p:spPr>
            <a:xfrm>
              <a:off x="3833018" y="3972718"/>
              <a:ext cx="142875" cy="7143"/>
            </a:xfrm>
            <a:custGeom>
              <a:avLst/>
              <a:gdLst>
                <a:gd name="connsiteX0" fmla="*/ 0 w 142875"/>
                <a:gd name="connsiteY0" fmla="*/ 0 h 7143"/>
                <a:gd name="connsiteX1" fmla="*/ 142875 w 142875"/>
                <a:gd name="connsiteY1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875" h="7143">
                  <a:moveTo>
                    <a:pt x="0" y="0"/>
                  </a:moveTo>
                  <a:lnTo>
                    <a:pt x="142875" y="0"/>
                  </a:lnTo>
                </a:path>
              </a:pathLst>
            </a:custGeom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4" name="Content Placeholder 111">
            <a:extLst>
              <a:ext uri="{FF2B5EF4-FFF2-40B4-BE49-F238E27FC236}">
                <a16:creationId xmlns:a16="http://schemas.microsoft.com/office/drawing/2014/main" id="{8A51732B-5FC4-8256-B120-6C1ECDD15659}"/>
              </a:ext>
            </a:extLst>
          </p:cNvPr>
          <p:cNvGrpSpPr/>
          <p:nvPr/>
        </p:nvGrpSpPr>
        <p:grpSpPr>
          <a:xfrm>
            <a:off x="4752181" y="3665537"/>
            <a:ext cx="429172" cy="257175"/>
            <a:chOff x="4752181" y="3665537"/>
            <a:chExt cx="429172" cy="257175"/>
          </a:xfrm>
          <a:solidFill>
            <a:schemeClr val="bg1"/>
          </a:solidFill>
        </p:grpSpPr>
        <p:grpSp>
          <p:nvGrpSpPr>
            <p:cNvPr id="215" name="Content Placeholder 111">
              <a:extLst>
                <a:ext uri="{FF2B5EF4-FFF2-40B4-BE49-F238E27FC236}">
                  <a16:creationId xmlns:a16="http://schemas.microsoft.com/office/drawing/2014/main" id="{C3A63C47-529F-C7FD-355B-39D265550191}"/>
                </a:ext>
              </a:extLst>
            </p:cNvPr>
            <p:cNvGrpSpPr/>
            <p:nvPr/>
          </p:nvGrpSpPr>
          <p:grpSpPr>
            <a:xfrm>
              <a:off x="4752181" y="3665537"/>
              <a:ext cx="428625" cy="221456"/>
              <a:chOff x="4752181" y="3665537"/>
              <a:chExt cx="428625" cy="221456"/>
            </a:xfrm>
            <a:solidFill>
              <a:schemeClr val="bg1"/>
            </a:solidFill>
          </p:grpSpPr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42B593EE-A128-E00A-638B-80504128A4F3}"/>
                  </a:ext>
                </a:extLst>
              </p:cNvPr>
              <p:cNvSpPr/>
              <p:nvPr/>
            </p:nvSpPr>
            <p:spPr>
              <a:xfrm>
                <a:off x="4752181" y="3772693"/>
                <a:ext cx="428625" cy="114300"/>
              </a:xfrm>
              <a:custGeom>
                <a:avLst/>
                <a:gdLst>
                  <a:gd name="connsiteX0" fmla="*/ 421481 w 428625"/>
                  <a:gd name="connsiteY0" fmla="*/ 0 h 114300"/>
                  <a:gd name="connsiteX1" fmla="*/ 7144 w 428625"/>
                  <a:gd name="connsiteY1" fmla="*/ 0 h 114300"/>
                  <a:gd name="connsiteX2" fmla="*/ 0 w 428625"/>
                  <a:gd name="connsiteY2" fmla="*/ 7144 h 114300"/>
                  <a:gd name="connsiteX3" fmla="*/ 7144 w 428625"/>
                  <a:gd name="connsiteY3" fmla="*/ 14288 h 114300"/>
                  <a:gd name="connsiteX4" fmla="*/ 64294 w 428625"/>
                  <a:gd name="connsiteY4" fmla="*/ 14288 h 114300"/>
                  <a:gd name="connsiteX5" fmla="*/ 64294 w 428625"/>
                  <a:gd name="connsiteY5" fmla="*/ 107156 h 114300"/>
                  <a:gd name="connsiteX6" fmla="*/ 71438 w 428625"/>
                  <a:gd name="connsiteY6" fmla="*/ 114300 h 114300"/>
                  <a:gd name="connsiteX7" fmla="*/ 78581 w 428625"/>
                  <a:gd name="connsiteY7" fmla="*/ 107156 h 114300"/>
                  <a:gd name="connsiteX8" fmla="*/ 78581 w 428625"/>
                  <a:gd name="connsiteY8" fmla="*/ 14288 h 114300"/>
                  <a:gd name="connsiteX9" fmla="*/ 107156 w 428625"/>
                  <a:gd name="connsiteY9" fmla="*/ 14288 h 114300"/>
                  <a:gd name="connsiteX10" fmla="*/ 107156 w 428625"/>
                  <a:gd name="connsiteY10" fmla="*/ 107156 h 114300"/>
                  <a:gd name="connsiteX11" fmla="*/ 114300 w 428625"/>
                  <a:gd name="connsiteY11" fmla="*/ 114300 h 114300"/>
                  <a:gd name="connsiteX12" fmla="*/ 121444 w 428625"/>
                  <a:gd name="connsiteY12" fmla="*/ 107156 h 114300"/>
                  <a:gd name="connsiteX13" fmla="*/ 121444 w 428625"/>
                  <a:gd name="connsiteY13" fmla="*/ 14288 h 114300"/>
                  <a:gd name="connsiteX14" fmla="*/ 307181 w 428625"/>
                  <a:gd name="connsiteY14" fmla="*/ 14288 h 114300"/>
                  <a:gd name="connsiteX15" fmla="*/ 307181 w 428625"/>
                  <a:gd name="connsiteY15" fmla="*/ 107156 h 114300"/>
                  <a:gd name="connsiteX16" fmla="*/ 314325 w 428625"/>
                  <a:gd name="connsiteY16" fmla="*/ 114300 h 114300"/>
                  <a:gd name="connsiteX17" fmla="*/ 321469 w 428625"/>
                  <a:gd name="connsiteY17" fmla="*/ 107156 h 114300"/>
                  <a:gd name="connsiteX18" fmla="*/ 321469 w 428625"/>
                  <a:gd name="connsiteY18" fmla="*/ 14288 h 114300"/>
                  <a:gd name="connsiteX19" fmla="*/ 342900 w 428625"/>
                  <a:gd name="connsiteY19" fmla="*/ 14288 h 114300"/>
                  <a:gd name="connsiteX20" fmla="*/ 342900 w 428625"/>
                  <a:gd name="connsiteY20" fmla="*/ 107156 h 114300"/>
                  <a:gd name="connsiteX21" fmla="*/ 350044 w 428625"/>
                  <a:gd name="connsiteY21" fmla="*/ 114300 h 114300"/>
                  <a:gd name="connsiteX22" fmla="*/ 357188 w 428625"/>
                  <a:gd name="connsiteY22" fmla="*/ 107156 h 114300"/>
                  <a:gd name="connsiteX23" fmla="*/ 357188 w 428625"/>
                  <a:gd name="connsiteY23" fmla="*/ 14288 h 114300"/>
                  <a:gd name="connsiteX24" fmla="*/ 421481 w 428625"/>
                  <a:gd name="connsiteY24" fmla="*/ 14288 h 114300"/>
                  <a:gd name="connsiteX25" fmla="*/ 428625 w 428625"/>
                  <a:gd name="connsiteY25" fmla="*/ 7144 h 114300"/>
                  <a:gd name="connsiteX26" fmla="*/ 421481 w 428625"/>
                  <a:gd name="connsiteY26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8625" h="114300">
                    <a:moveTo>
                      <a:pt x="421481" y="0"/>
                    </a:moveTo>
                    <a:lnTo>
                      <a:pt x="7144" y="0"/>
                    </a:lnTo>
                    <a:cubicBezTo>
                      <a:pt x="2858" y="0"/>
                      <a:pt x="0" y="2857"/>
                      <a:pt x="0" y="7144"/>
                    </a:cubicBezTo>
                    <a:cubicBezTo>
                      <a:pt x="0" y="11430"/>
                      <a:pt x="2858" y="14288"/>
                      <a:pt x="7144" y="14288"/>
                    </a:cubicBezTo>
                    <a:lnTo>
                      <a:pt x="64294" y="14288"/>
                    </a:lnTo>
                    <a:lnTo>
                      <a:pt x="64294" y="107156"/>
                    </a:lnTo>
                    <a:cubicBezTo>
                      <a:pt x="64294" y="111442"/>
                      <a:pt x="67151" y="114300"/>
                      <a:pt x="71438" y="114300"/>
                    </a:cubicBezTo>
                    <a:cubicBezTo>
                      <a:pt x="75724" y="114300"/>
                      <a:pt x="78581" y="111442"/>
                      <a:pt x="78581" y="107156"/>
                    </a:cubicBezTo>
                    <a:lnTo>
                      <a:pt x="78581" y="14288"/>
                    </a:lnTo>
                    <a:lnTo>
                      <a:pt x="107156" y="14288"/>
                    </a:lnTo>
                    <a:lnTo>
                      <a:pt x="107156" y="107156"/>
                    </a:lnTo>
                    <a:cubicBezTo>
                      <a:pt x="107156" y="111442"/>
                      <a:pt x="110014" y="114300"/>
                      <a:pt x="114300" y="114300"/>
                    </a:cubicBezTo>
                    <a:cubicBezTo>
                      <a:pt x="118586" y="114300"/>
                      <a:pt x="121444" y="111442"/>
                      <a:pt x="121444" y="107156"/>
                    </a:cubicBezTo>
                    <a:lnTo>
                      <a:pt x="121444" y="14288"/>
                    </a:lnTo>
                    <a:lnTo>
                      <a:pt x="307181" y="14288"/>
                    </a:lnTo>
                    <a:lnTo>
                      <a:pt x="307181" y="107156"/>
                    </a:lnTo>
                    <a:cubicBezTo>
                      <a:pt x="307181" y="111442"/>
                      <a:pt x="310039" y="114300"/>
                      <a:pt x="314325" y="114300"/>
                    </a:cubicBezTo>
                    <a:cubicBezTo>
                      <a:pt x="318611" y="114300"/>
                      <a:pt x="321469" y="111442"/>
                      <a:pt x="321469" y="107156"/>
                    </a:cubicBezTo>
                    <a:lnTo>
                      <a:pt x="321469" y="14288"/>
                    </a:lnTo>
                    <a:lnTo>
                      <a:pt x="342900" y="14288"/>
                    </a:lnTo>
                    <a:lnTo>
                      <a:pt x="342900" y="107156"/>
                    </a:lnTo>
                    <a:cubicBezTo>
                      <a:pt x="342900" y="111442"/>
                      <a:pt x="345758" y="114300"/>
                      <a:pt x="350044" y="114300"/>
                    </a:cubicBezTo>
                    <a:cubicBezTo>
                      <a:pt x="354330" y="114300"/>
                      <a:pt x="357188" y="111442"/>
                      <a:pt x="357188" y="107156"/>
                    </a:cubicBezTo>
                    <a:lnTo>
                      <a:pt x="357188" y="14288"/>
                    </a:lnTo>
                    <a:lnTo>
                      <a:pt x="421481" y="14288"/>
                    </a:lnTo>
                    <a:cubicBezTo>
                      <a:pt x="425768" y="14288"/>
                      <a:pt x="428625" y="11430"/>
                      <a:pt x="428625" y="7144"/>
                    </a:cubicBezTo>
                    <a:cubicBezTo>
                      <a:pt x="428625" y="2857"/>
                      <a:pt x="425768" y="0"/>
                      <a:pt x="42148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606B6FA5-E0AD-B281-E25D-EDF1500BAE67}"/>
                  </a:ext>
                </a:extLst>
              </p:cNvPr>
              <p:cNvSpPr/>
              <p:nvPr/>
            </p:nvSpPr>
            <p:spPr>
              <a:xfrm>
                <a:off x="4752181" y="3665537"/>
                <a:ext cx="428625" cy="78581"/>
              </a:xfrm>
              <a:custGeom>
                <a:avLst/>
                <a:gdLst>
                  <a:gd name="connsiteX0" fmla="*/ 421481 w 428625"/>
                  <a:gd name="connsiteY0" fmla="*/ 64294 h 78581"/>
                  <a:gd name="connsiteX1" fmla="*/ 392906 w 428625"/>
                  <a:gd name="connsiteY1" fmla="*/ 64294 h 78581"/>
                  <a:gd name="connsiteX2" fmla="*/ 392906 w 428625"/>
                  <a:gd name="connsiteY2" fmla="*/ 14288 h 78581"/>
                  <a:gd name="connsiteX3" fmla="*/ 421481 w 428625"/>
                  <a:gd name="connsiteY3" fmla="*/ 14288 h 78581"/>
                  <a:gd name="connsiteX4" fmla="*/ 428625 w 428625"/>
                  <a:gd name="connsiteY4" fmla="*/ 7144 h 78581"/>
                  <a:gd name="connsiteX5" fmla="*/ 421481 w 428625"/>
                  <a:gd name="connsiteY5" fmla="*/ 0 h 78581"/>
                  <a:gd name="connsiteX6" fmla="*/ 7144 w 428625"/>
                  <a:gd name="connsiteY6" fmla="*/ 0 h 78581"/>
                  <a:gd name="connsiteX7" fmla="*/ 0 w 428625"/>
                  <a:gd name="connsiteY7" fmla="*/ 7144 h 78581"/>
                  <a:gd name="connsiteX8" fmla="*/ 7144 w 428625"/>
                  <a:gd name="connsiteY8" fmla="*/ 14288 h 78581"/>
                  <a:gd name="connsiteX9" fmla="*/ 35719 w 428625"/>
                  <a:gd name="connsiteY9" fmla="*/ 14288 h 78581"/>
                  <a:gd name="connsiteX10" fmla="*/ 35719 w 428625"/>
                  <a:gd name="connsiteY10" fmla="*/ 64294 h 78581"/>
                  <a:gd name="connsiteX11" fmla="*/ 7144 w 428625"/>
                  <a:gd name="connsiteY11" fmla="*/ 64294 h 78581"/>
                  <a:gd name="connsiteX12" fmla="*/ 0 w 428625"/>
                  <a:gd name="connsiteY12" fmla="*/ 71438 h 78581"/>
                  <a:gd name="connsiteX13" fmla="*/ 7144 w 428625"/>
                  <a:gd name="connsiteY13" fmla="*/ 78581 h 78581"/>
                  <a:gd name="connsiteX14" fmla="*/ 421481 w 428625"/>
                  <a:gd name="connsiteY14" fmla="*/ 78581 h 78581"/>
                  <a:gd name="connsiteX15" fmla="*/ 428625 w 428625"/>
                  <a:gd name="connsiteY15" fmla="*/ 71438 h 78581"/>
                  <a:gd name="connsiteX16" fmla="*/ 421481 w 428625"/>
                  <a:gd name="connsiteY16" fmla="*/ 64294 h 78581"/>
                  <a:gd name="connsiteX17" fmla="*/ 121444 w 428625"/>
                  <a:gd name="connsiteY17" fmla="*/ 64294 h 78581"/>
                  <a:gd name="connsiteX18" fmla="*/ 50006 w 428625"/>
                  <a:gd name="connsiteY18" fmla="*/ 64294 h 78581"/>
                  <a:gd name="connsiteX19" fmla="*/ 50006 w 428625"/>
                  <a:gd name="connsiteY19" fmla="*/ 14288 h 78581"/>
                  <a:gd name="connsiteX20" fmla="*/ 121444 w 428625"/>
                  <a:gd name="connsiteY20" fmla="*/ 14288 h 78581"/>
                  <a:gd name="connsiteX21" fmla="*/ 121444 w 428625"/>
                  <a:gd name="connsiteY21" fmla="*/ 64294 h 78581"/>
                  <a:gd name="connsiteX22" fmla="*/ 207169 w 428625"/>
                  <a:gd name="connsiteY22" fmla="*/ 64294 h 78581"/>
                  <a:gd name="connsiteX23" fmla="*/ 135731 w 428625"/>
                  <a:gd name="connsiteY23" fmla="*/ 64294 h 78581"/>
                  <a:gd name="connsiteX24" fmla="*/ 135731 w 428625"/>
                  <a:gd name="connsiteY24" fmla="*/ 14288 h 78581"/>
                  <a:gd name="connsiteX25" fmla="*/ 207169 w 428625"/>
                  <a:gd name="connsiteY25" fmla="*/ 14288 h 78581"/>
                  <a:gd name="connsiteX26" fmla="*/ 207169 w 428625"/>
                  <a:gd name="connsiteY26" fmla="*/ 64294 h 78581"/>
                  <a:gd name="connsiteX27" fmla="*/ 292894 w 428625"/>
                  <a:gd name="connsiteY27" fmla="*/ 64294 h 78581"/>
                  <a:gd name="connsiteX28" fmla="*/ 221456 w 428625"/>
                  <a:gd name="connsiteY28" fmla="*/ 64294 h 78581"/>
                  <a:gd name="connsiteX29" fmla="*/ 221456 w 428625"/>
                  <a:gd name="connsiteY29" fmla="*/ 14288 h 78581"/>
                  <a:gd name="connsiteX30" fmla="*/ 292894 w 428625"/>
                  <a:gd name="connsiteY30" fmla="*/ 14288 h 78581"/>
                  <a:gd name="connsiteX31" fmla="*/ 292894 w 428625"/>
                  <a:gd name="connsiteY31" fmla="*/ 64294 h 78581"/>
                  <a:gd name="connsiteX32" fmla="*/ 307181 w 428625"/>
                  <a:gd name="connsiteY32" fmla="*/ 14288 h 78581"/>
                  <a:gd name="connsiteX33" fmla="*/ 378619 w 428625"/>
                  <a:gd name="connsiteY33" fmla="*/ 14288 h 78581"/>
                  <a:gd name="connsiteX34" fmla="*/ 378619 w 428625"/>
                  <a:gd name="connsiteY34" fmla="*/ 64294 h 78581"/>
                  <a:gd name="connsiteX35" fmla="*/ 307181 w 428625"/>
                  <a:gd name="connsiteY35" fmla="*/ 64294 h 78581"/>
                  <a:gd name="connsiteX36" fmla="*/ 307181 w 428625"/>
                  <a:gd name="connsiteY36" fmla="*/ 14288 h 7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28625" h="78581">
                    <a:moveTo>
                      <a:pt x="421481" y="64294"/>
                    </a:moveTo>
                    <a:lnTo>
                      <a:pt x="392906" y="64294"/>
                    </a:lnTo>
                    <a:lnTo>
                      <a:pt x="392906" y="14288"/>
                    </a:lnTo>
                    <a:lnTo>
                      <a:pt x="421481" y="14288"/>
                    </a:lnTo>
                    <a:cubicBezTo>
                      <a:pt x="425768" y="14288"/>
                      <a:pt x="428625" y="11430"/>
                      <a:pt x="428625" y="7144"/>
                    </a:cubicBezTo>
                    <a:cubicBezTo>
                      <a:pt x="428625" y="2857"/>
                      <a:pt x="425768" y="0"/>
                      <a:pt x="421481" y="0"/>
                    </a:cubicBezTo>
                    <a:lnTo>
                      <a:pt x="7144" y="0"/>
                    </a:lnTo>
                    <a:cubicBezTo>
                      <a:pt x="2858" y="0"/>
                      <a:pt x="0" y="2857"/>
                      <a:pt x="0" y="7144"/>
                    </a:cubicBezTo>
                    <a:cubicBezTo>
                      <a:pt x="0" y="11430"/>
                      <a:pt x="2858" y="14288"/>
                      <a:pt x="7144" y="14288"/>
                    </a:cubicBezTo>
                    <a:lnTo>
                      <a:pt x="35719" y="14288"/>
                    </a:lnTo>
                    <a:lnTo>
                      <a:pt x="35719" y="64294"/>
                    </a:lnTo>
                    <a:lnTo>
                      <a:pt x="7144" y="64294"/>
                    </a:lnTo>
                    <a:cubicBezTo>
                      <a:pt x="2858" y="64294"/>
                      <a:pt x="0" y="67151"/>
                      <a:pt x="0" y="71438"/>
                    </a:cubicBezTo>
                    <a:cubicBezTo>
                      <a:pt x="0" y="75724"/>
                      <a:pt x="2858" y="78581"/>
                      <a:pt x="7144" y="78581"/>
                    </a:cubicBezTo>
                    <a:lnTo>
                      <a:pt x="421481" y="78581"/>
                    </a:lnTo>
                    <a:cubicBezTo>
                      <a:pt x="425768" y="78581"/>
                      <a:pt x="428625" y="75724"/>
                      <a:pt x="428625" y="71438"/>
                    </a:cubicBezTo>
                    <a:cubicBezTo>
                      <a:pt x="428625" y="67151"/>
                      <a:pt x="425768" y="64294"/>
                      <a:pt x="421481" y="64294"/>
                    </a:cubicBezTo>
                    <a:close/>
                    <a:moveTo>
                      <a:pt x="121444" y="64294"/>
                    </a:moveTo>
                    <a:lnTo>
                      <a:pt x="50006" y="64294"/>
                    </a:lnTo>
                    <a:lnTo>
                      <a:pt x="50006" y="14288"/>
                    </a:lnTo>
                    <a:lnTo>
                      <a:pt x="121444" y="14288"/>
                    </a:lnTo>
                    <a:lnTo>
                      <a:pt x="121444" y="64294"/>
                    </a:lnTo>
                    <a:close/>
                    <a:moveTo>
                      <a:pt x="207169" y="64294"/>
                    </a:moveTo>
                    <a:lnTo>
                      <a:pt x="135731" y="64294"/>
                    </a:lnTo>
                    <a:lnTo>
                      <a:pt x="135731" y="14288"/>
                    </a:lnTo>
                    <a:lnTo>
                      <a:pt x="207169" y="14288"/>
                    </a:lnTo>
                    <a:lnTo>
                      <a:pt x="207169" y="64294"/>
                    </a:lnTo>
                    <a:close/>
                    <a:moveTo>
                      <a:pt x="292894" y="64294"/>
                    </a:moveTo>
                    <a:lnTo>
                      <a:pt x="221456" y="64294"/>
                    </a:lnTo>
                    <a:lnTo>
                      <a:pt x="221456" y="14288"/>
                    </a:lnTo>
                    <a:lnTo>
                      <a:pt x="292894" y="14288"/>
                    </a:lnTo>
                    <a:lnTo>
                      <a:pt x="292894" y="64294"/>
                    </a:lnTo>
                    <a:close/>
                    <a:moveTo>
                      <a:pt x="307181" y="14288"/>
                    </a:moveTo>
                    <a:lnTo>
                      <a:pt x="378619" y="14288"/>
                    </a:lnTo>
                    <a:lnTo>
                      <a:pt x="378619" y="64294"/>
                    </a:lnTo>
                    <a:lnTo>
                      <a:pt x="307181" y="64294"/>
                    </a:lnTo>
                    <a:lnTo>
                      <a:pt x="307181" y="14288"/>
                    </a:ln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8" name="Content Placeholder 111">
              <a:extLst>
                <a:ext uri="{FF2B5EF4-FFF2-40B4-BE49-F238E27FC236}">
                  <a16:creationId xmlns:a16="http://schemas.microsoft.com/office/drawing/2014/main" id="{FC4EB21E-007A-1B1C-04B7-688C7107771B}"/>
                </a:ext>
              </a:extLst>
            </p:cNvPr>
            <p:cNvGrpSpPr/>
            <p:nvPr/>
          </p:nvGrpSpPr>
          <p:grpSpPr>
            <a:xfrm>
              <a:off x="4752520" y="3893844"/>
              <a:ext cx="428833" cy="28867"/>
              <a:chOff x="4752520" y="3893844"/>
              <a:chExt cx="428833" cy="28867"/>
            </a:xfrm>
            <a:solidFill>
              <a:schemeClr val="bg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04357592-F094-9459-F525-F486F8B81413}"/>
                  </a:ext>
                </a:extLst>
              </p:cNvPr>
              <p:cNvSpPr/>
              <p:nvPr/>
            </p:nvSpPr>
            <p:spPr>
              <a:xfrm>
                <a:off x="4752520" y="3894161"/>
                <a:ext cx="46071" cy="28550"/>
              </a:xfrm>
              <a:custGeom>
                <a:avLst/>
                <a:gdLst>
                  <a:gd name="connsiteX0" fmla="*/ 13949 w 46071"/>
                  <a:gd name="connsiteY0" fmla="*/ 28551 h 28550"/>
                  <a:gd name="connsiteX1" fmla="*/ 5376 w 46071"/>
                  <a:gd name="connsiteY1" fmla="*/ 27122 h 28550"/>
                  <a:gd name="connsiteX2" fmla="*/ 376 w 46071"/>
                  <a:gd name="connsiteY2" fmla="*/ 18549 h 28550"/>
                  <a:gd name="connsiteX3" fmla="*/ 8948 w 46071"/>
                  <a:gd name="connsiteY3" fmla="*/ 13549 h 28550"/>
                  <a:gd name="connsiteX4" fmla="*/ 32523 w 46071"/>
                  <a:gd name="connsiteY4" fmla="*/ 3547 h 28550"/>
                  <a:gd name="connsiteX5" fmla="*/ 42524 w 46071"/>
                  <a:gd name="connsiteY5" fmla="*/ 690 h 28550"/>
                  <a:gd name="connsiteX6" fmla="*/ 45381 w 46071"/>
                  <a:gd name="connsiteY6" fmla="*/ 10691 h 28550"/>
                  <a:gd name="connsiteX7" fmla="*/ 13949 w 46071"/>
                  <a:gd name="connsiteY7" fmla="*/ 28551 h 2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71" h="28550">
                    <a:moveTo>
                      <a:pt x="13949" y="28551"/>
                    </a:moveTo>
                    <a:cubicBezTo>
                      <a:pt x="11091" y="28551"/>
                      <a:pt x="8234" y="27836"/>
                      <a:pt x="5376" y="27122"/>
                    </a:cubicBezTo>
                    <a:cubicBezTo>
                      <a:pt x="1804" y="26407"/>
                      <a:pt x="-1053" y="22121"/>
                      <a:pt x="376" y="18549"/>
                    </a:cubicBezTo>
                    <a:cubicBezTo>
                      <a:pt x="1090" y="14977"/>
                      <a:pt x="5376" y="12120"/>
                      <a:pt x="8948" y="13549"/>
                    </a:cubicBezTo>
                    <a:cubicBezTo>
                      <a:pt x="18235" y="15692"/>
                      <a:pt x="28236" y="11406"/>
                      <a:pt x="32523" y="3547"/>
                    </a:cubicBezTo>
                    <a:cubicBezTo>
                      <a:pt x="34666" y="-24"/>
                      <a:pt x="38952" y="-739"/>
                      <a:pt x="42524" y="690"/>
                    </a:cubicBezTo>
                    <a:cubicBezTo>
                      <a:pt x="46096" y="2833"/>
                      <a:pt x="46810" y="7119"/>
                      <a:pt x="45381" y="10691"/>
                    </a:cubicBezTo>
                    <a:cubicBezTo>
                      <a:pt x="38238" y="21407"/>
                      <a:pt x="26808" y="28551"/>
                      <a:pt x="13949" y="28551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7B2D826-56F2-C3A8-B4C3-D97560A0816E}"/>
                  </a:ext>
                </a:extLst>
              </p:cNvPr>
              <p:cNvSpPr/>
              <p:nvPr/>
            </p:nvSpPr>
            <p:spPr>
              <a:xfrm>
                <a:off x="4784035" y="3894161"/>
                <a:ext cx="63847" cy="28550"/>
              </a:xfrm>
              <a:custGeom>
                <a:avLst/>
                <a:gdLst>
                  <a:gd name="connsiteX0" fmla="*/ 31725 w 63847"/>
                  <a:gd name="connsiteY0" fmla="*/ 28551 h 28550"/>
                  <a:gd name="connsiteX1" fmla="*/ 1007 w 63847"/>
                  <a:gd name="connsiteY1" fmla="*/ 10691 h 28550"/>
                  <a:gd name="connsiteX2" fmla="*/ 3864 w 63847"/>
                  <a:gd name="connsiteY2" fmla="*/ 690 h 28550"/>
                  <a:gd name="connsiteX3" fmla="*/ 13151 w 63847"/>
                  <a:gd name="connsiteY3" fmla="*/ 3547 h 28550"/>
                  <a:gd name="connsiteX4" fmla="*/ 31725 w 63847"/>
                  <a:gd name="connsiteY4" fmla="*/ 14263 h 28550"/>
                  <a:gd name="connsiteX5" fmla="*/ 50299 w 63847"/>
                  <a:gd name="connsiteY5" fmla="*/ 3547 h 28550"/>
                  <a:gd name="connsiteX6" fmla="*/ 60300 w 63847"/>
                  <a:gd name="connsiteY6" fmla="*/ 690 h 28550"/>
                  <a:gd name="connsiteX7" fmla="*/ 63158 w 63847"/>
                  <a:gd name="connsiteY7" fmla="*/ 10691 h 28550"/>
                  <a:gd name="connsiteX8" fmla="*/ 31725 w 63847"/>
                  <a:gd name="connsiteY8" fmla="*/ 28551 h 2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47" h="28550">
                    <a:moveTo>
                      <a:pt x="31725" y="28551"/>
                    </a:moveTo>
                    <a:cubicBezTo>
                      <a:pt x="18866" y="28551"/>
                      <a:pt x="7436" y="21407"/>
                      <a:pt x="1007" y="10691"/>
                    </a:cubicBezTo>
                    <a:cubicBezTo>
                      <a:pt x="-1136" y="7119"/>
                      <a:pt x="293" y="2833"/>
                      <a:pt x="3864" y="690"/>
                    </a:cubicBezTo>
                    <a:cubicBezTo>
                      <a:pt x="6722" y="-739"/>
                      <a:pt x="11008" y="-24"/>
                      <a:pt x="13151" y="3547"/>
                    </a:cubicBezTo>
                    <a:cubicBezTo>
                      <a:pt x="16723" y="9977"/>
                      <a:pt x="23867" y="14263"/>
                      <a:pt x="31725" y="14263"/>
                    </a:cubicBezTo>
                    <a:cubicBezTo>
                      <a:pt x="39583" y="14263"/>
                      <a:pt x="46727" y="9977"/>
                      <a:pt x="50299" y="3547"/>
                    </a:cubicBezTo>
                    <a:cubicBezTo>
                      <a:pt x="52442" y="-24"/>
                      <a:pt x="56728" y="-739"/>
                      <a:pt x="60300" y="690"/>
                    </a:cubicBezTo>
                    <a:cubicBezTo>
                      <a:pt x="63872" y="2833"/>
                      <a:pt x="64586" y="7119"/>
                      <a:pt x="63158" y="10691"/>
                    </a:cubicBezTo>
                    <a:cubicBezTo>
                      <a:pt x="56728" y="21407"/>
                      <a:pt x="44584" y="28551"/>
                      <a:pt x="31725" y="28551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E3E961E-9F08-DC94-7F75-0C44F3EE8531}"/>
                  </a:ext>
                </a:extLst>
              </p:cNvPr>
              <p:cNvSpPr/>
              <p:nvPr/>
            </p:nvSpPr>
            <p:spPr>
              <a:xfrm>
                <a:off x="4834042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EC38308D-3028-71A6-CE88-38F7FCA9F31B}"/>
                  </a:ext>
                </a:extLst>
              </p:cNvPr>
              <p:cNvSpPr/>
              <p:nvPr/>
            </p:nvSpPr>
            <p:spPr>
              <a:xfrm>
                <a:off x="4883333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2897CBA-2498-6BFE-FC84-FB7C28FE5BED}"/>
                  </a:ext>
                </a:extLst>
              </p:cNvPr>
              <p:cNvSpPr/>
              <p:nvPr/>
            </p:nvSpPr>
            <p:spPr>
              <a:xfrm>
                <a:off x="4932625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55B5EEC1-D9DD-3847-4CB5-90316C940CA6}"/>
                  </a:ext>
                </a:extLst>
              </p:cNvPr>
              <p:cNvSpPr/>
              <p:nvPr/>
            </p:nvSpPr>
            <p:spPr>
              <a:xfrm>
                <a:off x="4981917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C7D1609A-C940-B9D8-E5EE-894AB9667954}"/>
                  </a:ext>
                </a:extLst>
              </p:cNvPr>
              <p:cNvSpPr/>
              <p:nvPr/>
            </p:nvSpPr>
            <p:spPr>
              <a:xfrm>
                <a:off x="5031923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F72ABD38-F828-D6BA-4056-A7EE937E36D1}"/>
                  </a:ext>
                </a:extLst>
              </p:cNvPr>
              <p:cNvSpPr/>
              <p:nvPr/>
            </p:nvSpPr>
            <p:spPr>
              <a:xfrm>
                <a:off x="5081215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8D47BF0-A6C7-92B7-868E-8BB2599A2457}"/>
                  </a:ext>
                </a:extLst>
              </p:cNvPr>
              <p:cNvSpPr/>
              <p:nvPr/>
            </p:nvSpPr>
            <p:spPr>
              <a:xfrm>
                <a:off x="5130507" y="3893844"/>
                <a:ext cx="50846" cy="28867"/>
              </a:xfrm>
              <a:custGeom>
                <a:avLst/>
                <a:gdLst>
                  <a:gd name="connsiteX0" fmla="*/ 31725 w 50846"/>
                  <a:gd name="connsiteY0" fmla="*/ 28868 h 28867"/>
                  <a:gd name="connsiteX1" fmla="*/ 1007 w 50846"/>
                  <a:gd name="connsiteY1" fmla="*/ 11008 h 28867"/>
                  <a:gd name="connsiteX2" fmla="*/ 3864 w 50846"/>
                  <a:gd name="connsiteY2" fmla="*/ 1007 h 28867"/>
                  <a:gd name="connsiteX3" fmla="*/ 13866 w 50846"/>
                  <a:gd name="connsiteY3" fmla="*/ 3864 h 28867"/>
                  <a:gd name="connsiteX4" fmla="*/ 41012 w 50846"/>
                  <a:gd name="connsiteY4" fmla="*/ 13151 h 28867"/>
                  <a:gd name="connsiteX5" fmla="*/ 50299 w 50846"/>
                  <a:gd name="connsiteY5" fmla="*/ 16723 h 28867"/>
                  <a:gd name="connsiteX6" fmla="*/ 46727 w 50846"/>
                  <a:gd name="connsiteY6" fmla="*/ 26010 h 28867"/>
                  <a:gd name="connsiteX7" fmla="*/ 31725 w 50846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46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8866" y="13151"/>
                      <a:pt x="31011" y="16723"/>
                      <a:pt x="41012" y="13151"/>
                    </a:cubicBezTo>
                    <a:cubicBezTo>
                      <a:pt x="44584" y="11723"/>
                      <a:pt x="48870" y="13151"/>
                      <a:pt x="50299" y="16723"/>
                    </a:cubicBezTo>
                    <a:cubicBezTo>
                      <a:pt x="51728" y="20295"/>
                      <a:pt x="50299" y="24581"/>
                      <a:pt x="46727" y="26010"/>
                    </a:cubicBezTo>
                    <a:cubicBezTo>
                      <a:pt x="41726" y="28153"/>
                      <a:pt x="36726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3CF8D101-360A-D0EC-7AE5-9413138FA0F9}"/>
              </a:ext>
            </a:extLst>
          </p:cNvPr>
          <p:cNvSpPr/>
          <p:nvPr/>
        </p:nvSpPr>
        <p:spPr>
          <a:xfrm>
            <a:off x="5955506" y="3733799"/>
            <a:ext cx="142875" cy="142875"/>
          </a:xfrm>
          <a:custGeom>
            <a:avLst/>
            <a:gdLst>
              <a:gd name="connsiteX0" fmla="*/ 71438 w 142875"/>
              <a:gd name="connsiteY0" fmla="*/ 142875 h 142875"/>
              <a:gd name="connsiteX1" fmla="*/ 0 w 142875"/>
              <a:gd name="connsiteY1" fmla="*/ 71438 h 142875"/>
              <a:gd name="connsiteX2" fmla="*/ 71438 w 142875"/>
              <a:gd name="connsiteY2" fmla="*/ 0 h 142875"/>
              <a:gd name="connsiteX3" fmla="*/ 94298 w 142875"/>
              <a:gd name="connsiteY3" fmla="*/ 3572 h 142875"/>
              <a:gd name="connsiteX4" fmla="*/ 98584 w 142875"/>
              <a:gd name="connsiteY4" fmla="*/ 12859 h 142875"/>
              <a:gd name="connsiteX5" fmla="*/ 89297 w 142875"/>
              <a:gd name="connsiteY5" fmla="*/ 17145 h 142875"/>
              <a:gd name="connsiteX6" fmla="*/ 71438 w 142875"/>
              <a:gd name="connsiteY6" fmla="*/ 14288 h 142875"/>
              <a:gd name="connsiteX7" fmla="*/ 14288 w 142875"/>
              <a:gd name="connsiteY7" fmla="*/ 71438 h 142875"/>
              <a:gd name="connsiteX8" fmla="*/ 71438 w 142875"/>
              <a:gd name="connsiteY8" fmla="*/ 128588 h 142875"/>
              <a:gd name="connsiteX9" fmla="*/ 128588 w 142875"/>
              <a:gd name="connsiteY9" fmla="*/ 71438 h 142875"/>
              <a:gd name="connsiteX10" fmla="*/ 125730 w 142875"/>
              <a:gd name="connsiteY10" fmla="*/ 52864 h 142875"/>
              <a:gd name="connsiteX11" fmla="*/ 130016 w 142875"/>
              <a:gd name="connsiteY11" fmla="*/ 43577 h 142875"/>
              <a:gd name="connsiteX12" fmla="*/ 139303 w 142875"/>
              <a:gd name="connsiteY12" fmla="*/ 47863 h 142875"/>
              <a:gd name="connsiteX13" fmla="*/ 142875 w 142875"/>
              <a:gd name="connsiteY13" fmla="*/ 70723 h 142875"/>
              <a:gd name="connsiteX14" fmla="*/ 71438 w 142875"/>
              <a:gd name="connsiteY14" fmla="*/ 142875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2875" h="142875">
                <a:moveTo>
                  <a:pt x="71438" y="142875"/>
                </a:moveTo>
                <a:cubicBezTo>
                  <a:pt x="32147" y="142875"/>
                  <a:pt x="0" y="110728"/>
                  <a:pt x="0" y="71438"/>
                </a:cubicBezTo>
                <a:cubicBezTo>
                  <a:pt x="0" y="32147"/>
                  <a:pt x="32147" y="0"/>
                  <a:pt x="71438" y="0"/>
                </a:cubicBezTo>
                <a:cubicBezTo>
                  <a:pt x="79296" y="0"/>
                  <a:pt x="87154" y="1429"/>
                  <a:pt x="94298" y="3572"/>
                </a:cubicBezTo>
                <a:cubicBezTo>
                  <a:pt x="97869" y="5001"/>
                  <a:pt x="100013" y="8573"/>
                  <a:pt x="98584" y="12859"/>
                </a:cubicBezTo>
                <a:cubicBezTo>
                  <a:pt x="97155" y="17145"/>
                  <a:pt x="93583" y="18574"/>
                  <a:pt x="89297" y="17145"/>
                </a:cubicBezTo>
                <a:cubicBezTo>
                  <a:pt x="83582" y="15002"/>
                  <a:pt x="77867" y="14288"/>
                  <a:pt x="71438" y="14288"/>
                </a:cubicBezTo>
                <a:cubicBezTo>
                  <a:pt x="40005" y="14288"/>
                  <a:pt x="14288" y="40005"/>
                  <a:pt x="14288" y="71438"/>
                </a:cubicBezTo>
                <a:cubicBezTo>
                  <a:pt x="14288" y="102870"/>
                  <a:pt x="40005" y="128588"/>
                  <a:pt x="71438" y="128588"/>
                </a:cubicBezTo>
                <a:cubicBezTo>
                  <a:pt x="102870" y="128588"/>
                  <a:pt x="128588" y="102870"/>
                  <a:pt x="128588" y="71438"/>
                </a:cubicBezTo>
                <a:cubicBezTo>
                  <a:pt x="128588" y="65008"/>
                  <a:pt x="127873" y="59293"/>
                  <a:pt x="125730" y="52864"/>
                </a:cubicBezTo>
                <a:cubicBezTo>
                  <a:pt x="124301" y="49292"/>
                  <a:pt x="126444" y="45006"/>
                  <a:pt x="130016" y="43577"/>
                </a:cubicBezTo>
                <a:cubicBezTo>
                  <a:pt x="133588" y="42148"/>
                  <a:pt x="137874" y="44291"/>
                  <a:pt x="139303" y="47863"/>
                </a:cubicBezTo>
                <a:cubicBezTo>
                  <a:pt x="141446" y="55007"/>
                  <a:pt x="142875" y="62865"/>
                  <a:pt x="142875" y="70723"/>
                </a:cubicBezTo>
                <a:cubicBezTo>
                  <a:pt x="142875" y="110728"/>
                  <a:pt x="110728" y="142875"/>
                  <a:pt x="71438" y="142875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E5F014DD-5FAA-D9C5-11B6-982320F34924}"/>
              </a:ext>
            </a:extLst>
          </p:cNvPr>
          <p:cNvSpPr/>
          <p:nvPr/>
        </p:nvSpPr>
        <p:spPr>
          <a:xfrm>
            <a:off x="5884069" y="3662362"/>
            <a:ext cx="285750" cy="285750"/>
          </a:xfrm>
          <a:custGeom>
            <a:avLst/>
            <a:gdLst>
              <a:gd name="connsiteX0" fmla="*/ 142875 w 285750"/>
              <a:gd name="connsiteY0" fmla="*/ 285750 h 285750"/>
              <a:gd name="connsiteX1" fmla="*/ 0 w 285750"/>
              <a:gd name="connsiteY1" fmla="*/ 142875 h 285750"/>
              <a:gd name="connsiteX2" fmla="*/ 142875 w 285750"/>
              <a:gd name="connsiteY2" fmla="*/ 0 h 285750"/>
              <a:gd name="connsiteX3" fmla="*/ 220028 w 285750"/>
              <a:gd name="connsiteY3" fmla="*/ 22860 h 285750"/>
              <a:gd name="connsiteX4" fmla="*/ 222171 w 285750"/>
              <a:gd name="connsiteY4" fmla="*/ 32861 h 285750"/>
              <a:gd name="connsiteX5" fmla="*/ 212169 w 285750"/>
              <a:gd name="connsiteY5" fmla="*/ 35004 h 285750"/>
              <a:gd name="connsiteX6" fmla="*/ 142875 w 285750"/>
              <a:gd name="connsiteY6" fmla="*/ 14288 h 285750"/>
              <a:gd name="connsiteX7" fmla="*/ 14288 w 285750"/>
              <a:gd name="connsiteY7" fmla="*/ 142875 h 285750"/>
              <a:gd name="connsiteX8" fmla="*/ 142875 w 285750"/>
              <a:gd name="connsiteY8" fmla="*/ 271463 h 285750"/>
              <a:gd name="connsiteX9" fmla="*/ 271463 w 285750"/>
              <a:gd name="connsiteY9" fmla="*/ 142875 h 285750"/>
              <a:gd name="connsiteX10" fmla="*/ 250746 w 285750"/>
              <a:gd name="connsiteY10" fmla="*/ 72866 h 285750"/>
              <a:gd name="connsiteX11" fmla="*/ 252889 w 285750"/>
              <a:gd name="connsiteY11" fmla="*/ 62865 h 285750"/>
              <a:gd name="connsiteX12" fmla="*/ 262890 w 285750"/>
              <a:gd name="connsiteY12" fmla="*/ 65008 h 285750"/>
              <a:gd name="connsiteX13" fmla="*/ 285750 w 285750"/>
              <a:gd name="connsiteY13" fmla="*/ 142875 h 285750"/>
              <a:gd name="connsiteX14" fmla="*/ 142875 w 285750"/>
              <a:gd name="connsiteY14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5750" h="285750">
                <a:moveTo>
                  <a:pt x="142875" y="285750"/>
                </a:moveTo>
                <a:cubicBezTo>
                  <a:pt x="64294" y="285750"/>
                  <a:pt x="0" y="221456"/>
                  <a:pt x="0" y="142875"/>
                </a:cubicBezTo>
                <a:cubicBezTo>
                  <a:pt x="0" y="64294"/>
                  <a:pt x="64294" y="0"/>
                  <a:pt x="142875" y="0"/>
                </a:cubicBezTo>
                <a:cubicBezTo>
                  <a:pt x="170736" y="0"/>
                  <a:pt x="197167" y="7858"/>
                  <a:pt x="220028" y="22860"/>
                </a:cubicBezTo>
                <a:cubicBezTo>
                  <a:pt x="223599" y="25003"/>
                  <a:pt x="224314" y="29289"/>
                  <a:pt x="222171" y="32861"/>
                </a:cubicBezTo>
                <a:cubicBezTo>
                  <a:pt x="220028" y="36433"/>
                  <a:pt x="215741" y="37148"/>
                  <a:pt x="212169" y="35004"/>
                </a:cubicBezTo>
                <a:cubicBezTo>
                  <a:pt x="192167" y="21431"/>
                  <a:pt x="167878" y="14288"/>
                  <a:pt x="142875" y="14288"/>
                </a:cubicBezTo>
                <a:cubicBezTo>
                  <a:pt x="72152" y="14288"/>
                  <a:pt x="14288" y="72152"/>
                  <a:pt x="14288" y="142875"/>
                </a:cubicBezTo>
                <a:cubicBezTo>
                  <a:pt x="14288" y="213598"/>
                  <a:pt x="72152" y="271463"/>
                  <a:pt x="142875" y="271463"/>
                </a:cubicBezTo>
                <a:cubicBezTo>
                  <a:pt x="213598" y="271463"/>
                  <a:pt x="271463" y="213598"/>
                  <a:pt x="271463" y="142875"/>
                </a:cubicBezTo>
                <a:cubicBezTo>
                  <a:pt x="271463" y="117872"/>
                  <a:pt x="264319" y="93583"/>
                  <a:pt x="250746" y="72866"/>
                </a:cubicBezTo>
                <a:cubicBezTo>
                  <a:pt x="248603" y="69294"/>
                  <a:pt x="249317" y="65008"/>
                  <a:pt x="252889" y="62865"/>
                </a:cubicBezTo>
                <a:cubicBezTo>
                  <a:pt x="256461" y="60722"/>
                  <a:pt x="260747" y="61436"/>
                  <a:pt x="262890" y="65008"/>
                </a:cubicBezTo>
                <a:cubicBezTo>
                  <a:pt x="277892" y="87868"/>
                  <a:pt x="285750" y="115014"/>
                  <a:pt x="285750" y="142875"/>
                </a:cubicBezTo>
                <a:cubicBezTo>
                  <a:pt x="285750" y="221456"/>
                  <a:pt x="221456" y="285750"/>
                  <a:pt x="142875" y="285750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0CF4F391-48D1-8444-4313-3D9C119DA987}"/>
              </a:ext>
            </a:extLst>
          </p:cNvPr>
          <p:cNvSpPr/>
          <p:nvPr/>
        </p:nvSpPr>
        <p:spPr>
          <a:xfrm>
            <a:off x="5812631" y="3590924"/>
            <a:ext cx="428625" cy="428625"/>
          </a:xfrm>
          <a:custGeom>
            <a:avLst/>
            <a:gdLst>
              <a:gd name="connsiteX0" fmla="*/ 214313 w 428625"/>
              <a:gd name="connsiteY0" fmla="*/ 428625 h 428625"/>
              <a:gd name="connsiteX1" fmla="*/ 0 w 428625"/>
              <a:gd name="connsiteY1" fmla="*/ 214313 h 428625"/>
              <a:gd name="connsiteX2" fmla="*/ 214313 w 428625"/>
              <a:gd name="connsiteY2" fmla="*/ 0 h 428625"/>
              <a:gd name="connsiteX3" fmla="*/ 343614 w 428625"/>
              <a:gd name="connsiteY3" fmla="*/ 43577 h 428625"/>
              <a:gd name="connsiteX4" fmla="*/ 345043 w 428625"/>
              <a:gd name="connsiteY4" fmla="*/ 53578 h 428625"/>
              <a:gd name="connsiteX5" fmla="*/ 335042 w 428625"/>
              <a:gd name="connsiteY5" fmla="*/ 55007 h 428625"/>
              <a:gd name="connsiteX6" fmla="*/ 214313 w 428625"/>
              <a:gd name="connsiteY6" fmla="*/ 14288 h 428625"/>
              <a:gd name="connsiteX7" fmla="*/ 14288 w 428625"/>
              <a:gd name="connsiteY7" fmla="*/ 214313 h 428625"/>
              <a:gd name="connsiteX8" fmla="*/ 214313 w 428625"/>
              <a:gd name="connsiteY8" fmla="*/ 414338 h 428625"/>
              <a:gd name="connsiteX9" fmla="*/ 414338 w 428625"/>
              <a:gd name="connsiteY9" fmla="*/ 214313 h 428625"/>
              <a:gd name="connsiteX10" fmla="*/ 373618 w 428625"/>
              <a:gd name="connsiteY10" fmla="*/ 93583 h 428625"/>
              <a:gd name="connsiteX11" fmla="*/ 375047 w 428625"/>
              <a:gd name="connsiteY11" fmla="*/ 83582 h 428625"/>
              <a:gd name="connsiteX12" fmla="*/ 385048 w 428625"/>
              <a:gd name="connsiteY12" fmla="*/ 85011 h 428625"/>
              <a:gd name="connsiteX13" fmla="*/ 428625 w 428625"/>
              <a:gd name="connsiteY13" fmla="*/ 214313 h 428625"/>
              <a:gd name="connsiteX14" fmla="*/ 214313 w 428625"/>
              <a:gd name="connsiteY14" fmla="*/ 4286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28625" h="428625">
                <a:moveTo>
                  <a:pt x="214313" y="428625"/>
                </a:moveTo>
                <a:cubicBezTo>
                  <a:pt x="96441" y="428625"/>
                  <a:pt x="0" y="332184"/>
                  <a:pt x="0" y="214313"/>
                </a:cubicBezTo>
                <a:cubicBezTo>
                  <a:pt x="0" y="96441"/>
                  <a:pt x="96441" y="0"/>
                  <a:pt x="214313" y="0"/>
                </a:cubicBezTo>
                <a:cubicBezTo>
                  <a:pt x="261461" y="0"/>
                  <a:pt x="305753" y="15002"/>
                  <a:pt x="343614" y="43577"/>
                </a:cubicBezTo>
                <a:cubicBezTo>
                  <a:pt x="346472" y="45720"/>
                  <a:pt x="347186" y="50721"/>
                  <a:pt x="345043" y="53578"/>
                </a:cubicBezTo>
                <a:cubicBezTo>
                  <a:pt x="342900" y="56436"/>
                  <a:pt x="337899" y="57150"/>
                  <a:pt x="335042" y="55007"/>
                </a:cubicBezTo>
                <a:cubicBezTo>
                  <a:pt x="300038" y="28575"/>
                  <a:pt x="257889" y="14288"/>
                  <a:pt x="214313" y="14288"/>
                </a:cubicBezTo>
                <a:cubicBezTo>
                  <a:pt x="104299" y="14288"/>
                  <a:pt x="14288" y="104299"/>
                  <a:pt x="14288" y="214313"/>
                </a:cubicBezTo>
                <a:cubicBezTo>
                  <a:pt x="14288" y="324326"/>
                  <a:pt x="104299" y="414338"/>
                  <a:pt x="214313" y="414338"/>
                </a:cubicBezTo>
                <a:cubicBezTo>
                  <a:pt x="324326" y="414338"/>
                  <a:pt x="414338" y="324326"/>
                  <a:pt x="414338" y="214313"/>
                </a:cubicBezTo>
                <a:cubicBezTo>
                  <a:pt x="414338" y="170021"/>
                  <a:pt x="400050" y="128588"/>
                  <a:pt x="373618" y="93583"/>
                </a:cubicBezTo>
                <a:cubicBezTo>
                  <a:pt x="371475" y="90726"/>
                  <a:pt x="372189" y="85725"/>
                  <a:pt x="375047" y="83582"/>
                </a:cubicBezTo>
                <a:cubicBezTo>
                  <a:pt x="377904" y="81439"/>
                  <a:pt x="382905" y="82153"/>
                  <a:pt x="385048" y="85011"/>
                </a:cubicBezTo>
                <a:cubicBezTo>
                  <a:pt x="413623" y="122158"/>
                  <a:pt x="428625" y="167164"/>
                  <a:pt x="428625" y="214313"/>
                </a:cubicBezTo>
                <a:cubicBezTo>
                  <a:pt x="428625" y="332184"/>
                  <a:pt x="332184" y="428625"/>
                  <a:pt x="214313" y="428625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933B2DF6-ABC1-C700-11CD-D0043DA3DBF1}"/>
              </a:ext>
            </a:extLst>
          </p:cNvPr>
          <p:cNvSpPr/>
          <p:nvPr/>
        </p:nvSpPr>
        <p:spPr>
          <a:xfrm>
            <a:off x="6023372" y="3590924"/>
            <a:ext cx="217884" cy="217884"/>
          </a:xfrm>
          <a:custGeom>
            <a:avLst/>
            <a:gdLst>
              <a:gd name="connsiteX0" fmla="*/ 210741 w 217884"/>
              <a:gd name="connsiteY0" fmla="*/ 28575 h 217884"/>
              <a:gd name="connsiteX1" fmla="*/ 189309 w 217884"/>
              <a:gd name="connsiteY1" fmla="*/ 28575 h 217884"/>
              <a:gd name="connsiteX2" fmla="*/ 189309 w 217884"/>
              <a:gd name="connsiteY2" fmla="*/ 7144 h 217884"/>
              <a:gd name="connsiteX3" fmla="*/ 182166 w 217884"/>
              <a:gd name="connsiteY3" fmla="*/ 0 h 217884"/>
              <a:gd name="connsiteX4" fmla="*/ 175022 w 217884"/>
              <a:gd name="connsiteY4" fmla="*/ 7144 h 217884"/>
              <a:gd name="connsiteX5" fmla="*/ 175022 w 217884"/>
              <a:gd name="connsiteY5" fmla="*/ 32861 h 217884"/>
              <a:gd name="connsiteX6" fmla="*/ 2143 w 217884"/>
              <a:gd name="connsiteY6" fmla="*/ 205740 h 217884"/>
              <a:gd name="connsiteX7" fmla="*/ 2143 w 217884"/>
              <a:gd name="connsiteY7" fmla="*/ 215741 h 217884"/>
              <a:gd name="connsiteX8" fmla="*/ 7144 w 217884"/>
              <a:gd name="connsiteY8" fmla="*/ 217884 h 217884"/>
              <a:gd name="connsiteX9" fmla="*/ 12144 w 217884"/>
              <a:gd name="connsiteY9" fmla="*/ 215741 h 217884"/>
              <a:gd name="connsiteX10" fmla="*/ 185023 w 217884"/>
              <a:gd name="connsiteY10" fmla="*/ 42863 h 217884"/>
              <a:gd name="connsiteX11" fmla="*/ 210741 w 217884"/>
              <a:gd name="connsiteY11" fmla="*/ 42863 h 217884"/>
              <a:gd name="connsiteX12" fmla="*/ 217884 w 217884"/>
              <a:gd name="connsiteY12" fmla="*/ 35719 h 217884"/>
              <a:gd name="connsiteX13" fmla="*/ 210741 w 217884"/>
              <a:gd name="connsiteY13" fmla="*/ 28575 h 21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7884" h="217884">
                <a:moveTo>
                  <a:pt x="210741" y="28575"/>
                </a:moveTo>
                <a:lnTo>
                  <a:pt x="189309" y="28575"/>
                </a:lnTo>
                <a:lnTo>
                  <a:pt x="189309" y="7144"/>
                </a:lnTo>
                <a:cubicBezTo>
                  <a:pt x="189309" y="2858"/>
                  <a:pt x="186452" y="0"/>
                  <a:pt x="182166" y="0"/>
                </a:cubicBezTo>
                <a:cubicBezTo>
                  <a:pt x="177879" y="0"/>
                  <a:pt x="175022" y="2858"/>
                  <a:pt x="175022" y="7144"/>
                </a:cubicBezTo>
                <a:lnTo>
                  <a:pt x="175022" y="32861"/>
                </a:lnTo>
                <a:lnTo>
                  <a:pt x="2143" y="205740"/>
                </a:lnTo>
                <a:cubicBezTo>
                  <a:pt x="-714" y="208598"/>
                  <a:pt x="-714" y="212884"/>
                  <a:pt x="2143" y="215741"/>
                </a:cubicBezTo>
                <a:cubicBezTo>
                  <a:pt x="3572" y="217170"/>
                  <a:pt x="5715" y="217884"/>
                  <a:pt x="7144" y="217884"/>
                </a:cubicBezTo>
                <a:cubicBezTo>
                  <a:pt x="8573" y="217884"/>
                  <a:pt x="10716" y="217170"/>
                  <a:pt x="12144" y="215741"/>
                </a:cubicBezTo>
                <a:lnTo>
                  <a:pt x="185023" y="42863"/>
                </a:lnTo>
                <a:lnTo>
                  <a:pt x="210741" y="42863"/>
                </a:lnTo>
                <a:cubicBezTo>
                  <a:pt x="215027" y="42863"/>
                  <a:pt x="217884" y="40005"/>
                  <a:pt x="217884" y="35719"/>
                </a:cubicBezTo>
                <a:cubicBezTo>
                  <a:pt x="217884" y="31433"/>
                  <a:pt x="215027" y="28575"/>
                  <a:pt x="210741" y="28575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36" name="Content Placeholder 117">
            <a:extLst>
              <a:ext uri="{FF2B5EF4-FFF2-40B4-BE49-F238E27FC236}">
                <a16:creationId xmlns:a16="http://schemas.microsoft.com/office/drawing/2014/main" id="{C33E22FE-1168-F80B-94F8-E602EF724BC8}"/>
              </a:ext>
            </a:extLst>
          </p:cNvPr>
          <p:cNvGrpSpPr/>
          <p:nvPr/>
        </p:nvGrpSpPr>
        <p:grpSpPr>
          <a:xfrm>
            <a:off x="7962106" y="3619499"/>
            <a:ext cx="371475" cy="371475"/>
            <a:chOff x="7962106" y="3619499"/>
            <a:chExt cx="371475" cy="371475"/>
          </a:xfrm>
          <a:solidFill>
            <a:schemeClr val="bg1"/>
          </a:solidFill>
        </p:grpSpPr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D4E42F3C-679D-8A25-6DE2-9E785B851870}"/>
                </a:ext>
              </a:extLst>
            </p:cNvPr>
            <p:cNvSpPr/>
            <p:nvPr/>
          </p:nvSpPr>
          <p:spPr>
            <a:xfrm>
              <a:off x="7990681" y="3619499"/>
              <a:ext cx="200025" cy="342900"/>
            </a:xfrm>
            <a:custGeom>
              <a:avLst/>
              <a:gdLst>
                <a:gd name="connsiteX0" fmla="*/ 7144 w 200025"/>
                <a:gd name="connsiteY0" fmla="*/ 342900 h 342900"/>
                <a:gd name="connsiteX1" fmla="*/ 14288 w 200025"/>
                <a:gd name="connsiteY1" fmla="*/ 335756 h 342900"/>
                <a:gd name="connsiteX2" fmla="*/ 14288 w 200025"/>
                <a:gd name="connsiteY2" fmla="*/ 14288 h 342900"/>
                <a:gd name="connsiteX3" fmla="*/ 185738 w 200025"/>
                <a:gd name="connsiteY3" fmla="*/ 14288 h 342900"/>
                <a:gd name="connsiteX4" fmla="*/ 185738 w 200025"/>
                <a:gd name="connsiteY4" fmla="*/ 335756 h 342900"/>
                <a:gd name="connsiteX5" fmla="*/ 192881 w 200025"/>
                <a:gd name="connsiteY5" fmla="*/ 342900 h 342900"/>
                <a:gd name="connsiteX6" fmla="*/ 200025 w 200025"/>
                <a:gd name="connsiteY6" fmla="*/ 335756 h 342900"/>
                <a:gd name="connsiteX7" fmla="*/ 200025 w 200025"/>
                <a:gd name="connsiteY7" fmla="*/ 7144 h 342900"/>
                <a:gd name="connsiteX8" fmla="*/ 192881 w 200025"/>
                <a:gd name="connsiteY8" fmla="*/ 0 h 342900"/>
                <a:gd name="connsiteX9" fmla="*/ 7144 w 200025"/>
                <a:gd name="connsiteY9" fmla="*/ 0 h 342900"/>
                <a:gd name="connsiteX10" fmla="*/ 0 w 200025"/>
                <a:gd name="connsiteY10" fmla="*/ 7144 h 342900"/>
                <a:gd name="connsiteX11" fmla="*/ 0 w 200025"/>
                <a:gd name="connsiteY11" fmla="*/ 335756 h 342900"/>
                <a:gd name="connsiteX12" fmla="*/ 7144 w 200025"/>
                <a:gd name="connsiteY12" fmla="*/ 3429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025" h="342900">
                  <a:moveTo>
                    <a:pt x="7144" y="342900"/>
                  </a:moveTo>
                  <a:cubicBezTo>
                    <a:pt x="11430" y="342900"/>
                    <a:pt x="14288" y="340043"/>
                    <a:pt x="14288" y="335756"/>
                  </a:cubicBezTo>
                  <a:lnTo>
                    <a:pt x="14288" y="14288"/>
                  </a:lnTo>
                  <a:lnTo>
                    <a:pt x="185738" y="14288"/>
                  </a:lnTo>
                  <a:lnTo>
                    <a:pt x="185738" y="335756"/>
                  </a:lnTo>
                  <a:cubicBezTo>
                    <a:pt x="185738" y="340043"/>
                    <a:pt x="188595" y="342900"/>
                    <a:pt x="192881" y="342900"/>
                  </a:cubicBezTo>
                  <a:cubicBezTo>
                    <a:pt x="197167" y="342900"/>
                    <a:pt x="200025" y="340043"/>
                    <a:pt x="200025" y="335756"/>
                  </a:cubicBezTo>
                  <a:lnTo>
                    <a:pt x="200025" y="7144"/>
                  </a:lnTo>
                  <a:cubicBezTo>
                    <a:pt x="200025" y="2858"/>
                    <a:pt x="197167" y="0"/>
                    <a:pt x="192881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lnTo>
                    <a:pt x="0" y="335756"/>
                  </a:lnTo>
                  <a:cubicBezTo>
                    <a:pt x="0" y="340043"/>
                    <a:pt x="2857" y="342900"/>
                    <a:pt x="7144" y="34290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9483877-4FF1-1038-2868-15E98974F300}"/>
                </a:ext>
              </a:extLst>
            </p:cNvPr>
            <p:cNvSpPr/>
            <p:nvPr/>
          </p:nvSpPr>
          <p:spPr>
            <a:xfrm>
              <a:off x="7962106" y="3976687"/>
              <a:ext cx="257175" cy="14287"/>
            </a:xfrm>
            <a:custGeom>
              <a:avLst/>
              <a:gdLst>
                <a:gd name="connsiteX0" fmla="*/ 250031 w 257175"/>
                <a:gd name="connsiteY0" fmla="*/ 0 h 14287"/>
                <a:gd name="connsiteX1" fmla="*/ 250031 w 257175"/>
                <a:gd name="connsiteY1" fmla="*/ 0 h 14287"/>
                <a:gd name="connsiteX2" fmla="*/ 7144 w 257175"/>
                <a:gd name="connsiteY2" fmla="*/ 0 h 14287"/>
                <a:gd name="connsiteX3" fmla="*/ 0 w 257175"/>
                <a:gd name="connsiteY3" fmla="*/ 7144 h 14287"/>
                <a:gd name="connsiteX4" fmla="*/ 7144 w 257175"/>
                <a:gd name="connsiteY4" fmla="*/ 14288 h 14287"/>
                <a:gd name="connsiteX5" fmla="*/ 7144 w 257175"/>
                <a:gd name="connsiteY5" fmla="*/ 14288 h 14287"/>
                <a:gd name="connsiteX6" fmla="*/ 250031 w 257175"/>
                <a:gd name="connsiteY6" fmla="*/ 14288 h 14287"/>
                <a:gd name="connsiteX7" fmla="*/ 257175 w 257175"/>
                <a:gd name="connsiteY7" fmla="*/ 7144 h 14287"/>
                <a:gd name="connsiteX8" fmla="*/ 250031 w 257175"/>
                <a:gd name="connsiteY8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4287">
                  <a:moveTo>
                    <a:pt x="250031" y="0"/>
                  </a:moveTo>
                  <a:lnTo>
                    <a:pt x="250031" y="0"/>
                  </a:ln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7144" y="14288"/>
                  </a:lnTo>
                  <a:lnTo>
                    <a:pt x="250031" y="14288"/>
                  </a:lnTo>
                  <a:cubicBezTo>
                    <a:pt x="254317" y="14288"/>
                    <a:pt x="257175" y="11430"/>
                    <a:pt x="257175" y="7144"/>
                  </a:cubicBezTo>
                  <a:cubicBezTo>
                    <a:pt x="257175" y="2858"/>
                    <a:pt x="254317" y="0"/>
                    <a:pt x="25003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F842838-9ADA-D4E8-37B3-5501A983D68F}"/>
                </a:ext>
              </a:extLst>
            </p:cNvPr>
            <p:cNvSpPr/>
            <p:nvPr/>
          </p:nvSpPr>
          <p:spPr>
            <a:xfrm>
              <a:off x="8204994" y="3648074"/>
              <a:ext cx="128587" cy="307181"/>
            </a:xfrm>
            <a:custGeom>
              <a:avLst/>
              <a:gdLst>
                <a:gd name="connsiteX0" fmla="*/ 121444 w 128587"/>
                <a:gd name="connsiteY0" fmla="*/ 28575 h 307181"/>
                <a:gd name="connsiteX1" fmla="*/ 114300 w 128587"/>
                <a:gd name="connsiteY1" fmla="*/ 28575 h 307181"/>
                <a:gd name="connsiteX2" fmla="*/ 114300 w 128587"/>
                <a:gd name="connsiteY2" fmla="*/ 7144 h 307181"/>
                <a:gd name="connsiteX3" fmla="*/ 107156 w 128587"/>
                <a:gd name="connsiteY3" fmla="*/ 0 h 307181"/>
                <a:gd name="connsiteX4" fmla="*/ 100013 w 128587"/>
                <a:gd name="connsiteY4" fmla="*/ 7144 h 307181"/>
                <a:gd name="connsiteX5" fmla="*/ 100013 w 128587"/>
                <a:gd name="connsiteY5" fmla="*/ 28575 h 307181"/>
                <a:gd name="connsiteX6" fmla="*/ 85725 w 128587"/>
                <a:gd name="connsiteY6" fmla="*/ 28575 h 307181"/>
                <a:gd name="connsiteX7" fmla="*/ 85725 w 128587"/>
                <a:gd name="connsiteY7" fmla="*/ 7144 h 307181"/>
                <a:gd name="connsiteX8" fmla="*/ 78581 w 128587"/>
                <a:gd name="connsiteY8" fmla="*/ 0 h 307181"/>
                <a:gd name="connsiteX9" fmla="*/ 71438 w 128587"/>
                <a:gd name="connsiteY9" fmla="*/ 7144 h 307181"/>
                <a:gd name="connsiteX10" fmla="*/ 71438 w 128587"/>
                <a:gd name="connsiteY10" fmla="*/ 28575 h 307181"/>
                <a:gd name="connsiteX11" fmla="*/ 64294 w 128587"/>
                <a:gd name="connsiteY11" fmla="*/ 28575 h 307181"/>
                <a:gd name="connsiteX12" fmla="*/ 57150 w 128587"/>
                <a:gd name="connsiteY12" fmla="*/ 35719 h 307181"/>
                <a:gd name="connsiteX13" fmla="*/ 57150 w 128587"/>
                <a:gd name="connsiteY13" fmla="*/ 78581 h 307181"/>
                <a:gd name="connsiteX14" fmla="*/ 78581 w 128587"/>
                <a:gd name="connsiteY14" fmla="*/ 100013 h 307181"/>
                <a:gd name="connsiteX15" fmla="*/ 85725 w 128587"/>
                <a:gd name="connsiteY15" fmla="*/ 100013 h 307181"/>
                <a:gd name="connsiteX16" fmla="*/ 85725 w 128587"/>
                <a:gd name="connsiteY16" fmla="*/ 271463 h 307181"/>
                <a:gd name="connsiteX17" fmla="*/ 64294 w 128587"/>
                <a:gd name="connsiteY17" fmla="*/ 292894 h 307181"/>
                <a:gd name="connsiteX18" fmla="*/ 42863 w 128587"/>
                <a:gd name="connsiteY18" fmla="*/ 271463 h 307181"/>
                <a:gd name="connsiteX19" fmla="*/ 42863 w 128587"/>
                <a:gd name="connsiteY19" fmla="*/ 164306 h 307181"/>
                <a:gd name="connsiteX20" fmla="*/ 7144 w 128587"/>
                <a:gd name="connsiteY20" fmla="*/ 128588 h 307181"/>
                <a:gd name="connsiteX21" fmla="*/ 0 w 128587"/>
                <a:gd name="connsiteY21" fmla="*/ 135731 h 307181"/>
                <a:gd name="connsiteX22" fmla="*/ 7144 w 128587"/>
                <a:gd name="connsiteY22" fmla="*/ 142875 h 307181"/>
                <a:gd name="connsiteX23" fmla="*/ 28575 w 128587"/>
                <a:gd name="connsiteY23" fmla="*/ 164306 h 307181"/>
                <a:gd name="connsiteX24" fmla="*/ 28575 w 128587"/>
                <a:gd name="connsiteY24" fmla="*/ 271463 h 307181"/>
                <a:gd name="connsiteX25" fmla="*/ 64294 w 128587"/>
                <a:gd name="connsiteY25" fmla="*/ 307181 h 307181"/>
                <a:gd name="connsiteX26" fmla="*/ 100013 w 128587"/>
                <a:gd name="connsiteY26" fmla="*/ 271463 h 307181"/>
                <a:gd name="connsiteX27" fmla="*/ 100013 w 128587"/>
                <a:gd name="connsiteY27" fmla="*/ 100013 h 307181"/>
                <a:gd name="connsiteX28" fmla="*/ 107156 w 128587"/>
                <a:gd name="connsiteY28" fmla="*/ 100013 h 307181"/>
                <a:gd name="connsiteX29" fmla="*/ 128588 w 128587"/>
                <a:gd name="connsiteY29" fmla="*/ 78581 h 307181"/>
                <a:gd name="connsiteX30" fmla="*/ 128588 w 128587"/>
                <a:gd name="connsiteY30" fmla="*/ 35719 h 307181"/>
                <a:gd name="connsiteX31" fmla="*/ 121444 w 128587"/>
                <a:gd name="connsiteY31" fmla="*/ 28575 h 307181"/>
                <a:gd name="connsiteX32" fmla="*/ 114300 w 128587"/>
                <a:gd name="connsiteY32" fmla="*/ 78581 h 307181"/>
                <a:gd name="connsiteX33" fmla="*/ 107156 w 128587"/>
                <a:gd name="connsiteY33" fmla="*/ 85725 h 307181"/>
                <a:gd name="connsiteX34" fmla="*/ 78581 w 128587"/>
                <a:gd name="connsiteY34" fmla="*/ 85725 h 307181"/>
                <a:gd name="connsiteX35" fmla="*/ 71438 w 128587"/>
                <a:gd name="connsiteY35" fmla="*/ 78581 h 307181"/>
                <a:gd name="connsiteX36" fmla="*/ 71438 w 128587"/>
                <a:gd name="connsiteY36" fmla="*/ 42863 h 307181"/>
                <a:gd name="connsiteX37" fmla="*/ 114300 w 128587"/>
                <a:gd name="connsiteY37" fmla="*/ 42863 h 307181"/>
                <a:gd name="connsiteX38" fmla="*/ 114300 w 128587"/>
                <a:gd name="connsiteY38" fmla="*/ 785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587" h="307181">
                  <a:moveTo>
                    <a:pt x="121444" y="28575"/>
                  </a:moveTo>
                  <a:lnTo>
                    <a:pt x="114300" y="28575"/>
                  </a:lnTo>
                  <a:lnTo>
                    <a:pt x="114300" y="7144"/>
                  </a:lnTo>
                  <a:cubicBezTo>
                    <a:pt x="114300" y="2857"/>
                    <a:pt x="111442" y="0"/>
                    <a:pt x="107156" y="0"/>
                  </a:cubicBezTo>
                  <a:cubicBezTo>
                    <a:pt x="102870" y="0"/>
                    <a:pt x="100013" y="2857"/>
                    <a:pt x="100013" y="7144"/>
                  </a:cubicBezTo>
                  <a:lnTo>
                    <a:pt x="100013" y="28575"/>
                  </a:lnTo>
                  <a:lnTo>
                    <a:pt x="85725" y="28575"/>
                  </a:lnTo>
                  <a:lnTo>
                    <a:pt x="85725" y="7144"/>
                  </a:lnTo>
                  <a:cubicBezTo>
                    <a:pt x="85725" y="2857"/>
                    <a:pt x="82867" y="0"/>
                    <a:pt x="78581" y="0"/>
                  </a:cubicBezTo>
                  <a:cubicBezTo>
                    <a:pt x="74295" y="0"/>
                    <a:pt x="71438" y="2857"/>
                    <a:pt x="71438" y="7144"/>
                  </a:cubicBezTo>
                  <a:lnTo>
                    <a:pt x="71438" y="28575"/>
                  </a:lnTo>
                  <a:lnTo>
                    <a:pt x="64294" y="28575"/>
                  </a:lnTo>
                  <a:cubicBezTo>
                    <a:pt x="60008" y="28575"/>
                    <a:pt x="57150" y="31432"/>
                    <a:pt x="57150" y="35719"/>
                  </a:cubicBezTo>
                  <a:lnTo>
                    <a:pt x="57150" y="78581"/>
                  </a:lnTo>
                  <a:cubicBezTo>
                    <a:pt x="57150" y="90726"/>
                    <a:pt x="66437" y="100013"/>
                    <a:pt x="78581" y="100013"/>
                  </a:cubicBezTo>
                  <a:lnTo>
                    <a:pt x="85725" y="100013"/>
                  </a:lnTo>
                  <a:lnTo>
                    <a:pt x="85725" y="271463"/>
                  </a:lnTo>
                  <a:cubicBezTo>
                    <a:pt x="85725" y="283607"/>
                    <a:pt x="76438" y="292894"/>
                    <a:pt x="64294" y="292894"/>
                  </a:cubicBezTo>
                  <a:cubicBezTo>
                    <a:pt x="52149" y="292894"/>
                    <a:pt x="42863" y="283607"/>
                    <a:pt x="42863" y="271463"/>
                  </a:cubicBezTo>
                  <a:lnTo>
                    <a:pt x="42863" y="164306"/>
                  </a:lnTo>
                  <a:cubicBezTo>
                    <a:pt x="42863" y="144304"/>
                    <a:pt x="27146" y="128588"/>
                    <a:pt x="7144" y="128588"/>
                  </a:cubicBezTo>
                  <a:cubicBezTo>
                    <a:pt x="2858" y="128588"/>
                    <a:pt x="0" y="131445"/>
                    <a:pt x="0" y="135731"/>
                  </a:cubicBezTo>
                  <a:cubicBezTo>
                    <a:pt x="0" y="140018"/>
                    <a:pt x="2858" y="142875"/>
                    <a:pt x="7144" y="142875"/>
                  </a:cubicBezTo>
                  <a:cubicBezTo>
                    <a:pt x="19288" y="142875"/>
                    <a:pt x="28575" y="152162"/>
                    <a:pt x="28575" y="164306"/>
                  </a:cubicBezTo>
                  <a:lnTo>
                    <a:pt x="28575" y="271463"/>
                  </a:lnTo>
                  <a:cubicBezTo>
                    <a:pt x="28575" y="291465"/>
                    <a:pt x="44291" y="307181"/>
                    <a:pt x="64294" y="307181"/>
                  </a:cubicBezTo>
                  <a:cubicBezTo>
                    <a:pt x="84296" y="307181"/>
                    <a:pt x="100013" y="291465"/>
                    <a:pt x="100013" y="271463"/>
                  </a:cubicBezTo>
                  <a:lnTo>
                    <a:pt x="100013" y="100013"/>
                  </a:lnTo>
                  <a:lnTo>
                    <a:pt x="107156" y="100013"/>
                  </a:lnTo>
                  <a:cubicBezTo>
                    <a:pt x="119301" y="100013"/>
                    <a:pt x="128588" y="90726"/>
                    <a:pt x="128588" y="78581"/>
                  </a:cubicBezTo>
                  <a:lnTo>
                    <a:pt x="128588" y="35719"/>
                  </a:lnTo>
                  <a:cubicBezTo>
                    <a:pt x="128588" y="31432"/>
                    <a:pt x="125730" y="28575"/>
                    <a:pt x="121444" y="28575"/>
                  </a:cubicBezTo>
                  <a:close/>
                  <a:moveTo>
                    <a:pt x="114300" y="78581"/>
                  </a:moveTo>
                  <a:cubicBezTo>
                    <a:pt x="114300" y="82868"/>
                    <a:pt x="111442" y="85725"/>
                    <a:pt x="107156" y="85725"/>
                  </a:cubicBezTo>
                  <a:lnTo>
                    <a:pt x="78581" y="85725"/>
                  </a:lnTo>
                  <a:cubicBezTo>
                    <a:pt x="74295" y="85725"/>
                    <a:pt x="71438" y="82868"/>
                    <a:pt x="71438" y="78581"/>
                  </a:cubicBezTo>
                  <a:lnTo>
                    <a:pt x="71438" y="42863"/>
                  </a:lnTo>
                  <a:lnTo>
                    <a:pt x="114300" y="42863"/>
                  </a:lnTo>
                  <a:lnTo>
                    <a:pt x="114300" y="78581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200D795-DACB-78CB-C9C8-E7957A7E2791}"/>
                </a:ext>
              </a:extLst>
            </p:cNvPr>
            <p:cNvSpPr/>
            <p:nvPr/>
          </p:nvSpPr>
          <p:spPr>
            <a:xfrm>
              <a:off x="8047802" y="3726655"/>
              <a:ext cx="85782" cy="157162"/>
            </a:xfrm>
            <a:custGeom>
              <a:avLst/>
              <a:gdLst>
                <a:gd name="connsiteX0" fmla="*/ 83611 w 85782"/>
                <a:gd name="connsiteY0" fmla="*/ 2143 h 157162"/>
                <a:gd name="connsiteX1" fmla="*/ 73610 w 85782"/>
                <a:gd name="connsiteY1" fmla="*/ 2143 h 157162"/>
                <a:gd name="connsiteX2" fmla="*/ 73610 w 85782"/>
                <a:gd name="connsiteY2" fmla="*/ 2143 h 157162"/>
                <a:gd name="connsiteX3" fmla="*/ 2172 w 85782"/>
                <a:gd name="connsiteY3" fmla="*/ 73581 h 157162"/>
                <a:gd name="connsiteX4" fmla="*/ 743 w 85782"/>
                <a:gd name="connsiteY4" fmla="*/ 81439 h 157162"/>
                <a:gd name="connsiteX5" fmla="*/ 7173 w 85782"/>
                <a:gd name="connsiteY5" fmla="*/ 85725 h 157162"/>
                <a:gd name="connsiteX6" fmla="*/ 61465 w 85782"/>
                <a:gd name="connsiteY6" fmla="*/ 85725 h 157162"/>
                <a:gd name="connsiteX7" fmla="*/ 2172 w 85782"/>
                <a:gd name="connsiteY7" fmla="*/ 145018 h 157162"/>
                <a:gd name="connsiteX8" fmla="*/ 2172 w 85782"/>
                <a:gd name="connsiteY8" fmla="*/ 155019 h 157162"/>
                <a:gd name="connsiteX9" fmla="*/ 2172 w 85782"/>
                <a:gd name="connsiteY9" fmla="*/ 155019 h 157162"/>
                <a:gd name="connsiteX10" fmla="*/ 12173 w 85782"/>
                <a:gd name="connsiteY10" fmla="*/ 155019 h 157162"/>
                <a:gd name="connsiteX11" fmla="*/ 12173 w 85782"/>
                <a:gd name="connsiteY11" fmla="*/ 155019 h 157162"/>
                <a:gd name="connsiteX12" fmla="*/ 83611 w 85782"/>
                <a:gd name="connsiteY12" fmla="*/ 83582 h 157162"/>
                <a:gd name="connsiteX13" fmla="*/ 85040 w 85782"/>
                <a:gd name="connsiteY13" fmla="*/ 75724 h 157162"/>
                <a:gd name="connsiteX14" fmla="*/ 78610 w 85782"/>
                <a:gd name="connsiteY14" fmla="*/ 71438 h 157162"/>
                <a:gd name="connsiteX15" fmla="*/ 24318 w 85782"/>
                <a:gd name="connsiteY15" fmla="*/ 71438 h 157162"/>
                <a:gd name="connsiteX16" fmla="*/ 83611 w 85782"/>
                <a:gd name="connsiteY16" fmla="*/ 12144 h 157162"/>
                <a:gd name="connsiteX17" fmla="*/ 83611 w 85782"/>
                <a:gd name="connsiteY17" fmla="*/ 2143 h 157162"/>
                <a:gd name="connsiteX18" fmla="*/ 83611 w 85782"/>
                <a:gd name="connsiteY18" fmla="*/ 2143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82" h="157162">
                  <a:moveTo>
                    <a:pt x="83611" y="2143"/>
                  </a:moveTo>
                  <a:cubicBezTo>
                    <a:pt x="80753" y="-714"/>
                    <a:pt x="76467" y="-714"/>
                    <a:pt x="73610" y="2143"/>
                  </a:cubicBezTo>
                  <a:cubicBezTo>
                    <a:pt x="73610" y="2143"/>
                    <a:pt x="73610" y="2143"/>
                    <a:pt x="73610" y="2143"/>
                  </a:cubicBezTo>
                  <a:lnTo>
                    <a:pt x="2172" y="73581"/>
                  </a:lnTo>
                  <a:cubicBezTo>
                    <a:pt x="29" y="75724"/>
                    <a:pt x="-685" y="78581"/>
                    <a:pt x="743" y="81439"/>
                  </a:cubicBezTo>
                  <a:cubicBezTo>
                    <a:pt x="2172" y="84296"/>
                    <a:pt x="4315" y="85725"/>
                    <a:pt x="7173" y="85725"/>
                  </a:cubicBezTo>
                  <a:lnTo>
                    <a:pt x="61465" y="85725"/>
                  </a:lnTo>
                  <a:lnTo>
                    <a:pt x="2172" y="145018"/>
                  </a:lnTo>
                  <a:cubicBezTo>
                    <a:pt x="-685" y="147876"/>
                    <a:pt x="-685" y="152162"/>
                    <a:pt x="2172" y="155019"/>
                  </a:cubicBezTo>
                  <a:cubicBezTo>
                    <a:pt x="2172" y="155019"/>
                    <a:pt x="2172" y="155019"/>
                    <a:pt x="2172" y="155019"/>
                  </a:cubicBezTo>
                  <a:cubicBezTo>
                    <a:pt x="5030" y="157877"/>
                    <a:pt x="9316" y="157877"/>
                    <a:pt x="12173" y="155019"/>
                  </a:cubicBezTo>
                  <a:cubicBezTo>
                    <a:pt x="12173" y="155019"/>
                    <a:pt x="12173" y="155019"/>
                    <a:pt x="12173" y="155019"/>
                  </a:cubicBezTo>
                  <a:lnTo>
                    <a:pt x="83611" y="83582"/>
                  </a:lnTo>
                  <a:cubicBezTo>
                    <a:pt x="85754" y="81439"/>
                    <a:pt x="86468" y="78581"/>
                    <a:pt x="85040" y="75724"/>
                  </a:cubicBezTo>
                  <a:cubicBezTo>
                    <a:pt x="84325" y="72866"/>
                    <a:pt x="81468" y="71438"/>
                    <a:pt x="78610" y="71438"/>
                  </a:cubicBezTo>
                  <a:lnTo>
                    <a:pt x="24318" y="71438"/>
                  </a:lnTo>
                  <a:lnTo>
                    <a:pt x="83611" y="12144"/>
                  </a:lnTo>
                  <a:cubicBezTo>
                    <a:pt x="86468" y="9287"/>
                    <a:pt x="86468" y="5001"/>
                    <a:pt x="83611" y="2143"/>
                  </a:cubicBezTo>
                  <a:cubicBezTo>
                    <a:pt x="83611" y="2143"/>
                    <a:pt x="83611" y="2143"/>
                    <a:pt x="83611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" name="Content Placeholder 119">
            <a:extLst>
              <a:ext uri="{FF2B5EF4-FFF2-40B4-BE49-F238E27FC236}">
                <a16:creationId xmlns:a16="http://schemas.microsoft.com/office/drawing/2014/main" id="{68E39010-693B-6A5D-7974-5D2B266BE08C}"/>
              </a:ext>
            </a:extLst>
          </p:cNvPr>
          <p:cNvGrpSpPr/>
          <p:nvPr/>
        </p:nvGrpSpPr>
        <p:grpSpPr>
          <a:xfrm>
            <a:off x="8993981" y="3579812"/>
            <a:ext cx="428625" cy="428625"/>
            <a:chOff x="8993981" y="3579812"/>
            <a:chExt cx="428625" cy="428625"/>
          </a:xfrm>
          <a:solidFill>
            <a:schemeClr val="bg1"/>
          </a:solidFill>
        </p:grpSpPr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79B187D-519A-6BE9-8DAF-45930162D7BA}"/>
                </a:ext>
              </a:extLst>
            </p:cNvPr>
            <p:cNvSpPr/>
            <p:nvPr/>
          </p:nvSpPr>
          <p:spPr>
            <a:xfrm>
              <a:off x="8993981" y="3994150"/>
              <a:ext cx="428625" cy="14287"/>
            </a:xfrm>
            <a:custGeom>
              <a:avLst/>
              <a:gdLst>
                <a:gd name="connsiteX0" fmla="*/ 421481 w 428625"/>
                <a:gd name="connsiteY0" fmla="*/ 14288 h 14287"/>
                <a:gd name="connsiteX1" fmla="*/ 7144 w 428625"/>
                <a:gd name="connsiteY1" fmla="*/ 14288 h 14287"/>
                <a:gd name="connsiteX2" fmla="*/ 0 w 428625"/>
                <a:gd name="connsiteY2" fmla="*/ 7144 h 14287"/>
                <a:gd name="connsiteX3" fmla="*/ 7144 w 428625"/>
                <a:gd name="connsiteY3" fmla="*/ 0 h 14287"/>
                <a:gd name="connsiteX4" fmla="*/ 421481 w 428625"/>
                <a:gd name="connsiteY4" fmla="*/ 0 h 14287"/>
                <a:gd name="connsiteX5" fmla="*/ 428625 w 428625"/>
                <a:gd name="connsiteY5" fmla="*/ 7144 h 14287"/>
                <a:gd name="connsiteX6" fmla="*/ 421481 w 4286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5" h="14287">
                  <a:moveTo>
                    <a:pt x="421481" y="14288"/>
                  </a:moveTo>
                  <a:lnTo>
                    <a:pt x="7144" y="14288"/>
                  </a:lnTo>
                  <a:cubicBezTo>
                    <a:pt x="2858" y="14288"/>
                    <a:pt x="0" y="11430"/>
                    <a:pt x="0" y="7144"/>
                  </a:cubicBezTo>
                  <a:cubicBezTo>
                    <a:pt x="0" y="2858"/>
                    <a:pt x="2858" y="0"/>
                    <a:pt x="7144" y="0"/>
                  </a:cubicBezTo>
                  <a:lnTo>
                    <a:pt x="421481" y="0"/>
                  </a:lnTo>
                  <a:cubicBezTo>
                    <a:pt x="425768" y="0"/>
                    <a:pt x="428625" y="2858"/>
                    <a:pt x="428625" y="7144"/>
                  </a:cubicBezTo>
                  <a:cubicBezTo>
                    <a:pt x="428625" y="11430"/>
                    <a:pt x="425768" y="14288"/>
                    <a:pt x="421481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1225472-7BD4-8442-9986-2C9461F3A55D}"/>
                </a:ext>
              </a:extLst>
            </p:cNvPr>
            <p:cNvSpPr/>
            <p:nvPr/>
          </p:nvSpPr>
          <p:spPr>
            <a:xfrm>
              <a:off x="9072562" y="3579812"/>
              <a:ext cx="114300" cy="400050"/>
            </a:xfrm>
            <a:custGeom>
              <a:avLst/>
              <a:gdLst>
                <a:gd name="connsiteX0" fmla="*/ 107156 w 114300"/>
                <a:gd name="connsiteY0" fmla="*/ 400050 h 400050"/>
                <a:gd name="connsiteX1" fmla="*/ 7144 w 114300"/>
                <a:gd name="connsiteY1" fmla="*/ 400050 h 400050"/>
                <a:gd name="connsiteX2" fmla="*/ 0 w 114300"/>
                <a:gd name="connsiteY2" fmla="*/ 392906 h 400050"/>
                <a:gd name="connsiteX3" fmla="*/ 0 w 114300"/>
                <a:gd name="connsiteY3" fmla="*/ 7144 h 400050"/>
                <a:gd name="connsiteX4" fmla="*/ 7144 w 114300"/>
                <a:gd name="connsiteY4" fmla="*/ 0 h 400050"/>
                <a:gd name="connsiteX5" fmla="*/ 107156 w 114300"/>
                <a:gd name="connsiteY5" fmla="*/ 0 h 400050"/>
                <a:gd name="connsiteX6" fmla="*/ 114300 w 114300"/>
                <a:gd name="connsiteY6" fmla="*/ 7144 h 400050"/>
                <a:gd name="connsiteX7" fmla="*/ 114300 w 114300"/>
                <a:gd name="connsiteY7" fmla="*/ 392906 h 400050"/>
                <a:gd name="connsiteX8" fmla="*/ 107156 w 114300"/>
                <a:gd name="connsiteY8" fmla="*/ 400050 h 400050"/>
                <a:gd name="connsiteX9" fmla="*/ 14288 w 114300"/>
                <a:gd name="connsiteY9" fmla="*/ 385763 h 400050"/>
                <a:gd name="connsiteX10" fmla="*/ 100013 w 114300"/>
                <a:gd name="connsiteY10" fmla="*/ 385763 h 400050"/>
                <a:gd name="connsiteX11" fmla="*/ 100013 w 114300"/>
                <a:gd name="connsiteY11" fmla="*/ 14288 h 400050"/>
                <a:gd name="connsiteX12" fmla="*/ 14288 w 114300"/>
                <a:gd name="connsiteY12" fmla="*/ 14288 h 400050"/>
                <a:gd name="connsiteX13" fmla="*/ 14288 w 114300"/>
                <a:gd name="connsiteY13" fmla="*/ 38576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0" h="400050">
                  <a:moveTo>
                    <a:pt x="107156" y="400050"/>
                  </a:moveTo>
                  <a:lnTo>
                    <a:pt x="7144" y="400050"/>
                  </a:lnTo>
                  <a:cubicBezTo>
                    <a:pt x="2857" y="400050"/>
                    <a:pt x="0" y="397193"/>
                    <a:pt x="0" y="392906"/>
                  </a:cubicBezTo>
                  <a:lnTo>
                    <a:pt x="0" y="7144"/>
                  </a:lnTo>
                  <a:cubicBezTo>
                    <a:pt x="0" y="2858"/>
                    <a:pt x="2857" y="0"/>
                    <a:pt x="7144" y="0"/>
                  </a:cubicBezTo>
                  <a:lnTo>
                    <a:pt x="107156" y="0"/>
                  </a:lnTo>
                  <a:cubicBezTo>
                    <a:pt x="111443" y="0"/>
                    <a:pt x="114300" y="2858"/>
                    <a:pt x="114300" y="7144"/>
                  </a:cubicBezTo>
                  <a:lnTo>
                    <a:pt x="114300" y="392906"/>
                  </a:lnTo>
                  <a:cubicBezTo>
                    <a:pt x="114300" y="397193"/>
                    <a:pt x="111443" y="400050"/>
                    <a:pt x="107156" y="400050"/>
                  </a:cubicBezTo>
                  <a:close/>
                  <a:moveTo>
                    <a:pt x="14288" y="385763"/>
                  </a:moveTo>
                  <a:lnTo>
                    <a:pt x="100013" y="385763"/>
                  </a:lnTo>
                  <a:lnTo>
                    <a:pt x="100013" y="14288"/>
                  </a:lnTo>
                  <a:lnTo>
                    <a:pt x="14288" y="14288"/>
                  </a:lnTo>
                  <a:lnTo>
                    <a:pt x="14288" y="385763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A0E6487-66C5-EA20-BA43-403FEBC68968}"/>
                </a:ext>
              </a:extLst>
            </p:cNvPr>
            <p:cNvSpPr/>
            <p:nvPr/>
          </p:nvSpPr>
          <p:spPr>
            <a:xfrm>
              <a:off x="9229725" y="3701256"/>
              <a:ext cx="114300" cy="278606"/>
            </a:xfrm>
            <a:custGeom>
              <a:avLst/>
              <a:gdLst>
                <a:gd name="connsiteX0" fmla="*/ 107156 w 114300"/>
                <a:gd name="connsiteY0" fmla="*/ 278606 h 278606"/>
                <a:gd name="connsiteX1" fmla="*/ 7144 w 114300"/>
                <a:gd name="connsiteY1" fmla="*/ 278606 h 278606"/>
                <a:gd name="connsiteX2" fmla="*/ 0 w 114300"/>
                <a:gd name="connsiteY2" fmla="*/ 271463 h 278606"/>
                <a:gd name="connsiteX3" fmla="*/ 0 w 114300"/>
                <a:gd name="connsiteY3" fmla="*/ 7144 h 278606"/>
                <a:gd name="connsiteX4" fmla="*/ 7144 w 114300"/>
                <a:gd name="connsiteY4" fmla="*/ 0 h 278606"/>
                <a:gd name="connsiteX5" fmla="*/ 107156 w 114300"/>
                <a:gd name="connsiteY5" fmla="*/ 0 h 278606"/>
                <a:gd name="connsiteX6" fmla="*/ 114300 w 114300"/>
                <a:gd name="connsiteY6" fmla="*/ 7144 h 278606"/>
                <a:gd name="connsiteX7" fmla="*/ 114300 w 114300"/>
                <a:gd name="connsiteY7" fmla="*/ 271463 h 278606"/>
                <a:gd name="connsiteX8" fmla="*/ 107156 w 114300"/>
                <a:gd name="connsiteY8" fmla="*/ 278606 h 278606"/>
                <a:gd name="connsiteX9" fmla="*/ 14288 w 114300"/>
                <a:gd name="connsiteY9" fmla="*/ 264319 h 278606"/>
                <a:gd name="connsiteX10" fmla="*/ 100013 w 114300"/>
                <a:gd name="connsiteY10" fmla="*/ 264319 h 278606"/>
                <a:gd name="connsiteX11" fmla="*/ 100013 w 114300"/>
                <a:gd name="connsiteY11" fmla="*/ 14288 h 278606"/>
                <a:gd name="connsiteX12" fmla="*/ 14288 w 114300"/>
                <a:gd name="connsiteY12" fmla="*/ 14288 h 278606"/>
                <a:gd name="connsiteX13" fmla="*/ 14288 w 114300"/>
                <a:gd name="connsiteY13" fmla="*/ 2643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0" h="278606">
                  <a:moveTo>
                    <a:pt x="107156" y="278606"/>
                  </a:moveTo>
                  <a:lnTo>
                    <a:pt x="7144" y="278606"/>
                  </a:lnTo>
                  <a:cubicBezTo>
                    <a:pt x="2858" y="278606"/>
                    <a:pt x="0" y="275749"/>
                    <a:pt x="0" y="271463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lnTo>
                    <a:pt x="107156" y="0"/>
                  </a:lnTo>
                  <a:cubicBezTo>
                    <a:pt x="111442" y="0"/>
                    <a:pt x="114300" y="2857"/>
                    <a:pt x="114300" y="7144"/>
                  </a:cubicBezTo>
                  <a:lnTo>
                    <a:pt x="114300" y="271463"/>
                  </a:lnTo>
                  <a:cubicBezTo>
                    <a:pt x="114300" y="275749"/>
                    <a:pt x="111442" y="278606"/>
                    <a:pt x="107156" y="278606"/>
                  </a:cubicBezTo>
                  <a:close/>
                  <a:moveTo>
                    <a:pt x="14288" y="264319"/>
                  </a:moveTo>
                  <a:lnTo>
                    <a:pt x="100013" y="264319"/>
                  </a:lnTo>
                  <a:lnTo>
                    <a:pt x="100013" y="14288"/>
                  </a:lnTo>
                  <a:lnTo>
                    <a:pt x="14288" y="14288"/>
                  </a:lnTo>
                  <a:lnTo>
                    <a:pt x="14288" y="26431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7" name="Content Placeholder 121">
            <a:extLst>
              <a:ext uri="{FF2B5EF4-FFF2-40B4-BE49-F238E27FC236}">
                <a16:creationId xmlns:a16="http://schemas.microsoft.com/office/drawing/2014/main" id="{04B4D084-7850-C825-218D-1D327B39554D}"/>
              </a:ext>
            </a:extLst>
          </p:cNvPr>
          <p:cNvGrpSpPr/>
          <p:nvPr/>
        </p:nvGrpSpPr>
        <p:grpSpPr>
          <a:xfrm>
            <a:off x="10061575" y="3598068"/>
            <a:ext cx="414337" cy="414337"/>
            <a:chOff x="10061575" y="3598068"/>
            <a:chExt cx="414337" cy="414337"/>
          </a:xfrm>
          <a:noFill/>
        </p:grpSpPr>
        <p:grpSp>
          <p:nvGrpSpPr>
            <p:cNvPr id="249" name="Content Placeholder 121">
              <a:extLst>
                <a:ext uri="{FF2B5EF4-FFF2-40B4-BE49-F238E27FC236}">
                  <a16:creationId xmlns:a16="http://schemas.microsoft.com/office/drawing/2014/main" id="{67F3E9E3-F93C-9628-17F8-45AAF059F1DA}"/>
                </a:ext>
              </a:extLst>
            </p:cNvPr>
            <p:cNvGrpSpPr/>
            <p:nvPr/>
          </p:nvGrpSpPr>
          <p:grpSpPr>
            <a:xfrm>
              <a:off x="10061575" y="3598068"/>
              <a:ext cx="414337" cy="414337"/>
              <a:chOff x="10061575" y="3598068"/>
              <a:chExt cx="414337" cy="414337"/>
            </a:xfrm>
            <a:grpFill/>
          </p:grpSpPr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37B5A281-B50D-1AA8-9842-6DA1D87E0B90}"/>
                  </a:ext>
                </a:extLst>
              </p:cNvPr>
              <p:cNvSpPr/>
              <p:nvPr/>
            </p:nvSpPr>
            <p:spPr>
              <a:xfrm>
                <a:off x="10140156" y="3676649"/>
                <a:ext cx="257175" cy="257175"/>
              </a:xfrm>
              <a:custGeom>
                <a:avLst/>
                <a:gdLst>
                  <a:gd name="connsiteX0" fmla="*/ 257175 w 257175"/>
                  <a:gd name="connsiteY0" fmla="*/ 128588 h 257175"/>
                  <a:gd name="connsiteX1" fmla="*/ 128588 w 257175"/>
                  <a:gd name="connsiteY1" fmla="*/ 257175 h 257175"/>
                  <a:gd name="connsiteX2" fmla="*/ 0 w 257175"/>
                  <a:gd name="connsiteY2" fmla="*/ 128588 h 257175"/>
                  <a:gd name="connsiteX3" fmla="*/ 128588 w 257175"/>
                  <a:gd name="connsiteY3" fmla="*/ 0 h 257175"/>
                  <a:gd name="connsiteX4" fmla="*/ 257175 w 257175"/>
                  <a:gd name="connsiteY4" fmla="*/ 128588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257175">
                    <a:moveTo>
                      <a:pt x="257175" y="128588"/>
                    </a:moveTo>
                    <a:cubicBezTo>
                      <a:pt x="257175" y="199604"/>
                      <a:pt x="199604" y="257175"/>
                      <a:pt x="128588" y="257175"/>
                    </a:cubicBezTo>
                    <a:cubicBezTo>
                      <a:pt x="57571" y="257175"/>
                      <a:pt x="0" y="199604"/>
                      <a:pt x="0" y="128588"/>
                    </a:cubicBezTo>
                    <a:cubicBezTo>
                      <a:pt x="0" y="57571"/>
                      <a:pt x="57571" y="0"/>
                      <a:pt x="128588" y="0"/>
                    </a:cubicBezTo>
                    <a:cubicBezTo>
                      <a:pt x="199604" y="0"/>
                      <a:pt x="257175" y="57571"/>
                      <a:pt x="257175" y="128588"/>
                    </a:cubicBezTo>
                    <a:close/>
                  </a:path>
                </a:pathLst>
              </a:custGeom>
              <a:grp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1" name="Content Placeholder 121">
                <a:extLst>
                  <a:ext uri="{FF2B5EF4-FFF2-40B4-BE49-F238E27FC236}">
                    <a16:creationId xmlns:a16="http://schemas.microsoft.com/office/drawing/2014/main" id="{8BD6DA2A-8BBD-E6E9-F56A-14DD074E3253}"/>
                  </a:ext>
                </a:extLst>
              </p:cNvPr>
              <p:cNvGrpSpPr/>
              <p:nvPr/>
            </p:nvGrpSpPr>
            <p:grpSpPr>
              <a:xfrm>
                <a:off x="10268744" y="3598068"/>
                <a:ext cx="7143" cy="414337"/>
                <a:chOff x="10268744" y="3598068"/>
                <a:chExt cx="7143" cy="414337"/>
              </a:xfrm>
              <a:grpFill/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A8AD0874-BF67-C426-CDDE-63D7521EC054}"/>
                    </a:ext>
                  </a:extLst>
                </p:cNvPr>
                <p:cNvSpPr/>
                <p:nvPr/>
              </p:nvSpPr>
              <p:spPr>
                <a:xfrm>
                  <a:off x="10268744" y="3598068"/>
                  <a:ext cx="7143" cy="35718"/>
                </a:xfrm>
                <a:custGeom>
                  <a:avLst/>
                  <a:gdLst>
                    <a:gd name="connsiteX0" fmla="*/ 0 w 7143"/>
                    <a:gd name="connsiteY0" fmla="*/ 35719 h 35718"/>
                    <a:gd name="connsiteX1" fmla="*/ 0 w 7143"/>
                    <a:gd name="connsiteY1" fmla="*/ 0 h 3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43" h="35718">
                      <a:moveTo>
                        <a:pt x="0" y="35719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FEFDC425-3ED8-72A5-60F8-48E3E56B2CBB}"/>
                    </a:ext>
                  </a:extLst>
                </p:cNvPr>
                <p:cNvSpPr/>
                <p:nvPr/>
              </p:nvSpPr>
              <p:spPr>
                <a:xfrm>
                  <a:off x="10268744" y="3976687"/>
                  <a:ext cx="7143" cy="35718"/>
                </a:xfrm>
                <a:custGeom>
                  <a:avLst/>
                  <a:gdLst>
                    <a:gd name="connsiteX0" fmla="*/ 0 w 7143"/>
                    <a:gd name="connsiteY0" fmla="*/ 35719 h 35718"/>
                    <a:gd name="connsiteX1" fmla="*/ 0 w 7143"/>
                    <a:gd name="connsiteY1" fmla="*/ 0 h 3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43" h="35718">
                      <a:moveTo>
                        <a:pt x="0" y="35719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4" name="Content Placeholder 121">
                <a:extLst>
                  <a:ext uri="{FF2B5EF4-FFF2-40B4-BE49-F238E27FC236}">
                    <a16:creationId xmlns:a16="http://schemas.microsoft.com/office/drawing/2014/main" id="{70657129-C237-E257-ADF9-1AB337421B68}"/>
                  </a:ext>
                </a:extLst>
              </p:cNvPr>
              <p:cNvGrpSpPr/>
              <p:nvPr/>
            </p:nvGrpSpPr>
            <p:grpSpPr>
              <a:xfrm>
                <a:off x="10268744" y="3598068"/>
                <a:ext cx="7143" cy="414337"/>
                <a:chOff x="10268744" y="3598068"/>
                <a:chExt cx="7143" cy="414337"/>
              </a:xfrm>
              <a:grpFill/>
            </p:grpSpPr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4CBF0C3B-4730-014D-3856-85F3A455A1B3}"/>
                    </a:ext>
                  </a:extLst>
                </p:cNvPr>
                <p:cNvSpPr/>
                <p:nvPr/>
              </p:nvSpPr>
              <p:spPr>
                <a:xfrm>
                  <a:off x="10268744" y="3976687"/>
                  <a:ext cx="7143" cy="35718"/>
                </a:xfrm>
                <a:custGeom>
                  <a:avLst/>
                  <a:gdLst>
                    <a:gd name="connsiteX0" fmla="*/ 0 w 7143"/>
                    <a:gd name="connsiteY0" fmla="*/ 0 h 35718"/>
                    <a:gd name="connsiteX1" fmla="*/ 0 w 7143"/>
                    <a:gd name="connsiteY1" fmla="*/ 35719 h 3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43" h="35718">
                      <a:moveTo>
                        <a:pt x="0" y="0"/>
                      </a:moveTo>
                      <a:lnTo>
                        <a:pt x="0" y="35719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0238720F-94EA-F24F-4427-32D1B7A48E82}"/>
                    </a:ext>
                  </a:extLst>
                </p:cNvPr>
                <p:cNvSpPr/>
                <p:nvPr/>
              </p:nvSpPr>
              <p:spPr>
                <a:xfrm>
                  <a:off x="10268744" y="3598068"/>
                  <a:ext cx="7143" cy="35718"/>
                </a:xfrm>
                <a:custGeom>
                  <a:avLst/>
                  <a:gdLst>
                    <a:gd name="connsiteX0" fmla="*/ 0 w 7143"/>
                    <a:gd name="connsiteY0" fmla="*/ 0 h 35718"/>
                    <a:gd name="connsiteX1" fmla="*/ 0 w 7143"/>
                    <a:gd name="connsiteY1" fmla="*/ 35719 h 3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43" h="35718">
                      <a:moveTo>
                        <a:pt x="0" y="0"/>
                      </a:moveTo>
                      <a:lnTo>
                        <a:pt x="0" y="35719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7" name="Content Placeholder 121">
                <a:extLst>
                  <a:ext uri="{FF2B5EF4-FFF2-40B4-BE49-F238E27FC236}">
                    <a16:creationId xmlns:a16="http://schemas.microsoft.com/office/drawing/2014/main" id="{8EFB0D63-D9D5-50B0-0A89-031FD9A25AC0}"/>
                  </a:ext>
                </a:extLst>
              </p:cNvPr>
              <p:cNvGrpSpPr/>
              <p:nvPr/>
            </p:nvGrpSpPr>
            <p:grpSpPr>
              <a:xfrm>
                <a:off x="10061575" y="3805237"/>
                <a:ext cx="414337" cy="7143"/>
                <a:chOff x="10061575" y="3805237"/>
                <a:chExt cx="414337" cy="7143"/>
              </a:xfrm>
              <a:grpFill/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39821B4E-ACAA-7914-71BD-544D8A000124}"/>
                    </a:ext>
                  </a:extLst>
                </p:cNvPr>
                <p:cNvSpPr/>
                <p:nvPr/>
              </p:nvSpPr>
              <p:spPr>
                <a:xfrm>
                  <a:off x="10440194" y="3805237"/>
                  <a:ext cx="35718" cy="7143"/>
                </a:xfrm>
                <a:custGeom>
                  <a:avLst/>
                  <a:gdLst>
                    <a:gd name="connsiteX0" fmla="*/ 0 w 35718"/>
                    <a:gd name="connsiteY0" fmla="*/ 0 h 7143"/>
                    <a:gd name="connsiteX1" fmla="*/ 35719 w 35718"/>
                    <a:gd name="connsiteY1" fmla="*/ 0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8" h="7143">
                      <a:moveTo>
                        <a:pt x="0" y="0"/>
                      </a:moveTo>
                      <a:lnTo>
                        <a:pt x="35719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607362B5-08EB-2DBB-75C9-52D306ED9A7D}"/>
                    </a:ext>
                  </a:extLst>
                </p:cNvPr>
                <p:cNvSpPr/>
                <p:nvPr/>
              </p:nvSpPr>
              <p:spPr>
                <a:xfrm>
                  <a:off x="10061575" y="3805237"/>
                  <a:ext cx="35718" cy="7143"/>
                </a:xfrm>
                <a:custGeom>
                  <a:avLst/>
                  <a:gdLst>
                    <a:gd name="connsiteX0" fmla="*/ 0 w 35718"/>
                    <a:gd name="connsiteY0" fmla="*/ 0 h 7143"/>
                    <a:gd name="connsiteX1" fmla="*/ 35719 w 35718"/>
                    <a:gd name="connsiteY1" fmla="*/ 0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8" h="7143">
                      <a:moveTo>
                        <a:pt x="0" y="0"/>
                      </a:moveTo>
                      <a:lnTo>
                        <a:pt x="35719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0" name="Content Placeholder 121">
                <a:extLst>
                  <a:ext uri="{FF2B5EF4-FFF2-40B4-BE49-F238E27FC236}">
                    <a16:creationId xmlns:a16="http://schemas.microsoft.com/office/drawing/2014/main" id="{524CDA89-9A4A-2418-99D3-42BFA11226F6}"/>
                  </a:ext>
                </a:extLst>
              </p:cNvPr>
              <p:cNvGrpSpPr/>
              <p:nvPr/>
            </p:nvGrpSpPr>
            <p:grpSpPr>
              <a:xfrm>
                <a:off x="10122297" y="3658790"/>
                <a:ext cx="292893" cy="292893"/>
                <a:chOff x="10122297" y="3658790"/>
                <a:chExt cx="292893" cy="292893"/>
              </a:xfrm>
              <a:grpFill/>
            </p:grpSpPr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B02A2C62-0FE9-7523-B168-9211BAFF8FDA}"/>
                    </a:ext>
                  </a:extLst>
                </p:cNvPr>
                <p:cNvSpPr/>
                <p:nvPr/>
              </p:nvSpPr>
              <p:spPr>
                <a:xfrm>
                  <a:off x="10390187" y="3926680"/>
                  <a:ext cx="25003" cy="25003"/>
                </a:xfrm>
                <a:custGeom>
                  <a:avLst/>
                  <a:gdLst>
                    <a:gd name="connsiteX0" fmla="*/ 0 w 25003"/>
                    <a:gd name="connsiteY0" fmla="*/ 0 h 25003"/>
                    <a:gd name="connsiteX1" fmla="*/ 25003 w 25003"/>
                    <a:gd name="connsiteY1" fmla="*/ 25003 h 2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03" h="25003">
                      <a:moveTo>
                        <a:pt x="0" y="0"/>
                      </a:moveTo>
                      <a:lnTo>
                        <a:pt x="25003" y="25003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D1500F1C-87D3-7F0A-FDCF-D0200136E8CE}"/>
                    </a:ext>
                  </a:extLst>
                </p:cNvPr>
                <p:cNvSpPr/>
                <p:nvPr/>
              </p:nvSpPr>
              <p:spPr>
                <a:xfrm>
                  <a:off x="10122297" y="3658790"/>
                  <a:ext cx="25003" cy="25003"/>
                </a:xfrm>
                <a:custGeom>
                  <a:avLst/>
                  <a:gdLst>
                    <a:gd name="connsiteX0" fmla="*/ 0 w 25003"/>
                    <a:gd name="connsiteY0" fmla="*/ 0 h 25003"/>
                    <a:gd name="connsiteX1" fmla="*/ 25003 w 25003"/>
                    <a:gd name="connsiteY1" fmla="*/ 25003 h 2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03" h="25003">
                      <a:moveTo>
                        <a:pt x="0" y="0"/>
                      </a:moveTo>
                      <a:lnTo>
                        <a:pt x="25003" y="25003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3" name="Content Placeholder 121">
                <a:extLst>
                  <a:ext uri="{FF2B5EF4-FFF2-40B4-BE49-F238E27FC236}">
                    <a16:creationId xmlns:a16="http://schemas.microsoft.com/office/drawing/2014/main" id="{88FA071F-1996-EF4E-94CC-A87542958037}"/>
                  </a:ext>
                </a:extLst>
              </p:cNvPr>
              <p:cNvGrpSpPr/>
              <p:nvPr/>
            </p:nvGrpSpPr>
            <p:grpSpPr>
              <a:xfrm>
                <a:off x="10122297" y="3658790"/>
                <a:ext cx="292893" cy="292893"/>
                <a:chOff x="10122297" y="3658790"/>
                <a:chExt cx="292893" cy="292893"/>
              </a:xfrm>
              <a:grpFill/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794A5B2E-748D-E532-897E-D495071BE1BE}"/>
                    </a:ext>
                  </a:extLst>
                </p:cNvPr>
                <p:cNvSpPr/>
                <p:nvPr/>
              </p:nvSpPr>
              <p:spPr>
                <a:xfrm>
                  <a:off x="10390187" y="3658790"/>
                  <a:ext cx="25003" cy="25003"/>
                </a:xfrm>
                <a:custGeom>
                  <a:avLst/>
                  <a:gdLst>
                    <a:gd name="connsiteX0" fmla="*/ 0 w 25003"/>
                    <a:gd name="connsiteY0" fmla="*/ 25003 h 25003"/>
                    <a:gd name="connsiteX1" fmla="*/ 25003 w 25003"/>
                    <a:gd name="connsiteY1" fmla="*/ 0 h 2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03" h="25003">
                      <a:moveTo>
                        <a:pt x="0" y="25003"/>
                      </a:moveTo>
                      <a:lnTo>
                        <a:pt x="25003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10B28769-EBE9-E5D9-D45B-9C28A2B33429}"/>
                    </a:ext>
                  </a:extLst>
                </p:cNvPr>
                <p:cNvSpPr/>
                <p:nvPr/>
              </p:nvSpPr>
              <p:spPr>
                <a:xfrm>
                  <a:off x="10122297" y="3926680"/>
                  <a:ext cx="25003" cy="25003"/>
                </a:xfrm>
                <a:custGeom>
                  <a:avLst/>
                  <a:gdLst>
                    <a:gd name="connsiteX0" fmla="*/ 0 w 25003"/>
                    <a:gd name="connsiteY0" fmla="*/ 25003 h 25003"/>
                    <a:gd name="connsiteX1" fmla="*/ 25003 w 25003"/>
                    <a:gd name="connsiteY1" fmla="*/ 0 h 2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03" h="25003">
                      <a:moveTo>
                        <a:pt x="0" y="25003"/>
                      </a:moveTo>
                      <a:lnTo>
                        <a:pt x="25003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1FFF360-F5B4-884C-26E8-F7486F32D9E9}"/>
                </a:ext>
              </a:extLst>
            </p:cNvPr>
            <p:cNvSpPr/>
            <p:nvPr/>
          </p:nvSpPr>
          <p:spPr>
            <a:xfrm>
              <a:off x="10218737" y="3763803"/>
              <a:ext cx="100012" cy="91439"/>
            </a:xfrm>
            <a:custGeom>
              <a:avLst/>
              <a:gdLst>
                <a:gd name="connsiteX0" fmla="*/ 78581 w 100012"/>
                <a:gd name="connsiteY0" fmla="*/ 714 h 91439"/>
                <a:gd name="connsiteX1" fmla="*/ 100013 w 100012"/>
                <a:gd name="connsiteY1" fmla="*/ 41434 h 91439"/>
                <a:gd name="connsiteX2" fmla="*/ 50006 w 100012"/>
                <a:gd name="connsiteY2" fmla="*/ 91440 h 91439"/>
                <a:gd name="connsiteX3" fmla="*/ 0 w 100012"/>
                <a:gd name="connsiteY3" fmla="*/ 41434 h 91439"/>
                <a:gd name="connsiteX4" fmla="*/ 21431 w 100012"/>
                <a:gd name="connsiteY4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2" h="91439">
                  <a:moveTo>
                    <a:pt x="78581" y="714"/>
                  </a:moveTo>
                  <a:cubicBezTo>
                    <a:pt x="91440" y="10001"/>
                    <a:pt x="100013" y="25003"/>
                    <a:pt x="100013" y="41434"/>
                  </a:cubicBezTo>
                  <a:cubicBezTo>
                    <a:pt x="100013" y="69294"/>
                    <a:pt x="77867" y="91440"/>
                    <a:pt x="50006" y="91440"/>
                  </a:cubicBezTo>
                  <a:cubicBezTo>
                    <a:pt x="22146" y="91440"/>
                    <a:pt x="0" y="69294"/>
                    <a:pt x="0" y="41434"/>
                  </a:cubicBezTo>
                  <a:cubicBezTo>
                    <a:pt x="0" y="24289"/>
                    <a:pt x="8573" y="9287"/>
                    <a:pt x="21431" y="0"/>
                  </a:cubicBezTo>
                </a:path>
              </a:pathLst>
            </a:custGeom>
            <a:grpFill/>
            <a:ln w="14288" cap="flat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2C53831C-33C3-39EE-B840-D04B6CAD0B24}"/>
                </a:ext>
              </a:extLst>
            </p:cNvPr>
            <p:cNvSpPr/>
            <p:nvPr/>
          </p:nvSpPr>
          <p:spPr>
            <a:xfrm>
              <a:off x="10268744" y="3740943"/>
              <a:ext cx="7143" cy="35718"/>
            </a:xfrm>
            <a:custGeom>
              <a:avLst/>
              <a:gdLst>
                <a:gd name="connsiteX0" fmla="*/ 0 w 7143"/>
                <a:gd name="connsiteY0" fmla="*/ 0 h 35718"/>
                <a:gd name="connsiteX1" fmla="*/ 0 w 7143"/>
                <a:gd name="connsiteY1" fmla="*/ 35719 h 3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43" h="35718">
                  <a:moveTo>
                    <a:pt x="0" y="0"/>
                  </a:moveTo>
                  <a:lnTo>
                    <a:pt x="0" y="35719"/>
                  </a:lnTo>
                </a:path>
              </a:pathLst>
            </a:custGeom>
            <a:grpFill/>
            <a:ln w="14288" cap="flat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9" name="Content Placeholder 123">
            <a:extLst>
              <a:ext uri="{FF2B5EF4-FFF2-40B4-BE49-F238E27FC236}">
                <a16:creationId xmlns:a16="http://schemas.microsoft.com/office/drawing/2014/main" id="{22CD4EFB-D643-4DA2-A9BF-401E55681842}"/>
              </a:ext>
            </a:extLst>
          </p:cNvPr>
          <p:cNvGrpSpPr/>
          <p:nvPr/>
        </p:nvGrpSpPr>
        <p:grpSpPr>
          <a:xfrm>
            <a:off x="565943" y="4552949"/>
            <a:ext cx="314325" cy="428625"/>
            <a:chOff x="565943" y="4552949"/>
            <a:chExt cx="314325" cy="428625"/>
          </a:xfrm>
          <a:solidFill>
            <a:schemeClr val="bg1"/>
          </a:solidFill>
        </p:grpSpPr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FC5C5D8-A022-8FB3-0290-ADF0CE0759A9}"/>
                </a:ext>
              </a:extLst>
            </p:cNvPr>
            <p:cNvSpPr/>
            <p:nvPr/>
          </p:nvSpPr>
          <p:spPr>
            <a:xfrm>
              <a:off x="623093" y="4702968"/>
              <a:ext cx="200025" cy="14287"/>
            </a:xfrm>
            <a:custGeom>
              <a:avLst/>
              <a:gdLst>
                <a:gd name="connsiteX0" fmla="*/ 192881 w 200025"/>
                <a:gd name="connsiteY0" fmla="*/ 14288 h 14287"/>
                <a:gd name="connsiteX1" fmla="*/ 7144 w 200025"/>
                <a:gd name="connsiteY1" fmla="*/ 14288 h 14287"/>
                <a:gd name="connsiteX2" fmla="*/ 0 w 200025"/>
                <a:gd name="connsiteY2" fmla="*/ 7144 h 14287"/>
                <a:gd name="connsiteX3" fmla="*/ 7144 w 200025"/>
                <a:gd name="connsiteY3" fmla="*/ 0 h 14287"/>
                <a:gd name="connsiteX4" fmla="*/ 192881 w 200025"/>
                <a:gd name="connsiteY4" fmla="*/ 0 h 14287"/>
                <a:gd name="connsiteX5" fmla="*/ 200025 w 200025"/>
                <a:gd name="connsiteY5" fmla="*/ 7144 h 14287"/>
                <a:gd name="connsiteX6" fmla="*/ 192881 w 2000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7"/>
                    <a:pt x="2857" y="0"/>
                    <a:pt x="7144" y="0"/>
                  </a:cubicBezTo>
                  <a:lnTo>
                    <a:pt x="192881" y="0"/>
                  </a:lnTo>
                  <a:cubicBezTo>
                    <a:pt x="197167" y="0"/>
                    <a:pt x="200025" y="2857"/>
                    <a:pt x="200025" y="7144"/>
                  </a:cubicBezTo>
                  <a:cubicBezTo>
                    <a:pt x="200025" y="11430"/>
                    <a:pt x="197167" y="14288"/>
                    <a:pt x="192881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20C68E66-6C9B-DDF5-4103-4C3E105ADFB4}"/>
                </a:ext>
              </a:extLst>
            </p:cNvPr>
            <p:cNvSpPr/>
            <p:nvPr/>
          </p:nvSpPr>
          <p:spPr>
            <a:xfrm>
              <a:off x="623093" y="4788693"/>
              <a:ext cx="200025" cy="14287"/>
            </a:xfrm>
            <a:custGeom>
              <a:avLst/>
              <a:gdLst>
                <a:gd name="connsiteX0" fmla="*/ 192881 w 200025"/>
                <a:gd name="connsiteY0" fmla="*/ 14288 h 14287"/>
                <a:gd name="connsiteX1" fmla="*/ 7144 w 200025"/>
                <a:gd name="connsiteY1" fmla="*/ 14288 h 14287"/>
                <a:gd name="connsiteX2" fmla="*/ 0 w 200025"/>
                <a:gd name="connsiteY2" fmla="*/ 7144 h 14287"/>
                <a:gd name="connsiteX3" fmla="*/ 7144 w 200025"/>
                <a:gd name="connsiteY3" fmla="*/ 0 h 14287"/>
                <a:gd name="connsiteX4" fmla="*/ 192881 w 200025"/>
                <a:gd name="connsiteY4" fmla="*/ 0 h 14287"/>
                <a:gd name="connsiteX5" fmla="*/ 200025 w 200025"/>
                <a:gd name="connsiteY5" fmla="*/ 7144 h 14287"/>
                <a:gd name="connsiteX6" fmla="*/ 192881 w 2000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92881" y="0"/>
                  </a:lnTo>
                  <a:cubicBezTo>
                    <a:pt x="197167" y="0"/>
                    <a:pt x="200025" y="2858"/>
                    <a:pt x="200025" y="7144"/>
                  </a:cubicBezTo>
                  <a:cubicBezTo>
                    <a:pt x="200025" y="11430"/>
                    <a:pt x="197167" y="14288"/>
                    <a:pt x="192881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18209296-21C0-9E1E-ACDA-15719BE9B106}"/>
                </a:ext>
              </a:extLst>
            </p:cNvPr>
            <p:cNvSpPr/>
            <p:nvPr/>
          </p:nvSpPr>
          <p:spPr>
            <a:xfrm>
              <a:off x="623093" y="4874418"/>
              <a:ext cx="200025" cy="14287"/>
            </a:xfrm>
            <a:custGeom>
              <a:avLst/>
              <a:gdLst>
                <a:gd name="connsiteX0" fmla="*/ 192881 w 200025"/>
                <a:gd name="connsiteY0" fmla="*/ 14288 h 14287"/>
                <a:gd name="connsiteX1" fmla="*/ 7144 w 200025"/>
                <a:gd name="connsiteY1" fmla="*/ 14288 h 14287"/>
                <a:gd name="connsiteX2" fmla="*/ 0 w 200025"/>
                <a:gd name="connsiteY2" fmla="*/ 7144 h 14287"/>
                <a:gd name="connsiteX3" fmla="*/ 7144 w 200025"/>
                <a:gd name="connsiteY3" fmla="*/ 0 h 14287"/>
                <a:gd name="connsiteX4" fmla="*/ 192881 w 200025"/>
                <a:gd name="connsiteY4" fmla="*/ 0 h 14287"/>
                <a:gd name="connsiteX5" fmla="*/ 200025 w 200025"/>
                <a:gd name="connsiteY5" fmla="*/ 7144 h 14287"/>
                <a:gd name="connsiteX6" fmla="*/ 192881 w 2000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92881" y="0"/>
                  </a:lnTo>
                  <a:cubicBezTo>
                    <a:pt x="197167" y="0"/>
                    <a:pt x="200025" y="2858"/>
                    <a:pt x="200025" y="7144"/>
                  </a:cubicBezTo>
                  <a:cubicBezTo>
                    <a:pt x="200025" y="11430"/>
                    <a:pt x="197167" y="14288"/>
                    <a:pt x="192881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B74F6E96-4264-E72B-4A46-F766198E2C20}"/>
                </a:ext>
              </a:extLst>
            </p:cNvPr>
            <p:cNvSpPr/>
            <p:nvPr/>
          </p:nvSpPr>
          <p:spPr>
            <a:xfrm>
              <a:off x="565943" y="4552949"/>
              <a:ext cx="314325" cy="428625"/>
            </a:xfrm>
            <a:custGeom>
              <a:avLst/>
              <a:gdLst>
                <a:gd name="connsiteX0" fmla="*/ 278606 w 314325"/>
                <a:gd name="connsiteY0" fmla="*/ 428625 h 428625"/>
                <a:gd name="connsiteX1" fmla="*/ 35719 w 314325"/>
                <a:gd name="connsiteY1" fmla="*/ 428625 h 428625"/>
                <a:gd name="connsiteX2" fmla="*/ 0 w 314325"/>
                <a:gd name="connsiteY2" fmla="*/ 392906 h 428625"/>
                <a:gd name="connsiteX3" fmla="*/ 0 w 314325"/>
                <a:gd name="connsiteY3" fmla="*/ 35719 h 428625"/>
                <a:gd name="connsiteX4" fmla="*/ 35719 w 314325"/>
                <a:gd name="connsiteY4" fmla="*/ 0 h 428625"/>
                <a:gd name="connsiteX5" fmla="*/ 64294 w 314325"/>
                <a:gd name="connsiteY5" fmla="*/ 0 h 428625"/>
                <a:gd name="connsiteX6" fmla="*/ 71438 w 314325"/>
                <a:gd name="connsiteY6" fmla="*/ 7144 h 428625"/>
                <a:gd name="connsiteX7" fmla="*/ 64294 w 314325"/>
                <a:gd name="connsiteY7" fmla="*/ 14288 h 428625"/>
                <a:gd name="connsiteX8" fmla="*/ 35719 w 314325"/>
                <a:gd name="connsiteY8" fmla="*/ 14288 h 428625"/>
                <a:gd name="connsiteX9" fmla="*/ 14288 w 314325"/>
                <a:gd name="connsiteY9" fmla="*/ 35719 h 428625"/>
                <a:gd name="connsiteX10" fmla="*/ 14288 w 314325"/>
                <a:gd name="connsiteY10" fmla="*/ 392906 h 428625"/>
                <a:gd name="connsiteX11" fmla="*/ 35719 w 314325"/>
                <a:gd name="connsiteY11" fmla="*/ 414338 h 428625"/>
                <a:gd name="connsiteX12" fmla="*/ 278606 w 314325"/>
                <a:gd name="connsiteY12" fmla="*/ 414338 h 428625"/>
                <a:gd name="connsiteX13" fmla="*/ 300038 w 314325"/>
                <a:gd name="connsiteY13" fmla="*/ 392906 h 428625"/>
                <a:gd name="connsiteX14" fmla="*/ 300038 w 314325"/>
                <a:gd name="connsiteY14" fmla="*/ 35719 h 428625"/>
                <a:gd name="connsiteX15" fmla="*/ 278606 w 314325"/>
                <a:gd name="connsiteY15" fmla="*/ 14288 h 428625"/>
                <a:gd name="connsiteX16" fmla="*/ 250031 w 314325"/>
                <a:gd name="connsiteY16" fmla="*/ 14288 h 428625"/>
                <a:gd name="connsiteX17" fmla="*/ 242888 w 314325"/>
                <a:gd name="connsiteY17" fmla="*/ 7144 h 428625"/>
                <a:gd name="connsiteX18" fmla="*/ 250031 w 314325"/>
                <a:gd name="connsiteY18" fmla="*/ 0 h 428625"/>
                <a:gd name="connsiteX19" fmla="*/ 278606 w 314325"/>
                <a:gd name="connsiteY19" fmla="*/ 0 h 428625"/>
                <a:gd name="connsiteX20" fmla="*/ 314325 w 314325"/>
                <a:gd name="connsiteY20" fmla="*/ 35719 h 428625"/>
                <a:gd name="connsiteX21" fmla="*/ 314325 w 314325"/>
                <a:gd name="connsiteY21" fmla="*/ 392906 h 428625"/>
                <a:gd name="connsiteX22" fmla="*/ 278606 w 314325"/>
                <a:gd name="connsiteY2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4325" h="428625">
                  <a:moveTo>
                    <a:pt x="278606" y="428625"/>
                  </a:moveTo>
                  <a:lnTo>
                    <a:pt x="35719" y="428625"/>
                  </a:lnTo>
                  <a:cubicBezTo>
                    <a:pt x="15716" y="428625"/>
                    <a:pt x="0" y="412909"/>
                    <a:pt x="0" y="392906"/>
                  </a:cubicBezTo>
                  <a:lnTo>
                    <a:pt x="0" y="35719"/>
                  </a:lnTo>
                  <a:cubicBezTo>
                    <a:pt x="0" y="15716"/>
                    <a:pt x="15716" y="0"/>
                    <a:pt x="35719" y="0"/>
                  </a:cubicBezTo>
                  <a:lnTo>
                    <a:pt x="64294" y="0"/>
                  </a:lnTo>
                  <a:cubicBezTo>
                    <a:pt x="68580" y="0"/>
                    <a:pt x="71438" y="2858"/>
                    <a:pt x="71438" y="7144"/>
                  </a:cubicBezTo>
                  <a:cubicBezTo>
                    <a:pt x="71438" y="11430"/>
                    <a:pt x="68580" y="14288"/>
                    <a:pt x="64294" y="14288"/>
                  </a:cubicBezTo>
                  <a:lnTo>
                    <a:pt x="35719" y="14288"/>
                  </a:lnTo>
                  <a:cubicBezTo>
                    <a:pt x="23574" y="14288"/>
                    <a:pt x="14288" y="23574"/>
                    <a:pt x="14288" y="35719"/>
                  </a:cubicBezTo>
                  <a:lnTo>
                    <a:pt x="14288" y="392906"/>
                  </a:lnTo>
                  <a:cubicBezTo>
                    <a:pt x="14288" y="405051"/>
                    <a:pt x="23574" y="414338"/>
                    <a:pt x="35719" y="414338"/>
                  </a:cubicBezTo>
                  <a:lnTo>
                    <a:pt x="278606" y="414338"/>
                  </a:lnTo>
                  <a:cubicBezTo>
                    <a:pt x="290751" y="414338"/>
                    <a:pt x="300038" y="405051"/>
                    <a:pt x="300038" y="392906"/>
                  </a:cubicBezTo>
                  <a:lnTo>
                    <a:pt x="300038" y="35719"/>
                  </a:lnTo>
                  <a:cubicBezTo>
                    <a:pt x="300038" y="23574"/>
                    <a:pt x="290751" y="14288"/>
                    <a:pt x="278606" y="14288"/>
                  </a:cubicBezTo>
                  <a:lnTo>
                    <a:pt x="250031" y="14288"/>
                  </a:lnTo>
                  <a:cubicBezTo>
                    <a:pt x="245745" y="14288"/>
                    <a:pt x="242888" y="11430"/>
                    <a:pt x="242888" y="7144"/>
                  </a:cubicBezTo>
                  <a:cubicBezTo>
                    <a:pt x="242888" y="2858"/>
                    <a:pt x="245745" y="0"/>
                    <a:pt x="250031" y="0"/>
                  </a:cubicBezTo>
                  <a:lnTo>
                    <a:pt x="278606" y="0"/>
                  </a:lnTo>
                  <a:cubicBezTo>
                    <a:pt x="298609" y="0"/>
                    <a:pt x="314325" y="15716"/>
                    <a:pt x="314325" y="35719"/>
                  </a:cubicBezTo>
                  <a:lnTo>
                    <a:pt x="314325" y="392906"/>
                  </a:lnTo>
                  <a:cubicBezTo>
                    <a:pt x="314325" y="412909"/>
                    <a:pt x="298609" y="428625"/>
                    <a:pt x="278606" y="42862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4D0B5BB6-C9E6-0694-BFF3-DB6AC8395042}"/>
              </a:ext>
            </a:extLst>
          </p:cNvPr>
          <p:cNvSpPr/>
          <p:nvPr/>
        </p:nvSpPr>
        <p:spPr>
          <a:xfrm>
            <a:off x="651668" y="4552949"/>
            <a:ext cx="142875" cy="57150"/>
          </a:xfrm>
          <a:custGeom>
            <a:avLst/>
            <a:gdLst>
              <a:gd name="connsiteX0" fmla="*/ 135731 w 142875"/>
              <a:gd name="connsiteY0" fmla="*/ 57150 h 57150"/>
              <a:gd name="connsiteX1" fmla="*/ 7144 w 142875"/>
              <a:gd name="connsiteY1" fmla="*/ 57150 h 57150"/>
              <a:gd name="connsiteX2" fmla="*/ 0 w 142875"/>
              <a:gd name="connsiteY2" fmla="*/ 50006 h 57150"/>
              <a:gd name="connsiteX3" fmla="*/ 0 w 142875"/>
              <a:gd name="connsiteY3" fmla="*/ 7144 h 57150"/>
              <a:gd name="connsiteX4" fmla="*/ 7144 w 142875"/>
              <a:gd name="connsiteY4" fmla="*/ 0 h 57150"/>
              <a:gd name="connsiteX5" fmla="*/ 135731 w 142875"/>
              <a:gd name="connsiteY5" fmla="*/ 0 h 57150"/>
              <a:gd name="connsiteX6" fmla="*/ 142875 w 142875"/>
              <a:gd name="connsiteY6" fmla="*/ 7144 h 57150"/>
              <a:gd name="connsiteX7" fmla="*/ 142875 w 142875"/>
              <a:gd name="connsiteY7" fmla="*/ 50006 h 57150"/>
              <a:gd name="connsiteX8" fmla="*/ 135731 w 142875"/>
              <a:gd name="connsiteY8" fmla="*/ 57150 h 57150"/>
              <a:gd name="connsiteX9" fmla="*/ 14288 w 142875"/>
              <a:gd name="connsiteY9" fmla="*/ 42863 h 57150"/>
              <a:gd name="connsiteX10" fmla="*/ 128588 w 142875"/>
              <a:gd name="connsiteY10" fmla="*/ 42863 h 57150"/>
              <a:gd name="connsiteX11" fmla="*/ 128588 w 142875"/>
              <a:gd name="connsiteY11" fmla="*/ 14288 h 57150"/>
              <a:gd name="connsiteX12" fmla="*/ 14288 w 142875"/>
              <a:gd name="connsiteY12" fmla="*/ 14288 h 57150"/>
              <a:gd name="connsiteX13" fmla="*/ 14288 w 142875"/>
              <a:gd name="connsiteY13" fmla="*/ 42863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2875" h="57150">
                <a:moveTo>
                  <a:pt x="135731" y="57150"/>
                </a:moveTo>
                <a:lnTo>
                  <a:pt x="7144" y="57150"/>
                </a:lnTo>
                <a:cubicBezTo>
                  <a:pt x="2857" y="57150"/>
                  <a:pt x="0" y="54293"/>
                  <a:pt x="0" y="50006"/>
                </a:cubicBezTo>
                <a:lnTo>
                  <a:pt x="0" y="7144"/>
                </a:lnTo>
                <a:cubicBezTo>
                  <a:pt x="0" y="2858"/>
                  <a:pt x="2857" y="0"/>
                  <a:pt x="7144" y="0"/>
                </a:cubicBezTo>
                <a:lnTo>
                  <a:pt x="135731" y="0"/>
                </a:lnTo>
                <a:cubicBezTo>
                  <a:pt x="140017" y="0"/>
                  <a:pt x="142875" y="2858"/>
                  <a:pt x="142875" y="7144"/>
                </a:cubicBezTo>
                <a:lnTo>
                  <a:pt x="142875" y="50006"/>
                </a:lnTo>
                <a:cubicBezTo>
                  <a:pt x="142875" y="54293"/>
                  <a:pt x="140017" y="57150"/>
                  <a:pt x="135731" y="57150"/>
                </a:cubicBezTo>
                <a:close/>
                <a:moveTo>
                  <a:pt x="14288" y="42863"/>
                </a:moveTo>
                <a:lnTo>
                  <a:pt x="128588" y="42863"/>
                </a:lnTo>
                <a:lnTo>
                  <a:pt x="128588" y="14288"/>
                </a:lnTo>
                <a:lnTo>
                  <a:pt x="14288" y="14288"/>
                </a:lnTo>
                <a:lnTo>
                  <a:pt x="14288" y="42863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78" name="Content Placeholder 125">
            <a:extLst>
              <a:ext uri="{FF2B5EF4-FFF2-40B4-BE49-F238E27FC236}">
                <a16:creationId xmlns:a16="http://schemas.microsoft.com/office/drawing/2014/main" id="{FCBF8209-A41F-3139-FB36-805C3E670581}"/>
              </a:ext>
            </a:extLst>
          </p:cNvPr>
          <p:cNvGrpSpPr/>
          <p:nvPr/>
        </p:nvGrpSpPr>
        <p:grpSpPr>
          <a:xfrm>
            <a:off x="1597818" y="4581524"/>
            <a:ext cx="371475" cy="371475"/>
            <a:chOff x="1597818" y="4581524"/>
            <a:chExt cx="371475" cy="371475"/>
          </a:xfrm>
          <a:solidFill>
            <a:schemeClr val="bg1"/>
          </a:solidFill>
        </p:grpSpPr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5B8A48AA-67F5-7E71-0C56-9E6E43859E17}"/>
                </a:ext>
              </a:extLst>
            </p:cNvPr>
            <p:cNvSpPr/>
            <p:nvPr/>
          </p:nvSpPr>
          <p:spPr>
            <a:xfrm>
              <a:off x="1597818" y="4581524"/>
              <a:ext cx="285750" cy="371475"/>
            </a:xfrm>
            <a:custGeom>
              <a:avLst/>
              <a:gdLst>
                <a:gd name="connsiteX0" fmla="*/ 278606 w 285750"/>
                <a:gd name="connsiteY0" fmla="*/ 328613 h 371475"/>
                <a:gd name="connsiteX1" fmla="*/ 271463 w 285750"/>
                <a:gd name="connsiteY1" fmla="*/ 335756 h 371475"/>
                <a:gd name="connsiteX2" fmla="*/ 250031 w 285750"/>
                <a:gd name="connsiteY2" fmla="*/ 357188 h 371475"/>
                <a:gd name="connsiteX3" fmla="*/ 35719 w 285750"/>
                <a:gd name="connsiteY3" fmla="*/ 357188 h 371475"/>
                <a:gd name="connsiteX4" fmla="*/ 14288 w 285750"/>
                <a:gd name="connsiteY4" fmla="*/ 335756 h 371475"/>
                <a:gd name="connsiteX5" fmla="*/ 14288 w 285750"/>
                <a:gd name="connsiteY5" fmla="*/ 35719 h 371475"/>
                <a:gd name="connsiteX6" fmla="*/ 35719 w 285750"/>
                <a:gd name="connsiteY6" fmla="*/ 14288 h 371475"/>
                <a:gd name="connsiteX7" fmla="*/ 71438 w 285750"/>
                <a:gd name="connsiteY7" fmla="*/ 14288 h 371475"/>
                <a:gd name="connsiteX8" fmla="*/ 71438 w 285750"/>
                <a:gd name="connsiteY8" fmla="*/ 50006 h 371475"/>
                <a:gd name="connsiteX9" fmla="*/ 78581 w 285750"/>
                <a:gd name="connsiteY9" fmla="*/ 57150 h 371475"/>
                <a:gd name="connsiteX10" fmla="*/ 207169 w 285750"/>
                <a:gd name="connsiteY10" fmla="*/ 57150 h 371475"/>
                <a:gd name="connsiteX11" fmla="*/ 214313 w 285750"/>
                <a:gd name="connsiteY11" fmla="*/ 50006 h 371475"/>
                <a:gd name="connsiteX12" fmla="*/ 214313 w 285750"/>
                <a:gd name="connsiteY12" fmla="*/ 14288 h 371475"/>
                <a:gd name="connsiteX13" fmla="*/ 250031 w 285750"/>
                <a:gd name="connsiteY13" fmla="*/ 14288 h 371475"/>
                <a:gd name="connsiteX14" fmla="*/ 271463 w 285750"/>
                <a:gd name="connsiteY14" fmla="*/ 35719 h 371475"/>
                <a:gd name="connsiteX15" fmla="*/ 271463 w 285750"/>
                <a:gd name="connsiteY15" fmla="*/ 157877 h 371475"/>
                <a:gd name="connsiteX16" fmla="*/ 278606 w 285750"/>
                <a:gd name="connsiteY16" fmla="*/ 165021 h 371475"/>
                <a:gd name="connsiteX17" fmla="*/ 285750 w 285750"/>
                <a:gd name="connsiteY17" fmla="*/ 157877 h 371475"/>
                <a:gd name="connsiteX18" fmla="*/ 285750 w 285750"/>
                <a:gd name="connsiteY18" fmla="*/ 35719 h 371475"/>
                <a:gd name="connsiteX19" fmla="*/ 250031 w 285750"/>
                <a:gd name="connsiteY19" fmla="*/ 0 h 371475"/>
                <a:gd name="connsiteX20" fmla="*/ 35719 w 285750"/>
                <a:gd name="connsiteY20" fmla="*/ 0 h 371475"/>
                <a:gd name="connsiteX21" fmla="*/ 0 w 285750"/>
                <a:gd name="connsiteY21" fmla="*/ 35719 h 371475"/>
                <a:gd name="connsiteX22" fmla="*/ 0 w 285750"/>
                <a:gd name="connsiteY22" fmla="*/ 335756 h 371475"/>
                <a:gd name="connsiteX23" fmla="*/ 35719 w 285750"/>
                <a:gd name="connsiteY23" fmla="*/ 371475 h 371475"/>
                <a:gd name="connsiteX24" fmla="*/ 250031 w 285750"/>
                <a:gd name="connsiteY24" fmla="*/ 371475 h 371475"/>
                <a:gd name="connsiteX25" fmla="*/ 285750 w 285750"/>
                <a:gd name="connsiteY25" fmla="*/ 335756 h 371475"/>
                <a:gd name="connsiteX26" fmla="*/ 278606 w 285750"/>
                <a:gd name="connsiteY26" fmla="*/ 328613 h 371475"/>
                <a:gd name="connsiteX27" fmla="*/ 200025 w 285750"/>
                <a:gd name="connsiteY27" fmla="*/ 14288 h 371475"/>
                <a:gd name="connsiteX28" fmla="*/ 200025 w 285750"/>
                <a:gd name="connsiteY28" fmla="*/ 42863 h 371475"/>
                <a:gd name="connsiteX29" fmla="*/ 85725 w 285750"/>
                <a:gd name="connsiteY29" fmla="*/ 42863 h 371475"/>
                <a:gd name="connsiteX30" fmla="*/ 85725 w 285750"/>
                <a:gd name="connsiteY30" fmla="*/ 14288 h 371475"/>
                <a:gd name="connsiteX31" fmla="*/ 200025 w 285750"/>
                <a:gd name="connsiteY31" fmla="*/ 1428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5750" h="371475">
                  <a:moveTo>
                    <a:pt x="278606" y="328613"/>
                  </a:moveTo>
                  <a:cubicBezTo>
                    <a:pt x="274320" y="328613"/>
                    <a:pt x="271463" y="331470"/>
                    <a:pt x="271463" y="335756"/>
                  </a:cubicBezTo>
                  <a:cubicBezTo>
                    <a:pt x="271463" y="347901"/>
                    <a:pt x="262176" y="357188"/>
                    <a:pt x="250031" y="357188"/>
                  </a:cubicBezTo>
                  <a:lnTo>
                    <a:pt x="35719" y="357188"/>
                  </a:lnTo>
                  <a:cubicBezTo>
                    <a:pt x="23574" y="357188"/>
                    <a:pt x="14288" y="347901"/>
                    <a:pt x="14288" y="335756"/>
                  </a:cubicBezTo>
                  <a:lnTo>
                    <a:pt x="14288" y="35719"/>
                  </a:lnTo>
                  <a:cubicBezTo>
                    <a:pt x="14288" y="23574"/>
                    <a:pt x="23574" y="14288"/>
                    <a:pt x="35719" y="14288"/>
                  </a:cubicBezTo>
                  <a:lnTo>
                    <a:pt x="71438" y="14288"/>
                  </a:lnTo>
                  <a:lnTo>
                    <a:pt x="71438" y="50006"/>
                  </a:lnTo>
                  <a:cubicBezTo>
                    <a:pt x="71438" y="54293"/>
                    <a:pt x="74295" y="57150"/>
                    <a:pt x="78581" y="57150"/>
                  </a:cubicBezTo>
                  <a:lnTo>
                    <a:pt x="207169" y="57150"/>
                  </a:lnTo>
                  <a:cubicBezTo>
                    <a:pt x="211455" y="57150"/>
                    <a:pt x="214313" y="54293"/>
                    <a:pt x="214313" y="50006"/>
                  </a:cubicBezTo>
                  <a:lnTo>
                    <a:pt x="214313" y="14288"/>
                  </a:lnTo>
                  <a:lnTo>
                    <a:pt x="250031" y="14288"/>
                  </a:lnTo>
                  <a:cubicBezTo>
                    <a:pt x="262176" y="14288"/>
                    <a:pt x="271463" y="23574"/>
                    <a:pt x="271463" y="35719"/>
                  </a:cubicBezTo>
                  <a:lnTo>
                    <a:pt x="271463" y="157877"/>
                  </a:lnTo>
                  <a:cubicBezTo>
                    <a:pt x="271463" y="162163"/>
                    <a:pt x="274320" y="165021"/>
                    <a:pt x="278606" y="165021"/>
                  </a:cubicBezTo>
                  <a:cubicBezTo>
                    <a:pt x="282893" y="165021"/>
                    <a:pt x="285750" y="162163"/>
                    <a:pt x="285750" y="157877"/>
                  </a:cubicBezTo>
                  <a:lnTo>
                    <a:pt x="285750" y="35719"/>
                  </a:lnTo>
                  <a:cubicBezTo>
                    <a:pt x="285750" y="15716"/>
                    <a:pt x="270034" y="0"/>
                    <a:pt x="250031" y="0"/>
                  </a:cubicBez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lnTo>
                    <a:pt x="0" y="335756"/>
                  </a:lnTo>
                  <a:cubicBezTo>
                    <a:pt x="0" y="355759"/>
                    <a:pt x="15716" y="371475"/>
                    <a:pt x="35719" y="371475"/>
                  </a:cubicBezTo>
                  <a:lnTo>
                    <a:pt x="250031" y="371475"/>
                  </a:lnTo>
                  <a:cubicBezTo>
                    <a:pt x="270034" y="371475"/>
                    <a:pt x="285750" y="355759"/>
                    <a:pt x="285750" y="335756"/>
                  </a:cubicBezTo>
                  <a:cubicBezTo>
                    <a:pt x="285750" y="331470"/>
                    <a:pt x="282893" y="328613"/>
                    <a:pt x="278606" y="328613"/>
                  </a:cubicBezTo>
                  <a:close/>
                  <a:moveTo>
                    <a:pt x="200025" y="14288"/>
                  </a:moveTo>
                  <a:lnTo>
                    <a:pt x="200025" y="42863"/>
                  </a:lnTo>
                  <a:lnTo>
                    <a:pt x="85725" y="42863"/>
                  </a:lnTo>
                  <a:lnTo>
                    <a:pt x="85725" y="14288"/>
                  </a:lnTo>
                  <a:lnTo>
                    <a:pt x="200025" y="1428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52C50B2-881D-B476-D87F-C993C62FF9C4}"/>
                </a:ext>
              </a:extLst>
            </p:cNvPr>
            <p:cNvSpPr/>
            <p:nvPr/>
          </p:nvSpPr>
          <p:spPr>
            <a:xfrm>
              <a:off x="1640681" y="4702968"/>
              <a:ext cx="200025" cy="14287"/>
            </a:xfrm>
            <a:custGeom>
              <a:avLst/>
              <a:gdLst>
                <a:gd name="connsiteX0" fmla="*/ 192881 w 200025"/>
                <a:gd name="connsiteY0" fmla="*/ 0 h 14287"/>
                <a:gd name="connsiteX1" fmla="*/ 7144 w 200025"/>
                <a:gd name="connsiteY1" fmla="*/ 0 h 14287"/>
                <a:gd name="connsiteX2" fmla="*/ 0 w 200025"/>
                <a:gd name="connsiteY2" fmla="*/ 7144 h 14287"/>
                <a:gd name="connsiteX3" fmla="*/ 7144 w 200025"/>
                <a:gd name="connsiteY3" fmla="*/ 14288 h 14287"/>
                <a:gd name="connsiteX4" fmla="*/ 192881 w 200025"/>
                <a:gd name="connsiteY4" fmla="*/ 14288 h 14287"/>
                <a:gd name="connsiteX5" fmla="*/ 200025 w 200025"/>
                <a:gd name="connsiteY5" fmla="*/ 7144 h 14287"/>
                <a:gd name="connsiteX6" fmla="*/ 192881 w 20002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92881" y="14288"/>
                  </a:lnTo>
                  <a:cubicBezTo>
                    <a:pt x="197167" y="14288"/>
                    <a:pt x="200025" y="11430"/>
                    <a:pt x="200025" y="7144"/>
                  </a:cubicBezTo>
                  <a:cubicBezTo>
                    <a:pt x="200025" y="2857"/>
                    <a:pt x="197167" y="0"/>
                    <a:pt x="19288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84C07DB4-15C5-BF9F-6E19-ED3F2D578632}"/>
                </a:ext>
              </a:extLst>
            </p:cNvPr>
            <p:cNvSpPr/>
            <p:nvPr/>
          </p:nvSpPr>
          <p:spPr>
            <a:xfrm>
              <a:off x="1640681" y="4781549"/>
              <a:ext cx="171450" cy="14287"/>
            </a:xfrm>
            <a:custGeom>
              <a:avLst/>
              <a:gdLst>
                <a:gd name="connsiteX0" fmla="*/ 7144 w 171450"/>
                <a:gd name="connsiteY0" fmla="*/ 14288 h 14287"/>
                <a:gd name="connsiteX1" fmla="*/ 164306 w 171450"/>
                <a:gd name="connsiteY1" fmla="*/ 14288 h 14287"/>
                <a:gd name="connsiteX2" fmla="*/ 171450 w 171450"/>
                <a:gd name="connsiteY2" fmla="*/ 7144 h 14287"/>
                <a:gd name="connsiteX3" fmla="*/ 164306 w 171450"/>
                <a:gd name="connsiteY3" fmla="*/ 0 h 14287"/>
                <a:gd name="connsiteX4" fmla="*/ 7144 w 171450"/>
                <a:gd name="connsiteY4" fmla="*/ 0 h 14287"/>
                <a:gd name="connsiteX5" fmla="*/ 0 w 171450"/>
                <a:gd name="connsiteY5" fmla="*/ 7144 h 14287"/>
                <a:gd name="connsiteX6" fmla="*/ 7144 w 171450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">
                  <a:moveTo>
                    <a:pt x="7144" y="14288"/>
                  </a:moveTo>
                  <a:lnTo>
                    <a:pt x="164306" y="14288"/>
                  </a:lnTo>
                  <a:cubicBezTo>
                    <a:pt x="168592" y="14288"/>
                    <a:pt x="171450" y="11430"/>
                    <a:pt x="171450" y="7144"/>
                  </a:cubicBezTo>
                  <a:cubicBezTo>
                    <a:pt x="171450" y="2858"/>
                    <a:pt x="168592" y="0"/>
                    <a:pt x="164306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E0FD896-4A8B-9607-7348-1AAF75CDD599}"/>
                </a:ext>
              </a:extLst>
            </p:cNvPr>
            <p:cNvSpPr/>
            <p:nvPr/>
          </p:nvSpPr>
          <p:spPr>
            <a:xfrm>
              <a:off x="1640681" y="4860130"/>
              <a:ext cx="171450" cy="14287"/>
            </a:xfrm>
            <a:custGeom>
              <a:avLst/>
              <a:gdLst>
                <a:gd name="connsiteX0" fmla="*/ 7144 w 171450"/>
                <a:gd name="connsiteY0" fmla="*/ 14288 h 14287"/>
                <a:gd name="connsiteX1" fmla="*/ 164306 w 171450"/>
                <a:gd name="connsiteY1" fmla="*/ 14288 h 14287"/>
                <a:gd name="connsiteX2" fmla="*/ 171450 w 171450"/>
                <a:gd name="connsiteY2" fmla="*/ 7144 h 14287"/>
                <a:gd name="connsiteX3" fmla="*/ 164306 w 171450"/>
                <a:gd name="connsiteY3" fmla="*/ 0 h 14287"/>
                <a:gd name="connsiteX4" fmla="*/ 7144 w 171450"/>
                <a:gd name="connsiteY4" fmla="*/ 0 h 14287"/>
                <a:gd name="connsiteX5" fmla="*/ 0 w 171450"/>
                <a:gd name="connsiteY5" fmla="*/ 7144 h 14287"/>
                <a:gd name="connsiteX6" fmla="*/ 7144 w 171450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">
                  <a:moveTo>
                    <a:pt x="7144" y="14288"/>
                  </a:moveTo>
                  <a:lnTo>
                    <a:pt x="164306" y="14288"/>
                  </a:lnTo>
                  <a:cubicBezTo>
                    <a:pt x="168592" y="14288"/>
                    <a:pt x="171450" y="11430"/>
                    <a:pt x="171450" y="7144"/>
                  </a:cubicBezTo>
                  <a:cubicBezTo>
                    <a:pt x="171450" y="2858"/>
                    <a:pt x="168592" y="0"/>
                    <a:pt x="164306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0DEF34A-29E0-F730-3A6C-D39DD0D5E44A}"/>
                </a:ext>
              </a:extLst>
            </p:cNvPr>
            <p:cNvSpPr/>
            <p:nvPr/>
          </p:nvSpPr>
          <p:spPr>
            <a:xfrm>
              <a:off x="1864994" y="4805838"/>
              <a:ext cx="65722" cy="50720"/>
            </a:xfrm>
            <a:custGeom>
              <a:avLst/>
              <a:gdLst>
                <a:gd name="connsiteX0" fmla="*/ 53578 w 65722"/>
                <a:gd name="connsiteY0" fmla="*/ 2143 h 50720"/>
                <a:gd name="connsiteX1" fmla="*/ 22146 w 65722"/>
                <a:gd name="connsiteY1" fmla="*/ 33576 h 50720"/>
                <a:gd name="connsiteX2" fmla="*/ 12144 w 65722"/>
                <a:gd name="connsiteY2" fmla="*/ 23574 h 50720"/>
                <a:gd name="connsiteX3" fmla="*/ 2143 w 65722"/>
                <a:gd name="connsiteY3" fmla="*/ 23574 h 50720"/>
                <a:gd name="connsiteX4" fmla="*/ 2143 w 65722"/>
                <a:gd name="connsiteY4" fmla="*/ 33576 h 50720"/>
                <a:gd name="connsiteX5" fmla="*/ 2143 w 65722"/>
                <a:gd name="connsiteY5" fmla="*/ 33576 h 50720"/>
                <a:gd name="connsiteX6" fmla="*/ 17145 w 65722"/>
                <a:gd name="connsiteY6" fmla="*/ 48578 h 50720"/>
                <a:gd name="connsiteX7" fmla="*/ 27146 w 65722"/>
                <a:gd name="connsiteY7" fmla="*/ 48578 h 50720"/>
                <a:gd name="connsiteX8" fmla="*/ 63579 w 65722"/>
                <a:gd name="connsiteY8" fmla="*/ 12144 h 50720"/>
                <a:gd name="connsiteX9" fmla="*/ 63579 w 65722"/>
                <a:gd name="connsiteY9" fmla="*/ 2143 h 50720"/>
                <a:gd name="connsiteX10" fmla="*/ 63579 w 65722"/>
                <a:gd name="connsiteY10" fmla="*/ 2143 h 50720"/>
                <a:gd name="connsiteX11" fmla="*/ 53578 w 65722"/>
                <a:gd name="connsiteY11" fmla="*/ 2143 h 5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722" h="50720">
                  <a:moveTo>
                    <a:pt x="53578" y="2143"/>
                  </a:moveTo>
                  <a:lnTo>
                    <a:pt x="22146" y="33576"/>
                  </a:lnTo>
                  <a:lnTo>
                    <a:pt x="12144" y="23574"/>
                  </a:lnTo>
                  <a:cubicBezTo>
                    <a:pt x="9287" y="20717"/>
                    <a:pt x="5001" y="20717"/>
                    <a:pt x="2143" y="23574"/>
                  </a:cubicBezTo>
                  <a:cubicBezTo>
                    <a:pt x="-714" y="26432"/>
                    <a:pt x="-714" y="30718"/>
                    <a:pt x="2143" y="33576"/>
                  </a:cubicBezTo>
                  <a:cubicBezTo>
                    <a:pt x="2143" y="33576"/>
                    <a:pt x="2143" y="33576"/>
                    <a:pt x="2143" y="33576"/>
                  </a:cubicBezTo>
                  <a:lnTo>
                    <a:pt x="17145" y="48578"/>
                  </a:lnTo>
                  <a:cubicBezTo>
                    <a:pt x="20003" y="51435"/>
                    <a:pt x="24289" y="51435"/>
                    <a:pt x="27146" y="48578"/>
                  </a:cubicBezTo>
                  <a:lnTo>
                    <a:pt x="63579" y="12144"/>
                  </a:lnTo>
                  <a:cubicBezTo>
                    <a:pt x="66437" y="9287"/>
                    <a:pt x="66437" y="5001"/>
                    <a:pt x="63579" y="2143"/>
                  </a:cubicBezTo>
                  <a:cubicBezTo>
                    <a:pt x="63579" y="2143"/>
                    <a:pt x="63579" y="2143"/>
                    <a:pt x="63579" y="2143"/>
                  </a:cubicBezTo>
                  <a:cubicBezTo>
                    <a:pt x="60722" y="-714"/>
                    <a:pt x="56436" y="-714"/>
                    <a:pt x="53578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98EBD397-5084-B66A-0519-B9608C7ECEA4}"/>
                </a:ext>
              </a:extLst>
            </p:cNvPr>
            <p:cNvSpPr/>
            <p:nvPr/>
          </p:nvSpPr>
          <p:spPr>
            <a:xfrm>
              <a:off x="1826418" y="4760118"/>
              <a:ext cx="142875" cy="142875"/>
            </a:xfrm>
            <a:custGeom>
              <a:avLst/>
              <a:gdLst>
                <a:gd name="connsiteX0" fmla="*/ 71438 w 142875"/>
                <a:gd name="connsiteY0" fmla="*/ 0 h 142875"/>
                <a:gd name="connsiteX1" fmla="*/ 0 w 142875"/>
                <a:gd name="connsiteY1" fmla="*/ 71438 h 142875"/>
                <a:gd name="connsiteX2" fmla="*/ 71438 w 142875"/>
                <a:gd name="connsiteY2" fmla="*/ 142875 h 142875"/>
                <a:gd name="connsiteX3" fmla="*/ 142875 w 142875"/>
                <a:gd name="connsiteY3" fmla="*/ 71438 h 142875"/>
                <a:gd name="connsiteX4" fmla="*/ 71438 w 142875"/>
                <a:gd name="connsiteY4" fmla="*/ 0 h 142875"/>
                <a:gd name="connsiteX5" fmla="*/ 71438 w 142875"/>
                <a:gd name="connsiteY5" fmla="*/ 128588 h 142875"/>
                <a:gd name="connsiteX6" fmla="*/ 14288 w 142875"/>
                <a:gd name="connsiteY6" fmla="*/ 71438 h 142875"/>
                <a:gd name="connsiteX7" fmla="*/ 71438 w 142875"/>
                <a:gd name="connsiteY7" fmla="*/ 14288 h 142875"/>
                <a:gd name="connsiteX8" fmla="*/ 128588 w 142875"/>
                <a:gd name="connsiteY8" fmla="*/ 71438 h 142875"/>
                <a:gd name="connsiteX9" fmla="*/ 71438 w 142875"/>
                <a:gd name="connsiteY9" fmla="*/ 1285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142875">
                  <a:moveTo>
                    <a:pt x="71438" y="0"/>
                  </a:moveTo>
                  <a:cubicBezTo>
                    <a:pt x="32147" y="0"/>
                    <a:pt x="0" y="32147"/>
                    <a:pt x="0" y="71438"/>
                  </a:cubicBezTo>
                  <a:cubicBezTo>
                    <a:pt x="0" y="110728"/>
                    <a:pt x="32147" y="142875"/>
                    <a:pt x="71438" y="142875"/>
                  </a:cubicBezTo>
                  <a:cubicBezTo>
                    <a:pt x="110728" y="142875"/>
                    <a:pt x="142875" y="110728"/>
                    <a:pt x="142875" y="71438"/>
                  </a:cubicBezTo>
                  <a:cubicBezTo>
                    <a:pt x="142875" y="32147"/>
                    <a:pt x="110728" y="0"/>
                    <a:pt x="71438" y="0"/>
                  </a:cubicBezTo>
                  <a:close/>
                  <a:moveTo>
                    <a:pt x="71438" y="128588"/>
                  </a:moveTo>
                  <a:cubicBezTo>
                    <a:pt x="40005" y="128588"/>
                    <a:pt x="14288" y="102870"/>
                    <a:pt x="14288" y="71438"/>
                  </a:cubicBezTo>
                  <a:cubicBezTo>
                    <a:pt x="14288" y="40005"/>
                    <a:pt x="40005" y="14288"/>
                    <a:pt x="71438" y="14288"/>
                  </a:cubicBezTo>
                  <a:cubicBezTo>
                    <a:pt x="102870" y="14288"/>
                    <a:pt x="128588" y="40005"/>
                    <a:pt x="128588" y="71438"/>
                  </a:cubicBezTo>
                  <a:cubicBezTo>
                    <a:pt x="128588" y="102870"/>
                    <a:pt x="102870" y="128588"/>
                    <a:pt x="71438" y="1285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6" name="Content Placeholder 127">
            <a:extLst>
              <a:ext uri="{FF2B5EF4-FFF2-40B4-BE49-F238E27FC236}">
                <a16:creationId xmlns:a16="http://schemas.microsoft.com/office/drawing/2014/main" id="{89F4909D-422C-F389-F3E1-058A3B5DAFBD}"/>
              </a:ext>
            </a:extLst>
          </p:cNvPr>
          <p:cNvGrpSpPr/>
          <p:nvPr/>
        </p:nvGrpSpPr>
        <p:grpSpPr>
          <a:xfrm>
            <a:off x="2658153" y="4552949"/>
            <a:ext cx="371706" cy="428741"/>
            <a:chOff x="2658153" y="4552949"/>
            <a:chExt cx="371706" cy="428741"/>
          </a:xfrm>
          <a:solidFill>
            <a:schemeClr val="bg1"/>
          </a:solidFill>
        </p:grpSpPr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D60546F-79DE-CAAA-0A12-90F8B417E890}"/>
                </a:ext>
              </a:extLst>
            </p:cNvPr>
            <p:cNvSpPr/>
            <p:nvPr/>
          </p:nvSpPr>
          <p:spPr>
            <a:xfrm>
              <a:off x="2658153" y="4552949"/>
              <a:ext cx="371706" cy="428741"/>
            </a:xfrm>
            <a:custGeom>
              <a:avLst/>
              <a:gdLst>
                <a:gd name="connsiteX0" fmla="*/ 192996 w 371706"/>
                <a:gd name="connsiteY0" fmla="*/ 57150 h 428741"/>
                <a:gd name="connsiteX1" fmla="*/ 192996 w 371706"/>
                <a:gd name="connsiteY1" fmla="*/ 14288 h 428741"/>
                <a:gd name="connsiteX2" fmla="*/ 228715 w 371706"/>
                <a:gd name="connsiteY2" fmla="*/ 14288 h 428741"/>
                <a:gd name="connsiteX3" fmla="*/ 235859 w 371706"/>
                <a:gd name="connsiteY3" fmla="*/ 7144 h 428741"/>
                <a:gd name="connsiteX4" fmla="*/ 228715 w 371706"/>
                <a:gd name="connsiteY4" fmla="*/ 0 h 428741"/>
                <a:gd name="connsiteX5" fmla="*/ 142990 w 371706"/>
                <a:gd name="connsiteY5" fmla="*/ 0 h 428741"/>
                <a:gd name="connsiteX6" fmla="*/ 135846 w 371706"/>
                <a:gd name="connsiteY6" fmla="*/ 7144 h 428741"/>
                <a:gd name="connsiteX7" fmla="*/ 142990 w 371706"/>
                <a:gd name="connsiteY7" fmla="*/ 14288 h 428741"/>
                <a:gd name="connsiteX8" fmla="*/ 178709 w 371706"/>
                <a:gd name="connsiteY8" fmla="*/ 14288 h 428741"/>
                <a:gd name="connsiteX9" fmla="*/ 178709 w 371706"/>
                <a:gd name="connsiteY9" fmla="*/ 57150 h 428741"/>
                <a:gd name="connsiteX10" fmla="*/ 115 w 371706"/>
                <a:gd name="connsiteY10" fmla="*/ 250031 h 428741"/>
                <a:gd name="connsiteX11" fmla="*/ 192996 w 371706"/>
                <a:gd name="connsiteY11" fmla="*/ 428625 h 428741"/>
                <a:gd name="connsiteX12" fmla="*/ 371590 w 371706"/>
                <a:gd name="connsiteY12" fmla="*/ 235744 h 428741"/>
                <a:gd name="connsiteX13" fmla="*/ 192996 w 371706"/>
                <a:gd name="connsiteY13" fmla="*/ 57150 h 428741"/>
                <a:gd name="connsiteX14" fmla="*/ 185853 w 371706"/>
                <a:gd name="connsiteY14" fmla="*/ 414338 h 428741"/>
                <a:gd name="connsiteX15" fmla="*/ 14403 w 371706"/>
                <a:gd name="connsiteY15" fmla="*/ 242888 h 428741"/>
                <a:gd name="connsiteX16" fmla="*/ 185853 w 371706"/>
                <a:gd name="connsiteY16" fmla="*/ 71438 h 428741"/>
                <a:gd name="connsiteX17" fmla="*/ 357303 w 371706"/>
                <a:gd name="connsiteY17" fmla="*/ 242888 h 428741"/>
                <a:gd name="connsiteX18" fmla="*/ 185853 w 371706"/>
                <a:gd name="connsiteY18" fmla="*/ 414338 h 42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1706" h="428741">
                  <a:moveTo>
                    <a:pt x="192996" y="57150"/>
                  </a:moveTo>
                  <a:lnTo>
                    <a:pt x="192996" y="14288"/>
                  </a:lnTo>
                  <a:lnTo>
                    <a:pt x="228715" y="14288"/>
                  </a:lnTo>
                  <a:cubicBezTo>
                    <a:pt x="233001" y="14288"/>
                    <a:pt x="235859" y="11430"/>
                    <a:pt x="235859" y="7144"/>
                  </a:cubicBezTo>
                  <a:cubicBezTo>
                    <a:pt x="235859" y="2858"/>
                    <a:pt x="233001" y="0"/>
                    <a:pt x="228715" y="0"/>
                  </a:cubicBezTo>
                  <a:lnTo>
                    <a:pt x="142990" y="0"/>
                  </a:lnTo>
                  <a:cubicBezTo>
                    <a:pt x="138704" y="0"/>
                    <a:pt x="135846" y="2858"/>
                    <a:pt x="135846" y="7144"/>
                  </a:cubicBezTo>
                  <a:cubicBezTo>
                    <a:pt x="135846" y="11430"/>
                    <a:pt x="138704" y="14288"/>
                    <a:pt x="142990" y="14288"/>
                  </a:cubicBezTo>
                  <a:lnTo>
                    <a:pt x="178709" y="14288"/>
                  </a:lnTo>
                  <a:lnTo>
                    <a:pt x="178709" y="57150"/>
                  </a:lnTo>
                  <a:cubicBezTo>
                    <a:pt x="76553" y="61436"/>
                    <a:pt x="-3457" y="147161"/>
                    <a:pt x="115" y="250031"/>
                  </a:cubicBezTo>
                  <a:cubicBezTo>
                    <a:pt x="3687" y="352901"/>
                    <a:pt x="90126" y="432197"/>
                    <a:pt x="192996" y="428625"/>
                  </a:cubicBezTo>
                  <a:cubicBezTo>
                    <a:pt x="295866" y="425053"/>
                    <a:pt x="375162" y="338614"/>
                    <a:pt x="371590" y="235744"/>
                  </a:cubicBezTo>
                  <a:cubicBezTo>
                    <a:pt x="368018" y="138589"/>
                    <a:pt x="290151" y="60722"/>
                    <a:pt x="192996" y="57150"/>
                  </a:cubicBezTo>
                  <a:close/>
                  <a:moveTo>
                    <a:pt x="185853" y="414338"/>
                  </a:moveTo>
                  <a:cubicBezTo>
                    <a:pt x="90841" y="414338"/>
                    <a:pt x="14403" y="337899"/>
                    <a:pt x="14403" y="242888"/>
                  </a:cubicBezTo>
                  <a:cubicBezTo>
                    <a:pt x="14403" y="147876"/>
                    <a:pt x="90841" y="71438"/>
                    <a:pt x="185853" y="71438"/>
                  </a:cubicBezTo>
                  <a:cubicBezTo>
                    <a:pt x="280864" y="71438"/>
                    <a:pt x="357303" y="147876"/>
                    <a:pt x="357303" y="242888"/>
                  </a:cubicBezTo>
                  <a:cubicBezTo>
                    <a:pt x="357303" y="337899"/>
                    <a:pt x="280864" y="414338"/>
                    <a:pt x="185853" y="4143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2DD36F8-1855-4750-619F-3698A7B106DA}"/>
                </a:ext>
              </a:extLst>
            </p:cNvPr>
            <p:cNvSpPr/>
            <p:nvPr/>
          </p:nvSpPr>
          <p:spPr>
            <a:xfrm>
              <a:off x="2815380" y="4717255"/>
              <a:ext cx="57290" cy="107206"/>
            </a:xfrm>
            <a:custGeom>
              <a:avLst/>
              <a:gdLst>
                <a:gd name="connsiteX0" fmla="*/ 35769 w 57290"/>
                <a:gd name="connsiteY0" fmla="*/ 50721 h 107206"/>
                <a:gd name="connsiteX1" fmla="*/ 35769 w 57290"/>
                <a:gd name="connsiteY1" fmla="*/ 7144 h 107206"/>
                <a:gd name="connsiteX2" fmla="*/ 28625 w 57290"/>
                <a:gd name="connsiteY2" fmla="*/ 0 h 107206"/>
                <a:gd name="connsiteX3" fmla="*/ 21481 w 57290"/>
                <a:gd name="connsiteY3" fmla="*/ 7144 h 107206"/>
                <a:gd name="connsiteX4" fmla="*/ 21481 w 57290"/>
                <a:gd name="connsiteY4" fmla="*/ 50721 h 107206"/>
                <a:gd name="connsiteX5" fmla="*/ 764 w 57290"/>
                <a:gd name="connsiteY5" fmla="*/ 85725 h 107206"/>
                <a:gd name="connsiteX6" fmla="*/ 35769 w 57290"/>
                <a:gd name="connsiteY6" fmla="*/ 106442 h 107206"/>
                <a:gd name="connsiteX7" fmla="*/ 56486 w 57290"/>
                <a:gd name="connsiteY7" fmla="*/ 71438 h 107206"/>
                <a:gd name="connsiteX8" fmla="*/ 35769 w 57290"/>
                <a:gd name="connsiteY8" fmla="*/ 50721 h 107206"/>
                <a:gd name="connsiteX9" fmla="*/ 28625 w 57290"/>
                <a:gd name="connsiteY9" fmla="*/ 92869 h 107206"/>
                <a:gd name="connsiteX10" fmla="*/ 14338 w 57290"/>
                <a:gd name="connsiteY10" fmla="*/ 78581 h 107206"/>
                <a:gd name="connsiteX11" fmla="*/ 28625 w 57290"/>
                <a:gd name="connsiteY11" fmla="*/ 64294 h 107206"/>
                <a:gd name="connsiteX12" fmla="*/ 42913 w 57290"/>
                <a:gd name="connsiteY12" fmla="*/ 78581 h 107206"/>
                <a:gd name="connsiteX13" fmla="*/ 28625 w 57290"/>
                <a:gd name="connsiteY13" fmla="*/ 92869 h 1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290" h="107206">
                  <a:moveTo>
                    <a:pt x="35769" y="50721"/>
                  </a:moveTo>
                  <a:lnTo>
                    <a:pt x="35769" y="7144"/>
                  </a:lnTo>
                  <a:cubicBezTo>
                    <a:pt x="35769" y="2857"/>
                    <a:pt x="32911" y="0"/>
                    <a:pt x="28625" y="0"/>
                  </a:cubicBezTo>
                  <a:cubicBezTo>
                    <a:pt x="24339" y="0"/>
                    <a:pt x="21481" y="2857"/>
                    <a:pt x="21481" y="7144"/>
                  </a:cubicBezTo>
                  <a:lnTo>
                    <a:pt x="21481" y="50721"/>
                  </a:lnTo>
                  <a:cubicBezTo>
                    <a:pt x="6479" y="55007"/>
                    <a:pt x="-2807" y="70009"/>
                    <a:pt x="764" y="85725"/>
                  </a:cubicBezTo>
                  <a:cubicBezTo>
                    <a:pt x="5051" y="100727"/>
                    <a:pt x="20053" y="110014"/>
                    <a:pt x="35769" y="106442"/>
                  </a:cubicBezTo>
                  <a:cubicBezTo>
                    <a:pt x="51485" y="102870"/>
                    <a:pt x="60058" y="87154"/>
                    <a:pt x="56486" y="71438"/>
                  </a:cubicBezTo>
                  <a:cubicBezTo>
                    <a:pt x="53628" y="61436"/>
                    <a:pt x="45770" y="53578"/>
                    <a:pt x="35769" y="50721"/>
                  </a:cubicBezTo>
                  <a:close/>
                  <a:moveTo>
                    <a:pt x="28625" y="92869"/>
                  </a:moveTo>
                  <a:cubicBezTo>
                    <a:pt x="20767" y="92869"/>
                    <a:pt x="14338" y="86439"/>
                    <a:pt x="14338" y="78581"/>
                  </a:cubicBezTo>
                  <a:cubicBezTo>
                    <a:pt x="14338" y="70723"/>
                    <a:pt x="20767" y="64294"/>
                    <a:pt x="28625" y="64294"/>
                  </a:cubicBezTo>
                  <a:cubicBezTo>
                    <a:pt x="36483" y="64294"/>
                    <a:pt x="42913" y="70723"/>
                    <a:pt x="42913" y="78581"/>
                  </a:cubicBezTo>
                  <a:cubicBezTo>
                    <a:pt x="42913" y="86439"/>
                    <a:pt x="36483" y="92869"/>
                    <a:pt x="28625" y="92869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5942846-0FB8-302E-D3E4-FE93F88EC78A}"/>
                </a:ext>
              </a:extLst>
            </p:cNvPr>
            <p:cNvSpPr/>
            <p:nvPr/>
          </p:nvSpPr>
          <p:spPr>
            <a:xfrm>
              <a:off x="2836862" y="4638674"/>
              <a:ext cx="14287" cy="28575"/>
            </a:xfrm>
            <a:custGeom>
              <a:avLst/>
              <a:gdLst>
                <a:gd name="connsiteX0" fmla="*/ 7144 w 14287"/>
                <a:gd name="connsiteY0" fmla="*/ 28575 h 28575"/>
                <a:gd name="connsiteX1" fmla="*/ 14288 w 14287"/>
                <a:gd name="connsiteY1" fmla="*/ 21431 h 28575"/>
                <a:gd name="connsiteX2" fmla="*/ 14288 w 14287"/>
                <a:gd name="connsiteY2" fmla="*/ 7144 h 28575"/>
                <a:gd name="connsiteX3" fmla="*/ 7144 w 14287"/>
                <a:gd name="connsiteY3" fmla="*/ 0 h 28575"/>
                <a:gd name="connsiteX4" fmla="*/ 0 w 14287"/>
                <a:gd name="connsiteY4" fmla="*/ 7144 h 28575"/>
                <a:gd name="connsiteX5" fmla="*/ 0 w 14287"/>
                <a:gd name="connsiteY5" fmla="*/ 21431 h 28575"/>
                <a:gd name="connsiteX6" fmla="*/ 7144 w 14287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8575">
                  <a:moveTo>
                    <a:pt x="7144" y="28575"/>
                  </a:moveTo>
                  <a:cubicBezTo>
                    <a:pt x="11430" y="28575"/>
                    <a:pt x="14288" y="25718"/>
                    <a:pt x="14288" y="21431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7" y="0"/>
                    <a:pt x="0" y="2857"/>
                    <a:pt x="0" y="7144"/>
                  </a:cubicBezTo>
                  <a:lnTo>
                    <a:pt x="0" y="21431"/>
                  </a:lnTo>
                  <a:cubicBezTo>
                    <a:pt x="0" y="25718"/>
                    <a:pt x="2857" y="28575"/>
                    <a:pt x="7144" y="285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CB41367-1C67-C395-C22B-74D949528913}"/>
                </a:ext>
              </a:extLst>
            </p:cNvPr>
            <p:cNvSpPr/>
            <p:nvPr/>
          </p:nvSpPr>
          <p:spPr>
            <a:xfrm>
              <a:off x="2836862" y="4924424"/>
              <a:ext cx="14287" cy="28575"/>
            </a:xfrm>
            <a:custGeom>
              <a:avLst/>
              <a:gdLst>
                <a:gd name="connsiteX0" fmla="*/ 7144 w 14287"/>
                <a:gd name="connsiteY0" fmla="*/ 0 h 28575"/>
                <a:gd name="connsiteX1" fmla="*/ 0 w 14287"/>
                <a:gd name="connsiteY1" fmla="*/ 7144 h 28575"/>
                <a:gd name="connsiteX2" fmla="*/ 0 w 14287"/>
                <a:gd name="connsiteY2" fmla="*/ 21431 h 28575"/>
                <a:gd name="connsiteX3" fmla="*/ 7144 w 14287"/>
                <a:gd name="connsiteY3" fmla="*/ 28575 h 28575"/>
                <a:gd name="connsiteX4" fmla="*/ 14288 w 14287"/>
                <a:gd name="connsiteY4" fmla="*/ 21431 h 28575"/>
                <a:gd name="connsiteX5" fmla="*/ 14288 w 14287"/>
                <a:gd name="connsiteY5" fmla="*/ 7144 h 28575"/>
                <a:gd name="connsiteX6" fmla="*/ 7144 w 14287"/>
                <a:gd name="connsiteY6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8575">
                  <a:moveTo>
                    <a:pt x="7144" y="0"/>
                  </a:moveTo>
                  <a:cubicBezTo>
                    <a:pt x="2857" y="0"/>
                    <a:pt x="0" y="2858"/>
                    <a:pt x="0" y="7144"/>
                  </a:cubicBezTo>
                  <a:lnTo>
                    <a:pt x="0" y="21431"/>
                  </a:lnTo>
                  <a:cubicBezTo>
                    <a:pt x="0" y="25717"/>
                    <a:pt x="2857" y="28575"/>
                    <a:pt x="7144" y="28575"/>
                  </a:cubicBezTo>
                  <a:cubicBezTo>
                    <a:pt x="11430" y="28575"/>
                    <a:pt x="14288" y="25717"/>
                    <a:pt x="14288" y="21431"/>
                  </a:cubicBezTo>
                  <a:lnTo>
                    <a:pt x="14288" y="7144"/>
                  </a:lnTo>
                  <a:cubicBezTo>
                    <a:pt x="14288" y="2858"/>
                    <a:pt x="11430" y="0"/>
                    <a:pt x="7144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1CA986C6-6E54-96E2-17DC-CB43C9FEFEC3}"/>
                </a:ext>
              </a:extLst>
            </p:cNvPr>
            <p:cNvSpPr/>
            <p:nvPr/>
          </p:nvSpPr>
          <p:spPr>
            <a:xfrm>
              <a:off x="2686843" y="4788693"/>
              <a:ext cx="28575" cy="14287"/>
            </a:xfrm>
            <a:custGeom>
              <a:avLst/>
              <a:gdLst>
                <a:gd name="connsiteX0" fmla="*/ 21431 w 28575"/>
                <a:gd name="connsiteY0" fmla="*/ 0 h 14287"/>
                <a:gd name="connsiteX1" fmla="*/ 7144 w 28575"/>
                <a:gd name="connsiteY1" fmla="*/ 0 h 14287"/>
                <a:gd name="connsiteX2" fmla="*/ 0 w 28575"/>
                <a:gd name="connsiteY2" fmla="*/ 7144 h 14287"/>
                <a:gd name="connsiteX3" fmla="*/ 7144 w 28575"/>
                <a:gd name="connsiteY3" fmla="*/ 14288 h 14287"/>
                <a:gd name="connsiteX4" fmla="*/ 21431 w 28575"/>
                <a:gd name="connsiteY4" fmla="*/ 14288 h 14287"/>
                <a:gd name="connsiteX5" fmla="*/ 28575 w 28575"/>
                <a:gd name="connsiteY5" fmla="*/ 7144 h 14287"/>
                <a:gd name="connsiteX6" fmla="*/ 21431 w 2857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4287">
                  <a:moveTo>
                    <a:pt x="21431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1431" y="14288"/>
                  </a:lnTo>
                  <a:cubicBezTo>
                    <a:pt x="25718" y="14288"/>
                    <a:pt x="28575" y="11430"/>
                    <a:pt x="28575" y="7144"/>
                  </a:cubicBezTo>
                  <a:cubicBezTo>
                    <a:pt x="28575" y="2858"/>
                    <a:pt x="25718" y="0"/>
                    <a:pt x="2143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F178A57E-4BB2-1546-7E52-036DC8F383E6}"/>
                </a:ext>
              </a:extLst>
            </p:cNvPr>
            <p:cNvSpPr/>
            <p:nvPr/>
          </p:nvSpPr>
          <p:spPr>
            <a:xfrm>
              <a:off x="2972593" y="4788693"/>
              <a:ext cx="28575" cy="14287"/>
            </a:xfrm>
            <a:custGeom>
              <a:avLst/>
              <a:gdLst>
                <a:gd name="connsiteX0" fmla="*/ 21431 w 28575"/>
                <a:gd name="connsiteY0" fmla="*/ 0 h 14287"/>
                <a:gd name="connsiteX1" fmla="*/ 7144 w 28575"/>
                <a:gd name="connsiteY1" fmla="*/ 0 h 14287"/>
                <a:gd name="connsiteX2" fmla="*/ 0 w 28575"/>
                <a:gd name="connsiteY2" fmla="*/ 7144 h 14287"/>
                <a:gd name="connsiteX3" fmla="*/ 7144 w 28575"/>
                <a:gd name="connsiteY3" fmla="*/ 14288 h 14287"/>
                <a:gd name="connsiteX4" fmla="*/ 21431 w 28575"/>
                <a:gd name="connsiteY4" fmla="*/ 14288 h 14287"/>
                <a:gd name="connsiteX5" fmla="*/ 28575 w 28575"/>
                <a:gd name="connsiteY5" fmla="*/ 7144 h 14287"/>
                <a:gd name="connsiteX6" fmla="*/ 21431 w 2857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4287">
                  <a:moveTo>
                    <a:pt x="21431" y="0"/>
                  </a:move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21431" y="14288"/>
                  </a:lnTo>
                  <a:cubicBezTo>
                    <a:pt x="25717" y="14288"/>
                    <a:pt x="28575" y="11430"/>
                    <a:pt x="28575" y="7144"/>
                  </a:cubicBezTo>
                  <a:cubicBezTo>
                    <a:pt x="28575" y="2858"/>
                    <a:pt x="25717" y="0"/>
                    <a:pt x="2143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3F535A0-BC8F-3A10-1449-E2526A06409B}"/>
                </a:ext>
              </a:extLst>
            </p:cNvPr>
            <p:cNvSpPr/>
            <p:nvPr/>
          </p:nvSpPr>
          <p:spPr>
            <a:xfrm>
              <a:off x="2731134" y="4682251"/>
              <a:ext cx="24288" cy="24288"/>
            </a:xfrm>
            <a:custGeom>
              <a:avLst/>
              <a:gdLst>
                <a:gd name="connsiteX0" fmla="*/ 12144 w 24288"/>
                <a:gd name="connsiteY0" fmla="*/ 2143 h 24288"/>
                <a:gd name="connsiteX1" fmla="*/ 2143 w 24288"/>
                <a:gd name="connsiteY1" fmla="*/ 2143 h 24288"/>
                <a:gd name="connsiteX2" fmla="*/ 2143 w 24288"/>
                <a:gd name="connsiteY2" fmla="*/ 12144 h 24288"/>
                <a:gd name="connsiteX3" fmla="*/ 12144 w 24288"/>
                <a:gd name="connsiteY3" fmla="*/ 22146 h 24288"/>
                <a:gd name="connsiteX4" fmla="*/ 22146 w 24288"/>
                <a:gd name="connsiteY4" fmla="*/ 22146 h 24288"/>
                <a:gd name="connsiteX5" fmla="*/ 22146 w 24288"/>
                <a:gd name="connsiteY5" fmla="*/ 12144 h 24288"/>
                <a:gd name="connsiteX6" fmla="*/ 12144 w 24288"/>
                <a:gd name="connsiteY6" fmla="*/ 2143 h 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88" h="24288">
                  <a:moveTo>
                    <a:pt x="12144" y="2143"/>
                  </a:moveTo>
                  <a:cubicBezTo>
                    <a:pt x="9287" y="-714"/>
                    <a:pt x="5001" y="-714"/>
                    <a:pt x="2143" y="2143"/>
                  </a:cubicBezTo>
                  <a:cubicBezTo>
                    <a:pt x="-714" y="5001"/>
                    <a:pt x="-714" y="9287"/>
                    <a:pt x="2143" y="12144"/>
                  </a:cubicBezTo>
                  <a:lnTo>
                    <a:pt x="12144" y="22146"/>
                  </a:lnTo>
                  <a:cubicBezTo>
                    <a:pt x="15002" y="25003"/>
                    <a:pt x="19288" y="25003"/>
                    <a:pt x="22146" y="22146"/>
                  </a:cubicBezTo>
                  <a:cubicBezTo>
                    <a:pt x="25003" y="19288"/>
                    <a:pt x="25003" y="15002"/>
                    <a:pt x="22146" y="12144"/>
                  </a:cubicBezTo>
                  <a:lnTo>
                    <a:pt x="12144" y="2143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673E4D4-4FBC-BF96-5ED3-FC94F818218E}"/>
                </a:ext>
              </a:extLst>
            </p:cNvPr>
            <p:cNvSpPr/>
            <p:nvPr/>
          </p:nvSpPr>
          <p:spPr>
            <a:xfrm>
              <a:off x="2933124" y="4884743"/>
              <a:ext cx="23752" cy="23964"/>
            </a:xfrm>
            <a:custGeom>
              <a:avLst/>
              <a:gdLst>
                <a:gd name="connsiteX0" fmla="*/ 11609 w 23752"/>
                <a:gd name="connsiteY0" fmla="*/ 1819 h 23964"/>
                <a:gd name="connsiteX1" fmla="*/ 1607 w 23752"/>
                <a:gd name="connsiteY1" fmla="*/ 2533 h 23964"/>
                <a:gd name="connsiteX2" fmla="*/ 1607 w 23752"/>
                <a:gd name="connsiteY2" fmla="*/ 11820 h 23964"/>
                <a:gd name="connsiteX3" fmla="*/ 11609 w 23752"/>
                <a:gd name="connsiteY3" fmla="*/ 21822 h 23964"/>
                <a:gd name="connsiteX4" fmla="*/ 21610 w 23752"/>
                <a:gd name="connsiteY4" fmla="*/ 21822 h 23964"/>
                <a:gd name="connsiteX5" fmla="*/ 21610 w 23752"/>
                <a:gd name="connsiteY5" fmla="*/ 21822 h 23964"/>
                <a:gd name="connsiteX6" fmla="*/ 21610 w 23752"/>
                <a:gd name="connsiteY6" fmla="*/ 11820 h 23964"/>
                <a:gd name="connsiteX7" fmla="*/ 21610 w 23752"/>
                <a:gd name="connsiteY7" fmla="*/ 11820 h 23964"/>
                <a:gd name="connsiteX8" fmla="*/ 11609 w 23752"/>
                <a:gd name="connsiteY8" fmla="*/ 1819 h 2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" h="23964">
                  <a:moveTo>
                    <a:pt x="11609" y="1819"/>
                  </a:moveTo>
                  <a:cubicBezTo>
                    <a:pt x="8751" y="-1038"/>
                    <a:pt x="3750" y="-324"/>
                    <a:pt x="1607" y="2533"/>
                  </a:cubicBezTo>
                  <a:cubicBezTo>
                    <a:pt x="-536" y="5391"/>
                    <a:pt x="-536" y="8963"/>
                    <a:pt x="1607" y="11820"/>
                  </a:cubicBezTo>
                  <a:lnTo>
                    <a:pt x="11609" y="21822"/>
                  </a:lnTo>
                  <a:cubicBezTo>
                    <a:pt x="14466" y="24679"/>
                    <a:pt x="18752" y="24679"/>
                    <a:pt x="21610" y="21822"/>
                  </a:cubicBezTo>
                  <a:cubicBezTo>
                    <a:pt x="21610" y="21822"/>
                    <a:pt x="21610" y="21822"/>
                    <a:pt x="21610" y="21822"/>
                  </a:cubicBezTo>
                  <a:cubicBezTo>
                    <a:pt x="24467" y="18964"/>
                    <a:pt x="24467" y="14678"/>
                    <a:pt x="21610" y="11820"/>
                  </a:cubicBezTo>
                  <a:cubicBezTo>
                    <a:pt x="21610" y="11820"/>
                    <a:pt x="21610" y="11820"/>
                    <a:pt x="21610" y="11820"/>
                  </a:cubicBezTo>
                  <a:lnTo>
                    <a:pt x="11609" y="181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872906B0-C30A-CF21-0F6D-01318FA40384}"/>
                </a:ext>
              </a:extLst>
            </p:cNvPr>
            <p:cNvSpPr/>
            <p:nvPr/>
          </p:nvSpPr>
          <p:spPr>
            <a:xfrm>
              <a:off x="2731134" y="4884955"/>
              <a:ext cx="23964" cy="23752"/>
            </a:xfrm>
            <a:custGeom>
              <a:avLst/>
              <a:gdLst>
                <a:gd name="connsiteX0" fmla="*/ 12144 w 23964"/>
                <a:gd name="connsiteY0" fmla="*/ 1607 h 23752"/>
                <a:gd name="connsiteX1" fmla="*/ 2143 w 23964"/>
                <a:gd name="connsiteY1" fmla="*/ 11609 h 23752"/>
                <a:gd name="connsiteX2" fmla="*/ 2143 w 23964"/>
                <a:gd name="connsiteY2" fmla="*/ 21610 h 23752"/>
                <a:gd name="connsiteX3" fmla="*/ 2143 w 23964"/>
                <a:gd name="connsiteY3" fmla="*/ 21610 h 23752"/>
                <a:gd name="connsiteX4" fmla="*/ 12144 w 23964"/>
                <a:gd name="connsiteY4" fmla="*/ 21610 h 23752"/>
                <a:gd name="connsiteX5" fmla="*/ 12144 w 23964"/>
                <a:gd name="connsiteY5" fmla="*/ 21610 h 23752"/>
                <a:gd name="connsiteX6" fmla="*/ 22146 w 23964"/>
                <a:gd name="connsiteY6" fmla="*/ 11609 h 23752"/>
                <a:gd name="connsiteX7" fmla="*/ 21431 w 23964"/>
                <a:gd name="connsiteY7" fmla="*/ 1607 h 23752"/>
                <a:gd name="connsiteX8" fmla="*/ 12144 w 23964"/>
                <a:gd name="connsiteY8" fmla="*/ 1607 h 2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4" h="23752">
                  <a:moveTo>
                    <a:pt x="12144" y="1607"/>
                  </a:moveTo>
                  <a:lnTo>
                    <a:pt x="2143" y="11609"/>
                  </a:lnTo>
                  <a:cubicBezTo>
                    <a:pt x="-714" y="14466"/>
                    <a:pt x="-714" y="18752"/>
                    <a:pt x="2143" y="21610"/>
                  </a:cubicBezTo>
                  <a:cubicBezTo>
                    <a:pt x="2143" y="21610"/>
                    <a:pt x="2143" y="21610"/>
                    <a:pt x="2143" y="21610"/>
                  </a:cubicBezTo>
                  <a:cubicBezTo>
                    <a:pt x="5001" y="24467"/>
                    <a:pt x="9287" y="24467"/>
                    <a:pt x="12144" y="21610"/>
                  </a:cubicBezTo>
                  <a:cubicBezTo>
                    <a:pt x="12144" y="21610"/>
                    <a:pt x="12144" y="21610"/>
                    <a:pt x="12144" y="21610"/>
                  </a:cubicBezTo>
                  <a:lnTo>
                    <a:pt x="22146" y="11609"/>
                  </a:lnTo>
                  <a:cubicBezTo>
                    <a:pt x="25003" y="8751"/>
                    <a:pt x="24289" y="3750"/>
                    <a:pt x="21431" y="1607"/>
                  </a:cubicBezTo>
                  <a:cubicBezTo>
                    <a:pt x="18574" y="-536"/>
                    <a:pt x="14288" y="-536"/>
                    <a:pt x="12144" y="1607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C19782B8-8092-5935-4C93-145CE78875C6}"/>
                </a:ext>
              </a:extLst>
            </p:cNvPr>
            <p:cNvSpPr/>
            <p:nvPr/>
          </p:nvSpPr>
          <p:spPr>
            <a:xfrm>
              <a:off x="2932588" y="4682251"/>
              <a:ext cx="24288" cy="24288"/>
            </a:xfrm>
            <a:custGeom>
              <a:avLst/>
              <a:gdLst>
                <a:gd name="connsiteX0" fmla="*/ 12144 w 24288"/>
                <a:gd name="connsiteY0" fmla="*/ 2143 h 24288"/>
                <a:gd name="connsiteX1" fmla="*/ 2143 w 24288"/>
                <a:gd name="connsiteY1" fmla="*/ 12144 h 24288"/>
                <a:gd name="connsiteX2" fmla="*/ 2143 w 24288"/>
                <a:gd name="connsiteY2" fmla="*/ 22146 h 24288"/>
                <a:gd name="connsiteX3" fmla="*/ 12144 w 24288"/>
                <a:gd name="connsiteY3" fmla="*/ 22146 h 24288"/>
                <a:gd name="connsiteX4" fmla="*/ 22146 w 24288"/>
                <a:gd name="connsiteY4" fmla="*/ 12144 h 24288"/>
                <a:gd name="connsiteX5" fmla="*/ 22146 w 24288"/>
                <a:gd name="connsiteY5" fmla="*/ 2143 h 24288"/>
                <a:gd name="connsiteX6" fmla="*/ 12144 w 24288"/>
                <a:gd name="connsiteY6" fmla="*/ 2143 h 24288"/>
                <a:gd name="connsiteX7" fmla="*/ 12144 w 24288"/>
                <a:gd name="connsiteY7" fmla="*/ 2143 h 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88" h="24288">
                  <a:moveTo>
                    <a:pt x="12144" y="2143"/>
                  </a:moveTo>
                  <a:lnTo>
                    <a:pt x="2143" y="12144"/>
                  </a:lnTo>
                  <a:cubicBezTo>
                    <a:pt x="-714" y="15002"/>
                    <a:pt x="-714" y="19288"/>
                    <a:pt x="2143" y="22146"/>
                  </a:cubicBezTo>
                  <a:cubicBezTo>
                    <a:pt x="5001" y="25003"/>
                    <a:pt x="9287" y="25003"/>
                    <a:pt x="12144" y="22146"/>
                  </a:cubicBezTo>
                  <a:lnTo>
                    <a:pt x="22146" y="12144"/>
                  </a:lnTo>
                  <a:cubicBezTo>
                    <a:pt x="25003" y="9287"/>
                    <a:pt x="25003" y="5001"/>
                    <a:pt x="22146" y="2143"/>
                  </a:cubicBezTo>
                  <a:cubicBezTo>
                    <a:pt x="20003" y="-714"/>
                    <a:pt x="15002" y="-714"/>
                    <a:pt x="12144" y="2143"/>
                  </a:cubicBezTo>
                  <a:lnTo>
                    <a:pt x="12144" y="2143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9" name="Content Placeholder 129">
            <a:extLst>
              <a:ext uri="{FF2B5EF4-FFF2-40B4-BE49-F238E27FC236}">
                <a16:creationId xmlns:a16="http://schemas.microsoft.com/office/drawing/2014/main" id="{8D03E16D-5703-16E9-66A7-E4DDE7094703}"/>
              </a:ext>
            </a:extLst>
          </p:cNvPr>
          <p:cNvGrpSpPr/>
          <p:nvPr/>
        </p:nvGrpSpPr>
        <p:grpSpPr>
          <a:xfrm>
            <a:off x="3690143" y="4563309"/>
            <a:ext cx="428625" cy="357146"/>
            <a:chOff x="3690143" y="4563309"/>
            <a:chExt cx="428625" cy="357146"/>
          </a:xfrm>
          <a:solidFill>
            <a:schemeClr val="bg1"/>
          </a:solidFill>
        </p:grpSpPr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61C44290-F683-3331-D230-FF081B1E4167}"/>
                </a:ext>
              </a:extLst>
            </p:cNvPr>
            <p:cNvSpPr/>
            <p:nvPr/>
          </p:nvSpPr>
          <p:spPr>
            <a:xfrm>
              <a:off x="3840162" y="4849018"/>
              <a:ext cx="128587" cy="71437"/>
            </a:xfrm>
            <a:custGeom>
              <a:avLst/>
              <a:gdLst>
                <a:gd name="connsiteX0" fmla="*/ 64294 w 128587"/>
                <a:gd name="connsiteY0" fmla="*/ 71437 h 71437"/>
                <a:gd name="connsiteX1" fmla="*/ 59293 w 128587"/>
                <a:gd name="connsiteY1" fmla="*/ 69294 h 71437"/>
                <a:gd name="connsiteX2" fmla="*/ 2143 w 128587"/>
                <a:gd name="connsiteY2" fmla="*/ 12144 h 71437"/>
                <a:gd name="connsiteX3" fmla="*/ 2143 w 128587"/>
                <a:gd name="connsiteY3" fmla="*/ 2143 h 71437"/>
                <a:gd name="connsiteX4" fmla="*/ 12144 w 128587"/>
                <a:gd name="connsiteY4" fmla="*/ 2143 h 71437"/>
                <a:gd name="connsiteX5" fmla="*/ 12144 w 128587"/>
                <a:gd name="connsiteY5" fmla="*/ 2143 h 71437"/>
                <a:gd name="connsiteX6" fmla="*/ 64294 w 128587"/>
                <a:gd name="connsiteY6" fmla="*/ 54292 h 71437"/>
                <a:gd name="connsiteX7" fmla="*/ 116443 w 128587"/>
                <a:gd name="connsiteY7" fmla="*/ 2143 h 71437"/>
                <a:gd name="connsiteX8" fmla="*/ 126444 w 128587"/>
                <a:gd name="connsiteY8" fmla="*/ 2143 h 71437"/>
                <a:gd name="connsiteX9" fmla="*/ 126444 w 128587"/>
                <a:gd name="connsiteY9" fmla="*/ 12144 h 71437"/>
                <a:gd name="connsiteX10" fmla="*/ 69294 w 128587"/>
                <a:gd name="connsiteY10" fmla="*/ 69294 h 71437"/>
                <a:gd name="connsiteX11" fmla="*/ 64294 w 128587"/>
                <a:gd name="connsiteY11" fmla="*/ 71437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" h="71437">
                  <a:moveTo>
                    <a:pt x="64294" y="71437"/>
                  </a:moveTo>
                  <a:cubicBezTo>
                    <a:pt x="62151" y="71437"/>
                    <a:pt x="60722" y="70723"/>
                    <a:pt x="59293" y="69294"/>
                  </a:cubicBezTo>
                  <a:lnTo>
                    <a:pt x="2143" y="12144"/>
                  </a:lnTo>
                  <a:cubicBezTo>
                    <a:pt x="-714" y="9287"/>
                    <a:pt x="-714" y="5001"/>
                    <a:pt x="2143" y="2143"/>
                  </a:cubicBezTo>
                  <a:cubicBezTo>
                    <a:pt x="5001" y="-714"/>
                    <a:pt x="9287" y="-714"/>
                    <a:pt x="12144" y="2143"/>
                  </a:cubicBezTo>
                  <a:lnTo>
                    <a:pt x="12144" y="2143"/>
                  </a:lnTo>
                  <a:lnTo>
                    <a:pt x="64294" y="54292"/>
                  </a:lnTo>
                  <a:lnTo>
                    <a:pt x="116443" y="2143"/>
                  </a:lnTo>
                  <a:cubicBezTo>
                    <a:pt x="119301" y="-714"/>
                    <a:pt x="123587" y="-714"/>
                    <a:pt x="126444" y="2143"/>
                  </a:cubicBezTo>
                  <a:cubicBezTo>
                    <a:pt x="129302" y="5001"/>
                    <a:pt x="129302" y="9287"/>
                    <a:pt x="126444" y="12144"/>
                  </a:cubicBezTo>
                  <a:lnTo>
                    <a:pt x="69294" y="69294"/>
                  </a:lnTo>
                  <a:cubicBezTo>
                    <a:pt x="67866" y="70723"/>
                    <a:pt x="66437" y="71437"/>
                    <a:pt x="64294" y="71437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CCA38874-8DD1-B2C5-29FA-BEE0A2D78A8B}"/>
                </a:ext>
              </a:extLst>
            </p:cNvPr>
            <p:cNvSpPr/>
            <p:nvPr/>
          </p:nvSpPr>
          <p:spPr>
            <a:xfrm>
              <a:off x="3897312" y="4727575"/>
              <a:ext cx="14287" cy="192881"/>
            </a:xfrm>
            <a:custGeom>
              <a:avLst/>
              <a:gdLst>
                <a:gd name="connsiteX0" fmla="*/ 7144 w 14287"/>
                <a:gd name="connsiteY0" fmla="*/ 192881 h 192881"/>
                <a:gd name="connsiteX1" fmla="*/ 0 w 14287"/>
                <a:gd name="connsiteY1" fmla="*/ 185738 h 192881"/>
                <a:gd name="connsiteX2" fmla="*/ 0 w 14287"/>
                <a:gd name="connsiteY2" fmla="*/ 7144 h 192881"/>
                <a:gd name="connsiteX3" fmla="*/ 7144 w 14287"/>
                <a:gd name="connsiteY3" fmla="*/ 0 h 192881"/>
                <a:gd name="connsiteX4" fmla="*/ 14288 w 14287"/>
                <a:gd name="connsiteY4" fmla="*/ 7144 h 192881"/>
                <a:gd name="connsiteX5" fmla="*/ 14288 w 14287"/>
                <a:gd name="connsiteY5" fmla="*/ 185738 h 192881"/>
                <a:gd name="connsiteX6" fmla="*/ 7144 w 14287"/>
                <a:gd name="connsiteY6" fmla="*/ 192881 h 19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92881">
                  <a:moveTo>
                    <a:pt x="7144" y="192881"/>
                  </a:moveTo>
                  <a:cubicBezTo>
                    <a:pt x="2857" y="192881"/>
                    <a:pt x="0" y="190024"/>
                    <a:pt x="0" y="185738"/>
                  </a:cubicBezTo>
                  <a:lnTo>
                    <a:pt x="0" y="7144"/>
                  </a:lnTo>
                  <a:cubicBezTo>
                    <a:pt x="0" y="2857"/>
                    <a:pt x="2857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185738"/>
                  </a:lnTo>
                  <a:cubicBezTo>
                    <a:pt x="14288" y="190024"/>
                    <a:pt x="11430" y="192881"/>
                    <a:pt x="7144" y="19288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7523B43-DF67-5D87-07E7-0AB0190C89A3}"/>
                </a:ext>
              </a:extLst>
            </p:cNvPr>
            <p:cNvSpPr/>
            <p:nvPr/>
          </p:nvSpPr>
          <p:spPr>
            <a:xfrm>
              <a:off x="3690143" y="4641850"/>
              <a:ext cx="178593" cy="171450"/>
            </a:xfrm>
            <a:custGeom>
              <a:avLst/>
              <a:gdLst>
                <a:gd name="connsiteX0" fmla="*/ 171450 w 178593"/>
                <a:gd name="connsiteY0" fmla="*/ 171450 h 171450"/>
                <a:gd name="connsiteX1" fmla="*/ 85725 w 178593"/>
                <a:gd name="connsiteY1" fmla="*/ 171450 h 171450"/>
                <a:gd name="connsiteX2" fmla="*/ 0 w 178593"/>
                <a:gd name="connsiteY2" fmla="*/ 85725 h 171450"/>
                <a:gd name="connsiteX3" fmla="*/ 85725 w 178593"/>
                <a:gd name="connsiteY3" fmla="*/ 0 h 171450"/>
                <a:gd name="connsiteX4" fmla="*/ 147876 w 178593"/>
                <a:gd name="connsiteY4" fmla="*/ 26432 h 171450"/>
                <a:gd name="connsiteX5" fmla="*/ 147876 w 178593"/>
                <a:gd name="connsiteY5" fmla="*/ 36433 h 171450"/>
                <a:gd name="connsiteX6" fmla="*/ 147876 w 178593"/>
                <a:gd name="connsiteY6" fmla="*/ 36433 h 171450"/>
                <a:gd name="connsiteX7" fmla="*/ 137874 w 178593"/>
                <a:gd name="connsiteY7" fmla="*/ 36433 h 171450"/>
                <a:gd name="connsiteX8" fmla="*/ 37148 w 178593"/>
                <a:gd name="connsiteY8" fmla="*/ 33576 h 171450"/>
                <a:gd name="connsiteX9" fmla="*/ 33576 w 178593"/>
                <a:gd name="connsiteY9" fmla="*/ 135017 h 171450"/>
                <a:gd name="connsiteX10" fmla="*/ 85725 w 178593"/>
                <a:gd name="connsiteY10" fmla="*/ 157163 h 171450"/>
                <a:gd name="connsiteX11" fmla="*/ 171450 w 178593"/>
                <a:gd name="connsiteY11" fmla="*/ 157163 h 171450"/>
                <a:gd name="connsiteX12" fmla="*/ 178594 w 178593"/>
                <a:gd name="connsiteY12" fmla="*/ 164306 h 171450"/>
                <a:gd name="connsiteX13" fmla="*/ 171450 w 178593"/>
                <a:gd name="connsiteY1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593" h="171450">
                  <a:moveTo>
                    <a:pt x="171450" y="171450"/>
                  </a:moveTo>
                  <a:lnTo>
                    <a:pt x="85725" y="171450"/>
                  </a:lnTo>
                  <a:cubicBezTo>
                    <a:pt x="38576" y="171450"/>
                    <a:pt x="0" y="132874"/>
                    <a:pt x="0" y="85725"/>
                  </a:cubicBezTo>
                  <a:cubicBezTo>
                    <a:pt x="0" y="38576"/>
                    <a:pt x="38576" y="0"/>
                    <a:pt x="85725" y="0"/>
                  </a:cubicBezTo>
                  <a:cubicBezTo>
                    <a:pt x="109299" y="0"/>
                    <a:pt x="131445" y="9287"/>
                    <a:pt x="147876" y="26432"/>
                  </a:cubicBezTo>
                  <a:cubicBezTo>
                    <a:pt x="150733" y="29289"/>
                    <a:pt x="150733" y="33576"/>
                    <a:pt x="147876" y="36433"/>
                  </a:cubicBezTo>
                  <a:cubicBezTo>
                    <a:pt x="147876" y="36433"/>
                    <a:pt x="147876" y="36433"/>
                    <a:pt x="147876" y="36433"/>
                  </a:cubicBezTo>
                  <a:cubicBezTo>
                    <a:pt x="145018" y="39291"/>
                    <a:pt x="140732" y="39291"/>
                    <a:pt x="137874" y="36433"/>
                  </a:cubicBezTo>
                  <a:cubicBezTo>
                    <a:pt x="110728" y="7858"/>
                    <a:pt x="65723" y="6429"/>
                    <a:pt x="37148" y="33576"/>
                  </a:cubicBezTo>
                  <a:cubicBezTo>
                    <a:pt x="8573" y="60722"/>
                    <a:pt x="6429" y="106442"/>
                    <a:pt x="33576" y="135017"/>
                  </a:cubicBezTo>
                  <a:cubicBezTo>
                    <a:pt x="47149" y="149304"/>
                    <a:pt x="65723" y="157163"/>
                    <a:pt x="85725" y="157163"/>
                  </a:cubicBezTo>
                  <a:lnTo>
                    <a:pt x="171450" y="157163"/>
                  </a:lnTo>
                  <a:cubicBezTo>
                    <a:pt x="175736" y="157163"/>
                    <a:pt x="178594" y="160020"/>
                    <a:pt x="178594" y="164306"/>
                  </a:cubicBezTo>
                  <a:cubicBezTo>
                    <a:pt x="178594" y="168592"/>
                    <a:pt x="175736" y="171450"/>
                    <a:pt x="171450" y="1714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226F036-2CB3-589A-F782-B86F295C5495}"/>
                </a:ext>
              </a:extLst>
            </p:cNvPr>
            <p:cNvSpPr/>
            <p:nvPr/>
          </p:nvSpPr>
          <p:spPr>
            <a:xfrm>
              <a:off x="3802523" y="4563309"/>
              <a:ext cx="316244" cy="249990"/>
            </a:xfrm>
            <a:custGeom>
              <a:avLst/>
              <a:gdLst>
                <a:gd name="connsiteX0" fmla="*/ 251951 w 316244"/>
                <a:gd name="connsiteY0" fmla="*/ 249991 h 249990"/>
                <a:gd name="connsiteX1" fmla="*/ 144795 w 316244"/>
                <a:gd name="connsiteY1" fmla="*/ 249991 h 249990"/>
                <a:gd name="connsiteX2" fmla="*/ 137651 w 316244"/>
                <a:gd name="connsiteY2" fmla="*/ 242847 h 249990"/>
                <a:gd name="connsiteX3" fmla="*/ 144795 w 316244"/>
                <a:gd name="connsiteY3" fmla="*/ 235703 h 249990"/>
                <a:gd name="connsiteX4" fmla="*/ 251951 w 316244"/>
                <a:gd name="connsiteY4" fmla="*/ 235703 h 249990"/>
                <a:gd name="connsiteX5" fmla="*/ 301957 w 316244"/>
                <a:gd name="connsiteY5" fmla="*/ 178553 h 249990"/>
                <a:gd name="connsiteX6" fmla="*/ 244807 w 316244"/>
                <a:gd name="connsiteY6" fmla="*/ 121403 h 249990"/>
                <a:gd name="connsiteX7" fmla="*/ 219090 w 316244"/>
                <a:gd name="connsiteY7" fmla="*/ 127118 h 249990"/>
                <a:gd name="connsiteX8" fmla="*/ 211946 w 316244"/>
                <a:gd name="connsiteY8" fmla="*/ 127118 h 249990"/>
                <a:gd name="connsiteX9" fmla="*/ 209089 w 316244"/>
                <a:gd name="connsiteY9" fmla="*/ 121403 h 249990"/>
                <a:gd name="connsiteX10" fmla="*/ 101218 w 316244"/>
                <a:gd name="connsiteY10" fmla="*/ 14961 h 249990"/>
                <a:gd name="connsiteX11" fmla="*/ 13350 w 316244"/>
                <a:gd name="connsiteY11" fmla="*/ 61396 h 249990"/>
                <a:gd name="connsiteX12" fmla="*/ 3349 w 316244"/>
                <a:gd name="connsiteY12" fmla="*/ 63539 h 249990"/>
                <a:gd name="connsiteX13" fmla="*/ 3349 w 316244"/>
                <a:gd name="connsiteY13" fmla="*/ 63539 h 249990"/>
                <a:gd name="connsiteX14" fmla="*/ 1206 w 316244"/>
                <a:gd name="connsiteY14" fmla="*/ 53538 h 249990"/>
                <a:gd name="connsiteX15" fmla="*/ 1206 w 316244"/>
                <a:gd name="connsiteY15" fmla="*/ 52823 h 249990"/>
                <a:gd name="connsiteX16" fmla="*/ 170512 w 316244"/>
                <a:gd name="connsiteY16" fmla="*/ 21391 h 249990"/>
                <a:gd name="connsiteX17" fmla="*/ 222662 w 316244"/>
                <a:gd name="connsiteY17" fmla="*/ 110688 h 249990"/>
                <a:gd name="connsiteX18" fmla="*/ 244807 w 316244"/>
                <a:gd name="connsiteY18" fmla="*/ 107116 h 249990"/>
                <a:gd name="connsiteX19" fmla="*/ 316245 w 316244"/>
                <a:gd name="connsiteY19" fmla="*/ 178553 h 249990"/>
                <a:gd name="connsiteX20" fmla="*/ 251951 w 316244"/>
                <a:gd name="connsiteY20" fmla="*/ 249991 h 24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6244" h="249990">
                  <a:moveTo>
                    <a:pt x="251951" y="249991"/>
                  </a:moveTo>
                  <a:lnTo>
                    <a:pt x="144795" y="249991"/>
                  </a:lnTo>
                  <a:cubicBezTo>
                    <a:pt x="140509" y="249991"/>
                    <a:pt x="137651" y="247133"/>
                    <a:pt x="137651" y="242847"/>
                  </a:cubicBezTo>
                  <a:cubicBezTo>
                    <a:pt x="137651" y="238561"/>
                    <a:pt x="140509" y="235703"/>
                    <a:pt x="144795" y="235703"/>
                  </a:cubicBezTo>
                  <a:lnTo>
                    <a:pt x="251951" y="235703"/>
                  </a:lnTo>
                  <a:cubicBezTo>
                    <a:pt x="275526" y="235703"/>
                    <a:pt x="301957" y="211414"/>
                    <a:pt x="301957" y="178553"/>
                  </a:cubicBezTo>
                  <a:cubicBezTo>
                    <a:pt x="301957" y="147121"/>
                    <a:pt x="276240" y="121403"/>
                    <a:pt x="244807" y="121403"/>
                  </a:cubicBezTo>
                  <a:cubicBezTo>
                    <a:pt x="236235" y="121403"/>
                    <a:pt x="226948" y="123546"/>
                    <a:pt x="219090" y="127118"/>
                  </a:cubicBezTo>
                  <a:cubicBezTo>
                    <a:pt x="216947" y="128547"/>
                    <a:pt x="214089" y="128547"/>
                    <a:pt x="211946" y="127118"/>
                  </a:cubicBezTo>
                  <a:cubicBezTo>
                    <a:pt x="210517" y="126404"/>
                    <a:pt x="209089" y="123546"/>
                    <a:pt x="209089" y="121403"/>
                  </a:cubicBezTo>
                  <a:cubicBezTo>
                    <a:pt x="209089" y="62110"/>
                    <a:pt x="160511" y="14247"/>
                    <a:pt x="101218" y="14961"/>
                  </a:cubicBezTo>
                  <a:cubicBezTo>
                    <a:pt x="66214" y="14961"/>
                    <a:pt x="33352" y="32106"/>
                    <a:pt x="13350" y="61396"/>
                  </a:cubicBezTo>
                  <a:cubicBezTo>
                    <a:pt x="11207" y="64968"/>
                    <a:pt x="6921" y="65682"/>
                    <a:pt x="3349" y="63539"/>
                  </a:cubicBezTo>
                  <a:cubicBezTo>
                    <a:pt x="3349" y="63539"/>
                    <a:pt x="3349" y="63539"/>
                    <a:pt x="3349" y="63539"/>
                  </a:cubicBezTo>
                  <a:cubicBezTo>
                    <a:pt x="-223" y="61396"/>
                    <a:pt x="-938" y="57109"/>
                    <a:pt x="1206" y="53538"/>
                  </a:cubicBezTo>
                  <a:cubicBezTo>
                    <a:pt x="1206" y="53538"/>
                    <a:pt x="1206" y="53538"/>
                    <a:pt x="1206" y="52823"/>
                  </a:cubicBezTo>
                  <a:cubicBezTo>
                    <a:pt x="39782" y="-2898"/>
                    <a:pt x="115506" y="-16471"/>
                    <a:pt x="170512" y="21391"/>
                  </a:cubicBezTo>
                  <a:cubicBezTo>
                    <a:pt x="200516" y="42108"/>
                    <a:pt x="219090" y="74969"/>
                    <a:pt x="222662" y="110688"/>
                  </a:cubicBezTo>
                  <a:cubicBezTo>
                    <a:pt x="229806" y="108544"/>
                    <a:pt x="236949" y="107116"/>
                    <a:pt x="244807" y="107116"/>
                  </a:cubicBezTo>
                  <a:cubicBezTo>
                    <a:pt x="284098" y="107116"/>
                    <a:pt x="316245" y="139263"/>
                    <a:pt x="316245" y="178553"/>
                  </a:cubicBezTo>
                  <a:cubicBezTo>
                    <a:pt x="316245" y="215701"/>
                    <a:pt x="285527" y="249991"/>
                    <a:pt x="251951" y="24999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8AA3047A-BE5F-F9A8-A761-D919E794B492}"/>
              </a:ext>
            </a:extLst>
          </p:cNvPr>
          <p:cNvSpPr/>
          <p:nvPr/>
        </p:nvSpPr>
        <p:spPr>
          <a:xfrm>
            <a:off x="4752181" y="4627080"/>
            <a:ext cx="429339" cy="250513"/>
          </a:xfrm>
          <a:custGeom>
            <a:avLst/>
            <a:gdLst>
              <a:gd name="connsiteX0" fmla="*/ 364331 w 429339"/>
              <a:gd name="connsiteY0" fmla="*/ 250513 h 250513"/>
              <a:gd name="connsiteX1" fmla="*/ 85725 w 429339"/>
              <a:gd name="connsiteY1" fmla="*/ 250513 h 250513"/>
              <a:gd name="connsiteX2" fmla="*/ 0 w 429339"/>
              <a:gd name="connsiteY2" fmla="*/ 164788 h 250513"/>
              <a:gd name="connsiteX3" fmla="*/ 85725 w 429339"/>
              <a:gd name="connsiteY3" fmla="*/ 79063 h 250513"/>
              <a:gd name="connsiteX4" fmla="*/ 147876 w 429339"/>
              <a:gd name="connsiteY4" fmla="*/ 105495 h 250513"/>
              <a:gd name="connsiteX5" fmla="*/ 147876 w 429339"/>
              <a:gd name="connsiteY5" fmla="*/ 115496 h 250513"/>
              <a:gd name="connsiteX6" fmla="*/ 137874 w 429339"/>
              <a:gd name="connsiteY6" fmla="*/ 115496 h 250513"/>
              <a:gd name="connsiteX7" fmla="*/ 37148 w 429339"/>
              <a:gd name="connsiteY7" fmla="*/ 113353 h 250513"/>
              <a:gd name="connsiteX8" fmla="*/ 34290 w 429339"/>
              <a:gd name="connsiteY8" fmla="*/ 214080 h 250513"/>
              <a:gd name="connsiteX9" fmla="*/ 85725 w 429339"/>
              <a:gd name="connsiteY9" fmla="*/ 236226 h 250513"/>
              <a:gd name="connsiteX10" fmla="*/ 364331 w 429339"/>
              <a:gd name="connsiteY10" fmla="*/ 236226 h 250513"/>
              <a:gd name="connsiteX11" fmla="*/ 414338 w 429339"/>
              <a:gd name="connsiteY11" fmla="*/ 179076 h 250513"/>
              <a:gd name="connsiteX12" fmla="*/ 357188 w 429339"/>
              <a:gd name="connsiteY12" fmla="*/ 121926 h 250513"/>
              <a:gd name="connsiteX13" fmla="*/ 331470 w 429339"/>
              <a:gd name="connsiteY13" fmla="*/ 127641 h 250513"/>
              <a:gd name="connsiteX14" fmla="*/ 324326 w 429339"/>
              <a:gd name="connsiteY14" fmla="*/ 127641 h 250513"/>
              <a:gd name="connsiteX15" fmla="*/ 321469 w 429339"/>
              <a:gd name="connsiteY15" fmla="*/ 121926 h 250513"/>
              <a:gd name="connsiteX16" fmla="*/ 214313 w 429339"/>
              <a:gd name="connsiteY16" fmla="*/ 14769 h 250513"/>
              <a:gd name="connsiteX17" fmla="*/ 126444 w 429339"/>
              <a:gd name="connsiteY17" fmla="*/ 61204 h 250513"/>
              <a:gd name="connsiteX18" fmla="*/ 116443 w 429339"/>
              <a:gd name="connsiteY18" fmla="*/ 62633 h 250513"/>
              <a:gd name="connsiteX19" fmla="*/ 115014 w 429339"/>
              <a:gd name="connsiteY19" fmla="*/ 52631 h 250513"/>
              <a:gd name="connsiteX20" fmla="*/ 283607 w 429339"/>
              <a:gd name="connsiteY20" fmla="*/ 21199 h 250513"/>
              <a:gd name="connsiteX21" fmla="*/ 335756 w 429339"/>
              <a:gd name="connsiteY21" fmla="*/ 110496 h 250513"/>
              <a:gd name="connsiteX22" fmla="*/ 357902 w 429339"/>
              <a:gd name="connsiteY22" fmla="*/ 106924 h 250513"/>
              <a:gd name="connsiteX23" fmla="*/ 429339 w 429339"/>
              <a:gd name="connsiteY23" fmla="*/ 178361 h 250513"/>
              <a:gd name="connsiteX24" fmla="*/ 364331 w 429339"/>
              <a:gd name="connsiteY24" fmla="*/ 250513 h 25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9339" h="250513">
                <a:moveTo>
                  <a:pt x="364331" y="250513"/>
                </a:moveTo>
                <a:lnTo>
                  <a:pt x="85725" y="250513"/>
                </a:lnTo>
                <a:cubicBezTo>
                  <a:pt x="38576" y="250513"/>
                  <a:pt x="0" y="211937"/>
                  <a:pt x="0" y="164788"/>
                </a:cubicBezTo>
                <a:cubicBezTo>
                  <a:pt x="0" y="117639"/>
                  <a:pt x="38576" y="79063"/>
                  <a:pt x="85725" y="79063"/>
                </a:cubicBezTo>
                <a:cubicBezTo>
                  <a:pt x="109299" y="79063"/>
                  <a:pt x="131445" y="88350"/>
                  <a:pt x="147876" y="105495"/>
                </a:cubicBezTo>
                <a:cubicBezTo>
                  <a:pt x="150733" y="108353"/>
                  <a:pt x="150733" y="112639"/>
                  <a:pt x="147876" y="115496"/>
                </a:cubicBezTo>
                <a:cubicBezTo>
                  <a:pt x="145018" y="118354"/>
                  <a:pt x="140732" y="118354"/>
                  <a:pt x="137874" y="115496"/>
                </a:cubicBezTo>
                <a:cubicBezTo>
                  <a:pt x="110728" y="86921"/>
                  <a:pt x="65723" y="86207"/>
                  <a:pt x="37148" y="113353"/>
                </a:cubicBezTo>
                <a:cubicBezTo>
                  <a:pt x="8573" y="140499"/>
                  <a:pt x="7144" y="185505"/>
                  <a:pt x="34290" y="214080"/>
                </a:cubicBezTo>
                <a:cubicBezTo>
                  <a:pt x="47863" y="228368"/>
                  <a:pt x="66437" y="236226"/>
                  <a:pt x="85725" y="236226"/>
                </a:cubicBezTo>
                <a:lnTo>
                  <a:pt x="364331" y="236226"/>
                </a:lnTo>
                <a:cubicBezTo>
                  <a:pt x="387906" y="236226"/>
                  <a:pt x="414338" y="211937"/>
                  <a:pt x="414338" y="179076"/>
                </a:cubicBezTo>
                <a:cubicBezTo>
                  <a:pt x="414338" y="147643"/>
                  <a:pt x="388620" y="121926"/>
                  <a:pt x="357188" y="121926"/>
                </a:cubicBezTo>
                <a:cubicBezTo>
                  <a:pt x="348615" y="121926"/>
                  <a:pt x="339328" y="124069"/>
                  <a:pt x="331470" y="127641"/>
                </a:cubicBezTo>
                <a:cubicBezTo>
                  <a:pt x="329327" y="129069"/>
                  <a:pt x="326469" y="129069"/>
                  <a:pt x="324326" y="127641"/>
                </a:cubicBezTo>
                <a:cubicBezTo>
                  <a:pt x="322898" y="126926"/>
                  <a:pt x="321469" y="124069"/>
                  <a:pt x="321469" y="121926"/>
                </a:cubicBezTo>
                <a:cubicBezTo>
                  <a:pt x="321469" y="62633"/>
                  <a:pt x="272891" y="14769"/>
                  <a:pt x="214313" y="14769"/>
                </a:cubicBezTo>
                <a:cubicBezTo>
                  <a:pt x="179308" y="14769"/>
                  <a:pt x="146447" y="32629"/>
                  <a:pt x="126444" y="61204"/>
                </a:cubicBezTo>
                <a:cubicBezTo>
                  <a:pt x="124301" y="64776"/>
                  <a:pt x="119301" y="64776"/>
                  <a:pt x="116443" y="62633"/>
                </a:cubicBezTo>
                <a:cubicBezTo>
                  <a:pt x="113586" y="60489"/>
                  <a:pt x="112871" y="55489"/>
                  <a:pt x="115014" y="52631"/>
                </a:cubicBezTo>
                <a:cubicBezTo>
                  <a:pt x="152876" y="-2376"/>
                  <a:pt x="228600" y="-16663"/>
                  <a:pt x="283607" y="21199"/>
                </a:cubicBezTo>
                <a:cubicBezTo>
                  <a:pt x="313611" y="41916"/>
                  <a:pt x="332184" y="74777"/>
                  <a:pt x="335756" y="110496"/>
                </a:cubicBezTo>
                <a:cubicBezTo>
                  <a:pt x="342900" y="108353"/>
                  <a:pt x="350044" y="106924"/>
                  <a:pt x="357902" y="106924"/>
                </a:cubicBezTo>
                <a:cubicBezTo>
                  <a:pt x="397193" y="106924"/>
                  <a:pt x="429339" y="139071"/>
                  <a:pt x="429339" y="178361"/>
                </a:cubicBezTo>
                <a:cubicBezTo>
                  <a:pt x="428625" y="216223"/>
                  <a:pt x="397907" y="250513"/>
                  <a:pt x="364331" y="250513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0" name="Content Placeholder 133">
            <a:extLst>
              <a:ext uri="{FF2B5EF4-FFF2-40B4-BE49-F238E27FC236}">
                <a16:creationId xmlns:a16="http://schemas.microsoft.com/office/drawing/2014/main" id="{6FB17F4A-0C64-4B75-D12E-DDB0407CE592}"/>
              </a:ext>
            </a:extLst>
          </p:cNvPr>
          <p:cNvGrpSpPr/>
          <p:nvPr/>
        </p:nvGrpSpPr>
        <p:grpSpPr>
          <a:xfrm>
            <a:off x="5812631" y="4607136"/>
            <a:ext cx="428625" cy="318716"/>
            <a:chOff x="5812631" y="4607136"/>
            <a:chExt cx="428625" cy="318716"/>
          </a:xfrm>
          <a:solidFill>
            <a:schemeClr val="bg1"/>
          </a:solidFill>
        </p:grpSpPr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B9C35AFC-3F5E-DE05-0EC2-2F8865A6A51B}"/>
                </a:ext>
              </a:extLst>
            </p:cNvPr>
            <p:cNvSpPr/>
            <p:nvPr/>
          </p:nvSpPr>
          <p:spPr>
            <a:xfrm>
              <a:off x="5848244" y="4607136"/>
              <a:ext cx="143090" cy="145233"/>
            </a:xfrm>
            <a:custGeom>
              <a:avLst/>
              <a:gdLst>
                <a:gd name="connsiteX0" fmla="*/ 71543 w 143090"/>
                <a:gd name="connsiteY0" fmla="*/ 18679 h 145233"/>
                <a:gd name="connsiteX1" fmla="*/ 128693 w 143090"/>
                <a:gd name="connsiteY1" fmla="*/ 69400 h 145233"/>
                <a:gd name="connsiteX2" fmla="*/ 136551 w 143090"/>
                <a:gd name="connsiteY2" fmla="*/ 75829 h 145233"/>
                <a:gd name="connsiteX3" fmla="*/ 142981 w 143090"/>
                <a:gd name="connsiteY3" fmla="*/ 67971 h 145233"/>
                <a:gd name="connsiteX4" fmla="*/ 67971 w 143090"/>
                <a:gd name="connsiteY4" fmla="*/ 106 h 145233"/>
                <a:gd name="connsiteX5" fmla="*/ 106 w 143090"/>
                <a:gd name="connsiteY5" fmla="*/ 75115 h 145233"/>
                <a:gd name="connsiteX6" fmla="*/ 106 w 143090"/>
                <a:gd name="connsiteY6" fmla="*/ 75115 h 145233"/>
                <a:gd name="connsiteX7" fmla="*/ 55827 w 143090"/>
                <a:gd name="connsiteY7" fmla="*/ 145124 h 145233"/>
                <a:gd name="connsiteX8" fmla="*/ 57256 w 143090"/>
                <a:gd name="connsiteY8" fmla="*/ 145124 h 145233"/>
                <a:gd name="connsiteX9" fmla="*/ 65114 w 143090"/>
                <a:gd name="connsiteY9" fmla="*/ 138694 h 145233"/>
                <a:gd name="connsiteX10" fmla="*/ 58684 w 143090"/>
                <a:gd name="connsiteY10" fmla="*/ 130836 h 145233"/>
                <a:gd name="connsiteX11" fmla="*/ 17251 w 143090"/>
                <a:gd name="connsiteY11" fmla="*/ 61542 h 145233"/>
                <a:gd name="connsiteX12" fmla="*/ 71543 w 143090"/>
                <a:gd name="connsiteY12" fmla="*/ 18679 h 14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090" h="145233">
                  <a:moveTo>
                    <a:pt x="71543" y="18679"/>
                  </a:moveTo>
                  <a:cubicBezTo>
                    <a:pt x="100833" y="18679"/>
                    <a:pt x="125836" y="40825"/>
                    <a:pt x="128693" y="69400"/>
                  </a:cubicBezTo>
                  <a:cubicBezTo>
                    <a:pt x="129408" y="73686"/>
                    <a:pt x="132979" y="76544"/>
                    <a:pt x="136551" y="75829"/>
                  </a:cubicBezTo>
                  <a:cubicBezTo>
                    <a:pt x="140838" y="75115"/>
                    <a:pt x="143695" y="71543"/>
                    <a:pt x="142981" y="67971"/>
                  </a:cubicBezTo>
                  <a:cubicBezTo>
                    <a:pt x="140838" y="28681"/>
                    <a:pt x="107262" y="-2037"/>
                    <a:pt x="67971" y="106"/>
                  </a:cubicBezTo>
                  <a:cubicBezTo>
                    <a:pt x="28681" y="2249"/>
                    <a:pt x="-2037" y="35824"/>
                    <a:pt x="106" y="75115"/>
                  </a:cubicBezTo>
                  <a:cubicBezTo>
                    <a:pt x="106" y="75115"/>
                    <a:pt x="106" y="75115"/>
                    <a:pt x="106" y="75115"/>
                  </a:cubicBezTo>
                  <a:cubicBezTo>
                    <a:pt x="106" y="108691"/>
                    <a:pt x="23680" y="137266"/>
                    <a:pt x="55827" y="145124"/>
                  </a:cubicBezTo>
                  <a:lnTo>
                    <a:pt x="57256" y="145124"/>
                  </a:lnTo>
                  <a:cubicBezTo>
                    <a:pt x="61542" y="145838"/>
                    <a:pt x="64399" y="142981"/>
                    <a:pt x="65114" y="138694"/>
                  </a:cubicBezTo>
                  <a:cubicBezTo>
                    <a:pt x="65828" y="134408"/>
                    <a:pt x="62971" y="131551"/>
                    <a:pt x="58684" y="130836"/>
                  </a:cubicBezTo>
                  <a:cubicBezTo>
                    <a:pt x="27966" y="122978"/>
                    <a:pt x="9393" y="92260"/>
                    <a:pt x="17251" y="61542"/>
                  </a:cubicBezTo>
                  <a:cubicBezTo>
                    <a:pt x="23680" y="37253"/>
                    <a:pt x="45826" y="19394"/>
                    <a:pt x="71543" y="18679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5FD27478-E5F7-0C7D-4ECE-501E1A9C00E9}"/>
                </a:ext>
              </a:extLst>
            </p:cNvPr>
            <p:cNvSpPr/>
            <p:nvPr/>
          </p:nvSpPr>
          <p:spPr>
            <a:xfrm>
              <a:off x="5812631" y="4768690"/>
              <a:ext cx="100012" cy="157162"/>
            </a:xfrm>
            <a:custGeom>
              <a:avLst/>
              <a:gdLst>
                <a:gd name="connsiteX0" fmla="*/ 92869 w 100012"/>
                <a:gd name="connsiteY0" fmla="*/ 0 h 157162"/>
                <a:gd name="connsiteX1" fmla="*/ 50006 w 100012"/>
                <a:gd name="connsiteY1" fmla="*/ 0 h 157162"/>
                <a:gd name="connsiteX2" fmla="*/ 0 w 100012"/>
                <a:gd name="connsiteY2" fmla="*/ 50006 h 157162"/>
                <a:gd name="connsiteX3" fmla="*/ 714 w 100012"/>
                <a:gd name="connsiteY3" fmla="*/ 58579 h 157162"/>
                <a:gd name="connsiteX4" fmla="*/ 17145 w 100012"/>
                <a:gd name="connsiteY4" fmla="*/ 151448 h 157162"/>
                <a:gd name="connsiteX5" fmla="*/ 24289 w 100012"/>
                <a:gd name="connsiteY5" fmla="*/ 157163 h 157162"/>
                <a:gd name="connsiteX6" fmla="*/ 25718 w 100012"/>
                <a:gd name="connsiteY6" fmla="*/ 157163 h 157162"/>
                <a:gd name="connsiteX7" fmla="*/ 31433 w 100012"/>
                <a:gd name="connsiteY7" fmla="*/ 148590 h 157162"/>
                <a:gd name="connsiteX8" fmla="*/ 15002 w 100012"/>
                <a:gd name="connsiteY8" fmla="*/ 55721 h 157162"/>
                <a:gd name="connsiteX9" fmla="*/ 43577 w 100012"/>
                <a:gd name="connsiteY9" fmla="*/ 14288 h 157162"/>
                <a:gd name="connsiteX10" fmla="*/ 50006 w 100012"/>
                <a:gd name="connsiteY10" fmla="*/ 13573 h 157162"/>
                <a:gd name="connsiteX11" fmla="*/ 92869 w 100012"/>
                <a:gd name="connsiteY11" fmla="*/ 13573 h 157162"/>
                <a:gd name="connsiteX12" fmla="*/ 100013 w 100012"/>
                <a:gd name="connsiteY12" fmla="*/ 6429 h 157162"/>
                <a:gd name="connsiteX13" fmla="*/ 92869 w 100012"/>
                <a:gd name="connsiteY13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12" h="157162">
                  <a:moveTo>
                    <a:pt x="92869" y="0"/>
                  </a:moveTo>
                  <a:lnTo>
                    <a:pt x="50006" y="0"/>
                  </a:lnTo>
                  <a:cubicBezTo>
                    <a:pt x="22146" y="0"/>
                    <a:pt x="0" y="22146"/>
                    <a:pt x="0" y="50006"/>
                  </a:cubicBezTo>
                  <a:cubicBezTo>
                    <a:pt x="0" y="52864"/>
                    <a:pt x="0" y="55721"/>
                    <a:pt x="714" y="58579"/>
                  </a:cubicBezTo>
                  <a:lnTo>
                    <a:pt x="17145" y="151448"/>
                  </a:lnTo>
                  <a:cubicBezTo>
                    <a:pt x="17859" y="155019"/>
                    <a:pt x="20717" y="157163"/>
                    <a:pt x="24289" y="157163"/>
                  </a:cubicBezTo>
                  <a:cubicBezTo>
                    <a:pt x="25003" y="157163"/>
                    <a:pt x="25003" y="157163"/>
                    <a:pt x="25718" y="157163"/>
                  </a:cubicBezTo>
                  <a:cubicBezTo>
                    <a:pt x="29289" y="156448"/>
                    <a:pt x="32147" y="152876"/>
                    <a:pt x="31433" y="148590"/>
                  </a:cubicBezTo>
                  <a:lnTo>
                    <a:pt x="15002" y="55721"/>
                  </a:lnTo>
                  <a:cubicBezTo>
                    <a:pt x="11430" y="36433"/>
                    <a:pt x="24289" y="17859"/>
                    <a:pt x="43577" y="14288"/>
                  </a:cubicBezTo>
                  <a:cubicBezTo>
                    <a:pt x="45720" y="13573"/>
                    <a:pt x="47863" y="13573"/>
                    <a:pt x="50006" y="13573"/>
                  </a:cubicBezTo>
                  <a:lnTo>
                    <a:pt x="92869" y="13573"/>
                  </a:lnTo>
                  <a:cubicBezTo>
                    <a:pt x="97155" y="13573"/>
                    <a:pt x="100013" y="10716"/>
                    <a:pt x="100013" y="6429"/>
                  </a:cubicBezTo>
                  <a:cubicBezTo>
                    <a:pt x="100013" y="2143"/>
                    <a:pt x="97155" y="0"/>
                    <a:pt x="92869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744F851-24B4-7CC6-D0C2-394B42AD69E6}"/>
                </a:ext>
              </a:extLst>
            </p:cNvPr>
            <p:cNvSpPr/>
            <p:nvPr/>
          </p:nvSpPr>
          <p:spPr>
            <a:xfrm>
              <a:off x="5926931" y="4697253"/>
              <a:ext cx="314325" cy="228600"/>
            </a:xfrm>
            <a:custGeom>
              <a:avLst/>
              <a:gdLst>
                <a:gd name="connsiteX0" fmla="*/ 278606 w 314325"/>
                <a:gd name="connsiteY0" fmla="*/ 0 h 228600"/>
                <a:gd name="connsiteX1" fmla="*/ 35719 w 314325"/>
                <a:gd name="connsiteY1" fmla="*/ 0 h 228600"/>
                <a:gd name="connsiteX2" fmla="*/ 0 w 314325"/>
                <a:gd name="connsiteY2" fmla="*/ 35719 h 228600"/>
                <a:gd name="connsiteX3" fmla="*/ 0 w 314325"/>
                <a:gd name="connsiteY3" fmla="*/ 150019 h 228600"/>
                <a:gd name="connsiteX4" fmla="*/ 35719 w 314325"/>
                <a:gd name="connsiteY4" fmla="*/ 185738 h 228600"/>
                <a:gd name="connsiteX5" fmla="*/ 150019 w 314325"/>
                <a:gd name="connsiteY5" fmla="*/ 185738 h 228600"/>
                <a:gd name="connsiteX6" fmla="*/ 150019 w 314325"/>
                <a:gd name="connsiteY6" fmla="*/ 214313 h 228600"/>
                <a:gd name="connsiteX7" fmla="*/ 114300 w 314325"/>
                <a:gd name="connsiteY7" fmla="*/ 214313 h 228600"/>
                <a:gd name="connsiteX8" fmla="*/ 107156 w 314325"/>
                <a:gd name="connsiteY8" fmla="*/ 221456 h 228600"/>
                <a:gd name="connsiteX9" fmla="*/ 114300 w 314325"/>
                <a:gd name="connsiteY9" fmla="*/ 228600 h 228600"/>
                <a:gd name="connsiteX10" fmla="*/ 200025 w 314325"/>
                <a:gd name="connsiteY10" fmla="*/ 228600 h 228600"/>
                <a:gd name="connsiteX11" fmla="*/ 207169 w 314325"/>
                <a:gd name="connsiteY11" fmla="*/ 221456 h 228600"/>
                <a:gd name="connsiteX12" fmla="*/ 200025 w 314325"/>
                <a:gd name="connsiteY12" fmla="*/ 214313 h 228600"/>
                <a:gd name="connsiteX13" fmla="*/ 164306 w 314325"/>
                <a:gd name="connsiteY13" fmla="*/ 214313 h 228600"/>
                <a:gd name="connsiteX14" fmla="*/ 164306 w 314325"/>
                <a:gd name="connsiteY14" fmla="*/ 185738 h 228600"/>
                <a:gd name="connsiteX15" fmla="*/ 278606 w 314325"/>
                <a:gd name="connsiteY15" fmla="*/ 185738 h 228600"/>
                <a:gd name="connsiteX16" fmla="*/ 314325 w 314325"/>
                <a:gd name="connsiteY16" fmla="*/ 150019 h 228600"/>
                <a:gd name="connsiteX17" fmla="*/ 314325 w 314325"/>
                <a:gd name="connsiteY17" fmla="*/ 35719 h 228600"/>
                <a:gd name="connsiteX18" fmla="*/ 278606 w 314325"/>
                <a:gd name="connsiteY18" fmla="*/ 0 h 228600"/>
                <a:gd name="connsiteX19" fmla="*/ 300038 w 314325"/>
                <a:gd name="connsiteY19" fmla="*/ 150019 h 228600"/>
                <a:gd name="connsiteX20" fmla="*/ 278606 w 314325"/>
                <a:gd name="connsiteY20" fmla="*/ 171450 h 228600"/>
                <a:gd name="connsiteX21" fmla="*/ 35719 w 314325"/>
                <a:gd name="connsiteY21" fmla="*/ 171450 h 228600"/>
                <a:gd name="connsiteX22" fmla="*/ 14288 w 314325"/>
                <a:gd name="connsiteY22" fmla="*/ 150019 h 228600"/>
                <a:gd name="connsiteX23" fmla="*/ 14288 w 314325"/>
                <a:gd name="connsiteY23" fmla="*/ 35719 h 228600"/>
                <a:gd name="connsiteX24" fmla="*/ 35719 w 314325"/>
                <a:gd name="connsiteY24" fmla="*/ 14288 h 228600"/>
                <a:gd name="connsiteX25" fmla="*/ 278606 w 314325"/>
                <a:gd name="connsiteY25" fmla="*/ 14288 h 228600"/>
                <a:gd name="connsiteX26" fmla="*/ 300038 w 314325"/>
                <a:gd name="connsiteY26" fmla="*/ 35719 h 228600"/>
                <a:gd name="connsiteX27" fmla="*/ 300038 w 314325"/>
                <a:gd name="connsiteY27" fmla="*/ 150019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4325" h="228600">
                  <a:moveTo>
                    <a:pt x="278606" y="0"/>
                  </a:move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lnTo>
                    <a:pt x="0" y="150019"/>
                  </a:lnTo>
                  <a:cubicBezTo>
                    <a:pt x="0" y="170021"/>
                    <a:pt x="15716" y="185738"/>
                    <a:pt x="35719" y="185738"/>
                  </a:cubicBezTo>
                  <a:lnTo>
                    <a:pt x="150019" y="185738"/>
                  </a:lnTo>
                  <a:lnTo>
                    <a:pt x="150019" y="214313"/>
                  </a:lnTo>
                  <a:lnTo>
                    <a:pt x="114300" y="214313"/>
                  </a:lnTo>
                  <a:cubicBezTo>
                    <a:pt x="110014" y="214313"/>
                    <a:pt x="107156" y="217170"/>
                    <a:pt x="107156" y="221456"/>
                  </a:cubicBezTo>
                  <a:cubicBezTo>
                    <a:pt x="107156" y="225742"/>
                    <a:pt x="110014" y="228600"/>
                    <a:pt x="114300" y="228600"/>
                  </a:cubicBezTo>
                  <a:lnTo>
                    <a:pt x="200025" y="228600"/>
                  </a:lnTo>
                  <a:cubicBezTo>
                    <a:pt x="204311" y="228600"/>
                    <a:pt x="207169" y="225742"/>
                    <a:pt x="207169" y="221456"/>
                  </a:cubicBezTo>
                  <a:cubicBezTo>
                    <a:pt x="207169" y="217170"/>
                    <a:pt x="204311" y="214313"/>
                    <a:pt x="200025" y="214313"/>
                  </a:cubicBezTo>
                  <a:lnTo>
                    <a:pt x="164306" y="214313"/>
                  </a:lnTo>
                  <a:lnTo>
                    <a:pt x="164306" y="185738"/>
                  </a:lnTo>
                  <a:lnTo>
                    <a:pt x="278606" y="185738"/>
                  </a:lnTo>
                  <a:cubicBezTo>
                    <a:pt x="298609" y="185738"/>
                    <a:pt x="314325" y="170021"/>
                    <a:pt x="314325" y="150019"/>
                  </a:cubicBezTo>
                  <a:lnTo>
                    <a:pt x="314325" y="35719"/>
                  </a:lnTo>
                  <a:cubicBezTo>
                    <a:pt x="314325" y="16431"/>
                    <a:pt x="298609" y="0"/>
                    <a:pt x="278606" y="0"/>
                  </a:cubicBezTo>
                  <a:close/>
                  <a:moveTo>
                    <a:pt x="300038" y="150019"/>
                  </a:moveTo>
                  <a:cubicBezTo>
                    <a:pt x="300038" y="162163"/>
                    <a:pt x="290751" y="171450"/>
                    <a:pt x="278606" y="171450"/>
                  </a:cubicBezTo>
                  <a:lnTo>
                    <a:pt x="35719" y="171450"/>
                  </a:lnTo>
                  <a:cubicBezTo>
                    <a:pt x="23574" y="171450"/>
                    <a:pt x="14288" y="162163"/>
                    <a:pt x="14288" y="150019"/>
                  </a:cubicBezTo>
                  <a:lnTo>
                    <a:pt x="14288" y="35719"/>
                  </a:lnTo>
                  <a:cubicBezTo>
                    <a:pt x="14288" y="23574"/>
                    <a:pt x="23574" y="14288"/>
                    <a:pt x="35719" y="14288"/>
                  </a:cubicBezTo>
                  <a:lnTo>
                    <a:pt x="278606" y="14288"/>
                  </a:lnTo>
                  <a:cubicBezTo>
                    <a:pt x="290751" y="14288"/>
                    <a:pt x="300038" y="23574"/>
                    <a:pt x="300038" y="35719"/>
                  </a:cubicBezTo>
                  <a:lnTo>
                    <a:pt x="300038" y="15001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9" name="Content Placeholder 135">
            <a:extLst>
              <a:ext uri="{FF2B5EF4-FFF2-40B4-BE49-F238E27FC236}">
                <a16:creationId xmlns:a16="http://schemas.microsoft.com/office/drawing/2014/main" id="{1E917661-B54A-870B-4AC9-B7943EF355BD}"/>
              </a:ext>
            </a:extLst>
          </p:cNvPr>
          <p:cNvGrpSpPr/>
          <p:nvPr/>
        </p:nvGrpSpPr>
        <p:grpSpPr>
          <a:xfrm>
            <a:off x="6908800" y="4574380"/>
            <a:ext cx="357187" cy="385762"/>
            <a:chOff x="6908800" y="4574380"/>
            <a:chExt cx="357187" cy="385762"/>
          </a:xfrm>
          <a:noFill/>
        </p:grpSpPr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BAC6F241-0511-557A-430B-844B194C1BD1}"/>
                </a:ext>
              </a:extLst>
            </p:cNvPr>
            <p:cNvSpPr/>
            <p:nvPr/>
          </p:nvSpPr>
          <p:spPr>
            <a:xfrm>
              <a:off x="7130256" y="4667249"/>
              <a:ext cx="135731" cy="207168"/>
            </a:xfrm>
            <a:custGeom>
              <a:avLst/>
              <a:gdLst>
                <a:gd name="connsiteX0" fmla="*/ 0 w 135731"/>
                <a:gd name="connsiteY0" fmla="*/ 0 h 207168"/>
                <a:gd name="connsiteX1" fmla="*/ 2143 w 135731"/>
                <a:gd name="connsiteY1" fmla="*/ 0 h 207168"/>
                <a:gd name="connsiteX2" fmla="*/ 22146 w 135731"/>
                <a:gd name="connsiteY2" fmla="*/ 8573 h 207168"/>
                <a:gd name="connsiteX3" fmla="*/ 77152 w 135731"/>
                <a:gd name="connsiteY3" fmla="*/ 63579 h 207168"/>
                <a:gd name="connsiteX4" fmla="*/ 85725 w 135731"/>
                <a:gd name="connsiteY4" fmla="*/ 83582 h 207168"/>
                <a:gd name="connsiteX5" fmla="*/ 85725 w 135731"/>
                <a:gd name="connsiteY5" fmla="*/ 157163 h 207168"/>
                <a:gd name="connsiteX6" fmla="*/ 135731 w 135731"/>
                <a:gd name="connsiteY6" fmla="*/ 207169 h 20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731" h="207168">
                  <a:moveTo>
                    <a:pt x="0" y="0"/>
                  </a:moveTo>
                  <a:lnTo>
                    <a:pt x="2143" y="0"/>
                  </a:lnTo>
                  <a:cubicBezTo>
                    <a:pt x="10001" y="0"/>
                    <a:pt x="17145" y="2857"/>
                    <a:pt x="22146" y="8573"/>
                  </a:cubicBezTo>
                  <a:lnTo>
                    <a:pt x="77152" y="63579"/>
                  </a:lnTo>
                  <a:cubicBezTo>
                    <a:pt x="82867" y="69294"/>
                    <a:pt x="85725" y="76438"/>
                    <a:pt x="85725" y="83582"/>
                  </a:cubicBezTo>
                  <a:lnTo>
                    <a:pt x="85725" y="157163"/>
                  </a:lnTo>
                  <a:lnTo>
                    <a:pt x="135731" y="207169"/>
                  </a:lnTo>
                </a:path>
              </a:pathLst>
            </a:custGeom>
            <a:grp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793E7-4A1A-38B5-5E9B-73D96D31B301}"/>
                </a:ext>
              </a:extLst>
            </p:cNvPr>
            <p:cNvSpPr/>
            <p:nvPr/>
          </p:nvSpPr>
          <p:spPr>
            <a:xfrm>
              <a:off x="7008812" y="4745830"/>
              <a:ext cx="221456" cy="214312"/>
            </a:xfrm>
            <a:custGeom>
              <a:avLst/>
              <a:gdLst>
                <a:gd name="connsiteX0" fmla="*/ 121444 w 221456"/>
                <a:gd name="connsiteY0" fmla="*/ 0 h 214312"/>
                <a:gd name="connsiteX1" fmla="*/ 128588 w 221456"/>
                <a:gd name="connsiteY1" fmla="*/ 7144 h 214312"/>
                <a:gd name="connsiteX2" fmla="*/ 128588 w 221456"/>
                <a:gd name="connsiteY2" fmla="*/ 42863 h 214312"/>
                <a:gd name="connsiteX3" fmla="*/ 127159 w 221456"/>
                <a:gd name="connsiteY3" fmla="*/ 44291 h 214312"/>
                <a:gd name="connsiteX4" fmla="*/ 86439 w 221456"/>
                <a:gd name="connsiteY4" fmla="*/ 44291 h 214312"/>
                <a:gd name="connsiteX5" fmla="*/ 65723 w 221456"/>
                <a:gd name="connsiteY5" fmla="*/ 23574 h 214312"/>
                <a:gd name="connsiteX6" fmla="*/ 5001 w 221456"/>
                <a:gd name="connsiteY6" fmla="*/ 23574 h 214312"/>
                <a:gd name="connsiteX7" fmla="*/ 0 w 221456"/>
                <a:gd name="connsiteY7" fmla="*/ 28575 h 214312"/>
                <a:gd name="connsiteX8" fmla="*/ 101441 w 221456"/>
                <a:gd name="connsiteY8" fmla="*/ 130016 h 214312"/>
                <a:gd name="connsiteX9" fmla="*/ 131445 w 221456"/>
                <a:gd name="connsiteY9" fmla="*/ 142875 h 214312"/>
                <a:gd name="connsiteX10" fmla="*/ 150019 w 221456"/>
                <a:gd name="connsiteY10" fmla="*/ 142875 h 214312"/>
                <a:gd name="connsiteX11" fmla="*/ 221456 w 221456"/>
                <a:gd name="connsiteY11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456" h="214312">
                  <a:moveTo>
                    <a:pt x="121444" y="0"/>
                  </a:moveTo>
                  <a:lnTo>
                    <a:pt x="128588" y="7144"/>
                  </a:lnTo>
                  <a:lnTo>
                    <a:pt x="128588" y="42863"/>
                  </a:lnTo>
                  <a:lnTo>
                    <a:pt x="127159" y="44291"/>
                  </a:lnTo>
                  <a:cubicBezTo>
                    <a:pt x="115729" y="55721"/>
                    <a:pt x="97869" y="55721"/>
                    <a:pt x="86439" y="44291"/>
                  </a:cubicBezTo>
                  <a:lnTo>
                    <a:pt x="65723" y="23574"/>
                  </a:lnTo>
                  <a:cubicBezTo>
                    <a:pt x="49292" y="7144"/>
                    <a:pt x="22146" y="7144"/>
                    <a:pt x="5001" y="23574"/>
                  </a:cubicBezTo>
                  <a:lnTo>
                    <a:pt x="0" y="28575"/>
                  </a:lnTo>
                  <a:lnTo>
                    <a:pt x="101441" y="130016"/>
                  </a:lnTo>
                  <a:cubicBezTo>
                    <a:pt x="109299" y="137874"/>
                    <a:pt x="120729" y="142875"/>
                    <a:pt x="131445" y="142875"/>
                  </a:cubicBezTo>
                  <a:lnTo>
                    <a:pt x="150019" y="142875"/>
                  </a:lnTo>
                  <a:lnTo>
                    <a:pt x="221456" y="214313"/>
                  </a:lnTo>
                </a:path>
              </a:pathLst>
            </a:custGeom>
            <a:grp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B17182D-7002-DB5A-18CC-D3E25470C517}"/>
                </a:ext>
              </a:extLst>
            </p:cNvPr>
            <p:cNvSpPr/>
            <p:nvPr/>
          </p:nvSpPr>
          <p:spPr>
            <a:xfrm>
              <a:off x="6908800" y="4574380"/>
              <a:ext cx="192881" cy="285750"/>
            </a:xfrm>
            <a:custGeom>
              <a:avLst/>
              <a:gdLst>
                <a:gd name="connsiteX0" fmla="*/ 178594 w 192881"/>
                <a:gd name="connsiteY0" fmla="*/ 278606 h 285750"/>
                <a:gd name="connsiteX1" fmla="*/ 171450 w 192881"/>
                <a:gd name="connsiteY1" fmla="*/ 285036 h 285750"/>
                <a:gd name="connsiteX2" fmla="*/ 164306 w 192881"/>
                <a:gd name="connsiteY2" fmla="*/ 285750 h 285750"/>
                <a:gd name="connsiteX3" fmla="*/ 28575 w 192881"/>
                <a:gd name="connsiteY3" fmla="*/ 285750 h 285750"/>
                <a:gd name="connsiteX4" fmla="*/ 0 w 192881"/>
                <a:gd name="connsiteY4" fmla="*/ 257175 h 285750"/>
                <a:gd name="connsiteX5" fmla="*/ 0 w 192881"/>
                <a:gd name="connsiteY5" fmla="*/ 28575 h 285750"/>
                <a:gd name="connsiteX6" fmla="*/ 28575 w 192881"/>
                <a:gd name="connsiteY6" fmla="*/ 0 h 285750"/>
                <a:gd name="connsiteX7" fmla="*/ 164306 w 192881"/>
                <a:gd name="connsiteY7" fmla="*/ 0 h 285750"/>
                <a:gd name="connsiteX8" fmla="*/ 192881 w 192881"/>
                <a:gd name="connsiteY8" fmla="*/ 28575 h 285750"/>
                <a:gd name="connsiteX9" fmla="*/ 192881 w 192881"/>
                <a:gd name="connsiteY9" fmla="*/ 17859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881" h="285750">
                  <a:moveTo>
                    <a:pt x="178594" y="278606"/>
                  </a:moveTo>
                  <a:cubicBezTo>
                    <a:pt x="175022" y="281464"/>
                    <a:pt x="175736" y="283607"/>
                    <a:pt x="171450" y="285036"/>
                  </a:cubicBezTo>
                  <a:cubicBezTo>
                    <a:pt x="169307" y="285750"/>
                    <a:pt x="166449" y="285750"/>
                    <a:pt x="164306" y="285750"/>
                  </a:cubicBezTo>
                  <a:lnTo>
                    <a:pt x="28575" y="285750"/>
                  </a:lnTo>
                  <a:cubicBezTo>
                    <a:pt x="12859" y="285750"/>
                    <a:pt x="0" y="272891"/>
                    <a:pt x="0" y="257175"/>
                  </a:cubicBezTo>
                  <a:lnTo>
                    <a:pt x="0" y="28575"/>
                  </a:lnTo>
                  <a:cubicBezTo>
                    <a:pt x="0" y="12859"/>
                    <a:pt x="12859" y="0"/>
                    <a:pt x="28575" y="0"/>
                  </a:cubicBezTo>
                  <a:lnTo>
                    <a:pt x="164306" y="0"/>
                  </a:lnTo>
                  <a:cubicBezTo>
                    <a:pt x="180023" y="0"/>
                    <a:pt x="192881" y="12859"/>
                    <a:pt x="192881" y="28575"/>
                  </a:cubicBezTo>
                  <a:lnTo>
                    <a:pt x="192881" y="178594"/>
                  </a:lnTo>
                </a:path>
              </a:pathLst>
            </a:custGeom>
            <a:grp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41BA8C3D-5AD1-CA6A-4B4B-7C2A5E911813}"/>
                </a:ext>
              </a:extLst>
            </p:cNvPr>
            <p:cNvSpPr/>
            <p:nvPr/>
          </p:nvSpPr>
          <p:spPr>
            <a:xfrm>
              <a:off x="6951662" y="4574380"/>
              <a:ext cx="14287" cy="285750"/>
            </a:xfrm>
            <a:custGeom>
              <a:avLst/>
              <a:gdLst>
                <a:gd name="connsiteX0" fmla="*/ 0 w 14287"/>
                <a:gd name="connsiteY0" fmla="*/ 0 h 285750"/>
                <a:gd name="connsiteX1" fmla="*/ 14288 w 14287"/>
                <a:gd name="connsiteY1" fmla="*/ 0 h 285750"/>
                <a:gd name="connsiteX2" fmla="*/ 14288 w 14287"/>
                <a:gd name="connsiteY2" fmla="*/ 285750 h 285750"/>
                <a:gd name="connsiteX3" fmla="*/ 0 w 14287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85750">
                  <a:moveTo>
                    <a:pt x="0" y="0"/>
                  </a:moveTo>
                  <a:lnTo>
                    <a:pt x="14288" y="0"/>
                  </a:lnTo>
                  <a:lnTo>
                    <a:pt x="14288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7" name="Content Placeholder 137">
            <a:extLst>
              <a:ext uri="{FF2B5EF4-FFF2-40B4-BE49-F238E27FC236}">
                <a16:creationId xmlns:a16="http://schemas.microsoft.com/office/drawing/2014/main" id="{AE65A92F-8F81-AC37-C9D9-1D82DBCE03A6}"/>
              </a:ext>
            </a:extLst>
          </p:cNvPr>
          <p:cNvGrpSpPr/>
          <p:nvPr/>
        </p:nvGrpSpPr>
        <p:grpSpPr>
          <a:xfrm>
            <a:off x="7934351" y="4573057"/>
            <a:ext cx="427090" cy="379941"/>
            <a:chOff x="7934351" y="4573057"/>
            <a:chExt cx="427090" cy="379941"/>
          </a:xfrm>
          <a:solidFill>
            <a:schemeClr val="bg1"/>
          </a:solidFill>
        </p:grpSpPr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093F3DFA-64CD-AFE4-1529-AA462B356C06}"/>
                </a:ext>
              </a:extLst>
            </p:cNvPr>
            <p:cNvSpPr/>
            <p:nvPr/>
          </p:nvSpPr>
          <p:spPr>
            <a:xfrm>
              <a:off x="7934351" y="4573057"/>
              <a:ext cx="427090" cy="379941"/>
            </a:xfrm>
            <a:custGeom>
              <a:avLst/>
              <a:gdLst>
                <a:gd name="connsiteX0" fmla="*/ 422090 w 427090"/>
                <a:gd name="connsiteY0" fmla="*/ 324221 h 379941"/>
                <a:gd name="connsiteX1" fmla="*/ 245639 w 427090"/>
                <a:gd name="connsiteY1" fmla="*/ 18468 h 379941"/>
                <a:gd name="connsiteX2" fmla="*/ 194919 w 427090"/>
                <a:gd name="connsiteY2" fmla="*/ 4895 h 379941"/>
                <a:gd name="connsiteX3" fmla="*/ 181346 w 427090"/>
                <a:gd name="connsiteY3" fmla="*/ 18468 h 379941"/>
                <a:gd name="connsiteX4" fmla="*/ 4895 w 427090"/>
                <a:gd name="connsiteY4" fmla="*/ 324221 h 379941"/>
                <a:gd name="connsiteX5" fmla="*/ 18468 w 427090"/>
                <a:gd name="connsiteY5" fmla="*/ 374941 h 379941"/>
                <a:gd name="connsiteX6" fmla="*/ 37042 w 427090"/>
                <a:gd name="connsiteY6" fmla="*/ 379942 h 379941"/>
                <a:gd name="connsiteX7" fmla="*/ 389943 w 427090"/>
                <a:gd name="connsiteY7" fmla="*/ 379942 h 379941"/>
                <a:gd name="connsiteX8" fmla="*/ 427091 w 427090"/>
                <a:gd name="connsiteY8" fmla="*/ 342795 h 379941"/>
                <a:gd name="connsiteX9" fmla="*/ 422090 w 427090"/>
                <a:gd name="connsiteY9" fmla="*/ 324221 h 379941"/>
                <a:gd name="connsiteX10" fmla="*/ 409946 w 427090"/>
                <a:gd name="connsiteY10" fmla="*/ 354225 h 379941"/>
                <a:gd name="connsiteX11" fmla="*/ 389943 w 427090"/>
                <a:gd name="connsiteY11" fmla="*/ 365655 h 379941"/>
                <a:gd name="connsiteX12" fmla="*/ 37042 w 427090"/>
                <a:gd name="connsiteY12" fmla="*/ 365655 h 379941"/>
                <a:gd name="connsiteX13" fmla="*/ 14182 w 427090"/>
                <a:gd name="connsiteY13" fmla="*/ 342795 h 379941"/>
                <a:gd name="connsiteX14" fmla="*/ 17039 w 427090"/>
                <a:gd name="connsiteY14" fmla="*/ 331365 h 379941"/>
                <a:gd name="connsiteX15" fmla="*/ 193490 w 427090"/>
                <a:gd name="connsiteY15" fmla="*/ 25612 h 379941"/>
                <a:gd name="connsiteX16" fmla="*/ 224923 w 427090"/>
                <a:gd name="connsiteY16" fmla="*/ 17039 h 379941"/>
                <a:gd name="connsiteX17" fmla="*/ 233495 w 427090"/>
                <a:gd name="connsiteY17" fmla="*/ 25612 h 379941"/>
                <a:gd name="connsiteX18" fmla="*/ 409946 w 427090"/>
                <a:gd name="connsiteY18" fmla="*/ 331365 h 379941"/>
                <a:gd name="connsiteX19" fmla="*/ 409946 w 427090"/>
                <a:gd name="connsiteY19" fmla="*/ 354225 h 37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7090" h="379941">
                  <a:moveTo>
                    <a:pt x="422090" y="324221"/>
                  </a:moveTo>
                  <a:lnTo>
                    <a:pt x="245639" y="18468"/>
                  </a:lnTo>
                  <a:cubicBezTo>
                    <a:pt x="235638" y="609"/>
                    <a:pt x="212778" y="-5106"/>
                    <a:pt x="194919" y="4895"/>
                  </a:cubicBezTo>
                  <a:cubicBezTo>
                    <a:pt x="189204" y="8467"/>
                    <a:pt x="184918" y="12753"/>
                    <a:pt x="181346" y="18468"/>
                  </a:cubicBezTo>
                  <a:lnTo>
                    <a:pt x="4895" y="324221"/>
                  </a:lnTo>
                  <a:cubicBezTo>
                    <a:pt x="-5106" y="342080"/>
                    <a:pt x="609" y="364940"/>
                    <a:pt x="18468" y="374941"/>
                  </a:cubicBezTo>
                  <a:cubicBezTo>
                    <a:pt x="24183" y="378513"/>
                    <a:pt x="30613" y="379942"/>
                    <a:pt x="37042" y="379942"/>
                  </a:cubicBezTo>
                  <a:lnTo>
                    <a:pt x="389943" y="379942"/>
                  </a:lnTo>
                  <a:cubicBezTo>
                    <a:pt x="410660" y="379942"/>
                    <a:pt x="427091" y="363511"/>
                    <a:pt x="427091" y="342795"/>
                  </a:cubicBezTo>
                  <a:cubicBezTo>
                    <a:pt x="427091" y="336365"/>
                    <a:pt x="425662" y="329936"/>
                    <a:pt x="422090" y="324221"/>
                  </a:cubicBezTo>
                  <a:close/>
                  <a:moveTo>
                    <a:pt x="409946" y="354225"/>
                  </a:moveTo>
                  <a:cubicBezTo>
                    <a:pt x="405660" y="361368"/>
                    <a:pt x="398516" y="365655"/>
                    <a:pt x="389943" y="365655"/>
                  </a:cubicBezTo>
                  <a:lnTo>
                    <a:pt x="37042" y="365655"/>
                  </a:lnTo>
                  <a:cubicBezTo>
                    <a:pt x="24183" y="365655"/>
                    <a:pt x="14182" y="355653"/>
                    <a:pt x="14182" y="342795"/>
                  </a:cubicBezTo>
                  <a:cubicBezTo>
                    <a:pt x="14182" y="338508"/>
                    <a:pt x="14896" y="334936"/>
                    <a:pt x="17039" y="331365"/>
                  </a:cubicBezTo>
                  <a:lnTo>
                    <a:pt x="193490" y="25612"/>
                  </a:lnTo>
                  <a:cubicBezTo>
                    <a:pt x="199920" y="14896"/>
                    <a:pt x="213493" y="11324"/>
                    <a:pt x="224923" y="17039"/>
                  </a:cubicBezTo>
                  <a:cubicBezTo>
                    <a:pt x="228494" y="19183"/>
                    <a:pt x="231352" y="22040"/>
                    <a:pt x="233495" y="25612"/>
                  </a:cubicBezTo>
                  <a:lnTo>
                    <a:pt x="409946" y="331365"/>
                  </a:lnTo>
                  <a:cubicBezTo>
                    <a:pt x="414232" y="338508"/>
                    <a:pt x="414232" y="347081"/>
                    <a:pt x="409946" y="35422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752EC8C-8E82-D9D2-AECA-7B6802A85E8B}"/>
                </a:ext>
              </a:extLst>
            </p:cNvPr>
            <p:cNvSpPr/>
            <p:nvPr/>
          </p:nvSpPr>
          <p:spPr>
            <a:xfrm>
              <a:off x="8133556" y="4852987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A0B0D492-4B23-9531-8B74-51954F1E41F9}"/>
                </a:ext>
              </a:extLst>
            </p:cNvPr>
            <p:cNvSpPr/>
            <p:nvPr/>
          </p:nvSpPr>
          <p:spPr>
            <a:xfrm>
              <a:off x="8140700" y="4688680"/>
              <a:ext cx="14287" cy="128587"/>
            </a:xfrm>
            <a:custGeom>
              <a:avLst/>
              <a:gdLst>
                <a:gd name="connsiteX0" fmla="*/ 7144 w 14287"/>
                <a:gd name="connsiteY0" fmla="*/ 128588 h 128587"/>
                <a:gd name="connsiteX1" fmla="*/ 14288 w 14287"/>
                <a:gd name="connsiteY1" fmla="*/ 121444 h 128587"/>
                <a:gd name="connsiteX2" fmla="*/ 14288 w 14287"/>
                <a:gd name="connsiteY2" fmla="*/ 7144 h 128587"/>
                <a:gd name="connsiteX3" fmla="*/ 7144 w 14287"/>
                <a:gd name="connsiteY3" fmla="*/ 0 h 128587"/>
                <a:gd name="connsiteX4" fmla="*/ 0 w 14287"/>
                <a:gd name="connsiteY4" fmla="*/ 7144 h 128587"/>
                <a:gd name="connsiteX5" fmla="*/ 0 w 14287"/>
                <a:gd name="connsiteY5" fmla="*/ 121444 h 128587"/>
                <a:gd name="connsiteX6" fmla="*/ 7144 w 14287"/>
                <a:gd name="connsiteY6" fmla="*/ 12858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28587">
                  <a:moveTo>
                    <a:pt x="7144" y="128588"/>
                  </a:moveTo>
                  <a:cubicBezTo>
                    <a:pt x="11430" y="128588"/>
                    <a:pt x="14288" y="125730"/>
                    <a:pt x="14288" y="121444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7" y="0"/>
                    <a:pt x="0" y="2857"/>
                    <a:pt x="0" y="7144"/>
                  </a:cubicBezTo>
                  <a:lnTo>
                    <a:pt x="0" y="121444"/>
                  </a:lnTo>
                  <a:cubicBezTo>
                    <a:pt x="0" y="125730"/>
                    <a:pt x="2857" y="128588"/>
                    <a:pt x="7144" y="1285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2" name="Content Placeholder 139">
            <a:extLst>
              <a:ext uri="{FF2B5EF4-FFF2-40B4-BE49-F238E27FC236}">
                <a16:creationId xmlns:a16="http://schemas.microsoft.com/office/drawing/2014/main" id="{B3CDB53A-D57E-A215-15B2-ACD6FAA3FE9C}"/>
              </a:ext>
            </a:extLst>
          </p:cNvPr>
          <p:cNvGrpSpPr/>
          <p:nvPr/>
        </p:nvGrpSpPr>
        <p:grpSpPr>
          <a:xfrm>
            <a:off x="9051131" y="4541837"/>
            <a:ext cx="314325" cy="428625"/>
            <a:chOff x="9051131" y="4541837"/>
            <a:chExt cx="314325" cy="428625"/>
          </a:xfrm>
          <a:solidFill>
            <a:schemeClr val="bg1"/>
          </a:solidFill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F63AE7FF-D2D7-448A-BA05-E0A7F246B59B}"/>
                </a:ext>
              </a:extLst>
            </p:cNvPr>
            <p:cNvSpPr/>
            <p:nvPr/>
          </p:nvSpPr>
          <p:spPr>
            <a:xfrm>
              <a:off x="9051131" y="4541837"/>
              <a:ext cx="314325" cy="428625"/>
            </a:xfrm>
            <a:custGeom>
              <a:avLst/>
              <a:gdLst>
                <a:gd name="connsiteX0" fmla="*/ 307181 w 314325"/>
                <a:gd name="connsiteY0" fmla="*/ 0 h 428625"/>
                <a:gd name="connsiteX1" fmla="*/ 92869 w 314325"/>
                <a:gd name="connsiteY1" fmla="*/ 0 h 428625"/>
                <a:gd name="connsiteX2" fmla="*/ 90011 w 314325"/>
                <a:gd name="connsiteY2" fmla="*/ 714 h 428625"/>
                <a:gd name="connsiteX3" fmla="*/ 87868 w 314325"/>
                <a:gd name="connsiteY3" fmla="*/ 2143 h 428625"/>
                <a:gd name="connsiteX4" fmla="*/ 2143 w 314325"/>
                <a:gd name="connsiteY4" fmla="*/ 87868 h 428625"/>
                <a:gd name="connsiteX5" fmla="*/ 714 w 314325"/>
                <a:gd name="connsiteY5" fmla="*/ 90011 h 428625"/>
                <a:gd name="connsiteX6" fmla="*/ 0 w 314325"/>
                <a:gd name="connsiteY6" fmla="*/ 92869 h 428625"/>
                <a:gd name="connsiteX7" fmla="*/ 0 w 314325"/>
                <a:gd name="connsiteY7" fmla="*/ 421481 h 428625"/>
                <a:gd name="connsiteX8" fmla="*/ 7144 w 314325"/>
                <a:gd name="connsiteY8" fmla="*/ 428625 h 428625"/>
                <a:gd name="connsiteX9" fmla="*/ 307181 w 314325"/>
                <a:gd name="connsiteY9" fmla="*/ 428625 h 428625"/>
                <a:gd name="connsiteX10" fmla="*/ 314325 w 314325"/>
                <a:gd name="connsiteY10" fmla="*/ 421481 h 428625"/>
                <a:gd name="connsiteX11" fmla="*/ 314325 w 314325"/>
                <a:gd name="connsiteY11" fmla="*/ 7144 h 428625"/>
                <a:gd name="connsiteX12" fmla="*/ 307181 w 314325"/>
                <a:gd name="connsiteY12" fmla="*/ 0 h 428625"/>
                <a:gd name="connsiteX13" fmla="*/ 300038 w 314325"/>
                <a:gd name="connsiteY13" fmla="*/ 414338 h 428625"/>
                <a:gd name="connsiteX14" fmla="*/ 14288 w 314325"/>
                <a:gd name="connsiteY14" fmla="*/ 414338 h 428625"/>
                <a:gd name="connsiteX15" fmla="*/ 14288 w 314325"/>
                <a:gd name="connsiteY15" fmla="*/ 95726 h 428625"/>
                <a:gd name="connsiteX16" fmla="*/ 95726 w 314325"/>
                <a:gd name="connsiteY16" fmla="*/ 14288 h 428625"/>
                <a:gd name="connsiteX17" fmla="*/ 300038 w 314325"/>
                <a:gd name="connsiteY17" fmla="*/ 14288 h 428625"/>
                <a:gd name="connsiteX18" fmla="*/ 300038 w 314325"/>
                <a:gd name="connsiteY18" fmla="*/ 4143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4325" h="428625">
                  <a:moveTo>
                    <a:pt x="307181" y="0"/>
                  </a:moveTo>
                  <a:lnTo>
                    <a:pt x="92869" y="0"/>
                  </a:lnTo>
                  <a:cubicBezTo>
                    <a:pt x="92154" y="0"/>
                    <a:pt x="90726" y="0"/>
                    <a:pt x="90011" y="714"/>
                  </a:cubicBezTo>
                  <a:cubicBezTo>
                    <a:pt x="89297" y="714"/>
                    <a:pt x="88583" y="1429"/>
                    <a:pt x="87868" y="2143"/>
                  </a:cubicBezTo>
                  <a:lnTo>
                    <a:pt x="2143" y="87868"/>
                  </a:lnTo>
                  <a:cubicBezTo>
                    <a:pt x="1429" y="88583"/>
                    <a:pt x="714" y="89297"/>
                    <a:pt x="714" y="90011"/>
                  </a:cubicBezTo>
                  <a:cubicBezTo>
                    <a:pt x="0" y="90726"/>
                    <a:pt x="0" y="92154"/>
                    <a:pt x="0" y="92869"/>
                  </a:cubicBezTo>
                  <a:lnTo>
                    <a:pt x="0" y="421481"/>
                  </a:lnTo>
                  <a:cubicBezTo>
                    <a:pt x="0" y="425768"/>
                    <a:pt x="2857" y="428625"/>
                    <a:pt x="7144" y="428625"/>
                  </a:cubicBezTo>
                  <a:lnTo>
                    <a:pt x="307181" y="428625"/>
                  </a:lnTo>
                  <a:cubicBezTo>
                    <a:pt x="311468" y="428625"/>
                    <a:pt x="314325" y="425768"/>
                    <a:pt x="314325" y="421481"/>
                  </a:cubicBezTo>
                  <a:lnTo>
                    <a:pt x="314325" y="7144"/>
                  </a:lnTo>
                  <a:cubicBezTo>
                    <a:pt x="314325" y="2858"/>
                    <a:pt x="311468" y="0"/>
                    <a:pt x="307181" y="0"/>
                  </a:cubicBezTo>
                  <a:close/>
                  <a:moveTo>
                    <a:pt x="300038" y="414338"/>
                  </a:moveTo>
                  <a:lnTo>
                    <a:pt x="14288" y="414338"/>
                  </a:lnTo>
                  <a:lnTo>
                    <a:pt x="14288" y="95726"/>
                  </a:lnTo>
                  <a:lnTo>
                    <a:pt x="95726" y="14288"/>
                  </a:lnTo>
                  <a:lnTo>
                    <a:pt x="300038" y="14288"/>
                  </a:lnTo>
                  <a:lnTo>
                    <a:pt x="300038" y="41433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1AE173CA-F4E6-85D4-2CE4-84D0AD2171DC}"/>
                </a:ext>
              </a:extLst>
            </p:cNvPr>
            <p:cNvSpPr/>
            <p:nvPr/>
          </p:nvSpPr>
          <p:spPr>
            <a:xfrm>
              <a:off x="9086850" y="4577556"/>
              <a:ext cx="64293" cy="64293"/>
            </a:xfrm>
            <a:custGeom>
              <a:avLst/>
              <a:gdLst>
                <a:gd name="connsiteX0" fmla="*/ 57150 w 64293"/>
                <a:gd name="connsiteY0" fmla="*/ 0 h 64293"/>
                <a:gd name="connsiteX1" fmla="*/ 50006 w 64293"/>
                <a:gd name="connsiteY1" fmla="*/ 7144 h 64293"/>
                <a:gd name="connsiteX2" fmla="*/ 50006 w 64293"/>
                <a:gd name="connsiteY2" fmla="*/ 50006 h 64293"/>
                <a:gd name="connsiteX3" fmla="*/ 7144 w 64293"/>
                <a:gd name="connsiteY3" fmla="*/ 50006 h 64293"/>
                <a:gd name="connsiteX4" fmla="*/ 0 w 64293"/>
                <a:gd name="connsiteY4" fmla="*/ 57150 h 64293"/>
                <a:gd name="connsiteX5" fmla="*/ 7144 w 64293"/>
                <a:gd name="connsiteY5" fmla="*/ 64294 h 64293"/>
                <a:gd name="connsiteX6" fmla="*/ 57150 w 64293"/>
                <a:gd name="connsiteY6" fmla="*/ 64294 h 64293"/>
                <a:gd name="connsiteX7" fmla="*/ 64294 w 64293"/>
                <a:gd name="connsiteY7" fmla="*/ 57150 h 64293"/>
                <a:gd name="connsiteX8" fmla="*/ 64294 w 64293"/>
                <a:gd name="connsiteY8" fmla="*/ 7144 h 64293"/>
                <a:gd name="connsiteX9" fmla="*/ 57150 w 64293"/>
                <a:gd name="connsiteY9" fmla="*/ 0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293" h="64293">
                  <a:moveTo>
                    <a:pt x="57150" y="0"/>
                  </a:moveTo>
                  <a:cubicBezTo>
                    <a:pt x="52864" y="0"/>
                    <a:pt x="50006" y="2858"/>
                    <a:pt x="50006" y="7144"/>
                  </a:cubicBezTo>
                  <a:lnTo>
                    <a:pt x="50006" y="50006"/>
                  </a:lnTo>
                  <a:lnTo>
                    <a:pt x="7144" y="50006"/>
                  </a:lnTo>
                  <a:cubicBezTo>
                    <a:pt x="2857" y="50006"/>
                    <a:pt x="0" y="52864"/>
                    <a:pt x="0" y="57150"/>
                  </a:cubicBezTo>
                  <a:cubicBezTo>
                    <a:pt x="0" y="61436"/>
                    <a:pt x="2857" y="64294"/>
                    <a:pt x="7144" y="64294"/>
                  </a:cubicBezTo>
                  <a:lnTo>
                    <a:pt x="57150" y="64294"/>
                  </a:lnTo>
                  <a:cubicBezTo>
                    <a:pt x="61436" y="64294"/>
                    <a:pt x="64294" y="61436"/>
                    <a:pt x="64294" y="57150"/>
                  </a:cubicBezTo>
                  <a:lnTo>
                    <a:pt x="64294" y="7144"/>
                  </a:lnTo>
                  <a:cubicBezTo>
                    <a:pt x="64294" y="2858"/>
                    <a:pt x="61436" y="0"/>
                    <a:pt x="57150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E1A6683-869D-4917-3D85-5AA448CF352F}"/>
                </a:ext>
              </a:extLst>
            </p:cNvPr>
            <p:cNvSpPr/>
            <p:nvPr/>
          </p:nvSpPr>
          <p:spPr>
            <a:xfrm>
              <a:off x="9108281" y="4691856"/>
              <a:ext cx="200025" cy="14287"/>
            </a:xfrm>
            <a:custGeom>
              <a:avLst/>
              <a:gdLst>
                <a:gd name="connsiteX0" fmla="*/ 0 w 200025"/>
                <a:gd name="connsiteY0" fmla="*/ 7144 h 14287"/>
                <a:gd name="connsiteX1" fmla="*/ 7144 w 200025"/>
                <a:gd name="connsiteY1" fmla="*/ 14288 h 14287"/>
                <a:gd name="connsiteX2" fmla="*/ 192881 w 200025"/>
                <a:gd name="connsiteY2" fmla="*/ 14288 h 14287"/>
                <a:gd name="connsiteX3" fmla="*/ 200025 w 200025"/>
                <a:gd name="connsiteY3" fmla="*/ 7144 h 14287"/>
                <a:gd name="connsiteX4" fmla="*/ 192881 w 200025"/>
                <a:gd name="connsiteY4" fmla="*/ 0 h 14287"/>
                <a:gd name="connsiteX5" fmla="*/ 7144 w 200025"/>
                <a:gd name="connsiteY5" fmla="*/ 0 h 14287"/>
                <a:gd name="connsiteX6" fmla="*/ 0 w 200025"/>
                <a:gd name="connsiteY6" fmla="*/ 714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0" y="7144"/>
                  </a:moveTo>
                  <a:cubicBezTo>
                    <a:pt x="0" y="11430"/>
                    <a:pt x="2857" y="14288"/>
                    <a:pt x="7144" y="14288"/>
                  </a:cubicBezTo>
                  <a:lnTo>
                    <a:pt x="192881" y="14288"/>
                  </a:lnTo>
                  <a:cubicBezTo>
                    <a:pt x="197167" y="14288"/>
                    <a:pt x="200025" y="11430"/>
                    <a:pt x="200025" y="7144"/>
                  </a:cubicBezTo>
                  <a:cubicBezTo>
                    <a:pt x="200025" y="2857"/>
                    <a:pt x="197167" y="0"/>
                    <a:pt x="192881" y="0"/>
                  </a:cubicBez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5A17B26-38EE-919A-F0BC-4FEE7F0E5CE9}"/>
                </a:ext>
              </a:extLst>
            </p:cNvPr>
            <p:cNvSpPr/>
            <p:nvPr/>
          </p:nvSpPr>
          <p:spPr>
            <a:xfrm>
              <a:off x="9108281" y="4777581"/>
              <a:ext cx="200025" cy="14287"/>
            </a:xfrm>
            <a:custGeom>
              <a:avLst/>
              <a:gdLst>
                <a:gd name="connsiteX0" fmla="*/ 192881 w 200025"/>
                <a:gd name="connsiteY0" fmla="*/ 0 h 14287"/>
                <a:gd name="connsiteX1" fmla="*/ 7144 w 200025"/>
                <a:gd name="connsiteY1" fmla="*/ 0 h 14287"/>
                <a:gd name="connsiteX2" fmla="*/ 0 w 200025"/>
                <a:gd name="connsiteY2" fmla="*/ 7144 h 14287"/>
                <a:gd name="connsiteX3" fmla="*/ 7144 w 200025"/>
                <a:gd name="connsiteY3" fmla="*/ 14288 h 14287"/>
                <a:gd name="connsiteX4" fmla="*/ 192881 w 200025"/>
                <a:gd name="connsiteY4" fmla="*/ 14288 h 14287"/>
                <a:gd name="connsiteX5" fmla="*/ 200025 w 200025"/>
                <a:gd name="connsiteY5" fmla="*/ 7144 h 14287"/>
                <a:gd name="connsiteX6" fmla="*/ 192881 w 20002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92881" y="14288"/>
                  </a:lnTo>
                  <a:cubicBezTo>
                    <a:pt x="197167" y="14288"/>
                    <a:pt x="200025" y="11430"/>
                    <a:pt x="200025" y="7144"/>
                  </a:cubicBezTo>
                  <a:cubicBezTo>
                    <a:pt x="200025" y="2858"/>
                    <a:pt x="197167" y="0"/>
                    <a:pt x="19288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2FC1F-F670-9150-68C0-D45B0068E6BB}"/>
                </a:ext>
              </a:extLst>
            </p:cNvPr>
            <p:cNvSpPr/>
            <p:nvPr/>
          </p:nvSpPr>
          <p:spPr>
            <a:xfrm>
              <a:off x="9108281" y="4863306"/>
              <a:ext cx="200025" cy="14287"/>
            </a:xfrm>
            <a:custGeom>
              <a:avLst/>
              <a:gdLst>
                <a:gd name="connsiteX0" fmla="*/ 192881 w 200025"/>
                <a:gd name="connsiteY0" fmla="*/ 0 h 14287"/>
                <a:gd name="connsiteX1" fmla="*/ 7144 w 200025"/>
                <a:gd name="connsiteY1" fmla="*/ 0 h 14287"/>
                <a:gd name="connsiteX2" fmla="*/ 0 w 200025"/>
                <a:gd name="connsiteY2" fmla="*/ 7144 h 14287"/>
                <a:gd name="connsiteX3" fmla="*/ 7144 w 200025"/>
                <a:gd name="connsiteY3" fmla="*/ 14288 h 14287"/>
                <a:gd name="connsiteX4" fmla="*/ 192881 w 200025"/>
                <a:gd name="connsiteY4" fmla="*/ 14288 h 14287"/>
                <a:gd name="connsiteX5" fmla="*/ 200025 w 200025"/>
                <a:gd name="connsiteY5" fmla="*/ 7144 h 14287"/>
                <a:gd name="connsiteX6" fmla="*/ 192881 w 20002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92881" y="14288"/>
                  </a:lnTo>
                  <a:cubicBezTo>
                    <a:pt x="197167" y="14288"/>
                    <a:pt x="200025" y="11430"/>
                    <a:pt x="200025" y="7144"/>
                  </a:cubicBezTo>
                  <a:cubicBezTo>
                    <a:pt x="200025" y="2858"/>
                    <a:pt x="197167" y="0"/>
                    <a:pt x="19288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0" name="Content Placeholder 141">
            <a:extLst>
              <a:ext uri="{FF2B5EF4-FFF2-40B4-BE49-F238E27FC236}">
                <a16:creationId xmlns:a16="http://schemas.microsoft.com/office/drawing/2014/main" id="{EB2A2747-2A5C-8446-6608-6321E6995645}"/>
              </a:ext>
            </a:extLst>
          </p:cNvPr>
          <p:cNvGrpSpPr/>
          <p:nvPr/>
        </p:nvGrpSpPr>
        <p:grpSpPr>
          <a:xfrm>
            <a:off x="10083006" y="4581524"/>
            <a:ext cx="371865" cy="371475"/>
            <a:chOff x="10083006" y="4581524"/>
            <a:chExt cx="371865" cy="371475"/>
          </a:xfrm>
          <a:solidFill>
            <a:schemeClr val="bg1"/>
          </a:solidFill>
        </p:grpSpPr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0652FE4-FABA-6DB4-FAD2-72C2C57C78A6}"/>
                </a:ext>
              </a:extLst>
            </p:cNvPr>
            <p:cNvSpPr/>
            <p:nvPr/>
          </p:nvSpPr>
          <p:spPr>
            <a:xfrm>
              <a:off x="10083006" y="4581524"/>
              <a:ext cx="278606" cy="371475"/>
            </a:xfrm>
            <a:custGeom>
              <a:avLst/>
              <a:gdLst>
                <a:gd name="connsiteX0" fmla="*/ 271463 w 278606"/>
                <a:gd name="connsiteY0" fmla="*/ 228600 h 371475"/>
                <a:gd name="connsiteX1" fmla="*/ 264319 w 278606"/>
                <a:gd name="connsiteY1" fmla="*/ 235744 h 371475"/>
                <a:gd name="connsiteX2" fmla="*/ 264319 w 278606"/>
                <a:gd name="connsiteY2" fmla="*/ 357188 h 371475"/>
                <a:gd name="connsiteX3" fmla="*/ 14288 w 278606"/>
                <a:gd name="connsiteY3" fmla="*/ 357188 h 371475"/>
                <a:gd name="connsiteX4" fmla="*/ 14288 w 278606"/>
                <a:gd name="connsiteY4" fmla="*/ 95726 h 371475"/>
                <a:gd name="connsiteX5" fmla="*/ 95726 w 278606"/>
                <a:gd name="connsiteY5" fmla="*/ 14288 h 371475"/>
                <a:gd name="connsiteX6" fmla="*/ 264319 w 278606"/>
                <a:gd name="connsiteY6" fmla="*/ 14288 h 371475"/>
                <a:gd name="connsiteX7" fmla="*/ 264319 w 278606"/>
                <a:gd name="connsiteY7" fmla="*/ 71438 h 371475"/>
                <a:gd name="connsiteX8" fmla="*/ 271463 w 278606"/>
                <a:gd name="connsiteY8" fmla="*/ 78581 h 371475"/>
                <a:gd name="connsiteX9" fmla="*/ 278606 w 278606"/>
                <a:gd name="connsiteY9" fmla="*/ 71438 h 371475"/>
                <a:gd name="connsiteX10" fmla="*/ 278606 w 278606"/>
                <a:gd name="connsiteY10" fmla="*/ 7144 h 371475"/>
                <a:gd name="connsiteX11" fmla="*/ 271463 w 278606"/>
                <a:gd name="connsiteY11" fmla="*/ 0 h 371475"/>
                <a:gd name="connsiteX12" fmla="*/ 92869 w 278606"/>
                <a:gd name="connsiteY12" fmla="*/ 0 h 371475"/>
                <a:gd name="connsiteX13" fmla="*/ 87868 w 278606"/>
                <a:gd name="connsiteY13" fmla="*/ 2143 h 371475"/>
                <a:gd name="connsiteX14" fmla="*/ 2143 w 278606"/>
                <a:gd name="connsiteY14" fmla="*/ 87154 h 371475"/>
                <a:gd name="connsiteX15" fmla="*/ 0 w 278606"/>
                <a:gd name="connsiteY15" fmla="*/ 92869 h 371475"/>
                <a:gd name="connsiteX16" fmla="*/ 0 w 278606"/>
                <a:gd name="connsiteY16" fmla="*/ 364331 h 371475"/>
                <a:gd name="connsiteX17" fmla="*/ 7144 w 278606"/>
                <a:gd name="connsiteY17" fmla="*/ 371475 h 371475"/>
                <a:gd name="connsiteX18" fmla="*/ 271463 w 278606"/>
                <a:gd name="connsiteY18" fmla="*/ 371475 h 371475"/>
                <a:gd name="connsiteX19" fmla="*/ 278606 w 278606"/>
                <a:gd name="connsiteY19" fmla="*/ 364331 h 371475"/>
                <a:gd name="connsiteX20" fmla="*/ 278606 w 278606"/>
                <a:gd name="connsiteY20" fmla="*/ 235744 h 371475"/>
                <a:gd name="connsiteX21" fmla="*/ 271463 w 278606"/>
                <a:gd name="connsiteY21" fmla="*/ 22860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8606" h="371475">
                  <a:moveTo>
                    <a:pt x="271463" y="228600"/>
                  </a:moveTo>
                  <a:cubicBezTo>
                    <a:pt x="267176" y="228600"/>
                    <a:pt x="264319" y="231458"/>
                    <a:pt x="264319" y="235744"/>
                  </a:cubicBezTo>
                  <a:lnTo>
                    <a:pt x="264319" y="357188"/>
                  </a:lnTo>
                  <a:lnTo>
                    <a:pt x="14288" y="357188"/>
                  </a:lnTo>
                  <a:lnTo>
                    <a:pt x="14288" y="95726"/>
                  </a:lnTo>
                  <a:lnTo>
                    <a:pt x="95726" y="14288"/>
                  </a:lnTo>
                  <a:lnTo>
                    <a:pt x="264319" y="14288"/>
                  </a:lnTo>
                  <a:lnTo>
                    <a:pt x="264319" y="71438"/>
                  </a:lnTo>
                  <a:cubicBezTo>
                    <a:pt x="264319" y="75724"/>
                    <a:pt x="267176" y="78581"/>
                    <a:pt x="271463" y="78581"/>
                  </a:cubicBezTo>
                  <a:cubicBezTo>
                    <a:pt x="275749" y="78581"/>
                    <a:pt x="278606" y="75724"/>
                    <a:pt x="278606" y="71438"/>
                  </a:cubicBezTo>
                  <a:lnTo>
                    <a:pt x="278606" y="7144"/>
                  </a:lnTo>
                  <a:cubicBezTo>
                    <a:pt x="278606" y="2858"/>
                    <a:pt x="275749" y="0"/>
                    <a:pt x="271463" y="0"/>
                  </a:cubicBezTo>
                  <a:lnTo>
                    <a:pt x="92869" y="0"/>
                  </a:lnTo>
                  <a:cubicBezTo>
                    <a:pt x="90726" y="0"/>
                    <a:pt x="88583" y="714"/>
                    <a:pt x="87868" y="2143"/>
                  </a:cubicBezTo>
                  <a:lnTo>
                    <a:pt x="2143" y="87154"/>
                  </a:lnTo>
                  <a:cubicBezTo>
                    <a:pt x="714" y="89297"/>
                    <a:pt x="0" y="90726"/>
                    <a:pt x="0" y="92869"/>
                  </a:cubicBezTo>
                  <a:lnTo>
                    <a:pt x="0" y="364331"/>
                  </a:lnTo>
                  <a:cubicBezTo>
                    <a:pt x="0" y="368618"/>
                    <a:pt x="2858" y="371475"/>
                    <a:pt x="7144" y="371475"/>
                  </a:cubicBezTo>
                  <a:lnTo>
                    <a:pt x="271463" y="371475"/>
                  </a:lnTo>
                  <a:cubicBezTo>
                    <a:pt x="275749" y="371475"/>
                    <a:pt x="278606" y="368618"/>
                    <a:pt x="278606" y="364331"/>
                  </a:cubicBezTo>
                  <a:lnTo>
                    <a:pt x="278606" y="235744"/>
                  </a:lnTo>
                  <a:cubicBezTo>
                    <a:pt x="278606" y="231458"/>
                    <a:pt x="275749" y="228600"/>
                    <a:pt x="271463" y="22860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6C4F2B0-908F-B1F4-0F10-3C88CB86AC51}"/>
                </a:ext>
              </a:extLst>
            </p:cNvPr>
            <p:cNvSpPr/>
            <p:nvPr/>
          </p:nvSpPr>
          <p:spPr>
            <a:xfrm>
              <a:off x="10209897" y="4631530"/>
              <a:ext cx="244974" cy="244316"/>
            </a:xfrm>
            <a:custGeom>
              <a:avLst/>
              <a:gdLst>
                <a:gd name="connsiteX0" fmla="*/ 242441 w 244974"/>
                <a:gd name="connsiteY0" fmla="*/ 45006 h 244316"/>
                <a:gd name="connsiteX1" fmla="*/ 199579 w 244974"/>
                <a:gd name="connsiteY1" fmla="*/ 2143 h 244316"/>
                <a:gd name="connsiteX2" fmla="*/ 189577 w 244974"/>
                <a:gd name="connsiteY2" fmla="*/ 2143 h 244316"/>
                <a:gd name="connsiteX3" fmla="*/ 189577 w 244974"/>
                <a:gd name="connsiteY3" fmla="*/ 2143 h 244316"/>
                <a:gd name="connsiteX4" fmla="*/ 18127 w 244974"/>
                <a:gd name="connsiteY4" fmla="*/ 173593 h 244316"/>
                <a:gd name="connsiteX5" fmla="*/ 17413 w 244974"/>
                <a:gd name="connsiteY5" fmla="*/ 174308 h 244316"/>
                <a:gd name="connsiteX6" fmla="*/ 16699 w 244974"/>
                <a:gd name="connsiteY6" fmla="*/ 175022 h 244316"/>
                <a:gd name="connsiteX7" fmla="*/ 15984 w 244974"/>
                <a:gd name="connsiteY7" fmla="*/ 175736 h 244316"/>
                <a:gd name="connsiteX8" fmla="*/ 15984 w 244974"/>
                <a:gd name="connsiteY8" fmla="*/ 176451 h 244316"/>
                <a:gd name="connsiteX9" fmla="*/ 268 w 244974"/>
                <a:gd name="connsiteY9" fmla="*/ 235029 h 244316"/>
                <a:gd name="connsiteX10" fmla="*/ 2411 w 244974"/>
                <a:gd name="connsiteY10" fmla="*/ 242173 h 244316"/>
                <a:gd name="connsiteX11" fmla="*/ 7412 w 244974"/>
                <a:gd name="connsiteY11" fmla="*/ 244316 h 244316"/>
                <a:gd name="connsiteX12" fmla="*/ 9555 w 244974"/>
                <a:gd name="connsiteY12" fmla="*/ 244316 h 244316"/>
                <a:gd name="connsiteX13" fmla="*/ 67419 w 244974"/>
                <a:gd name="connsiteY13" fmla="*/ 228600 h 244316"/>
                <a:gd name="connsiteX14" fmla="*/ 68134 w 244974"/>
                <a:gd name="connsiteY14" fmla="*/ 228600 h 244316"/>
                <a:gd name="connsiteX15" fmla="*/ 68848 w 244974"/>
                <a:gd name="connsiteY15" fmla="*/ 228600 h 244316"/>
                <a:gd name="connsiteX16" fmla="*/ 70991 w 244974"/>
                <a:gd name="connsiteY16" fmla="*/ 227171 h 244316"/>
                <a:gd name="connsiteX17" fmla="*/ 70991 w 244974"/>
                <a:gd name="connsiteY17" fmla="*/ 227171 h 244316"/>
                <a:gd name="connsiteX18" fmla="*/ 242441 w 244974"/>
                <a:gd name="connsiteY18" fmla="*/ 55721 h 244316"/>
                <a:gd name="connsiteX19" fmla="*/ 243155 w 244974"/>
                <a:gd name="connsiteY19" fmla="*/ 45720 h 244316"/>
                <a:gd name="connsiteX20" fmla="*/ 242441 w 244974"/>
                <a:gd name="connsiteY20" fmla="*/ 45006 h 244316"/>
                <a:gd name="connsiteX21" fmla="*/ 17413 w 244974"/>
                <a:gd name="connsiteY21" fmla="*/ 227171 h 244316"/>
                <a:gd name="connsiteX22" fmla="*/ 26700 w 244974"/>
                <a:gd name="connsiteY22" fmla="*/ 192881 h 244316"/>
                <a:gd name="connsiteX23" fmla="*/ 51703 w 244974"/>
                <a:gd name="connsiteY23" fmla="*/ 217884 h 244316"/>
                <a:gd name="connsiteX24" fmla="*/ 17413 w 244974"/>
                <a:gd name="connsiteY24" fmla="*/ 227171 h 244316"/>
                <a:gd name="connsiteX25" fmla="*/ 65990 w 244974"/>
                <a:gd name="connsiteY25" fmla="*/ 211455 h 244316"/>
                <a:gd name="connsiteX26" fmla="*/ 33129 w 244974"/>
                <a:gd name="connsiteY26" fmla="*/ 178594 h 244316"/>
                <a:gd name="connsiteX27" fmla="*/ 194578 w 244974"/>
                <a:gd name="connsiteY27" fmla="*/ 17145 h 244316"/>
                <a:gd name="connsiteX28" fmla="*/ 227439 w 244974"/>
                <a:gd name="connsiteY28" fmla="*/ 50006 h 244316"/>
                <a:gd name="connsiteX29" fmla="*/ 65990 w 244974"/>
                <a:gd name="connsiteY29" fmla="*/ 211455 h 24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4974" h="244316">
                  <a:moveTo>
                    <a:pt x="242441" y="45006"/>
                  </a:moveTo>
                  <a:lnTo>
                    <a:pt x="199579" y="2143"/>
                  </a:lnTo>
                  <a:cubicBezTo>
                    <a:pt x="196721" y="-714"/>
                    <a:pt x="192435" y="-714"/>
                    <a:pt x="189577" y="2143"/>
                  </a:cubicBezTo>
                  <a:cubicBezTo>
                    <a:pt x="189577" y="2143"/>
                    <a:pt x="189577" y="2143"/>
                    <a:pt x="189577" y="2143"/>
                  </a:cubicBezTo>
                  <a:lnTo>
                    <a:pt x="18127" y="173593"/>
                  </a:lnTo>
                  <a:lnTo>
                    <a:pt x="17413" y="174308"/>
                  </a:lnTo>
                  <a:cubicBezTo>
                    <a:pt x="17413" y="174308"/>
                    <a:pt x="16699" y="175022"/>
                    <a:pt x="16699" y="175022"/>
                  </a:cubicBezTo>
                  <a:cubicBezTo>
                    <a:pt x="16699" y="175022"/>
                    <a:pt x="15984" y="175736"/>
                    <a:pt x="15984" y="175736"/>
                  </a:cubicBezTo>
                  <a:lnTo>
                    <a:pt x="15984" y="176451"/>
                  </a:lnTo>
                  <a:lnTo>
                    <a:pt x="268" y="235029"/>
                  </a:lnTo>
                  <a:cubicBezTo>
                    <a:pt x="-446" y="237887"/>
                    <a:pt x="268" y="240030"/>
                    <a:pt x="2411" y="242173"/>
                  </a:cubicBezTo>
                  <a:cubicBezTo>
                    <a:pt x="3840" y="243602"/>
                    <a:pt x="5269" y="244316"/>
                    <a:pt x="7412" y="244316"/>
                  </a:cubicBezTo>
                  <a:cubicBezTo>
                    <a:pt x="8126" y="244316"/>
                    <a:pt x="8840" y="244316"/>
                    <a:pt x="9555" y="244316"/>
                  </a:cubicBezTo>
                  <a:lnTo>
                    <a:pt x="67419" y="228600"/>
                  </a:lnTo>
                  <a:lnTo>
                    <a:pt x="68134" y="228600"/>
                  </a:lnTo>
                  <a:cubicBezTo>
                    <a:pt x="68134" y="228600"/>
                    <a:pt x="68134" y="228600"/>
                    <a:pt x="68848" y="228600"/>
                  </a:cubicBezTo>
                  <a:cubicBezTo>
                    <a:pt x="69562" y="228600"/>
                    <a:pt x="70277" y="227886"/>
                    <a:pt x="70991" y="227171"/>
                  </a:cubicBezTo>
                  <a:lnTo>
                    <a:pt x="70991" y="227171"/>
                  </a:lnTo>
                  <a:lnTo>
                    <a:pt x="242441" y="55721"/>
                  </a:lnTo>
                  <a:cubicBezTo>
                    <a:pt x="245299" y="53578"/>
                    <a:pt x="246013" y="48577"/>
                    <a:pt x="243155" y="45720"/>
                  </a:cubicBezTo>
                  <a:cubicBezTo>
                    <a:pt x="243155" y="45720"/>
                    <a:pt x="243155" y="45006"/>
                    <a:pt x="242441" y="45006"/>
                  </a:cubicBezTo>
                  <a:close/>
                  <a:moveTo>
                    <a:pt x="17413" y="227171"/>
                  </a:moveTo>
                  <a:lnTo>
                    <a:pt x="26700" y="192881"/>
                  </a:lnTo>
                  <a:lnTo>
                    <a:pt x="51703" y="217884"/>
                  </a:lnTo>
                  <a:lnTo>
                    <a:pt x="17413" y="227171"/>
                  </a:lnTo>
                  <a:close/>
                  <a:moveTo>
                    <a:pt x="65990" y="211455"/>
                  </a:moveTo>
                  <a:lnTo>
                    <a:pt x="33129" y="178594"/>
                  </a:lnTo>
                  <a:lnTo>
                    <a:pt x="194578" y="17145"/>
                  </a:lnTo>
                  <a:lnTo>
                    <a:pt x="227439" y="50006"/>
                  </a:lnTo>
                  <a:lnTo>
                    <a:pt x="65990" y="211455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923A9679-4B75-5DD8-B055-6FBC0B10838D}"/>
                </a:ext>
              </a:extLst>
            </p:cNvPr>
            <p:cNvSpPr/>
            <p:nvPr/>
          </p:nvSpPr>
          <p:spPr>
            <a:xfrm>
              <a:off x="10118725" y="4617243"/>
              <a:ext cx="64293" cy="64293"/>
            </a:xfrm>
            <a:custGeom>
              <a:avLst/>
              <a:gdLst>
                <a:gd name="connsiteX0" fmla="*/ 50006 w 64293"/>
                <a:gd name="connsiteY0" fmla="*/ 7144 h 64293"/>
                <a:gd name="connsiteX1" fmla="*/ 50006 w 64293"/>
                <a:gd name="connsiteY1" fmla="*/ 50006 h 64293"/>
                <a:gd name="connsiteX2" fmla="*/ 7144 w 64293"/>
                <a:gd name="connsiteY2" fmla="*/ 50006 h 64293"/>
                <a:gd name="connsiteX3" fmla="*/ 0 w 64293"/>
                <a:gd name="connsiteY3" fmla="*/ 57150 h 64293"/>
                <a:gd name="connsiteX4" fmla="*/ 7144 w 64293"/>
                <a:gd name="connsiteY4" fmla="*/ 64294 h 64293"/>
                <a:gd name="connsiteX5" fmla="*/ 57150 w 64293"/>
                <a:gd name="connsiteY5" fmla="*/ 64294 h 64293"/>
                <a:gd name="connsiteX6" fmla="*/ 64294 w 64293"/>
                <a:gd name="connsiteY6" fmla="*/ 57150 h 64293"/>
                <a:gd name="connsiteX7" fmla="*/ 64294 w 64293"/>
                <a:gd name="connsiteY7" fmla="*/ 7144 h 64293"/>
                <a:gd name="connsiteX8" fmla="*/ 57150 w 64293"/>
                <a:gd name="connsiteY8" fmla="*/ 0 h 64293"/>
                <a:gd name="connsiteX9" fmla="*/ 50006 w 64293"/>
                <a:gd name="connsiteY9" fmla="*/ 7144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293" h="64293">
                  <a:moveTo>
                    <a:pt x="50006" y="7144"/>
                  </a:moveTo>
                  <a:lnTo>
                    <a:pt x="50006" y="50006"/>
                  </a:lnTo>
                  <a:lnTo>
                    <a:pt x="7144" y="50006"/>
                  </a:lnTo>
                  <a:cubicBezTo>
                    <a:pt x="2857" y="50006"/>
                    <a:pt x="0" y="52864"/>
                    <a:pt x="0" y="57150"/>
                  </a:cubicBezTo>
                  <a:cubicBezTo>
                    <a:pt x="0" y="61436"/>
                    <a:pt x="2857" y="64294"/>
                    <a:pt x="7144" y="64294"/>
                  </a:cubicBezTo>
                  <a:lnTo>
                    <a:pt x="57150" y="64294"/>
                  </a:lnTo>
                  <a:cubicBezTo>
                    <a:pt x="61436" y="64294"/>
                    <a:pt x="64294" y="61436"/>
                    <a:pt x="64294" y="57150"/>
                  </a:cubicBezTo>
                  <a:lnTo>
                    <a:pt x="64294" y="7144"/>
                  </a:lnTo>
                  <a:cubicBezTo>
                    <a:pt x="64294" y="2857"/>
                    <a:pt x="61436" y="0"/>
                    <a:pt x="57150" y="0"/>
                  </a:cubicBezTo>
                  <a:cubicBezTo>
                    <a:pt x="52864" y="0"/>
                    <a:pt x="50006" y="2857"/>
                    <a:pt x="50006" y="714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6" name="Content Placeholder 143">
            <a:extLst>
              <a:ext uri="{FF2B5EF4-FFF2-40B4-BE49-F238E27FC236}">
                <a16:creationId xmlns:a16="http://schemas.microsoft.com/office/drawing/2014/main" id="{49313F0B-68D6-212F-3719-55421676831B}"/>
              </a:ext>
            </a:extLst>
          </p:cNvPr>
          <p:cNvGrpSpPr/>
          <p:nvPr/>
        </p:nvGrpSpPr>
        <p:grpSpPr>
          <a:xfrm>
            <a:off x="558799" y="5513387"/>
            <a:ext cx="321468" cy="428625"/>
            <a:chOff x="558799" y="5513387"/>
            <a:chExt cx="321468" cy="428625"/>
          </a:xfrm>
          <a:solidFill>
            <a:schemeClr val="bg1"/>
          </a:solidFill>
        </p:grpSpPr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0879E7DF-A2EB-28FD-71CC-8DF7193581F1}"/>
                </a:ext>
              </a:extLst>
            </p:cNvPr>
            <p:cNvSpPr/>
            <p:nvPr/>
          </p:nvSpPr>
          <p:spPr>
            <a:xfrm>
              <a:off x="558799" y="5570537"/>
              <a:ext cx="264318" cy="371475"/>
            </a:xfrm>
            <a:custGeom>
              <a:avLst/>
              <a:gdLst>
                <a:gd name="connsiteX0" fmla="*/ 257175 w 264318"/>
                <a:gd name="connsiteY0" fmla="*/ 0 h 371475"/>
                <a:gd name="connsiteX1" fmla="*/ 92869 w 264318"/>
                <a:gd name="connsiteY1" fmla="*/ 0 h 371475"/>
                <a:gd name="connsiteX2" fmla="*/ 90011 w 264318"/>
                <a:gd name="connsiteY2" fmla="*/ 714 h 371475"/>
                <a:gd name="connsiteX3" fmla="*/ 87868 w 264318"/>
                <a:gd name="connsiteY3" fmla="*/ 2143 h 371475"/>
                <a:gd name="connsiteX4" fmla="*/ 2143 w 264318"/>
                <a:gd name="connsiteY4" fmla="*/ 87868 h 371475"/>
                <a:gd name="connsiteX5" fmla="*/ 714 w 264318"/>
                <a:gd name="connsiteY5" fmla="*/ 90011 h 371475"/>
                <a:gd name="connsiteX6" fmla="*/ 0 w 264318"/>
                <a:gd name="connsiteY6" fmla="*/ 92869 h 371475"/>
                <a:gd name="connsiteX7" fmla="*/ 0 w 264318"/>
                <a:gd name="connsiteY7" fmla="*/ 364331 h 371475"/>
                <a:gd name="connsiteX8" fmla="*/ 7144 w 264318"/>
                <a:gd name="connsiteY8" fmla="*/ 371475 h 371475"/>
                <a:gd name="connsiteX9" fmla="*/ 257175 w 264318"/>
                <a:gd name="connsiteY9" fmla="*/ 371475 h 371475"/>
                <a:gd name="connsiteX10" fmla="*/ 264319 w 264318"/>
                <a:gd name="connsiteY10" fmla="*/ 364331 h 371475"/>
                <a:gd name="connsiteX11" fmla="*/ 264319 w 264318"/>
                <a:gd name="connsiteY11" fmla="*/ 7144 h 371475"/>
                <a:gd name="connsiteX12" fmla="*/ 257175 w 264318"/>
                <a:gd name="connsiteY12" fmla="*/ 0 h 371475"/>
                <a:gd name="connsiteX13" fmla="*/ 250031 w 264318"/>
                <a:gd name="connsiteY13" fmla="*/ 357188 h 371475"/>
                <a:gd name="connsiteX14" fmla="*/ 14288 w 264318"/>
                <a:gd name="connsiteY14" fmla="*/ 357188 h 371475"/>
                <a:gd name="connsiteX15" fmla="*/ 14288 w 264318"/>
                <a:gd name="connsiteY15" fmla="*/ 95726 h 371475"/>
                <a:gd name="connsiteX16" fmla="*/ 95726 w 264318"/>
                <a:gd name="connsiteY16" fmla="*/ 14288 h 371475"/>
                <a:gd name="connsiteX17" fmla="*/ 250031 w 264318"/>
                <a:gd name="connsiteY17" fmla="*/ 14288 h 371475"/>
                <a:gd name="connsiteX18" fmla="*/ 250031 w 264318"/>
                <a:gd name="connsiteY18" fmla="*/ 35718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4318" h="371475">
                  <a:moveTo>
                    <a:pt x="257175" y="0"/>
                  </a:moveTo>
                  <a:lnTo>
                    <a:pt x="92869" y="0"/>
                  </a:lnTo>
                  <a:cubicBezTo>
                    <a:pt x="92154" y="0"/>
                    <a:pt x="90726" y="0"/>
                    <a:pt x="90011" y="714"/>
                  </a:cubicBezTo>
                  <a:cubicBezTo>
                    <a:pt x="89297" y="714"/>
                    <a:pt x="88583" y="1429"/>
                    <a:pt x="87868" y="2143"/>
                  </a:cubicBezTo>
                  <a:lnTo>
                    <a:pt x="2143" y="87868"/>
                  </a:lnTo>
                  <a:cubicBezTo>
                    <a:pt x="1429" y="88583"/>
                    <a:pt x="714" y="89297"/>
                    <a:pt x="714" y="90011"/>
                  </a:cubicBezTo>
                  <a:cubicBezTo>
                    <a:pt x="0" y="90726"/>
                    <a:pt x="0" y="92154"/>
                    <a:pt x="0" y="92869"/>
                  </a:cubicBezTo>
                  <a:lnTo>
                    <a:pt x="0" y="364331"/>
                  </a:lnTo>
                  <a:cubicBezTo>
                    <a:pt x="0" y="368618"/>
                    <a:pt x="2857" y="371475"/>
                    <a:pt x="7144" y="371475"/>
                  </a:cubicBezTo>
                  <a:lnTo>
                    <a:pt x="257175" y="371475"/>
                  </a:lnTo>
                  <a:cubicBezTo>
                    <a:pt x="261461" y="371475"/>
                    <a:pt x="264319" y="368618"/>
                    <a:pt x="264319" y="364331"/>
                  </a:cubicBezTo>
                  <a:lnTo>
                    <a:pt x="264319" y="7144"/>
                  </a:lnTo>
                  <a:cubicBezTo>
                    <a:pt x="264319" y="2857"/>
                    <a:pt x="261461" y="0"/>
                    <a:pt x="257175" y="0"/>
                  </a:cubicBezTo>
                  <a:close/>
                  <a:moveTo>
                    <a:pt x="250031" y="357188"/>
                  </a:moveTo>
                  <a:lnTo>
                    <a:pt x="14288" y="357188"/>
                  </a:lnTo>
                  <a:lnTo>
                    <a:pt x="14288" y="95726"/>
                  </a:lnTo>
                  <a:lnTo>
                    <a:pt x="95726" y="14288"/>
                  </a:lnTo>
                  <a:lnTo>
                    <a:pt x="250031" y="14288"/>
                  </a:lnTo>
                  <a:lnTo>
                    <a:pt x="250031" y="35718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C812F4A7-427C-0AA9-3D44-A205DC6EEC3F}"/>
                </a:ext>
              </a:extLst>
            </p:cNvPr>
            <p:cNvSpPr/>
            <p:nvPr/>
          </p:nvSpPr>
          <p:spPr>
            <a:xfrm>
              <a:off x="594518" y="5606256"/>
              <a:ext cx="64293" cy="64293"/>
            </a:xfrm>
            <a:custGeom>
              <a:avLst/>
              <a:gdLst>
                <a:gd name="connsiteX0" fmla="*/ 57150 w 64293"/>
                <a:gd name="connsiteY0" fmla="*/ 0 h 64293"/>
                <a:gd name="connsiteX1" fmla="*/ 50006 w 64293"/>
                <a:gd name="connsiteY1" fmla="*/ 7144 h 64293"/>
                <a:gd name="connsiteX2" fmla="*/ 50006 w 64293"/>
                <a:gd name="connsiteY2" fmla="*/ 50006 h 64293"/>
                <a:gd name="connsiteX3" fmla="*/ 7144 w 64293"/>
                <a:gd name="connsiteY3" fmla="*/ 50006 h 64293"/>
                <a:gd name="connsiteX4" fmla="*/ 0 w 64293"/>
                <a:gd name="connsiteY4" fmla="*/ 57150 h 64293"/>
                <a:gd name="connsiteX5" fmla="*/ 7144 w 64293"/>
                <a:gd name="connsiteY5" fmla="*/ 64294 h 64293"/>
                <a:gd name="connsiteX6" fmla="*/ 57150 w 64293"/>
                <a:gd name="connsiteY6" fmla="*/ 64294 h 64293"/>
                <a:gd name="connsiteX7" fmla="*/ 64294 w 64293"/>
                <a:gd name="connsiteY7" fmla="*/ 57150 h 64293"/>
                <a:gd name="connsiteX8" fmla="*/ 64294 w 64293"/>
                <a:gd name="connsiteY8" fmla="*/ 7144 h 64293"/>
                <a:gd name="connsiteX9" fmla="*/ 57150 w 64293"/>
                <a:gd name="connsiteY9" fmla="*/ 0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293" h="64293">
                  <a:moveTo>
                    <a:pt x="57150" y="0"/>
                  </a:moveTo>
                  <a:cubicBezTo>
                    <a:pt x="52864" y="0"/>
                    <a:pt x="50006" y="2857"/>
                    <a:pt x="50006" y="7144"/>
                  </a:cubicBezTo>
                  <a:lnTo>
                    <a:pt x="50006" y="50006"/>
                  </a:lnTo>
                  <a:lnTo>
                    <a:pt x="7144" y="50006"/>
                  </a:lnTo>
                  <a:cubicBezTo>
                    <a:pt x="2857" y="50006"/>
                    <a:pt x="0" y="52864"/>
                    <a:pt x="0" y="57150"/>
                  </a:cubicBezTo>
                  <a:cubicBezTo>
                    <a:pt x="0" y="61436"/>
                    <a:pt x="2857" y="64294"/>
                    <a:pt x="7144" y="64294"/>
                  </a:cubicBezTo>
                  <a:lnTo>
                    <a:pt x="57150" y="64294"/>
                  </a:lnTo>
                  <a:cubicBezTo>
                    <a:pt x="61436" y="64294"/>
                    <a:pt x="64294" y="61436"/>
                    <a:pt x="64294" y="57150"/>
                  </a:cubicBezTo>
                  <a:lnTo>
                    <a:pt x="64294" y="7144"/>
                  </a:lnTo>
                  <a:cubicBezTo>
                    <a:pt x="64294" y="2857"/>
                    <a:pt x="61436" y="0"/>
                    <a:pt x="57150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BA5A32A-E0A2-6333-5DEF-5B6A4E427BA0}"/>
                </a:ext>
              </a:extLst>
            </p:cNvPr>
            <p:cNvSpPr/>
            <p:nvPr/>
          </p:nvSpPr>
          <p:spPr>
            <a:xfrm>
              <a:off x="673099" y="5513387"/>
              <a:ext cx="207168" cy="385762"/>
            </a:xfrm>
            <a:custGeom>
              <a:avLst/>
              <a:gdLst>
                <a:gd name="connsiteX0" fmla="*/ 200025 w 207168"/>
                <a:gd name="connsiteY0" fmla="*/ 0 h 385762"/>
                <a:gd name="connsiteX1" fmla="*/ 35719 w 207168"/>
                <a:gd name="connsiteY1" fmla="*/ 0 h 385762"/>
                <a:gd name="connsiteX2" fmla="*/ 32861 w 207168"/>
                <a:gd name="connsiteY2" fmla="*/ 714 h 385762"/>
                <a:gd name="connsiteX3" fmla="*/ 30718 w 207168"/>
                <a:gd name="connsiteY3" fmla="*/ 2143 h 385762"/>
                <a:gd name="connsiteX4" fmla="*/ 2143 w 207168"/>
                <a:gd name="connsiteY4" fmla="*/ 30718 h 385762"/>
                <a:gd name="connsiteX5" fmla="*/ 2143 w 207168"/>
                <a:gd name="connsiteY5" fmla="*/ 40719 h 385762"/>
                <a:gd name="connsiteX6" fmla="*/ 2143 w 207168"/>
                <a:gd name="connsiteY6" fmla="*/ 40719 h 385762"/>
                <a:gd name="connsiteX7" fmla="*/ 12144 w 207168"/>
                <a:gd name="connsiteY7" fmla="*/ 40719 h 385762"/>
                <a:gd name="connsiteX8" fmla="*/ 12144 w 207168"/>
                <a:gd name="connsiteY8" fmla="*/ 40719 h 385762"/>
                <a:gd name="connsiteX9" fmla="*/ 38576 w 207168"/>
                <a:gd name="connsiteY9" fmla="*/ 14288 h 385762"/>
                <a:gd name="connsiteX10" fmla="*/ 192881 w 207168"/>
                <a:gd name="connsiteY10" fmla="*/ 14288 h 385762"/>
                <a:gd name="connsiteX11" fmla="*/ 192881 w 207168"/>
                <a:gd name="connsiteY11" fmla="*/ 371475 h 385762"/>
                <a:gd name="connsiteX12" fmla="*/ 171450 w 207168"/>
                <a:gd name="connsiteY12" fmla="*/ 371475 h 385762"/>
                <a:gd name="connsiteX13" fmla="*/ 164306 w 207168"/>
                <a:gd name="connsiteY13" fmla="*/ 378619 h 385762"/>
                <a:gd name="connsiteX14" fmla="*/ 171450 w 207168"/>
                <a:gd name="connsiteY14" fmla="*/ 385763 h 385762"/>
                <a:gd name="connsiteX15" fmla="*/ 200025 w 207168"/>
                <a:gd name="connsiteY15" fmla="*/ 385763 h 385762"/>
                <a:gd name="connsiteX16" fmla="*/ 207169 w 207168"/>
                <a:gd name="connsiteY16" fmla="*/ 378619 h 385762"/>
                <a:gd name="connsiteX17" fmla="*/ 207169 w 207168"/>
                <a:gd name="connsiteY17" fmla="*/ 7144 h 385762"/>
                <a:gd name="connsiteX18" fmla="*/ 200025 w 207168"/>
                <a:gd name="connsiteY18" fmla="*/ 0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7168" h="385762">
                  <a:moveTo>
                    <a:pt x="200025" y="0"/>
                  </a:moveTo>
                  <a:lnTo>
                    <a:pt x="35719" y="0"/>
                  </a:lnTo>
                  <a:cubicBezTo>
                    <a:pt x="35004" y="0"/>
                    <a:pt x="33576" y="0"/>
                    <a:pt x="32861" y="714"/>
                  </a:cubicBezTo>
                  <a:cubicBezTo>
                    <a:pt x="32147" y="714"/>
                    <a:pt x="31433" y="1429"/>
                    <a:pt x="30718" y="2143"/>
                  </a:cubicBezTo>
                  <a:lnTo>
                    <a:pt x="2143" y="30718"/>
                  </a:lnTo>
                  <a:cubicBezTo>
                    <a:pt x="-714" y="33576"/>
                    <a:pt x="-714" y="37862"/>
                    <a:pt x="2143" y="40719"/>
                  </a:cubicBezTo>
                  <a:cubicBezTo>
                    <a:pt x="2143" y="40719"/>
                    <a:pt x="2143" y="40719"/>
                    <a:pt x="2143" y="40719"/>
                  </a:cubicBezTo>
                  <a:cubicBezTo>
                    <a:pt x="5001" y="43577"/>
                    <a:pt x="9287" y="43577"/>
                    <a:pt x="12144" y="40719"/>
                  </a:cubicBezTo>
                  <a:cubicBezTo>
                    <a:pt x="12144" y="40719"/>
                    <a:pt x="12144" y="40719"/>
                    <a:pt x="12144" y="40719"/>
                  </a:cubicBezTo>
                  <a:lnTo>
                    <a:pt x="38576" y="14288"/>
                  </a:lnTo>
                  <a:lnTo>
                    <a:pt x="192881" y="14288"/>
                  </a:lnTo>
                  <a:lnTo>
                    <a:pt x="192881" y="371475"/>
                  </a:lnTo>
                  <a:lnTo>
                    <a:pt x="171450" y="371475"/>
                  </a:lnTo>
                  <a:cubicBezTo>
                    <a:pt x="167164" y="371475"/>
                    <a:pt x="164306" y="374333"/>
                    <a:pt x="164306" y="378619"/>
                  </a:cubicBezTo>
                  <a:cubicBezTo>
                    <a:pt x="164306" y="382905"/>
                    <a:pt x="167164" y="385763"/>
                    <a:pt x="171450" y="385763"/>
                  </a:cubicBezTo>
                  <a:lnTo>
                    <a:pt x="200025" y="385763"/>
                  </a:lnTo>
                  <a:cubicBezTo>
                    <a:pt x="204311" y="385763"/>
                    <a:pt x="207169" y="382905"/>
                    <a:pt x="207169" y="378619"/>
                  </a:cubicBezTo>
                  <a:lnTo>
                    <a:pt x="207169" y="7144"/>
                  </a:lnTo>
                  <a:cubicBezTo>
                    <a:pt x="207169" y="2858"/>
                    <a:pt x="204311" y="0"/>
                    <a:pt x="200025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9A31ADD2-A499-DC4B-9636-676DA1AD5A49}"/>
              </a:ext>
            </a:extLst>
          </p:cNvPr>
          <p:cNvGrpSpPr/>
          <p:nvPr/>
        </p:nvGrpSpPr>
        <p:grpSpPr>
          <a:xfrm>
            <a:off x="1569243" y="5513387"/>
            <a:ext cx="428625" cy="428625"/>
            <a:chOff x="1569243" y="5513387"/>
            <a:chExt cx="428625" cy="428625"/>
          </a:xfrm>
        </p:grpSpPr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C8357F9-E9F5-0DE6-7E0D-93483432FD3A}"/>
                </a:ext>
              </a:extLst>
            </p:cNvPr>
            <p:cNvSpPr/>
            <p:nvPr/>
          </p:nvSpPr>
          <p:spPr>
            <a:xfrm>
              <a:off x="1569243" y="5513387"/>
              <a:ext cx="428625" cy="428625"/>
            </a:xfrm>
            <a:custGeom>
              <a:avLst/>
              <a:gdLst>
                <a:gd name="connsiteX0" fmla="*/ 214313 w 428625"/>
                <a:gd name="connsiteY0" fmla="*/ 0 h 428625"/>
                <a:gd name="connsiteX1" fmla="*/ 0 w 428625"/>
                <a:gd name="connsiteY1" fmla="*/ 214313 h 428625"/>
                <a:gd name="connsiteX2" fmla="*/ 214313 w 428625"/>
                <a:gd name="connsiteY2" fmla="*/ 428625 h 428625"/>
                <a:gd name="connsiteX3" fmla="*/ 428625 w 428625"/>
                <a:gd name="connsiteY3" fmla="*/ 214313 h 428625"/>
                <a:gd name="connsiteX4" fmla="*/ 214313 w 428625"/>
                <a:gd name="connsiteY4" fmla="*/ 0 h 428625"/>
                <a:gd name="connsiteX5" fmla="*/ 214313 w 428625"/>
                <a:gd name="connsiteY5" fmla="*/ 414338 h 428625"/>
                <a:gd name="connsiteX6" fmla="*/ 14288 w 428625"/>
                <a:gd name="connsiteY6" fmla="*/ 214313 h 428625"/>
                <a:gd name="connsiteX7" fmla="*/ 214313 w 428625"/>
                <a:gd name="connsiteY7" fmla="*/ 14288 h 428625"/>
                <a:gd name="connsiteX8" fmla="*/ 414338 w 428625"/>
                <a:gd name="connsiteY8" fmla="*/ 214313 h 428625"/>
                <a:gd name="connsiteX9" fmla="*/ 214313 w 428625"/>
                <a:gd name="connsiteY9" fmla="*/ 4143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5" h="428625">
                  <a:moveTo>
                    <a:pt x="214313" y="0"/>
                  </a:moveTo>
                  <a:cubicBezTo>
                    <a:pt x="95726" y="0"/>
                    <a:pt x="0" y="95726"/>
                    <a:pt x="0" y="214313"/>
                  </a:cubicBezTo>
                  <a:cubicBezTo>
                    <a:pt x="0" y="332899"/>
                    <a:pt x="95726" y="428625"/>
                    <a:pt x="214313" y="428625"/>
                  </a:cubicBezTo>
                  <a:cubicBezTo>
                    <a:pt x="332899" y="428625"/>
                    <a:pt x="428625" y="332899"/>
                    <a:pt x="428625" y="214313"/>
                  </a:cubicBezTo>
                  <a:cubicBezTo>
                    <a:pt x="428625" y="95726"/>
                    <a:pt x="332899" y="0"/>
                    <a:pt x="214313" y="0"/>
                  </a:cubicBezTo>
                  <a:close/>
                  <a:moveTo>
                    <a:pt x="214313" y="414338"/>
                  </a:moveTo>
                  <a:cubicBezTo>
                    <a:pt x="103584" y="414338"/>
                    <a:pt x="14288" y="325041"/>
                    <a:pt x="14288" y="214313"/>
                  </a:cubicBezTo>
                  <a:cubicBezTo>
                    <a:pt x="14288" y="103584"/>
                    <a:pt x="103584" y="14288"/>
                    <a:pt x="214313" y="14288"/>
                  </a:cubicBezTo>
                  <a:cubicBezTo>
                    <a:pt x="325041" y="14288"/>
                    <a:pt x="414338" y="103584"/>
                    <a:pt x="414338" y="214313"/>
                  </a:cubicBezTo>
                  <a:cubicBezTo>
                    <a:pt x="414338" y="325041"/>
                    <a:pt x="325041" y="414338"/>
                    <a:pt x="214313" y="4143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409664B-3D1B-95E8-A315-ED317658C9E9}"/>
                </a:ext>
              </a:extLst>
            </p:cNvPr>
            <p:cNvSpPr/>
            <p:nvPr/>
          </p:nvSpPr>
          <p:spPr>
            <a:xfrm>
              <a:off x="1719262" y="5591968"/>
              <a:ext cx="128587" cy="271462"/>
            </a:xfrm>
            <a:custGeom>
              <a:avLst/>
              <a:gdLst>
                <a:gd name="connsiteX0" fmla="*/ 121444 w 128587"/>
                <a:gd name="connsiteY0" fmla="*/ 100013 h 271462"/>
                <a:gd name="connsiteX1" fmla="*/ 128588 w 128587"/>
                <a:gd name="connsiteY1" fmla="*/ 92869 h 271462"/>
                <a:gd name="connsiteX2" fmla="*/ 128588 w 128587"/>
                <a:gd name="connsiteY2" fmla="*/ 85725 h 271462"/>
                <a:gd name="connsiteX3" fmla="*/ 71438 w 128587"/>
                <a:gd name="connsiteY3" fmla="*/ 28575 h 271462"/>
                <a:gd name="connsiteX4" fmla="*/ 71438 w 128587"/>
                <a:gd name="connsiteY4" fmla="*/ 7144 h 271462"/>
                <a:gd name="connsiteX5" fmla="*/ 64294 w 128587"/>
                <a:gd name="connsiteY5" fmla="*/ 0 h 271462"/>
                <a:gd name="connsiteX6" fmla="*/ 57150 w 128587"/>
                <a:gd name="connsiteY6" fmla="*/ 7144 h 271462"/>
                <a:gd name="connsiteX7" fmla="*/ 57150 w 128587"/>
                <a:gd name="connsiteY7" fmla="*/ 28575 h 271462"/>
                <a:gd name="connsiteX8" fmla="*/ 0 w 128587"/>
                <a:gd name="connsiteY8" fmla="*/ 85725 h 271462"/>
                <a:gd name="connsiteX9" fmla="*/ 57150 w 128587"/>
                <a:gd name="connsiteY9" fmla="*/ 142875 h 271462"/>
                <a:gd name="connsiteX10" fmla="*/ 71438 w 128587"/>
                <a:gd name="connsiteY10" fmla="*/ 142875 h 271462"/>
                <a:gd name="connsiteX11" fmla="*/ 114300 w 128587"/>
                <a:gd name="connsiteY11" fmla="*/ 185738 h 271462"/>
                <a:gd name="connsiteX12" fmla="*/ 71438 w 128587"/>
                <a:gd name="connsiteY12" fmla="*/ 228600 h 271462"/>
                <a:gd name="connsiteX13" fmla="*/ 57150 w 128587"/>
                <a:gd name="connsiteY13" fmla="*/ 228600 h 271462"/>
                <a:gd name="connsiteX14" fmla="*/ 14288 w 128587"/>
                <a:gd name="connsiteY14" fmla="*/ 185738 h 271462"/>
                <a:gd name="connsiteX15" fmla="*/ 14288 w 128587"/>
                <a:gd name="connsiteY15" fmla="*/ 178594 h 271462"/>
                <a:gd name="connsiteX16" fmla="*/ 7144 w 128587"/>
                <a:gd name="connsiteY16" fmla="*/ 171450 h 271462"/>
                <a:gd name="connsiteX17" fmla="*/ 0 w 128587"/>
                <a:gd name="connsiteY17" fmla="*/ 178594 h 271462"/>
                <a:gd name="connsiteX18" fmla="*/ 0 w 128587"/>
                <a:gd name="connsiteY18" fmla="*/ 185738 h 271462"/>
                <a:gd name="connsiteX19" fmla="*/ 57150 w 128587"/>
                <a:gd name="connsiteY19" fmla="*/ 242888 h 271462"/>
                <a:gd name="connsiteX20" fmla="*/ 57150 w 128587"/>
                <a:gd name="connsiteY20" fmla="*/ 264319 h 271462"/>
                <a:gd name="connsiteX21" fmla="*/ 64294 w 128587"/>
                <a:gd name="connsiteY21" fmla="*/ 271463 h 271462"/>
                <a:gd name="connsiteX22" fmla="*/ 71438 w 128587"/>
                <a:gd name="connsiteY22" fmla="*/ 264319 h 271462"/>
                <a:gd name="connsiteX23" fmla="*/ 71438 w 128587"/>
                <a:gd name="connsiteY23" fmla="*/ 242888 h 271462"/>
                <a:gd name="connsiteX24" fmla="*/ 128588 w 128587"/>
                <a:gd name="connsiteY24" fmla="*/ 185738 h 271462"/>
                <a:gd name="connsiteX25" fmla="*/ 71438 w 128587"/>
                <a:gd name="connsiteY25" fmla="*/ 128588 h 271462"/>
                <a:gd name="connsiteX26" fmla="*/ 57150 w 128587"/>
                <a:gd name="connsiteY26" fmla="*/ 128588 h 271462"/>
                <a:gd name="connsiteX27" fmla="*/ 14288 w 128587"/>
                <a:gd name="connsiteY27" fmla="*/ 85725 h 271462"/>
                <a:gd name="connsiteX28" fmla="*/ 57150 w 128587"/>
                <a:gd name="connsiteY28" fmla="*/ 42863 h 271462"/>
                <a:gd name="connsiteX29" fmla="*/ 71438 w 128587"/>
                <a:gd name="connsiteY29" fmla="*/ 42863 h 271462"/>
                <a:gd name="connsiteX30" fmla="*/ 114300 w 128587"/>
                <a:gd name="connsiteY30" fmla="*/ 85725 h 271462"/>
                <a:gd name="connsiteX31" fmla="*/ 114300 w 128587"/>
                <a:gd name="connsiteY31" fmla="*/ 92869 h 271462"/>
                <a:gd name="connsiteX32" fmla="*/ 121444 w 128587"/>
                <a:gd name="connsiteY32" fmla="*/ 100013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8587" h="271462">
                  <a:moveTo>
                    <a:pt x="121444" y="100013"/>
                  </a:moveTo>
                  <a:cubicBezTo>
                    <a:pt x="125730" y="100013"/>
                    <a:pt x="128588" y="97155"/>
                    <a:pt x="128588" y="92869"/>
                  </a:cubicBezTo>
                  <a:lnTo>
                    <a:pt x="128588" y="85725"/>
                  </a:lnTo>
                  <a:cubicBezTo>
                    <a:pt x="128588" y="54293"/>
                    <a:pt x="102870" y="28575"/>
                    <a:pt x="71438" y="28575"/>
                  </a:cubicBezTo>
                  <a:lnTo>
                    <a:pt x="71438" y="7144"/>
                  </a:lnTo>
                  <a:cubicBezTo>
                    <a:pt x="71438" y="2857"/>
                    <a:pt x="68580" y="0"/>
                    <a:pt x="64294" y="0"/>
                  </a:cubicBezTo>
                  <a:cubicBezTo>
                    <a:pt x="60007" y="0"/>
                    <a:pt x="57150" y="2857"/>
                    <a:pt x="57150" y="7144"/>
                  </a:cubicBezTo>
                  <a:lnTo>
                    <a:pt x="57150" y="28575"/>
                  </a:lnTo>
                  <a:cubicBezTo>
                    <a:pt x="25718" y="28575"/>
                    <a:pt x="0" y="54293"/>
                    <a:pt x="0" y="85725"/>
                  </a:cubicBezTo>
                  <a:cubicBezTo>
                    <a:pt x="0" y="117158"/>
                    <a:pt x="25718" y="142875"/>
                    <a:pt x="57150" y="142875"/>
                  </a:cubicBezTo>
                  <a:lnTo>
                    <a:pt x="71438" y="142875"/>
                  </a:lnTo>
                  <a:cubicBezTo>
                    <a:pt x="95012" y="142875"/>
                    <a:pt x="114300" y="162163"/>
                    <a:pt x="114300" y="185738"/>
                  </a:cubicBezTo>
                  <a:cubicBezTo>
                    <a:pt x="114300" y="209312"/>
                    <a:pt x="95012" y="228600"/>
                    <a:pt x="71438" y="228600"/>
                  </a:cubicBezTo>
                  <a:lnTo>
                    <a:pt x="57150" y="228600"/>
                  </a:lnTo>
                  <a:cubicBezTo>
                    <a:pt x="33576" y="228600"/>
                    <a:pt x="14288" y="209312"/>
                    <a:pt x="14288" y="185738"/>
                  </a:cubicBezTo>
                  <a:lnTo>
                    <a:pt x="14288" y="178594"/>
                  </a:lnTo>
                  <a:cubicBezTo>
                    <a:pt x="14288" y="174308"/>
                    <a:pt x="11430" y="171450"/>
                    <a:pt x="7144" y="171450"/>
                  </a:cubicBezTo>
                  <a:cubicBezTo>
                    <a:pt x="2857" y="171450"/>
                    <a:pt x="0" y="174308"/>
                    <a:pt x="0" y="178594"/>
                  </a:cubicBezTo>
                  <a:lnTo>
                    <a:pt x="0" y="185738"/>
                  </a:lnTo>
                  <a:cubicBezTo>
                    <a:pt x="0" y="217170"/>
                    <a:pt x="25718" y="242888"/>
                    <a:pt x="57150" y="242888"/>
                  </a:cubicBezTo>
                  <a:lnTo>
                    <a:pt x="57150" y="264319"/>
                  </a:lnTo>
                  <a:cubicBezTo>
                    <a:pt x="57150" y="268605"/>
                    <a:pt x="60007" y="271463"/>
                    <a:pt x="64294" y="271463"/>
                  </a:cubicBezTo>
                  <a:cubicBezTo>
                    <a:pt x="68580" y="271463"/>
                    <a:pt x="71438" y="268605"/>
                    <a:pt x="71438" y="264319"/>
                  </a:cubicBezTo>
                  <a:lnTo>
                    <a:pt x="71438" y="242888"/>
                  </a:lnTo>
                  <a:cubicBezTo>
                    <a:pt x="102870" y="242888"/>
                    <a:pt x="128588" y="217170"/>
                    <a:pt x="128588" y="185738"/>
                  </a:cubicBezTo>
                  <a:cubicBezTo>
                    <a:pt x="128588" y="154305"/>
                    <a:pt x="102870" y="128588"/>
                    <a:pt x="71438" y="128588"/>
                  </a:cubicBezTo>
                  <a:lnTo>
                    <a:pt x="57150" y="128588"/>
                  </a:lnTo>
                  <a:cubicBezTo>
                    <a:pt x="33576" y="128588"/>
                    <a:pt x="14288" y="109299"/>
                    <a:pt x="14288" y="85725"/>
                  </a:cubicBezTo>
                  <a:cubicBezTo>
                    <a:pt x="14288" y="62151"/>
                    <a:pt x="33576" y="42863"/>
                    <a:pt x="57150" y="42863"/>
                  </a:cubicBezTo>
                  <a:lnTo>
                    <a:pt x="71438" y="42863"/>
                  </a:lnTo>
                  <a:cubicBezTo>
                    <a:pt x="95012" y="42863"/>
                    <a:pt x="114300" y="62151"/>
                    <a:pt x="114300" y="85725"/>
                  </a:cubicBezTo>
                  <a:lnTo>
                    <a:pt x="114300" y="92869"/>
                  </a:lnTo>
                  <a:cubicBezTo>
                    <a:pt x="114300" y="97155"/>
                    <a:pt x="117158" y="100013"/>
                    <a:pt x="121444" y="10001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38198DE7-AD2C-7980-44BB-21D21B65E7FF}"/>
              </a:ext>
            </a:extLst>
          </p:cNvPr>
          <p:cNvSpPr/>
          <p:nvPr/>
        </p:nvSpPr>
        <p:spPr>
          <a:xfrm>
            <a:off x="2872486" y="5684837"/>
            <a:ext cx="71626" cy="142875"/>
          </a:xfrm>
          <a:custGeom>
            <a:avLst/>
            <a:gdLst>
              <a:gd name="connsiteX0" fmla="*/ 39385 w 71626"/>
              <a:gd name="connsiteY0" fmla="*/ 64294 h 142875"/>
              <a:gd name="connsiteX1" fmla="*/ 32956 w 71626"/>
              <a:gd name="connsiteY1" fmla="*/ 64294 h 142875"/>
              <a:gd name="connsiteX2" fmla="*/ 14382 w 71626"/>
              <a:gd name="connsiteY2" fmla="*/ 47863 h 142875"/>
              <a:gd name="connsiteX3" fmla="*/ 32241 w 71626"/>
              <a:gd name="connsiteY3" fmla="*/ 28575 h 142875"/>
              <a:gd name="connsiteX4" fmla="*/ 39385 w 71626"/>
              <a:gd name="connsiteY4" fmla="*/ 28575 h 142875"/>
              <a:gd name="connsiteX5" fmla="*/ 57244 w 71626"/>
              <a:gd name="connsiteY5" fmla="*/ 46434 h 142875"/>
              <a:gd name="connsiteX6" fmla="*/ 64388 w 71626"/>
              <a:gd name="connsiteY6" fmla="*/ 53578 h 142875"/>
              <a:gd name="connsiteX7" fmla="*/ 71532 w 71626"/>
              <a:gd name="connsiteY7" fmla="*/ 46434 h 142875"/>
              <a:gd name="connsiteX8" fmla="*/ 42957 w 71626"/>
              <a:gd name="connsiteY8" fmla="*/ 14288 h 142875"/>
              <a:gd name="connsiteX9" fmla="*/ 42957 w 71626"/>
              <a:gd name="connsiteY9" fmla="*/ 14288 h 142875"/>
              <a:gd name="connsiteX10" fmla="*/ 42957 w 71626"/>
              <a:gd name="connsiteY10" fmla="*/ 7144 h 142875"/>
              <a:gd name="connsiteX11" fmla="*/ 35813 w 71626"/>
              <a:gd name="connsiteY11" fmla="*/ 0 h 142875"/>
              <a:gd name="connsiteX12" fmla="*/ 28669 w 71626"/>
              <a:gd name="connsiteY12" fmla="*/ 7144 h 142875"/>
              <a:gd name="connsiteX13" fmla="*/ 28669 w 71626"/>
              <a:gd name="connsiteY13" fmla="*/ 14288 h 142875"/>
              <a:gd name="connsiteX14" fmla="*/ 28669 w 71626"/>
              <a:gd name="connsiteY14" fmla="*/ 15002 h 142875"/>
              <a:gd name="connsiteX15" fmla="*/ 94 w 71626"/>
              <a:gd name="connsiteY15" fmla="*/ 43577 h 142875"/>
              <a:gd name="connsiteX16" fmla="*/ 32241 w 71626"/>
              <a:gd name="connsiteY16" fmla="*/ 78581 h 142875"/>
              <a:gd name="connsiteX17" fmla="*/ 38671 w 71626"/>
              <a:gd name="connsiteY17" fmla="*/ 78581 h 142875"/>
              <a:gd name="connsiteX18" fmla="*/ 57244 w 71626"/>
              <a:gd name="connsiteY18" fmla="*/ 95012 h 142875"/>
              <a:gd name="connsiteX19" fmla="*/ 39385 w 71626"/>
              <a:gd name="connsiteY19" fmla="*/ 114300 h 142875"/>
              <a:gd name="connsiteX20" fmla="*/ 32241 w 71626"/>
              <a:gd name="connsiteY20" fmla="*/ 114300 h 142875"/>
              <a:gd name="connsiteX21" fmla="*/ 14382 w 71626"/>
              <a:gd name="connsiteY21" fmla="*/ 96441 h 142875"/>
              <a:gd name="connsiteX22" fmla="*/ 7238 w 71626"/>
              <a:gd name="connsiteY22" fmla="*/ 89297 h 142875"/>
              <a:gd name="connsiteX23" fmla="*/ 94 w 71626"/>
              <a:gd name="connsiteY23" fmla="*/ 96441 h 142875"/>
              <a:gd name="connsiteX24" fmla="*/ 28669 w 71626"/>
              <a:gd name="connsiteY24" fmla="*/ 128588 h 142875"/>
              <a:gd name="connsiteX25" fmla="*/ 28669 w 71626"/>
              <a:gd name="connsiteY25" fmla="*/ 128588 h 142875"/>
              <a:gd name="connsiteX26" fmla="*/ 28669 w 71626"/>
              <a:gd name="connsiteY26" fmla="*/ 135731 h 142875"/>
              <a:gd name="connsiteX27" fmla="*/ 35813 w 71626"/>
              <a:gd name="connsiteY27" fmla="*/ 142875 h 142875"/>
              <a:gd name="connsiteX28" fmla="*/ 42957 w 71626"/>
              <a:gd name="connsiteY28" fmla="*/ 135731 h 142875"/>
              <a:gd name="connsiteX29" fmla="*/ 42957 w 71626"/>
              <a:gd name="connsiteY29" fmla="*/ 128588 h 142875"/>
              <a:gd name="connsiteX30" fmla="*/ 42957 w 71626"/>
              <a:gd name="connsiteY30" fmla="*/ 127873 h 142875"/>
              <a:gd name="connsiteX31" fmla="*/ 71532 w 71626"/>
              <a:gd name="connsiteY31" fmla="*/ 99298 h 142875"/>
              <a:gd name="connsiteX32" fmla="*/ 39385 w 71626"/>
              <a:gd name="connsiteY32" fmla="*/ 64294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626" h="142875">
                <a:moveTo>
                  <a:pt x="39385" y="64294"/>
                </a:moveTo>
                <a:lnTo>
                  <a:pt x="32956" y="64294"/>
                </a:lnTo>
                <a:cubicBezTo>
                  <a:pt x="23669" y="64294"/>
                  <a:pt x="15096" y="57150"/>
                  <a:pt x="14382" y="47863"/>
                </a:cubicBezTo>
                <a:cubicBezTo>
                  <a:pt x="13667" y="37148"/>
                  <a:pt x="21526" y="28575"/>
                  <a:pt x="32241" y="28575"/>
                </a:cubicBezTo>
                <a:lnTo>
                  <a:pt x="39385" y="28575"/>
                </a:lnTo>
                <a:cubicBezTo>
                  <a:pt x="49386" y="28575"/>
                  <a:pt x="57244" y="36433"/>
                  <a:pt x="57244" y="46434"/>
                </a:cubicBezTo>
                <a:cubicBezTo>
                  <a:pt x="57244" y="50721"/>
                  <a:pt x="60102" y="53578"/>
                  <a:pt x="64388" y="53578"/>
                </a:cubicBezTo>
                <a:cubicBezTo>
                  <a:pt x="68674" y="53578"/>
                  <a:pt x="71532" y="50721"/>
                  <a:pt x="71532" y="46434"/>
                </a:cubicBezTo>
                <a:cubicBezTo>
                  <a:pt x="71532" y="30004"/>
                  <a:pt x="59387" y="16431"/>
                  <a:pt x="42957" y="14288"/>
                </a:cubicBezTo>
                <a:lnTo>
                  <a:pt x="42957" y="14288"/>
                </a:lnTo>
                <a:lnTo>
                  <a:pt x="42957" y="7144"/>
                </a:lnTo>
                <a:cubicBezTo>
                  <a:pt x="42957" y="2857"/>
                  <a:pt x="40099" y="0"/>
                  <a:pt x="35813" y="0"/>
                </a:cubicBezTo>
                <a:cubicBezTo>
                  <a:pt x="31527" y="0"/>
                  <a:pt x="28669" y="2857"/>
                  <a:pt x="28669" y="7144"/>
                </a:cubicBezTo>
                <a:lnTo>
                  <a:pt x="28669" y="14288"/>
                </a:lnTo>
                <a:cubicBezTo>
                  <a:pt x="28669" y="14288"/>
                  <a:pt x="28669" y="14288"/>
                  <a:pt x="28669" y="15002"/>
                </a:cubicBezTo>
                <a:cubicBezTo>
                  <a:pt x="14382" y="17145"/>
                  <a:pt x="1523" y="29289"/>
                  <a:pt x="94" y="43577"/>
                </a:cubicBezTo>
                <a:cubicBezTo>
                  <a:pt x="-1334" y="62865"/>
                  <a:pt x="13667" y="78581"/>
                  <a:pt x="32241" y="78581"/>
                </a:cubicBezTo>
                <a:lnTo>
                  <a:pt x="38671" y="78581"/>
                </a:lnTo>
                <a:cubicBezTo>
                  <a:pt x="47957" y="78581"/>
                  <a:pt x="56530" y="85725"/>
                  <a:pt x="57244" y="95012"/>
                </a:cubicBezTo>
                <a:cubicBezTo>
                  <a:pt x="57959" y="105727"/>
                  <a:pt x="50101" y="114300"/>
                  <a:pt x="39385" y="114300"/>
                </a:cubicBezTo>
                <a:lnTo>
                  <a:pt x="32241" y="114300"/>
                </a:lnTo>
                <a:cubicBezTo>
                  <a:pt x="22240" y="114300"/>
                  <a:pt x="14382" y="106442"/>
                  <a:pt x="14382" y="96441"/>
                </a:cubicBezTo>
                <a:cubicBezTo>
                  <a:pt x="14382" y="92154"/>
                  <a:pt x="11524" y="89297"/>
                  <a:pt x="7238" y="89297"/>
                </a:cubicBezTo>
                <a:cubicBezTo>
                  <a:pt x="2952" y="89297"/>
                  <a:pt x="94" y="92154"/>
                  <a:pt x="94" y="96441"/>
                </a:cubicBezTo>
                <a:cubicBezTo>
                  <a:pt x="94" y="112871"/>
                  <a:pt x="12239" y="126444"/>
                  <a:pt x="28669" y="128588"/>
                </a:cubicBezTo>
                <a:lnTo>
                  <a:pt x="28669" y="128588"/>
                </a:lnTo>
                <a:lnTo>
                  <a:pt x="28669" y="135731"/>
                </a:lnTo>
                <a:cubicBezTo>
                  <a:pt x="28669" y="140017"/>
                  <a:pt x="31527" y="142875"/>
                  <a:pt x="35813" y="142875"/>
                </a:cubicBezTo>
                <a:cubicBezTo>
                  <a:pt x="40099" y="142875"/>
                  <a:pt x="42957" y="140017"/>
                  <a:pt x="42957" y="135731"/>
                </a:cubicBezTo>
                <a:lnTo>
                  <a:pt x="42957" y="128588"/>
                </a:lnTo>
                <a:cubicBezTo>
                  <a:pt x="42957" y="128588"/>
                  <a:pt x="42957" y="128588"/>
                  <a:pt x="42957" y="127873"/>
                </a:cubicBezTo>
                <a:cubicBezTo>
                  <a:pt x="57244" y="125730"/>
                  <a:pt x="70103" y="113586"/>
                  <a:pt x="71532" y="99298"/>
                </a:cubicBezTo>
                <a:cubicBezTo>
                  <a:pt x="72961" y="80010"/>
                  <a:pt x="57959" y="64294"/>
                  <a:pt x="39385" y="64294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42C12C22-2754-CA71-4854-F6B9DEDB0FA2}"/>
              </a:ext>
            </a:extLst>
          </p:cNvPr>
          <p:cNvSpPr/>
          <p:nvPr/>
        </p:nvSpPr>
        <p:spPr>
          <a:xfrm>
            <a:off x="2743993" y="5620543"/>
            <a:ext cx="100012" cy="214312"/>
          </a:xfrm>
          <a:custGeom>
            <a:avLst/>
            <a:gdLst>
              <a:gd name="connsiteX0" fmla="*/ 92869 w 100012"/>
              <a:gd name="connsiteY0" fmla="*/ 78581 h 214312"/>
              <a:gd name="connsiteX1" fmla="*/ 100013 w 100012"/>
              <a:gd name="connsiteY1" fmla="*/ 71438 h 214312"/>
              <a:gd name="connsiteX2" fmla="*/ 100013 w 100012"/>
              <a:gd name="connsiteY2" fmla="*/ 67866 h 214312"/>
              <a:gd name="connsiteX3" fmla="*/ 57150 w 100012"/>
              <a:gd name="connsiteY3" fmla="*/ 21431 h 214312"/>
              <a:gd name="connsiteX4" fmla="*/ 57150 w 100012"/>
              <a:gd name="connsiteY4" fmla="*/ 7144 h 214312"/>
              <a:gd name="connsiteX5" fmla="*/ 50006 w 100012"/>
              <a:gd name="connsiteY5" fmla="*/ 0 h 214312"/>
              <a:gd name="connsiteX6" fmla="*/ 42863 w 100012"/>
              <a:gd name="connsiteY6" fmla="*/ 7144 h 214312"/>
              <a:gd name="connsiteX7" fmla="*/ 42863 w 100012"/>
              <a:gd name="connsiteY7" fmla="*/ 21431 h 214312"/>
              <a:gd name="connsiteX8" fmla="*/ 0 w 100012"/>
              <a:gd name="connsiteY8" fmla="*/ 67866 h 214312"/>
              <a:gd name="connsiteX9" fmla="*/ 46434 w 100012"/>
              <a:gd name="connsiteY9" fmla="*/ 114300 h 214312"/>
              <a:gd name="connsiteX10" fmla="*/ 53578 w 100012"/>
              <a:gd name="connsiteY10" fmla="*/ 114300 h 214312"/>
              <a:gd name="connsiteX11" fmla="*/ 85725 w 100012"/>
              <a:gd name="connsiteY11" fmla="*/ 146447 h 214312"/>
              <a:gd name="connsiteX12" fmla="*/ 53578 w 100012"/>
              <a:gd name="connsiteY12" fmla="*/ 178594 h 214312"/>
              <a:gd name="connsiteX13" fmla="*/ 46434 w 100012"/>
              <a:gd name="connsiteY13" fmla="*/ 178594 h 214312"/>
              <a:gd name="connsiteX14" fmla="*/ 14288 w 100012"/>
              <a:gd name="connsiteY14" fmla="*/ 146447 h 214312"/>
              <a:gd name="connsiteX15" fmla="*/ 14288 w 100012"/>
              <a:gd name="connsiteY15" fmla="*/ 142875 h 214312"/>
              <a:gd name="connsiteX16" fmla="*/ 7144 w 100012"/>
              <a:gd name="connsiteY16" fmla="*/ 135731 h 214312"/>
              <a:gd name="connsiteX17" fmla="*/ 0 w 100012"/>
              <a:gd name="connsiteY17" fmla="*/ 142875 h 214312"/>
              <a:gd name="connsiteX18" fmla="*/ 0 w 100012"/>
              <a:gd name="connsiteY18" fmla="*/ 146447 h 214312"/>
              <a:gd name="connsiteX19" fmla="*/ 42863 w 100012"/>
              <a:gd name="connsiteY19" fmla="*/ 192881 h 214312"/>
              <a:gd name="connsiteX20" fmla="*/ 42863 w 100012"/>
              <a:gd name="connsiteY20" fmla="*/ 207169 h 214312"/>
              <a:gd name="connsiteX21" fmla="*/ 50006 w 100012"/>
              <a:gd name="connsiteY21" fmla="*/ 214313 h 214312"/>
              <a:gd name="connsiteX22" fmla="*/ 57150 w 100012"/>
              <a:gd name="connsiteY22" fmla="*/ 207169 h 214312"/>
              <a:gd name="connsiteX23" fmla="*/ 57150 w 100012"/>
              <a:gd name="connsiteY23" fmla="*/ 192881 h 214312"/>
              <a:gd name="connsiteX24" fmla="*/ 100013 w 100012"/>
              <a:gd name="connsiteY24" fmla="*/ 146447 h 214312"/>
              <a:gd name="connsiteX25" fmla="*/ 53578 w 100012"/>
              <a:gd name="connsiteY25" fmla="*/ 100013 h 214312"/>
              <a:gd name="connsiteX26" fmla="*/ 46434 w 100012"/>
              <a:gd name="connsiteY26" fmla="*/ 100013 h 214312"/>
              <a:gd name="connsiteX27" fmla="*/ 14288 w 100012"/>
              <a:gd name="connsiteY27" fmla="*/ 67866 h 214312"/>
              <a:gd name="connsiteX28" fmla="*/ 46434 w 100012"/>
              <a:gd name="connsiteY28" fmla="*/ 35719 h 214312"/>
              <a:gd name="connsiteX29" fmla="*/ 53578 w 100012"/>
              <a:gd name="connsiteY29" fmla="*/ 35719 h 214312"/>
              <a:gd name="connsiteX30" fmla="*/ 85725 w 100012"/>
              <a:gd name="connsiteY30" fmla="*/ 67866 h 214312"/>
              <a:gd name="connsiteX31" fmla="*/ 85725 w 100012"/>
              <a:gd name="connsiteY31" fmla="*/ 71438 h 214312"/>
              <a:gd name="connsiteX32" fmla="*/ 92869 w 100012"/>
              <a:gd name="connsiteY32" fmla="*/ 78581 h 2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0012" h="214312">
                <a:moveTo>
                  <a:pt x="92869" y="78581"/>
                </a:moveTo>
                <a:cubicBezTo>
                  <a:pt x="97155" y="78581"/>
                  <a:pt x="100013" y="75724"/>
                  <a:pt x="100013" y="71438"/>
                </a:cubicBezTo>
                <a:lnTo>
                  <a:pt x="100013" y="67866"/>
                </a:lnTo>
                <a:cubicBezTo>
                  <a:pt x="100013" y="43577"/>
                  <a:pt x="81439" y="23574"/>
                  <a:pt x="57150" y="21431"/>
                </a:cubicBezTo>
                <a:lnTo>
                  <a:pt x="57150" y="7144"/>
                </a:lnTo>
                <a:cubicBezTo>
                  <a:pt x="57150" y="2857"/>
                  <a:pt x="54293" y="0"/>
                  <a:pt x="50006" y="0"/>
                </a:cubicBezTo>
                <a:cubicBezTo>
                  <a:pt x="45720" y="0"/>
                  <a:pt x="42863" y="2857"/>
                  <a:pt x="42863" y="7144"/>
                </a:cubicBezTo>
                <a:lnTo>
                  <a:pt x="42863" y="21431"/>
                </a:lnTo>
                <a:cubicBezTo>
                  <a:pt x="18574" y="23574"/>
                  <a:pt x="0" y="42863"/>
                  <a:pt x="0" y="67866"/>
                </a:cubicBezTo>
                <a:cubicBezTo>
                  <a:pt x="0" y="93583"/>
                  <a:pt x="20717" y="114300"/>
                  <a:pt x="46434" y="114300"/>
                </a:cubicBezTo>
                <a:lnTo>
                  <a:pt x="53578" y="114300"/>
                </a:lnTo>
                <a:cubicBezTo>
                  <a:pt x="71438" y="114300"/>
                  <a:pt x="85725" y="128588"/>
                  <a:pt x="85725" y="146447"/>
                </a:cubicBezTo>
                <a:cubicBezTo>
                  <a:pt x="85725" y="164306"/>
                  <a:pt x="71438" y="178594"/>
                  <a:pt x="53578" y="178594"/>
                </a:cubicBezTo>
                <a:lnTo>
                  <a:pt x="46434" y="178594"/>
                </a:lnTo>
                <a:cubicBezTo>
                  <a:pt x="28575" y="178594"/>
                  <a:pt x="14288" y="164306"/>
                  <a:pt x="14288" y="146447"/>
                </a:cubicBezTo>
                <a:lnTo>
                  <a:pt x="14288" y="142875"/>
                </a:lnTo>
                <a:cubicBezTo>
                  <a:pt x="14288" y="138589"/>
                  <a:pt x="11430" y="135731"/>
                  <a:pt x="7144" y="135731"/>
                </a:cubicBezTo>
                <a:cubicBezTo>
                  <a:pt x="2857" y="135731"/>
                  <a:pt x="0" y="138589"/>
                  <a:pt x="0" y="142875"/>
                </a:cubicBezTo>
                <a:lnTo>
                  <a:pt x="0" y="146447"/>
                </a:lnTo>
                <a:cubicBezTo>
                  <a:pt x="0" y="170736"/>
                  <a:pt x="18574" y="190738"/>
                  <a:pt x="42863" y="192881"/>
                </a:cubicBezTo>
                <a:lnTo>
                  <a:pt x="42863" y="207169"/>
                </a:lnTo>
                <a:cubicBezTo>
                  <a:pt x="42863" y="211455"/>
                  <a:pt x="45720" y="214313"/>
                  <a:pt x="50006" y="214313"/>
                </a:cubicBezTo>
                <a:cubicBezTo>
                  <a:pt x="54293" y="214313"/>
                  <a:pt x="57150" y="211455"/>
                  <a:pt x="57150" y="207169"/>
                </a:cubicBezTo>
                <a:lnTo>
                  <a:pt x="57150" y="192881"/>
                </a:lnTo>
                <a:cubicBezTo>
                  <a:pt x="81439" y="190738"/>
                  <a:pt x="100013" y="171450"/>
                  <a:pt x="100013" y="146447"/>
                </a:cubicBezTo>
                <a:cubicBezTo>
                  <a:pt x="100013" y="120729"/>
                  <a:pt x="79296" y="100013"/>
                  <a:pt x="53578" y="100013"/>
                </a:cubicBezTo>
                <a:lnTo>
                  <a:pt x="46434" y="100013"/>
                </a:lnTo>
                <a:cubicBezTo>
                  <a:pt x="28575" y="100013"/>
                  <a:pt x="14288" y="85725"/>
                  <a:pt x="14288" y="67866"/>
                </a:cubicBezTo>
                <a:cubicBezTo>
                  <a:pt x="14288" y="50006"/>
                  <a:pt x="28575" y="35719"/>
                  <a:pt x="46434" y="35719"/>
                </a:cubicBezTo>
                <a:lnTo>
                  <a:pt x="53578" y="35719"/>
                </a:lnTo>
                <a:cubicBezTo>
                  <a:pt x="71438" y="35719"/>
                  <a:pt x="85725" y="50006"/>
                  <a:pt x="85725" y="67866"/>
                </a:cubicBezTo>
                <a:lnTo>
                  <a:pt x="85725" y="71438"/>
                </a:lnTo>
                <a:cubicBezTo>
                  <a:pt x="85725" y="75724"/>
                  <a:pt x="88583" y="78581"/>
                  <a:pt x="92869" y="78581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61" name="Content Placeholder 149">
            <a:extLst>
              <a:ext uri="{FF2B5EF4-FFF2-40B4-BE49-F238E27FC236}">
                <a16:creationId xmlns:a16="http://schemas.microsoft.com/office/drawing/2014/main" id="{2E32295A-9C2B-547F-0B45-582A6F9A0009}"/>
              </a:ext>
            </a:extLst>
          </p:cNvPr>
          <p:cNvGrpSpPr/>
          <p:nvPr/>
        </p:nvGrpSpPr>
        <p:grpSpPr>
          <a:xfrm>
            <a:off x="3718718" y="5532437"/>
            <a:ext cx="371475" cy="371475"/>
            <a:chOff x="3718718" y="5532437"/>
            <a:chExt cx="371475" cy="371475"/>
          </a:xfrm>
          <a:solidFill>
            <a:schemeClr val="bg1"/>
          </a:solidFill>
        </p:grpSpPr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78DF7889-A4A3-972F-D765-FD52E8E168D1}"/>
                </a:ext>
              </a:extLst>
            </p:cNvPr>
            <p:cNvSpPr/>
            <p:nvPr/>
          </p:nvSpPr>
          <p:spPr>
            <a:xfrm>
              <a:off x="3718718" y="5532437"/>
              <a:ext cx="371475" cy="371475"/>
            </a:xfrm>
            <a:custGeom>
              <a:avLst/>
              <a:gdLst>
                <a:gd name="connsiteX0" fmla="*/ 364331 w 371475"/>
                <a:gd name="connsiteY0" fmla="*/ 371475 h 371475"/>
                <a:gd name="connsiteX1" fmla="*/ 7144 w 371475"/>
                <a:gd name="connsiteY1" fmla="*/ 371475 h 371475"/>
                <a:gd name="connsiteX2" fmla="*/ 0 w 371475"/>
                <a:gd name="connsiteY2" fmla="*/ 364331 h 371475"/>
                <a:gd name="connsiteX3" fmla="*/ 0 w 371475"/>
                <a:gd name="connsiteY3" fmla="*/ 7144 h 371475"/>
                <a:gd name="connsiteX4" fmla="*/ 7144 w 371475"/>
                <a:gd name="connsiteY4" fmla="*/ 0 h 371475"/>
                <a:gd name="connsiteX5" fmla="*/ 364331 w 371475"/>
                <a:gd name="connsiteY5" fmla="*/ 0 h 371475"/>
                <a:gd name="connsiteX6" fmla="*/ 371475 w 371475"/>
                <a:gd name="connsiteY6" fmla="*/ 7144 h 371475"/>
                <a:gd name="connsiteX7" fmla="*/ 371475 w 371475"/>
                <a:gd name="connsiteY7" fmla="*/ 364331 h 371475"/>
                <a:gd name="connsiteX8" fmla="*/ 364331 w 371475"/>
                <a:gd name="connsiteY8" fmla="*/ 371475 h 371475"/>
                <a:gd name="connsiteX9" fmla="*/ 14288 w 371475"/>
                <a:gd name="connsiteY9" fmla="*/ 357188 h 371475"/>
                <a:gd name="connsiteX10" fmla="*/ 357188 w 371475"/>
                <a:gd name="connsiteY10" fmla="*/ 357188 h 371475"/>
                <a:gd name="connsiteX11" fmla="*/ 357188 w 371475"/>
                <a:gd name="connsiteY11" fmla="*/ 14288 h 371475"/>
                <a:gd name="connsiteX12" fmla="*/ 14288 w 371475"/>
                <a:gd name="connsiteY12" fmla="*/ 14288 h 371475"/>
                <a:gd name="connsiteX13" fmla="*/ 14288 w 371475"/>
                <a:gd name="connsiteY13" fmla="*/ 35718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475" h="371475">
                  <a:moveTo>
                    <a:pt x="364331" y="371475"/>
                  </a:moveTo>
                  <a:lnTo>
                    <a:pt x="7144" y="371475"/>
                  </a:lnTo>
                  <a:cubicBezTo>
                    <a:pt x="2858" y="371475"/>
                    <a:pt x="0" y="368618"/>
                    <a:pt x="0" y="364331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lnTo>
                    <a:pt x="364331" y="0"/>
                  </a:lnTo>
                  <a:cubicBezTo>
                    <a:pt x="368618" y="0"/>
                    <a:pt x="371475" y="2858"/>
                    <a:pt x="371475" y="7144"/>
                  </a:cubicBezTo>
                  <a:lnTo>
                    <a:pt x="371475" y="364331"/>
                  </a:lnTo>
                  <a:cubicBezTo>
                    <a:pt x="371475" y="368618"/>
                    <a:pt x="368618" y="371475"/>
                    <a:pt x="364331" y="371475"/>
                  </a:cubicBezTo>
                  <a:close/>
                  <a:moveTo>
                    <a:pt x="14288" y="357188"/>
                  </a:moveTo>
                  <a:lnTo>
                    <a:pt x="357188" y="357188"/>
                  </a:lnTo>
                  <a:lnTo>
                    <a:pt x="357188" y="14288"/>
                  </a:lnTo>
                  <a:lnTo>
                    <a:pt x="14288" y="14288"/>
                  </a:lnTo>
                  <a:lnTo>
                    <a:pt x="14288" y="35718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67BBA415-AA4C-47E6-8440-4EE63E1B71EA}"/>
                </a:ext>
              </a:extLst>
            </p:cNvPr>
            <p:cNvSpPr/>
            <p:nvPr/>
          </p:nvSpPr>
          <p:spPr>
            <a:xfrm>
              <a:off x="3797299" y="5589587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0 w 71437"/>
                <a:gd name="connsiteY1" fmla="*/ 35719 h 71437"/>
                <a:gd name="connsiteX2" fmla="*/ 35719 w 71437"/>
                <a:gd name="connsiteY2" fmla="*/ 0 h 71437"/>
                <a:gd name="connsiteX3" fmla="*/ 71438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14288 w 71437"/>
                <a:gd name="connsiteY6" fmla="*/ 35719 h 71437"/>
                <a:gd name="connsiteX7" fmla="*/ 35719 w 71437"/>
                <a:gd name="connsiteY7" fmla="*/ 57150 h 71437"/>
                <a:gd name="connsiteX8" fmla="*/ 57150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15716" y="71438"/>
                    <a:pt x="0" y="55721"/>
                    <a:pt x="0" y="35719"/>
                  </a:cubicBezTo>
                  <a:cubicBezTo>
                    <a:pt x="0" y="15716"/>
                    <a:pt x="15716" y="0"/>
                    <a:pt x="35719" y="0"/>
                  </a:cubicBezTo>
                  <a:cubicBezTo>
                    <a:pt x="55721" y="0"/>
                    <a:pt x="71438" y="15716"/>
                    <a:pt x="71438" y="35719"/>
                  </a:cubicBezTo>
                  <a:cubicBezTo>
                    <a:pt x="71438" y="55721"/>
                    <a:pt x="55721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cubicBezTo>
                    <a:pt x="14288" y="47863"/>
                    <a:pt x="23574" y="57150"/>
                    <a:pt x="35719" y="57150"/>
                  </a:cubicBezTo>
                  <a:cubicBezTo>
                    <a:pt x="47863" y="57150"/>
                    <a:pt x="57150" y="47863"/>
                    <a:pt x="57150" y="35719"/>
                  </a:cubicBezTo>
                  <a:cubicBezTo>
                    <a:pt x="57150" y="23574"/>
                    <a:pt x="47863" y="14288"/>
                    <a:pt x="35719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AD44097-5F5A-64D3-C283-BBE3D246115E}"/>
                </a:ext>
              </a:extLst>
            </p:cNvPr>
            <p:cNvSpPr/>
            <p:nvPr/>
          </p:nvSpPr>
          <p:spPr>
            <a:xfrm>
              <a:off x="3775515" y="5675312"/>
              <a:ext cx="114652" cy="172274"/>
            </a:xfrm>
            <a:custGeom>
              <a:avLst/>
              <a:gdLst>
                <a:gd name="connsiteX0" fmla="*/ 82506 w 114652"/>
                <a:gd name="connsiteY0" fmla="*/ 171450 h 172274"/>
                <a:gd name="connsiteX1" fmla="*/ 81077 w 114652"/>
                <a:gd name="connsiteY1" fmla="*/ 171450 h 172274"/>
                <a:gd name="connsiteX2" fmla="*/ 75362 w 114652"/>
                <a:gd name="connsiteY2" fmla="*/ 162878 h 172274"/>
                <a:gd name="connsiteX3" fmla="*/ 100365 w 114652"/>
                <a:gd name="connsiteY3" fmla="*/ 22860 h 172274"/>
                <a:gd name="connsiteX4" fmla="*/ 98937 w 114652"/>
                <a:gd name="connsiteY4" fmla="*/ 17145 h 172274"/>
                <a:gd name="connsiteX5" fmla="*/ 93222 w 114652"/>
                <a:gd name="connsiteY5" fmla="*/ 14288 h 172274"/>
                <a:gd name="connsiteX6" fmla="*/ 21784 w 114652"/>
                <a:gd name="connsiteY6" fmla="*/ 14288 h 172274"/>
                <a:gd name="connsiteX7" fmla="*/ 16069 w 114652"/>
                <a:gd name="connsiteY7" fmla="*/ 17145 h 172274"/>
                <a:gd name="connsiteX8" fmla="*/ 14640 w 114652"/>
                <a:gd name="connsiteY8" fmla="*/ 22860 h 172274"/>
                <a:gd name="connsiteX9" fmla="*/ 39643 w 114652"/>
                <a:gd name="connsiteY9" fmla="*/ 163592 h 172274"/>
                <a:gd name="connsiteX10" fmla="*/ 33928 w 114652"/>
                <a:gd name="connsiteY10" fmla="*/ 172164 h 172274"/>
                <a:gd name="connsiteX11" fmla="*/ 26070 w 114652"/>
                <a:gd name="connsiteY11" fmla="*/ 166449 h 172274"/>
                <a:gd name="connsiteX12" fmla="*/ 353 w 114652"/>
                <a:gd name="connsiteY12" fmla="*/ 25003 h 172274"/>
                <a:gd name="connsiteX13" fmla="*/ 17498 w 114652"/>
                <a:gd name="connsiteY13" fmla="*/ 0 h 172274"/>
                <a:gd name="connsiteX14" fmla="*/ 21784 w 114652"/>
                <a:gd name="connsiteY14" fmla="*/ 0 h 172274"/>
                <a:gd name="connsiteX15" fmla="*/ 93222 w 114652"/>
                <a:gd name="connsiteY15" fmla="*/ 0 h 172274"/>
                <a:gd name="connsiteX16" fmla="*/ 114653 w 114652"/>
                <a:gd name="connsiteY16" fmla="*/ 21431 h 172274"/>
                <a:gd name="connsiteX17" fmla="*/ 114653 w 114652"/>
                <a:gd name="connsiteY17" fmla="*/ 25003 h 172274"/>
                <a:gd name="connsiteX18" fmla="*/ 90364 w 114652"/>
                <a:gd name="connsiteY18" fmla="*/ 165735 h 172274"/>
                <a:gd name="connsiteX19" fmla="*/ 82506 w 114652"/>
                <a:gd name="connsiteY19" fmla="*/ 171450 h 17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4652" h="172274">
                  <a:moveTo>
                    <a:pt x="82506" y="171450"/>
                  </a:moveTo>
                  <a:lnTo>
                    <a:pt x="81077" y="171450"/>
                  </a:lnTo>
                  <a:cubicBezTo>
                    <a:pt x="77505" y="170736"/>
                    <a:pt x="74648" y="167164"/>
                    <a:pt x="75362" y="162878"/>
                  </a:cubicBezTo>
                  <a:lnTo>
                    <a:pt x="100365" y="22860"/>
                  </a:lnTo>
                  <a:cubicBezTo>
                    <a:pt x="101080" y="20717"/>
                    <a:pt x="100365" y="18574"/>
                    <a:pt x="98937" y="17145"/>
                  </a:cubicBezTo>
                  <a:cubicBezTo>
                    <a:pt x="97508" y="15716"/>
                    <a:pt x="95365" y="14288"/>
                    <a:pt x="93222" y="14288"/>
                  </a:cubicBezTo>
                  <a:lnTo>
                    <a:pt x="21784" y="14288"/>
                  </a:lnTo>
                  <a:cubicBezTo>
                    <a:pt x="19641" y="14288"/>
                    <a:pt x="17498" y="15002"/>
                    <a:pt x="16069" y="17145"/>
                  </a:cubicBezTo>
                  <a:cubicBezTo>
                    <a:pt x="14640" y="18574"/>
                    <a:pt x="13926" y="20717"/>
                    <a:pt x="14640" y="22860"/>
                  </a:cubicBezTo>
                  <a:lnTo>
                    <a:pt x="39643" y="163592"/>
                  </a:lnTo>
                  <a:cubicBezTo>
                    <a:pt x="40358" y="167164"/>
                    <a:pt x="37500" y="171450"/>
                    <a:pt x="33928" y="172164"/>
                  </a:cubicBezTo>
                  <a:cubicBezTo>
                    <a:pt x="30357" y="172879"/>
                    <a:pt x="26070" y="170021"/>
                    <a:pt x="26070" y="166449"/>
                  </a:cubicBezTo>
                  <a:lnTo>
                    <a:pt x="353" y="25003"/>
                  </a:lnTo>
                  <a:cubicBezTo>
                    <a:pt x="-1790" y="13573"/>
                    <a:pt x="6068" y="2143"/>
                    <a:pt x="17498" y="0"/>
                  </a:cubicBezTo>
                  <a:cubicBezTo>
                    <a:pt x="18927" y="0"/>
                    <a:pt x="20355" y="0"/>
                    <a:pt x="21784" y="0"/>
                  </a:cubicBezTo>
                  <a:lnTo>
                    <a:pt x="93222" y="0"/>
                  </a:lnTo>
                  <a:cubicBezTo>
                    <a:pt x="105366" y="0"/>
                    <a:pt x="114653" y="10001"/>
                    <a:pt x="114653" y="21431"/>
                  </a:cubicBezTo>
                  <a:cubicBezTo>
                    <a:pt x="114653" y="22860"/>
                    <a:pt x="114653" y="23574"/>
                    <a:pt x="114653" y="25003"/>
                  </a:cubicBezTo>
                  <a:lnTo>
                    <a:pt x="90364" y="165735"/>
                  </a:lnTo>
                  <a:cubicBezTo>
                    <a:pt x="88935" y="169307"/>
                    <a:pt x="86078" y="171450"/>
                    <a:pt x="82506" y="1714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4382D8C3-E5E3-3CB2-914A-364E761B82FA}"/>
                </a:ext>
              </a:extLst>
            </p:cNvPr>
            <p:cNvSpPr/>
            <p:nvPr/>
          </p:nvSpPr>
          <p:spPr>
            <a:xfrm>
              <a:off x="3961606" y="5618162"/>
              <a:ext cx="71437" cy="42862"/>
            </a:xfrm>
            <a:custGeom>
              <a:avLst/>
              <a:gdLst>
                <a:gd name="connsiteX0" fmla="*/ 64294 w 71437"/>
                <a:gd name="connsiteY0" fmla="*/ 42863 h 42862"/>
                <a:gd name="connsiteX1" fmla="*/ 59293 w 71437"/>
                <a:gd name="connsiteY1" fmla="*/ 40719 h 42862"/>
                <a:gd name="connsiteX2" fmla="*/ 35719 w 71437"/>
                <a:gd name="connsiteY2" fmla="*/ 17145 h 42862"/>
                <a:gd name="connsiteX3" fmla="*/ 12144 w 71437"/>
                <a:gd name="connsiteY3" fmla="*/ 40719 h 42862"/>
                <a:gd name="connsiteX4" fmla="*/ 2143 w 71437"/>
                <a:gd name="connsiteY4" fmla="*/ 40719 h 42862"/>
                <a:gd name="connsiteX5" fmla="*/ 2143 w 71437"/>
                <a:gd name="connsiteY5" fmla="*/ 30718 h 42862"/>
                <a:gd name="connsiteX6" fmla="*/ 30718 w 71437"/>
                <a:gd name="connsiteY6" fmla="*/ 2143 h 42862"/>
                <a:gd name="connsiteX7" fmla="*/ 40719 w 71437"/>
                <a:gd name="connsiteY7" fmla="*/ 2143 h 42862"/>
                <a:gd name="connsiteX8" fmla="*/ 40719 w 71437"/>
                <a:gd name="connsiteY8" fmla="*/ 2143 h 42862"/>
                <a:gd name="connsiteX9" fmla="*/ 69294 w 71437"/>
                <a:gd name="connsiteY9" fmla="*/ 30718 h 42862"/>
                <a:gd name="connsiteX10" fmla="*/ 69294 w 71437"/>
                <a:gd name="connsiteY10" fmla="*/ 40719 h 42862"/>
                <a:gd name="connsiteX11" fmla="*/ 69294 w 71437"/>
                <a:gd name="connsiteY11" fmla="*/ 40719 h 42862"/>
                <a:gd name="connsiteX12" fmla="*/ 64294 w 71437"/>
                <a:gd name="connsiteY12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437" h="42862">
                  <a:moveTo>
                    <a:pt x="64294" y="42863"/>
                  </a:moveTo>
                  <a:cubicBezTo>
                    <a:pt x="62151" y="42863"/>
                    <a:pt x="60722" y="42148"/>
                    <a:pt x="59293" y="40719"/>
                  </a:cubicBezTo>
                  <a:lnTo>
                    <a:pt x="35719" y="17145"/>
                  </a:lnTo>
                  <a:lnTo>
                    <a:pt x="12144" y="40719"/>
                  </a:lnTo>
                  <a:cubicBezTo>
                    <a:pt x="9287" y="43577"/>
                    <a:pt x="5001" y="43577"/>
                    <a:pt x="2143" y="40719"/>
                  </a:cubicBezTo>
                  <a:cubicBezTo>
                    <a:pt x="-714" y="37862"/>
                    <a:pt x="-714" y="33576"/>
                    <a:pt x="2143" y="30718"/>
                  </a:cubicBezTo>
                  <a:lnTo>
                    <a:pt x="30718" y="2143"/>
                  </a:lnTo>
                  <a:cubicBezTo>
                    <a:pt x="33576" y="-714"/>
                    <a:pt x="37862" y="-714"/>
                    <a:pt x="40719" y="2143"/>
                  </a:cubicBezTo>
                  <a:cubicBezTo>
                    <a:pt x="40719" y="2143"/>
                    <a:pt x="40719" y="2143"/>
                    <a:pt x="40719" y="2143"/>
                  </a:cubicBezTo>
                  <a:lnTo>
                    <a:pt x="69294" y="30718"/>
                  </a:lnTo>
                  <a:cubicBezTo>
                    <a:pt x="72152" y="33576"/>
                    <a:pt x="72152" y="37862"/>
                    <a:pt x="69294" y="40719"/>
                  </a:cubicBezTo>
                  <a:cubicBezTo>
                    <a:pt x="69294" y="40719"/>
                    <a:pt x="69294" y="40719"/>
                    <a:pt x="69294" y="40719"/>
                  </a:cubicBezTo>
                  <a:cubicBezTo>
                    <a:pt x="67866" y="42148"/>
                    <a:pt x="66437" y="42863"/>
                    <a:pt x="64294" y="4286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E8A77D2-83AD-E512-DE61-B0D4EE343625}"/>
                </a:ext>
              </a:extLst>
            </p:cNvPr>
            <p:cNvSpPr/>
            <p:nvPr/>
          </p:nvSpPr>
          <p:spPr>
            <a:xfrm>
              <a:off x="3961606" y="5775325"/>
              <a:ext cx="71437" cy="42862"/>
            </a:xfrm>
            <a:custGeom>
              <a:avLst/>
              <a:gdLst>
                <a:gd name="connsiteX0" fmla="*/ 35719 w 71437"/>
                <a:gd name="connsiteY0" fmla="*/ 42862 h 42862"/>
                <a:gd name="connsiteX1" fmla="*/ 30718 w 71437"/>
                <a:gd name="connsiteY1" fmla="*/ 40719 h 42862"/>
                <a:gd name="connsiteX2" fmla="*/ 2143 w 71437"/>
                <a:gd name="connsiteY2" fmla="*/ 12144 h 42862"/>
                <a:gd name="connsiteX3" fmla="*/ 2143 w 71437"/>
                <a:gd name="connsiteY3" fmla="*/ 2143 h 42862"/>
                <a:gd name="connsiteX4" fmla="*/ 12144 w 71437"/>
                <a:gd name="connsiteY4" fmla="*/ 2143 h 42862"/>
                <a:gd name="connsiteX5" fmla="*/ 35719 w 71437"/>
                <a:gd name="connsiteY5" fmla="*/ 25717 h 42862"/>
                <a:gd name="connsiteX6" fmla="*/ 59293 w 71437"/>
                <a:gd name="connsiteY6" fmla="*/ 2143 h 42862"/>
                <a:gd name="connsiteX7" fmla="*/ 69294 w 71437"/>
                <a:gd name="connsiteY7" fmla="*/ 2143 h 42862"/>
                <a:gd name="connsiteX8" fmla="*/ 69294 w 71437"/>
                <a:gd name="connsiteY8" fmla="*/ 12144 h 42862"/>
                <a:gd name="connsiteX9" fmla="*/ 40719 w 71437"/>
                <a:gd name="connsiteY9" fmla="*/ 40719 h 42862"/>
                <a:gd name="connsiteX10" fmla="*/ 35719 w 71437"/>
                <a:gd name="connsiteY10" fmla="*/ 42862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437" h="42862">
                  <a:moveTo>
                    <a:pt x="35719" y="42862"/>
                  </a:moveTo>
                  <a:cubicBezTo>
                    <a:pt x="33576" y="42862"/>
                    <a:pt x="32147" y="42148"/>
                    <a:pt x="30718" y="40719"/>
                  </a:cubicBezTo>
                  <a:lnTo>
                    <a:pt x="2143" y="12144"/>
                  </a:lnTo>
                  <a:cubicBezTo>
                    <a:pt x="-714" y="9287"/>
                    <a:pt x="-714" y="5001"/>
                    <a:pt x="2143" y="2143"/>
                  </a:cubicBezTo>
                  <a:cubicBezTo>
                    <a:pt x="5001" y="-714"/>
                    <a:pt x="9287" y="-714"/>
                    <a:pt x="12144" y="2143"/>
                  </a:cubicBezTo>
                  <a:lnTo>
                    <a:pt x="35719" y="25717"/>
                  </a:lnTo>
                  <a:lnTo>
                    <a:pt x="59293" y="2143"/>
                  </a:lnTo>
                  <a:cubicBezTo>
                    <a:pt x="62151" y="-714"/>
                    <a:pt x="66437" y="-714"/>
                    <a:pt x="69294" y="2143"/>
                  </a:cubicBezTo>
                  <a:cubicBezTo>
                    <a:pt x="72152" y="5001"/>
                    <a:pt x="72152" y="9287"/>
                    <a:pt x="69294" y="12144"/>
                  </a:cubicBezTo>
                  <a:lnTo>
                    <a:pt x="40719" y="40719"/>
                  </a:lnTo>
                  <a:cubicBezTo>
                    <a:pt x="39291" y="42148"/>
                    <a:pt x="37862" y="42862"/>
                    <a:pt x="35719" y="42862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7" name="Content Placeholder 151">
            <a:extLst>
              <a:ext uri="{FF2B5EF4-FFF2-40B4-BE49-F238E27FC236}">
                <a16:creationId xmlns:a16="http://schemas.microsoft.com/office/drawing/2014/main" id="{B86C85A1-F688-52D3-08B7-CEEECF2C1A7E}"/>
              </a:ext>
            </a:extLst>
          </p:cNvPr>
          <p:cNvGrpSpPr/>
          <p:nvPr/>
        </p:nvGrpSpPr>
        <p:grpSpPr>
          <a:xfrm>
            <a:off x="4752181" y="5546725"/>
            <a:ext cx="428625" cy="342900"/>
            <a:chOff x="4752181" y="5546725"/>
            <a:chExt cx="428625" cy="342900"/>
          </a:xfrm>
          <a:solidFill>
            <a:schemeClr val="bg1"/>
          </a:solidFill>
        </p:grpSpPr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1CA61E8-2459-900D-9C81-BB8A86AF0726}"/>
                </a:ext>
              </a:extLst>
            </p:cNvPr>
            <p:cNvSpPr/>
            <p:nvPr/>
          </p:nvSpPr>
          <p:spPr>
            <a:xfrm>
              <a:off x="4752181" y="5546725"/>
              <a:ext cx="428625" cy="314325"/>
            </a:xfrm>
            <a:custGeom>
              <a:avLst/>
              <a:gdLst>
                <a:gd name="connsiteX0" fmla="*/ 0 w 428625"/>
                <a:gd name="connsiteY0" fmla="*/ 0 h 314325"/>
                <a:gd name="connsiteX1" fmla="*/ 0 w 428625"/>
                <a:gd name="connsiteY1" fmla="*/ 314325 h 314325"/>
                <a:gd name="connsiteX2" fmla="*/ 271463 w 428625"/>
                <a:gd name="connsiteY2" fmla="*/ 314325 h 314325"/>
                <a:gd name="connsiteX3" fmla="*/ 278606 w 428625"/>
                <a:gd name="connsiteY3" fmla="*/ 307181 h 314325"/>
                <a:gd name="connsiteX4" fmla="*/ 271463 w 428625"/>
                <a:gd name="connsiteY4" fmla="*/ 300038 h 314325"/>
                <a:gd name="connsiteX5" fmla="*/ 24289 w 428625"/>
                <a:gd name="connsiteY5" fmla="*/ 300038 h 314325"/>
                <a:gd name="connsiteX6" fmla="*/ 140732 w 428625"/>
                <a:gd name="connsiteY6" fmla="*/ 183594 h 314325"/>
                <a:gd name="connsiteX7" fmla="*/ 140732 w 428625"/>
                <a:gd name="connsiteY7" fmla="*/ 173593 h 314325"/>
                <a:gd name="connsiteX8" fmla="*/ 130731 w 428625"/>
                <a:gd name="connsiteY8" fmla="*/ 173593 h 314325"/>
                <a:gd name="connsiteX9" fmla="*/ 14288 w 428625"/>
                <a:gd name="connsiteY9" fmla="*/ 290036 h 314325"/>
                <a:gd name="connsiteX10" fmla="*/ 14288 w 428625"/>
                <a:gd name="connsiteY10" fmla="*/ 24289 h 314325"/>
                <a:gd name="connsiteX11" fmla="*/ 189309 w 428625"/>
                <a:gd name="connsiteY11" fmla="*/ 199311 h 314325"/>
                <a:gd name="connsiteX12" fmla="*/ 215027 w 428625"/>
                <a:gd name="connsiteY12" fmla="*/ 210026 h 314325"/>
                <a:gd name="connsiteX13" fmla="*/ 240744 w 428625"/>
                <a:gd name="connsiteY13" fmla="*/ 199311 h 314325"/>
                <a:gd name="connsiteX14" fmla="*/ 414338 w 428625"/>
                <a:gd name="connsiteY14" fmla="*/ 24289 h 314325"/>
                <a:gd name="connsiteX15" fmla="*/ 414338 w 428625"/>
                <a:gd name="connsiteY15" fmla="*/ 185738 h 314325"/>
                <a:gd name="connsiteX16" fmla="*/ 421481 w 428625"/>
                <a:gd name="connsiteY16" fmla="*/ 192881 h 314325"/>
                <a:gd name="connsiteX17" fmla="*/ 428625 w 428625"/>
                <a:gd name="connsiteY17" fmla="*/ 185738 h 314325"/>
                <a:gd name="connsiteX18" fmla="*/ 428625 w 428625"/>
                <a:gd name="connsiteY18" fmla="*/ 0 h 314325"/>
                <a:gd name="connsiteX19" fmla="*/ 0 w 428625"/>
                <a:gd name="connsiteY19" fmla="*/ 0 h 314325"/>
                <a:gd name="connsiteX20" fmla="*/ 230029 w 428625"/>
                <a:gd name="connsiteY20" fmla="*/ 189309 h 314325"/>
                <a:gd name="connsiteX21" fmla="*/ 199311 w 428625"/>
                <a:gd name="connsiteY21" fmla="*/ 189309 h 314325"/>
                <a:gd name="connsiteX22" fmla="*/ 24289 w 428625"/>
                <a:gd name="connsiteY22" fmla="*/ 14288 h 314325"/>
                <a:gd name="connsiteX23" fmla="*/ 404336 w 428625"/>
                <a:gd name="connsiteY23" fmla="*/ 14288 h 314325"/>
                <a:gd name="connsiteX24" fmla="*/ 230029 w 428625"/>
                <a:gd name="connsiteY24" fmla="*/ 18930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314325">
                  <a:moveTo>
                    <a:pt x="0" y="0"/>
                  </a:moveTo>
                  <a:lnTo>
                    <a:pt x="0" y="314325"/>
                  </a:lnTo>
                  <a:lnTo>
                    <a:pt x="271463" y="314325"/>
                  </a:lnTo>
                  <a:cubicBezTo>
                    <a:pt x="275749" y="314325"/>
                    <a:pt x="278606" y="311468"/>
                    <a:pt x="278606" y="307181"/>
                  </a:cubicBezTo>
                  <a:cubicBezTo>
                    <a:pt x="278606" y="302895"/>
                    <a:pt x="275749" y="300038"/>
                    <a:pt x="271463" y="300038"/>
                  </a:cubicBezTo>
                  <a:lnTo>
                    <a:pt x="24289" y="300038"/>
                  </a:lnTo>
                  <a:lnTo>
                    <a:pt x="140732" y="183594"/>
                  </a:lnTo>
                  <a:cubicBezTo>
                    <a:pt x="143589" y="180737"/>
                    <a:pt x="143589" y="176451"/>
                    <a:pt x="140732" y="173593"/>
                  </a:cubicBezTo>
                  <a:cubicBezTo>
                    <a:pt x="137874" y="170736"/>
                    <a:pt x="133588" y="170736"/>
                    <a:pt x="130731" y="173593"/>
                  </a:cubicBezTo>
                  <a:lnTo>
                    <a:pt x="14288" y="290036"/>
                  </a:lnTo>
                  <a:lnTo>
                    <a:pt x="14288" y="24289"/>
                  </a:lnTo>
                  <a:lnTo>
                    <a:pt x="189309" y="199311"/>
                  </a:lnTo>
                  <a:cubicBezTo>
                    <a:pt x="196453" y="206454"/>
                    <a:pt x="205740" y="210026"/>
                    <a:pt x="215027" y="210026"/>
                  </a:cubicBezTo>
                  <a:cubicBezTo>
                    <a:pt x="224314" y="210026"/>
                    <a:pt x="233601" y="206454"/>
                    <a:pt x="240744" y="199311"/>
                  </a:cubicBezTo>
                  <a:lnTo>
                    <a:pt x="414338" y="24289"/>
                  </a:lnTo>
                  <a:lnTo>
                    <a:pt x="414338" y="185738"/>
                  </a:lnTo>
                  <a:cubicBezTo>
                    <a:pt x="414338" y="190024"/>
                    <a:pt x="417195" y="192881"/>
                    <a:pt x="421481" y="192881"/>
                  </a:cubicBezTo>
                  <a:cubicBezTo>
                    <a:pt x="425768" y="192881"/>
                    <a:pt x="428625" y="190024"/>
                    <a:pt x="428625" y="185738"/>
                  </a:cubicBezTo>
                  <a:lnTo>
                    <a:pt x="428625" y="0"/>
                  </a:lnTo>
                  <a:lnTo>
                    <a:pt x="0" y="0"/>
                  </a:lnTo>
                  <a:close/>
                  <a:moveTo>
                    <a:pt x="230029" y="189309"/>
                  </a:moveTo>
                  <a:cubicBezTo>
                    <a:pt x="221456" y="197882"/>
                    <a:pt x="207883" y="197882"/>
                    <a:pt x="199311" y="189309"/>
                  </a:cubicBezTo>
                  <a:lnTo>
                    <a:pt x="24289" y="14288"/>
                  </a:lnTo>
                  <a:lnTo>
                    <a:pt x="404336" y="14288"/>
                  </a:lnTo>
                  <a:lnTo>
                    <a:pt x="230029" y="18930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B8A627A1-D16C-7AD1-9778-01D783CB5271}"/>
                </a:ext>
              </a:extLst>
            </p:cNvPr>
            <p:cNvSpPr/>
            <p:nvPr/>
          </p:nvSpPr>
          <p:spPr>
            <a:xfrm>
              <a:off x="5052219" y="5739606"/>
              <a:ext cx="128587" cy="150018"/>
            </a:xfrm>
            <a:custGeom>
              <a:avLst/>
              <a:gdLst>
                <a:gd name="connsiteX0" fmla="*/ 121444 w 128587"/>
                <a:gd name="connsiteY0" fmla="*/ 78581 h 150018"/>
                <a:gd name="connsiteX1" fmla="*/ 107156 w 128587"/>
                <a:gd name="connsiteY1" fmla="*/ 78581 h 150018"/>
                <a:gd name="connsiteX2" fmla="*/ 107156 w 128587"/>
                <a:gd name="connsiteY2" fmla="*/ 42863 h 150018"/>
                <a:gd name="connsiteX3" fmla="*/ 64294 w 128587"/>
                <a:gd name="connsiteY3" fmla="*/ 0 h 150018"/>
                <a:gd name="connsiteX4" fmla="*/ 21431 w 128587"/>
                <a:gd name="connsiteY4" fmla="*/ 42863 h 150018"/>
                <a:gd name="connsiteX5" fmla="*/ 21431 w 128587"/>
                <a:gd name="connsiteY5" fmla="*/ 78581 h 150018"/>
                <a:gd name="connsiteX6" fmla="*/ 7144 w 128587"/>
                <a:gd name="connsiteY6" fmla="*/ 78581 h 150018"/>
                <a:gd name="connsiteX7" fmla="*/ 0 w 128587"/>
                <a:gd name="connsiteY7" fmla="*/ 85725 h 150018"/>
                <a:gd name="connsiteX8" fmla="*/ 0 w 128587"/>
                <a:gd name="connsiteY8" fmla="*/ 142875 h 150018"/>
                <a:gd name="connsiteX9" fmla="*/ 7144 w 128587"/>
                <a:gd name="connsiteY9" fmla="*/ 150019 h 150018"/>
                <a:gd name="connsiteX10" fmla="*/ 121444 w 128587"/>
                <a:gd name="connsiteY10" fmla="*/ 150019 h 150018"/>
                <a:gd name="connsiteX11" fmla="*/ 128588 w 128587"/>
                <a:gd name="connsiteY11" fmla="*/ 142875 h 150018"/>
                <a:gd name="connsiteX12" fmla="*/ 128588 w 128587"/>
                <a:gd name="connsiteY12" fmla="*/ 85725 h 150018"/>
                <a:gd name="connsiteX13" fmla="*/ 121444 w 128587"/>
                <a:gd name="connsiteY13" fmla="*/ 78581 h 150018"/>
                <a:gd name="connsiteX14" fmla="*/ 35719 w 128587"/>
                <a:gd name="connsiteY14" fmla="*/ 42863 h 150018"/>
                <a:gd name="connsiteX15" fmla="*/ 64294 w 128587"/>
                <a:gd name="connsiteY15" fmla="*/ 14288 h 150018"/>
                <a:gd name="connsiteX16" fmla="*/ 92869 w 128587"/>
                <a:gd name="connsiteY16" fmla="*/ 42863 h 150018"/>
                <a:gd name="connsiteX17" fmla="*/ 92869 w 128587"/>
                <a:gd name="connsiteY17" fmla="*/ 78581 h 150018"/>
                <a:gd name="connsiteX18" fmla="*/ 35719 w 128587"/>
                <a:gd name="connsiteY18" fmla="*/ 78581 h 150018"/>
                <a:gd name="connsiteX19" fmla="*/ 35719 w 128587"/>
                <a:gd name="connsiteY19" fmla="*/ 42863 h 150018"/>
                <a:gd name="connsiteX20" fmla="*/ 114300 w 128587"/>
                <a:gd name="connsiteY20" fmla="*/ 135731 h 150018"/>
                <a:gd name="connsiteX21" fmla="*/ 14288 w 128587"/>
                <a:gd name="connsiteY21" fmla="*/ 135731 h 150018"/>
                <a:gd name="connsiteX22" fmla="*/ 14288 w 128587"/>
                <a:gd name="connsiteY22" fmla="*/ 92869 h 150018"/>
                <a:gd name="connsiteX23" fmla="*/ 21431 w 128587"/>
                <a:gd name="connsiteY23" fmla="*/ 92869 h 150018"/>
                <a:gd name="connsiteX24" fmla="*/ 107156 w 128587"/>
                <a:gd name="connsiteY24" fmla="*/ 92869 h 150018"/>
                <a:gd name="connsiteX25" fmla="*/ 114300 w 128587"/>
                <a:gd name="connsiteY25" fmla="*/ 92869 h 150018"/>
                <a:gd name="connsiteX26" fmla="*/ 114300 w 128587"/>
                <a:gd name="connsiteY26" fmla="*/ 135731 h 15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" h="150018">
                  <a:moveTo>
                    <a:pt x="121444" y="78581"/>
                  </a:moveTo>
                  <a:lnTo>
                    <a:pt x="107156" y="78581"/>
                  </a:lnTo>
                  <a:lnTo>
                    <a:pt x="107156" y="42863"/>
                  </a:lnTo>
                  <a:cubicBezTo>
                    <a:pt x="107156" y="18574"/>
                    <a:pt x="88583" y="0"/>
                    <a:pt x="64294" y="0"/>
                  </a:cubicBezTo>
                  <a:cubicBezTo>
                    <a:pt x="40005" y="0"/>
                    <a:pt x="21431" y="18574"/>
                    <a:pt x="21431" y="42863"/>
                  </a:cubicBezTo>
                  <a:lnTo>
                    <a:pt x="21431" y="78581"/>
                  </a:lnTo>
                  <a:lnTo>
                    <a:pt x="7144" y="78581"/>
                  </a:lnTo>
                  <a:cubicBezTo>
                    <a:pt x="2858" y="78581"/>
                    <a:pt x="0" y="81439"/>
                    <a:pt x="0" y="85725"/>
                  </a:cubicBezTo>
                  <a:lnTo>
                    <a:pt x="0" y="142875"/>
                  </a:lnTo>
                  <a:cubicBezTo>
                    <a:pt x="0" y="147161"/>
                    <a:pt x="2858" y="150019"/>
                    <a:pt x="7144" y="150019"/>
                  </a:cubicBezTo>
                  <a:lnTo>
                    <a:pt x="121444" y="150019"/>
                  </a:lnTo>
                  <a:cubicBezTo>
                    <a:pt x="125730" y="150019"/>
                    <a:pt x="128588" y="147161"/>
                    <a:pt x="128588" y="142875"/>
                  </a:cubicBezTo>
                  <a:lnTo>
                    <a:pt x="128588" y="85725"/>
                  </a:lnTo>
                  <a:cubicBezTo>
                    <a:pt x="128588" y="81439"/>
                    <a:pt x="125730" y="78581"/>
                    <a:pt x="121444" y="78581"/>
                  </a:cubicBezTo>
                  <a:close/>
                  <a:moveTo>
                    <a:pt x="35719" y="42863"/>
                  </a:moveTo>
                  <a:cubicBezTo>
                    <a:pt x="35719" y="27146"/>
                    <a:pt x="48577" y="14288"/>
                    <a:pt x="64294" y="14288"/>
                  </a:cubicBezTo>
                  <a:cubicBezTo>
                    <a:pt x="80010" y="14288"/>
                    <a:pt x="92869" y="27146"/>
                    <a:pt x="92869" y="42863"/>
                  </a:cubicBezTo>
                  <a:lnTo>
                    <a:pt x="92869" y="78581"/>
                  </a:lnTo>
                  <a:lnTo>
                    <a:pt x="35719" y="78581"/>
                  </a:lnTo>
                  <a:lnTo>
                    <a:pt x="35719" y="42863"/>
                  </a:lnTo>
                  <a:close/>
                  <a:moveTo>
                    <a:pt x="114300" y="135731"/>
                  </a:moveTo>
                  <a:lnTo>
                    <a:pt x="14288" y="135731"/>
                  </a:lnTo>
                  <a:lnTo>
                    <a:pt x="14288" y="92869"/>
                  </a:lnTo>
                  <a:lnTo>
                    <a:pt x="21431" y="92869"/>
                  </a:lnTo>
                  <a:lnTo>
                    <a:pt x="107156" y="92869"/>
                  </a:lnTo>
                  <a:lnTo>
                    <a:pt x="114300" y="92869"/>
                  </a:lnTo>
                  <a:lnTo>
                    <a:pt x="114300" y="135731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0" name="Content Placeholder 153">
            <a:extLst>
              <a:ext uri="{FF2B5EF4-FFF2-40B4-BE49-F238E27FC236}">
                <a16:creationId xmlns:a16="http://schemas.microsoft.com/office/drawing/2014/main" id="{D7AC2EC7-A4FF-DE78-00A7-21BF1F4E45FF}"/>
              </a:ext>
            </a:extLst>
          </p:cNvPr>
          <p:cNvGrpSpPr/>
          <p:nvPr/>
        </p:nvGrpSpPr>
        <p:grpSpPr>
          <a:xfrm>
            <a:off x="5812631" y="5556250"/>
            <a:ext cx="428625" cy="342900"/>
            <a:chOff x="5812631" y="5556250"/>
            <a:chExt cx="428625" cy="342900"/>
          </a:xfrm>
          <a:solidFill>
            <a:schemeClr val="bg1"/>
          </a:solidFill>
        </p:grpSpPr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6A5CB7B-2084-DD68-6961-F341303C6BF0}"/>
                </a:ext>
              </a:extLst>
            </p:cNvPr>
            <p:cNvSpPr/>
            <p:nvPr/>
          </p:nvSpPr>
          <p:spPr>
            <a:xfrm>
              <a:off x="5812631" y="5556250"/>
              <a:ext cx="428625" cy="314325"/>
            </a:xfrm>
            <a:custGeom>
              <a:avLst/>
              <a:gdLst>
                <a:gd name="connsiteX0" fmla="*/ 0 w 428625"/>
                <a:gd name="connsiteY0" fmla="*/ 0 h 314325"/>
                <a:gd name="connsiteX1" fmla="*/ 0 w 428625"/>
                <a:gd name="connsiteY1" fmla="*/ 314325 h 314325"/>
                <a:gd name="connsiteX2" fmla="*/ 271463 w 428625"/>
                <a:gd name="connsiteY2" fmla="*/ 314325 h 314325"/>
                <a:gd name="connsiteX3" fmla="*/ 278606 w 428625"/>
                <a:gd name="connsiteY3" fmla="*/ 307181 h 314325"/>
                <a:gd name="connsiteX4" fmla="*/ 271463 w 428625"/>
                <a:gd name="connsiteY4" fmla="*/ 300038 h 314325"/>
                <a:gd name="connsiteX5" fmla="*/ 24289 w 428625"/>
                <a:gd name="connsiteY5" fmla="*/ 300038 h 314325"/>
                <a:gd name="connsiteX6" fmla="*/ 140732 w 428625"/>
                <a:gd name="connsiteY6" fmla="*/ 183594 h 314325"/>
                <a:gd name="connsiteX7" fmla="*/ 140732 w 428625"/>
                <a:gd name="connsiteY7" fmla="*/ 173593 h 314325"/>
                <a:gd name="connsiteX8" fmla="*/ 130731 w 428625"/>
                <a:gd name="connsiteY8" fmla="*/ 173593 h 314325"/>
                <a:gd name="connsiteX9" fmla="*/ 14288 w 428625"/>
                <a:gd name="connsiteY9" fmla="*/ 290036 h 314325"/>
                <a:gd name="connsiteX10" fmla="*/ 14288 w 428625"/>
                <a:gd name="connsiteY10" fmla="*/ 24289 h 314325"/>
                <a:gd name="connsiteX11" fmla="*/ 189309 w 428625"/>
                <a:gd name="connsiteY11" fmla="*/ 199311 h 314325"/>
                <a:gd name="connsiteX12" fmla="*/ 215027 w 428625"/>
                <a:gd name="connsiteY12" fmla="*/ 210026 h 314325"/>
                <a:gd name="connsiteX13" fmla="*/ 240744 w 428625"/>
                <a:gd name="connsiteY13" fmla="*/ 199311 h 314325"/>
                <a:gd name="connsiteX14" fmla="*/ 414338 w 428625"/>
                <a:gd name="connsiteY14" fmla="*/ 24289 h 314325"/>
                <a:gd name="connsiteX15" fmla="*/ 414338 w 428625"/>
                <a:gd name="connsiteY15" fmla="*/ 185738 h 314325"/>
                <a:gd name="connsiteX16" fmla="*/ 421481 w 428625"/>
                <a:gd name="connsiteY16" fmla="*/ 192881 h 314325"/>
                <a:gd name="connsiteX17" fmla="*/ 428625 w 428625"/>
                <a:gd name="connsiteY17" fmla="*/ 185738 h 314325"/>
                <a:gd name="connsiteX18" fmla="*/ 428625 w 428625"/>
                <a:gd name="connsiteY18" fmla="*/ 0 h 314325"/>
                <a:gd name="connsiteX19" fmla="*/ 0 w 428625"/>
                <a:gd name="connsiteY19" fmla="*/ 0 h 314325"/>
                <a:gd name="connsiteX20" fmla="*/ 230029 w 428625"/>
                <a:gd name="connsiteY20" fmla="*/ 189309 h 314325"/>
                <a:gd name="connsiteX21" fmla="*/ 199311 w 428625"/>
                <a:gd name="connsiteY21" fmla="*/ 189309 h 314325"/>
                <a:gd name="connsiteX22" fmla="*/ 24289 w 428625"/>
                <a:gd name="connsiteY22" fmla="*/ 14288 h 314325"/>
                <a:gd name="connsiteX23" fmla="*/ 404336 w 428625"/>
                <a:gd name="connsiteY23" fmla="*/ 14288 h 314325"/>
                <a:gd name="connsiteX24" fmla="*/ 230029 w 428625"/>
                <a:gd name="connsiteY24" fmla="*/ 18930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314325">
                  <a:moveTo>
                    <a:pt x="0" y="0"/>
                  </a:moveTo>
                  <a:lnTo>
                    <a:pt x="0" y="314325"/>
                  </a:lnTo>
                  <a:lnTo>
                    <a:pt x="271463" y="314325"/>
                  </a:lnTo>
                  <a:cubicBezTo>
                    <a:pt x="275749" y="314325"/>
                    <a:pt x="278606" y="311468"/>
                    <a:pt x="278606" y="307181"/>
                  </a:cubicBezTo>
                  <a:cubicBezTo>
                    <a:pt x="278606" y="302895"/>
                    <a:pt x="275749" y="300038"/>
                    <a:pt x="271463" y="300038"/>
                  </a:cubicBezTo>
                  <a:lnTo>
                    <a:pt x="24289" y="300038"/>
                  </a:lnTo>
                  <a:lnTo>
                    <a:pt x="140732" y="183594"/>
                  </a:lnTo>
                  <a:cubicBezTo>
                    <a:pt x="143589" y="180737"/>
                    <a:pt x="143589" y="176451"/>
                    <a:pt x="140732" y="173593"/>
                  </a:cubicBezTo>
                  <a:cubicBezTo>
                    <a:pt x="137874" y="170736"/>
                    <a:pt x="133588" y="170736"/>
                    <a:pt x="130731" y="173593"/>
                  </a:cubicBezTo>
                  <a:lnTo>
                    <a:pt x="14288" y="290036"/>
                  </a:lnTo>
                  <a:lnTo>
                    <a:pt x="14288" y="24289"/>
                  </a:lnTo>
                  <a:lnTo>
                    <a:pt x="189309" y="199311"/>
                  </a:lnTo>
                  <a:cubicBezTo>
                    <a:pt x="196453" y="206454"/>
                    <a:pt x="205740" y="210026"/>
                    <a:pt x="215027" y="210026"/>
                  </a:cubicBezTo>
                  <a:cubicBezTo>
                    <a:pt x="224314" y="210026"/>
                    <a:pt x="233601" y="206454"/>
                    <a:pt x="240744" y="199311"/>
                  </a:cubicBezTo>
                  <a:lnTo>
                    <a:pt x="414338" y="24289"/>
                  </a:lnTo>
                  <a:lnTo>
                    <a:pt x="414338" y="185738"/>
                  </a:lnTo>
                  <a:cubicBezTo>
                    <a:pt x="414338" y="190024"/>
                    <a:pt x="417195" y="192881"/>
                    <a:pt x="421481" y="192881"/>
                  </a:cubicBezTo>
                  <a:cubicBezTo>
                    <a:pt x="425768" y="192881"/>
                    <a:pt x="428625" y="190024"/>
                    <a:pt x="428625" y="185738"/>
                  </a:cubicBezTo>
                  <a:lnTo>
                    <a:pt x="428625" y="0"/>
                  </a:lnTo>
                  <a:lnTo>
                    <a:pt x="0" y="0"/>
                  </a:lnTo>
                  <a:close/>
                  <a:moveTo>
                    <a:pt x="230029" y="189309"/>
                  </a:moveTo>
                  <a:cubicBezTo>
                    <a:pt x="221456" y="197882"/>
                    <a:pt x="207883" y="197882"/>
                    <a:pt x="199311" y="189309"/>
                  </a:cubicBezTo>
                  <a:lnTo>
                    <a:pt x="24289" y="14288"/>
                  </a:lnTo>
                  <a:lnTo>
                    <a:pt x="404336" y="14288"/>
                  </a:lnTo>
                  <a:lnTo>
                    <a:pt x="230029" y="18930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C26B494B-A91F-B16E-7561-611C8984F60E}"/>
                </a:ext>
              </a:extLst>
            </p:cNvPr>
            <p:cNvSpPr/>
            <p:nvPr/>
          </p:nvSpPr>
          <p:spPr>
            <a:xfrm>
              <a:off x="6112669" y="5749131"/>
              <a:ext cx="128587" cy="150018"/>
            </a:xfrm>
            <a:custGeom>
              <a:avLst/>
              <a:gdLst>
                <a:gd name="connsiteX0" fmla="*/ 121444 w 128587"/>
                <a:gd name="connsiteY0" fmla="*/ 78581 h 150018"/>
                <a:gd name="connsiteX1" fmla="*/ 107156 w 128587"/>
                <a:gd name="connsiteY1" fmla="*/ 78581 h 150018"/>
                <a:gd name="connsiteX2" fmla="*/ 107156 w 128587"/>
                <a:gd name="connsiteY2" fmla="*/ 42863 h 150018"/>
                <a:gd name="connsiteX3" fmla="*/ 64294 w 128587"/>
                <a:gd name="connsiteY3" fmla="*/ 0 h 150018"/>
                <a:gd name="connsiteX4" fmla="*/ 21431 w 128587"/>
                <a:gd name="connsiteY4" fmla="*/ 42863 h 150018"/>
                <a:gd name="connsiteX5" fmla="*/ 21431 w 128587"/>
                <a:gd name="connsiteY5" fmla="*/ 78581 h 150018"/>
                <a:gd name="connsiteX6" fmla="*/ 7144 w 128587"/>
                <a:gd name="connsiteY6" fmla="*/ 78581 h 150018"/>
                <a:gd name="connsiteX7" fmla="*/ 0 w 128587"/>
                <a:gd name="connsiteY7" fmla="*/ 85725 h 150018"/>
                <a:gd name="connsiteX8" fmla="*/ 0 w 128587"/>
                <a:gd name="connsiteY8" fmla="*/ 142875 h 150018"/>
                <a:gd name="connsiteX9" fmla="*/ 7144 w 128587"/>
                <a:gd name="connsiteY9" fmla="*/ 150019 h 150018"/>
                <a:gd name="connsiteX10" fmla="*/ 121444 w 128587"/>
                <a:gd name="connsiteY10" fmla="*/ 150019 h 150018"/>
                <a:gd name="connsiteX11" fmla="*/ 128588 w 128587"/>
                <a:gd name="connsiteY11" fmla="*/ 142875 h 150018"/>
                <a:gd name="connsiteX12" fmla="*/ 128588 w 128587"/>
                <a:gd name="connsiteY12" fmla="*/ 85725 h 150018"/>
                <a:gd name="connsiteX13" fmla="*/ 121444 w 128587"/>
                <a:gd name="connsiteY13" fmla="*/ 78581 h 150018"/>
                <a:gd name="connsiteX14" fmla="*/ 35719 w 128587"/>
                <a:gd name="connsiteY14" fmla="*/ 42863 h 150018"/>
                <a:gd name="connsiteX15" fmla="*/ 64294 w 128587"/>
                <a:gd name="connsiteY15" fmla="*/ 14288 h 150018"/>
                <a:gd name="connsiteX16" fmla="*/ 92869 w 128587"/>
                <a:gd name="connsiteY16" fmla="*/ 42863 h 150018"/>
                <a:gd name="connsiteX17" fmla="*/ 92869 w 128587"/>
                <a:gd name="connsiteY17" fmla="*/ 78581 h 150018"/>
                <a:gd name="connsiteX18" fmla="*/ 35719 w 128587"/>
                <a:gd name="connsiteY18" fmla="*/ 78581 h 150018"/>
                <a:gd name="connsiteX19" fmla="*/ 35719 w 128587"/>
                <a:gd name="connsiteY19" fmla="*/ 42863 h 150018"/>
                <a:gd name="connsiteX20" fmla="*/ 114300 w 128587"/>
                <a:gd name="connsiteY20" fmla="*/ 135731 h 150018"/>
                <a:gd name="connsiteX21" fmla="*/ 14288 w 128587"/>
                <a:gd name="connsiteY21" fmla="*/ 135731 h 150018"/>
                <a:gd name="connsiteX22" fmla="*/ 14288 w 128587"/>
                <a:gd name="connsiteY22" fmla="*/ 92869 h 150018"/>
                <a:gd name="connsiteX23" fmla="*/ 21431 w 128587"/>
                <a:gd name="connsiteY23" fmla="*/ 92869 h 150018"/>
                <a:gd name="connsiteX24" fmla="*/ 107156 w 128587"/>
                <a:gd name="connsiteY24" fmla="*/ 92869 h 150018"/>
                <a:gd name="connsiteX25" fmla="*/ 114300 w 128587"/>
                <a:gd name="connsiteY25" fmla="*/ 92869 h 150018"/>
                <a:gd name="connsiteX26" fmla="*/ 114300 w 128587"/>
                <a:gd name="connsiteY26" fmla="*/ 135731 h 15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" h="150018">
                  <a:moveTo>
                    <a:pt x="121444" y="78581"/>
                  </a:moveTo>
                  <a:lnTo>
                    <a:pt x="107156" y="78581"/>
                  </a:lnTo>
                  <a:lnTo>
                    <a:pt x="107156" y="42863"/>
                  </a:lnTo>
                  <a:cubicBezTo>
                    <a:pt x="107156" y="18574"/>
                    <a:pt x="88583" y="0"/>
                    <a:pt x="64294" y="0"/>
                  </a:cubicBezTo>
                  <a:cubicBezTo>
                    <a:pt x="40005" y="0"/>
                    <a:pt x="21431" y="18574"/>
                    <a:pt x="21431" y="42863"/>
                  </a:cubicBezTo>
                  <a:lnTo>
                    <a:pt x="21431" y="78581"/>
                  </a:lnTo>
                  <a:lnTo>
                    <a:pt x="7144" y="78581"/>
                  </a:lnTo>
                  <a:cubicBezTo>
                    <a:pt x="2858" y="78581"/>
                    <a:pt x="0" y="81439"/>
                    <a:pt x="0" y="85725"/>
                  </a:cubicBezTo>
                  <a:lnTo>
                    <a:pt x="0" y="142875"/>
                  </a:lnTo>
                  <a:cubicBezTo>
                    <a:pt x="0" y="147161"/>
                    <a:pt x="2858" y="150019"/>
                    <a:pt x="7144" y="150019"/>
                  </a:cubicBezTo>
                  <a:lnTo>
                    <a:pt x="121444" y="150019"/>
                  </a:lnTo>
                  <a:cubicBezTo>
                    <a:pt x="125730" y="150019"/>
                    <a:pt x="128588" y="147161"/>
                    <a:pt x="128588" y="142875"/>
                  </a:cubicBezTo>
                  <a:lnTo>
                    <a:pt x="128588" y="85725"/>
                  </a:lnTo>
                  <a:cubicBezTo>
                    <a:pt x="128588" y="81439"/>
                    <a:pt x="125730" y="78581"/>
                    <a:pt x="121444" y="78581"/>
                  </a:cubicBezTo>
                  <a:close/>
                  <a:moveTo>
                    <a:pt x="35719" y="42863"/>
                  </a:moveTo>
                  <a:cubicBezTo>
                    <a:pt x="35719" y="27146"/>
                    <a:pt x="48577" y="14288"/>
                    <a:pt x="64294" y="14288"/>
                  </a:cubicBezTo>
                  <a:cubicBezTo>
                    <a:pt x="80010" y="14288"/>
                    <a:pt x="92869" y="27146"/>
                    <a:pt x="92869" y="42863"/>
                  </a:cubicBezTo>
                  <a:lnTo>
                    <a:pt x="92869" y="78581"/>
                  </a:lnTo>
                  <a:lnTo>
                    <a:pt x="35719" y="78581"/>
                  </a:lnTo>
                  <a:lnTo>
                    <a:pt x="35719" y="42863"/>
                  </a:lnTo>
                  <a:close/>
                  <a:moveTo>
                    <a:pt x="114300" y="135731"/>
                  </a:moveTo>
                  <a:lnTo>
                    <a:pt x="14288" y="135731"/>
                  </a:lnTo>
                  <a:lnTo>
                    <a:pt x="14288" y="92869"/>
                  </a:lnTo>
                  <a:lnTo>
                    <a:pt x="21431" y="92869"/>
                  </a:lnTo>
                  <a:lnTo>
                    <a:pt x="107156" y="92869"/>
                  </a:lnTo>
                  <a:lnTo>
                    <a:pt x="114300" y="92869"/>
                  </a:lnTo>
                  <a:lnTo>
                    <a:pt x="114300" y="135731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3" name="Content Placeholder 155">
            <a:extLst>
              <a:ext uri="{FF2B5EF4-FFF2-40B4-BE49-F238E27FC236}">
                <a16:creationId xmlns:a16="http://schemas.microsoft.com/office/drawing/2014/main" id="{E785E727-BBDD-979A-7A93-42ED0362EAC9}"/>
              </a:ext>
            </a:extLst>
          </p:cNvPr>
          <p:cNvGrpSpPr/>
          <p:nvPr/>
        </p:nvGrpSpPr>
        <p:grpSpPr>
          <a:xfrm>
            <a:off x="6873081" y="5513387"/>
            <a:ext cx="428625" cy="428625"/>
            <a:chOff x="6873081" y="5513387"/>
            <a:chExt cx="428625" cy="428625"/>
          </a:xfrm>
          <a:solidFill>
            <a:schemeClr val="bg1"/>
          </a:solidFill>
        </p:grpSpPr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70E03CE-C78A-EA75-E53B-8169AC6A30EA}"/>
                </a:ext>
              </a:extLst>
            </p:cNvPr>
            <p:cNvSpPr/>
            <p:nvPr/>
          </p:nvSpPr>
          <p:spPr>
            <a:xfrm>
              <a:off x="6873081" y="5691981"/>
              <a:ext cx="71437" cy="71437"/>
            </a:xfrm>
            <a:custGeom>
              <a:avLst/>
              <a:gdLst>
                <a:gd name="connsiteX0" fmla="*/ 71438 w 71437"/>
                <a:gd name="connsiteY0" fmla="*/ 35719 h 71437"/>
                <a:gd name="connsiteX1" fmla="*/ 35719 w 71437"/>
                <a:gd name="connsiteY1" fmla="*/ 0 h 71437"/>
                <a:gd name="connsiteX2" fmla="*/ 0 w 71437"/>
                <a:gd name="connsiteY2" fmla="*/ 35719 h 71437"/>
                <a:gd name="connsiteX3" fmla="*/ 35719 w 71437"/>
                <a:gd name="connsiteY3" fmla="*/ 71438 h 71437"/>
                <a:gd name="connsiteX4" fmla="*/ 71438 w 71437"/>
                <a:gd name="connsiteY4" fmla="*/ 35719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71438" y="35719"/>
                  </a:moveTo>
                  <a:cubicBezTo>
                    <a:pt x="71438" y="15716"/>
                    <a:pt x="55721" y="0"/>
                    <a:pt x="35719" y="0"/>
                  </a:cubicBez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8292FD28-FB97-303D-D76F-2179E6E0EE01}"/>
                </a:ext>
              </a:extLst>
            </p:cNvPr>
            <p:cNvSpPr/>
            <p:nvPr/>
          </p:nvSpPr>
          <p:spPr>
            <a:xfrm>
              <a:off x="7051675" y="5870575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B64680F7-A472-D231-0ACB-BB521E9056DD}"/>
                </a:ext>
              </a:extLst>
            </p:cNvPr>
            <p:cNvSpPr/>
            <p:nvPr/>
          </p:nvSpPr>
          <p:spPr>
            <a:xfrm>
              <a:off x="7051675" y="5513387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71438 w 71437"/>
                <a:gd name="connsiteY1" fmla="*/ 35719 h 71437"/>
                <a:gd name="connsiteX2" fmla="*/ 35719 w 71437"/>
                <a:gd name="connsiteY2" fmla="*/ 0 h 71437"/>
                <a:gd name="connsiteX3" fmla="*/ 0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57150 w 71437"/>
                <a:gd name="connsiteY6" fmla="*/ 35719 h 71437"/>
                <a:gd name="connsiteX7" fmla="*/ 35719 w 71437"/>
                <a:gd name="connsiteY7" fmla="*/ 57150 h 71437"/>
                <a:gd name="connsiteX8" fmla="*/ 14288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6523EA6-7A74-15DA-FE57-87355C368944}"/>
                </a:ext>
              </a:extLst>
            </p:cNvPr>
            <p:cNvSpPr/>
            <p:nvPr/>
          </p:nvSpPr>
          <p:spPr>
            <a:xfrm>
              <a:off x="7230269" y="5691981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7957A70-7E3D-C401-3FBF-42B5C42E6F5D}"/>
                </a:ext>
              </a:extLst>
            </p:cNvPr>
            <p:cNvSpPr/>
            <p:nvPr/>
          </p:nvSpPr>
          <p:spPr>
            <a:xfrm>
              <a:off x="6923087" y="5563393"/>
              <a:ext cx="328612" cy="328612"/>
            </a:xfrm>
            <a:custGeom>
              <a:avLst/>
              <a:gdLst>
                <a:gd name="connsiteX0" fmla="*/ 292894 w 328612"/>
                <a:gd name="connsiteY0" fmla="*/ 257175 h 328612"/>
                <a:gd name="connsiteX1" fmla="*/ 272891 w 328612"/>
                <a:gd name="connsiteY1" fmla="*/ 262890 h 328612"/>
                <a:gd name="connsiteX2" fmla="*/ 229314 w 328612"/>
                <a:gd name="connsiteY2" fmla="*/ 219313 h 328612"/>
                <a:gd name="connsiteX3" fmla="*/ 249317 w 328612"/>
                <a:gd name="connsiteY3" fmla="*/ 171450 h 328612"/>
                <a:gd name="connsiteX4" fmla="*/ 285750 w 328612"/>
                <a:gd name="connsiteY4" fmla="*/ 171450 h 328612"/>
                <a:gd name="connsiteX5" fmla="*/ 292894 w 328612"/>
                <a:gd name="connsiteY5" fmla="*/ 164306 h 328612"/>
                <a:gd name="connsiteX6" fmla="*/ 285750 w 328612"/>
                <a:gd name="connsiteY6" fmla="*/ 157163 h 328612"/>
                <a:gd name="connsiteX7" fmla="*/ 249317 w 328612"/>
                <a:gd name="connsiteY7" fmla="*/ 157163 h 328612"/>
                <a:gd name="connsiteX8" fmla="*/ 229314 w 328612"/>
                <a:gd name="connsiteY8" fmla="*/ 109299 h 328612"/>
                <a:gd name="connsiteX9" fmla="*/ 272891 w 328612"/>
                <a:gd name="connsiteY9" fmla="*/ 65723 h 328612"/>
                <a:gd name="connsiteX10" fmla="*/ 292894 w 328612"/>
                <a:gd name="connsiteY10" fmla="*/ 71438 h 328612"/>
                <a:gd name="connsiteX11" fmla="*/ 328613 w 328612"/>
                <a:gd name="connsiteY11" fmla="*/ 35719 h 328612"/>
                <a:gd name="connsiteX12" fmla="*/ 292894 w 328612"/>
                <a:gd name="connsiteY12" fmla="*/ 0 h 328612"/>
                <a:gd name="connsiteX13" fmla="*/ 257175 w 328612"/>
                <a:gd name="connsiteY13" fmla="*/ 35719 h 328612"/>
                <a:gd name="connsiteX14" fmla="*/ 262890 w 328612"/>
                <a:gd name="connsiteY14" fmla="*/ 55721 h 328612"/>
                <a:gd name="connsiteX15" fmla="*/ 219313 w 328612"/>
                <a:gd name="connsiteY15" fmla="*/ 99298 h 328612"/>
                <a:gd name="connsiteX16" fmla="*/ 171450 w 328612"/>
                <a:gd name="connsiteY16" fmla="*/ 79296 h 328612"/>
                <a:gd name="connsiteX17" fmla="*/ 171450 w 328612"/>
                <a:gd name="connsiteY17" fmla="*/ 42863 h 328612"/>
                <a:gd name="connsiteX18" fmla="*/ 164306 w 328612"/>
                <a:gd name="connsiteY18" fmla="*/ 35719 h 328612"/>
                <a:gd name="connsiteX19" fmla="*/ 157163 w 328612"/>
                <a:gd name="connsiteY19" fmla="*/ 42863 h 328612"/>
                <a:gd name="connsiteX20" fmla="*/ 157163 w 328612"/>
                <a:gd name="connsiteY20" fmla="*/ 79296 h 328612"/>
                <a:gd name="connsiteX21" fmla="*/ 109299 w 328612"/>
                <a:gd name="connsiteY21" fmla="*/ 99298 h 328612"/>
                <a:gd name="connsiteX22" fmla="*/ 65723 w 328612"/>
                <a:gd name="connsiteY22" fmla="*/ 55721 h 328612"/>
                <a:gd name="connsiteX23" fmla="*/ 71438 w 328612"/>
                <a:gd name="connsiteY23" fmla="*/ 35719 h 328612"/>
                <a:gd name="connsiteX24" fmla="*/ 35719 w 328612"/>
                <a:gd name="connsiteY24" fmla="*/ 0 h 328612"/>
                <a:gd name="connsiteX25" fmla="*/ 0 w 328612"/>
                <a:gd name="connsiteY25" fmla="*/ 35719 h 328612"/>
                <a:gd name="connsiteX26" fmla="*/ 35719 w 328612"/>
                <a:gd name="connsiteY26" fmla="*/ 71438 h 328612"/>
                <a:gd name="connsiteX27" fmla="*/ 55721 w 328612"/>
                <a:gd name="connsiteY27" fmla="*/ 65723 h 328612"/>
                <a:gd name="connsiteX28" fmla="*/ 99298 w 328612"/>
                <a:gd name="connsiteY28" fmla="*/ 109299 h 328612"/>
                <a:gd name="connsiteX29" fmla="*/ 79296 w 328612"/>
                <a:gd name="connsiteY29" fmla="*/ 157163 h 328612"/>
                <a:gd name="connsiteX30" fmla="*/ 42863 w 328612"/>
                <a:gd name="connsiteY30" fmla="*/ 157163 h 328612"/>
                <a:gd name="connsiteX31" fmla="*/ 35719 w 328612"/>
                <a:gd name="connsiteY31" fmla="*/ 164306 h 328612"/>
                <a:gd name="connsiteX32" fmla="*/ 42863 w 328612"/>
                <a:gd name="connsiteY32" fmla="*/ 171450 h 328612"/>
                <a:gd name="connsiteX33" fmla="*/ 79296 w 328612"/>
                <a:gd name="connsiteY33" fmla="*/ 171450 h 328612"/>
                <a:gd name="connsiteX34" fmla="*/ 99298 w 328612"/>
                <a:gd name="connsiteY34" fmla="*/ 219313 h 328612"/>
                <a:gd name="connsiteX35" fmla="*/ 55721 w 328612"/>
                <a:gd name="connsiteY35" fmla="*/ 262890 h 328612"/>
                <a:gd name="connsiteX36" fmla="*/ 35719 w 328612"/>
                <a:gd name="connsiteY36" fmla="*/ 257175 h 328612"/>
                <a:gd name="connsiteX37" fmla="*/ 0 w 328612"/>
                <a:gd name="connsiteY37" fmla="*/ 292894 h 328612"/>
                <a:gd name="connsiteX38" fmla="*/ 35719 w 328612"/>
                <a:gd name="connsiteY38" fmla="*/ 328613 h 328612"/>
                <a:gd name="connsiteX39" fmla="*/ 71438 w 328612"/>
                <a:gd name="connsiteY39" fmla="*/ 292894 h 328612"/>
                <a:gd name="connsiteX40" fmla="*/ 65723 w 328612"/>
                <a:gd name="connsiteY40" fmla="*/ 272891 h 328612"/>
                <a:gd name="connsiteX41" fmla="*/ 109299 w 328612"/>
                <a:gd name="connsiteY41" fmla="*/ 229314 h 328612"/>
                <a:gd name="connsiteX42" fmla="*/ 157163 w 328612"/>
                <a:gd name="connsiteY42" fmla="*/ 249317 h 328612"/>
                <a:gd name="connsiteX43" fmla="*/ 157163 w 328612"/>
                <a:gd name="connsiteY43" fmla="*/ 285750 h 328612"/>
                <a:gd name="connsiteX44" fmla="*/ 164306 w 328612"/>
                <a:gd name="connsiteY44" fmla="*/ 292894 h 328612"/>
                <a:gd name="connsiteX45" fmla="*/ 171450 w 328612"/>
                <a:gd name="connsiteY45" fmla="*/ 285750 h 328612"/>
                <a:gd name="connsiteX46" fmla="*/ 171450 w 328612"/>
                <a:gd name="connsiteY46" fmla="*/ 249317 h 328612"/>
                <a:gd name="connsiteX47" fmla="*/ 219313 w 328612"/>
                <a:gd name="connsiteY47" fmla="*/ 229314 h 328612"/>
                <a:gd name="connsiteX48" fmla="*/ 262890 w 328612"/>
                <a:gd name="connsiteY48" fmla="*/ 272891 h 328612"/>
                <a:gd name="connsiteX49" fmla="*/ 257175 w 328612"/>
                <a:gd name="connsiteY49" fmla="*/ 292894 h 328612"/>
                <a:gd name="connsiteX50" fmla="*/ 292894 w 328612"/>
                <a:gd name="connsiteY50" fmla="*/ 328613 h 328612"/>
                <a:gd name="connsiteX51" fmla="*/ 328613 w 328612"/>
                <a:gd name="connsiteY51" fmla="*/ 292894 h 328612"/>
                <a:gd name="connsiteX52" fmla="*/ 292894 w 328612"/>
                <a:gd name="connsiteY52" fmla="*/ 257175 h 328612"/>
                <a:gd name="connsiteX53" fmla="*/ 292894 w 328612"/>
                <a:gd name="connsiteY53" fmla="*/ 14288 h 328612"/>
                <a:gd name="connsiteX54" fmla="*/ 314325 w 328612"/>
                <a:gd name="connsiteY54" fmla="*/ 35719 h 328612"/>
                <a:gd name="connsiteX55" fmla="*/ 292894 w 328612"/>
                <a:gd name="connsiteY55" fmla="*/ 57150 h 328612"/>
                <a:gd name="connsiteX56" fmla="*/ 271463 w 328612"/>
                <a:gd name="connsiteY56" fmla="*/ 35719 h 328612"/>
                <a:gd name="connsiteX57" fmla="*/ 292894 w 328612"/>
                <a:gd name="connsiteY57" fmla="*/ 14288 h 328612"/>
                <a:gd name="connsiteX58" fmla="*/ 14288 w 328612"/>
                <a:gd name="connsiteY58" fmla="*/ 35719 h 328612"/>
                <a:gd name="connsiteX59" fmla="*/ 35719 w 328612"/>
                <a:gd name="connsiteY59" fmla="*/ 14288 h 328612"/>
                <a:gd name="connsiteX60" fmla="*/ 57150 w 328612"/>
                <a:gd name="connsiteY60" fmla="*/ 35719 h 328612"/>
                <a:gd name="connsiteX61" fmla="*/ 35719 w 328612"/>
                <a:gd name="connsiteY61" fmla="*/ 57150 h 328612"/>
                <a:gd name="connsiteX62" fmla="*/ 14288 w 328612"/>
                <a:gd name="connsiteY62" fmla="*/ 35719 h 328612"/>
                <a:gd name="connsiteX63" fmla="*/ 164306 w 328612"/>
                <a:gd name="connsiteY63" fmla="*/ 92869 h 328612"/>
                <a:gd name="connsiteX64" fmla="*/ 235744 w 328612"/>
                <a:gd name="connsiteY64" fmla="*/ 164306 h 328612"/>
                <a:gd name="connsiteX65" fmla="*/ 164306 w 328612"/>
                <a:gd name="connsiteY65" fmla="*/ 235744 h 328612"/>
                <a:gd name="connsiteX66" fmla="*/ 92869 w 328612"/>
                <a:gd name="connsiteY66" fmla="*/ 164306 h 328612"/>
                <a:gd name="connsiteX67" fmla="*/ 164306 w 328612"/>
                <a:gd name="connsiteY67" fmla="*/ 92869 h 328612"/>
                <a:gd name="connsiteX68" fmla="*/ 35719 w 328612"/>
                <a:gd name="connsiteY68" fmla="*/ 314325 h 328612"/>
                <a:gd name="connsiteX69" fmla="*/ 14288 w 328612"/>
                <a:gd name="connsiteY69" fmla="*/ 292894 h 328612"/>
                <a:gd name="connsiteX70" fmla="*/ 35719 w 328612"/>
                <a:gd name="connsiteY70" fmla="*/ 271463 h 328612"/>
                <a:gd name="connsiteX71" fmla="*/ 57150 w 328612"/>
                <a:gd name="connsiteY71" fmla="*/ 292894 h 328612"/>
                <a:gd name="connsiteX72" fmla="*/ 35719 w 328612"/>
                <a:gd name="connsiteY72" fmla="*/ 314325 h 328612"/>
                <a:gd name="connsiteX73" fmla="*/ 292894 w 328612"/>
                <a:gd name="connsiteY73" fmla="*/ 314325 h 328612"/>
                <a:gd name="connsiteX74" fmla="*/ 271463 w 328612"/>
                <a:gd name="connsiteY74" fmla="*/ 292894 h 328612"/>
                <a:gd name="connsiteX75" fmla="*/ 292894 w 328612"/>
                <a:gd name="connsiteY75" fmla="*/ 271463 h 328612"/>
                <a:gd name="connsiteX76" fmla="*/ 314325 w 328612"/>
                <a:gd name="connsiteY76" fmla="*/ 292894 h 328612"/>
                <a:gd name="connsiteX77" fmla="*/ 292894 w 328612"/>
                <a:gd name="connsiteY77" fmla="*/ 3143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28612" h="328612">
                  <a:moveTo>
                    <a:pt x="292894" y="257175"/>
                  </a:moveTo>
                  <a:cubicBezTo>
                    <a:pt x="285750" y="257175"/>
                    <a:pt x="278606" y="259318"/>
                    <a:pt x="272891" y="262890"/>
                  </a:cubicBezTo>
                  <a:lnTo>
                    <a:pt x="229314" y="219313"/>
                  </a:lnTo>
                  <a:cubicBezTo>
                    <a:pt x="240744" y="205740"/>
                    <a:pt x="247888" y="189309"/>
                    <a:pt x="249317" y="171450"/>
                  </a:cubicBezTo>
                  <a:lnTo>
                    <a:pt x="285750" y="171450"/>
                  </a:lnTo>
                  <a:cubicBezTo>
                    <a:pt x="290036" y="171450"/>
                    <a:pt x="292894" y="168592"/>
                    <a:pt x="292894" y="164306"/>
                  </a:cubicBezTo>
                  <a:cubicBezTo>
                    <a:pt x="292894" y="160020"/>
                    <a:pt x="290036" y="157163"/>
                    <a:pt x="285750" y="157163"/>
                  </a:cubicBezTo>
                  <a:lnTo>
                    <a:pt x="249317" y="157163"/>
                  </a:lnTo>
                  <a:cubicBezTo>
                    <a:pt x="247888" y="138589"/>
                    <a:pt x="240744" y="122158"/>
                    <a:pt x="229314" y="109299"/>
                  </a:cubicBezTo>
                  <a:lnTo>
                    <a:pt x="272891" y="65723"/>
                  </a:lnTo>
                  <a:cubicBezTo>
                    <a:pt x="278606" y="69294"/>
                    <a:pt x="285750" y="71438"/>
                    <a:pt x="292894" y="71438"/>
                  </a:cubicBezTo>
                  <a:cubicBezTo>
                    <a:pt x="312896" y="71438"/>
                    <a:pt x="328613" y="55721"/>
                    <a:pt x="328613" y="35719"/>
                  </a:cubicBezTo>
                  <a:cubicBezTo>
                    <a:pt x="328613" y="15716"/>
                    <a:pt x="312896" y="0"/>
                    <a:pt x="292894" y="0"/>
                  </a:cubicBezTo>
                  <a:cubicBezTo>
                    <a:pt x="272891" y="0"/>
                    <a:pt x="257175" y="15716"/>
                    <a:pt x="257175" y="35719"/>
                  </a:cubicBezTo>
                  <a:cubicBezTo>
                    <a:pt x="257175" y="42863"/>
                    <a:pt x="259318" y="50006"/>
                    <a:pt x="262890" y="55721"/>
                  </a:cubicBezTo>
                  <a:lnTo>
                    <a:pt x="219313" y="99298"/>
                  </a:lnTo>
                  <a:cubicBezTo>
                    <a:pt x="205740" y="87868"/>
                    <a:pt x="189309" y="80724"/>
                    <a:pt x="171450" y="79296"/>
                  </a:cubicBezTo>
                  <a:lnTo>
                    <a:pt x="171450" y="42863"/>
                  </a:lnTo>
                  <a:cubicBezTo>
                    <a:pt x="171450" y="38576"/>
                    <a:pt x="168592" y="35719"/>
                    <a:pt x="164306" y="35719"/>
                  </a:cubicBezTo>
                  <a:cubicBezTo>
                    <a:pt x="160020" y="35719"/>
                    <a:pt x="157163" y="38576"/>
                    <a:pt x="157163" y="42863"/>
                  </a:cubicBezTo>
                  <a:lnTo>
                    <a:pt x="157163" y="79296"/>
                  </a:lnTo>
                  <a:cubicBezTo>
                    <a:pt x="138589" y="80724"/>
                    <a:pt x="122158" y="87868"/>
                    <a:pt x="109299" y="99298"/>
                  </a:cubicBezTo>
                  <a:lnTo>
                    <a:pt x="65723" y="55721"/>
                  </a:lnTo>
                  <a:cubicBezTo>
                    <a:pt x="69294" y="50006"/>
                    <a:pt x="71438" y="42863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42863" y="71438"/>
                    <a:pt x="50006" y="69294"/>
                    <a:pt x="55721" y="65723"/>
                  </a:cubicBezTo>
                  <a:lnTo>
                    <a:pt x="99298" y="109299"/>
                  </a:lnTo>
                  <a:cubicBezTo>
                    <a:pt x="87868" y="122873"/>
                    <a:pt x="80724" y="139303"/>
                    <a:pt x="79296" y="157163"/>
                  </a:cubicBezTo>
                  <a:lnTo>
                    <a:pt x="42863" y="157163"/>
                  </a:lnTo>
                  <a:cubicBezTo>
                    <a:pt x="38576" y="157163"/>
                    <a:pt x="35719" y="160020"/>
                    <a:pt x="35719" y="164306"/>
                  </a:cubicBezTo>
                  <a:cubicBezTo>
                    <a:pt x="35719" y="168592"/>
                    <a:pt x="38576" y="171450"/>
                    <a:pt x="42863" y="171450"/>
                  </a:cubicBezTo>
                  <a:lnTo>
                    <a:pt x="79296" y="171450"/>
                  </a:lnTo>
                  <a:cubicBezTo>
                    <a:pt x="80724" y="190024"/>
                    <a:pt x="87868" y="206454"/>
                    <a:pt x="99298" y="219313"/>
                  </a:cubicBezTo>
                  <a:lnTo>
                    <a:pt x="55721" y="262890"/>
                  </a:lnTo>
                  <a:cubicBezTo>
                    <a:pt x="50006" y="259318"/>
                    <a:pt x="42863" y="257175"/>
                    <a:pt x="35719" y="257175"/>
                  </a:cubicBezTo>
                  <a:cubicBezTo>
                    <a:pt x="15716" y="257175"/>
                    <a:pt x="0" y="272891"/>
                    <a:pt x="0" y="292894"/>
                  </a:cubicBezTo>
                  <a:cubicBezTo>
                    <a:pt x="0" y="312896"/>
                    <a:pt x="15716" y="328613"/>
                    <a:pt x="35719" y="328613"/>
                  </a:cubicBezTo>
                  <a:cubicBezTo>
                    <a:pt x="55721" y="328613"/>
                    <a:pt x="71438" y="312896"/>
                    <a:pt x="71438" y="292894"/>
                  </a:cubicBezTo>
                  <a:cubicBezTo>
                    <a:pt x="71438" y="285750"/>
                    <a:pt x="69294" y="278606"/>
                    <a:pt x="65723" y="272891"/>
                  </a:cubicBezTo>
                  <a:lnTo>
                    <a:pt x="109299" y="229314"/>
                  </a:lnTo>
                  <a:cubicBezTo>
                    <a:pt x="122873" y="240744"/>
                    <a:pt x="139303" y="247888"/>
                    <a:pt x="157163" y="249317"/>
                  </a:cubicBezTo>
                  <a:lnTo>
                    <a:pt x="157163" y="285750"/>
                  </a:lnTo>
                  <a:cubicBezTo>
                    <a:pt x="157163" y="290036"/>
                    <a:pt x="160020" y="292894"/>
                    <a:pt x="164306" y="292894"/>
                  </a:cubicBezTo>
                  <a:cubicBezTo>
                    <a:pt x="168592" y="292894"/>
                    <a:pt x="171450" y="290036"/>
                    <a:pt x="171450" y="285750"/>
                  </a:cubicBezTo>
                  <a:lnTo>
                    <a:pt x="171450" y="249317"/>
                  </a:lnTo>
                  <a:cubicBezTo>
                    <a:pt x="190024" y="247888"/>
                    <a:pt x="206454" y="240744"/>
                    <a:pt x="219313" y="229314"/>
                  </a:cubicBezTo>
                  <a:lnTo>
                    <a:pt x="262890" y="272891"/>
                  </a:lnTo>
                  <a:cubicBezTo>
                    <a:pt x="259318" y="278606"/>
                    <a:pt x="257175" y="285750"/>
                    <a:pt x="257175" y="292894"/>
                  </a:cubicBezTo>
                  <a:cubicBezTo>
                    <a:pt x="257175" y="312896"/>
                    <a:pt x="272891" y="328613"/>
                    <a:pt x="292894" y="328613"/>
                  </a:cubicBezTo>
                  <a:cubicBezTo>
                    <a:pt x="312896" y="328613"/>
                    <a:pt x="328613" y="312896"/>
                    <a:pt x="328613" y="292894"/>
                  </a:cubicBezTo>
                  <a:cubicBezTo>
                    <a:pt x="328613" y="272891"/>
                    <a:pt x="312896" y="257175"/>
                    <a:pt x="292894" y="257175"/>
                  </a:cubicBezTo>
                  <a:close/>
                  <a:moveTo>
                    <a:pt x="292894" y="14288"/>
                  </a:moveTo>
                  <a:cubicBezTo>
                    <a:pt x="305038" y="14288"/>
                    <a:pt x="314325" y="23574"/>
                    <a:pt x="314325" y="35719"/>
                  </a:cubicBezTo>
                  <a:cubicBezTo>
                    <a:pt x="314325" y="47863"/>
                    <a:pt x="305038" y="57150"/>
                    <a:pt x="292894" y="57150"/>
                  </a:cubicBezTo>
                  <a:cubicBezTo>
                    <a:pt x="280749" y="57150"/>
                    <a:pt x="271463" y="47863"/>
                    <a:pt x="271463" y="35719"/>
                  </a:cubicBezTo>
                  <a:cubicBezTo>
                    <a:pt x="271463" y="23574"/>
                    <a:pt x="280749" y="14288"/>
                    <a:pt x="292894" y="14288"/>
                  </a:cubicBezTo>
                  <a:close/>
                  <a:moveTo>
                    <a:pt x="14288" y="35719"/>
                  </a:move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ubicBezTo>
                    <a:pt x="23574" y="57150"/>
                    <a:pt x="14288" y="47863"/>
                    <a:pt x="14288" y="35719"/>
                  </a:cubicBezTo>
                  <a:close/>
                  <a:moveTo>
                    <a:pt x="164306" y="92869"/>
                  </a:moveTo>
                  <a:cubicBezTo>
                    <a:pt x="203597" y="92869"/>
                    <a:pt x="235744" y="125016"/>
                    <a:pt x="235744" y="164306"/>
                  </a:cubicBezTo>
                  <a:cubicBezTo>
                    <a:pt x="235744" y="203597"/>
                    <a:pt x="203597" y="235744"/>
                    <a:pt x="164306" y="235744"/>
                  </a:cubicBezTo>
                  <a:cubicBezTo>
                    <a:pt x="125016" y="235744"/>
                    <a:pt x="92869" y="203597"/>
                    <a:pt x="92869" y="164306"/>
                  </a:cubicBezTo>
                  <a:cubicBezTo>
                    <a:pt x="92869" y="125016"/>
                    <a:pt x="125016" y="92869"/>
                    <a:pt x="164306" y="92869"/>
                  </a:cubicBezTo>
                  <a:close/>
                  <a:moveTo>
                    <a:pt x="35719" y="314325"/>
                  </a:moveTo>
                  <a:cubicBezTo>
                    <a:pt x="23574" y="314325"/>
                    <a:pt x="14288" y="305038"/>
                    <a:pt x="14288" y="292894"/>
                  </a:cubicBezTo>
                  <a:cubicBezTo>
                    <a:pt x="14288" y="280749"/>
                    <a:pt x="23574" y="271463"/>
                    <a:pt x="35719" y="271463"/>
                  </a:cubicBezTo>
                  <a:cubicBezTo>
                    <a:pt x="47863" y="271463"/>
                    <a:pt x="57150" y="280749"/>
                    <a:pt x="57150" y="292894"/>
                  </a:cubicBezTo>
                  <a:cubicBezTo>
                    <a:pt x="57150" y="305038"/>
                    <a:pt x="47863" y="314325"/>
                    <a:pt x="35719" y="314325"/>
                  </a:cubicBezTo>
                  <a:close/>
                  <a:moveTo>
                    <a:pt x="292894" y="314325"/>
                  </a:moveTo>
                  <a:cubicBezTo>
                    <a:pt x="280749" y="314325"/>
                    <a:pt x="271463" y="305038"/>
                    <a:pt x="271463" y="292894"/>
                  </a:cubicBezTo>
                  <a:cubicBezTo>
                    <a:pt x="271463" y="280749"/>
                    <a:pt x="280749" y="271463"/>
                    <a:pt x="292894" y="271463"/>
                  </a:cubicBezTo>
                  <a:cubicBezTo>
                    <a:pt x="305038" y="271463"/>
                    <a:pt x="314325" y="280749"/>
                    <a:pt x="314325" y="292894"/>
                  </a:cubicBezTo>
                  <a:cubicBezTo>
                    <a:pt x="314325" y="305038"/>
                    <a:pt x="305038" y="314325"/>
                    <a:pt x="292894" y="31432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" name="Content Placeholder 157">
            <a:extLst>
              <a:ext uri="{FF2B5EF4-FFF2-40B4-BE49-F238E27FC236}">
                <a16:creationId xmlns:a16="http://schemas.microsoft.com/office/drawing/2014/main" id="{1AFDC041-6DCF-0AC9-1668-857641F4D020}"/>
              </a:ext>
            </a:extLst>
          </p:cNvPr>
          <p:cNvGrpSpPr/>
          <p:nvPr/>
        </p:nvGrpSpPr>
        <p:grpSpPr>
          <a:xfrm>
            <a:off x="7933531" y="5513387"/>
            <a:ext cx="428625" cy="428625"/>
            <a:chOff x="7933531" y="5513387"/>
            <a:chExt cx="428625" cy="428625"/>
          </a:xfrm>
          <a:solidFill>
            <a:schemeClr val="bg1"/>
          </a:solidFill>
        </p:grpSpPr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56DE0D0-EE77-1F0F-53E0-7490DEEA078A}"/>
                </a:ext>
              </a:extLst>
            </p:cNvPr>
            <p:cNvSpPr/>
            <p:nvPr/>
          </p:nvSpPr>
          <p:spPr>
            <a:xfrm>
              <a:off x="7933531" y="5727700"/>
              <a:ext cx="428625" cy="214312"/>
            </a:xfrm>
            <a:custGeom>
              <a:avLst/>
              <a:gdLst>
                <a:gd name="connsiteX0" fmla="*/ 242888 w 428625"/>
                <a:gd name="connsiteY0" fmla="*/ 214313 h 214312"/>
                <a:gd name="connsiteX1" fmla="*/ 185738 w 428625"/>
                <a:gd name="connsiteY1" fmla="*/ 214313 h 214312"/>
                <a:gd name="connsiteX2" fmla="*/ 178594 w 428625"/>
                <a:gd name="connsiteY2" fmla="*/ 208598 h 214312"/>
                <a:gd name="connsiteX3" fmla="*/ 171450 w 428625"/>
                <a:gd name="connsiteY3" fmla="*/ 166449 h 214312"/>
                <a:gd name="connsiteX4" fmla="*/ 127159 w 428625"/>
                <a:gd name="connsiteY4" fmla="*/ 148590 h 214312"/>
                <a:gd name="connsiteX5" fmla="*/ 92154 w 428625"/>
                <a:gd name="connsiteY5" fmla="*/ 173593 h 214312"/>
                <a:gd name="connsiteX6" fmla="*/ 82868 w 428625"/>
                <a:gd name="connsiteY6" fmla="*/ 172164 h 214312"/>
                <a:gd name="connsiteX7" fmla="*/ 42863 w 428625"/>
                <a:gd name="connsiteY7" fmla="*/ 131445 h 214312"/>
                <a:gd name="connsiteX8" fmla="*/ 42148 w 428625"/>
                <a:gd name="connsiteY8" fmla="*/ 122158 h 214312"/>
                <a:gd name="connsiteX9" fmla="*/ 67151 w 428625"/>
                <a:gd name="connsiteY9" fmla="*/ 87154 h 214312"/>
                <a:gd name="connsiteX10" fmla="*/ 48578 w 428625"/>
                <a:gd name="connsiteY10" fmla="*/ 42863 h 214312"/>
                <a:gd name="connsiteX11" fmla="*/ 6429 w 428625"/>
                <a:gd name="connsiteY11" fmla="*/ 35719 h 214312"/>
                <a:gd name="connsiteX12" fmla="*/ 0 w 428625"/>
                <a:gd name="connsiteY12" fmla="*/ 28575 h 214312"/>
                <a:gd name="connsiteX13" fmla="*/ 0 w 428625"/>
                <a:gd name="connsiteY13" fmla="*/ 7144 h 214312"/>
                <a:gd name="connsiteX14" fmla="*/ 7144 w 428625"/>
                <a:gd name="connsiteY14" fmla="*/ 0 h 214312"/>
                <a:gd name="connsiteX15" fmla="*/ 14288 w 428625"/>
                <a:gd name="connsiteY15" fmla="*/ 7144 h 214312"/>
                <a:gd name="connsiteX16" fmla="*/ 14288 w 428625"/>
                <a:gd name="connsiteY16" fmla="*/ 22860 h 214312"/>
                <a:gd name="connsiteX17" fmla="*/ 55721 w 428625"/>
                <a:gd name="connsiteY17" fmla="*/ 30004 h 214312"/>
                <a:gd name="connsiteX18" fmla="*/ 61436 w 428625"/>
                <a:gd name="connsiteY18" fmla="*/ 35719 h 214312"/>
                <a:gd name="connsiteX19" fmla="*/ 81439 w 428625"/>
                <a:gd name="connsiteY19" fmla="*/ 84296 h 214312"/>
                <a:gd name="connsiteX20" fmla="*/ 81439 w 428625"/>
                <a:gd name="connsiteY20" fmla="*/ 92154 h 214312"/>
                <a:gd name="connsiteX21" fmla="*/ 57150 w 428625"/>
                <a:gd name="connsiteY21" fmla="*/ 125730 h 214312"/>
                <a:gd name="connsiteX22" fmla="*/ 88583 w 428625"/>
                <a:gd name="connsiteY22" fmla="*/ 157163 h 214312"/>
                <a:gd name="connsiteX23" fmla="*/ 122873 w 428625"/>
                <a:gd name="connsiteY23" fmla="*/ 132874 h 214312"/>
                <a:gd name="connsiteX24" fmla="*/ 130731 w 428625"/>
                <a:gd name="connsiteY24" fmla="*/ 132874 h 214312"/>
                <a:gd name="connsiteX25" fmla="*/ 179308 w 428625"/>
                <a:gd name="connsiteY25" fmla="*/ 152876 h 214312"/>
                <a:gd name="connsiteX26" fmla="*/ 185023 w 428625"/>
                <a:gd name="connsiteY26" fmla="*/ 158591 h 214312"/>
                <a:gd name="connsiteX27" fmla="*/ 192167 w 428625"/>
                <a:gd name="connsiteY27" fmla="*/ 200025 h 214312"/>
                <a:gd name="connsiteX28" fmla="*/ 237173 w 428625"/>
                <a:gd name="connsiteY28" fmla="*/ 200025 h 214312"/>
                <a:gd name="connsiteX29" fmla="*/ 244316 w 428625"/>
                <a:gd name="connsiteY29" fmla="*/ 158591 h 214312"/>
                <a:gd name="connsiteX30" fmla="*/ 250031 w 428625"/>
                <a:gd name="connsiteY30" fmla="*/ 152876 h 214312"/>
                <a:gd name="connsiteX31" fmla="*/ 298609 w 428625"/>
                <a:gd name="connsiteY31" fmla="*/ 132874 h 214312"/>
                <a:gd name="connsiteX32" fmla="*/ 306467 w 428625"/>
                <a:gd name="connsiteY32" fmla="*/ 132874 h 214312"/>
                <a:gd name="connsiteX33" fmla="*/ 340043 w 428625"/>
                <a:gd name="connsiteY33" fmla="*/ 157163 h 214312"/>
                <a:gd name="connsiteX34" fmla="*/ 371475 w 428625"/>
                <a:gd name="connsiteY34" fmla="*/ 125730 h 214312"/>
                <a:gd name="connsiteX35" fmla="*/ 347186 w 428625"/>
                <a:gd name="connsiteY35" fmla="*/ 91440 h 214312"/>
                <a:gd name="connsiteX36" fmla="*/ 347186 w 428625"/>
                <a:gd name="connsiteY36" fmla="*/ 83582 h 214312"/>
                <a:gd name="connsiteX37" fmla="*/ 367189 w 428625"/>
                <a:gd name="connsiteY37" fmla="*/ 35004 h 214312"/>
                <a:gd name="connsiteX38" fmla="*/ 372904 w 428625"/>
                <a:gd name="connsiteY38" fmla="*/ 29289 h 214312"/>
                <a:gd name="connsiteX39" fmla="*/ 414338 w 428625"/>
                <a:gd name="connsiteY39" fmla="*/ 22146 h 214312"/>
                <a:gd name="connsiteX40" fmla="*/ 414338 w 428625"/>
                <a:gd name="connsiteY40" fmla="*/ 7144 h 214312"/>
                <a:gd name="connsiteX41" fmla="*/ 421481 w 428625"/>
                <a:gd name="connsiteY41" fmla="*/ 0 h 214312"/>
                <a:gd name="connsiteX42" fmla="*/ 428625 w 428625"/>
                <a:gd name="connsiteY42" fmla="*/ 7144 h 214312"/>
                <a:gd name="connsiteX43" fmla="*/ 428625 w 428625"/>
                <a:gd name="connsiteY43" fmla="*/ 28575 h 214312"/>
                <a:gd name="connsiteX44" fmla="*/ 422910 w 428625"/>
                <a:gd name="connsiteY44" fmla="*/ 35719 h 214312"/>
                <a:gd name="connsiteX45" fmla="*/ 380762 w 428625"/>
                <a:gd name="connsiteY45" fmla="*/ 42863 h 214312"/>
                <a:gd name="connsiteX46" fmla="*/ 362903 w 428625"/>
                <a:gd name="connsiteY46" fmla="*/ 87154 h 214312"/>
                <a:gd name="connsiteX47" fmla="*/ 387906 w 428625"/>
                <a:gd name="connsiteY47" fmla="*/ 122158 h 214312"/>
                <a:gd name="connsiteX48" fmla="*/ 386477 w 428625"/>
                <a:gd name="connsiteY48" fmla="*/ 131445 h 214312"/>
                <a:gd name="connsiteX49" fmla="*/ 345758 w 428625"/>
                <a:gd name="connsiteY49" fmla="*/ 171450 h 214312"/>
                <a:gd name="connsiteX50" fmla="*/ 336471 w 428625"/>
                <a:gd name="connsiteY50" fmla="*/ 172164 h 214312"/>
                <a:gd name="connsiteX51" fmla="*/ 301466 w 428625"/>
                <a:gd name="connsiteY51" fmla="*/ 147161 h 214312"/>
                <a:gd name="connsiteX52" fmla="*/ 257175 w 428625"/>
                <a:gd name="connsiteY52" fmla="*/ 165735 h 214312"/>
                <a:gd name="connsiteX53" fmla="*/ 250031 w 428625"/>
                <a:gd name="connsiteY53" fmla="*/ 207883 h 214312"/>
                <a:gd name="connsiteX54" fmla="*/ 242888 w 428625"/>
                <a:gd name="connsiteY54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25" h="214312">
                  <a:moveTo>
                    <a:pt x="242888" y="214313"/>
                  </a:moveTo>
                  <a:lnTo>
                    <a:pt x="185738" y="214313"/>
                  </a:lnTo>
                  <a:cubicBezTo>
                    <a:pt x="182166" y="214313"/>
                    <a:pt x="179308" y="212169"/>
                    <a:pt x="178594" y="208598"/>
                  </a:cubicBezTo>
                  <a:lnTo>
                    <a:pt x="171450" y="166449"/>
                  </a:lnTo>
                  <a:cubicBezTo>
                    <a:pt x="155734" y="162163"/>
                    <a:pt x="141446" y="156448"/>
                    <a:pt x="127159" y="148590"/>
                  </a:cubicBezTo>
                  <a:lnTo>
                    <a:pt x="92154" y="173593"/>
                  </a:lnTo>
                  <a:cubicBezTo>
                    <a:pt x="89297" y="175736"/>
                    <a:pt x="85011" y="175022"/>
                    <a:pt x="82868" y="172164"/>
                  </a:cubicBezTo>
                  <a:lnTo>
                    <a:pt x="42863" y="131445"/>
                  </a:lnTo>
                  <a:cubicBezTo>
                    <a:pt x="40719" y="129302"/>
                    <a:pt x="40005" y="125016"/>
                    <a:pt x="42148" y="122158"/>
                  </a:cubicBezTo>
                  <a:lnTo>
                    <a:pt x="67151" y="87154"/>
                  </a:lnTo>
                  <a:cubicBezTo>
                    <a:pt x="58579" y="73581"/>
                    <a:pt x="52864" y="58579"/>
                    <a:pt x="48578" y="42863"/>
                  </a:cubicBezTo>
                  <a:lnTo>
                    <a:pt x="6429" y="35719"/>
                  </a:lnTo>
                  <a:cubicBezTo>
                    <a:pt x="2143" y="35004"/>
                    <a:pt x="0" y="32147"/>
                    <a:pt x="0" y="28575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22860"/>
                  </a:lnTo>
                  <a:lnTo>
                    <a:pt x="55721" y="30004"/>
                  </a:lnTo>
                  <a:cubicBezTo>
                    <a:pt x="58579" y="30718"/>
                    <a:pt x="60722" y="32861"/>
                    <a:pt x="61436" y="35719"/>
                  </a:cubicBezTo>
                  <a:cubicBezTo>
                    <a:pt x="65008" y="52864"/>
                    <a:pt x="72152" y="69294"/>
                    <a:pt x="81439" y="84296"/>
                  </a:cubicBezTo>
                  <a:cubicBezTo>
                    <a:pt x="82868" y="86439"/>
                    <a:pt x="82868" y="90011"/>
                    <a:pt x="81439" y="92154"/>
                  </a:cubicBezTo>
                  <a:lnTo>
                    <a:pt x="57150" y="125730"/>
                  </a:lnTo>
                  <a:lnTo>
                    <a:pt x="88583" y="157163"/>
                  </a:lnTo>
                  <a:lnTo>
                    <a:pt x="122873" y="132874"/>
                  </a:lnTo>
                  <a:cubicBezTo>
                    <a:pt x="125016" y="131445"/>
                    <a:pt x="128588" y="131445"/>
                    <a:pt x="130731" y="132874"/>
                  </a:cubicBezTo>
                  <a:cubicBezTo>
                    <a:pt x="145733" y="142161"/>
                    <a:pt x="162163" y="149304"/>
                    <a:pt x="179308" y="152876"/>
                  </a:cubicBezTo>
                  <a:cubicBezTo>
                    <a:pt x="182166" y="153591"/>
                    <a:pt x="184309" y="155734"/>
                    <a:pt x="185023" y="158591"/>
                  </a:cubicBezTo>
                  <a:lnTo>
                    <a:pt x="192167" y="200025"/>
                  </a:lnTo>
                  <a:lnTo>
                    <a:pt x="237173" y="200025"/>
                  </a:lnTo>
                  <a:lnTo>
                    <a:pt x="244316" y="158591"/>
                  </a:lnTo>
                  <a:cubicBezTo>
                    <a:pt x="245031" y="155734"/>
                    <a:pt x="247174" y="153591"/>
                    <a:pt x="250031" y="152876"/>
                  </a:cubicBezTo>
                  <a:cubicBezTo>
                    <a:pt x="267176" y="149304"/>
                    <a:pt x="283607" y="142161"/>
                    <a:pt x="298609" y="132874"/>
                  </a:cubicBezTo>
                  <a:cubicBezTo>
                    <a:pt x="300752" y="131445"/>
                    <a:pt x="304324" y="131445"/>
                    <a:pt x="306467" y="132874"/>
                  </a:cubicBezTo>
                  <a:lnTo>
                    <a:pt x="340043" y="157163"/>
                  </a:lnTo>
                  <a:lnTo>
                    <a:pt x="371475" y="125730"/>
                  </a:lnTo>
                  <a:lnTo>
                    <a:pt x="347186" y="91440"/>
                  </a:lnTo>
                  <a:cubicBezTo>
                    <a:pt x="345758" y="89297"/>
                    <a:pt x="345758" y="85725"/>
                    <a:pt x="347186" y="83582"/>
                  </a:cubicBezTo>
                  <a:cubicBezTo>
                    <a:pt x="356473" y="68580"/>
                    <a:pt x="363617" y="52149"/>
                    <a:pt x="367189" y="35004"/>
                  </a:cubicBezTo>
                  <a:cubicBezTo>
                    <a:pt x="367903" y="32147"/>
                    <a:pt x="370046" y="30004"/>
                    <a:pt x="372904" y="29289"/>
                  </a:cubicBezTo>
                  <a:lnTo>
                    <a:pt x="414338" y="22146"/>
                  </a:lnTo>
                  <a:lnTo>
                    <a:pt x="414338" y="7144"/>
                  </a:lnTo>
                  <a:cubicBezTo>
                    <a:pt x="414338" y="2858"/>
                    <a:pt x="417195" y="0"/>
                    <a:pt x="421481" y="0"/>
                  </a:cubicBezTo>
                  <a:cubicBezTo>
                    <a:pt x="425768" y="0"/>
                    <a:pt x="428625" y="2858"/>
                    <a:pt x="428625" y="7144"/>
                  </a:cubicBezTo>
                  <a:lnTo>
                    <a:pt x="428625" y="28575"/>
                  </a:lnTo>
                  <a:cubicBezTo>
                    <a:pt x="428625" y="32147"/>
                    <a:pt x="426482" y="35004"/>
                    <a:pt x="422910" y="35719"/>
                  </a:cubicBezTo>
                  <a:lnTo>
                    <a:pt x="380762" y="42863"/>
                  </a:lnTo>
                  <a:cubicBezTo>
                    <a:pt x="376476" y="58579"/>
                    <a:pt x="370761" y="73581"/>
                    <a:pt x="362903" y="87154"/>
                  </a:cubicBezTo>
                  <a:lnTo>
                    <a:pt x="387906" y="122158"/>
                  </a:lnTo>
                  <a:cubicBezTo>
                    <a:pt x="390049" y="125016"/>
                    <a:pt x="389334" y="128588"/>
                    <a:pt x="386477" y="131445"/>
                  </a:cubicBezTo>
                  <a:lnTo>
                    <a:pt x="345758" y="171450"/>
                  </a:lnTo>
                  <a:cubicBezTo>
                    <a:pt x="343614" y="173593"/>
                    <a:pt x="339328" y="174308"/>
                    <a:pt x="336471" y="172164"/>
                  </a:cubicBezTo>
                  <a:lnTo>
                    <a:pt x="301466" y="147161"/>
                  </a:lnTo>
                  <a:cubicBezTo>
                    <a:pt x="287893" y="155019"/>
                    <a:pt x="272891" y="161449"/>
                    <a:pt x="257175" y="165735"/>
                  </a:cubicBezTo>
                  <a:lnTo>
                    <a:pt x="250031" y="207883"/>
                  </a:lnTo>
                  <a:cubicBezTo>
                    <a:pt x="249317" y="212169"/>
                    <a:pt x="246459" y="214313"/>
                    <a:pt x="242888" y="21431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E56CD81-AB07-0917-AABE-88916FC5A5D4}"/>
                </a:ext>
              </a:extLst>
            </p:cNvPr>
            <p:cNvSpPr/>
            <p:nvPr/>
          </p:nvSpPr>
          <p:spPr>
            <a:xfrm>
              <a:off x="8112125" y="5513387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0 w 71437"/>
                <a:gd name="connsiteY1" fmla="*/ 35719 h 71437"/>
                <a:gd name="connsiteX2" fmla="*/ 35719 w 71437"/>
                <a:gd name="connsiteY2" fmla="*/ 0 h 71437"/>
                <a:gd name="connsiteX3" fmla="*/ 71438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14288 w 71437"/>
                <a:gd name="connsiteY6" fmla="*/ 35719 h 71437"/>
                <a:gd name="connsiteX7" fmla="*/ 35719 w 71437"/>
                <a:gd name="connsiteY7" fmla="*/ 57150 h 71437"/>
                <a:gd name="connsiteX8" fmla="*/ 57150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15716" y="71438"/>
                    <a:pt x="0" y="55721"/>
                    <a:pt x="0" y="35719"/>
                  </a:cubicBezTo>
                  <a:cubicBezTo>
                    <a:pt x="0" y="15716"/>
                    <a:pt x="15716" y="0"/>
                    <a:pt x="35719" y="0"/>
                  </a:cubicBezTo>
                  <a:cubicBezTo>
                    <a:pt x="55721" y="0"/>
                    <a:pt x="71438" y="15716"/>
                    <a:pt x="71438" y="35719"/>
                  </a:cubicBezTo>
                  <a:cubicBezTo>
                    <a:pt x="71438" y="55721"/>
                    <a:pt x="55721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cubicBezTo>
                    <a:pt x="14288" y="47863"/>
                    <a:pt x="23574" y="57150"/>
                    <a:pt x="35719" y="57150"/>
                  </a:cubicBezTo>
                  <a:cubicBezTo>
                    <a:pt x="47863" y="57150"/>
                    <a:pt x="57150" y="47863"/>
                    <a:pt x="57150" y="35719"/>
                  </a:cubicBezTo>
                  <a:cubicBezTo>
                    <a:pt x="57150" y="23574"/>
                    <a:pt x="47863" y="14288"/>
                    <a:pt x="35719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FC60333-5554-D489-DA73-A7C85BED9AE6}"/>
                </a:ext>
              </a:extLst>
            </p:cNvPr>
            <p:cNvSpPr/>
            <p:nvPr/>
          </p:nvSpPr>
          <p:spPr>
            <a:xfrm>
              <a:off x="8090341" y="5599112"/>
              <a:ext cx="113938" cy="172274"/>
            </a:xfrm>
            <a:custGeom>
              <a:avLst/>
              <a:gdLst>
                <a:gd name="connsiteX0" fmla="*/ 82506 w 113938"/>
                <a:gd name="connsiteY0" fmla="*/ 171450 h 172274"/>
                <a:gd name="connsiteX1" fmla="*/ 81077 w 113938"/>
                <a:gd name="connsiteY1" fmla="*/ 171450 h 172274"/>
                <a:gd name="connsiteX2" fmla="*/ 75362 w 113938"/>
                <a:gd name="connsiteY2" fmla="*/ 162878 h 172274"/>
                <a:gd name="connsiteX3" fmla="*/ 75362 w 113938"/>
                <a:gd name="connsiteY3" fmla="*/ 162878 h 172274"/>
                <a:gd name="connsiteX4" fmla="*/ 100365 w 113938"/>
                <a:gd name="connsiteY4" fmla="*/ 22860 h 172274"/>
                <a:gd name="connsiteX5" fmla="*/ 98937 w 113938"/>
                <a:gd name="connsiteY5" fmla="*/ 17145 h 172274"/>
                <a:gd name="connsiteX6" fmla="*/ 93222 w 113938"/>
                <a:gd name="connsiteY6" fmla="*/ 14288 h 172274"/>
                <a:gd name="connsiteX7" fmla="*/ 21784 w 113938"/>
                <a:gd name="connsiteY7" fmla="*/ 14288 h 172274"/>
                <a:gd name="connsiteX8" fmla="*/ 16069 w 113938"/>
                <a:gd name="connsiteY8" fmla="*/ 17145 h 172274"/>
                <a:gd name="connsiteX9" fmla="*/ 14640 w 113938"/>
                <a:gd name="connsiteY9" fmla="*/ 22860 h 172274"/>
                <a:gd name="connsiteX10" fmla="*/ 39643 w 113938"/>
                <a:gd name="connsiteY10" fmla="*/ 163592 h 172274"/>
                <a:gd name="connsiteX11" fmla="*/ 33928 w 113938"/>
                <a:gd name="connsiteY11" fmla="*/ 172164 h 172274"/>
                <a:gd name="connsiteX12" fmla="*/ 33928 w 113938"/>
                <a:gd name="connsiteY12" fmla="*/ 172164 h 172274"/>
                <a:gd name="connsiteX13" fmla="*/ 25356 w 113938"/>
                <a:gd name="connsiteY13" fmla="*/ 166449 h 172274"/>
                <a:gd name="connsiteX14" fmla="*/ 25356 w 113938"/>
                <a:gd name="connsiteY14" fmla="*/ 166449 h 172274"/>
                <a:gd name="connsiteX15" fmla="*/ 353 w 113938"/>
                <a:gd name="connsiteY15" fmla="*/ 25003 h 172274"/>
                <a:gd name="connsiteX16" fmla="*/ 17498 w 113938"/>
                <a:gd name="connsiteY16" fmla="*/ 0 h 172274"/>
                <a:gd name="connsiteX17" fmla="*/ 21070 w 113938"/>
                <a:gd name="connsiteY17" fmla="*/ 0 h 172274"/>
                <a:gd name="connsiteX18" fmla="*/ 92507 w 113938"/>
                <a:gd name="connsiteY18" fmla="*/ 0 h 172274"/>
                <a:gd name="connsiteX19" fmla="*/ 113938 w 113938"/>
                <a:gd name="connsiteY19" fmla="*/ 21431 h 172274"/>
                <a:gd name="connsiteX20" fmla="*/ 113938 w 113938"/>
                <a:gd name="connsiteY20" fmla="*/ 25718 h 172274"/>
                <a:gd name="connsiteX21" fmla="*/ 88935 w 113938"/>
                <a:gd name="connsiteY21" fmla="*/ 166449 h 172274"/>
                <a:gd name="connsiteX22" fmla="*/ 82506 w 113938"/>
                <a:gd name="connsiteY22" fmla="*/ 171450 h 17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3938" h="172274">
                  <a:moveTo>
                    <a:pt x="82506" y="171450"/>
                  </a:moveTo>
                  <a:lnTo>
                    <a:pt x="81077" y="171450"/>
                  </a:lnTo>
                  <a:cubicBezTo>
                    <a:pt x="77505" y="170736"/>
                    <a:pt x="74648" y="167164"/>
                    <a:pt x="75362" y="162878"/>
                  </a:cubicBezTo>
                  <a:cubicBezTo>
                    <a:pt x="75362" y="162878"/>
                    <a:pt x="75362" y="162878"/>
                    <a:pt x="75362" y="162878"/>
                  </a:cubicBezTo>
                  <a:lnTo>
                    <a:pt x="100365" y="22860"/>
                  </a:lnTo>
                  <a:cubicBezTo>
                    <a:pt x="101080" y="20717"/>
                    <a:pt x="100365" y="18574"/>
                    <a:pt x="98937" y="17145"/>
                  </a:cubicBezTo>
                  <a:cubicBezTo>
                    <a:pt x="97508" y="15002"/>
                    <a:pt x="95365" y="14288"/>
                    <a:pt x="93222" y="14288"/>
                  </a:cubicBezTo>
                  <a:lnTo>
                    <a:pt x="21784" y="14288"/>
                  </a:lnTo>
                  <a:cubicBezTo>
                    <a:pt x="19641" y="14288"/>
                    <a:pt x="17498" y="15002"/>
                    <a:pt x="16069" y="17145"/>
                  </a:cubicBezTo>
                  <a:cubicBezTo>
                    <a:pt x="14640" y="18574"/>
                    <a:pt x="14640" y="20717"/>
                    <a:pt x="14640" y="22860"/>
                  </a:cubicBezTo>
                  <a:lnTo>
                    <a:pt x="39643" y="163592"/>
                  </a:lnTo>
                  <a:cubicBezTo>
                    <a:pt x="40358" y="167164"/>
                    <a:pt x="37500" y="171450"/>
                    <a:pt x="33928" y="172164"/>
                  </a:cubicBezTo>
                  <a:cubicBezTo>
                    <a:pt x="33928" y="172164"/>
                    <a:pt x="33928" y="172164"/>
                    <a:pt x="33928" y="172164"/>
                  </a:cubicBezTo>
                  <a:cubicBezTo>
                    <a:pt x="30357" y="172879"/>
                    <a:pt x="26070" y="170021"/>
                    <a:pt x="25356" y="166449"/>
                  </a:cubicBezTo>
                  <a:cubicBezTo>
                    <a:pt x="25356" y="166449"/>
                    <a:pt x="25356" y="166449"/>
                    <a:pt x="25356" y="166449"/>
                  </a:cubicBezTo>
                  <a:lnTo>
                    <a:pt x="353" y="25003"/>
                  </a:lnTo>
                  <a:cubicBezTo>
                    <a:pt x="-1790" y="13573"/>
                    <a:pt x="6068" y="2143"/>
                    <a:pt x="17498" y="0"/>
                  </a:cubicBezTo>
                  <a:cubicBezTo>
                    <a:pt x="18927" y="0"/>
                    <a:pt x="19641" y="0"/>
                    <a:pt x="21070" y="0"/>
                  </a:cubicBezTo>
                  <a:lnTo>
                    <a:pt x="92507" y="0"/>
                  </a:lnTo>
                  <a:cubicBezTo>
                    <a:pt x="104652" y="0"/>
                    <a:pt x="113938" y="9287"/>
                    <a:pt x="113938" y="21431"/>
                  </a:cubicBezTo>
                  <a:cubicBezTo>
                    <a:pt x="113938" y="22860"/>
                    <a:pt x="113938" y="24289"/>
                    <a:pt x="113938" y="25718"/>
                  </a:cubicBezTo>
                  <a:lnTo>
                    <a:pt x="88935" y="166449"/>
                  </a:lnTo>
                  <a:cubicBezTo>
                    <a:pt x="88935" y="169307"/>
                    <a:pt x="86078" y="171450"/>
                    <a:pt x="82506" y="1714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F2F52AD2-EE0D-09CC-AADF-F99803C6A763}"/>
              </a:ext>
            </a:extLst>
          </p:cNvPr>
          <p:cNvSpPr/>
          <p:nvPr/>
        </p:nvSpPr>
        <p:spPr>
          <a:xfrm>
            <a:off x="8040687" y="5727700"/>
            <a:ext cx="214312" cy="114300"/>
          </a:xfrm>
          <a:custGeom>
            <a:avLst/>
            <a:gdLst>
              <a:gd name="connsiteX0" fmla="*/ 107156 w 214312"/>
              <a:gd name="connsiteY0" fmla="*/ 114300 h 114300"/>
              <a:gd name="connsiteX1" fmla="*/ 0 w 214312"/>
              <a:gd name="connsiteY1" fmla="*/ 7144 h 114300"/>
              <a:gd name="connsiteX2" fmla="*/ 7144 w 214312"/>
              <a:gd name="connsiteY2" fmla="*/ 0 h 114300"/>
              <a:gd name="connsiteX3" fmla="*/ 14288 w 214312"/>
              <a:gd name="connsiteY3" fmla="*/ 7144 h 114300"/>
              <a:gd name="connsiteX4" fmla="*/ 107156 w 214312"/>
              <a:gd name="connsiteY4" fmla="*/ 100013 h 114300"/>
              <a:gd name="connsiteX5" fmla="*/ 200025 w 214312"/>
              <a:gd name="connsiteY5" fmla="*/ 7144 h 114300"/>
              <a:gd name="connsiteX6" fmla="*/ 207169 w 214312"/>
              <a:gd name="connsiteY6" fmla="*/ 0 h 114300"/>
              <a:gd name="connsiteX7" fmla="*/ 214313 w 214312"/>
              <a:gd name="connsiteY7" fmla="*/ 7144 h 114300"/>
              <a:gd name="connsiteX8" fmla="*/ 107156 w 214312"/>
              <a:gd name="connsiteY8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312" h="114300">
                <a:moveTo>
                  <a:pt x="107156" y="114300"/>
                </a:moveTo>
                <a:cubicBezTo>
                  <a:pt x="47863" y="114300"/>
                  <a:pt x="0" y="66437"/>
                  <a:pt x="0" y="7144"/>
                </a:cubicBezTo>
                <a:cubicBezTo>
                  <a:pt x="0" y="2858"/>
                  <a:pt x="2857" y="0"/>
                  <a:pt x="7144" y="0"/>
                </a:cubicBezTo>
                <a:cubicBezTo>
                  <a:pt x="11430" y="0"/>
                  <a:pt x="14288" y="2858"/>
                  <a:pt x="14288" y="7144"/>
                </a:cubicBezTo>
                <a:cubicBezTo>
                  <a:pt x="14288" y="58579"/>
                  <a:pt x="55721" y="100013"/>
                  <a:pt x="107156" y="100013"/>
                </a:cubicBezTo>
                <a:cubicBezTo>
                  <a:pt x="158591" y="100013"/>
                  <a:pt x="200025" y="58579"/>
                  <a:pt x="200025" y="7144"/>
                </a:cubicBezTo>
                <a:cubicBezTo>
                  <a:pt x="200025" y="2858"/>
                  <a:pt x="202883" y="0"/>
                  <a:pt x="207169" y="0"/>
                </a:cubicBezTo>
                <a:cubicBezTo>
                  <a:pt x="211455" y="0"/>
                  <a:pt x="214313" y="2858"/>
                  <a:pt x="214313" y="7144"/>
                </a:cubicBezTo>
                <a:cubicBezTo>
                  <a:pt x="214313" y="66437"/>
                  <a:pt x="166449" y="114300"/>
                  <a:pt x="107156" y="114300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86" name="Content Placeholder 159">
            <a:extLst>
              <a:ext uri="{FF2B5EF4-FFF2-40B4-BE49-F238E27FC236}">
                <a16:creationId xmlns:a16="http://schemas.microsoft.com/office/drawing/2014/main" id="{4377C236-7C59-6849-E375-A6A5B63E70CC}"/>
              </a:ext>
            </a:extLst>
          </p:cNvPr>
          <p:cNvGrpSpPr/>
          <p:nvPr/>
        </p:nvGrpSpPr>
        <p:grpSpPr>
          <a:xfrm>
            <a:off x="9122433" y="5532437"/>
            <a:ext cx="171695" cy="371610"/>
            <a:chOff x="9122433" y="5532437"/>
            <a:chExt cx="171695" cy="371610"/>
          </a:xfrm>
          <a:solidFill>
            <a:schemeClr val="bg1"/>
          </a:solidFill>
        </p:grpSpPr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2B6D6B65-5C82-CCAA-8D06-288668ABEF0F}"/>
                </a:ext>
              </a:extLst>
            </p:cNvPr>
            <p:cNvSpPr/>
            <p:nvPr/>
          </p:nvSpPr>
          <p:spPr>
            <a:xfrm>
              <a:off x="9122433" y="5646737"/>
              <a:ext cx="171695" cy="257310"/>
            </a:xfrm>
            <a:custGeom>
              <a:avLst/>
              <a:gdLst>
                <a:gd name="connsiteX0" fmla="*/ 164442 w 171695"/>
                <a:gd name="connsiteY0" fmla="*/ 257175 h 257310"/>
                <a:gd name="connsiteX1" fmla="*/ 157298 w 171695"/>
                <a:gd name="connsiteY1" fmla="*/ 251460 h 257310"/>
                <a:gd name="connsiteX2" fmla="*/ 118722 w 171695"/>
                <a:gd name="connsiteY2" fmla="*/ 32147 h 257310"/>
                <a:gd name="connsiteX3" fmla="*/ 97290 w 171695"/>
                <a:gd name="connsiteY3" fmla="*/ 14288 h 257310"/>
                <a:gd name="connsiteX4" fmla="*/ 74430 w 171695"/>
                <a:gd name="connsiteY4" fmla="*/ 14288 h 257310"/>
                <a:gd name="connsiteX5" fmla="*/ 52999 w 171695"/>
                <a:gd name="connsiteY5" fmla="*/ 32147 h 257310"/>
                <a:gd name="connsiteX6" fmla="*/ 14423 w 171695"/>
                <a:gd name="connsiteY6" fmla="*/ 251460 h 257310"/>
                <a:gd name="connsiteX7" fmla="*/ 5850 w 171695"/>
                <a:gd name="connsiteY7" fmla="*/ 257175 h 257310"/>
                <a:gd name="connsiteX8" fmla="*/ 135 w 171695"/>
                <a:gd name="connsiteY8" fmla="*/ 248603 h 257310"/>
                <a:gd name="connsiteX9" fmla="*/ 38712 w 171695"/>
                <a:gd name="connsiteY9" fmla="*/ 29289 h 257310"/>
                <a:gd name="connsiteX10" fmla="*/ 73716 w 171695"/>
                <a:gd name="connsiteY10" fmla="*/ 0 h 257310"/>
                <a:gd name="connsiteX11" fmla="*/ 97290 w 171695"/>
                <a:gd name="connsiteY11" fmla="*/ 0 h 257310"/>
                <a:gd name="connsiteX12" fmla="*/ 132295 w 171695"/>
                <a:gd name="connsiteY12" fmla="*/ 29289 h 257310"/>
                <a:gd name="connsiteX13" fmla="*/ 171585 w 171695"/>
                <a:gd name="connsiteY13" fmla="*/ 248603 h 257310"/>
                <a:gd name="connsiteX14" fmla="*/ 165870 w 171695"/>
                <a:gd name="connsiteY14" fmla="*/ 257175 h 257310"/>
                <a:gd name="connsiteX15" fmla="*/ 165870 w 171695"/>
                <a:gd name="connsiteY15" fmla="*/ 257175 h 257310"/>
                <a:gd name="connsiteX16" fmla="*/ 164442 w 171695"/>
                <a:gd name="connsiteY16" fmla="*/ 257175 h 25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1695" h="257310">
                  <a:moveTo>
                    <a:pt x="164442" y="257175"/>
                  </a:moveTo>
                  <a:cubicBezTo>
                    <a:pt x="160870" y="257175"/>
                    <a:pt x="158012" y="255032"/>
                    <a:pt x="157298" y="251460"/>
                  </a:cubicBezTo>
                  <a:lnTo>
                    <a:pt x="118722" y="32147"/>
                  </a:lnTo>
                  <a:cubicBezTo>
                    <a:pt x="116578" y="21431"/>
                    <a:pt x="108006" y="14288"/>
                    <a:pt x="97290" y="14288"/>
                  </a:cubicBezTo>
                  <a:lnTo>
                    <a:pt x="74430" y="14288"/>
                  </a:lnTo>
                  <a:cubicBezTo>
                    <a:pt x="63715" y="14288"/>
                    <a:pt x="55142" y="21431"/>
                    <a:pt x="52999" y="32147"/>
                  </a:cubicBezTo>
                  <a:lnTo>
                    <a:pt x="14423" y="251460"/>
                  </a:lnTo>
                  <a:cubicBezTo>
                    <a:pt x="13708" y="255746"/>
                    <a:pt x="10137" y="257889"/>
                    <a:pt x="5850" y="257175"/>
                  </a:cubicBezTo>
                  <a:cubicBezTo>
                    <a:pt x="1564" y="256461"/>
                    <a:pt x="-579" y="252889"/>
                    <a:pt x="135" y="248603"/>
                  </a:cubicBezTo>
                  <a:lnTo>
                    <a:pt x="38712" y="29289"/>
                  </a:lnTo>
                  <a:cubicBezTo>
                    <a:pt x="41569" y="12144"/>
                    <a:pt x="56571" y="0"/>
                    <a:pt x="73716" y="0"/>
                  </a:cubicBezTo>
                  <a:lnTo>
                    <a:pt x="97290" y="0"/>
                  </a:lnTo>
                  <a:cubicBezTo>
                    <a:pt x="114435" y="0"/>
                    <a:pt x="129437" y="12144"/>
                    <a:pt x="132295" y="29289"/>
                  </a:cubicBezTo>
                  <a:lnTo>
                    <a:pt x="171585" y="248603"/>
                  </a:lnTo>
                  <a:cubicBezTo>
                    <a:pt x="172300" y="252174"/>
                    <a:pt x="169442" y="256461"/>
                    <a:pt x="165870" y="257175"/>
                  </a:cubicBezTo>
                  <a:cubicBezTo>
                    <a:pt x="165870" y="257175"/>
                    <a:pt x="165870" y="257175"/>
                    <a:pt x="165870" y="257175"/>
                  </a:cubicBezTo>
                  <a:cubicBezTo>
                    <a:pt x="165156" y="257175"/>
                    <a:pt x="165156" y="257175"/>
                    <a:pt x="164442" y="2571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2E5D862-E53A-A366-10B9-58297767074F}"/>
                </a:ext>
              </a:extLst>
            </p:cNvPr>
            <p:cNvSpPr/>
            <p:nvPr/>
          </p:nvSpPr>
          <p:spPr>
            <a:xfrm>
              <a:off x="9158287" y="5532437"/>
              <a:ext cx="100012" cy="100012"/>
            </a:xfrm>
            <a:custGeom>
              <a:avLst/>
              <a:gdLst>
                <a:gd name="connsiteX0" fmla="*/ 50006 w 100012"/>
                <a:gd name="connsiteY0" fmla="*/ 100013 h 100012"/>
                <a:gd name="connsiteX1" fmla="*/ 0 w 100012"/>
                <a:gd name="connsiteY1" fmla="*/ 50006 h 100012"/>
                <a:gd name="connsiteX2" fmla="*/ 50006 w 100012"/>
                <a:gd name="connsiteY2" fmla="*/ 0 h 100012"/>
                <a:gd name="connsiteX3" fmla="*/ 100013 w 100012"/>
                <a:gd name="connsiteY3" fmla="*/ 50006 h 100012"/>
                <a:gd name="connsiteX4" fmla="*/ 50006 w 100012"/>
                <a:gd name="connsiteY4" fmla="*/ 100013 h 100012"/>
                <a:gd name="connsiteX5" fmla="*/ 50006 w 100012"/>
                <a:gd name="connsiteY5" fmla="*/ 14288 h 100012"/>
                <a:gd name="connsiteX6" fmla="*/ 14288 w 100012"/>
                <a:gd name="connsiteY6" fmla="*/ 50006 h 100012"/>
                <a:gd name="connsiteX7" fmla="*/ 50006 w 100012"/>
                <a:gd name="connsiteY7" fmla="*/ 85725 h 100012"/>
                <a:gd name="connsiteX8" fmla="*/ 85725 w 100012"/>
                <a:gd name="connsiteY8" fmla="*/ 50006 h 100012"/>
                <a:gd name="connsiteX9" fmla="*/ 50006 w 100012"/>
                <a:gd name="connsiteY9" fmla="*/ 1428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12" h="100012">
                  <a:moveTo>
                    <a:pt x="50006" y="100013"/>
                  </a:moveTo>
                  <a:cubicBezTo>
                    <a:pt x="22146" y="100013"/>
                    <a:pt x="0" y="77867"/>
                    <a:pt x="0" y="50006"/>
                  </a:cubicBezTo>
                  <a:cubicBezTo>
                    <a:pt x="0" y="22146"/>
                    <a:pt x="22146" y="0"/>
                    <a:pt x="50006" y="0"/>
                  </a:cubicBezTo>
                  <a:cubicBezTo>
                    <a:pt x="77867" y="0"/>
                    <a:pt x="100013" y="22146"/>
                    <a:pt x="100013" y="50006"/>
                  </a:cubicBezTo>
                  <a:cubicBezTo>
                    <a:pt x="100013" y="77867"/>
                    <a:pt x="77867" y="100013"/>
                    <a:pt x="50006" y="100013"/>
                  </a:cubicBezTo>
                  <a:close/>
                  <a:moveTo>
                    <a:pt x="50006" y="14288"/>
                  </a:moveTo>
                  <a:cubicBezTo>
                    <a:pt x="30004" y="14288"/>
                    <a:pt x="14288" y="30004"/>
                    <a:pt x="14288" y="50006"/>
                  </a:cubicBezTo>
                  <a:cubicBezTo>
                    <a:pt x="14288" y="70009"/>
                    <a:pt x="30004" y="85725"/>
                    <a:pt x="50006" y="85725"/>
                  </a:cubicBezTo>
                  <a:cubicBezTo>
                    <a:pt x="70009" y="85725"/>
                    <a:pt x="85725" y="70009"/>
                    <a:pt x="85725" y="50006"/>
                  </a:cubicBezTo>
                  <a:cubicBezTo>
                    <a:pt x="85725" y="30004"/>
                    <a:pt x="70009" y="14288"/>
                    <a:pt x="50006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5DD68A0D-500E-CB9A-2DB6-94B3BDF3A1E1}"/>
              </a:ext>
            </a:extLst>
          </p:cNvPr>
          <p:cNvSpPr/>
          <p:nvPr/>
        </p:nvSpPr>
        <p:spPr>
          <a:xfrm>
            <a:off x="10111581" y="5514795"/>
            <a:ext cx="314325" cy="427216"/>
          </a:xfrm>
          <a:custGeom>
            <a:avLst/>
            <a:gdLst>
              <a:gd name="connsiteX0" fmla="*/ 270748 w 314325"/>
              <a:gd name="connsiteY0" fmla="*/ 175042 h 427216"/>
              <a:gd name="connsiteX1" fmla="*/ 273606 w 314325"/>
              <a:gd name="connsiteY1" fmla="*/ 95747 h 427216"/>
              <a:gd name="connsiteX2" fmla="*/ 273606 w 314325"/>
              <a:gd name="connsiteY2" fmla="*/ 85745 h 427216"/>
              <a:gd name="connsiteX3" fmla="*/ 263604 w 314325"/>
              <a:gd name="connsiteY3" fmla="*/ 85745 h 427216"/>
              <a:gd name="connsiteX4" fmla="*/ 262890 w 314325"/>
              <a:gd name="connsiteY4" fmla="*/ 86460 h 427216"/>
              <a:gd name="connsiteX5" fmla="*/ 260033 w 314325"/>
              <a:gd name="connsiteY5" fmla="*/ 184329 h 427216"/>
              <a:gd name="connsiteX6" fmla="*/ 300038 w 314325"/>
              <a:gd name="connsiteY6" fmla="*/ 270054 h 427216"/>
              <a:gd name="connsiteX7" fmla="*/ 222171 w 314325"/>
              <a:gd name="connsiteY7" fmla="*/ 397213 h 427216"/>
              <a:gd name="connsiteX8" fmla="*/ 242888 w 314325"/>
              <a:gd name="connsiteY8" fmla="*/ 341492 h 427216"/>
              <a:gd name="connsiteX9" fmla="*/ 161449 w 314325"/>
              <a:gd name="connsiteY9" fmla="*/ 214333 h 427216"/>
              <a:gd name="connsiteX10" fmla="*/ 152162 w 314325"/>
              <a:gd name="connsiteY10" fmla="*/ 214333 h 427216"/>
              <a:gd name="connsiteX11" fmla="*/ 71438 w 314325"/>
              <a:gd name="connsiteY11" fmla="*/ 341492 h 427216"/>
              <a:gd name="connsiteX12" fmla="*/ 92154 w 314325"/>
              <a:gd name="connsiteY12" fmla="*/ 397213 h 427216"/>
              <a:gd name="connsiteX13" fmla="*/ 14288 w 314325"/>
              <a:gd name="connsiteY13" fmla="*/ 270054 h 427216"/>
              <a:gd name="connsiteX14" fmla="*/ 22146 w 314325"/>
              <a:gd name="connsiteY14" fmla="*/ 222191 h 427216"/>
              <a:gd name="connsiteX15" fmla="*/ 22146 w 314325"/>
              <a:gd name="connsiteY15" fmla="*/ 222191 h 427216"/>
              <a:gd name="connsiteX16" fmla="*/ 22860 w 314325"/>
              <a:gd name="connsiteY16" fmla="*/ 221477 h 427216"/>
              <a:gd name="connsiteX17" fmla="*/ 25718 w 314325"/>
              <a:gd name="connsiteY17" fmla="*/ 214333 h 427216"/>
              <a:gd name="connsiteX18" fmla="*/ 32861 w 314325"/>
              <a:gd name="connsiteY18" fmla="*/ 198617 h 427216"/>
              <a:gd name="connsiteX19" fmla="*/ 45720 w 314325"/>
              <a:gd name="connsiteY19" fmla="*/ 155040 h 427216"/>
              <a:gd name="connsiteX20" fmla="*/ 27861 w 314325"/>
              <a:gd name="connsiteY20" fmla="*/ 97890 h 427216"/>
              <a:gd name="connsiteX21" fmla="*/ 33576 w 314325"/>
              <a:gd name="connsiteY21" fmla="*/ 97890 h 427216"/>
              <a:gd name="connsiteX22" fmla="*/ 95012 w 314325"/>
              <a:gd name="connsiteY22" fmla="*/ 132180 h 427216"/>
              <a:gd name="connsiteX23" fmla="*/ 100727 w 314325"/>
              <a:gd name="connsiteY23" fmla="*/ 136466 h 427216"/>
              <a:gd name="connsiteX24" fmla="*/ 107156 w 314325"/>
              <a:gd name="connsiteY24" fmla="*/ 133609 h 427216"/>
              <a:gd name="connsiteX25" fmla="*/ 117158 w 314325"/>
              <a:gd name="connsiteY25" fmla="*/ 76459 h 427216"/>
              <a:gd name="connsiteX26" fmla="*/ 104299 w 314325"/>
              <a:gd name="connsiteY26" fmla="*/ 15737 h 427216"/>
              <a:gd name="connsiteX27" fmla="*/ 175022 w 314325"/>
              <a:gd name="connsiteY27" fmla="*/ 81459 h 427216"/>
              <a:gd name="connsiteX28" fmla="*/ 178594 w 314325"/>
              <a:gd name="connsiteY28" fmla="*/ 121464 h 427216"/>
              <a:gd name="connsiteX29" fmla="*/ 178594 w 314325"/>
              <a:gd name="connsiteY29" fmla="*/ 122179 h 427216"/>
              <a:gd name="connsiteX30" fmla="*/ 185023 w 314325"/>
              <a:gd name="connsiteY30" fmla="*/ 129322 h 427216"/>
              <a:gd name="connsiteX31" fmla="*/ 192881 w 314325"/>
              <a:gd name="connsiteY31" fmla="*/ 122893 h 427216"/>
              <a:gd name="connsiteX32" fmla="*/ 188595 w 314325"/>
              <a:gd name="connsiteY32" fmla="*/ 78602 h 427216"/>
              <a:gd name="connsiteX33" fmla="*/ 92154 w 314325"/>
              <a:gd name="connsiteY33" fmla="*/ 20 h 427216"/>
              <a:gd name="connsiteX34" fmla="*/ 85725 w 314325"/>
              <a:gd name="connsiteY34" fmla="*/ 7879 h 427216"/>
              <a:gd name="connsiteX35" fmla="*/ 86439 w 314325"/>
              <a:gd name="connsiteY35" fmla="*/ 10022 h 427216"/>
              <a:gd name="connsiteX36" fmla="*/ 90011 w 314325"/>
              <a:gd name="connsiteY36" fmla="*/ 20023 h 427216"/>
              <a:gd name="connsiteX37" fmla="*/ 102870 w 314325"/>
              <a:gd name="connsiteY37" fmla="*/ 77173 h 427216"/>
              <a:gd name="connsiteX38" fmla="*/ 100013 w 314325"/>
              <a:gd name="connsiteY38" fmla="*/ 112892 h 427216"/>
              <a:gd name="connsiteX39" fmla="*/ 34290 w 314325"/>
              <a:gd name="connsiteY39" fmla="*/ 85031 h 427216"/>
              <a:gd name="connsiteX40" fmla="*/ 13573 w 314325"/>
              <a:gd name="connsiteY40" fmla="*/ 87174 h 427216"/>
              <a:gd name="connsiteX41" fmla="*/ 8572 w 314325"/>
              <a:gd name="connsiteY41" fmla="*/ 92175 h 427216"/>
              <a:gd name="connsiteX42" fmla="*/ 10001 w 314325"/>
              <a:gd name="connsiteY42" fmla="*/ 99319 h 427216"/>
              <a:gd name="connsiteX43" fmla="*/ 32147 w 314325"/>
              <a:gd name="connsiteY43" fmla="*/ 156469 h 427216"/>
              <a:gd name="connsiteX44" fmla="*/ 20717 w 314325"/>
              <a:gd name="connsiteY44" fmla="*/ 193616 h 427216"/>
              <a:gd name="connsiteX45" fmla="*/ 13573 w 314325"/>
              <a:gd name="connsiteY45" fmla="*/ 210047 h 427216"/>
              <a:gd name="connsiteX46" fmla="*/ 10001 w 314325"/>
              <a:gd name="connsiteY46" fmla="*/ 217905 h 427216"/>
              <a:gd name="connsiteX47" fmla="*/ 9287 w 314325"/>
              <a:gd name="connsiteY47" fmla="*/ 219334 h 427216"/>
              <a:gd name="connsiteX48" fmla="*/ 8572 w 314325"/>
              <a:gd name="connsiteY48" fmla="*/ 220762 h 427216"/>
              <a:gd name="connsiteX49" fmla="*/ 0 w 314325"/>
              <a:gd name="connsiteY49" fmla="*/ 270054 h 427216"/>
              <a:gd name="connsiteX50" fmla="*/ 157163 w 314325"/>
              <a:gd name="connsiteY50" fmla="*/ 427217 h 427216"/>
              <a:gd name="connsiteX51" fmla="*/ 314325 w 314325"/>
              <a:gd name="connsiteY51" fmla="*/ 270054 h 427216"/>
              <a:gd name="connsiteX52" fmla="*/ 270748 w 314325"/>
              <a:gd name="connsiteY52" fmla="*/ 175042 h 427216"/>
              <a:gd name="connsiteX53" fmla="*/ 85725 w 314325"/>
              <a:gd name="connsiteY53" fmla="*/ 341492 h 427216"/>
              <a:gd name="connsiteX54" fmla="*/ 157163 w 314325"/>
              <a:gd name="connsiteY54" fmla="*/ 229335 h 427216"/>
              <a:gd name="connsiteX55" fmla="*/ 228600 w 314325"/>
              <a:gd name="connsiteY55" fmla="*/ 341492 h 427216"/>
              <a:gd name="connsiteX56" fmla="*/ 157163 w 314325"/>
              <a:gd name="connsiteY56" fmla="*/ 412929 h 427216"/>
              <a:gd name="connsiteX57" fmla="*/ 85725 w 314325"/>
              <a:gd name="connsiteY57" fmla="*/ 341492 h 427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4325" h="427216">
                <a:moveTo>
                  <a:pt x="270748" y="175042"/>
                </a:moveTo>
                <a:cubicBezTo>
                  <a:pt x="250746" y="152182"/>
                  <a:pt x="251460" y="121464"/>
                  <a:pt x="273606" y="95747"/>
                </a:cubicBezTo>
                <a:cubicBezTo>
                  <a:pt x="276463" y="92889"/>
                  <a:pt x="276463" y="88603"/>
                  <a:pt x="273606" y="85745"/>
                </a:cubicBezTo>
                <a:cubicBezTo>
                  <a:pt x="270748" y="82888"/>
                  <a:pt x="266462" y="82888"/>
                  <a:pt x="263604" y="85745"/>
                </a:cubicBezTo>
                <a:cubicBezTo>
                  <a:pt x="263604" y="85745"/>
                  <a:pt x="262890" y="86460"/>
                  <a:pt x="262890" y="86460"/>
                </a:cubicBezTo>
                <a:cubicBezTo>
                  <a:pt x="235744" y="116464"/>
                  <a:pt x="235029" y="156469"/>
                  <a:pt x="260033" y="184329"/>
                </a:cubicBezTo>
                <a:cubicBezTo>
                  <a:pt x="287893" y="215762"/>
                  <a:pt x="300038" y="241479"/>
                  <a:pt x="300038" y="270054"/>
                </a:cubicBezTo>
                <a:cubicBezTo>
                  <a:pt x="300038" y="323632"/>
                  <a:pt x="270034" y="372924"/>
                  <a:pt x="222171" y="397213"/>
                </a:cubicBezTo>
                <a:cubicBezTo>
                  <a:pt x="235744" y="381497"/>
                  <a:pt x="242888" y="362209"/>
                  <a:pt x="242888" y="341492"/>
                </a:cubicBezTo>
                <a:cubicBezTo>
                  <a:pt x="242888" y="302201"/>
                  <a:pt x="215741" y="259339"/>
                  <a:pt x="161449" y="214333"/>
                </a:cubicBezTo>
                <a:cubicBezTo>
                  <a:pt x="158591" y="212190"/>
                  <a:pt x="155019" y="212190"/>
                  <a:pt x="152162" y="214333"/>
                </a:cubicBezTo>
                <a:cubicBezTo>
                  <a:pt x="98584" y="259339"/>
                  <a:pt x="71438" y="302201"/>
                  <a:pt x="71438" y="341492"/>
                </a:cubicBezTo>
                <a:cubicBezTo>
                  <a:pt x="71438" y="362209"/>
                  <a:pt x="78581" y="381497"/>
                  <a:pt x="92154" y="397213"/>
                </a:cubicBezTo>
                <a:cubicBezTo>
                  <a:pt x="44291" y="372924"/>
                  <a:pt x="14288" y="323632"/>
                  <a:pt x="14288" y="270054"/>
                </a:cubicBezTo>
                <a:cubicBezTo>
                  <a:pt x="14288" y="253624"/>
                  <a:pt x="16431" y="237907"/>
                  <a:pt x="22146" y="222191"/>
                </a:cubicBezTo>
                <a:cubicBezTo>
                  <a:pt x="22146" y="222191"/>
                  <a:pt x="22146" y="222191"/>
                  <a:pt x="22146" y="222191"/>
                </a:cubicBezTo>
                <a:lnTo>
                  <a:pt x="22860" y="221477"/>
                </a:lnTo>
                <a:cubicBezTo>
                  <a:pt x="23574" y="219334"/>
                  <a:pt x="25003" y="216476"/>
                  <a:pt x="25718" y="214333"/>
                </a:cubicBezTo>
                <a:cubicBezTo>
                  <a:pt x="27861" y="208618"/>
                  <a:pt x="30004" y="203617"/>
                  <a:pt x="32861" y="198617"/>
                </a:cubicBezTo>
                <a:cubicBezTo>
                  <a:pt x="40719" y="185044"/>
                  <a:pt x="45006" y="170042"/>
                  <a:pt x="45720" y="155040"/>
                </a:cubicBezTo>
                <a:cubicBezTo>
                  <a:pt x="45720" y="134323"/>
                  <a:pt x="39291" y="114320"/>
                  <a:pt x="27861" y="97890"/>
                </a:cubicBezTo>
                <a:lnTo>
                  <a:pt x="33576" y="97890"/>
                </a:lnTo>
                <a:cubicBezTo>
                  <a:pt x="52864" y="97890"/>
                  <a:pt x="78581" y="97890"/>
                  <a:pt x="95012" y="132180"/>
                </a:cubicBezTo>
                <a:cubicBezTo>
                  <a:pt x="96441" y="134323"/>
                  <a:pt x="98584" y="135752"/>
                  <a:pt x="100727" y="136466"/>
                </a:cubicBezTo>
                <a:cubicBezTo>
                  <a:pt x="103584" y="136466"/>
                  <a:pt x="105727" y="135752"/>
                  <a:pt x="107156" y="133609"/>
                </a:cubicBezTo>
                <a:cubicBezTo>
                  <a:pt x="114300" y="123607"/>
                  <a:pt x="117872" y="95747"/>
                  <a:pt x="117158" y="76459"/>
                </a:cubicBezTo>
                <a:cubicBezTo>
                  <a:pt x="117158" y="55742"/>
                  <a:pt x="112871" y="35025"/>
                  <a:pt x="104299" y="15737"/>
                </a:cubicBezTo>
                <a:cubicBezTo>
                  <a:pt x="125016" y="20737"/>
                  <a:pt x="165021" y="39311"/>
                  <a:pt x="175022" y="81459"/>
                </a:cubicBezTo>
                <a:cubicBezTo>
                  <a:pt x="178594" y="94318"/>
                  <a:pt x="180023" y="107891"/>
                  <a:pt x="178594" y="121464"/>
                </a:cubicBezTo>
                <a:lnTo>
                  <a:pt x="178594" y="122179"/>
                </a:lnTo>
                <a:cubicBezTo>
                  <a:pt x="178594" y="125750"/>
                  <a:pt x="181451" y="129322"/>
                  <a:pt x="185023" y="129322"/>
                </a:cubicBezTo>
                <a:cubicBezTo>
                  <a:pt x="188595" y="129322"/>
                  <a:pt x="192167" y="127179"/>
                  <a:pt x="192881" y="122893"/>
                </a:cubicBezTo>
                <a:cubicBezTo>
                  <a:pt x="193596" y="107891"/>
                  <a:pt x="192167" y="92889"/>
                  <a:pt x="188595" y="78602"/>
                </a:cubicBezTo>
                <a:cubicBezTo>
                  <a:pt x="174308" y="17165"/>
                  <a:pt x="107871" y="-694"/>
                  <a:pt x="92154" y="20"/>
                </a:cubicBezTo>
                <a:cubicBezTo>
                  <a:pt x="87868" y="20"/>
                  <a:pt x="85011" y="3592"/>
                  <a:pt x="85725" y="7879"/>
                </a:cubicBezTo>
                <a:cubicBezTo>
                  <a:pt x="85725" y="8593"/>
                  <a:pt x="85725" y="9307"/>
                  <a:pt x="86439" y="10022"/>
                </a:cubicBezTo>
                <a:lnTo>
                  <a:pt x="90011" y="20023"/>
                </a:lnTo>
                <a:cubicBezTo>
                  <a:pt x="97869" y="37882"/>
                  <a:pt x="102156" y="57170"/>
                  <a:pt x="102870" y="77173"/>
                </a:cubicBezTo>
                <a:cubicBezTo>
                  <a:pt x="102870" y="89317"/>
                  <a:pt x="102156" y="101462"/>
                  <a:pt x="100013" y="112892"/>
                </a:cubicBezTo>
                <a:cubicBezTo>
                  <a:pt x="79296" y="85031"/>
                  <a:pt x="50721" y="85031"/>
                  <a:pt x="34290" y="85031"/>
                </a:cubicBezTo>
                <a:cubicBezTo>
                  <a:pt x="27146" y="85031"/>
                  <a:pt x="20717" y="85745"/>
                  <a:pt x="13573" y="87174"/>
                </a:cubicBezTo>
                <a:cubicBezTo>
                  <a:pt x="11430" y="87889"/>
                  <a:pt x="9287" y="89317"/>
                  <a:pt x="8572" y="92175"/>
                </a:cubicBezTo>
                <a:cubicBezTo>
                  <a:pt x="7858" y="94318"/>
                  <a:pt x="8572" y="97175"/>
                  <a:pt x="10001" y="99319"/>
                </a:cubicBezTo>
                <a:cubicBezTo>
                  <a:pt x="24289" y="115035"/>
                  <a:pt x="32147" y="135037"/>
                  <a:pt x="32147" y="156469"/>
                </a:cubicBezTo>
                <a:cubicBezTo>
                  <a:pt x="30718" y="169327"/>
                  <a:pt x="27146" y="182186"/>
                  <a:pt x="20717" y="193616"/>
                </a:cubicBezTo>
                <a:cubicBezTo>
                  <a:pt x="18574" y="198617"/>
                  <a:pt x="15716" y="204332"/>
                  <a:pt x="13573" y="210047"/>
                </a:cubicBezTo>
                <a:cubicBezTo>
                  <a:pt x="12144" y="212904"/>
                  <a:pt x="11430" y="215047"/>
                  <a:pt x="10001" y="217905"/>
                </a:cubicBezTo>
                <a:lnTo>
                  <a:pt x="9287" y="219334"/>
                </a:lnTo>
                <a:cubicBezTo>
                  <a:pt x="9287" y="220048"/>
                  <a:pt x="9287" y="220048"/>
                  <a:pt x="8572" y="220762"/>
                </a:cubicBezTo>
                <a:cubicBezTo>
                  <a:pt x="2857" y="234335"/>
                  <a:pt x="0" y="252195"/>
                  <a:pt x="0" y="270054"/>
                </a:cubicBezTo>
                <a:cubicBezTo>
                  <a:pt x="0" y="357208"/>
                  <a:pt x="70009" y="427217"/>
                  <a:pt x="157163" y="427217"/>
                </a:cubicBezTo>
                <a:cubicBezTo>
                  <a:pt x="244316" y="427217"/>
                  <a:pt x="314325" y="357208"/>
                  <a:pt x="314325" y="270054"/>
                </a:cubicBezTo>
                <a:cubicBezTo>
                  <a:pt x="314325" y="229335"/>
                  <a:pt x="290751" y="197902"/>
                  <a:pt x="270748" y="175042"/>
                </a:cubicBezTo>
                <a:close/>
                <a:moveTo>
                  <a:pt x="85725" y="341492"/>
                </a:moveTo>
                <a:cubicBezTo>
                  <a:pt x="85725" y="307916"/>
                  <a:pt x="110014" y="270054"/>
                  <a:pt x="157163" y="229335"/>
                </a:cubicBezTo>
                <a:cubicBezTo>
                  <a:pt x="204311" y="270054"/>
                  <a:pt x="228600" y="307916"/>
                  <a:pt x="228600" y="341492"/>
                </a:cubicBezTo>
                <a:cubicBezTo>
                  <a:pt x="228600" y="380782"/>
                  <a:pt x="196453" y="412929"/>
                  <a:pt x="157163" y="412929"/>
                </a:cubicBezTo>
                <a:cubicBezTo>
                  <a:pt x="117872" y="412929"/>
                  <a:pt x="85725" y="380782"/>
                  <a:pt x="85725" y="341492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8DECD25-2056-CF95-7B69-125CCB030733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>
                <a:solidFill>
                  <a:schemeClr val="bg2"/>
                </a:solidFill>
              </a:rPr>
              <a:pPr/>
              <a:t>26</a:t>
            </a:fld>
            <a:r>
              <a:rPr lang="en-US">
                <a:solidFill>
                  <a:schemeClr val="bg2"/>
                </a:solidFill>
              </a:rPr>
              <a:t>      </a:t>
            </a:r>
            <a:fld id="{D225E618-710C-45E0-A921-B76D424753F1}" type="datetime4">
              <a:rPr lang="en-US" smtClean="0">
                <a:solidFill>
                  <a:schemeClr val="bg2"/>
                </a:solidFill>
              </a:rPr>
              <a:pPr/>
              <a:t>July 21, 2025</a:t>
            </a:fld>
            <a:r>
              <a:rPr lang="en-US">
                <a:solidFill>
                  <a:schemeClr val="bg2"/>
                </a:solidFill>
              </a:rPr>
              <a:t>  | Valmont Industries, Inc.</a:t>
            </a:r>
            <a:endParaRPr lang="en-US" dirty="0">
              <a:solidFill>
                <a:schemeClr val="bg2"/>
              </a:solidFill>
            </a:endParaRPr>
          </a:p>
        </p:txBody>
      </p:sp>
      <p:grpSp>
        <p:nvGrpSpPr>
          <p:cNvPr id="168" name="Content Placeholder 91">
            <a:extLst>
              <a:ext uri="{FF2B5EF4-FFF2-40B4-BE49-F238E27FC236}">
                <a16:creationId xmlns:a16="http://schemas.microsoft.com/office/drawing/2014/main" id="{1474EF43-9746-1EC8-679C-9A85E87B970F}"/>
              </a:ext>
            </a:extLst>
          </p:cNvPr>
          <p:cNvGrpSpPr/>
          <p:nvPr/>
        </p:nvGrpSpPr>
        <p:grpSpPr>
          <a:xfrm>
            <a:off x="3675856" y="2631518"/>
            <a:ext cx="400050" cy="387906"/>
            <a:chOff x="4766469" y="2640091"/>
            <a:chExt cx="400050" cy="387906"/>
          </a:xfrm>
          <a:solidFill>
            <a:schemeClr val="bg1"/>
          </a:solidFill>
        </p:grpSpPr>
        <p:grpSp>
          <p:nvGrpSpPr>
            <p:cNvPr id="169" name="Content Placeholder 91">
              <a:extLst>
                <a:ext uri="{FF2B5EF4-FFF2-40B4-BE49-F238E27FC236}">
                  <a16:creationId xmlns:a16="http://schemas.microsoft.com/office/drawing/2014/main" id="{8E3CD6F1-27D5-DB65-BC20-B20A271BFBA3}"/>
                </a:ext>
              </a:extLst>
            </p:cNvPr>
            <p:cNvGrpSpPr/>
            <p:nvPr/>
          </p:nvGrpSpPr>
          <p:grpSpPr>
            <a:xfrm>
              <a:off x="4866481" y="2640091"/>
              <a:ext cx="200025" cy="222884"/>
              <a:chOff x="4866481" y="2640091"/>
              <a:chExt cx="200025" cy="222884"/>
            </a:xfrm>
            <a:solidFill>
              <a:schemeClr val="bg1"/>
            </a:solidFill>
          </p:grpSpPr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7EEA7530-D7C2-A9B0-88EA-262EEE2012EE}"/>
                  </a:ext>
                </a:extLst>
              </p:cNvPr>
              <p:cNvSpPr/>
              <p:nvPr/>
            </p:nvSpPr>
            <p:spPr>
              <a:xfrm>
                <a:off x="4866481" y="2640091"/>
                <a:ext cx="200025" cy="115728"/>
              </a:xfrm>
              <a:custGeom>
                <a:avLst/>
                <a:gdLst>
                  <a:gd name="connsiteX0" fmla="*/ 200025 w 200025"/>
                  <a:gd name="connsiteY0" fmla="*/ 57864 h 115728"/>
                  <a:gd name="connsiteX1" fmla="*/ 100013 w 200025"/>
                  <a:gd name="connsiteY1" fmla="*/ 115729 h 115728"/>
                  <a:gd name="connsiteX2" fmla="*/ 0 w 200025"/>
                  <a:gd name="connsiteY2" fmla="*/ 57864 h 115728"/>
                  <a:gd name="connsiteX3" fmla="*/ 100013 w 200025"/>
                  <a:gd name="connsiteY3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5728">
                    <a:moveTo>
                      <a:pt x="200025" y="57864"/>
                    </a:move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  <a:close/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0256486-A5E9-DCCF-1637-2E1C005BCBDB}"/>
                  </a:ext>
                </a:extLst>
              </p:cNvPr>
              <p:cNvSpPr/>
              <p:nvPr/>
            </p:nvSpPr>
            <p:spPr>
              <a:xfrm>
                <a:off x="4866481" y="280511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B3DC6435-BB81-D762-70A2-5D518C8FCEE3}"/>
                  </a:ext>
                </a:extLst>
              </p:cNvPr>
              <p:cNvSpPr/>
              <p:nvPr/>
            </p:nvSpPr>
            <p:spPr>
              <a:xfrm>
                <a:off x="4966494" y="275510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F76DC196-EB82-9058-E89B-F2F2C8B955E5}"/>
                  </a:ext>
                </a:extLst>
              </p:cNvPr>
              <p:cNvSpPr/>
              <p:nvPr/>
            </p:nvSpPr>
            <p:spPr>
              <a:xfrm>
                <a:off x="4866481" y="269795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A6A16796-914C-D712-CB60-20FFADB34115}"/>
                  </a:ext>
                </a:extLst>
              </p:cNvPr>
              <p:cNvSpPr/>
              <p:nvPr/>
            </p:nvSpPr>
            <p:spPr>
              <a:xfrm>
                <a:off x="5066506" y="269795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0" name="Content Placeholder 91">
              <a:extLst>
                <a:ext uri="{FF2B5EF4-FFF2-40B4-BE49-F238E27FC236}">
                  <a16:creationId xmlns:a16="http://schemas.microsoft.com/office/drawing/2014/main" id="{AA1E92BD-634F-682E-06A3-D3804E3EF13A}"/>
                </a:ext>
              </a:extLst>
            </p:cNvPr>
            <p:cNvGrpSpPr/>
            <p:nvPr/>
          </p:nvGrpSpPr>
          <p:grpSpPr>
            <a:xfrm>
              <a:off x="4766469" y="2805112"/>
              <a:ext cx="200025" cy="222885"/>
              <a:chOff x="4766469" y="2805112"/>
              <a:chExt cx="200025" cy="222885"/>
            </a:xfrm>
            <a:solidFill>
              <a:schemeClr val="bg1"/>
            </a:solidFill>
          </p:grpSpPr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C80650AD-C14E-D93F-BF9C-756BD796F639}"/>
                  </a:ext>
                </a:extLst>
              </p:cNvPr>
              <p:cNvSpPr/>
              <p:nvPr/>
            </p:nvSpPr>
            <p:spPr>
              <a:xfrm>
                <a:off x="4766469" y="2805112"/>
                <a:ext cx="200025" cy="115728"/>
              </a:xfrm>
              <a:custGeom>
                <a:avLst/>
                <a:gdLst>
                  <a:gd name="connsiteX0" fmla="*/ 200025 w 200025"/>
                  <a:gd name="connsiteY0" fmla="*/ 57864 h 115728"/>
                  <a:gd name="connsiteX1" fmla="*/ 100013 w 200025"/>
                  <a:gd name="connsiteY1" fmla="*/ 115729 h 115728"/>
                  <a:gd name="connsiteX2" fmla="*/ 0 w 200025"/>
                  <a:gd name="connsiteY2" fmla="*/ 57864 h 115728"/>
                  <a:gd name="connsiteX3" fmla="*/ 100013 w 200025"/>
                  <a:gd name="connsiteY3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5728">
                    <a:moveTo>
                      <a:pt x="200025" y="57864"/>
                    </a:move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  <a:close/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1672CF9-D09D-9F8B-4F4B-A5983371583E}"/>
                  </a:ext>
                </a:extLst>
              </p:cNvPr>
              <p:cNvSpPr/>
              <p:nvPr/>
            </p:nvSpPr>
            <p:spPr>
              <a:xfrm>
                <a:off x="4766469" y="297013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A80648EB-94C2-C438-7275-837D770D3A0D}"/>
                  </a:ext>
                </a:extLst>
              </p:cNvPr>
              <p:cNvSpPr/>
              <p:nvPr/>
            </p:nvSpPr>
            <p:spPr>
              <a:xfrm>
                <a:off x="4866481" y="291941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DDEC411-453F-A6DA-1FB0-E0212A547969}"/>
                  </a:ext>
                </a:extLst>
              </p:cNvPr>
              <p:cNvSpPr/>
              <p:nvPr/>
            </p:nvSpPr>
            <p:spPr>
              <a:xfrm>
                <a:off x="4766469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21C56F5B-E687-9765-4C79-14E9118C5A2B}"/>
                  </a:ext>
                </a:extLst>
              </p:cNvPr>
              <p:cNvSpPr/>
              <p:nvPr/>
            </p:nvSpPr>
            <p:spPr>
              <a:xfrm>
                <a:off x="4966494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1" name="Content Placeholder 91">
              <a:extLst>
                <a:ext uri="{FF2B5EF4-FFF2-40B4-BE49-F238E27FC236}">
                  <a16:creationId xmlns:a16="http://schemas.microsoft.com/office/drawing/2014/main" id="{E04EB4FF-B011-80FA-DBE5-0F3FB756805F}"/>
                </a:ext>
              </a:extLst>
            </p:cNvPr>
            <p:cNvGrpSpPr/>
            <p:nvPr/>
          </p:nvGrpSpPr>
          <p:grpSpPr>
            <a:xfrm>
              <a:off x="4966494" y="2805112"/>
              <a:ext cx="200025" cy="222885"/>
              <a:chOff x="4966494" y="2805112"/>
              <a:chExt cx="200025" cy="222885"/>
            </a:xfrm>
            <a:solidFill>
              <a:schemeClr val="bg1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FA609D60-B8B8-827A-ECAA-B348FFCEABD4}"/>
                  </a:ext>
                </a:extLst>
              </p:cNvPr>
              <p:cNvSpPr/>
              <p:nvPr/>
            </p:nvSpPr>
            <p:spPr>
              <a:xfrm>
                <a:off x="4966494" y="2805112"/>
                <a:ext cx="200025" cy="115728"/>
              </a:xfrm>
              <a:custGeom>
                <a:avLst/>
                <a:gdLst>
                  <a:gd name="connsiteX0" fmla="*/ 125730 w 200025"/>
                  <a:gd name="connsiteY0" fmla="*/ 15002 h 115728"/>
                  <a:gd name="connsiteX1" fmla="*/ 200025 w 200025"/>
                  <a:gd name="connsiteY1" fmla="*/ 57864 h 115728"/>
                  <a:gd name="connsiteX2" fmla="*/ 100013 w 200025"/>
                  <a:gd name="connsiteY2" fmla="*/ 115729 h 115728"/>
                  <a:gd name="connsiteX3" fmla="*/ 0 w 200025"/>
                  <a:gd name="connsiteY3" fmla="*/ 57864 h 115728"/>
                  <a:gd name="connsiteX4" fmla="*/ 100013 w 200025"/>
                  <a:gd name="connsiteY4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15728">
                    <a:moveTo>
                      <a:pt x="125730" y="15002"/>
                    </a:moveTo>
                    <a:lnTo>
                      <a:pt x="200025" y="57864"/>
                    </a:ln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470B3D8C-6033-FD58-7DB5-C2D9E9D877AC}"/>
                  </a:ext>
                </a:extLst>
              </p:cNvPr>
              <p:cNvSpPr/>
              <p:nvPr/>
            </p:nvSpPr>
            <p:spPr>
              <a:xfrm>
                <a:off x="4966494" y="297013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25857BD-8ADB-8E24-77D5-CAD8B29F339D}"/>
                  </a:ext>
                </a:extLst>
              </p:cNvPr>
              <p:cNvSpPr/>
              <p:nvPr/>
            </p:nvSpPr>
            <p:spPr>
              <a:xfrm>
                <a:off x="5066506" y="291941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10561B9B-4E05-E253-0FAF-3892F1B35179}"/>
                  </a:ext>
                </a:extLst>
              </p:cNvPr>
              <p:cNvSpPr/>
              <p:nvPr/>
            </p:nvSpPr>
            <p:spPr>
              <a:xfrm>
                <a:off x="4966494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4C3ED579-9DA6-5BA9-6E96-9A16C4DD3D3A}"/>
                  </a:ext>
                </a:extLst>
              </p:cNvPr>
              <p:cNvSpPr/>
              <p:nvPr/>
            </p:nvSpPr>
            <p:spPr>
              <a:xfrm>
                <a:off x="5166519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33" name="Content Placeholder 115">
            <a:extLst>
              <a:ext uri="{FF2B5EF4-FFF2-40B4-BE49-F238E27FC236}">
                <a16:creationId xmlns:a16="http://schemas.microsoft.com/office/drawing/2014/main" id="{44FA891C-D169-3E9B-DEB7-AC97A9769F48}"/>
              </a:ext>
            </a:extLst>
          </p:cNvPr>
          <p:cNvSpPr/>
          <p:nvPr/>
        </p:nvSpPr>
        <p:spPr>
          <a:xfrm>
            <a:off x="6902321" y="3626643"/>
            <a:ext cx="370858" cy="364331"/>
          </a:xfrm>
          <a:custGeom>
            <a:avLst/>
            <a:gdLst>
              <a:gd name="connsiteX0" fmla="*/ 327947 w 370858"/>
              <a:gd name="connsiteY0" fmla="*/ 135731 h 364331"/>
              <a:gd name="connsiteX1" fmla="*/ 320804 w 370858"/>
              <a:gd name="connsiteY1" fmla="*/ 142875 h 364331"/>
              <a:gd name="connsiteX2" fmla="*/ 49341 w 370858"/>
              <a:gd name="connsiteY2" fmla="*/ 142875 h 364331"/>
              <a:gd name="connsiteX3" fmla="*/ 42197 w 370858"/>
              <a:gd name="connsiteY3" fmla="*/ 135731 h 364331"/>
              <a:gd name="connsiteX4" fmla="*/ 49341 w 370858"/>
              <a:gd name="connsiteY4" fmla="*/ 128588 h 364331"/>
              <a:gd name="connsiteX5" fmla="*/ 320804 w 370858"/>
              <a:gd name="connsiteY5" fmla="*/ 128588 h 364331"/>
              <a:gd name="connsiteX6" fmla="*/ 327947 w 370858"/>
              <a:gd name="connsiteY6" fmla="*/ 135731 h 364331"/>
              <a:gd name="connsiteX7" fmla="*/ 280084 w 370858"/>
              <a:gd name="connsiteY7" fmla="*/ 187881 h 364331"/>
              <a:gd name="connsiteX8" fmla="*/ 258653 w 370858"/>
              <a:gd name="connsiteY8" fmla="*/ 209312 h 364331"/>
              <a:gd name="connsiteX9" fmla="*/ 258653 w 370858"/>
              <a:gd name="connsiteY9" fmla="*/ 219313 h 364331"/>
              <a:gd name="connsiteX10" fmla="*/ 263654 w 370858"/>
              <a:gd name="connsiteY10" fmla="*/ 221456 h 364331"/>
              <a:gd name="connsiteX11" fmla="*/ 268654 w 370858"/>
              <a:gd name="connsiteY11" fmla="*/ 219313 h 364331"/>
              <a:gd name="connsiteX12" fmla="*/ 290085 w 370858"/>
              <a:gd name="connsiteY12" fmla="*/ 197882 h 364331"/>
              <a:gd name="connsiteX13" fmla="*/ 290085 w 370858"/>
              <a:gd name="connsiteY13" fmla="*/ 187881 h 364331"/>
              <a:gd name="connsiteX14" fmla="*/ 280084 w 370858"/>
              <a:gd name="connsiteY14" fmla="*/ 187881 h 364331"/>
              <a:gd name="connsiteX15" fmla="*/ 201503 w 370858"/>
              <a:gd name="connsiteY15" fmla="*/ 266462 h 364331"/>
              <a:gd name="connsiteX16" fmla="*/ 180072 w 370858"/>
              <a:gd name="connsiteY16" fmla="*/ 287893 h 364331"/>
              <a:gd name="connsiteX17" fmla="*/ 180072 w 370858"/>
              <a:gd name="connsiteY17" fmla="*/ 297894 h 364331"/>
              <a:gd name="connsiteX18" fmla="*/ 185072 w 370858"/>
              <a:gd name="connsiteY18" fmla="*/ 300038 h 364331"/>
              <a:gd name="connsiteX19" fmla="*/ 190073 w 370858"/>
              <a:gd name="connsiteY19" fmla="*/ 297894 h 364331"/>
              <a:gd name="connsiteX20" fmla="*/ 211504 w 370858"/>
              <a:gd name="connsiteY20" fmla="*/ 276463 h 364331"/>
              <a:gd name="connsiteX21" fmla="*/ 211504 w 370858"/>
              <a:gd name="connsiteY21" fmla="*/ 266462 h 364331"/>
              <a:gd name="connsiteX22" fmla="*/ 201503 w 370858"/>
              <a:gd name="connsiteY22" fmla="*/ 266462 h 364331"/>
              <a:gd name="connsiteX23" fmla="*/ 190073 w 370858"/>
              <a:gd name="connsiteY23" fmla="*/ 187881 h 364331"/>
              <a:gd name="connsiteX24" fmla="*/ 180072 w 370858"/>
              <a:gd name="connsiteY24" fmla="*/ 187881 h 364331"/>
              <a:gd name="connsiteX25" fmla="*/ 158640 w 370858"/>
              <a:gd name="connsiteY25" fmla="*/ 209312 h 364331"/>
              <a:gd name="connsiteX26" fmla="*/ 158640 w 370858"/>
              <a:gd name="connsiteY26" fmla="*/ 219313 h 364331"/>
              <a:gd name="connsiteX27" fmla="*/ 163641 w 370858"/>
              <a:gd name="connsiteY27" fmla="*/ 221456 h 364331"/>
              <a:gd name="connsiteX28" fmla="*/ 168642 w 370858"/>
              <a:gd name="connsiteY28" fmla="*/ 219313 h 364331"/>
              <a:gd name="connsiteX29" fmla="*/ 190073 w 370858"/>
              <a:gd name="connsiteY29" fmla="*/ 197882 h 364331"/>
              <a:gd name="connsiteX30" fmla="*/ 190073 w 370858"/>
              <a:gd name="connsiteY30" fmla="*/ 187881 h 364331"/>
              <a:gd name="connsiteX31" fmla="*/ 90060 w 370858"/>
              <a:gd name="connsiteY31" fmla="*/ 187881 h 364331"/>
              <a:gd name="connsiteX32" fmla="*/ 80059 w 370858"/>
              <a:gd name="connsiteY32" fmla="*/ 187881 h 364331"/>
              <a:gd name="connsiteX33" fmla="*/ 80059 w 370858"/>
              <a:gd name="connsiteY33" fmla="*/ 197882 h 364331"/>
              <a:gd name="connsiteX34" fmla="*/ 151497 w 370858"/>
              <a:gd name="connsiteY34" fmla="*/ 269319 h 364331"/>
              <a:gd name="connsiteX35" fmla="*/ 156497 w 370858"/>
              <a:gd name="connsiteY35" fmla="*/ 271463 h 364331"/>
              <a:gd name="connsiteX36" fmla="*/ 161498 w 370858"/>
              <a:gd name="connsiteY36" fmla="*/ 269319 h 364331"/>
              <a:gd name="connsiteX37" fmla="*/ 161498 w 370858"/>
              <a:gd name="connsiteY37" fmla="*/ 259318 h 364331"/>
              <a:gd name="connsiteX38" fmla="*/ 90060 w 370858"/>
              <a:gd name="connsiteY38" fmla="*/ 187881 h 364331"/>
              <a:gd name="connsiteX39" fmla="*/ 218648 w 370858"/>
              <a:gd name="connsiteY39" fmla="*/ 216456 h 364331"/>
              <a:gd name="connsiteX40" fmla="*/ 208647 w 370858"/>
              <a:gd name="connsiteY40" fmla="*/ 216456 h 364331"/>
              <a:gd name="connsiteX41" fmla="*/ 208647 w 370858"/>
              <a:gd name="connsiteY41" fmla="*/ 226457 h 364331"/>
              <a:gd name="connsiteX42" fmla="*/ 280084 w 370858"/>
              <a:gd name="connsiteY42" fmla="*/ 297894 h 364331"/>
              <a:gd name="connsiteX43" fmla="*/ 285085 w 370858"/>
              <a:gd name="connsiteY43" fmla="*/ 300038 h 364331"/>
              <a:gd name="connsiteX44" fmla="*/ 290085 w 370858"/>
              <a:gd name="connsiteY44" fmla="*/ 297894 h 364331"/>
              <a:gd name="connsiteX45" fmla="*/ 290085 w 370858"/>
              <a:gd name="connsiteY45" fmla="*/ 287893 h 364331"/>
              <a:gd name="connsiteX46" fmla="*/ 218648 w 370858"/>
              <a:gd name="connsiteY46" fmla="*/ 216456 h 364331"/>
              <a:gd name="connsiteX47" fmla="*/ 101490 w 370858"/>
              <a:gd name="connsiteY47" fmla="*/ 266462 h 364331"/>
              <a:gd name="connsiteX48" fmla="*/ 80059 w 370858"/>
              <a:gd name="connsiteY48" fmla="*/ 287893 h 364331"/>
              <a:gd name="connsiteX49" fmla="*/ 80059 w 370858"/>
              <a:gd name="connsiteY49" fmla="*/ 297894 h 364331"/>
              <a:gd name="connsiteX50" fmla="*/ 85060 w 370858"/>
              <a:gd name="connsiteY50" fmla="*/ 300038 h 364331"/>
              <a:gd name="connsiteX51" fmla="*/ 90060 w 370858"/>
              <a:gd name="connsiteY51" fmla="*/ 297894 h 364331"/>
              <a:gd name="connsiteX52" fmla="*/ 111492 w 370858"/>
              <a:gd name="connsiteY52" fmla="*/ 276463 h 364331"/>
              <a:gd name="connsiteX53" fmla="*/ 111492 w 370858"/>
              <a:gd name="connsiteY53" fmla="*/ 266462 h 364331"/>
              <a:gd name="connsiteX54" fmla="*/ 101490 w 370858"/>
              <a:gd name="connsiteY54" fmla="*/ 266462 h 364331"/>
              <a:gd name="connsiteX55" fmla="*/ 370810 w 370858"/>
              <a:gd name="connsiteY55" fmla="*/ 27861 h 364331"/>
              <a:gd name="connsiteX56" fmla="*/ 355808 w 370858"/>
              <a:gd name="connsiteY56" fmla="*/ 270748 h 364331"/>
              <a:gd name="connsiteX57" fmla="*/ 255795 w 370858"/>
              <a:gd name="connsiteY57" fmla="*/ 364331 h 364331"/>
              <a:gd name="connsiteX58" fmla="*/ 115064 w 370858"/>
              <a:gd name="connsiteY58" fmla="*/ 364331 h 364331"/>
              <a:gd name="connsiteX59" fmla="*/ 15051 w 370858"/>
              <a:gd name="connsiteY59" fmla="*/ 270748 h 364331"/>
              <a:gd name="connsiteX60" fmla="*/ 49 w 370858"/>
              <a:gd name="connsiteY60" fmla="*/ 27861 h 364331"/>
              <a:gd name="connsiteX61" fmla="*/ 17194 w 370858"/>
              <a:gd name="connsiteY61" fmla="*/ 4286 h 364331"/>
              <a:gd name="connsiteX62" fmla="*/ 35053 w 370858"/>
              <a:gd name="connsiteY62" fmla="*/ 7144 h 364331"/>
              <a:gd name="connsiteX63" fmla="*/ 45055 w 370858"/>
              <a:gd name="connsiteY63" fmla="*/ 22146 h 364331"/>
              <a:gd name="connsiteX64" fmla="*/ 49341 w 370858"/>
              <a:gd name="connsiteY64" fmla="*/ 48578 h 364331"/>
              <a:gd name="connsiteX65" fmla="*/ 43626 w 370858"/>
              <a:gd name="connsiteY65" fmla="*/ 57150 h 364331"/>
              <a:gd name="connsiteX66" fmla="*/ 35053 w 370858"/>
              <a:gd name="connsiteY66" fmla="*/ 51435 h 364331"/>
              <a:gd name="connsiteX67" fmla="*/ 30767 w 370858"/>
              <a:gd name="connsiteY67" fmla="*/ 25003 h 364331"/>
              <a:gd name="connsiteX68" fmla="*/ 27195 w 370858"/>
              <a:gd name="connsiteY68" fmla="*/ 19288 h 364331"/>
              <a:gd name="connsiteX69" fmla="*/ 20766 w 370858"/>
              <a:gd name="connsiteY69" fmla="*/ 17859 h 364331"/>
              <a:gd name="connsiteX70" fmla="*/ 14337 w 370858"/>
              <a:gd name="connsiteY70" fmla="*/ 26432 h 364331"/>
              <a:gd name="connsiteX71" fmla="*/ 17194 w 370858"/>
              <a:gd name="connsiteY71" fmla="*/ 71438 h 364331"/>
              <a:gd name="connsiteX72" fmla="*/ 60057 w 370858"/>
              <a:gd name="connsiteY72" fmla="*/ 71438 h 364331"/>
              <a:gd name="connsiteX73" fmla="*/ 73630 w 370858"/>
              <a:gd name="connsiteY73" fmla="*/ 50721 h 364331"/>
              <a:gd name="connsiteX74" fmla="*/ 115064 w 370858"/>
              <a:gd name="connsiteY74" fmla="*/ 28575 h 364331"/>
              <a:gd name="connsiteX75" fmla="*/ 173642 w 370858"/>
              <a:gd name="connsiteY75" fmla="*/ 28575 h 364331"/>
              <a:gd name="connsiteX76" fmla="*/ 174357 w 370858"/>
              <a:gd name="connsiteY76" fmla="*/ 27861 h 364331"/>
              <a:gd name="connsiteX77" fmla="*/ 218648 w 370858"/>
              <a:gd name="connsiteY77" fmla="*/ 0 h 364331"/>
              <a:gd name="connsiteX78" fmla="*/ 252938 w 370858"/>
              <a:gd name="connsiteY78" fmla="*/ 0 h 364331"/>
              <a:gd name="connsiteX79" fmla="*/ 300801 w 370858"/>
              <a:gd name="connsiteY79" fmla="*/ 35719 h 364331"/>
              <a:gd name="connsiteX80" fmla="*/ 311517 w 370858"/>
              <a:gd name="connsiteY80" fmla="*/ 71438 h 364331"/>
              <a:gd name="connsiteX81" fmla="*/ 353665 w 370858"/>
              <a:gd name="connsiteY81" fmla="*/ 71438 h 364331"/>
              <a:gd name="connsiteX82" fmla="*/ 356522 w 370858"/>
              <a:gd name="connsiteY82" fmla="*/ 26432 h 364331"/>
              <a:gd name="connsiteX83" fmla="*/ 350093 w 370858"/>
              <a:gd name="connsiteY83" fmla="*/ 17859 h 364331"/>
              <a:gd name="connsiteX84" fmla="*/ 343664 w 370858"/>
              <a:gd name="connsiteY84" fmla="*/ 19288 h 364331"/>
              <a:gd name="connsiteX85" fmla="*/ 340092 w 370858"/>
              <a:gd name="connsiteY85" fmla="*/ 25003 h 364331"/>
              <a:gd name="connsiteX86" fmla="*/ 335805 w 370858"/>
              <a:gd name="connsiteY86" fmla="*/ 51435 h 364331"/>
              <a:gd name="connsiteX87" fmla="*/ 327233 w 370858"/>
              <a:gd name="connsiteY87" fmla="*/ 57150 h 364331"/>
              <a:gd name="connsiteX88" fmla="*/ 321518 w 370858"/>
              <a:gd name="connsiteY88" fmla="*/ 48578 h 364331"/>
              <a:gd name="connsiteX89" fmla="*/ 325804 w 370858"/>
              <a:gd name="connsiteY89" fmla="*/ 22146 h 364331"/>
              <a:gd name="connsiteX90" fmla="*/ 335805 w 370858"/>
              <a:gd name="connsiteY90" fmla="*/ 7144 h 364331"/>
              <a:gd name="connsiteX91" fmla="*/ 353665 w 370858"/>
              <a:gd name="connsiteY91" fmla="*/ 4286 h 364331"/>
              <a:gd name="connsiteX92" fmla="*/ 370810 w 370858"/>
              <a:gd name="connsiteY92" fmla="*/ 27861 h 364331"/>
              <a:gd name="connsiteX93" fmla="*/ 77202 w 370858"/>
              <a:gd name="connsiteY93" fmla="*/ 71438 h 364331"/>
              <a:gd name="connsiteX94" fmla="*/ 297229 w 370858"/>
              <a:gd name="connsiteY94" fmla="*/ 71438 h 364331"/>
              <a:gd name="connsiteX95" fmla="*/ 287942 w 370858"/>
              <a:gd name="connsiteY95" fmla="*/ 40005 h 364331"/>
              <a:gd name="connsiteX96" fmla="*/ 252938 w 370858"/>
              <a:gd name="connsiteY96" fmla="*/ 14288 h 364331"/>
              <a:gd name="connsiteX97" fmla="*/ 218648 w 370858"/>
              <a:gd name="connsiteY97" fmla="*/ 14288 h 364331"/>
              <a:gd name="connsiteX98" fmla="*/ 186501 w 370858"/>
              <a:gd name="connsiteY98" fmla="*/ 34290 h 364331"/>
              <a:gd name="connsiteX99" fmla="*/ 177214 w 370858"/>
              <a:gd name="connsiteY99" fmla="*/ 53578 h 364331"/>
              <a:gd name="connsiteX100" fmla="*/ 167927 w 370858"/>
              <a:gd name="connsiteY100" fmla="*/ 56436 h 364331"/>
              <a:gd name="connsiteX101" fmla="*/ 165070 w 370858"/>
              <a:gd name="connsiteY101" fmla="*/ 47149 h 364331"/>
              <a:gd name="connsiteX102" fmla="*/ 167213 w 370858"/>
              <a:gd name="connsiteY102" fmla="*/ 42863 h 364331"/>
              <a:gd name="connsiteX103" fmla="*/ 115778 w 370858"/>
              <a:gd name="connsiteY103" fmla="*/ 42863 h 364331"/>
              <a:gd name="connsiteX104" fmla="*/ 85774 w 370858"/>
              <a:gd name="connsiteY104" fmla="*/ 58579 h 364331"/>
              <a:gd name="connsiteX105" fmla="*/ 77202 w 370858"/>
              <a:gd name="connsiteY105" fmla="*/ 71438 h 364331"/>
              <a:gd name="connsiteX106" fmla="*/ 341520 w 370858"/>
              <a:gd name="connsiteY106" fmla="*/ 269319 h 364331"/>
              <a:gd name="connsiteX107" fmla="*/ 352950 w 370858"/>
              <a:gd name="connsiteY107" fmla="*/ 85725 h 364331"/>
              <a:gd name="connsiteX108" fmla="*/ 17908 w 370858"/>
              <a:gd name="connsiteY108" fmla="*/ 85725 h 364331"/>
              <a:gd name="connsiteX109" fmla="*/ 29338 w 370858"/>
              <a:gd name="connsiteY109" fmla="*/ 269319 h 364331"/>
              <a:gd name="connsiteX110" fmla="*/ 115064 w 370858"/>
              <a:gd name="connsiteY110" fmla="*/ 350044 h 364331"/>
              <a:gd name="connsiteX111" fmla="*/ 255795 w 370858"/>
              <a:gd name="connsiteY111" fmla="*/ 350044 h 364331"/>
              <a:gd name="connsiteX112" fmla="*/ 341520 w 370858"/>
              <a:gd name="connsiteY112" fmla="*/ 2693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370858" h="364331">
                <a:moveTo>
                  <a:pt x="327947" y="135731"/>
                </a:moveTo>
                <a:cubicBezTo>
                  <a:pt x="327947" y="140018"/>
                  <a:pt x="325090" y="142875"/>
                  <a:pt x="320804" y="142875"/>
                </a:cubicBezTo>
                <a:lnTo>
                  <a:pt x="49341" y="142875"/>
                </a:lnTo>
                <a:cubicBezTo>
                  <a:pt x="45055" y="142875"/>
                  <a:pt x="42197" y="140018"/>
                  <a:pt x="42197" y="135731"/>
                </a:cubicBezTo>
                <a:cubicBezTo>
                  <a:pt x="42197" y="131445"/>
                  <a:pt x="45055" y="128588"/>
                  <a:pt x="49341" y="128588"/>
                </a:cubicBezTo>
                <a:lnTo>
                  <a:pt x="320804" y="128588"/>
                </a:lnTo>
                <a:cubicBezTo>
                  <a:pt x="325090" y="128588"/>
                  <a:pt x="327947" y="131445"/>
                  <a:pt x="327947" y="135731"/>
                </a:cubicBezTo>
                <a:close/>
                <a:moveTo>
                  <a:pt x="280084" y="187881"/>
                </a:moveTo>
                <a:lnTo>
                  <a:pt x="258653" y="209312"/>
                </a:lnTo>
                <a:cubicBezTo>
                  <a:pt x="255795" y="212169"/>
                  <a:pt x="255795" y="216456"/>
                  <a:pt x="258653" y="219313"/>
                </a:cubicBezTo>
                <a:cubicBezTo>
                  <a:pt x="260082" y="220742"/>
                  <a:pt x="262225" y="221456"/>
                  <a:pt x="263654" y="221456"/>
                </a:cubicBezTo>
                <a:cubicBezTo>
                  <a:pt x="265082" y="221456"/>
                  <a:pt x="267225" y="220742"/>
                  <a:pt x="268654" y="219313"/>
                </a:cubicBezTo>
                <a:lnTo>
                  <a:pt x="290085" y="197882"/>
                </a:lnTo>
                <a:cubicBezTo>
                  <a:pt x="292943" y="195024"/>
                  <a:pt x="292943" y="190738"/>
                  <a:pt x="290085" y="187881"/>
                </a:cubicBezTo>
                <a:cubicBezTo>
                  <a:pt x="287228" y="185023"/>
                  <a:pt x="282942" y="185023"/>
                  <a:pt x="280084" y="187881"/>
                </a:cubicBezTo>
                <a:close/>
                <a:moveTo>
                  <a:pt x="201503" y="266462"/>
                </a:moveTo>
                <a:lnTo>
                  <a:pt x="180072" y="287893"/>
                </a:lnTo>
                <a:cubicBezTo>
                  <a:pt x="177214" y="290751"/>
                  <a:pt x="177214" y="295037"/>
                  <a:pt x="180072" y="297894"/>
                </a:cubicBezTo>
                <a:cubicBezTo>
                  <a:pt x="181500" y="299323"/>
                  <a:pt x="183643" y="300038"/>
                  <a:pt x="185072" y="300038"/>
                </a:cubicBezTo>
                <a:cubicBezTo>
                  <a:pt x="186501" y="300038"/>
                  <a:pt x="188644" y="299323"/>
                  <a:pt x="190073" y="297894"/>
                </a:cubicBezTo>
                <a:lnTo>
                  <a:pt x="211504" y="276463"/>
                </a:lnTo>
                <a:cubicBezTo>
                  <a:pt x="214362" y="273606"/>
                  <a:pt x="214362" y="269319"/>
                  <a:pt x="211504" y="266462"/>
                </a:cubicBezTo>
                <a:cubicBezTo>
                  <a:pt x="208647" y="263604"/>
                  <a:pt x="204360" y="263604"/>
                  <a:pt x="201503" y="266462"/>
                </a:cubicBezTo>
                <a:close/>
                <a:moveTo>
                  <a:pt x="190073" y="187881"/>
                </a:moveTo>
                <a:cubicBezTo>
                  <a:pt x="187215" y="185023"/>
                  <a:pt x="182929" y="185023"/>
                  <a:pt x="180072" y="187881"/>
                </a:cubicBezTo>
                <a:lnTo>
                  <a:pt x="158640" y="209312"/>
                </a:lnTo>
                <a:cubicBezTo>
                  <a:pt x="155783" y="212169"/>
                  <a:pt x="155783" y="216456"/>
                  <a:pt x="158640" y="219313"/>
                </a:cubicBezTo>
                <a:cubicBezTo>
                  <a:pt x="160069" y="220742"/>
                  <a:pt x="162212" y="221456"/>
                  <a:pt x="163641" y="221456"/>
                </a:cubicBezTo>
                <a:cubicBezTo>
                  <a:pt x="165070" y="221456"/>
                  <a:pt x="167213" y="220742"/>
                  <a:pt x="168642" y="219313"/>
                </a:cubicBezTo>
                <a:lnTo>
                  <a:pt x="190073" y="197882"/>
                </a:lnTo>
                <a:cubicBezTo>
                  <a:pt x="192930" y="195024"/>
                  <a:pt x="192930" y="190738"/>
                  <a:pt x="190073" y="187881"/>
                </a:cubicBezTo>
                <a:close/>
                <a:moveTo>
                  <a:pt x="90060" y="187881"/>
                </a:moveTo>
                <a:cubicBezTo>
                  <a:pt x="87203" y="185023"/>
                  <a:pt x="82917" y="185023"/>
                  <a:pt x="80059" y="187881"/>
                </a:cubicBezTo>
                <a:cubicBezTo>
                  <a:pt x="77202" y="190738"/>
                  <a:pt x="77202" y="195024"/>
                  <a:pt x="80059" y="197882"/>
                </a:cubicBezTo>
                <a:lnTo>
                  <a:pt x="151497" y="269319"/>
                </a:lnTo>
                <a:cubicBezTo>
                  <a:pt x="152925" y="270748"/>
                  <a:pt x="155068" y="271463"/>
                  <a:pt x="156497" y="271463"/>
                </a:cubicBezTo>
                <a:cubicBezTo>
                  <a:pt x="157926" y="271463"/>
                  <a:pt x="160069" y="270748"/>
                  <a:pt x="161498" y="269319"/>
                </a:cubicBezTo>
                <a:cubicBezTo>
                  <a:pt x="164355" y="266462"/>
                  <a:pt x="164355" y="262176"/>
                  <a:pt x="161498" y="259318"/>
                </a:cubicBezTo>
                <a:lnTo>
                  <a:pt x="90060" y="187881"/>
                </a:lnTo>
                <a:close/>
                <a:moveTo>
                  <a:pt x="218648" y="216456"/>
                </a:moveTo>
                <a:cubicBezTo>
                  <a:pt x="215790" y="213598"/>
                  <a:pt x="211504" y="213598"/>
                  <a:pt x="208647" y="216456"/>
                </a:cubicBezTo>
                <a:cubicBezTo>
                  <a:pt x="205789" y="219313"/>
                  <a:pt x="205789" y="223599"/>
                  <a:pt x="208647" y="226457"/>
                </a:cubicBezTo>
                <a:lnTo>
                  <a:pt x="280084" y="297894"/>
                </a:lnTo>
                <a:cubicBezTo>
                  <a:pt x="281513" y="299323"/>
                  <a:pt x="283656" y="300038"/>
                  <a:pt x="285085" y="300038"/>
                </a:cubicBezTo>
                <a:cubicBezTo>
                  <a:pt x="286514" y="300038"/>
                  <a:pt x="288657" y="299323"/>
                  <a:pt x="290085" y="297894"/>
                </a:cubicBezTo>
                <a:cubicBezTo>
                  <a:pt x="292943" y="295037"/>
                  <a:pt x="292943" y="290751"/>
                  <a:pt x="290085" y="287893"/>
                </a:cubicBezTo>
                <a:lnTo>
                  <a:pt x="218648" y="216456"/>
                </a:lnTo>
                <a:close/>
                <a:moveTo>
                  <a:pt x="101490" y="266462"/>
                </a:moveTo>
                <a:lnTo>
                  <a:pt x="80059" y="287893"/>
                </a:lnTo>
                <a:cubicBezTo>
                  <a:pt x="77202" y="290751"/>
                  <a:pt x="77202" y="295037"/>
                  <a:pt x="80059" y="297894"/>
                </a:cubicBezTo>
                <a:cubicBezTo>
                  <a:pt x="81488" y="299323"/>
                  <a:pt x="83631" y="300038"/>
                  <a:pt x="85060" y="300038"/>
                </a:cubicBezTo>
                <a:cubicBezTo>
                  <a:pt x="86489" y="300038"/>
                  <a:pt x="88632" y="299323"/>
                  <a:pt x="90060" y="297894"/>
                </a:cubicBezTo>
                <a:lnTo>
                  <a:pt x="111492" y="276463"/>
                </a:lnTo>
                <a:cubicBezTo>
                  <a:pt x="114349" y="273606"/>
                  <a:pt x="114349" y="269319"/>
                  <a:pt x="111492" y="266462"/>
                </a:cubicBezTo>
                <a:cubicBezTo>
                  <a:pt x="108634" y="263604"/>
                  <a:pt x="104348" y="263604"/>
                  <a:pt x="101490" y="266462"/>
                </a:cubicBezTo>
                <a:close/>
                <a:moveTo>
                  <a:pt x="370810" y="27861"/>
                </a:moveTo>
                <a:lnTo>
                  <a:pt x="355808" y="270748"/>
                </a:lnTo>
                <a:cubicBezTo>
                  <a:pt x="352236" y="323612"/>
                  <a:pt x="308659" y="364331"/>
                  <a:pt x="255795" y="364331"/>
                </a:cubicBezTo>
                <a:lnTo>
                  <a:pt x="115064" y="364331"/>
                </a:lnTo>
                <a:cubicBezTo>
                  <a:pt x="62200" y="364331"/>
                  <a:pt x="18623" y="322898"/>
                  <a:pt x="15051" y="270748"/>
                </a:cubicBezTo>
                <a:lnTo>
                  <a:pt x="49" y="27861"/>
                </a:lnTo>
                <a:cubicBezTo>
                  <a:pt x="-665" y="16431"/>
                  <a:pt x="6478" y="7144"/>
                  <a:pt x="17194" y="4286"/>
                </a:cubicBezTo>
                <a:cubicBezTo>
                  <a:pt x="22909" y="2858"/>
                  <a:pt x="30053" y="3572"/>
                  <a:pt x="35053" y="7144"/>
                </a:cubicBezTo>
                <a:cubicBezTo>
                  <a:pt x="40054" y="10716"/>
                  <a:pt x="43626" y="16431"/>
                  <a:pt x="45055" y="22146"/>
                </a:cubicBezTo>
                <a:lnTo>
                  <a:pt x="49341" y="48578"/>
                </a:lnTo>
                <a:cubicBezTo>
                  <a:pt x="50055" y="52149"/>
                  <a:pt x="47198" y="56436"/>
                  <a:pt x="43626" y="57150"/>
                </a:cubicBezTo>
                <a:cubicBezTo>
                  <a:pt x="40054" y="57864"/>
                  <a:pt x="35768" y="55007"/>
                  <a:pt x="35053" y="51435"/>
                </a:cubicBezTo>
                <a:lnTo>
                  <a:pt x="30767" y="25003"/>
                </a:lnTo>
                <a:cubicBezTo>
                  <a:pt x="30053" y="22860"/>
                  <a:pt x="29338" y="20717"/>
                  <a:pt x="27195" y="19288"/>
                </a:cubicBezTo>
                <a:cubicBezTo>
                  <a:pt x="25052" y="17859"/>
                  <a:pt x="22909" y="17859"/>
                  <a:pt x="20766" y="17859"/>
                </a:cubicBezTo>
                <a:cubicBezTo>
                  <a:pt x="17194" y="18574"/>
                  <a:pt x="14337" y="22146"/>
                  <a:pt x="14337" y="26432"/>
                </a:cubicBezTo>
                <a:lnTo>
                  <a:pt x="17194" y="71438"/>
                </a:lnTo>
                <a:lnTo>
                  <a:pt x="60057" y="71438"/>
                </a:lnTo>
                <a:lnTo>
                  <a:pt x="73630" y="50721"/>
                </a:lnTo>
                <a:cubicBezTo>
                  <a:pt x="82917" y="36433"/>
                  <a:pt x="98633" y="28575"/>
                  <a:pt x="115064" y="28575"/>
                </a:cubicBezTo>
                <a:lnTo>
                  <a:pt x="173642" y="28575"/>
                </a:lnTo>
                <a:lnTo>
                  <a:pt x="174357" y="27861"/>
                </a:lnTo>
                <a:cubicBezTo>
                  <a:pt x="182215" y="10716"/>
                  <a:pt x="199360" y="0"/>
                  <a:pt x="218648" y="0"/>
                </a:cubicBezTo>
                <a:lnTo>
                  <a:pt x="252938" y="0"/>
                </a:lnTo>
                <a:cubicBezTo>
                  <a:pt x="275083" y="0"/>
                  <a:pt x="294372" y="14288"/>
                  <a:pt x="300801" y="35719"/>
                </a:cubicBezTo>
                <a:lnTo>
                  <a:pt x="311517" y="71438"/>
                </a:lnTo>
                <a:lnTo>
                  <a:pt x="353665" y="71438"/>
                </a:lnTo>
                <a:lnTo>
                  <a:pt x="356522" y="26432"/>
                </a:lnTo>
                <a:cubicBezTo>
                  <a:pt x="356522" y="22146"/>
                  <a:pt x="354379" y="18574"/>
                  <a:pt x="350093" y="17859"/>
                </a:cubicBezTo>
                <a:cubicBezTo>
                  <a:pt x="347950" y="17145"/>
                  <a:pt x="345807" y="17859"/>
                  <a:pt x="343664" y="19288"/>
                </a:cubicBezTo>
                <a:cubicBezTo>
                  <a:pt x="341520" y="20717"/>
                  <a:pt x="340092" y="22860"/>
                  <a:pt x="340092" y="25003"/>
                </a:cubicBezTo>
                <a:lnTo>
                  <a:pt x="335805" y="51435"/>
                </a:lnTo>
                <a:cubicBezTo>
                  <a:pt x="335091" y="55007"/>
                  <a:pt x="331519" y="57864"/>
                  <a:pt x="327233" y="57150"/>
                </a:cubicBezTo>
                <a:cubicBezTo>
                  <a:pt x="323661" y="56436"/>
                  <a:pt x="320804" y="52864"/>
                  <a:pt x="321518" y="48578"/>
                </a:cubicBezTo>
                <a:lnTo>
                  <a:pt x="325804" y="22146"/>
                </a:lnTo>
                <a:cubicBezTo>
                  <a:pt x="326519" y="15716"/>
                  <a:pt x="330090" y="10716"/>
                  <a:pt x="335805" y="7144"/>
                </a:cubicBezTo>
                <a:cubicBezTo>
                  <a:pt x="340806" y="3572"/>
                  <a:pt x="347235" y="2858"/>
                  <a:pt x="353665" y="4286"/>
                </a:cubicBezTo>
                <a:cubicBezTo>
                  <a:pt x="364380" y="7144"/>
                  <a:pt x="371524" y="16431"/>
                  <a:pt x="370810" y="27861"/>
                </a:cubicBezTo>
                <a:close/>
                <a:moveTo>
                  <a:pt x="77202" y="71438"/>
                </a:moveTo>
                <a:lnTo>
                  <a:pt x="297229" y="71438"/>
                </a:lnTo>
                <a:lnTo>
                  <a:pt x="287942" y="40005"/>
                </a:lnTo>
                <a:cubicBezTo>
                  <a:pt x="282942" y="24289"/>
                  <a:pt x="269369" y="14288"/>
                  <a:pt x="252938" y="14288"/>
                </a:cubicBezTo>
                <a:lnTo>
                  <a:pt x="218648" y="14288"/>
                </a:lnTo>
                <a:cubicBezTo>
                  <a:pt x="205075" y="14288"/>
                  <a:pt x="192930" y="22146"/>
                  <a:pt x="186501" y="34290"/>
                </a:cubicBezTo>
                <a:lnTo>
                  <a:pt x="177214" y="53578"/>
                </a:lnTo>
                <a:cubicBezTo>
                  <a:pt x="175785" y="57150"/>
                  <a:pt x="171499" y="58579"/>
                  <a:pt x="167927" y="56436"/>
                </a:cubicBezTo>
                <a:cubicBezTo>
                  <a:pt x="164355" y="55007"/>
                  <a:pt x="162927" y="50721"/>
                  <a:pt x="165070" y="47149"/>
                </a:cubicBezTo>
                <a:lnTo>
                  <a:pt x="167213" y="42863"/>
                </a:lnTo>
                <a:lnTo>
                  <a:pt x="115778" y="42863"/>
                </a:lnTo>
                <a:cubicBezTo>
                  <a:pt x="103633" y="42863"/>
                  <a:pt x="92918" y="48578"/>
                  <a:pt x="85774" y="58579"/>
                </a:cubicBezTo>
                <a:lnTo>
                  <a:pt x="77202" y="71438"/>
                </a:lnTo>
                <a:close/>
                <a:moveTo>
                  <a:pt x="341520" y="269319"/>
                </a:moveTo>
                <a:lnTo>
                  <a:pt x="352950" y="85725"/>
                </a:lnTo>
                <a:lnTo>
                  <a:pt x="17908" y="85725"/>
                </a:lnTo>
                <a:lnTo>
                  <a:pt x="29338" y="269319"/>
                </a:lnTo>
                <a:cubicBezTo>
                  <a:pt x="32196" y="314325"/>
                  <a:pt x="70058" y="350044"/>
                  <a:pt x="115064" y="350044"/>
                </a:cubicBezTo>
                <a:lnTo>
                  <a:pt x="255795" y="350044"/>
                </a:lnTo>
                <a:cubicBezTo>
                  <a:pt x="300801" y="350044"/>
                  <a:pt x="338663" y="315039"/>
                  <a:pt x="341520" y="269319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9D8130-9E03-4E1C-C13E-27C5DED7455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53573" y="6470152"/>
            <a:ext cx="835348" cy="185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3397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How to Use This Template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F814F0F-8784-C1FD-49FC-2ECE1BEA2321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27</a:t>
            </a:fld>
            <a:r>
              <a:rPr lang="en-US"/>
              <a:t>      </a:t>
            </a:r>
            <a:fld id="{9B8ABDAC-E162-4F28-9ED6-02C6E47C36A7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323461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F56108E-B626-AA50-9FFB-1AAF0ADE2028}"/>
              </a:ext>
            </a:extLst>
          </p:cNvPr>
          <p:cNvSpPr/>
          <p:nvPr/>
        </p:nvSpPr>
        <p:spPr>
          <a:xfrm>
            <a:off x="495300" y="3155892"/>
            <a:ext cx="4683754" cy="3227594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FA09B0D-A73C-46A1-A078-64B6F4DEE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How to Use This Corporate Template</a:t>
            </a:r>
            <a:r>
              <a:rPr lang="en-US" sz="2400" dirty="0"/>
              <a:t> (1/4)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FCB790-6D42-40FD-AFC0-CA9076375A93}"/>
              </a:ext>
            </a:extLst>
          </p:cNvPr>
          <p:cNvSpPr txBox="1">
            <a:spLocks/>
          </p:cNvSpPr>
          <p:nvPr/>
        </p:nvSpPr>
        <p:spPr>
          <a:xfrm>
            <a:off x="624985" y="1373849"/>
            <a:ext cx="4372392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Updating text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When you copy and paste text from another source (website or Word doc), don’t carry over formatting (different colors, fonts, or sizes). 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To avoid this, select “Keep Text Only” when you paste into textboxes</a:t>
            </a:r>
          </a:p>
          <a:p>
            <a:pPr lvl="1"/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11BE884E-1F87-4C9E-9F96-17E45EE9C409}"/>
              </a:ext>
            </a:extLst>
          </p:cNvPr>
          <p:cNvSpPr txBox="1">
            <a:spLocks/>
          </p:cNvSpPr>
          <p:nvPr/>
        </p:nvSpPr>
        <p:spPr>
          <a:xfrm>
            <a:off x="571076" y="4119367"/>
            <a:ext cx="5257800" cy="18189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ourier New" panose="02070309020205020404" pitchFamily="49" charset="0"/>
              <a:buChar char="o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Ø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v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endParaRPr lang="en-US" sz="1400">
              <a:solidFill>
                <a:schemeClr val="tx2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3B7F8C1-EFCC-4C68-BC46-668CB5DCA0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5484" y="3254823"/>
            <a:ext cx="4355957" cy="3051177"/>
          </a:xfrm>
          <a:prstGeom prst="rect">
            <a:avLst/>
          </a:prstGeom>
          <a:ln>
            <a:noFill/>
          </a:ln>
        </p:spPr>
      </p:pic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0139C586-E26A-3C2D-AB7C-6554110FC893}"/>
              </a:ext>
            </a:extLst>
          </p:cNvPr>
          <p:cNvSpPr txBox="1">
            <a:spLocks/>
          </p:cNvSpPr>
          <p:nvPr/>
        </p:nvSpPr>
        <p:spPr>
          <a:xfrm>
            <a:off x="6146800" y="1373849"/>
            <a:ext cx="5728368" cy="149070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ourier New" panose="02070309020205020404" pitchFamily="49" charset="0"/>
              <a:buChar char="o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Ø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v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Updating colors</a:t>
            </a:r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400" dirty="0">
                <a:solidFill>
                  <a:schemeClr val="tx2"/>
                </a:solidFill>
              </a:rPr>
              <a:t>You can update the background color of most shapes in this template.</a:t>
            </a:r>
          </a:p>
          <a:p>
            <a:pPr marL="401637" lvl="1">
              <a:lnSpc>
                <a:spcPct val="110000"/>
              </a:lnSpc>
              <a:spcBef>
                <a:spcPts val="3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dirty="0">
                <a:solidFill>
                  <a:schemeClr val="tx2"/>
                </a:solidFill>
              </a:rPr>
              <a:t>Right click on the shape.</a:t>
            </a:r>
          </a:p>
          <a:p>
            <a:pPr marL="401637" lvl="1">
              <a:lnSpc>
                <a:spcPct val="110000"/>
              </a:lnSpc>
              <a:spcBef>
                <a:spcPts val="3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dirty="0">
                <a:solidFill>
                  <a:schemeClr val="tx2"/>
                </a:solidFill>
              </a:rPr>
              <a:t>Click the ‘Fill’ drop down menu.</a:t>
            </a:r>
          </a:p>
          <a:p>
            <a:pPr marL="401637" lvl="1">
              <a:lnSpc>
                <a:spcPct val="110000"/>
              </a:lnSpc>
              <a:spcBef>
                <a:spcPts val="3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dirty="0">
                <a:solidFill>
                  <a:schemeClr val="tx2"/>
                </a:solidFill>
              </a:rPr>
              <a:t>Choose a color from the template’s brand colors, using the four bright accents sparingly.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B4AE8368-A589-C523-8A72-661119FE0E14}"/>
              </a:ext>
            </a:extLst>
          </p:cNvPr>
          <p:cNvSpPr/>
          <p:nvPr/>
        </p:nvSpPr>
        <p:spPr>
          <a:xfrm>
            <a:off x="6337297" y="3155892"/>
            <a:ext cx="5126915" cy="3227594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6C1E4735-1F46-5D9E-EBFB-2AC2467604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87119" y="3328785"/>
            <a:ext cx="3416735" cy="2837461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AB22DBD-0865-D265-66AD-3CBC16456A35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28</a:t>
            </a:fld>
            <a:r>
              <a:rPr lang="en-US"/>
              <a:t>      </a:t>
            </a:r>
            <a:fld id="{7AF9E156-0CD3-4B50-9BED-2744C746E54A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812641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F56108E-B626-AA50-9FFB-1AAF0ADE2028}"/>
              </a:ext>
            </a:extLst>
          </p:cNvPr>
          <p:cNvSpPr/>
          <p:nvPr/>
        </p:nvSpPr>
        <p:spPr>
          <a:xfrm>
            <a:off x="624984" y="2596393"/>
            <a:ext cx="6212696" cy="3448807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FA09B0D-A73C-46A1-A078-64B6F4DEE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How to Use This Corporate Template</a:t>
            </a:r>
            <a:r>
              <a:rPr lang="en-US" sz="2400" dirty="0"/>
              <a:t> (2/4)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FCB790-6D42-40FD-AFC0-CA9076375A93}"/>
              </a:ext>
            </a:extLst>
          </p:cNvPr>
          <p:cNvSpPr txBox="1">
            <a:spLocks/>
          </p:cNvSpPr>
          <p:nvPr/>
        </p:nvSpPr>
        <p:spPr>
          <a:xfrm>
            <a:off x="624984" y="1373849"/>
            <a:ext cx="3971079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Replacing images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sz="1400" dirty="0">
                <a:solidFill>
                  <a:schemeClr val="tx2"/>
                </a:solidFill>
              </a:rPr>
              <a:t>Right click on the image you want to replace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sz="1400" dirty="0">
                <a:solidFill>
                  <a:schemeClr val="tx2"/>
                </a:solidFill>
              </a:rPr>
              <a:t>Select “Change Picture”</a:t>
            </a:r>
          </a:p>
          <a:p>
            <a:pPr lvl="1"/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359751E0-2AAD-1638-50AD-4E3651E47D36}"/>
              </a:ext>
            </a:extLst>
          </p:cNvPr>
          <p:cNvSpPr txBox="1">
            <a:spLocks/>
          </p:cNvSpPr>
          <p:nvPr/>
        </p:nvSpPr>
        <p:spPr>
          <a:xfrm>
            <a:off x="4729624" y="1604290"/>
            <a:ext cx="5810039" cy="70358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 startAt="3"/>
            </a:pPr>
            <a:r>
              <a:rPr lang="en-US" sz="1400" dirty="0">
                <a:solidFill>
                  <a:schemeClr val="tx2"/>
                </a:solidFill>
              </a:rPr>
              <a:t>Choose “From Device” if the new image is on a folder in your laptop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 startAt="3"/>
            </a:pPr>
            <a:r>
              <a:rPr lang="en-US" sz="1400" dirty="0">
                <a:solidFill>
                  <a:schemeClr val="tx2"/>
                </a:solidFill>
              </a:rPr>
              <a:t>Find the image on your laptop and hit ‘Insert’ at the bottom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97C625-D35E-2F04-5DD1-E011A825C14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29</a:t>
            </a:fld>
            <a:r>
              <a:rPr lang="en-US"/>
              <a:t>      </a:t>
            </a:r>
            <a:fld id="{D6A7978B-3DEC-445C-887C-A4D62485668A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323BBE0-5AB8-6E2E-7DEA-0D2DD27AE8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56201" y="2756460"/>
            <a:ext cx="5334779" cy="3015998"/>
          </a:xfrm>
          <a:prstGeom prst="rect">
            <a:avLst/>
          </a:prstGeom>
        </p:spPr>
      </p:pic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83DD4458-7190-BD32-DCBF-E02FDD0CB653}"/>
              </a:ext>
            </a:extLst>
          </p:cNvPr>
          <p:cNvSpPr/>
          <p:nvPr/>
        </p:nvSpPr>
        <p:spPr>
          <a:xfrm>
            <a:off x="7722058" y="2931989"/>
            <a:ext cx="1654554" cy="994022"/>
          </a:xfrm>
          <a:prstGeom prst="wedgeRoundRectCallout">
            <a:avLst>
              <a:gd name="adj1" fmla="val -256311"/>
              <a:gd name="adj2" fmla="val 160040"/>
              <a:gd name="adj3" fmla="val 16667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accent2"/>
                </a:solidFill>
              </a:rPr>
              <a:t>Right click on an image and select ‘Change Picture’</a:t>
            </a:r>
          </a:p>
        </p:txBody>
      </p:sp>
    </p:spTree>
    <p:extLst>
      <p:ext uri="{BB962C8B-B14F-4D97-AF65-F5344CB8AC3E}">
        <p14:creationId xmlns:p14="http://schemas.microsoft.com/office/powerpoint/2010/main" val="373498208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7538650-DEA1-0A44-9D49-6661EA7C4D3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.</a:t>
            </a:r>
            <a:br>
              <a:rPr lang="en-US" dirty="0"/>
            </a:br>
            <a:endParaRPr lang="en-US" dirty="0"/>
          </a:p>
          <a:p>
            <a:pPr marL="0" indent="0"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.</a:t>
            </a:r>
            <a:br>
              <a:rPr lang="en-US" dirty="0"/>
            </a:br>
            <a:endParaRPr lang="en-US" dirty="0"/>
          </a:p>
          <a:p>
            <a:pPr marL="0" indent="0">
              <a:buNone/>
            </a:pPr>
            <a:r>
              <a:rPr lang="en-US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86B6A606-A163-6F83-650F-8C29A853AF35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>
            <a:noAutofit/>
          </a:bodyPr>
          <a:lstStyle/>
          <a:p>
            <a:pPr marL="0" indent="0"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.</a:t>
            </a:r>
            <a:br>
              <a:rPr lang="en-US" dirty="0"/>
            </a:br>
            <a:endParaRPr lang="en-US" dirty="0"/>
          </a:p>
          <a:p>
            <a:pPr marL="0" indent="0"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.</a:t>
            </a:r>
            <a:br>
              <a:rPr lang="en-US" dirty="0"/>
            </a:br>
            <a:endParaRPr lang="en-US" dirty="0"/>
          </a:p>
          <a:p>
            <a:pPr marL="0" indent="0">
              <a:buNone/>
            </a:pPr>
            <a:r>
              <a:rPr lang="en-US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6D5F532-1E85-8AE9-B1DE-1F8F7434DB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Two Columns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3299FAB-4B8B-219F-6D11-164D448B9C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</a:t>
            </a:fld>
            <a:r>
              <a:rPr lang="en-US"/>
              <a:t>      </a:t>
            </a:r>
            <a:fld id="{B1FEE5B5-64AD-4F99-AF74-BAB9F44DCE46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954393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F56108E-B626-AA50-9FFB-1AAF0ADE2028}"/>
              </a:ext>
            </a:extLst>
          </p:cNvPr>
          <p:cNvSpPr/>
          <p:nvPr/>
        </p:nvSpPr>
        <p:spPr>
          <a:xfrm>
            <a:off x="624984" y="2709665"/>
            <a:ext cx="5382116" cy="3448807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FA09B0D-A73C-46A1-A078-64B6F4DEE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How to Use This Corporate Template</a:t>
            </a:r>
            <a:r>
              <a:rPr lang="en-US" sz="2400" dirty="0"/>
              <a:t> (3/4)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FCB790-6D42-40FD-AFC0-CA9076375A93}"/>
              </a:ext>
            </a:extLst>
          </p:cNvPr>
          <p:cNvSpPr txBox="1">
            <a:spLocks/>
          </p:cNvSpPr>
          <p:nvPr/>
        </p:nvSpPr>
        <p:spPr>
          <a:xfrm>
            <a:off x="624984" y="1373849"/>
            <a:ext cx="3971079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Table colors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sz="1400" dirty="0">
                <a:solidFill>
                  <a:schemeClr val="tx2"/>
                </a:solidFill>
              </a:rPr>
              <a:t>If you’re updating table styles, only use options from the ‘Light’ and ‘Medium’ sections of the main blue accent color</a:t>
            </a:r>
          </a:p>
          <a:p>
            <a:pPr lvl="1"/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97C625-D35E-2F04-5DD1-E011A825C14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30</a:t>
            </a:fld>
            <a:r>
              <a:rPr lang="en-US"/>
              <a:t>      </a:t>
            </a:r>
            <a:fld id="{D6A7978B-3DEC-445C-887C-A4D62485668A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E965090-C628-B4DD-AD6D-CE97D64953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9104" y="2825777"/>
            <a:ext cx="3052443" cy="3205918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3DE2848-858B-73B3-E130-082766F48DE1}"/>
              </a:ext>
            </a:extLst>
          </p:cNvPr>
          <p:cNvSpPr/>
          <p:nvPr/>
        </p:nvSpPr>
        <p:spPr>
          <a:xfrm>
            <a:off x="1346200" y="3733800"/>
            <a:ext cx="444500" cy="2273300"/>
          </a:xfrm>
          <a:prstGeom prst="round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451670DC-CA7B-6DAC-054A-AE3D9602E9A8}"/>
              </a:ext>
            </a:extLst>
          </p:cNvPr>
          <p:cNvSpPr/>
          <p:nvPr/>
        </p:nvSpPr>
        <p:spPr>
          <a:xfrm>
            <a:off x="4136647" y="4267200"/>
            <a:ext cx="1654554" cy="1435100"/>
          </a:xfrm>
          <a:prstGeom prst="wedgeRoundRectCallout">
            <a:avLst>
              <a:gd name="adj1" fmla="val -191592"/>
              <a:gd name="adj2" fmla="val -11836"/>
              <a:gd name="adj3" fmla="val 16667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accent2"/>
                </a:solidFill>
              </a:rPr>
              <a:t>Stay within these colors</a:t>
            </a:r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5B9772D6-708B-3B1F-90F0-23F828A1BD26}"/>
              </a:ext>
            </a:extLst>
          </p:cNvPr>
          <p:cNvSpPr txBox="1">
            <a:spLocks/>
          </p:cNvSpPr>
          <p:nvPr/>
        </p:nvSpPr>
        <p:spPr>
          <a:xfrm>
            <a:off x="6837680" y="1373849"/>
            <a:ext cx="3971079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SmartArt colors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sz="1400" dirty="0">
                <a:solidFill>
                  <a:schemeClr val="tx2"/>
                </a:solidFill>
              </a:rPr>
              <a:t>If you change the colors of your SmartArt, only use options from the ‘Accent 1’ area</a:t>
            </a:r>
          </a:p>
          <a:p>
            <a:pPr lvl="1"/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1E276958-F671-B4B6-F520-1D7967209DE1}"/>
              </a:ext>
            </a:extLst>
          </p:cNvPr>
          <p:cNvSpPr/>
          <p:nvPr/>
        </p:nvSpPr>
        <p:spPr>
          <a:xfrm>
            <a:off x="6301220" y="2709665"/>
            <a:ext cx="5382116" cy="3448807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970C78A7-1892-4142-39CF-146A335BAC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37961" y="2801182"/>
            <a:ext cx="2117778" cy="3205918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F2AFD74-985B-CA66-98D1-EE454B4147D5}"/>
              </a:ext>
            </a:extLst>
          </p:cNvPr>
          <p:cNvSpPr/>
          <p:nvPr/>
        </p:nvSpPr>
        <p:spPr>
          <a:xfrm rot="5400000">
            <a:off x="7610982" y="3441818"/>
            <a:ext cx="504436" cy="2383800"/>
          </a:xfrm>
          <a:prstGeom prst="round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Speech Bubble: Rectangle with Corners Rounded 16">
            <a:extLst>
              <a:ext uri="{FF2B5EF4-FFF2-40B4-BE49-F238E27FC236}">
                <a16:creationId xmlns:a16="http://schemas.microsoft.com/office/drawing/2014/main" id="{CE427AAF-456E-39DA-DDA1-DF13470798F4}"/>
              </a:ext>
            </a:extLst>
          </p:cNvPr>
          <p:cNvSpPr/>
          <p:nvPr/>
        </p:nvSpPr>
        <p:spPr>
          <a:xfrm>
            <a:off x="9792719" y="4263630"/>
            <a:ext cx="1654554" cy="1435100"/>
          </a:xfrm>
          <a:prstGeom prst="wedgeRoundRectCallout">
            <a:avLst>
              <a:gd name="adj1" fmla="val -88736"/>
              <a:gd name="adj2" fmla="val -27765"/>
              <a:gd name="adj3" fmla="val 16667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accent2"/>
                </a:solidFill>
              </a:rPr>
              <a:t>Stay within these colors</a:t>
            </a:r>
          </a:p>
        </p:txBody>
      </p:sp>
    </p:spTree>
    <p:extLst>
      <p:ext uri="{BB962C8B-B14F-4D97-AF65-F5344CB8AC3E}">
        <p14:creationId xmlns:p14="http://schemas.microsoft.com/office/powerpoint/2010/main" val="209309389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6FA09B0D-A73C-46A1-A078-64B6F4DEE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Font and Color Best Practices</a:t>
            </a:r>
            <a:r>
              <a:rPr lang="en-US" sz="2400" dirty="0"/>
              <a:t> (4/4)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FCB790-6D42-40FD-AFC0-CA9076375A93}"/>
              </a:ext>
            </a:extLst>
          </p:cNvPr>
          <p:cNvSpPr txBox="1">
            <a:spLocks/>
          </p:cNvSpPr>
          <p:nvPr/>
        </p:nvSpPr>
        <p:spPr>
          <a:xfrm>
            <a:off x="495300" y="1820548"/>
            <a:ext cx="4517545" cy="420813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Aft>
                <a:spcPts val="1200"/>
              </a:spcAft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accent2"/>
                </a:solidFill>
                <a:latin typeface="+mj-lt"/>
              </a:rPr>
              <a:t>Fonts</a:t>
            </a:r>
          </a:p>
          <a:p>
            <a:pPr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</a:pPr>
            <a:r>
              <a:rPr lang="en-US" sz="1400" b="1" dirty="0">
                <a:solidFill>
                  <a:schemeClr val="accent2"/>
                </a:solidFill>
              </a:rPr>
              <a:t>Size</a:t>
            </a:r>
            <a:br>
              <a:rPr lang="en-US" sz="1400" dirty="0">
                <a:solidFill>
                  <a:schemeClr val="accent2"/>
                </a:solidFill>
              </a:rPr>
            </a:br>
            <a:r>
              <a:rPr lang="en-US" sz="1400" dirty="0">
                <a:solidFill>
                  <a:schemeClr val="accent2"/>
                </a:solidFill>
              </a:rPr>
              <a:t>Don’t have text under size 14. </a:t>
            </a:r>
            <a:br>
              <a:rPr lang="en-US" sz="1400" dirty="0">
                <a:solidFill>
                  <a:schemeClr val="accent2"/>
                </a:solidFill>
              </a:rPr>
            </a:br>
            <a:r>
              <a:rPr lang="en-US" sz="1400" dirty="0">
                <a:solidFill>
                  <a:schemeClr val="accent2"/>
                </a:solidFill>
              </a:rPr>
              <a:t>This is to make sure </a:t>
            </a:r>
            <a:r>
              <a:rPr lang="en-US" sz="1400" i="1" dirty="0">
                <a:solidFill>
                  <a:schemeClr val="accent2"/>
                </a:solidFill>
              </a:rPr>
              <a:t>everyone</a:t>
            </a:r>
            <a:r>
              <a:rPr lang="en-US" sz="1400" dirty="0">
                <a:solidFill>
                  <a:schemeClr val="accent2"/>
                </a:solidFill>
              </a:rPr>
              <a:t> can read all text from a distance during a presentation.</a:t>
            </a:r>
          </a:p>
          <a:p>
            <a:pPr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</a:pPr>
            <a:r>
              <a:rPr lang="en-US" sz="1400" b="1" dirty="0">
                <a:solidFill>
                  <a:schemeClr val="accent2"/>
                </a:solidFill>
              </a:rPr>
              <a:t>Exceptions</a:t>
            </a:r>
            <a:br>
              <a:rPr lang="en-US" sz="1400" dirty="0">
                <a:solidFill>
                  <a:schemeClr val="accent2"/>
                </a:solidFill>
              </a:rPr>
            </a:br>
            <a:r>
              <a:rPr lang="en-US" sz="1400" dirty="0" err="1">
                <a:solidFill>
                  <a:schemeClr val="accent2"/>
                </a:solidFill>
              </a:rPr>
              <a:t>Exceptions</a:t>
            </a:r>
            <a:r>
              <a:rPr lang="en-US" sz="1400" dirty="0">
                <a:solidFill>
                  <a:schemeClr val="accent2"/>
                </a:solidFill>
              </a:rPr>
              <a:t> can be made in certain cases. </a:t>
            </a:r>
            <a:br>
              <a:rPr lang="en-US" sz="1400" dirty="0">
                <a:solidFill>
                  <a:schemeClr val="accent2"/>
                </a:solidFill>
              </a:rPr>
            </a:br>
            <a:r>
              <a:rPr lang="en-US" sz="1400" dirty="0">
                <a:solidFill>
                  <a:schemeClr val="accent2"/>
                </a:solidFill>
              </a:rPr>
              <a:t>For example, for the source label under a graph.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endParaRPr lang="en-US" sz="1200" dirty="0">
              <a:solidFill>
                <a:schemeClr val="accent2"/>
              </a:solidFill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97C625-D35E-2F04-5DD1-E011A825C14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31</a:t>
            </a:fld>
            <a:r>
              <a:rPr lang="en-US"/>
              <a:t>      </a:t>
            </a:r>
            <a:fld id="{D6A7978B-3DEC-445C-887C-A4D62485668A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7E6D254F-1273-3BA1-758F-C3AF57FBA08D}"/>
              </a:ext>
            </a:extLst>
          </p:cNvPr>
          <p:cNvSpPr txBox="1">
            <a:spLocks/>
          </p:cNvSpPr>
          <p:nvPr/>
        </p:nvSpPr>
        <p:spPr>
          <a:xfrm>
            <a:off x="6096000" y="1820548"/>
            <a:ext cx="5787847" cy="420813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600"/>
              </a:spcBef>
              <a:spcAft>
                <a:spcPts val="1200"/>
              </a:spcAft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accent2"/>
                </a:solidFill>
              </a:rPr>
              <a:t>Colors</a:t>
            </a:r>
            <a:endParaRPr lang="en-US" sz="1200" b="1" dirty="0">
              <a:solidFill>
                <a:schemeClr val="accent2"/>
              </a:solidFill>
            </a:endParaRP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accent2"/>
                </a:solidFill>
              </a:rPr>
              <a:t>DO use the secondary colors for: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Charts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Table cell highlights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Shapes in an infographic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Map shading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endParaRPr lang="en-US" sz="1400" dirty="0">
              <a:solidFill>
                <a:schemeClr val="accent2"/>
              </a:solidFill>
            </a:endParaRP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accent2"/>
                </a:solidFill>
              </a:rPr>
              <a:t>DON’T use the secondary colors for: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Sidebar backgrounds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Very large areas</a:t>
            </a:r>
          </a:p>
        </p:txBody>
      </p:sp>
    </p:spTree>
    <p:extLst>
      <p:ext uri="{BB962C8B-B14F-4D97-AF65-F5344CB8AC3E}">
        <p14:creationId xmlns:p14="http://schemas.microsoft.com/office/powerpoint/2010/main" val="170828621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430680"/>
            <a:ext cx="10902950" cy="2004470"/>
          </a:xfrm>
        </p:spPr>
        <p:txBody>
          <a:bodyPr/>
          <a:lstStyle/>
          <a:p>
            <a:r>
              <a:rPr lang="en-US" dirty="0"/>
              <a:t>How to Migrate Content from Valley or Prior Templates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3540FB8-970A-DA6D-8136-CA0A98169C72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32</a:t>
            </a:fld>
            <a:r>
              <a:rPr lang="en-US"/>
              <a:t>      </a:t>
            </a:r>
            <a:fld id="{312B91A1-42A9-4E12-BF47-1367DA59FDE7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940961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093655-1B71-E85A-4472-8588C0119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>
                <a:solidFill>
                  <a:schemeClr val="tx2"/>
                </a:solidFill>
                <a:latin typeface="+mj-lt"/>
              </a:rPr>
              <a:t>Copy the Inside Content From a Slide</a:t>
            </a:r>
            <a:endParaRPr lang="en-US" sz="240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78171503-B073-6A27-1A2F-26FCB1995C35}"/>
              </a:ext>
            </a:extLst>
          </p:cNvPr>
          <p:cNvSpPr txBox="1">
            <a:spLocks/>
          </p:cNvSpPr>
          <p:nvPr/>
        </p:nvSpPr>
        <p:spPr>
          <a:xfrm>
            <a:off x="1159435" y="1716808"/>
            <a:ext cx="3137373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Copy the internal content (not the whole slide) of the slide you want to transfer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579FB8-BED3-47C4-F113-D7A96FC7D741}"/>
              </a:ext>
            </a:extLst>
          </p:cNvPr>
          <p:cNvSpPr txBox="1"/>
          <p:nvPr/>
        </p:nvSpPr>
        <p:spPr>
          <a:xfrm>
            <a:off x="416562" y="175396"/>
            <a:ext cx="1600056" cy="232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900" spc="300"/>
              <a:t>APPROACH 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98BB3ED-CFB8-4A5C-2EC0-244EAC23221C}"/>
              </a:ext>
            </a:extLst>
          </p:cNvPr>
          <p:cNvSpPr/>
          <p:nvPr/>
        </p:nvSpPr>
        <p:spPr>
          <a:xfrm>
            <a:off x="422678" y="1716808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1</a:t>
            </a:r>
            <a:endParaRPr lang="en-US" b="1"/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E68C8BC6-2CE3-53F9-ED65-0A7E1B1D1EC7}"/>
              </a:ext>
            </a:extLst>
          </p:cNvPr>
          <p:cNvSpPr txBox="1">
            <a:spLocks/>
          </p:cNvSpPr>
          <p:nvPr/>
        </p:nvSpPr>
        <p:spPr>
          <a:xfrm>
            <a:off x="1153319" y="4235814"/>
            <a:ext cx="3137373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Add a ‘Title Only’ or ‘Title and Subtitle’ layout and paste in your content directly!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62087B7-D25C-95A8-6D63-D1C5D2758722}"/>
              </a:ext>
            </a:extLst>
          </p:cNvPr>
          <p:cNvSpPr/>
          <p:nvPr/>
        </p:nvSpPr>
        <p:spPr>
          <a:xfrm>
            <a:off x="416562" y="4235814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2</a:t>
            </a:r>
            <a:endParaRPr lang="en-US" b="1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682ABFB-BE67-E0D3-97E8-388BE686D932}"/>
              </a:ext>
            </a:extLst>
          </p:cNvPr>
          <p:cNvGrpSpPr/>
          <p:nvPr/>
        </p:nvGrpSpPr>
        <p:grpSpPr>
          <a:xfrm>
            <a:off x="4986350" y="1294449"/>
            <a:ext cx="4683754" cy="2840671"/>
            <a:chOff x="5220030" y="1446849"/>
            <a:chExt cx="4683754" cy="2840671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6236C8F0-A812-28A9-F67C-0C15109E95A9}"/>
                </a:ext>
              </a:extLst>
            </p:cNvPr>
            <p:cNvSpPr/>
            <p:nvPr/>
          </p:nvSpPr>
          <p:spPr>
            <a:xfrm>
              <a:off x="5220030" y="1446849"/>
              <a:ext cx="4683754" cy="2840671"/>
            </a:xfrm>
            <a:prstGeom prst="roundRect">
              <a:avLst>
                <a:gd name="adj" fmla="val 11519"/>
              </a:avLst>
            </a:prstGeom>
            <a:solidFill>
              <a:schemeClr val="bg1"/>
            </a:solidFill>
            <a:ln>
              <a:noFill/>
            </a:ln>
            <a:effectLst>
              <a:outerShdw blurRad="762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E0ACDE6-673D-A8A7-B60E-4126D0619C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400476" y="1636941"/>
              <a:ext cx="4322863" cy="2460486"/>
            </a:xfrm>
            <a:prstGeom prst="rect">
              <a:avLst/>
            </a:prstGeom>
          </p:spPr>
        </p:pic>
      </p:grpSp>
      <p:sp>
        <p:nvSpPr>
          <p:cNvPr id="14" name="Speech Bubble: Rectangle with Corners Rounded 13">
            <a:extLst>
              <a:ext uri="{FF2B5EF4-FFF2-40B4-BE49-F238E27FC236}">
                <a16:creationId xmlns:a16="http://schemas.microsoft.com/office/drawing/2014/main" id="{6EE544C3-4FD4-272B-7CD4-C2923DF400BC}"/>
              </a:ext>
            </a:extLst>
          </p:cNvPr>
          <p:cNvSpPr/>
          <p:nvPr/>
        </p:nvSpPr>
        <p:spPr>
          <a:xfrm>
            <a:off x="9850549" y="1144610"/>
            <a:ext cx="2234129" cy="1811950"/>
          </a:xfrm>
          <a:prstGeom prst="wedgeRoundRectCallout">
            <a:avLst>
              <a:gd name="adj1" fmla="val -77173"/>
              <a:gd name="adj2" fmla="val 32405"/>
              <a:gd name="adj3" fmla="val 16667"/>
            </a:avLst>
          </a:prstGeom>
          <a:solidFill>
            <a:schemeClr val="bg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300"/>
              </a:spcBef>
            </a:pPr>
            <a:r>
              <a:rPr lang="en-US" sz="1400">
                <a:solidFill>
                  <a:schemeClr val="tx2"/>
                </a:solidFill>
              </a:rPr>
              <a:t>Here I’ve copied the inside content.</a:t>
            </a:r>
          </a:p>
          <a:p>
            <a:pPr algn="ctr">
              <a:spcBef>
                <a:spcPts val="300"/>
              </a:spcBef>
            </a:pPr>
            <a:r>
              <a:rPr lang="en-US" sz="1200" i="1">
                <a:solidFill>
                  <a:schemeClr val="tx2"/>
                </a:solidFill>
              </a:rPr>
              <a:t>Note: I haven’t copied the title and subtitle, because they’re placed differently in the new template</a:t>
            </a:r>
            <a:endParaRPr lang="en-US" i="1">
              <a:solidFill>
                <a:schemeClr val="tx2"/>
              </a:solidFill>
            </a:endParaRP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0D6EC9BC-83B4-3BC0-B844-185B6B06235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33</a:t>
            </a:fld>
            <a:r>
              <a:rPr lang="en-US"/>
              <a:t>      </a:t>
            </a:r>
            <a:fld id="{C1C24027-B41A-4EBE-8881-80F3670B4583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014556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093655-1B71-E85A-4472-8588C0119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>
                <a:solidFill>
                  <a:schemeClr val="tx2"/>
                </a:solidFill>
                <a:latin typeface="+mj-lt"/>
              </a:rPr>
              <a:t>Copy the Entire Slide</a:t>
            </a:r>
            <a:r>
              <a:rPr lang="en-US" sz="2400" b="1">
                <a:solidFill>
                  <a:schemeClr val="tx2"/>
                </a:solidFill>
                <a:latin typeface="+mj-lt"/>
              </a:rPr>
              <a:t> (1/3)</a:t>
            </a:r>
            <a:endParaRPr lang="en-US" sz="240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78171503-B073-6A27-1A2F-26FCB1995C35}"/>
              </a:ext>
            </a:extLst>
          </p:cNvPr>
          <p:cNvSpPr txBox="1">
            <a:spLocks/>
          </p:cNvSpPr>
          <p:nvPr/>
        </p:nvSpPr>
        <p:spPr>
          <a:xfrm>
            <a:off x="1159435" y="1716808"/>
            <a:ext cx="3137373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Remove footer information from the slides</a:t>
            </a:r>
            <a:br>
              <a:rPr lang="en-US" sz="1400" dirty="0">
                <a:solidFill>
                  <a:schemeClr val="tx2"/>
                </a:solidFill>
              </a:rPr>
            </a:br>
            <a:r>
              <a:rPr lang="en-US" sz="1200" i="1" dirty="0">
                <a:solidFill>
                  <a:schemeClr val="tx2"/>
                </a:solidFill>
              </a:rPr>
              <a:t>This is because the footer information has shifted in style and location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579FB8-BED3-47C4-F113-D7A96FC7D741}"/>
              </a:ext>
            </a:extLst>
          </p:cNvPr>
          <p:cNvSpPr txBox="1"/>
          <p:nvPr/>
        </p:nvSpPr>
        <p:spPr>
          <a:xfrm>
            <a:off x="416562" y="175396"/>
            <a:ext cx="1600056" cy="232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900" spc="300"/>
              <a:t>APPROACH 2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98BB3ED-CFB8-4A5C-2EC0-244EAC23221C}"/>
              </a:ext>
            </a:extLst>
          </p:cNvPr>
          <p:cNvSpPr/>
          <p:nvPr/>
        </p:nvSpPr>
        <p:spPr>
          <a:xfrm>
            <a:off x="422678" y="1716808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1</a:t>
            </a:r>
            <a:endParaRPr lang="en-US" b="1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236C8F0-A812-28A9-F67C-0C15109E95A9}"/>
              </a:ext>
            </a:extLst>
          </p:cNvPr>
          <p:cNvSpPr/>
          <p:nvPr/>
        </p:nvSpPr>
        <p:spPr>
          <a:xfrm>
            <a:off x="1222418" y="3153797"/>
            <a:ext cx="4683754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C8D6499E-032D-4AA9-121F-3F672CCE290F}"/>
              </a:ext>
            </a:extLst>
          </p:cNvPr>
          <p:cNvSpPr/>
          <p:nvPr/>
        </p:nvSpPr>
        <p:spPr>
          <a:xfrm>
            <a:off x="6550341" y="3159334"/>
            <a:ext cx="3221095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A68623E6-0EC0-CF2C-D2EF-38662540087B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1608145" y="3334690"/>
            <a:ext cx="3823875" cy="247888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D216F781-09D8-945F-209F-930220C46357}"/>
              </a:ext>
            </a:extLst>
          </p:cNvPr>
          <p:cNvSpPr txBox="1"/>
          <p:nvPr/>
        </p:nvSpPr>
        <p:spPr>
          <a:xfrm>
            <a:off x="6395373" y="1645837"/>
            <a:ext cx="393583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sz="1400" dirty="0"/>
              <a:t>Go to Insert &gt; Header &amp; Footer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Deselect everything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Hit ‘Apply to All’ if copying many slides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Hit ‘Apply’ if copying just the one you’re on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3391826C-2952-FAF2-F7A7-8A0B9CA8F42C}"/>
              </a:ext>
            </a:extLst>
          </p:cNvPr>
          <p:cNvSpPr/>
          <p:nvPr/>
        </p:nvSpPr>
        <p:spPr>
          <a:xfrm>
            <a:off x="1065849" y="2918613"/>
            <a:ext cx="835660" cy="346503"/>
          </a:xfrm>
          <a:prstGeom prst="roundRect">
            <a:avLst>
              <a:gd name="adj" fmla="val 34260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/>
              <a:t>PC</a:t>
            </a:r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D62BC63C-0149-873D-B48F-2930413E4A4F}"/>
              </a:ext>
            </a:extLst>
          </p:cNvPr>
          <p:cNvSpPr/>
          <p:nvPr/>
        </p:nvSpPr>
        <p:spPr>
          <a:xfrm>
            <a:off x="6480334" y="2966720"/>
            <a:ext cx="835660" cy="346503"/>
          </a:xfrm>
          <a:prstGeom prst="roundRect">
            <a:avLst>
              <a:gd name="adj" fmla="val 34260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/>
              <a:t>Mac</a:t>
            </a:r>
            <a:endParaRPr lang="en-US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57D28DE6-0EBD-47BF-B2F6-95BC72BACC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3467" y="3265116"/>
            <a:ext cx="1900214" cy="2636423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A28EDEB4-0CB2-BF89-A4B4-3AF53FEE2C05}"/>
              </a:ext>
            </a:extLst>
          </p:cNvPr>
          <p:cNvGrpSpPr/>
          <p:nvPr/>
        </p:nvGrpSpPr>
        <p:grpSpPr>
          <a:xfrm>
            <a:off x="9730085" y="3749039"/>
            <a:ext cx="1313836" cy="1101871"/>
            <a:chOff x="9191605" y="3728719"/>
            <a:chExt cx="1313836" cy="1101871"/>
          </a:xfrm>
        </p:grpSpPr>
        <p:sp>
          <p:nvSpPr>
            <p:cNvPr id="27" name="Speech Bubble: Rectangle with Corners Rounded 26">
              <a:extLst>
                <a:ext uri="{FF2B5EF4-FFF2-40B4-BE49-F238E27FC236}">
                  <a16:creationId xmlns:a16="http://schemas.microsoft.com/office/drawing/2014/main" id="{60819806-D96C-BACF-8826-390793AC748A}"/>
                </a:ext>
              </a:extLst>
            </p:cNvPr>
            <p:cNvSpPr/>
            <p:nvPr/>
          </p:nvSpPr>
          <p:spPr>
            <a:xfrm>
              <a:off x="9235489" y="4059680"/>
              <a:ext cx="1015475" cy="584385"/>
            </a:xfrm>
            <a:prstGeom prst="wedgeRoundRectCallout">
              <a:avLst>
                <a:gd name="adj1" fmla="val -245260"/>
                <a:gd name="adj2" fmla="val 140632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28" name="Speech Bubble: Rectangle with Corners Rounded 27">
              <a:extLst>
                <a:ext uri="{FF2B5EF4-FFF2-40B4-BE49-F238E27FC236}">
                  <a16:creationId xmlns:a16="http://schemas.microsoft.com/office/drawing/2014/main" id="{6A27AB3A-C374-E6A2-BD56-B0088D806F13}"/>
                </a:ext>
              </a:extLst>
            </p:cNvPr>
            <p:cNvSpPr/>
            <p:nvPr/>
          </p:nvSpPr>
          <p:spPr>
            <a:xfrm>
              <a:off x="9340785" y="3978622"/>
              <a:ext cx="1015475" cy="584385"/>
            </a:xfrm>
            <a:prstGeom prst="wedgeRoundRectCallout">
              <a:avLst>
                <a:gd name="adj1" fmla="val -242259"/>
                <a:gd name="adj2" fmla="val 115857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14" name="Speech Bubble: Rectangle with Corners Rounded 13">
              <a:extLst>
                <a:ext uri="{FF2B5EF4-FFF2-40B4-BE49-F238E27FC236}">
                  <a16:creationId xmlns:a16="http://schemas.microsoft.com/office/drawing/2014/main" id="{6EE544C3-4FD4-272B-7CD4-C2923DF400BC}"/>
                </a:ext>
              </a:extLst>
            </p:cNvPr>
            <p:cNvSpPr/>
            <p:nvPr/>
          </p:nvSpPr>
          <p:spPr>
            <a:xfrm>
              <a:off x="9191605" y="3728719"/>
              <a:ext cx="1313836" cy="1101871"/>
            </a:xfrm>
            <a:prstGeom prst="wedgeRoundRectCallout">
              <a:avLst>
                <a:gd name="adj1" fmla="val -180796"/>
                <a:gd name="adj2" fmla="val 6587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r>
                <a:rPr lang="en-US" sz="1400">
                  <a:solidFill>
                    <a:schemeClr val="tx2"/>
                  </a:solidFill>
                </a:rPr>
                <a:t>Deselect everything</a:t>
              </a:r>
              <a:endParaRPr lang="en-US" i="1">
                <a:solidFill>
                  <a:schemeClr val="tx2"/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99A28A8-85B1-C976-F609-A559548B7490}"/>
              </a:ext>
            </a:extLst>
          </p:cNvPr>
          <p:cNvGrpSpPr/>
          <p:nvPr/>
        </p:nvGrpSpPr>
        <p:grpSpPr>
          <a:xfrm>
            <a:off x="4604100" y="3005457"/>
            <a:ext cx="1313836" cy="1101871"/>
            <a:chOff x="4065620" y="2985137"/>
            <a:chExt cx="1313836" cy="1101871"/>
          </a:xfrm>
        </p:grpSpPr>
        <p:sp>
          <p:nvSpPr>
            <p:cNvPr id="29" name="Speech Bubble: Rectangle with Corners Rounded 28">
              <a:extLst>
                <a:ext uri="{FF2B5EF4-FFF2-40B4-BE49-F238E27FC236}">
                  <a16:creationId xmlns:a16="http://schemas.microsoft.com/office/drawing/2014/main" id="{CA3828D9-FB83-D837-10EF-78DC1C057DC3}"/>
                </a:ext>
              </a:extLst>
            </p:cNvPr>
            <p:cNvSpPr/>
            <p:nvPr/>
          </p:nvSpPr>
          <p:spPr>
            <a:xfrm>
              <a:off x="4191273" y="3343426"/>
              <a:ext cx="1015475" cy="584385"/>
            </a:xfrm>
            <a:prstGeom prst="wedgeRoundRectCallout">
              <a:avLst>
                <a:gd name="adj1" fmla="val -283529"/>
                <a:gd name="adj2" fmla="val 216694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30" name="Speech Bubble: Rectangle with Corners Rounded 29">
              <a:extLst>
                <a:ext uri="{FF2B5EF4-FFF2-40B4-BE49-F238E27FC236}">
                  <a16:creationId xmlns:a16="http://schemas.microsoft.com/office/drawing/2014/main" id="{6299A677-F56E-918F-8BFB-2CE62DAB88D2}"/>
                </a:ext>
              </a:extLst>
            </p:cNvPr>
            <p:cNvSpPr/>
            <p:nvPr/>
          </p:nvSpPr>
          <p:spPr>
            <a:xfrm>
              <a:off x="4109504" y="3316098"/>
              <a:ext cx="1015475" cy="584385"/>
            </a:xfrm>
            <a:prstGeom prst="wedgeRoundRectCallout">
              <a:avLst>
                <a:gd name="adj1" fmla="val -269272"/>
                <a:gd name="adj2" fmla="val 206698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32" name="Speech Bubble: Rectangle with Corners Rounded 31">
              <a:extLst>
                <a:ext uri="{FF2B5EF4-FFF2-40B4-BE49-F238E27FC236}">
                  <a16:creationId xmlns:a16="http://schemas.microsoft.com/office/drawing/2014/main" id="{EAC74D20-72BB-5B99-24E8-E1AB1C7E5B58}"/>
                </a:ext>
              </a:extLst>
            </p:cNvPr>
            <p:cNvSpPr/>
            <p:nvPr/>
          </p:nvSpPr>
          <p:spPr>
            <a:xfrm>
              <a:off x="4065620" y="2985137"/>
              <a:ext cx="1313836" cy="1101871"/>
            </a:xfrm>
            <a:prstGeom prst="wedgeRoundRectCallout">
              <a:avLst>
                <a:gd name="adj1" fmla="val -210182"/>
                <a:gd name="adj2" fmla="val 34249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r>
                <a:rPr lang="en-US" sz="1400">
                  <a:solidFill>
                    <a:schemeClr val="tx2"/>
                  </a:solidFill>
                </a:rPr>
                <a:t>Deselect everything</a:t>
              </a:r>
              <a:endParaRPr lang="en-US" i="1">
                <a:solidFill>
                  <a:schemeClr val="tx2"/>
                </a:solidFill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41D0F1AB-3FF0-9921-A708-719FD467A8A2}"/>
              </a:ext>
            </a:extLst>
          </p:cNvPr>
          <p:cNvSpPr/>
          <p:nvPr/>
        </p:nvSpPr>
        <p:spPr>
          <a:xfrm>
            <a:off x="6196219" y="1661415"/>
            <a:ext cx="84139" cy="9229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831A928B-3DD0-ED69-C334-8CB48E339FD2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34</a:t>
            </a:fld>
            <a:r>
              <a:rPr lang="en-US"/>
              <a:t>      </a:t>
            </a:r>
            <a:fld id="{94BBBAB6-1192-498B-85F5-10C8675614DE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51858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093655-1B71-E85A-4472-8588C0119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>
                <a:solidFill>
                  <a:schemeClr val="tx2"/>
                </a:solidFill>
                <a:latin typeface="+mj-lt"/>
              </a:rPr>
              <a:t>Copy the Entire Slide</a:t>
            </a:r>
            <a:r>
              <a:rPr lang="en-US" sz="2400" b="1">
                <a:solidFill>
                  <a:schemeClr val="tx2"/>
                </a:solidFill>
                <a:latin typeface="+mj-lt"/>
              </a:rPr>
              <a:t> (2/3)</a:t>
            </a:r>
            <a:endParaRPr lang="en-US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78171503-B073-6A27-1A2F-26FCB1995C35}"/>
              </a:ext>
            </a:extLst>
          </p:cNvPr>
          <p:cNvSpPr txBox="1">
            <a:spLocks/>
          </p:cNvSpPr>
          <p:nvPr/>
        </p:nvSpPr>
        <p:spPr>
          <a:xfrm>
            <a:off x="1159435" y="1716808"/>
            <a:ext cx="4215205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Right Click where you want to paste the slide and select “Use Destination Theme” (the first option)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200" i="1" dirty="0">
                <a:solidFill>
                  <a:schemeClr val="tx2"/>
                </a:solidFill>
              </a:rPr>
              <a:t>If you don’t, the slide will carry over its old corporate template (theme) with it.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579FB8-BED3-47C4-F113-D7A96FC7D741}"/>
              </a:ext>
            </a:extLst>
          </p:cNvPr>
          <p:cNvSpPr txBox="1"/>
          <p:nvPr/>
        </p:nvSpPr>
        <p:spPr>
          <a:xfrm>
            <a:off x="416562" y="175396"/>
            <a:ext cx="1600056" cy="232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900" spc="300"/>
              <a:t>APPROACH 2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98BB3ED-CFB8-4A5C-2EC0-244EAC23221C}"/>
              </a:ext>
            </a:extLst>
          </p:cNvPr>
          <p:cNvSpPr/>
          <p:nvPr/>
        </p:nvSpPr>
        <p:spPr>
          <a:xfrm>
            <a:off x="422678" y="1716808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2</a:t>
            </a:r>
            <a:endParaRPr lang="en-US" b="1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236C8F0-A812-28A9-F67C-0C15109E95A9}"/>
              </a:ext>
            </a:extLst>
          </p:cNvPr>
          <p:cNvSpPr/>
          <p:nvPr/>
        </p:nvSpPr>
        <p:spPr>
          <a:xfrm>
            <a:off x="1151298" y="3174117"/>
            <a:ext cx="2802474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C8D6499E-032D-4AA9-121F-3F672CCE290F}"/>
              </a:ext>
            </a:extLst>
          </p:cNvPr>
          <p:cNvSpPr/>
          <p:nvPr/>
        </p:nvSpPr>
        <p:spPr>
          <a:xfrm>
            <a:off x="4573155" y="3174117"/>
            <a:ext cx="3221095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31F3F2F-7841-7124-CEF6-71496EC07A4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7383" r="-17134"/>
          <a:stretch/>
        </p:blipFill>
        <p:spPr>
          <a:xfrm>
            <a:off x="1412559" y="3333543"/>
            <a:ext cx="2438095" cy="24585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208388E2-6FF6-0A57-B6BC-40F41AA32829}"/>
              </a:ext>
            </a:extLst>
          </p:cNvPr>
          <p:cNvSpPr/>
          <p:nvPr/>
        </p:nvSpPr>
        <p:spPr>
          <a:xfrm>
            <a:off x="2798897" y="3442735"/>
            <a:ext cx="793168" cy="522521"/>
          </a:xfrm>
          <a:prstGeom prst="wedgeRoundRectCallout">
            <a:avLst>
              <a:gd name="adj1" fmla="val -56696"/>
              <a:gd name="adj2" fmla="val 78451"/>
              <a:gd name="adj3" fmla="val 16667"/>
            </a:avLst>
          </a:prstGeom>
          <a:solidFill>
            <a:schemeClr val="bg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tx2"/>
                </a:solidFill>
              </a:rPr>
              <a:t>Right click</a:t>
            </a:r>
            <a:endParaRPr lang="en-US">
              <a:solidFill>
                <a:schemeClr val="tx2"/>
              </a:solidFill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8214F686-0A16-0876-32B7-3337D871FA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5194" y="3365190"/>
            <a:ext cx="1877016" cy="2458524"/>
          </a:xfrm>
          <a:prstGeom prst="rect">
            <a:avLst/>
          </a:prstGeom>
        </p:spPr>
      </p:pic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A46FA7C0-B97B-B3E3-DFCF-9D05C673DC23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35</a:t>
            </a:fld>
            <a:r>
              <a:rPr lang="en-US"/>
              <a:t>      </a:t>
            </a:r>
            <a:fld id="{D810C3C4-3D6C-4784-8D95-DC42AFC32FDB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76506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093655-1B71-E85A-4472-8588C0119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>
                <a:solidFill>
                  <a:schemeClr val="tx2"/>
                </a:solidFill>
                <a:latin typeface="+mj-lt"/>
              </a:rPr>
              <a:t>Copy the Entire Slide</a:t>
            </a:r>
            <a:r>
              <a:rPr lang="en-US" sz="2400" b="1">
                <a:solidFill>
                  <a:schemeClr val="tx2"/>
                </a:solidFill>
                <a:latin typeface="+mj-lt"/>
              </a:rPr>
              <a:t> (3/3)</a:t>
            </a:r>
            <a:endParaRPr lang="en-US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78171503-B073-6A27-1A2F-26FCB1995C35}"/>
              </a:ext>
            </a:extLst>
          </p:cNvPr>
          <p:cNvSpPr txBox="1">
            <a:spLocks/>
          </p:cNvSpPr>
          <p:nvPr/>
        </p:nvSpPr>
        <p:spPr>
          <a:xfrm>
            <a:off x="1159435" y="1716808"/>
            <a:ext cx="4215205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Put the footer information back in!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200" i="1" dirty="0">
                <a:solidFill>
                  <a:schemeClr val="tx2"/>
                </a:solidFill>
              </a:rPr>
              <a:t>The new template has been simplified, so you only need to enable one element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579FB8-BED3-47C4-F113-D7A96FC7D741}"/>
              </a:ext>
            </a:extLst>
          </p:cNvPr>
          <p:cNvSpPr txBox="1"/>
          <p:nvPr/>
        </p:nvSpPr>
        <p:spPr>
          <a:xfrm>
            <a:off x="416562" y="175396"/>
            <a:ext cx="1600056" cy="232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900" spc="300"/>
              <a:t>APPROACH 2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98BB3ED-CFB8-4A5C-2EC0-244EAC23221C}"/>
              </a:ext>
            </a:extLst>
          </p:cNvPr>
          <p:cNvSpPr/>
          <p:nvPr/>
        </p:nvSpPr>
        <p:spPr>
          <a:xfrm>
            <a:off x="422678" y="1716808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3</a:t>
            </a:r>
            <a:endParaRPr lang="en-US" b="1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CF18E7D9-8CC8-B0DE-3002-7FFFBC1B9AED}"/>
              </a:ext>
            </a:extLst>
          </p:cNvPr>
          <p:cNvSpPr/>
          <p:nvPr/>
        </p:nvSpPr>
        <p:spPr>
          <a:xfrm>
            <a:off x="1159435" y="3133477"/>
            <a:ext cx="4347285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464721-D1DA-38C3-8DAA-F5452DD05C06}"/>
              </a:ext>
            </a:extLst>
          </p:cNvPr>
          <p:cNvSpPr txBox="1"/>
          <p:nvPr/>
        </p:nvSpPr>
        <p:spPr>
          <a:xfrm>
            <a:off x="6395373" y="1716808"/>
            <a:ext cx="3935830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sz="1400" dirty="0"/>
              <a:t>Go to Insert &gt; Header &amp; Footer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Select ‘Slide number’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Hit ‘Apply to All’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B129511-4B82-02B9-7F9E-C1E48F7E29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2816" y="3333022"/>
            <a:ext cx="3808442" cy="2369278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3270D9F7-4EF8-749F-A0A2-89F2AF5D9BBA}"/>
              </a:ext>
            </a:extLst>
          </p:cNvPr>
          <p:cNvGrpSpPr/>
          <p:nvPr/>
        </p:nvGrpSpPr>
        <p:grpSpPr>
          <a:xfrm>
            <a:off x="6011861" y="3429000"/>
            <a:ext cx="2234129" cy="1811950"/>
            <a:chOff x="6011861" y="3429000"/>
            <a:chExt cx="2234129" cy="1811950"/>
          </a:xfrm>
        </p:grpSpPr>
        <p:sp>
          <p:nvSpPr>
            <p:cNvPr id="18" name="Speech Bubble: Rectangle with Corners Rounded 17">
              <a:extLst>
                <a:ext uri="{FF2B5EF4-FFF2-40B4-BE49-F238E27FC236}">
                  <a16:creationId xmlns:a16="http://schemas.microsoft.com/office/drawing/2014/main" id="{45FD03DE-9DCA-2D9F-4E43-5E8E073EBD8B}"/>
                </a:ext>
              </a:extLst>
            </p:cNvPr>
            <p:cNvSpPr/>
            <p:nvPr/>
          </p:nvSpPr>
          <p:spPr>
            <a:xfrm>
              <a:off x="6238289" y="4517661"/>
              <a:ext cx="1015475" cy="584385"/>
            </a:xfrm>
            <a:prstGeom prst="wedgeRoundRectCallout">
              <a:avLst>
                <a:gd name="adj1" fmla="val -217245"/>
                <a:gd name="adj2" fmla="val 119769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17" name="Speech Bubble: Rectangle with Corners Rounded 16">
              <a:extLst>
                <a:ext uri="{FF2B5EF4-FFF2-40B4-BE49-F238E27FC236}">
                  <a16:creationId xmlns:a16="http://schemas.microsoft.com/office/drawing/2014/main" id="{513F831A-0827-C52C-EB79-87058513C464}"/>
                </a:ext>
              </a:extLst>
            </p:cNvPr>
            <p:cNvSpPr/>
            <p:nvPr/>
          </p:nvSpPr>
          <p:spPr>
            <a:xfrm>
              <a:off x="6011861" y="3429000"/>
              <a:ext cx="2234129" cy="1811950"/>
            </a:xfrm>
            <a:prstGeom prst="wedgeRoundRectCallout">
              <a:avLst>
                <a:gd name="adj1" fmla="val -220878"/>
                <a:gd name="adj2" fmla="val 22873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r>
                <a:rPr lang="en-US" sz="1400">
                  <a:solidFill>
                    <a:schemeClr val="tx2"/>
                  </a:solidFill>
                </a:rPr>
                <a:t>Select “Slide number”</a:t>
              </a:r>
            </a:p>
            <a:p>
              <a:pPr algn="ctr">
                <a:spcBef>
                  <a:spcPts val="300"/>
                </a:spcBef>
              </a:pPr>
              <a:r>
                <a:rPr lang="en-US" sz="1400">
                  <a:solidFill>
                    <a:schemeClr val="tx2"/>
                  </a:solidFill>
                </a:rPr>
                <a:t>Hit “Apply to All”</a:t>
              </a: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785AF7C3-6DB6-7C9E-524B-7548A19EB9AD}"/>
              </a:ext>
            </a:extLst>
          </p:cNvPr>
          <p:cNvSpPr/>
          <p:nvPr/>
        </p:nvSpPr>
        <p:spPr>
          <a:xfrm>
            <a:off x="6196219" y="1606890"/>
            <a:ext cx="84139" cy="9229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58AD37B-CA6E-1BA5-6FDF-EBAB77D776CC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36</a:t>
            </a:fld>
            <a:r>
              <a:rPr lang="en-US"/>
              <a:t>      </a:t>
            </a:r>
            <a:fld id="{8E7DEC07-55FE-477F-B959-F619D21AFEF9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70486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Three Columns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133C826-7C49-12E2-CB2A-D1A80FF3728C}"/>
              </a:ext>
            </a:extLst>
          </p:cNvPr>
          <p:cNvSpPr/>
          <p:nvPr/>
        </p:nvSpPr>
        <p:spPr>
          <a:xfrm>
            <a:off x="1094324" y="1668237"/>
            <a:ext cx="3050018" cy="647692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BE608CDB-9F42-3169-75F5-A9EED878BB4B}"/>
              </a:ext>
            </a:extLst>
          </p:cNvPr>
          <p:cNvSpPr txBox="1">
            <a:spLocks/>
          </p:cNvSpPr>
          <p:nvPr/>
        </p:nvSpPr>
        <p:spPr>
          <a:xfrm>
            <a:off x="1115329" y="1824401"/>
            <a:ext cx="3025990" cy="41918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Column Heading</a:t>
            </a:r>
          </a:p>
        </p:txBody>
      </p:sp>
      <p:sp>
        <p:nvSpPr>
          <p:cNvPr id="7" name="Content Placeholder 4">
            <a:extLst>
              <a:ext uri="{FF2B5EF4-FFF2-40B4-BE49-F238E27FC236}">
                <a16:creationId xmlns:a16="http://schemas.microsoft.com/office/drawing/2014/main" id="{F49B246C-9E25-7BFB-A375-A55B49135D1B}"/>
              </a:ext>
            </a:extLst>
          </p:cNvPr>
          <p:cNvSpPr txBox="1">
            <a:spLocks/>
          </p:cNvSpPr>
          <p:nvPr/>
        </p:nvSpPr>
        <p:spPr>
          <a:xfrm>
            <a:off x="1094325" y="2472092"/>
            <a:ext cx="3046994" cy="297366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Lorem ipsum dolor sit amet, consectetur adipiscing elit. Maecenas in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dapibus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Curabitur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iaculis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risus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sit amet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placerat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nunc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elementum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non. Integer id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aliquam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nulla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</a:t>
            </a:r>
          </a:p>
          <a:p>
            <a:pPr marL="0" indent="0">
              <a:buNone/>
            </a:pPr>
            <a:r>
              <a:rPr lang="en-US" sz="1800" dirty="0" err="1">
                <a:latin typeface="+mn-lt"/>
                <a:ea typeface="Roboto Light" panose="02000000000000000000" pitchFamily="2" charset="0"/>
              </a:rPr>
              <a:t>Fusce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dictum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nibh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cursus elit.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</a:t>
            </a:r>
            <a:endParaRPr lang="en-US" sz="1200" dirty="0">
              <a:latin typeface="+mn-lt"/>
              <a:ea typeface="Roboto Light" panose="02000000000000000000" pitchFamily="2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A667286-F471-3BCE-C211-AFB877AAE0D5}"/>
              </a:ext>
            </a:extLst>
          </p:cNvPr>
          <p:cNvSpPr/>
          <p:nvPr/>
        </p:nvSpPr>
        <p:spPr>
          <a:xfrm>
            <a:off x="4570991" y="1668237"/>
            <a:ext cx="3050018" cy="647692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4BB6F70A-7549-E296-33E1-951C3A974B59}"/>
              </a:ext>
            </a:extLst>
          </p:cNvPr>
          <p:cNvSpPr txBox="1">
            <a:spLocks/>
          </p:cNvSpPr>
          <p:nvPr/>
        </p:nvSpPr>
        <p:spPr>
          <a:xfrm>
            <a:off x="4591996" y="1824401"/>
            <a:ext cx="3025990" cy="41918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Column Heading</a:t>
            </a:r>
          </a:p>
        </p:txBody>
      </p:sp>
      <p:sp>
        <p:nvSpPr>
          <p:cNvPr id="19" name="Content Placeholder 4">
            <a:extLst>
              <a:ext uri="{FF2B5EF4-FFF2-40B4-BE49-F238E27FC236}">
                <a16:creationId xmlns:a16="http://schemas.microsoft.com/office/drawing/2014/main" id="{9F453814-C207-D9EB-78FB-FE053FA4DDAD}"/>
              </a:ext>
            </a:extLst>
          </p:cNvPr>
          <p:cNvSpPr txBox="1">
            <a:spLocks/>
          </p:cNvSpPr>
          <p:nvPr/>
        </p:nvSpPr>
        <p:spPr>
          <a:xfrm>
            <a:off x="4570992" y="2472092"/>
            <a:ext cx="3046994" cy="297366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Lorem ipsum dolor sit amet, consectetur adipiscing elit. Maecenas in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dapibus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Curabitur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iaculis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risus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sit amet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placerat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nunc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elementum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non. Integer id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aliquam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nulla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</a:t>
            </a:r>
          </a:p>
          <a:p>
            <a:pPr marL="0" indent="0">
              <a:buNone/>
            </a:pPr>
            <a:r>
              <a:rPr lang="en-US" sz="1800" dirty="0" err="1">
                <a:latin typeface="+mn-lt"/>
                <a:ea typeface="Roboto Light" panose="02000000000000000000" pitchFamily="2" charset="0"/>
              </a:rPr>
              <a:t>Fusce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dictum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nibh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cursus elit.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</a:t>
            </a:r>
            <a:endParaRPr lang="en-US" sz="1200" dirty="0">
              <a:latin typeface="+mn-lt"/>
              <a:ea typeface="Roboto Light" panose="02000000000000000000" pitchFamily="2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95579B9-8AEC-4AFB-88ED-FEDC3A1345C2}"/>
              </a:ext>
            </a:extLst>
          </p:cNvPr>
          <p:cNvSpPr/>
          <p:nvPr/>
        </p:nvSpPr>
        <p:spPr>
          <a:xfrm>
            <a:off x="8047658" y="1668237"/>
            <a:ext cx="3050018" cy="647692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 Placeholder 3">
            <a:extLst>
              <a:ext uri="{FF2B5EF4-FFF2-40B4-BE49-F238E27FC236}">
                <a16:creationId xmlns:a16="http://schemas.microsoft.com/office/drawing/2014/main" id="{8E9939E6-F4E7-0856-786C-F1612406CFFE}"/>
              </a:ext>
            </a:extLst>
          </p:cNvPr>
          <p:cNvSpPr txBox="1">
            <a:spLocks/>
          </p:cNvSpPr>
          <p:nvPr/>
        </p:nvSpPr>
        <p:spPr>
          <a:xfrm>
            <a:off x="8068663" y="1824401"/>
            <a:ext cx="3025990" cy="41918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Column Heading</a:t>
            </a:r>
          </a:p>
        </p:txBody>
      </p:sp>
      <p:sp>
        <p:nvSpPr>
          <p:cNvPr id="22" name="Content Placeholder 4">
            <a:extLst>
              <a:ext uri="{FF2B5EF4-FFF2-40B4-BE49-F238E27FC236}">
                <a16:creationId xmlns:a16="http://schemas.microsoft.com/office/drawing/2014/main" id="{6693CABE-1B41-FFBE-DDCB-252F88403FD6}"/>
              </a:ext>
            </a:extLst>
          </p:cNvPr>
          <p:cNvSpPr txBox="1">
            <a:spLocks/>
          </p:cNvSpPr>
          <p:nvPr/>
        </p:nvSpPr>
        <p:spPr>
          <a:xfrm>
            <a:off x="8047659" y="2472092"/>
            <a:ext cx="3046994" cy="297366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Lorem ipsum dolor sit amet, consectetur adipiscing elit. Maecenas in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dapibus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Curabitur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iaculis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risus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sit amet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placerat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nunc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elementum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non. Integer id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aliquam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nulla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</a:t>
            </a:r>
          </a:p>
          <a:p>
            <a:pPr marL="0" indent="0">
              <a:buNone/>
            </a:pPr>
            <a:r>
              <a:rPr lang="en-US" sz="1800" dirty="0" err="1">
                <a:latin typeface="+mn-lt"/>
                <a:ea typeface="Roboto Light" panose="02000000000000000000" pitchFamily="2" charset="0"/>
              </a:rPr>
              <a:t>Fusce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dictum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nibh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cursus elit.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</a:t>
            </a:r>
            <a:endParaRPr lang="en-US" sz="1200" dirty="0">
              <a:latin typeface="+mn-lt"/>
              <a:ea typeface="Roboto Light" panose="02000000000000000000" pitchFamily="2" charset="0"/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4E47A0-1D24-3ACA-87D5-F6D01928128B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4</a:t>
            </a:fld>
            <a:r>
              <a:rPr lang="en-US"/>
              <a:t>      </a:t>
            </a:r>
            <a:fld id="{9B74A724-E8C5-4D1A-9E0C-000DA5E85FBF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811357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FEEAD2B0-195A-B5C0-3C3B-2361F1A5F54A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quis</a:t>
            </a:r>
            <a:r>
              <a:rPr lang="en-US" sz="1800" dirty="0"/>
              <a:t>.  Lorem ipsum dolor sit amet, consectetur adipiscing elit</a:t>
            </a:r>
            <a:r>
              <a:rPr lang="en-US" dirty="0"/>
              <a:t>.</a:t>
            </a:r>
            <a:endParaRPr lang="en-US" sz="1800" dirty="0"/>
          </a:p>
          <a:p>
            <a:pPr marL="0" indent="0"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quis</a:t>
            </a:r>
            <a:r>
              <a:rPr lang="en-US" sz="1800" dirty="0"/>
              <a:t>.  Lorem ipsum dolor sit amet, consectetur adipiscing elit</a:t>
            </a:r>
            <a:r>
              <a:rPr lang="en-US" dirty="0"/>
              <a:t>.</a:t>
            </a:r>
          </a:p>
          <a:p>
            <a:pPr marL="0" indent="0"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quis</a:t>
            </a:r>
            <a:r>
              <a:rPr lang="en-US" sz="1800" dirty="0"/>
              <a:t>.  Lorem ipsum dolor sit amet, consectetur adipiscing elit</a:t>
            </a:r>
            <a:r>
              <a:rPr lang="en-US" dirty="0"/>
              <a:t>.</a:t>
            </a:r>
            <a:endParaRPr lang="en-US" sz="1800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B9ACFDF5-FA02-0BEF-330E-FF2C7D377B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Bottom Sidebar with Paragraphs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BB4E842-E3A3-2385-07C6-D9A61B8877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5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2D7D405-1EA4-4AAD-8F7D-37AAF827A506}" type="slidenum">
              <a:rPr lang="en-US" smtClean="0"/>
              <a:pPr/>
              <a:t>5</a:t>
            </a:fld>
            <a:r>
              <a:rPr lang="en-US"/>
              <a:t>      </a:t>
            </a:r>
            <a:fld id="{22CEA979-733F-46C3-A3B6-607F3A1472CE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8D6E0546-DDAF-21F6-BA44-DC1BF7BC728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sz="1600" dirty="0"/>
              <a:t>Lorem ipsum dolor sit amet, consectetur adipiscing elit</a:t>
            </a:r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849084C5-8C93-F9F7-5437-764596F2EC1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sz="1600" dirty="0"/>
              <a:t>Lorem ipsum dolor sit amet, consectetur adipiscing elit</a:t>
            </a:r>
            <a:endParaRPr lang="en-US" dirty="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71243681-CBC0-5763-AEE8-B96E79F3E95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sz="1600" dirty="0"/>
              <a:t>Lorem ipsum dolor sit amet, consectetur adipiscing elit</a:t>
            </a:r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BB6A1E2-4238-751B-399F-E19510524A2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Highlight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6BC8A49-99C8-2D3C-73E6-5E78B95538B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Highlight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85D0E13-540B-B4E7-E696-88557053453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Highlight</a:t>
            </a:r>
          </a:p>
        </p:txBody>
      </p:sp>
    </p:spTree>
    <p:extLst>
      <p:ext uri="{BB962C8B-B14F-4D97-AF65-F5344CB8AC3E}">
        <p14:creationId xmlns:p14="http://schemas.microsoft.com/office/powerpoint/2010/main" val="344403572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Chart and Table Examples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E30C4A8-6C99-86B3-8921-646A8525C971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6</a:t>
            </a:fld>
            <a:r>
              <a:rPr lang="en-US"/>
              <a:t>      </a:t>
            </a:r>
            <a:fld id="{D28AA18C-BB12-4C0A-86AA-114712A0A200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65662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Placeholder 7">
            <a:extLst>
              <a:ext uri="{FF2B5EF4-FFF2-40B4-BE49-F238E27FC236}">
                <a16:creationId xmlns:a16="http://schemas.microsoft.com/office/drawing/2014/main" id="{4D12323F-02A3-8C48-B3EE-8039A9CDFC60}"/>
              </a:ext>
            </a:extLst>
          </p:cNvPr>
          <p:cNvGraphicFramePr>
            <a:graphicFrameLocks/>
          </p:cNvGraphicFramePr>
          <p:nvPr/>
        </p:nvGraphicFramePr>
        <p:xfrm>
          <a:off x="5195888" y="1238250"/>
          <a:ext cx="6172200" cy="447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18564D30-650F-9064-B894-2642E14FED94}"/>
              </a:ext>
            </a:extLst>
          </p:cNvPr>
          <p:cNvSpPr txBox="1">
            <a:spLocks/>
          </p:cNvSpPr>
          <p:nvPr/>
        </p:nvSpPr>
        <p:spPr>
          <a:xfrm>
            <a:off x="751923" y="2073275"/>
            <a:ext cx="3606717" cy="36718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da-DK" sz="1800" dirty="0"/>
              <a:t>Call out important insights or include a short summary here</a:t>
            </a:r>
          </a:p>
        </p:txBody>
      </p:sp>
      <p:sp>
        <p:nvSpPr>
          <p:cNvPr id="9" name="Title 3">
            <a:extLst>
              <a:ext uri="{FF2B5EF4-FFF2-40B4-BE49-F238E27FC236}">
                <a16:creationId xmlns:a16="http://schemas.microsoft.com/office/drawing/2014/main" id="{C0B0E342-5592-3717-0997-103C25FCFBC1}"/>
              </a:ext>
            </a:extLst>
          </p:cNvPr>
          <p:cNvSpPr txBox="1">
            <a:spLocks/>
          </p:cNvSpPr>
          <p:nvPr/>
        </p:nvSpPr>
        <p:spPr>
          <a:xfrm>
            <a:off x="633236" y="1227137"/>
            <a:ext cx="4107968" cy="846138"/>
          </a:xfrm>
          <a:prstGeom prst="rect">
            <a:avLst/>
          </a:prstGeom>
        </p:spPr>
        <p:txBody>
          <a:bodyPr vert="horz" lIns="182880" tIns="45720" rIns="91440" bIns="45720" rtlCol="0" anchor="t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Chart Caption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DBCA489-AC01-A1B7-B698-1B2446E10175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7</a:t>
            </a:fld>
            <a:r>
              <a:rPr lang="en-US"/>
              <a:t>      </a:t>
            </a:r>
            <a:fld id="{02963EF9-EEE3-4BA0-A9D3-CF0A0D00AEDA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31124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Placeholder 7">
            <a:extLst>
              <a:ext uri="{FF2B5EF4-FFF2-40B4-BE49-F238E27FC236}">
                <a16:creationId xmlns:a16="http://schemas.microsoft.com/office/drawing/2014/main" id="{4D12323F-02A3-8C48-B3EE-8039A9CDFC60}"/>
              </a:ext>
            </a:extLst>
          </p:cNvPr>
          <p:cNvGraphicFramePr>
            <a:graphicFrameLocks/>
          </p:cNvGraphicFramePr>
          <p:nvPr/>
        </p:nvGraphicFramePr>
        <p:xfrm>
          <a:off x="5195888" y="1238250"/>
          <a:ext cx="6172200" cy="447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itle 3">
            <a:extLst>
              <a:ext uri="{FF2B5EF4-FFF2-40B4-BE49-F238E27FC236}">
                <a16:creationId xmlns:a16="http://schemas.microsoft.com/office/drawing/2014/main" id="{91858E63-2DF3-8150-4A57-5D387F57A7D0}"/>
              </a:ext>
            </a:extLst>
          </p:cNvPr>
          <p:cNvSpPr txBox="1">
            <a:spLocks/>
          </p:cNvSpPr>
          <p:nvPr/>
        </p:nvSpPr>
        <p:spPr>
          <a:xfrm>
            <a:off x="633236" y="1227137"/>
            <a:ext cx="4107968" cy="846138"/>
          </a:xfrm>
          <a:prstGeom prst="rect">
            <a:avLst/>
          </a:prstGeom>
        </p:spPr>
        <p:txBody>
          <a:bodyPr vert="horz" lIns="182880" tIns="45720" rIns="91440" bIns="45720" rtlCol="0" anchor="t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Chart Caption</a:t>
            </a:r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18564D30-650F-9064-B894-2642E14FED94}"/>
              </a:ext>
            </a:extLst>
          </p:cNvPr>
          <p:cNvSpPr txBox="1">
            <a:spLocks/>
          </p:cNvSpPr>
          <p:nvPr/>
        </p:nvSpPr>
        <p:spPr>
          <a:xfrm>
            <a:off x="751924" y="2073275"/>
            <a:ext cx="3535596" cy="36718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da-DK" sz="1800" dirty="0"/>
              <a:t>Call out important insights or include a short summary here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1C5942B-C3FE-454D-9A0C-1DB8EE2396CE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8</a:t>
            </a:fld>
            <a:r>
              <a:rPr lang="en-US"/>
              <a:t>      </a:t>
            </a:r>
            <a:fld id="{AC9872E4-87A1-4532-981F-956DD8C7C5E2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2916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07F480-7269-2B00-54F9-33F125C82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Three Charts and Highlights</a:t>
            </a:r>
          </a:p>
        </p:txBody>
      </p:sp>
      <p:graphicFrame>
        <p:nvGraphicFramePr>
          <p:cNvPr id="6" name="Chart Placeholder 9">
            <a:extLst>
              <a:ext uri="{FF2B5EF4-FFF2-40B4-BE49-F238E27FC236}">
                <a16:creationId xmlns:a16="http://schemas.microsoft.com/office/drawing/2014/main" id="{5C2C62D0-270A-1D74-220F-5EA404A4FE46}"/>
              </a:ext>
            </a:extLst>
          </p:cNvPr>
          <p:cNvGraphicFramePr>
            <a:graphicFrameLocks/>
          </p:cNvGraphicFramePr>
          <p:nvPr/>
        </p:nvGraphicFramePr>
        <p:xfrm>
          <a:off x="838200" y="1609725"/>
          <a:ext cx="3363913" cy="25161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Placeholder 12">
            <a:extLst>
              <a:ext uri="{FF2B5EF4-FFF2-40B4-BE49-F238E27FC236}">
                <a16:creationId xmlns:a16="http://schemas.microsoft.com/office/drawing/2014/main" id="{A538F696-D553-C111-0715-BFE4AE0A0CB6}"/>
              </a:ext>
            </a:extLst>
          </p:cNvPr>
          <p:cNvGraphicFramePr>
            <a:graphicFrameLocks/>
          </p:cNvGraphicFramePr>
          <p:nvPr/>
        </p:nvGraphicFramePr>
        <p:xfrm>
          <a:off x="4413250" y="1622425"/>
          <a:ext cx="3365500" cy="25161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hart Placeholder 15">
            <a:extLst>
              <a:ext uri="{FF2B5EF4-FFF2-40B4-BE49-F238E27FC236}">
                <a16:creationId xmlns:a16="http://schemas.microsoft.com/office/drawing/2014/main" id="{EC42C2A2-9B21-48D7-949C-4D66DF721B3A}"/>
              </a:ext>
            </a:extLst>
          </p:cNvPr>
          <p:cNvGraphicFramePr>
            <a:graphicFrameLocks/>
          </p:cNvGraphicFramePr>
          <p:nvPr/>
        </p:nvGraphicFramePr>
        <p:xfrm>
          <a:off x="7989888" y="1622425"/>
          <a:ext cx="3363912" cy="25161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555EF900-439D-422B-14E9-C0EBD4DB77E1}"/>
              </a:ext>
            </a:extLst>
          </p:cNvPr>
          <p:cNvSpPr txBox="1">
            <a:spLocks/>
          </p:cNvSpPr>
          <p:nvPr/>
        </p:nvSpPr>
        <p:spPr>
          <a:xfrm>
            <a:off x="751923" y="4819651"/>
            <a:ext cx="3267627" cy="81121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z="1800" dirty="0"/>
              <a:t>Takeaway 1</a:t>
            </a:r>
          </a:p>
          <a:p>
            <a:r>
              <a:rPr lang="da-DK" sz="1800" dirty="0"/>
              <a:t>Takeaway 2</a:t>
            </a:r>
          </a:p>
          <a:p>
            <a:r>
              <a:rPr lang="da-DK" sz="1800" dirty="0"/>
              <a:t>Takeaway 3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595A77C9-AA6A-CAB5-1C69-DC6E4C164615}"/>
              </a:ext>
            </a:extLst>
          </p:cNvPr>
          <p:cNvSpPr txBox="1">
            <a:spLocks/>
          </p:cNvSpPr>
          <p:nvPr/>
        </p:nvSpPr>
        <p:spPr>
          <a:xfrm>
            <a:off x="4448258" y="4837906"/>
            <a:ext cx="3267627" cy="81121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z="1800"/>
              <a:t>Takeaway 1</a:t>
            </a:r>
          </a:p>
          <a:p>
            <a:r>
              <a:rPr lang="da-DK" sz="1800"/>
              <a:t>Takeaway 2</a:t>
            </a:r>
          </a:p>
          <a:p>
            <a:r>
              <a:rPr lang="da-DK" sz="1800"/>
              <a:t>Takeaway 3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902D0D12-9EB6-8079-9AAC-5418B5DCD2FD}"/>
              </a:ext>
            </a:extLst>
          </p:cNvPr>
          <p:cNvSpPr txBox="1">
            <a:spLocks/>
          </p:cNvSpPr>
          <p:nvPr/>
        </p:nvSpPr>
        <p:spPr>
          <a:xfrm>
            <a:off x="8172452" y="4819651"/>
            <a:ext cx="3267627" cy="81121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z="1800"/>
              <a:t>Takeaway 1</a:t>
            </a:r>
          </a:p>
          <a:p>
            <a:r>
              <a:rPr lang="da-DK" sz="1800"/>
              <a:t>Takeaway 2</a:t>
            </a:r>
          </a:p>
          <a:p>
            <a:r>
              <a:rPr lang="da-DK" sz="1800"/>
              <a:t>Takeaway 3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07C3D3B-DA27-C365-B99F-C8D363728583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9</a:t>
            </a:fld>
            <a:r>
              <a:rPr lang="en-US"/>
              <a:t>      </a:t>
            </a:r>
            <a:fld id="{57B35036-BDC7-42ED-9C1D-2DC67FA6E51D}" type="datetime4">
              <a:rPr lang="en-US" smtClean="0"/>
              <a:pPr/>
              <a:t>July 21, 2025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39685"/>
      </p:ext>
    </p:extLst>
  </p:cSld>
  <p:clrMapOvr>
    <a:masterClrMapping/>
  </p:clrMapOvr>
</p:sld>
</file>

<file path=ppt/theme/theme1.xml><?xml version="1.0" encoding="utf-8"?>
<a:theme xmlns:a="http://schemas.openxmlformats.org/drawingml/2006/main" name="Valley Corporate Template">
  <a:themeElements>
    <a:clrScheme name="Valmont Valley 2024">
      <a:dk1>
        <a:srgbClr val="000000"/>
      </a:dk1>
      <a:lt1>
        <a:srgbClr val="FFFFFF"/>
      </a:lt1>
      <a:dk2>
        <a:srgbClr val="4D4D4F"/>
      </a:dk2>
      <a:lt2>
        <a:srgbClr val="DCDCDE"/>
      </a:lt2>
      <a:accent1>
        <a:srgbClr val="005F83"/>
      </a:accent1>
      <a:accent2>
        <a:srgbClr val="000000"/>
      </a:accent2>
      <a:accent3>
        <a:srgbClr val="0093D0"/>
      </a:accent3>
      <a:accent4>
        <a:srgbClr val="7A9A01"/>
      </a:accent4>
      <a:accent5>
        <a:srgbClr val="DAAA00"/>
      </a:accent5>
      <a:accent6>
        <a:srgbClr val="D57800"/>
      </a:accent6>
      <a:hlink>
        <a:srgbClr val="005F83"/>
      </a:hlink>
      <a:folHlink>
        <a:srgbClr val="005F83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9525"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tailEnd type="none"/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  <a:txDef>
      <a:spPr>
        <a:noFill/>
      </a:spPr>
      <a:bodyPr wrap="square">
        <a:spAutoFit/>
      </a:bodyPr>
      <a:lstStyle>
        <a:defPPr algn="l">
          <a:spcAft>
            <a:spcPts val="600"/>
          </a:spcAft>
          <a:defRPr sz="1400" b="0" i="0" u="none" strike="noStrike" dirty="0" smtClean="0">
            <a:solidFill>
              <a:schemeClr val="tx2"/>
            </a:solidFill>
            <a:effectLst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4906013691D0E9489115D34E18B7071B" ma:contentTypeVersion="16" ma:contentTypeDescription="Create a new document." ma:contentTypeScope="" ma:versionID="7eff9bef4ca97cc32ca05ebab0e38f38">
  <xsd:schema xmlns:xsd="http://www.w3.org/2001/XMLSchema" xmlns:xs="http://www.w3.org/2001/XMLSchema" xmlns:p="http://schemas.microsoft.com/office/2006/metadata/properties" xmlns:ns2="76cee5be-b8cd-47d1-bc30-11bcf0a3197d" xmlns:ns3="031749db-aed4-449e-b229-2d101ee92599" targetNamespace="http://schemas.microsoft.com/office/2006/metadata/properties" ma:root="true" ma:fieldsID="9fb12761a2627c2474ce78042d410347" ns2:_="" ns3:_="">
    <xsd:import namespace="76cee5be-b8cd-47d1-bc30-11bcf0a3197d"/>
    <xsd:import namespace="031749db-aed4-449e-b229-2d101ee92599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DateTaken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LengthInSeconds" minOccurs="0"/>
                <xsd:element ref="ns2:MediaServiceSearchProperties" minOccurs="0"/>
                <xsd:element ref="ns2:MediaServiceLocation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6cee5be-b8cd-47d1-bc30-11bcf0a3197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lcf76f155ced4ddcb4097134ff3c332f" ma:index="14" nillable="true" ma:taxonomy="true" ma:internalName="lcf76f155ced4ddcb4097134ff3c332f" ma:taxonomyFieldName="MediaServiceImageTags" ma:displayName="Image Tags" ma:readOnly="false" ma:fieldId="{5cf76f15-5ced-4ddc-b409-7134ff3c332f}" ma:taxonomyMulti="true" ma:sspId="459bbc5c-7168-463f-b01e-baa239e1b99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DateTaken" ma:index="16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9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MediaServiceSearchProperties" ma:index="21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Location" ma:index="22" nillable="true" ma:displayName="Location" ma:indexed="true" ma:internalName="MediaServiceLocation" ma:readOnly="true">
      <xsd:simpleType>
        <xsd:restriction base="dms:Text"/>
      </xsd:simpleType>
    </xsd:element>
    <xsd:element name="MediaServiceBillingMetadata" ma:index="23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31749db-aed4-449e-b229-2d101ee92599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15" nillable="true" ma:displayName="Taxonomy Catch All Column" ma:hidden="true" ma:list="{99d0b151-a3f0-40a6-b183-bc81ba8955d4}" ma:internalName="TaxCatchAll" ma:showField="CatchAllData" ma:web="031749db-aed4-449e-b229-2d101ee92599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031749db-aed4-449e-b229-2d101ee92599" xsi:nil="true"/>
    <lcf76f155ced4ddcb4097134ff3c332f xmlns="76cee5be-b8cd-47d1-bc30-11bcf0a3197d">
      <Terms xmlns="http://schemas.microsoft.com/office/infopath/2007/PartnerControls"/>
    </lcf76f155ced4ddcb4097134ff3c332f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2DBA9EA5-CD4F-4490-8ECD-C7DA114D6FC2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6cee5be-b8cd-47d1-bc30-11bcf0a3197d"/>
    <ds:schemaRef ds:uri="031749db-aed4-449e-b229-2d101ee9259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1441C7AC-6239-4CE0-A486-6D84C8CA89DC}">
  <ds:schemaRefs>
    <ds:schemaRef ds:uri="http://schemas.microsoft.com/office/2006/metadata/properties"/>
    <ds:schemaRef ds:uri="http://www.w3.org/XML/1998/namespace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http://purl.org/dc/terms/"/>
    <ds:schemaRef ds:uri="http://purl.org/dc/elements/1.1/"/>
    <ds:schemaRef ds:uri="http://schemas.microsoft.com/office/2006/documentManagement/types"/>
    <ds:schemaRef ds:uri="031749db-aed4-449e-b229-2d101ee92599"/>
    <ds:schemaRef ds:uri="76cee5be-b8cd-47d1-bc30-11bcf0a3197d"/>
  </ds:schemaRefs>
</ds:datastoreItem>
</file>

<file path=customXml/itemProps3.xml><?xml version="1.0" encoding="utf-8"?>
<ds:datastoreItem xmlns:ds="http://schemas.openxmlformats.org/officeDocument/2006/customXml" ds:itemID="{813E6D1F-E8F4-448A-A204-68D7908D469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7876</TotalTime>
  <Words>2093</Words>
  <Application>Microsoft Macintosh PowerPoint</Application>
  <PresentationFormat>Widescreen</PresentationFormat>
  <Paragraphs>388</Paragraphs>
  <Slides>36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44" baseType="lpstr">
      <vt:lpstr>Arial</vt:lpstr>
      <vt:lpstr>Calibri</vt:lpstr>
      <vt:lpstr>Calibri Light</vt:lpstr>
      <vt:lpstr>Courier New</vt:lpstr>
      <vt:lpstr>Lato Light</vt:lpstr>
      <vt:lpstr>Roboto</vt:lpstr>
      <vt:lpstr>Roboto Light</vt:lpstr>
      <vt:lpstr>Valley Corporate Template</vt:lpstr>
      <vt:lpstr>Insert Your Presentation Title</vt:lpstr>
      <vt:lpstr>Title and Content Layout</vt:lpstr>
      <vt:lpstr>Two Columns</vt:lpstr>
      <vt:lpstr>Three Columns</vt:lpstr>
      <vt:lpstr>Bottom Sidebar with Paragraphs</vt:lpstr>
      <vt:lpstr>Chart and Table Examples</vt:lpstr>
      <vt:lpstr>PowerPoint Presentation</vt:lpstr>
      <vt:lpstr>PowerPoint Presentation</vt:lpstr>
      <vt:lpstr>Three Charts and Highlights</vt:lpstr>
      <vt:lpstr>Table Examples</vt:lpstr>
      <vt:lpstr>Table with a Header Row and Header Column</vt:lpstr>
      <vt:lpstr>PowerPoint Presentation</vt:lpstr>
      <vt:lpstr>Image Based Layouts</vt:lpstr>
      <vt:lpstr>Image and Paragraphs</vt:lpstr>
      <vt:lpstr>Two Photo Layout</vt:lpstr>
      <vt:lpstr>Meet Our Team</vt:lpstr>
      <vt:lpstr>Visual Layouts</vt:lpstr>
      <vt:lpstr>Process or Milestones</vt:lpstr>
      <vt:lpstr>Circular Diagram</vt:lpstr>
      <vt:lpstr>Editable US Map</vt:lpstr>
      <vt:lpstr>Editable World Map</vt:lpstr>
      <vt:lpstr>Appendix: Resources</vt:lpstr>
      <vt:lpstr>Approved Icons</vt:lpstr>
      <vt:lpstr>Approved Icons</vt:lpstr>
      <vt:lpstr>Approved Icons</vt:lpstr>
      <vt:lpstr>Approved Icons</vt:lpstr>
      <vt:lpstr>How to Use This Template</vt:lpstr>
      <vt:lpstr>How to Use This Corporate Template (1/4)</vt:lpstr>
      <vt:lpstr>How to Use This Corporate Template (2/4)</vt:lpstr>
      <vt:lpstr>How to Use This Corporate Template (3/4)</vt:lpstr>
      <vt:lpstr>Font and Color Best Practices (4/4)</vt:lpstr>
      <vt:lpstr>How to Migrate Content from Valley or Prior Templates</vt:lpstr>
      <vt:lpstr>Copy the Inside Content From a Slide</vt:lpstr>
      <vt:lpstr>Copy the Entire Slide (1/3)</vt:lpstr>
      <vt:lpstr>Copy the Entire Slide (2/3)</vt:lpstr>
      <vt:lpstr>Copy the Entire Slide (3/3)</vt:lpstr>
    </vt:vector>
  </TitlesOfParts>
  <Manager>marketing</Manager>
  <Company>Valmont Industries, Inc.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presentation template</dc:subject>
  <dc:creator>Kathryn</dc:creator>
  <cp:keywords>presentation; valmont;</cp:keywords>
  <cp:lastModifiedBy>Novotny, Rebecca L.</cp:lastModifiedBy>
  <cp:revision>25</cp:revision>
  <cp:lastPrinted>2020-01-28T18:43:14Z</cp:lastPrinted>
  <dcterms:created xsi:type="dcterms:W3CDTF">2019-12-17T01:29:16Z</dcterms:created>
  <dcterms:modified xsi:type="dcterms:W3CDTF">2025-07-21T15:41:36Z</dcterms:modified>
  <cp:category>template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0x0101004906013691D0E9489115D34E18B7071B</vt:lpwstr>
  </property>
  <property fmtid="{D5CDD505-2E9C-101B-9397-08002B2CF9AE}" pid="3" name="MediaServiceImageTags">
    <vt:lpwstr/>
  </property>
</Properties>
</file>